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drawings/drawing1.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3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33.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charts/chart3.xml" ContentType="application/vnd.openxmlformats-officedocument.drawingml.chart+xml"/>
  <Override PartName="/ppt/theme/theme2.xml" ContentType="application/vnd.openxmlformats-officedocument.theme+xml"/>
  <Override PartName="/ppt/notesMasters/notesMaster1.xml" ContentType="application/vnd.openxmlformats-officedocument.presentationml.notesMaster+xml"/>
  <Override PartName="/ppt/charts/chart4.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hart2.xml" ContentType="application/vnd.openxmlformats-officedocument.drawingml.chart+xml"/>
  <Override PartName="/ppt/charts/style1.xml" ContentType="application/vnd.ms-office.chartstyle+xml"/>
  <Override PartName="/ppt/charts/chart1.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56" r:id="rId2"/>
    <p:sldId id="291" r:id="rId3"/>
    <p:sldId id="302" r:id="rId4"/>
    <p:sldId id="292" r:id="rId5"/>
    <p:sldId id="301" r:id="rId6"/>
    <p:sldId id="303" r:id="rId7"/>
    <p:sldId id="307" r:id="rId8"/>
    <p:sldId id="276" r:id="rId9"/>
    <p:sldId id="279" r:id="rId10"/>
    <p:sldId id="280" r:id="rId11"/>
    <p:sldId id="345" r:id="rId12"/>
    <p:sldId id="346" r:id="rId13"/>
    <p:sldId id="304" r:id="rId14"/>
    <p:sldId id="325" r:id="rId15"/>
    <p:sldId id="281" r:id="rId16"/>
    <p:sldId id="308" r:id="rId17"/>
    <p:sldId id="326" r:id="rId18"/>
    <p:sldId id="327" r:id="rId19"/>
    <p:sldId id="328" r:id="rId20"/>
    <p:sldId id="329" r:id="rId21"/>
    <p:sldId id="330" r:id="rId22"/>
    <p:sldId id="284" r:id="rId23"/>
    <p:sldId id="285" r:id="rId24"/>
    <p:sldId id="310" r:id="rId25"/>
    <p:sldId id="282" r:id="rId26"/>
    <p:sldId id="286" r:id="rId27"/>
    <p:sldId id="287" r:id="rId28"/>
    <p:sldId id="347" r:id="rId29"/>
    <p:sldId id="348" r:id="rId30"/>
    <p:sldId id="349" r:id="rId31"/>
    <p:sldId id="350" r:id="rId32"/>
    <p:sldId id="344" r:id="rId33"/>
    <p:sldId id="31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6" d="100"/>
          <a:sy n="96" d="100"/>
        </p:scale>
        <p:origin x="8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share.ukytc.com/alfresco/webdav/Sites/ts/documentLibrary/Projects/405%20Projects/K9-1407%20Crash%20Analysis%20Workshops/Second%20Course/SPF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hare.ukytc.com/alfresco/webdav/Sites/ts/documentLibrary/Projects/405%20Projects/K9-1407%20Crash%20Analysis%20Workshops/Second%20Course/SPF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https://share.ukytc.com/alfresco/webdav/Sites/ts/documentLibrary/Projects/405%20Projects/K9-1407%20Crash%20Analysis%20Workshops/Second%20Course/SPF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SPF Comparison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[SPFs.xlsx]SPFs!$B$1</c:f>
              <c:strCache>
                <c:ptCount val="1"/>
                <c:pt idx="0">
                  <c:v>Rural 4-Lane Divided</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[SPFs.xlsx]SPFs!$A$2:$A$112251</c:f>
              <c:numCache>
                <c:formatCode>General</c:formatCode>
                <c:ptCount val="112250"/>
                <c:pt idx="0">
                  <c:v>10</c:v>
                </c:pt>
                <c:pt idx="1">
                  <c:v>30</c:v>
                </c:pt>
                <c:pt idx="2">
                  <c:v>50</c:v>
                </c:pt>
                <c:pt idx="3">
                  <c:v>70</c:v>
                </c:pt>
                <c:pt idx="4">
                  <c:v>90</c:v>
                </c:pt>
                <c:pt idx="5">
                  <c:v>110</c:v>
                </c:pt>
                <c:pt idx="6">
                  <c:v>130</c:v>
                </c:pt>
                <c:pt idx="7">
                  <c:v>150</c:v>
                </c:pt>
                <c:pt idx="8">
                  <c:v>170</c:v>
                </c:pt>
                <c:pt idx="9">
                  <c:v>190</c:v>
                </c:pt>
                <c:pt idx="10">
                  <c:v>210</c:v>
                </c:pt>
                <c:pt idx="11">
                  <c:v>230</c:v>
                </c:pt>
                <c:pt idx="12">
                  <c:v>250</c:v>
                </c:pt>
                <c:pt idx="13">
                  <c:v>270</c:v>
                </c:pt>
                <c:pt idx="14">
                  <c:v>290</c:v>
                </c:pt>
                <c:pt idx="15">
                  <c:v>310</c:v>
                </c:pt>
                <c:pt idx="16">
                  <c:v>330</c:v>
                </c:pt>
                <c:pt idx="17">
                  <c:v>350</c:v>
                </c:pt>
                <c:pt idx="18">
                  <c:v>370</c:v>
                </c:pt>
                <c:pt idx="19">
                  <c:v>390</c:v>
                </c:pt>
                <c:pt idx="20">
                  <c:v>410</c:v>
                </c:pt>
                <c:pt idx="21">
                  <c:v>430</c:v>
                </c:pt>
                <c:pt idx="22">
                  <c:v>450</c:v>
                </c:pt>
                <c:pt idx="23">
                  <c:v>470</c:v>
                </c:pt>
                <c:pt idx="24">
                  <c:v>490</c:v>
                </c:pt>
                <c:pt idx="25">
                  <c:v>510</c:v>
                </c:pt>
                <c:pt idx="26">
                  <c:v>530</c:v>
                </c:pt>
                <c:pt idx="27">
                  <c:v>550</c:v>
                </c:pt>
                <c:pt idx="28">
                  <c:v>570</c:v>
                </c:pt>
                <c:pt idx="29">
                  <c:v>590</c:v>
                </c:pt>
                <c:pt idx="30">
                  <c:v>610</c:v>
                </c:pt>
                <c:pt idx="31">
                  <c:v>630</c:v>
                </c:pt>
                <c:pt idx="32">
                  <c:v>650</c:v>
                </c:pt>
                <c:pt idx="33">
                  <c:v>670</c:v>
                </c:pt>
                <c:pt idx="34">
                  <c:v>690</c:v>
                </c:pt>
                <c:pt idx="35">
                  <c:v>710</c:v>
                </c:pt>
                <c:pt idx="36">
                  <c:v>730</c:v>
                </c:pt>
                <c:pt idx="37">
                  <c:v>750</c:v>
                </c:pt>
                <c:pt idx="38">
                  <c:v>770</c:v>
                </c:pt>
                <c:pt idx="39">
                  <c:v>790</c:v>
                </c:pt>
                <c:pt idx="40">
                  <c:v>810</c:v>
                </c:pt>
                <c:pt idx="41">
                  <c:v>830</c:v>
                </c:pt>
                <c:pt idx="42">
                  <c:v>850</c:v>
                </c:pt>
                <c:pt idx="43">
                  <c:v>870</c:v>
                </c:pt>
                <c:pt idx="44">
                  <c:v>890</c:v>
                </c:pt>
                <c:pt idx="45">
                  <c:v>910</c:v>
                </c:pt>
                <c:pt idx="46">
                  <c:v>930</c:v>
                </c:pt>
                <c:pt idx="47">
                  <c:v>950</c:v>
                </c:pt>
                <c:pt idx="48">
                  <c:v>970</c:v>
                </c:pt>
                <c:pt idx="49">
                  <c:v>990</c:v>
                </c:pt>
                <c:pt idx="50">
                  <c:v>1010</c:v>
                </c:pt>
                <c:pt idx="51">
                  <c:v>1030</c:v>
                </c:pt>
                <c:pt idx="52">
                  <c:v>1050</c:v>
                </c:pt>
                <c:pt idx="53">
                  <c:v>1070</c:v>
                </c:pt>
                <c:pt idx="54">
                  <c:v>1090</c:v>
                </c:pt>
                <c:pt idx="55">
                  <c:v>1110</c:v>
                </c:pt>
                <c:pt idx="56">
                  <c:v>1130</c:v>
                </c:pt>
                <c:pt idx="57">
                  <c:v>1150</c:v>
                </c:pt>
                <c:pt idx="58">
                  <c:v>1170</c:v>
                </c:pt>
                <c:pt idx="59">
                  <c:v>1190</c:v>
                </c:pt>
                <c:pt idx="60">
                  <c:v>1210</c:v>
                </c:pt>
                <c:pt idx="61">
                  <c:v>1230</c:v>
                </c:pt>
                <c:pt idx="62">
                  <c:v>1250</c:v>
                </c:pt>
                <c:pt idx="63">
                  <c:v>1270</c:v>
                </c:pt>
                <c:pt idx="64">
                  <c:v>1290</c:v>
                </c:pt>
                <c:pt idx="65">
                  <c:v>1310</c:v>
                </c:pt>
                <c:pt idx="66">
                  <c:v>1330</c:v>
                </c:pt>
                <c:pt idx="67">
                  <c:v>1350</c:v>
                </c:pt>
                <c:pt idx="68">
                  <c:v>1370</c:v>
                </c:pt>
                <c:pt idx="69">
                  <c:v>1390</c:v>
                </c:pt>
                <c:pt idx="70">
                  <c:v>1410</c:v>
                </c:pt>
                <c:pt idx="71">
                  <c:v>1430</c:v>
                </c:pt>
                <c:pt idx="72">
                  <c:v>1450</c:v>
                </c:pt>
                <c:pt idx="73">
                  <c:v>1470</c:v>
                </c:pt>
                <c:pt idx="74">
                  <c:v>1490</c:v>
                </c:pt>
                <c:pt idx="75">
                  <c:v>1510</c:v>
                </c:pt>
                <c:pt idx="76">
                  <c:v>1530</c:v>
                </c:pt>
                <c:pt idx="77">
                  <c:v>1550</c:v>
                </c:pt>
                <c:pt idx="78">
                  <c:v>1570</c:v>
                </c:pt>
                <c:pt idx="79">
                  <c:v>1590</c:v>
                </c:pt>
                <c:pt idx="80">
                  <c:v>1610</c:v>
                </c:pt>
                <c:pt idx="81">
                  <c:v>1630</c:v>
                </c:pt>
                <c:pt idx="82">
                  <c:v>1650</c:v>
                </c:pt>
                <c:pt idx="83">
                  <c:v>1670</c:v>
                </c:pt>
                <c:pt idx="84">
                  <c:v>1690</c:v>
                </c:pt>
                <c:pt idx="85">
                  <c:v>1710</c:v>
                </c:pt>
                <c:pt idx="86">
                  <c:v>1730</c:v>
                </c:pt>
                <c:pt idx="87">
                  <c:v>1750</c:v>
                </c:pt>
                <c:pt idx="88">
                  <c:v>1770</c:v>
                </c:pt>
                <c:pt idx="89">
                  <c:v>1790</c:v>
                </c:pt>
                <c:pt idx="90">
                  <c:v>1810</c:v>
                </c:pt>
                <c:pt idx="91">
                  <c:v>1830</c:v>
                </c:pt>
                <c:pt idx="92">
                  <c:v>1850</c:v>
                </c:pt>
                <c:pt idx="93">
                  <c:v>1870</c:v>
                </c:pt>
                <c:pt idx="94">
                  <c:v>1890</c:v>
                </c:pt>
                <c:pt idx="95">
                  <c:v>1910</c:v>
                </c:pt>
                <c:pt idx="96">
                  <c:v>1930</c:v>
                </c:pt>
                <c:pt idx="97">
                  <c:v>1950</c:v>
                </c:pt>
                <c:pt idx="98">
                  <c:v>1970</c:v>
                </c:pt>
                <c:pt idx="99">
                  <c:v>1990</c:v>
                </c:pt>
                <c:pt idx="100">
                  <c:v>2010</c:v>
                </c:pt>
                <c:pt idx="101">
                  <c:v>2030</c:v>
                </c:pt>
                <c:pt idx="102">
                  <c:v>2050</c:v>
                </c:pt>
                <c:pt idx="103">
                  <c:v>2070</c:v>
                </c:pt>
                <c:pt idx="104">
                  <c:v>2090</c:v>
                </c:pt>
                <c:pt idx="105">
                  <c:v>2110</c:v>
                </c:pt>
                <c:pt idx="106">
                  <c:v>2130</c:v>
                </c:pt>
                <c:pt idx="107">
                  <c:v>2150</c:v>
                </c:pt>
                <c:pt idx="108">
                  <c:v>2170</c:v>
                </c:pt>
                <c:pt idx="109">
                  <c:v>2190</c:v>
                </c:pt>
                <c:pt idx="110">
                  <c:v>2210</c:v>
                </c:pt>
                <c:pt idx="111">
                  <c:v>2230</c:v>
                </c:pt>
                <c:pt idx="112">
                  <c:v>2250</c:v>
                </c:pt>
                <c:pt idx="113">
                  <c:v>2270</c:v>
                </c:pt>
                <c:pt idx="114">
                  <c:v>2290</c:v>
                </c:pt>
                <c:pt idx="115">
                  <c:v>2310</c:v>
                </c:pt>
                <c:pt idx="116">
                  <c:v>2330</c:v>
                </c:pt>
                <c:pt idx="117">
                  <c:v>2350</c:v>
                </c:pt>
                <c:pt idx="118">
                  <c:v>2370</c:v>
                </c:pt>
                <c:pt idx="119">
                  <c:v>2390</c:v>
                </c:pt>
                <c:pt idx="120">
                  <c:v>2410</c:v>
                </c:pt>
                <c:pt idx="121">
                  <c:v>2430</c:v>
                </c:pt>
                <c:pt idx="122">
                  <c:v>2450</c:v>
                </c:pt>
                <c:pt idx="123">
                  <c:v>2470</c:v>
                </c:pt>
                <c:pt idx="124">
                  <c:v>2490</c:v>
                </c:pt>
                <c:pt idx="125">
                  <c:v>2510</c:v>
                </c:pt>
                <c:pt idx="126">
                  <c:v>2530</c:v>
                </c:pt>
                <c:pt idx="127">
                  <c:v>2550</c:v>
                </c:pt>
                <c:pt idx="128">
                  <c:v>2570</c:v>
                </c:pt>
                <c:pt idx="129">
                  <c:v>2590</c:v>
                </c:pt>
                <c:pt idx="130">
                  <c:v>2610</c:v>
                </c:pt>
                <c:pt idx="131">
                  <c:v>2630</c:v>
                </c:pt>
                <c:pt idx="132">
                  <c:v>2650</c:v>
                </c:pt>
                <c:pt idx="133">
                  <c:v>2670</c:v>
                </c:pt>
                <c:pt idx="134">
                  <c:v>2690</c:v>
                </c:pt>
                <c:pt idx="135">
                  <c:v>2710</c:v>
                </c:pt>
                <c:pt idx="136">
                  <c:v>2730</c:v>
                </c:pt>
                <c:pt idx="137">
                  <c:v>2750</c:v>
                </c:pt>
                <c:pt idx="138">
                  <c:v>2770</c:v>
                </c:pt>
                <c:pt idx="139">
                  <c:v>2790</c:v>
                </c:pt>
                <c:pt idx="140">
                  <c:v>2810</c:v>
                </c:pt>
                <c:pt idx="141">
                  <c:v>2830</c:v>
                </c:pt>
                <c:pt idx="142">
                  <c:v>2850</c:v>
                </c:pt>
                <c:pt idx="143">
                  <c:v>2870</c:v>
                </c:pt>
                <c:pt idx="144">
                  <c:v>2890</c:v>
                </c:pt>
                <c:pt idx="145">
                  <c:v>2910</c:v>
                </c:pt>
                <c:pt idx="146">
                  <c:v>2930</c:v>
                </c:pt>
                <c:pt idx="147">
                  <c:v>2950</c:v>
                </c:pt>
                <c:pt idx="148">
                  <c:v>2970</c:v>
                </c:pt>
                <c:pt idx="149">
                  <c:v>2990</c:v>
                </c:pt>
                <c:pt idx="150">
                  <c:v>3010</c:v>
                </c:pt>
                <c:pt idx="151">
                  <c:v>3030</c:v>
                </c:pt>
                <c:pt idx="152">
                  <c:v>3050</c:v>
                </c:pt>
                <c:pt idx="153">
                  <c:v>3070</c:v>
                </c:pt>
                <c:pt idx="154">
                  <c:v>3090</c:v>
                </c:pt>
                <c:pt idx="155">
                  <c:v>3110</c:v>
                </c:pt>
                <c:pt idx="156">
                  <c:v>3130</c:v>
                </c:pt>
                <c:pt idx="157">
                  <c:v>3150</c:v>
                </c:pt>
                <c:pt idx="158">
                  <c:v>3170</c:v>
                </c:pt>
                <c:pt idx="159">
                  <c:v>3190</c:v>
                </c:pt>
                <c:pt idx="160">
                  <c:v>3210</c:v>
                </c:pt>
                <c:pt idx="161">
                  <c:v>3230</c:v>
                </c:pt>
                <c:pt idx="162">
                  <c:v>3250</c:v>
                </c:pt>
                <c:pt idx="163">
                  <c:v>3270</c:v>
                </c:pt>
                <c:pt idx="164">
                  <c:v>3290</c:v>
                </c:pt>
                <c:pt idx="165">
                  <c:v>3310</c:v>
                </c:pt>
                <c:pt idx="166">
                  <c:v>3330</c:v>
                </c:pt>
                <c:pt idx="167">
                  <c:v>3350</c:v>
                </c:pt>
                <c:pt idx="168">
                  <c:v>3370</c:v>
                </c:pt>
                <c:pt idx="169">
                  <c:v>3390</c:v>
                </c:pt>
                <c:pt idx="170">
                  <c:v>3410</c:v>
                </c:pt>
                <c:pt idx="171">
                  <c:v>3430</c:v>
                </c:pt>
                <c:pt idx="172">
                  <c:v>3450</c:v>
                </c:pt>
                <c:pt idx="173">
                  <c:v>3470</c:v>
                </c:pt>
                <c:pt idx="174">
                  <c:v>3490</c:v>
                </c:pt>
                <c:pt idx="175">
                  <c:v>3510</c:v>
                </c:pt>
                <c:pt idx="176">
                  <c:v>3530</c:v>
                </c:pt>
                <c:pt idx="177">
                  <c:v>3550</c:v>
                </c:pt>
                <c:pt idx="178">
                  <c:v>3570</c:v>
                </c:pt>
                <c:pt idx="179">
                  <c:v>3590</c:v>
                </c:pt>
                <c:pt idx="180">
                  <c:v>3610</c:v>
                </c:pt>
                <c:pt idx="181">
                  <c:v>3630</c:v>
                </c:pt>
                <c:pt idx="182">
                  <c:v>3650</c:v>
                </c:pt>
                <c:pt idx="183">
                  <c:v>3670</c:v>
                </c:pt>
                <c:pt idx="184">
                  <c:v>3690</c:v>
                </c:pt>
                <c:pt idx="185">
                  <c:v>3710</c:v>
                </c:pt>
                <c:pt idx="186">
                  <c:v>3730</c:v>
                </c:pt>
                <c:pt idx="187">
                  <c:v>3750</c:v>
                </c:pt>
                <c:pt idx="188">
                  <c:v>3770</c:v>
                </c:pt>
                <c:pt idx="189">
                  <c:v>3790</c:v>
                </c:pt>
                <c:pt idx="190">
                  <c:v>3810</c:v>
                </c:pt>
                <c:pt idx="191">
                  <c:v>3830</c:v>
                </c:pt>
                <c:pt idx="192">
                  <c:v>3850</c:v>
                </c:pt>
                <c:pt idx="193">
                  <c:v>3870</c:v>
                </c:pt>
                <c:pt idx="194">
                  <c:v>3890</c:v>
                </c:pt>
                <c:pt idx="195">
                  <c:v>3910</c:v>
                </c:pt>
                <c:pt idx="196">
                  <c:v>3930</c:v>
                </c:pt>
                <c:pt idx="197">
                  <c:v>3950</c:v>
                </c:pt>
                <c:pt idx="198">
                  <c:v>3970</c:v>
                </c:pt>
                <c:pt idx="199">
                  <c:v>3990</c:v>
                </c:pt>
                <c:pt idx="200">
                  <c:v>4010</c:v>
                </c:pt>
                <c:pt idx="201">
                  <c:v>4030</c:v>
                </c:pt>
                <c:pt idx="202">
                  <c:v>4050</c:v>
                </c:pt>
                <c:pt idx="203">
                  <c:v>4070</c:v>
                </c:pt>
                <c:pt idx="204">
                  <c:v>4090</c:v>
                </c:pt>
                <c:pt idx="205">
                  <c:v>4110</c:v>
                </c:pt>
                <c:pt idx="206">
                  <c:v>4130</c:v>
                </c:pt>
                <c:pt idx="207">
                  <c:v>4150</c:v>
                </c:pt>
                <c:pt idx="208">
                  <c:v>4170</c:v>
                </c:pt>
                <c:pt idx="209">
                  <c:v>4190</c:v>
                </c:pt>
                <c:pt idx="210">
                  <c:v>4210</c:v>
                </c:pt>
                <c:pt idx="211">
                  <c:v>4230</c:v>
                </c:pt>
                <c:pt idx="212">
                  <c:v>4250</c:v>
                </c:pt>
                <c:pt idx="213">
                  <c:v>4270</c:v>
                </c:pt>
                <c:pt idx="214">
                  <c:v>4290</c:v>
                </c:pt>
                <c:pt idx="215">
                  <c:v>4310</c:v>
                </c:pt>
                <c:pt idx="216">
                  <c:v>4330</c:v>
                </c:pt>
                <c:pt idx="217">
                  <c:v>4350</c:v>
                </c:pt>
                <c:pt idx="218">
                  <c:v>4370</c:v>
                </c:pt>
                <c:pt idx="219">
                  <c:v>4390</c:v>
                </c:pt>
                <c:pt idx="220">
                  <c:v>4410</c:v>
                </c:pt>
                <c:pt idx="221">
                  <c:v>4430</c:v>
                </c:pt>
                <c:pt idx="222">
                  <c:v>4450</c:v>
                </c:pt>
                <c:pt idx="223">
                  <c:v>4470</c:v>
                </c:pt>
                <c:pt idx="224">
                  <c:v>4490</c:v>
                </c:pt>
                <c:pt idx="225">
                  <c:v>4510</c:v>
                </c:pt>
                <c:pt idx="226">
                  <c:v>4530</c:v>
                </c:pt>
                <c:pt idx="227">
                  <c:v>4550</c:v>
                </c:pt>
                <c:pt idx="228">
                  <c:v>4570</c:v>
                </c:pt>
                <c:pt idx="229">
                  <c:v>4590</c:v>
                </c:pt>
                <c:pt idx="230">
                  <c:v>4610</c:v>
                </c:pt>
                <c:pt idx="231">
                  <c:v>4630</c:v>
                </c:pt>
                <c:pt idx="232">
                  <c:v>4650</c:v>
                </c:pt>
                <c:pt idx="233">
                  <c:v>4670</c:v>
                </c:pt>
                <c:pt idx="234">
                  <c:v>4690</c:v>
                </c:pt>
                <c:pt idx="235">
                  <c:v>4710</c:v>
                </c:pt>
                <c:pt idx="236">
                  <c:v>4730</c:v>
                </c:pt>
                <c:pt idx="237">
                  <c:v>4750</c:v>
                </c:pt>
                <c:pt idx="238">
                  <c:v>4770</c:v>
                </c:pt>
                <c:pt idx="239">
                  <c:v>4790</c:v>
                </c:pt>
                <c:pt idx="240">
                  <c:v>4810</c:v>
                </c:pt>
                <c:pt idx="241">
                  <c:v>4830</c:v>
                </c:pt>
                <c:pt idx="242">
                  <c:v>4850</c:v>
                </c:pt>
                <c:pt idx="243">
                  <c:v>4870</c:v>
                </c:pt>
                <c:pt idx="244">
                  <c:v>4890</c:v>
                </c:pt>
                <c:pt idx="245">
                  <c:v>4910</c:v>
                </c:pt>
                <c:pt idx="246">
                  <c:v>4930</c:v>
                </c:pt>
                <c:pt idx="247">
                  <c:v>4950</c:v>
                </c:pt>
                <c:pt idx="248">
                  <c:v>4970</c:v>
                </c:pt>
                <c:pt idx="249">
                  <c:v>4990</c:v>
                </c:pt>
                <c:pt idx="250">
                  <c:v>5010</c:v>
                </c:pt>
                <c:pt idx="251">
                  <c:v>5030</c:v>
                </c:pt>
                <c:pt idx="252">
                  <c:v>5050</c:v>
                </c:pt>
                <c:pt idx="253">
                  <c:v>5070</c:v>
                </c:pt>
                <c:pt idx="254">
                  <c:v>5090</c:v>
                </c:pt>
                <c:pt idx="255">
                  <c:v>5110</c:v>
                </c:pt>
                <c:pt idx="256">
                  <c:v>5130</c:v>
                </c:pt>
                <c:pt idx="257">
                  <c:v>5150</c:v>
                </c:pt>
                <c:pt idx="258">
                  <c:v>5170</c:v>
                </c:pt>
                <c:pt idx="259">
                  <c:v>5190</c:v>
                </c:pt>
                <c:pt idx="260">
                  <c:v>5210</c:v>
                </c:pt>
                <c:pt idx="261">
                  <c:v>5230</c:v>
                </c:pt>
                <c:pt idx="262">
                  <c:v>5250</c:v>
                </c:pt>
                <c:pt idx="263">
                  <c:v>5270</c:v>
                </c:pt>
                <c:pt idx="264">
                  <c:v>5290</c:v>
                </c:pt>
                <c:pt idx="265">
                  <c:v>5310</c:v>
                </c:pt>
                <c:pt idx="266">
                  <c:v>5330</c:v>
                </c:pt>
                <c:pt idx="267">
                  <c:v>5350</c:v>
                </c:pt>
                <c:pt idx="268">
                  <c:v>5370</c:v>
                </c:pt>
                <c:pt idx="269">
                  <c:v>5390</c:v>
                </c:pt>
                <c:pt idx="270">
                  <c:v>5410</c:v>
                </c:pt>
                <c:pt idx="271">
                  <c:v>5430</c:v>
                </c:pt>
                <c:pt idx="272">
                  <c:v>5450</c:v>
                </c:pt>
                <c:pt idx="273">
                  <c:v>5470</c:v>
                </c:pt>
                <c:pt idx="274">
                  <c:v>5490</c:v>
                </c:pt>
                <c:pt idx="275">
                  <c:v>5510</c:v>
                </c:pt>
                <c:pt idx="276">
                  <c:v>5530</c:v>
                </c:pt>
                <c:pt idx="277">
                  <c:v>5550</c:v>
                </c:pt>
                <c:pt idx="278">
                  <c:v>5570</c:v>
                </c:pt>
                <c:pt idx="279">
                  <c:v>5590</c:v>
                </c:pt>
                <c:pt idx="280">
                  <c:v>5610</c:v>
                </c:pt>
                <c:pt idx="281">
                  <c:v>5630</c:v>
                </c:pt>
                <c:pt idx="282">
                  <c:v>5650</c:v>
                </c:pt>
                <c:pt idx="283">
                  <c:v>5670</c:v>
                </c:pt>
                <c:pt idx="284">
                  <c:v>5690</c:v>
                </c:pt>
                <c:pt idx="285">
                  <c:v>5710</c:v>
                </c:pt>
                <c:pt idx="286">
                  <c:v>5730</c:v>
                </c:pt>
                <c:pt idx="287">
                  <c:v>5750</c:v>
                </c:pt>
                <c:pt idx="288">
                  <c:v>5770</c:v>
                </c:pt>
                <c:pt idx="289">
                  <c:v>5790</c:v>
                </c:pt>
                <c:pt idx="290">
                  <c:v>5810</c:v>
                </c:pt>
                <c:pt idx="291">
                  <c:v>5830</c:v>
                </c:pt>
                <c:pt idx="292">
                  <c:v>5850</c:v>
                </c:pt>
                <c:pt idx="293">
                  <c:v>5870</c:v>
                </c:pt>
                <c:pt idx="294">
                  <c:v>5890</c:v>
                </c:pt>
                <c:pt idx="295">
                  <c:v>5910</c:v>
                </c:pt>
                <c:pt idx="296">
                  <c:v>5930</c:v>
                </c:pt>
                <c:pt idx="297">
                  <c:v>5950</c:v>
                </c:pt>
                <c:pt idx="298">
                  <c:v>5970</c:v>
                </c:pt>
                <c:pt idx="299">
                  <c:v>5990</c:v>
                </c:pt>
                <c:pt idx="300">
                  <c:v>6010</c:v>
                </c:pt>
                <c:pt idx="301">
                  <c:v>6030</c:v>
                </c:pt>
                <c:pt idx="302">
                  <c:v>6050</c:v>
                </c:pt>
                <c:pt idx="303">
                  <c:v>6070</c:v>
                </c:pt>
                <c:pt idx="304">
                  <c:v>6090</c:v>
                </c:pt>
                <c:pt idx="305">
                  <c:v>6110</c:v>
                </c:pt>
                <c:pt idx="306">
                  <c:v>6130</c:v>
                </c:pt>
                <c:pt idx="307">
                  <c:v>6150</c:v>
                </c:pt>
                <c:pt idx="308">
                  <c:v>6170</c:v>
                </c:pt>
                <c:pt idx="309">
                  <c:v>6190</c:v>
                </c:pt>
                <c:pt idx="310">
                  <c:v>6210</c:v>
                </c:pt>
                <c:pt idx="311">
                  <c:v>6230</c:v>
                </c:pt>
                <c:pt idx="312">
                  <c:v>6250</c:v>
                </c:pt>
                <c:pt idx="313">
                  <c:v>6270</c:v>
                </c:pt>
                <c:pt idx="314">
                  <c:v>6290</c:v>
                </c:pt>
                <c:pt idx="315">
                  <c:v>6310</c:v>
                </c:pt>
                <c:pt idx="316">
                  <c:v>6330</c:v>
                </c:pt>
                <c:pt idx="317">
                  <c:v>6350</c:v>
                </c:pt>
                <c:pt idx="318">
                  <c:v>6370</c:v>
                </c:pt>
                <c:pt idx="319">
                  <c:v>6390</c:v>
                </c:pt>
                <c:pt idx="320">
                  <c:v>6410</c:v>
                </c:pt>
                <c:pt idx="321">
                  <c:v>6430</c:v>
                </c:pt>
                <c:pt idx="322">
                  <c:v>6450</c:v>
                </c:pt>
                <c:pt idx="323">
                  <c:v>6470</c:v>
                </c:pt>
                <c:pt idx="324">
                  <c:v>6490</c:v>
                </c:pt>
                <c:pt idx="325">
                  <c:v>6510</c:v>
                </c:pt>
                <c:pt idx="326">
                  <c:v>6530</c:v>
                </c:pt>
                <c:pt idx="327">
                  <c:v>6550</c:v>
                </c:pt>
                <c:pt idx="328">
                  <c:v>6570</c:v>
                </c:pt>
                <c:pt idx="329">
                  <c:v>6590</c:v>
                </c:pt>
                <c:pt idx="330">
                  <c:v>6610</c:v>
                </c:pt>
                <c:pt idx="331">
                  <c:v>6630</c:v>
                </c:pt>
                <c:pt idx="332">
                  <c:v>6650</c:v>
                </c:pt>
                <c:pt idx="333">
                  <c:v>6670</c:v>
                </c:pt>
                <c:pt idx="334">
                  <c:v>6690</c:v>
                </c:pt>
                <c:pt idx="335">
                  <c:v>6710</c:v>
                </c:pt>
                <c:pt idx="336">
                  <c:v>6730</c:v>
                </c:pt>
                <c:pt idx="337">
                  <c:v>6750</c:v>
                </c:pt>
                <c:pt idx="338">
                  <c:v>6770</c:v>
                </c:pt>
                <c:pt idx="339">
                  <c:v>6790</c:v>
                </c:pt>
                <c:pt idx="340">
                  <c:v>6810</c:v>
                </c:pt>
                <c:pt idx="341">
                  <c:v>6830</c:v>
                </c:pt>
                <c:pt idx="342">
                  <c:v>6850</c:v>
                </c:pt>
                <c:pt idx="343">
                  <c:v>6870</c:v>
                </c:pt>
                <c:pt idx="344">
                  <c:v>6890</c:v>
                </c:pt>
                <c:pt idx="345">
                  <c:v>6910</c:v>
                </c:pt>
                <c:pt idx="346">
                  <c:v>6930</c:v>
                </c:pt>
                <c:pt idx="347">
                  <c:v>6950</c:v>
                </c:pt>
                <c:pt idx="348">
                  <c:v>6970</c:v>
                </c:pt>
                <c:pt idx="349">
                  <c:v>6990</c:v>
                </c:pt>
                <c:pt idx="350">
                  <c:v>7010</c:v>
                </c:pt>
                <c:pt idx="351">
                  <c:v>7030</c:v>
                </c:pt>
                <c:pt idx="352">
                  <c:v>7050</c:v>
                </c:pt>
                <c:pt idx="353">
                  <c:v>7070</c:v>
                </c:pt>
                <c:pt idx="354">
                  <c:v>7090</c:v>
                </c:pt>
                <c:pt idx="355">
                  <c:v>7110</c:v>
                </c:pt>
                <c:pt idx="356">
                  <c:v>7130</c:v>
                </c:pt>
                <c:pt idx="357">
                  <c:v>7150</c:v>
                </c:pt>
                <c:pt idx="358">
                  <c:v>7170</c:v>
                </c:pt>
                <c:pt idx="359">
                  <c:v>7190</c:v>
                </c:pt>
                <c:pt idx="360">
                  <c:v>7210</c:v>
                </c:pt>
                <c:pt idx="361">
                  <c:v>7230</c:v>
                </c:pt>
                <c:pt idx="362">
                  <c:v>7250</c:v>
                </c:pt>
                <c:pt idx="363">
                  <c:v>7270</c:v>
                </c:pt>
                <c:pt idx="364">
                  <c:v>7290</c:v>
                </c:pt>
                <c:pt idx="365">
                  <c:v>7310</c:v>
                </c:pt>
                <c:pt idx="366">
                  <c:v>7330</c:v>
                </c:pt>
                <c:pt idx="367">
                  <c:v>7350</c:v>
                </c:pt>
                <c:pt idx="368">
                  <c:v>7370</c:v>
                </c:pt>
                <c:pt idx="369">
                  <c:v>7390</c:v>
                </c:pt>
                <c:pt idx="370">
                  <c:v>7410</c:v>
                </c:pt>
                <c:pt idx="371">
                  <c:v>7430</c:v>
                </c:pt>
                <c:pt idx="372">
                  <c:v>7450</c:v>
                </c:pt>
                <c:pt idx="373">
                  <c:v>7470</c:v>
                </c:pt>
                <c:pt idx="374">
                  <c:v>7490</c:v>
                </c:pt>
                <c:pt idx="375">
                  <c:v>7510</c:v>
                </c:pt>
                <c:pt idx="376">
                  <c:v>7530</c:v>
                </c:pt>
                <c:pt idx="377">
                  <c:v>7550</c:v>
                </c:pt>
                <c:pt idx="378">
                  <c:v>7570</c:v>
                </c:pt>
                <c:pt idx="379">
                  <c:v>7590</c:v>
                </c:pt>
                <c:pt idx="380">
                  <c:v>7610</c:v>
                </c:pt>
                <c:pt idx="381">
                  <c:v>7630</c:v>
                </c:pt>
                <c:pt idx="382">
                  <c:v>7650</c:v>
                </c:pt>
                <c:pt idx="383">
                  <c:v>7670</c:v>
                </c:pt>
                <c:pt idx="384">
                  <c:v>7690</c:v>
                </c:pt>
                <c:pt idx="385">
                  <c:v>7710</c:v>
                </c:pt>
                <c:pt idx="386">
                  <c:v>7730</c:v>
                </c:pt>
                <c:pt idx="387">
                  <c:v>7750</c:v>
                </c:pt>
                <c:pt idx="388">
                  <c:v>7770</c:v>
                </c:pt>
                <c:pt idx="389">
                  <c:v>7790</c:v>
                </c:pt>
                <c:pt idx="390">
                  <c:v>7810</c:v>
                </c:pt>
                <c:pt idx="391">
                  <c:v>7830</c:v>
                </c:pt>
                <c:pt idx="392">
                  <c:v>7850</c:v>
                </c:pt>
                <c:pt idx="393">
                  <c:v>7870</c:v>
                </c:pt>
                <c:pt idx="394">
                  <c:v>7890</c:v>
                </c:pt>
                <c:pt idx="395">
                  <c:v>7910</c:v>
                </c:pt>
                <c:pt idx="396">
                  <c:v>7930</c:v>
                </c:pt>
                <c:pt idx="397">
                  <c:v>7950</c:v>
                </c:pt>
                <c:pt idx="398">
                  <c:v>7970</c:v>
                </c:pt>
                <c:pt idx="399">
                  <c:v>7990</c:v>
                </c:pt>
                <c:pt idx="400">
                  <c:v>8010</c:v>
                </c:pt>
                <c:pt idx="401">
                  <c:v>8030</c:v>
                </c:pt>
                <c:pt idx="402">
                  <c:v>8050</c:v>
                </c:pt>
                <c:pt idx="403">
                  <c:v>8070</c:v>
                </c:pt>
                <c:pt idx="404">
                  <c:v>8090</c:v>
                </c:pt>
                <c:pt idx="405">
                  <c:v>8110</c:v>
                </c:pt>
                <c:pt idx="406">
                  <c:v>8130</c:v>
                </c:pt>
                <c:pt idx="407">
                  <c:v>8150</c:v>
                </c:pt>
                <c:pt idx="408">
                  <c:v>8170</c:v>
                </c:pt>
                <c:pt idx="409">
                  <c:v>8190</c:v>
                </c:pt>
                <c:pt idx="410">
                  <c:v>8210</c:v>
                </c:pt>
                <c:pt idx="411">
                  <c:v>8230</c:v>
                </c:pt>
                <c:pt idx="412">
                  <c:v>8250</c:v>
                </c:pt>
                <c:pt idx="413">
                  <c:v>8270</c:v>
                </c:pt>
                <c:pt idx="414">
                  <c:v>8290</c:v>
                </c:pt>
                <c:pt idx="415">
                  <c:v>8310</c:v>
                </c:pt>
                <c:pt idx="416">
                  <c:v>8330</c:v>
                </c:pt>
                <c:pt idx="417">
                  <c:v>8350</c:v>
                </c:pt>
                <c:pt idx="418">
                  <c:v>8370</c:v>
                </c:pt>
                <c:pt idx="419">
                  <c:v>8390</c:v>
                </c:pt>
                <c:pt idx="420">
                  <c:v>8410</c:v>
                </c:pt>
                <c:pt idx="421">
                  <c:v>8430</c:v>
                </c:pt>
                <c:pt idx="422">
                  <c:v>8450</c:v>
                </c:pt>
                <c:pt idx="423">
                  <c:v>8470</c:v>
                </c:pt>
                <c:pt idx="424">
                  <c:v>8490</c:v>
                </c:pt>
                <c:pt idx="425">
                  <c:v>8510</c:v>
                </c:pt>
                <c:pt idx="426">
                  <c:v>8530</c:v>
                </c:pt>
                <c:pt idx="427">
                  <c:v>8550</c:v>
                </c:pt>
                <c:pt idx="428">
                  <c:v>8570</c:v>
                </c:pt>
                <c:pt idx="429">
                  <c:v>8590</c:v>
                </c:pt>
                <c:pt idx="430">
                  <c:v>8610</c:v>
                </c:pt>
                <c:pt idx="431">
                  <c:v>8630</c:v>
                </c:pt>
                <c:pt idx="432">
                  <c:v>8650</c:v>
                </c:pt>
                <c:pt idx="433">
                  <c:v>8670</c:v>
                </c:pt>
                <c:pt idx="434">
                  <c:v>8690</c:v>
                </c:pt>
                <c:pt idx="435">
                  <c:v>8710</c:v>
                </c:pt>
                <c:pt idx="436">
                  <c:v>8730</c:v>
                </c:pt>
                <c:pt idx="437">
                  <c:v>8750</c:v>
                </c:pt>
                <c:pt idx="438">
                  <c:v>8770</c:v>
                </c:pt>
                <c:pt idx="439">
                  <c:v>8790</c:v>
                </c:pt>
                <c:pt idx="440">
                  <c:v>8810</c:v>
                </c:pt>
                <c:pt idx="441">
                  <c:v>8830</c:v>
                </c:pt>
                <c:pt idx="442">
                  <c:v>8850</c:v>
                </c:pt>
                <c:pt idx="443">
                  <c:v>8870</c:v>
                </c:pt>
                <c:pt idx="444">
                  <c:v>8890</c:v>
                </c:pt>
                <c:pt idx="445">
                  <c:v>8910</c:v>
                </c:pt>
                <c:pt idx="446">
                  <c:v>8930</c:v>
                </c:pt>
                <c:pt idx="447">
                  <c:v>8950</c:v>
                </c:pt>
                <c:pt idx="448">
                  <c:v>8970</c:v>
                </c:pt>
                <c:pt idx="449">
                  <c:v>8990</c:v>
                </c:pt>
                <c:pt idx="450">
                  <c:v>9010</c:v>
                </c:pt>
                <c:pt idx="451">
                  <c:v>9030</c:v>
                </c:pt>
                <c:pt idx="452">
                  <c:v>9050</c:v>
                </c:pt>
                <c:pt idx="453">
                  <c:v>9070</c:v>
                </c:pt>
                <c:pt idx="454">
                  <c:v>9090</c:v>
                </c:pt>
                <c:pt idx="455">
                  <c:v>9110</c:v>
                </c:pt>
                <c:pt idx="456">
                  <c:v>9130</c:v>
                </c:pt>
                <c:pt idx="457">
                  <c:v>9150</c:v>
                </c:pt>
                <c:pt idx="458">
                  <c:v>9170</c:v>
                </c:pt>
                <c:pt idx="459">
                  <c:v>9190</c:v>
                </c:pt>
                <c:pt idx="460">
                  <c:v>9210</c:v>
                </c:pt>
                <c:pt idx="461">
                  <c:v>9230</c:v>
                </c:pt>
                <c:pt idx="462">
                  <c:v>9250</c:v>
                </c:pt>
                <c:pt idx="463">
                  <c:v>9270</c:v>
                </c:pt>
                <c:pt idx="464">
                  <c:v>9290</c:v>
                </c:pt>
                <c:pt idx="465">
                  <c:v>9310</c:v>
                </c:pt>
                <c:pt idx="466">
                  <c:v>9330</c:v>
                </c:pt>
                <c:pt idx="467">
                  <c:v>9350</c:v>
                </c:pt>
                <c:pt idx="468">
                  <c:v>9370</c:v>
                </c:pt>
                <c:pt idx="469">
                  <c:v>9390</c:v>
                </c:pt>
                <c:pt idx="470">
                  <c:v>9410</c:v>
                </c:pt>
                <c:pt idx="471">
                  <c:v>9430</c:v>
                </c:pt>
                <c:pt idx="472">
                  <c:v>9450</c:v>
                </c:pt>
                <c:pt idx="473">
                  <c:v>9470</c:v>
                </c:pt>
                <c:pt idx="474">
                  <c:v>9490</c:v>
                </c:pt>
                <c:pt idx="475">
                  <c:v>9510</c:v>
                </c:pt>
                <c:pt idx="476">
                  <c:v>9530</c:v>
                </c:pt>
                <c:pt idx="477">
                  <c:v>9550</c:v>
                </c:pt>
                <c:pt idx="478">
                  <c:v>9570</c:v>
                </c:pt>
                <c:pt idx="479">
                  <c:v>9590</c:v>
                </c:pt>
                <c:pt idx="480">
                  <c:v>9610</c:v>
                </c:pt>
                <c:pt idx="481">
                  <c:v>9630</c:v>
                </c:pt>
                <c:pt idx="482">
                  <c:v>9650</c:v>
                </c:pt>
                <c:pt idx="483">
                  <c:v>9670</c:v>
                </c:pt>
                <c:pt idx="484">
                  <c:v>9690</c:v>
                </c:pt>
                <c:pt idx="485">
                  <c:v>9710</c:v>
                </c:pt>
                <c:pt idx="486">
                  <c:v>9730</c:v>
                </c:pt>
                <c:pt idx="487">
                  <c:v>9750</c:v>
                </c:pt>
                <c:pt idx="488">
                  <c:v>9770</c:v>
                </c:pt>
                <c:pt idx="489">
                  <c:v>9790</c:v>
                </c:pt>
                <c:pt idx="490">
                  <c:v>9810</c:v>
                </c:pt>
                <c:pt idx="491">
                  <c:v>9830</c:v>
                </c:pt>
                <c:pt idx="492">
                  <c:v>9850</c:v>
                </c:pt>
                <c:pt idx="493">
                  <c:v>9870</c:v>
                </c:pt>
                <c:pt idx="494">
                  <c:v>9890</c:v>
                </c:pt>
                <c:pt idx="495">
                  <c:v>9910</c:v>
                </c:pt>
                <c:pt idx="496">
                  <c:v>9930</c:v>
                </c:pt>
                <c:pt idx="497">
                  <c:v>9950</c:v>
                </c:pt>
                <c:pt idx="498">
                  <c:v>9970</c:v>
                </c:pt>
                <c:pt idx="499">
                  <c:v>9990</c:v>
                </c:pt>
                <c:pt idx="500">
                  <c:v>10010</c:v>
                </c:pt>
                <c:pt idx="501">
                  <c:v>10030</c:v>
                </c:pt>
                <c:pt idx="502">
                  <c:v>10050</c:v>
                </c:pt>
                <c:pt idx="503">
                  <c:v>10070</c:v>
                </c:pt>
                <c:pt idx="504">
                  <c:v>10090</c:v>
                </c:pt>
                <c:pt idx="505">
                  <c:v>10110</c:v>
                </c:pt>
                <c:pt idx="506">
                  <c:v>10130</c:v>
                </c:pt>
                <c:pt idx="507">
                  <c:v>10150</c:v>
                </c:pt>
                <c:pt idx="508">
                  <c:v>10170</c:v>
                </c:pt>
                <c:pt idx="509">
                  <c:v>10190</c:v>
                </c:pt>
                <c:pt idx="510">
                  <c:v>10210</c:v>
                </c:pt>
                <c:pt idx="511">
                  <c:v>10230</c:v>
                </c:pt>
                <c:pt idx="512">
                  <c:v>10250</c:v>
                </c:pt>
                <c:pt idx="513">
                  <c:v>10270</c:v>
                </c:pt>
                <c:pt idx="514">
                  <c:v>10290</c:v>
                </c:pt>
                <c:pt idx="515">
                  <c:v>10310</c:v>
                </c:pt>
                <c:pt idx="516">
                  <c:v>10330</c:v>
                </c:pt>
                <c:pt idx="517">
                  <c:v>10350</c:v>
                </c:pt>
                <c:pt idx="518">
                  <c:v>10370</c:v>
                </c:pt>
                <c:pt idx="519">
                  <c:v>10390</c:v>
                </c:pt>
                <c:pt idx="520">
                  <c:v>10410</c:v>
                </c:pt>
                <c:pt idx="521">
                  <c:v>10430</c:v>
                </c:pt>
                <c:pt idx="522">
                  <c:v>10450</c:v>
                </c:pt>
                <c:pt idx="523">
                  <c:v>10470</c:v>
                </c:pt>
                <c:pt idx="524">
                  <c:v>10490</c:v>
                </c:pt>
                <c:pt idx="525">
                  <c:v>10510</c:v>
                </c:pt>
                <c:pt idx="526">
                  <c:v>10530</c:v>
                </c:pt>
                <c:pt idx="527">
                  <c:v>10550</c:v>
                </c:pt>
                <c:pt idx="528">
                  <c:v>10570</c:v>
                </c:pt>
                <c:pt idx="529">
                  <c:v>10590</c:v>
                </c:pt>
                <c:pt idx="530">
                  <c:v>10610</c:v>
                </c:pt>
                <c:pt idx="531">
                  <c:v>10630</c:v>
                </c:pt>
                <c:pt idx="532">
                  <c:v>10650</c:v>
                </c:pt>
                <c:pt idx="533">
                  <c:v>10670</c:v>
                </c:pt>
                <c:pt idx="534">
                  <c:v>10690</c:v>
                </c:pt>
                <c:pt idx="535">
                  <c:v>10710</c:v>
                </c:pt>
                <c:pt idx="536">
                  <c:v>10730</c:v>
                </c:pt>
                <c:pt idx="537">
                  <c:v>10750</c:v>
                </c:pt>
                <c:pt idx="538">
                  <c:v>10770</c:v>
                </c:pt>
                <c:pt idx="539">
                  <c:v>10790</c:v>
                </c:pt>
                <c:pt idx="540">
                  <c:v>10810</c:v>
                </c:pt>
                <c:pt idx="541">
                  <c:v>10830</c:v>
                </c:pt>
                <c:pt idx="542">
                  <c:v>10850</c:v>
                </c:pt>
                <c:pt idx="543">
                  <c:v>10870</c:v>
                </c:pt>
                <c:pt idx="544">
                  <c:v>10890</c:v>
                </c:pt>
                <c:pt idx="545">
                  <c:v>10910</c:v>
                </c:pt>
                <c:pt idx="546">
                  <c:v>10930</c:v>
                </c:pt>
                <c:pt idx="547">
                  <c:v>10950</c:v>
                </c:pt>
                <c:pt idx="548">
                  <c:v>10970</c:v>
                </c:pt>
                <c:pt idx="549">
                  <c:v>10990</c:v>
                </c:pt>
                <c:pt idx="550">
                  <c:v>11010</c:v>
                </c:pt>
                <c:pt idx="551">
                  <c:v>11030</c:v>
                </c:pt>
                <c:pt idx="552">
                  <c:v>11050</c:v>
                </c:pt>
                <c:pt idx="553">
                  <c:v>11070</c:v>
                </c:pt>
                <c:pt idx="554">
                  <c:v>11090</c:v>
                </c:pt>
                <c:pt idx="555">
                  <c:v>11110</c:v>
                </c:pt>
                <c:pt idx="556">
                  <c:v>11130</c:v>
                </c:pt>
                <c:pt idx="557">
                  <c:v>11150</c:v>
                </c:pt>
                <c:pt idx="558">
                  <c:v>11170</c:v>
                </c:pt>
                <c:pt idx="559">
                  <c:v>11190</c:v>
                </c:pt>
                <c:pt idx="560">
                  <c:v>11210</c:v>
                </c:pt>
                <c:pt idx="561">
                  <c:v>11230</c:v>
                </c:pt>
                <c:pt idx="562">
                  <c:v>11250</c:v>
                </c:pt>
                <c:pt idx="563">
                  <c:v>11270</c:v>
                </c:pt>
                <c:pt idx="564">
                  <c:v>11290</c:v>
                </c:pt>
                <c:pt idx="565">
                  <c:v>11310</c:v>
                </c:pt>
                <c:pt idx="566">
                  <c:v>11330</c:v>
                </c:pt>
                <c:pt idx="567">
                  <c:v>11350</c:v>
                </c:pt>
                <c:pt idx="568">
                  <c:v>11370</c:v>
                </c:pt>
                <c:pt idx="569">
                  <c:v>11390</c:v>
                </c:pt>
                <c:pt idx="570">
                  <c:v>11410</c:v>
                </c:pt>
                <c:pt idx="571">
                  <c:v>11430</c:v>
                </c:pt>
                <c:pt idx="572">
                  <c:v>11450</c:v>
                </c:pt>
                <c:pt idx="573">
                  <c:v>11470</c:v>
                </c:pt>
                <c:pt idx="574">
                  <c:v>11490</c:v>
                </c:pt>
                <c:pt idx="575">
                  <c:v>11510</c:v>
                </c:pt>
                <c:pt idx="576">
                  <c:v>11530</c:v>
                </c:pt>
                <c:pt idx="577">
                  <c:v>11550</c:v>
                </c:pt>
                <c:pt idx="578">
                  <c:v>11570</c:v>
                </c:pt>
                <c:pt idx="579">
                  <c:v>11590</c:v>
                </c:pt>
                <c:pt idx="580">
                  <c:v>11610</c:v>
                </c:pt>
                <c:pt idx="581">
                  <c:v>11630</c:v>
                </c:pt>
                <c:pt idx="582">
                  <c:v>11650</c:v>
                </c:pt>
                <c:pt idx="583">
                  <c:v>11670</c:v>
                </c:pt>
                <c:pt idx="584">
                  <c:v>11690</c:v>
                </c:pt>
                <c:pt idx="585">
                  <c:v>11710</c:v>
                </c:pt>
                <c:pt idx="586">
                  <c:v>11730</c:v>
                </c:pt>
                <c:pt idx="587">
                  <c:v>11750</c:v>
                </c:pt>
                <c:pt idx="588">
                  <c:v>11770</c:v>
                </c:pt>
                <c:pt idx="589">
                  <c:v>11790</c:v>
                </c:pt>
                <c:pt idx="590">
                  <c:v>11810</c:v>
                </c:pt>
                <c:pt idx="591">
                  <c:v>11830</c:v>
                </c:pt>
                <c:pt idx="592">
                  <c:v>11850</c:v>
                </c:pt>
                <c:pt idx="593">
                  <c:v>11870</c:v>
                </c:pt>
                <c:pt idx="594">
                  <c:v>11890</c:v>
                </c:pt>
                <c:pt idx="595">
                  <c:v>11910</c:v>
                </c:pt>
                <c:pt idx="596">
                  <c:v>11930</c:v>
                </c:pt>
                <c:pt idx="597">
                  <c:v>11950</c:v>
                </c:pt>
                <c:pt idx="598">
                  <c:v>11970</c:v>
                </c:pt>
                <c:pt idx="599">
                  <c:v>11990</c:v>
                </c:pt>
                <c:pt idx="600">
                  <c:v>12010</c:v>
                </c:pt>
                <c:pt idx="601">
                  <c:v>12030</c:v>
                </c:pt>
                <c:pt idx="602">
                  <c:v>12050</c:v>
                </c:pt>
                <c:pt idx="603">
                  <c:v>12070</c:v>
                </c:pt>
                <c:pt idx="604">
                  <c:v>12090</c:v>
                </c:pt>
                <c:pt idx="605">
                  <c:v>12110</c:v>
                </c:pt>
                <c:pt idx="606">
                  <c:v>12130</c:v>
                </c:pt>
                <c:pt idx="607">
                  <c:v>12150</c:v>
                </c:pt>
                <c:pt idx="608">
                  <c:v>12170</c:v>
                </c:pt>
                <c:pt idx="609">
                  <c:v>12190</c:v>
                </c:pt>
                <c:pt idx="610">
                  <c:v>12210</c:v>
                </c:pt>
                <c:pt idx="611">
                  <c:v>12230</c:v>
                </c:pt>
                <c:pt idx="612">
                  <c:v>12250</c:v>
                </c:pt>
                <c:pt idx="613">
                  <c:v>12270</c:v>
                </c:pt>
                <c:pt idx="614">
                  <c:v>12290</c:v>
                </c:pt>
                <c:pt idx="615">
                  <c:v>12310</c:v>
                </c:pt>
                <c:pt idx="616">
                  <c:v>12330</c:v>
                </c:pt>
                <c:pt idx="617">
                  <c:v>12350</c:v>
                </c:pt>
                <c:pt idx="618">
                  <c:v>12370</c:v>
                </c:pt>
                <c:pt idx="619">
                  <c:v>12390</c:v>
                </c:pt>
                <c:pt idx="620">
                  <c:v>12410</c:v>
                </c:pt>
                <c:pt idx="621">
                  <c:v>12430</c:v>
                </c:pt>
                <c:pt idx="622">
                  <c:v>12450</c:v>
                </c:pt>
                <c:pt idx="623">
                  <c:v>12470</c:v>
                </c:pt>
                <c:pt idx="624">
                  <c:v>12490</c:v>
                </c:pt>
                <c:pt idx="625">
                  <c:v>12510</c:v>
                </c:pt>
                <c:pt idx="626">
                  <c:v>12530</c:v>
                </c:pt>
                <c:pt idx="627">
                  <c:v>12550</c:v>
                </c:pt>
                <c:pt idx="628">
                  <c:v>12570</c:v>
                </c:pt>
                <c:pt idx="629">
                  <c:v>12590</c:v>
                </c:pt>
                <c:pt idx="630">
                  <c:v>12610</c:v>
                </c:pt>
                <c:pt idx="631">
                  <c:v>12630</c:v>
                </c:pt>
                <c:pt idx="632">
                  <c:v>12650</c:v>
                </c:pt>
                <c:pt idx="633">
                  <c:v>12670</c:v>
                </c:pt>
                <c:pt idx="634">
                  <c:v>12690</c:v>
                </c:pt>
                <c:pt idx="635">
                  <c:v>12710</c:v>
                </c:pt>
                <c:pt idx="636">
                  <c:v>12730</c:v>
                </c:pt>
                <c:pt idx="637">
                  <c:v>12750</c:v>
                </c:pt>
                <c:pt idx="638">
                  <c:v>12770</c:v>
                </c:pt>
                <c:pt idx="639">
                  <c:v>12790</c:v>
                </c:pt>
                <c:pt idx="640">
                  <c:v>12810</c:v>
                </c:pt>
                <c:pt idx="641">
                  <c:v>12830</c:v>
                </c:pt>
                <c:pt idx="642">
                  <c:v>12850</c:v>
                </c:pt>
                <c:pt idx="643">
                  <c:v>12870</c:v>
                </c:pt>
                <c:pt idx="644">
                  <c:v>12890</c:v>
                </c:pt>
                <c:pt idx="645">
                  <c:v>12910</c:v>
                </c:pt>
                <c:pt idx="646">
                  <c:v>12930</c:v>
                </c:pt>
                <c:pt idx="647">
                  <c:v>12950</c:v>
                </c:pt>
                <c:pt idx="648">
                  <c:v>12970</c:v>
                </c:pt>
                <c:pt idx="649">
                  <c:v>12990</c:v>
                </c:pt>
                <c:pt idx="650">
                  <c:v>13010</c:v>
                </c:pt>
                <c:pt idx="651">
                  <c:v>13030</c:v>
                </c:pt>
                <c:pt idx="652">
                  <c:v>13050</c:v>
                </c:pt>
                <c:pt idx="653">
                  <c:v>13070</c:v>
                </c:pt>
                <c:pt idx="654">
                  <c:v>13090</c:v>
                </c:pt>
                <c:pt idx="655">
                  <c:v>13110</c:v>
                </c:pt>
                <c:pt idx="656">
                  <c:v>13130</c:v>
                </c:pt>
                <c:pt idx="657">
                  <c:v>13150</c:v>
                </c:pt>
                <c:pt idx="658">
                  <c:v>13170</c:v>
                </c:pt>
                <c:pt idx="659">
                  <c:v>13190</c:v>
                </c:pt>
                <c:pt idx="660">
                  <c:v>13210</c:v>
                </c:pt>
                <c:pt idx="661">
                  <c:v>13230</c:v>
                </c:pt>
                <c:pt idx="662">
                  <c:v>13250</c:v>
                </c:pt>
                <c:pt idx="663">
                  <c:v>13270</c:v>
                </c:pt>
                <c:pt idx="664">
                  <c:v>13290</c:v>
                </c:pt>
                <c:pt idx="665">
                  <c:v>13310</c:v>
                </c:pt>
                <c:pt idx="666">
                  <c:v>13330</c:v>
                </c:pt>
                <c:pt idx="667">
                  <c:v>13350</c:v>
                </c:pt>
                <c:pt idx="668">
                  <c:v>13370</c:v>
                </c:pt>
                <c:pt idx="669">
                  <c:v>13390</c:v>
                </c:pt>
                <c:pt idx="670">
                  <c:v>13410</c:v>
                </c:pt>
                <c:pt idx="671">
                  <c:v>13430</c:v>
                </c:pt>
                <c:pt idx="672">
                  <c:v>13450</c:v>
                </c:pt>
                <c:pt idx="673">
                  <c:v>13470</c:v>
                </c:pt>
                <c:pt idx="674">
                  <c:v>13490</c:v>
                </c:pt>
                <c:pt idx="675">
                  <c:v>13510</c:v>
                </c:pt>
                <c:pt idx="676">
                  <c:v>13530</c:v>
                </c:pt>
                <c:pt idx="677">
                  <c:v>13550</c:v>
                </c:pt>
                <c:pt idx="678">
                  <c:v>13570</c:v>
                </c:pt>
                <c:pt idx="679">
                  <c:v>13590</c:v>
                </c:pt>
                <c:pt idx="680">
                  <c:v>13610</c:v>
                </c:pt>
                <c:pt idx="681">
                  <c:v>13630</c:v>
                </c:pt>
                <c:pt idx="682">
                  <c:v>13650</c:v>
                </c:pt>
                <c:pt idx="683">
                  <c:v>13670</c:v>
                </c:pt>
                <c:pt idx="684">
                  <c:v>13690</c:v>
                </c:pt>
                <c:pt idx="685">
                  <c:v>13710</c:v>
                </c:pt>
                <c:pt idx="686">
                  <c:v>13730</c:v>
                </c:pt>
                <c:pt idx="687">
                  <c:v>13750</c:v>
                </c:pt>
                <c:pt idx="688">
                  <c:v>13770</c:v>
                </c:pt>
                <c:pt idx="689">
                  <c:v>13790</c:v>
                </c:pt>
                <c:pt idx="690">
                  <c:v>13810</c:v>
                </c:pt>
                <c:pt idx="691">
                  <c:v>13830</c:v>
                </c:pt>
                <c:pt idx="692">
                  <c:v>13850</c:v>
                </c:pt>
                <c:pt idx="693">
                  <c:v>13870</c:v>
                </c:pt>
                <c:pt idx="694">
                  <c:v>13890</c:v>
                </c:pt>
                <c:pt idx="695">
                  <c:v>13910</c:v>
                </c:pt>
                <c:pt idx="696">
                  <c:v>13930</c:v>
                </c:pt>
                <c:pt idx="697">
                  <c:v>13950</c:v>
                </c:pt>
                <c:pt idx="698">
                  <c:v>13970</c:v>
                </c:pt>
                <c:pt idx="699">
                  <c:v>13990</c:v>
                </c:pt>
                <c:pt idx="700">
                  <c:v>14010</c:v>
                </c:pt>
                <c:pt idx="701">
                  <c:v>14030</c:v>
                </c:pt>
                <c:pt idx="702">
                  <c:v>14050</c:v>
                </c:pt>
                <c:pt idx="703">
                  <c:v>14070</c:v>
                </c:pt>
                <c:pt idx="704">
                  <c:v>14090</c:v>
                </c:pt>
                <c:pt idx="705">
                  <c:v>14110</c:v>
                </c:pt>
                <c:pt idx="706">
                  <c:v>14130</c:v>
                </c:pt>
                <c:pt idx="707">
                  <c:v>14150</c:v>
                </c:pt>
                <c:pt idx="708">
                  <c:v>14170</c:v>
                </c:pt>
                <c:pt idx="709">
                  <c:v>14190</c:v>
                </c:pt>
                <c:pt idx="710">
                  <c:v>14210</c:v>
                </c:pt>
                <c:pt idx="711">
                  <c:v>14230</c:v>
                </c:pt>
                <c:pt idx="712">
                  <c:v>14250</c:v>
                </c:pt>
                <c:pt idx="713">
                  <c:v>14270</c:v>
                </c:pt>
                <c:pt idx="714">
                  <c:v>14290</c:v>
                </c:pt>
                <c:pt idx="715">
                  <c:v>14310</c:v>
                </c:pt>
                <c:pt idx="716">
                  <c:v>14330</c:v>
                </c:pt>
                <c:pt idx="717">
                  <c:v>14350</c:v>
                </c:pt>
                <c:pt idx="718">
                  <c:v>14370</c:v>
                </c:pt>
                <c:pt idx="719">
                  <c:v>14390</c:v>
                </c:pt>
                <c:pt idx="720">
                  <c:v>14410</c:v>
                </c:pt>
                <c:pt idx="721">
                  <c:v>14430</c:v>
                </c:pt>
                <c:pt idx="722">
                  <c:v>14450</c:v>
                </c:pt>
                <c:pt idx="723">
                  <c:v>14470</c:v>
                </c:pt>
                <c:pt idx="724">
                  <c:v>14490</c:v>
                </c:pt>
                <c:pt idx="725">
                  <c:v>14510</c:v>
                </c:pt>
                <c:pt idx="726">
                  <c:v>14530</c:v>
                </c:pt>
                <c:pt idx="727">
                  <c:v>14550</c:v>
                </c:pt>
                <c:pt idx="728">
                  <c:v>14570</c:v>
                </c:pt>
                <c:pt idx="729">
                  <c:v>14590</c:v>
                </c:pt>
                <c:pt idx="730">
                  <c:v>14610</c:v>
                </c:pt>
                <c:pt idx="731">
                  <c:v>14630</c:v>
                </c:pt>
                <c:pt idx="732">
                  <c:v>14650</c:v>
                </c:pt>
                <c:pt idx="733">
                  <c:v>14670</c:v>
                </c:pt>
                <c:pt idx="734">
                  <c:v>14690</c:v>
                </c:pt>
                <c:pt idx="735">
                  <c:v>14710</c:v>
                </c:pt>
                <c:pt idx="736">
                  <c:v>14730</c:v>
                </c:pt>
                <c:pt idx="737">
                  <c:v>14750</c:v>
                </c:pt>
                <c:pt idx="738">
                  <c:v>14770</c:v>
                </c:pt>
                <c:pt idx="739">
                  <c:v>14790</c:v>
                </c:pt>
                <c:pt idx="740">
                  <c:v>14810</c:v>
                </c:pt>
                <c:pt idx="741">
                  <c:v>14830</c:v>
                </c:pt>
                <c:pt idx="742">
                  <c:v>14850</c:v>
                </c:pt>
                <c:pt idx="743">
                  <c:v>14870</c:v>
                </c:pt>
                <c:pt idx="744">
                  <c:v>14890</c:v>
                </c:pt>
                <c:pt idx="745">
                  <c:v>14910</c:v>
                </c:pt>
                <c:pt idx="746">
                  <c:v>14930</c:v>
                </c:pt>
                <c:pt idx="747">
                  <c:v>14950</c:v>
                </c:pt>
                <c:pt idx="748">
                  <c:v>14970</c:v>
                </c:pt>
                <c:pt idx="749">
                  <c:v>14990</c:v>
                </c:pt>
                <c:pt idx="750">
                  <c:v>15010</c:v>
                </c:pt>
                <c:pt idx="751">
                  <c:v>15030</c:v>
                </c:pt>
                <c:pt idx="752">
                  <c:v>15050</c:v>
                </c:pt>
                <c:pt idx="753">
                  <c:v>15070</c:v>
                </c:pt>
                <c:pt idx="754">
                  <c:v>15090</c:v>
                </c:pt>
                <c:pt idx="755">
                  <c:v>15110</c:v>
                </c:pt>
                <c:pt idx="756">
                  <c:v>15130</c:v>
                </c:pt>
                <c:pt idx="757">
                  <c:v>15150</c:v>
                </c:pt>
                <c:pt idx="758">
                  <c:v>15170</c:v>
                </c:pt>
                <c:pt idx="759">
                  <c:v>15190</c:v>
                </c:pt>
                <c:pt idx="760">
                  <c:v>15210</c:v>
                </c:pt>
                <c:pt idx="761">
                  <c:v>15230</c:v>
                </c:pt>
                <c:pt idx="762">
                  <c:v>15250</c:v>
                </c:pt>
                <c:pt idx="763">
                  <c:v>15270</c:v>
                </c:pt>
                <c:pt idx="764">
                  <c:v>15290</c:v>
                </c:pt>
                <c:pt idx="765">
                  <c:v>15310</c:v>
                </c:pt>
                <c:pt idx="766">
                  <c:v>15330</c:v>
                </c:pt>
                <c:pt idx="767">
                  <c:v>15350</c:v>
                </c:pt>
                <c:pt idx="768">
                  <c:v>15370</c:v>
                </c:pt>
                <c:pt idx="769">
                  <c:v>15390</c:v>
                </c:pt>
                <c:pt idx="770">
                  <c:v>15410</c:v>
                </c:pt>
                <c:pt idx="771">
                  <c:v>15430</c:v>
                </c:pt>
                <c:pt idx="772">
                  <c:v>15450</c:v>
                </c:pt>
                <c:pt idx="773">
                  <c:v>15470</c:v>
                </c:pt>
                <c:pt idx="774">
                  <c:v>15490</c:v>
                </c:pt>
                <c:pt idx="775">
                  <c:v>15510</c:v>
                </c:pt>
                <c:pt idx="776">
                  <c:v>15530</c:v>
                </c:pt>
                <c:pt idx="777">
                  <c:v>15550</c:v>
                </c:pt>
                <c:pt idx="778">
                  <c:v>15570</c:v>
                </c:pt>
                <c:pt idx="779">
                  <c:v>15590</c:v>
                </c:pt>
                <c:pt idx="780">
                  <c:v>15610</c:v>
                </c:pt>
                <c:pt idx="781">
                  <c:v>15630</c:v>
                </c:pt>
                <c:pt idx="782">
                  <c:v>15650</c:v>
                </c:pt>
                <c:pt idx="783">
                  <c:v>15670</c:v>
                </c:pt>
                <c:pt idx="784">
                  <c:v>15690</c:v>
                </c:pt>
                <c:pt idx="785">
                  <c:v>15710</c:v>
                </c:pt>
                <c:pt idx="786">
                  <c:v>15730</c:v>
                </c:pt>
                <c:pt idx="787">
                  <c:v>15750</c:v>
                </c:pt>
                <c:pt idx="788">
                  <c:v>15770</c:v>
                </c:pt>
                <c:pt idx="789">
                  <c:v>15790</c:v>
                </c:pt>
                <c:pt idx="790">
                  <c:v>15810</c:v>
                </c:pt>
                <c:pt idx="791">
                  <c:v>15830</c:v>
                </c:pt>
                <c:pt idx="792">
                  <c:v>15850</c:v>
                </c:pt>
                <c:pt idx="793">
                  <c:v>15870</c:v>
                </c:pt>
                <c:pt idx="794">
                  <c:v>15890</c:v>
                </c:pt>
                <c:pt idx="795">
                  <c:v>15910</c:v>
                </c:pt>
                <c:pt idx="796">
                  <c:v>15930</c:v>
                </c:pt>
                <c:pt idx="797">
                  <c:v>15950</c:v>
                </c:pt>
                <c:pt idx="798">
                  <c:v>15970</c:v>
                </c:pt>
                <c:pt idx="799">
                  <c:v>15990</c:v>
                </c:pt>
                <c:pt idx="800">
                  <c:v>16010</c:v>
                </c:pt>
                <c:pt idx="801">
                  <c:v>16030</c:v>
                </c:pt>
                <c:pt idx="802">
                  <c:v>16050</c:v>
                </c:pt>
                <c:pt idx="803">
                  <c:v>16070</c:v>
                </c:pt>
                <c:pt idx="804">
                  <c:v>16090</c:v>
                </c:pt>
                <c:pt idx="805">
                  <c:v>16110</c:v>
                </c:pt>
                <c:pt idx="806">
                  <c:v>16130</c:v>
                </c:pt>
                <c:pt idx="807">
                  <c:v>16150</c:v>
                </c:pt>
                <c:pt idx="808">
                  <c:v>16170</c:v>
                </c:pt>
                <c:pt idx="809">
                  <c:v>16190</c:v>
                </c:pt>
                <c:pt idx="810">
                  <c:v>16210</c:v>
                </c:pt>
                <c:pt idx="811">
                  <c:v>16230</c:v>
                </c:pt>
                <c:pt idx="812">
                  <c:v>16250</c:v>
                </c:pt>
                <c:pt idx="813">
                  <c:v>16270</c:v>
                </c:pt>
                <c:pt idx="814">
                  <c:v>16290</c:v>
                </c:pt>
                <c:pt idx="815">
                  <c:v>16310</c:v>
                </c:pt>
                <c:pt idx="816">
                  <c:v>16330</c:v>
                </c:pt>
                <c:pt idx="817">
                  <c:v>16350</c:v>
                </c:pt>
                <c:pt idx="818">
                  <c:v>16370</c:v>
                </c:pt>
                <c:pt idx="819">
                  <c:v>16390</c:v>
                </c:pt>
                <c:pt idx="820">
                  <c:v>16410</c:v>
                </c:pt>
                <c:pt idx="821">
                  <c:v>16430</c:v>
                </c:pt>
                <c:pt idx="822">
                  <c:v>16450</c:v>
                </c:pt>
                <c:pt idx="823">
                  <c:v>16470</c:v>
                </c:pt>
                <c:pt idx="824">
                  <c:v>16490</c:v>
                </c:pt>
                <c:pt idx="825">
                  <c:v>16510</c:v>
                </c:pt>
                <c:pt idx="826">
                  <c:v>16530</c:v>
                </c:pt>
                <c:pt idx="827">
                  <c:v>16550</c:v>
                </c:pt>
                <c:pt idx="828">
                  <c:v>16570</c:v>
                </c:pt>
                <c:pt idx="829">
                  <c:v>16590</c:v>
                </c:pt>
                <c:pt idx="830">
                  <c:v>16610</c:v>
                </c:pt>
                <c:pt idx="831">
                  <c:v>16630</c:v>
                </c:pt>
                <c:pt idx="832">
                  <c:v>16650</c:v>
                </c:pt>
                <c:pt idx="833">
                  <c:v>16670</c:v>
                </c:pt>
                <c:pt idx="834">
                  <c:v>16690</c:v>
                </c:pt>
                <c:pt idx="835">
                  <c:v>16710</c:v>
                </c:pt>
                <c:pt idx="836">
                  <c:v>16730</c:v>
                </c:pt>
                <c:pt idx="837">
                  <c:v>16750</c:v>
                </c:pt>
                <c:pt idx="838">
                  <c:v>16770</c:v>
                </c:pt>
                <c:pt idx="839">
                  <c:v>16790</c:v>
                </c:pt>
                <c:pt idx="840">
                  <c:v>16810</c:v>
                </c:pt>
                <c:pt idx="841">
                  <c:v>16830</c:v>
                </c:pt>
                <c:pt idx="842">
                  <c:v>16850</c:v>
                </c:pt>
                <c:pt idx="843">
                  <c:v>16870</c:v>
                </c:pt>
                <c:pt idx="844">
                  <c:v>16890</c:v>
                </c:pt>
                <c:pt idx="845">
                  <c:v>16910</c:v>
                </c:pt>
                <c:pt idx="846">
                  <c:v>16930</c:v>
                </c:pt>
                <c:pt idx="847">
                  <c:v>16950</c:v>
                </c:pt>
                <c:pt idx="848">
                  <c:v>16970</c:v>
                </c:pt>
                <c:pt idx="849">
                  <c:v>16990</c:v>
                </c:pt>
                <c:pt idx="850">
                  <c:v>17010</c:v>
                </c:pt>
                <c:pt idx="851">
                  <c:v>17030</c:v>
                </c:pt>
                <c:pt idx="852">
                  <c:v>17050</c:v>
                </c:pt>
                <c:pt idx="853">
                  <c:v>17070</c:v>
                </c:pt>
                <c:pt idx="854">
                  <c:v>17090</c:v>
                </c:pt>
                <c:pt idx="855">
                  <c:v>17110</c:v>
                </c:pt>
                <c:pt idx="856">
                  <c:v>17130</c:v>
                </c:pt>
                <c:pt idx="857">
                  <c:v>17150</c:v>
                </c:pt>
                <c:pt idx="858">
                  <c:v>17170</c:v>
                </c:pt>
                <c:pt idx="859">
                  <c:v>17190</c:v>
                </c:pt>
                <c:pt idx="860">
                  <c:v>17210</c:v>
                </c:pt>
                <c:pt idx="861">
                  <c:v>17230</c:v>
                </c:pt>
                <c:pt idx="862">
                  <c:v>17250</c:v>
                </c:pt>
                <c:pt idx="863">
                  <c:v>17270</c:v>
                </c:pt>
                <c:pt idx="864">
                  <c:v>17290</c:v>
                </c:pt>
                <c:pt idx="865">
                  <c:v>17310</c:v>
                </c:pt>
                <c:pt idx="866">
                  <c:v>17330</c:v>
                </c:pt>
                <c:pt idx="867">
                  <c:v>17350</c:v>
                </c:pt>
                <c:pt idx="868">
                  <c:v>17370</c:v>
                </c:pt>
                <c:pt idx="869">
                  <c:v>17390</c:v>
                </c:pt>
                <c:pt idx="870">
                  <c:v>17410</c:v>
                </c:pt>
                <c:pt idx="871">
                  <c:v>17430</c:v>
                </c:pt>
                <c:pt idx="872">
                  <c:v>17450</c:v>
                </c:pt>
                <c:pt idx="873">
                  <c:v>17470</c:v>
                </c:pt>
                <c:pt idx="874">
                  <c:v>17490</c:v>
                </c:pt>
                <c:pt idx="875">
                  <c:v>17510</c:v>
                </c:pt>
                <c:pt idx="876">
                  <c:v>17530</c:v>
                </c:pt>
                <c:pt idx="877">
                  <c:v>17550</c:v>
                </c:pt>
                <c:pt idx="878">
                  <c:v>17570</c:v>
                </c:pt>
                <c:pt idx="879">
                  <c:v>17590</c:v>
                </c:pt>
                <c:pt idx="880">
                  <c:v>17610</c:v>
                </c:pt>
                <c:pt idx="881">
                  <c:v>17630</c:v>
                </c:pt>
                <c:pt idx="882">
                  <c:v>17650</c:v>
                </c:pt>
                <c:pt idx="883">
                  <c:v>17670</c:v>
                </c:pt>
                <c:pt idx="884">
                  <c:v>17690</c:v>
                </c:pt>
                <c:pt idx="885">
                  <c:v>17710</c:v>
                </c:pt>
                <c:pt idx="886">
                  <c:v>17730</c:v>
                </c:pt>
                <c:pt idx="887">
                  <c:v>17750</c:v>
                </c:pt>
                <c:pt idx="888">
                  <c:v>17770</c:v>
                </c:pt>
                <c:pt idx="889">
                  <c:v>17790</c:v>
                </c:pt>
                <c:pt idx="890">
                  <c:v>17810</c:v>
                </c:pt>
                <c:pt idx="891">
                  <c:v>17830</c:v>
                </c:pt>
                <c:pt idx="892">
                  <c:v>17850</c:v>
                </c:pt>
                <c:pt idx="893">
                  <c:v>17870</c:v>
                </c:pt>
                <c:pt idx="894">
                  <c:v>17890</c:v>
                </c:pt>
                <c:pt idx="895">
                  <c:v>17910</c:v>
                </c:pt>
                <c:pt idx="896">
                  <c:v>17930</c:v>
                </c:pt>
                <c:pt idx="897">
                  <c:v>17950</c:v>
                </c:pt>
                <c:pt idx="898">
                  <c:v>17970</c:v>
                </c:pt>
                <c:pt idx="899">
                  <c:v>17990</c:v>
                </c:pt>
                <c:pt idx="900">
                  <c:v>18010</c:v>
                </c:pt>
                <c:pt idx="901">
                  <c:v>18030</c:v>
                </c:pt>
                <c:pt idx="902">
                  <c:v>18050</c:v>
                </c:pt>
                <c:pt idx="903">
                  <c:v>18070</c:v>
                </c:pt>
                <c:pt idx="904">
                  <c:v>18090</c:v>
                </c:pt>
                <c:pt idx="905">
                  <c:v>18110</c:v>
                </c:pt>
                <c:pt idx="906">
                  <c:v>18130</c:v>
                </c:pt>
                <c:pt idx="907">
                  <c:v>18150</c:v>
                </c:pt>
                <c:pt idx="908">
                  <c:v>18170</c:v>
                </c:pt>
                <c:pt idx="909">
                  <c:v>18190</c:v>
                </c:pt>
                <c:pt idx="910">
                  <c:v>18210</c:v>
                </c:pt>
                <c:pt idx="911">
                  <c:v>18230</c:v>
                </c:pt>
                <c:pt idx="912">
                  <c:v>18250</c:v>
                </c:pt>
                <c:pt idx="913">
                  <c:v>18270</c:v>
                </c:pt>
                <c:pt idx="914">
                  <c:v>18290</c:v>
                </c:pt>
                <c:pt idx="915">
                  <c:v>18310</c:v>
                </c:pt>
                <c:pt idx="916">
                  <c:v>18330</c:v>
                </c:pt>
                <c:pt idx="917">
                  <c:v>18350</c:v>
                </c:pt>
                <c:pt idx="918">
                  <c:v>18370</c:v>
                </c:pt>
                <c:pt idx="919">
                  <c:v>18390</c:v>
                </c:pt>
                <c:pt idx="920">
                  <c:v>18410</c:v>
                </c:pt>
                <c:pt idx="921">
                  <c:v>18430</c:v>
                </c:pt>
                <c:pt idx="922">
                  <c:v>18450</c:v>
                </c:pt>
                <c:pt idx="923">
                  <c:v>18470</c:v>
                </c:pt>
                <c:pt idx="924">
                  <c:v>18490</c:v>
                </c:pt>
                <c:pt idx="925">
                  <c:v>18510</c:v>
                </c:pt>
                <c:pt idx="926">
                  <c:v>18530</c:v>
                </c:pt>
                <c:pt idx="927">
                  <c:v>18550</c:v>
                </c:pt>
                <c:pt idx="928">
                  <c:v>18570</c:v>
                </c:pt>
                <c:pt idx="929">
                  <c:v>18590</c:v>
                </c:pt>
                <c:pt idx="930">
                  <c:v>18610</c:v>
                </c:pt>
                <c:pt idx="931">
                  <c:v>18630</c:v>
                </c:pt>
                <c:pt idx="932">
                  <c:v>18650</c:v>
                </c:pt>
                <c:pt idx="933">
                  <c:v>18670</c:v>
                </c:pt>
                <c:pt idx="934">
                  <c:v>18690</c:v>
                </c:pt>
                <c:pt idx="935">
                  <c:v>18710</c:v>
                </c:pt>
                <c:pt idx="936">
                  <c:v>18730</c:v>
                </c:pt>
                <c:pt idx="937">
                  <c:v>18750</c:v>
                </c:pt>
                <c:pt idx="938">
                  <c:v>18770</c:v>
                </c:pt>
                <c:pt idx="939">
                  <c:v>18790</c:v>
                </c:pt>
                <c:pt idx="940">
                  <c:v>18810</c:v>
                </c:pt>
                <c:pt idx="941">
                  <c:v>18830</c:v>
                </c:pt>
                <c:pt idx="942">
                  <c:v>18850</c:v>
                </c:pt>
                <c:pt idx="943">
                  <c:v>18870</c:v>
                </c:pt>
                <c:pt idx="944">
                  <c:v>18890</c:v>
                </c:pt>
                <c:pt idx="945">
                  <c:v>18910</c:v>
                </c:pt>
                <c:pt idx="946">
                  <c:v>18930</c:v>
                </c:pt>
                <c:pt idx="947">
                  <c:v>18950</c:v>
                </c:pt>
                <c:pt idx="948">
                  <c:v>18970</c:v>
                </c:pt>
                <c:pt idx="949">
                  <c:v>18990</c:v>
                </c:pt>
                <c:pt idx="950">
                  <c:v>19010</c:v>
                </c:pt>
                <c:pt idx="951">
                  <c:v>19030</c:v>
                </c:pt>
                <c:pt idx="952">
                  <c:v>19050</c:v>
                </c:pt>
                <c:pt idx="953">
                  <c:v>19070</c:v>
                </c:pt>
                <c:pt idx="954">
                  <c:v>19090</c:v>
                </c:pt>
                <c:pt idx="955">
                  <c:v>19110</c:v>
                </c:pt>
                <c:pt idx="956">
                  <c:v>19130</c:v>
                </c:pt>
                <c:pt idx="957">
                  <c:v>19150</c:v>
                </c:pt>
                <c:pt idx="958">
                  <c:v>19170</c:v>
                </c:pt>
                <c:pt idx="959">
                  <c:v>19190</c:v>
                </c:pt>
                <c:pt idx="960">
                  <c:v>19210</c:v>
                </c:pt>
                <c:pt idx="961">
                  <c:v>19230</c:v>
                </c:pt>
                <c:pt idx="962">
                  <c:v>19250</c:v>
                </c:pt>
                <c:pt idx="963">
                  <c:v>19270</c:v>
                </c:pt>
                <c:pt idx="964">
                  <c:v>19290</c:v>
                </c:pt>
                <c:pt idx="965">
                  <c:v>19310</c:v>
                </c:pt>
                <c:pt idx="966">
                  <c:v>19330</c:v>
                </c:pt>
                <c:pt idx="967">
                  <c:v>19350</c:v>
                </c:pt>
                <c:pt idx="968">
                  <c:v>19370</c:v>
                </c:pt>
                <c:pt idx="969">
                  <c:v>19390</c:v>
                </c:pt>
                <c:pt idx="970">
                  <c:v>19410</c:v>
                </c:pt>
                <c:pt idx="971">
                  <c:v>19430</c:v>
                </c:pt>
                <c:pt idx="972">
                  <c:v>19450</c:v>
                </c:pt>
                <c:pt idx="973">
                  <c:v>19470</c:v>
                </c:pt>
                <c:pt idx="974">
                  <c:v>19490</c:v>
                </c:pt>
                <c:pt idx="975">
                  <c:v>19510</c:v>
                </c:pt>
                <c:pt idx="976">
                  <c:v>19530</c:v>
                </c:pt>
                <c:pt idx="977">
                  <c:v>19550</c:v>
                </c:pt>
                <c:pt idx="978">
                  <c:v>19570</c:v>
                </c:pt>
                <c:pt idx="979">
                  <c:v>19590</c:v>
                </c:pt>
                <c:pt idx="980">
                  <c:v>19610</c:v>
                </c:pt>
                <c:pt idx="981">
                  <c:v>19630</c:v>
                </c:pt>
                <c:pt idx="982">
                  <c:v>19650</c:v>
                </c:pt>
                <c:pt idx="983">
                  <c:v>19670</c:v>
                </c:pt>
                <c:pt idx="984">
                  <c:v>19690</c:v>
                </c:pt>
                <c:pt idx="985">
                  <c:v>19710</c:v>
                </c:pt>
                <c:pt idx="986">
                  <c:v>19730</c:v>
                </c:pt>
                <c:pt idx="987">
                  <c:v>19750</c:v>
                </c:pt>
                <c:pt idx="988">
                  <c:v>19770</c:v>
                </c:pt>
                <c:pt idx="989">
                  <c:v>19790</c:v>
                </c:pt>
                <c:pt idx="990">
                  <c:v>19810</c:v>
                </c:pt>
                <c:pt idx="991">
                  <c:v>19830</c:v>
                </c:pt>
                <c:pt idx="992">
                  <c:v>19850</c:v>
                </c:pt>
                <c:pt idx="993">
                  <c:v>19870</c:v>
                </c:pt>
                <c:pt idx="994">
                  <c:v>19890</c:v>
                </c:pt>
                <c:pt idx="995">
                  <c:v>19910</c:v>
                </c:pt>
                <c:pt idx="996">
                  <c:v>19930</c:v>
                </c:pt>
                <c:pt idx="997">
                  <c:v>19950</c:v>
                </c:pt>
                <c:pt idx="998">
                  <c:v>19970</c:v>
                </c:pt>
                <c:pt idx="999">
                  <c:v>19990</c:v>
                </c:pt>
                <c:pt idx="1000">
                  <c:v>20010</c:v>
                </c:pt>
                <c:pt idx="1001">
                  <c:v>20030</c:v>
                </c:pt>
                <c:pt idx="1002">
                  <c:v>20050</c:v>
                </c:pt>
                <c:pt idx="1003">
                  <c:v>20070</c:v>
                </c:pt>
                <c:pt idx="1004">
                  <c:v>20090</c:v>
                </c:pt>
                <c:pt idx="1005">
                  <c:v>20110</c:v>
                </c:pt>
                <c:pt idx="1006">
                  <c:v>20130</c:v>
                </c:pt>
                <c:pt idx="1007">
                  <c:v>20150</c:v>
                </c:pt>
                <c:pt idx="1008">
                  <c:v>20170</c:v>
                </c:pt>
                <c:pt idx="1009">
                  <c:v>20190</c:v>
                </c:pt>
                <c:pt idx="1010">
                  <c:v>20210</c:v>
                </c:pt>
                <c:pt idx="1011">
                  <c:v>20230</c:v>
                </c:pt>
                <c:pt idx="1012">
                  <c:v>20250</c:v>
                </c:pt>
                <c:pt idx="1013">
                  <c:v>20270</c:v>
                </c:pt>
                <c:pt idx="1014">
                  <c:v>20290</c:v>
                </c:pt>
                <c:pt idx="1015">
                  <c:v>20310</c:v>
                </c:pt>
                <c:pt idx="1016">
                  <c:v>20330</c:v>
                </c:pt>
                <c:pt idx="1017">
                  <c:v>20350</c:v>
                </c:pt>
                <c:pt idx="1018">
                  <c:v>20370</c:v>
                </c:pt>
                <c:pt idx="1019">
                  <c:v>20390</c:v>
                </c:pt>
                <c:pt idx="1020">
                  <c:v>20410</c:v>
                </c:pt>
                <c:pt idx="1021">
                  <c:v>20430</c:v>
                </c:pt>
                <c:pt idx="1022">
                  <c:v>20450</c:v>
                </c:pt>
                <c:pt idx="1023">
                  <c:v>20470</c:v>
                </c:pt>
                <c:pt idx="1024">
                  <c:v>20490</c:v>
                </c:pt>
                <c:pt idx="1025">
                  <c:v>20510</c:v>
                </c:pt>
                <c:pt idx="1026">
                  <c:v>20530</c:v>
                </c:pt>
                <c:pt idx="1027">
                  <c:v>20550</c:v>
                </c:pt>
                <c:pt idx="1028">
                  <c:v>20570</c:v>
                </c:pt>
                <c:pt idx="1029">
                  <c:v>20590</c:v>
                </c:pt>
                <c:pt idx="1030">
                  <c:v>20610</c:v>
                </c:pt>
                <c:pt idx="1031">
                  <c:v>20630</c:v>
                </c:pt>
                <c:pt idx="1032">
                  <c:v>20650</c:v>
                </c:pt>
                <c:pt idx="1033">
                  <c:v>20670</c:v>
                </c:pt>
                <c:pt idx="1034">
                  <c:v>20690</c:v>
                </c:pt>
                <c:pt idx="1035">
                  <c:v>20710</c:v>
                </c:pt>
                <c:pt idx="1036">
                  <c:v>20730</c:v>
                </c:pt>
                <c:pt idx="1037">
                  <c:v>20750</c:v>
                </c:pt>
                <c:pt idx="1038">
                  <c:v>20770</c:v>
                </c:pt>
                <c:pt idx="1039">
                  <c:v>20790</c:v>
                </c:pt>
                <c:pt idx="1040">
                  <c:v>20810</c:v>
                </c:pt>
                <c:pt idx="1041">
                  <c:v>20830</c:v>
                </c:pt>
                <c:pt idx="1042">
                  <c:v>20850</c:v>
                </c:pt>
                <c:pt idx="1043">
                  <c:v>20870</c:v>
                </c:pt>
                <c:pt idx="1044">
                  <c:v>20890</c:v>
                </c:pt>
                <c:pt idx="1045">
                  <c:v>20910</c:v>
                </c:pt>
                <c:pt idx="1046">
                  <c:v>20930</c:v>
                </c:pt>
                <c:pt idx="1047">
                  <c:v>20950</c:v>
                </c:pt>
                <c:pt idx="1048">
                  <c:v>20970</c:v>
                </c:pt>
                <c:pt idx="1049">
                  <c:v>20990</c:v>
                </c:pt>
                <c:pt idx="1050">
                  <c:v>21010</c:v>
                </c:pt>
                <c:pt idx="1051">
                  <c:v>21030</c:v>
                </c:pt>
                <c:pt idx="1052">
                  <c:v>21050</c:v>
                </c:pt>
                <c:pt idx="1053">
                  <c:v>21070</c:v>
                </c:pt>
                <c:pt idx="1054">
                  <c:v>21090</c:v>
                </c:pt>
                <c:pt idx="1055">
                  <c:v>21110</c:v>
                </c:pt>
                <c:pt idx="1056">
                  <c:v>21130</c:v>
                </c:pt>
                <c:pt idx="1057">
                  <c:v>21150</c:v>
                </c:pt>
                <c:pt idx="1058">
                  <c:v>21170</c:v>
                </c:pt>
                <c:pt idx="1059">
                  <c:v>21190</c:v>
                </c:pt>
                <c:pt idx="1060">
                  <c:v>21210</c:v>
                </c:pt>
                <c:pt idx="1061">
                  <c:v>21230</c:v>
                </c:pt>
                <c:pt idx="1062">
                  <c:v>21250</c:v>
                </c:pt>
                <c:pt idx="1063">
                  <c:v>21270</c:v>
                </c:pt>
                <c:pt idx="1064">
                  <c:v>21290</c:v>
                </c:pt>
                <c:pt idx="1065">
                  <c:v>21310</c:v>
                </c:pt>
                <c:pt idx="1066">
                  <c:v>21330</c:v>
                </c:pt>
                <c:pt idx="1067">
                  <c:v>21350</c:v>
                </c:pt>
                <c:pt idx="1068">
                  <c:v>21370</c:v>
                </c:pt>
                <c:pt idx="1069">
                  <c:v>21390</c:v>
                </c:pt>
                <c:pt idx="1070">
                  <c:v>21410</c:v>
                </c:pt>
                <c:pt idx="1071">
                  <c:v>21430</c:v>
                </c:pt>
                <c:pt idx="1072">
                  <c:v>21450</c:v>
                </c:pt>
                <c:pt idx="1073">
                  <c:v>21470</c:v>
                </c:pt>
                <c:pt idx="1074">
                  <c:v>21490</c:v>
                </c:pt>
                <c:pt idx="1075">
                  <c:v>21510</c:v>
                </c:pt>
                <c:pt idx="1076">
                  <c:v>21530</c:v>
                </c:pt>
                <c:pt idx="1077">
                  <c:v>21550</c:v>
                </c:pt>
                <c:pt idx="1078">
                  <c:v>21570</c:v>
                </c:pt>
                <c:pt idx="1079">
                  <c:v>21590</c:v>
                </c:pt>
                <c:pt idx="1080">
                  <c:v>21610</c:v>
                </c:pt>
                <c:pt idx="1081">
                  <c:v>21630</c:v>
                </c:pt>
                <c:pt idx="1082">
                  <c:v>21650</c:v>
                </c:pt>
                <c:pt idx="1083">
                  <c:v>21670</c:v>
                </c:pt>
                <c:pt idx="1084">
                  <c:v>21690</c:v>
                </c:pt>
                <c:pt idx="1085">
                  <c:v>21710</c:v>
                </c:pt>
                <c:pt idx="1086">
                  <c:v>21730</c:v>
                </c:pt>
                <c:pt idx="1087">
                  <c:v>21750</c:v>
                </c:pt>
                <c:pt idx="1088">
                  <c:v>21770</c:v>
                </c:pt>
                <c:pt idx="1089">
                  <c:v>21790</c:v>
                </c:pt>
                <c:pt idx="1090">
                  <c:v>21810</c:v>
                </c:pt>
                <c:pt idx="1091">
                  <c:v>21830</c:v>
                </c:pt>
                <c:pt idx="1092">
                  <c:v>21850</c:v>
                </c:pt>
                <c:pt idx="1093">
                  <c:v>21870</c:v>
                </c:pt>
                <c:pt idx="1094">
                  <c:v>21890</c:v>
                </c:pt>
                <c:pt idx="1095">
                  <c:v>21910</c:v>
                </c:pt>
                <c:pt idx="1096">
                  <c:v>21930</c:v>
                </c:pt>
                <c:pt idx="1097">
                  <c:v>21950</c:v>
                </c:pt>
                <c:pt idx="1098">
                  <c:v>21970</c:v>
                </c:pt>
                <c:pt idx="1099">
                  <c:v>21990</c:v>
                </c:pt>
                <c:pt idx="1100">
                  <c:v>22010</c:v>
                </c:pt>
                <c:pt idx="1101">
                  <c:v>22030</c:v>
                </c:pt>
                <c:pt idx="1102">
                  <c:v>22050</c:v>
                </c:pt>
                <c:pt idx="1103">
                  <c:v>22070</c:v>
                </c:pt>
                <c:pt idx="1104">
                  <c:v>22090</c:v>
                </c:pt>
                <c:pt idx="1105">
                  <c:v>22110</c:v>
                </c:pt>
                <c:pt idx="1106">
                  <c:v>22130</c:v>
                </c:pt>
                <c:pt idx="1107">
                  <c:v>22150</c:v>
                </c:pt>
                <c:pt idx="1108">
                  <c:v>22170</c:v>
                </c:pt>
                <c:pt idx="1109">
                  <c:v>22190</c:v>
                </c:pt>
                <c:pt idx="1110">
                  <c:v>22210</c:v>
                </c:pt>
                <c:pt idx="1111">
                  <c:v>22230</c:v>
                </c:pt>
                <c:pt idx="1112">
                  <c:v>22250</c:v>
                </c:pt>
                <c:pt idx="1113">
                  <c:v>22270</c:v>
                </c:pt>
                <c:pt idx="1114">
                  <c:v>22290</c:v>
                </c:pt>
                <c:pt idx="1115">
                  <c:v>22310</c:v>
                </c:pt>
                <c:pt idx="1116">
                  <c:v>22330</c:v>
                </c:pt>
                <c:pt idx="1117">
                  <c:v>22350</c:v>
                </c:pt>
                <c:pt idx="1118">
                  <c:v>22370</c:v>
                </c:pt>
                <c:pt idx="1119">
                  <c:v>22390</c:v>
                </c:pt>
                <c:pt idx="1120">
                  <c:v>22410</c:v>
                </c:pt>
                <c:pt idx="1121">
                  <c:v>22430</c:v>
                </c:pt>
                <c:pt idx="1122">
                  <c:v>22450</c:v>
                </c:pt>
                <c:pt idx="1123">
                  <c:v>22470</c:v>
                </c:pt>
                <c:pt idx="1124">
                  <c:v>22490</c:v>
                </c:pt>
                <c:pt idx="1125">
                  <c:v>22510</c:v>
                </c:pt>
                <c:pt idx="1126">
                  <c:v>22530</c:v>
                </c:pt>
                <c:pt idx="1127">
                  <c:v>22550</c:v>
                </c:pt>
                <c:pt idx="1128">
                  <c:v>22570</c:v>
                </c:pt>
                <c:pt idx="1129">
                  <c:v>22590</c:v>
                </c:pt>
                <c:pt idx="1130">
                  <c:v>22610</c:v>
                </c:pt>
                <c:pt idx="1131">
                  <c:v>22630</c:v>
                </c:pt>
                <c:pt idx="1132">
                  <c:v>22650</c:v>
                </c:pt>
                <c:pt idx="1133">
                  <c:v>22670</c:v>
                </c:pt>
                <c:pt idx="1134">
                  <c:v>22690</c:v>
                </c:pt>
                <c:pt idx="1135">
                  <c:v>22710</c:v>
                </c:pt>
                <c:pt idx="1136">
                  <c:v>22730</c:v>
                </c:pt>
                <c:pt idx="1137">
                  <c:v>22750</c:v>
                </c:pt>
                <c:pt idx="1138">
                  <c:v>22770</c:v>
                </c:pt>
                <c:pt idx="1139">
                  <c:v>22790</c:v>
                </c:pt>
                <c:pt idx="1140">
                  <c:v>22810</c:v>
                </c:pt>
                <c:pt idx="1141">
                  <c:v>22830</c:v>
                </c:pt>
                <c:pt idx="1142">
                  <c:v>22850</c:v>
                </c:pt>
                <c:pt idx="1143">
                  <c:v>22870</c:v>
                </c:pt>
                <c:pt idx="1144">
                  <c:v>22890</c:v>
                </c:pt>
                <c:pt idx="1145">
                  <c:v>22910</c:v>
                </c:pt>
                <c:pt idx="1146">
                  <c:v>22930</c:v>
                </c:pt>
                <c:pt idx="1147">
                  <c:v>22950</c:v>
                </c:pt>
                <c:pt idx="1148">
                  <c:v>22970</c:v>
                </c:pt>
                <c:pt idx="1149">
                  <c:v>22990</c:v>
                </c:pt>
                <c:pt idx="1150">
                  <c:v>23010</c:v>
                </c:pt>
                <c:pt idx="1151">
                  <c:v>23030</c:v>
                </c:pt>
                <c:pt idx="1152">
                  <c:v>23050</c:v>
                </c:pt>
                <c:pt idx="1153">
                  <c:v>23070</c:v>
                </c:pt>
                <c:pt idx="1154">
                  <c:v>23090</c:v>
                </c:pt>
                <c:pt idx="1155">
                  <c:v>23110</c:v>
                </c:pt>
                <c:pt idx="1156">
                  <c:v>23130</c:v>
                </c:pt>
                <c:pt idx="1157">
                  <c:v>23150</c:v>
                </c:pt>
                <c:pt idx="1158">
                  <c:v>23170</c:v>
                </c:pt>
                <c:pt idx="1159">
                  <c:v>23190</c:v>
                </c:pt>
                <c:pt idx="1160">
                  <c:v>23210</c:v>
                </c:pt>
                <c:pt idx="1161">
                  <c:v>23230</c:v>
                </c:pt>
                <c:pt idx="1162">
                  <c:v>23250</c:v>
                </c:pt>
                <c:pt idx="1163">
                  <c:v>23270</c:v>
                </c:pt>
                <c:pt idx="1164">
                  <c:v>23290</c:v>
                </c:pt>
                <c:pt idx="1165">
                  <c:v>23310</c:v>
                </c:pt>
                <c:pt idx="1166">
                  <c:v>23330</c:v>
                </c:pt>
                <c:pt idx="1167">
                  <c:v>23350</c:v>
                </c:pt>
                <c:pt idx="1168">
                  <c:v>23370</c:v>
                </c:pt>
                <c:pt idx="1169">
                  <c:v>23390</c:v>
                </c:pt>
                <c:pt idx="1170">
                  <c:v>23410</c:v>
                </c:pt>
                <c:pt idx="1171">
                  <c:v>23430</c:v>
                </c:pt>
                <c:pt idx="1172">
                  <c:v>23450</c:v>
                </c:pt>
                <c:pt idx="1173">
                  <c:v>23470</c:v>
                </c:pt>
                <c:pt idx="1174">
                  <c:v>23490</c:v>
                </c:pt>
                <c:pt idx="1175">
                  <c:v>23510</c:v>
                </c:pt>
                <c:pt idx="1176">
                  <c:v>23530</c:v>
                </c:pt>
                <c:pt idx="1177">
                  <c:v>23550</c:v>
                </c:pt>
                <c:pt idx="1178">
                  <c:v>23570</c:v>
                </c:pt>
                <c:pt idx="1179">
                  <c:v>23590</c:v>
                </c:pt>
                <c:pt idx="1180">
                  <c:v>23610</c:v>
                </c:pt>
                <c:pt idx="1181">
                  <c:v>23630</c:v>
                </c:pt>
                <c:pt idx="1182">
                  <c:v>23650</c:v>
                </c:pt>
                <c:pt idx="1183">
                  <c:v>23670</c:v>
                </c:pt>
                <c:pt idx="1184">
                  <c:v>23690</c:v>
                </c:pt>
                <c:pt idx="1185">
                  <c:v>23710</c:v>
                </c:pt>
                <c:pt idx="1186">
                  <c:v>23730</c:v>
                </c:pt>
                <c:pt idx="1187">
                  <c:v>23750</c:v>
                </c:pt>
                <c:pt idx="1188">
                  <c:v>23770</c:v>
                </c:pt>
                <c:pt idx="1189">
                  <c:v>23790</c:v>
                </c:pt>
                <c:pt idx="1190">
                  <c:v>23810</c:v>
                </c:pt>
                <c:pt idx="1191">
                  <c:v>23830</c:v>
                </c:pt>
                <c:pt idx="1192">
                  <c:v>23850</c:v>
                </c:pt>
                <c:pt idx="1193">
                  <c:v>23870</c:v>
                </c:pt>
                <c:pt idx="1194">
                  <c:v>23890</c:v>
                </c:pt>
                <c:pt idx="1195">
                  <c:v>23910</c:v>
                </c:pt>
                <c:pt idx="1196">
                  <c:v>23930</c:v>
                </c:pt>
                <c:pt idx="1197">
                  <c:v>23950</c:v>
                </c:pt>
                <c:pt idx="1198">
                  <c:v>23970</c:v>
                </c:pt>
                <c:pt idx="1199">
                  <c:v>23990</c:v>
                </c:pt>
                <c:pt idx="1200">
                  <c:v>24010</c:v>
                </c:pt>
                <c:pt idx="1201">
                  <c:v>24030</c:v>
                </c:pt>
                <c:pt idx="1202">
                  <c:v>24050</c:v>
                </c:pt>
                <c:pt idx="1203">
                  <c:v>24070</c:v>
                </c:pt>
                <c:pt idx="1204">
                  <c:v>24090</c:v>
                </c:pt>
                <c:pt idx="1205">
                  <c:v>24110</c:v>
                </c:pt>
                <c:pt idx="1206">
                  <c:v>24130</c:v>
                </c:pt>
                <c:pt idx="1207">
                  <c:v>24150</c:v>
                </c:pt>
                <c:pt idx="1208">
                  <c:v>24170</c:v>
                </c:pt>
                <c:pt idx="1209">
                  <c:v>24190</c:v>
                </c:pt>
                <c:pt idx="1210">
                  <c:v>24210</c:v>
                </c:pt>
                <c:pt idx="1211">
                  <c:v>24230</c:v>
                </c:pt>
                <c:pt idx="1212">
                  <c:v>24250</c:v>
                </c:pt>
                <c:pt idx="1213">
                  <c:v>24270</c:v>
                </c:pt>
                <c:pt idx="1214">
                  <c:v>24290</c:v>
                </c:pt>
                <c:pt idx="1215">
                  <c:v>24310</c:v>
                </c:pt>
                <c:pt idx="1216">
                  <c:v>24330</c:v>
                </c:pt>
                <c:pt idx="1217">
                  <c:v>24350</c:v>
                </c:pt>
                <c:pt idx="1218">
                  <c:v>24370</c:v>
                </c:pt>
                <c:pt idx="1219">
                  <c:v>24390</c:v>
                </c:pt>
                <c:pt idx="1220">
                  <c:v>24410</c:v>
                </c:pt>
                <c:pt idx="1221">
                  <c:v>24430</c:v>
                </c:pt>
                <c:pt idx="1222">
                  <c:v>24450</c:v>
                </c:pt>
                <c:pt idx="1223">
                  <c:v>24470</c:v>
                </c:pt>
                <c:pt idx="1224">
                  <c:v>24490</c:v>
                </c:pt>
                <c:pt idx="1225">
                  <c:v>24510</c:v>
                </c:pt>
                <c:pt idx="1226">
                  <c:v>24530</c:v>
                </c:pt>
                <c:pt idx="1227">
                  <c:v>24550</c:v>
                </c:pt>
                <c:pt idx="1228">
                  <c:v>24570</c:v>
                </c:pt>
                <c:pt idx="1229">
                  <c:v>24590</c:v>
                </c:pt>
                <c:pt idx="1230">
                  <c:v>24610</c:v>
                </c:pt>
                <c:pt idx="1231">
                  <c:v>24630</c:v>
                </c:pt>
                <c:pt idx="1232">
                  <c:v>24650</c:v>
                </c:pt>
                <c:pt idx="1233">
                  <c:v>24670</c:v>
                </c:pt>
                <c:pt idx="1234">
                  <c:v>24690</c:v>
                </c:pt>
                <c:pt idx="1235">
                  <c:v>24710</c:v>
                </c:pt>
                <c:pt idx="1236">
                  <c:v>24730</c:v>
                </c:pt>
                <c:pt idx="1237">
                  <c:v>24750</c:v>
                </c:pt>
                <c:pt idx="1238">
                  <c:v>24770</c:v>
                </c:pt>
                <c:pt idx="1239">
                  <c:v>24790</c:v>
                </c:pt>
                <c:pt idx="1240">
                  <c:v>24810</c:v>
                </c:pt>
                <c:pt idx="1241">
                  <c:v>24830</c:v>
                </c:pt>
                <c:pt idx="1242">
                  <c:v>24850</c:v>
                </c:pt>
                <c:pt idx="1243">
                  <c:v>24870</c:v>
                </c:pt>
                <c:pt idx="1244">
                  <c:v>24890</c:v>
                </c:pt>
                <c:pt idx="1245">
                  <c:v>24910</c:v>
                </c:pt>
                <c:pt idx="1246">
                  <c:v>24930</c:v>
                </c:pt>
                <c:pt idx="1247">
                  <c:v>24950</c:v>
                </c:pt>
                <c:pt idx="1248">
                  <c:v>24970</c:v>
                </c:pt>
                <c:pt idx="1249">
                  <c:v>24990</c:v>
                </c:pt>
                <c:pt idx="1250">
                  <c:v>25010</c:v>
                </c:pt>
                <c:pt idx="1251">
                  <c:v>25030</c:v>
                </c:pt>
                <c:pt idx="1252">
                  <c:v>25050</c:v>
                </c:pt>
                <c:pt idx="1253">
                  <c:v>25070</c:v>
                </c:pt>
                <c:pt idx="1254">
                  <c:v>25090</c:v>
                </c:pt>
                <c:pt idx="1255">
                  <c:v>25110</c:v>
                </c:pt>
                <c:pt idx="1256">
                  <c:v>25130</c:v>
                </c:pt>
                <c:pt idx="1257">
                  <c:v>25150</c:v>
                </c:pt>
                <c:pt idx="1258">
                  <c:v>25170</c:v>
                </c:pt>
                <c:pt idx="1259">
                  <c:v>25190</c:v>
                </c:pt>
                <c:pt idx="1260">
                  <c:v>25210</c:v>
                </c:pt>
                <c:pt idx="1261">
                  <c:v>25230</c:v>
                </c:pt>
                <c:pt idx="1262">
                  <c:v>25250</c:v>
                </c:pt>
                <c:pt idx="1263">
                  <c:v>25270</c:v>
                </c:pt>
                <c:pt idx="1264">
                  <c:v>25290</c:v>
                </c:pt>
                <c:pt idx="1265">
                  <c:v>25310</c:v>
                </c:pt>
                <c:pt idx="1266">
                  <c:v>25330</c:v>
                </c:pt>
                <c:pt idx="1267">
                  <c:v>25350</c:v>
                </c:pt>
                <c:pt idx="1268">
                  <c:v>25370</c:v>
                </c:pt>
                <c:pt idx="1269">
                  <c:v>25390</c:v>
                </c:pt>
                <c:pt idx="1270">
                  <c:v>25410</c:v>
                </c:pt>
                <c:pt idx="1271">
                  <c:v>25430</c:v>
                </c:pt>
                <c:pt idx="1272">
                  <c:v>25450</c:v>
                </c:pt>
                <c:pt idx="1273">
                  <c:v>25470</c:v>
                </c:pt>
                <c:pt idx="1274">
                  <c:v>25490</c:v>
                </c:pt>
                <c:pt idx="1275">
                  <c:v>25510</c:v>
                </c:pt>
                <c:pt idx="1276">
                  <c:v>25530</c:v>
                </c:pt>
                <c:pt idx="1277">
                  <c:v>25550</c:v>
                </c:pt>
                <c:pt idx="1278">
                  <c:v>25570</c:v>
                </c:pt>
                <c:pt idx="1279">
                  <c:v>25590</c:v>
                </c:pt>
                <c:pt idx="1280">
                  <c:v>25610</c:v>
                </c:pt>
                <c:pt idx="1281">
                  <c:v>25630</c:v>
                </c:pt>
                <c:pt idx="1282">
                  <c:v>25650</c:v>
                </c:pt>
                <c:pt idx="1283">
                  <c:v>25670</c:v>
                </c:pt>
                <c:pt idx="1284">
                  <c:v>25690</c:v>
                </c:pt>
                <c:pt idx="1285">
                  <c:v>25710</c:v>
                </c:pt>
                <c:pt idx="1286">
                  <c:v>25730</c:v>
                </c:pt>
                <c:pt idx="1287">
                  <c:v>25750</c:v>
                </c:pt>
                <c:pt idx="1288">
                  <c:v>25770</c:v>
                </c:pt>
                <c:pt idx="1289">
                  <c:v>25790</c:v>
                </c:pt>
                <c:pt idx="1290">
                  <c:v>25810</c:v>
                </c:pt>
                <c:pt idx="1291">
                  <c:v>25830</c:v>
                </c:pt>
                <c:pt idx="1292">
                  <c:v>25850</c:v>
                </c:pt>
                <c:pt idx="1293">
                  <c:v>25870</c:v>
                </c:pt>
                <c:pt idx="1294">
                  <c:v>25890</c:v>
                </c:pt>
                <c:pt idx="1295">
                  <c:v>25910</c:v>
                </c:pt>
                <c:pt idx="1296">
                  <c:v>25930</c:v>
                </c:pt>
                <c:pt idx="1297">
                  <c:v>25950</c:v>
                </c:pt>
                <c:pt idx="1298">
                  <c:v>25970</c:v>
                </c:pt>
                <c:pt idx="1299">
                  <c:v>25990</c:v>
                </c:pt>
                <c:pt idx="1300">
                  <c:v>26010</c:v>
                </c:pt>
                <c:pt idx="1301">
                  <c:v>26030</c:v>
                </c:pt>
                <c:pt idx="1302">
                  <c:v>26050</c:v>
                </c:pt>
                <c:pt idx="1303">
                  <c:v>26070</c:v>
                </c:pt>
                <c:pt idx="1304">
                  <c:v>26090</c:v>
                </c:pt>
                <c:pt idx="1305">
                  <c:v>26110</c:v>
                </c:pt>
                <c:pt idx="1306">
                  <c:v>26130</c:v>
                </c:pt>
                <c:pt idx="1307">
                  <c:v>26150</c:v>
                </c:pt>
                <c:pt idx="1308">
                  <c:v>26170</c:v>
                </c:pt>
                <c:pt idx="1309">
                  <c:v>26190</c:v>
                </c:pt>
                <c:pt idx="1310">
                  <c:v>26210</c:v>
                </c:pt>
                <c:pt idx="1311">
                  <c:v>26230</c:v>
                </c:pt>
                <c:pt idx="1312">
                  <c:v>26250</c:v>
                </c:pt>
                <c:pt idx="1313">
                  <c:v>26270</c:v>
                </c:pt>
                <c:pt idx="1314">
                  <c:v>26290</c:v>
                </c:pt>
                <c:pt idx="1315">
                  <c:v>26310</c:v>
                </c:pt>
                <c:pt idx="1316">
                  <c:v>26330</c:v>
                </c:pt>
                <c:pt idx="1317">
                  <c:v>26350</c:v>
                </c:pt>
                <c:pt idx="1318">
                  <c:v>26370</c:v>
                </c:pt>
                <c:pt idx="1319">
                  <c:v>26390</c:v>
                </c:pt>
                <c:pt idx="1320">
                  <c:v>26410</c:v>
                </c:pt>
                <c:pt idx="1321">
                  <c:v>26430</c:v>
                </c:pt>
                <c:pt idx="1322">
                  <c:v>26450</c:v>
                </c:pt>
                <c:pt idx="1323">
                  <c:v>26470</c:v>
                </c:pt>
                <c:pt idx="1324">
                  <c:v>26490</c:v>
                </c:pt>
                <c:pt idx="1325">
                  <c:v>26510</c:v>
                </c:pt>
                <c:pt idx="1326">
                  <c:v>26530</c:v>
                </c:pt>
                <c:pt idx="1327">
                  <c:v>26550</c:v>
                </c:pt>
                <c:pt idx="1328">
                  <c:v>26570</c:v>
                </c:pt>
                <c:pt idx="1329">
                  <c:v>26590</c:v>
                </c:pt>
                <c:pt idx="1330">
                  <c:v>26610</c:v>
                </c:pt>
                <c:pt idx="1331">
                  <c:v>26630</c:v>
                </c:pt>
                <c:pt idx="1332">
                  <c:v>26650</c:v>
                </c:pt>
                <c:pt idx="1333">
                  <c:v>26670</c:v>
                </c:pt>
                <c:pt idx="1334">
                  <c:v>26690</c:v>
                </c:pt>
                <c:pt idx="1335">
                  <c:v>26710</c:v>
                </c:pt>
                <c:pt idx="1336">
                  <c:v>26730</c:v>
                </c:pt>
                <c:pt idx="1337">
                  <c:v>26750</c:v>
                </c:pt>
                <c:pt idx="1338">
                  <c:v>26770</c:v>
                </c:pt>
                <c:pt idx="1339">
                  <c:v>26790</c:v>
                </c:pt>
                <c:pt idx="1340">
                  <c:v>26810</c:v>
                </c:pt>
                <c:pt idx="1341">
                  <c:v>26830</c:v>
                </c:pt>
                <c:pt idx="1342">
                  <c:v>26850</c:v>
                </c:pt>
                <c:pt idx="1343">
                  <c:v>26870</c:v>
                </c:pt>
                <c:pt idx="1344">
                  <c:v>26890</c:v>
                </c:pt>
                <c:pt idx="1345">
                  <c:v>26910</c:v>
                </c:pt>
                <c:pt idx="1346">
                  <c:v>26930</c:v>
                </c:pt>
                <c:pt idx="1347">
                  <c:v>26950</c:v>
                </c:pt>
                <c:pt idx="1348">
                  <c:v>26970</c:v>
                </c:pt>
                <c:pt idx="1349">
                  <c:v>26990</c:v>
                </c:pt>
                <c:pt idx="1350">
                  <c:v>27010</c:v>
                </c:pt>
                <c:pt idx="1351">
                  <c:v>27030</c:v>
                </c:pt>
                <c:pt idx="1352">
                  <c:v>27050</c:v>
                </c:pt>
                <c:pt idx="1353">
                  <c:v>27070</c:v>
                </c:pt>
                <c:pt idx="1354">
                  <c:v>27090</c:v>
                </c:pt>
                <c:pt idx="1355">
                  <c:v>27110</c:v>
                </c:pt>
                <c:pt idx="1356">
                  <c:v>27130</c:v>
                </c:pt>
                <c:pt idx="1357">
                  <c:v>27150</c:v>
                </c:pt>
                <c:pt idx="1358">
                  <c:v>27170</c:v>
                </c:pt>
                <c:pt idx="1359">
                  <c:v>27190</c:v>
                </c:pt>
                <c:pt idx="1360">
                  <c:v>27210</c:v>
                </c:pt>
                <c:pt idx="1361">
                  <c:v>27230</c:v>
                </c:pt>
                <c:pt idx="1362">
                  <c:v>27250</c:v>
                </c:pt>
                <c:pt idx="1363">
                  <c:v>27270</c:v>
                </c:pt>
                <c:pt idx="1364">
                  <c:v>27290</c:v>
                </c:pt>
                <c:pt idx="1365">
                  <c:v>27310</c:v>
                </c:pt>
                <c:pt idx="1366">
                  <c:v>27330</c:v>
                </c:pt>
                <c:pt idx="1367">
                  <c:v>27350</c:v>
                </c:pt>
                <c:pt idx="1368">
                  <c:v>27370</c:v>
                </c:pt>
                <c:pt idx="1369">
                  <c:v>27390</c:v>
                </c:pt>
                <c:pt idx="1370">
                  <c:v>27410</c:v>
                </c:pt>
                <c:pt idx="1371">
                  <c:v>27430</c:v>
                </c:pt>
                <c:pt idx="1372">
                  <c:v>27450</c:v>
                </c:pt>
                <c:pt idx="1373">
                  <c:v>27470</c:v>
                </c:pt>
                <c:pt idx="1374">
                  <c:v>27490</c:v>
                </c:pt>
                <c:pt idx="1375">
                  <c:v>27510</c:v>
                </c:pt>
                <c:pt idx="1376">
                  <c:v>27530</c:v>
                </c:pt>
                <c:pt idx="1377">
                  <c:v>27550</c:v>
                </c:pt>
                <c:pt idx="1378">
                  <c:v>27570</c:v>
                </c:pt>
                <c:pt idx="1379">
                  <c:v>27590</c:v>
                </c:pt>
                <c:pt idx="1380">
                  <c:v>27610</c:v>
                </c:pt>
                <c:pt idx="1381">
                  <c:v>27630</c:v>
                </c:pt>
                <c:pt idx="1382">
                  <c:v>27650</c:v>
                </c:pt>
                <c:pt idx="1383">
                  <c:v>27670</c:v>
                </c:pt>
                <c:pt idx="1384">
                  <c:v>27690</c:v>
                </c:pt>
                <c:pt idx="1385">
                  <c:v>27710</c:v>
                </c:pt>
                <c:pt idx="1386">
                  <c:v>27730</c:v>
                </c:pt>
                <c:pt idx="1387">
                  <c:v>27750</c:v>
                </c:pt>
                <c:pt idx="1388">
                  <c:v>27770</c:v>
                </c:pt>
                <c:pt idx="1389">
                  <c:v>27790</c:v>
                </c:pt>
                <c:pt idx="1390">
                  <c:v>27810</c:v>
                </c:pt>
                <c:pt idx="1391">
                  <c:v>27830</c:v>
                </c:pt>
                <c:pt idx="1392">
                  <c:v>27850</c:v>
                </c:pt>
                <c:pt idx="1393">
                  <c:v>27870</c:v>
                </c:pt>
                <c:pt idx="1394">
                  <c:v>27890</c:v>
                </c:pt>
                <c:pt idx="1395">
                  <c:v>27910</c:v>
                </c:pt>
                <c:pt idx="1396">
                  <c:v>27930</c:v>
                </c:pt>
                <c:pt idx="1397">
                  <c:v>27950</c:v>
                </c:pt>
                <c:pt idx="1398">
                  <c:v>27970</c:v>
                </c:pt>
                <c:pt idx="1399">
                  <c:v>27990</c:v>
                </c:pt>
                <c:pt idx="1400">
                  <c:v>28010</c:v>
                </c:pt>
                <c:pt idx="1401">
                  <c:v>28030</c:v>
                </c:pt>
                <c:pt idx="1402">
                  <c:v>28050</c:v>
                </c:pt>
                <c:pt idx="1403">
                  <c:v>28070</c:v>
                </c:pt>
                <c:pt idx="1404">
                  <c:v>28090</c:v>
                </c:pt>
                <c:pt idx="1405">
                  <c:v>28110</c:v>
                </c:pt>
                <c:pt idx="1406">
                  <c:v>28130</c:v>
                </c:pt>
                <c:pt idx="1407">
                  <c:v>28150</c:v>
                </c:pt>
                <c:pt idx="1408">
                  <c:v>28170</c:v>
                </c:pt>
                <c:pt idx="1409">
                  <c:v>28190</c:v>
                </c:pt>
                <c:pt idx="1410">
                  <c:v>28210</c:v>
                </c:pt>
                <c:pt idx="1411">
                  <c:v>28230</c:v>
                </c:pt>
                <c:pt idx="1412">
                  <c:v>28250</c:v>
                </c:pt>
                <c:pt idx="1413">
                  <c:v>28270</c:v>
                </c:pt>
                <c:pt idx="1414">
                  <c:v>28290</c:v>
                </c:pt>
                <c:pt idx="1415">
                  <c:v>28310</c:v>
                </c:pt>
                <c:pt idx="1416">
                  <c:v>28330</c:v>
                </c:pt>
                <c:pt idx="1417">
                  <c:v>28350</c:v>
                </c:pt>
                <c:pt idx="1418">
                  <c:v>28370</c:v>
                </c:pt>
                <c:pt idx="1419">
                  <c:v>28390</c:v>
                </c:pt>
                <c:pt idx="1420">
                  <c:v>28410</c:v>
                </c:pt>
                <c:pt idx="1421">
                  <c:v>28430</c:v>
                </c:pt>
                <c:pt idx="1422">
                  <c:v>28450</c:v>
                </c:pt>
                <c:pt idx="1423">
                  <c:v>28470</c:v>
                </c:pt>
                <c:pt idx="1424">
                  <c:v>28490</c:v>
                </c:pt>
                <c:pt idx="1425">
                  <c:v>28510</c:v>
                </c:pt>
                <c:pt idx="1426">
                  <c:v>28530</c:v>
                </c:pt>
                <c:pt idx="1427">
                  <c:v>28550</c:v>
                </c:pt>
                <c:pt idx="1428">
                  <c:v>28570</c:v>
                </c:pt>
                <c:pt idx="1429">
                  <c:v>28590</c:v>
                </c:pt>
                <c:pt idx="1430">
                  <c:v>28610</c:v>
                </c:pt>
                <c:pt idx="1431">
                  <c:v>28630</c:v>
                </c:pt>
                <c:pt idx="1432">
                  <c:v>28650</c:v>
                </c:pt>
                <c:pt idx="1433">
                  <c:v>28670</c:v>
                </c:pt>
                <c:pt idx="1434">
                  <c:v>28690</c:v>
                </c:pt>
                <c:pt idx="1435">
                  <c:v>28710</c:v>
                </c:pt>
                <c:pt idx="1436">
                  <c:v>28730</c:v>
                </c:pt>
                <c:pt idx="1437">
                  <c:v>28750</c:v>
                </c:pt>
                <c:pt idx="1438">
                  <c:v>28770</c:v>
                </c:pt>
                <c:pt idx="1439">
                  <c:v>28790</c:v>
                </c:pt>
                <c:pt idx="1440">
                  <c:v>28810</c:v>
                </c:pt>
                <c:pt idx="1441">
                  <c:v>28830</c:v>
                </c:pt>
                <c:pt idx="1442">
                  <c:v>28850</c:v>
                </c:pt>
                <c:pt idx="1443">
                  <c:v>28870</c:v>
                </c:pt>
                <c:pt idx="1444">
                  <c:v>28890</c:v>
                </c:pt>
                <c:pt idx="1445">
                  <c:v>28910</c:v>
                </c:pt>
                <c:pt idx="1446">
                  <c:v>28930</c:v>
                </c:pt>
                <c:pt idx="1447">
                  <c:v>28950</c:v>
                </c:pt>
                <c:pt idx="1448">
                  <c:v>28970</c:v>
                </c:pt>
                <c:pt idx="1449">
                  <c:v>28990</c:v>
                </c:pt>
                <c:pt idx="1450">
                  <c:v>29010</c:v>
                </c:pt>
                <c:pt idx="1451">
                  <c:v>29030</c:v>
                </c:pt>
                <c:pt idx="1452">
                  <c:v>29050</c:v>
                </c:pt>
                <c:pt idx="1453">
                  <c:v>29070</c:v>
                </c:pt>
                <c:pt idx="1454">
                  <c:v>29090</c:v>
                </c:pt>
                <c:pt idx="1455">
                  <c:v>29110</c:v>
                </c:pt>
                <c:pt idx="1456">
                  <c:v>29130</c:v>
                </c:pt>
                <c:pt idx="1457">
                  <c:v>29150</c:v>
                </c:pt>
                <c:pt idx="1458">
                  <c:v>29170</c:v>
                </c:pt>
                <c:pt idx="1459">
                  <c:v>29190</c:v>
                </c:pt>
                <c:pt idx="1460">
                  <c:v>29210</c:v>
                </c:pt>
                <c:pt idx="1461">
                  <c:v>29230</c:v>
                </c:pt>
                <c:pt idx="1462">
                  <c:v>29250</c:v>
                </c:pt>
                <c:pt idx="1463">
                  <c:v>29270</c:v>
                </c:pt>
                <c:pt idx="1464">
                  <c:v>29290</c:v>
                </c:pt>
                <c:pt idx="1465">
                  <c:v>29310</c:v>
                </c:pt>
                <c:pt idx="1466">
                  <c:v>29330</c:v>
                </c:pt>
                <c:pt idx="1467">
                  <c:v>29350</c:v>
                </c:pt>
                <c:pt idx="1468">
                  <c:v>29370</c:v>
                </c:pt>
                <c:pt idx="1469">
                  <c:v>29390</c:v>
                </c:pt>
                <c:pt idx="1470">
                  <c:v>29410</c:v>
                </c:pt>
                <c:pt idx="1471">
                  <c:v>29430</c:v>
                </c:pt>
                <c:pt idx="1472">
                  <c:v>29450</c:v>
                </c:pt>
                <c:pt idx="1473">
                  <c:v>29470</c:v>
                </c:pt>
                <c:pt idx="1474">
                  <c:v>29490</c:v>
                </c:pt>
                <c:pt idx="1475">
                  <c:v>29510</c:v>
                </c:pt>
                <c:pt idx="1476">
                  <c:v>29530</c:v>
                </c:pt>
                <c:pt idx="1477">
                  <c:v>29550</c:v>
                </c:pt>
                <c:pt idx="1478">
                  <c:v>29570</c:v>
                </c:pt>
                <c:pt idx="1479">
                  <c:v>29590</c:v>
                </c:pt>
                <c:pt idx="1480">
                  <c:v>29610</c:v>
                </c:pt>
                <c:pt idx="1481">
                  <c:v>29630</c:v>
                </c:pt>
                <c:pt idx="1482">
                  <c:v>29650</c:v>
                </c:pt>
                <c:pt idx="1483">
                  <c:v>29670</c:v>
                </c:pt>
                <c:pt idx="1484">
                  <c:v>29690</c:v>
                </c:pt>
                <c:pt idx="1485">
                  <c:v>29710</c:v>
                </c:pt>
                <c:pt idx="1486">
                  <c:v>29730</c:v>
                </c:pt>
                <c:pt idx="1487">
                  <c:v>29750</c:v>
                </c:pt>
                <c:pt idx="1488">
                  <c:v>29770</c:v>
                </c:pt>
                <c:pt idx="1489">
                  <c:v>29790</c:v>
                </c:pt>
                <c:pt idx="1490">
                  <c:v>29810</c:v>
                </c:pt>
                <c:pt idx="1491">
                  <c:v>29830</c:v>
                </c:pt>
                <c:pt idx="1492">
                  <c:v>29850</c:v>
                </c:pt>
                <c:pt idx="1493">
                  <c:v>29870</c:v>
                </c:pt>
                <c:pt idx="1494">
                  <c:v>29890</c:v>
                </c:pt>
                <c:pt idx="1495">
                  <c:v>29910</c:v>
                </c:pt>
                <c:pt idx="1496">
                  <c:v>29930</c:v>
                </c:pt>
                <c:pt idx="1497">
                  <c:v>29950</c:v>
                </c:pt>
                <c:pt idx="1498">
                  <c:v>29970</c:v>
                </c:pt>
                <c:pt idx="1499">
                  <c:v>29990</c:v>
                </c:pt>
                <c:pt idx="1500">
                  <c:v>30010</c:v>
                </c:pt>
                <c:pt idx="1501">
                  <c:v>30030</c:v>
                </c:pt>
                <c:pt idx="1502">
                  <c:v>30050</c:v>
                </c:pt>
                <c:pt idx="1503">
                  <c:v>30070</c:v>
                </c:pt>
                <c:pt idx="1504">
                  <c:v>30090</c:v>
                </c:pt>
                <c:pt idx="1505">
                  <c:v>30110</c:v>
                </c:pt>
                <c:pt idx="1506">
                  <c:v>30130</c:v>
                </c:pt>
                <c:pt idx="1507">
                  <c:v>30150</c:v>
                </c:pt>
                <c:pt idx="1508">
                  <c:v>30170</c:v>
                </c:pt>
                <c:pt idx="1509">
                  <c:v>30190</c:v>
                </c:pt>
                <c:pt idx="1510">
                  <c:v>30210</c:v>
                </c:pt>
                <c:pt idx="1511">
                  <c:v>30230</c:v>
                </c:pt>
                <c:pt idx="1512">
                  <c:v>30250</c:v>
                </c:pt>
                <c:pt idx="1513">
                  <c:v>30270</c:v>
                </c:pt>
                <c:pt idx="1514">
                  <c:v>30290</c:v>
                </c:pt>
                <c:pt idx="1515">
                  <c:v>30310</c:v>
                </c:pt>
                <c:pt idx="1516">
                  <c:v>30330</c:v>
                </c:pt>
                <c:pt idx="1517">
                  <c:v>30350</c:v>
                </c:pt>
                <c:pt idx="1518">
                  <c:v>30370</c:v>
                </c:pt>
                <c:pt idx="1519">
                  <c:v>30390</c:v>
                </c:pt>
                <c:pt idx="1520">
                  <c:v>30410</c:v>
                </c:pt>
                <c:pt idx="1521">
                  <c:v>30430</c:v>
                </c:pt>
                <c:pt idx="1522">
                  <c:v>30450</c:v>
                </c:pt>
                <c:pt idx="1523">
                  <c:v>30470</c:v>
                </c:pt>
                <c:pt idx="1524">
                  <c:v>30490</c:v>
                </c:pt>
                <c:pt idx="1525">
                  <c:v>30510</c:v>
                </c:pt>
                <c:pt idx="1526">
                  <c:v>30530</c:v>
                </c:pt>
                <c:pt idx="1527">
                  <c:v>30550</c:v>
                </c:pt>
                <c:pt idx="1528">
                  <c:v>30570</c:v>
                </c:pt>
                <c:pt idx="1529">
                  <c:v>30590</c:v>
                </c:pt>
                <c:pt idx="1530">
                  <c:v>30610</c:v>
                </c:pt>
                <c:pt idx="1531">
                  <c:v>30630</c:v>
                </c:pt>
                <c:pt idx="1532">
                  <c:v>30650</c:v>
                </c:pt>
                <c:pt idx="1533">
                  <c:v>30670</c:v>
                </c:pt>
                <c:pt idx="1534">
                  <c:v>30690</c:v>
                </c:pt>
                <c:pt idx="1535">
                  <c:v>30710</c:v>
                </c:pt>
                <c:pt idx="1536">
                  <c:v>30730</c:v>
                </c:pt>
                <c:pt idx="1537">
                  <c:v>30750</c:v>
                </c:pt>
                <c:pt idx="1538">
                  <c:v>30770</c:v>
                </c:pt>
                <c:pt idx="1539">
                  <c:v>30790</c:v>
                </c:pt>
                <c:pt idx="1540">
                  <c:v>30810</c:v>
                </c:pt>
                <c:pt idx="1541">
                  <c:v>30830</c:v>
                </c:pt>
                <c:pt idx="1542">
                  <c:v>30850</c:v>
                </c:pt>
                <c:pt idx="1543">
                  <c:v>30870</c:v>
                </c:pt>
                <c:pt idx="1544">
                  <c:v>30890</c:v>
                </c:pt>
                <c:pt idx="1545">
                  <c:v>30910</c:v>
                </c:pt>
                <c:pt idx="1546">
                  <c:v>30930</c:v>
                </c:pt>
                <c:pt idx="1547">
                  <c:v>30950</c:v>
                </c:pt>
                <c:pt idx="1548">
                  <c:v>30970</c:v>
                </c:pt>
                <c:pt idx="1549">
                  <c:v>30990</c:v>
                </c:pt>
                <c:pt idx="1550">
                  <c:v>31010</c:v>
                </c:pt>
                <c:pt idx="1551">
                  <c:v>31030</c:v>
                </c:pt>
                <c:pt idx="1552">
                  <c:v>31050</c:v>
                </c:pt>
                <c:pt idx="1553">
                  <c:v>31070</c:v>
                </c:pt>
                <c:pt idx="1554">
                  <c:v>31090</c:v>
                </c:pt>
                <c:pt idx="1555">
                  <c:v>31110</c:v>
                </c:pt>
                <c:pt idx="1556">
                  <c:v>31130</c:v>
                </c:pt>
                <c:pt idx="1557">
                  <c:v>31150</c:v>
                </c:pt>
                <c:pt idx="1558">
                  <c:v>31170</c:v>
                </c:pt>
                <c:pt idx="1559">
                  <c:v>31190</c:v>
                </c:pt>
                <c:pt idx="1560">
                  <c:v>31210</c:v>
                </c:pt>
                <c:pt idx="1561">
                  <c:v>31230</c:v>
                </c:pt>
                <c:pt idx="1562">
                  <c:v>31250</c:v>
                </c:pt>
                <c:pt idx="1563">
                  <c:v>31270</c:v>
                </c:pt>
                <c:pt idx="1564">
                  <c:v>31290</c:v>
                </c:pt>
                <c:pt idx="1565">
                  <c:v>31310</c:v>
                </c:pt>
                <c:pt idx="1566">
                  <c:v>31330</c:v>
                </c:pt>
                <c:pt idx="1567">
                  <c:v>31350</c:v>
                </c:pt>
                <c:pt idx="1568">
                  <c:v>31370</c:v>
                </c:pt>
                <c:pt idx="1569">
                  <c:v>31390</c:v>
                </c:pt>
                <c:pt idx="1570">
                  <c:v>31410</c:v>
                </c:pt>
                <c:pt idx="1571">
                  <c:v>31430</c:v>
                </c:pt>
                <c:pt idx="1572">
                  <c:v>31450</c:v>
                </c:pt>
                <c:pt idx="1573">
                  <c:v>31470</c:v>
                </c:pt>
                <c:pt idx="1574">
                  <c:v>31490</c:v>
                </c:pt>
                <c:pt idx="1575">
                  <c:v>31510</c:v>
                </c:pt>
                <c:pt idx="1576">
                  <c:v>31530</c:v>
                </c:pt>
                <c:pt idx="1577">
                  <c:v>31550</c:v>
                </c:pt>
                <c:pt idx="1578">
                  <c:v>31570</c:v>
                </c:pt>
                <c:pt idx="1579">
                  <c:v>31590</c:v>
                </c:pt>
                <c:pt idx="1580">
                  <c:v>31610</c:v>
                </c:pt>
                <c:pt idx="1581">
                  <c:v>31630</c:v>
                </c:pt>
                <c:pt idx="1582">
                  <c:v>31650</c:v>
                </c:pt>
                <c:pt idx="1583">
                  <c:v>31670</c:v>
                </c:pt>
                <c:pt idx="1584">
                  <c:v>31690</c:v>
                </c:pt>
                <c:pt idx="1585">
                  <c:v>31710</c:v>
                </c:pt>
                <c:pt idx="1586">
                  <c:v>31730</c:v>
                </c:pt>
                <c:pt idx="1587">
                  <c:v>31750</c:v>
                </c:pt>
                <c:pt idx="1588">
                  <c:v>31770</c:v>
                </c:pt>
                <c:pt idx="1589">
                  <c:v>31790</c:v>
                </c:pt>
                <c:pt idx="1590">
                  <c:v>31810</c:v>
                </c:pt>
                <c:pt idx="1591">
                  <c:v>31830</c:v>
                </c:pt>
                <c:pt idx="1592">
                  <c:v>31850</c:v>
                </c:pt>
                <c:pt idx="1593">
                  <c:v>31870</c:v>
                </c:pt>
                <c:pt idx="1594">
                  <c:v>31890</c:v>
                </c:pt>
                <c:pt idx="1595">
                  <c:v>31910</c:v>
                </c:pt>
                <c:pt idx="1596">
                  <c:v>31930</c:v>
                </c:pt>
                <c:pt idx="1597">
                  <c:v>31950</c:v>
                </c:pt>
                <c:pt idx="1598">
                  <c:v>31970</c:v>
                </c:pt>
                <c:pt idx="1599">
                  <c:v>31990</c:v>
                </c:pt>
                <c:pt idx="1600">
                  <c:v>32010</c:v>
                </c:pt>
                <c:pt idx="1601">
                  <c:v>32030</c:v>
                </c:pt>
                <c:pt idx="1602">
                  <c:v>32050</c:v>
                </c:pt>
                <c:pt idx="1603">
                  <c:v>32070</c:v>
                </c:pt>
                <c:pt idx="1604">
                  <c:v>32090</c:v>
                </c:pt>
                <c:pt idx="1605">
                  <c:v>32110</c:v>
                </c:pt>
                <c:pt idx="1606">
                  <c:v>32130</c:v>
                </c:pt>
                <c:pt idx="1607">
                  <c:v>32150</c:v>
                </c:pt>
                <c:pt idx="1608">
                  <c:v>32170</c:v>
                </c:pt>
                <c:pt idx="1609">
                  <c:v>32190</c:v>
                </c:pt>
                <c:pt idx="1610">
                  <c:v>32210</c:v>
                </c:pt>
                <c:pt idx="1611">
                  <c:v>32230</c:v>
                </c:pt>
                <c:pt idx="1612">
                  <c:v>32250</c:v>
                </c:pt>
                <c:pt idx="1613">
                  <c:v>32270</c:v>
                </c:pt>
                <c:pt idx="1614">
                  <c:v>32290</c:v>
                </c:pt>
                <c:pt idx="1615">
                  <c:v>32310</c:v>
                </c:pt>
                <c:pt idx="1616">
                  <c:v>32330</c:v>
                </c:pt>
                <c:pt idx="1617">
                  <c:v>32350</c:v>
                </c:pt>
                <c:pt idx="1618">
                  <c:v>32370</c:v>
                </c:pt>
                <c:pt idx="1619">
                  <c:v>32390</c:v>
                </c:pt>
                <c:pt idx="1620">
                  <c:v>32410</c:v>
                </c:pt>
                <c:pt idx="1621">
                  <c:v>32430</c:v>
                </c:pt>
                <c:pt idx="1622">
                  <c:v>32450</c:v>
                </c:pt>
                <c:pt idx="1623">
                  <c:v>32470</c:v>
                </c:pt>
                <c:pt idx="1624">
                  <c:v>32490</c:v>
                </c:pt>
                <c:pt idx="1625">
                  <c:v>32510</c:v>
                </c:pt>
                <c:pt idx="1626">
                  <c:v>32530</c:v>
                </c:pt>
                <c:pt idx="1627">
                  <c:v>32550</c:v>
                </c:pt>
                <c:pt idx="1628">
                  <c:v>32570</c:v>
                </c:pt>
                <c:pt idx="1629">
                  <c:v>32590</c:v>
                </c:pt>
                <c:pt idx="1630">
                  <c:v>32610</c:v>
                </c:pt>
                <c:pt idx="1631">
                  <c:v>32630</c:v>
                </c:pt>
                <c:pt idx="1632">
                  <c:v>32650</c:v>
                </c:pt>
                <c:pt idx="1633">
                  <c:v>32670</c:v>
                </c:pt>
                <c:pt idx="1634">
                  <c:v>32690</c:v>
                </c:pt>
                <c:pt idx="1635">
                  <c:v>32710</c:v>
                </c:pt>
                <c:pt idx="1636">
                  <c:v>32730</c:v>
                </c:pt>
                <c:pt idx="1637">
                  <c:v>32750</c:v>
                </c:pt>
                <c:pt idx="1638">
                  <c:v>32770</c:v>
                </c:pt>
                <c:pt idx="1639">
                  <c:v>32790</c:v>
                </c:pt>
                <c:pt idx="1640">
                  <c:v>32810</c:v>
                </c:pt>
                <c:pt idx="1641">
                  <c:v>32830</c:v>
                </c:pt>
                <c:pt idx="1642">
                  <c:v>32850</c:v>
                </c:pt>
                <c:pt idx="1643">
                  <c:v>32870</c:v>
                </c:pt>
                <c:pt idx="1644">
                  <c:v>32890</c:v>
                </c:pt>
                <c:pt idx="1645">
                  <c:v>32910</c:v>
                </c:pt>
                <c:pt idx="1646">
                  <c:v>32930</c:v>
                </c:pt>
                <c:pt idx="1647">
                  <c:v>32950</c:v>
                </c:pt>
                <c:pt idx="1648">
                  <c:v>32970</c:v>
                </c:pt>
                <c:pt idx="1649">
                  <c:v>32990</c:v>
                </c:pt>
                <c:pt idx="1650">
                  <c:v>33010</c:v>
                </c:pt>
                <c:pt idx="1651">
                  <c:v>33030</c:v>
                </c:pt>
                <c:pt idx="1652">
                  <c:v>33050</c:v>
                </c:pt>
                <c:pt idx="1653">
                  <c:v>33070</c:v>
                </c:pt>
                <c:pt idx="1654">
                  <c:v>33090</c:v>
                </c:pt>
                <c:pt idx="1655">
                  <c:v>33110</c:v>
                </c:pt>
                <c:pt idx="1656">
                  <c:v>33130</c:v>
                </c:pt>
                <c:pt idx="1657">
                  <c:v>33150</c:v>
                </c:pt>
                <c:pt idx="1658">
                  <c:v>33170</c:v>
                </c:pt>
                <c:pt idx="1659">
                  <c:v>33190</c:v>
                </c:pt>
                <c:pt idx="1660">
                  <c:v>33210</c:v>
                </c:pt>
                <c:pt idx="1661">
                  <c:v>33230</c:v>
                </c:pt>
                <c:pt idx="1662">
                  <c:v>33250</c:v>
                </c:pt>
                <c:pt idx="1663">
                  <c:v>33270</c:v>
                </c:pt>
                <c:pt idx="1664">
                  <c:v>33290</c:v>
                </c:pt>
                <c:pt idx="1665">
                  <c:v>33310</c:v>
                </c:pt>
                <c:pt idx="1666">
                  <c:v>33330</c:v>
                </c:pt>
                <c:pt idx="1667">
                  <c:v>33350</c:v>
                </c:pt>
                <c:pt idx="1668">
                  <c:v>33370</c:v>
                </c:pt>
                <c:pt idx="1669">
                  <c:v>33390</c:v>
                </c:pt>
                <c:pt idx="1670">
                  <c:v>33410</c:v>
                </c:pt>
                <c:pt idx="1671">
                  <c:v>33430</c:v>
                </c:pt>
                <c:pt idx="1672">
                  <c:v>33450</c:v>
                </c:pt>
                <c:pt idx="1673">
                  <c:v>33470</c:v>
                </c:pt>
                <c:pt idx="1674">
                  <c:v>33490</c:v>
                </c:pt>
                <c:pt idx="1675">
                  <c:v>33510</c:v>
                </c:pt>
                <c:pt idx="1676">
                  <c:v>33530</c:v>
                </c:pt>
                <c:pt idx="1677">
                  <c:v>33550</c:v>
                </c:pt>
                <c:pt idx="1678">
                  <c:v>33570</c:v>
                </c:pt>
                <c:pt idx="1679">
                  <c:v>33590</c:v>
                </c:pt>
                <c:pt idx="1680">
                  <c:v>33610</c:v>
                </c:pt>
                <c:pt idx="1681">
                  <c:v>33630</c:v>
                </c:pt>
                <c:pt idx="1682">
                  <c:v>33650</c:v>
                </c:pt>
                <c:pt idx="1683">
                  <c:v>33670</c:v>
                </c:pt>
                <c:pt idx="1684">
                  <c:v>33690</c:v>
                </c:pt>
                <c:pt idx="1685">
                  <c:v>33710</c:v>
                </c:pt>
                <c:pt idx="1686">
                  <c:v>33730</c:v>
                </c:pt>
                <c:pt idx="1687">
                  <c:v>33750</c:v>
                </c:pt>
                <c:pt idx="1688">
                  <c:v>33770</c:v>
                </c:pt>
                <c:pt idx="1689">
                  <c:v>33790</c:v>
                </c:pt>
                <c:pt idx="1690">
                  <c:v>33810</c:v>
                </c:pt>
                <c:pt idx="1691">
                  <c:v>33830</c:v>
                </c:pt>
                <c:pt idx="1692">
                  <c:v>33850</c:v>
                </c:pt>
                <c:pt idx="1693">
                  <c:v>33870</c:v>
                </c:pt>
                <c:pt idx="1694">
                  <c:v>33890</c:v>
                </c:pt>
                <c:pt idx="1695">
                  <c:v>33910</c:v>
                </c:pt>
                <c:pt idx="1696">
                  <c:v>33930</c:v>
                </c:pt>
                <c:pt idx="1697">
                  <c:v>33950</c:v>
                </c:pt>
                <c:pt idx="1698">
                  <c:v>33970</c:v>
                </c:pt>
                <c:pt idx="1699">
                  <c:v>33990</c:v>
                </c:pt>
                <c:pt idx="1700">
                  <c:v>34010</c:v>
                </c:pt>
                <c:pt idx="1701">
                  <c:v>34030</c:v>
                </c:pt>
                <c:pt idx="1702">
                  <c:v>34050</c:v>
                </c:pt>
                <c:pt idx="1703">
                  <c:v>34070</c:v>
                </c:pt>
                <c:pt idx="1704">
                  <c:v>34090</c:v>
                </c:pt>
                <c:pt idx="1705">
                  <c:v>34110</c:v>
                </c:pt>
                <c:pt idx="1706">
                  <c:v>34130</c:v>
                </c:pt>
                <c:pt idx="1707">
                  <c:v>34150</c:v>
                </c:pt>
                <c:pt idx="1708">
                  <c:v>34170</c:v>
                </c:pt>
                <c:pt idx="1709">
                  <c:v>34190</c:v>
                </c:pt>
                <c:pt idx="1710">
                  <c:v>34210</c:v>
                </c:pt>
                <c:pt idx="1711">
                  <c:v>34230</c:v>
                </c:pt>
                <c:pt idx="1712">
                  <c:v>34250</c:v>
                </c:pt>
                <c:pt idx="1713">
                  <c:v>34270</c:v>
                </c:pt>
                <c:pt idx="1714">
                  <c:v>34290</c:v>
                </c:pt>
                <c:pt idx="1715">
                  <c:v>34310</c:v>
                </c:pt>
                <c:pt idx="1716">
                  <c:v>34330</c:v>
                </c:pt>
                <c:pt idx="1717">
                  <c:v>34350</c:v>
                </c:pt>
                <c:pt idx="1718">
                  <c:v>34370</c:v>
                </c:pt>
                <c:pt idx="1719">
                  <c:v>34390</c:v>
                </c:pt>
                <c:pt idx="1720">
                  <c:v>34410</c:v>
                </c:pt>
                <c:pt idx="1721">
                  <c:v>34430</c:v>
                </c:pt>
                <c:pt idx="1722">
                  <c:v>34450</c:v>
                </c:pt>
                <c:pt idx="1723">
                  <c:v>34470</c:v>
                </c:pt>
                <c:pt idx="1724">
                  <c:v>34490</c:v>
                </c:pt>
                <c:pt idx="1725">
                  <c:v>34510</c:v>
                </c:pt>
                <c:pt idx="1726">
                  <c:v>34530</c:v>
                </c:pt>
                <c:pt idx="1727">
                  <c:v>34550</c:v>
                </c:pt>
                <c:pt idx="1728">
                  <c:v>34570</c:v>
                </c:pt>
                <c:pt idx="1729">
                  <c:v>34590</c:v>
                </c:pt>
                <c:pt idx="1730">
                  <c:v>34610</c:v>
                </c:pt>
                <c:pt idx="1731">
                  <c:v>34630</c:v>
                </c:pt>
                <c:pt idx="1732">
                  <c:v>34650</c:v>
                </c:pt>
                <c:pt idx="1733">
                  <c:v>34670</c:v>
                </c:pt>
                <c:pt idx="1734">
                  <c:v>34690</c:v>
                </c:pt>
                <c:pt idx="1735">
                  <c:v>34710</c:v>
                </c:pt>
                <c:pt idx="1736">
                  <c:v>34730</c:v>
                </c:pt>
                <c:pt idx="1737">
                  <c:v>34750</c:v>
                </c:pt>
                <c:pt idx="1738">
                  <c:v>34770</c:v>
                </c:pt>
                <c:pt idx="1739">
                  <c:v>34790</c:v>
                </c:pt>
                <c:pt idx="1740">
                  <c:v>34810</c:v>
                </c:pt>
                <c:pt idx="1741">
                  <c:v>34830</c:v>
                </c:pt>
                <c:pt idx="1742">
                  <c:v>34850</c:v>
                </c:pt>
                <c:pt idx="1743">
                  <c:v>34870</c:v>
                </c:pt>
                <c:pt idx="1744">
                  <c:v>34890</c:v>
                </c:pt>
                <c:pt idx="1745">
                  <c:v>34910</c:v>
                </c:pt>
                <c:pt idx="1746">
                  <c:v>34930</c:v>
                </c:pt>
                <c:pt idx="1747">
                  <c:v>34950</c:v>
                </c:pt>
                <c:pt idx="1748">
                  <c:v>34970</c:v>
                </c:pt>
                <c:pt idx="1749">
                  <c:v>34990</c:v>
                </c:pt>
                <c:pt idx="1750">
                  <c:v>35010</c:v>
                </c:pt>
                <c:pt idx="1751">
                  <c:v>35030</c:v>
                </c:pt>
                <c:pt idx="1752">
                  <c:v>35050</c:v>
                </c:pt>
                <c:pt idx="1753">
                  <c:v>35070</c:v>
                </c:pt>
                <c:pt idx="1754">
                  <c:v>35090</c:v>
                </c:pt>
                <c:pt idx="1755">
                  <c:v>35110</c:v>
                </c:pt>
                <c:pt idx="1756">
                  <c:v>35130</c:v>
                </c:pt>
                <c:pt idx="1757">
                  <c:v>35150</c:v>
                </c:pt>
                <c:pt idx="1758">
                  <c:v>35170</c:v>
                </c:pt>
                <c:pt idx="1759">
                  <c:v>35190</c:v>
                </c:pt>
                <c:pt idx="1760">
                  <c:v>35210</c:v>
                </c:pt>
                <c:pt idx="1761">
                  <c:v>35230</c:v>
                </c:pt>
                <c:pt idx="1762">
                  <c:v>35250</c:v>
                </c:pt>
                <c:pt idx="1763">
                  <c:v>35270</c:v>
                </c:pt>
                <c:pt idx="1764">
                  <c:v>35290</c:v>
                </c:pt>
                <c:pt idx="1765">
                  <c:v>35310</c:v>
                </c:pt>
                <c:pt idx="1766">
                  <c:v>35330</c:v>
                </c:pt>
                <c:pt idx="1767">
                  <c:v>35350</c:v>
                </c:pt>
                <c:pt idx="1768">
                  <c:v>35370</c:v>
                </c:pt>
                <c:pt idx="1769">
                  <c:v>35390</c:v>
                </c:pt>
                <c:pt idx="1770">
                  <c:v>35410</c:v>
                </c:pt>
                <c:pt idx="1771">
                  <c:v>35430</c:v>
                </c:pt>
                <c:pt idx="1772">
                  <c:v>35450</c:v>
                </c:pt>
                <c:pt idx="1773">
                  <c:v>35470</c:v>
                </c:pt>
                <c:pt idx="1774">
                  <c:v>35490</c:v>
                </c:pt>
                <c:pt idx="1775">
                  <c:v>35510</c:v>
                </c:pt>
                <c:pt idx="1776">
                  <c:v>35530</c:v>
                </c:pt>
                <c:pt idx="1777">
                  <c:v>35550</c:v>
                </c:pt>
                <c:pt idx="1778">
                  <c:v>35570</c:v>
                </c:pt>
                <c:pt idx="1779">
                  <c:v>35590</c:v>
                </c:pt>
                <c:pt idx="1780">
                  <c:v>35610</c:v>
                </c:pt>
                <c:pt idx="1781">
                  <c:v>35630</c:v>
                </c:pt>
                <c:pt idx="1782">
                  <c:v>35650</c:v>
                </c:pt>
                <c:pt idx="1783">
                  <c:v>35670</c:v>
                </c:pt>
                <c:pt idx="1784">
                  <c:v>35690</c:v>
                </c:pt>
                <c:pt idx="1785">
                  <c:v>35710</c:v>
                </c:pt>
                <c:pt idx="1786">
                  <c:v>35730</c:v>
                </c:pt>
                <c:pt idx="1787">
                  <c:v>35750</c:v>
                </c:pt>
                <c:pt idx="1788">
                  <c:v>35770</c:v>
                </c:pt>
                <c:pt idx="1789">
                  <c:v>35790</c:v>
                </c:pt>
                <c:pt idx="1790">
                  <c:v>35810</c:v>
                </c:pt>
                <c:pt idx="1791">
                  <c:v>35830</c:v>
                </c:pt>
                <c:pt idx="1792">
                  <c:v>35850</c:v>
                </c:pt>
                <c:pt idx="1793">
                  <c:v>35870</c:v>
                </c:pt>
                <c:pt idx="1794">
                  <c:v>35890</c:v>
                </c:pt>
                <c:pt idx="1795">
                  <c:v>35910</c:v>
                </c:pt>
                <c:pt idx="1796">
                  <c:v>35930</c:v>
                </c:pt>
                <c:pt idx="1797">
                  <c:v>35950</c:v>
                </c:pt>
                <c:pt idx="1798">
                  <c:v>35970</c:v>
                </c:pt>
                <c:pt idx="1799">
                  <c:v>35990</c:v>
                </c:pt>
                <c:pt idx="1800">
                  <c:v>36010</c:v>
                </c:pt>
                <c:pt idx="1801">
                  <c:v>36030</c:v>
                </c:pt>
                <c:pt idx="1802">
                  <c:v>36050</c:v>
                </c:pt>
                <c:pt idx="1803">
                  <c:v>36070</c:v>
                </c:pt>
                <c:pt idx="1804">
                  <c:v>36090</c:v>
                </c:pt>
                <c:pt idx="1805">
                  <c:v>36110</c:v>
                </c:pt>
                <c:pt idx="1806">
                  <c:v>36130</c:v>
                </c:pt>
                <c:pt idx="1807">
                  <c:v>36150</c:v>
                </c:pt>
                <c:pt idx="1808">
                  <c:v>36170</c:v>
                </c:pt>
                <c:pt idx="1809">
                  <c:v>36190</c:v>
                </c:pt>
                <c:pt idx="1810">
                  <c:v>36210</c:v>
                </c:pt>
                <c:pt idx="1811">
                  <c:v>36230</c:v>
                </c:pt>
                <c:pt idx="1812">
                  <c:v>36250</c:v>
                </c:pt>
                <c:pt idx="1813">
                  <c:v>36270</c:v>
                </c:pt>
                <c:pt idx="1814">
                  <c:v>36290</c:v>
                </c:pt>
                <c:pt idx="1815">
                  <c:v>36310</c:v>
                </c:pt>
                <c:pt idx="1816">
                  <c:v>36330</c:v>
                </c:pt>
                <c:pt idx="1817">
                  <c:v>36350</c:v>
                </c:pt>
                <c:pt idx="1818">
                  <c:v>36370</c:v>
                </c:pt>
                <c:pt idx="1819">
                  <c:v>36390</c:v>
                </c:pt>
                <c:pt idx="1820">
                  <c:v>36410</c:v>
                </c:pt>
                <c:pt idx="1821">
                  <c:v>36430</c:v>
                </c:pt>
                <c:pt idx="1822">
                  <c:v>36450</c:v>
                </c:pt>
                <c:pt idx="1823">
                  <c:v>36470</c:v>
                </c:pt>
                <c:pt idx="1824">
                  <c:v>36490</c:v>
                </c:pt>
                <c:pt idx="1825">
                  <c:v>36510</c:v>
                </c:pt>
                <c:pt idx="1826">
                  <c:v>36530</c:v>
                </c:pt>
                <c:pt idx="1827">
                  <c:v>36550</c:v>
                </c:pt>
                <c:pt idx="1828">
                  <c:v>36570</c:v>
                </c:pt>
                <c:pt idx="1829">
                  <c:v>36590</c:v>
                </c:pt>
                <c:pt idx="1830">
                  <c:v>36610</c:v>
                </c:pt>
                <c:pt idx="1831">
                  <c:v>36630</c:v>
                </c:pt>
                <c:pt idx="1832">
                  <c:v>36650</c:v>
                </c:pt>
                <c:pt idx="1833">
                  <c:v>36670</c:v>
                </c:pt>
                <c:pt idx="1834">
                  <c:v>36690</c:v>
                </c:pt>
                <c:pt idx="1835">
                  <c:v>36710</c:v>
                </c:pt>
                <c:pt idx="1836">
                  <c:v>36730</c:v>
                </c:pt>
                <c:pt idx="1837">
                  <c:v>36750</c:v>
                </c:pt>
                <c:pt idx="1838">
                  <c:v>36770</c:v>
                </c:pt>
                <c:pt idx="1839">
                  <c:v>36790</c:v>
                </c:pt>
                <c:pt idx="1840">
                  <c:v>36810</c:v>
                </c:pt>
                <c:pt idx="1841">
                  <c:v>36830</c:v>
                </c:pt>
                <c:pt idx="1842">
                  <c:v>36850</c:v>
                </c:pt>
                <c:pt idx="1843">
                  <c:v>36870</c:v>
                </c:pt>
                <c:pt idx="1844">
                  <c:v>36890</c:v>
                </c:pt>
                <c:pt idx="1845">
                  <c:v>36910</c:v>
                </c:pt>
                <c:pt idx="1846">
                  <c:v>36930</c:v>
                </c:pt>
                <c:pt idx="1847">
                  <c:v>36950</c:v>
                </c:pt>
                <c:pt idx="1848">
                  <c:v>36970</c:v>
                </c:pt>
                <c:pt idx="1849">
                  <c:v>36990</c:v>
                </c:pt>
                <c:pt idx="1850">
                  <c:v>37010</c:v>
                </c:pt>
                <c:pt idx="1851">
                  <c:v>37030</c:v>
                </c:pt>
                <c:pt idx="1852">
                  <c:v>37050</c:v>
                </c:pt>
                <c:pt idx="1853">
                  <c:v>37070</c:v>
                </c:pt>
                <c:pt idx="1854">
                  <c:v>37090</c:v>
                </c:pt>
                <c:pt idx="1855">
                  <c:v>37110</c:v>
                </c:pt>
                <c:pt idx="1856">
                  <c:v>37130</c:v>
                </c:pt>
                <c:pt idx="1857">
                  <c:v>37150</c:v>
                </c:pt>
                <c:pt idx="1858">
                  <c:v>37170</c:v>
                </c:pt>
                <c:pt idx="1859">
                  <c:v>37190</c:v>
                </c:pt>
                <c:pt idx="1860">
                  <c:v>37210</c:v>
                </c:pt>
                <c:pt idx="1861">
                  <c:v>37230</c:v>
                </c:pt>
                <c:pt idx="1862">
                  <c:v>37250</c:v>
                </c:pt>
                <c:pt idx="1863">
                  <c:v>37270</c:v>
                </c:pt>
                <c:pt idx="1864">
                  <c:v>37290</c:v>
                </c:pt>
                <c:pt idx="1865">
                  <c:v>37310</c:v>
                </c:pt>
                <c:pt idx="1866">
                  <c:v>37330</c:v>
                </c:pt>
                <c:pt idx="1867">
                  <c:v>37350</c:v>
                </c:pt>
                <c:pt idx="1868">
                  <c:v>37370</c:v>
                </c:pt>
                <c:pt idx="1869">
                  <c:v>37390</c:v>
                </c:pt>
                <c:pt idx="1870">
                  <c:v>37410</c:v>
                </c:pt>
                <c:pt idx="1871">
                  <c:v>37430</c:v>
                </c:pt>
                <c:pt idx="1872">
                  <c:v>37450</c:v>
                </c:pt>
                <c:pt idx="1873">
                  <c:v>37470</c:v>
                </c:pt>
                <c:pt idx="1874">
                  <c:v>37490</c:v>
                </c:pt>
                <c:pt idx="1875">
                  <c:v>37510</c:v>
                </c:pt>
                <c:pt idx="1876">
                  <c:v>37530</c:v>
                </c:pt>
                <c:pt idx="1877">
                  <c:v>37550</c:v>
                </c:pt>
                <c:pt idx="1878">
                  <c:v>37570</c:v>
                </c:pt>
                <c:pt idx="1879">
                  <c:v>37590</c:v>
                </c:pt>
                <c:pt idx="1880">
                  <c:v>37610</c:v>
                </c:pt>
                <c:pt idx="1881">
                  <c:v>37630</c:v>
                </c:pt>
                <c:pt idx="1882">
                  <c:v>37650</c:v>
                </c:pt>
                <c:pt idx="1883">
                  <c:v>37670</c:v>
                </c:pt>
                <c:pt idx="1884">
                  <c:v>37690</c:v>
                </c:pt>
                <c:pt idx="1885">
                  <c:v>37710</c:v>
                </c:pt>
                <c:pt idx="1886">
                  <c:v>37730</c:v>
                </c:pt>
                <c:pt idx="1887">
                  <c:v>37750</c:v>
                </c:pt>
                <c:pt idx="1888">
                  <c:v>37770</c:v>
                </c:pt>
                <c:pt idx="1889">
                  <c:v>37790</c:v>
                </c:pt>
                <c:pt idx="1890">
                  <c:v>37810</c:v>
                </c:pt>
                <c:pt idx="1891">
                  <c:v>37830</c:v>
                </c:pt>
                <c:pt idx="1892">
                  <c:v>37850</c:v>
                </c:pt>
                <c:pt idx="1893">
                  <c:v>37870</c:v>
                </c:pt>
                <c:pt idx="1894">
                  <c:v>37890</c:v>
                </c:pt>
                <c:pt idx="1895">
                  <c:v>37910</c:v>
                </c:pt>
                <c:pt idx="1896">
                  <c:v>37930</c:v>
                </c:pt>
                <c:pt idx="1897">
                  <c:v>37950</c:v>
                </c:pt>
                <c:pt idx="1898">
                  <c:v>37970</c:v>
                </c:pt>
                <c:pt idx="1899">
                  <c:v>37990</c:v>
                </c:pt>
                <c:pt idx="1900">
                  <c:v>38010</c:v>
                </c:pt>
                <c:pt idx="1901">
                  <c:v>38030</c:v>
                </c:pt>
                <c:pt idx="1902">
                  <c:v>38050</c:v>
                </c:pt>
                <c:pt idx="1903">
                  <c:v>38070</c:v>
                </c:pt>
                <c:pt idx="1904">
                  <c:v>38090</c:v>
                </c:pt>
                <c:pt idx="1905">
                  <c:v>38110</c:v>
                </c:pt>
                <c:pt idx="1906">
                  <c:v>38130</c:v>
                </c:pt>
                <c:pt idx="1907">
                  <c:v>38150</c:v>
                </c:pt>
                <c:pt idx="1908">
                  <c:v>38170</c:v>
                </c:pt>
                <c:pt idx="1909">
                  <c:v>38190</c:v>
                </c:pt>
                <c:pt idx="1910">
                  <c:v>38210</c:v>
                </c:pt>
                <c:pt idx="1911">
                  <c:v>38230</c:v>
                </c:pt>
                <c:pt idx="1912">
                  <c:v>38250</c:v>
                </c:pt>
                <c:pt idx="1913">
                  <c:v>38270</c:v>
                </c:pt>
                <c:pt idx="1914">
                  <c:v>38290</c:v>
                </c:pt>
                <c:pt idx="1915">
                  <c:v>38310</c:v>
                </c:pt>
                <c:pt idx="1916">
                  <c:v>38330</c:v>
                </c:pt>
                <c:pt idx="1917">
                  <c:v>38350</c:v>
                </c:pt>
                <c:pt idx="1918">
                  <c:v>38370</c:v>
                </c:pt>
                <c:pt idx="1919">
                  <c:v>38390</c:v>
                </c:pt>
                <c:pt idx="1920">
                  <c:v>38410</c:v>
                </c:pt>
                <c:pt idx="1921">
                  <c:v>38430</c:v>
                </c:pt>
                <c:pt idx="1922">
                  <c:v>38450</c:v>
                </c:pt>
                <c:pt idx="1923">
                  <c:v>38470</c:v>
                </c:pt>
                <c:pt idx="1924">
                  <c:v>38490</c:v>
                </c:pt>
                <c:pt idx="1925">
                  <c:v>38510</c:v>
                </c:pt>
                <c:pt idx="1926">
                  <c:v>38530</c:v>
                </c:pt>
                <c:pt idx="1927">
                  <c:v>38550</c:v>
                </c:pt>
                <c:pt idx="1928">
                  <c:v>38570</c:v>
                </c:pt>
                <c:pt idx="1929">
                  <c:v>38590</c:v>
                </c:pt>
                <c:pt idx="1930">
                  <c:v>38610</c:v>
                </c:pt>
                <c:pt idx="1931">
                  <c:v>38630</c:v>
                </c:pt>
                <c:pt idx="1932">
                  <c:v>38650</c:v>
                </c:pt>
                <c:pt idx="1933">
                  <c:v>38670</c:v>
                </c:pt>
                <c:pt idx="1934">
                  <c:v>38690</c:v>
                </c:pt>
                <c:pt idx="1935">
                  <c:v>38710</c:v>
                </c:pt>
                <c:pt idx="1936">
                  <c:v>38730</c:v>
                </c:pt>
                <c:pt idx="1937">
                  <c:v>38750</c:v>
                </c:pt>
                <c:pt idx="1938">
                  <c:v>38770</c:v>
                </c:pt>
                <c:pt idx="1939">
                  <c:v>38790</c:v>
                </c:pt>
                <c:pt idx="1940">
                  <c:v>38810</c:v>
                </c:pt>
                <c:pt idx="1941">
                  <c:v>38830</c:v>
                </c:pt>
                <c:pt idx="1942">
                  <c:v>38850</c:v>
                </c:pt>
                <c:pt idx="1943">
                  <c:v>38870</c:v>
                </c:pt>
                <c:pt idx="1944">
                  <c:v>38890</c:v>
                </c:pt>
                <c:pt idx="1945">
                  <c:v>38910</c:v>
                </c:pt>
                <c:pt idx="1946">
                  <c:v>38930</c:v>
                </c:pt>
                <c:pt idx="1947">
                  <c:v>38950</c:v>
                </c:pt>
                <c:pt idx="1948">
                  <c:v>38970</c:v>
                </c:pt>
                <c:pt idx="1949">
                  <c:v>38990</c:v>
                </c:pt>
                <c:pt idx="1950">
                  <c:v>39010</c:v>
                </c:pt>
                <c:pt idx="1951">
                  <c:v>39030</c:v>
                </c:pt>
                <c:pt idx="1952">
                  <c:v>39050</c:v>
                </c:pt>
                <c:pt idx="1953">
                  <c:v>39070</c:v>
                </c:pt>
                <c:pt idx="1954">
                  <c:v>39090</c:v>
                </c:pt>
                <c:pt idx="1955">
                  <c:v>39110</c:v>
                </c:pt>
                <c:pt idx="1956">
                  <c:v>39130</c:v>
                </c:pt>
                <c:pt idx="1957">
                  <c:v>39150</c:v>
                </c:pt>
                <c:pt idx="1958">
                  <c:v>39170</c:v>
                </c:pt>
                <c:pt idx="1959">
                  <c:v>39190</c:v>
                </c:pt>
                <c:pt idx="1960">
                  <c:v>39210</c:v>
                </c:pt>
                <c:pt idx="1961">
                  <c:v>39230</c:v>
                </c:pt>
                <c:pt idx="1962">
                  <c:v>39250</c:v>
                </c:pt>
                <c:pt idx="1963">
                  <c:v>39270</c:v>
                </c:pt>
                <c:pt idx="1964">
                  <c:v>39290</c:v>
                </c:pt>
                <c:pt idx="1965">
                  <c:v>39310</c:v>
                </c:pt>
                <c:pt idx="1966">
                  <c:v>39330</c:v>
                </c:pt>
                <c:pt idx="1967">
                  <c:v>39350</c:v>
                </c:pt>
                <c:pt idx="1968">
                  <c:v>39370</c:v>
                </c:pt>
                <c:pt idx="1969">
                  <c:v>39390</c:v>
                </c:pt>
                <c:pt idx="1970">
                  <c:v>39410</c:v>
                </c:pt>
                <c:pt idx="1971">
                  <c:v>39430</c:v>
                </c:pt>
                <c:pt idx="1972">
                  <c:v>39450</c:v>
                </c:pt>
                <c:pt idx="1973">
                  <c:v>39470</c:v>
                </c:pt>
                <c:pt idx="1974">
                  <c:v>39490</c:v>
                </c:pt>
                <c:pt idx="1975">
                  <c:v>39510</c:v>
                </c:pt>
                <c:pt idx="1976">
                  <c:v>39530</c:v>
                </c:pt>
                <c:pt idx="1977">
                  <c:v>39550</c:v>
                </c:pt>
                <c:pt idx="1978">
                  <c:v>39570</c:v>
                </c:pt>
                <c:pt idx="1979">
                  <c:v>39590</c:v>
                </c:pt>
                <c:pt idx="1980">
                  <c:v>39610</c:v>
                </c:pt>
                <c:pt idx="1981">
                  <c:v>39630</c:v>
                </c:pt>
                <c:pt idx="1982">
                  <c:v>39650</c:v>
                </c:pt>
                <c:pt idx="1983">
                  <c:v>39670</c:v>
                </c:pt>
                <c:pt idx="1984">
                  <c:v>39690</c:v>
                </c:pt>
                <c:pt idx="1985">
                  <c:v>39710</c:v>
                </c:pt>
                <c:pt idx="1986">
                  <c:v>39730</c:v>
                </c:pt>
                <c:pt idx="1987">
                  <c:v>39750</c:v>
                </c:pt>
                <c:pt idx="1988">
                  <c:v>39770</c:v>
                </c:pt>
                <c:pt idx="1989">
                  <c:v>39790</c:v>
                </c:pt>
                <c:pt idx="1990">
                  <c:v>39810</c:v>
                </c:pt>
                <c:pt idx="1991">
                  <c:v>39830</c:v>
                </c:pt>
                <c:pt idx="1992">
                  <c:v>39850</c:v>
                </c:pt>
                <c:pt idx="1993">
                  <c:v>39870</c:v>
                </c:pt>
                <c:pt idx="1994">
                  <c:v>39890</c:v>
                </c:pt>
                <c:pt idx="1995">
                  <c:v>39910</c:v>
                </c:pt>
                <c:pt idx="1996">
                  <c:v>39930</c:v>
                </c:pt>
                <c:pt idx="1997">
                  <c:v>39950</c:v>
                </c:pt>
                <c:pt idx="1998">
                  <c:v>39970</c:v>
                </c:pt>
                <c:pt idx="1999">
                  <c:v>39990</c:v>
                </c:pt>
                <c:pt idx="2000">
                  <c:v>40010</c:v>
                </c:pt>
                <c:pt idx="2001">
                  <c:v>40030</c:v>
                </c:pt>
                <c:pt idx="2002">
                  <c:v>40050</c:v>
                </c:pt>
                <c:pt idx="2003">
                  <c:v>40070</c:v>
                </c:pt>
                <c:pt idx="2004">
                  <c:v>40090</c:v>
                </c:pt>
                <c:pt idx="2005">
                  <c:v>40110</c:v>
                </c:pt>
                <c:pt idx="2006">
                  <c:v>40130</c:v>
                </c:pt>
                <c:pt idx="2007">
                  <c:v>40150</c:v>
                </c:pt>
                <c:pt idx="2008">
                  <c:v>40170</c:v>
                </c:pt>
                <c:pt idx="2009">
                  <c:v>40190</c:v>
                </c:pt>
                <c:pt idx="2010">
                  <c:v>40210</c:v>
                </c:pt>
                <c:pt idx="2011">
                  <c:v>40230</c:v>
                </c:pt>
                <c:pt idx="2012">
                  <c:v>40250</c:v>
                </c:pt>
                <c:pt idx="2013">
                  <c:v>40270</c:v>
                </c:pt>
                <c:pt idx="2014">
                  <c:v>40290</c:v>
                </c:pt>
                <c:pt idx="2015">
                  <c:v>40310</c:v>
                </c:pt>
                <c:pt idx="2016">
                  <c:v>40330</c:v>
                </c:pt>
                <c:pt idx="2017">
                  <c:v>40350</c:v>
                </c:pt>
                <c:pt idx="2018">
                  <c:v>40370</c:v>
                </c:pt>
                <c:pt idx="2019">
                  <c:v>40390</c:v>
                </c:pt>
                <c:pt idx="2020">
                  <c:v>40410</c:v>
                </c:pt>
                <c:pt idx="2021">
                  <c:v>40430</c:v>
                </c:pt>
                <c:pt idx="2022">
                  <c:v>40450</c:v>
                </c:pt>
                <c:pt idx="2023">
                  <c:v>40470</c:v>
                </c:pt>
                <c:pt idx="2024">
                  <c:v>40490</c:v>
                </c:pt>
                <c:pt idx="2025">
                  <c:v>40510</c:v>
                </c:pt>
                <c:pt idx="2026">
                  <c:v>40530</c:v>
                </c:pt>
                <c:pt idx="2027">
                  <c:v>40550</c:v>
                </c:pt>
                <c:pt idx="2028">
                  <c:v>40570</c:v>
                </c:pt>
                <c:pt idx="2029">
                  <c:v>40590</c:v>
                </c:pt>
                <c:pt idx="2030">
                  <c:v>40610</c:v>
                </c:pt>
                <c:pt idx="2031">
                  <c:v>40630</c:v>
                </c:pt>
                <c:pt idx="2032">
                  <c:v>40650</c:v>
                </c:pt>
                <c:pt idx="2033">
                  <c:v>40670</c:v>
                </c:pt>
                <c:pt idx="2034">
                  <c:v>40690</c:v>
                </c:pt>
                <c:pt idx="2035">
                  <c:v>40710</c:v>
                </c:pt>
                <c:pt idx="2036">
                  <c:v>40730</c:v>
                </c:pt>
                <c:pt idx="2037">
                  <c:v>40750</c:v>
                </c:pt>
                <c:pt idx="2038">
                  <c:v>40770</c:v>
                </c:pt>
                <c:pt idx="2039">
                  <c:v>40790</c:v>
                </c:pt>
                <c:pt idx="2040">
                  <c:v>40810</c:v>
                </c:pt>
                <c:pt idx="2041">
                  <c:v>40830</c:v>
                </c:pt>
                <c:pt idx="2042">
                  <c:v>40850</c:v>
                </c:pt>
                <c:pt idx="2043">
                  <c:v>40870</c:v>
                </c:pt>
                <c:pt idx="2044">
                  <c:v>40890</c:v>
                </c:pt>
                <c:pt idx="2045">
                  <c:v>40910</c:v>
                </c:pt>
                <c:pt idx="2046">
                  <c:v>40930</c:v>
                </c:pt>
                <c:pt idx="2047">
                  <c:v>40950</c:v>
                </c:pt>
                <c:pt idx="2048">
                  <c:v>40970</c:v>
                </c:pt>
                <c:pt idx="2049">
                  <c:v>40990</c:v>
                </c:pt>
                <c:pt idx="2050">
                  <c:v>41010</c:v>
                </c:pt>
                <c:pt idx="2051">
                  <c:v>41030</c:v>
                </c:pt>
                <c:pt idx="2052">
                  <c:v>41050</c:v>
                </c:pt>
                <c:pt idx="2053">
                  <c:v>41070</c:v>
                </c:pt>
                <c:pt idx="2054">
                  <c:v>41090</c:v>
                </c:pt>
                <c:pt idx="2055">
                  <c:v>41110</c:v>
                </c:pt>
                <c:pt idx="2056">
                  <c:v>41130</c:v>
                </c:pt>
                <c:pt idx="2057">
                  <c:v>41150</c:v>
                </c:pt>
                <c:pt idx="2058">
                  <c:v>41170</c:v>
                </c:pt>
                <c:pt idx="2059">
                  <c:v>41190</c:v>
                </c:pt>
                <c:pt idx="2060">
                  <c:v>41210</c:v>
                </c:pt>
                <c:pt idx="2061">
                  <c:v>41230</c:v>
                </c:pt>
                <c:pt idx="2062">
                  <c:v>41250</c:v>
                </c:pt>
                <c:pt idx="2063">
                  <c:v>41270</c:v>
                </c:pt>
                <c:pt idx="2064">
                  <c:v>41290</c:v>
                </c:pt>
                <c:pt idx="2065">
                  <c:v>41310</c:v>
                </c:pt>
                <c:pt idx="2066">
                  <c:v>41330</c:v>
                </c:pt>
                <c:pt idx="2067">
                  <c:v>41350</c:v>
                </c:pt>
                <c:pt idx="2068">
                  <c:v>41370</c:v>
                </c:pt>
                <c:pt idx="2069">
                  <c:v>41390</c:v>
                </c:pt>
                <c:pt idx="2070">
                  <c:v>41410</c:v>
                </c:pt>
                <c:pt idx="2071">
                  <c:v>41430</c:v>
                </c:pt>
                <c:pt idx="2072">
                  <c:v>41450</c:v>
                </c:pt>
                <c:pt idx="2073">
                  <c:v>41470</c:v>
                </c:pt>
                <c:pt idx="2074">
                  <c:v>41490</c:v>
                </c:pt>
                <c:pt idx="2075">
                  <c:v>41510</c:v>
                </c:pt>
                <c:pt idx="2076">
                  <c:v>41530</c:v>
                </c:pt>
                <c:pt idx="2077">
                  <c:v>41550</c:v>
                </c:pt>
                <c:pt idx="2078">
                  <c:v>41570</c:v>
                </c:pt>
                <c:pt idx="2079">
                  <c:v>41590</c:v>
                </c:pt>
                <c:pt idx="2080">
                  <c:v>41610</c:v>
                </c:pt>
                <c:pt idx="2081">
                  <c:v>41630</c:v>
                </c:pt>
                <c:pt idx="2082">
                  <c:v>41650</c:v>
                </c:pt>
                <c:pt idx="2083">
                  <c:v>41670</c:v>
                </c:pt>
                <c:pt idx="2084">
                  <c:v>41690</c:v>
                </c:pt>
                <c:pt idx="2085">
                  <c:v>41710</c:v>
                </c:pt>
                <c:pt idx="2086">
                  <c:v>41730</c:v>
                </c:pt>
                <c:pt idx="2087">
                  <c:v>41750</c:v>
                </c:pt>
                <c:pt idx="2088">
                  <c:v>41770</c:v>
                </c:pt>
                <c:pt idx="2089">
                  <c:v>41790</c:v>
                </c:pt>
                <c:pt idx="2090">
                  <c:v>41810</c:v>
                </c:pt>
                <c:pt idx="2091">
                  <c:v>41830</c:v>
                </c:pt>
                <c:pt idx="2092">
                  <c:v>41850</c:v>
                </c:pt>
                <c:pt idx="2093">
                  <c:v>41870</c:v>
                </c:pt>
                <c:pt idx="2094">
                  <c:v>41890</c:v>
                </c:pt>
                <c:pt idx="2095">
                  <c:v>41910</c:v>
                </c:pt>
                <c:pt idx="2096">
                  <c:v>41930</c:v>
                </c:pt>
                <c:pt idx="2097">
                  <c:v>41950</c:v>
                </c:pt>
                <c:pt idx="2098">
                  <c:v>41970</c:v>
                </c:pt>
                <c:pt idx="2099">
                  <c:v>41990</c:v>
                </c:pt>
                <c:pt idx="2100">
                  <c:v>42010</c:v>
                </c:pt>
                <c:pt idx="2101">
                  <c:v>42030</c:v>
                </c:pt>
                <c:pt idx="2102">
                  <c:v>42050</c:v>
                </c:pt>
                <c:pt idx="2103">
                  <c:v>42070</c:v>
                </c:pt>
                <c:pt idx="2104">
                  <c:v>42090</c:v>
                </c:pt>
                <c:pt idx="2105">
                  <c:v>42110</c:v>
                </c:pt>
                <c:pt idx="2106">
                  <c:v>42130</c:v>
                </c:pt>
                <c:pt idx="2107">
                  <c:v>42150</c:v>
                </c:pt>
                <c:pt idx="2108">
                  <c:v>42170</c:v>
                </c:pt>
                <c:pt idx="2109">
                  <c:v>42190</c:v>
                </c:pt>
                <c:pt idx="2110">
                  <c:v>42210</c:v>
                </c:pt>
                <c:pt idx="2111">
                  <c:v>42230</c:v>
                </c:pt>
                <c:pt idx="2112">
                  <c:v>42250</c:v>
                </c:pt>
                <c:pt idx="2113">
                  <c:v>42270</c:v>
                </c:pt>
                <c:pt idx="2114">
                  <c:v>42290</c:v>
                </c:pt>
                <c:pt idx="2115">
                  <c:v>42310</c:v>
                </c:pt>
                <c:pt idx="2116">
                  <c:v>42330</c:v>
                </c:pt>
                <c:pt idx="2117">
                  <c:v>42350</c:v>
                </c:pt>
                <c:pt idx="2118">
                  <c:v>42370</c:v>
                </c:pt>
                <c:pt idx="2119">
                  <c:v>42390</c:v>
                </c:pt>
                <c:pt idx="2120">
                  <c:v>42410</c:v>
                </c:pt>
                <c:pt idx="2121">
                  <c:v>42430</c:v>
                </c:pt>
                <c:pt idx="2122">
                  <c:v>42450</c:v>
                </c:pt>
                <c:pt idx="2123">
                  <c:v>42470</c:v>
                </c:pt>
                <c:pt idx="2124">
                  <c:v>42490</c:v>
                </c:pt>
                <c:pt idx="2125">
                  <c:v>42510</c:v>
                </c:pt>
                <c:pt idx="2126">
                  <c:v>42530</c:v>
                </c:pt>
                <c:pt idx="2127">
                  <c:v>42550</c:v>
                </c:pt>
                <c:pt idx="2128">
                  <c:v>42570</c:v>
                </c:pt>
                <c:pt idx="2129">
                  <c:v>42590</c:v>
                </c:pt>
                <c:pt idx="2130">
                  <c:v>42610</c:v>
                </c:pt>
                <c:pt idx="2131">
                  <c:v>42630</c:v>
                </c:pt>
                <c:pt idx="2132">
                  <c:v>42650</c:v>
                </c:pt>
                <c:pt idx="2133">
                  <c:v>42670</c:v>
                </c:pt>
                <c:pt idx="2134">
                  <c:v>42690</c:v>
                </c:pt>
                <c:pt idx="2135">
                  <c:v>42710</c:v>
                </c:pt>
                <c:pt idx="2136">
                  <c:v>42730</c:v>
                </c:pt>
                <c:pt idx="2137">
                  <c:v>42750</c:v>
                </c:pt>
                <c:pt idx="2138">
                  <c:v>42770</c:v>
                </c:pt>
                <c:pt idx="2139">
                  <c:v>42790</c:v>
                </c:pt>
                <c:pt idx="2140">
                  <c:v>42810</c:v>
                </c:pt>
                <c:pt idx="2141">
                  <c:v>42830</c:v>
                </c:pt>
                <c:pt idx="2142">
                  <c:v>42850</c:v>
                </c:pt>
                <c:pt idx="2143">
                  <c:v>42870</c:v>
                </c:pt>
                <c:pt idx="2144">
                  <c:v>42890</c:v>
                </c:pt>
                <c:pt idx="2145">
                  <c:v>42910</c:v>
                </c:pt>
                <c:pt idx="2146">
                  <c:v>42930</c:v>
                </c:pt>
                <c:pt idx="2147">
                  <c:v>42950</c:v>
                </c:pt>
                <c:pt idx="2148">
                  <c:v>42970</c:v>
                </c:pt>
                <c:pt idx="2149">
                  <c:v>42990</c:v>
                </c:pt>
                <c:pt idx="2150">
                  <c:v>43010</c:v>
                </c:pt>
                <c:pt idx="2151">
                  <c:v>43030</c:v>
                </c:pt>
                <c:pt idx="2152">
                  <c:v>43050</c:v>
                </c:pt>
                <c:pt idx="2153">
                  <c:v>43070</c:v>
                </c:pt>
                <c:pt idx="2154">
                  <c:v>43090</c:v>
                </c:pt>
                <c:pt idx="2155">
                  <c:v>43110</c:v>
                </c:pt>
                <c:pt idx="2156">
                  <c:v>43130</c:v>
                </c:pt>
                <c:pt idx="2157">
                  <c:v>43150</c:v>
                </c:pt>
                <c:pt idx="2158">
                  <c:v>43170</c:v>
                </c:pt>
                <c:pt idx="2159">
                  <c:v>43190</c:v>
                </c:pt>
                <c:pt idx="2160">
                  <c:v>43210</c:v>
                </c:pt>
                <c:pt idx="2161">
                  <c:v>43230</c:v>
                </c:pt>
                <c:pt idx="2162">
                  <c:v>43250</c:v>
                </c:pt>
                <c:pt idx="2163">
                  <c:v>43270</c:v>
                </c:pt>
                <c:pt idx="2164">
                  <c:v>43290</c:v>
                </c:pt>
                <c:pt idx="2165">
                  <c:v>43310</c:v>
                </c:pt>
                <c:pt idx="2166">
                  <c:v>43330</c:v>
                </c:pt>
                <c:pt idx="2167">
                  <c:v>43350</c:v>
                </c:pt>
                <c:pt idx="2168">
                  <c:v>43370</c:v>
                </c:pt>
                <c:pt idx="2169">
                  <c:v>43390</c:v>
                </c:pt>
                <c:pt idx="2170">
                  <c:v>43410</c:v>
                </c:pt>
                <c:pt idx="2171">
                  <c:v>43430</c:v>
                </c:pt>
                <c:pt idx="2172">
                  <c:v>43450</c:v>
                </c:pt>
                <c:pt idx="2173">
                  <c:v>43470</c:v>
                </c:pt>
                <c:pt idx="2174">
                  <c:v>43490</c:v>
                </c:pt>
                <c:pt idx="2175">
                  <c:v>43510</c:v>
                </c:pt>
                <c:pt idx="2176">
                  <c:v>43530</c:v>
                </c:pt>
                <c:pt idx="2177">
                  <c:v>43550</c:v>
                </c:pt>
                <c:pt idx="2178">
                  <c:v>43570</c:v>
                </c:pt>
                <c:pt idx="2179">
                  <c:v>43590</c:v>
                </c:pt>
                <c:pt idx="2180">
                  <c:v>43610</c:v>
                </c:pt>
                <c:pt idx="2181">
                  <c:v>43630</c:v>
                </c:pt>
                <c:pt idx="2182">
                  <c:v>43650</c:v>
                </c:pt>
                <c:pt idx="2183">
                  <c:v>43670</c:v>
                </c:pt>
                <c:pt idx="2184">
                  <c:v>43690</c:v>
                </c:pt>
                <c:pt idx="2185">
                  <c:v>43710</c:v>
                </c:pt>
                <c:pt idx="2186">
                  <c:v>43730</c:v>
                </c:pt>
                <c:pt idx="2187">
                  <c:v>43750</c:v>
                </c:pt>
                <c:pt idx="2188">
                  <c:v>43770</c:v>
                </c:pt>
                <c:pt idx="2189">
                  <c:v>43790</c:v>
                </c:pt>
                <c:pt idx="2190">
                  <c:v>43810</c:v>
                </c:pt>
                <c:pt idx="2191">
                  <c:v>43830</c:v>
                </c:pt>
                <c:pt idx="2192">
                  <c:v>43850</c:v>
                </c:pt>
                <c:pt idx="2193">
                  <c:v>43870</c:v>
                </c:pt>
                <c:pt idx="2194">
                  <c:v>43890</c:v>
                </c:pt>
                <c:pt idx="2195">
                  <c:v>43910</c:v>
                </c:pt>
                <c:pt idx="2196">
                  <c:v>43930</c:v>
                </c:pt>
                <c:pt idx="2197">
                  <c:v>43950</c:v>
                </c:pt>
                <c:pt idx="2198">
                  <c:v>43970</c:v>
                </c:pt>
                <c:pt idx="2199">
                  <c:v>43990</c:v>
                </c:pt>
                <c:pt idx="2200">
                  <c:v>44010</c:v>
                </c:pt>
                <c:pt idx="2201">
                  <c:v>44030</c:v>
                </c:pt>
                <c:pt idx="2202">
                  <c:v>44050</c:v>
                </c:pt>
                <c:pt idx="2203">
                  <c:v>44070</c:v>
                </c:pt>
                <c:pt idx="2204">
                  <c:v>44090</c:v>
                </c:pt>
                <c:pt idx="2205">
                  <c:v>44110</c:v>
                </c:pt>
                <c:pt idx="2206">
                  <c:v>44130</c:v>
                </c:pt>
                <c:pt idx="2207">
                  <c:v>44150</c:v>
                </c:pt>
                <c:pt idx="2208">
                  <c:v>44170</c:v>
                </c:pt>
                <c:pt idx="2209">
                  <c:v>44190</c:v>
                </c:pt>
                <c:pt idx="2210">
                  <c:v>44210</c:v>
                </c:pt>
                <c:pt idx="2211">
                  <c:v>44230</c:v>
                </c:pt>
                <c:pt idx="2212">
                  <c:v>44250</c:v>
                </c:pt>
                <c:pt idx="2213">
                  <c:v>44270</c:v>
                </c:pt>
                <c:pt idx="2214">
                  <c:v>44290</c:v>
                </c:pt>
                <c:pt idx="2215">
                  <c:v>44310</c:v>
                </c:pt>
                <c:pt idx="2216">
                  <c:v>44330</c:v>
                </c:pt>
                <c:pt idx="2217">
                  <c:v>44350</c:v>
                </c:pt>
                <c:pt idx="2218">
                  <c:v>44370</c:v>
                </c:pt>
                <c:pt idx="2219">
                  <c:v>44390</c:v>
                </c:pt>
                <c:pt idx="2220">
                  <c:v>44410</c:v>
                </c:pt>
                <c:pt idx="2221">
                  <c:v>44430</c:v>
                </c:pt>
                <c:pt idx="2222">
                  <c:v>44450</c:v>
                </c:pt>
                <c:pt idx="2223">
                  <c:v>44470</c:v>
                </c:pt>
                <c:pt idx="2224">
                  <c:v>44490</c:v>
                </c:pt>
                <c:pt idx="2225">
                  <c:v>44510</c:v>
                </c:pt>
                <c:pt idx="2226">
                  <c:v>44530</c:v>
                </c:pt>
                <c:pt idx="2227">
                  <c:v>44550</c:v>
                </c:pt>
                <c:pt idx="2228">
                  <c:v>44570</c:v>
                </c:pt>
                <c:pt idx="2229">
                  <c:v>44590</c:v>
                </c:pt>
                <c:pt idx="2230">
                  <c:v>44610</c:v>
                </c:pt>
                <c:pt idx="2231">
                  <c:v>44630</c:v>
                </c:pt>
                <c:pt idx="2232">
                  <c:v>44650</c:v>
                </c:pt>
                <c:pt idx="2233">
                  <c:v>44670</c:v>
                </c:pt>
                <c:pt idx="2234">
                  <c:v>44690</c:v>
                </c:pt>
                <c:pt idx="2235">
                  <c:v>44710</c:v>
                </c:pt>
                <c:pt idx="2236">
                  <c:v>44730</c:v>
                </c:pt>
                <c:pt idx="2237">
                  <c:v>44750</c:v>
                </c:pt>
                <c:pt idx="2238">
                  <c:v>44770</c:v>
                </c:pt>
                <c:pt idx="2239">
                  <c:v>44790</c:v>
                </c:pt>
                <c:pt idx="2240">
                  <c:v>44810</c:v>
                </c:pt>
                <c:pt idx="2241">
                  <c:v>44830</c:v>
                </c:pt>
                <c:pt idx="2242">
                  <c:v>44850</c:v>
                </c:pt>
                <c:pt idx="2243">
                  <c:v>44870</c:v>
                </c:pt>
                <c:pt idx="2244">
                  <c:v>44890</c:v>
                </c:pt>
                <c:pt idx="2245">
                  <c:v>44910</c:v>
                </c:pt>
                <c:pt idx="2246">
                  <c:v>44930</c:v>
                </c:pt>
                <c:pt idx="2247">
                  <c:v>44950</c:v>
                </c:pt>
                <c:pt idx="2248">
                  <c:v>44970</c:v>
                </c:pt>
                <c:pt idx="2249">
                  <c:v>44990</c:v>
                </c:pt>
                <c:pt idx="2250">
                  <c:v>45010</c:v>
                </c:pt>
                <c:pt idx="2251">
                  <c:v>45030</c:v>
                </c:pt>
                <c:pt idx="2252">
                  <c:v>45050</c:v>
                </c:pt>
                <c:pt idx="2253">
                  <c:v>45070</c:v>
                </c:pt>
                <c:pt idx="2254">
                  <c:v>45090</c:v>
                </c:pt>
                <c:pt idx="2255">
                  <c:v>45110</c:v>
                </c:pt>
                <c:pt idx="2256">
                  <c:v>45130</c:v>
                </c:pt>
                <c:pt idx="2257">
                  <c:v>45150</c:v>
                </c:pt>
                <c:pt idx="2258">
                  <c:v>45170</c:v>
                </c:pt>
                <c:pt idx="2259">
                  <c:v>45190</c:v>
                </c:pt>
                <c:pt idx="2260">
                  <c:v>45210</c:v>
                </c:pt>
                <c:pt idx="2261">
                  <c:v>45230</c:v>
                </c:pt>
                <c:pt idx="2262">
                  <c:v>45250</c:v>
                </c:pt>
                <c:pt idx="2263">
                  <c:v>45270</c:v>
                </c:pt>
                <c:pt idx="2264">
                  <c:v>45290</c:v>
                </c:pt>
                <c:pt idx="2265">
                  <c:v>45310</c:v>
                </c:pt>
                <c:pt idx="2266">
                  <c:v>45330</c:v>
                </c:pt>
                <c:pt idx="2267">
                  <c:v>45350</c:v>
                </c:pt>
                <c:pt idx="2268">
                  <c:v>45370</c:v>
                </c:pt>
                <c:pt idx="2269">
                  <c:v>45390</c:v>
                </c:pt>
                <c:pt idx="2270">
                  <c:v>45410</c:v>
                </c:pt>
                <c:pt idx="2271">
                  <c:v>45430</c:v>
                </c:pt>
                <c:pt idx="2272">
                  <c:v>45450</c:v>
                </c:pt>
                <c:pt idx="2273">
                  <c:v>45470</c:v>
                </c:pt>
                <c:pt idx="2274">
                  <c:v>45490</c:v>
                </c:pt>
                <c:pt idx="2275">
                  <c:v>45510</c:v>
                </c:pt>
                <c:pt idx="2276">
                  <c:v>45530</c:v>
                </c:pt>
                <c:pt idx="2277">
                  <c:v>45550</c:v>
                </c:pt>
                <c:pt idx="2278">
                  <c:v>45570</c:v>
                </c:pt>
                <c:pt idx="2279">
                  <c:v>45590</c:v>
                </c:pt>
                <c:pt idx="2280">
                  <c:v>45610</c:v>
                </c:pt>
                <c:pt idx="2281">
                  <c:v>45630</c:v>
                </c:pt>
                <c:pt idx="2282">
                  <c:v>45650</c:v>
                </c:pt>
                <c:pt idx="2283">
                  <c:v>45670</c:v>
                </c:pt>
                <c:pt idx="2284">
                  <c:v>45690</c:v>
                </c:pt>
                <c:pt idx="2285">
                  <c:v>45710</c:v>
                </c:pt>
                <c:pt idx="2286">
                  <c:v>45730</c:v>
                </c:pt>
                <c:pt idx="2287">
                  <c:v>45750</c:v>
                </c:pt>
                <c:pt idx="2288">
                  <c:v>45770</c:v>
                </c:pt>
                <c:pt idx="2289">
                  <c:v>45790</c:v>
                </c:pt>
                <c:pt idx="2290">
                  <c:v>45810</c:v>
                </c:pt>
                <c:pt idx="2291">
                  <c:v>45830</c:v>
                </c:pt>
                <c:pt idx="2292">
                  <c:v>45850</c:v>
                </c:pt>
                <c:pt idx="2293">
                  <c:v>45870</c:v>
                </c:pt>
                <c:pt idx="2294">
                  <c:v>45890</c:v>
                </c:pt>
                <c:pt idx="2295">
                  <c:v>45910</c:v>
                </c:pt>
                <c:pt idx="2296">
                  <c:v>45930</c:v>
                </c:pt>
                <c:pt idx="2297">
                  <c:v>45950</c:v>
                </c:pt>
                <c:pt idx="2298">
                  <c:v>45970</c:v>
                </c:pt>
                <c:pt idx="2299">
                  <c:v>45990</c:v>
                </c:pt>
                <c:pt idx="2300">
                  <c:v>46010</c:v>
                </c:pt>
                <c:pt idx="2301">
                  <c:v>46030</c:v>
                </c:pt>
                <c:pt idx="2302">
                  <c:v>46050</c:v>
                </c:pt>
                <c:pt idx="2303">
                  <c:v>46070</c:v>
                </c:pt>
                <c:pt idx="2304">
                  <c:v>46090</c:v>
                </c:pt>
                <c:pt idx="2305">
                  <c:v>46110</c:v>
                </c:pt>
                <c:pt idx="2306">
                  <c:v>46130</c:v>
                </c:pt>
                <c:pt idx="2307">
                  <c:v>46150</c:v>
                </c:pt>
                <c:pt idx="2308">
                  <c:v>46170</c:v>
                </c:pt>
                <c:pt idx="2309">
                  <c:v>46190</c:v>
                </c:pt>
                <c:pt idx="2310">
                  <c:v>46210</c:v>
                </c:pt>
                <c:pt idx="2311">
                  <c:v>46230</c:v>
                </c:pt>
                <c:pt idx="2312">
                  <c:v>46250</c:v>
                </c:pt>
                <c:pt idx="2313">
                  <c:v>46270</c:v>
                </c:pt>
                <c:pt idx="2314">
                  <c:v>46290</c:v>
                </c:pt>
                <c:pt idx="2315">
                  <c:v>46310</c:v>
                </c:pt>
                <c:pt idx="2316">
                  <c:v>46330</c:v>
                </c:pt>
                <c:pt idx="2317">
                  <c:v>46350</c:v>
                </c:pt>
                <c:pt idx="2318">
                  <c:v>46370</c:v>
                </c:pt>
                <c:pt idx="2319">
                  <c:v>46390</c:v>
                </c:pt>
                <c:pt idx="2320">
                  <c:v>46410</c:v>
                </c:pt>
                <c:pt idx="2321">
                  <c:v>46430</c:v>
                </c:pt>
                <c:pt idx="2322">
                  <c:v>46450</c:v>
                </c:pt>
                <c:pt idx="2323">
                  <c:v>46470</c:v>
                </c:pt>
                <c:pt idx="2324">
                  <c:v>46490</c:v>
                </c:pt>
                <c:pt idx="2325">
                  <c:v>46510</c:v>
                </c:pt>
                <c:pt idx="2326">
                  <c:v>46530</c:v>
                </c:pt>
                <c:pt idx="2327">
                  <c:v>46550</c:v>
                </c:pt>
                <c:pt idx="2328">
                  <c:v>46570</c:v>
                </c:pt>
                <c:pt idx="2329">
                  <c:v>46590</c:v>
                </c:pt>
                <c:pt idx="2330">
                  <c:v>46610</c:v>
                </c:pt>
                <c:pt idx="2331">
                  <c:v>46630</c:v>
                </c:pt>
                <c:pt idx="2332">
                  <c:v>46650</c:v>
                </c:pt>
                <c:pt idx="2333">
                  <c:v>46670</c:v>
                </c:pt>
                <c:pt idx="2334">
                  <c:v>46690</c:v>
                </c:pt>
                <c:pt idx="2335">
                  <c:v>46710</c:v>
                </c:pt>
                <c:pt idx="2336">
                  <c:v>46730</c:v>
                </c:pt>
                <c:pt idx="2337">
                  <c:v>46750</c:v>
                </c:pt>
                <c:pt idx="2338">
                  <c:v>46770</c:v>
                </c:pt>
                <c:pt idx="2339">
                  <c:v>46790</c:v>
                </c:pt>
                <c:pt idx="2340">
                  <c:v>46810</c:v>
                </c:pt>
                <c:pt idx="2341">
                  <c:v>46830</c:v>
                </c:pt>
                <c:pt idx="2342">
                  <c:v>46850</c:v>
                </c:pt>
                <c:pt idx="2343">
                  <c:v>46870</c:v>
                </c:pt>
                <c:pt idx="2344">
                  <c:v>46890</c:v>
                </c:pt>
                <c:pt idx="2345">
                  <c:v>46910</c:v>
                </c:pt>
                <c:pt idx="2346">
                  <c:v>46930</c:v>
                </c:pt>
                <c:pt idx="2347">
                  <c:v>46950</c:v>
                </c:pt>
                <c:pt idx="2348">
                  <c:v>46970</c:v>
                </c:pt>
                <c:pt idx="2349">
                  <c:v>46990</c:v>
                </c:pt>
                <c:pt idx="2350">
                  <c:v>47010</c:v>
                </c:pt>
                <c:pt idx="2351">
                  <c:v>47030</c:v>
                </c:pt>
                <c:pt idx="2352">
                  <c:v>47050</c:v>
                </c:pt>
                <c:pt idx="2353">
                  <c:v>47070</c:v>
                </c:pt>
                <c:pt idx="2354">
                  <c:v>47090</c:v>
                </c:pt>
                <c:pt idx="2355">
                  <c:v>47110</c:v>
                </c:pt>
                <c:pt idx="2356">
                  <c:v>47130</c:v>
                </c:pt>
                <c:pt idx="2357">
                  <c:v>47150</c:v>
                </c:pt>
                <c:pt idx="2358">
                  <c:v>47170</c:v>
                </c:pt>
                <c:pt idx="2359">
                  <c:v>47190</c:v>
                </c:pt>
                <c:pt idx="2360">
                  <c:v>47210</c:v>
                </c:pt>
                <c:pt idx="2361">
                  <c:v>47230</c:v>
                </c:pt>
                <c:pt idx="2362">
                  <c:v>47250</c:v>
                </c:pt>
                <c:pt idx="2363">
                  <c:v>47270</c:v>
                </c:pt>
                <c:pt idx="2364">
                  <c:v>47290</c:v>
                </c:pt>
                <c:pt idx="2365">
                  <c:v>47310</c:v>
                </c:pt>
                <c:pt idx="2366">
                  <c:v>47330</c:v>
                </c:pt>
                <c:pt idx="2367">
                  <c:v>47350</c:v>
                </c:pt>
                <c:pt idx="2368">
                  <c:v>47370</c:v>
                </c:pt>
                <c:pt idx="2369">
                  <c:v>47390</c:v>
                </c:pt>
                <c:pt idx="2370">
                  <c:v>47410</c:v>
                </c:pt>
                <c:pt idx="2371">
                  <c:v>47430</c:v>
                </c:pt>
                <c:pt idx="2372">
                  <c:v>47450</c:v>
                </c:pt>
                <c:pt idx="2373">
                  <c:v>47470</c:v>
                </c:pt>
                <c:pt idx="2374">
                  <c:v>47490</c:v>
                </c:pt>
                <c:pt idx="2375">
                  <c:v>47510</c:v>
                </c:pt>
                <c:pt idx="2376">
                  <c:v>47530</c:v>
                </c:pt>
                <c:pt idx="2377">
                  <c:v>47550</c:v>
                </c:pt>
                <c:pt idx="2378">
                  <c:v>47570</c:v>
                </c:pt>
                <c:pt idx="2379">
                  <c:v>47590</c:v>
                </c:pt>
                <c:pt idx="2380">
                  <c:v>47610</c:v>
                </c:pt>
                <c:pt idx="2381">
                  <c:v>47630</c:v>
                </c:pt>
                <c:pt idx="2382">
                  <c:v>47650</c:v>
                </c:pt>
                <c:pt idx="2383">
                  <c:v>47670</c:v>
                </c:pt>
                <c:pt idx="2384">
                  <c:v>47690</c:v>
                </c:pt>
                <c:pt idx="2385">
                  <c:v>47710</c:v>
                </c:pt>
                <c:pt idx="2386">
                  <c:v>47730</c:v>
                </c:pt>
                <c:pt idx="2387">
                  <c:v>47750</c:v>
                </c:pt>
                <c:pt idx="2388">
                  <c:v>47770</c:v>
                </c:pt>
                <c:pt idx="2389">
                  <c:v>47790</c:v>
                </c:pt>
                <c:pt idx="2390">
                  <c:v>47810</c:v>
                </c:pt>
                <c:pt idx="2391">
                  <c:v>47830</c:v>
                </c:pt>
                <c:pt idx="2392">
                  <c:v>47850</c:v>
                </c:pt>
                <c:pt idx="2393">
                  <c:v>47870</c:v>
                </c:pt>
                <c:pt idx="2394">
                  <c:v>47890</c:v>
                </c:pt>
                <c:pt idx="2395">
                  <c:v>47910</c:v>
                </c:pt>
                <c:pt idx="2396">
                  <c:v>47930</c:v>
                </c:pt>
                <c:pt idx="2397">
                  <c:v>47950</c:v>
                </c:pt>
                <c:pt idx="2398">
                  <c:v>47970</c:v>
                </c:pt>
                <c:pt idx="2399">
                  <c:v>47990</c:v>
                </c:pt>
                <c:pt idx="2400">
                  <c:v>48010</c:v>
                </c:pt>
                <c:pt idx="2401">
                  <c:v>48030</c:v>
                </c:pt>
                <c:pt idx="2402">
                  <c:v>48050</c:v>
                </c:pt>
                <c:pt idx="2403">
                  <c:v>48070</c:v>
                </c:pt>
                <c:pt idx="2404">
                  <c:v>48090</c:v>
                </c:pt>
                <c:pt idx="2405">
                  <c:v>48110</c:v>
                </c:pt>
                <c:pt idx="2406">
                  <c:v>48130</c:v>
                </c:pt>
                <c:pt idx="2407">
                  <c:v>48150</c:v>
                </c:pt>
                <c:pt idx="2408">
                  <c:v>48170</c:v>
                </c:pt>
                <c:pt idx="2409">
                  <c:v>48190</c:v>
                </c:pt>
                <c:pt idx="2410">
                  <c:v>48210</c:v>
                </c:pt>
                <c:pt idx="2411">
                  <c:v>48230</c:v>
                </c:pt>
                <c:pt idx="2412">
                  <c:v>48250</c:v>
                </c:pt>
                <c:pt idx="2413">
                  <c:v>48270</c:v>
                </c:pt>
                <c:pt idx="2414">
                  <c:v>48290</c:v>
                </c:pt>
                <c:pt idx="2415">
                  <c:v>48310</c:v>
                </c:pt>
                <c:pt idx="2416">
                  <c:v>48330</c:v>
                </c:pt>
                <c:pt idx="2417">
                  <c:v>48350</c:v>
                </c:pt>
                <c:pt idx="2418">
                  <c:v>48370</c:v>
                </c:pt>
                <c:pt idx="2419">
                  <c:v>48390</c:v>
                </c:pt>
                <c:pt idx="2420">
                  <c:v>48410</c:v>
                </c:pt>
                <c:pt idx="2421">
                  <c:v>48430</c:v>
                </c:pt>
                <c:pt idx="2422">
                  <c:v>48450</c:v>
                </c:pt>
                <c:pt idx="2423">
                  <c:v>48470</c:v>
                </c:pt>
                <c:pt idx="2424">
                  <c:v>48490</c:v>
                </c:pt>
                <c:pt idx="2425">
                  <c:v>48510</c:v>
                </c:pt>
                <c:pt idx="2426">
                  <c:v>48530</c:v>
                </c:pt>
                <c:pt idx="2427">
                  <c:v>48550</c:v>
                </c:pt>
                <c:pt idx="2428">
                  <c:v>48570</c:v>
                </c:pt>
                <c:pt idx="2429">
                  <c:v>48590</c:v>
                </c:pt>
                <c:pt idx="2430">
                  <c:v>48610</c:v>
                </c:pt>
                <c:pt idx="2431">
                  <c:v>48630</c:v>
                </c:pt>
                <c:pt idx="2432">
                  <c:v>48650</c:v>
                </c:pt>
                <c:pt idx="2433">
                  <c:v>48670</c:v>
                </c:pt>
                <c:pt idx="2434">
                  <c:v>48690</c:v>
                </c:pt>
                <c:pt idx="2435">
                  <c:v>48710</c:v>
                </c:pt>
                <c:pt idx="2436">
                  <c:v>48730</c:v>
                </c:pt>
                <c:pt idx="2437">
                  <c:v>48750</c:v>
                </c:pt>
                <c:pt idx="2438">
                  <c:v>48770</c:v>
                </c:pt>
                <c:pt idx="2439">
                  <c:v>48790</c:v>
                </c:pt>
                <c:pt idx="2440">
                  <c:v>48810</c:v>
                </c:pt>
                <c:pt idx="2441">
                  <c:v>48830</c:v>
                </c:pt>
                <c:pt idx="2442">
                  <c:v>48850</c:v>
                </c:pt>
                <c:pt idx="2443">
                  <c:v>48870</c:v>
                </c:pt>
                <c:pt idx="2444">
                  <c:v>48890</c:v>
                </c:pt>
                <c:pt idx="2445">
                  <c:v>48910</c:v>
                </c:pt>
                <c:pt idx="2446">
                  <c:v>48930</c:v>
                </c:pt>
                <c:pt idx="2447">
                  <c:v>48950</c:v>
                </c:pt>
                <c:pt idx="2448">
                  <c:v>48970</c:v>
                </c:pt>
                <c:pt idx="2449">
                  <c:v>48990</c:v>
                </c:pt>
                <c:pt idx="2450">
                  <c:v>49010</c:v>
                </c:pt>
                <c:pt idx="2451">
                  <c:v>49030</c:v>
                </c:pt>
                <c:pt idx="2452">
                  <c:v>49050</c:v>
                </c:pt>
                <c:pt idx="2453">
                  <c:v>49070</c:v>
                </c:pt>
                <c:pt idx="2454">
                  <c:v>49090</c:v>
                </c:pt>
                <c:pt idx="2455">
                  <c:v>49110</c:v>
                </c:pt>
                <c:pt idx="2456">
                  <c:v>49130</c:v>
                </c:pt>
                <c:pt idx="2457">
                  <c:v>49150</c:v>
                </c:pt>
                <c:pt idx="2458">
                  <c:v>49170</c:v>
                </c:pt>
                <c:pt idx="2459">
                  <c:v>49190</c:v>
                </c:pt>
                <c:pt idx="2460">
                  <c:v>49210</c:v>
                </c:pt>
                <c:pt idx="2461">
                  <c:v>49230</c:v>
                </c:pt>
                <c:pt idx="2462">
                  <c:v>49250</c:v>
                </c:pt>
                <c:pt idx="2463">
                  <c:v>49270</c:v>
                </c:pt>
                <c:pt idx="2464">
                  <c:v>49290</c:v>
                </c:pt>
                <c:pt idx="2465">
                  <c:v>49310</c:v>
                </c:pt>
                <c:pt idx="2466">
                  <c:v>49330</c:v>
                </c:pt>
                <c:pt idx="2467">
                  <c:v>49350</c:v>
                </c:pt>
                <c:pt idx="2468">
                  <c:v>49370</c:v>
                </c:pt>
                <c:pt idx="2469">
                  <c:v>49390</c:v>
                </c:pt>
                <c:pt idx="2470">
                  <c:v>49410</c:v>
                </c:pt>
                <c:pt idx="2471">
                  <c:v>49430</c:v>
                </c:pt>
                <c:pt idx="2472">
                  <c:v>49450</c:v>
                </c:pt>
                <c:pt idx="2473">
                  <c:v>49470</c:v>
                </c:pt>
                <c:pt idx="2474">
                  <c:v>49490</c:v>
                </c:pt>
                <c:pt idx="2475">
                  <c:v>49510</c:v>
                </c:pt>
                <c:pt idx="2476">
                  <c:v>49530</c:v>
                </c:pt>
                <c:pt idx="2477">
                  <c:v>49550</c:v>
                </c:pt>
                <c:pt idx="2478">
                  <c:v>49570</c:v>
                </c:pt>
                <c:pt idx="2479">
                  <c:v>49590</c:v>
                </c:pt>
                <c:pt idx="2480">
                  <c:v>49610</c:v>
                </c:pt>
                <c:pt idx="2481">
                  <c:v>49630</c:v>
                </c:pt>
                <c:pt idx="2482">
                  <c:v>49650</c:v>
                </c:pt>
                <c:pt idx="2483">
                  <c:v>49670</c:v>
                </c:pt>
                <c:pt idx="2484">
                  <c:v>49690</c:v>
                </c:pt>
                <c:pt idx="2485">
                  <c:v>49710</c:v>
                </c:pt>
                <c:pt idx="2486">
                  <c:v>49730</c:v>
                </c:pt>
                <c:pt idx="2487">
                  <c:v>49750</c:v>
                </c:pt>
                <c:pt idx="2488">
                  <c:v>49770</c:v>
                </c:pt>
                <c:pt idx="2489">
                  <c:v>49790</c:v>
                </c:pt>
                <c:pt idx="2490">
                  <c:v>49810</c:v>
                </c:pt>
                <c:pt idx="2491">
                  <c:v>49830</c:v>
                </c:pt>
                <c:pt idx="2492">
                  <c:v>49850</c:v>
                </c:pt>
                <c:pt idx="2493">
                  <c:v>49870</c:v>
                </c:pt>
                <c:pt idx="2494">
                  <c:v>49890</c:v>
                </c:pt>
                <c:pt idx="2495">
                  <c:v>49910</c:v>
                </c:pt>
                <c:pt idx="2496">
                  <c:v>49930</c:v>
                </c:pt>
                <c:pt idx="2497">
                  <c:v>49950</c:v>
                </c:pt>
                <c:pt idx="2498">
                  <c:v>49970</c:v>
                </c:pt>
                <c:pt idx="2499">
                  <c:v>49990</c:v>
                </c:pt>
                <c:pt idx="2500">
                  <c:v>50010</c:v>
                </c:pt>
                <c:pt idx="2501">
                  <c:v>50030</c:v>
                </c:pt>
                <c:pt idx="2502">
                  <c:v>50050</c:v>
                </c:pt>
                <c:pt idx="2503">
                  <c:v>50070</c:v>
                </c:pt>
                <c:pt idx="2504">
                  <c:v>50090</c:v>
                </c:pt>
                <c:pt idx="2505">
                  <c:v>50110</c:v>
                </c:pt>
                <c:pt idx="2506">
                  <c:v>50130</c:v>
                </c:pt>
                <c:pt idx="2507">
                  <c:v>50150</c:v>
                </c:pt>
                <c:pt idx="2508">
                  <c:v>50170</c:v>
                </c:pt>
                <c:pt idx="2509">
                  <c:v>50190</c:v>
                </c:pt>
                <c:pt idx="2510">
                  <c:v>50210</c:v>
                </c:pt>
                <c:pt idx="2511">
                  <c:v>50230</c:v>
                </c:pt>
                <c:pt idx="2512">
                  <c:v>50250</c:v>
                </c:pt>
                <c:pt idx="2513">
                  <c:v>50270</c:v>
                </c:pt>
                <c:pt idx="2514">
                  <c:v>50290</c:v>
                </c:pt>
                <c:pt idx="2515">
                  <c:v>50310</c:v>
                </c:pt>
                <c:pt idx="2516">
                  <c:v>50330</c:v>
                </c:pt>
                <c:pt idx="2517">
                  <c:v>50350</c:v>
                </c:pt>
                <c:pt idx="2518">
                  <c:v>50370</c:v>
                </c:pt>
                <c:pt idx="2519">
                  <c:v>50390</c:v>
                </c:pt>
                <c:pt idx="2520">
                  <c:v>50410</c:v>
                </c:pt>
                <c:pt idx="2521">
                  <c:v>50430</c:v>
                </c:pt>
                <c:pt idx="2522">
                  <c:v>50450</c:v>
                </c:pt>
                <c:pt idx="2523">
                  <c:v>50470</c:v>
                </c:pt>
                <c:pt idx="2524">
                  <c:v>50490</c:v>
                </c:pt>
                <c:pt idx="2525">
                  <c:v>50510</c:v>
                </c:pt>
                <c:pt idx="2526">
                  <c:v>50530</c:v>
                </c:pt>
                <c:pt idx="2527">
                  <c:v>50550</c:v>
                </c:pt>
                <c:pt idx="2528">
                  <c:v>50570</c:v>
                </c:pt>
                <c:pt idx="2529">
                  <c:v>50590</c:v>
                </c:pt>
                <c:pt idx="2530">
                  <c:v>50610</c:v>
                </c:pt>
                <c:pt idx="2531">
                  <c:v>50630</c:v>
                </c:pt>
                <c:pt idx="2532">
                  <c:v>50650</c:v>
                </c:pt>
                <c:pt idx="2533">
                  <c:v>50670</c:v>
                </c:pt>
                <c:pt idx="2534">
                  <c:v>50690</c:v>
                </c:pt>
                <c:pt idx="2535">
                  <c:v>50710</c:v>
                </c:pt>
                <c:pt idx="2536">
                  <c:v>50730</c:v>
                </c:pt>
                <c:pt idx="2537">
                  <c:v>50750</c:v>
                </c:pt>
                <c:pt idx="2538">
                  <c:v>50770</c:v>
                </c:pt>
                <c:pt idx="2539">
                  <c:v>50790</c:v>
                </c:pt>
                <c:pt idx="2540">
                  <c:v>50810</c:v>
                </c:pt>
                <c:pt idx="2541">
                  <c:v>50830</c:v>
                </c:pt>
                <c:pt idx="2542">
                  <c:v>50850</c:v>
                </c:pt>
                <c:pt idx="2543">
                  <c:v>50870</c:v>
                </c:pt>
                <c:pt idx="2544">
                  <c:v>50890</c:v>
                </c:pt>
                <c:pt idx="2545">
                  <c:v>50910</c:v>
                </c:pt>
                <c:pt idx="2546">
                  <c:v>50930</c:v>
                </c:pt>
                <c:pt idx="2547">
                  <c:v>50950</c:v>
                </c:pt>
                <c:pt idx="2548">
                  <c:v>50970</c:v>
                </c:pt>
                <c:pt idx="2549">
                  <c:v>50990</c:v>
                </c:pt>
                <c:pt idx="2550">
                  <c:v>51010</c:v>
                </c:pt>
                <c:pt idx="2551">
                  <c:v>51030</c:v>
                </c:pt>
                <c:pt idx="2552">
                  <c:v>51050</c:v>
                </c:pt>
                <c:pt idx="2553">
                  <c:v>51070</c:v>
                </c:pt>
                <c:pt idx="2554">
                  <c:v>51090</c:v>
                </c:pt>
                <c:pt idx="2555">
                  <c:v>51110</c:v>
                </c:pt>
                <c:pt idx="2556">
                  <c:v>51130</c:v>
                </c:pt>
                <c:pt idx="2557">
                  <c:v>51150</c:v>
                </c:pt>
                <c:pt idx="2558">
                  <c:v>51170</c:v>
                </c:pt>
                <c:pt idx="2559">
                  <c:v>51190</c:v>
                </c:pt>
                <c:pt idx="2560">
                  <c:v>51210</c:v>
                </c:pt>
                <c:pt idx="2561">
                  <c:v>51230</c:v>
                </c:pt>
                <c:pt idx="2562">
                  <c:v>51250</c:v>
                </c:pt>
                <c:pt idx="2563">
                  <c:v>51270</c:v>
                </c:pt>
                <c:pt idx="2564">
                  <c:v>51290</c:v>
                </c:pt>
                <c:pt idx="2565">
                  <c:v>51310</c:v>
                </c:pt>
                <c:pt idx="2566">
                  <c:v>51330</c:v>
                </c:pt>
                <c:pt idx="2567">
                  <c:v>51350</c:v>
                </c:pt>
                <c:pt idx="2568">
                  <c:v>51370</c:v>
                </c:pt>
                <c:pt idx="2569">
                  <c:v>51390</c:v>
                </c:pt>
                <c:pt idx="2570">
                  <c:v>51410</c:v>
                </c:pt>
                <c:pt idx="2571">
                  <c:v>51430</c:v>
                </c:pt>
                <c:pt idx="2572">
                  <c:v>51450</c:v>
                </c:pt>
                <c:pt idx="2573">
                  <c:v>51470</c:v>
                </c:pt>
                <c:pt idx="2574">
                  <c:v>51490</c:v>
                </c:pt>
                <c:pt idx="2575">
                  <c:v>51510</c:v>
                </c:pt>
                <c:pt idx="2576">
                  <c:v>51530</c:v>
                </c:pt>
                <c:pt idx="2577">
                  <c:v>51550</c:v>
                </c:pt>
                <c:pt idx="2578">
                  <c:v>51570</c:v>
                </c:pt>
                <c:pt idx="2579">
                  <c:v>51590</c:v>
                </c:pt>
                <c:pt idx="2580">
                  <c:v>51610</c:v>
                </c:pt>
                <c:pt idx="2581">
                  <c:v>51630</c:v>
                </c:pt>
                <c:pt idx="2582">
                  <c:v>51650</c:v>
                </c:pt>
                <c:pt idx="2583">
                  <c:v>51670</c:v>
                </c:pt>
                <c:pt idx="2584">
                  <c:v>51690</c:v>
                </c:pt>
                <c:pt idx="2585">
                  <c:v>51710</c:v>
                </c:pt>
                <c:pt idx="2586">
                  <c:v>51730</c:v>
                </c:pt>
                <c:pt idx="2587">
                  <c:v>51750</c:v>
                </c:pt>
                <c:pt idx="2588">
                  <c:v>51770</c:v>
                </c:pt>
                <c:pt idx="2589">
                  <c:v>51790</c:v>
                </c:pt>
                <c:pt idx="2590">
                  <c:v>51810</c:v>
                </c:pt>
                <c:pt idx="2591">
                  <c:v>51830</c:v>
                </c:pt>
                <c:pt idx="2592">
                  <c:v>51850</c:v>
                </c:pt>
                <c:pt idx="2593">
                  <c:v>51870</c:v>
                </c:pt>
                <c:pt idx="2594">
                  <c:v>51890</c:v>
                </c:pt>
                <c:pt idx="2595">
                  <c:v>51910</c:v>
                </c:pt>
                <c:pt idx="2596">
                  <c:v>51930</c:v>
                </c:pt>
                <c:pt idx="2597">
                  <c:v>51950</c:v>
                </c:pt>
                <c:pt idx="2598">
                  <c:v>51970</c:v>
                </c:pt>
                <c:pt idx="2599">
                  <c:v>51990</c:v>
                </c:pt>
                <c:pt idx="2600">
                  <c:v>52010</c:v>
                </c:pt>
                <c:pt idx="2601">
                  <c:v>52030</c:v>
                </c:pt>
                <c:pt idx="2602">
                  <c:v>52050</c:v>
                </c:pt>
                <c:pt idx="2603">
                  <c:v>52070</c:v>
                </c:pt>
                <c:pt idx="2604">
                  <c:v>52090</c:v>
                </c:pt>
                <c:pt idx="2605">
                  <c:v>52110</c:v>
                </c:pt>
                <c:pt idx="2606">
                  <c:v>52130</c:v>
                </c:pt>
                <c:pt idx="2607">
                  <c:v>52150</c:v>
                </c:pt>
                <c:pt idx="2608">
                  <c:v>52170</c:v>
                </c:pt>
                <c:pt idx="2609">
                  <c:v>52190</c:v>
                </c:pt>
                <c:pt idx="2610">
                  <c:v>52210</c:v>
                </c:pt>
                <c:pt idx="2611">
                  <c:v>52230</c:v>
                </c:pt>
                <c:pt idx="2612">
                  <c:v>52250</c:v>
                </c:pt>
                <c:pt idx="2613">
                  <c:v>52270</c:v>
                </c:pt>
                <c:pt idx="2614">
                  <c:v>52290</c:v>
                </c:pt>
                <c:pt idx="2615">
                  <c:v>52310</c:v>
                </c:pt>
                <c:pt idx="2616">
                  <c:v>52330</c:v>
                </c:pt>
                <c:pt idx="2617">
                  <c:v>52350</c:v>
                </c:pt>
                <c:pt idx="2618">
                  <c:v>52370</c:v>
                </c:pt>
                <c:pt idx="2619">
                  <c:v>52390</c:v>
                </c:pt>
                <c:pt idx="2620">
                  <c:v>52410</c:v>
                </c:pt>
                <c:pt idx="2621">
                  <c:v>52430</c:v>
                </c:pt>
                <c:pt idx="2622">
                  <c:v>52450</c:v>
                </c:pt>
                <c:pt idx="2623">
                  <c:v>52470</c:v>
                </c:pt>
                <c:pt idx="2624">
                  <c:v>52490</c:v>
                </c:pt>
                <c:pt idx="2625">
                  <c:v>52510</c:v>
                </c:pt>
                <c:pt idx="2626">
                  <c:v>52530</c:v>
                </c:pt>
                <c:pt idx="2627">
                  <c:v>52550</c:v>
                </c:pt>
                <c:pt idx="2628">
                  <c:v>52570</c:v>
                </c:pt>
                <c:pt idx="2629">
                  <c:v>52590</c:v>
                </c:pt>
                <c:pt idx="2630">
                  <c:v>52610</c:v>
                </c:pt>
                <c:pt idx="2631">
                  <c:v>52630</c:v>
                </c:pt>
                <c:pt idx="2632">
                  <c:v>52650</c:v>
                </c:pt>
                <c:pt idx="2633">
                  <c:v>52670</c:v>
                </c:pt>
                <c:pt idx="2634">
                  <c:v>52690</c:v>
                </c:pt>
                <c:pt idx="2635">
                  <c:v>52710</c:v>
                </c:pt>
                <c:pt idx="2636">
                  <c:v>52730</c:v>
                </c:pt>
                <c:pt idx="2637">
                  <c:v>52750</c:v>
                </c:pt>
                <c:pt idx="2638">
                  <c:v>52770</c:v>
                </c:pt>
                <c:pt idx="2639">
                  <c:v>52790</c:v>
                </c:pt>
                <c:pt idx="2640">
                  <c:v>52810</c:v>
                </c:pt>
                <c:pt idx="2641">
                  <c:v>52830</c:v>
                </c:pt>
                <c:pt idx="2642">
                  <c:v>52850</c:v>
                </c:pt>
                <c:pt idx="2643">
                  <c:v>52870</c:v>
                </c:pt>
                <c:pt idx="2644">
                  <c:v>52890</c:v>
                </c:pt>
                <c:pt idx="2645">
                  <c:v>52910</c:v>
                </c:pt>
                <c:pt idx="2646">
                  <c:v>52930</c:v>
                </c:pt>
                <c:pt idx="2647">
                  <c:v>52950</c:v>
                </c:pt>
                <c:pt idx="2648">
                  <c:v>52970</c:v>
                </c:pt>
                <c:pt idx="2649">
                  <c:v>52990</c:v>
                </c:pt>
                <c:pt idx="2650">
                  <c:v>53010</c:v>
                </c:pt>
                <c:pt idx="2651">
                  <c:v>53030</c:v>
                </c:pt>
                <c:pt idx="2652">
                  <c:v>53050</c:v>
                </c:pt>
                <c:pt idx="2653">
                  <c:v>53070</c:v>
                </c:pt>
                <c:pt idx="2654">
                  <c:v>53090</c:v>
                </c:pt>
                <c:pt idx="2655">
                  <c:v>53110</c:v>
                </c:pt>
                <c:pt idx="2656">
                  <c:v>53130</c:v>
                </c:pt>
                <c:pt idx="2657">
                  <c:v>53150</c:v>
                </c:pt>
                <c:pt idx="2658">
                  <c:v>53170</c:v>
                </c:pt>
                <c:pt idx="2659">
                  <c:v>53190</c:v>
                </c:pt>
                <c:pt idx="2660">
                  <c:v>53210</c:v>
                </c:pt>
                <c:pt idx="2661">
                  <c:v>53230</c:v>
                </c:pt>
                <c:pt idx="2662">
                  <c:v>53250</c:v>
                </c:pt>
                <c:pt idx="2663">
                  <c:v>53270</c:v>
                </c:pt>
                <c:pt idx="2664">
                  <c:v>53290</c:v>
                </c:pt>
                <c:pt idx="2665">
                  <c:v>53310</c:v>
                </c:pt>
                <c:pt idx="2666">
                  <c:v>53330</c:v>
                </c:pt>
                <c:pt idx="2667">
                  <c:v>53350</c:v>
                </c:pt>
                <c:pt idx="2668">
                  <c:v>53370</c:v>
                </c:pt>
                <c:pt idx="2669">
                  <c:v>53390</c:v>
                </c:pt>
                <c:pt idx="2670">
                  <c:v>53410</c:v>
                </c:pt>
                <c:pt idx="2671">
                  <c:v>53430</c:v>
                </c:pt>
                <c:pt idx="2672">
                  <c:v>53450</c:v>
                </c:pt>
                <c:pt idx="2673">
                  <c:v>53470</c:v>
                </c:pt>
                <c:pt idx="2674">
                  <c:v>53490</c:v>
                </c:pt>
                <c:pt idx="2675">
                  <c:v>53510</c:v>
                </c:pt>
                <c:pt idx="2676">
                  <c:v>53530</c:v>
                </c:pt>
                <c:pt idx="2677">
                  <c:v>53550</c:v>
                </c:pt>
                <c:pt idx="2678">
                  <c:v>53570</c:v>
                </c:pt>
                <c:pt idx="2679">
                  <c:v>53590</c:v>
                </c:pt>
                <c:pt idx="2680">
                  <c:v>53610</c:v>
                </c:pt>
                <c:pt idx="2681">
                  <c:v>53630</c:v>
                </c:pt>
                <c:pt idx="2682">
                  <c:v>53650</c:v>
                </c:pt>
                <c:pt idx="2683">
                  <c:v>53670</c:v>
                </c:pt>
                <c:pt idx="2684">
                  <c:v>53690</c:v>
                </c:pt>
                <c:pt idx="2685">
                  <c:v>53710</c:v>
                </c:pt>
                <c:pt idx="2686">
                  <c:v>53730</c:v>
                </c:pt>
                <c:pt idx="2687">
                  <c:v>53750</c:v>
                </c:pt>
                <c:pt idx="2688">
                  <c:v>53770</c:v>
                </c:pt>
                <c:pt idx="2689">
                  <c:v>53790</c:v>
                </c:pt>
                <c:pt idx="2690">
                  <c:v>53810</c:v>
                </c:pt>
                <c:pt idx="2691">
                  <c:v>53830</c:v>
                </c:pt>
                <c:pt idx="2692">
                  <c:v>53850</c:v>
                </c:pt>
                <c:pt idx="2693">
                  <c:v>53870</c:v>
                </c:pt>
                <c:pt idx="2694">
                  <c:v>53890</c:v>
                </c:pt>
                <c:pt idx="2695">
                  <c:v>53910</c:v>
                </c:pt>
                <c:pt idx="2696">
                  <c:v>53930</c:v>
                </c:pt>
                <c:pt idx="2697">
                  <c:v>53950</c:v>
                </c:pt>
                <c:pt idx="2698">
                  <c:v>53970</c:v>
                </c:pt>
                <c:pt idx="2699">
                  <c:v>53990</c:v>
                </c:pt>
                <c:pt idx="2700">
                  <c:v>54010</c:v>
                </c:pt>
                <c:pt idx="2701">
                  <c:v>54030</c:v>
                </c:pt>
                <c:pt idx="2702">
                  <c:v>54050</c:v>
                </c:pt>
                <c:pt idx="2703">
                  <c:v>54070</c:v>
                </c:pt>
                <c:pt idx="2704">
                  <c:v>54090</c:v>
                </c:pt>
                <c:pt idx="2705">
                  <c:v>54110</c:v>
                </c:pt>
                <c:pt idx="2706">
                  <c:v>54130</c:v>
                </c:pt>
                <c:pt idx="2707">
                  <c:v>54150</c:v>
                </c:pt>
                <c:pt idx="2708">
                  <c:v>54170</c:v>
                </c:pt>
                <c:pt idx="2709">
                  <c:v>54190</c:v>
                </c:pt>
                <c:pt idx="2710">
                  <c:v>54210</c:v>
                </c:pt>
                <c:pt idx="2711">
                  <c:v>54230</c:v>
                </c:pt>
                <c:pt idx="2712">
                  <c:v>54250</c:v>
                </c:pt>
                <c:pt idx="2713">
                  <c:v>54270</c:v>
                </c:pt>
                <c:pt idx="2714">
                  <c:v>54290</c:v>
                </c:pt>
                <c:pt idx="2715">
                  <c:v>54310</c:v>
                </c:pt>
                <c:pt idx="2716">
                  <c:v>54330</c:v>
                </c:pt>
                <c:pt idx="2717">
                  <c:v>54350</c:v>
                </c:pt>
                <c:pt idx="2718">
                  <c:v>54370</c:v>
                </c:pt>
                <c:pt idx="2719">
                  <c:v>54390</c:v>
                </c:pt>
                <c:pt idx="2720">
                  <c:v>54410</c:v>
                </c:pt>
                <c:pt idx="2721">
                  <c:v>54430</c:v>
                </c:pt>
                <c:pt idx="2722">
                  <c:v>54450</c:v>
                </c:pt>
                <c:pt idx="2723">
                  <c:v>54470</c:v>
                </c:pt>
                <c:pt idx="2724">
                  <c:v>54490</c:v>
                </c:pt>
                <c:pt idx="2725">
                  <c:v>54510</c:v>
                </c:pt>
                <c:pt idx="2726">
                  <c:v>54530</c:v>
                </c:pt>
                <c:pt idx="2727">
                  <c:v>54550</c:v>
                </c:pt>
                <c:pt idx="2728">
                  <c:v>54570</c:v>
                </c:pt>
                <c:pt idx="2729">
                  <c:v>54590</c:v>
                </c:pt>
                <c:pt idx="2730">
                  <c:v>54610</c:v>
                </c:pt>
                <c:pt idx="2731">
                  <c:v>54630</c:v>
                </c:pt>
                <c:pt idx="2732">
                  <c:v>54650</c:v>
                </c:pt>
                <c:pt idx="2733">
                  <c:v>54670</c:v>
                </c:pt>
                <c:pt idx="2734">
                  <c:v>54690</c:v>
                </c:pt>
                <c:pt idx="2735">
                  <c:v>54710</c:v>
                </c:pt>
                <c:pt idx="2736">
                  <c:v>54730</c:v>
                </c:pt>
                <c:pt idx="2737">
                  <c:v>54750</c:v>
                </c:pt>
                <c:pt idx="2738">
                  <c:v>54770</c:v>
                </c:pt>
                <c:pt idx="2739">
                  <c:v>54790</c:v>
                </c:pt>
                <c:pt idx="2740">
                  <c:v>54810</c:v>
                </c:pt>
                <c:pt idx="2741">
                  <c:v>54830</c:v>
                </c:pt>
                <c:pt idx="2742">
                  <c:v>54850</c:v>
                </c:pt>
                <c:pt idx="2743">
                  <c:v>54870</c:v>
                </c:pt>
                <c:pt idx="2744">
                  <c:v>54890</c:v>
                </c:pt>
                <c:pt idx="2745">
                  <c:v>54910</c:v>
                </c:pt>
                <c:pt idx="2746">
                  <c:v>54930</c:v>
                </c:pt>
                <c:pt idx="2747">
                  <c:v>54950</c:v>
                </c:pt>
                <c:pt idx="2748">
                  <c:v>54970</c:v>
                </c:pt>
                <c:pt idx="2749">
                  <c:v>54990</c:v>
                </c:pt>
                <c:pt idx="2750">
                  <c:v>55010</c:v>
                </c:pt>
                <c:pt idx="2751">
                  <c:v>55030</c:v>
                </c:pt>
                <c:pt idx="2752">
                  <c:v>55050</c:v>
                </c:pt>
                <c:pt idx="2753">
                  <c:v>55070</c:v>
                </c:pt>
                <c:pt idx="2754">
                  <c:v>55090</c:v>
                </c:pt>
                <c:pt idx="2755">
                  <c:v>55110</c:v>
                </c:pt>
                <c:pt idx="2756">
                  <c:v>55130</c:v>
                </c:pt>
                <c:pt idx="2757">
                  <c:v>55150</c:v>
                </c:pt>
                <c:pt idx="2758">
                  <c:v>55170</c:v>
                </c:pt>
                <c:pt idx="2759">
                  <c:v>55190</c:v>
                </c:pt>
                <c:pt idx="2760">
                  <c:v>55210</c:v>
                </c:pt>
                <c:pt idx="2761">
                  <c:v>55230</c:v>
                </c:pt>
                <c:pt idx="2762">
                  <c:v>55250</c:v>
                </c:pt>
                <c:pt idx="2763">
                  <c:v>55270</c:v>
                </c:pt>
                <c:pt idx="2764">
                  <c:v>55290</c:v>
                </c:pt>
                <c:pt idx="2765">
                  <c:v>55310</c:v>
                </c:pt>
                <c:pt idx="2766">
                  <c:v>55330</c:v>
                </c:pt>
                <c:pt idx="2767">
                  <c:v>55350</c:v>
                </c:pt>
                <c:pt idx="2768">
                  <c:v>55370</c:v>
                </c:pt>
                <c:pt idx="2769">
                  <c:v>55390</c:v>
                </c:pt>
                <c:pt idx="2770">
                  <c:v>55410</c:v>
                </c:pt>
                <c:pt idx="2771">
                  <c:v>55430</c:v>
                </c:pt>
                <c:pt idx="2772">
                  <c:v>55450</c:v>
                </c:pt>
                <c:pt idx="2773">
                  <c:v>55470</c:v>
                </c:pt>
                <c:pt idx="2774">
                  <c:v>55490</c:v>
                </c:pt>
                <c:pt idx="2775">
                  <c:v>55510</c:v>
                </c:pt>
                <c:pt idx="2776">
                  <c:v>55530</c:v>
                </c:pt>
                <c:pt idx="2777">
                  <c:v>55550</c:v>
                </c:pt>
                <c:pt idx="2778">
                  <c:v>55570</c:v>
                </c:pt>
                <c:pt idx="2779">
                  <c:v>55590</c:v>
                </c:pt>
                <c:pt idx="2780">
                  <c:v>55610</c:v>
                </c:pt>
                <c:pt idx="2781">
                  <c:v>55630</c:v>
                </c:pt>
                <c:pt idx="2782">
                  <c:v>55650</c:v>
                </c:pt>
                <c:pt idx="2783">
                  <c:v>55670</c:v>
                </c:pt>
                <c:pt idx="2784">
                  <c:v>55690</c:v>
                </c:pt>
                <c:pt idx="2785">
                  <c:v>55710</c:v>
                </c:pt>
                <c:pt idx="2786">
                  <c:v>55730</c:v>
                </c:pt>
                <c:pt idx="2787">
                  <c:v>55750</c:v>
                </c:pt>
                <c:pt idx="2788">
                  <c:v>55770</c:v>
                </c:pt>
                <c:pt idx="2789">
                  <c:v>55790</c:v>
                </c:pt>
                <c:pt idx="2790">
                  <c:v>55810</c:v>
                </c:pt>
                <c:pt idx="2791">
                  <c:v>55830</c:v>
                </c:pt>
                <c:pt idx="2792">
                  <c:v>55850</c:v>
                </c:pt>
                <c:pt idx="2793">
                  <c:v>55870</c:v>
                </c:pt>
                <c:pt idx="2794">
                  <c:v>55890</c:v>
                </c:pt>
                <c:pt idx="2795">
                  <c:v>55910</c:v>
                </c:pt>
                <c:pt idx="2796">
                  <c:v>55930</c:v>
                </c:pt>
                <c:pt idx="2797">
                  <c:v>55950</c:v>
                </c:pt>
                <c:pt idx="2798">
                  <c:v>55970</c:v>
                </c:pt>
                <c:pt idx="2799">
                  <c:v>55990</c:v>
                </c:pt>
                <c:pt idx="2800">
                  <c:v>56010</c:v>
                </c:pt>
                <c:pt idx="2801">
                  <c:v>56030</c:v>
                </c:pt>
                <c:pt idx="2802">
                  <c:v>56050</c:v>
                </c:pt>
                <c:pt idx="2803">
                  <c:v>56070</c:v>
                </c:pt>
                <c:pt idx="2804">
                  <c:v>56090</c:v>
                </c:pt>
                <c:pt idx="2805">
                  <c:v>56110</c:v>
                </c:pt>
                <c:pt idx="2806">
                  <c:v>56130</c:v>
                </c:pt>
                <c:pt idx="2807">
                  <c:v>56150</c:v>
                </c:pt>
                <c:pt idx="2808">
                  <c:v>56170</c:v>
                </c:pt>
                <c:pt idx="2809">
                  <c:v>56190</c:v>
                </c:pt>
                <c:pt idx="2810">
                  <c:v>56210</c:v>
                </c:pt>
                <c:pt idx="2811">
                  <c:v>56230</c:v>
                </c:pt>
                <c:pt idx="2812">
                  <c:v>56250</c:v>
                </c:pt>
                <c:pt idx="2813">
                  <c:v>56270</c:v>
                </c:pt>
                <c:pt idx="2814">
                  <c:v>56290</c:v>
                </c:pt>
                <c:pt idx="2815">
                  <c:v>56310</c:v>
                </c:pt>
                <c:pt idx="2816">
                  <c:v>56330</c:v>
                </c:pt>
                <c:pt idx="2817">
                  <c:v>56350</c:v>
                </c:pt>
                <c:pt idx="2818">
                  <c:v>56370</c:v>
                </c:pt>
                <c:pt idx="2819">
                  <c:v>56390</c:v>
                </c:pt>
                <c:pt idx="2820">
                  <c:v>56410</c:v>
                </c:pt>
                <c:pt idx="2821">
                  <c:v>56430</c:v>
                </c:pt>
                <c:pt idx="2822">
                  <c:v>56450</c:v>
                </c:pt>
                <c:pt idx="2823">
                  <c:v>56470</c:v>
                </c:pt>
                <c:pt idx="2824">
                  <c:v>56490</c:v>
                </c:pt>
                <c:pt idx="2825">
                  <c:v>56510</c:v>
                </c:pt>
                <c:pt idx="2826">
                  <c:v>56530</c:v>
                </c:pt>
                <c:pt idx="2827">
                  <c:v>56550</c:v>
                </c:pt>
                <c:pt idx="2828">
                  <c:v>56570</c:v>
                </c:pt>
                <c:pt idx="2829">
                  <c:v>56590</c:v>
                </c:pt>
                <c:pt idx="2830">
                  <c:v>56610</c:v>
                </c:pt>
                <c:pt idx="2831">
                  <c:v>56630</c:v>
                </c:pt>
                <c:pt idx="2832">
                  <c:v>56650</c:v>
                </c:pt>
                <c:pt idx="2833">
                  <c:v>56670</c:v>
                </c:pt>
                <c:pt idx="2834">
                  <c:v>56690</c:v>
                </c:pt>
                <c:pt idx="2835">
                  <c:v>56710</c:v>
                </c:pt>
                <c:pt idx="2836">
                  <c:v>56730</c:v>
                </c:pt>
                <c:pt idx="2837">
                  <c:v>56750</c:v>
                </c:pt>
                <c:pt idx="2838">
                  <c:v>56770</c:v>
                </c:pt>
                <c:pt idx="2839">
                  <c:v>56790</c:v>
                </c:pt>
                <c:pt idx="2840">
                  <c:v>56810</c:v>
                </c:pt>
                <c:pt idx="2841">
                  <c:v>56830</c:v>
                </c:pt>
                <c:pt idx="2842">
                  <c:v>56850</c:v>
                </c:pt>
                <c:pt idx="2843">
                  <c:v>56870</c:v>
                </c:pt>
                <c:pt idx="2844">
                  <c:v>56890</c:v>
                </c:pt>
                <c:pt idx="2845">
                  <c:v>56910</c:v>
                </c:pt>
                <c:pt idx="2846">
                  <c:v>56930</c:v>
                </c:pt>
                <c:pt idx="2847">
                  <c:v>56950</c:v>
                </c:pt>
                <c:pt idx="2848">
                  <c:v>56970</c:v>
                </c:pt>
                <c:pt idx="2849">
                  <c:v>56990</c:v>
                </c:pt>
                <c:pt idx="2850">
                  <c:v>57010</c:v>
                </c:pt>
                <c:pt idx="2851">
                  <c:v>57030</c:v>
                </c:pt>
                <c:pt idx="2852">
                  <c:v>57050</c:v>
                </c:pt>
                <c:pt idx="2853">
                  <c:v>57070</c:v>
                </c:pt>
                <c:pt idx="2854">
                  <c:v>57090</c:v>
                </c:pt>
                <c:pt idx="2855">
                  <c:v>57110</c:v>
                </c:pt>
                <c:pt idx="2856">
                  <c:v>57130</c:v>
                </c:pt>
                <c:pt idx="2857">
                  <c:v>57150</c:v>
                </c:pt>
                <c:pt idx="2858">
                  <c:v>57170</c:v>
                </c:pt>
                <c:pt idx="2859">
                  <c:v>57190</c:v>
                </c:pt>
                <c:pt idx="2860">
                  <c:v>57210</c:v>
                </c:pt>
                <c:pt idx="2861">
                  <c:v>57230</c:v>
                </c:pt>
                <c:pt idx="2862">
                  <c:v>57250</c:v>
                </c:pt>
                <c:pt idx="2863">
                  <c:v>57270</c:v>
                </c:pt>
                <c:pt idx="2864">
                  <c:v>57290</c:v>
                </c:pt>
                <c:pt idx="2865">
                  <c:v>57310</c:v>
                </c:pt>
                <c:pt idx="2866">
                  <c:v>57330</c:v>
                </c:pt>
                <c:pt idx="2867">
                  <c:v>57350</c:v>
                </c:pt>
                <c:pt idx="2868">
                  <c:v>57370</c:v>
                </c:pt>
                <c:pt idx="2869">
                  <c:v>57390</c:v>
                </c:pt>
                <c:pt idx="2870">
                  <c:v>57410</c:v>
                </c:pt>
                <c:pt idx="2871">
                  <c:v>57430</c:v>
                </c:pt>
                <c:pt idx="2872">
                  <c:v>57450</c:v>
                </c:pt>
                <c:pt idx="2873">
                  <c:v>57470</c:v>
                </c:pt>
                <c:pt idx="2874">
                  <c:v>57490</c:v>
                </c:pt>
                <c:pt idx="2875">
                  <c:v>57510</c:v>
                </c:pt>
                <c:pt idx="2876">
                  <c:v>57530</c:v>
                </c:pt>
                <c:pt idx="2877">
                  <c:v>57550</c:v>
                </c:pt>
                <c:pt idx="2878">
                  <c:v>57570</c:v>
                </c:pt>
                <c:pt idx="2879">
                  <c:v>57590</c:v>
                </c:pt>
                <c:pt idx="2880">
                  <c:v>57610</c:v>
                </c:pt>
                <c:pt idx="2881">
                  <c:v>57630</c:v>
                </c:pt>
                <c:pt idx="2882">
                  <c:v>57650</c:v>
                </c:pt>
                <c:pt idx="2883">
                  <c:v>57670</c:v>
                </c:pt>
                <c:pt idx="2884">
                  <c:v>57690</c:v>
                </c:pt>
                <c:pt idx="2885">
                  <c:v>57710</c:v>
                </c:pt>
                <c:pt idx="2886">
                  <c:v>57730</c:v>
                </c:pt>
                <c:pt idx="2887">
                  <c:v>57750</c:v>
                </c:pt>
                <c:pt idx="2888">
                  <c:v>57770</c:v>
                </c:pt>
                <c:pt idx="2889">
                  <c:v>57790</c:v>
                </c:pt>
                <c:pt idx="2890">
                  <c:v>57810</c:v>
                </c:pt>
                <c:pt idx="2891">
                  <c:v>57830</c:v>
                </c:pt>
                <c:pt idx="2892">
                  <c:v>57850</c:v>
                </c:pt>
                <c:pt idx="2893">
                  <c:v>57870</c:v>
                </c:pt>
                <c:pt idx="2894">
                  <c:v>57890</c:v>
                </c:pt>
                <c:pt idx="2895">
                  <c:v>57910</c:v>
                </c:pt>
                <c:pt idx="2896">
                  <c:v>57930</c:v>
                </c:pt>
                <c:pt idx="2897">
                  <c:v>57950</c:v>
                </c:pt>
                <c:pt idx="2898">
                  <c:v>57970</c:v>
                </c:pt>
                <c:pt idx="2899">
                  <c:v>57990</c:v>
                </c:pt>
                <c:pt idx="2900">
                  <c:v>58010</c:v>
                </c:pt>
                <c:pt idx="2901">
                  <c:v>58030</c:v>
                </c:pt>
                <c:pt idx="2902">
                  <c:v>58050</c:v>
                </c:pt>
                <c:pt idx="2903">
                  <c:v>58070</c:v>
                </c:pt>
                <c:pt idx="2904">
                  <c:v>58090</c:v>
                </c:pt>
                <c:pt idx="2905">
                  <c:v>58110</c:v>
                </c:pt>
                <c:pt idx="2906">
                  <c:v>58130</c:v>
                </c:pt>
                <c:pt idx="2907">
                  <c:v>58150</c:v>
                </c:pt>
                <c:pt idx="2908">
                  <c:v>58170</c:v>
                </c:pt>
                <c:pt idx="2909">
                  <c:v>58190</c:v>
                </c:pt>
                <c:pt idx="2910">
                  <c:v>58210</c:v>
                </c:pt>
                <c:pt idx="2911">
                  <c:v>58230</c:v>
                </c:pt>
                <c:pt idx="2912">
                  <c:v>58250</c:v>
                </c:pt>
                <c:pt idx="2913">
                  <c:v>58270</c:v>
                </c:pt>
                <c:pt idx="2914">
                  <c:v>58290</c:v>
                </c:pt>
                <c:pt idx="2915">
                  <c:v>58310</c:v>
                </c:pt>
                <c:pt idx="2916">
                  <c:v>58330</c:v>
                </c:pt>
                <c:pt idx="2917">
                  <c:v>58350</c:v>
                </c:pt>
                <c:pt idx="2918">
                  <c:v>58370</c:v>
                </c:pt>
                <c:pt idx="2919">
                  <c:v>58390</c:v>
                </c:pt>
                <c:pt idx="2920">
                  <c:v>58410</c:v>
                </c:pt>
                <c:pt idx="2921">
                  <c:v>58430</c:v>
                </c:pt>
                <c:pt idx="2922">
                  <c:v>58450</c:v>
                </c:pt>
                <c:pt idx="2923">
                  <c:v>58470</c:v>
                </c:pt>
                <c:pt idx="2924">
                  <c:v>58490</c:v>
                </c:pt>
                <c:pt idx="2925">
                  <c:v>58510</c:v>
                </c:pt>
                <c:pt idx="2926">
                  <c:v>58530</c:v>
                </c:pt>
                <c:pt idx="2927">
                  <c:v>58550</c:v>
                </c:pt>
                <c:pt idx="2928">
                  <c:v>58570</c:v>
                </c:pt>
                <c:pt idx="2929">
                  <c:v>58590</c:v>
                </c:pt>
                <c:pt idx="2930">
                  <c:v>58610</c:v>
                </c:pt>
                <c:pt idx="2931">
                  <c:v>58630</c:v>
                </c:pt>
                <c:pt idx="2932">
                  <c:v>58650</c:v>
                </c:pt>
                <c:pt idx="2933">
                  <c:v>58670</c:v>
                </c:pt>
                <c:pt idx="2934">
                  <c:v>58690</c:v>
                </c:pt>
                <c:pt idx="2935">
                  <c:v>58710</c:v>
                </c:pt>
                <c:pt idx="2936">
                  <c:v>58730</c:v>
                </c:pt>
                <c:pt idx="2937">
                  <c:v>58750</c:v>
                </c:pt>
                <c:pt idx="2938">
                  <c:v>58770</c:v>
                </c:pt>
                <c:pt idx="2939">
                  <c:v>58790</c:v>
                </c:pt>
                <c:pt idx="2940">
                  <c:v>58810</c:v>
                </c:pt>
                <c:pt idx="2941">
                  <c:v>58830</c:v>
                </c:pt>
                <c:pt idx="2942">
                  <c:v>58850</c:v>
                </c:pt>
                <c:pt idx="2943">
                  <c:v>58870</c:v>
                </c:pt>
                <c:pt idx="2944">
                  <c:v>58890</c:v>
                </c:pt>
                <c:pt idx="2945">
                  <c:v>58910</c:v>
                </c:pt>
                <c:pt idx="2946">
                  <c:v>58930</c:v>
                </c:pt>
                <c:pt idx="2947">
                  <c:v>58950</c:v>
                </c:pt>
                <c:pt idx="2948">
                  <c:v>58970</c:v>
                </c:pt>
                <c:pt idx="2949">
                  <c:v>58990</c:v>
                </c:pt>
                <c:pt idx="2950">
                  <c:v>59010</c:v>
                </c:pt>
                <c:pt idx="2951">
                  <c:v>59030</c:v>
                </c:pt>
                <c:pt idx="2952">
                  <c:v>59050</c:v>
                </c:pt>
                <c:pt idx="2953">
                  <c:v>59070</c:v>
                </c:pt>
                <c:pt idx="2954">
                  <c:v>59090</c:v>
                </c:pt>
                <c:pt idx="2955">
                  <c:v>59110</c:v>
                </c:pt>
                <c:pt idx="2956">
                  <c:v>59130</c:v>
                </c:pt>
                <c:pt idx="2957">
                  <c:v>59150</c:v>
                </c:pt>
                <c:pt idx="2958">
                  <c:v>59170</c:v>
                </c:pt>
                <c:pt idx="2959">
                  <c:v>59190</c:v>
                </c:pt>
                <c:pt idx="2960">
                  <c:v>59210</c:v>
                </c:pt>
                <c:pt idx="2961">
                  <c:v>59230</c:v>
                </c:pt>
                <c:pt idx="2962">
                  <c:v>59250</c:v>
                </c:pt>
                <c:pt idx="2963">
                  <c:v>59270</c:v>
                </c:pt>
                <c:pt idx="2964">
                  <c:v>59290</c:v>
                </c:pt>
                <c:pt idx="2965">
                  <c:v>59310</c:v>
                </c:pt>
                <c:pt idx="2966">
                  <c:v>59330</c:v>
                </c:pt>
                <c:pt idx="2967">
                  <c:v>59350</c:v>
                </c:pt>
                <c:pt idx="2968">
                  <c:v>59370</c:v>
                </c:pt>
                <c:pt idx="2969">
                  <c:v>59390</c:v>
                </c:pt>
                <c:pt idx="2970">
                  <c:v>59410</c:v>
                </c:pt>
                <c:pt idx="2971">
                  <c:v>59430</c:v>
                </c:pt>
                <c:pt idx="2972">
                  <c:v>59450</c:v>
                </c:pt>
                <c:pt idx="2973">
                  <c:v>59470</c:v>
                </c:pt>
                <c:pt idx="2974">
                  <c:v>59490</c:v>
                </c:pt>
                <c:pt idx="2975">
                  <c:v>59510</c:v>
                </c:pt>
                <c:pt idx="2976">
                  <c:v>59530</c:v>
                </c:pt>
                <c:pt idx="2977">
                  <c:v>59550</c:v>
                </c:pt>
                <c:pt idx="2978">
                  <c:v>59570</c:v>
                </c:pt>
                <c:pt idx="2979">
                  <c:v>59590</c:v>
                </c:pt>
                <c:pt idx="2980">
                  <c:v>59610</c:v>
                </c:pt>
                <c:pt idx="2981">
                  <c:v>59630</c:v>
                </c:pt>
                <c:pt idx="2982">
                  <c:v>59650</c:v>
                </c:pt>
                <c:pt idx="2983">
                  <c:v>59670</c:v>
                </c:pt>
                <c:pt idx="2984">
                  <c:v>59690</c:v>
                </c:pt>
                <c:pt idx="2985">
                  <c:v>59710</c:v>
                </c:pt>
                <c:pt idx="2986">
                  <c:v>59730</c:v>
                </c:pt>
                <c:pt idx="2987">
                  <c:v>59750</c:v>
                </c:pt>
                <c:pt idx="2988">
                  <c:v>59770</c:v>
                </c:pt>
                <c:pt idx="2989">
                  <c:v>59790</c:v>
                </c:pt>
                <c:pt idx="2990">
                  <c:v>59810</c:v>
                </c:pt>
                <c:pt idx="2991">
                  <c:v>59830</c:v>
                </c:pt>
                <c:pt idx="2992">
                  <c:v>59850</c:v>
                </c:pt>
                <c:pt idx="2993">
                  <c:v>59870</c:v>
                </c:pt>
                <c:pt idx="2994">
                  <c:v>59890</c:v>
                </c:pt>
                <c:pt idx="2995">
                  <c:v>59910</c:v>
                </c:pt>
                <c:pt idx="2996">
                  <c:v>59930</c:v>
                </c:pt>
                <c:pt idx="2997">
                  <c:v>59950</c:v>
                </c:pt>
                <c:pt idx="2998">
                  <c:v>59970</c:v>
                </c:pt>
                <c:pt idx="2999">
                  <c:v>59990</c:v>
                </c:pt>
                <c:pt idx="3000">
                  <c:v>60010</c:v>
                </c:pt>
                <c:pt idx="3001">
                  <c:v>60030</c:v>
                </c:pt>
                <c:pt idx="3002">
                  <c:v>60050</c:v>
                </c:pt>
                <c:pt idx="3003">
                  <c:v>60070</c:v>
                </c:pt>
                <c:pt idx="3004">
                  <c:v>60090</c:v>
                </c:pt>
                <c:pt idx="3005">
                  <c:v>60110</c:v>
                </c:pt>
                <c:pt idx="3006">
                  <c:v>60130</c:v>
                </c:pt>
                <c:pt idx="3007">
                  <c:v>60150</c:v>
                </c:pt>
                <c:pt idx="3008">
                  <c:v>60170</c:v>
                </c:pt>
                <c:pt idx="3009">
                  <c:v>60190</c:v>
                </c:pt>
                <c:pt idx="3010">
                  <c:v>60210</c:v>
                </c:pt>
                <c:pt idx="3011">
                  <c:v>60230</c:v>
                </c:pt>
                <c:pt idx="3012">
                  <c:v>60250</c:v>
                </c:pt>
                <c:pt idx="3013">
                  <c:v>60270</c:v>
                </c:pt>
                <c:pt idx="3014">
                  <c:v>60290</c:v>
                </c:pt>
                <c:pt idx="3015">
                  <c:v>60310</c:v>
                </c:pt>
                <c:pt idx="3016">
                  <c:v>60330</c:v>
                </c:pt>
                <c:pt idx="3017">
                  <c:v>60350</c:v>
                </c:pt>
                <c:pt idx="3018">
                  <c:v>60370</c:v>
                </c:pt>
                <c:pt idx="3019">
                  <c:v>60390</c:v>
                </c:pt>
                <c:pt idx="3020">
                  <c:v>60410</c:v>
                </c:pt>
                <c:pt idx="3021">
                  <c:v>60430</c:v>
                </c:pt>
                <c:pt idx="3022">
                  <c:v>60450</c:v>
                </c:pt>
                <c:pt idx="3023">
                  <c:v>60470</c:v>
                </c:pt>
                <c:pt idx="3024">
                  <c:v>60490</c:v>
                </c:pt>
                <c:pt idx="3025">
                  <c:v>60510</c:v>
                </c:pt>
                <c:pt idx="3026">
                  <c:v>60530</c:v>
                </c:pt>
                <c:pt idx="3027">
                  <c:v>60550</c:v>
                </c:pt>
                <c:pt idx="3028">
                  <c:v>60570</c:v>
                </c:pt>
                <c:pt idx="3029">
                  <c:v>60590</c:v>
                </c:pt>
                <c:pt idx="3030">
                  <c:v>60610</c:v>
                </c:pt>
                <c:pt idx="3031">
                  <c:v>60630</c:v>
                </c:pt>
                <c:pt idx="3032">
                  <c:v>60650</c:v>
                </c:pt>
                <c:pt idx="3033">
                  <c:v>60670</c:v>
                </c:pt>
                <c:pt idx="3034">
                  <c:v>60690</c:v>
                </c:pt>
                <c:pt idx="3035">
                  <c:v>60710</c:v>
                </c:pt>
                <c:pt idx="3036">
                  <c:v>60730</c:v>
                </c:pt>
                <c:pt idx="3037">
                  <c:v>60750</c:v>
                </c:pt>
                <c:pt idx="3038">
                  <c:v>60770</c:v>
                </c:pt>
                <c:pt idx="3039">
                  <c:v>60790</c:v>
                </c:pt>
                <c:pt idx="3040">
                  <c:v>60810</c:v>
                </c:pt>
                <c:pt idx="3041">
                  <c:v>60830</c:v>
                </c:pt>
                <c:pt idx="3042">
                  <c:v>60850</c:v>
                </c:pt>
                <c:pt idx="3043">
                  <c:v>60870</c:v>
                </c:pt>
                <c:pt idx="3044">
                  <c:v>60890</c:v>
                </c:pt>
                <c:pt idx="3045">
                  <c:v>60910</c:v>
                </c:pt>
                <c:pt idx="3046">
                  <c:v>60930</c:v>
                </c:pt>
                <c:pt idx="3047">
                  <c:v>60950</c:v>
                </c:pt>
                <c:pt idx="3048">
                  <c:v>60970</c:v>
                </c:pt>
                <c:pt idx="3049">
                  <c:v>60990</c:v>
                </c:pt>
                <c:pt idx="3050">
                  <c:v>61010</c:v>
                </c:pt>
                <c:pt idx="3051">
                  <c:v>61030</c:v>
                </c:pt>
                <c:pt idx="3052">
                  <c:v>61050</c:v>
                </c:pt>
                <c:pt idx="3053">
                  <c:v>61070</c:v>
                </c:pt>
                <c:pt idx="3054">
                  <c:v>61090</c:v>
                </c:pt>
                <c:pt idx="3055">
                  <c:v>61110</c:v>
                </c:pt>
                <c:pt idx="3056">
                  <c:v>61130</c:v>
                </c:pt>
                <c:pt idx="3057">
                  <c:v>61150</c:v>
                </c:pt>
                <c:pt idx="3058">
                  <c:v>61170</c:v>
                </c:pt>
                <c:pt idx="3059">
                  <c:v>61190</c:v>
                </c:pt>
                <c:pt idx="3060">
                  <c:v>61210</c:v>
                </c:pt>
                <c:pt idx="3061">
                  <c:v>61230</c:v>
                </c:pt>
                <c:pt idx="3062">
                  <c:v>61250</c:v>
                </c:pt>
                <c:pt idx="3063">
                  <c:v>61270</c:v>
                </c:pt>
                <c:pt idx="3064">
                  <c:v>61290</c:v>
                </c:pt>
                <c:pt idx="3065">
                  <c:v>61310</c:v>
                </c:pt>
                <c:pt idx="3066">
                  <c:v>61330</c:v>
                </c:pt>
                <c:pt idx="3067">
                  <c:v>61350</c:v>
                </c:pt>
                <c:pt idx="3068">
                  <c:v>61370</c:v>
                </c:pt>
                <c:pt idx="3069">
                  <c:v>61390</c:v>
                </c:pt>
                <c:pt idx="3070">
                  <c:v>61410</c:v>
                </c:pt>
                <c:pt idx="3071">
                  <c:v>61430</c:v>
                </c:pt>
                <c:pt idx="3072">
                  <c:v>61450</c:v>
                </c:pt>
                <c:pt idx="3073">
                  <c:v>61470</c:v>
                </c:pt>
                <c:pt idx="3074">
                  <c:v>61490</c:v>
                </c:pt>
                <c:pt idx="3075">
                  <c:v>61510</c:v>
                </c:pt>
                <c:pt idx="3076">
                  <c:v>61530</c:v>
                </c:pt>
                <c:pt idx="3077">
                  <c:v>61550</c:v>
                </c:pt>
                <c:pt idx="3078">
                  <c:v>61570</c:v>
                </c:pt>
                <c:pt idx="3079">
                  <c:v>61590</c:v>
                </c:pt>
                <c:pt idx="3080">
                  <c:v>61610</c:v>
                </c:pt>
                <c:pt idx="3081">
                  <c:v>61630</c:v>
                </c:pt>
                <c:pt idx="3082">
                  <c:v>61650</c:v>
                </c:pt>
                <c:pt idx="3083">
                  <c:v>61670</c:v>
                </c:pt>
                <c:pt idx="3084">
                  <c:v>61690</c:v>
                </c:pt>
                <c:pt idx="3085">
                  <c:v>61710</c:v>
                </c:pt>
                <c:pt idx="3086">
                  <c:v>61730</c:v>
                </c:pt>
                <c:pt idx="3087">
                  <c:v>61750</c:v>
                </c:pt>
                <c:pt idx="3088">
                  <c:v>61770</c:v>
                </c:pt>
                <c:pt idx="3089">
                  <c:v>61790</c:v>
                </c:pt>
                <c:pt idx="3090">
                  <c:v>61810</c:v>
                </c:pt>
                <c:pt idx="3091">
                  <c:v>61830</c:v>
                </c:pt>
                <c:pt idx="3092">
                  <c:v>61850</c:v>
                </c:pt>
                <c:pt idx="3093">
                  <c:v>61870</c:v>
                </c:pt>
                <c:pt idx="3094">
                  <c:v>61890</c:v>
                </c:pt>
                <c:pt idx="3095">
                  <c:v>61910</c:v>
                </c:pt>
                <c:pt idx="3096">
                  <c:v>61930</c:v>
                </c:pt>
                <c:pt idx="3097">
                  <c:v>61950</c:v>
                </c:pt>
                <c:pt idx="3098">
                  <c:v>61970</c:v>
                </c:pt>
                <c:pt idx="3099">
                  <c:v>61990</c:v>
                </c:pt>
                <c:pt idx="3100">
                  <c:v>62010</c:v>
                </c:pt>
                <c:pt idx="3101">
                  <c:v>62030</c:v>
                </c:pt>
                <c:pt idx="3102">
                  <c:v>62050</c:v>
                </c:pt>
                <c:pt idx="3103">
                  <c:v>62070</c:v>
                </c:pt>
                <c:pt idx="3104">
                  <c:v>62090</c:v>
                </c:pt>
                <c:pt idx="3105">
                  <c:v>62110</c:v>
                </c:pt>
                <c:pt idx="3106">
                  <c:v>62130</c:v>
                </c:pt>
                <c:pt idx="3107">
                  <c:v>62150</c:v>
                </c:pt>
                <c:pt idx="3108">
                  <c:v>62170</c:v>
                </c:pt>
                <c:pt idx="3109">
                  <c:v>62190</c:v>
                </c:pt>
                <c:pt idx="3110">
                  <c:v>62210</c:v>
                </c:pt>
                <c:pt idx="3111">
                  <c:v>62230</c:v>
                </c:pt>
                <c:pt idx="3112">
                  <c:v>62250</c:v>
                </c:pt>
                <c:pt idx="3113">
                  <c:v>62270</c:v>
                </c:pt>
                <c:pt idx="3114">
                  <c:v>62290</c:v>
                </c:pt>
                <c:pt idx="3115">
                  <c:v>62310</c:v>
                </c:pt>
                <c:pt idx="3116">
                  <c:v>62330</c:v>
                </c:pt>
                <c:pt idx="3117">
                  <c:v>62350</c:v>
                </c:pt>
                <c:pt idx="3118">
                  <c:v>62370</c:v>
                </c:pt>
                <c:pt idx="3119">
                  <c:v>62390</c:v>
                </c:pt>
                <c:pt idx="3120">
                  <c:v>62410</c:v>
                </c:pt>
                <c:pt idx="3121">
                  <c:v>62430</c:v>
                </c:pt>
                <c:pt idx="3122">
                  <c:v>62450</c:v>
                </c:pt>
                <c:pt idx="3123">
                  <c:v>62470</c:v>
                </c:pt>
                <c:pt idx="3124">
                  <c:v>62490</c:v>
                </c:pt>
                <c:pt idx="3125">
                  <c:v>62510</c:v>
                </c:pt>
                <c:pt idx="3126">
                  <c:v>62530</c:v>
                </c:pt>
                <c:pt idx="3127">
                  <c:v>62550</c:v>
                </c:pt>
                <c:pt idx="3128">
                  <c:v>62570</c:v>
                </c:pt>
                <c:pt idx="3129">
                  <c:v>62590</c:v>
                </c:pt>
                <c:pt idx="3130">
                  <c:v>62610</c:v>
                </c:pt>
                <c:pt idx="3131">
                  <c:v>62630</c:v>
                </c:pt>
                <c:pt idx="3132">
                  <c:v>62650</c:v>
                </c:pt>
                <c:pt idx="3133">
                  <c:v>62670</c:v>
                </c:pt>
                <c:pt idx="3134">
                  <c:v>62690</c:v>
                </c:pt>
                <c:pt idx="3135">
                  <c:v>62710</c:v>
                </c:pt>
                <c:pt idx="3136">
                  <c:v>62730</c:v>
                </c:pt>
                <c:pt idx="3137">
                  <c:v>62750</c:v>
                </c:pt>
                <c:pt idx="3138">
                  <c:v>62770</c:v>
                </c:pt>
                <c:pt idx="3139">
                  <c:v>62790</c:v>
                </c:pt>
                <c:pt idx="3140">
                  <c:v>62810</c:v>
                </c:pt>
                <c:pt idx="3141">
                  <c:v>62830</c:v>
                </c:pt>
                <c:pt idx="3142">
                  <c:v>62850</c:v>
                </c:pt>
                <c:pt idx="3143">
                  <c:v>62870</c:v>
                </c:pt>
                <c:pt idx="3144">
                  <c:v>62890</c:v>
                </c:pt>
                <c:pt idx="3145">
                  <c:v>62910</c:v>
                </c:pt>
                <c:pt idx="3146">
                  <c:v>62930</c:v>
                </c:pt>
                <c:pt idx="3147">
                  <c:v>62950</c:v>
                </c:pt>
                <c:pt idx="3148">
                  <c:v>62970</c:v>
                </c:pt>
                <c:pt idx="3149">
                  <c:v>62990</c:v>
                </c:pt>
                <c:pt idx="3150">
                  <c:v>63010</c:v>
                </c:pt>
                <c:pt idx="3151">
                  <c:v>63030</c:v>
                </c:pt>
                <c:pt idx="3152">
                  <c:v>63050</c:v>
                </c:pt>
                <c:pt idx="3153">
                  <c:v>63070</c:v>
                </c:pt>
                <c:pt idx="3154">
                  <c:v>63090</c:v>
                </c:pt>
                <c:pt idx="3155">
                  <c:v>63110</c:v>
                </c:pt>
                <c:pt idx="3156">
                  <c:v>63130</c:v>
                </c:pt>
                <c:pt idx="3157">
                  <c:v>63150</c:v>
                </c:pt>
                <c:pt idx="3158">
                  <c:v>63170</c:v>
                </c:pt>
                <c:pt idx="3159">
                  <c:v>63190</c:v>
                </c:pt>
                <c:pt idx="3160">
                  <c:v>63210</c:v>
                </c:pt>
                <c:pt idx="3161">
                  <c:v>63230</c:v>
                </c:pt>
                <c:pt idx="3162">
                  <c:v>63250</c:v>
                </c:pt>
                <c:pt idx="3163">
                  <c:v>63270</c:v>
                </c:pt>
                <c:pt idx="3164">
                  <c:v>63290</c:v>
                </c:pt>
                <c:pt idx="3165">
                  <c:v>63310</c:v>
                </c:pt>
                <c:pt idx="3166">
                  <c:v>63330</c:v>
                </c:pt>
                <c:pt idx="3167">
                  <c:v>63350</c:v>
                </c:pt>
                <c:pt idx="3168">
                  <c:v>63370</c:v>
                </c:pt>
                <c:pt idx="3169">
                  <c:v>63390</c:v>
                </c:pt>
                <c:pt idx="3170">
                  <c:v>63410</c:v>
                </c:pt>
                <c:pt idx="3171">
                  <c:v>63430</c:v>
                </c:pt>
                <c:pt idx="3172">
                  <c:v>63450</c:v>
                </c:pt>
                <c:pt idx="3173">
                  <c:v>63470</c:v>
                </c:pt>
                <c:pt idx="3174">
                  <c:v>63490</c:v>
                </c:pt>
                <c:pt idx="3175">
                  <c:v>63510</c:v>
                </c:pt>
                <c:pt idx="3176">
                  <c:v>63530</c:v>
                </c:pt>
                <c:pt idx="3177">
                  <c:v>63550</c:v>
                </c:pt>
                <c:pt idx="3178">
                  <c:v>63570</c:v>
                </c:pt>
                <c:pt idx="3179">
                  <c:v>63590</c:v>
                </c:pt>
                <c:pt idx="3180">
                  <c:v>63610</c:v>
                </c:pt>
                <c:pt idx="3181">
                  <c:v>63630</c:v>
                </c:pt>
                <c:pt idx="3182">
                  <c:v>63650</c:v>
                </c:pt>
                <c:pt idx="3183">
                  <c:v>63670</c:v>
                </c:pt>
                <c:pt idx="3184">
                  <c:v>63690</c:v>
                </c:pt>
                <c:pt idx="3185">
                  <c:v>63710</c:v>
                </c:pt>
                <c:pt idx="3186">
                  <c:v>63730</c:v>
                </c:pt>
                <c:pt idx="3187">
                  <c:v>63750</c:v>
                </c:pt>
                <c:pt idx="3188">
                  <c:v>63770</c:v>
                </c:pt>
                <c:pt idx="3189">
                  <c:v>63790</c:v>
                </c:pt>
                <c:pt idx="3190">
                  <c:v>63810</c:v>
                </c:pt>
                <c:pt idx="3191">
                  <c:v>63830</c:v>
                </c:pt>
                <c:pt idx="3192">
                  <c:v>63850</c:v>
                </c:pt>
                <c:pt idx="3193">
                  <c:v>63870</c:v>
                </c:pt>
                <c:pt idx="3194">
                  <c:v>63890</c:v>
                </c:pt>
                <c:pt idx="3195">
                  <c:v>63910</c:v>
                </c:pt>
                <c:pt idx="3196">
                  <c:v>63930</c:v>
                </c:pt>
                <c:pt idx="3197">
                  <c:v>63950</c:v>
                </c:pt>
                <c:pt idx="3198">
                  <c:v>63970</c:v>
                </c:pt>
                <c:pt idx="3199">
                  <c:v>63990</c:v>
                </c:pt>
                <c:pt idx="3200">
                  <c:v>64010</c:v>
                </c:pt>
                <c:pt idx="3201">
                  <c:v>64030</c:v>
                </c:pt>
                <c:pt idx="3202">
                  <c:v>64050</c:v>
                </c:pt>
                <c:pt idx="3203">
                  <c:v>64070</c:v>
                </c:pt>
                <c:pt idx="3204">
                  <c:v>64090</c:v>
                </c:pt>
                <c:pt idx="3205">
                  <c:v>64110</c:v>
                </c:pt>
                <c:pt idx="3206">
                  <c:v>64130</c:v>
                </c:pt>
                <c:pt idx="3207">
                  <c:v>64150</c:v>
                </c:pt>
                <c:pt idx="3208">
                  <c:v>64170</c:v>
                </c:pt>
                <c:pt idx="3209">
                  <c:v>64190</c:v>
                </c:pt>
                <c:pt idx="3210">
                  <c:v>64210</c:v>
                </c:pt>
                <c:pt idx="3211">
                  <c:v>64230</c:v>
                </c:pt>
                <c:pt idx="3212">
                  <c:v>64250</c:v>
                </c:pt>
                <c:pt idx="3213">
                  <c:v>64270</c:v>
                </c:pt>
                <c:pt idx="3214">
                  <c:v>64290</c:v>
                </c:pt>
                <c:pt idx="3215">
                  <c:v>64310</c:v>
                </c:pt>
                <c:pt idx="3216">
                  <c:v>64330</c:v>
                </c:pt>
                <c:pt idx="3217">
                  <c:v>64350</c:v>
                </c:pt>
                <c:pt idx="3218">
                  <c:v>64370</c:v>
                </c:pt>
                <c:pt idx="3219">
                  <c:v>64390</c:v>
                </c:pt>
                <c:pt idx="3220">
                  <c:v>64410</c:v>
                </c:pt>
                <c:pt idx="3221">
                  <c:v>64430</c:v>
                </c:pt>
                <c:pt idx="3222">
                  <c:v>64450</c:v>
                </c:pt>
                <c:pt idx="3223">
                  <c:v>64470</c:v>
                </c:pt>
                <c:pt idx="3224">
                  <c:v>64490</c:v>
                </c:pt>
                <c:pt idx="3225">
                  <c:v>64510</c:v>
                </c:pt>
                <c:pt idx="3226">
                  <c:v>64530</c:v>
                </c:pt>
                <c:pt idx="3227">
                  <c:v>64550</c:v>
                </c:pt>
                <c:pt idx="3228">
                  <c:v>64570</c:v>
                </c:pt>
                <c:pt idx="3229">
                  <c:v>64590</c:v>
                </c:pt>
                <c:pt idx="3230">
                  <c:v>64610</c:v>
                </c:pt>
                <c:pt idx="3231">
                  <c:v>64630</c:v>
                </c:pt>
                <c:pt idx="3232">
                  <c:v>64650</c:v>
                </c:pt>
                <c:pt idx="3233">
                  <c:v>64670</c:v>
                </c:pt>
                <c:pt idx="3234">
                  <c:v>64690</c:v>
                </c:pt>
                <c:pt idx="3235">
                  <c:v>64710</c:v>
                </c:pt>
                <c:pt idx="3236">
                  <c:v>64730</c:v>
                </c:pt>
                <c:pt idx="3237">
                  <c:v>64750</c:v>
                </c:pt>
                <c:pt idx="3238">
                  <c:v>64770</c:v>
                </c:pt>
                <c:pt idx="3239">
                  <c:v>64790</c:v>
                </c:pt>
                <c:pt idx="3240">
                  <c:v>64810</c:v>
                </c:pt>
                <c:pt idx="3241">
                  <c:v>64830</c:v>
                </c:pt>
                <c:pt idx="3242">
                  <c:v>64850</c:v>
                </c:pt>
                <c:pt idx="3243">
                  <c:v>64870</c:v>
                </c:pt>
                <c:pt idx="3244">
                  <c:v>64890</c:v>
                </c:pt>
                <c:pt idx="3245">
                  <c:v>64910</c:v>
                </c:pt>
                <c:pt idx="3246">
                  <c:v>64930</c:v>
                </c:pt>
                <c:pt idx="3247">
                  <c:v>64950</c:v>
                </c:pt>
                <c:pt idx="3248">
                  <c:v>64970</c:v>
                </c:pt>
                <c:pt idx="3249">
                  <c:v>64990</c:v>
                </c:pt>
                <c:pt idx="3250">
                  <c:v>65010</c:v>
                </c:pt>
                <c:pt idx="3251">
                  <c:v>65030</c:v>
                </c:pt>
                <c:pt idx="3252">
                  <c:v>65050</c:v>
                </c:pt>
                <c:pt idx="3253">
                  <c:v>65070</c:v>
                </c:pt>
                <c:pt idx="3254">
                  <c:v>65090</c:v>
                </c:pt>
                <c:pt idx="3255">
                  <c:v>65110</c:v>
                </c:pt>
                <c:pt idx="3256">
                  <c:v>65130</c:v>
                </c:pt>
                <c:pt idx="3257">
                  <c:v>65150</c:v>
                </c:pt>
                <c:pt idx="3258">
                  <c:v>65170</c:v>
                </c:pt>
                <c:pt idx="3259">
                  <c:v>65190</c:v>
                </c:pt>
                <c:pt idx="3260">
                  <c:v>65210</c:v>
                </c:pt>
                <c:pt idx="3261">
                  <c:v>65230</c:v>
                </c:pt>
                <c:pt idx="3262">
                  <c:v>65250</c:v>
                </c:pt>
                <c:pt idx="3263">
                  <c:v>65270</c:v>
                </c:pt>
                <c:pt idx="3264">
                  <c:v>65290</c:v>
                </c:pt>
                <c:pt idx="3265">
                  <c:v>65310</c:v>
                </c:pt>
                <c:pt idx="3266">
                  <c:v>65330</c:v>
                </c:pt>
                <c:pt idx="3267">
                  <c:v>65350</c:v>
                </c:pt>
                <c:pt idx="3268">
                  <c:v>65370</c:v>
                </c:pt>
                <c:pt idx="3269">
                  <c:v>65390</c:v>
                </c:pt>
                <c:pt idx="3270">
                  <c:v>65410</c:v>
                </c:pt>
                <c:pt idx="3271">
                  <c:v>65430</c:v>
                </c:pt>
                <c:pt idx="3272">
                  <c:v>65450</c:v>
                </c:pt>
                <c:pt idx="3273">
                  <c:v>65470</c:v>
                </c:pt>
                <c:pt idx="3274">
                  <c:v>65490</c:v>
                </c:pt>
                <c:pt idx="3275">
                  <c:v>65510</c:v>
                </c:pt>
                <c:pt idx="3276">
                  <c:v>65530</c:v>
                </c:pt>
                <c:pt idx="3277">
                  <c:v>65550</c:v>
                </c:pt>
                <c:pt idx="3278">
                  <c:v>65570</c:v>
                </c:pt>
                <c:pt idx="3279">
                  <c:v>65590</c:v>
                </c:pt>
                <c:pt idx="3280">
                  <c:v>65610</c:v>
                </c:pt>
                <c:pt idx="3281">
                  <c:v>65630</c:v>
                </c:pt>
                <c:pt idx="3282">
                  <c:v>65650</c:v>
                </c:pt>
                <c:pt idx="3283">
                  <c:v>65670</c:v>
                </c:pt>
                <c:pt idx="3284">
                  <c:v>65690</c:v>
                </c:pt>
                <c:pt idx="3285">
                  <c:v>65710</c:v>
                </c:pt>
                <c:pt idx="3286">
                  <c:v>65730</c:v>
                </c:pt>
                <c:pt idx="3287">
                  <c:v>65750</c:v>
                </c:pt>
                <c:pt idx="3288">
                  <c:v>65770</c:v>
                </c:pt>
                <c:pt idx="3289">
                  <c:v>65790</c:v>
                </c:pt>
                <c:pt idx="3290">
                  <c:v>65810</c:v>
                </c:pt>
                <c:pt idx="3291">
                  <c:v>65830</c:v>
                </c:pt>
                <c:pt idx="3292">
                  <c:v>65850</c:v>
                </c:pt>
                <c:pt idx="3293">
                  <c:v>65870</c:v>
                </c:pt>
                <c:pt idx="3294">
                  <c:v>65890</c:v>
                </c:pt>
                <c:pt idx="3295">
                  <c:v>65910</c:v>
                </c:pt>
                <c:pt idx="3296">
                  <c:v>65930</c:v>
                </c:pt>
                <c:pt idx="3297">
                  <c:v>65950</c:v>
                </c:pt>
                <c:pt idx="3298">
                  <c:v>65970</c:v>
                </c:pt>
                <c:pt idx="3299">
                  <c:v>65990</c:v>
                </c:pt>
                <c:pt idx="3300">
                  <c:v>66010</c:v>
                </c:pt>
                <c:pt idx="3301">
                  <c:v>66030</c:v>
                </c:pt>
                <c:pt idx="3302">
                  <c:v>66050</c:v>
                </c:pt>
                <c:pt idx="3303">
                  <c:v>66070</c:v>
                </c:pt>
                <c:pt idx="3304">
                  <c:v>66090</c:v>
                </c:pt>
                <c:pt idx="3305">
                  <c:v>66110</c:v>
                </c:pt>
                <c:pt idx="3306">
                  <c:v>66130</c:v>
                </c:pt>
                <c:pt idx="3307">
                  <c:v>66150</c:v>
                </c:pt>
                <c:pt idx="3308">
                  <c:v>66170</c:v>
                </c:pt>
                <c:pt idx="3309">
                  <c:v>66190</c:v>
                </c:pt>
                <c:pt idx="3310">
                  <c:v>66210</c:v>
                </c:pt>
                <c:pt idx="3311">
                  <c:v>66230</c:v>
                </c:pt>
                <c:pt idx="3312">
                  <c:v>66250</c:v>
                </c:pt>
                <c:pt idx="3313">
                  <c:v>66270</c:v>
                </c:pt>
                <c:pt idx="3314">
                  <c:v>66290</c:v>
                </c:pt>
                <c:pt idx="3315">
                  <c:v>66310</c:v>
                </c:pt>
                <c:pt idx="3316">
                  <c:v>66330</c:v>
                </c:pt>
                <c:pt idx="3317">
                  <c:v>66350</c:v>
                </c:pt>
                <c:pt idx="3318">
                  <c:v>66370</c:v>
                </c:pt>
                <c:pt idx="3319">
                  <c:v>66390</c:v>
                </c:pt>
                <c:pt idx="3320">
                  <c:v>66410</c:v>
                </c:pt>
                <c:pt idx="3321">
                  <c:v>66430</c:v>
                </c:pt>
                <c:pt idx="3322">
                  <c:v>66450</c:v>
                </c:pt>
                <c:pt idx="3323">
                  <c:v>66470</c:v>
                </c:pt>
                <c:pt idx="3324">
                  <c:v>66490</c:v>
                </c:pt>
                <c:pt idx="3325">
                  <c:v>66510</c:v>
                </c:pt>
                <c:pt idx="3326">
                  <c:v>66530</c:v>
                </c:pt>
                <c:pt idx="3327">
                  <c:v>66550</c:v>
                </c:pt>
                <c:pt idx="3328">
                  <c:v>66570</c:v>
                </c:pt>
                <c:pt idx="3329">
                  <c:v>66590</c:v>
                </c:pt>
                <c:pt idx="3330">
                  <c:v>66610</c:v>
                </c:pt>
                <c:pt idx="3331">
                  <c:v>66630</c:v>
                </c:pt>
                <c:pt idx="3332">
                  <c:v>66650</c:v>
                </c:pt>
                <c:pt idx="3333">
                  <c:v>66670</c:v>
                </c:pt>
                <c:pt idx="3334">
                  <c:v>66690</c:v>
                </c:pt>
                <c:pt idx="3335">
                  <c:v>66710</c:v>
                </c:pt>
                <c:pt idx="3336">
                  <c:v>66730</c:v>
                </c:pt>
                <c:pt idx="3337">
                  <c:v>66750</c:v>
                </c:pt>
                <c:pt idx="3338">
                  <c:v>66770</c:v>
                </c:pt>
                <c:pt idx="3339">
                  <c:v>66790</c:v>
                </c:pt>
                <c:pt idx="3340">
                  <c:v>66810</c:v>
                </c:pt>
                <c:pt idx="3341">
                  <c:v>66830</c:v>
                </c:pt>
                <c:pt idx="3342">
                  <c:v>66850</c:v>
                </c:pt>
                <c:pt idx="3343">
                  <c:v>66870</c:v>
                </c:pt>
                <c:pt idx="3344">
                  <c:v>66890</c:v>
                </c:pt>
                <c:pt idx="3345">
                  <c:v>66910</c:v>
                </c:pt>
                <c:pt idx="3346">
                  <c:v>66930</c:v>
                </c:pt>
                <c:pt idx="3347">
                  <c:v>66950</c:v>
                </c:pt>
                <c:pt idx="3348">
                  <c:v>66970</c:v>
                </c:pt>
                <c:pt idx="3349">
                  <c:v>66990</c:v>
                </c:pt>
                <c:pt idx="3350">
                  <c:v>67010</c:v>
                </c:pt>
                <c:pt idx="3351">
                  <c:v>67030</c:v>
                </c:pt>
                <c:pt idx="3352">
                  <c:v>67050</c:v>
                </c:pt>
                <c:pt idx="3353">
                  <c:v>67070</c:v>
                </c:pt>
                <c:pt idx="3354">
                  <c:v>67090</c:v>
                </c:pt>
                <c:pt idx="3355">
                  <c:v>67110</c:v>
                </c:pt>
                <c:pt idx="3356">
                  <c:v>67130</c:v>
                </c:pt>
                <c:pt idx="3357">
                  <c:v>67150</c:v>
                </c:pt>
                <c:pt idx="3358">
                  <c:v>67170</c:v>
                </c:pt>
                <c:pt idx="3359">
                  <c:v>67190</c:v>
                </c:pt>
                <c:pt idx="3360">
                  <c:v>67210</c:v>
                </c:pt>
                <c:pt idx="3361">
                  <c:v>67230</c:v>
                </c:pt>
                <c:pt idx="3362">
                  <c:v>67250</c:v>
                </c:pt>
                <c:pt idx="3363">
                  <c:v>67270</c:v>
                </c:pt>
                <c:pt idx="3364">
                  <c:v>67290</c:v>
                </c:pt>
                <c:pt idx="3365">
                  <c:v>67310</c:v>
                </c:pt>
                <c:pt idx="3366">
                  <c:v>67330</c:v>
                </c:pt>
                <c:pt idx="3367">
                  <c:v>67350</c:v>
                </c:pt>
                <c:pt idx="3368">
                  <c:v>67370</c:v>
                </c:pt>
                <c:pt idx="3369">
                  <c:v>67390</c:v>
                </c:pt>
                <c:pt idx="3370">
                  <c:v>67410</c:v>
                </c:pt>
                <c:pt idx="3371">
                  <c:v>67430</c:v>
                </c:pt>
                <c:pt idx="3372">
                  <c:v>67450</c:v>
                </c:pt>
                <c:pt idx="3373">
                  <c:v>67470</c:v>
                </c:pt>
                <c:pt idx="3374">
                  <c:v>67490</c:v>
                </c:pt>
                <c:pt idx="3375">
                  <c:v>67510</c:v>
                </c:pt>
                <c:pt idx="3376">
                  <c:v>67530</c:v>
                </c:pt>
                <c:pt idx="3377">
                  <c:v>67550</c:v>
                </c:pt>
                <c:pt idx="3378">
                  <c:v>67570</c:v>
                </c:pt>
                <c:pt idx="3379">
                  <c:v>67590</c:v>
                </c:pt>
                <c:pt idx="3380">
                  <c:v>67610</c:v>
                </c:pt>
                <c:pt idx="3381">
                  <c:v>67630</c:v>
                </c:pt>
                <c:pt idx="3382">
                  <c:v>67650</c:v>
                </c:pt>
                <c:pt idx="3383">
                  <c:v>67670</c:v>
                </c:pt>
                <c:pt idx="3384">
                  <c:v>67690</c:v>
                </c:pt>
                <c:pt idx="3385">
                  <c:v>67710</c:v>
                </c:pt>
                <c:pt idx="3386">
                  <c:v>67730</c:v>
                </c:pt>
                <c:pt idx="3387">
                  <c:v>67750</c:v>
                </c:pt>
                <c:pt idx="3388">
                  <c:v>67770</c:v>
                </c:pt>
                <c:pt idx="3389">
                  <c:v>67790</c:v>
                </c:pt>
                <c:pt idx="3390">
                  <c:v>67810</c:v>
                </c:pt>
                <c:pt idx="3391">
                  <c:v>67830</c:v>
                </c:pt>
                <c:pt idx="3392">
                  <c:v>67850</c:v>
                </c:pt>
                <c:pt idx="3393">
                  <c:v>67870</c:v>
                </c:pt>
                <c:pt idx="3394">
                  <c:v>67890</c:v>
                </c:pt>
                <c:pt idx="3395">
                  <c:v>67910</c:v>
                </c:pt>
                <c:pt idx="3396">
                  <c:v>67930</c:v>
                </c:pt>
                <c:pt idx="3397">
                  <c:v>67950</c:v>
                </c:pt>
                <c:pt idx="3398">
                  <c:v>67970</c:v>
                </c:pt>
                <c:pt idx="3399">
                  <c:v>67990</c:v>
                </c:pt>
                <c:pt idx="3400">
                  <c:v>68010</c:v>
                </c:pt>
                <c:pt idx="3401">
                  <c:v>68030</c:v>
                </c:pt>
                <c:pt idx="3402">
                  <c:v>68050</c:v>
                </c:pt>
                <c:pt idx="3403">
                  <c:v>68070</c:v>
                </c:pt>
                <c:pt idx="3404">
                  <c:v>68090</c:v>
                </c:pt>
                <c:pt idx="3405">
                  <c:v>68110</c:v>
                </c:pt>
                <c:pt idx="3406">
                  <c:v>68130</c:v>
                </c:pt>
                <c:pt idx="3407">
                  <c:v>68150</c:v>
                </c:pt>
                <c:pt idx="3408">
                  <c:v>68170</c:v>
                </c:pt>
                <c:pt idx="3409">
                  <c:v>68190</c:v>
                </c:pt>
                <c:pt idx="3410">
                  <c:v>68210</c:v>
                </c:pt>
                <c:pt idx="3411">
                  <c:v>68230</c:v>
                </c:pt>
                <c:pt idx="3412">
                  <c:v>68250</c:v>
                </c:pt>
                <c:pt idx="3413">
                  <c:v>68270</c:v>
                </c:pt>
                <c:pt idx="3414">
                  <c:v>68290</c:v>
                </c:pt>
                <c:pt idx="3415">
                  <c:v>68310</c:v>
                </c:pt>
                <c:pt idx="3416">
                  <c:v>68330</c:v>
                </c:pt>
                <c:pt idx="3417">
                  <c:v>68350</c:v>
                </c:pt>
                <c:pt idx="3418">
                  <c:v>68370</c:v>
                </c:pt>
                <c:pt idx="3419">
                  <c:v>68390</c:v>
                </c:pt>
                <c:pt idx="3420">
                  <c:v>68410</c:v>
                </c:pt>
                <c:pt idx="3421">
                  <c:v>68430</c:v>
                </c:pt>
                <c:pt idx="3422">
                  <c:v>68450</c:v>
                </c:pt>
                <c:pt idx="3423">
                  <c:v>68470</c:v>
                </c:pt>
                <c:pt idx="3424">
                  <c:v>68490</c:v>
                </c:pt>
                <c:pt idx="3425">
                  <c:v>68510</c:v>
                </c:pt>
                <c:pt idx="3426">
                  <c:v>68530</c:v>
                </c:pt>
                <c:pt idx="3427">
                  <c:v>68550</c:v>
                </c:pt>
                <c:pt idx="3428">
                  <c:v>68570</c:v>
                </c:pt>
                <c:pt idx="3429">
                  <c:v>68590</c:v>
                </c:pt>
                <c:pt idx="3430">
                  <c:v>68610</c:v>
                </c:pt>
                <c:pt idx="3431">
                  <c:v>68630</c:v>
                </c:pt>
                <c:pt idx="3432">
                  <c:v>68650</c:v>
                </c:pt>
                <c:pt idx="3433">
                  <c:v>68670</c:v>
                </c:pt>
                <c:pt idx="3434">
                  <c:v>68690</c:v>
                </c:pt>
                <c:pt idx="3435">
                  <c:v>68710</c:v>
                </c:pt>
                <c:pt idx="3436">
                  <c:v>68730</c:v>
                </c:pt>
                <c:pt idx="3437">
                  <c:v>68750</c:v>
                </c:pt>
                <c:pt idx="3438">
                  <c:v>68770</c:v>
                </c:pt>
                <c:pt idx="3439">
                  <c:v>68790</c:v>
                </c:pt>
                <c:pt idx="3440">
                  <c:v>68810</c:v>
                </c:pt>
                <c:pt idx="3441">
                  <c:v>68830</c:v>
                </c:pt>
                <c:pt idx="3442">
                  <c:v>68850</c:v>
                </c:pt>
                <c:pt idx="3443">
                  <c:v>68870</c:v>
                </c:pt>
                <c:pt idx="3444">
                  <c:v>68890</c:v>
                </c:pt>
                <c:pt idx="3445">
                  <c:v>68910</c:v>
                </c:pt>
                <c:pt idx="3446">
                  <c:v>68930</c:v>
                </c:pt>
                <c:pt idx="3447">
                  <c:v>68950</c:v>
                </c:pt>
                <c:pt idx="3448">
                  <c:v>68970</c:v>
                </c:pt>
                <c:pt idx="3449">
                  <c:v>68990</c:v>
                </c:pt>
                <c:pt idx="3450">
                  <c:v>69010</c:v>
                </c:pt>
                <c:pt idx="3451">
                  <c:v>69030</c:v>
                </c:pt>
                <c:pt idx="3452">
                  <c:v>69050</c:v>
                </c:pt>
                <c:pt idx="3453">
                  <c:v>69070</c:v>
                </c:pt>
                <c:pt idx="3454">
                  <c:v>69090</c:v>
                </c:pt>
                <c:pt idx="3455">
                  <c:v>69110</c:v>
                </c:pt>
                <c:pt idx="3456">
                  <c:v>69130</c:v>
                </c:pt>
                <c:pt idx="3457">
                  <c:v>69150</c:v>
                </c:pt>
                <c:pt idx="3458">
                  <c:v>69170</c:v>
                </c:pt>
                <c:pt idx="3459">
                  <c:v>69190</c:v>
                </c:pt>
                <c:pt idx="3460">
                  <c:v>69210</c:v>
                </c:pt>
                <c:pt idx="3461">
                  <c:v>69230</c:v>
                </c:pt>
                <c:pt idx="3462">
                  <c:v>69250</c:v>
                </c:pt>
                <c:pt idx="3463">
                  <c:v>69270</c:v>
                </c:pt>
                <c:pt idx="3464">
                  <c:v>69290</c:v>
                </c:pt>
                <c:pt idx="3465">
                  <c:v>69310</c:v>
                </c:pt>
                <c:pt idx="3466">
                  <c:v>69330</c:v>
                </c:pt>
                <c:pt idx="3467">
                  <c:v>69350</c:v>
                </c:pt>
                <c:pt idx="3468">
                  <c:v>69370</c:v>
                </c:pt>
                <c:pt idx="3469">
                  <c:v>69390</c:v>
                </c:pt>
                <c:pt idx="3470">
                  <c:v>69410</c:v>
                </c:pt>
                <c:pt idx="3471">
                  <c:v>69430</c:v>
                </c:pt>
                <c:pt idx="3472">
                  <c:v>69450</c:v>
                </c:pt>
                <c:pt idx="3473">
                  <c:v>69470</c:v>
                </c:pt>
                <c:pt idx="3474">
                  <c:v>69490</c:v>
                </c:pt>
                <c:pt idx="3475">
                  <c:v>69510</c:v>
                </c:pt>
                <c:pt idx="3476">
                  <c:v>69530</c:v>
                </c:pt>
                <c:pt idx="3477">
                  <c:v>69550</c:v>
                </c:pt>
                <c:pt idx="3478">
                  <c:v>69570</c:v>
                </c:pt>
                <c:pt idx="3479">
                  <c:v>69590</c:v>
                </c:pt>
                <c:pt idx="3480">
                  <c:v>69610</c:v>
                </c:pt>
                <c:pt idx="3481">
                  <c:v>69630</c:v>
                </c:pt>
                <c:pt idx="3482">
                  <c:v>69650</c:v>
                </c:pt>
                <c:pt idx="3483">
                  <c:v>69670</c:v>
                </c:pt>
                <c:pt idx="3484">
                  <c:v>69690</c:v>
                </c:pt>
                <c:pt idx="3485">
                  <c:v>69710</c:v>
                </c:pt>
                <c:pt idx="3486">
                  <c:v>69730</c:v>
                </c:pt>
                <c:pt idx="3487">
                  <c:v>69750</c:v>
                </c:pt>
                <c:pt idx="3488">
                  <c:v>69770</c:v>
                </c:pt>
                <c:pt idx="3489">
                  <c:v>69790</c:v>
                </c:pt>
                <c:pt idx="3490">
                  <c:v>69810</c:v>
                </c:pt>
                <c:pt idx="3491">
                  <c:v>69830</c:v>
                </c:pt>
                <c:pt idx="3492">
                  <c:v>69850</c:v>
                </c:pt>
                <c:pt idx="3493">
                  <c:v>69870</c:v>
                </c:pt>
                <c:pt idx="3494">
                  <c:v>69890</c:v>
                </c:pt>
                <c:pt idx="3495">
                  <c:v>69910</c:v>
                </c:pt>
                <c:pt idx="3496">
                  <c:v>69930</c:v>
                </c:pt>
                <c:pt idx="3497">
                  <c:v>69950</c:v>
                </c:pt>
                <c:pt idx="3498">
                  <c:v>69970</c:v>
                </c:pt>
                <c:pt idx="3499">
                  <c:v>69990</c:v>
                </c:pt>
                <c:pt idx="3500">
                  <c:v>70010</c:v>
                </c:pt>
                <c:pt idx="3501">
                  <c:v>70030</c:v>
                </c:pt>
                <c:pt idx="3502">
                  <c:v>70050</c:v>
                </c:pt>
                <c:pt idx="3503">
                  <c:v>70070</c:v>
                </c:pt>
                <c:pt idx="3504">
                  <c:v>70090</c:v>
                </c:pt>
                <c:pt idx="3505">
                  <c:v>70110</c:v>
                </c:pt>
                <c:pt idx="3506">
                  <c:v>70130</c:v>
                </c:pt>
                <c:pt idx="3507">
                  <c:v>70150</c:v>
                </c:pt>
                <c:pt idx="3508">
                  <c:v>70170</c:v>
                </c:pt>
                <c:pt idx="3509">
                  <c:v>70190</c:v>
                </c:pt>
                <c:pt idx="3510">
                  <c:v>70210</c:v>
                </c:pt>
                <c:pt idx="3511">
                  <c:v>70230</c:v>
                </c:pt>
                <c:pt idx="3512">
                  <c:v>70250</c:v>
                </c:pt>
                <c:pt idx="3513">
                  <c:v>70270</c:v>
                </c:pt>
                <c:pt idx="3514">
                  <c:v>70290</c:v>
                </c:pt>
                <c:pt idx="3515">
                  <c:v>70310</c:v>
                </c:pt>
                <c:pt idx="3516">
                  <c:v>70330</c:v>
                </c:pt>
                <c:pt idx="3517">
                  <c:v>70350</c:v>
                </c:pt>
                <c:pt idx="3518">
                  <c:v>70370</c:v>
                </c:pt>
                <c:pt idx="3519">
                  <c:v>70390</c:v>
                </c:pt>
                <c:pt idx="3520">
                  <c:v>70410</c:v>
                </c:pt>
                <c:pt idx="3521">
                  <c:v>70430</c:v>
                </c:pt>
                <c:pt idx="3522">
                  <c:v>70450</c:v>
                </c:pt>
                <c:pt idx="3523">
                  <c:v>70470</c:v>
                </c:pt>
                <c:pt idx="3524">
                  <c:v>70490</c:v>
                </c:pt>
                <c:pt idx="3525">
                  <c:v>70510</c:v>
                </c:pt>
                <c:pt idx="3526">
                  <c:v>70530</c:v>
                </c:pt>
                <c:pt idx="3527">
                  <c:v>70550</c:v>
                </c:pt>
                <c:pt idx="3528">
                  <c:v>70570</c:v>
                </c:pt>
                <c:pt idx="3529">
                  <c:v>70590</c:v>
                </c:pt>
                <c:pt idx="3530">
                  <c:v>70610</c:v>
                </c:pt>
                <c:pt idx="3531">
                  <c:v>70630</c:v>
                </c:pt>
                <c:pt idx="3532">
                  <c:v>70650</c:v>
                </c:pt>
                <c:pt idx="3533">
                  <c:v>70670</c:v>
                </c:pt>
                <c:pt idx="3534">
                  <c:v>70690</c:v>
                </c:pt>
                <c:pt idx="3535">
                  <c:v>70710</c:v>
                </c:pt>
                <c:pt idx="3536">
                  <c:v>70730</c:v>
                </c:pt>
                <c:pt idx="3537">
                  <c:v>70750</c:v>
                </c:pt>
                <c:pt idx="3538">
                  <c:v>70770</c:v>
                </c:pt>
                <c:pt idx="3539">
                  <c:v>70790</c:v>
                </c:pt>
                <c:pt idx="3540">
                  <c:v>70810</c:v>
                </c:pt>
                <c:pt idx="3541">
                  <c:v>70830</c:v>
                </c:pt>
                <c:pt idx="3542">
                  <c:v>70850</c:v>
                </c:pt>
                <c:pt idx="3543">
                  <c:v>70870</c:v>
                </c:pt>
                <c:pt idx="3544">
                  <c:v>70890</c:v>
                </c:pt>
                <c:pt idx="3545">
                  <c:v>70910</c:v>
                </c:pt>
                <c:pt idx="3546">
                  <c:v>70930</c:v>
                </c:pt>
                <c:pt idx="3547">
                  <c:v>70950</c:v>
                </c:pt>
                <c:pt idx="3548">
                  <c:v>70970</c:v>
                </c:pt>
                <c:pt idx="3549">
                  <c:v>70990</c:v>
                </c:pt>
                <c:pt idx="3550">
                  <c:v>71010</c:v>
                </c:pt>
                <c:pt idx="3551">
                  <c:v>71030</c:v>
                </c:pt>
                <c:pt idx="3552">
                  <c:v>71050</c:v>
                </c:pt>
                <c:pt idx="3553">
                  <c:v>71070</c:v>
                </c:pt>
                <c:pt idx="3554">
                  <c:v>71090</c:v>
                </c:pt>
                <c:pt idx="3555">
                  <c:v>71110</c:v>
                </c:pt>
                <c:pt idx="3556">
                  <c:v>71130</c:v>
                </c:pt>
                <c:pt idx="3557">
                  <c:v>71150</c:v>
                </c:pt>
                <c:pt idx="3558">
                  <c:v>71170</c:v>
                </c:pt>
                <c:pt idx="3559">
                  <c:v>71190</c:v>
                </c:pt>
                <c:pt idx="3560">
                  <c:v>71210</c:v>
                </c:pt>
                <c:pt idx="3561">
                  <c:v>71230</c:v>
                </c:pt>
                <c:pt idx="3562">
                  <c:v>71250</c:v>
                </c:pt>
                <c:pt idx="3563">
                  <c:v>71270</c:v>
                </c:pt>
                <c:pt idx="3564">
                  <c:v>71290</c:v>
                </c:pt>
                <c:pt idx="3565">
                  <c:v>71310</c:v>
                </c:pt>
                <c:pt idx="3566">
                  <c:v>71330</c:v>
                </c:pt>
                <c:pt idx="3567">
                  <c:v>71350</c:v>
                </c:pt>
                <c:pt idx="3568">
                  <c:v>71370</c:v>
                </c:pt>
                <c:pt idx="3569">
                  <c:v>71390</c:v>
                </c:pt>
                <c:pt idx="3570">
                  <c:v>71410</c:v>
                </c:pt>
                <c:pt idx="3571">
                  <c:v>71430</c:v>
                </c:pt>
                <c:pt idx="3572">
                  <c:v>71450</c:v>
                </c:pt>
                <c:pt idx="3573">
                  <c:v>71470</c:v>
                </c:pt>
                <c:pt idx="3574">
                  <c:v>71490</c:v>
                </c:pt>
                <c:pt idx="3575">
                  <c:v>71510</c:v>
                </c:pt>
                <c:pt idx="3576">
                  <c:v>71530</c:v>
                </c:pt>
                <c:pt idx="3577">
                  <c:v>71550</c:v>
                </c:pt>
                <c:pt idx="3578">
                  <c:v>71570</c:v>
                </c:pt>
                <c:pt idx="3579">
                  <c:v>71590</c:v>
                </c:pt>
                <c:pt idx="3580">
                  <c:v>71610</c:v>
                </c:pt>
                <c:pt idx="3581">
                  <c:v>71630</c:v>
                </c:pt>
                <c:pt idx="3582">
                  <c:v>71650</c:v>
                </c:pt>
                <c:pt idx="3583">
                  <c:v>71670</c:v>
                </c:pt>
                <c:pt idx="3584">
                  <c:v>71690</c:v>
                </c:pt>
                <c:pt idx="3585">
                  <c:v>71710</c:v>
                </c:pt>
                <c:pt idx="3586">
                  <c:v>71730</c:v>
                </c:pt>
                <c:pt idx="3587">
                  <c:v>71750</c:v>
                </c:pt>
                <c:pt idx="3588">
                  <c:v>71770</c:v>
                </c:pt>
                <c:pt idx="3589">
                  <c:v>71790</c:v>
                </c:pt>
                <c:pt idx="3590">
                  <c:v>71810</c:v>
                </c:pt>
                <c:pt idx="3591">
                  <c:v>71830</c:v>
                </c:pt>
                <c:pt idx="3592">
                  <c:v>71850</c:v>
                </c:pt>
                <c:pt idx="3593">
                  <c:v>71870</c:v>
                </c:pt>
                <c:pt idx="3594">
                  <c:v>71890</c:v>
                </c:pt>
                <c:pt idx="3595">
                  <c:v>71910</c:v>
                </c:pt>
                <c:pt idx="3596">
                  <c:v>71930</c:v>
                </c:pt>
                <c:pt idx="3597">
                  <c:v>71950</c:v>
                </c:pt>
                <c:pt idx="3598">
                  <c:v>71970</c:v>
                </c:pt>
                <c:pt idx="3599">
                  <c:v>71990</c:v>
                </c:pt>
                <c:pt idx="3600">
                  <c:v>72010</c:v>
                </c:pt>
                <c:pt idx="3601">
                  <c:v>72030</c:v>
                </c:pt>
                <c:pt idx="3602">
                  <c:v>72050</c:v>
                </c:pt>
                <c:pt idx="3603">
                  <c:v>72070</c:v>
                </c:pt>
                <c:pt idx="3604">
                  <c:v>72090</c:v>
                </c:pt>
                <c:pt idx="3605">
                  <c:v>72110</c:v>
                </c:pt>
                <c:pt idx="3606">
                  <c:v>72130</c:v>
                </c:pt>
                <c:pt idx="3607">
                  <c:v>72150</c:v>
                </c:pt>
                <c:pt idx="3608">
                  <c:v>72170</c:v>
                </c:pt>
                <c:pt idx="3609">
                  <c:v>72190</c:v>
                </c:pt>
                <c:pt idx="3610">
                  <c:v>72210</c:v>
                </c:pt>
                <c:pt idx="3611">
                  <c:v>72230</c:v>
                </c:pt>
                <c:pt idx="3612">
                  <c:v>72250</c:v>
                </c:pt>
                <c:pt idx="3613">
                  <c:v>72270</c:v>
                </c:pt>
                <c:pt idx="3614">
                  <c:v>72290</c:v>
                </c:pt>
                <c:pt idx="3615">
                  <c:v>72310</c:v>
                </c:pt>
                <c:pt idx="3616">
                  <c:v>72330</c:v>
                </c:pt>
                <c:pt idx="3617">
                  <c:v>72350</c:v>
                </c:pt>
                <c:pt idx="3618">
                  <c:v>72370</c:v>
                </c:pt>
                <c:pt idx="3619">
                  <c:v>72390</c:v>
                </c:pt>
                <c:pt idx="3620">
                  <c:v>72410</c:v>
                </c:pt>
                <c:pt idx="3621">
                  <c:v>72430</c:v>
                </c:pt>
                <c:pt idx="3622">
                  <c:v>72450</c:v>
                </c:pt>
                <c:pt idx="3623">
                  <c:v>72470</c:v>
                </c:pt>
                <c:pt idx="3624">
                  <c:v>72490</c:v>
                </c:pt>
                <c:pt idx="3625">
                  <c:v>72510</c:v>
                </c:pt>
                <c:pt idx="3626">
                  <c:v>72530</c:v>
                </c:pt>
                <c:pt idx="3627">
                  <c:v>72550</c:v>
                </c:pt>
                <c:pt idx="3628">
                  <c:v>72570</c:v>
                </c:pt>
                <c:pt idx="3629">
                  <c:v>72590</c:v>
                </c:pt>
                <c:pt idx="3630">
                  <c:v>72610</c:v>
                </c:pt>
                <c:pt idx="3631">
                  <c:v>72630</c:v>
                </c:pt>
                <c:pt idx="3632">
                  <c:v>72650</c:v>
                </c:pt>
                <c:pt idx="3633">
                  <c:v>72670</c:v>
                </c:pt>
                <c:pt idx="3634">
                  <c:v>72690</c:v>
                </c:pt>
                <c:pt idx="3635">
                  <c:v>72710</c:v>
                </c:pt>
                <c:pt idx="3636">
                  <c:v>72730</c:v>
                </c:pt>
                <c:pt idx="3637">
                  <c:v>72750</c:v>
                </c:pt>
                <c:pt idx="3638">
                  <c:v>72770</c:v>
                </c:pt>
                <c:pt idx="3639">
                  <c:v>72790</c:v>
                </c:pt>
                <c:pt idx="3640">
                  <c:v>72810</c:v>
                </c:pt>
                <c:pt idx="3641">
                  <c:v>72830</c:v>
                </c:pt>
                <c:pt idx="3642">
                  <c:v>72850</c:v>
                </c:pt>
                <c:pt idx="3643">
                  <c:v>72870</c:v>
                </c:pt>
                <c:pt idx="3644">
                  <c:v>72890</c:v>
                </c:pt>
                <c:pt idx="3645">
                  <c:v>72910</c:v>
                </c:pt>
                <c:pt idx="3646">
                  <c:v>72930</c:v>
                </c:pt>
                <c:pt idx="3647">
                  <c:v>72950</c:v>
                </c:pt>
                <c:pt idx="3648">
                  <c:v>72970</c:v>
                </c:pt>
                <c:pt idx="3649">
                  <c:v>72990</c:v>
                </c:pt>
                <c:pt idx="3650">
                  <c:v>73010</c:v>
                </c:pt>
                <c:pt idx="3651">
                  <c:v>73030</c:v>
                </c:pt>
                <c:pt idx="3652">
                  <c:v>73050</c:v>
                </c:pt>
                <c:pt idx="3653">
                  <c:v>73070</c:v>
                </c:pt>
                <c:pt idx="3654">
                  <c:v>73090</c:v>
                </c:pt>
                <c:pt idx="3655">
                  <c:v>73110</c:v>
                </c:pt>
                <c:pt idx="3656">
                  <c:v>73130</c:v>
                </c:pt>
                <c:pt idx="3657">
                  <c:v>73150</c:v>
                </c:pt>
                <c:pt idx="3658">
                  <c:v>73170</c:v>
                </c:pt>
                <c:pt idx="3659">
                  <c:v>73190</c:v>
                </c:pt>
                <c:pt idx="3660">
                  <c:v>73210</c:v>
                </c:pt>
                <c:pt idx="3661">
                  <c:v>73230</c:v>
                </c:pt>
                <c:pt idx="3662">
                  <c:v>73250</c:v>
                </c:pt>
                <c:pt idx="3663">
                  <c:v>73270</c:v>
                </c:pt>
                <c:pt idx="3664">
                  <c:v>73290</c:v>
                </c:pt>
                <c:pt idx="3665">
                  <c:v>73310</c:v>
                </c:pt>
                <c:pt idx="3666">
                  <c:v>73330</c:v>
                </c:pt>
                <c:pt idx="3667">
                  <c:v>73350</c:v>
                </c:pt>
                <c:pt idx="3668">
                  <c:v>73370</c:v>
                </c:pt>
                <c:pt idx="3669">
                  <c:v>73390</c:v>
                </c:pt>
                <c:pt idx="3670">
                  <c:v>73410</c:v>
                </c:pt>
                <c:pt idx="3671">
                  <c:v>73430</c:v>
                </c:pt>
                <c:pt idx="3672">
                  <c:v>73450</c:v>
                </c:pt>
                <c:pt idx="3673">
                  <c:v>73470</c:v>
                </c:pt>
                <c:pt idx="3674">
                  <c:v>73490</c:v>
                </c:pt>
                <c:pt idx="3675">
                  <c:v>73510</c:v>
                </c:pt>
                <c:pt idx="3676">
                  <c:v>73530</c:v>
                </c:pt>
                <c:pt idx="3677">
                  <c:v>73550</c:v>
                </c:pt>
                <c:pt idx="3678">
                  <c:v>73570</c:v>
                </c:pt>
                <c:pt idx="3679">
                  <c:v>73590</c:v>
                </c:pt>
                <c:pt idx="3680">
                  <c:v>73610</c:v>
                </c:pt>
                <c:pt idx="3681">
                  <c:v>73630</c:v>
                </c:pt>
                <c:pt idx="3682">
                  <c:v>73650</c:v>
                </c:pt>
                <c:pt idx="3683">
                  <c:v>73670</c:v>
                </c:pt>
                <c:pt idx="3684">
                  <c:v>73690</c:v>
                </c:pt>
                <c:pt idx="3685">
                  <c:v>73710</c:v>
                </c:pt>
                <c:pt idx="3686">
                  <c:v>73730</c:v>
                </c:pt>
                <c:pt idx="3687">
                  <c:v>73750</c:v>
                </c:pt>
                <c:pt idx="3688">
                  <c:v>73770</c:v>
                </c:pt>
                <c:pt idx="3689">
                  <c:v>73790</c:v>
                </c:pt>
                <c:pt idx="3690">
                  <c:v>73810</c:v>
                </c:pt>
                <c:pt idx="3691">
                  <c:v>73830</c:v>
                </c:pt>
                <c:pt idx="3692">
                  <c:v>73850</c:v>
                </c:pt>
                <c:pt idx="3693">
                  <c:v>73870</c:v>
                </c:pt>
                <c:pt idx="3694">
                  <c:v>73890</c:v>
                </c:pt>
                <c:pt idx="3695">
                  <c:v>73910</c:v>
                </c:pt>
                <c:pt idx="3696">
                  <c:v>73930</c:v>
                </c:pt>
                <c:pt idx="3697">
                  <c:v>73950</c:v>
                </c:pt>
                <c:pt idx="3698">
                  <c:v>73970</c:v>
                </c:pt>
                <c:pt idx="3699">
                  <c:v>73990</c:v>
                </c:pt>
                <c:pt idx="3700">
                  <c:v>74010</c:v>
                </c:pt>
                <c:pt idx="3701">
                  <c:v>74030</c:v>
                </c:pt>
                <c:pt idx="3702">
                  <c:v>74050</c:v>
                </c:pt>
                <c:pt idx="3703">
                  <c:v>74070</c:v>
                </c:pt>
                <c:pt idx="3704">
                  <c:v>74090</c:v>
                </c:pt>
                <c:pt idx="3705">
                  <c:v>74110</c:v>
                </c:pt>
                <c:pt idx="3706">
                  <c:v>74130</c:v>
                </c:pt>
                <c:pt idx="3707">
                  <c:v>74150</c:v>
                </c:pt>
                <c:pt idx="3708">
                  <c:v>74170</c:v>
                </c:pt>
                <c:pt idx="3709">
                  <c:v>74190</c:v>
                </c:pt>
                <c:pt idx="3710">
                  <c:v>74210</c:v>
                </c:pt>
                <c:pt idx="3711">
                  <c:v>74230</c:v>
                </c:pt>
                <c:pt idx="3712">
                  <c:v>74250</c:v>
                </c:pt>
                <c:pt idx="3713">
                  <c:v>74270</c:v>
                </c:pt>
                <c:pt idx="3714">
                  <c:v>74290</c:v>
                </c:pt>
                <c:pt idx="3715">
                  <c:v>74310</c:v>
                </c:pt>
                <c:pt idx="3716">
                  <c:v>74330</c:v>
                </c:pt>
                <c:pt idx="3717">
                  <c:v>74350</c:v>
                </c:pt>
                <c:pt idx="3718">
                  <c:v>74370</c:v>
                </c:pt>
                <c:pt idx="3719">
                  <c:v>74390</c:v>
                </c:pt>
                <c:pt idx="3720">
                  <c:v>74410</c:v>
                </c:pt>
                <c:pt idx="3721">
                  <c:v>74430</c:v>
                </c:pt>
                <c:pt idx="3722">
                  <c:v>74450</c:v>
                </c:pt>
                <c:pt idx="3723">
                  <c:v>74470</c:v>
                </c:pt>
                <c:pt idx="3724">
                  <c:v>74490</c:v>
                </c:pt>
                <c:pt idx="3725">
                  <c:v>74510</c:v>
                </c:pt>
                <c:pt idx="3726">
                  <c:v>74530</c:v>
                </c:pt>
                <c:pt idx="3727">
                  <c:v>74550</c:v>
                </c:pt>
                <c:pt idx="3728">
                  <c:v>74570</c:v>
                </c:pt>
                <c:pt idx="3729">
                  <c:v>74590</c:v>
                </c:pt>
                <c:pt idx="3730">
                  <c:v>74610</c:v>
                </c:pt>
                <c:pt idx="3731">
                  <c:v>74630</c:v>
                </c:pt>
                <c:pt idx="3732">
                  <c:v>74650</c:v>
                </c:pt>
                <c:pt idx="3733">
                  <c:v>74670</c:v>
                </c:pt>
                <c:pt idx="3734">
                  <c:v>74690</c:v>
                </c:pt>
                <c:pt idx="3735">
                  <c:v>74710</c:v>
                </c:pt>
                <c:pt idx="3736">
                  <c:v>74730</c:v>
                </c:pt>
                <c:pt idx="3737">
                  <c:v>74750</c:v>
                </c:pt>
                <c:pt idx="3738">
                  <c:v>74770</c:v>
                </c:pt>
                <c:pt idx="3739">
                  <c:v>74790</c:v>
                </c:pt>
                <c:pt idx="3740">
                  <c:v>74810</c:v>
                </c:pt>
                <c:pt idx="3741">
                  <c:v>74830</c:v>
                </c:pt>
                <c:pt idx="3742">
                  <c:v>74850</c:v>
                </c:pt>
                <c:pt idx="3743">
                  <c:v>74870</c:v>
                </c:pt>
                <c:pt idx="3744">
                  <c:v>74890</c:v>
                </c:pt>
                <c:pt idx="3745">
                  <c:v>74910</c:v>
                </c:pt>
                <c:pt idx="3746">
                  <c:v>74930</c:v>
                </c:pt>
                <c:pt idx="3747">
                  <c:v>74950</c:v>
                </c:pt>
                <c:pt idx="3748">
                  <c:v>74970</c:v>
                </c:pt>
                <c:pt idx="3749">
                  <c:v>74990</c:v>
                </c:pt>
                <c:pt idx="3750">
                  <c:v>75010</c:v>
                </c:pt>
                <c:pt idx="3751">
                  <c:v>75030</c:v>
                </c:pt>
                <c:pt idx="3752">
                  <c:v>75050</c:v>
                </c:pt>
                <c:pt idx="3753">
                  <c:v>75070</c:v>
                </c:pt>
                <c:pt idx="3754">
                  <c:v>75090</c:v>
                </c:pt>
                <c:pt idx="3755">
                  <c:v>75110</c:v>
                </c:pt>
                <c:pt idx="3756">
                  <c:v>75130</c:v>
                </c:pt>
                <c:pt idx="3757">
                  <c:v>75150</c:v>
                </c:pt>
                <c:pt idx="3758">
                  <c:v>75170</c:v>
                </c:pt>
                <c:pt idx="3759">
                  <c:v>75190</c:v>
                </c:pt>
                <c:pt idx="3760">
                  <c:v>75210</c:v>
                </c:pt>
                <c:pt idx="3761">
                  <c:v>75230</c:v>
                </c:pt>
                <c:pt idx="3762">
                  <c:v>75250</c:v>
                </c:pt>
                <c:pt idx="3763">
                  <c:v>75270</c:v>
                </c:pt>
                <c:pt idx="3764">
                  <c:v>75290</c:v>
                </c:pt>
                <c:pt idx="3765">
                  <c:v>75310</c:v>
                </c:pt>
                <c:pt idx="3766">
                  <c:v>75330</c:v>
                </c:pt>
                <c:pt idx="3767">
                  <c:v>75350</c:v>
                </c:pt>
                <c:pt idx="3768">
                  <c:v>75370</c:v>
                </c:pt>
                <c:pt idx="3769">
                  <c:v>75390</c:v>
                </c:pt>
                <c:pt idx="3770">
                  <c:v>75410</c:v>
                </c:pt>
                <c:pt idx="3771">
                  <c:v>75430</c:v>
                </c:pt>
                <c:pt idx="3772">
                  <c:v>75450</c:v>
                </c:pt>
                <c:pt idx="3773">
                  <c:v>75470</c:v>
                </c:pt>
                <c:pt idx="3774">
                  <c:v>75490</c:v>
                </c:pt>
                <c:pt idx="3775">
                  <c:v>75510</c:v>
                </c:pt>
                <c:pt idx="3776">
                  <c:v>75530</c:v>
                </c:pt>
                <c:pt idx="3777">
                  <c:v>75550</c:v>
                </c:pt>
                <c:pt idx="3778">
                  <c:v>75570</c:v>
                </c:pt>
                <c:pt idx="3779">
                  <c:v>75590</c:v>
                </c:pt>
                <c:pt idx="3780">
                  <c:v>75610</c:v>
                </c:pt>
                <c:pt idx="3781">
                  <c:v>75630</c:v>
                </c:pt>
                <c:pt idx="3782">
                  <c:v>75650</c:v>
                </c:pt>
                <c:pt idx="3783">
                  <c:v>75670</c:v>
                </c:pt>
                <c:pt idx="3784">
                  <c:v>75690</c:v>
                </c:pt>
                <c:pt idx="3785">
                  <c:v>75710</c:v>
                </c:pt>
                <c:pt idx="3786">
                  <c:v>75730</c:v>
                </c:pt>
                <c:pt idx="3787">
                  <c:v>75750</c:v>
                </c:pt>
                <c:pt idx="3788">
                  <c:v>75770</c:v>
                </c:pt>
                <c:pt idx="3789">
                  <c:v>75790</c:v>
                </c:pt>
                <c:pt idx="3790">
                  <c:v>75810</c:v>
                </c:pt>
                <c:pt idx="3791">
                  <c:v>75830</c:v>
                </c:pt>
                <c:pt idx="3792">
                  <c:v>75850</c:v>
                </c:pt>
                <c:pt idx="3793">
                  <c:v>75870</c:v>
                </c:pt>
                <c:pt idx="3794">
                  <c:v>75890</c:v>
                </c:pt>
                <c:pt idx="3795">
                  <c:v>75910</c:v>
                </c:pt>
                <c:pt idx="3796">
                  <c:v>75930</c:v>
                </c:pt>
                <c:pt idx="3797">
                  <c:v>75950</c:v>
                </c:pt>
                <c:pt idx="3798">
                  <c:v>75970</c:v>
                </c:pt>
                <c:pt idx="3799">
                  <c:v>75990</c:v>
                </c:pt>
                <c:pt idx="3800">
                  <c:v>76010</c:v>
                </c:pt>
                <c:pt idx="3801">
                  <c:v>76030</c:v>
                </c:pt>
                <c:pt idx="3802">
                  <c:v>76050</c:v>
                </c:pt>
                <c:pt idx="3803">
                  <c:v>76070</c:v>
                </c:pt>
                <c:pt idx="3804">
                  <c:v>76090</c:v>
                </c:pt>
                <c:pt idx="3805">
                  <c:v>76110</c:v>
                </c:pt>
                <c:pt idx="3806">
                  <c:v>76130</c:v>
                </c:pt>
                <c:pt idx="3807">
                  <c:v>76150</c:v>
                </c:pt>
                <c:pt idx="3808">
                  <c:v>76170</c:v>
                </c:pt>
                <c:pt idx="3809">
                  <c:v>76190</c:v>
                </c:pt>
                <c:pt idx="3810">
                  <c:v>76210</c:v>
                </c:pt>
                <c:pt idx="3811">
                  <c:v>76230</c:v>
                </c:pt>
                <c:pt idx="3812">
                  <c:v>76250</c:v>
                </c:pt>
                <c:pt idx="3813">
                  <c:v>76270</c:v>
                </c:pt>
                <c:pt idx="3814">
                  <c:v>76290</c:v>
                </c:pt>
                <c:pt idx="3815">
                  <c:v>76310</c:v>
                </c:pt>
                <c:pt idx="3816">
                  <c:v>76330</c:v>
                </c:pt>
                <c:pt idx="3817">
                  <c:v>76350</c:v>
                </c:pt>
                <c:pt idx="3818">
                  <c:v>76370</c:v>
                </c:pt>
                <c:pt idx="3819">
                  <c:v>76390</c:v>
                </c:pt>
                <c:pt idx="3820">
                  <c:v>76410</c:v>
                </c:pt>
                <c:pt idx="3821">
                  <c:v>76430</c:v>
                </c:pt>
                <c:pt idx="3822">
                  <c:v>76450</c:v>
                </c:pt>
                <c:pt idx="3823">
                  <c:v>76470</c:v>
                </c:pt>
                <c:pt idx="3824">
                  <c:v>76490</c:v>
                </c:pt>
                <c:pt idx="3825">
                  <c:v>76510</c:v>
                </c:pt>
                <c:pt idx="3826">
                  <c:v>76530</c:v>
                </c:pt>
                <c:pt idx="3827">
                  <c:v>76550</c:v>
                </c:pt>
                <c:pt idx="3828">
                  <c:v>76570</c:v>
                </c:pt>
                <c:pt idx="3829">
                  <c:v>76590</c:v>
                </c:pt>
                <c:pt idx="3830">
                  <c:v>76610</c:v>
                </c:pt>
                <c:pt idx="3831">
                  <c:v>76630</c:v>
                </c:pt>
                <c:pt idx="3832">
                  <c:v>76650</c:v>
                </c:pt>
                <c:pt idx="3833">
                  <c:v>76670</c:v>
                </c:pt>
                <c:pt idx="3834">
                  <c:v>76690</c:v>
                </c:pt>
                <c:pt idx="3835">
                  <c:v>76710</c:v>
                </c:pt>
                <c:pt idx="3836">
                  <c:v>76730</c:v>
                </c:pt>
                <c:pt idx="3837">
                  <c:v>76750</c:v>
                </c:pt>
                <c:pt idx="3838">
                  <c:v>76770</c:v>
                </c:pt>
                <c:pt idx="3839">
                  <c:v>76790</c:v>
                </c:pt>
                <c:pt idx="3840">
                  <c:v>76810</c:v>
                </c:pt>
                <c:pt idx="3841">
                  <c:v>76830</c:v>
                </c:pt>
                <c:pt idx="3842">
                  <c:v>76850</c:v>
                </c:pt>
                <c:pt idx="3843">
                  <c:v>76870</c:v>
                </c:pt>
                <c:pt idx="3844">
                  <c:v>76890</c:v>
                </c:pt>
                <c:pt idx="3845">
                  <c:v>76910</c:v>
                </c:pt>
                <c:pt idx="3846">
                  <c:v>76930</c:v>
                </c:pt>
                <c:pt idx="3847">
                  <c:v>76950</c:v>
                </c:pt>
                <c:pt idx="3848">
                  <c:v>76970</c:v>
                </c:pt>
                <c:pt idx="3849">
                  <c:v>76990</c:v>
                </c:pt>
                <c:pt idx="3850">
                  <c:v>77010</c:v>
                </c:pt>
                <c:pt idx="3851">
                  <c:v>77030</c:v>
                </c:pt>
                <c:pt idx="3852">
                  <c:v>77050</c:v>
                </c:pt>
                <c:pt idx="3853">
                  <c:v>77070</c:v>
                </c:pt>
                <c:pt idx="3854">
                  <c:v>77090</c:v>
                </c:pt>
                <c:pt idx="3855">
                  <c:v>77110</c:v>
                </c:pt>
                <c:pt idx="3856">
                  <c:v>77130</c:v>
                </c:pt>
                <c:pt idx="3857">
                  <c:v>77150</c:v>
                </c:pt>
                <c:pt idx="3858">
                  <c:v>77170</c:v>
                </c:pt>
                <c:pt idx="3859">
                  <c:v>77190</c:v>
                </c:pt>
                <c:pt idx="3860">
                  <c:v>77210</c:v>
                </c:pt>
                <c:pt idx="3861">
                  <c:v>77230</c:v>
                </c:pt>
                <c:pt idx="3862">
                  <c:v>77250</c:v>
                </c:pt>
                <c:pt idx="3863">
                  <c:v>77270</c:v>
                </c:pt>
                <c:pt idx="3864">
                  <c:v>77290</c:v>
                </c:pt>
                <c:pt idx="3865">
                  <c:v>77310</c:v>
                </c:pt>
                <c:pt idx="3866">
                  <c:v>77330</c:v>
                </c:pt>
                <c:pt idx="3867">
                  <c:v>77350</c:v>
                </c:pt>
                <c:pt idx="3868">
                  <c:v>77370</c:v>
                </c:pt>
                <c:pt idx="3869">
                  <c:v>77390</c:v>
                </c:pt>
                <c:pt idx="3870">
                  <c:v>77410</c:v>
                </c:pt>
                <c:pt idx="3871">
                  <c:v>77430</c:v>
                </c:pt>
                <c:pt idx="3872">
                  <c:v>77450</c:v>
                </c:pt>
                <c:pt idx="3873">
                  <c:v>77470</c:v>
                </c:pt>
                <c:pt idx="3874">
                  <c:v>77490</c:v>
                </c:pt>
                <c:pt idx="3875">
                  <c:v>77510</c:v>
                </c:pt>
                <c:pt idx="3876">
                  <c:v>77530</c:v>
                </c:pt>
                <c:pt idx="3877">
                  <c:v>77550</c:v>
                </c:pt>
                <c:pt idx="3878">
                  <c:v>77570</c:v>
                </c:pt>
                <c:pt idx="3879">
                  <c:v>77590</c:v>
                </c:pt>
                <c:pt idx="3880">
                  <c:v>77610</c:v>
                </c:pt>
                <c:pt idx="3881">
                  <c:v>77630</c:v>
                </c:pt>
                <c:pt idx="3882">
                  <c:v>77650</c:v>
                </c:pt>
                <c:pt idx="3883">
                  <c:v>77670</c:v>
                </c:pt>
                <c:pt idx="3884">
                  <c:v>77690</c:v>
                </c:pt>
                <c:pt idx="3885">
                  <c:v>77710</c:v>
                </c:pt>
                <c:pt idx="3886">
                  <c:v>77730</c:v>
                </c:pt>
                <c:pt idx="3887">
                  <c:v>77750</c:v>
                </c:pt>
                <c:pt idx="3888">
                  <c:v>77770</c:v>
                </c:pt>
                <c:pt idx="3889">
                  <c:v>77790</c:v>
                </c:pt>
                <c:pt idx="3890">
                  <c:v>77810</c:v>
                </c:pt>
                <c:pt idx="3891">
                  <c:v>77830</c:v>
                </c:pt>
                <c:pt idx="3892">
                  <c:v>77850</c:v>
                </c:pt>
                <c:pt idx="3893">
                  <c:v>77870</c:v>
                </c:pt>
                <c:pt idx="3894">
                  <c:v>77890</c:v>
                </c:pt>
                <c:pt idx="3895">
                  <c:v>77910</c:v>
                </c:pt>
                <c:pt idx="3896">
                  <c:v>77930</c:v>
                </c:pt>
                <c:pt idx="3897">
                  <c:v>77950</c:v>
                </c:pt>
                <c:pt idx="3898">
                  <c:v>77970</c:v>
                </c:pt>
                <c:pt idx="3899">
                  <c:v>77990</c:v>
                </c:pt>
                <c:pt idx="3900">
                  <c:v>78010</c:v>
                </c:pt>
                <c:pt idx="3901">
                  <c:v>78030</c:v>
                </c:pt>
                <c:pt idx="3902">
                  <c:v>78050</c:v>
                </c:pt>
                <c:pt idx="3903">
                  <c:v>78070</c:v>
                </c:pt>
                <c:pt idx="3904">
                  <c:v>78090</c:v>
                </c:pt>
                <c:pt idx="3905">
                  <c:v>78110</c:v>
                </c:pt>
                <c:pt idx="3906">
                  <c:v>78130</c:v>
                </c:pt>
                <c:pt idx="3907">
                  <c:v>78150</c:v>
                </c:pt>
                <c:pt idx="3908">
                  <c:v>78170</c:v>
                </c:pt>
                <c:pt idx="3909">
                  <c:v>78190</c:v>
                </c:pt>
                <c:pt idx="3910">
                  <c:v>78210</c:v>
                </c:pt>
                <c:pt idx="3911">
                  <c:v>78230</c:v>
                </c:pt>
                <c:pt idx="3912">
                  <c:v>78250</c:v>
                </c:pt>
                <c:pt idx="3913">
                  <c:v>78270</c:v>
                </c:pt>
                <c:pt idx="3914">
                  <c:v>78290</c:v>
                </c:pt>
                <c:pt idx="3915">
                  <c:v>78310</c:v>
                </c:pt>
                <c:pt idx="3916">
                  <c:v>78330</c:v>
                </c:pt>
                <c:pt idx="3917">
                  <c:v>78350</c:v>
                </c:pt>
                <c:pt idx="3918">
                  <c:v>78370</c:v>
                </c:pt>
                <c:pt idx="3919">
                  <c:v>78390</c:v>
                </c:pt>
                <c:pt idx="3920">
                  <c:v>78410</c:v>
                </c:pt>
                <c:pt idx="3921">
                  <c:v>78430</c:v>
                </c:pt>
                <c:pt idx="3922">
                  <c:v>78450</c:v>
                </c:pt>
                <c:pt idx="3923">
                  <c:v>78470</c:v>
                </c:pt>
                <c:pt idx="3924">
                  <c:v>78490</c:v>
                </c:pt>
                <c:pt idx="3925">
                  <c:v>78510</c:v>
                </c:pt>
                <c:pt idx="3926">
                  <c:v>78530</c:v>
                </c:pt>
                <c:pt idx="3927">
                  <c:v>78550</c:v>
                </c:pt>
                <c:pt idx="3928">
                  <c:v>78570</c:v>
                </c:pt>
                <c:pt idx="3929">
                  <c:v>78590</c:v>
                </c:pt>
                <c:pt idx="3930">
                  <c:v>78610</c:v>
                </c:pt>
                <c:pt idx="3931">
                  <c:v>78630</c:v>
                </c:pt>
                <c:pt idx="3932">
                  <c:v>78650</c:v>
                </c:pt>
                <c:pt idx="3933">
                  <c:v>78670</c:v>
                </c:pt>
                <c:pt idx="3934">
                  <c:v>78690</c:v>
                </c:pt>
                <c:pt idx="3935">
                  <c:v>78710</c:v>
                </c:pt>
                <c:pt idx="3936">
                  <c:v>78730</c:v>
                </c:pt>
                <c:pt idx="3937">
                  <c:v>78750</c:v>
                </c:pt>
                <c:pt idx="3938">
                  <c:v>78770</c:v>
                </c:pt>
                <c:pt idx="3939">
                  <c:v>78790</c:v>
                </c:pt>
                <c:pt idx="3940">
                  <c:v>78810</c:v>
                </c:pt>
                <c:pt idx="3941">
                  <c:v>78830</c:v>
                </c:pt>
                <c:pt idx="3942">
                  <c:v>78850</c:v>
                </c:pt>
                <c:pt idx="3943">
                  <c:v>78870</c:v>
                </c:pt>
                <c:pt idx="3944">
                  <c:v>78890</c:v>
                </c:pt>
                <c:pt idx="3945">
                  <c:v>78910</c:v>
                </c:pt>
                <c:pt idx="3946">
                  <c:v>78930</c:v>
                </c:pt>
                <c:pt idx="3947">
                  <c:v>78950</c:v>
                </c:pt>
                <c:pt idx="3948">
                  <c:v>78970</c:v>
                </c:pt>
                <c:pt idx="3949">
                  <c:v>78990</c:v>
                </c:pt>
                <c:pt idx="3950">
                  <c:v>79010</c:v>
                </c:pt>
                <c:pt idx="3951">
                  <c:v>79030</c:v>
                </c:pt>
                <c:pt idx="3952">
                  <c:v>79050</c:v>
                </c:pt>
                <c:pt idx="3953">
                  <c:v>79070</c:v>
                </c:pt>
                <c:pt idx="3954">
                  <c:v>79090</c:v>
                </c:pt>
                <c:pt idx="3955">
                  <c:v>79110</c:v>
                </c:pt>
                <c:pt idx="3956">
                  <c:v>79130</c:v>
                </c:pt>
                <c:pt idx="3957">
                  <c:v>79150</c:v>
                </c:pt>
                <c:pt idx="3958">
                  <c:v>79170</c:v>
                </c:pt>
                <c:pt idx="3959">
                  <c:v>79190</c:v>
                </c:pt>
                <c:pt idx="3960">
                  <c:v>79210</c:v>
                </c:pt>
                <c:pt idx="3961">
                  <c:v>79230</c:v>
                </c:pt>
                <c:pt idx="3962">
                  <c:v>79250</c:v>
                </c:pt>
                <c:pt idx="3963">
                  <c:v>79270</c:v>
                </c:pt>
                <c:pt idx="3964">
                  <c:v>79290</c:v>
                </c:pt>
                <c:pt idx="3965">
                  <c:v>79310</c:v>
                </c:pt>
                <c:pt idx="3966">
                  <c:v>79330</c:v>
                </c:pt>
                <c:pt idx="3967">
                  <c:v>79350</c:v>
                </c:pt>
                <c:pt idx="3968">
                  <c:v>79370</c:v>
                </c:pt>
                <c:pt idx="3969">
                  <c:v>79390</c:v>
                </c:pt>
                <c:pt idx="3970">
                  <c:v>79410</c:v>
                </c:pt>
                <c:pt idx="3971">
                  <c:v>79430</c:v>
                </c:pt>
                <c:pt idx="3972">
                  <c:v>79450</c:v>
                </c:pt>
                <c:pt idx="3973">
                  <c:v>79470</c:v>
                </c:pt>
                <c:pt idx="3974">
                  <c:v>79490</c:v>
                </c:pt>
                <c:pt idx="3975">
                  <c:v>79510</c:v>
                </c:pt>
                <c:pt idx="3976">
                  <c:v>79530</c:v>
                </c:pt>
                <c:pt idx="3977">
                  <c:v>79550</c:v>
                </c:pt>
                <c:pt idx="3978">
                  <c:v>79570</c:v>
                </c:pt>
                <c:pt idx="3979">
                  <c:v>79590</c:v>
                </c:pt>
                <c:pt idx="3980">
                  <c:v>79610</c:v>
                </c:pt>
                <c:pt idx="3981">
                  <c:v>79630</c:v>
                </c:pt>
                <c:pt idx="3982">
                  <c:v>79650</c:v>
                </c:pt>
                <c:pt idx="3983">
                  <c:v>79670</c:v>
                </c:pt>
                <c:pt idx="3984">
                  <c:v>79690</c:v>
                </c:pt>
                <c:pt idx="3985">
                  <c:v>79710</c:v>
                </c:pt>
                <c:pt idx="3986">
                  <c:v>79730</c:v>
                </c:pt>
                <c:pt idx="3987">
                  <c:v>79750</c:v>
                </c:pt>
                <c:pt idx="3988">
                  <c:v>79770</c:v>
                </c:pt>
                <c:pt idx="3989">
                  <c:v>79790</c:v>
                </c:pt>
                <c:pt idx="3990">
                  <c:v>79810</c:v>
                </c:pt>
                <c:pt idx="3991">
                  <c:v>79830</c:v>
                </c:pt>
                <c:pt idx="3992">
                  <c:v>79850</c:v>
                </c:pt>
                <c:pt idx="3993">
                  <c:v>79870</c:v>
                </c:pt>
                <c:pt idx="3994">
                  <c:v>79890</c:v>
                </c:pt>
                <c:pt idx="3995">
                  <c:v>79910</c:v>
                </c:pt>
                <c:pt idx="3996">
                  <c:v>79930</c:v>
                </c:pt>
                <c:pt idx="3997">
                  <c:v>79950</c:v>
                </c:pt>
                <c:pt idx="3998">
                  <c:v>79970</c:v>
                </c:pt>
                <c:pt idx="3999">
                  <c:v>79990</c:v>
                </c:pt>
                <c:pt idx="4000">
                  <c:v>80010</c:v>
                </c:pt>
                <c:pt idx="4001">
                  <c:v>80030</c:v>
                </c:pt>
                <c:pt idx="4002">
                  <c:v>80050</c:v>
                </c:pt>
                <c:pt idx="4003">
                  <c:v>80070</c:v>
                </c:pt>
                <c:pt idx="4004">
                  <c:v>80090</c:v>
                </c:pt>
                <c:pt idx="4005">
                  <c:v>80110</c:v>
                </c:pt>
                <c:pt idx="4006">
                  <c:v>80130</c:v>
                </c:pt>
                <c:pt idx="4007">
                  <c:v>80150</c:v>
                </c:pt>
                <c:pt idx="4008">
                  <c:v>80170</c:v>
                </c:pt>
                <c:pt idx="4009">
                  <c:v>80190</c:v>
                </c:pt>
                <c:pt idx="4010">
                  <c:v>80210</c:v>
                </c:pt>
                <c:pt idx="4011">
                  <c:v>80230</c:v>
                </c:pt>
                <c:pt idx="4012">
                  <c:v>80250</c:v>
                </c:pt>
                <c:pt idx="4013">
                  <c:v>80270</c:v>
                </c:pt>
                <c:pt idx="4014">
                  <c:v>80290</c:v>
                </c:pt>
                <c:pt idx="4015">
                  <c:v>80310</c:v>
                </c:pt>
                <c:pt idx="4016">
                  <c:v>80330</c:v>
                </c:pt>
                <c:pt idx="4017">
                  <c:v>80350</c:v>
                </c:pt>
                <c:pt idx="4018">
                  <c:v>80370</c:v>
                </c:pt>
                <c:pt idx="4019">
                  <c:v>80390</c:v>
                </c:pt>
                <c:pt idx="4020">
                  <c:v>80410</c:v>
                </c:pt>
                <c:pt idx="4021">
                  <c:v>80430</c:v>
                </c:pt>
                <c:pt idx="4022">
                  <c:v>80450</c:v>
                </c:pt>
                <c:pt idx="4023">
                  <c:v>80470</c:v>
                </c:pt>
                <c:pt idx="4024">
                  <c:v>80490</c:v>
                </c:pt>
                <c:pt idx="4025">
                  <c:v>80510</c:v>
                </c:pt>
                <c:pt idx="4026">
                  <c:v>80530</c:v>
                </c:pt>
                <c:pt idx="4027">
                  <c:v>80550</c:v>
                </c:pt>
                <c:pt idx="4028">
                  <c:v>80570</c:v>
                </c:pt>
                <c:pt idx="4029">
                  <c:v>80590</c:v>
                </c:pt>
                <c:pt idx="4030">
                  <c:v>80610</c:v>
                </c:pt>
                <c:pt idx="4031">
                  <c:v>80630</c:v>
                </c:pt>
                <c:pt idx="4032">
                  <c:v>80650</c:v>
                </c:pt>
                <c:pt idx="4033">
                  <c:v>80670</c:v>
                </c:pt>
                <c:pt idx="4034">
                  <c:v>80690</c:v>
                </c:pt>
                <c:pt idx="4035">
                  <c:v>80710</c:v>
                </c:pt>
                <c:pt idx="4036">
                  <c:v>80730</c:v>
                </c:pt>
                <c:pt idx="4037">
                  <c:v>80750</c:v>
                </c:pt>
                <c:pt idx="4038">
                  <c:v>80770</c:v>
                </c:pt>
                <c:pt idx="4039">
                  <c:v>80790</c:v>
                </c:pt>
                <c:pt idx="4040">
                  <c:v>80810</c:v>
                </c:pt>
                <c:pt idx="4041">
                  <c:v>80830</c:v>
                </c:pt>
                <c:pt idx="4042">
                  <c:v>80850</c:v>
                </c:pt>
                <c:pt idx="4043">
                  <c:v>80870</c:v>
                </c:pt>
                <c:pt idx="4044">
                  <c:v>80890</c:v>
                </c:pt>
                <c:pt idx="4045">
                  <c:v>80910</c:v>
                </c:pt>
                <c:pt idx="4046">
                  <c:v>80930</c:v>
                </c:pt>
                <c:pt idx="4047">
                  <c:v>80950</c:v>
                </c:pt>
                <c:pt idx="4048">
                  <c:v>80970</c:v>
                </c:pt>
                <c:pt idx="4049">
                  <c:v>80990</c:v>
                </c:pt>
                <c:pt idx="4050">
                  <c:v>81010</c:v>
                </c:pt>
                <c:pt idx="4051">
                  <c:v>81030</c:v>
                </c:pt>
                <c:pt idx="4052">
                  <c:v>81050</c:v>
                </c:pt>
                <c:pt idx="4053">
                  <c:v>81070</c:v>
                </c:pt>
                <c:pt idx="4054">
                  <c:v>81090</c:v>
                </c:pt>
                <c:pt idx="4055">
                  <c:v>81110</c:v>
                </c:pt>
                <c:pt idx="4056">
                  <c:v>81130</c:v>
                </c:pt>
                <c:pt idx="4057">
                  <c:v>81150</c:v>
                </c:pt>
                <c:pt idx="4058">
                  <c:v>81170</c:v>
                </c:pt>
                <c:pt idx="4059">
                  <c:v>81190</c:v>
                </c:pt>
                <c:pt idx="4060">
                  <c:v>81210</c:v>
                </c:pt>
                <c:pt idx="4061">
                  <c:v>81230</c:v>
                </c:pt>
                <c:pt idx="4062">
                  <c:v>81250</c:v>
                </c:pt>
                <c:pt idx="4063">
                  <c:v>81270</c:v>
                </c:pt>
                <c:pt idx="4064">
                  <c:v>81290</c:v>
                </c:pt>
                <c:pt idx="4065">
                  <c:v>81310</c:v>
                </c:pt>
                <c:pt idx="4066">
                  <c:v>81330</c:v>
                </c:pt>
                <c:pt idx="4067">
                  <c:v>81350</c:v>
                </c:pt>
                <c:pt idx="4068">
                  <c:v>81370</c:v>
                </c:pt>
                <c:pt idx="4069">
                  <c:v>81390</c:v>
                </c:pt>
                <c:pt idx="4070">
                  <c:v>81410</c:v>
                </c:pt>
                <c:pt idx="4071">
                  <c:v>81430</c:v>
                </c:pt>
                <c:pt idx="4072">
                  <c:v>81450</c:v>
                </c:pt>
                <c:pt idx="4073">
                  <c:v>81470</c:v>
                </c:pt>
                <c:pt idx="4074">
                  <c:v>81490</c:v>
                </c:pt>
                <c:pt idx="4075">
                  <c:v>81510</c:v>
                </c:pt>
                <c:pt idx="4076">
                  <c:v>81530</c:v>
                </c:pt>
                <c:pt idx="4077">
                  <c:v>81550</c:v>
                </c:pt>
                <c:pt idx="4078">
                  <c:v>81570</c:v>
                </c:pt>
                <c:pt idx="4079">
                  <c:v>81590</c:v>
                </c:pt>
                <c:pt idx="4080">
                  <c:v>81610</c:v>
                </c:pt>
                <c:pt idx="4081">
                  <c:v>81630</c:v>
                </c:pt>
                <c:pt idx="4082">
                  <c:v>81650</c:v>
                </c:pt>
                <c:pt idx="4083">
                  <c:v>81670</c:v>
                </c:pt>
                <c:pt idx="4084">
                  <c:v>81690</c:v>
                </c:pt>
                <c:pt idx="4085">
                  <c:v>81710</c:v>
                </c:pt>
                <c:pt idx="4086">
                  <c:v>81730</c:v>
                </c:pt>
                <c:pt idx="4087">
                  <c:v>81750</c:v>
                </c:pt>
                <c:pt idx="4088">
                  <c:v>81770</c:v>
                </c:pt>
                <c:pt idx="4089">
                  <c:v>81790</c:v>
                </c:pt>
                <c:pt idx="4090">
                  <c:v>81810</c:v>
                </c:pt>
                <c:pt idx="4091">
                  <c:v>81830</c:v>
                </c:pt>
                <c:pt idx="4092">
                  <c:v>81850</c:v>
                </c:pt>
                <c:pt idx="4093">
                  <c:v>81870</c:v>
                </c:pt>
                <c:pt idx="4094">
                  <c:v>81890</c:v>
                </c:pt>
                <c:pt idx="4095">
                  <c:v>81910</c:v>
                </c:pt>
                <c:pt idx="4096">
                  <c:v>81930</c:v>
                </c:pt>
                <c:pt idx="4097">
                  <c:v>81950</c:v>
                </c:pt>
                <c:pt idx="4098">
                  <c:v>81970</c:v>
                </c:pt>
                <c:pt idx="4099">
                  <c:v>81990</c:v>
                </c:pt>
                <c:pt idx="4100">
                  <c:v>82010</c:v>
                </c:pt>
                <c:pt idx="4101">
                  <c:v>82030</c:v>
                </c:pt>
                <c:pt idx="4102">
                  <c:v>82050</c:v>
                </c:pt>
                <c:pt idx="4103">
                  <c:v>82070</c:v>
                </c:pt>
                <c:pt idx="4104">
                  <c:v>82090</c:v>
                </c:pt>
                <c:pt idx="4105">
                  <c:v>82110</c:v>
                </c:pt>
                <c:pt idx="4106">
                  <c:v>82130</c:v>
                </c:pt>
                <c:pt idx="4107">
                  <c:v>82150</c:v>
                </c:pt>
                <c:pt idx="4108">
                  <c:v>82170</c:v>
                </c:pt>
                <c:pt idx="4109">
                  <c:v>82190</c:v>
                </c:pt>
                <c:pt idx="4110">
                  <c:v>82210</c:v>
                </c:pt>
                <c:pt idx="4111">
                  <c:v>82230</c:v>
                </c:pt>
                <c:pt idx="4112">
                  <c:v>82250</c:v>
                </c:pt>
                <c:pt idx="4113">
                  <c:v>82270</c:v>
                </c:pt>
                <c:pt idx="4114">
                  <c:v>82290</c:v>
                </c:pt>
                <c:pt idx="4115">
                  <c:v>82310</c:v>
                </c:pt>
                <c:pt idx="4116">
                  <c:v>82330</c:v>
                </c:pt>
                <c:pt idx="4117">
                  <c:v>82350</c:v>
                </c:pt>
                <c:pt idx="4118">
                  <c:v>82370</c:v>
                </c:pt>
                <c:pt idx="4119">
                  <c:v>82390</c:v>
                </c:pt>
                <c:pt idx="4120">
                  <c:v>82410</c:v>
                </c:pt>
                <c:pt idx="4121">
                  <c:v>82430</c:v>
                </c:pt>
                <c:pt idx="4122">
                  <c:v>82450</c:v>
                </c:pt>
                <c:pt idx="4123">
                  <c:v>82470</c:v>
                </c:pt>
                <c:pt idx="4124">
                  <c:v>82490</c:v>
                </c:pt>
                <c:pt idx="4125">
                  <c:v>82510</c:v>
                </c:pt>
                <c:pt idx="4126">
                  <c:v>82530</c:v>
                </c:pt>
                <c:pt idx="4127">
                  <c:v>82550</c:v>
                </c:pt>
                <c:pt idx="4128">
                  <c:v>82570</c:v>
                </c:pt>
                <c:pt idx="4129">
                  <c:v>82590</c:v>
                </c:pt>
                <c:pt idx="4130">
                  <c:v>82610</c:v>
                </c:pt>
                <c:pt idx="4131">
                  <c:v>82630</c:v>
                </c:pt>
                <c:pt idx="4132">
                  <c:v>82650</c:v>
                </c:pt>
                <c:pt idx="4133">
                  <c:v>82670</c:v>
                </c:pt>
                <c:pt idx="4134">
                  <c:v>82690</c:v>
                </c:pt>
                <c:pt idx="4135">
                  <c:v>82710</c:v>
                </c:pt>
                <c:pt idx="4136">
                  <c:v>82730</c:v>
                </c:pt>
                <c:pt idx="4137">
                  <c:v>82750</c:v>
                </c:pt>
                <c:pt idx="4138">
                  <c:v>82770</c:v>
                </c:pt>
                <c:pt idx="4139">
                  <c:v>82790</c:v>
                </c:pt>
                <c:pt idx="4140">
                  <c:v>82810</c:v>
                </c:pt>
                <c:pt idx="4141">
                  <c:v>82830</c:v>
                </c:pt>
                <c:pt idx="4142">
                  <c:v>82850</c:v>
                </c:pt>
                <c:pt idx="4143">
                  <c:v>82870</c:v>
                </c:pt>
                <c:pt idx="4144">
                  <c:v>82890</c:v>
                </c:pt>
                <c:pt idx="4145">
                  <c:v>82910</c:v>
                </c:pt>
                <c:pt idx="4146">
                  <c:v>82930</c:v>
                </c:pt>
                <c:pt idx="4147">
                  <c:v>82950</c:v>
                </c:pt>
                <c:pt idx="4148">
                  <c:v>82970</c:v>
                </c:pt>
                <c:pt idx="4149">
                  <c:v>82990</c:v>
                </c:pt>
                <c:pt idx="4150">
                  <c:v>83010</c:v>
                </c:pt>
                <c:pt idx="4151">
                  <c:v>83030</c:v>
                </c:pt>
                <c:pt idx="4152">
                  <c:v>83050</c:v>
                </c:pt>
                <c:pt idx="4153">
                  <c:v>83070</c:v>
                </c:pt>
                <c:pt idx="4154">
                  <c:v>83090</c:v>
                </c:pt>
                <c:pt idx="4155">
                  <c:v>83110</c:v>
                </c:pt>
                <c:pt idx="4156">
                  <c:v>83130</c:v>
                </c:pt>
                <c:pt idx="4157">
                  <c:v>83150</c:v>
                </c:pt>
                <c:pt idx="4158">
                  <c:v>83170</c:v>
                </c:pt>
                <c:pt idx="4159">
                  <c:v>83190</c:v>
                </c:pt>
                <c:pt idx="4160">
                  <c:v>83210</c:v>
                </c:pt>
                <c:pt idx="4161">
                  <c:v>83230</c:v>
                </c:pt>
                <c:pt idx="4162">
                  <c:v>83250</c:v>
                </c:pt>
                <c:pt idx="4163">
                  <c:v>83270</c:v>
                </c:pt>
                <c:pt idx="4164">
                  <c:v>83290</c:v>
                </c:pt>
                <c:pt idx="4165">
                  <c:v>83310</c:v>
                </c:pt>
                <c:pt idx="4166">
                  <c:v>83330</c:v>
                </c:pt>
                <c:pt idx="4167">
                  <c:v>83350</c:v>
                </c:pt>
                <c:pt idx="4168">
                  <c:v>83370</c:v>
                </c:pt>
                <c:pt idx="4169">
                  <c:v>83390</c:v>
                </c:pt>
                <c:pt idx="4170">
                  <c:v>83410</c:v>
                </c:pt>
                <c:pt idx="4171">
                  <c:v>83430</c:v>
                </c:pt>
                <c:pt idx="4172">
                  <c:v>83450</c:v>
                </c:pt>
                <c:pt idx="4173">
                  <c:v>83470</c:v>
                </c:pt>
                <c:pt idx="4174">
                  <c:v>83490</c:v>
                </c:pt>
                <c:pt idx="4175">
                  <c:v>83510</c:v>
                </c:pt>
                <c:pt idx="4176">
                  <c:v>83530</c:v>
                </c:pt>
                <c:pt idx="4177">
                  <c:v>83550</c:v>
                </c:pt>
                <c:pt idx="4178">
                  <c:v>83570</c:v>
                </c:pt>
                <c:pt idx="4179">
                  <c:v>83590</c:v>
                </c:pt>
                <c:pt idx="4180">
                  <c:v>83610</c:v>
                </c:pt>
                <c:pt idx="4181">
                  <c:v>83630</c:v>
                </c:pt>
                <c:pt idx="4182">
                  <c:v>83650</c:v>
                </c:pt>
                <c:pt idx="4183">
                  <c:v>83670</c:v>
                </c:pt>
                <c:pt idx="4184">
                  <c:v>83690</c:v>
                </c:pt>
                <c:pt idx="4185">
                  <c:v>83710</c:v>
                </c:pt>
                <c:pt idx="4186">
                  <c:v>83730</c:v>
                </c:pt>
                <c:pt idx="4187">
                  <c:v>83750</c:v>
                </c:pt>
                <c:pt idx="4188">
                  <c:v>83770</c:v>
                </c:pt>
                <c:pt idx="4189">
                  <c:v>83790</c:v>
                </c:pt>
                <c:pt idx="4190">
                  <c:v>83810</c:v>
                </c:pt>
                <c:pt idx="4191">
                  <c:v>83830</c:v>
                </c:pt>
                <c:pt idx="4192">
                  <c:v>83850</c:v>
                </c:pt>
                <c:pt idx="4193">
                  <c:v>83870</c:v>
                </c:pt>
                <c:pt idx="4194">
                  <c:v>83890</c:v>
                </c:pt>
                <c:pt idx="4195">
                  <c:v>83910</c:v>
                </c:pt>
                <c:pt idx="4196">
                  <c:v>83930</c:v>
                </c:pt>
                <c:pt idx="4197">
                  <c:v>83950</c:v>
                </c:pt>
                <c:pt idx="4198">
                  <c:v>83970</c:v>
                </c:pt>
                <c:pt idx="4199">
                  <c:v>83990</c:v>
                </c:pt>
                <c:pt idx="4200">
                  <c:v>84010</c:v>
                </c:pt>
                <c:pt idx="4201">
                  <c:v>84030</c:v>
                </c:pt>
                <c:pt idx="4202">
                  <c:v>84050</c:v>
                </c:pt>
                <c:pt idx="4203">
                  <c:v>84070</c:v>
                </c:pt>
                <c:pt idx="4204">
                  <c:v>84090</c:v>
                </c:pt>
                <c:pt idx="4205">
                  <c:v>84110</c:v>
                </c:pt>
                <c:pt idx="4206">
                  <c:v>84130</c:v>
                </c:pt>
                <c:pt idx="4207">
                  <c:v>84150</c:v>
                </c:pt>
                <c:pt idx="4208">
                  <c:v>84170</c:v>
                </c:pt>
                <c:pt idx="4209">
                  <c:v>84190</c:v>
                </c:pt>
                <c:pt idx="4210">
                  <c:v>84210</c:v>
                </c:pt>
                <c:pt idx="4211">
                  <c:v>84230</c:v>
                </c:pt>
                <c:pt idx="4212">
                  <c:v>84250</c:v>
                </c:pt>
                <c:pt idx="4213">
                  <c:v>84270</c:v>
                </c:pt>
                <c:pt idx="4214">
                  <c:v>84290</c:v>
                </c:pt>
                <c:pt idx="4215">
                  <c:v>84310</c:v>
                </c:pt>
                <c:pt idx="4216">
                  <c:v>84330</c:v>
                </c:pt>
                <c:pt idx="4217">
                  <c:v>84350</c:v>
                </c:pt>
                <c:pt idx="4218">
                  <c:v>84370</c:v>
                </c:pt>
                <c:pt idx="4219">
                  <c:v>84390</c:v>
                </c:pt>
                <c:pt idx="4220">
                  <c:v>84410</c:v>
                </c:pt>
                <c:pt idx="4221">
                  <c:v>84430</c:v>
                </c:pt>
                <c:pt idx="4222">
                  <c:v>84450</c:v>
                </c:pt>
                <c:pt idx="4223">
                  <c:v>84470</c:v>
                </c:pt>
                <c:pt idx="4224">
                  <c:v>84490</c:v>
                </c:pt>
                <c:pt idx="4225">
                  <c:v>84510</c:v>
                </c:pt>
                <c:pt idx="4226">
                  <c:v>84530</c:v>
                </c:pt>
                <c:pt idx="4227">
                  <c:v>84550</c:v>
                </c:pt>
                <c:pt idx="4228">
                  <c:v>84570</c:v>
                </c:pt>
                <c:pt idx="4229">
                  <c:v>84590</c:v>
                </c:pt>
                <c:pt idx="4230">
                  <c:v>84610</c:v>
                </c:pt>
                <c:pt idx="4231">
                  <c:v>84630</c:v>
                </c:pt>
                <c:pt idx="4232">
                  <c:v>84650</c:v>
                </c:pt>
                <c:pt idx="4233">
                  <c:v>84670</c:v>
                </c:pt>
                <c:pt idx="4234">
                  <c:v>84690</c:v>
                </c:pt>
                <c:pt idx="4235">
                  <c:v>84710</c:v>
                </c:pt>
                <c:pt idx="4236">
                  <c:v>84730</c:v>
                </c:pt>
                <c:pt idx="4237">
                  <c:v>84750</c:v>
                </c:pt>
                <c:pt idx="4238">
                  <c:v>84770</c:v>
                </c:pt>
                <c:pt idx="4239">
                  <c:v>84790</c:v>
                </c:pt>
                <c:pt idx="4240">
                  <c:v>84810</c:v>
                </c:pt>
                <c:pt idx="4241">
                  <c:v>84830</c:v>
                </c:pt>
                <c:pt idx="4242">
                  <c:v>84850</c:v>
                </c:pt>
                <c:pt idx="4243">
                  <c:v>84870</c:v>
                </c:pt>
                <c:pt idx="4244">
                  <c:v>84890</c:v>
                </c:pt>
                <c:pt idx="4245">
                  <c:v>84910</c:v>
                </c:pt>
                <c:pt idx="4246">
                  <c:v>84930</c:v>
                </c:pt>
                <c:pt idx="4247">
                  <c:v>84950</c:v>
                </c:pt>
                <c:pt idx="4248">
                  <c:v>84970</c:v>
                </c:pt>
                <c:pt idx="4249">
                  <c:v>84990</c:v>
                </c:pt>
                <c:pt idx="4250">
                  <c:v>85010</c:v>
                </c:pt>
                <c:pt idx="4251">
                  <c:v>85030</c:v>
                </c:pt>
                <c:pt idx="4252">
                  <c:v>85050</c:v>
                </c:pt>
                <c:pt idx="4253">
                  <c:v>85070</c:v>
                </c:pt>
                <c:pt idx="4254">
                  <c:v>85090</c:v>
                </c:pt>
                <c:pt idx="4255">
                  <c:v>85110</c:v>
                </c:pt>
                <c:pt idx="4256">
                  <c:v>85130</c:v>
                </c:pt>
                <c:pt idx="4257">
                  <c:v>85150</c:v>
                </c:pt>
                <c:pt idx="4258">
                  <c:v>85170</c:v>
                </c:pt>
                <c:pt idx="4259">
                  <c:v>85190</c:v>
                </c:pt>
                <c:pt idx="4260">
                  <c:v>85210</c:v>
                </c:pt>
                <c:pt idx="4261">
                  <c:v>85230</c:v>
                </c:pt>
                <c:pt idx="4262">
                  <c:v>85250</c:v>
                </c:pt>
                <c:pt idx="4263">
                  <c:v>85270</c:v>
                </c:pt>
                <c:pt idx="4264">
                  <c:v>85290</c:v>
                </c:pt>
                <c:pt idx="4265">
                  <c:v>85310</c:v>
                </c:pt>
                <c:pt idx="4266">
                  <c:v>85330</c:v>
                </c:pt>
                <c:pt idx="4267">
                  <c:v>85350</c:v>
                </c:pt>
                <c:pt idx="4268">
                  <c:v>85370</c:v>
                </c:pt>
                <c:pt idx="4269">
                  <c:v>85390</c:v>
                </c:pt>
                <c:pt idx="4270">
                  <c:v>85410</c:v>
                </c:pt>
                <c:pt idx="4271">
                  <c:v>85430</c:v>
                </c:pt>
                <c:pt idx="4272">
                  <c:v>85450</c:v>
                </c:pt>
                <c:pt idx="4273">
                  <c:v>85470</c:v>
                </c:pt>
                <c:pt idx="4274">
                  <c:v>85490</c:v>
                </c:pt>
                <c:pt idx="4275">
                  <c:v>85510</c:v>
                </c:pt>
                <c:pt idx="4276">
                  <c:v>85530</c:v>
                </c:pt>
                <c:pt idx="4277">
                  <c:v>85550</c:v>
                </c:pt>
                <c:pt idx="4278">
                  <c:v>85570</c:v>
                </c:pt>
                <c:pt idx="4279">
                  <c:v>85590</c:v>
                </c:pt>
                <c:pt idx="4280">
                  <c:v>85610</c:v>
                </c:pt>
                <c:pt idx="4281">
                  <c:v>85630</c:v>
                </c:pt>
                <c:pt idx="4282">
                  <c:v>85650</c:v>
                </c:pt>
                <c:pt idx="4283">
                  <c:v>85670</c:v>
                </c:pt>
                <c:pt idx="4284">
                  <c:v>85690</c:v>
                </c:pt>
                <c:pt idx="4285">
                  <c:v>85710</c:v>
                </c:pt>
                <c:pt idx="4286">
                  <c:v>85730</c:v>
                </c:pt>
                <c:pt idx="4287">
                  <c:v>85750</c:v>
                </c:pt>
                <c:pt idx="4288">
                  <c:v>85770</c:v>
                </c:pt>
                <c:pt idx="4289">
                  <c:v>85790</c:v>
                </c:pt>
                <c:pt idx="4290">
                  <c:v>85810</c:v>
                </c:pt>
                <c:pt idx="4291">
                  <c:v>85830</c:v>
                </c:pt>
                <c:pt idx="4292">
                  <c:v>85850</c:v>
                </c:pt>
                <c:pt idx="4293">
                  <c:v>85870</c:v>
                </c:pt>
                <c:pt idx="4294">
                  <c:v>85890</c:v>
                </c:pt>
                <c:pt idx="4295">
                  <c:v>85910</c:v>
                </c:pt>
                <c:pt idx="4296">
                  <c:v>85930</c:v>
                </c:pt>
                <c:pt idx="4297">
                  <c:v>85950</c:v>
                </c:pt>
                <c:pt idx="4298">
                  <c:v>85970</c:v>
                </c:pt>
                <c:pt idx="4299">
                  <c:v>85990</c:v>
                </c:pt>
                <c:pt idx="4300">
                  <c:v>86010</c:v>
                </c:pt>
                <c:pt idx="4301">
                  <c:v>86030</c:v>
                </c:pt>
                <c:pt idx="4302">
                  <c:v>86050</c:v>
                </c:pt>
                <c:pt idx="4303">
                  <c:v>86070</c:v>
                </c:pt>
                <c:pt idx="4304">
                  <c:v>86090</c:v>
                </c:pt>
                <c:pt idx="4305">
                  <c:v>86110</c:v>
                </c:pt>
                <c:pt idx="4306">
                  <c:v>86130</c:v>
                </c:pt>
                <c:pt idx="4307">
                  <c:v>86150</c:v>
                </c:pt>
                <c:pt idx="4308">
                  <c:v>86170</c:v>
                </c:pt>
                <c:pt idx="4309">
                  <c:v>86190</c:v>
                </c:pt>
                <c:pt idx="4310">
                  <c:v>86210</c:v>
                </c:pt>
                <c:pt idx="4311">
                  <c:v>86230</c:v>
                </c:pt>
                <c:pt idx="4312">
                  <c:v>86250</c:v>
                </c:pt>
                <c:pt idx="4313">
                  <c:v>86270</c:v>
                </c:pt>
                <c:pt idx="4314">
                  <c:v>86290</c:v>
                </c:pt>
                <c:pt idx="4315">
                  <c:v>86310</c:v>
                </c:pt>
                <c:pt idx="4316">
                  <c:v>86330</c:v>
                </c:pt>
                <c:pt idx="4317">
                  <c:v>86350</c:v>
                </c:pt>
                <c:pt idx="4318">
                  <c:v>86370</c:v>
                </c:pt>
                <c:pt idx="4319">
                  <c:v>86390</c:v>
                </c:pt>
                <c:pt idx="4320">
                  <c:v>86410</c:v>
                </c:pt>
                <c:pt idx="4321">
                  <c:v>86430</c:v>
                </c:pt>
                <c:pt idx="4322">
                  <c:v>86450</c:v>
                </c:pt>
                <c:pt idx="4323">
                  <c:v>86470</c:v>
                </c:pt>
                <c:pt idx="4324">
                  <c:v>86490</c:v>
                </c:pt>
                <c:pt idx="4325">
                  <c:v>86510</c:v>
                </c:pt>
                <c:pt idx="4326">
                  <c:v>86530</c:v>
                </c:pt>
                <c:pt idx="4327">
                  <c:v>86550</c:v>
                </c:pt>
                <c:pt idx="4328">
                  <c:v>86570</c:v>
                </c:pt>
                <c:pt idx="4329">
                  <c:v>86590</c:v>
                </c:pt>
                <c:pt idx="4330">
                  <c:v>86610</c:v>
                </c:pt>
                <c:pt idx="4331">
                  <c:v>86630</c:v>
                </c:pt>
                <c:pt idx="4332">
                  <c:v>86650</c:v>
                </c:pt>
                <c:pt idx="4333">
                  <c:v>86670</c:v>
                </c:pt>
                <c:pt idx="4334">
                  <c:v>86690</c:v>
                </c:pt>
                <c:pt idx="4335">
                  <c:v>86710</c:v>
                </c:pt>
                <c:pt idx="4336">
                  <c:v>86730</c:v>
                </c:pt>
                <c:pt idx="4337">
                  <c:v>86750</c:v>
                </c:pt>
                <c:pt idx="4338">
                  <c:v>86770</c:v>
                </c:pt>
                <c:pt idx="4339">
                  <c:v>86790</c:v>
                </c:pt>
                <c:pt idx="4340">
                  <c:v>86810</c:v>
                </c:pt>
                <c:pt idx="4341">
                  <c:v>86830</c:v>
                </c:pt>
                <c:pt idx="4342">
                  <c:v>86850</c:v>
                </c:pt>
                <c:pt idx="4343">
                  <c:v>86870</c:v>
                </c:pt>
                <c:pt idx="4344">
                  <c:v>86890</c:v>
                </c:pt>
                <c:pt idx="4345">
                  <c:v>86910</c:v>
                </c:pt>
                <c:pt idx="4346">
                  <c:v>86930</c:v>
                </c:pt>
                <c:pt idx="4347">
                  <c:v>86950</c:v>
                </c:pt>
                <c:pt idx="4348">
                  <c:v>86970</c:v>
                </c:pt>
                <c:pt idx="4349">
                  <c:v>86990</c:v>
                </c:pt>
                <c:pt idx="4350">
                  <c:v>87010</c:v>
                </c:pt>
                <c:pt idx="4351">
                  <c:v>87030</c:v>
                </c:pt>
                <c:pt idx="4352">
                  <c:v>87050</c:v>
                </c:pt>
                <c:pt idx="4353">
                  <c:v>87070</c:v>
                </c:pt>
                <c:pt idx="4354">
                  <c:v>87090</c:v>
                </c:pt>
                <c:pt idx="4355">
                  <c:v>87110</c:v>
                </c:pt>
                <c:pt idx="4356">
                  <c:v>87130</c:v>
                </c:pt>
                <c:pt idx="4357">
                  <c:v>87150</c:v>
                </c:pt>
                <c:pt idx="4358">
                  <c:v>87170</c:v>
                </c:pt>
                <c:pt idx="4359">
                  <c:v>87190</c:v>
                </c:pt>
                <c:pt idx="4360">
                  <c:v>87210</c:v>
                </c:pt>
                <c:pt idx="4361">
                  <c:v>87230</c:v>
                </c:pt>
                <c:pt idx="4362">
                  <c:v>87250</c:v>
                </c:pt>
                <c:pt idx="4363">
                  <c:v>87270</c:v>
                </c:pt>
                <c:pt idx="4364">
                  <c:v>87290</c:v>
                </c:pt>
                <c:pt idx="4365">
                  <c:v>87310</c:v>
                </c:pt>
                <c:pt idx="4366">
                  <c:v>87330</c:v>
                </c:pt>
                <c:pt idx="4367">
                  <c:v>87350</c:v>
                </c:pt>
                <c:pt idx="4368">
                  <c:v>87370</c:v>
                </c:pt>
                <c:pt idx="4369">
                  <c:v>87390</c:v>
                </c:pt>
                <c:pt idx="4370">
                  <c:v>87410</c:v>
                </c:pt>
                <c:pt idx="4371">
                  <c:v>87430</c:v>
                </c:pt>
                <c:pt idx="4372">
                  <c:v>87450</c:v>
                </c:pt>
                <c:pt idx="4373">
                  <c:v>87470</c:v>
                </c:pt>
                <c:pt idx="4374">
                  <c:v>87490</c:v>
                </c:pt>
                <c:pt idx="4375">
                  <c:v>87510</c:v>
                </c:pt>
                <c:pt idx="4376">
                  <c:v>87530</c:v>
                </c:pt>
                <c:pt idx="4377">
                  <c:v>87550</c:v>
                </c:pt>
                <c:pt idx="4378">
                  <c:v>87570</c:v>
                </c:pt>
                <c:pt idx="4379">
                  <c:v>87590</c:v>
                </c:pt>
                <c:pt idx="4380">
                  <c:v>87610</c:v>
                </c:pt>
                <c:pt idx="4381">
                  <c:v>87630</c:v>
                </c:pt>
                <c:pt idx="4382">
                  <c:v>87650</c:v>
                </c:pt>
                <c:pt idx="4383">
                  <c:v>87670</c:v>
                </c:pt>
                <c:pt idx="4384">
                  <c:v>87690</c:v>
                </c:pt>
                <c:pt idx="4385">
                  <c:v>87710</c:v>
                </c:pt>
                <c:pt idx="4386">
                  <c:v>87730</c:v>
                </c:pt>
                <c:pt idx="4387">
                  <c:v>87750</c:v>
                </c:pt>
                <c:pt idx="4388">
                  <c:v>87770</c:v>
                </c:pt>
                <c:pt idx="4389">
                  <c:v>87790</c:v>
                </c:pt>
                <c:pt idx="4390">
                  <c:v>87810</c:v>
                </c:pt>
                <c:pt idx="4391">
                  <c:v>87830</c:v>
                </c:pt>
                <c:pt idx="4392">
                  <c:v>87850</c:v>
                </c:pt>
                <c:pt idx="4393">
                  <c:v>87870</c:v>
                </c:pt>
                <c:pt idx="4394">
                  <c:v>87890</c:v>
                </c:pt>
                <c:pt idx="4395">
                  <c:v>87910</c:v>
                </c:pt>
                <c:pt idx="4396">
                  <c:v>87930</c:v>
                </c:pt>
                <c:pt idx="4397">
                  <c:v>87950</c:v>
                </c:pt>
                <c:pt idx="4398">
                  <c:v>87970</c:v>
                </c:pt>
                <c:pt idx="4399">
                  <c:v>87990</c:v>
                </c:pt>
                <c:pt idx="4400">
                  <c:v>88010</c:v>
                </c:pt>
                <c:pt idx="4401">
                  <c:v>88030</c:v>
                </c:pt>
                <c:pt idx="4402">
                  <c:v>88050</c:v>
                </c:pt>
                <c:pt idx="4403">
                  <c:v>88070</c:v>
                </c:pt>
                <c:pt idx="4404">
                  <c:v>88090</c:v>
                </c:pt>
                <c:pt idx="4405">
                  <c:v>88110</c:v>
                </c:pt>
                <c:pt idx="4406">
                  <c:v>88130</c:v>
                </c:pt>
                <c:pt idx="4407">
                  <c:v>88150</c:v>
                </c:pt>
                <c:pt idx="4408">
                  <c:v>88170</c:v>
                </c:pt>
                <c:pt idx="4409">
                  <c:v>88190</c:v>
                </c:pt>
                <c:pt idx="4410">
                  <c:v>88210</c:v>
                </c:pt>
                <c:pt idx="4411">
                  <c:v>88230</c:v>
                </c:pt>
                <c:pt idx="4412">
                  <c:v>88250</c:v>
                </c:pt>
                <c:pt idx="4413">
                  <c:v>88270</c:v>
                </c:pt>
                <c:pt idx="4414">
                  <c:v>88290</c:v>
                </c:pt>
                <c:pt idx="4415">
                  <c:v>88310</c:v>
                </c:pt>
                <c:pt idx="4416">
                  <c:v>88330</c:v>
                </c:pt>
                <c:pt idx="4417">
                  <c:v>88350</c:v>
                </c:pt>
                <c:pt idx="4418">
                  <c:v>88370</c:v>
                </c:pt>
                <c:pt idx="4419">
                  <c:v>88390</c:v>
                </c:pt>
                <c:pt idx="4420">
                  <c:v>88410</c:v>
                </c:pt>
                <c:pt idx="4421">
                  <c:v>88430</c:v>
                </c:pt>
                <c:pt idx="4422">
                  <c:v>88450</c:v>
                </c:pt>
                <c:pt idx="4423">
                  <c:v>88470</c:v>
                </c:pt>
                <c:pt idx="4424">
                  <c:v>88490</c:v>
                </c:pt>
                <c:pt idx="4425">
                  <c:v>88510</c:v>
                </c:pt>
                <c:pt idx="4426">
                  <c:v>88530</c:v>
                </c:pt>
                <c:pt idx="4427">
                  <c:v>88550</c:v>
                </c:pt>
                <c:pt idx="4428">
                  <c:v>88570</c:v>
                </c:pt>
                <c:pt idx="4429">
                  <c:v>88590</c:v>
                </c:pt>
                <c:pt idx="4430">
                  <c:v>88610</c:v>
                </c:pt>
                <c:pt idx="4431">
                  <c:v>88630</c:v>
                </c:pt>
                <c:pt idx="4432">
                  <c:v>88650</c:v>
                </c:pt>
                <c:pt idx="4433">
                  <c:v>88670</c:v>
                </c:pt>
                <c:pt idx="4434">
                  <c:v>88690</c:v>
                </c:pt>
                <c:pt idx="4435">
                  <c:v>88710</c:v>
                </c:pt>
                <c:pt idx="4436">
                  <c:v>88730</c:v>
                </c:pt>
                <c:pt idx="4437">
                  <c:v>88750</c:v>
                </c:pt>
                <c:pt idx="4438">
                  <c:v>88770</c:v>
                </c:pt>
                <c:pt idx="4439">
                  <c:v>88790</c:v>
                </c:pt>
                <c:pt idx="4440">
                  <c:v>88810</c:v>
                </c:pt>
                <c:pt idx="4441">
                  <c:v>88830</c:v>
                </c:pt>
                <c:pt idx="4442">
                  <c:v>88850</c:v>
                </c:pt>
                <c:pt idx="4443">
                  <c:v>88870</c:v>
                </c:pt>
                <c:pt idx="4444">
                  <c:v>88890</c:v>
                </c:pt>
                <c:pt idx="4445">
                  <c:v>88910</c:v>
                </c:pt>
                <c:pt idx="4446">
                  <c:v>88930</c:v>
                </c:pt>
                <c:pt idx="4447">
                  <c:v>88950</c:v>
                </c:pt>
                <c:pt idx="4448">
                  <c:v>88970</c:v>
                </c:pt>
                <c:pt idx="4449">
                  <c:v>88990</c:v>
                </c:pt>
                <c:pt idx="4450">
                  <c:v>89010</c:v>
                </c:pt>
                <c:pt idx="4451">
                  <c:v>89030</c:v>
                </c:pt>
                <c:pt idx="4452">
                  <c:v>89050</c:v>
                </c:pt>
                <c:pt idx="4453">
                  <c:v>89070</c:v>
                </c:pt>
                <c:pt idx="4454">
                  <c:v>89090</c:v>
                </c:pt>
                <c:pt idx="4455">
                  <c:v>89110</c:v>
                </c:pt>
                <c:pt idx="4456">
                  <c:v>89130</c:v>
                </c:pt>
                <c:pt idx="4457">
                  <c:v>89150</c:v>
                </c:pt>
                <c:pt idx="4458">
                  <c:v>89170</c:v>
                </c:pt>
                <c:pt idx="4459">
                  <c:v>89190</c:v>
                </c:pt>
                <c:pt idx="4460">
                  <c:v>89210</c:v>
                </c:pt>
                <c:pt idx="4461">
                  <c:v>89230</c:v>
                </c:pt>
                <c:pt idx="4462">
                  <c:v>89250</c:v>
                </c:pt>
                <c:pt idx="4463">
                  <c:v>89270</c:v>
                </c:pt>
                <c:pt idx="4464">
                  <c:v>89290</c:v>
                </c:pt>
                <c:pt idx="4465">
                  <c:v>89310</c:v>
                </c:pt>
                <c:pt idx="4466">
                  <c:v>89330</c:v>
                </c:pt>
                <c:pt idx="4467">
                  <c:v>89350</c:v>
                </c:pt>
                <c:pt idx="4468">
                  <c:v>89370</c:v>
                </c:pt>
                <c:pt idx="4469">
                  <c:v>89390</c:v>
                </c:pt>
                <c:pt idx="4470">
                  <c:v>89410</c:v>
                </c:pt>
                <c:pt idx="4471">
                  <c:v>89430</c:v>
                </c:pt>
                <c:pt idx="4472">
                  <c:v>89450</c:v>
                </c:pt>
                <c:pt idx="4473">
                  <c:v>89470</c:v>
                </c:pt>
                <c:pt idx="4474">
                  <c:v>89490</c:v>
                </c:pt>
                <c:pt idx="4475">
                  <c:v>89510</c:v>
                </c:pt>
                <c:pt idx="4476">
                  <c:v>89530</c:v>
                </c:pt>
                <c:pt idx="4477">
                  <c:v>89550</c:v>
                </c:pt>
                <c:pt idx="4478">
                  <c:v>89570</c:v>
                </c:pt>
                <c:pt idx="4479">
                  <c:v>89590</c:v>
                </c:pt>
                <c:pt idx="4480">
                  <c:v>89610</c:v>
                </c:pt>
                <c:pt idx="4481">
                  <c:v>89630</c:v>
                </c:pt>
                <c:pt idx="4482">
                  <c:v>89650</c:v>
                </c:pt>
                <c:pt idx="4483">
                  <c:v>89670</c:v>
                </c:pt>
                <c:pt idx="4484">
                  <c:v>89690</c:v>
                </c:pt>
                <c:pt idx="4485">
                  <c:v>89710</c:v>
                </c:pt>
                <c:pt idx="4486">
                  <c:v>89730</c:v>
                </c:pt>
                <c:pt idx="4487">
                  <c:v>89750</c:v>
                </c:pt>
                <c:pt idx="4488">
                  <c:v>89770</c:v>
                </c:pt>
                <c:pt idx="4489">
                  <c:v>89790</c:v>
                </c:pt>
                <c:pt idx="4490">
                  <c:v>89810</c:v>
                </c:pt>
                <c:pt idx="4491">
                  <c:v>89830</c:v>
                </c:pt>
                <c:pt idx="4492">
                  <c:v>89850</c:v>
                </c:pt>
                <c:pt idx="4493">
                  <c:v>89870</c:v>
                </c:pt>
                <c:pt idx="4494">
                  <c:v>89890</c:v>
                </c:pt>
                <c:pt idx="4495">
                  <c:v>89910</c:v>
                </c:pt>
                <c:pt idx="4496">
                  <c:v>89930</c:v>
                </c:pt>
                <c:pt idx="4497">
                  <c:v>89950</c:v>
                </c:pt>
                <c:pt idx="4498">
                  <c:v>89970</c:v>
                </c:pt>
                <c:pt idx="4499">
                  <c:v>89990</c:v>
                </c:pt>
                <c:pt idx="4500">
                  <c:v>90010</c:v>
                </c:pt>
                <c:pt idx="4501">
                  <c:v>90030</c:v>
                </c:pt>
                <c:pt idx="4502">
                  <c:v>90050</c:v>
                </c:pt>
                <c:pt idx="4503">
                  <c:v>90070</c:v>
                </c:pt>
                <c:pt idx="4504">
                  <c:v>90090</c:v>
                </c:pt>
                <c:pt idx="4505">
                  <c:v>90110</c:v>
                </c:pt>
                <c:pt idx="4506">
                  <c:v>90130</c:v>
                </c:pt>
                <c:pt idx="4507">
                  <c:v>90150</c:v>
                </c:pt>
                <c:pt idx="4508">
                  <c:v>90170</c:v>
                </c:pt>
                <c:pt idx="4509">
                  <c:v>90190</c:v>
                </c:pt>
                <c:pt idx="4510">
                  <c:v>90210</c:v>
                </c:pt>
                <c:pt idx="4511">
                  <c:v>90230</c:v>
                </c:pt>
                <c:pt idx="4512">
                  <c:v>90250</c:v>
                </c:pt>
                <c:pt idx="4513">
                  <c:v>90270</c:v>
                </c:pt>
                <c:pt idx="4514">
                  <c:v>90290</c:v>
                </c:pt>
                <c:pt idx="4515">
                  <c:v>90310</c:v>
                </c:pt>
                <c:pt idx="4516">
                  <c:v>90330</c:v>
                </c:pt>
                <c:pt idx="4517">
                  <c:v>90350</c:v>
                </c:pt>
                <c:pt idx="4518">
                  <c:v>90370</c:v>
                </c:pt>
                <c:pt idx="4519">
                  <c:v>90390</c:v>
                </c:pt>
                <c:pt idx="4520">
                  <c:v>90410</c:v>
                </c:pt>
                <c:pt idx="4521">
                  <c:v>90430</c:v>
                </c:pt>
                <c:pt idx="4522">
                  <c:v>90450</c:v>
                </c:pt>
                <c:pt idx="4523">
                  <c:v>90470</c:v>
                </c:pt>
                <c:pt idx="4524">
                  <c:v>90490</c:v>
                </c:pt>
                <c:pt idx="4525">
                  <c:v>90510</c:v>
                </c:pt>
                <c:pt idx="4526">
                  <c:v>90530</c:v>
                </c:pt>
                <c:pt idx="4527">
                  <c:v>90550</c:v>
                </c:pt>
                <c:pt idx="4528">
                  <c:v>90570</c:v>
                </c:pt>
                <c:pt idx="4529">
                  <c:v>90590</c:v>
                </c:pt>
                <c:pt idx="4530">
                  <c:v>90610</c:v>
                </c:pt>
                <c:pt idx="4531">
                  <c:v>90630</c:v>
                </c:pt>
                <c:pt idx="4532">
                  <c:v>90650</c:v>
                </c:pt>
                <c:pt idx="4533">
                  <c:v>90670</c:v>
                </c:pt>
                <c:pt idx="4534">
                  <c:v>90690</c:v>
                </c:pt>
                <c:pt idx="4535">
                  <c:v>90710</c:v>
                </c:pt>
                <c:pt idx="4536">
                  <c:v>90730</c:v>
                </c:pt>
                <c:pt idx="4537">
                  <c:v>90750</c:v>
                </c:pt>
                <c:pt idx="4538">
                  <c:v>90770</c:v>
                </c:pt>
                <c:pt idx="4539">
                  <c:v>90790</c:v>
                </c:pt>
                <c:pt idx="4540">
                  <c:v>90810</c:v>
                </c:pt>
                <c:pt idx="4541">
                  <c:v>90830</c:v>
                </c:pt>
                <c:pt idx="4542">
                  <c:v>90850</c:v>
                </c:pt>
                <c:pt idx="4543">
                  <c:v>90870</c:v>
                </c:pt>
                <c:pt idx="4544">
                  <c:v>90890</c:v>
                </c:pt>
                <c:pt idx="4545">
                  <c:v>90910</c:v>
                </c:pt>
                <c:pt idx="4546">
                  <c:v>90930</c:v>
                </c:pt>
                <c:pt idx="4547">
                  <c:v>90950</c:v>
                </c:pt>
                <c:pt idx="4548">
                  <c:v>90970</c:v>
                </c:pt>
                <c:pt idx="4549">
                  <c:v>90990</c:v>
                </c:pt>
                <c:pt idx="4550">
                  <c:v>91010</c:v>
                </c:pt>
                <c:pt idx="4551">
                  <c:v>91030</c:v>
                </c:pt>
                <c:pt idx="4552">
                  <c:v>91050</c:v>
                </c:pt>
                <c:pt idx="4553">
                  <c:v>91070</c:v>
                </c:pt>
                <c:pt idx="4554">
                  <c:v>91090</c:v>
                </c:pt>
                <c:pt idx="4555">
                  <c:v>91110</c:v>
                </c:pt>
                <c:pt idx="4556">
                  <c:v>91130</c:v>
                </c:pt>
                <c:pt idx="4557">
                  <c:v>91150</c:v>
                </c:pt>
                <c:pt idx="4558">
                  <c:v>91170</c:v>
                </c:pt>
                <c:pt idx="4559">
                  <c:v>91190</c:v>
                </c:pt>
                <c:pt idx="4560">
                  <c:v>91210</c:v>
                </c:pt>
                <c:pt idx="4561">
                  <c:v>91230</c:v>
                </c:pt>
                <c:pt idx="4562">
                  <c:v>91250</c:v>
                </c:pt>
                <c:pt idx="4563">
                  <c:v>91270</c:v>
                </c:pt>
                <c:pt idx="4564">
                  <c:v>91290</c:v>
                </c:pt>
                <c:pt idx="4565">
                  <c:v>91310</c:v>
                </c:pt>
                <c:pt idx="4566">
                  <c:v>91330</c:v>
                </c:pt>
                <c:pt idx="4567">
                  <c:v>91350</c:v>
                </c:pt>
                <c:pt idx="4568">
                  <c:v>91370</c:v>
                </c:pt>
                <c:pt idx="4569">
                  <c:v>91390</c:v>
                </c:pt>
                <c:pt idx="4570">
                  <c:v>91410</c:v>
                </c:pt>
                <c:pt idx="4571">
                  <c:v>91430</c:v>
                </c:pt>
                <c:pt idx="4572">
                  <c:v>91450</c:v>
                </c:pt>
                <c:pt idx="4573">
                  <c:v>91470</c:v>
                </c:pt>
                <c:pt idx="4574">
                  <c:v>91490</c:v>
                </c:pt>
                <c:pt idx="4575">
                  <c:v>91510</c:v>
                </c:pt>
                <c:pt idx="4576">
                  <c:v>91530</c:v>
                </c:pt>
                <c:pt idx="4577">
                  <c:v>91550</c:v>
                </c:pt>
                <c:pt idx="4578">
                  <c:v>91570</c:v>
                </c:pt>
                <c:pt idx="4579">
                  <c:v>91590</c:v>
                </c:pt>
                <c:pt idx="4580">
                  <c:v>91610</c:v>
                </c:pt>
                <c:pt idx="4581">
                  <c:v>91630</c:v>
                </c:pt>
                <c:pt idx="4582">
                  <c:v>91650</c:v>
                </c:pt>
                <c:pt idx="4583">
                  <c:v>91670</c:v>
                </c:pt>
                <c:pt idx="4584">
                  <c:v>91690</c:v>
                </c:pt>
                <c:pt idx="4585">
                  <c:v>91710</c:v>
                </c:pt>
                <c:pt idx="4586">
                  <c:v>91730</c:v>
                </c:pt>
                <c:pt idx="4587">
                  <c:v>91750</c:v>
                </c:pt>
                <c:pt idx="4588">
                  <c:v>91770</c:v>
                </c:pt>
                <c:pt idx="4589">
                  <c:v>91790</c:v>
                </c:pt>
                <c:pt idx="4590">
                  <c:v>91810</c:v>
                </c:pt>
                <c:pt idx="4591">
                  <c:v>91830</c:v>
                </c:pt>
                <c:pt idx="4592">
                  <c:v>91850</c:v>
                </c:pt>
                <c:pt idx="4593">
                  <c:v>91870</c:v>
                </c:pt>
                <c:pt idx="4594">
                  <c:v>91890</c:v>
                </c:pt>
                <c:pt idx="4595">
                  <c:v>91910</c:v>
                </c:pt>
                <c:pt idx="4596">
                  <c:v>91930</c:v>
                </c:pt>
                <c:pt idx="4597">
                  <c:v>91950</c:v>
                </c:pt>
                <c:pt idx="4598">
                  <c:v>91970</c:v>
                </c:pt>
                <c:pt idx="4599">
                  <c:v>91990</c:v>
                </c:pt>
                <c:pt idx="4600">
                  <c:v>92010</c:v>
                </c:pt>
                <c:pt idx="4601">
                  <c:v>92030</c:v>
                </c:pt>
                <c:pt idx="4602">
                  <c:v>92050</c:v>
                </c:pt>
                <c:pt idx="4603">
                  <c:v>92070</c:v>
                </c:pt>
                <c:pt idx="4604">
                  <c:v>92090</c:v>
                </c:pt>
                <c:pt idx="4605">
                  <c:v>92110</c:v>
                </c:pt>
                <c:pt idx="4606">
                  <c:v>92130</c:v>
                </c:pt>
                <c:pt idx="4607">
                  <c:v>92150</c:v>
                </c:pt>
                <c:pt idx="4608">
                  <c:v>92170</c:v>
                </c:pt>
                <c:pt idx="4609">
                  <c:v>92190</c:v>
                </c:pt>
                <c:pt idx="4610">
                  <c:v>92210</c:v>
                </c:pt>
                <c:pt idx="4611">
                  <c:v>92230</c:v>
                </c:pt>
                <c:pt idx="4612">
                  <c:v>92250</c:v>
                </c:pt>
                <c:pt idx="4613">
                  <c:v>92270</c:v>
                </c:pt>
                <c:pt idx="4614">
                  <c:v>92290</c:v>
                </c:pt>
                <c:pt idx="4615">
                  <c:v>92310</c:v>
                </c:pt>
                <c:pt idx="4616">
                  <c:v>92330</c:v>
                </c:pt>
                <c:pt idx="4617">
                  <c:v>92350</c:v>
                </c:pt>
                <c:pt idx="4618">
                  <c:v>92370</c:v>
                </c:pt>
                <c:pt idx="4619">
                  <c:v>92390</c:v>
                </c:pt>
                <c:pt idx="4620">
                  <c:v>92410</c:v>
                </c:pt>
                <c:pt idx="4621">
                  <c:v>92430</c:v>
                </c:pt>
                <c:pt idx="4622">
                  <c:v>92450</c:v>
                </c:pt>
                <c:pt idx="4623">
                  <c:v>92470</c:v>
                </c:pt>
                <c:pt idx="4624">
                  <c:v>92490</c:v>
                </c:pt>
                <c:pt idx="4625">
                  <c:v>92510</c:v>
                </c:pt>
                <c:pt idx="4626">
                  <c:v>92530</c:v>
                </c:pt>
                <c:pt idx="4627">
                  <c:v>92550</c:v>
                </c:pt>
                <c:pt idx="4628">
                  <c:v>92570</c:v>
                </c:pt>
                <c:pt idx="4629">
                  <c:v>92590</c:v>
                </c:pt>
                <c:pt idx="4630">
                  <c:v>92610</c:v>
                </c:pt>
                <c:pt idx="4631">
                  <c:v>92630</c:v>
                </c:pt>
                <c:pt idx="4632">
                  <c:v>92650</c:v>
                </c:pt>
                <c:pt idx="4633">
                  <c:v>92670</c:v>
                </c:pt>
                <c:pt idx="4634">
                  <c:v>92690</c:v>
                </c:pt>
                <c:pt idx="4635">
                  <c:v>92710</c:v>
                </c:pt>
                <c:pt idx="4636">
                  <c:v>92730</c:v>
                </c:pt>
                <c:pt idx="4637">
                  <c:v>92750</c:v>
                </c:pt>
                <c:pt idx="4638">
                  <c:v>92770</c:v>
                </c:pt>
                <c:pt idx="4639">
                  <c:v>92790</c:v>
                </c:pt>
                <c:pt idx="4640">
                  <c:v>92810</c:v>
                </c:pt>
                <c:pt idx="4641">
                  <c:v>92830</c:v>
                </c:pt>
                <c:pt idx="4642">
                  <c:v>92850</c:v>
                </c:pt>
                <c:pt idx="4643">
                  <c:v>92870</c:v>
                </c:pt>
                <c:pt idx="4644">
                  <c:v>92890</c:v>
                </c:pt>
                <c:pt idx="4645">
                  <c:v>92910</c:v>
                </c:pt>
                <c:pt idx="4646">
                  <c:v>92930</c:v>
                </c:pt>
                <c:pt idx="4647">
                  <c:v>92950</c:v>
                </c:pt>
                <c:pt idx="4648">
                  <c:v>92970</c:v>
                </c:pt>
                <c:pt idx="4649">
                  <c:v>92990</c:v>
                </c:pt>
                <c:pt idx="4650">
                  <c:v>93010</c:v>
                </c:pt>
                <c:pt idx="4651">
                  <c:v>93030</c:v>
                </c:pt>
                <c:pt idx="4652">
                  <c:v>93050</c:v>
                </c:pt>
                <c:pt idx="4653">
                  <c:v>93070</c:v>
                </c:pt>
                <c:pt idx="4654">
                  <c:v>93090</c:v>
                </c:pt>
                <c:pt idx="4655">
                  <c:v>93110</c:v>
                </c:pt>
                <c:pt idx="4656">
                  <c:v>93130</c:v>
                </c:pt>
                <c:pt idx="4657">
                  <c:v>93150</c:v>
                </c:pt>
                <c:pt idx="4658">
                  <c:v>93170</c:v>
                </c:pt>
                <c:pt idx="4659">
                  <c:v>93190</c:v>
                </c:pt>
                <c:pt idx="4660">
                  <c:v>93210</c:v>
                </c:pt>
                <c:pt idx="4661">
                  <c:v>93230</c:v>
                </c:pt>
                <c:pt idx="4662">
                  <c:v>93250</c:v>
                </c:pt>
                <c:pt idx="4663">
                  <c:v>93270</c:v>
                </c:pt>
                <c:pt idx="4664">
                  <c:v>93290</c:v>
                </c:pt>
                <c:pt idx="4665">
                  <c:v>93310</c:v>
                </c:pt>
                <c:pt idx="4666">
                  <c:v>93330</c:v>
                </c:pt>
                <c:pt idx="4667">
                  <c:v>93350</c:v>
                </c:pt>
                <c:pt idx="4668">
                  <c:v>93370</c:v>
                </c:pt>
                <c:pt idx="4669">
                  <c:v>93390</c:v>
                </c:pt>
                <c:pt idx="4670">
                  <c:v>93410</c:v>
                </c:pt>
                <c:pt idx="4671">
                  <c:v>93430</c:v>
                </c:pt>
                <c:pt idx="4672">
                  <c:v>93450</c:v>
                </c:pt>
                <c:pt idx="4673">
                  <c:v>93470</c:v>
                </c:pt>
                <c:pt idx="4674">
                  <c:v>93490</c:v>
                </c:pt>
                <c:pt idx="4675">
                  <c:v>93510</c:v>
                </c:pt>
                <c:pt idx="4676">
                  <c:v>93530</c:v>
                </c:pt>
                <c:pt idx="4677">
                  <c:v>93550</c:v>
                </c:pt>
                <c:pt idx="4678">
                  <c:v>93570</c:v>
                </c:pt>
                <c:pt idx="4679">
                  <c:v>93590</c:v>
                </c:pt>
                <c:pt idx="4680">
                  <c:v>93610</c:v>
                </c:pt>
                <c:pt idx="4681">
                  <c:v>93630</c:v>
                </c:pt>
                <c:pt idx="4682">
                  <c:v>93650</c:v>
                </c:pt>
                <c:pt idx="4683">
                  <c:v>93670</c:v>
                </c:pt>
                <c:pt idx="4684">
                  <c:v>93690</c:v>
                </c:pt>
                <c:pt idx="4685">
                  <c:v>93710</c:v>
                </c:pt>
                <c:pt idx="4686">
                  <c:v>93730</c:v>
                </c:pt>
                <c:pt idx="4687">
                  <c:v>93750</c:v>
                </c:pt>
                <c:pt idx="4688">
                  <c:v>93770</c:v>
                </c:pt>
                <c:pt idx="4689">
                  <c:v>93790</c:v>
                </c:pt>
                <c:pt idx="4690">
                  <c:v>93810</c:v>
                </c:pt>
                <c:pt idx="4691">
                  <c:v>93830</c:v>
                </c:pt>
                <c:pt idx="4692">
                  <c:v>93850</c:v>
                </c:pt>
                <c:pt idx="4693">
                  <c:v>93870</c:v>
                </c:pt>
                <c:pt idx="4694">
                  <c:v>93890</c:v>
                </c:pt>
                <c:pt idx="4695">
                  <c:v>93910</c:v>
                </c:pt>
                <c:pt idx="4696">
                  <c:v>93930</c:v>
                </c:pt>
                <c:pt idx="4697">
                  <c:v>93950</c:v>
                </c:pt>
                <c:pt idx="4698">
                  <c:v>93970</c:v>
                </c:pt>
                <c:pt idx="4699">
                  <c:v>93990</c:v>
                </c:pt>
                <c:pt idx="4700">
                  <c:v>94010</c:v>
                </c:pt>
                <c:pt idx="4701">
                  <c:v>94030</c:v>
                </c:pt>
                <c:pt idx="4702">
                  <c:v>94050</c:v>
                </c:pt>
                <c:pt idx="4703">
                  <c:v>94070</c:v>
                </c:pt>
                <c:pt idx="4704">
                  <c:v>94090</c:v>
                </c:pt>
                <c:pt idx="4705">
                  <c:v>94110</c:v>
                </c:pt>
                <c:pt idx="4706">
                  <c:v>94130</c:v>
                </c:pt>
                <c:pt idx="4707">
                  <c:v>94150</c:v>
                </c:pt>
                <c:pt idx="4708">
                  <c:v>94170</c:v>
                </c:pt>
                <c:pt idx="4709">
                  <c:v>94190</c:v>
                </c:pt>
                <c:pt idx="4710">
                  <c:v>94210</c:v>
                </c:pt>
                <c:pt idx="4711">
                  <c:v>94230</c:v>
                </c:pt>
                <c:pt idx="4712">
                  <c:v>94250</c:v>
                </c:pt>
                <c:pt idx="4713">
                  <c:v>94270</c:v>
                </c:pt>
                <c:pt idx="4714">
                  <c:v>94290</c:v>
                </c:pt>
                <c:pt idx="4715">
                  <c:v>94310</c:v>
                </c:pt>
                <c:pt idx="4716">
                  <c:v>94330</c:v>
                </c:pt>
                <c:pt idx="4717">
                  <c:v>94350</c:v>
                </c:pt>
                <c:pt idx="4718">
                  <c:v>94370</c:v>
                </c:pt>
                <c:pt idx="4719">
                  <c:v>94390</c:v>
                </c:pt>
                <c:pt idx="4720">
                  <c:v>94410</c:v>
                </c:pt>
                <c:pt idx="4721">
                  <c:v>94430</c:v>
                </c:pt>
                <c:pt idx="4722">
                  <c:v>94450</c:v>
                </c:pt>
                <c:pt idx="4723">
                  <c:v>94470</c:v>
                </c:pt>
                <c:pt idx="4724">
                  <c:v>94490</c:v>
                </c:pt>
                <c:pt idx="4725">
                  <c:v>94510</c:v>
                </c:pt>
                <c:pt idx="4726">
                  <c:v>94530</c:v>
                </c:pt>
                <c:pt idx="4727">
                  <c:v>94550</c:v>
                </c:pt>
                <c:pt idx="4728">
                  <c:v>94570</c:v>
                </c:pt>
                <c:pt idx="4729">
                  <c:v>94590</c:v>
                </c:pt>
                <c:pt idx="4730">
                  <c:v>94610</c:v>
                </c:pt>
                <c:pt idx="4731">
                  <c:v>94630</c:v>
                </c:pt>
                <c:pt idx="4732">
                  <c:v>94650</c:v>
                </c:pt>
                <c:pt idx="4733">
                  <c:v>94670</c:v>
                </c:pt>
                <c:pt idx="4734">
                  <c:v>94690</c:v>
                </c:pt>
                <c:pt idx="4735">
                  <c:v>94710</c:v>
                </c:pt>
                <c:pt idx="4736">
                  <c:v>94730</c:v>
                </c:pt>
                <c:pt idx="4737">
                  <c:v>94750</c:v>
                </c:pt>
                <c:pt idx="4738">
                  <c:v>94770</c:v>
                </c:pt>
                <c:pt idx="4739">
                  <c:v>94790</c:v>
                </c:pt>
                <c:pt idx="4740">
                  <c:v>94810</c:v>
                </c:pt>
                <c:pt idx="4741">
                  <c:v>94830</c:v>
                </c:pt>
                <c:pt idx="4742">
                  <c:v>94850</c:v>
                </c:pt>
                <c:pt idx="4743">
                  <c:v>94870</c:v>
                </c:pt>
                <c:pt idx="4744">
                  <c:v>94890</c:v>
                </c:pt>
                <c:pt idx="4745">
                  <c:v>94910</c:v>
                </c:pt>
                <c:pt idx="4746">
                  <c:v>94930</c:v>
                </c:pt>
                <c:pt idx="4747">
                  <c:v>94950</c:v>
                </c:pt>
                <c:pt idx="4748">
                  <c:v>94970</c:v>
                </c:pt>
                <c:pt idx="4749">
                  <c:v>94990</c:v>
                </c:pt>
                <c:pt idx="4750">
                  <c:v>95010</c:v>
                </c:pt>
                <c:pt idx="4751">
                  <c:v>95030</c:v>
                </c:pt>
                <c:pt idx="4752">
                  <c:v>95050</c:v>
                </c:pt>
                <c:pt idx="4753">
                  <c:v>95070</c:v>
                </c:pt>
                <c:pt idx="4754">
                  <c:v>95090</c:v>
                </c:pt>
                <c:pt idx="4755">
                  <c:v>95110</c:v>
                </c:pt>
                <c:pt idx="4756">
                  <c:v>95130</c:v>
                </c:pt>
                <c:pt idx="4757">
                  <c:v>95150</c:v>
                </c:pt>
                <c:pt idx="4758">
                  <c:v>95170</c:v>
                </c:pt>
                <c:pt idx="4759">
                  <c:v>95190</c:v>
                </c:pt>
                <c:pt idx="4760">
                  <c:v>95210</c:v>
                </c:pt>
                <c:pt idx="4761">
                  <c:v>95230</c:v>
                </c:pt>
                <c:pt idx="4762">
                  <c:v>95250</c:v>
                </c:pt>
                <c:pt idx="4763">
                  <c:v>95270</c:v>
                </c:pt>
                <c:pt idx="4764">
                  <c:v>95290</c:v>
                </c:pt>
                <c:pt idx="4765">
                  <c:v>95310</c:v>
                </c:pt>
                <c:pt idx="4766">
                  <c:v>95330</c:v>
                </c:pt>
                <c:pt idx="4767">
                  <c:v>95350</c:v>
                </c:pt>
                <c:pt idx="4768">
                  <c:v>95370</c:v>
                </c:pt>
                <c:pt idx="4769">
                  <c:v>95390</c:v>
                </c:pt>
                <c:pt idx="4770">
                  <c:v>95410</c:v>
                </c:pt>
                <c:pt idx="4771">
                  <c:v>95430</c:v>
                </c:pt>
                <c:pt idx="4772">
                  <c:v>95450</c:v>
                </c:pt>
                <c:pt idx="4773">
                  <c:v>95470</c:v>
                </c:pt>
                <c:pt idx="4774">
                  <c:v>95490</c:v>
                </c:pt>
                <c:pt idx="4775">
                  <c:v>95510</c:v>
                </c:pt>
                <c:pt idx="4776">
                  <c:v>95530</c:v>
                </c:pt>
                <c:pt idx="4777">
                  <c:v>95550</c:v>
                </c:pt>
                <c:pt idx="4778">
                  <c:v>95570</c:v>
                </c:pt>
                <c:pt idx="4779">
                  <c:v>95590</c:v>
                </c:pt>
                <c:pt idx="4780">
                  <c:v>95610</c:v>
                </c:pt>
                <c:pt idx="4781">
                  <c:v>95630</c:v>
                </c:pt>
                <c:pt idx="4782">
                  <c:v>95650</c:v>
                </c:pt>
                <c:pt idx="4783">
                  <c:v>95670</c:v>
                </c:pt>
                <c:pt idx="4784">
                  <c:v>95690</c:v>
                </c:pt>
                <c:pt idx="4785">
                  <c:v>95710</c:v>
                </c:pt>
                <c:pt idx="4786">
                  <c:v>95730</c:v>
                </c:pt>
                <c:pt idx="4787">
                  <c:v>95750</c:v>
                </c:pt>
                <c:pt idx="4788">
                  <c:v>95770</c:v>
                </c:pt>
                <c:pt idx="4789">
                  <c:v>95790</c:v>
                </c:pt>
                <c:pt idx="4790">
                  <c:v>95810</c:v>
                </c:pt>
                <c:pt idx="4791">
                  <c:v>95830</c:v>
                </c:pt>
                <c:pt idx="4792">
                  <c:v>95850</c:v>
                </c:pt>
                <c:pt idx="4793">
                  <c:v>95870</c:v>
                </c:pt>
                <c:pt idx="4794">
                  <c:v>95890</c:v>
                </c:pt>
                <c:pt idx="4795">
                  <c:v>95910</c:v>
                </c:pt>
                <c:pt idx="4796">
                  <c:v>95930</c:v>
                </c:pt>
                <c:pt idx="4797">
                  <c:v>95950</c:v>
                </c:pt>
                <c:pt idx="4798">
                  <c:v>95970</c:v>
                </c:pt>
                <c:pt idx="4799">
                  <c:v>95990</c:v>
                </c:pt>
                <c:pt idx="4800">
                  <c:v>96010</c:v>
                </c:pt>
                <c:pt idx="4801">
                  <c:v>96030</c:v>
                </c:pt>
                <c:pt idx="4802">
                  <c:v>96050</c:v>
                </c:pt>
                <c:pt idx="4803">
                  <c:v>96070</c:v>
                </c:pt>
                <c:pt idx="4804">
                  <c:v>96090</c:v>
                </c:pt>
                <c:pt idx="4805">
                  <c:v>96110</c:v>
                </c:pt>
                <c:pt idx="4806">
                  <c:v>96130</c:v>
                </c:pt>
                <c:pt idx="4807">
                  <c:v>96150</c:v>
                </c:pt>
                <c:pt idx="4808">
                  <c:v>96170</c:v>
                </c:pt>
                <c:pt idx="4809">
                  <c:v>96190</c:v>
                </c:pt>
                <c:pt idx="4810">
                  <c:v>96210</c:v>
                </c:pt>
                <c:pt idx="4811">
                  <c:v>96230</c:v>
                </c:pt>
                <c:pt idx="4812">
                  <c:v>96250</c:v>
                </c:pt>
                <c:pt idx="4813">
                  <c:v>96270</c:v>
                </c:pt>
                <c:pt idx="4814">
                  <c:v>96290</c:v>
                </c:pt>
                <c:pt idx="4815">
                  <c:v>96310</c:v>
                </c:pt>
                <c:pt idx="4816">
                  <c:v>96330</c:v>
                </c:pt>
                <c:pt idx="4817">
                  <c:v>96350</c:v>
                </c:pt>
                <c:pt idx="4818">
                  <c:v>96370</c:v>
                </c:pt>
                <c:pt idx="4819">
                  <c:v>96390</c:v>
                </c:pt>
                <c:pt idx="4820">
                  <c:v>96410</c:v>
                </c:pt>
                <c:pt idx="4821">
                  <c:v>96430</c:v>
                </c:pt>
                <c:pt idx="4822">
                  <c:v>96450</c:v>
                </c:pt>
                <c:pt idx="4823">
                  <c:v>96470</c:v>
                </c:pt>
                <c:pt idx="4824">
                  <c:v>96490</c:v>
                </c:pt>
                <c:pt idx="4825">
                  <c:v>96510</c:v>
                </c:pt>
                <c:pt idx="4826">
                  <c:v>96530</c:v>
                </c:pt>
                <c:pt idx="4827">
                  <c:v>96550</c:v>
                </c:pt>
                <c:pt idx="4828">
                  <c:v>96570</c:v>
                </c:pt>
                <c:pt idx="4829">
                  <c:v>96590</c:v>
                </c:pt>
                <c:pt idx="4830">
                  <c:v>96610</c:v>
                </c:pt>
                <c:pt idx="4831">
                  <c:v>96630</c:v>
                </c:pt>
                <c:pt idx="4832">
                  <c:v>96650</c:v>
                </c:pt>
                <c:pt idx="4833">
                  <c:v>96670</c:v>
                </c:pt>
                <c:pt idx="4834">
                  <c:v>96690</c:v>
                </c:pt>
                <c:pt idx="4835">
                  <c:v>96710</c:v>
                </c:pt>
                <c:pt idx="4836">
                  <c:v>96730</c:v>
                </c:pt>
                <c:pt idx="4837">
                  <c:v>96750</c:v>
                </c:pt>
                <c:pt idx="4838">
                  <c:v>96770</c:v>
                </c:pt>
                <c:pt idx="4839">
                  <c:v>96790</c:v>
                </c:pt>
                <c:pt idx="4840">
                  <c:v>96810</c:v>
                </c:pt>
                <c:pt idx="4841">
                  <c:v>96830</c:v>
                </c:pt>
                <c:pt idx="4842">
                  <c:v>96850</c:v>
                </c:pt>
                <c:pt idx="4843">
                  <c:v>96870</c:v>
                </c:pt>
                <c:pt idx="4844">
                  <c:v>96890</c:v>
                </c:pt>
                <c:pt idx="4845">
                  <c:v>96910</c:v>
                </c:pt>
                <c:pt idx="4846">
                  <c:v>96930</c:v>
                </c:pt>
                <c:pt idx="4847">
                  <c:v>96950</c:v>
                </c:pt>
                <c:pt idx="4848">
                  <c:v>96970</c:v>
                </c:pt>
                <c:pt idx="4849">
                  <c:v>96990</c:v>
                </c:pt>
                <c:pt idx="4850">
                  <c:v>97010</c:v>
                </c:pt>
                <c:pt idx="4851">
                  <c:v>97030</c:v>
                </c:pt>
                <c:pt idx="4852">
                  <c:v>97050</c:v>
                </c:pt>
                <c:pt idx="4853">
                  <c:v>97070</c:v>
                </c:pt>
                <c:pt idx="4854">
                  <c:v>97090</c:v>
                </c:pt>
                <c:pt idx="4855">
                  <c:v>97110</c:v>
                </c:pt>
                <c:pt idx="4856">
                  <c:v>97130</c:v>
                </c:pt>
                <c:pt idx="4857">
                  <c:v>97150</c:v>
                </c:pt>
                <c:pt idx="4858">
                  <c:v>97170</c:v>
                </c:pt>
                <c:pt idx="4859">
                  <c:v>97190</c:v>
                </c:pt>
                <c:pt idx="4860">
                  <c:v>97210</c:v>
                </c:pt>
                <c:pt idx="4861">
                  <c:v>97230</c:v>
                </c:pt>
                <c:pt idx="4862">
                  <c:v>97250</c:v>
                </c:pt>
                <c:pt idx="4863">
                  <c:v>97270</c:v>
                </c:pt>
                <c:pt idx="4864">
                  <c:v>97290</c:v>
                </c:pt>
                <c:pt idx="4865">
                  <c:v>97310</c:v>
                </c:pt>
                <c:pt idx="4866">
                  <c:v>97330</c:v>
                </c:pt>
                <c:pt idx="4867">
                  <c:v>97350</c:v>
                </c:pt>
                <c:pt idx="4868">
                  <c:v>97370</c:v>
                </c:pt>
                <c:pt idx="4869">
                  <c:v>97390</c:v>
                </c:pt>
                <c:pt idx="4870">
                  <c:v>97410</c:v>
                </c:pt>
                <c:pt idx="4871">
                  <c:v>97430</c:v>
                </c:pt>
                <c:pt idx="4872">
                  <c:v>97450</c:v>
                </c:pt>
                <c:pt idx="4873">
                  <c:v>97470</c:v>
                </c:pt>
                <c:pt idx="4874">
                  <c:v>97490</c:v>
                </c:pt>
                <c:pt idx="4875">
                  <c:v>97510</c:v>
                </c:pt>
                <c:pt idx="4876">
                  <c:v>97530</c:v>
                </c:pt>
                <c:pt idx="4877">
                  <c:v>97550</c:v>
                </c:pt>
                <c:pt idx="4878">
                  <c:v>97570</c:v>
                </c:pt>
                <c:pt idx="4879">
                  <c:v>97590</c:v>
                </c:pt>
                <c:pt idx="4880">
                  <c:v>97610</c:v>
                </c:pt>
                <c:pt idx="4881">
                  <c:v>97630</c:v>
                </c:pt>
                <c:pt idx="4882">
                  <c:v>97650</c:v>
                </c:pt>
                <c:pt idx="4883">
                  <c:v>97670</c:v>
                </c:pt>
                <c:pt idx="4884">
                  <c:v>97690</c:v>
                </c:pt>
                <c:pt idx="4885">
                  <c:v>97710</c:v>
                </c:pt>
                <c:pt idx="4886">
                  <c:v>97730</c:v>
                </c:pt>
                <c:pt idx="4887">
                  <c:v>97750</c:v>
                </c:pt>
                <c:pt idx="4888">
                  <c:v>97770</c:v>
                </c:pt>
                <c:pt idx="4889">
                  <c:v>97790</c:v>
                </c:pt>
                <c:pt idx="4890">
                  <c:v>97810</c:v>
                </c:pt>
                <c:pt idx="4891">
                  <c:v>97830</c:v>
                </c:pt>
                <c:pt idx="4892">
                  <c:v>97850</c:v>
                </c:pt>
                <c:pt idx="4893">
                  <c:v>97870</c:v>
                </c:pt>
                <c:pt idx="4894">
                  <c:v>97890</c:v>
                </c:pt>
                <c:pt idx="4895">
                  <c:v>97910</c:v>
                </c:pt>
                <c:pt idx="4896">
                  <c:v>97930</c:v>
                </c:pt>
                <c:pt idx="4897">
                  <c:v>97950</c:v>
                </c:pt>
                <c:pt idx="4898">
                  <c:v>97970</c:v>
                </c:pt>
                <c:pt idx="4899">
                  <c:v>97990</c:v>
                </c:pt>
                <c:pt idx="4900">
                  <c:v>98010</c:v>
                </c:pt>
                <c:pt idx="4901">
                  <c:v>98030</c:v>
                </c:pt>
                <c:pt idx="4902">
                  <c:v>98050</c:v>
                </c:pt>
                <c:pt idx="4903">
                  <c:v>98070</c:v>
                </c:pt>
                <c:pt idx="4904">
                  <c:v>98090</c:v>
                </c:pt>
                <c:pt idx="4905">
                  <c:v>98110</c:v>
                </c:pt>
                <c:pt idx="4906">
                  <c:v>98130</c:v>
                </c:pt>
                <c:pt idx="4907">
                  <c:v>98150</c:v>
                </c:pt>
                <c:pt idx="4908">
                  <c:v>98170</c:v>
                </c:pt>
                <c:pt idx="4909">
                  <c:v>98190</c:v>
                </c:pt>
                <c:pt idx="4910">
                  <c:v>98210</c:v>
                </c:pt>
                <c:pt idx="4911">
                  <c:v>98230</c:v>
                </c:pt>
                <c:pt idx="4912">
                  <c:v>98250</c:v>
                </c:pt>
                <c:pt idx="4913">
                  <c:v>98270</c:v>
                </c:pt>
                <c:pt idx="4914">
                  <c:v>98290</c:v>
                </c:pt>
                <c:pt idx="4915">
                  <c:v>98310</c:v>
                </c:pt>
                <c:pt idx="4916">
                  <c:v>98330</c:v>
                </c:pt>
                <c:pt idx="4917">
                  <c:v>98350</c:v>
                </c:pt>
                <c:pt idx="4918">
                  <c:v>98370</c:v>
                </c:pt>
                <c:pt idx="4919">
                  <c:v>98390</c:v>
                </c:pt>
                <c:pt idx="4920">
                  <c:v>98410</c:v>
                </c:pt>
                <c:pt idx="4921">
                  <c:v>98430</c:v>
                </c:pt>
                <c:pt idx="4922">
                  <c:v>98450</c:v>
                </c:pt>
                <c:pt idx="4923">
                  <c:v>98470</c:v>
                </c:pt>
                <c:pt idx="4924">
                  <c:v>98490</c:v>
                </c:pt>
                <c:pt idx="4925">
                  <c:v>98510</c:v>
                </c:pt>
                <c:pt idx="4926">
                  <c:v>98530</c:v>
                </c:pt>
                <c:pt idx="4927">
                  <c:v>98550</c:v>
                </c:pt>
                <c:pt idx="4928">
                  <c:v>98570</c:v>
                </c:pt>
                <c:pt idx="4929">
                  <c:v>98590</c:v>
                </c:pt>
                <c:pt idx="4930">
                  <c:v>98610</c:v>
                </c:pt>
                <c:pt idx="4931">
                  <c:v>98630</c:v>
                </c:pt>
                <c:pt idx="4932">
                  <c:v>98650</c:v>
                </c:pt>
                <c:pt idx="4933">
                  <c:v>98670</c:v>
                </c:pt>
                <c:pt idx="4934">
                  <c:v>98690</c:v>
                </c:pt>
                <c:pt idx="4935">
                  <c:v>98710</c:v>
                </c:pt>
                <c:pt idx="4936">
                  <c:v>98730</c:v>
                </c:pt>
                <c:pt idx="4937">
                  <c:v>98750</c:v>
                </c:pt>
                <c:pt idx="4938">
                  <c:v>98770</c:v>
                </c:pt>
                <c:pt idx="4939">
                  <c:v>98790</c:v>
                </c:pt>
                <c:pt idx="4940">
                  <c:v>98810</c:v>
                </c:pt>
                <c:pt idx="4941">
                  <c:v>98830</c:v>
                </c:pt>
                <c:pt idx="4942">
                  <c:v>98850</c:v>
                </c:pt>
                <c:pt idx="4943">
                  <c:v>98870</c:v>
                </c:pt>
                <c:pt idx="4944">
                  <c:v>98890</c:v>
                </c:pt>
                <c:pt idx="4945">
                  <c:v>98910</c:v>
                </c:pt>
                <c:pt idx="4946">
                  <c:v>98930</c:v>
                </c:pt>
                <c:pt idx="4947">
                  <c:v>98950</c:v>
                </c:pt>
                <c:pt idx="4948">
                  <c:v>98970</c:v>
                </c:pt>
                <c:pt idx="4949">
                  <c:v>98990</c:v>
                </c:pt>
                <c:pt idx="4950">
                  <c:v>99010</c:v>
                </c:pt>
                <c:pt idx="4951">
                  <c:v>99030</c:v>
                </c:pt>
                <c:pt idx="4952">
                  <c:v>99050</c:v>
                </c:pt>
                <c:pt idx="4953">
                  <c:v>99070</c:v>
                </c:pt>
                <c:pt idx="4954">
                  <c:v>99090</c:v>
                </c:pt>
                <c:pt idx="4955">
                  <c:v>99110</c:v>
                </c:pt>
                <c:pt idx="4956">
                  <c:v>99130</c:v>
                </c:pt>
                <c:pt idx="4957">
                  <c:v>99150</c:v>
                </c:pt>
                <c:pt idx="4958">
                  <c:v>99170</c:v>
                </c:pt>
                <c:pt idx="4959">
                  <c:v>99190</c:v>
                </c:pt>
                <c:pt idx="4960">
                  <c:v>99210</c:v>
                </c:pt>
                <c:pt idx="4961">
                  <c:v>99230</c:v>
                </c:pt>
                <c:pt idx="4962">
                  <c:v>99250</c:v>
                </c:pt>
                <c:pt idx="4963">
                  <c:v>99270</c:v>
                </c:pt>
                <c:pt idx="4964">
                  <c:v>99290</c:v>
                </c:pt>
                <c:pt idx="4965">
                  <c:v>99310</c:v>
                </c:pt>
                <c:pt idx="4966">
                  <c:v>99330</c:v>
                </c:pt>
                <c:pt idx="4967">
                  <c:v>99350</c:v>
                </c:pt>
                <c:pt idx="4968">
                  <c:v>99370</c:v>
                </c:pt>
                <c:pt idx="4969">
                  <c:v>99390</c:v>
                </c:pt>
                <c:pt idx="4970">
                  <c:v>99410</c:v>
                </c:pt>
                <c:pt idx="4971">
                  <c:v>99430</c:v>
                </c:pt>
                <c:pt idx="4972">
                  <c:v>99450</c:v>
                </c:pt>
                <c:pt idx="4973">
                  <c:v>99470</c:v>
                </c:pt>
                <c:pt idx="4974">
                  <c:v>99490</c:v>
                </c:pt>
                <c:pt idx="4975">
                  <c:v>99510</c:v>
                </c:pt>
                <c:pt idx="4976">
                  <c:v>99530</c:v>
                </c:pt>
                <c:pt idx="4977">
                  <c:v>99550</c:v>
                </c:pt>
                <c:pt idx="4978">
                  <c:v>99570</c:v>
                </c:pt>
                <c:pt idx="4979">
                  <c:v>99590</c:v>
                </c:pt>
                <c:pt idx="4980">
                  <c:v>99610</c:v>
                </c:pt>
                <c:pt idx="4981">
                  <c:v>99630</c:v>
                </c:pt>
                <c:pt idx="4982">
                  <c:v>99650</c:v>
                </c:pt>
                <c:pt idx="4983">
                  <c:v>99670</c:v>
                </c:pt>
                <c:pt idx="4984">
                  <c:v>99690</c:v>
                </c:pt>
                <c:pt idx="4985">
                  <c:v>99710</c:v>
                </c:pt>
                <c:pt idx="4986">
                  <c:v>99730</c:v>
                </c:pt>
                <c:pt idx="4987">
                  <c:v>99750</c:v>
                </c:pt>
                <c:pt idx="4988">
                  <c:v>99770</c:v>
                </c:pt>
                <c:pt idx="4989">
                  <c:v>99790</c:v>
                </c:pt>
                <c:pt idx="4990">
                  <c:v>99810</c:v>
                </c:pt>
                <c:pt idx="4991">
                  <c:v>99830</c:v>
                </c:pt>
                <c:pt idx="4992">
                  <c:v>99850</c:v>
                </c:pt>
                <c:pt idx="4993">
                  <c:v>99870</c:v>
                </c:pt>
                <c:pt idx="4994">
                  <c:v>99890</c:v>
                </c:pt>
                <c:pt idx="4995">
                  <c:v>99910</c:v>
                </c:pt>
                <c:pt idx="4996">
                  <c:v>99930</c:v>
                </c:pt>
                <c:pt idx="4997">
                  <c:v>99950</c:v>
                </c:pt>
                <c:pt idx="4998">
                  <c:v>99970</c:v>
                </c:pt>
                <c:pt idx="4999">
                  <c:v>99990</c:v>
                </c:pt>
                <c:pt idx="5000">
                  <c:v>100010</c:v>
                </c:pt>
                <c:pt idx="5001">
                  <c:v>100030</c:v>
                </c:pt>
                <c:pt idx="5002">
                  <c:v>100050</c:v>
                </c:pt>
                <c:pt idx="5003">
                  <c:v>100070</c:v>
                </c:pt>
                <c:pt idx="5004">
                  <c:v>100090</c:v>
                </c:pt>
                <c:pt idx="5005">
                  <c:v>100110</c:v>
                </c:pt>
                <c:pt idx="5006">
                  <c:v>100130</c:v>
                </c:pt>
                <c:pt idx="5007">
                  <c:v>100150</c:v>
                </c:pt>
                <c:pt idx="5008">
                  <c:v>100170</c:v>
                </c:pt>
                <c:pt idx="5009">
                  <c:v>100190</c:v>
                </c:pt>
                <c:pt idx="5010">
                  <c:v>100210</c:v>
                </c:pt>
                <c:pt idx="5011">
                  <c:v>100230</c:v>
                </c:pt>
                <c:pt idx="5012">
                  <c:v>100250</c:v>
                </c:pt>
                <c:pt idx="5013">
                  <c:v>100270</c:v>
                </c:pt>
                <c:pt idx="5014">
                  <c:v>100290</c:v>
                </c:pt>
                <c:pt idx="5015">
                  <c:v>100310</c:v>
                </c:pt>
                <c:pt idx="5016">
                  <c:v>100330</c:v>
                </c:pt>
                <c:pt idx="5017">
                  <c:v>100350</c:v>
                </c:pt>
                <c:pt idx="5018">
                  <c:v>100370</c:v>
                </c:pt>
                <c:pt idx="5019">
                  <c:v>100390</c:v>
                </c:pt>
                <c:pt idx="5020">
                  <c:v>100410</c:v>
                </c:pt>
                <c:pt idx="5021">
                  <c:v>100430</c:v>
                </c:pt>
                <c:pt idx="5022">
                  <c:v>100450</c:v>
                </c:pt>
                <c:pt idx="5023">
                  <c:v>100470</c:v>
                </c:pt>
                <c:pt idx="5024">
                  <c:v>100490</c:v>
                </c:pt>
                <c:pt idx="5025">
                  <c:v>100510</c:v>
                </c:pt>
                <c:pt idx="5026">
                  <c:v>100530</c:v>
                </c:pt>
                <c:pt idx="5027">
                  <c:v>100550</c:v>
                </c:pt>
                <c:pt idx="5028">
                  <c:v>100570</c:v>
                </c:pt>
                <c:pt idx="5029">
                  <c:v>100590</c:v>
                </c:pt>
                <c:pt idx="5030">
                  <c:v>100610</c:v>
                </c:pt>
                <c:pt idx="5031">
                  <c:v>100630</c:v>
                </c:pt>
                <c:pt idx="5032">
                  <c:v>100650</c:v>
                </c:pt>
                <c:pt idx="5033">
                  <c:v>100670</c:v>
                </c:pt>
                <c:pt idx="5034">
                  <c:v>100690</c:v>
                </c:pt>
                <c:pt idx="5035">
                  <c:v>100710</c:v>
                </c:pt>
                <c:pt idx="5036">
                  <c:v>100730</c:v>
                </c:pt>
                <c:pt idx="5037">
                  <c:v>100750</c:v>
                </c:pt>
                <c:pt idx="5038">
                  <c:v>100770</c:v>
                </c:pt>
                <c:pt idx="5039">
                  <c:v>100790</c:v>
                </c:pt>
                <c:pt idx="5040">
                  <c:v>100810</c:v>
                </c:pt>
                <c:pt idx="5041">
                  <c:v>100830</c:v>
                </c:pt>
                <c:pt idx="5042">
                  <c:v>100850</c:v>
                </c:pt>
                <c:pt idx="5043">
                  <c:v>100870</c:v>
                </c:pt>
                <c:pt idx="5044">
                  <c:v>100890</c:v>
                </c:pt>
                <c:pt idx="5045">
                  <c:v>100910</c:v>
                </c:pt>
                <c:pt idx="5046">
                  <c:v>100930</c:v>
                </c:pt>
                <c:pt idx="5047">
                  <c:v>100950</c:v>
                </c:pt>
                <c:pt idx="5048">
                  <c:v>100970</c:v>
                </c:pt>
                <c:pt idx="5049">
                  <c:v>100990</c:v>
                </c:pt>
                <c:pt idx="5050">
                  <c:v>101010</c:v>
                </c:pt>
                <c:pt idx="5051">
                  <c:v>101030</c:v>
                </c:pt>
                <c:pt idx="5052">
                  <c:v>101050</c:v>
                </c:pt>
                <c:pt idx="5053">
                  <c:v>101070</c:v>
                </c:pt>
                <c:pt idx="5054">
                  <c:v>101090</c:v>
                </c:pt>
                <c:pt idx="5055">
                  <c:v>101110</c:v>
                </c:pt>
                <c:pt idx="5056">
                  <c:v>101130</c:v>
                </c:pt>
                <c:pt idx="5057">
                  <c:v>101150</c:v>
                </c:pt>
                <c:pt idx="5058">
                  <c:v>101170</c:v>
                </c:pt>
                <c:pt idx="5059">
                  <c:v>101190</c:v>
                </c:pt>
                <c:pt idx="5060">
                  <c:v>101210</c:v>
                </c:pt>
                <c:pt idx="5061">
                  <c:v>101230</c:v>
                </c:pt>
                <c:pt idx="5062">
                  <c:v>101250</c:v>
                </c:pt>
                <c:pt idx="5063">
                  <c:v>101270</c:v>
                </c:pt>
                <c:pt idx="5064">
                  <c:v>101290</c:v>
                </c:pt>
                <c:pt idx="5065">
                  <c:v>101310</c:v>
                </c:pt>
                <c:pt idx="5066">
                  <c:v>101330</c:v>
                </c:pt>
                <c:pt idx="5067">
                  <c:v>101350</c:v>
                </c:pt>
                <c:pt idx="5068">
                  <c:v>101370</c:v>
                </c:pt>
                <c:pt idx="5069">
                  <c:v>101390</c:v>
                </c:pt>
                <c:pt idx="5070">
                  <c:v>101410</c:v>
                </c:pt>
                <c:pt idx="5071">
                  <c:v>101430</c:v>
                </c:pt>
                <c:pt idx="5072">
                  <c:v>101450</c:v>
                </c:pt>
                <c:pt idx="5073">
                  <c:v>101470</c:v>
                </c:pt>
                <c:pt idx="5074">
                  <c:v>101490</c:v>
                </c:pt>
                <c:pt idx="5075">
                  <c:v>101510</c:v>
                </c:pt>
                <c:pt idx="5076">
                  <c:v>101530</c:v>
                </c:pt>
                <c:pt idx="5077">
                  <c:v>101550</c:v>
                </c:pt>
                <c:pt idx="5078">
                  <c:v>101570</c:v>
                </c:pt>
                <c:pt idx="5079">
                  <c:v>101590</c:v>
                </c:pt>
                <c:pt idx="5080">
                  <c:v>101610</c:v>
                </c:pt>
                <c:pt idx="5081">
                  <c:v>101630</c:v>
                </c:pt>
                <c:pt idx="5082">
                  <c:v>101650</c:v>
                </c:pt>
                <c:pt idx="5083">
                  <c:v>101670</c:v>
                </c:pt>
                <c:pt idx="5084">
                  <c:v>101690</c:v>
                </c:pt>
                <c:pt idx="5085">
                  <c:v>101710</c:v>
                </c:pt>
                <c:pt idx="5086">
                  <c:v>101730</c:v>
                </c:pt>
                <c:pt idx="5087">
                  <c:v>101750</c:v>
                </c:pt>
                <c:pt idx="5088">
                  <c:v>101770</c:v>
                </c:pt>
                <c:pt idx="5089">
                  <c:v>101790</c:v>
                </c:pt>
                <c:pt idx="5090">
                  <c:v>101810</c:v>
                </c:pt>
                <c:pt idx="5091">
                  <c:v>101830</c:v>
                </c:pt>
                <c:pt idx="5092">
                  <c:v>101850</c:v>
                </c:pt>
                <c:pt idx="5093">
                  <c:v>101870</c:v>
                </c:pt>
                <c:pt idx="5094">
                  <c:v>101890</c:v>
                </c:pt>
                <c:pt idx="5095">
                  <c:v>101910</c:v>
                </c:pt>
                <c:pt idx="5096">
                  <c:v>101930</c:v>
                </c:pt>
                <c:pt idx="5097">
                  <c:v>101950</c:v>
                </c:pt>
                <c:pt idx="5098">
                  <c:v>101970</c:v>
                </c:pt>
                <c:pt idx="5099">
                  <c:v>101990</c:v>
                </c:pt>
                <c:pt idx="5100">
                  <c:v>102010</c:v>
                </c:pt>
                <c:pt idx="5101">
                  <c:v>102030</c:v>
                </c:pt>
                <c:pt idx="5102">
                  <c:v>102050</c:v>
                </c:pt>
                <c:pt idx="5103">
                  <c:v>102070</c:v>
                </c:pt>
                <c:pt idx="5104">
                  <c:v>102090</c:v>
                </c:pt>
                <c:pt idx="5105">
                  <c:v>102110</c:v>
                </c:pt>
                <c:pt idx="5106">
                  <c:v>102130</c:v>
                </c:pt>
                <c:pt idx="5107">
                  <c:v>102150</c:v>
                </c:pt>
                <c:pt idx="5108">
                  <c:v>102170</c:v>
                </c:pt>
                <c:pt idx="5109">
                  <c:v>102190</c:v>
                </c:pt>
                <c:pt idx="5110">
                  <c:v>102210</c:v>
                </c:pt>
                <c:pt idx="5111">
                  <c:v>102230</c:v>
                </c:pt>
                <c:pt idx="5112">
                  <c:v>102250</c:v>
                </c:pt>
                <c:pt idx="5113">
                  <c:v>102270</c:v>
                </c:pt>
                <c:pt idx="5114">
                  <c:v>102290</c:v>
                </c:pt>
                <c:pt idx="5115">
                  <c:v>102310</c:v>
                </c:pt>
                <c:pt idx="5116">
                  <c:v>102330</c:v>
                </c:pt>
                <c:pt idx="5117">
                  <c:v>102350</c:v>
                </c:pt>
                <c:pt idx="5118">
                  <c:v>102370</c:v>
                </c:pt>
                <c:pt idx="5119">
                  <c:v>102390</c:v>
                </c:pt>
                <c:pt idx="5120">
                  <c:v>102410</c:v>
                </c:pt>
                <c:pt idx="5121">
                  <c:v>102430</c:v>
                </c:pt>
                <c:pt idx="5122">
                  <c:v>102450</c:v>
                </c:pt>
                <c:pt idx="5123">
                  <c:v>102470</c:v>
                </c:pt>
                <c:pt idx="5124">
                  <c:v>102490</c:v>
                </c:pt>
                <c:pt idx="5125">
                  <c:v>102510</c:v>
                </c:pt>
                <c:pt idx="5126">
                  <c:v>102530</c:v>
                </c:pt>
                <c:pt idx="5127">
                  <c:v>102550</c:v>
                </c:pt>
                <c:pt idx="5128">
                  <c:v>102570</c:v>
                </c:pt>
                <c:pt idx="5129">
                  <c:v>102590</c:v>
                </c:pt>
                <c:pt idx="5130">
                  <c:v>102610</c:v>
                </c:pt>
                <c:pt idx="5131">
                  <c:v>102630</c:v>
                </c:pt>
                <c:pt idx="5132">
                  <c:v>102650</c:v>
                </c:pt>
                <c:pt idx="5133">
                  <c:v>102670</c:v>
                </c:pt>
                <c:pt idx="5134">
                  <c:v>102690</c:v>
                </c:pt>
                <c:pt idx="5135">
                  <c:v>102710</c:v>
                </c:pt>
                <c:pt idx="5136">
                  <c:v>102730</c:v>
                </c:pt>
                <c:pt idx="5137">
                  <c:v>102750</c:v>
                </c:pt>
                <c:pt idx="5138">
                  <c:v>102770</c:v>
                </c:pt>
                <c:pt idx="5139">
                  <c:v>102790</c:v>
                </c:pt>
                <c:pt idx="5140">
                  <c:v>102810</c:v>
                </c:pt>
                <c:pt idx="5141">
                  <c:v>102830</c:v>
                </c:pt>
                <c:pt idx="5142">
                  <c:v>102850</c:v>
                </c:pt>
                <c:pt idx="5143">
                  <c:v>102870</c:v>
                </c:pt>
                <c:pt idx="5144">
                  <c:v>102890</c:v>
                </c:pt>
                <c:pt idx="5145">
                  <c:v>102910</c:v>
                </c:pt>
                <c:pt idx="5146">
                  <c:v>102930</c:v>
                </c:pt>
                <c:pt idx="5147">
                  <c:v>102950</c:v>
                </c:pt>
                <c:pt idx="5148">
                  <c:v>102970</c:v>
                </c:pt>
                <c:pt idx="5149">
                  <c:v>102990</c:v>
                </c:pt>
                <c:pt idx="5150">
                  <c:v>103010</c:v>
                </c:pt>
                <c:pt idx="5151">
                  <c:v>103030</c:v>
                </c:pt>
                <c:pt idx="5152">
                  <c:v>103050</c:v>
                </c:pt>
                <c:pt idx="5153">
                  <c:v>103070</c:v>
                </c:pt>
                <c:pt idx="5154">
                  <c:v>103090</c:v>
                </c:pt>
                <c:pt idx="5155">
                  <c:v>103110</c:v>
                </c:pt>
                <c:pt idx="5156">
                  <c:v>103130</c:v>
                </c:pt>
                <c:pt idx="5157">
                  <c:v>103150</c:v>
                </c:pt>
                <c:pt idx="5158">
                  <c:v>103170</c:v>
                </c:pt>
                <c:pt idx="5159">
                  <c:v>103190</c:v>
                </c:pt>
                <c:pt idx="5160">
                  <c:v>103210</c:v>
                </c:pt>
                <c:pt idx="5161">
                  <c:v>103230</c:v>
                </c:pt>
                <c:pt idx="5162">
                  <c:v>103250</c:v>
                </c:pt>
                <c:pt idx="5163">
                  <c:v>103270</c:v>
                </c:pt>
                <c:pt idx="5164">
                  <c:v>103290</c:v>
                </c:pt>
                <c:pt idx="5165">
                  <c:v>103310</c:v>
                </c:pt>
                <c:pt idx="5166">
                  <c:v>103330</c:v>
                </c:pt>
                <c:pt idx="5167">
                  <c:v>103350</c:v>
                </c:pt>
                <c:pt idx="5168">
                  <c:v>103370</c:v>
                </c:pt>
                <c:pt idx="5169">
                  <c:v>103390</c:v>
                </c:pt>
                <c:pt idx="5170">
                  <c:v>103410</c:v>
                </c:pt>
                <c:pt idx="5171">
                  <c:v>103430</c:v>
                </c:pt>
                <c:pt idx="5172">
                  <c:v>103450</c:v>
                </c:pt>
                <c:pt idx="5173">
                  <c:v>103470</c:v>
                </c:pt>
                <c:pt idx="5174">
                  <c:v>103490</c:v>
                </c:pt>
                <c:pt idx="5175">
                  <c:v>103510</c:v>
                </c:pt>
                <c:pt idx="5176">
                  <c:v>103530</c:v>
                </c:pt>
                <c:pt idx="5177">
                  <c:v>103550</c:v>
                </c:pt>
                <c:pt idx="5178">
                  <c:v>103570</c:v>
                </c:pt>
                <c:pt idx="5179">
                  <c:v>103590</c:v>
                </c:pt>
                <c:pt idx="5180">
                  <c:v>103610</c:v>
                </c:pt>
                <c:pt idx="5181">
                  <c:v>103630</c:v>
                </c:pt>
                <c:pt idx="5182">
                  <c:v>103650</c:v>
                </c:pt>
                <c:pt idx="5183">
                  <c:v>103670</c:v>
                </c:pt>
                <c:pt idx="5184">
                  <c:v>103690</c:v>
                </c:pt>
                <c:pt idx="5185">
                  <c:v>103710</c:v>
                </c:pt>
                <c:pt idx="5186">
                  <c:v>103730</c:v>
                </c:pt>
                <c:pt idx="5187">
                  <c:v>103750</c:v>
                </c:pt>
                <c:pt idx="5188">
                  <c:v>103770</c:v>
                </c:pt>
                <c:pt idx="5189">
                  <c:v>103790</c:v>
                </c:pt>
                <c:pt idx="5190">
                  <c:v>103810</c:v>
                </c:pt>
                <c:pt idx="5191">
                  <c:v>103830</c:v>
                </c:pt>
                <c:pt idx="5192">
                  <c:v>103850</c:v>
                </c:pt>
                <c:pt idx="5193">
                  <c:v>103870</c:v>
                </c:pt>
                <c:pt idx="5194">
                  <c:v>103890</c:v>
                </c:pt>
                <c:pt idx="5195">
                  <c:v>103910</c:v>
                </c:pt>
                <c:pt idx="5196">
                  <c:v>103930</c:v>
                </c:pt>
                <c:pt idx="5197">
                  <c:v>103950</c:v>
                </c:pt>
                <c:pt idx="5198">
                  <c:v>103970</c:v>
                </c:pt>
                <c:pt idx="5199">
                  <c:v>103990</c:v>
                </c:pt>
                <c:pt idx="5200">
                  <c:v>104010</c:v>
                </c:pt>
                <c:pt idx="5201">
                  <c:v>104030</c:v>
                </c:pt>
                <c:pt idx="5202">
                  <c:v>104050</c:v>
                </c:pt>
                <c:pt idx="5203">
                  <c:v>104070</c:v>
                </c:pt>
                <c:pt idx="5204">
                  <c:v>104090</c:v>
                </c:pt>
                <c:pt idx="5205">
                  <c:v>104110</c:v>
                </c:pt>
                <c:pt idx="5206">
                  <c:v>104130</c:v>
                </c:pt>
                <c:pt idx="5207">
                  <c:v>104150</c:v>
                </c:pt>
                <c:pt idx="5208">
                  <c:v>104170</c:v>
                </c:pt>
                <c:pt idx="5209">
                  <c:v>104190</c:v>
                </c:pt>
                <c:pt idx="5210">
                  <c:v>104210</c:v>
                </c:pt>
                <c:pt idx="5211">
                  <c:v>104230</c:v>
                </c:pt>
                <c:pt idx="5212">
                  <c:v>104250</c:v>
                </c:pt>
                <c:pt idx="5213">
                  <c:v>104270</c:v>
                </c:pt>
                <c:pt idx="5214">
                  <c:v>104290</c:v>
                </c:pt>
                <c:pt idx="5215">
                  <c:v>104310</c:v>
                </c:pt>
                <c:pt idx="5216">
                  <c:v>104330</c:v>
                </c:pt>
                <c:pt idx="5217">
                  <c:v>104350</c:v>
                </c:pt>
                <c:pt idx="5218">
                  <c:v>104370</c:v>
                </c:pt>
                <c:pt idx="5219">
                  <c:v>104390</c:v>
                </c:pt>
                <c:pt idx="5220">
                  <c:v>104410</c:v>
                </c:pt>
                <c:pt idx="5221">
                  <c:v>104430</c:v>
                </c:pt>
                <c:pt idx="5222">
                  <c:v>104450</c:v>
                </c:pt>
                <c:pt idx="5223">
                  <c:v>104470</c:v>
                </c:pt>
                <c:pt idx="5224">
                  <c:v>104490</c:v>
                </c:pt>
                <c:pt idx="5225">
                  <c:v>104510</c:v>
                </c:pt>
                <c:pt idx="5226">
                  <c:v>104530</c:v>
                </c:pt>
                <c:pt idx="5227">
                  <c:v>104550</c:v>
                </c:pt>
                <c:pt idx="5228">
                  <c:v>104570</c:v>
                </c:pt>
                <c:pt idx="5229">
                  <c:v>104590</c:v>
                </c:pt>
                <c:pt idx="5230">
                  <c:v>104610</c:v>
                </c:pt>
                <c:pt idx="5231">
                  <c:v>104630</c:v>
                </c:pt>
                <c:pt idx="5232">
                  <c:v>104650</c:v>
                </c:pt>
                <c:pt idx="5233">
                  <c:v>104670</c:v>
                </c:pt>
                <c:pt idx="5234">
                  <c:v>104690</c:v>
                </c:pt>
                <c:pt idx="5235">
                  <c:v>104710</c:v>
                </c:pt>
                <c:pt idx="5236">
                  <c:v>104730</c:v>
                </c:pt>
                <c:pt idx="5237">
                  <c:v>104750</c:v>
                </c:pt>
                <c:pt idx="5238">
                  <c:v>104770</c:v>
                </c:pt>
                <c:pt idx="5239">
                  <c:v>104790</c:v>
                </c:pt>
                <c:pt idx="5240">
                  <c:v>104810</c:v>
                </c:pt>
                <c:pt idx="5241">
                  <c:v>104830</c:v>
                </c:pt>
                <c:pt idx="5242">
                  <c:v>104850</c:v>
                </c:pt>
                <c:pt idx="5243">
                  <c:v>104870</c:v>
                </c:pt>
                <c:pt idx="5244">
                  <c:v>104890</c:v>
                </c:pt>
                <c:pt idx="5245">
                  <c:v>104910</c:v>
                </c:pt>
                <c:pt idx="5246">
                  <c:v>104930</c:v>
                </c:pt>
                <c:pt idx="5247">
                  <c:v>104950</c:v>
                </c:pt>
                <c:pt idx="5248">
                  <c:v>104970</c:v>
                </c:pt>
                <c:pt idx="5249">
                  <c:v>104990</c:v>
                </c:pt>
                <c:pt idx="5250">
                  <c:v>105010</c:v>
                </c:pt>
                <c:pt idx="5251">
                  <c:v>105030</c:v>
                </c:pt>
                <c:pt idx="5252">
                  <c:v>105050</c:v>
                </c:pt>
                <c:pt idx="5253">
                  <c:v>105070</c:v>
                </c:pt>
                <c:pt idx="5254">
                  <c:v>105090</c:v>
                </c:pt>
                <c:pt idx="5255">
                  <c:v>105110</c:v>
                </c:pt>
                <c:pt idx="5256">
                  <c:v>105130</c:v>
                </c:pt>
                <c:pt idx="5257">
                  <c:v>105150</c:v>
                </c:pt>
                <c:pt idx="5258">
                  <c:v>105170</c:v>
                </c:pt>
                <c:pt idx="5259">
                  <c:v>105190</c:v>
                </c:pt>
                <c:pt idx="5260">
                  <c:v>105210</c:v>
                </c:pt>
                <c:pt idx="5261">
                  <c:v>105230</c:v>
                </c:pt>
                <c:pt idx="5262">
                  <c:v>105250</c:v>
                </c:pt>
                <c:pt idx="5263">
                  <c:v>105270</c:v>
                </c:pt>
                <c:pt idx="5264">
                  <c:v>105290</c:v>
                </c:pt>
                <c:pt idx="5265">
                  <c:v>105310</c:v>
                </c:pt>
                <c:pt idx="5266">
                  <c:v>105330</c:v>
                </c:pt>
                <c:pt idx="5267">
                  <c:v>105350</c:v>
                </c:pt>
                <c:pt idx="5268">
                  <c:v>105370</c:v>
                </c:pt>
                <c:pt idx="5269">
                  <c:v>105390</c:v>
                </c:pt>
                <c:pt idx="5270">
                  <c:v>105410</c:v>
                </c:pt>
                <c:pt idx="5271">
                  <c:v>105430</c:v>
                </c:pt>
                <c:pt idx="5272">
                  <c:v>105450</c:v>
                </c:pt>
                <c:pt idx="5273">
                  <c:v>105470</c:v>
                </c:pt>
                <c:pt idx="5274">
                  <c:v>105490</c:v>
                </c:pt>
                <c:pt idx="5275">
                  <c:v>105510</c:v>
                </c:pt>
                <c:pt idx="5276">
                  <c:v>105530</c:v>
                </c:pt>
                <c:pt idx="5277">
                  <c:v>105550</c:v>
                </c:pt>
                <c:pt idx="5278">
                  <c:v>105570</c:v>
                </c:pt>
                <c:pt idx="5279">
                  <c:v>105590</c:v>
                </c:pt>
                <c:pt idx="5280">
                  <c:v>105610</c:v>
                </c:pt>
                <c:pt idx="5281">
                  <c:v>105630</c:v>
                </c:pt>
                <c:pt idx="5282">
                  <c:v>105650</c:v>
                </c:pt>
                <c:pt idx="5283">
                  <c:v>105670</c:v>
                </c:pt>
                <c:pt idx="5284">
                  <c:v>105690</c:v>
                </c:pt>
                <c:pt idx="5285">
                  <c:v>105710</c:v>
                </c:pt>
                <c:pt idx="5286">
                  <c:v>105730</c:v>
                </c:pt>
                <c:pt idx="5287">
                  <c:v>105750</c:v>
                </c:pt>
                <c:pt idx="5288">
                  <c:v>105770</c:v>
                </c:pt>
                <c:pt idx="5289">
                  <c:v>105790</c:v>
                </c:pt>
                <c:pt idx="5290">
                  <c:v>105810</c:v>
                </c:pt>
                <c:pt idx="5291">
                  <c:v>105830</c:v>
                </c:pt>
                <c:pt idx="5292">
                  <c:v>105850</c:v>
                </c:pt>
                <c:pt idx="5293">
                  <c:v>105870</c:v>
                </c:pt>
                <c:pt idx="5294">
                  <c:v>105890</c:v>
                </c:pt>
                <c:pt idx="5295">
                  <c:v>105910</c:v>
                </c:pt>
                <c:pt idx="5296">
                  <c:v>105930</c:v>
                </c:pt>
                <c:pt idx="5297">
                  <c:v>105950</c:v>
                </c:pt>
                <c:pt idx="5298">
                  <c:v>105970</c:v>
                </c:pt>
                <c:pt idx="5299">
                  <c:v>105990</c:v>
                </c:pt>
                <c:pt idx="5300">
                  <c:v>106010</c:v>
                </c:pt>
                <c:pt idx="5301">
                  <c:v>106030</c:v>
                </c:pt>
                <c:pt idx="5302">
                  <c:v>106050</c:v>
                </c:pt>
                <c:pt idx="5303">
                  <c:v>106070</c:v>
                </c:pt>
                <c:pt idx="5304">
                  <c:v>106090</c:v>
                </c:pt>
                <c:pt idx="5305">
                  <c:v>106110</c:v>
                </c:pt>
                <c:pt idx="5306">
                  <c:v>106130</c:v>
                </c:pt>
                <c:pt idx="5307">
                  <c:v>106150</c:v>
                </c:pt>
                <c:pt idx="5308">
                  <c:v>106170</c:v>
                </c:pt>
                <c:pt idx="5309">
                  <c:v>106190</c:v>
                </c:pt>
                <c:pt idx="5310">
                  <c:v>106210</c:v>
                </c:pt>
                <c:pt idx="5311">
                  <c:v>106230</c:v>
                </c:pt>
                <c:pt idx="5312">
                  <c:v>106250</c:v>
                </c:pt>
                <c:pt idx="5313">
                  <c:v>106270</c:v>
                </c:pt>
                <c:pt idx="5314">
                  <c:v>106290</c:v>
                </c:pt>
                <c:pt idx="5315">
                  <c:v>106310</c:v>
                </c:pt>
                <c:pt idx="5316">
                  <c:v>106330</c:v>
                </c:pt>
                <c:pt idx="5317">
                  <c:v>106350</c:v>
                </c:pt>
                <c:pt idx="5318">
                  <c:v>106370</c:v>
                </c:pt>
                <c:pt idx="5319">
                  <c:v>106390</c:v>
                </c:pt>
                <c:pt idx="5320">
                  <c:v>106410</c:v>
                </c:pt>
                <c:pt idx="5321">
                  <c:v>106430</c:v>
                </c:pt>
                <c:pt idx="5322">
                  <c:v>106450</c:v>
                </c:pt>
                <c:pt idx="5323">
                  <c:v>106470</c:v>
                </c:pt>
                <c:pt idx="5324">
                  <c:v>106490</c:v>
                </c:pt>
                <c:pt idx="5325">
                  <c:v>106510</c:v>
                </c:pt>
                <c:pt idx="5326">
                  <c:v>106530</c:v>
                </c:pt>
                <c:pt idx="5327">
                  <c:v>106550</c:v>
                </c:pt>
                <c:pt idx="5328">
                  <c:v>106570</c:v>
                </c:pt>
                <c:pt idx="5329">
                  <c:v>106590</c:v>
                </c:pt>
                <c:pt idx="5330">
                  <c:v>106610</c:v>
                </c:pt>
                <c:pt idx="5331">
                  <c:v>106630</c:v>
                </c:pt>
                <c:pt idx="5332">
                  <c:v>106650</c:v>
                </c:pt>
                <c:pt idx="5333">
                  <c:v>106670</c:v>
                </c:pt>
                <c:pt idx="5334">
                  <c:v>106690</c:v>
                </c:pt>
                <c:pt idx="5335">
                  <c:v>106710</c:v>
                </c:pt>
                <c:pt idx="5336">
                  <c:v>106730</c:v>
                </c:pt>
                <c:pt idx="5337">
                  <c:v>106750</c:v>
                </c:pt>
                <c:pt idx="5338">
                  <c:v>106770</c:v>
                </c:pt>
                <c:pt idx="5339">
                  <c:v>106790</c:v>
                </c:pt>
                <c:pt idx="5340">
                  <c:v>106810</c:v>
                </c:pt>
                <c:pt idx="5341">
                  <c:v>106830</c:v>
                </c:pt>
                <c:pt idx="5342">
                  <c:v>106850</c:v>
                </c:pt>
                <c:pt idx="5343">
                  <c:v>106870</c:v>
                </c:pt>
                <c:pt idx="5344">
                  <c:v>106890</c:v>
                </c:pt>
                <c:pt idx="5345">
                  <c:v>106910</c:v>
                </c:pt>
                <c:pt idx="5346">
                  <c:v>106930</c:v>
                </c:pt>
                <c:pt idx="5347">
                  <c:v>106950</c:v>
                </c:pt>
                <c:pt idx="5348">
                  <c:v>106970</c:v>
                </c:pt>
                <c:pt idx="5349">
                  <c:v>106990</c:v>
                </c:pt>
                <c:pt idx="5350">
                  <c:v>107010</c:v>
                </c:pt>
                <c:pt idx="5351">
                  <c:v>107030</c:v>
                </c:pt>
                <c:pt idx="5352">
                  <c:v>107050</c:v>
                </c:pt>
                <c:pt idx="5353">
                  <c:v>107070</c:v>
                </c:pt>
                <c:pt idx="5354">
                  <c:v>107090</c:v>
                </c:pt>
                <c:pt idx="5355">
                  <c:v>107110</c:v>
                </c:pt>
                <c:pt idx="5356">
                  <c:v>107130</c:v>
                </c:pt>
                <c:pt idx="5357">
                  <c:v>107150</c:v>
                </c:pt>
                <c:pt idx="5358">
                  <c:v>107170</c:v>
                </c:pt>
                <c:pt idx="5359">
                  <c:v>107190</c:v>
                </c:pt>
                <c:pt idx="5360">
                  <c:v>107210</c:v>
                </c:pt>
                <c:pt idx="5361">
                  <c:v>107230</c:v>
                </c:pt>
                <c:pt idx="5362">
                  <c:v>107250</c:v>
                </c:pt>
                <c:pt idx="5363">
                  <c:v>107270</c:v>
                </c:pt>
                <c:pt idx="5364">
                  <c:v>107290</c:v>
                </c:pt>
                <c:pt idx="5365">
                  <c:v>107310</c:v>
                </c:pt>
                <c:pt idx="5366">
                  <c:v>107330</c:v>
                </c:pt>
                <c:pt idx="5367">
                  <c:v>107350</c:v>
                </c:pt>
                <c:pt idx="5368">
                  <c:v>107370</c:v>
                </c:pt>
                <c:pt idx="5369">
                  <c:v>107390</c:v>
                </c:pt>
                <c:pt idx="5370">
                  <c:v>107410</c:v>
                </c:pt>
                <c:pt idx="5371">
                  <c:v>107430</c:v>
                </c:pt>
                <c:pt idx="5372">
                  <c:v>107450</c:v>
                </c:pt>
                <c:pt idx="5373">
                  <c:v>107470</c:v>
                </c:pt>
                <c:pt idx="5374">
                  <c:v>107490</c:v>
                </c:pt>
                <c:pt idx="5375">
                  <c:v>107510</c:v>
                </c:pt>
                <c:pt idx="5376">
                  <c:v>107530</c:v>
                </c:pt>
                <c:pt idx="5377">
                  <c:v>107550</c:v>
                </c:pt>
                <c:pt idx="5378">
                  <c:v>107570</c:v>
                </c:pt>
                <c:pt idx="5379">
                  <c:v>107590</c:v>
                </c:pt>
                <c:pt idx="5380">
                  <c:v>107610</c:v>
                </c:pt>
                <c:pt idx="5381">
                  <c:v>107630</c:v>
                </c:pt>
                <c:pt idx="5382">
                  <c:v>107650</c:v>
                </c:pt>
                <c:pt idx="5383">
                  <c:v>107670</c:v>
                </c:pt>
                <c:pt idx="5384">
                  <c:v>107690</c:v>
                </c:pt>
                <c:pt idx="5385">
                  <c:v>107710</c:v>
                </c:pt>
                <c:pt idx="5386">
                  <c:v>107730</c:v>
                </c:pt>
                <c:pt idx="5387">
                  <c:v>107750</c:v>
                </c:pt>
                <c:pt idx="5388">
                  <c:v>107770</c:v>
                </c:pt>
                <c:pt idx="5389">
                  <c:v>107790</c:v>
                </c:pt>
                <c:pt idx="5390">
                  <c:v>107810</c:v>
                </c:pt>
                <c:pt idx="5391">
                  <c:v>107830</c:v>
                </c:pt>
                <c:pt idx="5392">
                  <c:v>107850</c:v>
                </c:pt>
                <c:pt idx="5393">
                  <c:v>107870</c:v>
                </c:pt>
                <c:pt idx="5394">
                  <c:v>107890</c:v>
                </c:pt>
                <c:pt idx="5395">
                  <c:v>107910</c:v>
                </c:pt>
                <c:pt idx="5396">
                  <c:v>107930</c:v>
                </c:pt>
                <c:pt idx="5397">
                  <c:v>107950</c:v>
                </c:pt>
                <c:pt idx="5398">
                  <c:v>107970</c:v>
                </c:pt>
                <c:pt idx="5399">
                  <c:v>107990</c:v>
                </c:pt>
                <c:pt idx="5400">
                  <c:v>108010</c:v>
                </c:pt>
                <c:pt idx="5401">
                  <c:v>108030</c:v>
                </c:pt>
                <c:pt idx="5402">
                  <c:v>108050</c:v>
                </c:pt>
                <c:pt idx="5403">
                  <c:v>108070</c:v>
                </c:pt>
                <c:pt idx="5404">
                  <c:v>108090</c:v>
                </c:pt>
                <c:pt idx="5405">
                  <c:v>108110</c:v>
                </c:pt>
                <c:pt idx="5406">
                  <c:v>108130</c:v>
                </c:pt>
                <c:pt idx="5407">
                  <c:v>108150</c:v>
                </c:pt>
                <c:pt idx="5408">
                  <c:v>108170</c:v>
                </c:pt>
                <c:pt idx="5409">
                  <c:v>108190</c:v>
                </c:pt>
                <c:pt idx="5410">
                  <c:v>108210</c:v>
                </c:pt>
                <c:pt idx="5411">
                  <c:v>108230</c:v>
                </c:pt>
                <c:pt idx="5412">
                  <c:v>108250</c:v>
                </c:pt>
                <c:pt idx="5413">
                  <c:v>108270</c:v>
                </c:pt>
                <c:pt idx="5414">
                  <c:v>108290</c:v>
                </c:pt>
                <c:pt idx="5415">
                  <c:v>108310</c:v>
                </c:pt>
                <c:pt idx="5416">
                  <c:v>108330</c:v>
                </c:pt>
                <c:pt idx="5417">
                  <c:v>108350</c:v>
                </c:pt>
                <c:pt idx="5418">
                  <c:v>108370</c:v>
                </c:pt>
                <c:pt idx="5419">
                  <c:v>108390</c:v>
                </c:pt>
                <c:pt idx="5420">
                  <c:v>108410</c:v>
                </c:pt>
                <c:pt idx="5421">
                  <c:v>108430</c:v>
                </c:pt>
                <c:pt idx="5422">
                  <c:v>108450</c:v>
                </c:pt>
                <c:pt idx="5423">
                  <c:v>108470</c:v>
                </c:pt>
                <c:pt idx="5424">
                  <c:v>108490</c:v>
                </c:pt>
                <c:pt idx="5425">
                  <c:v>108510</c:v>
                </c:pt>
                <c:pt idx="5426">
                  <c:v>108530</c:v>
                </c:pt>
                <c:pt idx="5427">
                  <c:v>108550</c:v>
                </c:pt>
                <c:pt idx="5428">
                  <c:v>108570</c:v>
                </c:pt>
                <c:pt idx="5429">
                  <c:v>108590</c:v>
                </c:pt>
                <c:pt idx="5430">
                  <c:v>108610</c:v>
                </c:pt>
                <c:pt idx="5431">
                  <c:v>108630</c:v>
                </c:pt>
                <c:pt idx="5432">
                  <c:v>108650</c:v>
                </c:pt>
                <c:pt idx="5433">
                  <c:v>108670</c:v>
                </c:pt>
                <c:pt idx="5434">
                  <c:v>108690</c:v>
                </c:pt>
                <c:pt idx="5435">
                  <c:v>108710</c:v>
                </c:pt>
                <c:pt idx="5436">
                  <c:v>108730</c:v>
                </c:pt>
                <c:pt idx="5437">
                  <c:v>108750</c:v>
                </c:pt>
                <c:pt idx="5438">
                  <c:v>108770</c:v>
                </c:pt>
                <c:pt idx="5439">
                  <c:v>108790</c:v>
                </c:pt>
                <c:pt idx="5440">
                  <c:v>108810</c:v>
                </c:pt>
                <c:pt idx="5441">
                  <c:v>108830</c:v>
                </c:pt>
                <c:pt idx="5442">
                  <c:v>108850</c:v>
                </c:pt>
                <c:pt idx="5443">
                  <c:v>108870</c:v>
                </c:pt>
                <c:pt idx="5444">
                  <c:v>108890</c:v>
                </c:pt>
                <c:pt idx="5445">
                  <c:v>108910</c:v>
                </c:pt>
                <c:pt idx="5446">
                  <c:v>108930</c:v>
                </c:pt>
                <c:pt idx="5447">
                  <c:v>108950</c:v>
                </c:pt>
                <c:pt idx="5448">
                  <c:v>108970</c:v>
                </c:pt>
                <c:pt idx="5449">
                  <c:v>108990</c:v>
                </c:pt>
                <c:pt idx="5450">
                  <c:v>109010</c:v>
                </c:pt>
                <c:pt idx="5451">
                  <c:v>109030</c:v>
                </c:pt>
                <c:pt idx="5452">
                  <c:v>109050</c:v>
                </c:pt>
                <c:pt idx="5453">
                  <c:v>109070</c:v>
                </c:pt>
                <c:pt idx="5454">
                  <c:v>109090</c:v>
                </c:pt>
                <c:pt idx="5455">
                  <c:v>109110</c:v>
                </c:pt>
                <c:pt idx="5456">
                  <c:v>109130</c:v>
                </c:pt>
                <c:pt idx="5457">
                  <c:v>109150</c:v>
                </c:pt>
                <c:pt idx="5458">
                  <c:v>109170</c:v>
                </c:pt>
                <c:pt idx="5459">
                  <c:v>109190</c:v>
                </c:pt>
                <c:pt idx="5460">
                  <c:v>109210</c:v>
                </c:pt>
                <c:pt idx="5461">
                  <c:v>109230</c:v>
                </c:pt>
                <c:pt idx="5462">
                  <c:v>109250</c:v>
                </c:pt>
                <c:pt idx="5463">
                  <c:v>109270</c:v>
                </c:pt>
                <c:pt idx="5464">
                  <c:v>109290</c:v>
                </c:pt>
                <c:pt idx="5465">
                  <c:v>109310</c:v>
                </c:pt>
                <c:pt idx="5466">
                  <c:v>109330</c:v>
                </c:pt>
                <c:pt idx="5467">
                  <c:v>109350</c:v>
                </c:pt>
                <c:pt idx="5468">
                  <c:v>109370</c:v>
                </c:pt>
                <c:pt idx="5469">
                  <c:v>109390</c:v>
                </c:pt>
                <c:pt idx="5470">
                  <c:v>109410</c:v>
                </c:pt>
                <c:pt idx="5471">
                  <c:v>109430</c:v>
                </c:pt>
                <c:pt idx="5472">
                  <c:v>109450</c:v>
                </c:pt>
                <c:pt idx="5473">
                  <c:v>109470</c:v>
                </c:pt>
                <c:pt idx="5474">
                  <c:v>109490</c:v>
                </c:pt>
                <c:pt idx="5475">
                  <c:v>109510</c:v>
                </c:pt>
                <c:pt idx="5476">
                  <c:v>109530</c:v>
                </c:pt>
                <c:pt idx="5477">
                  <c:v>109550</c:v>
                </c:pt>
                <c:pt idx="5478">
                  <c:v>109570</c:v>
                </c:pt>
                <c:pt idx="5479">
                  <c:v>109590</c:v>
                </c:pt>
                <c:pt idx="5480">
                  <c:v>109610</c:v>
                </c:pt>
                <c:pt idx="5481">
                  <c:v>109630</c:v>
                </c:pt>
                <c:pt idx="5482">
                  <c:v>109650</c:v>
                </c:pt>
                <c:pt idx="5483">
                  <c:v>109670</c:v>
                </c:pt>
                <c:pt idx="5484">
                  <c:v>109690</c:v>
                </c:pt>
                <c:pt idx="5485">
                  <c:v>109710</c:v>
                </c:pt>
                <c:pt idx="5486">
                  <c:v>109730</c:v>
                </c:pt>
                <c:pt idx="5487">
                  <c:v>109750</c:v>
                </c:pt>
                <c:pt idx="5488">
                  <c:v>109770</c:v>
                </c:pt>
                <c:pt idx="5489">
                  <c:v>109790</c:v>
                </c:pt>
                <c:pt idx="5490">
                  <c:v>109810</c:v>
                </c:pt>
                <c:pt idx="5491">
                  <c:v>109830</c:v>
                </c:pt>
                <c:pt idx="5492">
                  <c:v>109850</c:v>
                </c:pt>
                <c:pt idx="5493">
                  <c:v>109870</c:v>
                </c:pt>
                <c:pt idx="5494">
                  <c:v>109890</c:v>
                </c:pt>
                <c:pt idx="5495">
                  <c:v>109910</c:v>
                </c:pt>
                <c:pt idx="5496">
                  <c:v>109930</c:v>
                </c:pt>
                <c:pt idx="5497">
                  <c:v>109950</c:v>
                </c:pt>
                <c:pt idx="5498">
                  <c:v>109970</c:v>
                </c:pt>
                <c:pt idx="5499">
                  <c:v>109990</c:v>
                </c:pt>
                <c:pt idx="5500">
                  <c:v>110010</c:v>
                </c:pt>
                <c:pt idx="5501">
                  <c:v>110030</c:v>
                </c:pt>
                <c:pt idx="5502">
                  <c:v>110050</c:v>
                </c:pt>
                <c:pt idx="5503">
                  <c:v>110070</c:v>
                </c:pt>
                <c:pt idx="5504">
                  <c:v>110090</c:v>
                </c:pt>
                <c:pt idx="5505">
                  <c:v>110110</c:v>
                </c:pt>
                <c:pt idx="5506">
                  <c:v>110130</c:v>
                </c:pt>
                <c:pt idx="5507">
                  <c:v>110150</c:v>
                </c:pt>
                <c:pt idx="5508">
                  <c:v>110170</c:v>
                </c:pt>
                <c:pt idx="5509">
                  <c:v>110190</c:v>
                </c:pt>
                <c:pt idx="5510">
                  <c:v>110210</c:v>
                </c:pt>
                <c:pt idx="5511">
                  <c:v>110230</c:v>
                </c:pt>
                <c:pt idx="5512">
                  <c:v>110250</c:v>
                </c:pt>
                <c:pt idx="5513">
                  <c:v>110270</c:v>
                </c:pt>
                <c:pt idx="5514">
                  <c:v>110290</c:v>
                </c:pt>
                <c:pt idx="5515">
                  <c:v>110310</c:v>
                </c:pt>
                <c:pt idx="5516">
                  <c:v>110330</c:v>
                </c:pt>
                <c:pt idx="5517">
                  <c:v>110350</c:v>
                </c:pt>
                <c:pt idx="5518">
                  <c:v>110370</c:v>
                </c:pt>
                <c:pt idx="5519">
                  <c:v>110390</c:v>
                </c:pt>
                <c:pt idx="5520">
                  <c:v>110410</c:v>
                </c:pt>
                <c:pt idx="5521">
                  <c:v>110430</c:v>
                </c:pt>
                <c:pt idx="5522">
                  <c:v>110450</c:v>
                </c:pt>
                <c:pt idx="5523">
                  <c:v>110470</c:v>
                </c:pt>
                <c:pt idx="5524">
                  <c:v>110490</c:v>
                </c:pt>
                <c:pt idx="5525">
                  <c:v>110510</c:v>
                </c:pt>
                <c:pt idx="5526">
                  <c:v>110530</c:v>
                </c:pt>
                <c:pt idx="5527">
                  <c:v>110550</c:v>
                </c:pt>
                <c:pt idx="5528">
                  <c:v>110570</c:v>
                </c:pt>
                <c:pt idx="5529">
                  <c:v>110590</c:v>
                </c:pt>
                <c:pt idx="5530">
                  <c:v>110610</c:v>
                </c:pt>
                <c:pt idx="5531">
                  <c:v>110630</c:v>
                </c:pt>
                <c:pt idx="5532">
                  <c:v>110650</c:v>
                </c:pt>
                <c:pt idx="5533">
                  <c:v>110670</c:v>
                </c:pt>
                <c:pt idx="5534">
                  <c:v>110690</c:v>
                </c:pt>
                <c:pt idx="5535">
                  <c:v>110710</c:v>
                </c:pt>
                <c:pt idx="5536">
                  <c:v>110730</c:v>
                </c:pt>
                <c:pt idx="5537">
                  <c:v>110750</c:v>
                </c:pt>
                <c:pt idx="5538">
                  <c:v>110770</c:v>
                </c:pt>
                <c:pt idx="5539">
                  <c:v>110790</c:v>
                </c:pt>
                <c:pt idx="5540">
                  <c:v>110810</c:v>
                </c:pt>
                <c:pt idx="5541">
                  <c:v>110830</c:v>
                </c:pt>
                <c:pt idx="5542">
                  <c:v>110850</c:v>
                </c:pt>
                <c:pt idx="5543">
                  <c:v>110870</c:v>
                </c:pt>
                <c:pt idx="5544">
                  <c:v>110890</c:v>
                </c:pt>
                <c:pt idx="5545">
                  <c:v>110910</c:v>
                </c:pt>
                <c:pt idx="5546">
                  <c:v>110930</c:v>
                </c:pt>
                <c:pt idx="5547">
                  <c:v>110950</c:v>
                </c:pt>
                <c:pt idx="5548">
                  <c:v>110970</c:v>
                </c:pt>
                <c:pt idx="5549">
                  <c:v>110990</c:v>
                </c:pt>
                <c:pt idx="5550">
                  <c:v>111010</c:v>
                </c:pt>
                <c:pt idx="5551">
                  <c:v>111030</c:v>
                </c:pt>
                <c:pt idx="5552">
                  <c:v>111050</c:v>
                </c:pt>
                <c:pt idx="5553">
                  <c:v>111070</c:v>
                </c:pt>
                <c:pt idx="5554">
                  <c:v>111090</c:v>
                </c:pt>
                <c:pt idx="5555">
                  <c:v>111110</c:v>
                </c:pt>
                <c:pt idx="5556">
                  <c:v>111130</c:v>
                </c:pt>
                <c:pt idx="5557">
                  <c:v>111150</c:v>
                </c:pt>
                <c:pt idx="5558">
                  <c:v>111170</c:v>
                </c:pt>
                <c:pt idx="5559">
                  <c:v>111190</c:v>
                </c:pt>
                <c:pt idx="5560">
                  <c:v>111210</c:v>
                </c:pt>
                <c:pt idx="5561">
                  <c:v>111230</c:v>
                </c:pt>
                <c:pt idx="5562">
                  <c:v>111250</c:v>
                </c:pt>
                <c:pt idx="5563">
                  <c:v>111270</c:v>
                </c:pt>
                <c:pt idx="5564">
                  <c:v>111290</c:v>
                </c:pt>
                <c:pt idx="5565">
                  <c:v>111310</c:v>
                </c:pt>
                <c:pt idx="5566">
                  <c:v>111330</c:v>
                </c:pt>
                <c:pt idx="5567">
                  <c:v>111350</c:v>
                </c:pt>
                <c:pt idx="5568">
                  <c:v>111370</c:v>
                </c:pt>
                <c:pt idx="5569">
                  <c:v>111390</c:v>
                </c:pt>
                <c:pt idx="5570">
                  <c:v>111410</c:v>
                </c:pt>
                <c:pt idx="5571">
                  <c:v>111430</c:v>
                </c:pt>
                <c:pt idx="5572">
                  <c:v>111450</c:v>
                </c:pt>
                <c:pt idx="5573">
                  <c:v>111470</c:v>
                </c:pt>
                <c:pt idx="5574">
                  <c:v>111490</c:v>
                </c:pt>
                <c:pt idx="5575">
                  <c:v>111510</c:v>
                </c:pt>
                <c:pt idx="5576">
                  <c:v>111530</c:v>
                </c:pt>
                <c:pt idx="5577">
                  <c:v>111550</c:v>
                </c:pt>
                <c:pt idx="5578">
                  <c:v>111570</c:v>
                </c:pt>
                <c:pt idx="5579">
                  <c:v>111590</c:v>
                </c:pt>
                <c:pt idx="5580">
                  <c:v>111610</c:v>
                </c:pt>
                <c:pt idx="5581">
                  <c:v>111630</c:v>
                </c:pt>
                <c:pt idx="5582">
                  <c:v>111650</c:v>
                </c:pt>
                <c:pt idx="5583">
                  <c:v>111670</c:v>
                </c:pt>
                <c:pt idx="5584">
                  <c:v>111690</c:v>
                </c:pt>
                <c:pt idx="5585">
                  <c:v>111710</c:v>
                </c:pt>
                <c:pt idx="5586">
                  <c:v>111730</c:v>
                </c:pt>
                <c:pt idx="5587">
                  <c:v>111750</c:v>
                </c:pt>
                <c:pt idx="5588">
                  <c:v>111770</c:v>
                </c:pt>
                <c:pt idx="5589">
                  <c:v>111790</c:v>
                </c:pt>
                <c:pt idx="5590">
                  <c:v>111810</c:v>
                </c:pt>
                <c:pt idx="5591">
                  <c:v>111830</c:v>
                </c:pt>
                <c:pt idx="5592">
                  <c:v>111850</c:v>
                </c:pt>
                <c:pt idx="5593">
                  <c:v>111870</c:v>
                </c:pt>
                <c:pt idx="5594">
                  <c:v>111890</c:v>
                </c:pt>
                <c:pt idx="5595">
                  <c:v>111910</c:v>
                </c:pt>
                <c:pt idx="5596">
                  <c:v>111930</c:v>
                </c:pt>
                <c:pt idx="5597">
                  <c:v>111950</c:v>
                </c:pt>
                <c:pt idx="5598">
                  <c:v>111970</c:v>
                </c:pt>
                <c:pt idx="5599">
                  <c:v>111990</c:v>
                </c:pt>
                <c:pt idx="5600">
                  <c:v>112010</c:v>
                </c:pt>
                <c:pt idx="5601">
                  <c:v>112030</c:v>
                </c:pt>
                <c:pt idx="5602">
                  <c:v>112050</c:v>
                </c:pt>
                <c:pt idx="5603">
                  <c:v>112070</c:v>
                </c:pt>
                <c:pt idx="5604">
                  <c:v>112090</c:v>
                </c:pt>
                <c:pt idx="5605">
                  <c:v>112110</c:v>
                </c:pt>
                <c:pt idx="5606">
                  <c:v>112130</c:v>
                </c:pt>
                <c:pt idx="5607">
                  <c:v>112150</c:v>
                </c:pt>
                <c:pt idx="5608">
                  <c:v>112170</c:v>
                </c:pt>
                <c:pt idx="5609">
                  <c:v>112190</c:v>
                </c:pt>
                <c:pt idx="5610">
                  <c:v>112210</c:v>
                </c:pt>
                <c:pt idx="5611">
                  <c:v>112230</c:v>
                </c:pt>
                <c:pt idx="5612">
                  <c:v>112250</c:v>
                </c:pt>
                <c:pt idx="5613">
                  <c:v>112270</c:v>
                </c:pt>
                <c:pt idx="5614">
                  <c:v>112290</c:v>
                </c:pt>
                <c:pt idx="5615">
                  <c:v>112310</c:v>
                </c:pt>
                <c:pt idx="5616">
                  <c:v>112330</c:v>
                </c:pt>
                <c:pt idx="5617">
                  <c:v>112350</c:v>
                </c:pt>
                <c:pt idx="5618">
                  <c:v>112370</c:v>
                </c:pt>
                <c:pt idx="5619">
                  <c:v>112390</c:v>
                </c:pt>
                <c:pt idx="5620">
                  <c:v>112410</c:v>
                </c:pt>
                <c:pt idx="5621">
                  <c:v>112430</c:v>
                </c:pt>
                <c:pt idx="5622">
                  <c:v>112450</c:v>
                </c:pt>
                <c:pt idx="5623">
                  <c:v>112470</c:v>
                </c:pt>
                <c:pt idx="5624">
                  <c:v>112490</c:v>
                </c:pt>
                <c:pt idx="5625">
                  <c:v>112510</c:v>
                </c:pt>
                <c:pt idx="5626">
                  <c:v>112530</c:v>
                </c:pt>
                <c:pt idx="5627">
                  <c:v>112550</c:v>
                </c:pt>
                <c:pt idx="5628">
                  <c:v>112570</c:v>
                </c:pt>
                <c:pt idx="5629">
                  <c:v>112590</c:v>
                </c:pt>
                <c:pt idx="5630">
                  <c:v>112610</c:v>
                </c:pt>
                <c:pt idx="5631">
                  <c:v>112630</c:v>
                </c:pt>
                <c:pt idx="5632">
                  <c:v>112650</c:v>
                </c:pt>
                <c:pt idx="5633">
                  <c:v>112670</c:v>
                </c:pt>
                <c:pt idx="5634">
                  <c:v>112690</c:v>
                </c:pt>
                <c:pt idx="5635">
                  <c:v>112710</c:v>
                </c:pt>
                <c:pt idx="5636">
                  <c:v>112730</c:v>
                </c:pt>
                <c:pt idx="5637">
                  <c:v>112750</c:v>
                </c:pt>
                <c:pt idx="5638">
                  <c:v>112770</c:v>
                </c:pt>
                <c:pt idx="5639">
                  <c:v>112790</c:v>
                </c:pt>
                <c:pt idx="5640">
                  <c:v>112810</c:v>
                </c:pt>
                <c:pt idx="5641">
                  <c:v>112830</c:v>
                </c:pt>
                <c:pt idx="5642">
                  <c:v>112850</c:v>
                </c:pt>
                <c:pt idx="5643">
                  <c:v>112870</c:v>
                </c:pt>
                <c:pt idx="5644">
                  <c:v>112890</c:v>
                </c:pt>
                <c:pt idx="5645">
                  <c:v>112910</c:v>
                </c:pt>
                <c:pt idx="5646">
                  <c:v>112930</c:v>
                </c:pt>
                <c:pt idx="5647">
                  <c:v>112950</c:v>
                </c:pt>
                <c:pt idx="5648">
                  <c:v>112970</c:v>
                </c:pt>
                <c:pt idx="5649">
                  <c:v>112990</c:v>
                </c:pt>
                <c:pt idx="5650">
                  <c:v>113010</c:v>
                </c:pt>
                <c:pt idx="5651">
                  <c:v>113030</c:v>
                </c:pt>
                <c:pt idx="5652">
                  <c:v>113050</c:v>
                </c:pt>
                <c:pt idx="5653">
                  <c:v>113070</c:v>
                </c:pt>
                <c:pt idx="5654">
                  <c:v>113090</c:v>
                </c:pt>
                <c:pt idx="5655">
                  <c:v>113110</c:v>
                </c:pt>
                <c:pt idx="5656">
                  <c:v>113130</c:v>
                </c:pt>
                <c:pt idx="5657">
                  <c:v>113150</c:v>
                </c:pt>
                <c:pt idx="5658">
                  <c:v>113170</c:v>
                </c:pt>
                <c:pt idx="5659">
                  <c:v>113190</c:v>
                </c:pt>
                <c:pt idx="5660">
                  <c:v>113210</c:v>
                </c:pt>
                <c:pt idx="5661">
                  <c:v>113230</c:v>
                </c:pt>
                <c:pt idx="5662">
                  <c:v>113250</c:v>
                </c:pt>
                <c:pt idx="5663">
                  <c:v>113270</c:v>
                </c:pt>
                <c:pt idx="5664">
                  <c:v>113290</c:v>
                </c:pt>
                <c:pt idx="5665">
                  <c:v>113310</c:v>
                </c:pt>
                <c:pt idx="5666">
                  <c:v>113330</c:v>
                </c:pt>
                <c:pt idx="5667">
                  <c:v>113350</c:v>
                </c:pt>
                <c:pt idx="5668">
                  <c:v>113370</c:v>
                </c:pt>
                <c:pt idx="5669">
                  <c:v>113390</c:v>
                </c:pt>
                <c:pt idx="5670">
                  <c:v>113410</c:v>
                </c:pt>
                <c:pt idx="5671">
                  <c:v>113430</c:v>
                </c:pt>
                <c:pt idx="5672">
                  <c:v>113450</c:v>
                </c:pt>
                <c:pt idx="5673">
                  <c:v>113470</c:v>
                </c:pt>
                <c:pt idx="5674">
                  <c:v>113490</c:v>
                </c:pt>
                <c:pt idx="5675">
                  <c:v>113510</c:v>
                </c:pt>
                <c:pt idx="5676">
                  <c:v>113530</c:v>
                </c:pt>
                <c:pt idx="5677">
                  <c:v>113550</c:v>
                </c:pt>
                <c:pt idx="5678">
                  <c:v>113570</c:v>
                </c:pt>
                <c:pt idx="5679">
                  <c:v>113590</c:v>
                </c:pt>
                <c:pt idx="5680">
                  <c:v>113610</c:v>
                </c:pt>
                <c:pt idx="5681">
                  <c:v>113630</c:v>
                </c:pt>
                <c:pt idx="5682">
                  <c:v>113650</c:v>
                </c:pt>
                <c:pt idx="5683">
                  <c:v>113670</c:v>
                </c:pt>
                <c:pt idx="5684">
                  <c:v>113690</c:v>
                </c:pt>
                <c:pt idx="5685">
                  <c:v>113710</c:v>
                </c:pt>
                <c:pt idx="5686">
                  <c:v>113730</c:v>
                </c:pt>
                <c:pt idx="5687">
                  <c:v>113750</c:v>
                </c:pt>
                <c:pt idx="5688">
                  <c:v>113770</c:v>
                </c:pt>
                <c:pt idx="5689">
                  <c:v>113790</c:v>
                </c:pt>
                <c:pt idx="5690">
                  <c:v>113810</c:v>
                </c:pt>
                <c:pt idx="5691">
                  <c:v>113830</c:v>
                </c:pt>
                <c:pt idx="5692">
                  <c:v>113850</c:v>
                </c:pt>
                <c:pt idx="5693">
                  <c:v>113870</c:v>
                </c:pt>
                <c:pt idx="5694">
                  <c:v>113890</c:v>
                </c:pt>
                <c:pt idx="5695">
                  <c:v>113910</c:v>
                </c:pt>
                <c:pt idx="5696">
                  <c:v>113930</c:v>
                </c:pt>
                <c:pt idx="5697">
                  <c:v>113950</c:v>
                </c:pt>
                <c:pt idx="5698">
                  <c:v>113970</c:v>
                </c:pt>
                <c:pt idx="5699">
                  <c:v>113990</c:v>
                </c:pt>
                <c:pt idx="5700">
                  <c:v>114010</c:v>
                </c:pt>
                <c:pt idx="5701">
                  <c:v>114030</c:v>
                </c:pt>
                <c:pt idx="5702">
                  <c:v>114050</c:v>
                </c:pt>
                <c:pt idx="5703">
                  <c:v>114070</c:v>
                </c:pt>
                <c:pt idx="5704">
                  <c:v>114090</c:v>
                </c:pt>
                <c:pt idx="5705">
                  <c:v>114110</c:v>
                </c:pt>
                <c:pt idx="5706">
                  <c:v>114130</c:v>
                </c:pt>
                <c:pt idx="5707">
                  <c:v>114150</c:v>
                </c:pt>
                <c:pt idx="5708">
                  <c:v>114170</c:v>
                </c:pt>
                <c:pt idx="5709">
                  <c:v>114190</c:v>
                </c:pt>
                <c:pt idx="5710">
                  <c:v>114210</c:v>
                </c:pt>
                <c:pt idx="5711">
                  <c:v>114230</c:v>
                </c:pt>
                <c:pt idx="5712">
                  <c:v>114250</c:v>
                </c:pt>
                <c:pt idx="5713">
                  <c:v>114270</c:v>
                </c:pt>
                <c:pt idx="5714">
                  <c:v>114290</c:v>
                </c:pt>
                <c:pt idx="5715">
                  <c:v>114310</c:v>
                </c:pt>
                <c:pt idx="5716">
                  <c:v>114330</c:v>
                </c:pt>
                <c:pt idx="5717">
                  <c:v>114350</c:v>
                </c:pt>
                <c:pt idx="5718">
                  <c:v>114370</c:v>
                </c:pt>
                <c:pt idx="5719">
                  <c:v>114390</c:v>
                </c:pt>
                <c:pt idx="5720">
                  <c:v>114410</c:v>
                </c:pt>
                <c:pt idx="5721">
                  <c:v>114430</c:v>
                </c:pt>
                <c:pt idx="5722">
                  <c:v>114450</c:v>
                </c:pt>
                <c:pt idx="5723">
                  <c:v>114470</c:v>
                </c:pt>
                <c:pt idx="5724">
                  <c:v>114490</c:v>
                </c:pt>
                <c:pt idx="5725">
                  <c:v>114510</c:v>
                </c:pt>
                <c:pt idx="5726">
                  <c:v>114530</c:v>
                </c:pt>
                <c:pt idx="5727">
                  <c:v>114550</c:v>
                </c:pt>
                <c:pt idx="5728">
                  <c:v>114570</c:v>
                </c:pt>
                <c:pt idx="5729">
                  <c:v>114590</c:v>
                </c:pt>
                <c:pt idx="5730">
                  <c:v>114610</c:v>
                </c:pt>
                <c:pt idx="5731">
                  <c:v>114630</c:v>
                </c:pt>
                <c:pt idx="5732">
                  <c:v>114650</c:v>
                </c:pt>
                <c:pt idx="5733">
                  <c:v>114670</c:v>
                </c:pt>
                <c:pt idx="5734">
                  <c:v>114690</c:v>
                </c:pt>
                <c:pt idx="5735">
                  <c:v>114710</c:v>
                </c:pt>
                <c:pt idx="5736">
                  <c:v>114730</c:v>
                </c:pt>
                <c:pt idx="5737">
                  <c:v>114750</c:v>
                </c:pt>
                <c:pt idx="5738">
                  <c:v>114770</c:v>
                </c:pt>
                <c:pt idx="5739">
                  <c:v>114790</c:v>
                </c:pt>
                <c:pt idx="5740">
                  <c:v>114810</c:v>
                </c:pt>
                <c:pt idx="5741">
                  <c:v>114830</c:v>
                </c:pt>
                <c:pt idx="5742">
                  <c:v>114850</c:v>
                </c:pt>
                <c:pt idx="5743">
                  <c:v>114870</c:v>
                </c:pt>
                <c:pt idx="5744">
                  <c:v>114890</c:v>
                </c:pt>
                <c:pt idx="5745">
                  <c:v>114910</c:v>
                </c:pt>
                <c:pt idx="5746">
                  <c:v>114930</c:v>
                </c:pt>
                <c:pt idx="5747">
                  <c:v>114950</c:v>
                </c:pt>
                <c:pt idx="5748">
                  <c:v>114970</c:v>
                </c:pt>
                <c:pt idx="5749">
                  <c:v>114990</c:v>
                </c:pt>
                <c:pt idx="5750">
                  <c:v>115010</c:v>
                </c:pt>
                <c:pt idx="5751">
                  <c:v>115030</c:v>
                </c:pt>
                <c:pt idx="5752">
                  <c:v>115050</c:v>
                </c:pt>
                <c:pt idx="5753">
                  <c:v>115070</c:v>
                </c:pt>
                <c:pt idx="5754">
                  <c:v>115090</c:v>
                </c:pt>
                <c:pt idx="5755">
                  <c:v>115110</c:v>
                </c:pt>
                <c:pt idx="5756">
                  <c:v>115130</c:v>
                </c:pt>
                <c:pt idx="5757">
                  <c:v>115150</c:v>
                </c:pt>
                <c:pt idx="5758">
                  <c:v>115170</c:v>
                </c:pt>
                <c:pt idx="5759">
                  <c:v>115190</c:v>
                </c:pt>
                <c:pt idx="5760">
                  <c:v>115210</c:v>
                </c:pt>
                <c:pt idx="5761">
                  <c:v>115230</c:v>
                </c:pt>
                <c:pt idx="5762">
                  <c:v>115250</c:v>
                </c:pt>
                <c:pt idx="5763">
                  <c:v>115270</c:v>
                </c:pt>
                <c:pt idx="5764">
                  <c:v>115290</c:v>
                </c:pt>
                <c:pt idx="5765">
                  <c:v>115310</c:v>
                </c:pt>
                <c:pt idx="5766">
                  <c:v>115330</c:v>
                </c:pt>
                <c:pt idx="5767">
                  <c:v>115350</c:v>
                </c:pt>
                <c:pt idx="5768">
                  <c:v>115370</c:v>
                </c:pt>
                <c:pt idx="5769">
                  <c:v>115390</c:v>
                </c:pt>
                <c:pt idx="5770">
                  <c:v>115410</c:v>
                </c:pt>
                <c:pt idx="5771">
                  <c:v>115430</c:v>
                </c:pt>
                <c:pt idx="5772">
                  <c:v>115450</c:v>
                </c:pt>
                <c:pt idx="5773">
                  <c:v>115470</c:v>
                </c:pt>
                <c:pt idx="5774">
                  <c:v>115490</c:v>
                </c:pt>
                <c:pt idx="5775">
                  <c:v>115510</c:v>
                </c:pt>
                <c:pt idx="5776">
                  <c:v>115530</c:v>
                </c:pt>
                <c:pt idx="5777">
                  <c:v>115550</c:v>
                </c:pt>
                <c:pt idx="5778">
                  <c:v>115570</c:v>
                </c:pt>
                <c:pt idx="5779">
                  <c:v>115590</c:v>
                </c:pt>
                <c:pt idx="5780">
                  <c:v>115610</c:v>
                </c:pt>
                <c:pt idx="5781">
                  <c:v>115630</c:v>
                </c:pt>
                <c:pt idx="5782">
                  <c:v>115650</c:v>
                </c:pt>
                <c:pt idx="5783">
                  <c:v>115670</c:v>
                </c:pt>
                <c:pt idx="5784">
                  <c:v>115690</c:v>
                </c:pt>
                <c:pt idx="5785">
                  <c:v>115710</c:v>
                </c:pt>
                <c:pt idx="5786">
                  <c:v>115730</c:v>
                </c:pt>
                <c:pt idx="5787">
                  <c:v>115750</c:v>
                </c:pt>
                <c:pt idx="5788">
                  <c:v>115770</c:v>
                </c:pt>
                <c:pt idx="5789">
                  <c:v>115790</c:v>
                </c:pt>
                <c:pt idx="5790">
                  <c:v>115810</c:v>
                </c:pt>
                <c:pt idx="5791">
                  <c:v>115830</c:v>
                </c:pt>
                <c:pt idx="5792">
                  <c:v>115850</c:v>
                </c:pt>
                <c:pt idx="5793">
                  <c:v>115870</c:v>
                </c:pt>
                <c:pt idx="5794">
                  <c:v>115890</c:v>
                </c:pt>
                <c:pt idx="5795">
                  <c:v>115910</c:v>
                </c:pt>
                <c:pt idx="5796">
                  <c:v>115930</c:v>
                </c:pt>
                <c:pt idx="5797">
                  <c:v>115950</c:v>
                </c:pt>
                <c:pt idx="5798">
                  <c:v>115970</c:v>
                </c:pt>
                <c:pt idx="5799">
                  <c:v>115990</c:v>
                </c:pt>
                <c:pt idx="5800">
                  <c:v>116010</c:v>
                </c:pt>
                <c:pt idx="5801">
                  <c:v>116030</c:v>
                </c:pt>
                <c:pt idx="5802">
                  <c:v>116050</c:v>
                </c:pt>
                <c:pt idx="5803">
                  <c:v>116070</c:v>
                </c:pt>
                <c:pt idx="5804">
                  <c:v>116090</c:v>
                </c:pt>
                <c:pt idx="5805">
                  <c:v>116110</c:v>
                </c:pt>
                <c:pt idx="5806">
                  <c:v>116130</c:v>
                </c:pt>
                <c:pt idx="5807">
                  <c:v>116150</c:v>
                </c:pt>
                <c:pt idx="5808">
                  <c:v>116170</c:v>
                </c:pt>
                <c:pt idx="5809">
                  <c:v>116190</c:v>
                </c:pt>
                <c:pt idx="5810">
                  <c:v>116210</c:v>
                </c:pt>
                <c:pt idx="5811">
                  <c:v>116230</c:v>
                </c:pt>
                <c:pt idx="5812">
                  <c:v>116250</c:v>
                </c:pt>
                <c:pt idx="5813">
                  <c:v>116270</c:v>
                </c:pt>
                <c:pt idx="5814">
                  <c:v>116290</c:v>
                </c:pt>
                <c:pt idx="5815">
                  <c:v>116310</c:v>
                </c:pt>
                <c:pt idx="5816">
                  <c:v>116330</c:v>
                </c:pt>
                <c:pt idx="5817">
                  <c:v>116350</c:v>
                </c:pt>
                <c:pt idx="5818">
                  <c:v>116370</c:v>
                </c:pt>
                <c:pt idx="5819">
                  <c:v>116390</c:v>
                </c:pt>
                <c:pt idx="5820">
                  <c:v>116410</c:v>
                </c:pt>
                <c:pt idx="5821">
                  <c:v>116430</c:v>
                </c:pt>
                <c:pt idx="5822">
                  <c:v>116450</c:v>
                </c:pt>
                <c:pt idx="5823">
                  <c:v>116470</c:v>
                </c:pt>
                <c:pt idx="5824">
                  <c:v>116490</c:v>
                </c:pt>
                <c:pt idx="5825">
                  <c:v>116510</c:v>
                </c:pt>
                <c:pt idx="5826">
                  <c:v>116530</c:v>
                </c:pt>
                <c:pt idx="5827">
                  <c:v>116550</c:v>
                </c:pt>
                <c:pt idx="5828">
                  <c:v>116570</c:v>
                </c:pt>
                <c:pt idx="5829">
                  <c:v>116590</c:v>
                </c:pt>
                <c:pt idx="5830">
                  <c:v>116610</c:v>
                </c:pt>
                <c:pt idx="5831">
                  <c:v>116630</c:v>
                </c:pt>
                <c:pt idx="5832">
                  <c:v>116650</c:v>
                </c:pt>
                <c:pt idx="5833">
                  <c:v>116670</c:v>
                </c:pt>
                <c:pt idx="5834">
                  <c:v>116690</c:v>
                </c:pt>
                <c:pt idx="5835">
                  <c:v>116710</c:v>
                </c:pt>
                <c:pt idx="5836">
                  <c:v>116730</c:v>
                </c:pt>
                <c:pt idx="5837">
                  <c:v>116750</c:v>
                </c:pt>
                <c:pt idx="5838">
                  <c:v>116770</c:v>
                </c:pt>
                <c:pt idx="5839">
                  <c:v>116790</c:v>
                </c:pt>
                <c:pt idx="5840">
                  <c:v>116810</c:v>
                </c:pt>
                <c:pt idx="5841">
                  <c:v>116830</c:v>
                </c:pt>
                <c:pt idx="5842">
                  <c:v>116850</c:v>
                </c:pt>
                <c:pt idx="5843">
                  <c:v>116870</c:v>
                </c:pt>
                <c:pt idx="5844">
                  <c:v>116890</c:v>
                </c:pt>
                <c:pt idx="5845">
                  <c:v>116910</c:v>
                </c:pt>
                <c:pt idx="5846">
                  <c:v>116930</c:v>
                </c:pt>
                <c:pt idx="5847">
                  <c:v>116950</c:v>
                </c:pt>
                <c:pt idx="5848">
                  <c:v>116970</c:v>
                </c:pt>
                <c:pt idx="5849">
                  <c:v>116990</c:v>
                </c:pt>
                <c:pt idx="5850">
                  <c:v>117010</c:v>
                </c:pt>
                <c:pt idx="5851">
                  <c:v>117030</c:v>
                </c:pt>
                <c:pt idx="5852">
                  <c:v>117050</c:v>
                </c:pt>
                <c:pt idx="5853">
                  <c:v>117070</c:v>
                </c:pt>
                <c:pt idx="5854">
                  <c:v>117090</c:v>
                </c:pt>
                <c:pt idx="5855">
                  <c:v>117110</c:v>
                </c:pt>
                <c:pt idx="5856">
                  <c:v>117130</c:v>
                </c:pt>
                <c:pt idx="5857">
                  <c:v>117150</c:v>
                </c:pt>
                <c:pt idx="5858">
                  <c:v>117170</c:v>
                </c:pt>
                <c:pt idx="5859">
                  <c:v>117190</c:v>
                </c:pt>
                <c:pt idx="5860">
                  <c:v>117210</c:v>
                </c:pt>
                <c:pt idx="5861">
                  <c:v>117230</c:v>
                </c:pt>
                <c:pt idx="5862">
                  <c:v>117250</c:v>
                </c:pt>
                <c:pt idx="5863">
                  <c:v>117270</c:v>
                </c:pt>
                <c:pt idx="5864">
                  <c:v>117290</c:v>
                </c:pt>
                <c:pt idx="5865">
                  <c:v>117310</c:v>
                </c:pt>
                <c:pt idx="5866">
                  <c:v>117330</c:v>
                </c:pt>
                <c:pt idx="5867">
                  <c:v>117350</c:v>
                </c:pt>
                <c:pt idx="5868">
                  <c:v>117370</c:v>
                </c:pt>
                <c:pt idx="5869">
                  <c:v>117390</c:v>
                </c:pt>
                <c:pt idx="5870">
                  <c:v>117410</c:v>
                </c:pt>
                <c:pt idx="5871">
                  <c:v>117430</c:v>
                </c:pt>
                <c:pt idx="5872">
                  <c:v>117450</c:v>
                </c:pt>
                <c:pt idx="5873">
                  <c:v>117470</c:v>
                </c:pt>
                <c:pt idx="5874">
                  <c:v>117490</c:v>
                </c:pt>
                <c:pt idx="5875">
                  <c:v>117510</c:v>
                </c:pt>
                <c:pt idx="5876">
                  <c:v>117530</c:v>
                </c:pt>
                <c:pt idx="5877">
                  <c:v>117550</c:v>
                </c:pt>
                <c:pt idx="5878">
                  <c:v>117570</c:v>
                </c:pt>
                <c:pt idx="5879">
                  <c:v>117590</c:v>
                </c:pt>
                <c:pt idx="5880">
                  <c:v>117610</c:v>
                </c:pt>
                <c:pt idx="5881">
                  <c:v>117630</c:v>
                </c:pt>
                <c:pt idx="5882">
                  <c:v>117650</c:v>
                </c:pt>
                <c:pt idx="5883">
                  <c:v>117670</c:v>
                </c:pt>
                <c:pt idx="5884">
                  <c:v>117690</c:v>
                </c:pt>
                <c:pt idx="5885">
                  <c:v>117710</c:v>
                </c:pt>
                <c:pt idx="5886">
                  <c:v>117730</c:v>
                </c:pt>
                <c:pt idx="5887">
                  <c:v>117750</c:v>
                </c:pt>
                <c:pt idx="5888">
                  <c:v>117770</c:v>
                </c:pt>
                <c:pt idx="5889">
                  <c:v>117790</c:v>
                </c:pt>
                <c:pt idx="5890">
                  <c:v>117810</c:v>
                </c:pt>
                <c:pt idx="5891">
                  <c:v>117830</c:v>
                </c:pt>
                <c:pt idx="5892">
                  <c:v>117850</c:v>
                </c:pt>
                <c:pt idx="5893">
                  <c:v>117870</c:v>
                </c:pt>
                <c:pt idx="5894">
                  <c:v>117890</c:v>
                </c:pt>
                <c:pt idx="5895">
                  <c:v>117910</c:v>
                </c:pt>
                <c:pt idx="5896">
                  <c:v>117930</c:v>
                </c:pt>
                <c:pt idx="5897">
                  <c:v>117950</c:v>
                </c:pt>
                <c:pt idx="5898">
                  <c:v>117970</c:v>
                </c:pt>
                <c:pt idx="5899">
                  <c:v>117990</c:v>
                </c:pt>
                <c:pt idx="5900">
                  <c:v>118010</c:v>
                </c:pt>
                <c:pt idx="5901">
                  <c:v>118030</c:v>
                </c:pt>
                <c:pt idx="5902">
                  <c:v>118050</c:v>
                </c:pt>
                <c:pt idx="5903">
                  <c:v>118070</c:v>
                </c:pt>
                <c:pt idx="5904">
                  <c:v>118090</c:v>
                </c:pt>
                <c:pt idx="5905">
                  <c:v>118110</c:v>
                </c:pt>
                <c:pt idx="5906">
                  <c:v>118130</c:v>
                </c:pt>
                <c:pt idx="5907">
                  <c:v>118150</c:v>
                </c:pt>
                <c:pt idx="5908">
                  <c:v>118170</c:v>
                </c:pt>
                <c:pt idx="5909">
                  <c:v>118190</c:v>
                </c:pt>
                <c:pt idx="5910">
                  <c:v>118210</c:v>
                </c:pt>
                <c:pt idx="5911">
                  <c:v>118230</c:v>
                </c:pt>
                <c:pt idx="5912">
                  <c:v>118250</c:v>
                </c:pt>
                <c:pt idx="5913">
                  <c:v>118270</c:v>
                </c:pt>
                <c:pt idx="5914">
                  <c:v>118290</c:v>
                </c:pt>
                <c:pt idx="5915">
                  <c:v>118310</c:v>
                </c:pt>
                <c:pt idx="5916">
                  <c:v>118330</c:v>
                </c:pt>
                <c:pt idx="5917">
                  <c:v>118350</c:v>
                </c:pt>
                <c:pt idx="5918">
                  <c:v>118370</c:v>
                </c:pt>
                <c:pt idx="5919">
                  <c:v>118390</c:v>
                </c:pt>
                <c:pt idx="5920">
                  <c:v>118410</c:v>
                </c:pt>
                <c:pt idx="5921">
                  <c:v>118430</c:v>
                </c:pt>
                <c:pt idx="5922">
                  <c:v>118450</c:v>
                </c:pt>
                <c:pt idx="5923">
                  <c:v>118470</c:v>
                </c:pt>
                <c:pt idx="5924">
                  <c:v>118490</c:v>
                </c:pt>
                <c:pt idx="5925">
                  <c:v>118510</c:v>
                </c:pt>
                <c:pt idx="5926">
                  <c:v>118530</c:v>
                </c:pt>
                <c:pt idx="5927">
                  <c:v>118550</c:v>
                </c:pt>
                <c:pt idx="5928">
                  <c:v>118570</c:v>
                </c:pt>
                <c:pt idx="5929">
                  <c:v>118590</c:v>
                </c:pt>
                <c:pt idx="5930">
                  <c:v>118610</c:v>
                </c:pt>
                <c:pt idx="5931">
                  <c:v>118630</c:v>
                </c:pt>
                <c:pt idx="5932">
                  <c:v>118650</c:v>
                </c:pt>
                <c:pt idx="5933">
                  <c:v>118670</c:v>
                </c:pt>
                <c:pt idx="5934">
                  <c:v>118690</c:v>
                </c:pt>
                <c:pt idx="5935">
                  <c:v>118710</c:v>
                </c:pt>
                <c:pt idx="5936">
                  <c:v>118730</c:v>
                </c:pt>
                <c:pt idx="5937">
                  <c:v>118750</c:v>
                </c:pt>
                <c:pt idx="5938">
                  <c:v>118770</c:v>
                </c:pt>
                <c:pt idx="5939">
                  <c:v>118790</c:v>
                </c:pt>
                <c:pt idx="5940">
                  <c:v>118810</c:v>
                </c:pt>
                <c:pt idx="5941">
                  <c:v>118830</c:v>
                </c:pt>
                <c:pt idx="5942">
                  <c:v>118850</c:v>
                </c:pt>
                <c:pt idx="5943">
                  <c:v>118870</c:v>
                </c:pt>
                <c:pt idx="5944">
                  <c:v>118890</c:v>
                </c:pt>
                <c:pt idx="5945">
                  <c:v>118910</c:v>
                </c:pt>
                <c:pt idx="5946">
                  <c:v>118930</c:v>
                </c:pt>
                <c:pt idx="5947">
                  <c:v>118950</c:v>
                </c:pt>
                <c:pt idx="5948">
                  <c:v>118970</c:v>
                </c:pt>
                <c:pt idx="5949">
                  <c:v>118990</c:v>
                </c:pt>
                <c:pt idx="5950">
                  <c:v>119010</c:v>
                </c:pt>
                <c:pt idx="5951">
                  <c:v>119030</c:v>
                </c:pt>
                <c:pt idx="5952">
                  <c:v>119050</c:v>
                </c:pt>
                <c:pt idx="5953">
                  <c:v>119070</c:v>
                </c:pt>
                <c:pt idx="5954">
                  <c:v>119090</c:v>
                </c:pt>
                <c:pt idx="5955">
                  <c:v>119110</c:v>
                </c:pt>
                <c:pt idx="5956">
                  <c:v>119130</c:v>
                </c:pt>
                <c:pt idx="5957">
                  <c:v>119150</c:v>
                </c:pt>
                <c:pt idx="5958">
                  <c:v>119170</c:v>
                </c:pt>
                <c:pt idx="5959">
                  <c:v>119190</c:v>
                </c:pt>
                <c:pt idx="5960">
                  <c:v>119210</c:v>
                </c:pt>
                <c:pt idx="5961">
                  <c:v>119230</c:v>
                </c:pt>
                <c:pt idx="5962">
                  <c:v>119250</c:v>
                </c:pt>
                <c:pt idx="5963">
                  <c:v>119270</c:v>
                </c:pt>
                <c:pt idx="5964">
                  <c:v>119290</c:v>
                </c:pt>
                <c:pt idx="5965">
                  <c:v>119310</c:v>
                </c:pt>
                <c:pt idx="5966">
                  <c:v>119330</c:v>
                </c:pt>
                <c:pt idx="5967">
                  <c:v>119350</c:v>
                </c:pt>
                <c:pt idx="5968">
                  <c:v>119370</c:v>
                </c:pt>
                <c:pt idx="5969">
                  <c:v>119390</c:v>
                </c:pt>
                <c:pt idx="5970">
                  <c:v>119410</c:v>
                </c:pt>
                <c:pt idx="5971">
                  <c:v>119430</c:v>
                </c:pt>
                <c:pt idx="5972">
                  <c:v>119450</c:v>
                </c:pt>
                <c:pt idx="5973">
                  <c:v>119470</c:v>
                </c:pt>
                <c:pt idx="5974">
                  <c:v>119490</c:v>
                </c:pt>
                <c:pt idx="5975">
                  <c:v>119510</c:v>
                </c:pt>
                <c:pt idx="5976">
                  <c:v>119530</c:v>
                </c:pt>
                <c:pt idx="5977">
                  <c:v>119550</c:v>
                </c:pt>
                <c:pt idx="5978">
                  <c:v>119570</c:v>
                </c:pt>
                <c:pt idx="5979">
                  <c:v>119590</c:v>
                </c:pt>
                <c:pt idx="5980">
                  <c:v>119610</c:v>
                </c:pt>
                <c:pt idx="5981">
                  <c:v>119630</c:v>
                </c:pt>
                <c:pt idx="5982">
                  <c:v>119650</c:v>
                </c:pt>
                <c:pt idx="5983">
                  <c:v>119670</c:v>
                </c:pt>
                <c:pt idx="5984">
                  <c:v>119690</c:v>
                </c:pt>
                <c:pt idx="5985">
                  <c:v>119710</c:v>
                </c:pt>
                <c:pt idx="5986">
                  <c:v>119730</c:v>
                </c:pt>
                <c:pt idx="5987">
                  <c:v>119750</c:v>
                </c:pt>
                <c:pt idx="5988">
                  <c:v>119770</c:v>
                </c:pt>
                <c:pt idx="5989">
                  <c:v>119790</c:v>
                </c:pt>
                <c:pt idx="5990">
                  <c:v>119810</c:v>
                </c:pt>
                <c:pt idx="5991">
                  <c:v>119830</c:v>
                </c:pt>
                <c:pt idx="5992">
                  <c:v>119850</c:v>
                </c:pt>
                <c:pt idx="5993">
                  <c:v>119870</c:v>
                </c:pt>
                <c:pt idx="5994">
                  <c:v>119890</c:v>
                </c:pt>
                <c:pt idx="5995">
                  <c:v>119910</c:v>
                </c:pt>
                <c:pt idx="5996">
                  <c:v>119930</c:v>
                </c:pt>
                <c:pt idx="5997">
                  <c:v>119950</c:v>
                </c:pt>
                <c:pt idx="5998">
                  <c:v>119970</c:v>
                </c:pt>
                <c:pt idx="5999">
                  <c:v>119990</c:v>
                </c:pt>
                <c:pt idx="6000">
                  <c:v>120010</c:v>
                </c:pt>
                <c:pt idx="6001">
                  <c:v>120030</c:v>
                </c:pt>
                <c:pt idx="6002">
                  <c:v>120050</c:v>
                </c:pt>
                <c:pt idx="6003">
                  <c:v>120070</c:v>
                </c:pt>
                <c:pt idx="6004">
                  <c:v>120090</c:v>
                </c:pt>
                <c:pt idx="6005">
                  <c:v>120110</c:v>
                </c:pt>
                <c:pt idx="6006">
                  <c:v>120130</c:v>
                </c:pt>
                <c:pt idx="6007">
                  <c:v>120150</c:v>
                </c:pt>
                <c:pt idx="6008">
                  <c:v>120170</c:v>
                </c:pt>
                <c:pt idx="6009">
                  <c:v>120190</c:v>
                </c:pt>
                <c:pt idx="6010">
                  <c:v>120210</c:v>
                </c:pt>
                <c:pt idx="6011">
                  <c:v>120230</c:v>
                </c:pt>
                <c:pt idx="6012">
                  <c:v>120250</c:v>
                </c:pt>
                <c:pt idx="6013">
                  <c:v>120270</c:v>
                </c:pt>
                <c:pt idx="6014">
                  <c:v>120290</c:v>
                </c:pt>
                <c:pt idx="6015">
                  <c:v>120310</c:v>
                </c:pt>
                <c:pt idx="6016">
                  <c:v>120330</c:v>
                </c:pt>
                <c:pt idx="6017">
                  <c:v>120350</c:v>
                </c:pt>
                <c:pt idx="6018">
                  <c:v>120370</c:v>
                </c:pt>
                <c:pt idx="6019">
                  <c:v>120390</c:v>
                </c:pt>
                <c:pt idx="6020">
                  <c:v>120410</c:v>
                </c:pt>
                <c:pt idx="6021">
                  <c:v>120430</c:v>
                </c:pt>
                <c:pt idx="6022">
                  <c:v>120450</c:v>
                </c:pt>
                <c:pt idx="6023">
                  <c:v>120470</c:v>
                </c:pt>
                <c:pt idx="6024">
                  <c:v>120490</c:v>
                </c:pt>
                <c:pt idx="6025">
                  <c:v>120510</c:v>
                </c:pt>
                <c:pt idx="6026">
                  <c:v>120530</c:v>
                </c:pt>
                <c:pt idx="6027">
                  <c:v>120550</c:v>
                </c:pt>
                <c:pt idx="6028">
                  <c:v>120570</c:v>
                </c:pt>
                <c:pt idx="6029">
                  <c:v>120590</c:v>
                </c:pt>
                <c:pt idx="6030">
                  <c:v>120610</c:v>
                </c:pt>
                <c:pt idx="6031">
                  <c:v>120630</c:v>
                </c:pt>
                <c:pt idx="6032">
                  <c:v>120650</c:v>
                </c:pt>
                <c:pt idx="6033">
                  <c:v>120670</c:v>
                </c:pt>
                <c:pt idx="6034">
                  <c:v>120690</c:v>
                </c:pt>
                <c:pt idx="6035">
                  <c:v>120710</c:v>
                </c:pt>
                <c:pt idx="6036">
                  <c:v>120730</c:v>
                </c:pt>
                <c:pt idx="6037">
                  <c:v>120750</c:v>
                </c:pt>
                <c:pt idx="6038">
                  <c:v>120770</c:v>
                </c:pt>
                <c:pt idx="6039">
                  <c:v>120790</c:v>
                </c:pt>
                <c:pt idx="6040">
                  <c:v>120810</c:v>
                </c:pt>
                <c:pt idx="6041">
                  <c:v>120830</c:v>
                </c:pt>
                <c:pt idx="6042">
                  <c:v>120850</c:v>
                </c:pt>
                <c:pt idx="6043">
                  <c:v>120870</c:v>
                </c:pt>
                <c:pt idx="6044">
                  <c:v>120890</c:v>
                </c:pt>
                <c:pt idx="6045">
                  <c:v>120910</c:v>
                </c:pt>
                <c:pt idx="6046">
                  <c:v>120930</c:v>
                </c:pt>
                <c:pt idx="6047">
                  <c:v>120950</c:v>
                </c:pt>
                <c:pt idx="6048">
                  <c:v>120970</c:v>
                </c:pt>
                <c:pt idx="6049">
                  <c:v>120990</c:v>
                </c:pt>
                <c:pt idx="6050">
                  <c:v>121010</c:v>
                </c:pt>
                <c:pt idx="6051">
                  <c:v>121030</c:v>
                </c:pt>
                <c:pt idx="6052">
                  <c:v>121050</c:v>
                </c:pt>
                <c:pt idx="6053">
                  <c:v>121070</c:v>
                </c:pt>
                <c:pt idx="6054">
                  <c:v>121090</c:v>
                </c:pt>
                <c:pt idx="6055">
                  <c:v>121110</c:v>
                </c:pt>
                <c:pt idx="6056">
                  <c:v>121130</c:v>
                </c:pt>
                <c:pt idx="6057">
                  <c:v>121150</c:v>
                </c:pt>
                <c:pt idx="6058">
                  <c:v>121170</c:v>
                </c:pt>
                <c:pt idx="6059">
                  <c:v>121190</c:v>
                </c:pt>
                <c:pt idx="6060">
                  <c:v>121210</c:v>
                </c:pt>
                <c:pt idx="6061">
                  <c:v>121230</c:v>
                </c:pt>
                <c:pt idx="6062">
                  <c:v>121250</c:v>
                </c:pt>
                <c:pt idx="6063">
                  <c:v>121270</c:v>
                </c:pt>
                <c:pt idx="6064">
                  <c:v>121290</c:v>
                </c:pt>
                <c:pt idx="6065">
                  <c:v>121310</c:v>
                </c:pt>
                <c:pt idx="6066">
                  <c:v>121330</c:v>
                </c:pt>
                <c:pt idx="6067">
                  <c:v>121350</c:v>
                </c:pt>
                <c:pt idx="6068">
                  <c:v>121370</c:v>
                </c:pt>
                <c:pt idx="6069">
                  <c:v>121390</c:v>
                </c:pt>
                <c:pt idx="6070">
                  <c:v>121410</c:v>
                </c:pt>
                <c:pt idx="6071">
                  <c:v>121430</c:v>
                </c:pt>
                <c:pt idx="6072">
                  <c:v>121450</c:v>
                </c:pt>
                <c:pt idx="6073">
                  <c:v>121470</c:v>
                </c:pt>
                <c:pt idx="6074">
                  <c:v>121490</c:v>
                </c:pt>
                <c:pt idx="6075">
                  <c:v>121510</c:v>
                </c:pt>
                <c:pt idx="6076">
                  <c:v>121530</c:v>
                </c:pt>
                <c:pt idx="6077">
                  <c:v>121550</c:v>
                </c:pt>
                <c:pt idx="6078">
                  <c:v>121570</c:v>
                </c:pt>
                <c:pt idx="6079">
                  <c:v>121590</c:v>
                </c:pt>
                <c:pt idx="6080">
                  <c:v>121610</c:v>
                </c:pt>
                <c:pt idx="6081">
                  <c:v>121630</c:v>
                </c:pt>
                <c:pt idx="6082">
                  <c:v>121650</c:v>
                </c:pt>
                <c:pt idx="6083">
                  <c:v>121670</c:v>
                </c:pt>
                <c:pt idx="6084">
                  <c:v>121690</c:v>
                </c:pt>
                <c:pt idx="6085">
                  <c:v>121710</c:v>
                </c:pt>
                <c:pt idx="6086">
                  <c:v>121730</c:v>
                </c:pt>
                <c:pt idx="6087">
                  <c:v>121750</c:v>
                </c:pt>
                <c:pt idx="6088">
                  <c:v>121770</c:v>
                </c:pt>
                <c:pt idx="6089">
                  <c:v>121790</c:v>
                </c:pt>
                <c:pt idx="6090">
                  <c:v>121810</c:v>
                </c:pt>
                <c:pt idx="6091">
                  <c:v>121830</c:v>
                </c:pt>
                <c:pt idx="6092">
                  <c:v>121850</c:v>
                </c:pt>
                <c:pt idx="6093">
                  <c:v>121870</c:v>
                </c:pt>
                <c:pt idx="6094">
                  <c:v>121890</c:v>
                </c:pt>
                <c:pt idx="6095">
                  <c:v>121910</c:v>
                </c:pt>
                <c:pt idx="6096">
                  <c:v>121930</c:v>
                </c:pt>
                <c:pt idx="6097">
                  <c:v>121950</c:v>
                </c:pt>
                <c:pt idx="6098">
                  <c:v>121970</c:v>
                </c:pt>
                <c:pt idx="6099">
                  <c:v>121990</c:v>
                </c:pt>
                <c:pt idx="6100">
                  <c:v>122010</c:v>
                </c:pt>
                <c:pt idx="6101">
                  <c:v>122030</c:v>
                </c:pt>
                <c:pt idx="6102">
                  <c:v>122050</c:v>
                </c:pt>
                <c:pt idx="6103">
                  <c:v>122070</c:v>
                </c:pt>
                <c:pt idx="6104">
                  <c:v>122090</c:v>
                </c:pt>
                <c:pt idx="6105">
                  <c:v>122110</c:v>
                </c:pt>
                <c:pt idx="6106">
                  <c:v>122130</c:v>
                </c:pt>
                <c:pt idx="6107">
                  <c:v>122150</c:v>
                </c:pt>
                <c:pt idx="6108">
                  <c:v>122170</c:v>
                </c:pt>
                <c:pt idx="6109">
                  <c:v>122190</c:v>
                </c:pt>
                <c:pt idx="6110">
                  <c:v>122210</c:v>
                </c:pt>
                <c:pt idx="6111">
                  <c:v>122230</c:v>
                </c:pt>
                <c:pt idx="6112">
                  <c:v>122250</c:v>
                </c:pt>
                <c:pt idx="6113">
                  <c:v>122270</c:v>
                </c:pt>
                <c:pt idx="6114">
                  <c:v>122290</c:v>
                </c:pt>
                <c:pt idx="6115">
                  <c:v>122310</c:v>
                </c:pt>
                <c:pt idx="6116">
                  <c:v>122330</c:v>
                </c:pt>
                <c:pt idx="6117">
                  <c:v>122350</c:v>
                </c:pt>
                <c:pt idx="6118">
                  <c:v>122370</c:v>
                </c:pt>
                <c:pt idx="6119">
                  <c:v>122390</c:v>
                </c:pt>
                <c:pt idx="6120">
                  <c:v>122410</c:v>
                </c:pt>
                <c:pt idx="6121">
                  <c:v>122430</c:v>
                </c:pt>
                <c:pt idx="6122">
                  <c:v>122450</c:v>
                </c:pt>
                <c:pt idx="6123">
                  <c:v>122470</c:v>
                </c:pt>
                <c:pt idx="6124">
                  <c:v>122490</c:v>
                </c:pt>
                <c:pt idx="6125">
                  <c:v>122510</c:v>
                </c:pt>
                <c:pt idx="6126">
                  <c:v>122530</c:v>
                </c:pt>
                <c:pt idx="6127">
                  <c:v>122550</c:v>
                </c:pt>
                <c:pt idx="6128">
                  <c:v>122570</c:v>
                </c:pt>
                <c:pt idx="6129">
                  <c:v>122590</c:v>
                </c:pt>
                <c:pt idx="6130">
                  <c:v>122610</c:v>
                </c:pt>
                <c:pt idx="6131">
                  <c:v>122630</c:v>
                </c:pt>
                <c:pt idx="6132">
                  <c:v>122650</c:v>
                </c:pt>
                <c:pt idx="6133">
                  <c:v>122670</c:v>
                </c:pt>
                <c:pt idx="6134">
                  <c:v>122690</c:v>
                </c:pt>
                <c:pt idx="6135">
                  <c:v>122710</c:v>
                </c:pt>
                <c:pt idx="6136">
                  <c:v>122730</c:v>
                </c:pt>
                <c:pt idx="6137">
                  <c:v>122750</c:v>
                </c:pt>
                <c:pt idx="6138">
                  <c:v>122770</c:v>
                </c:pt>
                <c:pt idx="6139">
                  <c:v>122790</c:v>
                </c:pt>
                <c:pt idx="6140">
                  <c:v>122810</c:v>
                </c:pt>
                <c:pt idx="6141">
                  <c:v>122830</c:v>
                </c:pt>
                <c:pt idx="6142">
                  <c:v>122850</c:v>
                </c:pt>
                <c:pt idx="6143">
                  <c:v>122870</c:v>
                </c:pt>
                <c:pt idx="6144">
                  <c:v>122890</c:v>
                </c:pt>
                <c:pt idx="6145">
                  <c:v>122910</c:v>
                </c:pt>
                <c:pt idx="6146">
                  <c:v>122930</c:v>
                </c:pt>
                <c:pt idx="6147">
                  <c:v>122950</c:v>
                </c:pt>
                <c:pt idx="6148">
                  <c:v>122970</c:v>
                </c:pt>
                <c:pt idx="6149">
                  <c:v>122990</c:v>
                </c:pt>
                <c:pt idx="6150">
                  <c:v>123010</c:v>
                </c:pt>
                <c:pt idx="6151">
                  <c:v>123030</c:v>
                </c:pt>
                <c:pt idx="6152">
                  <c:v>123050</c:v>
                </c:pt>
                <c:pt idx="6153">
                  <c:v>123070</c:v>
                </c:pt>
                <c:pt idx="6154">
                  <c:v>123090</c:v>
                </c:pt>
                <c:pt idx="6155">
                  <c:v>123110</c:v>
                </c:pt>
                <c:pt idx="6156">
                  <c:v>123130</c:v>
                </c:pt>
                <c:pt idx="6157">
                  <c:v>123150</c:v>
                </c:pt>
                <c:pt idx="6158">
                  <c:v>123170</c:v>
                </c:pt>
                <c:pt idx="6159">
                  <c:v>123190</c:v>
                </c:pt>
                <c:pt idx="6160">
                  <c:v>123210</c:v>
                </c:pt>
                <c:pt idx="6161">
                  <c:v>123230</c:v>
                </c:pt>
                <c:pt idx="6162">
                  <c:v>123250</c:v>
                </c:pt>
                <c:pt idx="6163">
                  <c:v>123270</c:v>
                </c:pt>
                <c:pt idx="6164">
                  <c:v>123290</c:v>
                </c:pt>
                <c:pt idx="6165">
                  <c:v>123310</c:v>
                </c:pt>
                <c:pt idx="6166">
                  <c:v>123330</c:v>
                </c:pt>
                <c:pt idx="6167">
                  <c:v>123350</c:v>
                </c:pt>
                <c:pt idx="6168">
                  <c:v>123370</c:v>
                </c:pt>
                <c:pt idx="6169">
                  <c:v>123390</c:v>
                </c:pt>
                <c:pt idx="6170">
                  <c:v>123410</c:v>
                </c:pt>
                <c:pt idx="6171">
                  <c:v>123430</c:v>
                </c:pt>
                <c:pt idx="6172">
                  <c:v>123450</c:v>
                </c:pt>
                <c:pt idx="6173">
                  <c:v>123470</c:v>
                </c:pt>
                <c:pt idx="6174">
                  <c:v>123490</c:v>
                </c:pt>
                <c:pt idx="6175">
                  <c:v>123510</c:v>
                </c:pt>
                <c:pt idx="6176">
                  <c:v>123530</c:v>
                </c:pt>
                <c:pt idx="6177">
                  <c:v>123550</c:v>
                </c:pt>
                <c:pt idx="6178">
                  <c:v>123570</c:v>
                </c:pt>
                <c:pt idx="6179">
                  <c:v>123590</c:v>
                </c:pt>
                <c:pt idx="6180">
                  <c:v>123610</c:v>
                </c:pt>
                <c:pt idx="6181">
                  <c:v>123630</c:v>
                </c:pt>
                <c:pt idx="6182">
                  <c:v>123650</c:v>
                </c:pt>
                <c:pt idx="6183">
                  <c:v>123670</c:v>
                </c:pt>
                <c:pt idx="6184">
                  <c:v>123690</c:v>
                </c:pt>
                <c:pt idx="6185">
                  <c:v>123710</c:v>
                </c:pt>
                <c:pt idx="6186">
                  <c:v>123730</c:v>
                </c:pt>
                <c:pt idx="6187">
                  <c:v>123750</c:v>
                </c:pt>
                <c:pt idx="6188">
                  <c:v>123770</c:v>
                </c:pt>
                <c:pt idx="6189">
                  <c:v>123790</c:v>
                </c:pt>
                <c:pt idx="6190">
                  <c:v>123810</c:v>
                </c:pt>
                <c:pt idx="6191">
                  <c:v>123830</c:v>
                </c:pt>
                <c:pt idx="6192">
                  <c:v>123850</c:v>
                </c:pt>
                <c:pt idx="6193">
                  <c:v>123870</c:v>
                </c:pt>
                <c:pt idx="6194">
                  <c:v>123890</c:v>
                </c:pt>
                <c:pt idx="6195">
                  <c:v>123910</c:v>
                </c:pt>
                <c:pt idx="6196">
                  <c:v>123930</c:v>
                </c:pt>
                <c:pt idx="6197">
                  <c:v>123950</c:v>
                </c:pt>
                <c:pt idx="6198">
                  <c:v>123970</c:v>
                </c:pt>
                <c:pt idx="6199">
                  <c:v>123990</c:v>
                </c:pt>
                <c:pt idx="6200">
                  <c:v>124010</c:v>
                </c:pt>
                <c:pt idx="6201">
                  <c:v>124030</c:v>
                </c:pt>
                <c:pt idx="6202">
                  <c:v>124050</c:v>
                </c:pt>
                <c:pt idx="6203">
                  <c:v>124070</c:v>
                </c:pt>
                <c:pt idx="6204">
                  <c:v>124090</c:v>
                </c:pt>
                <c:pt idx="6205">
                  <c:v>124110</c:v>
                </c:pt>
                <c:pt idx="6206">
                  <c:v>124130</c:v>
                </c:pt>
                <c:pt idx="6207">
                  <c:v>124150</c:v>
                </c:pt>
                <c:pt idx="6208">
                  <c:v>124170</c:v>
                </c:pt>
                <c:pt idx="6209">
                  <c:v>124190</c:v>
                </c:pt>
                <c:pt idx="6210">
                  <c:v>124210</c:v>
                </c:pt>
                <c:pt idx="6211">
                  <c:v>124230</c:v>
                </c:pt>
                <c:pt idx="6212">
                  <c:v>124250</c:v>
                </c:pt>
                <c:pt idx="6213">
                  <c:v>124270</c:v>
                </c:pt>
                <c:pt idx="6214">
                  <c:v>124290</c:v>
                </c:pt>
                <c:pt idx="6215">
                  <c:v>124310</c:v>
                </c:pt>
                <c:pt idx="6216">
                  <c:v>124330</c:v>
                </c:pt>
                <c:pt idx="6217">
                  <c:v>124350</c:v>
                </c:pt>
                <c:pt idx="6218">
                  <c:v>124370</c:v>
                </c:pt>
                <c:pt idx="6219">
                  <c:v>124390</c:v>
                </c:pt>
                <c:pt idx="6220">
                  <c:v>124410</c:v>
                </c:pt>
                <c:pt idx="6221">
                  <c:v>124430</c:v>
                </c:pt>
                <c:pt idx="6222">
                  <c:v>124450</c:v>
                </c:pt>
                <c:pt idx="6223">
                  <c:v>124470</c:v>
                </c:pt>
                <c:pt idx="6224">
                  <c:v>124490</c:v>
                </c:pt>
                <c:pt idx="6225">
                  <c:v>124510</c:v>
                </c:pt>
                <c:pt idx="6226">
                  <c:v>124530</c:v>
                </c:pt>
                <c:pt idx="6227">
                  <c:v>124550</c:v>
                </c:pt>
                <c:pt idx="6228">
                  <c:v>124570</c:v>
                </c:pt>
                <c:pt idx="6229">
                  <c:v>124590</c:v>
                </c:pt>
                <c:pt idx="6230">
                  <c:v>124610</c:v>
                </c:pt>
                <c:pt idx="6231">
                  <c:v>124630</c:v>
                </c:pt>
                <c:pt idx="6232">
                  <c:v>124650</c:v>
                </c:pt>
                <c:pt idx="6233">
                  <c:v>124670</c:v>
                </c:pt>
                <c:pt idx="6234">
                  <c:v>124690</c:v>
                </c:pt>
                <c:pt idx="6235">
                  <c:v>124710</c:v>
                </c:pt>
                <c:pt idx="6236">
                  <c:v>124730</c:v>
                </c:pt>
                <c:pt idx="6237">
                  <c:v>124750</c:v>
                </c:pt>
                <c:pt idx="6238">
                  <c:v>124770</c:v>
                </c:pt>
                <c:pt idx="6239">
                  <c:v>124790</c:v>
                </c:pt>
                <c:pt idx="6240">
                  <c:v>124810</c:v>
                </c:pt>
                <c:pt idx="6241">
                  <c:v>124830</c:v>
                </c:pt>
                <c:pt idx="6242">
                  <c:v>124850</c:v>
                </c:pt>
                <c:pt idx="6243">
                  <c:v>124870</c:v>
                </c:pt>
                <c:pt idx="6244">
                  <c:v>124890</c:v>
                </c:pt>
                <c:pt idx="6245">
                  <c:v>124910</c:v>
                </c:pt>
                <c:pt idx="6246">
                  <c:v>124930</c:v>
                </c:pt>
                <c:pt idx="6247">
                  <c:v>124950</c:v>
                </c:pt>
                <c:pt idx="6248">
                  <c:v>124970</c:v>
                </c:pt>
                <c:pt idx="6249">
                  <c:v>124990</c:v>
                </c:pt>
                <c:pt idx="6250">
                  <c:v>125010</c:v>
                </c:pt>
                <c:pt idx="6251">
                  <c:v>125030</c:v>
                </c:pt>
                <c:pt idx="6252">
                  <c:v>125050</c:v>
                </c:pt>
                <c:pt idx="6253">
                  <c:v>125070</c:v>
                </c:pt>
                <c:pt idx="6254">
                  <c:v>125090</c:v>
                </c:pt>
                <c:pt idx="6255">
                  <c:v>125110</c:v>
                </c:pt>
                <c:pt idx="6256">
                  <c:v>125130</c:v>
                </c:pt>
                <c:pt idx="6257">
                  <c:v>125150</c:v>
                </c:pt>
                <c:pt idx="6258">
                  <c:v>125170</c:v>
                </c:pt>
                <c:pt idx="6259">
                  <c:v>125190</c:v>
                </c:pt>
                <c:pt idx="6260">
                  <c:v>125210</c:v>
                </c:pt>
                <c:pt idx="6261">
                  <c:v>125230</c:v>
                </c:pt>
                <c:pt idx="6262">
                  <c:v>125250</c:v>
                </c:pt>
                <c:pt idx="6263">
                  <c:v>125270</c:v>
                </c:pt>
                <c:pt idx="6264">
                  <c:v>125290</c:v>
                </c:pt>
                <c:pt idx="6265">
                  <c:v>125310</c:v>
                </c:pt>
                <c:pt idx="6266">
                  <c:v>125330</c:v>
                </c:pt>
                <c:pt idx="6267">
                  <c:v>125350</c:v>
                </c:pt>
                <c:pt idx="6268">
                  <c:v>125370</c:v>
                </c:pt>
                <c:pt idx="6269">
                  <c:v>125390</c:v>
                </c:pt>
                <c:pt idx="6270">
                  <c:v>125410</c:v>
                </c:pt>
                <c:pt idx="6271">
                  <c:v>125430</c:v>
                </c:pt>
                <c:pt idx="6272">
                  <c:v>125450</c:v>
                </c:pt>
                <c:pt idx="6273">
                  <c:v>125470</c:v>
                </c:pt>
                <c:pt idx="6274">
                  <c:v>125490</c:v>
                </c:pt>
                <c:pt idx="6275">
                  <c:v>125510</c:v>
                </c:pt>
                <c:pt idx="6276">
                  <c:v>125530</c:v>
                </c:pt>
                <c:pt idx="6277">
                  <c:v>125550</c:v>
                </c:pt>
                <c:pt idx="6278">
                  <c:v>125570</c:v>
                </c:pt>
                <c:pt idx="6279">
                  <c:v>125590</c:v>
                </c:pt>
                <c:pt idx="6280">
                  <c:v>125610</c:v>
                </c:pt>
                <c:pt idx="6281">
                  <c:v>125630</c:v>
                </c:pt>
                <c:pt idx="6282">
                  <c:v>125650</c:v>
                </c:pt>
                <c:pt idx="6283">
                  <c:v>125670</c:v>
                </c:pt>
                <c:pt idx="6284">
                  <c:v>125690</c:v>
                </c:pt>
                <c:pt idx="6285">
                  <c:v>125710</c:v>
                </c:pt>
                <c:pt idx="6286">
                  <c:v>125730</c:v>
                </c:pt>
                <c:pt idx="6287">
                  <c:v>125750</c:v>
                </c:pt>
                <c:pt idx="6288">
                  <c:v>125770</c:v>
                </c:pt>
                <c:pt idx="6289">
                  <c:v>125790</c:v>
                </c:pt>
                <c:pt idx="6290">
                  <c:v>125810</c:v>
                </c:pt>
                <c:pt idx="6291">
                  <c:v>125830</c:v>
                </c:pt>
                <c:pt idx="6292">
                  <c:v>125850</c:v>
                </c:pt>
                <c:pt idx="6293">
                  <c:v>125870</c:v>
                </c:pt>
                <c:pt idx="6294">
                  <c:v>125890</c:v>
                </c:pt>
                <c:pt idx="6295">
                  <c:v>125910</c:v>
                </c:pt>
                <c:pt idx="6296">
                  <c:v>125930</c:v>
                </c:pt>
                <c:pt idx="6297">
                  <c:v>125950</c:v>
                </c:pt>
                <c:pt idx="6298">
                  <c:v>125970</c:v>
                </c:pt>
                <c:pt idx="6299">
                  <c:v>125990</c:v>
                </c:pt>
                <c:pt idx="6300">
                  <c:v>126010</c:v>
                </c:pt>
                <c:pt idx="6301">
                  <c:v>126030</c:v>
                </c:pt>
                <c:pt idx="6302">
                  <c:v>126050</c:v>
                </c:pt>
                <c:pt idx="6303">
                  <c:v>126070</c:v>
                </c:pt>
                <c:pt idx="6304">
                  <c:v>126090</c:v>
                </c:pt>
                <c:pt idx="6305">
                  <c:v>126110</c:v>
                </c:pt>
                <c:pt idx="6306">
                  <c:v>126130</c:v>
                </c:pt>
                <c:pt idx="6307">
                  <c:v>126150</c:v>
                </c:pt>
                <c:pt idx="6308">
                  <c:v>126170</c:v>
                </c:pt>
                <c:pt idx="6309">
                  <c:v>126190</c:v>
                </c:pt>
                <c:pt idx="6310">
                  <c:v>126210</c:v>
                </c:pt>
                <c:pt idx="6311">
                  <c:v>126230</c:v>
                </c:pt>
                <c:pt idx="6312">
                  <c:v>126250</c:v>
                </c:pt>
                <c:pt idx="6313">
                  <c:v>126270</c:v>
                </c:pt>
                <c:pt idx="6314">
                  <c:v>126290</c:v>
                </c:pt>
                <c:pt idx="6315">
                  <c:v>126310</c:v>
                </c:pt>
                <c:pt idx="6316">
                  <c:v>126330</c:v>
                </c:pt>
                <c:pt idx="6317">
                  <c:v>126350</c:v>
                </c:pt>
                <c:pt idx="6318">
                  <c:v>126370</c:v>
                </c:pt>
                <c:pt idx="6319">
                  <c:v>126390</c:v>
                </c:pt>
                <c:pt idx="6320">
                  <c:v>126410</c:v>
                </c:pt>
                <c:pt idx="6321">
                  <c:v>126430</c:v>
                </c:pt>
                <c:pt idx="6322">
                  <c:v>126450</c:v>
                </c:pt>
                <c:pt idx="6323">
                  <c:v>126470</c:v>
                </c:pt>
                <c:pt idx="6324">
                  <c:v>126490</c:v>
                </c:pt>
                <c:pt idx="6325">
                  <c:v>126510</c:v>
                </c:pt>
                <c:pt idx="6326">
                  <c:v>126530</c:v>
                </c:pt>
                <c:pt idx="6327">
                  <c:v>126550</c:v>
                </c:pt>
                <c:pt idx="6328">
                  <c:v>126570</c:v>
                </c:pt>
                <c:pt idx="6329">
                  <c:v>126590</c:v>
                </c:pt>
                <c:pt idx="6330">
                  <c:v>126610</c:v>
                </c:pt>
                <c:pt idx="6331">
                  <c:v>126630</c:v>
                </c:pt>
                <c:pt idx="6332">
                  <c:v>126650</c:v>
                </c:pt>
                <c:pt idx="6333">
                  <c:v>126670</c:v>
                </c:pt>
                <c:pt idx="6334">
                  <c:v>126690</c:v>
                </c:pt>
                <c:pt idx="6335">
                  <c:v>126710</c:v>
                </c:pt>
                <c:pt idx="6336">
                  <c:v>126730</c:v>
                </c:pt>
                <c:pt idx="6337">
                  <c:v>126750</c:v>
                </c:pt>
                <c:pt idx="6338">
                  <c:v>126770</c:v>
                </c:pt>
                <c:pt idx="6339">
                  <c:v>126790</c:v>
                </c:pt>
                <c:pt idx="6340">
                  <c:v>126810</c:v>
                </c:pt>
                <c:pt idx="6341">
                  <c:v>126830</c:v>
                </c:pt>
                <c:pt idx="6342">
                  <c:v>126850</c:v>
                </c:pt>
                <c:pt idx="6343">
                  <c:v>126870</c:v>
                </c:pt>
                <c:pt idx="6344">
                  <c:v>126890</c:v>
                </c:pt>
                <c:pt idx="6345">
                  <c:v>126910</c:v>
                </c:pt>
                <c:pt idx="6346">
                  <c:v>126930</c:v>
                </c:pt>
                <c:pt idx="6347">
                  <c:v>126950</c:v>
                </c:pt>
                <c:pt idx="6348">
                  <c:v>126970</c:v>
                </c:pt>
                <c:pt idx="6349">
                  <c:v>126990</c:v>
                </c:pt>
                <c:pt idx="6350">
                  <c:v>127010</c:v>
                </c:pt>
                <c:pt idx="6351">
                  <c:v>127030</c:v>
                </c:pt>
                <c:pt idx="6352">
                  <c:v>127050</c:v>
                </c:pt>
                <c:pt idx="6353">
                  <c:v>127070</c:v>
                </c:pt>
                <c:pt idx="6354">
                  <c:v>127090</c:v>
                </c:pt>
                <c:pt idx="6355">
                  <c:v>127110</c:v>
                </c:pt>
                <c:pt idx="6356">
                  <c:v>127130</c:v>
                </c:pt>
                <c:pt idx="6357">
                  <c:v>127150</c:v>
                </c:pt>
                <c:pt idx="6358">
                  <c:v>127170</c:v>
                </c:pt>
                <c:pt idx="6359">
                  <c:v>127190</c:v>
                </c:pt>
                <c:pt idx="6360">
                  <c:v>127210</c:v>
                </c:pt>
                <c:pt idx="6361">
                  <c:v>127230</c:v>
                </c:pt>
                <c:pt idx="6362">
                  <c:v>127250</c:v>
                </c:pt>
                <c:pt idx="6363">
                  <c:v>127270</c:v>
                </c:pt>
                <c:pt idx="6364">
                  <c:v>127290</c:v>
                </c:pt>
                <c:pt idx="6365">
                  <c:v>127310</c:v>
                </c:pt>
                <c:pt idx="6366">
                  <c:v>127330</c:v>
                </c:pt>
                <c:pt idx="6367">
                  <c:v>127350</c:v>
                </c:pt>
                <c:pt idx="6368">
                  <c:v>127370</c:v>
                </c:pt>
                <c:pt idx="6369">
                  <c:v>127390</c:v>
                </c:pt>
                <c:pt idx="6370">
                  <c:v>127410</c:v>
                </c:pt>
                <c:pt idx="6371">
                  <c:v>127430</c:v>
                </c:pt>
                <c:pt idx="6372">
                  <c:v>127450</c:v>
                </c:pt>
                <c:pt idx="6373">
                  <c:v>127470</c:v>
                </c:pt>
                <c:pt idx="6374">
                  <c:v>127490</c:v>
                </c:pt>
                <c:pt idx="6375">
                  <c:v>127510</c:v>
                </c:pt>
                <c:pt idx="6376">
                  <c:v>127530</c:v>
                </c:pt>
                <c:pt idx="6377">
                  <c:v>127550</c:v>
                </c:pt>
                <c:pt idx="6378">
                  <c:v>127570</c:v>
                </c:pt>
                <c:pt idx="6379">
                  <c:v>127590</c:v>
                </c:pt>
                <c:pt idx="6380">
                  <c:v>127610</c:v>
                </c:pt>
                <c:pt idx="6381">
                  <c:v>127630</c:v>
                </c:pt>
                <c:pt idx="6382">
                  <c:v>127650</c:v>
                </c:pt>
                <c:pt idx="6383">
                  <c:v>127670</c:v>
                </c:pt>
                <c:pt idx="6384">
                  <c:v>127690</c:v>
                </c:pt>
                <c:pt idx="6385">
                  <c:v>127710</c:v>
                </c:pt>
                <c:pt idx="6386">
                  <c:v>127730</c:v>
                </c:pt>
                <c:pt idx="6387">
                  <c:v>127750</c:v>
                </c:pt>
                <c:pt idx="6388">
                  <c:v>127770</c:v>
                </c:pt>
                <c:pt idx="6389">
                  <c:v>127790</c:v>
                </c:pt>
                <c:pt idx="6390">
                  <c:v>127810</c:v>
                </c:pt>
                <c:pt idx="6391">
                  <c:v>127830</c:v>
                </c:pt>
                <c:pt idx="6392">
                  <c:v>127850</c:v>
                </c:pt>
                <c:pt idx="6393">
                  <c:v>127870</c:v>
                </c:pt>
                <c:pt idx="6394">
                  <c:v>127890</c:v>
                </c:pt>
                <c:pt idx="6395">
                  <c:v>127910</c:v>
                </c:pt>
                <c:pt idx="6396">
                  <c:v>127930</c:v>
                </c:pt>
                <c:pt idx="6397">
                  <c:v>127950</c:v>
                </c:pt>
                <c:pt idx="6398">
                  <c:v>127970</c:v>
                </c:pt>
                <c:pt idx="6399">
                  <c:v>127990</c:v>
                </c:pt>
                <c:pt idx="6400">
                  <c:v>128010</c:v>
                </c:pt>
                <c:pt idx="6401">
                  <c:v>128030</c:v>
                </c:pt>
                <c:pt idx="6402">
                  <c:v>128050</c:v>
                </c:pt>
                <c:pt idx="6403">
                  <c:v>128070</c:v>
                </c:pt>
                <c:pt idx="6404">
                  <c:v>128090</c:v>
                </c:pt>
                <c:pt idx="6405">
                  <c:v>128110</c:v>
                </c:pt>
                <c:pt idx="6406">
                  <c:v>128130</c:v>
                </c:pt>
                <c:pt idx="6407">
                  <c:v>128150</c:v>
                </c:pt>
                <c:pt idx="6408">
                  <c:v>128170</c:v>
                </c:pt>
                <c:pt idx="6409">
                  <c:v>128190</c:v>
                </c:pt>
                <c:pt idx="6410">
                  <c:v>128210</c:v>
                </c:pt>
                <c:pt idx="6411">
                  <c:v>128230</c:v>
                </c:pt>
                <c:pt idx="6412">
                  <c:v>128250</c:v>
                </c:pt>
                <c:pt idx="6413">
                  <c:v>128270</c:v>
                </c:pt>
                <c:pt idx="6414">
                  <c:v>128290</c:v>
                </c:pt>
                <c:pt idx="6415">
                  <c:v>128310</c:v>
                </c:pt>
                <c:pt idx="6416">
                  <c:v>128330</c:v>
                </c:pt>
                <c:pt idx="6417">
                  <c:v>128350</c:v>
                </c:pt>
                <c:pt idx="6418">
                  <c:v>128370</c:v>
                </c:pt>
                <c:pt idx="6419">
                  <c:v>128390</c:v>
                </c:pt>
                <c:pt idx="6420">
                  <c:v>128410</c:v>
                </c:pt>
                <c:pt idx="6421">
                  <c:v>128430</c:v>
                </c:pt>
                <c:pt idx="6422">
                  <c:v>128450</c:v>
                </c:pt>
                <c:pt idx="6423">
                  <c:v>128470</c:v>
                </c:pt>
                <c:pt idx="6424">
                  <c:v>128490</c:v>
                </c:pt>
                <c:pt idx="6425">
                  <c:v>128510</c:v>
                </c:pt>
                <c:pt idx="6426">
                  <c:v>128530</c:v>
                </c:pt>
                <c:pt idx="6427">
                  <c:v>128550</c:v>
                </c:pt>
                <c:pt idx="6428">
                  <c:v>128570</c:v>
                </c:pt>
                <c:pt idx="6429">
                  <c:v>128590</c:v>
                </c:pt>
                <c:pt idx="6430">
                  <c:v>128610</c:v>
                </c:pt>
                <c:pt idx="6431">
                  <c:v>128630</c:v>
                </c:pt>
                <c:pt idx="6432">
                  <c:v>128650</c:v>
                </c:pt>
                <c:pt idx="6433">
                  <c:v>128670</c:v>
                </c:pt>
                <c:pt idx="6434">
                  <c:v>128690</c:v>
                </c:pt>
                <c:pt idx="6435">
                  <c:v>128710</c:v>
                </c:pt>
                <c:pt idx="6436">
                  <c:v>128730</c:v>
                </c:pt>
                <c:pt idx="6437">
                  <c:v>128750</c:v>
                </c:pt>
                <c:pt idx="6438">
                  <c:v>128770</c:v>
                </c:pt>
                <c:pt idx="6439">
                  <c:v>128790</c:v>
                </c:pt>
                <c:pt idx="6440">
                  <c:v>128810</c:v>
                </c:pt>
                <c:pt idx="6441">
                  <c:v>128830</c:v>
                </c:pt>
                <c:pt idx="6442">
                  <c:v>128850</c:v>
                </c:pt>
                <c:pt idx="6443">
                  <c:v>128870</c:v>
                </c:pt>
                <c:pt idx="6444">
                  <c:v>128890</c:v>
                </c:pt>
                <c:pt idx="6445">
                  <c:v>128910</c:v>
                </c:pt>
                <c:pt idx="6446">
                  <c:v>128930</c:v>
                </c:pt>
                <c:pt idx="6447">
                  <c:v>128950</c:v>
                </c:pt>
                <c:pt idx="6448">
                  <c:v>128970</c:v>
                </c:pt>
                <c:pt idx="6449">
                  <c:v>128990</c:v>
                </c:pt>
                <c:pt idx="6450">
                  <c:v>129010</c:v>
                </c:pt>
                <c:pt idx="6451">
                  <c:v>129030</c:v>
                </c:pt>
                <c:pt idx="6452">
                  <c:v>129050</c:v>
                </c:pt>
                <c:pt idx="6453">
                  <c:v>129070</c:v>
                </c:pt>
                <c:pt idx="6454">
                  <c:v>129090</c:v>
                </c:pt>
                <c:pt idx="6455">
                  <c:v>129110</c:v>
                </c:pt>
                <c:pt idx="6456">
                  <c:v>129130</c:v>
                </c:pt>
                <c:pt idx="6457">
                  <c:v>129150</c:v>
                </c:pt>
                <c:pt idx="6458">
                  <c:v>129170</c:v>
                </c:pt>
                <c:pt idx="6459">
                  <c:v>129190</c:v>
                </c:pt>
                <c:pt idx="6460">
                  <c:v>129210</c:v>
                </c:pt>
                <c:pt idx="6461">
                  <c:v>129230</c:v>
                </c:pt>
                <c:pt idx="6462">
                  <c:v>129250</c:v>
                </c:pt>
                <c:pt idx="6463">
                  <c:v>129270</c:v>
                </c:pt>
                <c:pt idx="6464">
                  <c:v>129290</c:v>
                </c:pt>
                <c:pt idx="6465">
                  <c:v>129310</c:v>
                </c:pt>
                <c:pt idx="6466">
                  <c:v>129330</c:v>
                </c:pt>
                <c:pt idx="6467">
                  <c:v>129350</c:v>
                </c:pt>
                <c:pt idx="6468">
                  <c:v>129370</c:v>
                </c:pt>
                <c:pt idx="6469">
                  <c:v>129390</c:v>
                </c:pt>
                <c:pt idx="6470">
                  <c:v>129410</c:v>
                </c:pt>
                <c:pt idx="6471">
                  <c:v>129430</c:v>
                </c:pt>
                <c:pt idx="6472">
                  <c:v>129450</c:v>
                </c:pt>
                <c:pt idx="6473">
                  <c:v>129470</c:v>
                </c:pt>
                <c:pt idx="6474">
                  <c:v>129490</c:v>
                </c:pt>
                <c:pt idx="6475">
                  <c:v>129510</c:v>
                </c:pt>
                <c:pt idx="6476">
                  <c:v>129530</c:v>
                </c:pt>
                <c:pt idx="6477">
                  <c:v>129550</c:v>
                </c:pt>
                <c:pt idx="6478">
                  <c:v>129570</c:v>
                </c:pt>
                <c:pt idx="6479">
                  <c:v>129590</c:v>
                </c:pt>
                <c:pt idx="6480">
                  <c:v>129610</c:v>
                </c:pt>
                <c:pt idx="6481">
                  <c:v>129630</c:v>
                </c:pt>
                <c:pt idx="6482">
                  <c:v>129650</c:v>
                </c:pt>
                <c:pt idx="6483">
                  <c:v>129670</c:v>
                </c:pt>
                <c:pt idx="6484">
                  <c:v>129690</c:v>
                </c:pt>
                <c:pt idx="6485">
                  <c:v>129710</c:v>
                </c:pt>
                <c:pt idx="6486">
                  <c:v>129730</c:v>
                </c:pt>
                <c:pt idx="6487">
                  <c:v>129750</c:v>
                </c:pt>
                <c:pt idx="6488">
                  <c:v>129770</c:v>
                </c:pt>
                <c:pt idx="6489">
                  <c:v>129790</c:v>
                </c:pt>
                <c:pt idx="6490">
                  <c:v>129810</c:v>
                </c:pt>
                <c:pt idx="6491">
                  <c:v>129830</c:v>
                </c:pt>
                <c:pt idx="6492">
                  <c:v>129850</c:v>
                </c:pt>
                <c:pt idx="6493">
                  <c:v>129870</c:v>
                </c:pt>
                <c:pt idx="6494">
                  <c:v>129890</c:v>
                </c:pt>
                <c:pt idx="6495">
                  <c:v>129910</c:v>
                </c:pt>
                <c:pt idx="6496">
                  <c:v>129930</c:v>
                </c:pt>
                <c:pt idx="6497">
                  <c:v>129950</c:v>
                </c:pt>
                <c:pt idx="6498">
                  <c:v>129970</c:v>
                </c:pt>
                <c:pt idx="6499">
                  <c:v>129990</c:v>
                </c:pt>
                <c:pt idx="6500">
                  <c:v>130010</c:v>
                </c:pt>
                <c:pt idx="6501">
                  <c:v>130030</c:v>
                </c:pt>
                <c:pt idx="6502">
                  <c:v>130050</c:v>
                </c:pt>
                <c:pt idx="6503">
                  <c:v>130070</c:v>
                </c:pt>
                <c:pt idx="6504">
                  <c:v>130090</c:v>
                </c:pt>
                <c:pt idx="6505">
                  <c:v>130110</c:v>
                </c:pt>
                <c:pt idx="6506">
                  <c:v>130130</c:v>
                </c:pt>
                <c:pt idx="6507">
                  <c:v>130150</c:v>
                </c:pt>
                <c:pt idx="6508">
                  <c:v>130170</c:v>
                </c:pt>
                <c:pt idx="6509">
                  <c:v>130190</c:v>
                </c:pt>
                <c:pt idx="6510">
                  <c:v>130210</c:v>
                </c:pt>
                <c:pt idx="6511">
                  <c:v>130230</c:v>
                </c:pt>
                <c:pt idx="6512">
                  <c:v>130250</c:v>
                </c:pt>
                <c:pt idx="6513">
                  <c:v>130270</c:v>
                </c:pt>
                <c:pt idx="6514">
                  <c:v>130290</c:v>
                </c:pt>
                <c:pt idx="6515">
                  <c:v>130310</c:v>
                </c:pt>
                <c:pt idx="6516">
                  <c:v>130330</c:v>
                </c:pt>
                <c:pt idx="6517">
                  <c:v>130350</c:v>
                </c:pt>
                <c:pt idx="6518">
                  <c:v>130370</c:v>
                </c:pt>
                <c:pt idx="6519">
                  <c:v>130390</c:v>
                </c:pt>
                <c:pt idx="6520">
                  <c:v>130410</c:v>
                </c:pt>
                <c:pt idx="6521">
                  <c:v>130430</c:v>
                </c:pt>
                <c:pt idx="6522">
                  <c:v>130450</c:v>
                </c:pt>
                <c:pt idx="6523">
                  <c:v>130470</c:v>
                </c:pt>
                <c:pt idx="6524">
                  <c:v>130490</c:v>
                </c:pt>
                <c:pt idx="6525">
                  <c:v>130510</c:v>
                </c:pt>
                <c:pt idx="6526">
                  <c:v>130530</c:v>
                </c:pt>
                <c:pt idx="6527">
                  <c:v>130550</c:v>
                </c:pt>
                <c:pt idx="6528">
                  <c:v>130570</c:v>
                </c:pt>
                <c:pt idx="6529">
                  <c:v>130590</c:v>
                </c:pt>
                <c:pt idx="6530">
                  <c:v>130610</c:v>
                </c:pt>
                <c:pt idx="6531">
                  <c:v>130630</c:v>
                </c:pt>
                <c:pt idx="6532">
                  <c:v>130650</c:v>
                </c:pt>
                <c:pt idx="6533">
                  <c:v>130670</c:v>
                </c:pt>
                <c:pt idx="6534">
                  <c:v>130690</c:v>
                </c:pt>
                <c:pt idx="6535">
                  <c:v>130710</c:v>
                </c:pt>
                <c:pt idx="6536">
                  <c:v>130730</c:v>
                </c:pt>
                <c:pt idx="6537">
                  <c:v>130750</c:v>
                </c:pt>
                <c:pt idx="6538">
                  <c:v>130770</c:v>
                </c:pt>
                <c:pt idx="6539">
                  <c:v>130790</c:v>
                </c:pt>
                <c:pt idx="6540">
                  <c:v>130810</c:v>
                </c:pt>
                <c:pt idx="6541">
                  <c:v>130830</c:v>
                </c:pt>
                <c:pt idx="6542">
                  <c:v>130850</c:v>
                </c:pt>
                <c:pt idx="6543">
                  <c:v>130870</c:v>
                </c:pt>
                <c:pt idx="6544">
                  <c:v>130890</c:v>
                </c:pt>
                <c:pt idx="6545">
                  <c:v>130910</c:v>
                </c:pt>
                <c:pt idx="6546">
                  <c:v>130930</c:v>
                </c:pt>
                <c:pt idx="6547">
                  <c:v>130950</c:v>
                </c:pt>
                <c:pt idx="6548">
                  <c:v>130970</c:v>
                </c:pt>
                <c:pt idx="6549">
                  <c:v>130990</c:v>
                </c:pt>
                <c:pt idx="6550">
                  <c:v>131010</c:v>
                </c:pt>
                <c:pt idx="6551">
                  <c:v>131030</c:v>
                </c:pt>
                <c:pt idx="6552">
                  <c:v>131050</c:v>
                </c:pt>
                <c:pt idx="6553">
                  <c:v>131070</c:v>
                </c:pt>
                <c:pt idx="6554">
                  <c:v>131090</c:v>
                </c:pt>
                <c:pt idx="6555">
                  <c:v>131110</c:v>
                </c:pt>
                <c:pt idx="6556">
                  <c:v>131130</c:v>
                </c:pt>
                <c:pt idx="6557">
                  <c:v>131150</c:v>
                </c:pt>
                <c:pt idx="6558">
                  <c:v>131170</c:v>
                </c:pt>
                <c:pt idx="6559">
                  <c:v>131190</c:v>
                </c:pt>
                <c:pt idx="6560">
                  <c:v>131210</c:v>
                </c:pt>
                <c:pt idx="6561">
                  <c:v>131230</c:v>
                </c:pt>
                <c:pt idx="6562">
                  <c:v>131250</c:v>
                </c:pt>
                <c:pt idx="6563">
                  <c:v>131270</c:v>
                </c:pt>
                <c:pt idx="6564">
                  <c:v>131290</c:v>
                </c:pt>
                <c:pt idx="6565">
                  <c:v>131310</c:v>
                </c:pt>
                <c:pt idx="6566">
                  <c:v>131330</c:v>
                </c:pt>
                <c:pt idx="6567">
                  <c:v>131350</c:v>
                </c:pt>
                <c:pt idx="6568">
                  <c:v>131370</c:v>
                </c:pt>
                <c:pt idx="6569">
                  <c:v>131390</c:v>
                </c:pt>
                <c:pt idx="6570">
                  <c:v>131410</c:v>
                </c:pt>
                <c:pt idx="6571">
                  <c:v>131430</c:v>
                </c:pt>
                <c:pt idx="6572">
                  <c:v>131450</c:v>
                </c:pt>
                <c:pt idx="6573">
                  <c:v>131470</c:v>
                </c:pt>
                <c:pt idx="6574">
                  <c:v>131490</c:v>
                </c:pt>
                <c:pt idx="6575">
                  <c:v>131510</c:v>
                </c:pt>
                <c:pt idx="6576">
                  <c:v>131530</c:v>
                </c:pt>
                <c:pt idx="6577">
                  <c:v>131550</c:v>
                </c:pt>
                <c:pt idx="6578">
                  <c:v>131570</c:v>
                </c:pt>
                <c:pt idx="6579">
                  <c:v>131590</c:v>
                </c:pt>
                <c:pt idx="6580">
                  <c:v>131610</c:v>
                </c:pt>
                <c:pt idx="6581">
                  <c:v>131630</c:v>
                </c:pt>
                <c:pt idx="6582">
                  <c:v>131650</c:v>
                </c:pt>
                <c:pt idx="6583">
                  <c:v>131670</c:v>
                </c:pt>
                <c:pt idx="6584">
                  <c:v>131690</c:v>
                </c:pt>
                <c:pt idx="6585">
                  <c:v>131710</c:v>
                </c:pt>
                <c:pt idx="6586">
                  <c:v>131730</c:v>
                </c:pt>
                <c:pt idx="6587">
                  <c:v>131750</c:v>
                </c:pt>
                <c:pt idx="6588">
                  <c:v>131770</c:v>
                </c:pt>
                <c:pt idx="6589">
                  <c:v>131790</c:v>
                </c:pt>
                <c:pt idx="6590">
                  <c:v>131810</c:v>
                </c:pt>
                <c:pt idx="6591">
                  <c:v>131830</c:v>
                </c:pt>
                <c:pt idx="6592">
                  <c:v>131850</c:v>
                </c:pt>
                <c:pt idx="6593">
                  <c:v>131870</c:v>
                </c:pt>
                <c:pt idx="6594">
                  <c:v>131890</c:v>
                </c:pt>
                <c:pt idx="6595">
                  <c:v>131910</c:v>
                </c:pt>
                <c:pt idx="6596">
                  <c:v>131930</c:v>
                </c:pt>
                <c:pt idx="6597">
                  <c:v>131950</c:v>
                </c:pt>
                <c:pt idx="6598">
                  <c:v>131970</c:v>
                </c:pt>
                <c:pt idx="6599">
                  <c:v>131990</c:v>
                </c:pt>
                <c:pt idx="6600">
                  <c:v>132010</c:v>
                </c:pt>
                <c:pt idx="6601">
                  <c:v>132030</c:v>
                </c:pt>
                <c:pt idx="6602">
                  <c:v>132050</c:v>
                </c:pt>
                <c:pt idx="6603">
                  <c:v>132070</c:v>
                </c:pt>
                <c:pt idx="6604">
                  <c:v>132090</c:v>
                </c:pt>
                <c:pt idx="6605">
                  <c:v>132110</c:v>
                </c:pt>
                <c:pt idx="6606">
                  <c:v>132130</c:v>
                </c:pt>
                <c:pt idx="6607">
                  <c:v>132150</c:v>
                </c:pt>
                <c:pt idx="6608">
                  <c:v>132170</c:v>
                </c:pt>
                <c:pt idx="6609">
                  <c:v>132190</c:v>
                </c:pt>
                <c:pt idx="6610">
                  <c:v>132210</c:v>
                </c:pt>
                <c:pt idx="6611">
                  <c:v>132230</c:v>
                </c:pt>
                <c:pt idx="6612">
                  <c:v>132250</c:v>
                </c:pt>
                <c:pt idx="6613">
                  <c:v>132270</c:v>
                </c:pt>
                <c:pt idx="6614">
                  <c:v>132290</c:v>
                </c:pt>
                <c:pt idx="6615">
                  <c:v>132310</c:v>
                </c:pt>
                <c:pt idx="6616">
                  <c:v>132330</c:v>
                </c:pt>
                <c:pt idx="6617">
                  <c:v>132350</c:v>
                </c:pt>
                <c:pt idx="6618">
                  <c:v>132370</c:v>
                </c:pt>
                <c:pt idx="6619">
                  <c:v>132390</c:v>
                </c:pt>
                <c:pt idx="6620">
                  <c:v>132410</c:v>
                </c:pt>
                <c:pt idx="6621">
                  <c:v>132430</c:v>
                </c:pt>
                <c:pt idx="6622">
                  <c:v>132450</c:v>
                </c:pt>
                <c:pt idx="6623">
                  <c:v>132470</c:v>
                </c:pt>
                <c:pt idx="6624">
                  <c:v>132490</c:v>
                </c:pt>
                <c:pt idx="6625">
                  <c:v>132510</c:v>
                </c:pt>
                <c:pt idx="6626">
                  <c:v>132530</c:v>
                </c:pt>
                <c:pt idx="6627">
                  <c:v>132550</c:v>
                </c:pt>
                <c:pt idx="6628">
                  <c:v>132570</c:v>
                </c:pt>
                <c:pt idx="6629">
                  <c:v>132590</c:v>
                </c:pt>
                <c:pt idx="6630">
                  <c:v>132610</c:v>
                </c:pt>
                <c:pt idx="6631">
                  <c:v>132630</c:v>
                </c:pt>
                <c:pt idx="6632">
                  <c:v>132650</c:v>
                </c:pt>
                <c:pt idx="6633">
                  <c:v>132670</c:v>
                </c:pt>
                <c:pt idx="6634">
                  <c:v>132690</c:v>
                </c:pt>
                <c:pt idx="6635">
                  <c:v>132710</c:v>
                </c:pt>
                <c:pt idx="6636">
                  <c:v>132730</c:v>
                </c:pt>
                <c:pt idx="6637">
                  <c:v>132750</c:v>
                </c:pt>
                <c:pt idx="6638">
                  <c:v>132770</c:v>
                </c:pt>
                <c:pt idx="6639">
                  <c:v>132790</c:v>
                </c:pt>
                <c:pt idx="6640">
                  <c:v>132810</c:v>
                </c:pt>
                <c:pt idx="6641">
                  <c:v>132830</c:v>
                </c:pt>
                <c:pt idx="6642">
                  <c:v>132850</c:v>
                </c:pt>
                <c:pt idx="6643">
                  <c:v>132870</c:v>
                </c:pt>
                <c:pt idx="6644">
                  <c:v>132890</c:v>
                </c:pt>
                <c:pt idx="6645">
                  <c:v>132910</c:v>
                </c:pt>
                <c:pt idx="6646">
                  <c:v>132930</c:v>
                </c:pt>
                <c:pt idx="6647">
                  <c:v>132950</c:v>
                </c:pt>
                <c:pt idx="6648">
                  <c:v>132970</c:v>
                </c:pt>
                <c:pt idx="6649">
                  <c:v>132990</c:v>
                </c:pt>
                <c:pt idx="6650">
                  <c:v>133010</c:v>
                </c:pt>
                <c:pt idx="6651">
                  <c:v>133030</c:v>
                </c:pt>
                <c:pt idx="6652">
                  <c:v>133050</c:v>
                </c:pt>
                <c:pt idx="6653">
                  <c:v>133070</c:v>
                </c:pt>
                <c:pt idx="6654">
                  <c:v>133090</c:v>
                </c:pt>
                <c:pt idx="6655">
                  <c:v>133110</c:v>
                </c:pt>
                <c:pt idx="6656">
                  <c:v>133130</c:v>
                </c:pt>
                <c:pt idx="6657">
                  <c:v>133150</c:v>
                </c:pt>
                <c:pt idx="6658">
                  <c:v>133170</c:v>
                </c:pt>
                <c:pt idx="6659">
                  <c:v>133190</c:v>
                </c:pt>
                <c:pt idx="6660">
                  <c:v>133210</c:v>
                </c:pt>
                <c:pt idx="6661">
                  <c:v>133230</c:v>
                </c:pt>
                <c:pt idx="6662">
                  <c:v>133250</c:v>
                </c:pt>
                <c:pt idx="6663">
                  <c:v>133270</c:v>
                </c:pt>
                <c:pt idx="6664">
                  <c:v>133290</c:v>
                </c:pt>
                <c:pt idx="6665">
                  <c:v>133310</c:v>
                </c:pt>
                <c:pt idx="6666">
                  <c:v>133330</c:v>
                </c:pt>
                <c:pt idx="6667">
                  <c:v>133350</c:v>
                </c:pt>
                <c:pt idx="6668">
                  <c:v>133370</c:v>
                </c:pt>
                <c:pt idx="6669">
                  <c:v>133390</c:v>
                </c:pt>
                <c:pt idx="6670">
                  <c:v>133410</c:v>
                </c:pt>
                <c:pt idx="6671">
                  <c:v>133430</c:v>
                </c:pt>
                <c:pt idx="6672">
                  <c:v>133450</c:v>
                </c:pt>
                <c:pt idx="6673">
                  <c:v>133470</c:v>
                </c:pt>
                <c:pt idx="6674">
                  <c:v>133490</c:v>
                </c:pt>
                <c:pt idx="6675">
                  <c:v>133510</c:v>
                </c:pt>
                <c:pt idx="6676">
                  <c:v>133530</c:v>
                </c:pt>
                <c:pt idx="6677">
                  <c:v>133550</c:v>
                </c:pt>
                <c:pt idx="6678">
                  <c:v>133570</c:v>
                </c:pt>
                <c:pt idx="6679">
                  <c:v>133590</c:v>
                </c:pt>
                <c:pt idx="6680">
                  <c:v>133610</c:v>
                </c:pt>
                <c:pt idx="6681">
                  <c:v>133630</c:v>
                </c:pt>
                <c:pt idx="6682">
                  <c:v>133650</c:v>
                </c:pt>
                <c:pt idx="6683">
                  <c:v>133670</c:v>
                </c:pt>
                <c:pt idx="6684">
                  <c:v>133690</c:v>
                </c:pt>
                <c:pt idx="6685">
                  <c:v>133710</c:v>
                </c:pt>
                <c:pt idx="6686">
                  <c:v>133730</c:v>
                </c:pt>
                <c:pt idx="6687">
                  <c:v>133750</c:v>
                </c:pt>
                <c:pt idx="6688">
                  <c:v>133770</c:v>
                </c:pt>
                <c:pt idx="6689">
                  <c:v>133790</c:v>
                </c:pt>
                <c:pt idx="6690">
                  <c:v>133810</c:v>
                </c:pt>
                <c:pt idx="6691">
                  <c:v>133830</c:v>
                </c:pt>
                <c:pt idx="6692">
                  <c:v>133850</c:v>
                </c:pt>
                <c:pt idx="6693">
                  <c:v>133870</c:v>
                </c:pt>
                <c:pt idx="6694">
                  <c:v>133890</c:v>
                </c:pt>
                <c:pt idx="6695">
                  <c:v>133910</c:v>
                </c:pt>
                <c:pt idx="6696">
                  <c:v>133930</c:v>
                </c:pt>
                <c:pt idx="6697">
                  <c:v>133950</c:v>
                </c:pt>
                <c:pt idx="6698">
                  <c:v>133970</c:v>
                </c:pt>
                <c:pt idx="6699">
                  <c:v>133990</c:v>
                </c:pt>
                <c:pt idx="6700">
                  <c:v>134010</c:v>
                </c:pt>
                <c:pt idx="6701">
                  <c:v>134030</c:v>
                </c:pt>
                <c:pt idx="6702">
                  <c:v>134050</c:v>
                </c:pt>
                <c:pt idx="6703">
                  <c:v>134070</c:v>
                </c:pt>
                <c:pt idx="6704">
                  <c:v>134090</c:v>
                </c:pt>
                <c:pt idx="6705">
                  <c:v>134110</c:v>
                </c:pt>
                <c:pt idx="6706">
                  <c:v>134130</c:v>
                </c:pt>
                <c:pt idx="6707">
                  <c:v>134150</c:v>
                </c:pt>
                <c:pt idx="6708">
                  <c:v>134170</c:v>
                </c:pt>
                <c:pt idx="6709">
                  <c:v>134190</c:v>
                </c:pt>
                <c:pt idx="6710">
                  <c:v>134210</c:v>
                </c:pt>
                <c:pt idx="6711">
                  <c:v>134230</c:v>
                </c:pt>
                <c:pt idx="6712">
                  <c:v>134250</c:v>
                </c:pt>
                <c:pt idx="6713">
                  <c:v>134270</c:v>
                </c:pt>
                <c:pt idx="6714">
                  <c:v>134290</c:v>
                </c:pt>
                <c:pt idx="6715">
                  <c:v>134310</c:v>
                </c:pt>
                <c:pt idx="6716">
                  <c:v>134330</c:v>
                </c:pt>
                <c:pt idx="6717">
                  <c:v>134350</c:v>
                </c:pt>
                <c:pt idx="6718">
                  <c:v>134370</c:v>
                </c:pt>
                <c:pt idx="6719">
                  <c:v>134390</c:v>
                </c:pt>
                <c:pt idx="6720">
                  <c:v>134410</c:v>
                </c:pt>
                <c:pt idx="6721">
                  <c:v>134430</c:v>
                </c:pt>
                <c:pt idx="6722">
                  <c:v>134450</c:v>
                </c:pt>
                <c:pt idx="6723">
                  <c:v>134470</c:v>
                </c:pt>
                <c:pt idx="6724">
                  <c:v>134490</c:v>
                </c:pt>
                <c:pt idx="6725">
                  <c:v>134510</c:v>
                </c:pt>
                <c:pt idx="6726">
                  <c:v>134530</c:v>
                </c:pt>
                <c:pt idx="6727">
                  <c:v>134550</c:v>
                </c:pt>
                <c:pt idx="6728">
                  <c:v>134570</c:v>
                </c:pt>
                <c:pt idx="6729">
                  <c:v>134590</c:v>
                </c:pt>
                <c:pt idx="6730">
                  <c:v>134610</c:v>
                </c:pt>
                <c:pt idx="6731">
                  <c:v>134630</c:v>
                </c:pt>
                <c:pt idx="6732">
                  <c:v>134650</c:v>
                </c:pt>
                <c:pt idx="6733">
                  <c:v>134670</c:v>
                </c:pt>
                <c:pt idx="6734">
                  <c:v>134690</c:v>
                </c:pt>
                <c:pt idx="6735">
                  <c:v>134710</c:v>
                </c:pt>
                <c:pt idx="6736">
                  <c:v>134730</c:v>
                </c:pt>
                <c:pt idx="6737">
                  <c:v>134750</c:v>
                </c:pt>
                <c:pt idx="6738">
                  <c:v>134770</c:v>
                </c:pt>
                <c:pt idx="6739">
                  <c:v>134790</c:v>
                </c:pt>
                <c:pt idx="6740">
                  <c:v>134810</c:v>
                </c:pt>
                <c:pt idx="6741">
                  <c:v>134830</c:v>
                </c:pt>
                <c:pt idx="6742">
                  <c:v>134850</c:v>
                </c:pt>
                <c:pt idx="6743">
                  <c:v>134870</c:v>
                </c:pt>
                <c:pt idx="6744">
                  <c:v>134890</c:v>
                </c:pt>
                <c:pt idx="6745">
                  <c:v>134910</c:v>
                </c:pt>
                <c:pt idx="6746">
                  <c:v>134930</c:v>
                </c:pt>
                <c:pt idx="6747">
                  <c:v>134950</c:v>
                </c:pt>
                <c:pt idx="6748">
                  <c:v>134970</c:v>
                </c:pt>
                <c:pt idx="6749">
                  <c:v>134990</c:v>
                </c:pt>
                <c:pt idx="6750">
                  <c:v>135010</c:v>
                </c:pt>
                <c:pt idx="6751">
                  <c:v>135030</c:v>
                </c:pt>
                <c:pt idx="6752">
                  <c:v>135050</c:v>
                </c:pt>
                <c:pt idx="6753">
                  <c:v>135070</c:v>
                </c:pt>
                <c:pt idx="6754">
                  <c:v>135090</c:v>
                </c:pt>
                <c:pt idx="6755">
                  <c:v>135110</c:v>
                </c:pt>
                <c:pt idx="6756">
                  <c:v>135130</c:v>
                </c:pt>
                <c:pt idx="6757">
                  <c:v>135150</c:v>
                </c:pt>
                <c:pt idx="6758">
                  <c:v>135170</c:v>
                </c:pt>
                <c:pt idx="6759">
                  <c:v>135190</c:v>
                </c:pt>
                <c:pt idx="6760">
                  <c:v>135210</c:v>
                </c:pt>
                <c:pt idx="6761">
                  <c:v>135230</c:v>
                </c:pt>
                <c:pt idx="6762">
                  <c:v>135250</c:v>
                </c:pt>
                <c:pt idx="6763">
                  <c:v>135270</c:v>
                </c:pt>
                <c:pt idx="6764">
                  <c:v>135290</c:v>
                </c:pt>
                <c:pt idx="6765">
                  <c:v>135310</c:v>
                </c:pt>
                <c:pt idx="6766">
                  <c:v>135330</c:v>
                </c:pt>
                <c:pt idx="6767">
                  <c:v>135350</c:v>
                </c:pt>
                <c:pt idx="6768">
                  <c:v>135370</c:v>
                </c:pt>
                <c:pt idx="6769">
                  <c:v>135390</c:v>
                </c:pt>
                <c:pt idx="6770">
                  <c:v>135410</c:v>
                </c:pt>
                <c:pt idx="6771">
                  <c:v>135430</c:v>
                </c:pt>
                <c:pt idx="6772">
                  <c:v>135450</c:v>
                </c:pt>
                <c:pt idx="6773">
                  <c:v>135470</c:v>
                </c:pt>
                <c:pt idx="6774">
                  <c:v>135490</c:v>
                </c:pt>
                <c:pt idx="6775">
                  <c:v>135510</c:v>
                </c:pt>
                <c:pt idx="6776">
                  <c:v>135530</c:v>
                </c:pt>
                <c:pt idx="6777">
                  <c:v>135550</c:v>
                </c:pt>
                <c:pt idx="6778">
                  <c:v>135570</c:v>
                </c:pt>
                <c:pt idx="6779">
                  <c:v>135590</c:v>
                </c:pt>
                <c:pt idx="6780">
                  <c:v>135610</c:v>
                </c:pt>
                <c:pt idx="6781">
                  <c:v>135630</c:v>
                </c:pt>
                <c:pt idx="6782">
                  <c:v>135650</c:v>
                </c:pt>
                <c:pt idx="6783">
                  <c:v>135670</c:v>
                </c:pt>
                <c:pt idx="6784">
                  <c:v>135690</c:v>
                </c:pt>
                <c:pt idx="6785">
                  <c:v>135710</c:v>
                </c:pt>
                <c:pt idx="6786">
                  <c:v>135730</c:v>
                </c:pt>
                <c:pt idx="6787">
                  <c:v>135750</c:v>
                </c:pt>
                <c:pt idx="6788">
                  <c:v>135770</c:v>
                </c:pt>
                <c:pt idx="6789">
                  <c:v>135790</c:v>
                </c:pt>
                <c:pt idx="6790">
                  <c:v>135810</c:v>
                </c:pt>
                <c:pt idx="6791">
                  <c:v>135830</c:v>
                </c:pt>
                <c:pt idx="6792">
                  <c:v>135850</c:v>
                </c:pt>
                <c:pt idx="6793">
                  <c:v>135870</c:v>
                </c:pt>
                <c:pt idx="6794">
                  <c:v>135890</c:v>
                </c:pt>
                <c:pt idx="6795">
                  <c:v>135910</c:v>
                </c:pt>
                <c:pt idx="6796">
                  <c:v>135930</c:v>
                </c:pt>
                <c:pt idx="6797">
                  <c:v>135950</c:v>
                </c:pt>
                <c:pt idx="6798">
                  <c:v>135970</c:v>
                </c:pt>
                <c:pt idx="6799">
                  <c:v>135990</c:v>
                </c:pt>
                <c:pt idx="6800">
                  <c:v>136010</c:v>
                </c:pt>
                <c:pt idx="6801">
                  <c:v>136030</c:v>
                </c:pt>
                <c:pt idx="6802">
                  <c:v>136050</c:v>
                </c:pt>
                <c:pt idx="6803">
                  <c:v>136070</c:v>
                </c:pt>
                <c:pt idx="6804">
                  <c:v>136090</c:v>
                </c:pt>
                <c:pt idx="6805">
                  <c:v>136110</c:v>
                </c:pt>
                <c:pt idx="6806">
                  <c:v>136130</c:v>
                </c:pt>
                <c:pt idx="6807">
                  <c:v>136150</c:v>
                </c:pt>
                <c:pt idx="6808">
                  <c:v>136170</c:v>
                </c:pt>
                <c:pt idx="6809">
                  <c:v>136190</c:v>
                </c:pt>
                <c:pt idx="6810">
                  <c:v>136210</c:v>
                </c:pt>
                <c:pt idx="6811">
                  <c:v>136230</c:v>
                </c:pt>
                <c:pt idx="6812">
                  <c:v>136250</c:v>
                </c:pt>
                <c:pt idx="6813">
                  <c:v>136270</c:v>
                </c:pt>
                <c:pt idx="6814">
                  <c:v>136290</c:v>
                </c:pt>
                <c:pt idx="6815">
                  <c:v>136310</c:v>
                </c:pt>
                <c:pt idx="6816">
                  <c:v>136330</c:v>
                </c:pt>
                <c:pt idx="6817">
                  <c:v>136350</c:v>
                </c:pt>
                <c:pt idx="6818">
                  <c:v>136370</c:v>
                </c:pt>
                <c:pt idx="6819">
                  <c:v>136390</c:v>
                </c:pt>
                <c:pt idx="6820">
                  <c:v>136410</c:v>
                </c:pt>
                <c:pt idx="6821">
                  <c:v>136430</c:v>
                </c:pt>
                <c:pt idx="6822">
                  <c:v>136450</c:v>
                </c:pt>
                <c:pt idx="6823">
                  <c:v>136470</c:v>
                </c:pt>
                <c:pt idx="6824">
                  <c:v>136490</c:v>
                </c:pt>
                <c:pt idx="6825">
                  <c:v>136510</c:v>
                </c:pt>
                <c:pt idx="6826">
                  <c:v>136530</c:v>
                </c:pt>
                <c:pt idx="6827">
                  <c:v>136550</c:v>
                </c:pt>
                <c:pt idx="6828">
                  <c:v>136570</c:v>
                </c:pt>
                <c:pt idx="6829">
                  <c:v>136590</c:v>
                </c:pt>
                <c:pt idx="6830">
                  <c:v>136610</c:v>
                </c:pt>
                <c:pt idx="6831">
                  <c:v>136630</c:v>
                </c:pt>
                <c:pt idx="6832">
                  <c:v>136650</c:v>
                </c:pt>
                <c:pt idx="6833">
                  <c:v>136670</c:v>
                </c:pt>
                <c:pt idx="6834">
                  <c:v>136690</c:v>
                </c:pt>
                <c:pt idx="6835">
                  <c:v>136710</c:v>
                </c:pt>
                <c:pt idx="6836">
                  <c:v>136730</c:v>
                </c:pt>
                <c:pt idx="6837">
                  <c:v>136750</c:v>
                </c:pt>
                <c:pt idx="6838">
                  <c:v>136770</c:v>
                </c:pt>
                <c:pt idx="6839">
                  <c:v>136790</c:v>
                </c:pt>
                <c:pt idx="6840">
                  <c:v>136810</c:v>
                </c:pt>
                <c:pt idx="6841">
                  <c:v>136830</c:v>
                </c:pt>
                <c:pt idx="6842">
                  <c:v>136850</c:v>
                </c:pt>
                <c:pt idx="6843">
                  <c:v>136870</c:v>
                </c:pt>
                <c:pt idx="6844">
                  <c:v>136890</c:v>
                </c:pt>
                <c:pt idx="6845">
                  <c:v>136910</c:v>
                </c:pt>
                <c:pt idx="6846">
                  <c:v>136930</c:v>
                </c:pt>
                <c:pt idx="6847">
                  <c:v>136950</c:v>
                </c:pt>
                <c:pt idx="6848">
                  <c:v>136970</c:v>
                </c:pt>
                <c:pt idx="6849">
                  <c:v>136990</c:v>
                </c:pt>
                <c:pt idx="6850">
                  <c:v>137010</c:v>
                </c:pt>
                <c:pt idx="6851">
                  <c:v>137030</c:v>
                </c:pt>
                <c:pt idx="6852">
                  <c:v>137050</c:v>
                </c:pt>
                <c:pt idx="6853">
                  <c:v>137070</c:v>
                </c:pt>
                <c:pt idx="6854">
                  <c:v>137090</c:v>
                </c:pt>
                <c:pt idx="6855">
                  <c:v>137110</c:v>
                </c:pt>
                <c:pt idx="6856">
                  <c:v>137130</c:v>
                </c:pt>
                <c:pt idx="6857">
                  <c:v>137150</c:v>
                </c:pt>
                <c:pt idx="6858">
                  <c:v>137170</c:v>
                </c:pt>
                <c:pt idx="6859">
                  <c:v>137190</c:v>
                </c:pt>
                <c:pt idx="6860">
                  <c:v>137210</c:v>
                </c:pt>
                <c:pt idx="6861">
                  <c:v>137230</c:v>
                </c:pt>
                <c:pt idx="6862">
                  <c:v>137250</c:v>
                </c:pt>
                <c:pt idx="6863">
                  <c:v>137270</c:v>
                </c:pt>
                <c:pt idx="6864">
                  <c:v>137290</c:v>
                </c:pt>
                <c:pt idx="6865">
                  <c:v>137310</c:v>
                </c:pt>
                <c:pt idx="6866">
                  <c:v>137330</c:v>
                </c:pt>
                <c:pt idx="6867">
                  <c:v>137350</c:v>
                </c:pt>
                <c:pt idx="6868">
                  <c:v>137370</c:v>
                </c:pt>
                <c:pt idx="6869">
                  <c:v>137390</c:v>
                </c:pt>
                <c:pt idx="6870">
                  <c:v>137410</c:v>
                </c:pt>
                <c:pt idx="6871">
                  <c:v>137430</c:v>
                </c:pt>
                <c:pt idx="6872">
                  <c:v>137450</c:v>
                </c:pt>
                <c:pt idx="6873">
                  <c:v>137470</c:v>
                </c:pt>
                <c:pt idx="6874">
                  <c:v>137490</c:v>
                </c:pt>
                <c:pt idx="6875">
                  <c:v>137510</c:v>
                </c:pt>
                <c:pt idx="6876">
                  <c:v>137530</c:v>
                </c:pt>
                <c:pt idx="6877">
                  <c:v>137550</c:v>
                </c:pt>
                <c:pt idx="6878">
                  <c:v>137570</c:v>
                </c:pt>
                <c:pt idx="6879">
                  <c:v>137590</c:v>
                </c:pt>
                <c:pt idx="6880">
                  <c:v>137610</c:v>
                </c:pt>
                <c:pt idx="6881">
                  <c:v>137630</c:v>
                </c:pt>
                <c:pt idx="6882">
                  <c:v>137650</c:v>
                </c:pt>
                <c:pt idx="6883">
                  <c:v>137670</c:v>
                </c:pt>
                <c:pt idx="6884">
                  <c:v>137690</c:v>
                </c:pt>
                <c:pt idx="6885">
                  <c:v>137710</c:v>
                </c:pt>
                <c:pt idx="6886">
                  <c:v>137730</c:v>
                </c:pt>
                <c:pt idx="6887">
                  <c:v>137750</c:v>
                </c:pt>
                <c:pt idx="6888">
                  <c:v>137770</c:v>
                </c:pt>
                <c:pt idx="6889">
                  <c:v>137790</c:v>
                </c:pt>
                <c:pt idx="6890">
                  <c:v>137810</c:v>
                </c:pt>
                <c:pt idx="6891">
                  <c:v>137830</c:v>
                </c:pt>
                <c:pt idx="6892">
                  <c:v>137850</c:v>
                </c:pt>
                <c:pt idx="6893">
                  <c:v>137870</c:v>
                </c:pt>
                <c:pt idx="6894">
                  <c:v>137890</c:v>
                </c:pt>
                <c:pt idx="6895">
                  <c:v>137910</c:v>
                </c:pt>
                <c:pt idx="6896">
                  <c:v>137930</c:v>
                </c:pt>
                <c:pt idx="6897">
                  <c:v>137950</c:v>
                </c:pt>
                <c:pt idx="6898">
                  <c:v>137970</c:v>
                </c:pt>
                <c:pt idx="6899">
                  <c:v>137990</c:v>
                </c:pt>
                <c:pt idx="6900">
                  <c:v>138010</c:v>
                </c:pt>
                <c:pt idx="6901">
                  <c:v>138030</c:v>
                </c:pt>
                <c:pt idx="6902">
                  <c:v>138050</c:v>
                </c:pt>
                <c:pt idx="6903">
                  <c:v>138070</c:v>
                </c:pt>
                <c:pt idx="6904">
                  <c:v>138090</c:v>
                </c:pt>
                <c:pt idx="6905">
                  <c:v>138110</c:v>
                </c:pt>
                <c:pt idx="6906">
                  <c:v>138130</c:v>
                </c:pt>
                <c:pt idx="6907">
                  <c:v>138150</c:v>
                </c:pt>
                <c:pt idx="6908">
                  <c:v>138170</c:v>
                </c:pt>
                <c:pt idx="6909">
                  <c:v>138190</c:v>
                </c:pt>
                <c:pt idx="6910">
                  <c:v>138210</c:v>
                </c:pt>
                <c:pt idx="6911">
                  <c:v>138230</c:v>
                </c:pt>
                <c:pt idx="6912">
                  <c:v>138250</c:v>
                </c:pt>
                <c:pt idx="6913">
                  <c:v>138270</c:v>
                </c:pt>
                <c:pt idx="6914">
                  <c:v>138290</c:v>
                </c:pt>
                <c:pt idx="6915">
                  <c:v>138310</c:v>
                </c:pt>
                <c:pt idx="6916">
                  <c:v>138330</c:v>
                </c:pt>
                <c:pt idx="6917">
                  <c:v>138350</c:v>
                </c:pt>
                <c:pt idx="6918">
                  <c:v>138370</c:v>
                </c:pt>
                <c:pt idx="6919">
                  <c:v>138390</c:v>
                </c:pt>
                <c:pt idx="6920">
                  <c:v>138410</c:v>
                </c:pt>
                <c:pt idx="6921">
                  <c:v>138430</c:v>
                </c:pt>
                <c:pt idx="6922">
                  <c:v>138450</c:v>
                </c:pt>
                <c:pt idx="6923">
                  <c:v>138470</c:v>
                </c:pt>
                <c:pt idx="6924">
                  <c:v>138490</c:v>
                </c:pt>
                <c:pt idx="6925">
                  <c:v>138510</c:v>
                </c:pt>
                <c:pt idx="6926">
                  <c:v>138530</c:v>
                </c:pt>
                <c:pt idx="6927">
                  <c:v>138550</c:v>
                </c:pt>
                <c:pt idx="6928">
                  <c:v>138570</c:v>
                </c:pt>
                <c:pt idx="6929">
                  <c:v>138590</c:v>
                </c:pt>
                <c:pt idx="6930">
                  <c:v>138610</c:v>
                </c:pt>
                <c:pt idx="6931">
                  <c:v>138630</c:v>
                </c:pt>
                <c:pt idx="6932">
                  <c:v>138650</c:v>
                </c:pt>
                <c:pt idx="6933">
                  <c:v>138670</c:v>
                </c:pt>
                <c:pt idx="6934">
                  <c:v>138690</c:v>
                </c:pt>
                <c:pt idx="6935">
                  <c:v>138710</c:v>
                </c:pt>
                <c:pt idx="6936">
                  <c:v>138730</c:v>
                </c:pt>
                <c:pt idx="6937">
                  <c:v>138750</c:v>
                </c:pt>
                <c:pt idx="6938">
                  <c:v>138770</c:v>
                </c:pt>
                <c:pt idx="6939">
                  <c:v>138790</c:v>
                </c:pt>
                <c:pt idx="6940">
                  <c:v>138810</c:v>
                </c:pt>
                <c:pt idx="6941">
                  <c:v>138830</c:v>
                </c:pt>
                <c:pt idx="6942">
                  <c:v>138850</c:v>
                </c:pt>
                <c:pt idx="6943">
                  <c:v>138870</c:v>
                </c:pt>
                <c:pt idx="6944">
                  <c:v>138890</c:v>
                </c:pt>
                <c:pt idx="6945">
                  <c:v>138910</c:v>
                </c:pt>
                <c:pt idx="6946">
                  <c:v>138930</c:v>
                </c:pt>
                <c:pt idx="6947">
                  <c:v>138950</c:v>
                </c:pt>
                <c:pt idx="6948">
                  <c:v>138970</c:v>
                </c:pt>
                <c:pt idx="6949">
                  <c:v>138990</c:v>
                </c:pt>
                <c:pt idx="6950">
                  <c:v>139010</c:v>
                </c:pt>
                <c:pt idx="6951">
                  <c:v>139030</c:v>
                </c:pt>
                <c:pt idx="6952">
                  <c:v>139050</c:v>
                </c:pt>
                <c:pt idx="6953">
                  <c:v>139070</c:v>
                </c:pt>
                <c:pt idx="6954">
                  <c:v>139090</c:v>
                </c:pt>
                <c:pt idx="6955">
                  <c:v>139110</c:v>
                </c:pt>
                <c:pt idx="6956">
                  <c:v>139130</c:v>
                </c:pt>
                <c:pt idx="6957">
                  <c:v>139150</c:v>
                </c:pt>
                <c:pt idx="6958">
                  <c:v>139170</c:v>
                </c:pt>
                <c:pt idx="6959">
                  <c:v>139190</c:v>
                </c:pt>
                <c:pt idx="6960">
                  <c:v>139210</c:v>
                </c:pt>
                <c:pt idx="6961">
                  <c:v>139230</c:v>
                </c:pt>
                <c:pt idx="6962">
                  <c:v>139250</c:v>
                </c:pt>
                <c:pt idx="6963">
                  <c:v>139270</c:v>
                </c:pt>
                <c:pt idx="6964">
                  <c:v>139290</c:v>
                </c:pt>
                <c:pt idx="6965">
                  <c:v>139310</c:v>
                </c:pt>
                <c:pt idx="6966">
                  <c:v>139330</c:v>
                </c:pt>
                <c:pt idx="6967">
                  <c:v>139350</c:v>
                </c:pt>
                <c:pt idx="6968">
                  <c:v>139370</c:v>
                </c:pt>
                <c:pt idx="6969">
                  <c:v>139390</c:v>
                </c:pt>
                <c:pt idx="6970">
                  <c:v>139410</c:v>
                </c:pt>
                <c:pt idx="6971">
                  <c:v>139430</c:v>
                </c:pt>
                <c:pt idx="6972">
                  <c:v>139450</c:v>
                </c:pt>
                <c:pt idx="6973">
                  <c:v>139470</c:v>
                </c:pt>
                <c:pt idx="6974">
                  <c:v>139490</c:v>
                </c:pt>
                <c:pt idx="6975">
                  <c:v>139510</c:v>
                </c:pt>
                <c:pt idx="6976">
                  <c:v>139530</c:v>
                </c:pt>
                <c:pt idx="6977">
                  <c:v>139550</c:v>
                </c:pt>
                <c:pt idx="6978">
                  <c:v>139570</c:v>
                </c:pt>
                <c:pt idx="6979">
                  <c:v>139590</c:v>
                </c:pt>
                <c:pt idx="6980">
                  <c:v>139610</c:v>
                </c:pt>
                <c:pt idx="6981">
                  <c:v>139630</c:v>
                </c:pt>
                <c:pt idx="6982">
                  <c:v>139650</c:v>
                </c:pt>
                <c:pt idx="6983">
                  <c:v>139670</c:v>
                </c:pt>
                <c:pt idx="6984">
                  <c:v>139690</c:v>
                </c:pt>
                <c:pt idx="6985">
                  <c:v>139710</c:v>
                </c:pt>
                <c:pt idx="6986">
                  <c:v>139730</c:v>
                </c:pt>
                <c:pt idx="6987">
                  <c:v>139750</c:v>
                </c:pt>
                <c:pt idx="6988">
                  <c:v>139770</c:v>
                </c:pt>
                <c:pt idx="6989">
                  <c:v>139790</c:v>
                </c:pt>
                <c:pt idx="6990">
                  <c:v>139810</c:v>
                </c:pt>
                <c:pt idx="6991">
                  <c:v>139830</c:v>
                </c:pt>
                <c:pt idx="6992">
                  <c:v>139850</c:v>
                </c:pt>
                <c:pt idx="6993">
                  <c:v>139870</c:v>
                </c:pt>
                <c:pt idx="6994">
                  <c:v>139890</c:v>
                </c:pt>
                <c:pt idx="6995">
                  <c:v>139910</c:v>
                </c:pt>
                <c:pt idx="6996">
                  <c:v>139930</c:v>
                </c:pt>
                <c:pt idx="6997">
                  <c:v>139950</c:v>
                </c:pt>
                <c:pt idx="6998">
                  <c:v>139970</c:v>
                </c:pt>
                <c:pt idx="6999">
                  <c:v>139990</c:v>
                </c:pt>
                <c:pt idx="7000">
                  <c:v>140010</c:v>
                </c:pt>
                <c:pt idx="7001">
                  <c:v>140030</c:v>
                </c:pt>
                <c:pt idx="7002">
                  <c:v>140050</c:v>
                </c:pt>
                <c:pt idx="7003">
                  <c:v>140070</c:v>
                </c:pt>
                <c:pt idx="7004">
                  <c:v>140090</c:v>
                </c:pt>
                <c:pt idx="7005">
                  <c:v>140110</c:v>
                </c:pt>
                <c:pt idx="7006">
                  <c:v>140130</c:v>
                </c:pt>
                <c:pt idx="7007">
                  <c:v>140150</c:v>
                </c:pt>
                <c:pt idx="7008">
                  <c:v>140170</c:v>
                </c:pt>
                <c:pt idx="7009">
                  <c:v>140190</c:v>
                </c:pt>
                <c:pt idx="7010">
                  <c:v>140210</c:v>
                </c:pt>
                <c:pt idx="7011">
                  <c:v>140230</c:v>
                </c:pt>
                <c:pt idx="7012">
                  <c:v>140250</c:v>
                </c:pt>
                <c:pt idx="7013">
                  <c:v>140270</c:v>
                </c:pt>
                <c:pt idx="7014">
                  <c:v>140290</c:v>
                </c:pt>
                <c:pt idx="7015">
                  <c:v>140310</c:v>
                </c:pt>
                <c:pt idx="7016">
                  <c:v>140330</c:v>
                </c:pt>
                <c:pt idx="7017">
                  <c:v>140350</c:v>
                </c:pt>
                <c:pt idx="7018">
                  <c:v>140370</c:v>
                </c:pt>
                <c:pt idx="7019">
                  <c:v>140390</c:v>
                </c:pt>
                <c:pt idx="7020">
                  <c:v>140410</c:v>
                </c:pt>
                <c:pt idx="7021">
                  <c:v>140430</c:v>
                </c:pt>
                <c:pt idx="7022">
                  <c:v>140450</c:v>
                </c:pt>
                <c:pt idx="7023">
                  <c:v>140470</c:v>
                </c:pt>
                <c:pt idx="7024">
                  <c:v>140490</c:v>
                </c:pt>
                <c:pt idx="7025">
                  <c:v>140510</c:v>
                </c:pt>
                <c:pt idx="7026">
                  <c:v>140530</c:v>
                </c:pt>
                <c:pt idx="7027">
                  <c:v>140550</c:v>
                </c:pt>
                <c:pt idx="7028">
                  <c:v>140570</c:v>
                </c:pt>
                <c:pt idx="7029">
                  <c:v>140590</c:v>
                </c:pt>
                <c:pt idx="7030">
                  <c:v>140610</c:v>
                </c:pt>
                <c:pt idx="7031">
                  <c:v>140630</c:v>
                </c:pt>
                <c:pt idx="7032">
                  <c:v>140650</c:v>
                </c:pt>
                <c:pt idx="7033">
                  <c:v>140670</c:v>
                </c:pt>
                <c:pt idx="7034">
                  <c:v>140690</c:v>
                </c:pt>
                <c:pt idx="7035">
                  <c:v>140710</c:v>
                </c:pt>
                <c:pt idx="7036">
                  <c:v>140730</c:v>
                </c:pt>
                <c:pt idx="7037">
                  <c:v>140750</c:v>
                </c:pt>
                <c:pt idx="7038">
                  <c:v>140770</c:v>
                </c:pt>
                <c:pt idx="7039">
                  <c:v>140790</c:v>
                </c:pt>
                <c:pt idx="7040">
                  <c:v>140810</c:v>
                </c:pt>
                <c:pt idx="7041">
                  <c:v>140830</c:v>
                </c:pt>
                <c:pt idx="7042">
                  <c:v>140850</c:v>
                </c:pt>
                <c:pt idx="7043">
                  <c:v>140870</c:v>
                </c:pt>
                <c:pt idx="7044">
                  <c:v>140890</c:v>
                </c:pt>
                <c:pt idx="7045">
                  <c:v>140910</c:v>
                </c:pt>
                <c:pt idx="7046">
                  <c:v>140930</c:v>
                </c:pt>
                <c:pt idx="7047">
                  <c:v>140950</c:v>
                </c:pt>
                <c:pt idx="7048">
                  <c:v>140970</c:v>
                </c:pt>
                <c:pt idx="7049">
                  <c:v>140990</c:v>
                </c:pt>
                <c:pt idx="7050">
                  <c:v>141010</c:v>
                </c:pt>
                <c:pt idx="7051">
                  <c:v>141030</c:v>
                </c:pt>
                <c:pt idx="7052">
                  <c:v>141050</c:v>
                </c:pt>
                <c:pt idx="7053">
                  <c:v>141070</c:v>
                </c:pt>
                <c:pt idx="7054">
                  <c:v>141090</c:v>
                </c:pt>
                <c:pt idx="7055">
                  <c:v>141110</c:v>
                </c:pt>
                <c:pt idx="7056">
                  <c:v>141130</c:v>
                </c:pt>
                <c:pt idx="7057">
                  <c:v>141150</c:v>
                </c:pt>
                <c:pt idx="7058">
                  <c:v>141170</c:v>
                </c:pt>
                <c:pt idx="7059">
                  <c:v>141190</c:v>
                </c:pt>
                <c:pt idx="7060">
                  <c:v>141210</c:v>
                </c:pt>
                <c:pt idx="7061">
                  <c:v>141230</c:v>
                </c:pt>
                <c:pt idx="7062">
                  <c:v>141250</c:v>
                </c:pt>
                <c:pt idx="7063">
                  <c:v>141270</c:v>
                </c:pt>
                <c:pt idx="7064">
                  <c:v>141290</c:v>
                </c:pt>
                <c:pt idx="7065">
                  <c:v>141310</c:v>
                </c:pt>
                <c:pt idx="7066">
                  <c:v>141330</c:v>
                </c:pt>
                <c:pt idx="7067">
                  <c:v>141350</c:v>
                </c:pt>
                <c:pt idx="7068">
                  <c:v>141370</c:v>
                </c:pt>
                <c:pt idx="7069">
                  <c:v>141390</c:v>
                </c:pt>
                <c:pt idx="7070">
                  <c:v>141410</c:v>
                </c:pt>
                <c:pt idx="7071">
                  <c:v>141430</c:v>
                </c:pt>
                <c:pt idx="7072">
                  <c:v>141450</c:v>
                </c:pt>
                <c:pt idx="7073">
                  <c:v>141470</c:v>
                </c:pt>
                <c:pt idx="7074">
                  <c:v>141490</c:v>
                </c:pt>
                <c:pt idx="7075">
                  <c:v>141510</c:v>
                </c:pt>
                <c:pt idx="7076">
                  <c:v>141530</c:v>
                </c:pt>
                <c:pt idx="7077">
                  <c:v>141550</c:v>
                </c:pt>
                <c:pt idx="7078">
                  <c:v>141570</c:v>
                </c:pt>
                <c:pt idx="7079">
                  <c:v>141590</c:v>
                </c:pt>
                <c:pt idx="7080">
                  <c:v>141610</c:v>
                </c:pt>
                <c:pt idx="7081">
                  <c:v>141630</c:v>
                </c:pt>
                <c:pt idx="7082">
                  <c:v>141650</c:v>
                </c:pt>
                <c:pt idx="7083">
                  <c:v>141670</c:v>
                </c:pt>
                <c:pt idx="7084">
                  <c:v>141690</c:v>
                </c:pt>
                <c:pt idx="7085">
                  <c:v>141710</c:v>
                </c:pt>
                <c:pt idx="7086">
                  <c:v>141730</c:v>
                </c:pt>
                <c:pt idx="7087">
                  <c:v>141750</c:v>
                </c:pt>
                <c:pt idx="7088">
                  <c:v>141770</c:v>
                </c:pt>
                <c:pt idx="7089">
                  <c:v>141790</c:v>
                </c:pt>
                <c:pt idx="7090">
                  <c:v>141810</c:v>
                </c:pt>
                <c:pt idx="7091">
                  <c:v>141830</c:v>
                </c:pt>
                <c:pt idx="7092">
                  <c:v>141850</c:v>
                </c:pt>
                <c:pt idx="7093">
                  <c:v>141870</c:v>
                </c:pt>
                <c:pt idx="7094">
                  <c:v>141890</c:v>
                </c:pt>
                <c:pt idx="7095">
                  <c:v>141910</c:v>
                </c:pt>
                <c:pt idx="7096">
                  <c:v>141930</c:v>
                </c:pt>
                <c:pt idx="7097">
                  <c:v>141950</c:v>
                </c:pt>
                <c:pt idx="7098">
                  <c:v>141970</c:v>
                </c:pt>
                <c:pt idx="7099">
                  <c:v>141990</c:v>
                </c:pt>
                <c:pt idx="7100">
                  <c:v>142010</c:v>
                </c:pt>
                <c:pt idx="7101">
                  <c:v>142030</c:v>
                </c:pt>
                <c:pt idx="7102">
                  <c:v>142050</c:v>
                </c:pt>
                <c:pt idx="7103">
                  <c:v>142070</c:v>
                </c:pt>
                <c:pt idx="7104">
                  <c:v>142090</c:v>
                </c:pt>
                <c:pt idx="7105">
                  <c:v>142110</c:v>
                </c:pt>
                <c:pt idx="7106">
                  <c:v>142130</c:v>
                </c:pt>
                <c:pt idx="7107">
                  <c:v>142150</c:v>
                </c:pt>
                <c:pt idx="7108">
                  <c:v>142170</c:v>
                </c:pt>
                <c:pt idx="7109">
                  <c:v>142190</c:v>
                </c:pt>
                <c:pt idx="7110">
                  <c:v>142210</c:v>
                </c:pt>
                <c:pt idx="7111">
                  <c:v>142230</c:v>
                </c:pt>
                <c:pt idx="7112">
                  <c:v>142250</c:v>
                </c:pt>
                <c:pt idx="7113">
                  <c:v>142270</c:v>
                </c:pt>
                <c:pt idx="7114">
                  <c:v>142290</c:v>
                </c:pt>
                <c:pt idx="7115">
                  <c:v>142310</c:v>
                </c:pt>
                <c:pt idx="7116">
                  <c:v>142330</c:v>
                </c:pt>
                <c:pt idx="7117">
                  <c:v>142350</c:v>
                </c:pt>
                <c:pt idx="7118">
                  <c:v>142370</c:v>
                </c:pt>
                <c:pt idx="7119">
                  <c:v>142390</c:v>
                </c:pt>
                <c:pt idx="7120">
                  <c:v>142410</c:v>
                </c:pt>
                <c:pt idx="7121">
                  <c:v>142430</c:v>
                </c:pt>
                <c:pt idx="7122">
                  <c:v>142450</c:v>
                </c:pt>
                <c:pt idx="7123">
                  <c:v>142470</c:v>
                </c:pt>
                <c:pt idx="7124">
                  <c:v>142490</c:v>
                </c:pt>
                <c:pt idx="7125">
                  <c:v>142510</c:v>
                </c:pt>
                <c:pt idx="7126">
                  <c:v>142530</c:v>
                </c:pt>
                <c:pt idx="7127">
                  <c:v>142550</c:v>
                </c:pt>
                <c:pt idx="7128">
                  <c:v>142570</c:v>
                </c:pt>
                <c:pt idx="7129">
                  <c:v>142590</c:v>
                </c:pt>
                <c:pt idx="7130">
                  <c:v>142610</c:v>
                </c:pt>
                <c:pt idx="7131">
                  <c:v>142630</c:v>
                </c:pt>
                <c:pt idx="7132">
                  <c:v>142650</c:v>
                </c:pt>
                <c:pt idx="7133">
                  <c:v>142670</c:v>
                </c:pt>
                <c:pt idx="7134">
                  <c:v>142690</c:v>
                </c:pt>
                <c:pt idx="7135">
                  <c:v>142710</c:v>
                </c:pt>
                <c:pt idx="7136">
                  <c:v>142730</c:v>
                </c:pt>
                <c:pt idx="7137">
                  <c:v>142750</c:v>
                </c:pt>
                <c:pt idx="7138">
                  <c:v>142770</c:v>
                </c:pt>
                <c:pt idx="7139">
                  <c:v>142790</c:v>
                </c:pt>
                <c:pt idx="7140">
                  <c:v>142810</c:v>
                </c:pt>
                <c:pt idx="7141">
                  <c:v>142830</c:v>
                </c:pt>
                <c:pt idx="7142">
                  <c:v>142850</c:v>
                </c:pt>
                <c:pt idx="7143">
                  <c:v>142870</c:v>
                </c:pt>
                <c:pt idx="7144">
                  <c:v>142890</c:v>
                </c:pt>
                <c:pt idx="7145">
                  <c:v>142910</c:v>
                </c:pt>
                <c:pt idx="7146">
                  <c:v>142930</c:v>
                </c:pt>
                <c:pt idx="7147">
                  <c:v>142950</c:v>
                </c:pt>
                <c:pt idx="7148">
                  <c:v>142970</c:v>
                </c:pt>
                <c:pt idx="7149">
                  <c:v>142990</c:v>
                </c:pt>
                <c:pt idx="7150">
                  <c:v>143010</c:v>
                </c:pt>
                <c:pt idx="7151">
                  <c:v>143030</c:v>
                </c:pt>
                <c:pt idx="7152">
                  <c:v>143050</c:v>
                </c:pt>
                <c:pt idx="7153">
                  <c:v>143070</c:v>
                </c:pt>
                <c:pt idx="7154">
                  <c:v>143090</c:v>
                </c:pt>
                <c:pt idx="7155">
                  <c:v>143110</c:v>
                </c:pt>
                <c:pt idx="7156">
                  <c:v>143130</c:v>
                </c:pt>
                <c:pt idx="7157">
                  <c:v>143150</c:v>
                </c:pt>
                <c:pt idx="7158">
                  <c:v>143170</c:v>
                </c:pt>
                <c:pt idx="7159">
                  <c:v>143190</c:v>
                </c:pt>
                <c:pt idx="7160">
                  <c:v>143210</c:v>
                </c:pt>
                <c:pt idx="7161">
                  <c:v>143230</c:v>
                </c:pt>
                <c:pt idx="7162">
                  <c:v>143250</c:v>
                </c:pt>
                <c:pt idx="7163">
                  <c:v>143270</c:v>
                </c:pt>
                <c:pt idx="7164">
                  <c:v>143290</c:v>
                </c:pt>
                <c:pt idx="7165">
                  <c:v>143310</c:v>
                </c:pt>
                <c:pt idx="7166">
                  <c:v>143330</c:v>
                </c:pt>
                <c:pt idx="7167">
                  <c:v>143350</c:v>
                </c:pt>
                <c:pt idx="7168">
                  <c:v>143370</c:v>
                </c:pt>
                <c:pt idx="7169">
                  <c:v>143390</c:v>
                </c:pt>
                <c:pt idx="7170">
                  <c:v>143410</c:v>
                </c:pt>
                <c:pt idx="7171">
                  <c:v>143430</c:v>
                </c:pt>
                <c:pt idx="7172">
                  <c:v>143450</c:v>
                </c:pt>
                <c:pt idx="7173">
                  <c:v>143470</c:v>
                </c:pt>
                <c:pt idx="7174">
                  <c:v>143490</c:v>
                </c:pt>
                <c:pt idx="7175">
                  <c:v>143510</c:v>
                </c:pt>
                <c:pt idx="7176">
                  <c:v>143530</c:v>
                </c:pt>
                <c:pt idx="7177">
                  <c:v>143550</c:v>
                </c:pt>
                <c:pt idx="7178">
                  <c:v>143570</c:v>
                </c:pt>
                <c:pt idx="7179">
                  <c:v>143590</c:v>
                </c:pt>
                <c:pt idx="7180">
                  <c:v>143610</c:v>
                </c:pt>
                <c:pt idx="7181">
                  <c:v>143630</c:v>
                </c:pt>
                <c:pt idx="7182">
                  <c:v>143650</c:v>
                </c:pt>
                <c:pt idx="7183">
                  <c:v>143670</c:v>
                </c:pt>
                <c:pt idx="7184">
                  <c:v>143690</c:v>
                </c:pt>
                <c:pt idx="7185">
                  <c:v>143710</c:v>
                </c:pt>
                <c:pt idx="7186">
                  <c:v>143730</c:v>
                </c:pt>
                <c:pt idx="7187">
                  <c:v>143750</c:v>
                </c:pt>
                <c:pt idx="7188">
                  <c:v>143770</c:v>
                </c:pt>
                <c:pt idx="7189">
                  <c:v>143790</c:v>
                </c:pt>
                <c:pt idx="7190">
                  <c:v>143810</c:v>
                </c:pt>
                <c:pt idx="7191">
                  <c:v>143830</c:v>
                </c:pt>
                <c:pt idx="7192">
                  <c:v>143850</c:v>
                </c:pt>
                <c:pt idx="7193">
                  <c:v>143870</c:v>
                </c:pt>
                <c:pt idx="7194">
                  <c:v>143890</c:v>
                </c:pt>
                <c:pt idx="7195">
                  <c:v>143910</c:v>
                </c:pt>
                <c:pt idx="7196">
                  <c:v>143930</c:v>
                </c:pt>
                <c:pt idx="7197">
                  <c:v>143950</c:v>
                </c:pt>
                <c:pt idx="7198">
                  <c:v>143970</c:v>
                </c:pt>
                <c:pt idx="7199">
                  <c:v>143990</c:v>
                </c:pt>
                <c:pt idx="7200">
                  <c:v>144010</c:v>
                </c:pt>
                <c:pt idx="7201">
                  <c:v>144030</c:v>
                </c:pt>
                <c:pt idx="7202">
                  <c:v>144050</c:v>
                </c:pt>
                <c:pt idx="7203">
                  <c:v>144070</c:v>
                </c:pt>
                <c:pt idx="7204">
                  <c:v>144090</c:v>
                </c:pt>
                <c:pt idx="7205">
                  <c:v>144110</c:v>
                </c:pt>
                <c:pt idx="7206">
                  <c:v>144130</c:v>
                </c:pt>
                <c:pt idx="7207">
                  <c:v>144150</c:v>
                </c:pt>
                <c:pt idx="7208">
                  <c:v>144170</c:v>
                </c:pt>
                <c:pt idx="7209">
                  <c:v>144190</c:v>
                </c:pt>
                <c:pt idx="7210">
                  <c:v>144210</c:v>
                </c:pt>
                <c:pt idx="7211">
                  <c:v>144230</c:v>
                </c:pt>
                <c:pt idx="7212">
                  <c:v>144250</c:v>
                </c:pt>
                <c:pt idx="7213">
                  <c:v>144270</c:v>
                </c:pt>
                <c:pt idx="7214">
                  <c:v>144290</c:v>
                </c:pt>
                <c:pt idx="7215">
                  <c:v>144310</c:v>
                </c:pt>
                <c:pt idx="7216">
                  <c:v>144330</c:v>
                </c:pt>
                <c:pt idx="7217">
                  <c:v>144350</c:v>
                </c:pt>
                <c:pt idx="7218">
                  <c:v>144370</c:v>
                </c:pt>
                <c:pt idx="7219">
                  <c:v>144390</c:v>
                </c:pt>
                <c:pt idx="7220">
                  <c:v>144410</c:v>
                </c:pt>
                <c:pt idx="7221">
                  <c:v>144430</c:v>
                </c:pt>
                <c:pt idx="7222">
                  <c:v>144450</c:v>
                </c:pt>
                <c:pt idx="7223">
                  <c:v>144470</c:v>
                </c:pt>
                <c:pt idx="7224">
                  <c:v>144490</c:v>
                </c:pt>
                <c:pt idx="7225">
                  <c:v>144510</c:v>
                </c:pt>
                <c:pt idx="7226">
                  <c:v>144530</c:v>
                </c:pt>
                <c:pt idx="7227">
                  <c:v>144550</c:v>
                </c:pt>
                <c:pt idx="7228">
                  <c:v>144570</c:v>
                </c:pt>
                <c:pt idx="7229">
                  <c:v>144590</c:v>
                </c:pt>
                <c:pt idx="7230">
                  <c:v>144610</c:v>
                </c:pt>
                <c:pt idx="7231">
                  <c:v>144630</c:v>
                </c:pt>
                <c:pt idx="7232">
                  <c:v>144650</c:v>
                </c:pt>
                <c:pt idx="7233">
                  <c:v>144670</c:v>
                </c:pt>
                <c:pt idx="7234">
                  <c:v>144690</c:v>
                </c:pt>
                <c:pt idx="7235">
                  <c:v>144710</c:v>
                </c:pt>
                <c:pt idx="7236">
                  <c:v>144730</c:v>
                </c:pt>
                <c:pt idx="7237">
                  <c:v>144750</c:v>
                </c:pt>
                <c:pt idx="7238">
                  <c:v>144770</c:v>
                </c:pt>
                <c:pt idx="7239">
                  <c:v>144790</c:v>
                </c:pt>
                <c:pt idx="7240">
                  <c:v>144810</c:v>
                </c:pt>
                <c:pt idx="7241">
                  <c:v>144830</c:v>
                </c:pt>
                <c:pt idx="7242">
                  <c:v>144850</c:v>
                </c:pt>
                <c:pt idx="7243">
                  <c:v>144870</c:v>
                </c:pt>
                <c:pt idx="7244">
                  <c:v>144890</c:v>
                </c:pt>
                <c:pt idx="7245">
                  <c:v>144910</c:v>
                </c:pt>
                <c:pt idx="7246">
                  <c:v>144930</c:v>
                </c:pt>
                <c:pt idx="7247">
                  <c:v>144950</c:v>
                </c:pt>
                <c:pt idx="7248">
                  <c:v>144970</c:v>
                </c:pt>
                <c:pt idx="7249">
                  <c:v>144990</c:v>
                </c:pt>
                <c:pt idx="7250">
                  <c:v>145010</c:v>
                </c:pt>
                <c:pt idx="7251">
                  <c:v>145030</c:v>
                </c:pt>
                <c:pt idx="7252">
                  <c:v>145050</c:v>
                </c:pt>
                <c:pt idx="7253">
                  <c:v>145070</c:v>
                </c:pt>
                <c:pt idx="7254">
                  <c:v>145090</c:v>
                </c:pt>
                <c:pt idx="7255">
                  <c:v>145110</c:v>
                </c:pt>
                <c:pt idx="7256">
                  <c:v>145130</c:v>
                </c:pt>
                <c:pt idx="7257">
                  <c:v>145150</c:v>
                </c:pt>
                <c:pt idx="7258">
                  <c:v>145170</c:v>
                </c:pt>
                <c:pt idx="7259">
                  <c:v>145190</c:v>
                </c:pt>
                <c:pt idx="7260">
                  <c:v>145210</c:v>
                </c:pt>
                <c:pt idx="7261">
                  <c:v>145230</c:v>
                </c:pt>
                <c:pt idx="7262">
                  <c:v>145250</c:v>
                </c:pt>
                <c:pt idx="7263">
                  <c:v>145270</c:v>
                </c:pt>
                <c:pt idx="7264">
                  <c:v>145290</c:v>
                </c:pt>
                <c:pt idx="7265">
                  <c:v>145310</c:v>
                </c:pt>
                <c:pt idx="7266">
                  <c:v>145330</c:v>
                </c:pt>
                <c:pt idx="7267">
                  <c:v>145350</c:v>
                </c:pt>
                <c:pt idx="7268">
                  <c:v>145370</c:v>
                </c:pt>
                <c:pt idx="7269">
                  <c:v>145390</c:v>
                </c:pt>
                <c:pt idx="7270">
                  <c:v>145410</c:v>
                </c:pt>
                <c:pt idx="7271">
                  <c:v>145430</c:v>
                </c:pt>
                <c:pt idx="7272">
                  <c:v>145450</c:v>
                </c:pt>
                <c:pt idx="7273">
                  <c:v>145470</c:v>
                </c:pt>
                <c:pt idx="7274">
                  <c:v>145490</c:v>
                </c:pt>
                <c:pt idx="7275">
                  <c:v>145510</c:v>
                </c:pt>
                <c:pt idx="7276">
                  <c:v>145530</c:v>
                </c:pt>
                <c:pt idx="7277">
                  <c:v>145550</c:v>
                </c:pt>
                <c:pt idx="7278">
                  <c:v>145570</c:v>
                </c:pt>
                <c:pt idx="7279">
                  <c:v>145590</c:v>
                </c:pt>
                <c:pt idx="7280">
                  <c:v>145610</c:v>
                </c:pt>
                <c:pt idx="7281">
                  <c:v>145630</c:v>
                </c:pt>
                <c:pt idx="7282">
                  <c:v>145650</c:v>
                </c:pt>
                <c:pt idx="7283">
                  <c:v>145670</c:v>
                </c:pt>
                <c:pt idx="7284">
                  <c:v>145690</c:v>
                </c:pt>
                <c:pt idx="7285">
                  <c:v>145710</c:v>
                </c:pt>
                <c:pt idx="7286">
                  <c:v>145730</c:v>
                </c:pt>
                <c:pt idx="7287">
                  <c:v>145750</c:v>
                </c:pt>
                <c:pt idx="7288">
                  <c:v>145770</c:v>
                </c:pt>
                <c:pt idx="7289">
                  <c:v>145790</c:v>
                </c:pt>
                <c:pt idx="7290">
                  <c:v>145810</c:v>
                </c:pt>
                <c:pt idx="7291">
                  <c:v>145830</c:v>
                </c:pt>
                <c:pt idx="7292">
                  <c:v>145850</c:v>
                </c:pt>
                <c:pt idx="7293">
                  <c:v>145870</c:v>
                </c:pt>
                <c:pt idx="7294">
                  <c:v>145890</c:v>
                </c:pt>
                <c:pt idx="7295">
                  <c:v>145910</c:v>
                </c:pt>
                <c:pt idx="7296">
                  <c:v>145930</c:v>
                </c:pt>
                <c:pt idx="7297">
                  <c:v>145950</c:v>
                </c:pt>
                <c:pt idx="7298">
                  <c:v>145970</c:v>
                </c:pt>
                <c:pt idx="7299">
                  <c:v>145990</c:v>
                </c:pt>
                <c:pt idx="7300">
                  <c:v>146010</c:v>
                </c:pt>
                <c:pt idx="7301">
                  <c:v>146030</c:v>
                </c:pt>
                <c:pt idx="7302">
                  <c:v>146050</c:v>
                </c:pt>
                <c:pt idx="7303">
                  <c:v>146070</c:v>
                </c:pt>
                <c:pt idx="7304">
                  <c:v>146090</c:v>
                </c:pt>
                <c:pt idx="7305">
                  <c:v>146110</c:v>
                </c:pt>
                <c:pt idx="7306">
                  <c:v>146130</c:v>
                </c:pt>
                <c:pt idx="7307">
                  <c:v>146150</c:v>
                </c:pt>
                <c:pt idx="7308">
                  <c:v>146170</c:v>
                </c:pt>
                <c:pt idx="7309">
                  <c:v>146190</c:v>
                </c:pt>
                <c:pt idx="7310">
                  <c:v>146210</c:v>
                </c:pt>
                <c:pt idx="7311">
                  <c:v>146230</c:v>
                </c:pt>
                <c:pt idx="7312">
                  <c:v>146250</c:v>
                </c:pt>
                <c:pt idx="7313">
                  <c:v>146270</c:v>
                </c:pt>
                <c:pt idx="7314">
                  <c:v>146290</c:v>
                </c:pt>
                <c:pt idx="7315">
                  <c:v>146310</c:v>
                </c:pt>
                <c:pt idx="7316">
                  <c:v>146330</c:v>
                </c:pt>
                <c:pt idx="7317">
                  <c:v>146350</c:v>
                </c:pt>
                <c:pt idx="7318">
                  <c:v>146370</c:v>
                </c:pt>
                <c:pt idx="7319">
                  <c:v>146390</c:v>
                </c:pt>
                <c:pt idx="7320">
                  <c:v>146410</c:v>
                </c:pt>
                <c:pt idx="7321">
                  <c:v>146430</c:v>
                </c:pt>
                <c:pt idx="7322">
                  <c:v>146450</c:v>
                </c:pt>
                <c:pt idx="7323">
                  <c:v>146470</c:v>
                </c:pt>
                <c:pt idx="7324">
                  <c:v>146490</c:v>
                </c:pt>
                <c:pt idx="7325">
                  <c:v>146510</c:v>
                </c:pt>
                <c:pt idx="7326">
                  <c:v>146530</c:v>
                </c:pt>
                <c:pt idx="7327">
                  <c:v>146550</c:v>
                </c:pt>
                <c:pt idx="7328">
                  <c:v>146570</c:v>
                </c:pt>
                <c:pt idx="7329">
                  <c:v>146590</c:v>
                </c:pt>
                <c:pt idx="7330">
                  <c:v>146610</c:v>
                </c:pt>
                <c:pt idx="7331">
                  <c:v>146630</c:v>
                </c:pt>
                <c:pt idx="7332">
                  <c:v>146650</c:v>
                </c:pt>
                <c:pt idx="7333">
                  <c:v>146670</c:v>
                </c:pt>
                <c:pt idx="7334">
                  <c:v>146690</c:v>
                </c:pt>
                <c:pt idx="7335">
                  <c:v>146710</c:v>
                </c:pt>
                <c:pt idx="7336">
                  <c:v>146730</c:v>
                </c:pt>
                <c:pt idx="7337">
                  <c:v>146750</c:v>
                </c:pt>
                <c:pt idx="7338">
                  <c:v>146770</c:v>
                </c:pt>
                <c:pt idx="7339">
                  <c:v>146790</c:v>
                </c:pt>
                <c:pt idx="7340">
                  <c:v>146810</c:v>
                </c:pt>
                <c:pt idx="7341">
                  <c:v>146830</c:v>
                </c:pt>
                <c:pt idx="7342">
                  <c:v>146850</c:v>
                </c:pt>
                <c:pt idx="7343">
                  <c:v>146870</c:v>
                </c:pt>
                <c:pt idx="7344">
                  <c:v>146890</c:v>
                </c:pt>
                <c:pt idx="7345">
                  <c:v>146910</c:v>
                </c:pt>
                <c:pt idx="7346">
                  <c:v>146930</c:v>
                </c:pt>
                <c:pt idx="7347">
                  <c:v>146950</c:v>
                </c:pt>
                <c:pt idx="7348">
                  <c:v>146970</c:v>
                </c:pt>
                <c:pt idx="7349">
                  <c:v>146990</c:v>
                </c:pt>
                <c:pt idx="7350">
                  <c:v>147010</c:v>
                </c:pt>
                <c:pt idx="7351">
                  <c:v>147030</c:v>
                </c:pt>
                <c:pt idx="7352">
                  <c:v>147050</c:v>
                </c:pt>
                <c:pt idx="7353">
                  <c:v>147070</c:v>
                </c:pt>
                <c:pt idx="7354">
                  <c:v>147090</c:v>
                </c:pt>
                <c:pt idx="7355">
                  <c:v>147110</c:v>
                </c:pt>
                <c:pt idx="7356">
                  <c:v>147130</c:v>
                </c:pt>
                <c:pt idx="7357">
                  <c:v>147150</c:v>
                </c:pt>
                <c:pt idx="7358">
                  <c:v>147170</c:v>
                </c:pt>
                <c:pt idx="7359">
                  <c:v>147190</c:v>
                </c:pt>
                <c:pt idx="7360">
                  <c:v>147210</c:v>
                </c:pt>
                <c:pt idx="7361">
                  <c:v>147230</c:v>
                </c:pt>
                <c:pt idx="7362">
                  <c:v>147250</c:v>
                </c:pt>
                <c:pt idx="7363">
                  <c:v>147270</c:v>
                </c:pt>
                <c:pt idx="7364">
                  <c:v>147290</c:v>
                </c:pt>
                <c:pt idx="7365">
                  <c:v>147310</c:v>
                </c:pt>
                <c:pt idx="7366">
                  <c:v>147330</c:v>
                </c:pt>
                <c:pt idx="7367">
                  <c:v>147350</c:v>
                </c:pt>
                <c:pt idx="7368">
                  <c:v>147370</c:v>
                </c:pt>
                <c:pt idx="7369">
                  <c:v>147390</c:v>
                </c:pt>
                <c:pt idx="7370">
                  <c:v>147410</c:v>
                </c:pt>
                <c:pt idx="7371">
                  <c:v>147430</c:v>
                </c:pt>
                <c:pt idx="7372">
                  <c:v>147450</c:v>
                </c:pt>
                <c:pt idx="7373">
                  <c:v>147470</c:v>
                </c:pt>
                <c:pt idx="7374">
                  <c:v>147490</c:v>
                </c:pt>
                <c:pt idx="7375">
                  <c:v>147510</c:v>
                </c:pt>
                <c:pt idx="7376">
                  <c:v>147530</c:v>
                </c:pt>
                <c:pt idx="7377">
                  <c:v>147550</c:v>
                </c:pt>
                <c:pt idx="7378">
                  <c:v>147570</c:v>
                </c:pt>
                <c:pt idx="7379">
                  <c:v>147590</c:v>
                </c:pt>
                <c:pt idx="7380">
                  <c:v>147610</c:v>
                </c:pt>
                <c:pt idx="7381">
                  <c:v>147630</c:v>
                </c:pt>
                <c:pt idx="7382">
                  <c:v>147650</c:v>
                </c:pt>
                <c:pt idx="7383">
                  <c:v>147670</c:v>
                </c:pt>
                <c:pt idx="7384">
                  <c:v>147690</c:v>
                </c:pt>
                <c:pt idx="7385">
                  <c:v>147710</c:v>
                </c:pt>
                <c:pt idx="7386">
                  <c:v>147730</c:v>
                </c:pt>
                <c:pt idx="7387">
                  <c:v>147750</c:v>
                </c:pt>
                <c:pt idx="7388">
                  <c:v>147770</c:v>
                </c:pt>
                <c:pt idx="7389">
                  <c:v>147790</c:v>
                </c:pt>
                <c:pt idx="7390">
                  <c:v>147810</c:v>
                </c:pt>
                <c:pt idx="7391">
                  <c:v>147830</c:v>
                </c:pt>
                <c:pt idx="7392">
                  <c:v>147850</c:v>
                </c:pt>
                <c:pt idx="7393">
                  <c:v>147870</c:v>
                </c:pt>
                <c:pt idx="7394">
                  <c:v>147890</c:v>
                </c:pt>
                <c:pt idx="7395">
                  <c:v>147910</c:v>
                </c:pt>
                <c:pt idx="7396">
                  <c:v>147930</c:v>
                </c:pt>
                <c:pt idx="7397">
                  <c:v>147950</c:v>
                </c:pt>
                <c:pt idx="7398">
                  <c:v>147970</c:v>
                </c:pt>
                <c:pt idx="7399">
                  <c:v>147990</c:v>
                </c:pt>
                <c:pt idx="7400">
                  <c:v>148010</c:v>
                </c:pt>
                <c:pt idx="7401">
                  <c:v>148030</c:v>
                </c:pt>
                <c:pt idx="7402">
                  <c:v>148050</c:v>
                </c:pt>
                <c:pt idx="7403">
                  <c:v>148070</c:v>
                </c:pt>
                <c:pt idx="7404">
                  <c:v>148090</c:v>
                </c:pt>
                <c:pt idx="7405">
                  <c:v>148110</c:v>
                </c:pt>
                <c:pt idx="7406">
                  <c:v>148130</c:v>
                </c:pt>
                <c:pt idx="7407">
                  <c:v>148150</c:v>
                </c:pt>
                <c:pt idx="7408">
                  <c:v>148170</c:v>
                </c:pt>
                <c:pt idx="7409">
                  <c:v>148190</c:v>
                </c:pt>
                <c:pt idx="7410">
                  <c:v>148210</c:v>
                </c:pt>
                <c:pt idx="7411">
                  <c:v>148230</c:v>
                </c:pt>
                <c:pt idx="7412">
                  <c:v>148250</c:v>
                </c:pt>
                <c:pt idx="7413">
                  <c:v>148270</c:v>
                </c:pt>
                <c:pt idx="7414">
                  <c:v>148290</c:v>
                </c:pt>
                <c:pt idx="7415">
                  <c:v>148310</c:v>
                </c:pt>
                <c:pt idx="7416">
                  <c:v>148330</c:v>
                </c:pt>
                <c:pt idx="7417">
                  <c:v>148350</c:v>
                </c:pt>
                <c:pt idx="7418">
                  <c:v>148370</c:v>
                </c:pt>
                <c:pt idx="7419">
                  <c:v>148390</c:v>
                </c:pt>
                <c:pt idx="7420">
                  <c:v>148410</c:v>
                </c:pt>
                <c:pt idx="7421">
                  <c:v>148430</c:v>
                </c:pt>
                <c:pt idx="7422">
                  <c:v>148450</c:v>
                </c:pt>
                <c:pt idx="7423">
                  <c:v>148470</c:v>
                </c:pt>
                <c:pt idx="7424">
                  <c:v>148490</c:v>
                </c:pt>
                <c:pt idx="7425">
                  <c:v>148510</c:v>
                </c:pt>
                <c:pt idx="7426">
                  <c:v>148530</c:v>
                </c:pt>
                <c:pt idx="7427">
                  <c:v>148550</c:v>
                </c:pt>
                <c:pt idx="7428">
                  <c:v>148570</c:v>
                </c:pt>
                <c:pt idx="7429">
                  <c:v>148590</c:v>
                </c:pt>
                <c:pt idx="7430">
                  <c:v>148610</c:v>
                </c:pt>
                <c:pt idx="7431">
                  <c:v>148630</c:v>
                </c:pt>
                <c:pt idx="7432">
                  <c:v>148650</c:v>
                </c:pt>
                <c:pt idx="7433">
                  <c:v>148670</c:v>
                </c:pt>
                <c:pt idx="7434">
                  <c:v>148690</c:v>
                </c:pt>
                <c:pt idx="7435">
                  <c:v>148710</c:v>
                </c:pt>
                <c:pt idx="7436">
                  <c:v>148730</c:v>
                </c:pt>
                <c:pt idx="7437">
                  <c:v>148750</c:v>
                </c:pt>
                <c:pt idx="7438">
                  <c:v>148770</c:v>
                </c:pt>
                <c:pt idx="7439">
                  <c:v>148790</c:v>
                </c:pt>
                <c:pt idx="7440">
                  <c:v>148810</c:v>
                </c:pt>
                <c:pt idx="7441">
                  <c:v>148830</c:v>
                </c:pt>
                <c:pt idx="7442">
                  <c:v>148850</c:v>
                </c:pt>
                <c:pt idx="7443">
                  <c:v>148870</c:v>
                </c:pt>
                <c:pt idx="7444">
                  <c:v>148890</c:v>
                </c:pt>
                <c:pt idx="7445">
                  <c:v>148910</c:v>
                </c:pt>
                <c:pt idx="7446">
                  <c:v>148930</c:v>
                </c:pt>
                <c:pt idx="7447">
                  <c:v>148950</c:v>
                </c:pt>
                <c:pt idx="7448">
                  <c:v>148970</c:v>
                </c:pt>
                <c:pt idx="7449">
                  <c:v>148990</c:v>
                </c:pt>
                <c:pt idx="7450">
                  <c:v>149010</c:v>
                </c:pt>
                <c:pt idx="7451">
                  <c:v>149030</c:v>
                </c:pt>
                <c:pt idx="7452">
                  <c:v>149050</c:v>
                </c:pt>
                <c:pt idx="7453">
                  <c:v>149070</c:v>
                </c:pt>
                <c:pt idx="7454">
                  <c:v>149090</c:v>
                </c:pt>
                <c:pt idx="7455">
                  <c:v>149110</c:v>
                </c:pt>
                <c:pt idx="7456">
                  <c:v>149130</c:v>
                </c:pt>
                <c:pt idx="7457">
                  <c:v>149150</c:v>
                </c:pt>
                <c:pt idx="7458">
                  <c:v>149170</c:v>
                </c:pt>
                <c:pt idx="7459">
                  <c:v>149190</c:v>
                </c:pt>
                <c:pt idx="7460">
                  <c:v>149210</c:v>
                </c:pt>
                <c:pt idx="7461">
                  <c:v>149230</c:v>
                </c:pt>
                <c:pt idx="7462">
                  <c:v>149250</c:v>
                </c:pt>
                <c:pt idx="7463">
                  <c:v>149270</c:v>
                </c:pt>
                <c:pt idx="7464">
                  <c:v>149290</c:v>
                </c:pt>
                <c:pt idx="7465">
                  <c:v>149310</c:v>
                </c:pt>
                <c:pt idx="7466">
                  <c:v>149330</c:v>
                </c:pt>
                <c:pt idx="7467">
                  <c:v>149350</c:v>
                </c:pt>
                <c:pt idx="7468">
                  <c:v>149370</c:v>
                </c:pt>
                <c:pt idx="7469">
                  <c:v>149390</c:v>
                </c:pt>
                <c:pt idx="7470">
                  <c:v>149410</c:v>
                </c:pt>
                <c:pt idx="7471">
                  <c:v>149430</c:v>
                </c:pt>
                <c:pt idx="7472">
                  <c:v>149450</c:v>
                </c:pt>
                <c:pt idx="7473">
                  <c:v>149470</c:v>
                </c:pt>
                <c:pt idx="7474">
                  <c:v>149490</c:v>
                </c:pt>
                <c:pt idx="7475">
                  <c:v>149510</c:v>
                </c:pt>
                <c:pt idx="7476">
                  <c:v>149530</c:v>
                </c:pt>
                <c:pt idx="7477">
                  <c:v>149550</c:v>
                </c:pt>
                <c:pt idx="7478">
                  <c:v>149570</c:v>
                </c:pt>
                <c:pt idx="7479">
                  <c:v>149590</c:v>
                </c:pt>
                <c:pt idx="7480">
                  <c:v>149610</c:v>
                </c:pt>
                <c:pt idx="7481">
                  <c:v>149630</c:v>
                </c:pt>
                <c:pt idx="7482">
                  <c:v>149650</c:v>
                </c:pt>
                <c:pt idx="7483">
                  <c:v>149670</c:v>
                </c:pt>
                <c:pt idx="7484">
                  <c:v>149690</c:v>
                </c:pt>
                <c:pt idx="7485">
                  <c:v>149710</c:v>
                </c:pt>
                <c:pt idx="7486">
                  <c:v>149730</c:v>
                </c:pt>
                <c:pt idx="7487">
                  <c:v>149750</c:v>
                </c:pt>
                <c:pt idx="7488">
                  <c:v>149770</c:v>
                </c:pt>
                <c:pt idx="7489">
                  <c:v>149790</c:v>
                </c:pt>
                <c:pt idx="7490">
                  <c:v>149810</c:v>
                </c:pt>
                <c:pt idx="7491">
                  <c:v>149830</c:v>
                </c:pt>
                <c:pt idx="7492">
                  <c:v>149850</c:v>
                </c:pt>
                <c:pt idx="7493">
                  <c:v>149870</c:v>
                </c:pt>
                <c:pt idx="7494">
                  <c:v>149890</c:v>
                </c:pt>
                <c:pt idx="7495">
                  <c:v>149910</c:v>
                </c:pt>
                <c:pt idx="7496">
                  <c:v>149930</c:v>
                </c:pt>
                <c:pt idx="7497">
                  <c:v>149950</c:v>
                </c:pt>
                <c:pt idx="7498">
                  <c:v>149970</c:v>
                </c:pt>
                <c:pt idx="7499">
                  <c:v>149990</c:v>
                </c:pt>
                <c:pt idx="7500">
                  <c:v>150010</c:v>
                </c:pt>
                <c:pt idx="7501">
                  <c:v>150030</c:v>
                </c:pt>
                <c:pt idx="7502">
                  <c:v>150050</c:v>
                </c:pt>
                <c:pt idx="7503">
                  <c:v>150070</c:v>
                </c:pt>
                <c:pt idx="7504">
                  <c:v>150090</c:v>
                </c:pt>
                <c:pt idx="7505">
                  <c:v>150110</c:v>
                </c:pt>
                <c:pt idx="7506">
                  <c:v>150130</c:v>
                </c:pt>
                <c:pt idx="7507">
                  <c:v>150150</c:v>
                </c:pt>
                <c:pt idx="7508">
                  <c:v>150170</c:v>
                </c:pt>
                <c:pt idx="7509">
                  <c:v>150190</c:v>
                </c:pt>
                <c:pt idx="7510">
                  <c:v>150210</c:v>
                </c:pt>
                <c:pt idx="7511">
                  <c:v>150230</c:v>
                </c:pt>
                <c:pt idx="7512">
                  <c:v>150250</c:v>
                </c:pt>
                <c:pt idx="7513">
                  <c:v>150270</c:v>
                </c:pt>
                <c:pt idx="7514">
                  <c:v>150290</c:v>
                </c:pt>
                <c:pt idx="7515">
                  <c:v>150310</c:v>
                </c:pt>
                <c:pt idx="7516">
                  <c:v>150330</c:v>
                </c:pt>
                <c:pt idx="7517">
                  <c:v>150350</c:v>
                </c:pt>
                <c:pt idx="7518">
                  <c:v>150370</c:v>
                </c:pt>
                <c:pt idx="7519">
                  <c:v>150390</c:v>
                </c:pt>
                <c:pt idx="7520">
                  <c:v>150410</c:v>
                </c:pt>
                <c:pt idx="7521">
                  <c:v>150430</c:v>
                </c:pt>
                <c:pt idx="7522">
                  <c:v>150450</c:v>
                </c:pt>
                <c:pt idx="7523">
                  <c:v>150470</c:v>
                </c:pt>
                <c:pt idx="7524">
                  <c:v>150490</c:v>
                </c:pt>
                <c:pt idx="7525">
                  <c:v>150510</c:v>
                </c:pt>
                <c:pt idx="7526">
                  <c:v>150530</c:v>
                </c:pt>
                <c:pt idx="7527">
                  <c:v>150550</c:v>
                </c:pt>
                <c:pt idx="7528">
                  <c:v>150570</c:v>
                </c:pt>
                <c:pt idx="7529">
                  <c:v>150590</c:v>
                </c:pt>
                <c:pt idx="7530">
                  <c:v>150610</c:v>
                </c:pt>
                <c:pt idx="7531">
                  <c:v>150630</c:v>
                </c:pt>
                <c:pt idx="7532">
                  <c:v>150650</c:v>
                </c:pt>
                <c:pt idx="7533">
                  <c:v>150670</c:v>
                </c:pt>
                <c:pt idx="7534">
                  <c:v>150690</c:v>
                </c:pt>
                <c:pt idx="7535">
                  <c:v>150710</c:v>
                </c:pt>
                <c:pt idx="7536">
                  <c:v>150730</c:v>
                </c:pt>
                <c:pt idx="7537">
                  <c:v>150750</c:v>
                </c:pt>
                <c:pt idx="7538">
                  <c:v>150770</c:v>
                </c:pt>
                <c:pt idx="7539">
                  <c:v>150790</c:v>
                </c:pt>
                <c:pt idx="7540">
                  <c:v>150810</c:v>
                </c:pt>
                <c:pt idx="7541">
                  <c:v>150830</c:v>
                </c:pt>
                <c:pt idx="7542">
                  <c:v>150850</c:v>
                </c:pt>
                <c:pt idx="7543">
                  <c:v>150870</c:v>
                </c:pt>
                <c:pt idx="7544">
                  <c:v>150890</c:v>
                </c:pt>
                <c:pt idx="7545">
                  <c:v>150910</c:v>
                </c:pt>
                <c:pt idx="7546">
                  <c:v>150930</c:v>
                </c:pt>
                <c:pt idx="7547">
                  <c:v>150950</c:v>
                </c:pt>
                <c:pt idx="7548">
                  <c:v>150970</c:v>
                </c:pt>
                <c:pt idx="7549">
                  <c:v>150990</c:v>
                </c:pt>
                <c:pt idx="7550">
                  <c:v>151010</c:v>
                </c:pt>
                <c:pt idx="7551">
                  <c:v>151030</c:v>
                </c:pt>
                <c:pt idx="7552">
                  <c:v>151050</c:v>
                </c:pt>
                <c:pt idx="7553">
                  <c:v>151070</c:v>
                </c:pt>
                <c:pt idx="7554">
                  <c:v>151090</c:v>
                </c:pt>
                <c:pt idx="7555">
                  <c:v>151110</c:v>
                </c:pt>
                <c:pt idx="7556">
                  <c:v>151130</c:v>
                </c:pt>
                <c:pt idx="7557">
                  <c:v>151150</c:v>
                </c:pt>
                <c:pt idx="7558">
                  <c:v>151170</c:v>
                </c:pt>
                <c:pt idx="7559">
                  <c:v>151190</c:v>
                </c:pt>
                <c:pt idx="7560">
                  <c:v>151210</c:v>
                </c:pt>
                <c:pt idx="7561">
                  <c:v>151230</c:v>
                </c:pt>
                <c:pt idx="7562">
                  <c:v>151250</c:v>
                </c:pt>
                <c:pt idx="7563">
                  <c:v>151270</c:v>
                </c:pt>
                <c:pt idx="7564">
                  <c:v>151290</c:v>
                </c:pt>
                <c:pt idx="7565">
                  <c:v>151310</c:v>
                </c:pt>
                <c:pt idx="7566">
                  <c:v>151330</c:v>
                </c:pt>
                <c:pt idx="7567">
                  <c:v>151350</c:v>
                </c:pt>
                <c:pt idx="7568">
                  <c:v>151370</c:v>
                </c:pt>
                <c:pt idx="7569">
                  <c:v>151390</c:v>
                </c:pt>
                <c:pt idx="7570">
                  <c:v>151410</c:v>
                </c:pt>
                <c:pt idx="7571">
                  <c:v>151430</c:v>
                </c:pt>
                <c:pt idx="7572">
                  <c:v>151450</c:v>
                </c:pt>
                <c:pt idx="7573">
                  <c:v>151470</c:v>
                </c:pt>
                <c:pt idx="7574">
                  <c:v>151490</c:v>
                </c:pt>
                <c:pt idx="7575">
                  <c:v>151510</c:v>
                </c:pt>
                <c:pt idx="7576">
                  <c:v>151530</c:v>
                </c:pt>
                <c:pt idx="7577">
                  <c:v>151550</c:v>
                </c:pt>
                <c:pt idx="7578">
                  <c:v>151570</c:v>
                </c:pt>
                <c:pt idx="7579">
                  <c:v>151590</c:v>
                </c:pt>
                <c:pt idx="7580">
                  <c:v>151610</c:v>
                </c:pt>
                <c:pt idx="7581">
                  <c:v>151630</c:v>
                </c:pt>
                <c:pt idx="7582">
                  <c:v>151650</c:v>
                </c:pt>
                <c:pt idx="7583">
                  <c:v>151670</c:v>
                </c:pt>
                <c:pt idx="7584">
                  <c:v>151690</c:v>
                </c:pt>
                <c:pt idx="7585">
                  <c:v>151710</c:v>
                </c:pt>
                <c:pt idx="7586">
                  <c:v>151730</c:v>
                </c:pt>
                <c:pt idx="7587">
                  <c:v>151750</c:v>
                </c:pt>
                <c:pt idx="7588">
                  <c:v>151770</c:v>
                </c:pt>
                <c:pt idx="7589">
                  <c:v>151790</c:v>
                </c:pt>
                <c:pt idx="7590">
                  <c:v>151810</c:v>
                </c:pt>
                <c:pt idx="7591">
                  <c:v>151830</c:v>
                </c:pt>
                <c:pt idx="7592">
                  <c:v>151850</c:v>
                </c:pt>
                <c:pt idx="7593">
                  <c:v>151870</c:v>
                </c:pt>
                <c:pt idx="7594">
                  <c:v>151890</c:v>
                </c:pt>
                <c:pt idx="7595">
                  <c:v>151910</c:v>
                </c:pt>
                <c:pt idx="7596">
                  <c:v>151930</c:v>
                </c:pt>
                <c:pt idx="7597">
                  <c:v>151950</c:v>
                </c:pt>
                <c:pt idx="7598">
                  <c:v>151970</c:v>
                </c:pt>
                <c:pt idx="7599">
                  <c:v>151990</c:v>
                </c:pt>
                <c:pt idx="7600">
                  <c:v>152010</c:v>
                </c:pt>
                <c:pt idx="7601">
                  <c:v>152030</c:v>
                </c:pt>
                <c:pt idx="7602">
                  <c:v>152050</c:v>
                </c:pt>
                <c:pt idx="7603">
                  <c:v>152070</c:v>
                </c:pt>
                <c:pt idx="7604">
                  <c:v>152090</c:v>
                </c:pt>
                <c:pt idx="7605">
                  <c:v>152110</c:v>
                </c:pt>
                <c:pt idx="7606">
                  <c:v>152130</c:v>
                </c:pt>
                <c:pt idx="7607">
                  <c:v>152150</c:v>
                </c:pt>
                <c:pt idx="7608">
                  <c:v>152170</c:v>
                </c:pt>
                <c:pt idx="7609">
                  <c:v>152190</c:v>
                </c:pt>
                <c:pt idx="7610">
                  <c:v>152210</c:v>
                </c:pt>
                <c:pt idx="7611">
                  <c:v>152230</c:v>
                </c:pt>
                <c:pt idx="7612">
                  <c:v>152250</c:v>
                </c:pt>
                <c:pt idx="7613">
                  <c:v>152270</c:v>
                </c:pt>
                <c:pt idx="7614">
                  <c:v>152290</c:v>
                </c:pt>
                <c:pt idx="7615">
                  <c:v>152310</c:v>
                </c:pt>
                <c:pt idx="7616">
                  <c:v>152330</c:v>
                </c:pt>
                <c:pt idx="7617">
                  <c:v>152350</c:v>
                </c:pt>
                <c:pt idx="7618">
                  <c:v>152370</c:v>
                </c:pt>
                <c:pt idx="7619">
                  <c:v>152390</c:v>
                </c:pt>
                <c:pt idx="7620">
                  <c:v>152410</c:v>
                </c:pt>
                <c:pt idx="7621">
                  <c:v>152430</c:v>
                </c:pt>
                <c:pt idx="7622">
                  <c:v>152450</c:v>
                </c:pt>
                <c:pt idx="7623">
                  <c:v>152470</c:v>
                </c:pt>
                <c:pt idx="7624">
                  <c:v>152490</c:v>
                </c:pt>
                <c:pt idx="7625">
                  <c:v>152510</c:v>
                </c:pt>
                <c:pt idx="7626">
                  <c:v>152530</c:v>
                </c:pt>
                <c:pt idx="7627">
                  <c:v>152550</c:v>
                </c:pt>
                <c:pt idx="7628">
                  <c:v>152570</c:v>
                </c:pt>
                <c:pt idx="7629">
                  <c:v>152590</c:v>
                </c:pt>
                <c:pt idx="7630">
                  <c:v>152610</c:v>
                </c:pt>
                <c:pt idx="7631">
                  <c:v>152630</c:v>
                </c:pt>
                <c:pt idx="7632">
                  <c:v>152650</c:v>
                </c:pt>
                <c:pt idx="7633">
                  <c:v>152670</c:v>
                </c:pt>
                <c:pt idx="7634">
                  <c:v>152690</c:v>
                </c:pt>
                <c:pt idx="7635">
                  <c:v>152710</c:v>
                </c:pt>
                <c:pt idx="7636">
                  <c:v>152730</c:v>
                </c:pt>
                <c:pt idx="7637">
                  <c:v>152750</c:v>
                </c:pt>
                <c:pt idx="7638">
                  <c:v>152770</c:v>
                </c:pt>
                <c:pt idx="7639">
                  <c:v>152790</c:v>
                </c:pt>
                <c:pt idx="7640">
                  <c:v>152810</c:v>
                </c:pt>
                <c:pt idx="7641">
                  <c:v>152830</c:v>
                </c:pt>
                <c:pt idx="7642">
                  <c:v>152850</c:v>
                </c:pt>
                <c:pt idx="7643">
                  <c:v>152870</c:v>
                </c:pt>
                <c:pt idx="7644">
                  <c:v>152890</c:v>
                </c:pt>
                <c:pt idx="7645">
                  <c:v>152910</c:v>
                </c:pt>
                <c:pt idx="7646">
                  <c:v>152930</c:v>
                </c:pt>
                <c:pt idx="7647">
                  <c:v>152950</c:v>
                </c:pt>
                <c:pt idx="7648">
                  <c:v>152970</c:v>
                </c:pt>
                <c:pt idx="7649">
                  <c:v>152990</c:v>
                </c:pt>
                <c:pt idx="7650">
                  <c:v>153010</c:v>
                </c:pt>
                <c:pt idx="7651">
                  <c:v>153030</c:v>
                </c:pt>
                <c:pt idx="7652">
                  <c:v>153050</c:v>
                </c:pt>
                <c:pt idx="7653">
                  <c:v>153070</c:v>
                </c:pt>
                <c:pt idx="7654">
                  <c:v>153090</c:v>
                </c:pt>
                <c:pt idx="7655">
                  <c:v>153110</c:v>
                </c:pt>
                <c:pt idx="7656">
                  <c:v>153130</c:v>
                </c:pt>
                <c:pt idx="7657">
                  <c:v>153150</c:v>
                </c:pt>
                <c:pt idx="7658">
                  <c:v>153170</c:v>
                </c:pt>
                <c:pt idx="7659">
                  <c:v>153190</c:v>
                </c:pt>
                <c:pt idx="7660">
                  <c:v>153210</c:v>
                </c:pt>
                <c:pt idx="7661">
                  <c:v>153230</c:v>
                </c:pt>
                <c:pt idx="7662">
                  <c:v>153250</c:v>
                </c:pt>
                <c:pt idx="7663">
                  <c:v>153270</c:v>
                </c:pt>
                <c:pt idx="7664">
                  <c:v>153290</c:v>
                </c:pt>
                <c:pt idx="7665">
                  <c:v>153310</c:v>
                </c:pt>
                <c:pt idx="7666">
                  <c:v>153330</c:v>
                </c:pt>
                <c:pt idx="7667">
                  <c:v>153350</c:v>
                </c:pt>
                <c:pt idx="7668">
                  <c:v>153370</c:v>
                </c:pt>
                <c:pt idx="7669">
                  <c:v>153390</c:v>
                </c:pt>
                <c:pt idx="7670">
                  <c:v>153410</c:v>
                </c:pt>
                <c:pt idx="7671">
                  <c:v>153430</c:v>
                </c:pt>
                <c:pt idx="7672">
                  <c:v>153450</c:v>
                </c:pt>
                <c:pt idx="7673">
                  <c:v>153470</c:v>
                </c:pt>
                <c:pt idx="7674">
                  <c:v>153490</c:v>
                </c:pt>
                <c:pt idx="7675">
                  <c:v>153510</c:v>
                </c:pt>
                <c:pt idx="7676">
                  <c:v>153530</c:v>
                </c:pt>
                <c:pt idx="7677">
                  <c:v>153550</c:v>
                </c:pt>
                <c:pt idx="7678">
                  <c:v>153570</c:v>
                </c:pt>
                <c:pt idx="7679">
                  <c:v>153590</c:v>
                </c:pt>
                <c:pt idx="7680">
                  <c:v>153610</c:v>
                </c:pt>
                <c:pt idx="7681">
                  <c:v>153630</c:v>
                </c:pt>
                <c:pt idx="7682">
                  <c:v>153650</c:v>
                </c:pt>
                <c:pt idx="7683">
                  <c:v>153670</c:v>
                </c:pt>
                <c:pt idx="7684">
                  <c:v>153690</c:v>
                </c:pt>
                <c:pt idx="7685">
                  <c:v>153710</c:v>
                </c:pt>
                <c:pt idx="7686">
                  <c:v>153730</c:v>
                </c:pt>
                <c:pt idx="7687">
                  <c:v>153750</c:v>
                </c:pt>
                <c:pt idx="7688">
                  <c:v>153770</c:v>
                </c:pt>
                <c:pt idx="7689">
                  <c:v>153790</c:v>
                </c:pt>
                <c:pt idx="7690">
                  <c:v>153810</c:v>
                </c:pt>
                <c:pt idx="7691">
                  <c:v>153830</c:v>
                </c:pt>
                <c:pt idx="7692">
                  <c:v>153850</c:v>
                </c:pt>
                <c:pt idx="7693">
                  <c:v>153870</c:v>
                </c:pt>
                <c:pt idx="7694">
                  <c:v>153890</c:v>
                </c:pt>
                <c:pt idx="7695">
                  <c:v>153910</c:v>
                </c:pt>
                <c:pt idx="7696">
                  <c:v>153930</c:v>
                </c:pt>
                <c:pt idx="7697">
                  <c:v>153950</c:v>
                </c:pt>
                <c:pt idx="7698">
                  <c:v>153970</c:v>
                </c:pt>
                <c:pt idx="7699">
                  <c:v>153990</c:v>
                </c:pt>
                <c:pt idx="7700">
                  <c:v>154010</c:v>
                </c:pt>
                <c:pt idx="7701">
                  <c:v>154030</c:v>
                </c:pt>
                <c:pt idx="7702">
                  <c:v>154050</c:v>
                </c:pt>
                <c:pt idx="7703">
                  <c:v>154070</c:v>
                </c:pt>
                <c:pt idx="7704">
                  <c:v>154090</c:v>
                </c:pt>
                <c:pt idx="7705">
                  <c:v>154110</c:v>
                </c:pt>
                <c:pt idx="7706">
                  <c:v>154130</c:v>
                </c:pt>
                <c:pt idx="7707">
                  <c:v>154150</c:v>
                </c:pt>
                <c:pt idx="7708">
                  <c:v>154170</c:v>
                </c:pt>
                <c:pt idx="7709">
                  <c:v>154190</c:v>
                </c:pt>
                <c:pt idx="7710">
                  <c:v>154210</c:v>
                </c:pt>
                <c:pt idx="7711">
                  <c:v>154230</c:v>
                </c:pt>
                <c:pt idx="7712">
                  <c:v>154250</c:v>
                </c:pt>
                <c:pt idx="7713">
                  <c:v>154270</c:v>
                </c:pt>
                <c:pt idx="7714">
                  <c:v>154290</c:v>
                </c:pt>
                <c:pt idx="7715">
                  <c:v>154310</c:v>
                </c:pt>
                <c:pt idx="7716">
                  <c:v>154330</c:v>
                </c:pt>
                <c:pt idx="7717">
                  <c:v>154350</c:v>
                </c:pt>
                <c:pt idx="7718">
                  <c:v>154370</c:v>
                </c:pt>
                <c:pt idx="7719">
                  <c:v>154390</c:v>
                </c:pt>
                <c:pt idx="7720">
                  <c:v>154410</c:v>
                </c:pt>
                <c:pt idx="7721">
                  <c:v>154430</c:v>
                </c:pt>
                <c:pt idx="7722">
                  <c:v>154450</c:v>
                </c:pt>
                <c:pt idx="7723">
                  <c:v>154470</c:v>
                </c:pt>
                <c:pt idx="7724">
                  <c:v>154490</c:v>
                </c:pt>
                <c:pt idx="7725">
                  <c:v>154510</c:v>
                </c:pt>
                <c:pt idx="7726">
                  <c:v>154530</c:v>
                </c:pt>
                <c:pt idx="7727">
                  <c:v>154550</c:v>
                </c:pt>
                <c:pt idx="7728">
                  <c:v>154570</c:v>
                </c:pt>
                <c:pt idx="7729">
                  <c:v>154590</c:v>
                </c:pt>
                <c:pt idx="7730">
                  <c:v>154610</c:v>
                </c:pt>
                <c:pt idx="7731">
                  <c:v>154630</c:v>
                </c:pt>
                <c:pt idx="7732">
                  <c:v>154650</c:v>
                </c:pt>
                <c:pt idx="7733">
                  <c:v>154670</c:v>
                </c:pt>
                <c:pt idx="7734">
                  <c:v>154690</c:v>
                </c:pt>
                <c:pt idx="7735">
                  <c:v>154710</c:v>
                </c:pt>
                <c:pt idx="7736">
                  <c:v>154730</c:v>
                </c:pt>
                <c:pt idx="7737">
                  <c:v>154750</c:v>
                </c:pt>
                <c:pt idx="7738">
                  <c:v>154770</c:v>
                </c:pt>
                <c:pt idx="7739">
                  <c:v>154790</c:v>
                </c:pt>
                <c:pt idx="7740">
                  <c:v>154810</c:v>
                </c:pt>
                <c:pt idx="7741">
                  <c:v>154830</c:v>
                </c:pt>
                <c:pt idx="7742">
                  <c:v>154850</c:v>
                </c:pt>
                <c:pt idx="7743">
                  <c:v>154870</c:v>
                </c:pt>
                <c:pt idx="7744">
                  <c:v>154890</c:v>
                </c:pt>
                <c:pt idx="7745">
                  <c:v>154910</c:v>
                </c:pt>
                <c:pt idx="7746">
                  <c:v>154930</c:v>
                </c:pt>
                <c:pt idx="7747">
                  <c:v>154950</c:v>
                </c:pt>
                <c:pt idx="7748">
                  <c:v>154970</c:v>
                </c:pt>
                <c:pt idx="7749">
                  <c:v>154990</c:v>
                </c:pt>
                <c:pt idx="7750">
                  <c:v>155010</c:v>
                </c:pt>
                <c:pt idx="7751">
                  <c:v>155030</c:v>
                </c:pt>
                <c:pt idx="7752">
                  <c:v>155050</c:v>
                </c:pt>
                <c:pt idx="7753">
                  <c:v>155070</c:v>
                </c:pt>
                <c:pt idx="7754">
                  <c:v>155090</c:v>
                </c:pt>
                <c:pt idx="7755">
                  <c:v>155110</c:v>
                </c:pt>
                <c:pt idx="7756">
                  <c:v>155130</c:v>
                </c:pt>
                <c:pt idx="7757">
                  <c:v>155150</c:v>
                </c:pt>
                <c:pt idx="7758">
                  <c:v>155170</c:v>
                </c:pt>
                <c:pt idx="7759">
                  <c:v>155190</c:v>
                </c:pt>
                <c:pt idx="7760">
                  <c:v>155210</c:v>
                </c:pt>
                <c:pt idx="7761">
                  <c:v>155230</c:v>
                </c:pt>
                <c:pt idx="7762">
                  <c:v>155250</c:v>
                </c:pt>
                <c:pt idx="7763">
                  <c:v>155270</c:v>
                </c:pt>
                <c:pt idx="7764">
                  <c:v>155290</c:v>
                </c:pt>
                <c:pt idx="7765">
                  <c:v>155310</c:v>
                </c:pt>
                <c:pt idx="7766">
                  <c:v>155330</c:v>
                </c:pt>
                <c:pt idx="7767">
                  <c:v>155350</c:v>
                </c:pt>
                <c:pt idx="7768">
                  <c:v>155370</c:v>
                </c:pt>
                <c:pt idx="7769">
                  <c:v>155390</c:v>
                </c:pt>
                <c:pt idx="7770">
                  <c:v>155410</c:v>
                </c:pt>
                <c:pt idx="7771">
                  <c:v>155430</c:v>
                </c:pt>
                <c:pt idx="7772">
                  <c:v>155450</c:v>
                </c:pt>
                <c:pt idx="7773">
                  <c:v>155470</c:v>
                </c:pt>
                <c:pt idx="7774">
                  <c:v>155490</c:v>
                </c:pt>
                <c:pt idx="7775">
                  <c:v>155510</c:v>
                </c:pt>
                <c:pt idx="7776">
                  <c:v>155530</c:v>
                </c:pt>
                <c:pt idx="7777">
                  <c:v>155550</c:v>
                </c:pt>
                <c:pt idx="7778">
                  <c:v>155570</c:v>
                </c:pt>
                <c:pt idx="7779">
                  <c:v>155590</c:v>
                </c:pt>
                <c:pt idx="7780">
                  <c:v>155610</c:v>
                </c:pt>
                <c:pt idx="7781">
                  <c:v>155630</c:v>
                </c:pt>
                <c:pt idx="7782">
                  <c:v>155650</c:v>
                </c:pt>
                <c:pt idx="7783">
                  <c:v>155670</c:v>
                </c:pt>
                <c:pt idx="7784">
                  <c:v>155690</c:v>
                </c:pt>
                <c:pt idx="7785">
                  <c:v>155710</c:v>
                </c:pt>
                <c:pt idx="7786">
                  <c:v>155730</c:v>
                </c:pt>
                <c:pt idx="7787">
                  <c:v>155750</c:v>
                </c:pt>
                <c:pt idx="7788">
                  <c:v>155770</c:v>
                </c:pt>
                <c:pt idx="7789">
                  <c:v>155790</c:v>
                </c:pt>
                <c:pt idx="7790">
                  <c:v>155810</c:v>
                </c:pt>
                <c:pt idx="7791">
                  <c:v>155830</c:v>
                </c:pt>
                <c:pt idx="7792">
                  <c:v>155850</c:v>
                </c:pt>
                <c:pt idx="7793">
                  <c:v>155870</c:v>
                </c:pt>
                <c:pt idx="7794">
                  <c:v>155890</c:v>
                </c:pt>
                <c:pt idx="7795">
                  <c:v>155910</c:v>
                </c:pt>
                <c:pt idx="7796">
                  <c:v>155930</c:v>
                </c:pt>
                <c:pt idx="7797">
                  <c:v>155950</c:v>
                </c:pt>
                <c:pt idx="7798">
                  <c:v>155970</c:v>
                </c:pt>
                <c:pt idx="7799">
                  <c:v>155990</c:v>
                </c:pt>
                <c:pt idx="7800">
                  <c:v>156010</c:v>
                </c:pt>
                <c:pt idx="7801">
                  <c:v>156030</c:v>
                </c:pt>
                <c:pt idx="7802">
                  <c:v>156050</c:v>
                </c:pt>
                <c:pt idx="7803">
                  <c:v>156070</c:v>
                </c:pt>
                <c:pt idx="7804">
                  <c:v>156090</c:v>
                </c:pt>
                <c:pt idx="7805">
                  <c:v>156110</c:v>
                </c:pt>
                <c:pt idx="7806">
                  <c:v>156130</c:v>
                </c:pt>
                <c:pt idx="7807">
                  <c:v>156150</c:v>
                </c:pt>
                <c:pt idx="7808">
                  <c:v>156170</c:v>
                </c:pt>
                <c:pt idx="7809">
                  <c:v>156190</c:v>
                </c:pt>
                <c:pt idx="7810">
                  <c:v>156210</c:v>
                </c:pt>
                <c:pt idx="7811">
                  <c:v>156230</c:v>
                </c:pt>
                <c:pt idx="7812">
                  <c:v>156250</c:v>
                </c:pt>
                <c:pt idx="7813">
                  <c:v>156270</c:v>
                </c:pt>
                <c:pt idx="7814">
                  <c:v>156290</c:v>
                </c:pt>
                <c:pt idx="7815">
                  <c:v>156310</c:v>
                </c:pt>
                <c:pt idx="7816">
                  <c:v>156330</c:v>
                </c:pt>
                <c:pt idx="7817">
                  <c:v>156350</c:v>
                </c:pt>
                <c:pt idx="7818">
                  <c:v>156370</c:v>
                </c:pt>
                <c:pt idx="7819">
                  <c:v>156390</c:v>
                </c:pt>
                <c:pt idx="7820">
                  <c:v>156410</c:v>
                </c:pt>
                <c:pt idx="7821">
                  <c:v>156430</c:v>
                </c:pt>
                <c:pt idx="7822">
                  <c:v>156450</c:v>
                </c:pt>
                <c:pt idx="7823">
                  <c:v>156470</c:v>
                </c:pt>
                <c:pt idx="7824">
                  <c:v>156490</c:v>
                </c:pt>
                <c:pt idx="7825">
                  <c:v>156510</c:v>
                </c:pt>
                <c:pt idx="7826">
                  <c:v>156530</c:v>
                </c:pt>
                <c:pt idx="7827">
                  <c:v>156550</c:v>
                </c:pt>
                <c:pt idx="7828">
                  <c:v>156570</c:v>
                </c:pt>
                <c:pt idx="7829">
                  <c:v>156590</c:v>
                </c:pt>
                <c:pt idx="7830">
                  <c:v>156610</c:v>
                </c:pt>
                <c:pt idx="7831">
                  <c:v>156630</c:v>
                </c:pt>
                <c:pt idx="7832">
                  <c:v>156650</c:v>
                </c:pt>
                <c:pt idx="7833">
                  <c:v>156670</c:v>
                </c:pt>
                <c:pt idx="7834">
                  <c:v>156690</c:v>
                </c:pt>
                <c:pt idx="7835">
                  <c:v>156710</c:v>
                </c:pt>
                <c:pt idx="7836">
                  <c:v>156730</c:v>
                </c:pt>
                <c:pt idx="7837">
                  <c:v>156750</c:v>
                </c:pt>
                <c:pt idx="7838">
                  <c:v>156770</c:v>
                </c:pt>
                <c:pt idx="7839">
                  <c:v>156790</c:v>
                </c:pt>
                <c:pt idx="7840">
                  <c:v>156810</c:v>
                </c:pt>
                <c:pt idx="7841">
                  <c:v>156830</c:v>
                </c:pt>
                <c:pt idx="7842">
                  <c:v>156850</c:v>
                </c:pt>
                <c:pt idx="7843">
                  <c:v>156870</c:v>
                </c:pt>
                <c:pt idx="7844">
                  <c:v>156890</c:v>
                </c:pt>
                <c:pt idx="7845">
                  <c:v>156910</c:v>
                </c:pt>
                <c:pt idx="7846">
                  <c:v>156930</c:v>
                </c:pt>
                <c:pt idx="7847">
                  <c:v>156950</c:v>
                </c:pt>
                <c:pt idx="7848">
                  <c:v>156970</c:v>
                </c:pt>
                <c:pt idx="7849">
                  <c:v>156990</c:v>
                </c:pt>
                <c:pt idx="7850">
                  <c:v>157010</c:v>
                </c:pt>
                <c:pt idx="7851">
                  <c:v>157030</c:v>
                </c:pt>
                <c:pt idx="7852">
                  <c:v>157050</c:v>
                </c:pt>
                <c:pt idx="7853">
                  <c:v>157070</c:v>
                </c:pt>
                <c:pt idx="7854">
                  <c:v>157090</c:v>
                </c:pt>
                <c:pt idx="7855">
                  <c:v>157110</c:v>
                </c:pt>
                <c:pt idx="7856">
                  <c:v>157130</c:v>
                </c:pt>
                <c:pt idx="7857">
                  <c:v>157150</c:v>
                </c:pt>
                <c:pt idx="7858">
                  <c:v>157170</c:v>
                </c:pt>
                <c:pt idx="7859">
                  <c:v>157190</c:v>
                </c:pt>
                <c:pt idx="7860">
                  <c:v>157210</c:v>
                </c:pt>
                <c:pt idx="7861">
                  <c:v>157230</c:v>
                </c:pt>
                <c:pt idx="7862">
                  <c:v>157250</c:v>
                </c:pt>
                <c:pt idx="7863">
                  <c:v>157270</c:v>
                </c:pt>
                <c:pt idx="7864">
                  <c:v>157290</c:v>
                </c:pt>
                <c:pt idx="7865">
                  <c:v>157310</c:v>
                </c:pt>
                <c:pt idx="7866">
                  <c:v>157330</c:v>
                </c:pt>
                <c:pt idx="7867">
                  <c:v>157350</c:v>
                </c:pt>
                <c:pt idx="7868">
                  <c:v>157370</c:v>
                </c:pt>
                <c:pt idx="7869">
                  <c:v>157390</c:v>
                </c:pt>
                <c:pt idx="7870">
                  <c:v>157410</c:v>
                </c:pt>
                <c:pt idx="7871">
                  <c:v>157430</c:v>
                </c:pt>
                <c:pt idx="7872">
                  <c:v>157450</c:v>
                </c:pt>
                <c:pt idx="7873">
                  <c:v>157470</c:v>
                </c:pt>
                <c:pt idx="7874">
                  <c:v>157490</c:v>
                </c:pt>
                <c:pt idx="7875">
                  <c:v>157510</c:v>
                </c:pt>
                <c:pt idx="7876">
                  <c:v>157530</c:v>
                </c:pt>
                <c:pt idx="7877">
                  <c:v>157550</c:v>
                </c:pt>
                <c:pt idx="7878">
                  <c:v>157570</c:v>
                </c:pt>
                <c:pt idx="7879">
                  <c:v>157590</c:v>
                </c:pt>
                <c:pt idx="7880">
                  <c:v>157610</c:v>
                </c:pt>
                <c:pt idx="7881">
                  <c:v>157630</c:v>
                </c:pt>
                <c:pt idx="7882">
                  <c:v>157650</c:v>
                </c:pt>
                <c:pt idx="7883">
                  <c:v>157670</c:v>
                </c:pt>
                <c:pt idx="7884">
                  <c:v>157690</c:v>
                </c:pt>
                <c:pt idx="7885">
                  <c:v>157710</c:v>
                </c:pt>
                <c:pt idx="7886">
                  <c:v>157730</c:v>
                </c:pt>
                <c:pt idx="7887">
                  <c:v>157750</c:v>
                </c:pt>
                <c:pt idx="7888">
                  <c:v>157770</c:v>
                </c:pt>
                <c:pt idx="7889">
                  <c:v>157790</c:v>
                </c:pt>
                <c:pt idx="7890">
                  <c:v>157810</c:v>
                </c:pt>
                <c:pt idx="7891">
                  <c:v>157830</c:v>
                </c:pt>
                <c:pt idx="7892">
                  <c:v>157850</c:v>
                </c:pt>
                <c:pt idx="7893">
                  <c:v>157870</c:v>
                </c:pt>
                <c:pt idx="7894">
                  <c:v>157890</c:v>
                </c:pt>
                <c:pt idx="7895">
                  <c:v>157910</c:v>
                </c:pt>
                <c:pt idx="7896">
                  <c:v>157930</c:v>
                </c:pt>
                <c:pt idx="7897">
                  <c:v>157950</c:v>
                </c:pt>
                <c:pt idx="7898">
                  <c:v>157970</c:v>
                </c:pt>
                <c:pt idx="7899">
                  <c:v>157990</c:v>
                </c:pt>
                <c:pt idx="7900">
                  <c:v>158010</c:v>
                </c:pt>
                <c:pt idx="7901">
                  <c:v>158030</c:v>
                </c:pt>
                <c:pt idx="7902">
                  <c:v>158050</c:v>
                </c:pt>
                <c:pt idx="7903">
                  <c:v>158070</c:v>
                </c:pt>
                <c:pt idx="7904">
                  <c:v>158090</c:v>
                </c:pt>
                <c:pt idx="7905">
                  <c:v>158110</c:v>
                </c:pt>
                <c:pt idx="7906">
                  <c:v>158130</c:v>
                </c:pt>
                <c:pt idx="7907">
                  <c:v>158150</c:v>
                </c:pt>
                <c:pt idx="7908">
                  <c:v>158170</c:v>
                </c:pt>
                <c:pt idx="7909">
                  <c:v>158190</c:v>
                </c:pt>
                <c:pt idx="7910">
                  <c:v>158210</c:v>
                </c:pt>
                <c:pt idx="7911">
                  <c:v>158230</c:v>
                </c:pt>
                <c:pt idx="7912">
                  <c:v>158250</c:v>
                </c:pt>
                <c:pt idx="7913">
                  <c:v>158270</c:v>
                </c:pt>
                <c:pt idx="7914">
                  <c:v>158290</c:v>
                </c:pt>
                <c:pt idx="7915">
                  <c:v>158310</c:v>
                </c:pt>
                <c:pt idx="7916">
                  <c:v>158330</c:v>
                </c:pt>
                <c:pt idx="7917">
                  <c:v>158350</c:v>
                </c:pt>
                <c:pt idx="7918">
                  <c:v>158370</c:v>
                </c:pt>
                <c:pt idx="7919">
                  <c:v>158390</c:v>
                </c:pt>
                <c:pt idx="7920">
                  <c:v>158410</c:v>
                </c:pt>
                <c:pt idx="7921">
                  <c:v>158430</c:v>
                </c:pt>
                <c:pt idx="7922">
                  <c:v>158450</c:v>
                </c:pt>
                <c:pt idx="7923">
                  <c:v>158470</c:v>
                </c:pt>
                <c:pt idx="7924">
                  <c:v>158490</c:v>
                </c:pt>
                <c:pt idx="7925">
                  <c:v>158510</c:v>
                </c:pt>
                <c:pt idx="7926">
                  <c:v>158530</c:v>
                </c:pt>
                <c:pt idx="7927">
                  <c:v>158550</c:v>
                </c:pt>
                <c:pt idx="7928">
                  <c:v>158570</c:v>
                </c:pt>
                <c:pt idx="7929">
                  <c:v>158590</c:v>
                </c:pt>
                <c:pt idx="7930">
                  <c:v>158610</c:v>
                </c:pt>
                <c:pt idx="7931">
                  <c:v>158630</c:v>
                </c:pt>
                <c:pt idx="7932">
                  <c:v>158650</c:v>
                </c:pt>
                <c:pt idx="7933">
                  <c:v>158670</c:v>
                </c:pt>
                <c:pt idx="7934">
                  <c:v>158690</c:v>
                </c:pt>
                <c:pt idx="7935">
                  <c:v>158710</c:v>
                </c:pt>
                <c:pt idx="7936">
                  <c:v>158730</c:v>
                </c:pt>
                <c:pt idx="7937">
                  <c:v>158750</c:v>
                </c:pt>
                <c:pt idx="7938">
                  <c:v>158770</c:v>
                </c:pt>
                <c:pt idx="7939">
                  <c:v>158790</c:v>
                </c:pt>
                <c:pt idx="7940">
                  <c:v>158810</c:v>
                </c:pt>
                <c:pt idx="7941">
                  <c:v>158830</c:v>
                </c:pt>
                <c:pt idx="7942">
                  <c:v>158850</c:v>
                </c:pt>
                <c:pt idx="7943">
                  <c:v>158870</c:v>
                </c:pt>
                <c:pt idx="7944">
                  <c:v>158890</c:v>
                </c:pt>
                <c:pt idx="7945">
                  <c:v>158910</c:v>
                </c:pt>
                <c:pt idx="7946">
                  <c:v>158930</c:v>
                </c:pt>
                <c:pt idx="7947">
                  <c:v>158950</c:v>
                </c:pt>
                <c:pt idx="7948">
                  <c:v>158970</c:v>
                </c:pt>
                <c:pt idx="7949">
                  <c:v>158990</c:v>
                </c:pt>
                <c:pt idx="7950">
                  <c:v>159010</c:v>
                </c:pt>
                <c:pt idx="7951">
                  <c:v>159030</c:v>
                </c:pt>
                <c:pt idx="7952">
                  <c:v>159050</c:v>
                </c:pt>
                <c:pt idx="7953">
                  <c:v>159070</c:v>
                </c:pt>
                <c:pt idx="7954">
                  <c:v>159090</c:v>
                </c:pt>
                <c:pt idx="7955">
                  <c:v>159110</c:v>
                </c:pt>
                <c:pt idx="7956">
                  <c:v>159130</c:v>
                </c:pt>
                <c:pt idx="7957">
                  <c:v>159150</c:v>
                </c:pt>
                <c:pt idx="7958">
                  <c:v>159170</c:v>
                </c:pt>
                <c:pt idx="7959">
                  <c:v>159190</c:v>
                </c:pt>
                <c:pt idx="7960">
                  <c:v>159210</c:v>
                </c:pt>
                <c:pt idx="7961">
                  <c:v>159230</c:v>
                </c:pt>
                <c:pt idx="7962">
                  <c:v>159250</c:v>
                </c:pt>
                <c:pt idx="7963">
                  <c:v>159270</c:v>
                </c:pt>
                <c:pt idx="7964">
                  <c:v>159290</c:v>
                </c:pt>
                <c:pt idx="7965">
                  <c:v>159310</c:v>
                </c:pt>
                <c:pt idx="7966">
                  <c:v>159330</c:v>
                </c:pt>
                <c:pt idx="7967">
                  <c:v>159350</c:v>
                </c:pt>
                <c:pt idx="7968">
                  <c:v>159370</c:v>
                </c:pt>
                <c:pt idx="7969">
                  <c:v>159390</c:v>
                </c:pt>
                <c:pt idx="7970">
                  <c:v>159410</c:v>
                </c:pt>
                <c:pt idx="7971">
                  <c:v>159430</c:v>
                </c:pt>
                <c:pt idx="7972">
                  <c:v>159450</c:v>
                </c:pt>
                <c:pt idx="7973">
                  <c:v>159470</c:v>
                </c:pt>
                <c:pt idx="7974">
                  <c:v>159490</c:v>
                </c:pt>
                <c:pt idx="7975">
                  <c:v>159510</c:v>
                </c:pt>
                <c:pt idx="7976">
                  <c:v>159530</c:v>
                </c:pt>
                <c:pt idx="7977">
                  <c:v>159550</c:v>
                </c:pt>
                <c:pt idx="7978">
                  <c:v>159570</c:v>
                </c:pt>
                <c:pt idx="7979">
                  <c:v>159590</c:v>
                </c:pt>
                <c:pt idx="7980">
                  <c:v>159610</c:v>
                </c:pt>
                <c:pt idx="7981">
                  <c:v>159630</c:v>
                </c:pt>
                <c:pt idx="7982">
                  <c:v>159650</c:v>
                </c:pt>
                <c:pt idx="7983">
                  <c:v>159670</c:v>
                </c:pt>
                <c:pt idx="7984">
                  <c:v>159690</c:v>
                </c:pt>
                <c:pt idx="7985">
                  <c:v>159710</c:v>
                </c:pt>
                <c:pt idx="7986">
                  <c:v>159730</c:v>
                </c:pt>
                <c:pt idx="7987">
                  <c:v>159750</c:v>
                </c:pt>
                <c:pt idx="7988">
                  <c:v>159770</c:v>
                </c:pt>
                <c:pt idx="7989">
                  <c:v>159790</c:v>
                </c:pt>
                <c:pt idx="7990">
                  <c:v>159810</c:v>
                </c:pt>
                <c:pt idx="7991">
                  <c:v>159830</c:v>
                </c:pt>
                <c:pt idx="7992">
                  <c:v>159850</c:v>
                </c:pt>
                <c:pt idx="7993">
                  <c:v>159870</c:v>
                </c:pt>
                <c:pt idx="7994">
                  <c:v>159890</c:v>
                </c:pt>
                <c:pt idx="7995">
                  <c:v>159910</c:v>
                </c:pt>
                <c:pt idx="7996">
                  <c:v>159930</c:v>
                </c:pt>
                <c:pt idx="7997">
                  <c:v>159950</c:v>
                </c:pt>
                <c:pt idx="7998">
                  <c:v>159970</c:v>
                </c:pt>
                <c:pt idx="7999">
                  <c:v>159990</c:v>
                </c:pt>
                <c:pt idx="8000">
                  <c:v>160010</c:v>
                </c:pt>
                <c:pt idx="8001">
                  <c:v>160030</c:v>
                </c:pt>
                <c:pt idx="8002">
                  <c:v>160050</c:v>
                </c:pt>
                <c:pt idx="8003">
                  <c:v>160070</c:v>
                </c:pt>
                <c:pt idx="8004">
                  <c:v>160090</c:v>
                </c:pt>
                <c:pt idx="8005">
                  <c:v>160110</c:v>
                </c:pt>
                <c:pt idx="8006">
                  <c:v>160130</c:v>
                </c:pt>
                <c:pt idx="8007">
                  <c:v>160150</c:v>
                </c:pt>
                <c:pt idx="8008">
                  <c:v>160170</c:v>
                </c:pt>
                <c:pt idx="8009">
                  <c:v>160190</c:v>
                </c:pt>
                <c:pt idx="8010">
                  <c:v>160210</c:v>
                </c:pt>
                <c:pt idx="8011">
                  <c:v>160230</c:v>
                </c:pt>
                <c:pt idx="8012">
                  <c:v>160250</c:v>
                </c:pt>
                <c:pt idx="8013">
                  <c:v>160270</c:v>
                </c:pt>
                <c:pt idx="8014">
                  <c:v>160290</c:v>
                </c:pt>
                <c:pt idx="8015">
                  <c:v>160310</c:v>
                </c:pt>
                <c:pt idx="8016">
                  <c:v>160330</c:v>
                </c:pt>
                <c:pt idx="8017">
                  <c:v>160350</c:v>
                </c:pt>
                <c:pt idx="8018">
                  <c:v>160370</c:v>
                </c:pt>
                <c:pt idx="8019">
                  <c:v>160390</c:v>
                </c:pt>
                <c:pt idx="8020">
                  <c:v>160410</c:v>
                </c:pt>
                <c:pt idx="8021">
                  <c:v>160430</c:v>
                </c:pt>
                <c:pt idx="8022">
                  <c:v>160450</c:v>
                </c:pt>
                <c:pt idx="8023">
                  <c:v>160470</c:v>
                </c:pt>
                <c:pt idx="8024">
                  <c:v>160490</c:v>
                </c:pt>
                <c:pt idx="8025">
                  <c:v>160510</c:v>
                </c:pt>
                <c:pt idx="8026">
                  <c:v>160530</c:v>
                </c:pt>
                <c:pt idx="8027">
                  <c:v>160550</c:v>
                </c:pt>
                <c:pt idx="8028">
                  <c:v>160570</c:v>
                </c:pt>
                <c:pt idx="8029">
                  <c:v>160590</c:v>
                </c:pt>
                <c:pt idx="8030">
                  <c:v>160610</c:v>
                </c:pt>
                <c:pt idx="8031">
                  <c:v>160630</c:v>
                </c:pt>
                <c:pt idx="8032">
                  <c:v>160650</c:v>
                </c:pt>
                <c:pt idx="8033">
                  <c:v>160670</c:v>
                </c:pt>
                <c:pt idx="8034">
                  <c:v>160690</c:v>
                </c:pt>
                <c:pt idx="8035">
                  <c:v>160710</c:v>
                </c:pt>
                <c:pt idx="8036">
                  <c:v>160730</c:v>
                </c:pt>
                <c:pt idx="8037">
                  <c:v>160750</c:v>
                </c:pt>
                <c:pt idx="8038">
                  <c:v>160770</c:v>
                </c:pt>
                <c:pt idx="8039">
                  <c:v>160790</c:v>
                </c:pt>
                <c:pt idx="8040">
                  <c:v>160810</c:v>
                </c:pt>
                <c:pt idx="8041">
                  <c:v>160830</c:v>
                </c:pt>
                <c:pt idx="8042">
                  <c:v>160850</c:v>
                </c:pt>
                <c:pt idx="8043">
                  <c:v>160870</c:v>
                </c:pt>
                <c:pt idx="8044">
                  <c:v>160890</c:v>
                </c:pt>
                <c:pt idx="8045">
                  <c:v>160910</c:v>
                </c:pt>
                <c:pt idx="8046">
                  <c:v>160930</c:v>
                </c:pt>
                <c:pt idx="8047">
                  <c:v>160950</c:v>
                </c:pt>
                <c:pt idx="8048">
                  <c:v>160970</c:v>
                </c:pt>
                <c:pt idx="8049">
                  <c:v>160990</c:v>
                </c:pt>
                <c:pt idx="8050">
                  <c:v>161010</c:v>
                </c:pt>
                <c:pt idx="8051">
                  <c:v>161030</c:v>
                </c:pt>
                <c:pt idx="8052">
                  <c:v>161050</c:v>
                </c:pt>
                <c:pt idx="8053">
                  <c:v>161070</c:v>
                </c:pt>
                <c:pt idx="8054">
                  <c:v>161090</c:v>
                </c:pt>
                <c:pt idx="8055">
                  <c:v>161110</c:v>
                </c:pt>
                <c:pt idx="8056">
                  <c:v>161130</c:v>
                </c:pt>
                <c:pt idx="8057">
                  <c:v>161150</c:v>
                </c:pt>
                <c:pt idx="8058">
                  <c:v>161170</c:v>
                </c:pt>
                <c:pt idx="8059">
                  <c:v>161190</c:v>
                </c:pt>
                <c:pt idx="8060">
                  <c:v>161210</c:v>
                </c:pt>
                <c:pt idx="8061">
                  <c:v>161230</c:v>
                </c:pt>
                <c:pt idx="8062">
                  <c:v>161250</c:v>
                </c:pt>
                <c:pt idx="8063">
                  <c:v>161270</c:v>
                </c:pt>
                <c:pt idx="8064">
                  <c:v>161290</c:v>
                </c:pt>
                <c:pt idx="8065">
                  <c:v>161310</c:v>
                </c:pt>
                <c:pt idx="8066">
                  <c:v>161330</c:v>
                </c:pt>
                <c:pt idx="8067">
                  <c:v>161350</c:v>
                </c:pt>
                <c:pt idx="8068">
                  <c:v>161370</c:v>
                </c:pt>
                <c:pt idx="8069">
                  <c:v>161390</c:v>
                </c:pt>
                <c:pt idx="8070">
                  <c:v>161410</c:v>
                </c:pt>
                <c:pt idx="8071">
                  <c:v>161430</c:v>
                </c:pt>
                <c:pt idx="8072">
                  <c:v>161450</c:v>
                </c:pt>
                <c:pt idx="8073">
                  <c:v>161470</c:v>
                </c:pt>
                <c:pt idx="8074">
                  <c:v>161490</c:v>
                </c:pt>
                <c:pt idx="8075">
                  <c:v>161510</c:v>
                </c:pt>
                <c:pt idx="8076">
                  <c:v>161530</c:v>
                </c:pt>
                <c:pt idx="8077">
                  <c:v>161550</c:v>
                </c:pt>
                <c:pt idx="8078">
                  <c:v>161570</c:v>
                </c:pt>
                <c:pt idx="8079">
                  <c:v>161590</c:v>
                </c:pt>
                <c:pt idx="8080">
                  <c:v>161610</c:v>
                </c:pt>
                <c:pt idx="8081">
                  <c:v>161630</c:v>
                </c:pt>
                <c:pt idx="8082">
                  <c:v>161650</c:v>
                </c:pt>
                <c:pt idx="8083">
                  <c:v>161670</c:v>
                </c:pt>
                <c:pt idx="8084">
                  <c:v>161690</c:v>
                </c:pt>
                <c:pt idx="8085">
                  <c:v>161710</c:v>
                </c:pt>
                <c:pt idx="8086">
                  <c:v>161730</c:v>
                </c:pt>
                <c:pt idx="8087">
                  <c:v>161750</c:v>
                </c:pt>
                <c:pt idx="8088">
                  <c:v>161770</c:v>
                </c:pt>
                <c:pt idx="8089">
                  <c:v>161790</c:v>
                </c:pt>
                <c:pt idx="8090">
                  <c:v>161810</c:v>
                </c:pt>
                <c:pt idx="8091">
                  <c:v>161830</c:v>
                </c:pt>
                <c:pt idx="8092">
                  <c:v>161850</c:v>
                </c:pt>
                <c:pt idx="8093">
                  <c:v>161870</c:v>
                </c:pt>
                <c:pt idx="8094">
                  <c:v>161890</c:v>
                </c:pt>
                <c:pt idx="8095">
                  <c:v>161910</c:v>
                </c:pt>
                <c:pt idx="8096">
                  <c:v>161930</c:v>
                </c:pt>
                <c:pt idx="8097">
                  <c:v>161950</c:v>
                </c:pt>
                <c:pt idx="8098">
                  <c:v>161970</c:v>
                </c:pt>
                <c:pt idx="8099">
                  <c:v>161990</c:v>
                </c:pt>
                <c:pt idx="8100">
                  <c:v>162010</c:v>
                </c:pt>
                <c:pt idx="8101">
                  <c:v>162030</c:v>
                </c:pt>
                <c:pt idx="8102">
                  <c:v>162050</c:v>
                </c:pt>
                <c:pt idx="8103">
                  <c:v>162070</c:v>
                </c:pt>
                <c:pt idx="8104">
                  <c:v>162090</c:v>
                </c:pt>
                <c:pt idx="8105">
                  <c:v>162110</c:v>
                </c:pt>
                <c:pt idx="8106">
                  <c:v>162130</c:v>
                </c:pt>
                <c:pt idx="8107">
                  <c:v>162150</c:v>
                </c:pt>
                <c:pt idx="8108">
                  <c:v>162170</c:v>
                </c:pt>
                <c:pt idx="8109">
                  <c:v>162190</c:v>
                </c:pt>
                <c:pt idx="8110">
                  <c:v>162210</c:v>
                </c:pt>
                <c:pt idx="8111">
                  <c:v>162230</c:v>
                </c:pt>
                <c:pt idx="8112">
                  <c:v>162250</c:v>
                </c:pt>
                <c:pt idx="8113">
                  <c:v>162270</c:v>
                </c:pt>
                <c:pt idx="8114">
                  <c:v>162290</c:v>
                </c:pt>
                <c:pt idx="8115">
                  <c:v>162310</c:v>
                </c:pt>
                <c:pt idx="8116">
                  <c:v>162330</c:v>
                </c:pt>
                <c:pt idx="8117">
                  <c:v>162350</c:v>
                </c:pt>
                <c:pt idx="8118">
                  <c:v>162370</c:v>
                </c:pt>
                <c:pt idx="8119">
                  <c:v>162390</c:v>
                </c:pt>
                <c:pt idx="8120">
                  <c:v>162410</c:v>
                </c:pt>
                <c:pt idx="8121">
                  <c:v>162430</c:v>
                </c:pt>
                <c:pt idx="8122">
                  <c:v>162450</c:v>
                </c:pt>
                <c:pt idx="8123">
                  <c:v>162470</c:v>
                </c:pt>
                <c:pt idx="8124">
                  <c:v>162490</c:v>
                </c:pt>
                <c:pt idx="8125">
                  <c:v>162510</c:v>
                </c:pt>
                <c:pt idx="8126">
                  <c:v>162530</c:v>
                </c:pt>
                <c:pt idx="8127">
                  <c:v>162550</c:v>
                </c:pt>
                <c:pt idx="8128">
                  <c:v>162570</c:v>
                </c:pt>
                <c:pt idx="8129">
                  <c:v>162590</c:v>
                </c:pt>
                <c:pt idx="8130">
                  <c:v>162610</c:v>
                </c:pt>
                <c:pt idx="8131">
                  <c:v>162630</c:v>
                </c:pt>
                <c:pt idx="8132">
                  <c:v>162650</c:v>
                </c:pt>
                <c:pt idx="8133">
                  <c:v>162670</c:v>
                </c:pt>
                <c:pt idx="8134">
                  <c:v>162690</c:v>
                </c:pt>
                <c:pt idx="8135">
                  <c:v>162710</c:v>
                </c:pt>
                <c:pt idx="8136">
                  <c:v>162730</c:v>
                </c:pt>
                <c:pt idx="8137">
                  <c:v>162750</c:v>
                </c:pt>
                <c:pt idx="8138">
                  <c:v>162770</c:v>
                </c:pt>
                <c:pt idx="8139">
                  <c:v>162790</c:v>
                </c:pt>
                <c:pt idx="8140">
                  <c:v>162810</c:v>
                </c:pt>
                <c:pt idx="8141">
                  <c:v>162830</c:v>
                </c:pt>
                <c:pt idx="8142">
                  <c:v>162850</c:v>
                </c:pt>
                <c:pt idx="8143">
                  <c:v>162870</c:v>
                </c:pt>
                <c:pt idx="8144">
                  <c:v>162890</c:v>
                </c:pt>
                <c:pt idx="8145">
                  <c:v>162910</c:v>
                </c:pt>
                <c:pt idx="8146">
                  <c:v>162930</c:v>
                </c:pt>
                <c:pt idx="8147">
                  <c:v>162950</c:v>
                </c:pt>
                <c:pt idx="8148">
                  <c:v>162970</c:v>
                </c:pt>
                <c:pt idx="8149">
                  <c:v>162990</c:v>
                </c:pt>
                <c:pt idx="8150">
                  <c:v>163010</c:v>
                </c:pt>
                <c:pt idx="8151">
                  <c:v>163030</c:v>
                </c:pt>
                <c:pt idx="8152">
                  <c:v>163050</c:v>
                </c:pt>
                <c:pt idx="8153">
                  <c:v>163070</c:v>
                </c:pt>
                <c:pt idx="8154">
                  <c:v>163090</c:v>
                </c:pt>
                <c:pt idx="8155">
                  <c:v>163110</c:v>
                </c:pt>
                <c:pt idx="8156">
                  <c:v>163130</c:v>
                </c:pt>
                <c:pt idx="8157">
                  <c:v>163150</c:v>
                </c:pt>
                <c:pt idx="8158">
                  <c:v>163170</c:v>
                </c:pt>
                <c:pt idx="8159">
                  <c:v>163190</c:v>
                </c:pt>
                <c:pt idx="8160">
                  <c:v>163210</c:v>
                </c:pt>
                <c:pt idx="8161">
                  <c:v>163230</c:v>
                </c:pt>
                <c:pt idx="8162">
                  <c:v>163250</c:v>
                </c:pt>
                <c:pt idx="8163">
                  <c:v>163270</c:v>
                </c:pt>
                <c:pt idx="8164">
                  <c:v>163290</c:v>
                </c:pt>
                <c:pt idx="8165">
                  <c:v>163310</c:v>
                </c:pt>
                <c:pt idx="8166">
                  <c:v>163330</c:v>
                </c:pt>
                <c:pt idx="8167">
                  <c:v>163350</c:v>
                </c:pt>
                <c:pt idx="8168">
                  <c:v>163370</c:v>
                </c:pt>
                <c:pt idx="8169">
                  <c:v>163390</c:v>
                </c:pt>
                <c:pt idx="8170">
                  <c:v>163410</c:v>
                </c:pt>
                <c:pt idx="8171">
                  <c:v>163430</c:v>
                </c:pt>
                <c:pt idx="8172">
                  <c:v>163450</c:v>
                </c:pt>
                <c:pt idx="8173">
                  <c:v>163470</c:v>
                </c:pt>
                <c:pt idx="8174">
                  <c:v>163490</c:v>
                </c:pt>
                <c:pt idx="8175">
                  <c:v>163510</c:v>
                </c:pt>
                <c:pt idx="8176">
                  <c:v>163530</c:v>
                </c:pt>
                <c:pt idx="8177">
                  <c:v>163550</c:v>
                </c:pt>
                <c:pt idx="8178">
                  <c:v>163570</c:v>
                </c:pt>
                <c:pt idx="8179">
                  <c:v>163590</c:v>
                </c:pt>
                <c:pt idx="8180">
                  <c:v>163610</c:v>
                </c:pt>
                <c:pt idx="8181">
                  <c:v>163630</c:v>
                </c:pt>
                <c:pt idx="8182">
                  <c:v>163650</c:v>
                </c:pt>
                <c:pt idx="8183">
                  <c:v>163670</c:v>
                </c:pt>
                <c:pt idx="8184">
                  <c:v>163690</c:v>
                </c:pt>
                <c:pt idx="8185">
                  <c:v>163710</c:v>
                </c:pt>
                <c:pt idx="8186">
                  <c:v>163730</c:v>
                </c:pt>
                <c:pt idx="8187">
                  <c:v>163750</c:v>
                </c:pt>
                <c:pt idx="8188">
                  <c:v>163770</c:v>
                </c:pt>
                <c:pt idx="8189">
                  <c:v>163790</c:v>
                </c:pt>
                <c:pt idx="8190">
                  <c:v>163810</c:v>
                </c:pt>
                <c:pt idx="8191">
                  <c:v>163830</c:v>
                </c:pt>
                <c:pt idx="8192">
                  <c:v>163850</c:v>
                </c:pt>
                <c:pt idx="8193">
                  <c:v>163870</c:v>
                </c:pt>
                <c:pt idx="8194">
                  <c:v>163890</c:v>
                </c:pt>
                <c:pt idx="8195">
                  <c:v>163910</c:v>
                </c:pt>
                <c:pt idx="8196">
                  <c:v>163930</c:v>
                </c:pt>
                <c:pt idx="8197">
                  <c:v>163950</c:v>
                </c:pt>
                <c:pt idx="8198">
                  <c:v>163970</c:v>
                </c:pt>
                <c:pt idx="8199">
                  <c:v>163990</c:v>
                </c:pt>
                <c:pt idx="8200">
                  <c:v>164010</c:v>
                </c:pt>
                <c:pt idx="8201">
                  <c:v>164030</c:v>
                </c:pt>
                <c:pt idx="8202">
                  <c:v>164050</c:v>
                </c:pt>
                <c:pt idx="8203">
                  <c:v>164070</c:v>
                </c:pt>
                <c:pt idx="8204">
                  <c:v>164090</c:v>
                </c:pt>
                <c:pt idx="8205">
                  <c:v>164110</c:v>
                </c:pt>
                <c:pt idx="8206">
                  <c:v>164130</c:v>
                </c:pt>
                <c:pt idx="8207">
                  <c:v>164150</c:v>
                </c:pt>
                <c:pt idx="8208">
                  <c:v>164170</c:v>
                </c:pt>
                <c:pt idx="8209">
                  <c:v>164190</c:v>
                </c:pt>
                <c:pt idx="8210">
                  <c:v>164210</c:v>
                </c:pt>
                <c:pt idx="8211">
                  <c:v>164230</c:v>
                </c:pt>
                <c:pt idx="8212">
                  <c:v>164250</c:v>
                </c:pt>
                <c:pt idx="8213">
                  <c:v>164270</c:v>
                </c:pt>
                <c:pt idx="8214">
                  <c:v>164290</c:v>
                </c:pt>
                <c:pt idx="8215">
                  <c:v>164310</c:v>
                </c:pt>
                <c:pt idx="8216">
                  <c:v>164330</c:v>
                </c:pt>
                <c:pt idx="8217">
                  <c:v>164350</c:v>
                </c:pt>
                <c:pt idx="8218">
                  <c:v>164370</c:v>
                </c:pt>
                <c:pt idx="8219">
                  <c:v>164390</c:v>
                </c:pt>
                <c:pt idx="8220">
                  <c:v>164410</c:v>
                </c:pt>
                <c:pt idx="8221">
                  <c:v>164430</c:v>
                </c:pt>
                <c:pt idx="8222">
                  <c:v>164450</c:v>
                </c:pt>
                <c:pt idx="8223">
                  <c:v>164470</c:v>
                </c:pt>
                <c:pt idx="8224">
                  <c:v>164490</c:v>
                </c:pt>
                <c:pt idx="8225">
                  <c:v>164510</c:v>
                </c:pt>
                <c:pt idx="8226">
                  <c:v>164530</c:v>
                </c:pt>
                <c:pt idx="8227">
                  <c:v>164550</c:v>
                </c:pt>
                <c:pt idx="8228">
                  <c:v>164570</c:v>
                </c:pt>
                <c:pt idx="8229">
                  <c:v>164590</c:v>
                </c:pt>
                <c:pt idx="8230">
                  <c:v>164610</c:v>
                </c:pt>
                <c:pt idx="8231">
                  <c:v>164630</c:v>
                </c:pt>
                <c:pt idx="8232">
                  <c:v>164650</c:v>
                </c:pt>
                <c:pt idx="8233">
                  <c:v>164670</c:v>
                </c:pt>
                <c:pt idx="8234">
                  <c:v>164690</c:v>
                </c:pt>
                <c:pt idx="8235">
                  <c:v>164710</c:v>
                </c:pt>
                <c:pt idx="8236">
                  <c:v>164730</c:v>
                </c:pt>
                <c:pt idx="8237">
                  <c:v>164750</c:v>
                </c:pt>
                <c:pt idx="8238">
                  <c:v>164770</c:v>
                </c:pt>
                <c:pt idx="8239">
                  <c:v>164790</c:v>
                </c:pt>
                <c:pt idx="8240">
                  <c:v>164810</c:v>
                </c:pt>
                <c:pt idx="8241">
                  <c:v>164830</c:v>
                </c:pt>
                <c:pt idx="8242">
                  <c:v>164850</c:v>
                </c:pt>
                <c:pt idx="8243">
                  <c:v>164870</c:v>
                </c:pt>
                <c:pt idx="8244">
                  <c:v>164890</c:v>
                </c:pt>
                <c:pt idx="8245">
                  <c:v>164910</c:v>
                </c:pt>
                <c:pt idx="8246">
                  <c:v>164930</c:v>
                </c:pt>
                <c:pt idx="8247">
                  <c:v>164950</c:v>
                </c:pt>
                <c:pt idx="8248">
                  <c:v>164970</c:v>
                </c:pt>
                <c:pt idx="8249">
                  <c:v>164990</c:v>
                </c:pt>
                <c:pt idx="8250">
                  <c:v>165010</c:v>
                </c:pt>
                <c:pt idx="8251">
                  <c:v>165030</c:v>
                </c:pt>
                <c:pt idx="8252">
                  <c:v>165050</c:v>
                </c:pt>
                <c:pt idx="8253">
                  <c:v>165070</c:v>
                </c:pt>
                <c:pt idx="8254">
                  <c:v>165090</c:v>
                </c:pt>
                <c:pt idx="8255">
                  <c:v>165110</c:v>
                </c:pt>
                <c:pt idx="8256">
                  <c:v>165130</c:v>
                </c:pt>
                <c:pt idx="8257">
                  <c:v>165150</c:v>
                </c:pt>
                <c:pt idx="8258">
                  <c:v>165170</c:v>
                </c:pt>
                <c:pt idx="8259">
                  <c:v>165190</c:v>
                </c:pt>
                <c:pt idx="8260">
                  <c:v>165210</c:v>
                </c:pt>
                <c:pt idx="8261">
                  <c:v>165230</c:v>
                </c:pt>
                <c:pt idx="8262">
                  <c:v>165250</c:v>
                </c:pt>
                <c:pt idx="8263">
                  <c:v>165270</c:v>
                </c:pt>
                <c:pt idx="8264">
                  <c:v>165290</c:v>
                </c:pt>
                <c:pt idx="8265">
                  <c:v>165310</c:v>
                </c:pt>
                <c:pt idx="8266">
                  <c:v>165330</c:v>
                </c:pt>
                <c:pt idx="8267">
                  <c:v>165350</c:v>
                </c:pt>
                <c:pt idx="8268">
                  <c:v>165370</c:v>
                </c:pt>
                <c:pt idx="8269">
                  <c:v>165390</c:v>
                </c:pt>
                <c:pt idx="8270">
                  <c:v>165410</c:v>
                </c:pt>
                <c:pt idx="8271">
                  <c:v>165430</c:v>
                </c:pt>
                <c:pt idx="8272">
                  <c:v>165450</c:v>
                </c:pt>
                <c:pt idx="8273">
                  <c:v>165470</c:v>
                </c:pt>
                <c:pt idx="8274">
                  <c:v>165490</c:v>
                </c:pt>
                <c:pt idx="8275">
                  <c:v>165510</c:v>
                </c:pt>
                <c:pt idx="8276">
                  <c:v>165530</c:v>
                </c:pt>
                <c:pt idx="8277">
                  <c:v>165550</c:v>
                </c:pt>
                <c:pt idx="8278">
                  <c:v>165570</c:v>
                </c:pt>
                <c:pt idx="8279">
                  <c:v>165590</c:v>
                </c:pt>
                <c:pt idx="8280">
                  <c:v>165610</c:v>
                </c:pt>
                <c:pt idx="8281">
                  <c:v>165630</c:v>
                </c:pt>
                <c:pt idx="8282">
                  <c:v>165650</c:v>
                </c:pt>
                <c:pt idx="8283">
                  <c:v>165670</c:v>
                </c:pt>
                <c:pt idx="8284">
                  <c:v>165690</c:v>
                </c:pt>
                <c:pt idx="8285">
                  <c:v>165710</c:v>
                </c:pt>
                <c:pt idx="8286">
                  <c:v>165730</c:v>
                </c:pt>
                <c:pt idx="8287">
                  <c:v>165750</c:v>
                </c:pt>
                <c:pt idx="8288">
                  <c:v>165770</c:v>
                </c:pt>
                <c:pt idx="8289">
                  <c:v>165790</c:v>
                </c:pt>
                <c:pt idx="8290">
                  <c:v>165810</c:v>
                </c:pt>
                <c:pt idx="8291">
                  <c:v>165830</c:v>
                </c:pt>
                <c:pt idx="8292">
                  <c:v>165850</c:v>
                </c:pt>
                <c:pt idx="8293">
                  <c:v>165870</c:v>
                </c:pt>
                <c:pt idx="8294">
                  <c:v>165890</c:v>
                </c:pt>
                <c:pt idx="8295">
                  <c:v>165910</c:v>
                </c:pt>
                <c:pt idx="8296">
                  <c:v>165930</c:v>
                </c:pt>
                <c:pt idx="8297">
                  <c:v>165950</c:v>
                </c:pt>
                <c:pt idx="8298">
                  <c:v>165970</c:v>
                </c:pt>
                <c:pt idx="8299">
                  <c:v>165990</c:v>
                </c:pt>
                <c:pt idx="8300">
                  <c:v>166010</c:v>
                </c:pt>
                <c:pt idx="8301">
                  <c:v>166030</c:v>
                </c:pt>
                <c:pt idx="8302">
                  <c:v>166050</c:v>
                </c:pt>
                <c:pt idx="8303">
                  <c:v>166070</c:v>
                </c:pt>
                <c:pt idx="8304">
                  <c:v>166090</c:v>
                </c:pt>
                <c:pt idx="8305">
                  <c:v>166110</c:v>
                </c:pt>
                <c:pt idx="8306">
                  <c:v>166130</c:v>
                </c:pt>
                <c:pt idx="8307">
                  <c:v>166150</c:v>
                </c:pt>
                <c:pt idx="8308">
                  <c:v>166170</c:v>
                </c:pt>
                <c:pt idx="8309">
                  <c:v>166190</c:v>
                </c:pt>
                <c:pt idx="8310">
                  <c:v>166210</c:v>
                </c:pt>
                <c:pt idx="8311">
                  <c:v>166230</c:v>
                </c:pt>
                <c:pt idx="8312">
                  <c:v>166250</c:v>
                </c:pt>
                <c:pt idx="8313">
                  <c:v>166270</c:v>
                </c:pt>
                <c:pt idx="8314">
                  <c:v>166290</c:v>
                </c:pt>
                <c:pt idx="8315">
                  <c:v>166310</c:v>
                </c:pt>
                <c:pt idx="8316">
                  <c:v>166330</c:v>
                </c:pt>
                <c:pt idx="8317">
                  <c:v>166350</c:v>
                </c:pt>
                <c:pt idx="8318">
                  <c:v>166370</c:v>
                </c:pt>
                <c:pt idx="8319">
                  <c:v>166390</c:v>
                </c:pt>
                <c:pt idx="8320">
                  <c:v>166410</c:v>
                </c:pt>
                <c:pt idx="8321">
                  <c:v>166430</c:v>
                </c:pt>
                <c:pt idx="8322">
                  <c:v>166450</c:v>
                </c:pt>
                <c:pt idx="8323">
                  <c:v>166470</c:v>
                </c:pt>
                <c:pt idx="8324">
                  <c:v>166490</c:v>
                </c:pt>
                <c:pt idx="8325">
                  <c:v>166510</c:v>
                </c:pt>
                <c:pt idx="8326">
                  <c:v>166530</c:v>
                </c:pt>
                <c:pt idx="8327">
                  <c:v>166550</c:v>
                </c:pt>
                <c:pt idx="8328">
                  <c:v>166570</c:v>
                </c:pt>
                <c:pt idx="8329">
                  <c:v>166590</c:v>
                </c:pt>
                <c:pt idx="8330">
                  <c:v>166610</c:v>
                </c:pt>
                <c:pt idx="8331">
                  <c:v>166630</c:v>
                </c:pt>
                <c:pt idx="8332">
                  <c:v>166650</c:v>
                </c:pt>
                <c:pt idx="8333">
                  <c:v>166670</c:v>
                </c:pt>
                <c:pt idx="8334">
                  <c:v>166690</c:v>
                </c:pt>
                <c:pt idx="8335">
                  <c:v>166710</c:v>
                </c:pt>
                <c:pt idx="8336">
                  <c:v>166730</c:v>
                </c:pt>
                <c:pt idx="8337">
                  <c:v>166750</c:v>
                </c:pt>
                <c:pt idx="8338">
                  <c:v>166770</c:v>
                </c:pt>
                <c:pt idx="8339">
                  <c:v>166790</c:v>
                </c:pt>
                <c:pt idx="8340">
                  <c:v>166810</c:v>
                </c:pt>
                <c:pt idx="8341">
                  <c:v>166830</c:v>
                </c:pt>
                <c:pt idx="8342">
                  <c:v>166850</c:v>
                </c:pt>
                <c:pt idx="8343">
                  <c:v>166870</c:v>
                </c:pt>
                <c:pt idx="8344">
                  <c:v>166890</c:v>
                </c:pt>
                <c:pt idx="8345">
                  <c:v>166910</c:v>
                </c:pt>
                <c:pt idx="8346">
                  <c:v>166930</c:v>
                </c:pt>
                <c:pt idx="8347">
                  <c:v>166950</c:v>
                </c:pt>
                <c:pt idx="8348">
                  <c:v>166970</c:v>
                </c:pt>
                <c:pt idx="8349">
                  <c:v>166990</c:v>
                </c:pt>
                <c:pt idx="8350">
                  <c:v>167010</c:v>
                </c:pt>
                <c:pt idx="8351">
                  <c:v>167030</c:v>
                </c:pt>
                <c:pt idx="8352">
                  <c:v>167050</c:v>
                </c:pt>
                <c:pt idx="8353">
                  <c:v>167070</c:v>
                </c:pt>
                <c:pt idx="8354">
                  <c:v>167090</c:v>
                </c:pt>
                <c:pt idx="8355">
                  <c:v>167110</c:v>
                </c:pt>
                <c:pt idx="8356">
                  <c:v>167130</c:v>
                </c:pt>
                <c:pt idx="8357">
                  <c:v>167150</c:v>
                </c:pt>
                <c:pt idx="8358">
                  <c:v>167170</c:v>
                </c:pt>
                <c:pt idx="8359">
                  <c:v>167190</c:v>
                </c:pt>
                <c:pt idx="8360">
                  <c:v>167210</c:v>
                </c:pt>
                <c:pt idx="8361">
                  <c:v>167230</c:v>
                </c:pt>
                <c:pt idx="8362">
                  <c:v>167250</c:v>
                </c:pt>
                <c:pt idx="8363">
                  <c:v>167270</c:v>
                </c:pt>
                <c:pt idx="8364">
                  <c:v>167290</c:v>
                </c:pt>
                <c:pt idx="8365">
                  <c:v>167310</c:v>
                </c:pt>
                <c:pt idx="8366">
                  <c:v>167330</c:v>
                </c:pt>
                <c:pt idx="8367">
                  <c:v>167350</c:v>
                </c:pt>
                <c:pt idx="8368">
                  <c:v>167370</c:v>
                </c:pt>
                <c:pt idx="8369">
                  <c:v>167390</c:v>
                </c:pt>
                <c:pt idx="8370">
                  <c:v>167410</c:v>
                </c:pt>
                <c:pt idx="8371">
                  <c:v>167430</c:v>
                </c:pt>
                <c:pt idx="8372">
                  <c:v>167450</c:v>
                </c:pt>
                <c:pt idx="8373">
                  <c:v>167470</c:v>
                </c:pt>
                <c:pt idx="8374">
                  <c:v>167490</c:v>
                </c:pt>
                <c:pt idx="8375">
                  <c:v>167510</c:v>
                </c:pt>
                <c:pt idx="8376">
                  <c:v>167530</c:v>
                </c:pt>
                <c:pt idx="8377">
                  <c:v>167550</c:v>
                </c:pt>
                <c:pt idx="8378">
                  <c:v>167570</c:v>
                </c:pt>
                <c:pt idx="8379">
                  <c:v>167590</c:v>
                </c:pt>
                <c:pt idx="8380">
                  <c:v>167610</c:v>
                </c:pt>
                <c:pt idx="8381">
                  <c:v>167630</c:v>
                </c:pt>
                <c:pt idx="8382">
                  <c:v>167650</c:v>
                </c:pt>
                <c:pt idx="8383">
                  <c:v>167670</c:v>
                </c:pt>
                <c:pt idx="8384">
                  <c:v>167690</c:v>
                </c:pt>
                <c:pt idx="8385">
                  <c:v>167710</c:v>
                </c:pt>
                <c:pt idx="8386">
                  <c:v>167730</c:v>
                </c:pt>
                <c:pt idx="8387">
                  <c:v>167750</c:v>
                </c:pt>
                <c:pt idx="8388">
                  <c:v>167770</c:v>
                </c:pt>
                <c:pt idx="8389">
                  <c:v>167790</c:v>
                </c:pt>
                <c:pt idx="8390">
                  <c:v>167810</c:v>
                </c:pt>
                <c:pt idx="8391">
                  <c:v>167830</c:v>
                </c:pt>
                <c:pt idx="8392">
                  <c:v>167850</c:v>
                </c:pt>
                <c:pt idx="8393">
                  <c:v>167870</c:v>
                </c:pt>
                <c:pt idx="8394">
                  <c:v>167890</c:v>
                </c:pt>
                <c:pt idx="8395">
                  <c:v>167910</c:v>
                </c:pt>
                <c:pt idx="8396">
                  <c:v>167930</c:v>
                </c:pt>
                <c:pt idx="8397">
                  <c:v>167950</c:v>
                </c:pt>
                <c:pt idx="8398">
                  <c:v>167970</c:v>
                </c:pt>
                <c:pt idx="8399">
                  <c:v>167990</c:v>
                </c:pt>
                <c:pt idx="8400">
                  <c:v>168010</c:v>
                </c:pt>
                <c:pt idx="8401">
                  <c:v>168030</c:v>
                </c:pt>
                <c:pt idx="8402">
                  <c:v>168050</c:v>
                </c:pt>
                <c:pt idx="8403">
                  <c:v>168070</c:v>
                </c:pt>
                <c:pt idx="8404">
                  <c:v>168090</c:v>
                </c:pt>
                <c:pt idx="8405">
                  <c:v>168110</c:v>
                </c:pt>
                <c:pt idx="8406">
                  <c:v>168130</c:v>
                </c:pt>
                <c:pt idx="8407">
                  <c:v>168150</c:v>
                </c:pt>
                <c:pt idx="8408">
                  <c:v>168170</c:v>
                </c:pt>
                <c:pt idx="8409">
                  <c:v>168190</c:v>
                </c:pt>
                <c:pt idx="8410">
                  <c:v>168210</c:v>
                </c:pt>
                <c:pt idx="8411">
                  <c:v>168230</c:v>
                </c:pt>
                <c:pt idx="8412">
                  <c:v>168250</c:v>
                </c:pt>
                <c:pt idx="8413">
                  <c:v>168270</c:v>
                </c:pt>
                <c:pt idx="8414">
                  <c:v>168290</c:v>
                </c:pt>
                <c:pt idx="8415">
                  <c:v>168310</c:v>
                </c:pt>
                <c:pt idx="8416">
                  <c:v>168330</c:v>
                </c:pt>
                <c:pt idx="8417">
                  <c:v>168350</c:v>
                </c:pt>
                <c:pt idx="8418">
                  <c:v>168370</c:v>
                </c:pt>
                <c:pt idx="8419">
                  <c:v>168390</c:v>
                </c:pt>
                <c:pt idx="8420">
                  <c:v>168410</c:v>
                </c:pt>
                <c:pt idx="8421">
                  <c:v>168430</c:v>
                </c:pt>
                <c:pt idx="8422">
                  <c:v>168450</c:v>
                </c:pt>
                <c:pt idx="8423">
                  <c:v>168470</c:v>
                </c:pt>
                <c:pt idx="8424">
                  <c:v>168490</c:v>
                </c:pt>
                <c:pt idx="8425">
                  <c:v>168510</c:v>
                </c:pt>
                <c:pt idx="8426">
                  <c:v>168530</c:v>
                </c:pt>
                <c:pt idx="8427">
                  <c:v>168550</c:v>
                </c:pt>
                <c:pt idx="8428">
                  <c:v>168570</c:v>
                </c:pt>
                <c:pt idx="8429">
                  <c:v>168590</c:v>
                </c:pt>
                <c:pt idx="8430">
                  <c:v>168610</c:v>
                </c:pt>
                <c:pt idx="8431">
                  <c:v>168630</c:v>
                </c:pt>
                <c:pt idx="8432">
                  <c:v>168650</c:v>
                </c:pt>
                <c:pt idx="8433">
                  <c:v>168670</c:v>
                </c:pt>
                <c:pt idx="8434">
                  <c:v>168690</c:v>
                </c:pt>
                <c:pt idx="8435">
                  <c:v>168710</c:v>
                </c:pt>
                <c:pt idx="8436">
                  <c:v>168730</c:v>
                </c:pt>
                <c:pt idx="8437">
                  <c:v>168750</c:v>
                </c:pt>
                <c:pt idx="8438">
                  <c:v>168770</c:v>
                </c:pt>
                <c:pt idx="8439">
                  <c:v>168790</c:v>
                </c:pt>
                <c:pt idx="8440">
                  <c:v>168810</c:v>
                </c:pt>
                <c:pt idx="8441">
                  <c:v>168830</c:v>
                </c:pt>
                <c:pt idx="8442">
                  <c:v>168850</c:v>
                </c:pt>
                <c:pt idx="8443">
                  <c:v>168870</c:v>
                </c:pt>
                <c:pt idx="8444">
                  <c:v>168890</c:v>
                </c:pt>
                <c:pt idx="8445">
                  <c:v>168910</c:v>
                </c:pt>
                <c:pt idx="8446">
                  <c:v>168930</c:v>
                </c:pt>
                <c:pt idx="8447">
                  <c:v>168950</c:v>
                </c:pt>
                <c:pt idx="8448">
                  <c:v>168970</c:v>
                </c:pt>
                <c:pt idx="8449">
                  <c:v>168990</c:v>
                </c:pt>
                <c:pt idx="8450">
                  <c:v>169010</c:v>
                </c:pt>
                <c:pt idx="8451">
                  <c:v>169030</c:v>
                </c:pt>
                <c:pt idx="8452">
                  <c:v>169050</c:v>
                </c:pt>
                <c:pt idx="8453">
                  <c:v>169070</c:v>
                </c:pt>
                <c:pt idx="8454">
                  <c:v>169090</c:v>
                </c:pt>
                <c:pt idx="8455">
                  <c:v>169110</c:v>
                </c:pt>
                <c:pt idx="8456">
                  <c:v>169130</c:v>
                </c:pt>
                <c:pt idx="8457">
                  <c:v>169150</c:v>
                </c:pt>
                <c:pt idx="8458">
                  <c:v>169170</c:v>
                </c:pt>
                <c:pt idx="8459">
                  <c:v>169190</c:v>
                </c:pt>
                <c:pt idx="8460">
                  <c:v>169210</c:v>
                </c:pt>
                <c:pt idx="8461">
                  <c:v>169230</c:v>
                </c:pt>
                <c:pt idx="8462">
                  <c:v>169250</c:v>
                </c:pt>
                <c:pt idx="8463">
                  <c:v>169270</c:v>
                </c:pt>
                <c:pt idx="8464">
                  <c:v>169290</c:v>
                </c:pt>
                <c:pt idx="8465">
                  <c:v>169310</c:v>
                </c:pt>
                <c:pt idx="8466">
                  <c:v>169330</c:v>
                </c:pt>
                <c:pt idx="8467">
                  <c:v>169350</c:v>
                </c:pt>
                <c:pt idx="8468">
                  <c:v>169370</c:v>
                </c:pt>
                <c:pt idx="8469">
                  <c:v>169390</c:v>
                </c:pt>
                <c:pt idx="8470">
                  <c:v>169410</c:v>
                </c:pt>
                <c:pt idx="8471">
                  <c:v>169430</c:v>
                </c:pt>
                <c:pt idx="8472">
                  <c:v>169450</c:v>
                </c:pt>
                <c:pt idx="8473">
                  <c:v>169470</c:v>
                </c:pt>
                <c:pt idx="8474">
                  <c:v>169490</c:v>
                </c:pt>
                <c:pt idx="8475">
                  <c:v>169510</c:v>
                </c:pt>
                <c:pt idx="8476">
                  <c:v>169530</c:v>
                </c:pt>
                <c:pt idx="8477">
                  <c:v>169550</c:v>
                </c:pt>
                <c:pt idx="8478">
                  <c:v>169570</c:v>
                </c:pt>
                <c:pt idx="8479">
                  <c:v>169590</c:v>
                </c:pt>
                <c:pt idx="8480">
                  <c:v>169610</c:v>
                </c:pt>
                <c:pt idx="8481">
                  <c:v>169630</c:v>
                </c:pt>
                <c:pt idx="8482">
                  <c:v>169650</c:v>
                </c:pt>
                <c:pt idx="8483">
                  <c:v>169670</c:v>
                </c:pt>
                <c:pt idx="8484">
                  <c:v>169690</c:v>
                </c:pt>
                <c:pt idx="8485">
                  <c:v>169710</c:v>
                </c:pt>
                <c:pt idx="8486">
                  <c:v>169730</c:v>
                </c:pt>
                <c:pt idx="8487">
                  <c:v>169750</c:v>
                </c:pt>
                <c:pt idx="8488">
                  <c:v>169770</c:v>
                </c:pt>
                <c:pt idx="8489">
                  <c:v>169790</c:v>
                </c:pt>
                <c:pt idx="8490">
                  <c:v>169810</c:v>
                </c:pt>
                <c:pt idx="8491">
                  <c:v>169830</c:v>
                </c:pt>
                <c:pt idx="8492">
                  <c:v>169850</c:v>
                </c:pt>
                <c:pt idx="8493">
                  <c:v>169870</c:v>
                </c:pt>
                <c:pt idx="8494">
                  <c:v>169890</c:v>
                </c:pt>
                <c:pt idx="8495">
                  <c:v>169910</c:v>
                </c:pt>
                <c:pt idx="8496">
                  <c:v>169930</c:v>
                </c:pt>
                <c:pt idx="8497">
                  <c:v>169950</c:v>
                </c:pt>
                <c:pt idx="8498">
                  <c:v>169970</c:v>
                </c:pt>
                <c:pt idx="8499">
                  <c:v>169990</c:v>
                </c:pt>
                <c:pt idx="8500">
                  <c:v>170010</c:v>
                </c:pt>
                <c:pt idx="8501">
                  <c:v>170030</c:v>
                </c:pt>
                <c:pt idx="8502">
                  <c:v>170050</c:v>
                </c:pt>
                <c:pt idx="8503">
                  <c:v>170070</c:v>
                </c:pt>
                <c:pt idx="8504">
                  <c:v>170090</c:v>
                </c:pt>
                <c:pt idx="8505">
                  <c:v>170110</c:v>
                </c:pt>
                <c:pt idx="8506">
                  <c:v>170130</c:v>
                </c:pt>
                <c:pt idx="8507">
                  <c:v>170150</c:v>
                </c:pt>
                <c:pt idx="8508">
                  <c:v>170170</c:v>
                </c:pt>
                <c:pt idx="8509">
                  <c:v>170190</c:v>
                </c:pt>
                <c:pt idx="8510">
                  <c:v>170210</c:v>
                </c:pt>
                <c:pt idx="8511">
                  <c:v>170230</c:v>
                </c:pt>
                <c:pt idx="8512">
                  <c:v>170250</c:v>
                </c:pt>
                <c:pt idx="8513">
                  <c:v>170270</c:v>
                </c:pt>
                <c:pt idx="8514">
                  <c:v>170290</c:v>
                </c:pt>
                <c:pt idx="8515">
                  <c:v>170310</c:v>
                </c:pt>
                <c:pt idx="8516">
                  <c:v>170330</c:v>
                </c:pt>
                <c:pt idx="8517">
                  <c:v>170350</c:v>
                </c:pt>
                <c:pt idx="8518">
                  <c:v>170370</c:v>
                </c:pt>
                <c:pt idx="8519">
                  <c:v>170390</c:v>
                </c:pt>
                <c:pt idx="8520">
                  <c:v>170410</c:v>
                </c:pt>
                <c:pt idx="8521">
                  <c:v>170430</c:v>
                </c:pt>
                <c:pt idx="8522">
                  <c:v>170450</c:v>
                </c:pt>
                <c:pt idx="8523">
                  <c:v>170470</c:v>
                </c:pt>
                <c:pt idx="8524">
                  <c:v>170490</c:v>
                </c:pt>
                <c:pt idx="8525">
                  <c:v>170510</c:v>
                </c:pt>
                <c:pt idx="8526">
                  <c:v>170530</c:v>
                </c:pt>
                <c:pt idx="8527">
                  <c:v>170550</c:v>
                </c:pt>
                <c:pt idx="8528">
                  <c:v>170570</c:v>
                </c:pt>
                <c:pt idx="8529">
                  <c:v>170590</c:v>
                </c:pt>
                <c:pt idx="8530">
                  <c:v>170610</c:v>
                </c:pt>
                <c:pt idx="8531">
                  <c:v>170630</c:v>
                </c:pt>
                <c:pt idx="8532">
                  <c:v>170650</c:v>
                </c:pt>
                <c:pt idx="8533">
                  <c:v>170670</c:v>
                </c:pt>
                <c:pt idx="8534">
                  <c:v>170690</c:v>
                </c:pt>
                <c:pt idx="8535">
                  <c:v>170710</c:v>
                </c:pt>
                <c:pt idx="8536">
                  <c:v>170730</c:v>
                </c:pt>
                <c:pt idx="8537">
                  <c:v>170750</c:v>
                </c:pt>
                <c:pt idx="8538">
                  <c:v>170770</c:v>
                </c:pt>
                <c:pt idx="8539">
                  <c:v>170790</c:v>
                </c:pt>
                <c:pt idx="8540">
                  <c:v>170810</c:v>
                </c:pt>
                <c:pt idx="8541">
                  <c:v>170830</c:v>
                </c:pt>
                <c:pt idx="8542">
                  <c:v>170850</c:v>
                </c:pt>
                <c:pt idx="8543">
                  <c:v>170870</c:v>
                </c:pt>
                <c:pt idx="8544">
                  <c:v>170890</c:v>
                </c:pt>
                <c:pt idx="8545">
                  <c:v>170910</c:v>
                </c:pt>
                <c:pt idx="8546">
                  <c:v>170930</c:v>
                </c:pt>
                <c:pt idx="8547">
                  <c:v>170950</c:v>
                </c:pt>
                <c:pt idx="8548">
                  <c:v>170970</c:v>
                </c:pt>
                <c:pt idx="8549">
                  <c:v>170990</c:v>
                </c:pt>
                <c:pt idx="8550">
                  <c:v>171010</c:v>
                </c:pt>
                <c:pt idx="8551">
                  <c:v>171030</c:v>
                </c:pt>
                <c:pt idx="8552">
                  <c:v>171050</c:v>
                </c:pt>
                <c:pt idx="8553">
                  <c:v>171070</c:v>
                </c:pt>
                <c:pt idx="8554">
                  <c:v>171090</c:v>
                </c:pt>
                <c:pt idx="8555">
                  <c:v>171110</c:v>
                </c:pt>
                <c:pt idx="8556">
                  <c:v>171130</c:v>
                </c:pt>
                <c:pt idx="8557">
                  <c:v>171150</c:v>
                </c:pt>
                <c:pt idx="8558">
                  <c:v>171170</c:v>
                </c:pt>
                <c:pt idx="8559">
                  <c:v>171190</c:v>
                </c:pt>
                <c:pt idx="8560">
                  <c:v>171210</c:v>
                </c:pt>
                <c:pt idx="8561">
                  <c:v>171230</c:v>
                </c:pt>
                <c:pt idx="8562">
                  <c:v>171250</c:v>
                </c:pt>
                <c:pt idx="8563">
                  <c:v>171270</c:v>
                </c:pt>
                <c:pt idx="8564">
                  <c:v>171290</c:v>
                </c:pt>
                <c:pt idx="8565">
                  <c:v>171310</c:v>
                </c:pt>
                <c:pt idx="8566">
                  <c:v>171330</c:v>
                </c:pt>
                <c:pt idx="8567">
                  <c:v>171350</c:v>
                </c:pt>
                <c:pt idx="8568">
                  <c:v>171370</c:v>
                </c:pt>
                <c:pt idx="8569">
                  <c:v>171390</c:v>
                </c:pt>
                <c:pt idx="8570">
                  <c:v>171410</c:v>
                </c:pt>
                <c:pt idx="8571">
                  <c:v>171430</c:v>
                </c:pt>
                <c:pt idx="8572">
                  <c:v>171450</c:v>
                </c:pt>
                <c:pt idx="8573">
                  <c:v>171470</c:v>
                </c:pt>
                <c:pt idx="8574">
                  <c:v>171490</c:v>
                </c:pt>
                <c:pt idx="8575">
                  <c:v>171510</c:v>
                </c:pt>
                <c:pt idx="8576">
                  <c:v>171530</c:v>
                </c:pt>
                <c:pt idx="8577">
                  <c:v>171550</c:v>
                </c:pt>
                <c:pt idx="8578">
                  <c:v>171570</c:v>
                </c:pt>
                <c:pt idx="8579">
                  <c:v>171590</c:v>
                </c:pt>
                <c:pt idx="8580">
                  <c:v>171610</c:v>
                </c:pt>
                <c:pt idx="8581">
                  <c:v>171630</c:v>
                </c:pt>
                <c:pt idx="8582">
                  <c:v>171650</c:v>
                </c:pt>
                <c:pt idx="8583">
                  <c:v>171670</c:v>
                </c:pt>
                <c:pt idx="8584">
                  <c:v>171690</c:v>
                </c:pt>
                <c:pt idx="8585">
                  <c:v>171710</c:v>
                </c:pt>
                <c:pt idx="8586">
                  <c:v>171730</c:v>
                </c:pt>
                <c:pt idx="8587">
                  <c:v>171750</c:v>
                </c:pt>
                <c:pt idx="8588">
                  <c:v>171770</c:v>
                </c:pt>
                <c:pt idx="8589">
                  <c:v>171790</c:v>
                </c:pt>
                <c:pt idx="8590">
                  <c:v>171810</c:v>
                </c:pt>
                <c:pt idx="8591">
                  <c:v>171830</c:v>
                </c:pt>
                <c:pt idx="8592">
                  <c:v>171850</c:v>
                </c:pt>
                <c:pt idx="8593">
                  <c:v>171870</c:v>
                </c:pt>
                <c:pt idx="8594">
                  <c:v>171890</c:v>
                </c:pt>
                <c:pt idx="8595">
                  <c:v>171910</c:v>
                </c:pt>
                <c:pt idx="8596">
                  <c:v>171930</c:v>
                </c:pt>
                <c:pt idx="8597">
                  <c:v>171950</c:v>
                </c:pt>
                <c:pt idx="8598">
                  <c:v>171970</c:v>
                </c:pt>
                <c:pt idx="8599">
                  <c:v>171990</c:v>
                </c:pt>
                <c:pt idx="8600">
                  <c:v>172010</c:v>
                </c:pt>
                <c:pt idx="8601">
                  <c:v>172030</c:v>
                </c:pt>
                <c:pt idx="8602">
                  <c:v>172050</c:v>
                </c:pt>
                <c:pt idx="8603">
                  <c:v>172070</c:v>
                </c:pt>
                <c:pt idx="8604">
                  <c:v>172090</c:v>
                </c:pt>
                <c:pt idx="8605">
                  <c:v>172110</c:v>
                </c:pt>
                <c:pt idx="8606">
                  <c:v>172130</c:v>
                </c:pt>
                <c:pt idx="8607">
                  <c:v>172150</c:v>
                </c:pt>
                <c:pt idx="8608">
                  <c:v>172170</c:v>
                </c:pt>
                <c:pt idx="8609">
                  <c:v>172190</c:v>
                </c:pt>
                <c:pt idx="8610">
                  <c:v>172210</c:v>
                </c:pt>
                <c:pt idx="8611">
                  <c:v>172230</c:v>
                </c:pt>
                <c:pt idx="8612">
                  <c:v>172250</c:v>
                </c:pt>
                <c:pt idx="8613">
                  <c:v>172270</c:v>
                </c:pt>
                <c:pt idx="8614">
                  <c:v>172290</c:v>
                </c:pt>
                <c:pt idx="8615">
                  <c:v>172310</c:v>
                </c:pt>
                <c:pt idx="8616">
                  <c:v>172330</c:v>
                </c:pt>
                <c:pt idx="8617">
                  <c:v>172350</c:v>
                </c:pt>
                <c:pt idx="8618">
                  <c:v>172370</c:v>
                </c:pt>
                <c:pt idx="8619">
                  <c:v>172390</c:v>
                </c:pt>
                <c:pt idx="8620">
                  <c:v>172410</c:v>
                </c:pt>
                <c:pt idx="8621">
                  <c:v>172430</c:v>
                </c:pt>
                <c:pt idx="8622">
                  <c:v>172450</c:v>
                </c:pt>
                <c:pt idx="8623">
                  <c:v>172470</c:v>
                </c:pt>
                <c:pt idx="8624">
                  <c:v>172490</c:v>
                </c:pt>
                <c:pt idx="8625">
                  <c:v>172510</c:v>
                </c:pt>
                <c:pt idx="8626">
                  <c:v>172530</c:v>
                </c:pt>
                <c:pt idx="8627">
                  <c:v>172550</c:v>
                </c:pt>
                <c:pt idx="8628">
                  <c:v>172570</c:v>
                </c:pt>
                <c:pt idx="8629">
                  <c:v>172590</c:v>
                </c:pt>
                <c:pt idx="8630">
                  <c:v>172610</c:v>
                </c:pt>
                <c:pt idx="8631">
                  <c:v>172630</c:v>
                </c:pt>
                <c:pt idx="8632">
                  <c:v>172650</c:v>
                </c:pt>
                <c:pt idx="8633">
                  <c:v>172670</c:v>
                </c:pt>
                <c:pt idx="8634">
                  <c:v>172690</c:v>
                </c:pt>
                <c:pt idx="8635">
                  <c:v>172710</c:v>
                </c:pt>
                <c:pt idx="8636">
                  <c:v>172730</c:v>
                </c:pt>
                <c:pt idx="8637">
                  <c:v>172750</c:v>
                </c:pt>
                <c:pt idx="8638">
                  <c:v>172770</c:v>
                </c:pt>
                <c:pt idx="8639">
                  <c:v>172790</c:v>
                </c:pt>
                <c:pt idx="8640">
                  <c:v>172810</c:v>
                </c:pt>
                <c:pt idx="8641">
                  <c:v>172830</c:v>
                </c:pt>
                <c:pt idx="8642">
                  <c:v>172850</c:v>
                </c:pt>
                <c:pt idx="8643">
                  <c:v>172870</c:v>
                </c:pt>
                <c:pt idx="8644">
                  <c:v>172890</c:v>
                </c:pt>
                <c:pt idx="8645">
                  <c:v>172910</c:v>
                </c:pt>
                <c:pt idx="8646">
                  <c:v>172930</c:v>
                </c:pt>
                <c:pt idx="8647">
                  <c:v>172950</c:v>
                </c:pt>
                <c:pt idx="8648">
                  <c:v>172970</c:v>
                </c:pt>
                <c:pt idx="8649">
                  <c:v>172990</c:v>
                </c:pt>
                <c:pt idx="8650">
                  <c:v>173010</c:v>
                </c:pt>
                <c:pt idx="8651">
                  <c:v>173030</c:v>
                </c:pt>
                <c:pt idx="8652">
                  <c:v>173050</c:v>
                </c:pt>
                <c:pt idx="8653">
                  <c:v>173070</c:v>
                </c:pt>
                <c:pt idx="8654">
                  <c:v>173090</c:v>
                </c:pt>
                <c:pt idx="8655">
                  <c:v>173110</c:v>
                </c:pt>
                <c:pt idx="8656">
                  <c:v>173130</c:v>
                </c:pt>
                <c:pt idx="8657">
                  <c:v>173150</c:v>
                </c:pt>
                <c:pt idx="8658">
                  <c:v>173170</c:v>
                </c:pt>
                <c:pt idx="8659">
                  <c:v>173190</c:v>
                </c:pt>
                <c:pt idx="8660">
                  <c:v>173210</c:v>
                </c:pt>
                <c:pt idx="8661">
                  <c:v>173230</c:v>
                </c:pt>
                <c:pt idx="8662">
                  <c:v>173250</c:v>
                </c:pt>
                <c:pt idx="8663">
                  <c:v>173270</c:v>
                </c:pt>
                <c:pt idx="8664">
                  <c:v>173290</c:v>
                </c:pt>
                <c:pt idx="8665">
                  <c:v>173310</c:v>
                </c:pt>
                <c:pt idx="8666">
                  <c:v>173330</c:v>
                </c:pt>
                <c:pt idx="8667">
                  <c:v>173350</c:v>
                </c:pt>
                <c:pt idx="8668">
                  <c:v>173370</c:v>
                </c:pt>
                <c:pt idx="8669">
                  <c:v>173390</c:v>
                </c:pt>
                <c:pt idx="8670">
                  <c:v>173410</c:v>
                </c:pt>
                <c:pt idx="8671">
                  <c:v>173430</c:v>
                </c:pt>
                <c:pt idx="8672">
                  <c:v>173450</c:v>
                </c:pt>
                <c:pt idx="8673">
                  <c:v>173470</c:v>
                </c:pt>
                <c:pt idx="8674">
                  <c:v>173490</c:v>
                </c:pt>
                <c:pt idx="8675">
                  <c:v>173510</c:v>
                </c:pt>
                <c:pt idx="8676">
                  <c:v>173530</c:v>
                </c:pt>
                <c:pt idx="8677">
                  <c:v>173550</c:v>
                </c:pt>
                <c:pt idx="8678">
                  <c:v>173570</c:v>
                </c:pt>
                <c:pt idx="8679">
                  <c:v>173590</c:v>
                </c:pt>
                <c:pt idx="8680">
                  <c:v>173610</c:v>
                </c:pt>
                <c:pt idx="8681">
                  <c:v>173630</c:v>
                </c:pt>
                <c:pt idx="8682">
                  <c:v>173650</c:v>
                </c:pt>
                <c:pt idx="8683">
                  <c:v>173670</c:v>
                </c:pt>
                <c:pt idx="8684">
                  <c:v>173690</c:v>
                </c:pt>
                <c:pt idx="8685">
                  <c:v>173710</c:v>
                </c:pt>
                <c:pt idx="8686">
                  <c:v>173730</c:v>
                </c:pt>
                <c:pt idx="8687">
                  <c:v>173750</c:v>
                </c:pt>
                <c:pt idx="8688">
                  <c:v>173770</c:v>
                </c:pt>
                <c:pt idx="8689">
                  <c:v>173790</c:v>
                </c:pt>
                <c:pt idx="8690">
                  <c:v>173810</c:v>
                </c:pt>
                <c:pt idx="8691">
                  <c:v>173830</c:v>
                </c:pt>
                <c:pt idx="8692">
                  <c:v>173850</c:v>
                </c:pt>
                <c:pt idx="8693">
                  <c:v>173870</c:v>
                </c:pt>
                <c:pt idx="8694">
                  <c:v>173890</c:v>
                </c:pt>
                <c:pt idx="8695">
                  <c:v>173910</c:v>
                </c:pt>
                <c:pt idx="8696">
                  <c:v>173930</c:v>
                </c:pt>
                <c:pt idx="8697">
                  <c:v>173950</c:v>
                </c:pt>
                <c:pt idx="8698">
                  <c:v>173970</c:v>
                </c:pt>
                <c:pt idx="8699">
                  <c:v>173990</c:v>
                </c:pt>
                <c:pt idx="8700">
                  <c:v>174010</c:v>
                </c:pt>
                <c:pt idx="8701">
                  <c:v>174030</c:v>
                </c:pt>
                <c:pt idx="8702">
                  <c:v>174050</c:v>
                </c:pt>
                <c:pt idx="8703">
                  <c:v>174070</c:v>
                </c:pt>
                <c:pt idx="8704">
                  <c:v>174090</c:v>
                </c:pt>
                <c:pt idx="8705">
                  <c:v>174110</c:v>
                </c:pt>
                <c:pt idx="8706">
                  <c:v>174130</c:v>
                </c:pt>
                <c:pt idx="8707">
                  <c:v>174150</c:v>
                </c:pt>
                <c:pt idx="8708">
                  <c:v>174170</c:v>
                </c:pt>
                <c:pt idx="8709">
                  <c:v>174190</c:v>
                </c:pt>
                <c:pt idx="8710">
                  <c:v>174210</c:v>
                </c:pt>
                <c:pt idx="8711">
                  <c:v>174230</c:v>
                </c:pt>
                <c:pt idx="8712">
                  <c:v>174250</c:v>
                </c:pt>
                <c:pt idx="8713">
                  <c:v>174270</c:v>
                </c:pt>
                <c:pt idx="8714">
                  <c:v>174290</c:v>
                </c:pt>
                <c:pt idx="8715">
                  <c:v>174310</c:v>
                </c:pt>
                <c:pt idx="8716">
                  <c:v>174330</c:v>
                </c:pt>
                <c:pt idx="8717">
                  <c:v>174350</c:v>
                </c:pt>
                <c:pt idx="8718">
                  <c:v>174370</c:v>
                </c:pt>
                <c:pt idx="8719">
                  <c:v>174390</c:v>
                </c:pt>
                <c:pt idx="8720">
                  <c:v>174410</c:v>
                </c:pt>
                <c:pt idx="8721">
                  <c:v>174430</c:v>
                </c:pt>
                <c:pt idx="8722">
                  <c:v>174450</c:v>
                </c:pt>
                <c:pt idx="8723">
                  <c:v>174470</c:v>
                </c:pt>
                <c:pt idx="8724">
                  <c:v>174490</c:v>
                </c:pt>
                <c:pt idx="8725">
                  <c:v>174510</c:v>
                </c:pt>
                <c:pt idx="8726">
                  <c:v>174530</c:v>
                </c:pt>
                <c:pt idx="8727">
                  <c:v>174550</c:v>
                </c:pt>
                <c:pt idx="8728">
                  <c:v>174570</c:v>
                </c:pt>
                <c:pt idx="8729">
                  <c:v>174590</c:v>
                </c:pt>
                <c:pt idx="8730">
                  <c:v>174610</c:v>
                </c:pt>
                <c:pt idx="8731">
                  <c:v>174630</c:v>
                </c:pt>
                <c:pt idx="8732">
                  <c:v>174650</c:v>
                </c:pt>
                <c:pt idx="8733">
                  <c:v>174670</c:v>
                </c:pt>
                <c:pt idx="8734">
                  <c:v>174690</c:v>
                </c:pt>
                <c:pt idx="8735">
                  <c:v>174710</c:v>
                </c:pt>
                <c:pt idx="8736">
                  <c:v>174730</c:v>
                </c:pt>
                <c:pt idx="8737">
                  <c:v>174750</c:v>
                </c:pt>
                <c:pt idx="8738">
                  <c:v>174770</c:v>
                </c:pt>
                <c:pt idx="8739">
                  <c:v>174790</c:v>
                </c:pt>
                <c:pt idx="8740">
                  <c:v>174810</c:v>
                </c:pt>
                <c:pt idx="8741">
                  <c:v>174830</c:v>
                </c:pt>
                <c:pt idx="8742">
                  <c:v>174850</c:v>
                </c:pt>
                <c:pt idx="8743">
                  <c:v>174870</c:v>
                </c:pt>
                <c:pt idx="8744">
                  <c:v>174890</c:v>
                </c:pt>
                <c:pt idx="8745">
                  <c:v>174910</c:v>
                </c:pt>
                <c:pt idx="8746">
                  <c:v>174930</c:v>
                </c:pt>
                <c:pt idx="8747">
                  <c:v>174950</c:v>
                </c:pt>
                <c:pt idx="8748">
                  <c:v>174970</c:v>
                </c:pt>
                <c:pt idx="8749">
                  <c:v>174990</c:v>
                </c:pt>
                <c:pt idx="8750">
                  <c:v>175010</c:v>
                </c:pt>
                <c:pt idx="8751">
                  <c:v>175030</c:v>
                </c:pt>
                <c:pt idx="8752">
                  <c:v>175050</c:v>
                </c:pt>
                <c:pt idx="8753">
                  <c:v>175070</c:v>
                </c:pt>
                <c:pt idx="8754">
                  <c:v>175090</c:v>
                </c:pt>
                <c:pt idx="8755">
                  <c:v>175110</c:v>
                </c:pt>
                <c:pt idx="8756">
                  <c:v>175130</c:v>
                </c:pt>
                <c:pt idx="8757">
                  <c:v>175150</c:v>
                </c:pt>
                <c:pt idx="8758">
                  <c:v>175170</c:v>
                </c:pt>
                <c:pt idx="8759">
                  <c:v>175190</c:v>
                </c:pt>
                <c:pt idx="8760">
                  <c:v>175210</c:v>
                </c:pt>
                <c:pt idx="8761">
                  <c:v>175230</c:v>
                </c:pt>
                <c:pt idx="8762">
                  <c:v>175250</c:v>
                </c:pt>
                <c:pt idx="8763">
                  <c:v>175270</c:v>
                </c:pt>
                <c:pt idx="8764">
                  <c:v>175290</c:v>
                </c:pt>
                <c:pt idx="8765">
                  <c:v>175310</c:v>
                </c:pt>
                <c:pt idx="8766">
                  <c:v>175330</c:v>
                </c:pt>
                <c:pt idx="8767">
                  <c:v>175350</c:v>
                </c:pt>
                <c:pt idx="8768">
                  <c:v>175370</c:v>
                </c:pt>
                <c:pt idx="8769">
                  <c:v>175390</c:v>
                </c:pt>
                <c:pt idx="8770">
                  <c:v>175410</c:v>
                </c:pt>
                <c:pt idx="8771">
                  <c:v>175430</c:v>
                </c:pt>
                <c:pt idx="8772">
                  <c:v>175450</c:v>
                </c:pt>
                <c:pt idx="8773">
                  <c:v>175470</c:v>
                </c:pt>
                <c:pt idx="8774">
                  <c:v>175490</c:v>
                </c:pt>
                <c:pt idx="8775">
                  <c:v>175510</c:v>
                </c:pt>
                <c:pt idx="8776">
                  <c:v>175530</c:v>
                </c:pt>
                <c:pt idx="8777">
                  <c:v>175550</c:v>
                </c:pt>
                <c:pt idx="8778">
                  <c:v>175570</c:v>
                </c:pt>
                <c:pt idx="8779">
                  <c:v>175590</c:v>
                </c:pt>
                <c:pt idx="8780">
                  <c:v>175610</c:v>
                </c:pt>
                <c:pt idx="8781">
                  <c:v>175630</c:v>
                </c:pt>
                <c:pt idx="8782">
                  <c:v>175650</c:v>
                </c:pt>
                <c:pt idx="8783">
                  <c:v>175670</c:v>
                </c:pt>
                <c:pt idx="8784">
                  <c:v>175690</c:v>
                </c:pt>
                <c:pt idx="8785">
                  <c:v>175710</c:v>
                </c:pt>
                <c:pt idx="8786">
                  <c:v>175730</c:v>
                </c:pt>
                <c:pt idx="8787">
                  <c:v>175750</c:v>
                </c:pt>
                <c:pt idx="8788">
                  <c:v>175770</c:v>
                </c:pt>
                <c:pt idx="8789">
                  <c:v>175790</c:v>
                </c:pt>
                <c:pt idx="8790">
                  <c:v>175810</c:v>
                </c:pt>
                <c:pt idx="8791">
                  <c:v>175830</c:v>
                </c:pt>
                <c:pt idx="8792">
                  <c:v>175850</c:v>
                </c:pt>
                <c:pt idx="8793">
                  <c:v>175870</c:v>
                </c:pt>
                <c:pt idx="8794">
                  <c:v>175890</c:v>
                </c:pt>
                <c:pt idx="8795">
                  <c:v>175910</c:v>
                </c:pt>
                <c:pt idx="8796">
                  <c:v>175930</c:v>
                </c:pt>
                <c:pt idx="8797">
                  <c:v>175950</c:v>
                </c:pt>
                <c:pt idx="8798">
                  <c:v>175970</c:v>
                </c:pt>
                <c:pt idx="8799">
                  <c:v>175990</c:v>
                </c:pt>
                <c:pt idx="8800">
                  <c:v>176010</c:v>
                </c:pt>
                <c:pt idx="8801">
                  <c:v>176030</c:v>
                </c:pt>
                <c:pt idx="8802">
                  <c:v>176050</c:v>
                </c:pt>
                <c:pt idx="8803">
                  <c:v>176070</c:v>
                </c:pt>
                <c:pt idx="8804">
                  <c:v>176090</c:v>
                </c:pt>
                <c:pt idx="8805">
                  <c:v>176110</c:v>
                </c:pt>
                <c:pt idx="8806">
                  <c:v>176130</c:v>
                </c:pt>
                <c:pt idx="8807">
                  <c:v>176150</c:v>
                </c:pt>
                <c:pt idx="8808">
                  <c:v>176170</c:v>
                </c:pt>
                <c:pt idx="8809">
                  <c:v>176190</c:v>
                </c:pt>
                <c:pt idx="8810">
                  <c:v>176210</c:v>
                </c:pt>
                <c:pt idx="8811">
                  <c:v>176230</c:v>
                </c:pt>
                <c:pt idx="8812">
                  <c:v>176250</c:v>
                </c:pt>
                <c:pt idx="8813">
                  <c:v>176270</c:v>
                </c:pt>
                <c:pt idx="8814">
                  <c:v>176290</c:v>
                </c:pt>
                <c:pt idx="8815">
                  <c:v>176310</c:v>
                </c:pt>
                <c:pt idx="8816">
                  <c:v>176330</c:v>
                </c:pt>
                <c:pt idx="8817">
                  <c:v>176350</c:v>
                </c:pt>
                <c:pt idx="8818">
                  <c:v>176370</c:v>
                </c:pt>
                <c:pt idx="8819">
                  <c:v>176390</c:v>
                </c:pt>
                <c:pt idx="8820">
                  <c:v>176410</c:v>
                </c:pt>
                <c:pt idx="8821">
                  <c:v>176430</c:v>
                </c:pt>
                <c:pt idx="8822">
                  <c:v>176450</c:v>
                </c:pt>
                <c:pt idx="8823">
                  <c:v>176470</c:v>
                </c:pt>
                <c:pt idx="8824">
                  <c:v>176490</c:v>
                </c:pt>
                <c:pt idx="8825">
                  <c:v>176510</c:v>
                </c:pt>
                <c:pt idx="8826">
                  <c:v>176530</c:v>
                </c:pt>
                <c:pt idx="8827">
                  <c:v>176550</c:v>
                </c:pt>
                <c:pt idx="8828">
                  <c:v>176570</c:v>
                </c:pt>
                <c:pt idx="8829">
                  <c:v>176590</c:v>
                </c:pt>
                <c:pt idx="8830">
                  <c:v>176610</c:v>
                </c:pt>
                <c:pt idx="8831">
                  <c:v>176630</c:v>
                </c:pt>
                <c:pt idx="8832">
                  <c:v>176650</c:v>
                </c:pt>
                <c:pt idx="8833">
                  <c:v>176670</c:v>
                </c:pt>
                <c:pt idx="8834">
                  <c:v>176690</c:v>
                </c:pt>
                <c:pt idx="8835">
                  <c:v>176710</c:v>
                </c:pt>
                <c:pt idx="8836">
                  <c:v>176730</c:v>
                </c:pt>
                <c:pt idx="8837">
                  <c:v>176750</c:v>
                </c:pt>
                <c:pt idx="8838">
                  <c:v>176770</c:v>
                </c:pt>
                <c:pt idx="8839">
                  <c:v>176790</c:v>
                </c:pt>
                <c:pt idx="8840">
                  <c:v>176810</c:v>
                </c:pt>
                <c:pt idx="8841">
                  <c:v>176830</c:v>
                </c:pt>
                <c:pt idx="8842">
                  <c:v>176850</c:v>
                </c:pt>
                <c:pt idx="8843">
                  <c:v>176870</c:v>
                </c:pt>
                <c:pt idx="8844">
                  <c:v>176890</c:v>
                </c:pt>
                <c:pt idx="8845">
                  <c:v>176910</c:v>
                </c:pt>
                <c:pt idx="8846">
                  <c:v>176930</c:v>
                </c:pt>
                <c:pt idx="8847">
                  <c:v>176950</c:v>
                </c:pt>
                <c:pt idx="8848">
                  <c:v>176970</c:v>
                </c:pt>
                <c:pt idx="8849">
                  <c:v>176990</c:v>
                </c:pt>
                <c:pt idx="8850">
                  <c:v>177010</c:v>
                </c:pt>
                <c:pt idx="8851">
                  <c:v>177030</c:v>
                </c:pt>
                <c:pt idx="8852">
                  <c:v>177050</c:v>
                </c:pt>
                <c:pt idx="8853">
                  <c:v>177070</c:v>
                </c:pt>
                <c:pt idx="8854">
                  <c:v>177090</c:v>
                </c:pt>
                <c:pt idx="8855">
                  <c:v>177110</c:v>
                </c:pt>
                <c:pt idx="8856">
                  <c:v>177130</c:v>
                </c:pt>
                <c:pt idx="8857">
                  <c:v>177150</c:v>
                </c:pt>
                <c:pt idx="8858">
                  <c:v>177170</c:v>
                </c:pt>
                <c:pt idx="8859">
                  <c:v>177190</c:v>
                </c:pt>
                <c:pt idx="8860">
                  <c:v>177210</c:v>
                </c:pt>
                <c:pt idx="8861">
                  <c:v>177230</c:v>
                </c:pt>
                <c:pt idx="8862">
                  <c:v>177250</c:v>
                </c:pt>
                <c:pt idx="8863">
                  <c:v>177270</c:v>
                </c:pt>
                <c:pt idx="8864">
                  <c:v>177290</c:v>
                </c:pt>
                <c:pt idx="8865">
                  <c:v>177310</c:v>
                </c:pt>
                <c:pt idx="8866">
                  <c:v>177330</c:v>
                </c:pt>
                <c:pt idx="8867">
                  <c:v>177350</c:v>
                </c:pt>
                <c:pt idx="8868">
                  <c:v>177370</c:v>
                </c:pt>
                <c:pt idx="8869">
                  <c:v>177390</c:v>
                </c:pt>
                <c:pt idx="8870">
                  <c:v>177410</c:v>
                </c:pt>
                <c:pt idx="8871">
                  <c:v>177430</c:v>
                </c:pt>
                <c:pt idx="8872">
                  <c:v>177450</c:v>
                </c:pt>
                <c:pt idx="8873">
                  <c:v>177470</c:v>
                </c:pt>
                <c:pt idx="8874">
                  <c:v>177490</c:v>
                </c:pt>
                <c:pt idx="8875">
                  <c:v>177510</c:v>
                </c:pt>
                <c:pt idx="8876">
                  <c:v>177530</c:v>
                </c:pt>
                <c:pt idx="8877">
                  <c:v>177550</c:v>
                </c:pt>
                <c:pt idx="8878">
                  <c:v>177570</c:v>
                </c:pt>
                <c:pt idx="8879">
                  <c:v>177590</c:v>
                </c:pt>
                <c:pt idx="8880">
                  <c:v>177610</c:v>
                </c:pt>
                <c:pt idx="8881">
                  <c:v>177630</c:v>
                </c:pt>
                <c:pt idx="8882">
                  <c:v>177650</c:v>
                </c:pt>
                <c:pt idx="8883">
                  <c:v>177670</c:v>
                </c:pt>
                <c:pt idx="8884">
                  <c:v>177690</c:v>
                </c:pt>
                <c:pt idx="8885">
                  <c:v>177710</c:v>
                </c:pt>
                <c:pt idx="8886">
                  <c:v>177730</c:v>
                </c:pt>
                <c:pt idx="8887">
                  <c:v>177750</c:v>
                </c:pt>
                <c:pt idx="8888">
                  <c:v>177770</c:v>
                </c:pt>
                <c:pt idx="8889">
                  <c:v>177790</c:v>
                </c:pt>
                <c:pt idx="8890">
                  <c:v>177810</c:v>
                </c:pt>
                <c:pt idx="8891">
                  <c:v>177830</c:v>
                </c:pt>
                <c:pt idx="8892">
                  <c:v>177850</c:v>
                </c:pt>
                <c:pt idx="8893">
                  <c:v>177870</c:v>
                </c:pt>
                <c:pt idx="8894">
                  <c:v>177890</c:v>
                </c:pt>
                <c:pt idx="8895">
                  <c:v>177910</c:v>
                </c:pt>
                <c:pt idx="8896">
                  <c:v>177930</c:v>
                </c:pt>
                <c:pt idx="8897">
                  <c:v>177950</c:v>
                </c:pt>
                <c:pt idx="8898">
                  <c:v>177970</c:v>
                </c:pt>
                <c:pt idx="8899">
                  <c:v>177990</c:v>
                </c:pt>
                <c:pt idx="8900">
                  <c:v>178010</c:v>
                </c:pt>
                <c:pt idx="8901">
                  <c:v>178030</c:v>
                </c:pt>
                <c:pt idx="8902">
                  <c:v>178050</c:v>
                </c:pt>
                <c:pt idx="8903">
                  <c:v>178070</c:v>
                </c:pt>
                <c:pt idx="8904">
                  <c:v>178090</c:v>
                </c:pt>
                <c:pt idx="8905">
                  <c:v>178110</c:v>
                </c:pt>
                <c:pt idx="8906">
                  <c:v>178130</c:v>
                </c:pt>
                <c:pt idx="8907">
                  <c:v>178150</c:v>
                </c:pt>
                <c:pt idx="8908">
                  <c:v>178170</c:v>
                </c:pt>
                <c:pt idx="8909">
                  <c:v>178190</c:v>
                </c:pt>
                <c:pt idx="8910">
                  <c:v>178210</c:v>
                </c:pt>
                <c:pt idx="8911">
                  <c:v>178230</c:v>
                </c:pt>
                <c:pt idx="8912">
                  <c:v>178250</c:v>
                </c:pt>
                <c:pt idx="8913">
                  <c:v>178270</c:v>
                </c:pt>
                <c:pt idx="8914">
                  <c:v>178290</c:v>
                </c:pt>
                <c:pt idx="8915">
                  <c:v>178310</c:v>
                </c:pt>
                <c:pt idx="8916">
                  <c:v>178330</c:v>
                </c:pt>
                <c:pt idx="8917">
                  <c:v>178350</c:v>
                </c:pt>
                <c:pt idx="8918">
                  <c:v>178370</c:v>
                </c:pt>
                <c:pt idx="8919">
                  <c:v>178390</c:v>
                </c:pt>
                <c:pt idx="8920">
                  <c:v>178410</c:v>
                </c:pt>
                <c:pt idx="8921">
                  <c:v>178430</c:v>
                </c:pt>
                <c:pt idx="8922">
                  <c:v>178450</c:v>
                </c:pt>
                <c:pt idx="8923">
                  <c:v>178470</c:v>
                </c:pt>
                <c:pt idx="8924">
                  <c:v>178490</c:v>
                </c:pt>
                <c:pt idx="8925">
                  <c:v>178510</c:v>
                </c:pt>
                <c:pt idx="8926">
                  <c:v>178530</c:v>
                </c:pt>
                <c:pt idx="8927">
                  <c:v>178550</c:v>
                </c:pt>
                <c:pt idx="8928">
                  <c:v>178570</c:v>
                </c:pt>
                <c:pt idx="8929">
                  <c:v>178590</c:v>
                </c:pt>
                <c:pt idx="8930">
                  <c:v>178610</c:v>
                </c:pt>
                <c:pt idx="8931">
                  <c:v>178630</c:v>
                </c:pt>
                <c:pt idx="8932">
                  <c:v>178650</c:v>
                </c:pt>
                <c:pt idx="8933">
                  <c:v>178670</c:v>
                </c:pt>
                <c:pt idx="8934">
                  <c:v>178690</c:v>
                </c:pt>
                <c:pt idx="8935">
                  <c:v>178710</c:v>
                </c:pt>
                <c:pt idx="8936">
                  <c:v>178730</c:v>
                </c:pt>
                <c:pt idx="8937">
                  <c:v>178750</c:v>
                </c:pt>
                <c:pt idx="8938">
                  <c:v>178770</c:v>
                </c:pt>
                <c:pt idx="8939">
                  <c:v>178790</c:v>
                </c:pt>
                <c:pt idx="8940">
                  <c:v>178810</c:v>
                </c:pt>
                <c:pt idx="8941">
                  <c:v>178830</c:v>
                </c:pt>
                <c:pt idx="8942">
                  <c:v>178850</c:v>
                </c:pt>
                <c:pt idx="8943">
                  <c:v>178870</c:v>
                </c:pt>
                <c:pt idx="8944">
                  <c:v>178890</c:v>
                </c:pt>
                <c:pt idx="8945">
                  <c:v>178910</c:v>
                </c:pt>
                <c:pt idx="8946">
                  <c:v>178930</c:v>
                </c:pt>
                <c:pt idx="8947">
                  <c:v>178950</c:v>
                </c:pt>
                <c:pt idx="8948">
                  <c:v>178970</c:v>
                </c:pt>
                <c:pt idx="8949">
                  <c:v>178990</c:v>
                </c:pt>
                <c:pt idx="8950">
                  <c:v>179010</c:v>
                </c:pt>
                <c:pt idx="8951">
                  <c:v>179030</c:v>
                </c:pt>
                <c:pt idx="8952">
                  <c:v>179050</c:v>
                </c:pt>
                <c:pt idx="8953">
                  <c:v>179070</c:v>
                </c:pt>
                <c:pt idx="8954">
                  <c:v>179090</c:v>
                </c:pt>
                <c:pt idx="8955">
                  <c:v>179110</c:v>
                </c:pt>
                <c:pt idx="8956">
                  <c:v>179130</c:v>
                </c:pt>
                <c:pt idx="8957">
                  <c:v>179150</c:v>
                </c:pt>
                <c:pt idx="8958">
                  <c:v>179170</c:v>
                </c:pt>
                <c:pt idx="8959">
                  <c:v>179190</c:v>
                </c:pt>
                <c:pt idx="8960">
                  <c:v>179210</c:v>
                </c:pt>
                <c:pt idx="8961">
                  <c:v>179230</c:v>
                </c:pt>
                <c:pt idx="8962">
                  <c:v>179250</c:v>
                </c:pt>
                <c:pt idx="8963">
                  <c:v>179270</c:v>
                </c:pt>
                <c:pt idx="8964">
                  <c:v>179290</c:v>
                </c:pt>
                <c:pt idx="8965">
                  <c:v>179310</c:v>
                </c:pt>
                <c:pt idx="8966">
                  <c:v>179330</c:v>
                </c:pt>
                <c:pt idx="8967">
                  <c:v>179350</c:v>
                </c:pt>
                <c:pt idx="8968">
                  <c:v>179370</c:v>
                </c:pt>
                <c:pt idx="8969">
                  <c:v>179390</c:v>
                </c:pt>
                <c:pt idx="8970">
                  <c:v>179410</c:v>
                </c:pt>
                <c:pt idx="8971">
                  <c:v>179430</c:v>
                </c:pt>
                <c:pt idx="8972">
                  <c:v>179450</c:v>
                </c:pt>
                <c:pt idx="8973">
                  <c:v>179470</c:v>
                </c:pt>
                <c:pt idx="8974">
                  <c:v>179490</c:v>
                </c:pt>
                <c:pt idx="8975">
                  <c:v>179510</c:v>
                </c:pt>
                <c:pt idx="8976">
                  <c:v>179530</c:v>
                </c:pt>
                <c:pt idx="8977">
                  <c:v>179550</c:v>
                </c:pt>
                <c:pt idx="8978">
                  <c:v>179570</c:v>
                </c:pt>
                <c:pt idx="8979">
                  <c:v>179590</c:v>
                </c:pt>
                <c:pt idx="8980">
                  <c:v>179610</c:v>
                </c:pt>
                <c:pt idx="8981">
                  <c:v>179630</c:v>
                </c:pt>
                <c:pt idx="8982">
                  <c:v>179650</c:v>
                </c:pt>
                <c:pt idx="8983">
                  <c:v>179670</c:v>
                </c:pt>
                <c:pt idx="8984">
                  <c:v>179690</c:v>
                </c:pt>
                <c:pt idx="8985">
                  <c:v>179710</c:v>
                </c:pt>
                <c:pt idx="8986">
                  <c:v>179730</c:v>
                </c:pt>
                <c:pt idx="8987">
                  <c:v>179750</c:v>
                </c:pt>
                <c:pt idx="8988">
                  <c:v>179770</c:v>
                </c:pt>
                <c:pt idx="8989">
                  <c:v>179790</c:v>
                </c:pt>
                <c:pt idx="8990">
                  <c:v>179810</c:v>
                </c:pt>
                <c:pt idx="8991">
                  <c:v>179830</c:v>
                </c:pt>
                <c:pt idx="8992">
                  <c:v>179850</c:v>
                </c:pt>
                <c:pt idx="8993">
                  <c:v>179870</c:v>
                </c:pt>
                <c:pt idx="8994">
                  <c:v>179890</c:v>
                </c:pt>
                <c:pt idx="8995">
                  <c:v>179910</c:v>
                </c:pt>
                <c:pt idx="8996">
                  <c:v>179930</c:v>
                </c:pt>
                <c:pt idx="8997">
                  <c:v>179950</c:v>
                </c:pt>
                <c:pt idx="8998">
                  <c:v>179970</c:v>
                </c:pt>
                <c:pt idx="8999">
                  <c:v>179990</c:v>
                </c:pt>
                <c:pt idx="9000">
                  <c:v>180010</c:v>
                </c:pt>
                <c:pt idx="9001">
                  <c:v>180030</c:v>
                </c:pt>
                <c:pt idx="9002">
                  <c:v>180050</c:v>
                </c:pt>
                <c:pt idx="9003">
                  <c:v>180070</c:v>
                </c:pt>
                <c:pt idx="9004">
                  <c:v>180090</c:v>
                </c:pt>
                <c:pt idx="9005">
                  <c:v>180110</c:v>
                </c:pt>
                <c:pt idx="9006">
                  <c:v>180130</c:v>
                </c:pt>
                <c:pt idx="9007">
                  <c:v>180150</c:v>
                </c:pt>
                <c:pt idx="9008">
                  <c:v>180170</c:v>
                </c:pt>
                <c:pt idx="9009">
                  <c:v>180190</c:v>
                </c:pt>
                <c:pt idx="9010">
                  <c:v>180210</c:v>
                </c:pt>
                <c:pt idx="9011">
                  <c:v>180230</c:v>
                </c:pt>
                <c:pt idx="9012">
                  <c:v>180250</c:v>
                </c:pt>
                <c:pt idx="9013">
                  <c:v>180270</c:v>
                </c:pt>
                <c:pt idx="9014">
                  <c:v>180290</c:v>
                </c:pt>
                <c:pt idx="9015">
                  <c:v>180310</c:v>
                </c:pt>
                <c:pt idx="9016">
                  <c:v>180330</c:v>
                </c:pt>
                <c:pt idx="9017">
                  <c:v>180350</c:v>
                </c:pt>
                <c:pt idx="9018">
                  <c:v>180370</c:v>
                </c:pt>
                <c:pt idx="9019">
                  <c:v>180390</c:v>
                </c:pt>
                <c:pt idx="9020">
                  <c:v>180410</c:v>
                </c:pt>
                <c:pt idx="9021">
                  <c:v>180430</c:v>
                </c:pt>
                <c:pt idx="9022">
                  <c:v>180450</c:v>
                </c:pt>
                <c:pt idx="9023">
                  <c:v>180470</c:v>
                </c:pt>
                <c:pt idx="9024">
                  <c:v>180490</c:v>
                </c:pt>
                <c:pt idx="9025">
                  <c:v>180510</c:v>
                </c:pt>
                <c:pt idx="9026">
                  <c:v>180530</c:v>
                </c:pt>
                <c:pt idx="9027">
                  <c:v>180550</c:v>
                </c:pt>
                <c:pt idx="9028">
                  <c:v>180570</c:v>
                </c:pt>
                <c:pt idx="9029">
                  <c:v>180590</c:v>
                </c:pt>
                <c:pt idx="9030">
                  <c:v>180610</c:v>
                </c:pt>
                <c:pt idx="9031">
                  <c:v>180630</c:v>
                </c:pt>
                <c:pt idx="9032">
                  <c:v>180650</c:v>
                </c:pt>
                <c:pt idx="9033">
                  <c:v>180670</c:v>
                </c:pt>
                <c:pt idx="9034">
                  <c:v>180690</c:v>
                </c:pt>
                <c:pt idx="9035">
                  <c:v>180710</c:v>
                </c:pt>
                <c:pt idx="9036">
                  <c:v>180730</c:v>
                </c:pt>
                <c:pt idx="9037">
                  <c:v>180750</c:v>
                </c:pt>
                <c:pt idx="9038">
                  <c:v>180770</c:v>
                </c:pt>
                <c:pt idx="9039">
                  <c:v>180790</c:v>
                </c:pt>
                <c:pt idx="9040">
                  <c:v>180810</c:v>
                </c:pt>
                <c:pt idx="9041">
                  <c:v>180830</c:v>
                </c:pt>
                <c:pt idx="9042">
                  <c:v>180850</c:v>
                </c:pt>
                <c:pt idx="9043">
                  <c:v>180870</c:v>
                </c:pt>
                <c:pt idx="9044">
                  <c:v>180890</c:v>
                </c:pt>
                <c:pt idx="9045">
                  <c:v>180910</c:v>
                </c:pt>
                <c:pt idx="9046">
                  <c:v>180930</c:v>
                </c:pt>
                <c:pt idx="9047">
                  <c:v>180950</c:v>
                </c:pt>
                <c:pt idx="9048">
                  <c:v>180970</c:v>
                </c:pt>
                <c:pt idx="9049">
                  <c:v>180990</c:v>
                </c:pt>
                <c:pt idx="9050">
                  <c:v>181010</c:v>
                </c:pt>
                <c:pt idx="9051">
                  <c:v>181030</c:v>
                </c:pt>
                <c:pt idx="9052">
                  <c:v>181050</c:v>
                </c:pt>
                <c:pt idx="9053">
                  <c:v>181070</c:v>
                </c:pt>
                <c:pt idx="9054">
                  <c:v>181090</c:v>
                </c:pt>
                <c:pt idx="9055">
                  <c:v>181110</c:v>
                </c:pt>
                <c:pt idx="9056">
                  <c:v>181130</c:v>
                </c:pt>
                <c:pt idx="9057">
                  <c:v>181150</c:v>
                </c:pt>
                <c:pt idx="9058">
                  <c:v>181170</c:v>
                </c:pt>
                <c:pt idx="9059">
                  <c:v>181190</c:v>
                </c:pt>
                <c:pt idx="9060">
                  <c:v>181210</c:v>
                </c:pt>
                <c:pt idx="9061">
                  <c:v>181230</c:v>
                </c:pt>
                <c:pt idx="9062">
                  <c:v>181250</c:v>
                </c:pt>
                <c:pt idx="9063">
                  <c:v>181270</c:v>
                </c:pt>
                <c:pt idx="9064">
                  <c:v>181290</c:v>
                </c:pt>
                <c:pt idx="9065">
                  <c:v>181310</c:v>
                </c:pt>
                <c:pt idx="9066">
                  <c:v>181330</c:v>
                </c:pt>
                <c:pt idx="9067">
                  <c:v>181350</c:v>
                </c:pt>
                <c:pt idx="9068">
                  <c:v>181370</c:v>
                </c:pt>
                <c:pt idx="9069">
                  <c:v>181390</c:v>
                </c:pt>
                <c:pt idx="9070">
                  <c:v>181410</c:v>
                </c:pt>
                <c:pt idx="9071">
                  <c:v>181430</c:v>
                </c:pt>
                <c:pt idx="9072">
                  <c:v>181450</c:v>
                </c:pt>
                <c:pt idx="9073">
                  <c:v>181470</c:v>
                </c:pt>
                <c:pt idx="9074">
                  <c:v>181490</c:v>
                </c:pt>
                <c:pt idx="9075">
                  <c:v>181510</c:v>
                </c:pt>
                <c:pt idx="9076">
                  <c:v>181530</c:v>
                </c:pt>
                <c:pt idx="9077">
                  <c:v>181550</c:v>
                </c:pt>
                <c:pt idx="9078">
                  <c:v>181570</c:v>
                </c:pt>
                <c:pt idx="9079">
                  <c:v>181590</c:v>
                </c:pt>
                <c:pt idx="9080">
                  <c:v>181610</c:v>
                </c:pt>
                <c:pt idx="9081">
                  <c:v>181630</c:v>
                </c:pt>
                <c:pt idx="9082">
                  <c:v>181650</c:v>
                </c:pt>
                <c:pt idx="9083">
                  <c:v>181670</c:v>
                </c:pt>
                <c:pt idx="9084">
                  <c:v>181690</c:v>
                </c:pt>
                <c:pt idx="9085">
                  <c:v>181710</c:v>
                </c:pt>
                <c:pt idx="9086">
                  <c:v>181730</c:v>
                </c:pt>
                <c:pt idx="9087">
                  <c:v>181750</c:v>
                </c:pt>
                <c:pt idx="9088">
                  <c:v>181770</c:v>
                </c:pt>
                <c:pt idx="9089">
                  <c:v>181790</c:v>
                </c:pt>
                <c:pt idx="9090">
                  <c:v>181810</c:v>
                </c:pt>
                <c:pt idx="9091">
                  <c:v>181830</c:v>
                </c:pt>
                <c:pt idx="9092">
                  <c:v>181850</c:v>
                </c:pt>
                <c:pt idx="9093">
                  <c:v>181870</c:v>
                </c:pt>
                <c:pt idx="9094">
                  <c:v>181890</c:v>
                </c:pt>
                <c:pt idx="9095">
                  <c:v>181910</c:v>
                </c:pt>
                <c:pt idx="9096">
                  <c:v>181930</c:v>
                </c:pt>
                <c:pt idx="9097">
                  <c:v>181950</c:v>
                </c:pt>
                <c:pt idx="9098">
                  <c:v>181970</c:v>
                </c:pt>
                <c:pt idx="9099">
                  <c:v>181990</c:v>
                </c:pt>
                <c:pt idx="9100">
                  <c:v>182010</c:v>
                </c:pt>
                <c:pt idx="9101">
                  <c:v>182030</c:v>
                </c:pt>
                <c:pt idx="9102">
                  <c:v>182050</c:v>
                </c:pt>
                <c:pt idx="9103">
                  <c:v>182070</c:v>
                </c:pt>
                <c:pt idx="9104">
                  <c:v>182090</c:v>
                </c:pt>
                <c:pt idx="9105">
                  <c:v>182110</c:v>
                </c:pt>
                <c:pt idx="9106">
                  <c:v>182130</c:v>
                </c:pt>
                <c:pt idx="9107">
                  <c:v>182150</c:v>
                </c:pt>
                <c:pt idx="9108">
                  <c:v>182170</c:v>
                </c:pt>
                <c:pt idx="9109">
                  <c:v>182190</c:v>
                </c:pt>
                <c:pt idx="9110">
                  <c:v>182210</c:v>
                </c:pt>
                <c:pt idx="9111">
                  <c:v>182230</c:v>
                </c:pt>
                <c:pt idx="9112">
                  <c:v>182250</c:v>
                </c:pt>
                <c:pt idx="9113">
                  <c:v>182270</c:v>
                </c:pt>
                <c:pt idx="9114">
                  <c:v>182290</c:v>
                </c:pt>
                <c:pt idx="9115">
                  <c:v>182310</c:v>
                </c:pt>
                <c:pt idx="9116">
                  <c:v>182330</c:v>
                </c:pt>
                <c:pt idx="9117">
                  <c:v>182350</c:v>
                </c:pt>
                <c:pt idx="9118">
                  <c:v>182370</c:v>
                </c:pt>
                <c:pt idx="9119">
                  <c:v>182390</c:v>
                </c:pt>
                <c:pt idx="9120">
                  <c:v>182410</c:v>
                </c:pt>
                <c:pt idx="9121">
                  <c:v>182430</c:v>
                </c:pt>
                <c:pt idx="9122">
                  <c:v>182450</c:v>
                </c:pt>
                <c:pt idx="9123">
                  <c:v>182470</c:v>
                </c:pt>
                <c:pt idx="9124">
                  <c:v>182490</c:v>
                </c:pt>
                <c:pt idx="9125">
                  <c:v>182510</c:v>
                </c:pt>
                <c:pt idx="9126">
                  <c:v>182530</c:v>
                </c:pt>
                <c:pt idx="9127">
                  <c:v>182550</c:v>
                </c:pt>
                <c:pt idx="9128">
                  <c:v>182570</c:v>
                </c:pt>
                <c:pt idx="9129">
                  <c:v>182590</c:v>
                </c:pt>
                <c:pt idx="9130">
                  <c:v>182610</c:v>
                </c:pt>
                <c:pt idx="9131">
                  <c:v>182630</c:v>
                </c:pt>
                <c:pt idx="9132">
                  <c:v>182650</c:v>
                </c:pt>
                <c:pt idx="9133">
                  <c:v>182670</c:v>
                </c:pt>
                <c:pt idx="9134">
                  <c:v>182690</c:v>
                </c:pt>
                <c:pt idx="9135">
                  <c:v>182710</c:v>
                </c:pt>
                <c:pt idx="9136">
                  <c:v>182730</c:v>
                </c:pt>
                <c:pt idx="9137">
                  <c:v>182750</c:v>
                </c:pt>
                <c:pt idx="9138">
                  <c:v>182770</c:v>
                </c:pt>
                <c:pt idx="9139">
                  <c:v>182790</c:v>
                </c:pt>
                <c:pt idx="9140">
                  <c:v>182810</c:v>
                </c:pt>
                <c:pt idx="9141">
                  <c:v>182830</c:v>
                </c:pt>
                <c:pt idx="9142">
                  <c:v>182850</c:v>
                </c:pt>
                <c:pt idx="9143">
                  <c:v>182870</c:v>
                </c:pt>
                <c:pt idx="9144">
                  <c:v>182890</c:v>
                </c:pt>
                <c:pt idx="9145">
                  <c:v>182910</c:v>
                </c:pt>
                <c:pt idx="9146">
                  <c:v>182930</c:v>
                </c:pt>
                <c:pt idx="9147">
                  <c:v>182950</c:v>
                </c:pt>
                <c:pt idx="9148">
                  <c:v>182970</c:v>
                </c:pt>
                <c:pt idx="9149">
                  <c:v>182990</c:v>
                </c:pt>
                <c:pt idx="9150">
                  <c:v>183010</c:v>
                </c:pt>
                <c:pt idx="9151">
                  <c:v>183030</c:v>
                </c:pt>
                <c:pt idx="9152">
                  <c:v>183050</c:v>
                </c:pt>
                <c:pt idx="9153">
                  <c:v>183070</c:v>
                </c:pt>
                <c:pt idx="9154">
                  <c:v>183090</c:v>
                </c:pt>
                <c:pt idx="9155">
                  <c:v>183110</c:v>
                </c:pt>
                <c:pt idx="9156">
                  <c:v>183130</c:v>
                </c:pt>
                <c:pt idx="9157">
                  <c:v>183150</c:v>
                </c:pt>
                <c:pt idx="9158">
                  <c:v>183170</c:v>
                </c:pt>
                <c:pt idx="9159">
                  <c:v>183190</c:v>
                </c:pt>
                <c:pt idx="9160">
                  <c:v>183210</c:v>
                </c:pt>
                <c:pt idx="9161">
                  <c:v>183230</c:v>
                </c:pt>
                <c:pt idx="9162">
                  <c:v>183250</c:v>
                </c:pt>
                <c:pt idx="9163">
                  <c:v>183270</c:v>
                </c:pt>
                <c:pt idx="9164">
                  <c:v>183290</c:v>
                </c:pt>
                <c:pt idx="9165">
                  <c:v>183310</c:v>
                </c:pt>
                <c:pt idx="9166">
                  <c:v>183330</c:v>
                </c:pt>
                <c:pt idx="9167">
                  <c:v>183350</c:v>
                </c:pt>
                <c:pt idx="9168">
                  <c:v>183370</c:v>
                </c:pt>
                <c:pt idx="9169">
                  <c:v>183390</c:v>
                </c:pt>
                <c:pt idx="9170">
                  <c:v>183410</c:v>
                </c:pt>
                <c:pt idx="9171">
                  <c:v>183430</c:v>
                </c:pt>
                <c:pt idx="9172">
                  <c:v>183450</c:v>
                </c:pt>
                <c:pt idx="9173">
                  <c:v>183470</c:v>
                </c:pt>
                <c:pt idx="9174">
                  <c:v>183490</c:v>
                </c:pt>
                <c:pt idx="9175">
                  <c:v>183510</c:v>
                </c:pt>
                <c:pt idx="9176">
                  <c:v>183530</c:v>
                </c:pt>
                <c:pt idx="9177">
                  <c:v>183550</c:v>
                </c:pt>
                <c:pt idx="9178">
                  <c:v>183570</c:v>
                </c:pt>
                <c:pt idx="9179">
                  <c:v>183590</c:v>
                </c:pt>
                <c:pt idx="9180">
                  <c:v>183610</c:v>
                </c:pt>
                <c:pt idx="9181">
                  <c:v>183630</c:v>
                </c:pt>
                <c:pt idx="9182">
                  <c:v>183650</c:v>
                </c:pt>
                <c:pt idx="9183">
                  <c:v>183670</c:v>
                </c:pt>
                <c:pt idx="9184">
                  <c:v>183690</c:v>
                </c:pt>
                <c:pt idx="9185">
                  <c:v>183710</c:v>
                </c:pt>
                <c:pt idx="9186">
                  <c:v>183730</c:v>
                </c:pt>
                <c:pt idx="9187">
                  <c:v>183750</c:v>
                </c:pt>
                <c:pt idx="9188">
                  <c:v>183770</c:v>
                </c:pt>
                <c:pt idx="9189">
                  <c:v>183790</c:v>
                </c:pt>
                <c:pt idx="9190">
                  <c:v>183810</c:v>
                </c:pt>
                <c:pt idx="9191">
                  <c:v>183830</c:v>
                </c:pt>
                <c:pt idx="9192">
                  <c:v>183850</c:v>
                </c:pt>
                <c:pt idx="9193">
                  <c:v>183870</c:v>
                </c:pt>
                <c:pt idx="9194">
                  <c:v>183890</c:v>
                </c:pt>
                <c:pt idx="9195">
                  <c:v>183910</c:v>
                </c:pt>
                <c:pt idx="9196">
                  <c:v>183930</c:v>
                </c:pt>
                <c:pt idx="9197">
                  <c:v>183950</c:v>
                </c:pt>
                <c:pt idx="9198">
                  <c:v>183970</c:v>
                </c:pt>
                <c:pt idx="9199">
                  <c:v>183990</c:v>
                </c:pt>
                <c:pt idx="9200">
                  <c:v>184010</c:v>
                </c:pt>
                <c:pt idx="9201">
                  <c:v>184030</c:v>
                </c:pt>
                <c:pt idx="9202">
                  <c:v>184050</c:v>
                </c:pt>
                <c:pt idx="9203">
                  <c:v>184070</c:v>
                </c:pt>
                <c:pt idx="9204">
                  <c:v>184090</c:v>
                </c:pt>
                <c:pt idx="9205">
                  <c:v>184110</c:v>
                </c:pt>
                <c:pt idx="9206">
                  <c:v>184130</c:v>
                </c:pt>
                <c:pt idx="9207">
                  <c:v>184150</c:v>
                </c:pt>
                <c:pt idx="9208">
                  <c:v>184170</c:v>
                </c:pt>
                <c:pt idx="9209">
                  <c:v>184190</c:v>
                </c:pt>
                <c:pt idx="9210">
                  <c:v>184210</c:v>
                </c:pt>
                <c:pt idx="9211">
                  <c:v>184230</c:v>
                </c:pt>
                <c:pt idx="9212">
                  <c:v>184250</c:v>
                </c:pt>
                <c:pt idx="9213">
                  <c:v>184270</c:v>
                </c:pt>
                <c:pt idx="9214">
                  <c:v>184290</c:v>
                </c:pt>
                <c:pt idx="9215">
                  <c:v>184310</c:v>
                </c:pt>
                <c:pt idx="9216">
                  <c:v>184330</c:v>
                </c:pt>
                <c:pt idx="9217">
                  <c:v>184350</c:v>
                </c:pt>
                <c:pt idx="9218">
                  <c:v>184370</c:v>
                </c:pt>
                <c:pt idx="9219">
                  <c:v>184390</c:v>
                </c:pt>
                <c:pt idx="9220">
                  <c:v>184410</c:v>
                </c:pt>
                <c:pt idx="9221">
                  <c:v>184430</c:v>
                </c:pt>
                <c:pt idx="9222">
                  <c:v>184450</c:v>
                </c:pt>
                <c:pt idx="9223">
                  <c:v>184470</c:v>
                </c:pt>
                <c:pt idx="9224">
                  <c:v>184490</c:v>
                </c:pt>
                <c:pt idx="9225">
                  <c:v>184510</c:v>
                </c:pt>
                <c:pt idx="9226">
                  <c:v>184530</c:v>
                </c:pt>
                <c:pt idx="9227">
                  <c:v>184550</c:v>
                </c:pt>
                <c:pt idx="9228">
                  <c:v>184570</c:v>
                </c:pt>
                <c:pt idx="9229">
                  <c:v>184590</c:v>
                </c:pt>
                <c:pt idx="9230">
                  <c:v>184610</c:v>
                </c:pt>
                <c:pt idx="9231">
                  <c:v>184630</c:v>
                </c:pt>
                <c:pt idx="9232">
                  <c:v>184650</c:v>
                </c:pt>
                <c:pt idx="9233">
                  <c:v>184670</c:v>
                </c:pt>
                <c:pt idx="9234">
                  <c:v>184690</c:v>
                </c:pt>
                <c:pt idx="9235">
                  <c:v>184710</c:v>
                </c:pt>
                <c:pt idx="9236">
                  <c:v>184730</c:v>
                </c:pt>
                <c:pt idx="9237">
                  <c:v>184750</c:v>
                </c:pt>
                <c:pt idx="9238">
                  <c:v>184770</c:v>
                </c:pt>
                <c:pt idx="9239">
                  <c:v>184790</c:v>
                </c:pt>
                <c:pt idx="9240">
                  <c:v>184810</c:v>
                </c:pt>
                <c:pt idx="9241">
                  <c:v>184830</c:v>
                </c:pt>
                <c:pt idx="9242">
                  <c:v>184850</c:v>
                </c:pt>
                <c:pt idx="9243">
                  <c:v>184870</c:v>
                </c:pt>
                <c:pt idx="9244">
                  <c:v>184890</c:v>
                </c:pt>
                <c:pt idx="9245">
                  <c:v>184910</c:v>
                </c:pt>
                <c:pt idx="9246">
                  <c:v>184930</c:v>
                </c:pt>
                <c:pt idx="9247">
                  <c:v>184950</c:v>
                </c:pt>
                <c:pt idx="9248">
                  <c:v>184970</c:v>
                </c:pt>
                <c:pt idx="9249">
                  <c:v>184990</c:v>
                </c:pt>
                <c:pt idx="9250">
                  <c:v>185010</c:v>
                </c:pt>
                <c:pt idx="9251">
                  <c:v>185030</c:v>
                </c:pt>
                <c:pt idx="9252">
                  <c:v>185050</c:v>
                </c:pt>
                <c:pt idx="9253">
                  <c:v>185070</c:v>
                </c:pt>
                <c:pt idx="9254">
                  <c:v>185090</c:v>
                </c:pt>
                <c:pt idx="9255">
                  <c:v>185110</c:v>
                </c:pt>
                <c:pt idx="9256">
                  <c:v>185130</c:v>
                </c:pt>
                <c:pt idx="9257">
                  <c:v>185150</c:v>
                </c:pt>
                <c:pt idx="9258">
                  <c:v>185170</c:v>
                </c:pt>
                <c:pt idx="9259">
                  <c:v>185190</c:v>
                </c:pt>
                <c:pt idx="9260">
                  <c:v>185210</c:v>
                </c:pt>
                <c:pt idx="9261">
                  <c:v>185230</c:v>
                </c:pt>
                <c:pt idx="9262">
                  <c:v>185250</c:v>
                </c:pt>
                <c:pt idx="9263">
                  <c:v>185270</c:v>
                </c:pt>
                <c:pt idx="9264">
                  <c:v>185290</c:v>
                </c:pt>
                <c:pt idx="9265">
                  <c:v>185310</c:v>
                </c:pt>
                <c:pt idx="9266">
                  <c:v>185330</c:v>
                </c:pt>
                <c:pt idx="9267">
                  <c:v>185350</c:v>
                </c:pt>
                <c:pt idx="9268">
                  <c:v>185370</c:v>
                </c:pt>
                <c:pt idx="9269">
                  <c:v>185390</c:v>
                </c:pt>
                <c:pt idx="9270">
                  <c:v>185410</c:v>
                </c:pt>
                <c:pt idx="9271">
                  <c:v>185430</c:v>
                </c:pt>
                <c:pt idx="9272">
                  <c:v>185450</c:v>
                </c:pt>
                <c:pt idx="9273">
                  <c:v>185470</c:v>
                </c:pt>
                <c:pt idx="9274">
                  <c:v>185490</c:v>
                </c:pt>
                <c:pt idx="9275">
                  <c:v>185510</c:v>
                </c:pt>
                <c:pt idx="9276">
                  <c:v>185530</c:v>
                </c:pt>
                <c:pt idx="9277">
                  <c:v>185550</c:v>
                </c:pt>
                <c:pt idx="9278">
                  <c:v>185570</c:v>
                </c:pt>
                <c:pt idx="9279">
                  <c:v>185590</c:v>
                </c:pt>
                <c:pt idx="9280">
                  <c:v>185610</c:v>
                </c:pt>
                <c:pt idx="9281">
                  <c:v>185630</c:v>
                </c:pt>
                <c:pt idx="9282">
                  <c:v>185650</c:v>
                </c:pt>
                <c:pt idx="9283">
                  <c:v>185670</c:v>
                </c:pt>
                <c:pt idx="9284">
                  <c:v>185690</c:v>
                </c:pt>
                <c:pt idx="9285">
                  <c:v>185710</c:v>
                </c:pt>
                <c:pt idx="9286">
                  <c:v>185730</c:v>
                </c:pt>
                <c:pt idx="9287">
                  <c:v>185750</c:v>
                </c:pt>
                <c:pt idx="9288">
                  <c:v>185770</c:v>
                </c:pt>
                <c:pt idx="9289">
                  <c:v>185790</c:v>
                </c:pt>
                <c:pt idx="9290">
                  <c:v>185810</c:v>
                </c:pt>
                <c:pt idx="9291">
                  <c:v>185830</c:v>
                </c:pt>
                <c:pt idx="9292">
                  <c:v>185850</c:v>
                </c:pt>
                <c:pt idx="9293">
                  <c:v>185870</c:v>
                </c:pt>
                <c:pt idx="9294">
                  <c:v>185890</c:v>
                </c:pt>
                <c:pt idx="9295">
                  <c:v>185910</c:v>
                </c:pt>
                <c:pt idx="9296">
                  <c:v>185930</c:v>
                </c:pt>
                <c:pt idx="9297">
                  <c:v>185950</c:v>
                </c:pt>
                <c:pt idx="9298">
                  <c:v>185970</c:v>
                </c:pt>
                <c:pt idx="9299">
                  <c:v>185990</c:v>
                </c:pt>
                <c:pt idx="9300">
                  <c:v>186010</c:v>
                </c:pt>
                <c:pt idx="9301">
                  <c:v>186030</c:v>
                </c:pt>
                <c:pt idx="9302">
                  <c:v>186050</c:v>
                </c:pt>
                <c:pt idx="9303">
                  <c:v>186070</c:v>
                </c:pt>
                <c:pt idx="9304">
                  <c:v>186090</c:v>
                </c:pt>
                <c:pt idx="9305">
                  <c:v>186110</c:v>
                </c:pt>
                <c:pt idx="9306">
                  <c:v>186130</c:v>
                </c:pt>
                <c:pt idx="9307">
                  <c:v>186150</c:v>
                </c:pt>
                <c:pt idx="9308">
                  <c:v>186170</c:v>
                </c:pt>
                <c:pt idx="9309">
                  <c:v>186190</c:v>
                </c:pt>
                <c:pt idx="9310">
                  <c:v>186210</c:v>
                </c:pt>
                <c:pt idx="9311">
                  <c:v>186230</c:v>
                </c:pt>
                <c:pt idx="9312">
                  <c:v>186250</c:v>
                </c:pt>
                <c:pt idx="9313">
                  <c:v>186270</c:v>
                </c:pt>
                <c:pt idx="9314">
                  <c:v>186290</c:v>
                </c:pt>
                <c:pt idx="9315">
                  <c:v>186310</c:v>
                </c:pt>
                <c:pt idx="9316">
                  <c:v>186330</c:v>
                </c:pt>
                <c:pt idx="9317">
                  <c:v>186350</c:v>
                </c:pt>
                <c:pt idx="9318">
                  <c:v>186370</c:v>
                </c:pt>
                <c:pt idx="9319">
                  <c:v>186390</c:v>
                </c:pt>
                <c:pt idx="9320">
                  <c:v>186410</c:v>
                </c:pt>
                <c:pt idx="9321">
                  <c:v>186430</c:v>
                </c:pt>
                <c:pt idx="9322">
                  <c:v>186450</c:v>
                </c:pt>
                <c:pt idx="9323">
                  <c:v>186470</c:v>
                </c:pt>
                <c:pt idx="9324">
                  <c:v>186490</c:v>
                </c:pt>
                <c:pt idx="9325">
                  <c:v>186510</c:v>
                </c:pt>
                <c:pt idx="9326">
                  <c:v>186530</c:v>
                </c:pt>
                <c:pt idx="9327">
                  <c:v>186550</c:v>
                </c:pt>
                <c:pt idx="9328">
                  <c:v>186570</c:v>
                </c:pt>
                <c:pt idx="9329">
                  <c:v>186590</c:v>
                </c:pt>
                <c:pt idx="9330">
                  <c:v>186610</c:v>
                </c:pt>
                <c:pt idx="9331">
                  <c:v>186630</c:v>
                </c:pt>
                <c:pt idx="9332">
                  <c:v>186650</c:v>
                </c:pt>
                <c:pt idx="9333">
                  <c:v>186670</c:v>
                </c:pt>
                <c:pt idx="9334">
                  <c:v>186690</c:v>
                </c:pt>
                <c:pt idx="9335">
                  <c:v>186710</c:v>
                </c:pt>
                <c:pt idx="9336">
                  <c:v>186730</c:v>
                </c:pt>
                <c:pt idx="9337">
                  <c:v>186750</c:v>
                </c:pt>
                <c:pt idx="9338">
                  <c:v>186770</c:v>
                </c:pt>
                <c:pt idx="9339">
                  <c:v>186790</c:v>
                </c:pt>
                <c:pt idx="9340">
                  <c:v>186810</c:v>
                </c:pt>
                <c:pt idx="9341">
                  <c:v>186830</c:v>
                </c:pt>
                <c:pt idx="9342">
                  <c:v>186850</c:v>
                </c:pt>
                <c:pt idx="9343">
                  <c:v>186870</c:v>
                </c:pt>
                <c:pt idx="9344">
                  <c:v>186890</c:v>
                </c:pt>
                <c:pt idx="9345">
                  <c:v>186910</c:v>
                </c:pt>
                <c:pt idx="9346">
                  <c:v>186930</c:v>
                </c:pt>
                <c:pt idx="9347">
                  <c:v>186950</c:v>
                </c:pt>
                <c:pt idx="9348">
                  <c:v>186970</c:v>
                </c:pt>
                <c:pt idx="9349">
                  <c:v>186990</c:v>
                </c:pt>
                <c:pt idx="9350">
                  <c:v>187010</c:v>
                </c:pt>
                <c:pt idx="9351">
                  <c:v>187030</c:v>
                </c:pt>
                <c:pt idx="9352">
                  <c:v>187050</c:v>
                </c:pt>
                <c:pt idx="9353">
                  <c:v>187070</c:v>
                </c:pt>
                <c:pt idx="9354">
                  <c:v>187090</c:v>
                </c:pt>
                <c:pt idx="9355">
                  <c:v>187110</c:v>
                </c:pt>
                <c:pt idx="9356">
                  <c:v>187130</c:v>
                </c:pt>
                <c:pt idx="9357">
                  <c:v>187150</c:v>
                </c:pt>
                <c:pt idx="9358">
                  <c:v>187170</c:v>
                </c:pt>
                <c:pt idx="9359">
                  <c:v>187190</c:v>
                </c:pt>
                <c:pt idx="9360">
                  <c:v>187210</c:v>
                </c:pt>
                <c:pt idx="9361">
                  <c:v>187230</c:v>
                </c:pt>
                <c:pt idx="9362">
                  <c:v>187250</c:v>
                </c:pt>
                <c:pt idx="9363">
                  <c:v>187270</c:v>
                </c:pt>
                <c:pt idx="9364">
                  <c:v>187290</c:v>
                </c:pt>
                <c:pt idx="9365">
                  <c:v>187310</c:v>
                </c:pt>
                <c:pt idx="9366">
                  <c:v>187330</c:v>
                </c:pt>
                <c:pt idx="9367">
                  <c:v>187350</c:v>
                </c:pt>
                <c:pt idx="9368">
                  <c:v>187370</c:v>
                </c:pt>
                <c:pt idx="9369">
                  <c:v>187390</c:v>
                </c:pt>
                <c:pt idx="9370">
                  <c:v>187410</c:v>
                </c:pt>
                <c:pt idx="9371">
                  <c:v>187430</c:v>
                </c:pt>
                <c:pt idx="9372">
                  <c:v>187450</c:v>
                </c:pt>
                <c:pt idx="9373">
                  <c:v>187470</c:v>
                </c:pt>
                <c:pt idx="9374">
                  <c:v>187490</c:v>
                </c:pt>
                <c:pt idx="9375">
                  <c:v>187510</c:v>
                </c:pt>
                <c:pt idx="9376">
                  <c:v>187530</c:v>
                </c:pt>
                <c:pt idx="9377">
                  <c:v>187550</c:v>
                </c:pt>
                <c:pt idx="9378">
                  <c:v>187570</c:v>
                </c:pt>
                <c:pt idx="9379">
                  <c:v>187590</c:v>
                </c:pt>
                <c:pt idx="9380">
                  <c:v>187610</c:v>
                </c:pt>
                <c:pt idx="9381">
                  <c:v>187630</c:v>
                </c:pt>
                <c:pt idx="9382">
                  <c:v>187650</c:v>
                </c:pt>
                <c:pt idx="9383">
                  <c:v>187670</c:v>
                </c:pt>
                <c:pt idx="9384">
                  <c:v>187690</c:v>
                </c:pt>
                <c:pt idx="9385">
                  <c:v>187710</c:v>
                </c:pt>
                <c:pt idx="9386">
                  <c:v>187730</c:v>
                </c:pt>
                <c:pt idx="9387">
                  <c:v>187750</c:v>
                </c:pt>
                <c:pt idx="9388">
                  <c:v>187770</c:v>
                </c:pt>
                <c:pt idx="9389">
                  <c:v>187790</c:v>
                </c:pt>
                <c:pt idx="9390">
                  <c:v>187810</c:v>
                </c:pt>
                <c:pt idx="9391">
                  <c:v>187830</c:v>
                </c:pt>
                <c:pt idx="9392">
                  <c:v>187850</c:v>
                </c:pt>
                <c:pt idx="9393">
                  <c:v>187870</c:v>
                </c:pt>
                <c:pt idx="9394">
                  <c:v>187890</c:v>
                </c:pt>
                <c:pt idx="9395">
                  <c:v>187910</c:v>
                </c:pt>
                <c:pt idx="9396">
                  <c:v>187930</c:v>
                </c:pt>
                <c:pt idx="9397">
                  <c:v>187950</c:v>
                </c:pt>
                <c:pt idx="9398">
                  <c:v>187970</c:v>
                </c:pt>
                <c:pt idx="9399">
                  <c:v>187990</c:v>
                </c:pt>
                <c:pt idx="9400">
                  <c:v>188010</c:v>
                </c:pt>
                <c:pt idx="9401">
                  <c:v>188030</c:v>
                </c:pt>
                <c:pt idx="9402">
                  <c:v>188050</c:v>
                </c:pt>
                <c:pt idx="9403">
                  <c:v>188070</c:v>
                </c:pt>
                <c:pt idx="9404">
                  <c:v>188090</c:v>
                </c:pt>
                <c:pt idx="9405">
                  <c:v>188110</c:v>
                </c:pt>
                <c:pt idx="9406">
                  <c:v>188130</c:v>
                </c:pt>
                <c:pt idx="9407">
                  <c:v>188150</c:v>
                </c:pt>
                <c:pt idx="9408">
                  <c:v>188170</c:v>
                </c:pt>
                <c:pt idx="9409">
                  <c:v>188190</c:v>
                </c:pt>
                <c:pt idx="9410">
                  <c:v>188210</c:v>
                </c:pt>
                <c:pt idx="9411">
                  <c:v>188230</c:v>
                </c:pt>
                <c:pt idx="9412">
                  <c:v>188250</c:v>
                </c:pt>
                <c:pt idx="9413">
                  <c:v>188270</c:v>
                </c:pt>
                <c:pt idx="9414">
                  <c:v>188290</c:v>
                </c:pt>
                <c:pt idx="9415">
                  <c:v>188310</c:v>
                </c:pt>
                <c:pt idx="9416">
                  <c:v>188330</c:v>
                </c:pt>
                <c:pt idx="9417">
                  <c:v>188350</c:v>
                </c:pt>
                <c:pt idx="9418">
                  <c:v>188370</c:v>
                </c:pt>
                <c:pt idx="9419">
                  <c:v>188390</c:v>
                </c:pt>
                <c:pt idx="9420">
                  <c:v>188410</c:v>
                </c:pt>
                <c:pt idx="9421">
                  <c:v>188430</c:v>
                </c:pt>
                <c:pt idx="9422">
                  <c:v>188450</c:v>
                </c:pt>
                <c:pt idx="9423">
                  <c:v>188470</c:v>
                </c:pt>
                <c:pt idx="9424">
                  <c:v>188490</c:v>
                </c:pt>
                <c:pt idx="9425">
                  <c:v>188510</c:v>
                </c:pt>
                <c:pt idx="9426">
                  <c:v>188530</c:v>
                </c:pt>
                <c:pt idx="9427">
                  <c:v>188550</c:v>
                </c:pt>
                <c:pt idx="9428">
                  <c:v>188570</c:v>
                </c:pt>
                <c:pt idx="9429">
                  <c:v>188590</c:v>
                </c:pt>
                <c:pt idx="9430">
                  <c:v>188610</c:v>
                </c:pt>
                <c:pt idx="9431">
                  <c:v>188630</c:v>
                </c:pt>
                <c:pt idx="9432">
                  <c:v>188650</c:v>
                </c:pt>
                <c:pt idx="9433">
                  <c:v>188670</c:v>
                </c:pt>
                <c:pt idx="9434">
                  <c:v>188690</c:v>
                </c:pt>
                <c:pt idx="9435">
                  <c:v>188710</c:v>
                </c:pt>
                <c:pt idx="9436">
                  <c:v>188730</c:v>
                </c:pt>
                <c:pt idx="9437">
                  <c:v>188750</c:v>
                </c:pt>
                <c:pt idx="9438">
                  <c:v>188770</c:v>
                </c:pt>
                <c:pt idx="9439">
                  <c:v>188790</c:v>
                </c:pt>
                <c:pt idx="9440">
                  <c:v>188810</c:v>
                </c:pt>
                <c:pt idx="9441">
                  <c:v>188830</c:v>
                </c:pt>
                <c:pt idx="9442">
                  <c:v>188850</c:v>
                </c:pt>
                <c:pt idx="9443">
                  <c:v>188870</c:v>
                </c:pt>
                <c:pt idx="9444">
                  <c:v>188890</c:v>
                </c:pt>
                <c:pt idx="9445">
                  <c:v>188910</c:v>
                </c:pt>
                <c:pt idx="9446">
                  <c:v>188930</c:v>
                </c:pt>
                <c:pt idx="9447">
                  <c:v>188950</c:v>
                </c:pt>
                <c:pt idx="9448">
                  <c:v>188970</c:v>
                </c:pt>
                <c:pt idx="9449">
                  <c:v>188990</c:v>
                </c:pt>
                <c:pt idx="9450">
                  <c:v>189010</c:v>
                </c:pt>
                <c:pt idx="9451">
                  <c:v>189030</c:v>
                </c:pt>
                <c:pt idx="9452">
                  <c:v>189050</c:v>
                </c:pt>
                <c:pt idx="9453">
                  <c:v>189070</c:v>
                </c:pt>
                <c:pt idx="9454">
                  <c:v>189090</c:v>
                </c:pt>
                <c:pt idx="9455">
                  <c:v>189110</c:v>
                </c:pt>
                <c:pt idx="9456">
                  <c:v>189130</c:v>
                </c:pt>
                <c:pt idx="9457">
                  <c:v>189150</c:v>
                </c:pt>
                <c:pt idx="9458">
                  <c:v>189170</c:v>
                </c:pt>
                <c:pt idx="9459">
                  <c:v>189190</c:v>
                </c:pt>
                <c:pt idx="9460">
                  <c:v>189210</c:v>
                </c:pt>
                <c:pt idx="9461">
                  <c:v>189230</c:v>
                </c:pt>
                <c:pt idx="9462">
                  <c:v>189250</c:v>
                </c:pt>
                <c:pt idx="9463">
                  <c:v>189270</c:v>
                </c:pt>
                <c:pt idx="9464">
                  <c:v>189290</c:v>
                </c:pt>
                <c:pt idx="9465">
                  <c:v>189310</c:v>
                </c:pt>
                <c:pt idx="9466">
                  <c:v>189330</c:v>
                </c:pt>
                <c:pt idx="9467">
                  <c:v>189350</c:v>
                </c:pt>
                <c:pt idx="9468">
                  <c:v>189370</c:v>
                </c:pt>
                <c:pt idx="9469">
                  <c:v>189390</c:v>
                </c:pt>
                <c:pt idx="9470">
                  <c:v>189410</c:v>
                </c:pt>
                <c:pt idx="9471">
                  <c:v>189430</c:v>
                </c:pt>
                <c:pt idx="9472">
                  <c:v>189450</c:v>
                </c:pt>
                <c:pt idx="9473">
                  <c:v>189470</c:v>
                </c:pt>
                <c:pt idx="9474">
                  <c:v>189490</c:v>
                </c:pt>
                <c:pt idx="9475">
                  <c:v>189510</c:v>
                </c:pt>
                <c:pt idx="9476">
                  <c:v>189530</c:v>
                </c:pt>
                <c:pt idx="9477">
                  <c:v>189550</c:v>
                </c:pt>
                <c:pt idx="9478">
                  <c:v>189570</c:v>
                </c:pt>
                <c:pt idx="9479">
                  <c:v>189590</c:v>
                </c:pt>
                <c:pt idx="9480">
                  <c:v>189610</c:v>
                </c:pt>
                <c:pt idx="9481">
                  <c:v>189630</c:v>
                </c:pt>
                <c:pt idx="9482">
                  <c:v>189650</c:v>
                </c:pt>
                <c:pt idx="9483">
                  <c:v>189670</c:v>
                </c:pt>
                <c:pt idx="9484">
                  <c:v>189690</c:v>
                </c:pt>
                <c:pt idx="9485">
                  <c:v>189710</c:v>
                </c:pt>
                <c:pt idx="9486">
                  <c:v>189730</c:v>
                </c:pt>
                <c:pt idx="9487">
                  <c:v>189750</c:v>
                </c:pt>
                <c:pt idx="9488">
                  <c:v>189770</c:v>
                </c:pt>
                <c:pt idx="9489">
                  <c:v>189790</c:v>
                </c:pt>
                <c:pt idx="9490">
                  <c:v>189810</c:v>
                </c:pt>
                <c:pt idx="9491">
                  <c:v>189830</c:v>
                </c:pt>
                <c:pt idx="9492">
                  <c:v>189850</c:v>
                </c:pt>
                <c:pt idx="9493">
                  <c:v>189870</c:v>
                </c:pt>
                <c:pt idx="9494">
                  <c:v>189890</c:v>
                </c:pt>
                <c:pt idx="9495">
                  <c:v>189910</c:v>
                </c:pt>
                <c:pt idx="9496">
                  <c:v>189930</c:v>
                </c:pt>
                <c:pt idx="9497">
                  <c:v>189950</c:v>
                </c:pt>
                <c:pt idx="9498">
                  <c:v>189970</c:v>
                </c:pt>
                <c:pt idx="9499">
                  <c:v>189990</c:v>
                </c:pt>
                <c:pt idx="9500">
                  <c:v>190010</c:v>
                </c:pt>
                <c:pt idx="9501">
                  <c:v>190030</c:v>
                </c:pt>
                <c:pt idx="9502">
                  <c:v>190050</c:v>
                </c:pt>
                <c:pt idx="9503">
                  <c:v>190070</c:v>
                </c:pt>
                <c:pt idx="9504">
                  <c:v>190090</c:v>
                </c:pt>
                <c:pt idx="9505">
                  <c:v>190110</c:v>
                </c:pt>
                <c:pt idx="9506">
                  <c:v>190130</c:v>
                </c:pt>
                <c:pt idx="9507">
                  <c:v>190150</c:v>
                </c:pt>
                <c:pt idx="9508">
                  <c:v>190170</c:v>
                </c:pt>
                <c:pt idx="9509">
                  <c:v>190190</c:v>
                </c:pt>
                <c:pt idx="9510">
                  <c:v>190210</c:v>
                </c:pt>
                <c:pt idx="9511">
                  <c:v>190230</c:v>
                </c:pt>
                <c:pt idx="9512">
                  <c:v>190250</c:v>
                </c:pt>
                <c:pt idx="9513">
                  <c:v>190270</c:v>
                </c:pt>
                <c:pt idx="9514">
                  <c:v>190290</c:v>
                </c:pt>
                <c:pt idx="9515">
                  <c:v>190310</c:v>
                </c:pt>
                <c:pt idx="9516">
                  <c:v>190330</c:v>
                </c:pt>
                <c:pt idx="9517">
                  <c:v>190350</c:v>
                </c:pt>
                <c:pt idx="9518">
                  <c:v>190370</c:v>
                </c:pt>
                <c:pt idx="9519">
                  <c:v>190390</c:v>
                </c:pt>
                <c:pt idx="9520">
                  <c:v>190410</c:v>
                </c:pt>
                <c:pt idx="9521">
                  <c:v>190430</c:v>
                </c:pt>
                <c:pt idx="9522">
                  <c:v>190450</c:v>
                </c:pt>
                <c:pt idx="9523">
                  <c:v>190470</c:v>
                </c:pt>
                <c:pt idx="9524">
                  <c:v>190490</c:v>
                </c:pt>
                <c:pt idx="9525">
                  <c:v>190510</c:v>
                </c:pt>
                <c:pt idx="9526">
                  <c:v>190530</c:v>
                </c:pt>
                <c:pt idx="9527">
                  <c:v>190550</c:v>
                </c:pt>
                <c:pt idx="9528">
                  <c:v>190570</c:v>
                </c:pt>
                <c:pt idx="9529">
                  <c:v>190590</c:v>
                </c:pt>
                <c:pt idx="9530">
                  <c:v>190610</c:v>
                </c:pt>
                <c:pt idx="9531">
                  <c:v>190630</c:v>
                </c:pt>
                <c:pt idx="9532">
                  <c:v>190650</c:v>
                </c:pt>
                <c:pt idx="9533">
                  <c:v>190670</c:v>
                </c:pt>
                <c:pt idx="9534">
                  <c:v>190690</c:v>
                </c:pt>
                <c:pt idx="9535">
                  <c:v>190710</c:v>
                </c:pt>
                <c:pt idx="9536">
                  <c:v>190730</c:v>
                </c:pt>
                <c:pt idx="9537">
                  <c:v>190750</c:v>
                </c:pt>
                <c:pt idx="9538">
                  <c:v>190770</c:v>
                </c:pt>
                <c:pt idx="9539">
                  <c:v>190790</c:v>
                </c:pt>
                <c:pt idx="9540">
                  <c:v>190810</c:v>
                </c:pt>
                <c:pt idx="9541">
                  <c:v>190830</c:v>
                </c:pt>
                <c:pt idx="9542">
                  <c:v>190850</c:v>
                </c:pt>
                <c:pt idx="9543">
                  <c:v>190870</c:v>
                </c:pt>
                <c:pt idx="9544">
                  <c:v>190890</c:v>
                </c:pt>
                <c:pt idx="9545">
                  <c:v>190910</c:v>
                </c:pt>
                <c:pt idx="9546">
                  <c:v>190930</c:v>
                </c:pt>
                <c:pt idx="9547">
                  <c:v>190950</c:v>
                </c:pt>
                <c:pt idx="9548">
                  <c:v>190970</c:v>
                </c:pt>
                <c:pt idx="9549">
                  <c:v>190990</c:v>
                </c:pt>
                <c:pt idx="9550">
                  <c:v>191010</c:v>
                </c:pt>
                <c:pt idx="9551">
                  <c:v>191030</c:v>
                </c:pt>
                <c:pt idx="9552">
                  <c:v>191050</c:v>
                </c:pt>
                <c:pt idx="9553">
                  <c:v>191070</c:v>
                </c:pt>
                <c:pt idx="9554">
                  <c:v>191090</c:v>
                </c:pt>
                <c:pt idx="9555">
                  <c:v>191110</c:v>
                </c:pt>
                <c:pt idx="9556">
                  <c:v>191130</c:v>
                </c:pt>
                <c:pt idx="9557">
                  <c:v>191150</c:v>
                </c:pt>
                <c:pt idx="9558">
                  <c:v>191170</c:v>
                </c:pt>
                <c:pt idx="9559">
                  <c:v>191190</c:v>
                </c:pt>
                <c:pt idx="9560">
                  <c:v>191210</c:v>
                </c:pt>
                <c:pt idx="9561">
                  <c:v>191230</c:v>
                </c:pt>
                <c:pt idx="9562">
                  <c:v>191250</c:v>
                </c:pt>
                <c:pt idx="9563">
                  <c:v>191270</c:v>
                </c:pt>
                <c:pt idx="9564">
                  <c:v>191290</c:v>
                </c:pt>
                <c:pt idx="9565">
                  <c:v>191310</c:v>
                </c:pt>
                <c:pt idx="9566">
                  <c:v>191330</c:v>
                </c:pt>
                <c:pt idx="9567">
                  <c:v>191350</c:v>
                </c:pt>
                <c:pt idx="9568">
                  <c:v>191370</c:v>
                </c:pt>
                <c:pt idx="9569">
                  <c:v>191390</c:v>
                </c:pt>
                <c:pt idx="9570">
                  <c:v>191410</c:v>
                </c:pt>
                <c:pt idx="9571">
                  <c:v>191430</c:v>
                </c:pt>
                <c:pt idx="9572">
                  <c:v>191450</c:v>
                </c:pt>
                <c:pt idx="9573">
                  <c:v>191470</c:v>
                </c:pt>
                <c:pt idx="9574">
                  <c:v>191490</c:v>
                </c:pt>
                <c:pt idx="9575">
                  <c:v>191510</c:v>
                </c:pt>
                <c:pt idx="9576">
                  <c:v>191530</c:v>
                </c:pt>
                <c:pt idx="9577">
                  <c:v>191550</c:v>
                </c:pt>
                <c:pt idx="9578">
                  <c:v>191570</c:v>
                </c:pt>
                <c:pt idx="9579">
                  <c:v>191590</c:v>
                </c:pt>
                <c:pt idx="9580">
                  <c:v>191610</c:v>
                </c:pt>
                <c:pt idx="9581">
                  <c:v>191630</c:v>
                </c:pt>
                <c:pt idx="9582">
                  <c:v>191650</c:v>
                </c:pt>
                <c:pt idx="9583">
                  <c:v>191670</c:v>
                </c:pt>
                <c:pt idx="9584">
                  <c:v>191690</c:v>
                </c:pt>
                <c:pt idx="9585">
                  <c:v>191710</c:v>
                </c:pt>
                <c:pt idx="9586">
                  <c:v>191730</c:v>
                </c:pt>
                <c:pt idx="9587">
                  <c:v>191750</c:v>
                </c:pt>
                <c:pt idx="9588">
                  <c:v>191770</c:v>
                </c:pt>
                <c:pt idx="9589">
                  <c:v>191790</c:v>
                </c:pt>
                <c:pt idx="9590">
                  <c:v>191810</c:v>
                </c:pt>
                <c:pt idx="9591">
                  <c:v>191830</c:v>
                </c:pt>
                <c:pt idx="9592">
                  <c:v>191850</c:v>
                </c:pt>
                <c:pt idx="9593">
                  <c:v>191870</c:v>
                </c:pt>
                <c:pt idx="9594">
                  <c:v>191890</c:v>
                </c:pt>
                <c:pt idx="9595">
                  <c:v>191910</c:v>
                </c:pt>
                <c:pt idx="9596">
                  <c:v>191930</c:v>
                </c:pt>
                <c:pt idx="9597">
                  <c:v>191950</c:v>
                </c:pt>
                <c:pt idx="9598">
                  <c:v>191970</c:v>
                </c:pt>
                <c:pt idx="9599">
                  <c:v>191990</c:v>
                </c:pt>
                <c:pt idx="9600">
                  <c:v>192010</c:v>
                </c:pt>
                <c:pt idx="9601">
                  <c:v>192030</c:v>
                </c:pt>
                <c:pt idx="9602">
                  <c:v>192050</c:v>
                </c:pt>
                <c:pt idx="9603">
                  <c:v>192070</c:v>
                </c:pt>
                <c:pt idx="9604">
                  <c:v>192090</c:v>
                </c:pt>
                <c:pt idx="9605">
                  <c:v>192110</c:v>
                </c:pt>
                <c:pt idx="9606">
                  <c:v>192130</c:v>
                </c:pt>
                <c:pt idx="9607">
                  <c:v>192150</c:v>
                </c:pt>
                <c:pt idx="9608">
                  <c:v>192170</c:v>
                </c:pt>
                <c:pt idx="9609">
                  <c:v>192190</c:v>
                </c:pt>
                <c:pt idx="9610">
                  <c:v>192210</c:v>
                </c:pt>
                <c:pt idx="9611">
                  <c:v>192230</c:v>
                </c:pt>
                <c:pt idx="9612">
                  <c:v>192250</c:v>
                </c:pt>
                <c:pt idx="9613">
                  <c:v>192270</c:v>
                </c:pt>
                <c:pt idx="9614">
                  <c:v>192290</c:v>
                </c:pt>
                <c:pt idx="9615">
                  <c:v>192310</c:v>
                </c:pt>
                <c:pt idx="9616">
                  <c:v>192330</c:v>
                </c:pt>
                <c:pt idx="9617">
                  <c:v>192350</c:v>
                </c:pt>
                <c:pt idx="9618">
                  <c:v>192370</c:v>
                </c:pt>
                <c:pt idx="9619">
                  <c:v>192390</c:v>
                </c:pt>
                <c:pt idx="9620">
                  <c:v>192410</c:v>
                </c:pt>
                <c:pt idx="9621">
                  <c:v>192430</c:v>
                </c:pt>
                <c:pt idx="9622">
                  <c:v>192450</c:v>
                </c:pt>
                <c:pt idx="9623">
                  <c:v>192470</c:v>
                </c:pt>
                <c:pt idx="9624">
                  <c:v>192490</c:v>
                </c:pt>
                <c:pt idx="9625">
                  <c:v>192510</c:v>
                </c:pt>
                <c:pt idx="9626">
                  <c:v>192530</c:v>
                </c:pt>
                <c:pt idx="9627">
                  <c:v>192550</c:v>
                </c:pt>
                <c:pt idx="9628">
                  <c:v>192570</c:v>
                </c:pt>
                <c:pt idx="9629">
                  <c:v>192590</c:v>
                </c:pt>
                <c:pt idx="9630">
                  <c:v>192610</c:v>
                </c:pt>
                <c:pt idx="9631">
                  <c:v>192630</c:v>
                </c:pt>
                <c:pt idx="9632">
                  <c:v>192650</c:v>
                </c:pt>
                <c:pt idx="9633">
                  <c:v>192670</c:v>
                </c:pt>
                <c:pt idx="9634">
                  <c:v>192690</c:v>
                </c:pt>
                <c:pt idx="9635">
                  <c:v>192710</c:v>
                </c:pt>
                <c:pt idx="9636">
                  <c:v>192730</c:v>
                </c:pt>
                <c:pt idx="9637">
                  <c:v>192750</c:v>
                </c:pt>
                <c:pt idx="9638">
                  <c:v>192770</c:v>
                </c:pt>
                <c:pt idx="9639">
                  <c:v>192790</c:v>
                </c:pt>
                <c:pt idx="9640">
                  <c:v>192810</c:v>
                </c:pt>
                <c:pt idx="9641">
                  <c:v>192830</c:v>
                </c:pt>
                <c:pt idx="9642">
                  <c:v>192850</c:v>
                </c:pt>
                <c:pt idx="9643">
                  <c:v>192870</c:v>
                </c:pt>
                <c:pt idx="9644">
                  <c:v>192890</c:v>
                </c:pt>
                <c:pt idx="9645">
                  <c:v>192910</c:v>
                </c:pt>
                <c:pt idx="9646">
                  <c:v>192930</c:v>
                </c:pt>
                <c:pt idx="9647">
                  <c:v>192950</c:v>
                </c:pt>
                <c:pt idx="9648">
                  <c:v>192970</c:v>
                </c:pt>
                <c:pt idx="9649">
                  <c:v>192990</c:v>
                </c:pt>
                <c:pt idx="9650">
                  <c:v>193010</c:v>
                </c:pt>
                <c:pt idx="9651">
                  <c:v>193030</c:v>
                </c:pt>
                <c:pt idx="9652">
                  <c:v>193050</c:v>
                </c:pt>
                <c:pt idx="9653">
                  <c:v>193070</c:v>
                </c:pt>
                <c:pt idx="9654">
                  <c:v>193090</c:v>
                </c:pt>
                <c:pt idx="9655">
                  <c:v>193110</c:v>
                </c:pt>
                <c:pt idx="9656">
                  <c:v>193130</c:v>
                </c:pt>
                <c:pt idx="9657">
                  <c:v>193150</c:v>
                </c:pt>
                <c:pt idx="9658">
                  <c:v>193170</c:v>
                </c:pt>
                <c:pt idx="9659">
                  <c:v>193190</c:v>
                </c:pt>
                <c:pt idx="9660">
                  <c:v>193210</c:v>
                </c:pt>
                <c:pt idx="9661">
                  <c:v>193230</c:v>
                </c:pt>
                <c:pt idx="9662">
                  <c:v>193250</c:v>
                </c:pt>
                <c:pt idx="9663">
                  <c:v>193270</c:v>
                </c:pt>
                <c:pt idx="9664">
                  <c:v>193290</c:v>
                </c:pt>
                <c:pt idx="9665">
                  <c:v>193310</c:v>
                </c:pt>
                <c:pt idx="9666">
                  <c:v>193330</c:v>
                </c:pt>
                <c:pt idx="9667">
                  <c:v>193350</c:v>
                </c:pt>
                <c:pt idx="9668">
                  <c:v>193370</c:v>
                </c:pt>
                <c:pt idx="9669">
                  <c:v>193390</c:v>
                </c:pt>
                <c:pt idx="9670">
                  <c:v>193410</c:v>
                </c:pt>
                <c:pt idx="9671">
                  <c:v>193430</c:v>
                </c:pt>
                <c:pt idx="9672">
                  <c:v>193450</c:v>
                </c:pt>
                <c:pt idx="9673">
                  <c:v>193470</c:v>
                </c:pt>
                <c:pt idx="9674">
                  <c:v>193490</c:v>
                </c:pt>
                <c:pt idx="9675">
                  <c:v>193510</c:v>
                </c:pt>
                <c:pt idx="9676">
                  <c:v>193530</c:v>
                </c:pt>
                <c:pt idx="9677">
                  <c:v>193550</c:v>
                </c:pt>
                <c:pt idx="9678">
                  <c:v>193570</c:v>
                </c:pt>
                <c:pt idx="9679">
                  <c:v>193590</c:v>
                </c:pt>
                <c:pt idx="9680">
                  <c:v>193610</c:v>
                </c:pt>
                <c:pt idx="9681">
                  <c:v>193630</c:v>
                </c:pt>
                <c:pt idx="9682">
                  <c:v>193650</c:v>
                </c:pt>
                <c:pt idx="9683">
                  <c:v>193670</c:v>
                </c:pt>
                <c:pt idx="9684">
                  <c:v>193690</c:v>
                </c:pt>
                <c:pt idx="9685">
                  <c:v>193710</c:v>
                </c:pt>
                <c:pt idx="9686">
                  <c:v>193730</c:v>
                </c:pt>
                <c:pt idx="9687">
                  <c:v>193750</c:v>
                </c:pt>
                <c:pt idx="9688">
                  <c:v>193770</c:v>
                </c:pt>
                <c:pt idx="9689">
                  <c:v>193790</c:v>
                </c:pt>
                <c:pt idx="9690">
                  <c:v>193810</c:v>
                </c:pt>
                <c:pt idx="9691">
                  <c:v>193830</c:v>
                </c:pt>
                <c:pt idx="9692">
                  <c:v>193850</c:v>
                </c:pt>
                <c:pt idx="9693">
                  <c:v>193870</c:v>
                </c:pt>
                <c:pt idx="9694">
                  <c:v>193890</c:v>
                </c:pt>
                <c:pt idx="9695">
                  <c:v>193910</c:v>
                </c:pt>
                <c:pt idx="9696">
                  <c:v>193930</c:v>
                </c:pt>
                <c:pt idx="9697">
                  <c:v>193950</c:v>
                </c:pt>
                <c:pt idx="9698">
                  <c:v>193970</c:v>
                </c:pt>
                <c:pt idx="9699">
                  <c:v>193990</c:v>
                </c:pt>
                <c:pt idx="9700">
                  <c:v>194010</c:v>
                </c:pt>
                <c:pt idx="9701">
                  <c:v>194030</c:v>
                </c:pt>
                <c:pt idx="9702">
                  <c:v>194050</c:v>
                </c:pt>
                <c:pt idx="9703">
                  <c:v>194070</c:v>
                </c:pt>
                <c:pt idx="9704">
                  <c:v>194090</c:v>
                </c:pt>
                <c:pt idx="9705">
                  <c:v>194110</c:v>
                </c:pt>
                <c:pt idx="9706">
                  <c:v>194130</c:v>
                </c:pt>
                <c:pt idx="9707">
                  <c:v>194150</c:v>
                </c:pt>
                <c:pt idx="9708">
                  <c:v>194170</c:v>
                </c:pt>
                <c:pt idx="9709">
                  <c:v>194190</c:v>
                </c:pt>
                <c:pt idx="9710">
                  <c:v>194210</c:v>
                </c:pt>
                <c:pt idx="9711">
                  <c:v>194230</c:v>
                </c:pt>
                <c:pt idx="9712">
                  <c:v>194250</c:v>
                </c:pt>
                <c:pt idx="9713">
                  <c:v>194270</c:v>
                </c:pt>
                <c:pt idx="9714">
                  <c:v>194290</c:v>
                </c:pt>
                <c:pt idx="9715">
                  <c:v>194310</c:v>
                </c:pt>
                <c:pt idx="9716">
                  <c:v>194330</c:v>
                </c:pt>
                <c:pt idx="9717">
                  <c:v>194350</c:v>
                </c:pt>
                <c:pt idx="9718">
                  <c:v>194370</c:v>
                </c:pt>
                <c:pt idx="9719">
                  <c:v>194390</c:v>
                </c:pt>
                <c:pt idx="9720">
                  <c:v>194410</c:v>
                </c:pt>
                <c:pt idx="9721">
                  <c:v>194430</c:v>
                </c:pt>
                <c:pt idx="9722">
                  <c:v>194450</c:v>
                </c:pt>
                <c:pt idx="9723">
                  <c:v>194470</c:v>
                </c:pt>
                <c:pt idx="9724">
                  <c:v>194490</c:v>
                </c:pt>
                <c:pt idx="9725">
                  <c:v>194510</c:v>
                </c:pt>
                <c:pt idx="9726">
                  <c:v>194530</c:v>
                </c:pt>
                <c:pt idx="9727">
                  <c:v>194550</c:v>
                </c:pt>
                <c:pt idx="9728">
                  <c:v>194570</c:v>
                </c:pt>
                <c:pt idx="9729">
                  <c:v>194590</c:v>
                </c:pt>
                <c:pt idx="9730">
                  <c:v>194610</c:v>
                </c:pt>
                <c:pt idx="9731">
                  <c:v>194630</c:v>
                </c:pt>
                <c:pt idx="9732">
                  <c:v>194650</c:v>
                </c:pt>
                <c:pt idx="9733">
                  <c:v>194670</c:v>
                </c:pt>
                <c:pt idx="9734">
                  <c:v>194690</c:v>
                </c:pt>
                <c:pt idx="9735">
                  <c:v>194710</c:v>
                </c:pt>
                <c:pt idx="9736">
                  <c:v>194730</c:v>
                </c:pt>
                <c:pt idx="9737">
                  <c:v>194750</c:v>
                </c:pt>
                <c:pt idx="9738">
                  <c:v>194770</c:v>
                </c:pt>
                <c:pt idx="9739">
                  <c:v>194790</c:v>
                </c:pt>
                <c:pt idx="9740">
                  <c:v>194810</c:v>
                </c:pt>
                <c:pt idx="9741">
                  <c:v>194830</c:v>
                </c:pt>
                <c:pt idx="9742">
                  <c:v>194850</c:v>
                </c:pt>
                <c:pt idx="9743">
                  <c:v>194870</c:v>
                </c:pt>
                <c:pt idx="9744">
                  <c:v>194890</c:v>
                </c:pt>
                <c:pt idx="9745">
                  <c:v>194910</c:v>
                </c:pt>
                <c:pt idx="9746">
                  <c:v>194930</c:v>
                </c:pt>
                <c:pt idx="9747">
                  <c:v>194950</c:v>
                </c:pt>
                <c:pt idx="9748">
                  <c:v>194970</c:v>
                </c:pt>
                <c:pt idx="9749">
                  <c:v>194990</c:v>
                </c:pt>
                <c:pt idx="9750">
                  <c:v>195010</c:v>
                </c:pt>
                <c:pt idx="9751">
                  <c:v>195030</c:v>
                </c:pt>
                <c:pt idx="9752">
                  <c:v>195050</c:v>
                </c:pt>
                <c:pt idx="9753">
                  <c:v>195070</c:v>
                </c:pt>
                <c:pt idx="9754">
                  <c:v>195090</c:v>
                </c:pt>
                <c:pt idx="9755">
                  <c:v>195110</c:v>
                </c:pt>
                <c:pt idx="9756">
                  <c:v>195130</c:v>
                </c:pt>
                <c:pt idx="9757">
                  <c:v>195150</c:v>
                </c:pt>
                <c:pt idx="9758">
                  <c:v>195170</c:v>
                </c:pt>
                <c:pt idx="9759">
                  <c:v>195190</c:v>
                </c:pt>
                <c:pt idx="9760">
                  <c:v>195210</c:v>
                </c:pt>
                <c:pt idx="9761">
                  <c:v>195230</c:v>
                </c:pt>
                <c:pt idx="9762">
                  <c:v>195250</c:v>
                </c:pt>
                <c:pt idx="9763">
                  <c:v>195270</c:v>
                </c:pt>
                <c:pt idx="9764">
                  <c:v>195290</c:v>
                </c:pt>
                <c:pt idx="9765">
                  <c:v>195310</c:v>
                </c:pt>
                <c:pt idx="9766">
                  <c:v>195330</c:v>
                </c:pt>
                <c:pt idx="9767">
                  <c:v>195350</c:v>
                </c:pt>
                <c:pt idx="9768">
                  <c:v>195370</c:v>
                </c:pt>
                <c:pt idx="9769">
                  <c:v>195390</c:v>
                </c:pt>
                <c:pt idx="9770">
                  <c:v>195410</c:v>
                </c:pt>
                <c:pt idx="9771">
                  <c:v>195430</c:v>
                </c:pt>
                <c:pt idx="9772">
                  <c:v>195450</c:v>
                </c:pt>
                <c:pt idx="9773">
                  <c:v>195470</c:v>
                </c:pt>
                <c:pt idx="9774">
                  <c:v>195490</c:v>
                </c:pt>
                <c:pt idx="9775">
                  <c:v>195510</c:v>
                </c:pt>
                <c:pt idx="9776">
                  <c:v>195530</c:v>
                </c:pt>
                <c:pt idx="9777">
                  <c:v>195550</c:v>
                </c:pt>
                <c:pt idx="9778">
                  <c:v>195570</c:v>
                </c:pt>
                <c:pt idx="9779">
                  <c:v>195590</c:v>
                </c:pt>
                <c:pt idx="9780">
                  <c:v>195610</c:v>
                </c:pt>
                <c:pt idx="9781">
                  <c:v>195630</c:v>
                </c:pt>
                <c:pt idx="9782">
                  <c:v>195650</c:v>
                </c:pt>
                <c:pt idx="9783">
                  <c:v>195670</c:v>
                </c:pt>
                <c:pt idx="9784">
                  <c:v>195690</c:v>
                </c:pt>
                <c:pt idx="9785">
                  <c:v>195710</c:v>
                </c:pt>
                <c:pt idx="9786">
                  <c:v>195730</c:v>
                </c:pt>
                <c:pt idx="9787">
                  <c:v>195750</c:v>
                </c:pt>
                <c:pt idx="9788">
                  <c:v>195770</c:v>
                </c:pt>
                <c:pt idx="9789">
                  <c:v>195790</c:v>
                </c:pt>
                <c:pt idx="9790">
                  <c:v>195810</c:v>
                </c:pt>
                <c:pt idx="9791">
                  <c:v>195830</c:v>
                </c:pt>
                <c:pt idx="9792">
                  <c:v>195850</c:v>
                </c:pt>
                <c:pt idx="9793">
                  <c:v>195870</c:v>
                </c:pt>
                <c:pt idx="9794">
                  <c:v>195890</c:v>
                </c:pt>
                <c:pt idx="9795">
                  <c:v>195910</c:v>
                </c:pt>
                <c:pt idx="9796">
                  <c:v>195930</c:v>
                </c:pt>
                <c:pt idx="9797">
                  <c:v>195950</c:v>
                </c:pt>
                <c:pt idx="9798">
                  <c:v>195970</c:v>
                </c:pt>
                <c:pt idx="9799">
                  <c:v>195990</c:v>
                </c:pt>
                <c:pt idx="9800">
                  <c:v>196010</c:v>
                </c:pt>
                <c:pt idx="9801">
                  <c:v>196030</c:v>
                </c:pt>
                <c:pt idx="9802">
                  <c:v>196050</c:v>
                </c:pt>
                <c:pt idx="9803">
                  <c:v>196070</c:v>
                </c:pt>
                <c:pt idx="9804">
                  <c:v>196090</c:v>
                </c:pt>
                <c:pt idx="9805">
                  <c:v>196110</c:v>
                </c:pt>
                <c:pt idx="9806">
                  <c:v>196130</c:v>
                </c:pt>
                <c:pt idx="9807">
                  <c:v>196150</c:v>
                </c:pt>
                <c:pt idx="9808">
                  <c:v>196170</c:v>
                </c:pt>
                <c:pt idx="9809">
                  <c:v>196190</c:v>
                </c:pt>
                <c:pt idx="9810">
                  <c:v>196210</c:v>
                </c:pt>
                <c:pt idx="9811">
                  <c:v>196230</c:v>
                </c:pt>
                <c:pt idx="9812">
                  <c:v>196250</c:v>
                </c:pt>
                <c:pt idx="9813">
                  <c:v>196270</c:v>
                </c:pt>
                <c:pt idx="9814">
                  <c:v>196290</c:v>
                </c:pt>
                <c:pt idx="9815">
                  <c:v>196310</c:v>
                </c:pt>
                <c:pt idx="9816">
                  <c:v>196330</c:v>
                </c:pt>
                <c:pt idx="9817">
                  <c:v>196350</c:v>
                </c:pt>
                <c:pt idx="9818">
                  <c:v>196370</c:v>
                </c:pt>
                <c:pt idx="9819">
                  <c:v>196390</c:v>
                </c:pt>
                <c:pt idx="9820">
                  <c:v>196410</c:v>
                </c:pt>
                <c:pt idx="9821">
                  <c:v>196430</c:v>
                </c:pt>
                <c:pt idx="9822">
                  <c:v>196450</c:v>
                </c:pt>
                <c:pt idx="9823">
                  <c:v>196470</c:v>
                </c:pt>
                <c:pt idx="9824">
                  <c:v>196490</c:v>
                </c:pt>
                <c:pt idx="9825">
                  <c:v>196510</c:v>
                </c:pt>
                <c:pt idx="9826">
                  <c:v>196530</c:v>
                </c:pt>
                <c:pt idx="9827">
                  <c:v>196550</c:v>
                </c:pt>
                <c:pt idx="9828">
                  <c:v>196570</c:v>
                </c:pt>
                <c:pt idx="9829">
                  <c:v>196590</c:v>
                </c:pt>
                <c:pt idx="9830">
                  <c:v>196610</c:v>
                </c:pt>
                <c:pt idx="9831">
                  <c:v>196630</c:v>
                </c:pt>
                <c:pt idx="9832">
                  <c:v>196650</c:v>
                </c:pt>
                <c:pt idx="9833">
                  <c:v>196670</c:v>
                </c:pt>
                <c:pt idx="9834">
                  <c:v>196690</c:v>
                </c:pt>
                <c:pt idx="9835">
                  <c:v>196710</c:v>
                </c:pt>
                <c:pt idx="9836">
                  <c:v>196730</c:v>
                </c:pt>
                <c:pt idx="9837">
                  <c:v>196750</c:v>
                </c:pt>
                <c:pt idx="9838">
                  <c:v>196770</c:v>
                </c:pt>
                <c:pt idx="9839">
                  <c:v>196790</c:v>
                </c:pt>
                <c:pt idx="9840">
                  <c:v>196810</c:v>
                </c:pt>
                <c:pt idx="9841">
                  <c:v>196830</c:v>
                </c:pt>
                <c:pt idx="9842">
                  <c:v>196850</c:v>
                </c:pt>
                <c:pt idx="9843">
                  <c:v>196870</c:v>
                </c:pt>
                <c:pt idx="9844">
                  <c:v>196890</c:v>
                </c:pt>
                <c:pt idx="9845">
                  <c:v>196910</c:v>
                </c:pt>
                <c:pt idx="9846">
                  <c:v>196930</c:v>
                </c:pt>
                <c:pt idx="9847">
                  <c:v>196950</c:v>
                </c:pt>
                <c:pt idx="9848">
                  <c:v>196970</c:v>
                </c:pt>
                <c:pt idx="9849">
                  <c:v>196990</c:v>
                </c:pt>
                <c:pt idx="9850">
                  <c:v>197010</c:v>
                </c:pt>
                <c:pt idx="9851">
                  <c:v>197030</c:v>
                </c:pt>
                <c:pt idx="9852">
                  <c:v>197050</c:v>
                </c:pt>
                <c:pt idx="9853">
                  <c:v>197070</c:v>
                </c:pt>
                <c:pt idx="9854">
                  <c:v>197090</c:v>
                </c:pt>
                <c:pt idx="9855">
                  <c:v>197110</c:v>
                </c:pt>
                <c:pt idx="9856">
                  <c:v>197130</c:v>
                </c:pt>
                <c:pt idx="9857">
                  <c:v>197150</c:v>
                </c:pt>
                <c:pt idx="9858">
                  <c:v>197170</c:v>
                </c:pt>
                <c:pt idx="9859">
                  <c:v>197190</c:v>
                </c:pt>
                <c:pt idx="9860">
                  <c:v>197210</c:v>
                </c:pt>
                <c:pt idx="9861">
                  <c:v>197230</c:v>
                </c:pt>
                <c:pt idx="9862">
                  <c:v>197250</c:v>
                </c:pt>
                <c:pt idx="9863">
                  <c:v>197270</c:v>
                </c:pt>
                <c:pt idx="9864">
                  <c:v>197290</c:v>
                </c:pt>
                <c:pt idx="9865">
                  <c:v>197310</c:v>
                </c:pt>
                <c:pt idx="9866">
                  <c:v>197330</c:v>
                </c:pt>
                <c:pt idx="9867">
                  <c:v>197350</c:v>
                </c:pt>
                <c:pt idx="9868">
                  <c:v>197370</c:v>
                </c:pt>
                <c:pt idx="9869">
                  <c:v>197390</c:v>
                </c:pt>
                <c:pt idx="9870">
                  <c:v>197410</c:v>
                </c:pt>
                <c:pt idx="9871">
                  <c:v>197430</c:v>
                </c:pt>
                <c:pt idx="9872">
                  <c:v>197450</c:v>
                </c:pt>
                <c:pt idx="9873">
                  <c:v>197470</c:v>
                </c:pt>
                <c:pt idx="9874">
                  <c:v>197490</c:v>
                </c:pt>
                <c:pt idx="9875">
                  <c:v>197510</c:v>
                </c:pt>
                <c:pt idx="9876">
                  <c:v>197530</c:v>
                </c:pt>
                <c:pt idx="9877">
                  <c:v>197550</c:v>
                </c:pt>
                <c:pt idx="9878">
                  <c:v>197570</c:v>
                </c:pt>
                <c:pt idx="9879">
                  <c:v>197590</c:v>
                </c:pt>
                <c:pt idx="9880">
                  <c:v>197610</c:v>
                </c:pt>
                <c:pt idx="9881">
                  <c:v>197630</c:v>
                </c:pt>
                <c:pt idx="9882">
                  <c:v>197650</c:v>
                </c:pt>
                <c:pt idx="9883">
                  <c:v>197670</c:v>
                </c:pt>
                <c:pt idx="9884">
                  <c:v>197690</c:v>
                </c:pt>
                <c:pt idx="9885">
                  <c:v>197710</c:v>
                </c:pt>
                <c:pt idx="9886">
                  <c:v>197730</c:v>
                </c:pt>
                <c:pt idx="9887">
                  <c:v>197750</c:v>
                </c:pt>
                <c:pt idx="9888">
                  <c:v>197770</c:v>
                </c:pt>
                <c:pt idx="9889">
                  <c:v>197790</c:v>
                </c:pt>
                <c:pt idx="9890">
                  <c:v>197810</c:v>
                </c:pt>
                <c:pt idx="9891">
                  <c:v>197830</c:v>
                </c:pt>
                <c:pt idx="9892">
                  <c:v>197850</c:v>
                </c:pt>
                <c:pt idx="9893">
                  <c:v>197870</c:v>
                </c:pt>
                <c:pt idx="9894">
                  <c:v>197890</c:v>
                </c:pt>
                <c:pt idx="9895">
                  <c:v>197910</c:v>
                </c:pt>
                <c:pt idx="9896">
                  <c:v>197930</c:v>
                </c:pt>
                <c:pt idx="9897">
                  <c:v>197950</c:v>
                </c:pt>
                <c:pt idx="9898">
                  <c:v>197970</c:v>
                </c:pt>
                <c:pt idx="9899">
                  <c:v>197990</c:v>
                </c:pt>
                <c:pt idx="9900">
                  <c:v>198010</c:v>
                </c:pt>
                <c:pt idx="9901">
                  <c:v>198030</c:v>
                </c:pt>
                <c:pt idx="9902">
                  <c:v>198050</c:v>
                </c:pt>
                <c:pt idx="9903">
                  <c:v>198070</c:v>
                </c:pt>
                <c:pt idx="9904">
                  <c:v>198090</c:v>
                </c:pt>
                <c:pt idx="9905">
                  <c:v>198110</c:v>
                </c:pt>
                <c:pt idx="9906">
                  <c:v>198130</c:v>
                </c:pt>
                <c:pt idx="9907">
                  <c:v>198150</c:v>
                </c:pt>
                <c:pt idx="9908">
                  <c:v>198170</c:v>
                </c:pt>
                <c:pt idx="9909">
                  <c:v>198190</c:v>
                </c:pt>
                <c:pt idx="9910">
                  <c:v>198210</c:v>
                </c:pt>
                <c:pt idx="9911">
                  <c:v>198230</c:v>
                </c:pt>
                <c:pt idx="9912">
                  <c:v>198250</c:v>
                </c:pt>
                <c:pt idx="9913">
                  <c:v>198270</c:v>
                </c:pt>
                <c:pt idx="9914">
                  <c:v>198290</c:v>
                </c:pt>
                <c:pt idx="9915">
                  <c:v>198310</c:v>
                </c:pt>
                <c:pt idx="9916">
                  <c:v>198330</c:v>
                </c:pt>
                <c:pt idx="9917">
                  <c:v>198350</c:v>
                </c:pt>
                <c:pt idx="9918">
                  <c:v>198370</c:v>
                </c:pt>
                <c:pt idx="9919">
                  <c:v>198390</c:v>
                </c:pt>
                <c:pt idx="9920">
                  <c:v>198410</c:v>
                </c:pt>
                <c:pt idx="9921">
                  <c:v>198430</c:v>
                </c:pt>
                <c:pt idx="9922">
                  <c:v>198450</c:v>
                </c:pt>
                <c:pt idx="9923">
                  <c:v>198470</c:v>
                </c:pt>
                <c:pt idx="9924">
                  <c:v>198490</c:v>
                </c:pt>
                <c:pt idx="9925">
                  <c:v>198510</c:v>
                </c:pt>
                <c:pt idx="9926">
                  <c:v>198530</c:v>
                </c:pt>
                <c:pt idx="9927">
                  <c:v>198550</c:v>
                </c:pt>
                <c:pt idx="9928">
                  <c:v>198570</c:v>
                </c:pt>
                <c:pt idx="9929">
                  <c:v>198590</c:v>
                </c:pt>
                <c:pt idx="9930">
                  <c:v>198610</c:v>
                </c:pt>
                <c:pt idx="9931">
                  <c:v>198630</c:v>
                </c:pt>
                <c:pt idx="9932">
                  <c:v>198650</c:v>
                </c:pt>
                <c:pt idx="9933">
                  <c:v>198670</c:v>
                </c:pt>
                <c:pt idx="9934">
                  <c:v>198690</c:v>
                </c:pt>
                <c:pt idx="9935">
                  <c:v>198710</c:v>
                </c:pt>
                <c:pt idx="9936">
                  <c:v>198730</c:v>
                </c:pt>
                <c:pt idx="9937">
                  <c:v>198750</c:v>
                </c:pt>
                <c:pt idx="9938">
                  <c:v>198770</c:v>
                </c:pt>
                <c:pt idx="9939">
                  <c:v>198790</c:v>
                </c:pt>
                <c:pt idx="9940">
                  <c:v>198810</c:v>
                </c:pt>
                <c:pt idx="9941">
                  <c:v>198830</c:v>
                </c:pt>
                <c:pt idx="9942">
                  <c:v>198850</c:v>
                </c:pt>
                <c:pt idx="9943">
                  <c:v>198870</c:v>
                </c:pt>
                <c:pt idx="9944">
                  <c:v>198890</c:v>
                </c:pt>
                <c:pt idx="9945">
                  <c:v>198910</c:v>
                </c:pt>
                <c:pt idx="9946">
                  <c:v>198930</c:v>
                </c:pt>
                <c:pt idx="9947">
                  <c:v>198950</c:v>
                </c:pt>
                <c:pt idx="9948">
                  <c:v>198970</c:v>
                </c:pt>
                <c:pt idx="9949">
                  <c:v>198990</c:v>
                </c:pt>
                <c:pt idx="9950">
                  <c:v>199010</c:v>
                </c:pt>
                <c:pt idx="9951">
                  <c:v>199030</c:v>
                </c:pt>
                <c:pt idx="9952">
                  <c:v>199050</c:v>
                </c:pt>
                <c:pt idx="9953">
                  <c:v>199070</c:v>
                </c:pt>
                <c:pt idx="9954">
                  <c:v>199090</c:v>
                </c:pt>
                <c:pt idx="9955">
                  <c:v>199110</c:v>
                </c:pt>
                <c:pt idx="9956">
                  <c:v>199130</c:v>
                </c:pt>
                <c:pt idx="9957">
                  <c:v>199150</c:v>
                </c:pt>
                <c:pt idx="9958">
                  <c:v>199170</c:v>
                </c:pt>
                <c:pt idx="9959">
                  <c:v>199190</c:v>
                </c:pt>
                <c:pt idx="9960">
                  <c:v>199210</c:v>
                </c:pt>
                <c:pt idx="9961">
                  <c:v>199230</c:v>
                </c:pt>
                <c:pt idx="9962">
                  <c:v>199250</c:v>
                </c:pt>
                <c:pt idx="9963">
                  <c:v>199270</c:v>
                </c:pt>
                <c:pt idx="9964">
                  <c:v>199290</c:v>
                </c:pt>
                <c:pt idx="9965">
                  <c:v>199310</c:v>
                </c:pt>
                <c:pt idx="9966">
                  <c:v>199330</c:v>
                </c:pt>
                <c:pt idx="9967">
                  <c:v>199350</c:v>
                </c:pt>
                <c:pt idx="9968">
                  <c:v>199370</c:v>
                </c:pt>
                <c:pt idx="9969">
                  <c:v>199390</c:v>
                </c:pt>
                <c:pt idx="9970">
                  <c:v>199410</c:v>
                </c:pt>
                <c:pt idx="9971">
                  <c:v>199430</c:v>
                </c:pt>
                <c:pt idx="9972">
                  <c:v>199450</c:v>
                </c:pt>
                <c:pt idx="9973">
                  <c:v>199470</c:v>
                </c:pt>
                <c:pt idx="9974">
                  <c:v>199490</c:v>
                </c:pt>
                <c:pt idx="9975">
                  <c:v>199510</c:v>
                </c:pt>
                <c:pt idx="9976">
                  <c:v>199530</c:v>
                </c:pt>
                <c:pt idx="9977">
                  <c:v>199550</c:v>
                </c:pt>
                <c:pt idx="9978">
                  <c:v>199570</c:v>
                </c:pt>
                <c:pt idx="9979">
                  <c:v>199590</c:v>
                </c:pt>
                <c:pt idx="9980">
                  <c:v>199610</c:v>
                </c:pt>
                <c:pt idx="9981">
                  <c:v>199630</c:v>
                </c:pt>
                <c:pt idx="9982">
                  <c:v>199650</c:v>
                </c:pt>
                <c:pt idx="9983">
                  <c:v>199670</c:v>
                </c:pt>
                <c:pt idx="9984">
                  <c:v>199690</c:v>
                </c:pt>
                <c:pt idx="9985">
                  <c:v>199710</c:v>
                </c:pt>
                <c:pt idx="9986">
                  <c:v>199730</c:v>
                </c:pt>
                <c:pt idx="9987">
                  <c:v>199750</c:v>
                </c:pt>
                <c:pt idx="9988">
                  <c:v>199770</c:v>
                </c:pt>
                <c:pt idx="9989">
                  <c:v>199790</c:v>
                </c:pt>
                <c:pt idx="9990">
                  <c:v>199810</c:v>
                </c:pt>
                <c:pt idx="9991">
                  <c:v>199830</c:v>
                </c:pt>
                <c:pt idx="9992">
                  <c:v>199850</c:v>
                </c:pt>
                <c:pt idx="9993">
                  <c:v>199870</c:v>
                </c:pt>
                <c:pt idx="9994">
                  <c:v>199890</c:v>
                </c:pt>
                <c:pt idx="9995">
                  <c:v>199910</c:v>
                </c:pt>
                <c:pt idx="9996">
                  <c:v>199930</c:v>
                </c:pt>
                <c:pt idx="9997">
                  <c:v>199950</c:v>
                </c:pt>
                <c:pt idx="9998">
                  <c:v>199970</c:v>
                </c:pt>
                <c:pt idx="9999">
                  <c:v>199990</c:v>
                </c:pt>
                <c:pt idx="10000">
                  <c:v>200010</c:v>
                </c:pt>
                <c:pt idx="10001">
                  <c:v>200030</c:v>
                </c:pt>
                <c:pt idx="10002">
                  <c:v>200050</c:v>
                </c:pt>
                <c:pt idx="10003">
                  <c:v>200070</c:v>
                </c:pt>
                <c:pt idx="10004">
                  <c:v>200090</c:v>
                </c:pt>
                <c:pt idx="10005">
                  <c:v>200110</c:v>
                </c:pt>
                <c:pt idx="10006">
                  <c:v>200130</c:v>
                </c:pt>
                <c:pt idx="10007">
                  <c:v>200150</c:v>
                </c:pt>
                <c:pt idx="10008">
                  <c:v>200170</c:v>
                </c:pt>
                <c:pt idx="10009">
                  <c:v>200190</c:v>
                </c:pt>
                <c:pt idx="10010">
                  <c:v>200210</c:v>
                </c:pt>
                <c:pt idx="10011">
                  <c:v>200230</c:v>
                </c:pt>
                <c:pt idx="10012">
                  <c:v>200250</c:v>
                </c:pt>
                <c:pt idx="10013">
                  <c:v>200270</c:v>
                </c:pt>
                <c:pt idx="10014">
                  <c:v>200290</c:v>
                </c:pt>
                <c:pt idx="10015">
                  <c:v>200310</c:v>
                </c:pt>
                <c:pt idx="10016">
                  <c:v>200330</c:v>
                </c:pt>
                <c:pt idx="10017">
                  <c:v>200350</c:v>
                </c:pt>
                <c:pt idx="10018">
                  <c:v>200370</c:v>
                </c:pt>
                <c:pt idx="10019">
                  <c:v>200390</c:v>
                </c:pt>
                <c:pt idx="10020">
                  <c:v>200410</c:v>
                </c:pt>
                <c:pt idx="10021">
                  <c:v>200430</c:v>
                </c:pt>
                <c:pt idx="10022">
                  <c:v>200450</c:v>
                </c:pt>
                <c:pt idx="10023">
                  <c:v>200470</c:v>
                </c:pt>
                <c:pt idx="10024">
                  <c:v>200490</c:v>
                </c:pt>
                <c:pt idx="10025">
                  <c:v>200510</c:v>
                </c:pt>
                <c:pt idx="10026">
                  <c:v>200530</c:v>
                </c:pt>
                <c:pt idx="10027">
                  <c:v>200550</c:v>
                </c:pt>
                <c:pt idx="10028">
                  <c:v>200570</c:v>
                </c:pt>
                <c:pt idx="10029">
                  <c:v>200590</c:v>
                </c:pt>
                <c:pt idx="10030">
                  <c:v>200610</c:v>
                </c:pt>
                <c:pt idx="10031">
                  <c:v>200630</c:v>
                </c:pt>
                <c:pt idx="10032">
                  <c:v>200650</c:v>
                </c:pt>
                <c:pt idx="10033">
                  <c:v>200670</c:v>
                </c:pt>
                <c:pt idx="10034">
                  <c:v>200690</c:v>
                </c:pt>
                <c:pt idx="10035">
                  <c:v>200710</c:v>
                </c:pt>
                <c:pt idx="10036">
                  <c:v>200730</c:v>
                </c:pt>
                <c:pt idx="10037">
                  <c:v>200750</c:v>
                </c:pt>
                <c:pt idx="10038">
                  <c:v>200770</c:v>
                </c:pt>
                <c:pt idx="10039">
                  <c:v>200790</c:v>
                </c:pt>
                <c:pt idx="10040">
                  <c:v>200810</c:v>
                </c:pt>
                <c:pt idx="10041">
                  <c:v>200830</c:v>
                </c:pt>
                <c:pt idx="10042">
                  <c:v>200850</c:v>
                </c:pt>
                <c:pt idx="10043">
                  <c:v>200870</c:v>
                </c:pt>
                <c:pt idx="10044">
                  <c:v>200890</c:v>
                </c:pt>
                <c:pt idx="10045">
                  <c:v>200910</c:v>
                </c:pt>
                <c:pt idx="10046">
                  <c:v>200930</c:v>
                </c:pt>
                <c:pt idx="10047">
                  <c:v>200950</c:v>
                </c:pt>
                <c:pt idx="10048">
                  <c:v>200970</c:v>
                </c:pt>
                <c:pt idx="10049">
                  <c:v>200990</c:v>
                </c:pt>
                <c:pt idx="10050">
                  <c:v>201010</c:v>
                </c:pt>
                <c:pt idx="10051">
                  <c:v>201030</c:v>
                </c:pt>
                <c:pt idx="10052">
                  <c:v>201050</c:v>
                </c:pt>
                <c:pt idx="10053">
                  <c:v>201070</c:v>
                </c:pt>
                <c:pt idx="10054">
                  <c:v>201090</c:v>
                </c:pt>
                <c:pt idx="10055">
                  <c:v>201110</c:v>
                </c:pt>
                <c:pt idx="10056">
                  <c:v>201130</c:v>
                </c:pt>
                <c:pt idx="10057">
                  <c:v>201150</c:v>
                </c:pt>
                <c:pt idx="10058">
                  <c:v>201170</c:v>
                </c:pt>
                <c:pt idx="10059">
                  <c:v>201190</c:v>
                </c:pt>
                <c:pt idx="10060">
                  <c:v>201210</c:v>
                </c:pt>
                <c:pt idx="10061">
                  <c:v>201230</c:v>
                </c:pt>
                <c:pt idx="10062">
                  <c:v>201250</c:v>
                </c:pt>
                <c:pt idx="10063">
                  <c:v>201270</c:v>
                </c:pt>
                <c:pt idx="10064">
                  <c:v>201290</c:v>
                </c:pt>
                <c:pt idx="10065">
                  <c:v>201310</c:v>
                </c:pt>
                <c:pt idx="10066">
                  <c:v>201330</c:v>
                </c:pt>
                <c:pt idx="10067">
                  <c:v>201350</c:v>
                </c:pt>
                <c:pt idx="10068">
                  <c:v>201370</c:v>
                </c:pt>
                <c:pt idx="10069">
                  <c:v>201390</c:v>
                </c:pt>
                <c:pt idx="10070">
                  <c:v>201410</c:v>
                </c:pt>
                <c:pt idx="10071">
                  <c:v>201430</c:v>
                </c:pt>
                <c:pt idx="10072">
                  <c:v>201450</c:v>
                </c:pt>
                <c:pt idx="10073">
                  <c:v>201470</c:v>
                </c:pt>
                <c:pt idx="10074">
                  <c:v>201490</c:v>
                </c:pt>
                <c:pt idx="10075">
                  <c:v>201510</c:v>
                </c:pt>
                <c:pt idx="10076">
                  <c:v>201530</c:v>
                </c:pt>
                <c:pt idx="10077">
                  <c:v>201550</c:v>
                </c:pt>
                <c:pt idx="10078">
                  <c:v>201570</c:v>
                </c:pt>
                <c:pt idx="10079">
                  <c:v>201590</c:v>
                </c:pt>
                <c:pt idx="10080">
                  <c:v>201610</c:v>
                </c:pt>
                <c:pt idx="10081">
                  <c:v>201630</c:v>
                </c:pt>
                <c:pt idx="10082">
                  <c:v>201650</c:v>
                </c:pt>
                <c:pt idx="10083">
                  <c:v>201670</c:v>
                </c:pt>
                <c:pt idx="10084">
                  <c:v>201690</c:v>
                </c:pt>
                <c:pt idx="10085">
                  <c:v>201710</c:v>
                </c:pt>
                <c:pt idx="10086">
                  <c:v>201730</c:v>
                </c:pt>
                <c:pt idx="10087">
                  <c:v>201750</c:v>
                </c:pt>
                <c:pt idx="10088">
                  <c:v>201770</c:v>
                </c:pt>
                <c:pt idx="10089">
                  <c:v>201790</c:v>
                </c:pt>
                <c:pt idx="10090">
                  <c:v>201810</c:v>
                </c:pt>
                <c:pt idx="10091">
                  <c:v>201830</c:v>
                </c:pt>
                <c:pt idx="10092">
                  <c:v>201850</c:v>
                </c:pt>
                <c:pt idx="10093">
                  <c:v>201870</c:v>
                </c:pt>
                <c:pt idx="10094">
                  <c:v>201890</c:v>
                </c:pt>
                <c:pt idx="10095">
                  <c:v>201910</c:v>
                </c:pt>
                <c:pt idx="10096">
                  <c:v>201930</c:v>
                </c:pt>
                <c:pt idx="10097">
                  <c:v>201950</c:v>
                </c:pt>
                <c:pt idx="10098">
                  <c:v>201970</c:v>
                </c:pt>
                <c:pt idx="10099">
                  <c:v>201990</c:v>
                </c:pt>
                <c:pt idx="10100">
                  <c:v>202010</c:v>
                </c:pt>
                <c:pt idx="10101">
                  <c:v>202030</c:v>
                </c:pt>
                <c:pt idx="10102">
                  <c:v>202050</c:v>
                </c:pt>
                <c:pt idx="10103">
                  <c:v>202070</c:v>
                </c:pt>
                <c:pt idx="10104">
                  <c:v>202090</c:v>
                </c:pt>
                <c:pt idx="10105">
                  <c:v>202110</c:v>
                </c:pt>
                <c:pt idx="10106">
                  <c:v>202130</c:v>
                </c:pt>
                <c:pt idx="10107">
                  <c:v>202150</c:v>
                </c:pt>
                <c:pt idx="10108">
                  <c:v>202170</c:v>
                </c:pt>
                <c:pt idx="10109">
                  <c:v>202190</c:v>
                </c:pt>
                <c:pt idx="10110">
                  <c:v>202210</c:v>
                </c:pt>
                <c:pt idx="10111">
                  <c:v>202230</c:v>
                </c:pt>
                <c:pt idx="10112">
                  <c:v>202250</c:v>
                </c:pt>
                <c:pt idx="10113">
                  <c:v>202270</c:v>
                </c:pt>
                <c:pt idx="10114">
                  <c:v>202290</c:v>
                </c:pt>
                <c:pt idx="10115">
                  <c:v>202310</c:v>
                </c:pt>
                <c:pt idx="10116">
                  <c:v>202330</c:v>
                </c:pt>
                <c:pt idx="10117">
                  <c:v>202350</c:v>
                </c:pt>
                <c:pt idx="10118">
                  <c:v>202370</c:v>
                </c:pt>
                <c:pt idx="10119">
                  <c:v>202390</c:v>
                </c:pt>
                <c:pt idx="10120">
                  <c:v>202410</c:v>
                </c:pt>
                <c:pt idx="10121">
                  <c:v>202430</c:v>
                </c:pt>
                <c:pt idx="10122">
                  <c:v>202450</c:v>
                </c:pt>
                <c:pt idx="10123">
                  <c:v>202470</c:v>
                </c:pt>
                <c:pt idx="10124">
                  <c:v>202490</c:v>
                </c:pt>
                <c:pt idx="10125">
                  <c:v>202510</c:v>
                </c:pt>
                <c:pt idx="10126">
                  <c:v>202530</c:v>
                </c:pt>
                <c:pt idx="10127">
                  <c:v>202550</c:v>
                </c:pt>
                <c:pt idx="10128">
                  <c:v>202570</c:v>
                </c:pt>
                <c:pt idx="10129">
                  <c:v>202590</c:v>
                </c:pt>
                <c:pt idx="10130">
                  <c:v>202610</c:v>
                </c:pt>
                <c:pt idx="10131">
                  <c:v>202630</c:v>
                </c:pt>
                <c:pt idx="10132">
                  <c:v>202650</c:v>
                </c:pt>
                <c:pt idx="10133">
                  <c:v>202670</c:v>
                </c:pt>
                <c:pt idx="10134">
                  <c:v>202690</c:v>
                </c:pt>
                <c:pt idx="10135">
                  <c:v>202710</c:v>
                </c:pt>
                <c:pt idx="10136">
                  <c:v>202730</c:v>
                </c:pt>
                <c:pt idx="10137">
                  <c:v>202750</c:v>
                </c:pt>
                <c:pt idx="10138">
                  <c:v>202770</c:v>
                </c:pt>
                <c:pt idx="10139">
                  <c:v>202790</c:v>
                </c:pt>
                <c:pt idx="10140">
                  <c:v>202810</c:v>
                </c:pt>
                <c:pt idx="10141">
                  <c:v>202830</c:v>
                </c:pt>
                <c:pt idx="10142">
                  <c:v>202850</c:v>
                </c:pt>
                <c:pt idx="10143">
                  <c:v>202870</c:v>
                </c:pt>
                <c:pt idx="10144">
                  <c:v>202890</c:v>
                </c:pt>
                <c:pt idx="10145">
                  <c:v>202910</c:v>
                </c:pt>
                <c:pt idx="10146">
                  <c:v>202930</c:v>
                </c:pt>
                <c:pt idx="10147">
                  <c:v>202950</c:v>
                </c:pt>
                <c:pt idx="10148">
                  <c:v>202970</c:v>
                </c:pt>
                <c:pt idx="10149">
                  <c:v>202990</c:v>
                </c:pt>
                <c:pt idx="10150">
                  <c:v>203010</c:v>
                </c:pt>
                <c:pt idx="10151">
                  <c:v>203030</c:v>
                </c:pt>
                <c:pt idx="10152">
                  <c:v>203050</c:v>
                </c:pt>
                <c:pt idx="10153">
                  <c:v>203070</c:v>
                </c:pt>
                <c:pt idx="10154">
                  <c:v>203090</c:v>
                </c:pt>
                <c:pt idx="10155">
                  <c:v>203110</c:v>
                </c:pt>
                <c:pt idx="10156">
                  <c:v>203130</c:v>
                </c:pt>
                <c:pt idx="10157">
                  <c:v>203150</c:v>
                </c:pt>
                <c:pt idx="10158">
                  <c:v>203170</c:v>
                </c:pt>
                <c:pt idx="10159">
                  <c:v>203190</c:v>
                </c:pt>
                <c:pt idx="10160">
                  <c:v>203210</c:v>
                </c:pt>
                <c:pt idx="10161">
                  <c:v>203230</c:v>
                </c:pt>
                <c:pt idx="10162">
                  <c:v>203250</c:v>
                </c:pt>
                <c:pt idx="10163">
                  <c:v>203270</c:v>
                </c:pt>
                <c:pt idx="10164">
                  <c:v>203290</c:v>
                </c:pt>
                <c:pt idx="10165">
                  <c:v>203310</c:v>
                </c:pt>
                <c:pt idx="10166">
                  <c:v>203330</c:v>
                </c:pt>
                <c:pt idx="10167">
                  <c:v>203350</c:v>
                </c:pt>
                <c:pt idx="10168">
                  <c:v>203370</c:v>
                </c:pt>
                <c:pt idx="10169">
                  <c:v>203390</c:v>
                </c:pt>
                <c:pt idx="10170">
                  <c:v>203410</c:v>
                </c:pt>
                <c:pt idx="10171">
                  <c:v>203430</c:v>
                </c:pt>
                <c:pt idx="10172">
                  <c:v>203450</c:v>
                </c:pt>
                <c:pt idx="10173">
                  <c:v>203470</c:v>
                </c:pt>
                <c:pt idx="10174">
                  <c:v>203490</c:v>
                </c:pt>
                <c:pt idx="10175">
                  <c:v>203510</c:v>
                </c:pt>
                <c:pt idx="10176">
                  <c:v>203530</c:v>
                </c:pt>
                <c:pt idx="10177">
                  <c:v>203550</c:v>
                </c:pt>
                <c:pt idx="10178">
                  <c:v>203570</c:v>
                </c:pt>
                <c:pt idx="10179">
                  <c:v>203590</c:v>
                </c:pt>
                <c:pt idx="10180">
                  <c:v>203610</c:v>
                </c:pt>
                <c:pt idx="10181">
                  <c:v>203630</c:v>
                </c:pt>
                <c:pt idx="10182">
                  <c:v>203650</c:v>
                </c:pt>
                <c:pt idx="10183">
                  <c:v>203670</c:v>
                </c:pt>
                <c:pt idx="10184">
                  <c:v>203690</c:v>
                </c:pt>
                <c:pt idx="10185">
                  <c:v>203710</c:v>
                </c:pt>
                <c:pt idx="10186">
                  <c:v>203730</c:v>
                </c:pt>
                <c:pt idx="10187">
                  <c:v>203750</c:v>
                </c:pt>
                <c:pt idx="10188">
                  <c:v>203770</c:v>
                </c:pt>
                <c:pt idx="10189">
                  <c:v>203790</c:v>
                </c:pt>
                <c:pt idx="10190">
                  <c:v>203810</c:v>
                </c:pt>
                <c:pt idx="10191">
                  <c:v>203830</c:v>
                </c:pt>
                <c:pt idx="10192">
                  <c:v>203850</c:v>
                </c:pt>
                <c:pt idx="10193">
                  <c:v>203870</c:v>
                </c:pt>
                <c:pt idx="10194">
                  <c:v>203890</c:v>
                </c:pt>
                <c:pt idx="10195">
                  <c:v>203910</c:v>
                </c:pt>
                <c:pt idx="10196">
                  <c:v>203930</c:v>
                </c:pt>
                <c:pt idx="10197">
                  <c:v>203950</c:v>
                </c:pt>
                <c:pt idx="10198">
                  <c:v>203970</c:v>
                </c:pt>
                <c:pt idx="10199">
                  <c:v>203990</c:v>
                </c:pt>
                <c:pt idx="10200">
                  <c:v>204010</c:v>
                </c:pt>
                <c:pt idx="10201">
                  <c:v>204030</c:v>
                </c:pt>
                <c:pt idx="10202">
                  <c:v>204050</c:v>
                </c:pt>
                <c:pt idx="10203">
                  <c:v>204070</c:v>
                </c:pt>
                <c:pt idx="10204">
                  <c:v>204090</c:v>
                </c:pt>
                <c:pt idx="10205">
                  <c:v>204110</c:v>
                </c:pt>
                <c:pt idx="10206">
                  <c:v>204130</c:v>
                </c:pt>
                <c:pt idx="10207">
                  <c:v>204150</c:v>
                </c:pt>
                <c:pt idx="10208">
                  <c:v>204170</c:v>
                </c:pt>
                <c:pt idx="10209">
                  <c:v>204190</c:v>
                </c:pt>
                <c:pt idx="10210">
                  <c:v>204210</c:v>
                </c:pt>
                <c:pt idx="10211">
                  <c:v>204230</c:v>
                </c:pt>
                <c:pt idx="10212">
                  <c:v>204250</c:v>
                </c:pt>
                <c:pt idx="10213">
                  <c:v>204270</c:v>
                </c:pt>
                <c:pt idx="10214">
                  <c:v>204290</c:v>
                </c:pt>
                <c:pt idx="10215">
                  <c:v>204310</c:v>
                </c:pt>
                <c:pt idx="10216">
                  <c:v>204330</c:v>
                </c:pt>
                <c:pt idx="10217">
                  <c:v>204350</c:v>
                </c:pt>
                <c:pt idx="10218">
                  <c:v>204370</c:v>
                </c:pt>
                <c:pt idx="10219">
                  <c:v>204390</c:v>
                </c:pt>
                <c:pt idx="10220">
                  <c:v>204410</c:v>
                </c:pt>
                <c:pt idx="10221">
                  <c:v>204430</c:v>
                </c:pt>
                <c:pt idx="10222">
                  <c:v>204450</c:v>
                </c:pt>
                <c:pt idx="10223">
                  <c:v>204470</c:v>
                </c:pt>
                <c:pt idx="10224">
                  <c:v>204490</c:v>
                </c:pt>
                <c:pt idx="10225">
                  <c:v>204510</c:v>
                </c:pt>
                <c:pt idx="10226">
                  <c:v>204530</c:v>
                </c:pt>
                <c:pt idx="10227">
                  <c:v>204550</c:v>
                </c:pt>
                <c:pt idx="10228">
                  <c:v>204570</c:v>
                </c:pt>
                <c:pt idx="10229">
                  <c:v>204590</c:v>
                </c:pt>
                <c:pt idx="10230">
                  <c:v>204610</c:v>
                </c:pt>
                <c:pt idx="10231">
                  <c:v>204630</c:v>
                </c:pt>
                <c:pt idx="10232">
                  <c:v>204650</c:v>
                </c:pt>
                <c:pt idx="10233">
                  <c:v>204670</c:v>
                </c:pt>
                <c:pt idx="10234">
                  <c:v>204690</c:v>
                </c:pt>
                <c:pt idx="10235">
                  <c:v>204710</c:v>
                </c:pt>
                <c:pt idx="10236">
                  <c:v>204730</c:v>
                </c:pt>
                <c:pt idx="10237">
                  <c:v>204750</c:v>
                </c:pt>
                <c:pt idx="10238">
                  <c:v>204770</c:v>
                </c:pt>
                <c:pt idx="10239">
                  <c:v>204790</c:v>
                </c:pt>
                <c:pt idx="10240">
                  <c:v>204810</c:v>
                </c:pt>
                <c:pt idx="10241">
                  <c:v>204830</c:v>
                </c:pt>
                <c:pt idx="10242">
                  <c:v>204850</c:v>
                </c:pt>
                <c:pt idx="10243">
                  <c:v>204870</c:v>
                </c:pt>
                <c:pt idx="10244">
                  <c:v>204890</c:v>
                </c:pt>
                <c:pt idx="10245">
                  <c:v>204910</c:v>
                </c:pt>
                <c:pt idx="10246">
                  <c:v>204930</c:v>
                </c:pt>
                <c:pt idx="10247">
                  <c:v>204950</c:v>
                </c:pt>
                <c:pt idx="10248">
                  <c:v>204970</c:v>
                </c:pt>
                <c:pt idx="10249">
                  <c:v>204990</c:v>
                </c:pt>
                <c:pt idx="10250">
                  <c:v>205010</c:v>
                </c:pt>
                <c:pt idx="10251">
                  <c:v>205030</c:v>
                </c:pt>
                <c:pt idx="10252">
                  <c:v>205050</c:v>
                </c:pt>
                <c:pt idx="10253">
                  <c:v>205070</c:v>
                </c:pt>
                <c:pt idx="10254">
                  <c:v>205090</c:v>
                </c:pt>
                <c:pt idx="10255">
                  <c:v>205110</c:v>
                </c:pt>
                <c:pt idx="10256">
                  <c:v>205130</c:v>
                </c:pt>
                <c:pt idx="10257">
                  <c:v>205150</c:v>
                </c:pt>
                <c:pt idx="10258">
                  <c:v>205170</c:v>
                </c:pt>
                <c:pt idx="10259">
                  <c:v>205190</c:v>
                </c:pt>
                <c:pt idx="10260">
                  <c:v>205210</c:v>
                </c:pt>
                <c:pt idx="10261">
                  <c:v>205230</c:v>
                </c:pt>
                <c:pt idx="10262">
                  <c:v>205250</c:v>
                </c:pt>
                <c:pt idx="10263">
                  <c:v>205270</c:v>
                </c:pt>
                <c:pt idx="10264">
                  <c:v>205290</c:v>
                </c:pt>
                <c:pt idx="10265">
                  <c:v>205310</c:v>
                </c:pt>
                <c:pt idx="10266">
                  <c:v>205330</c:v>
                </c:pt>
                <c:pt idx="10267">
                  <c:v>205350</c:v>
                </c:pt>
                <c:pt idx="10268">
                  <c:v>205370</c:v>
                </c:pt>
                <c:pt idx="10269">
                  <c:v>205390</c:v>
                </c:pt>
                <c:pt idx="10270">
                  <c:v>205410</c:v>
                </c:pt>
                <c:pt idx="10271">
                  <c:v>205430</c:v>
                </c:pt>
                <c:pt idx="10272">
                  <c:v>205450</c:v>
                </c:pt>
                <c:pt idx="10273">
                  <c:v>205470</c:v>
                </c:pt>
                <c:pt idx="10274">
                  <c:v>205490</c:v>
                </c:pt>
                <c:pt idx="10275">
                  <c:v>205510</c:v>
                </c:pt>
                <c:pt idx="10276">
                  <c:v>205530</c:v>
                </c:pt>
                <c:pt idx="10277">
                  <c:v>205550</c:v>
                </c:pt>
                <c:pt idx="10278">
                  <c:v>205570</c:v>
                </c:pt>
                <c:pt idx="10279">
                  <c:v>205590</c:v>
                </c:pt>
                <c:pt idx="10280">
                  <c:v>205610</c:v>
                </c:pt>
                <c:pt idx="10281">
                  <c:v>205630</c:v>
                </c:pt>
                <c:pt idx="10282">
                  <c:v>205650</c:v>
                </c:pt>
                <c:pt idx="10283">
                  <c:v>205670</c:v>
                </c:pt>
                <c:pt idx="10284">
                  <c:v>205690</c:v>
                </c:pt>
                <c:pt idx="10285">
                  <c:v>205710</c:v>
                </c:pt>
                <c:pt idx="10286">
                  <c:v>205730</c:v>
                </c:pt>
                <c:pt idx="10287">
                  <c:v>205750</c:v>
                </c:pt>
                <c:pt idx="10288">
                  <c:v>205770</c:v>
                </c:pt>
                <c:pt idx="10289">
                  <c:v>205790</c:v>
                </c:pt>
                <c:pt idx="10290">
                  <c:v>205810</c:v>
                </c:pt>
                <c:pt idx="10291">
                  <c:v>205830</c:v>
                </c:pt>
                <c:pt idx="10292">
                  <c:v>205850</c:v>
                </c:pt>
                <c:pt idx="10293">
                  <c:v>205870</c:v>
                </c:pt>
                <c:pt idx="10294">
                  <c:v>205890</c:v>
                </c:pt>
                <c:pt idx="10295">
                  <c:v>205910</c:v>
                </c:pt>
                <c:pt idx="10296">
                  <c:v>205930</c:v>
                </c:pt>
                <c:pt idx="10297">
                  <c:v>205950</c:v>
                </c:pt>
                <c:pt idx="10298">
                  <c:v>205970</c:v>
                </c:pt>
                <c:pt idx="10299">
                  <c:v>205990</c:v>
                </c:pt>
                <c:pt idx="10300">
                  <c:v>206010</c:v>
                </c:pt>
                <c:pt idx="10301">
                  <c:v>206030</c:v>
                </c:pt>
                <c:pt idx="10302">
                  <c:v>206050</c:v>
                </c:pt>
                <c:pt idx="10303">
                  <c:v>206070</c:v>
                </c:pt>
                <c:pt idx="10304">
                  <c:v>206090</c:v>
                </c:pt>
                <c:pt idx="10305">
                  <c:v>206110</c:v>
                </c:pt>
                <c:pt idx="10306">
                  <c:v>206130</c:v>
                </c:pt>
                <c:pt idx="10307">
                  <c:v>206150</c:v>
                </c:pt>
                <c:pt idx="10308">
                  <c:v>206170</c:v>
                </c:pt>
                <c:pt idx="10309">
                  <c:v>206190</c:v>
                </c:pt>
                <c:pt idx="10310">
                  <c:v>206210</c:v>
                </c:pt>
                <c:pt idx="10311">
                  <c:v>206230</c:v>
                </c:pt>
                <c:pt idx="10312">
                  <c:v>206250</c:v>
                </c:pt>
                <c:pt idx="10313">
                  <c:v>206270</c:v>
                </c:pt>
                <c:pt idx="10314">
                  <c:v>206290</c:v>
                </c:pt>
                <c:pt idx="10315">
                  <c:v>206310</c:v>
                </c:pt>
                <c:pt idx="10316">
                  <c:v>206330</c:v>
                </c:pt>
                <c:pt idx="10317">
                  <c:v>206350</c:v>
                </c:pt>
                <c:pt idx="10318">
                  <c:v>206370</c:v>
                </c:pt>
                <c:pt idx="10319">
                  <c:v>206390</c:v>
                </c:pt>
                <c:pt idx="10320">
                  <c:v>206410</c:v>
                </c:pt>
                <c:pt idx="10321">
                  <c:v>206430</c:v>
                </c:pt>
                <c:pt idx="10322">
                  <c:v>206450</c:v>
                </c:pt>
                <c:pt idx="10323">
                  <c:v>206470</c:v>
                </c:pt>
                <c:pt idx="10324">
                  <c:v>206490</c:v>
                </c:pt>
                <c:pt idx="10325">
                  <c:v>206510</c:v>
                </c:pt>
                <c:pt idx="10326">
                  <c:v>206530</c:v>
                </c:pt>
                <c:pt idx="10327">
                  <c:v>206550</c:v>
                </c:pt>
                <c:pt idx="10328">
                  <c:v>206570</c:v>
                </c:pt>
                <c:pt idx="10329">
                  <c:v>206590</c:v>
                </c:pt>
                <c:pt idx="10330">
                  <c:v>206610</c:v>
                </c:pt>
                <c:pt idx="10331">
                  <c:v>206630</c:v>
                </c:pt>
                <c:pt idx="10332">
                  <c:v>206650</c:v>
                </c:pt>
                <c:pt idx="10333">
                  <c:v>206670</c:v>
                </c:pt>
                <c:pt idx="10334">
                  <c:v>206690</c:v>
                </c:pt>
                <c:pt idx="10335">
                  <c:v>206710</c:v>
                </c:pt>
                <c:pt idx="10336">
                  <c:v>206730</c:v>
                </c:pt>
                <c:pt idx="10337">
                  <c:v>206750</c:v>
                </c:pt>
                <c:pt idx="10338">
                  <c:v>206770</c:v>
                </c:pt>
                <c:pt idx="10339">
                  <c:v>206790</c:v>
                </c:pt>
                <c:pt idx="10340">
                  <c:v>206810</c:v>
                </c:pt>
                <c:pt idx="10341">
                  <c:v>206830</c:v>
                </c:pt>
                <c:pt idx="10342">
                  <c:v>206850</c:v>
                </c:pt>
                <c:pt idx="10343">
                  <c:v>206870</c:v>
                </c:pt>
                <c:pt idx="10344">
                  <c:v>206890</c:v>
                </c:pt>
                <c:pt idx="10345">
                  <c:v>206910</c:v>
                </c:pt>
                <c:pt idx="10346">
                  <c:v>206930</c:v>
                </c:pt>
                <c:pt idx="10347">
                  <c:v>206950</c:v>
                </c:pt>
                <c:pt idx="10348">
                  <c:v>206970</c:v>
                </c:pt>
                <c:pt idx="10349">
                  <c:v>206990</c:v>
                </c:pt>
                <c:pt idx="10350">
                  <c:v>207010</c:v>
                </c:pt>
                <c:pt idx="10351">
                  <c:v>207030</c:v>
                </c:pt>
                <c:pt idx="10352">
                  <c:v>207050</c:v>
                </c:pt>
                <c:pt idx="10353">
                  <c:v>207070</c:v>
                </c:pt>
                <c:pt idx="10354">
                  <c:v>207090</c:v>
                </c:pt>
                <c:pt idx="10355">
                  <c:v>207110</c:v>
                </c:pt>
                <c:pt idx="10356">
                  <c:v>207130</c:v>
                </c:pt>
                <c:pt idx="10357">
                  <c:v>207150</c:v>
                </c:pt>
                <c:pt idx="10358">
                  <c:v>207170</c:v>
                </c:pt>
                <c:pt idx="10359">
                  <c:v>207190</c:v>
                </c:pt>
                <c:pt idx="10360">
                  <c:v>207210</c:v>
                </c:pt>
                <c:pt idx="10361">
                  <c:v>207230</c:v>
                </c:pt>
                <c:pt idx="10362">
                  <c:v>207250</c:v>
                </c:pt>
                <c:pt idx="10363">
                  <c:v>207270</c:v>
                </c:pt>
                <c:pt idx="10364">
                  <c:v>207290</c:v>
                </c:pt>
                <c:pt idx="10365">
                  <c:v>207310</c:v>
                </c:pt>
                <c:pt idx="10366">
                  <c:v>207330</c:v>
                </c:pt>
                <c:pt idx="10367">
                  <c:v>207350</c:v>
                </c:pt>
                <c:pt idx="10368">
                  <c:v>207370</c:v>
                </c:pt>
                <c:pt idx="10369">
                  <c:v>207390</c:v>
                </c:pt>
                <c:pt idx="10370">
                  <c:v>207410</c:v>
                </c:pt>
                <c:pt idx="10371">
                  <c:v>207430</c:v>
                </c:pt>
                <c:pt idx="10372">
                  <c:v>207450</c:v>
                </c:pt>
                <c:pt idx="10373">
                  <c:v>207470</c:v>
                </c:pt>
                <c:pt idx="10374">
                  <c:v>207490</c:v>
                </c:pt>
                <c:pt idx="10375">
                  <c:v>207510</c:v>
                </c:pt>
                <c:pt idx="10376">
                  <c:v>207530</c:v>
                </c:pt>
                <c:pt idx="10377">
                  <c:v>207550</c:v>
                </c:pt>
                <c:pt idx="10378">
                  <c:v>207570</c:v>
                </c:pt>
                <c:pt idx="10379">
                  <c:v>207590</c:v>
                </c:pt>
                <c:pt idx="10380">
                  <c:v>207610</c:v>
                </c:pt>
                <c:pt idx="10381">
                  <c:v>207630</c:v>
                </c:pt>
                <c:pt idx="10382">
                  <c:v>207650</c:v>
                </c:pt>
                <c:pt idx="10383">
                  <c:v>207670</c:v>
                </c:pt>
                <c:pt idx="10384">
                  <c:v>207690</c:v>
                </c:pt>
                <c:pt idx="10385">
                  <c:v>207710</c:v>
                </c:pt>
                <c:pt idx="10386">
                  <c:v>207730</c:v>
                </c:pt>
                <c:pt idx="10387">
                  <c:v>207750</c:v>
                </c:pt>
                <c:pt idx="10388">
                  <c:v>207770</c:v>
                </c:pt>
                <c:pt idx="10389">
                  <c:v>207790</c:v>
                </c:pt>
                <c:pt idx="10390">
                  <c:v>207810</c:v>
                </c:pt>
                <c:pt idx="10391">
                  <c:v>207830</c:v>
                </c:pt>
                <c:pt idx="10392">
                  <c:v>207850</c:v>
                </c:pt>
                <c:pt idx="10393">
                  <c:v>207870</c:v>
                </c:pt>
                <c:pt idx="10394">
                  <c:v>207890</c:v>
                </c:pt>
                <c:pt idx="10395">
                  <c:v>207910</c:v>
                </c:pt>
                <c:pt idx="10396">
                  <c:v>207930</c:v>
                </c:pt>
                <c:pt idx="10397">
                  <c:v>207950</c:v>
                </c:pt>
                <c:pt idx="10398">
                  <c:v>207970</c:v>
                </c:pt>
                <c:pt idx="10399">
                  <c:v>207990</c:v>
                </c:pt>
                <c:pt idx="10400">
                  <c:v>208010</c:v>
                </c:pt>
                <c:pt idx="10401">
                  <c:v>208030</c:v>
                </c:pt>
                <c:pt idx="10402">
                  <c:v>208050</c:v>
                </c:pt>
                <c:pt idx="10403">
                  <c:v>208070</c:v>
                </c:pt>
                <c:pt idx="10404">
                  <c:v>208090</c:v>
                </c:pt>
                <c:pt idx="10405">
                  <c:v>208110</c:v>
                </c:pt>
                <c:pt idx="10406">
                  <c:v>208130</c:v>
                </c:pt>
                <c:pt idx="10407">
                  <c:v>208150</c:v>
                </c:pt>
                <c:pt idx="10408">
                  <c:v>208170</c:v>
                </c:pt>
                <c:pt idx="10409">
                  <c:v>208190</c:v>
                </c:pt>
                <c:pt idx="10410">
                  <c:v>208210</c:v>
                </c:pt>
                <c:pt idx="10411">
                  <c:v>208230</c:v>
                </c:pt>
                <c:pt idx="10412">
                  <c:v>208250</c:v>
                </c:pt>
                <c:pt idx="10413">
                  <c:v>208270</c:v>
                </c:pt>
                <c:pt idx="10414">
                  <c:v>208290</c:v>
                </c:pt>
                <c:pt idx="10415">
                  <c:v>208310</c:v>
                </c:pt>
                <c:pt idx="10416">
                  <c:v>208330</c:v>
                </c:pt>
                <c:pt idx="10417">
                  <c:v>208350</c:v>
                </c:pt>
                <c:pt idx="10418">
                  <c:v>208370</c:v>
                </c:pt>
                <c:pt idx="10419">
                  <c:v>208390</c:v>
                </c:pt>
                <c:pt idx="10420">
                  <c:v>208410</c:v>
                </c:pt>
                <c:pt idx="10421">
                  <c:v>208430</c:v>
                </c:pt>
                <c:pt idx="10422">
                  <c:v>208450</c:v>
                </c:pt>
                <c:pt idx="10423">
                  <c:v>208470</c:v>
                </c:pt>
                <c:pt idx="10424">
                  <c:v>208490</c:v>
                </c:pt>
                <c:pt idx="10425">
                  <c:v>208510</c:v>
                </c:pt>
                <c:pt idx="10426">
                  <c:v>208530</c:v>
                </c:pt>
                <c:pt idx="10427">
                  <c:v>208550</c:v>
                </c:pt>
                <c:pt idx="10428">
                  <c:v>208570</c:v>
                </c:pt>
                <c:pt idx="10429">
                  <c:v>208590</c:v>
                </c:pt>
                <c:pt idx="10430">
                  <c:v>208610</c:v>
                </c:pt>
                <c:pt idx="10431">
                  <c:v>208630</c:v>
                </c:pt>
                <c:pt idx="10432">
                  <c:v>208650</c:v>
                </c:pt>
                <c:pt idx="10433">
                  <c:v>208670</c:v>
                </c:pt>
                <c:pt idx="10434">
                  <c:v>208690</c:v>
                </c:pt>
                <c:pt idx="10435">
                  <c:v>208710</c:v>
                </c:pt>
                <c:pt idx="10436">
                  <c:v>208730</c:v>
                </c:pt>
                <c:pt idx="10437">
                  <c:v>208750</c:v>
                </c:pt>
                <c:pt idx="10438">
                  <c:v>208770</c:v>
                </c:pt>
                <c:pt idx="10439">
                  <c:v>208790</c:v>
                </c:pt>
                <c:pt idx="10440">
                  <c:v>208810</c:v>
                </c:pt>
                <c:pt idx="10441">
                  <c:v>208830</c:v>
                </c:pt>
                <c:pt idx="10442">
                  <c:v>208850</c:v>
                </c:pt>
                <c:pt idx="10443">
                  <c:v>208870</c:v>
                </c:pt>
                <c:pt idx="10444">
                  <c:v>208890</c:v>
                </c:pt>
                <c:pt idx="10445">
                  <c:v>208910</c:v>
                </c:pt>
                <c:pt idx="10446">
                  <c:v>208930</c:v>
                </c:pt>
                <c:pt idx="10447">
                  <c:v>208950</c:v>
                </c:pt>
                <c:pt idx="10448">
                  <c:v>208970</c:v>
                </c:pt>
                <c:pt idx="10449">
                  <c:v>208990</c:v>
                </c:pt>
                <c:pt idx="10450">
                  <c:v>209010</c:v>
                </c:pt>
                <c:pt idx="10451">
                  <c:v>209030</c:v>
                </c:pt>
                <c:pt idx="10452">
                  <c:v>209050</c:v>
                </c:pt>
                <c:pt idx="10453">
                  <c:v>209070</c:v>
                </c:pt>
                <c:pt idx="10454">
                  <c:v>209090</c:v>
                </c:pt>
                <c:pt idx="10455">
                  <c:v>209110</c:v>
                </c:pt>
                <c:pt idx="10456">
                  <c:v>209130</c:v>
                </c:pt>
                <c:pt idx="10457">
                  <c:v>209150</c:v>
                </c:pt>
                <c:pt idx="10458">
                  <c:v>209170</c:v>
                </c:pt>
                <c:pt idx="10459">
                  <c:v>209190</c:v>
                </c:pt>
                <c:pt idx="10460">
                  <c:v>209210</c:v>
                </c:pt>
                <c:pt idx="10461">
                  <c:v>209230</c:v>
                </c:pt>
                <c:pt idx="10462">
                  <c:v>209250</c:v>
                </c:pt>
                <c:pt idx="10463">
                  <c:v>209270</c:v>
                </c:pt>
                <c:pt idx="10464">
                  <c:v>209290</c:v>
                </c:pt>
                <c:pt idx="10465">
                  <c:v>209310</c:v>
                </c:pt>
                <c:pt idx="10466">
                  <c:v>209330</c:v>
                </c:pt>
                <c:pt idx="10467">
                  <c:v>209350</c:v>
                </c:pt>
                <c:pt idx="10468">
                  <c:v>209370</c:v>
                </c:pt>
                <c:pt idx="10469">
                  <c:v>209390</c:v>
                </c:pt>
                <c:pt idx="10470">
                  <c:v>209410</c:v>
                </c:pt>
                <c:pt idx="10471">
                  <c:v>209430</c:v>
                </c:pt>
                <c:pt idx="10472">
                  <c:v>209450</c:v>
                </c:pt>
                <c:pt idx="10473">
                  <c:v>209470</c:v>
                </c:pt>
                <c:pt idx="10474">
                  <c:v>209490</c:v>
                </c:pt>
                <c:pt idx="10475">
                  <c:v>209510</c:v>
                </c:pt>
                <c:pt idx="10476">
                  <c:v>209530</c:v>
                </c:pt>
                <c:pt idx="10477">
                  <c:v>209550</c:v>
                </c:pt>
                <c:pt idx="10478">
                  <c:v>209570</c:v>
                </c:pt>
                <c:pt idx="10479">
                  <c:v>209590</c:v>
                </c:pt>
                <c:pt idx="10480">
                  <c:v>209610</c:v>
                </c:pt>
                <c:pt idx="10481">
                  <c:v>209630</c:v>
                </c:pt>
                <c:pt idx="10482">
                  <c:v>209650</c:v>
                </c:pt>
                <c:pt idx="10483">
                  <c:v>209670</c:v>
                </c:pt>
                <c:pt idx="10484">
                  <c:v>209690</c:v>
                </c:pt>
                <c:pt idx="10485">
                  <c:v>209710</c:v>
                </c:pt>
                <c:pt idx="10486">
                  <c:v>209730</c:v>
                </c:pt>
                <c:pt idx="10487">
                  <c:v>209750</c:v>
                </c:pt>
                <c:pt idx="10488">
                  <c:v>209770</c:v>
                </c:pt>
                <c:pt idx="10489">
                  <c:v>209790</c:v>
                </c:pt>
                <c:pt idx="10490">
                  <c:v>209810</c:v>
                </c:pt>
                <c:pt idx="10491">
                  <c:v>209830</c:v>
                </c:pt>
                <c:pt idx="10492">
                  <c:v>209850</c:v>
                </c:pt>
                <c:pt idx="10493">
                  <c:v>209870</c:v>
                </c:pt>
                <c:pt idx="10494">
                  <c:v>209890</c:v>
                </c:pt>
                <c:pt idx="10495">
                  <c:v>209910</c:v>
                </c:pt>
                <c:pt idx="10496">
                  <c:v>209930</c:v>
                </c:pt>
                <c:pt idx="10497">
                  <c:v>209950</c:v>
                </c:pt>
                <c:pt idx="10498">
                  <c:v>209970</c:v>
                </c:pt>
                <c:pt idx="10499">
                  <c:v>209990</c:v>
                </c:pt>
                <c:pt idx="10500">
                  <c:v>210010</c:v>
                </c:pt>
                <c:pt idx="10501">
                  <c:v>210030</c:v>
                </c:pt>
                <c:pt idx="10502">
                  <c:v>210050</c:v>
                </c:pt>
                <c:pt idx="10503">
                  <c:v>210070</c:v>
                </c:pt>
                <c:pt idx="10504">
                  <c:v>210090</c:v>
                </c:pt>
                <c:pt idx="10505">
                  <c:v>210110</c:v>
                </c:pt>
                <c:pt idx="10506">
                  <c:v>210130</c:v>
                </c:pt>
                <c:pt idx="10507">
                  <c:v>210150</c:v>
                </c:pt>
                <c:pt idx="10508">
                  <c:v>210170</c:v>
                </c:pt>
                <c:pt idx="10509">
                  <c:v>210190</c:v>
                </c:pt>
                <c:pt idx="10510">
                  <c:v>210210</c:v>
                </c:pt>
                <c:pt idx="10511">
                  <c:v>210230</c:v>
                </c:pt>
                <c:pt idx="10512">
                  <c:v>210250</c:v>
                </c:pt>
                <c:pt idx="10513">
                  <c:v>210270</c:v>
                </c:pt>
                <c:pt idx="10514">
                  <c:v>210290</c:v>
                </c:pt>
                <c:pt idx="10515">
                  <c:v>210310</c:v>
                </c:pt>
                <c:pt idx="10516">
                  <c:v>210330</c:v>
                </c:pt>
                <c:pt idx="10517">
                  <c:v>210350</c:v>
                </c:pt>
                <c:pt idx="10518">
                  <c:v>210370</c:v>
                </c:pt>
                <c:pt idx="10519">
                  <c:v>210390</c:v>
                </c:pt>
                <c:pt idx="10520">
                  <c:v>210410</c:v>
                </c:pt>
                <c:pt idx="10521">
                  <c:v>210430</c:v>
                </c:pt>
                <c:pt idx="10522">
                  <c:v>210450</c:v>
                </c:pt>
                <c:pt idx="10523">
                  <c:v>210470</c:v>
                </c:pt>
                <c:pt idx="10524">
                  <c:v>210490</c:v>
                </c:pt>
                <c:pt idx="10525">
                  <c:v>210510</c:v>
                </c:pt>
                <c:pt idx="10526">
                  <c:v>210530</c:v>
                </c:pt>
                <c:pt idx="10527">
                  <c:v>210550</c:v>
                </c:pt>
                <c:pt idx="10528">
                  <c:v>210570</c:v>
                </c:pt>
                <c:pt idx="10529">
                  <c:v>210590</c:v>
                </c:pt>
                <c:pt idx="10530">
                  <c:v>210610</c:v>
                </c:pt>
                <c:pt idx="10531">
                  <c:v>210630</c:v>
                </c:pt>
                <c:pt idx="10532">
                  <c:v>210650</c:v>
                </c:pt>
                <c:pt idx="10533">
                  <c:v>210670</c:v>
                </c:pt>
                <c:pt idx="10534">
                  <c:v>210690</c:v>
                </c:pt>
                <c:pt idx="10535">
                  <c:v>210710</c:v>
                </c:pt>
                <c:pt idx="10536">
                  <c:v>210730</c:v>
                </c:pt>
                <c:pt idx="10537">
                  <c:v>210750</c:v>
                </c:pt>
                <c:pt idx="10538">
                  <c:v>210770</c:v>
                </c:pt>
                <c:pt idx="10539">
                  <c:v>210790</c:v>
                </c:pt>
                <c:pt idx="10540">
                  <c:v>210810</c:v>
                </c:pt>
                <c:pt idx="10541">
                  <c:v>210830</c:v>
                </c:pt>
                <c:pt idx="10542">
                  <c:v>210850</c:v>
                </c:pt>
                <c:pt idx="10543">
                  <c:v>210870</c:v>
                </c:pt>
                <c:pt idx="10544">
                  <c:v>210890</c:v>
                </c:pt>
                <c:pt idx="10545">
                  <c:v>210910</c:v>
                </c:pt>
                <c:pt idx="10546">
                  <c:v>210930</c:v>
                </c:pt>
                <c:pt idx="10547">
                  <c:v>210950</c:v>
                </c:pt>
                <c:pt idx="10548">
                  <c:v>210970</c:v>
                </c:pt>
                <c:pt idx="10549">
                  <c:v>210990</c:v>
                </c:pt>
                <c:pt idx="10550">
                  <c:v>211010</c:v>
                </c:pt>
                <c:pt idx="10551">
                  <c:v>211030</c:v>
                </c:pt>
                <c:pt idx="10552">
                  <c:v>211050</c:v>
                </c:pt>
                <c:pt idx="10553">
                  <c:v>211070</c:v>
                </c:pt>
                <c:pt idx="10554">
                  <c:v>211090</c:v>
                </c:pt>
                <c:pt idx="10555">
                  <c:v>211110</c:v>
                </c:pt>
                <c:pt idx="10556">
                  <c:v>211130</c:v>
                </c:pt>
                <c:pt idx="10557">
                  <c:v>211150</c:v>
                </c:pt>
                <c:pt idx="10558">
                  <c:v>211170</c:v>
                </c:pt>
                <c:pt idx="10559">
                  <c:v>211190</c:v>
                </c:pt>
                <c:pt idx="10560">
                  <c:v>211210</c:v>
                </c:pt>
                <c:pt idx="10561">
                  <c:v>211230</c:v>
                </c:pt>
                <c:pt idx="10562">
                  <c:v>211250</c:v>
                </c:pt>
                <c:pt idx="10563">
                  <c:v>211270</c:v>
                </c:pt>
                <c:pt idx="10564">
                  <c:v>211290</c:v>
                </c:pt>
                <c:pt idx="10565">
                  <c:v>211310</c:v>
                </c:pt>
                <c:pt idx="10566">
                  <c:v>211330</c:v>
                </c:pt>
                <c:pt idx="10567">
                  <c:v>211350</c:v>
                </c:pt>
                <c:pt idx="10568">
                  <c:v>211370</c:v>
                </c:pt>
                <c:pt idx="10569">
                  <c:v>211390</c:v>
                </c:pt>
                <c:pt idx="10570">
                  <c:v>211410</c:v>
                </c:pt>
                <c:pt idx="10571">
                  <c:v>211430</c:v>
                </c:pt>
                <c:pt idx="10572">
                  <c:v>211450</c:v>
                </c:pt>
                <c:pt idx="10573">
                  <c:v>211470</c:v>
                </c:pt>
                <c:pt idx="10574">
                  <c:v>211490</c:v>
                </c:pt>
                <c:pt idx="10575">
                  <c:v>211510</c:v>
                </c:pt>
                <c:pt idx="10576">
                  <c:v>211530</c:v>
                </c:pt>
                <c:pt idx="10577">
                  <c:v>211550</c:v>
                </c:pt>
                <c:pt idx="10578">
                  <c:v>211570</c:v>
                </c:pt>
                <c:pt idx="10579">
                  <c:v>211590</c:v>
                </c:pt>
                <c:pt idx="10580">
                  <c:v>211610</c:v>
                </c:pt>
                <c:pt idx="10581">
                  <c:v>211630</c:v>
                </c:pt>
                <c:pt idx="10582">
                  <c:v>211650</c:v>
                </c:pt>
                <c:pt idx="10583">
                  <c:v>211670</c:v>
                </c:pt>
                <c:pt idx="10584">
                  <c:v>211690</c:v>
                </c:pt>
                <c:pt idx="10585">
                  <c:v>211710</c:v>
                </c:pt>
                <c:pt idx="10586">
                  <c:v>211730</c:v>
                </c:pt>
                <c:pt idx="10587">
                  <c:v>211750</c:v>
                </c:pt>
                <c:pt idx="10588">
                  <c:v>211770</c:v>
                </c:pt>
                <c:pt idx="10589">
                  <c:v>211790</c:v>
                </c:pt>
                <c:pt idx="10590">
                  <c:v>211810</c:v>
                </c:pt>
                <c:pt idx="10591">
                  <c:v>211830</c:v>
                </c:pt>
                <c:pt idx="10592">
                  <c:v>211850</c:v>
                </c:pt>
                <c:pt idx="10593">
                  <c:v>211870</c:v>
                </c:pt>
                <c:pt idx="10594">
                  <c:v>211890</c:v>
                </c:pt>
                <c:pt idx="10595">
                  <c:v>211910</c:v>
                </c:pt>
                <c:pt idx="10596">
                  <c:v>211930</c:v>
                </c:pt>
                <c:pt idx="10597">
                  <c:v>211950</c:v>
                </c:pt>
                <c:pt idx="10598">
                  <c:v>211970</c:v>
                </c:pt>
                <c:pt idx="10599">
                  <c:v>211990</c:v>
                </c:pt>
                <c:pt idx="10600">
                  <c:v>212010</c:v>
                </c:pt>
                <c:pt idx="10601">
                  <c:v>212030</c:v>
                </c:pt>
                <c:pt idx="10602">
                  <c:v>212050</c:v>
                </c:pt>
                <c:pt idx="10603">
                  <c:v>212070</c:v>
                </c:pt>
                <c:pt idx="10604">
                  <c:v>212090</c:v>
                </c:pt>
                <c:pt idx="10605">
                  <c:v>212110</c:v>
                </c:pt>
                <c:pt idx="10606">
                  <c:v>212130</c:v>
                </c:pt>
                <c:pt idx="10607">
                  <c:v>212150</c:v>
                </c:pt>
                <c:pt idx="10608">
                  <c:v>212170</c:v>
                </c:pt>
                <c:pt idx="10609">
                  <c:v>212190</c:v>
                </c:pt>
                <c:pt idx="10610">
                  <c:v>212210</c:v>
                </c:pt>
                <c:pt idx="10611">
                  <c:v>212230</c:v>
                </c:pt>
                <c:pt idx="10612">
                  <c:v>212250</c:v>
                </c:pt>
                <c:pt idx="10613">
                  <c:v>212270</c:v>
                </c:pt>
                <c:pt idx="10614">
                  <c:v>212290</c:v>
                </c:pt>
                <c:pt idx="10615">
                  <c:v>212310</c:v>
                </c:pt>
                <c:pt idx="10616">
                  <c:v>212330</c:v>
                </c:pt>
                <c:pt idx="10617">
                  <c:v>212350</c:v>
                </c:pt>
                <c:pt idx="10618">
                  <c:v>212370</c:v>
                </c:pt>
                <c:pt idx="10619">
                  <c:v>212390</c:v>
                </c:pt>
                <c:pt idx="10620">
                  <c:v>212410</c:v>
                </c:pt>
                <c:pt idx="10621">
                  <c:v>212430</c:v>
                </c:pt>
                <c:pt idx="10622">
                  <c:v>212450</c:v>
                </c:pt>
                <c:pt idx="10623">
                  <c:v>212470</c:v>
                </c:pt>
                <c:pt idx="10624">
                  <c:v>212490</c:v>
                </c:pt>
                <c:pt idx="10625">
                  <c:v>212510</c:v>
                </c:pt>
                <c:pt idx="10626">
                  <c:v>212530</c:v>
                </c:pt>
                <c:pt idx="10627">
                  <c:v>212550</c:v>
                </c:pt>
                <c:pt idx="10628">
                  <c:v>212570</c:v>
                </c:pt>
                <c:pt idx="10629">
                  <c:v>212590</c:v>
                </c:pt>
                <c:pt idx="10630">
                  <c:v>212610</c:v>
                </c:pt>
                <c:pt idx="10631">
                  <c:v>212630</c:v>
                </c:pt>
                <c:pt idx="10632">
                  <c:v>212650</c:v>
                </c:pt>
                <c:pt idx="10633">
                  <c:v>212670</c:v>
                </c:pt>
                <c:pt idx="10634">
                  <c:v>212690</c:v>
                </c:pt>
                <c:pt idx="10635">
                  <c:v>212710</c:v>
                </c:pt>
                <c:pt idx="10636">
                  <c:v>212730</c:v>
                </c:pt>
                <c:pt idx="10637">
                  <c:v>212750</c:v>
                </c:pt>
                <c:pt idx="10638">
                  <c:v>212770</c:v>
                </c:pt>
                <c:pt idx="10639">
                  <c:v>212790</c:v>
                </c:pt>
                <c:pt idx="10640">
                  <c:v>212810</c:v>
                </c:pt>
                <c:pt idx="10641">
                  <c:v>212830</c:v>
                </c:pt>
                <c:pt idx="10642">
                  <c:v>212850</c:v>
                </c:pt>
                <c:pt idx="10643">
                  <c:v>212870</c:v>
                </c:pt>
                <c:pt idx="10644">
                  <c:v>212890</c:v>
                </c:pt>
                <c:pt idx="10645">
                  <c:v>212910</c:v>
                </c:pt>
                <c:pt idx="10646">
                  <c:v>212930</c:v>
                </c:pt>
                <c:pt idx="10647">
                  <c:v>212950</c:v>
                </c:pt>
                <c:pt idx="10648">
                  <c:v>212970</c:v>
                </c:pt>
                <c:pt idx="10649">
                  <c:v>212990</c:v>
                </c:pt>
                <c:pt idx="10650">
                  <c:v>213010</c:v>
                </c:pt>
                <c:pt idx="10651">
                  <c:v>213030</c:v>
                </c:pt>
                <c:pt idx="10652">
                  <c:v>213050</c:v>
                </c:pt>
                <c:pt idx="10653">
                  <c:v>213070</c:v>
                </c:pt>
                <c:pt idx="10654">
                  <c:v>213090</c:v>
                </c:pt>
                <c:pt idx="10655">
                  <c:v>213110</c:v>
                </c:pt>
                <c:pt idx="10656">
                  <c:v>213130</c:v>
                </c:pt>
                <c:pt idx="10657">
                  <c:v>213150</c:v>
                </c:pt>
                <c:pt idx="10658">
                  <c:v>213170</c:v>
                </c:pt>
                <c:pt idx="10659">
                  <c:v>213190</c:v>
                </c:pt>
                <c:pt idx="10660">
                  <c:v>213210</c:v>
                </c:pt>
                <c:pt idx="10661">
                  <c:v>213230</c:v>
                </c:pt>
                <c:pt idx="10662">
                  <c:v>213250</c:v>
                </c:pt>
                <c:pt idx="10663">
                  <c:v>213270</c:v>
                </c:pt>
                <c:pt idx="10664">
                  <c:v>213290</c:v>
                </c:pt>
                <c:pt idx="10665">
                  <c:v>213310</c:v>
                </c:pt>
                <c:pt idx="10666">
                  <c:v>213330</c:v>
                </c:pt>
                <c:pt idx="10667">
                  <c:v>213350</c:v>
                </c:pt>
                <c:pt idx="10668">
                  <c:v>213370</c:v>
                </c:pt>
                <c:pt idx="10669">
                  <c:v>213390</c:v>
                </c:pt>
                <c:pt idx="10670">
                  <c:v>213410</c:v>
                </c:pt>
                <c:pt idx="10671">
                  <c:v>213430</c:v>
                </c:pt>
                <c:pt idx="10672">
                  <c:v>213450</c:v>
                </c:pt>
                <c:pt idx="10673">
                  <c:v>213470</c:v>
                </c:pt>
                <c:pt idx="10674">
                  <c:v>213490</c:v>
                </c:pt>
                <c:pt idx="10675">
                  <c:v>213510</c:v>
                </c:pt>
                <c:pt idx="10676">
                  <c:v>213530</c:v>
                </c:pt>
                <c:pt idx="10677">
                  <c:v>213550</c:v>
                </c:pt>
                <c:pt idx="10678">
                  <c:v>213570</c:v>
                </c:pt>
                <c:pt idx="10679">
                  <c:v>213590</c:v>
                </c:pt>
                <c:pt idx="10680">
                  <c:v>213610</c:v>
                </c:pt>
                <c:pt idx="10681">
                  <c:v>213630</c:v>
                </c:pt>
                <c:pt idx="10682">
                  <c:v>213650</c:v>
                </c:pt>
                <c:pt idx="10683">
                  <c:v>213670</c:v>
                </c:pt>
                <c:pt idx="10684">
                  <c:v>213690</c:v>
                </c:pt>
                <c:pt idx="10685">
                  <c:v>213710</c:v>
                </c:pt>
                <c:pt idx="10686">
                  <c:v>213730</c:v>
                </c:pt>
                <c:pt idx="10687">
                  <c:v>213750</c:v>
                </c:pt>
                <c:pt idx="10688">
                  <c:v>213770</c:v>
                </c:pt>
                <c:pt idx="10689">
                  <c:v>213790</c:v>
                </c:pt>
                <c:pt idx="10690">
                  <c:v>213810</c:v>
                </c:pt>
                <c:pt idx="10691">
                  <c:v>213830</c:v>
                </c:pt>
                <c:pt idx="10692">
                  <c:v>213850</c:v>
                </c:pt>
                <c:pt idx="10693">
                  <c:v>213870</c:v>
                </c:pt>
                <c:pt idx="10694">
                  <c:v>213890</c:v>
                </c:pt>
                <c:pt idx="10695">
                  <c:v>213910</c:v>
                </c:pt>
                <c:pt idx="10696">
                  <c:v>213930</c:v>
                </c:pt>
                <c:pt idx="10697">
                  <c:v>213950</c:v>
                </c:pt>
                <c:pt idx="10698">
                  <c:v>213970</c:v>
                </c:pt>
                <c:pt idx="10699">
                  <c:v>213990</c:v>
                </c:pt>
                <c:pt idx="10700">
                  <c:v>214010</c:v>
                </c:pt>
                <c:pt idx="10701">
                  <c:v>214030</c:v>
                </c:pt>
                <c:pt idx="10702">
                  <c:v>214050</c:v>
                </c:pt>
                <c:pt idx="10703">
                  <c:v>214070</c:v>
                </c:pt>
                <c:pt idx="10704">
                  <c:v>214090</c:v>
                </c:pt>
                <c:pt idx="10705">
                  <c:v>214110</c:v>
                </c:pt>
                <c:pt idx="10706">
                  <c:v>214130</c:v>
                </c:pt>
                <c:pt idx="10707">
                  <c:v>214150</c:v>
                </c:pt>
                <c:pt idx="10708">
                  <c:v>214170</c:v>
                </c:pt>
                <c:pt idx="10709">
                  <c:v>214190</c:v>
                </c:pt>
                <c:pt idx="10710">
                  <c:v>214210</c:v>
                </c:pt>
                <c:pt idx="10711">
                  <c:v>214230</c:v>
                </c:pt>
                <c:pt idx="10712">
                  <c:v>214250</c:v>
                </c:pt>
                <c:pt idx="10713">
                  <c:v>214270</c:v>
                </c:pt>
                <c:pt idx="10714">
                  <c:v>214290</c:v>
                </c:pt>
                <c:pt idx="10715">
                  <c:v>214310</c:v>
                </c:pt>
                <c:pt idx="10716">
                  <c:v>214330</c:v>
                </c:pt>
                <c:pt idx="10717">
                  <c:v>214350</c:v>
                </c:pt>
                <c:pt idx="10718">
                  <c:v>214370</c:v>
                </c:pt>
                <c:pt idx="10719">
                  <c:v>214390</c:v>
                </c:pt>
                <c:pt idx="10720">
                  <c:v>214410</c:v>
                </c:pt>
                <c:pt idx="10721">
                  <c:v>214430</c:v>
                </c:pt>
                <c:pt idx="10722">
                  <c:v>214450</c:v>
                </c:pt>
                <c:pt idx="10723">
                  <c:v>214470</c:v>
                </c:pt>
                <c:pt idx="10724">
                  <c:v>214490</c:v>
                </c:pt>
                <c:pt idx="10725">
                  <c:v>214510</c:v>
                </c:pt>
                <c:pt idx="10726">
                  <c:v>214530</c:v>
                </c:pt>
                <c:pt idx="10727">
                  <c:v>214550</c:v>
                </c:pt>
                <c:pt idx="10728">
                  <c:v>214570</c:v>
                </c:pt>
                <c:pt idx="10729">
                  <c:v>214590</c:v>
                </c:pt>
                <c:pt idx="10730">
                  <c:v>214610</c:v>
                </c:pt>
                <c:pt idx="10731">
                  <c:v>214630</c:v>
                </c:pt>
                <c:pt idx="10732">
                  <c:v>214650</c:v>
                </c:pt>
                <c:pt idx="10733">
                  <c:v>214670</c:v>
                </c:pt>
                <c:pt idx="10734">
                  <c:v>214690</c:v>
                </c:pt>
                <c:pt idx="10735">
                  <c:v>214710</c:v>
                </c:pt>
                <c:pt idx="10736">
                  <c:v>214730</c:v>
                </c:pt>
                <c:pt idx="10737">
                  <c:v>214750</c:v>
                </c:pt>
                <c:pt idx="10738">
                  <c:v>214770</c:v>
                </c:pt>
                <c:pt idx="10739">
                  <c:v>214790</c:v>
                </c:pt>
                <c:pt idx="10740">
                  <c:v>214810</c:v>
                </c:pt>
                <c:pt idx="10741">
                  <c:v>214830</c:v>
                </c:pt>
                <c:pt idx="10742">
                  <c:v>214850</c:v>
                </c:pt>
                <c:pt idx="10743">
                  <c:v>214870</c:v>
                </c:pt>
                <c:pt idx="10744">
                  <c:v>214890</c:v>
                </c:pt>
                <c:pt idx="10745">
                  <c:v>214910</c:v>
                </c:pt>
                <c:pt idx="10746">
                  <c:v>214930</c:v>
                </c:pt>
                <c:pt idx="10747">
                  <c:v>214950</c:v>
                </c:pt>
                <c:pt idx="10748">
                  <c:v>214970</c:v>
                </c:pt>
                <c:pt idx="10749">
                  <c:v>214990</c:v>
                </c:pt>
                <c:pt idx="10750">
                  <c:v>215010</c:v>
                </c:pt>
                <c:pt idx="10751">
                  <c:v>215030</c:v>
                </c:pt>
                <c:pt idx="10752">
                  <c:v>215050</c:v>
                </c:pt>
                <c:pt idx="10753">
                  <c:v>215070</c:v>
                </c:pt>
                <c:pt idx="10754">
                  <c:v>215090</c:v>
                </c:pt>
                <c:pt idx="10755">
                  <c:v>215110</c:v>
                </c:pt>
                <c:pt idx="10756">
                  <c:v>215130</c:v>
                </c:pt>
                <c:pt idx="10757">
                  <c:v>215150</c:v>
                </c:pt>
                <c:pt idx="10758">
                  <c:v>215170</c:v>
                </c:pt>
                <c:pt idx="10759">
                  <c:v>215190</c:v>
                </c:pt>
                <c:pt idx="10760">
                  <c:v>215210</c:v>
                </c:pt>
                <c:pt idx="10761">
                  <c:v>215230</c:v>
                </c:pt>
                <c:pt idx="10762">
                  <c:v>215250</c:v>
                </c:pt>
                <c:pt idx="10763">
                  <c:v>215270</c:v>
                </c:pt>
                <c:pt idx="10764">
                  <c:v>215290</c:v>
                </c:pt>
                <c:pt idx="10765">
                  <c:v>215310</c:v>
                </c:pt>
                <c:pt idx="10766">
                  <c:v>215330</c:v>
                </c:pt>
                <c:pt idx="10767">
                  <c:v>215350</c:v>
                </c:pt>
                <c:pt idx="10768">
                  <c:v>215370</c:v>
                </c:pt>
                <c:pt idx="10769">
                  <c:v>215390</c:v>
                </c:pt>
                <c:pt idx="10770">
                  <c:v>215410</c:v>
                </c:pt>
                <c:pt idx="10771">
                  <c:v>215430</c:v>
                </c:pt>
                <c:pt idx="10772">
                  <c:v>215450</c:v>
                </c:pt>
                <c:pt idx="10773">
                  <c:v>215470</c:v>
                </c:pt>
                <c:pt idx="10774">
                  <c:v>215490</c:v>
                </c:pt>
                <c:pt idx="10775">
                  <c:v>215510</c:v>
                </c:pt>
                <c:pt idx="10776">
                  <c:v>215530</c:v>
                </c:pt>
                <c:pt idx="10777">
                  <c:v>215550</c:v>
                </c:pt>
                <c:pt idx="10778">
                  <c:v>215570</c:v>
                </c:pt>
                <c:pt idx="10779">
                  <c:v>215590</c:v>
                </c:pt>
                <c:pt idx="10780">
                  <c:v>215610</c:v>
                </c:pt>
                <c:pt idx="10781">
                  <c:v>215630</c:v>
                </c:pt>
                <c:pt idx="10782">
                  <c:v>215650</c:v>
                </c:pt>
                <c:pt idx="10783">
                  <c:v>215670</c:v>
                </c:pt>
                <c:pt idx="10784">
                  <c:v>215690</c:v>
                </c:pt>
                <c:pt idx="10785">
                  <c:v>215710</c:v>
                </c:pt>
                <c:pt idx="10786">
                  <c:v>215730</c:v>
                </c:pt>
                <c:pt idx="10787">
                  <c:v>215750</c:v>
                </c:pt>
                <c:pt idx="10788">
                  <c:v>215770</c:v>
                </c:pt>
                <c:pt idx="10789">
                  <c:v>215790</c:v>
                </c:pt>
                <c:pt idx="10790">
                  <c:v>215810</c:v>
                </c:pt>
                <c:pt idx="10791">
                  <c:v>215830</c:v>
                </c:pt>
                <c:pt idx="10792">
                  <c:v>215850</c:v>
                </c:pt>
                <c:pt idx="10793">
                  <c:v>215870</c:v>
                </c:pt>
                <c:pt idx="10794">
                  <c:v>215890</c:v>
                </c:pt>
                <c:pt idx="10795">
                  <c:v>215910</c:v>
                </c:pt>
                <c:pt idx="10796">
                  <c:v>215930</c:v>
                </c:pt>
                <c:pt idx="10797">
                  <c:v>215950</c:v>
                </c:pt>
                <c:pt idx="10798">
                  <c:v>215970</c:v>
                </c:pt>
                <c:pt idx="10799">
                  <c:v>215990</c:v>
                </c:pt>
                <c:pt idx="10800">
                  <c:v>216010</c:v>
                </c:pt>
                <c:pt idx="10801">
                  <c:v>216030</c:v>
                </c:pt>
                <c:pt idx="10802">
                  <c:v>216050</c:v>
                </c:pt>
                <c:pt idx="10803">
                  <c:v>216070</c:v>
                </c:pt>
                <c:pt idx="10804">
                  <c:v>216090</c:v>
                </c:pt>
                <c:pt idx="10805">
                  <c:v>216110</c:v>
                </c:pt>
                <c:pt idx="10806">
                  <c:v>216130</c:v>
                </c:pt>
                <c:pt idx="10807">
                  <c:v>216150</c:v>
                </c:pt>
                <c:pt idx="10808">
                  <c:v>216170</c:v>
                </c:pt>
                <c:pt idx="10809">
                  <c:v>216190</c:v>
                </c:pt>
                <c:pt idx="10810">
                  <c:v>216210</c:v>
                </c:pt>
                <c:pt idx="10811">
                  <c:v>216230</c:v>
                </c:pt>
                <c:pt idx="10812">
                  <c:v>216250</c:v>
                </c:pt>
                <c:pt idx="10813">
                  <c:v>216270</c:v>
                </c:pt>
                <c:pt idx="10814">
                  <c:v>216290</c:v>
                </c:pt>
                <c:pt idx="10815">
                  <c:v>216310</c:v>
                </c:pt>
                <c:pt idx="10816">
                  <c:v>216330</c:v>
                </c:pt>
                <c:pt idx="10817">
                  <c:v>216350</c:v>
                </c:pt>
                <c:pt idx="10818">
                  <c:v>216370</c:v>
                </c:pt>
                <c:pt idx="10819">
                  <c:v>216390</c:v>
                </c:pt>
                <c:pt idx="10820">
                  <c:v>216410</c:v>
                </c:pt>
                <c:pt idx="10821">
                  <c:v>216430</c:v>
                </c:pt>
                <c:pt idx="10822">
                  <c:v>216450</c:v>
                </c:pt>
                <c:pt idx="10823">
                  <c:v>216470</c:v>
                </c:pt>
                <c:pt idx="10824">
                  <c:v>216490</c:v>
                </c:pt>
                <c:pt idx="10825">
                  <c:v>216510</c:v>
                </c:pt>
                <c:pt idx="10826">
                  <c:v>216530</c:v>
                </c:pt>
                <c:pt idx="10827">
                  <c:v>216550</c:v>
                </c:pt>
                <c:pt idx="10828">
                  <c:v>216570</c:v>
                </c:pt>
                <c:pt idx="10829">
                  <c:v>216590</c:v>
                </c:pt>
                <c:pt idx="10830">
                  <c:v>216610</c:v>
                </c:pt>
                <c:pt idx="10831">
                  <c:v>216630</c:v>
                </c:pt>
                <c:pt idx="10832">
                  <c:v>216650</c:v>
                </c:pt>
                <c:pt idx="10833">
                  <c:v>216670</c:v>
                </c:pt>
                <c:pt idx="10834">
                  <c:v>216690</c:v>
                </c:pt>
                <c:pt idx="10835">
                  <c:v>216710</c:v>
                </c:pt>
                <c:pt idx="10836">
                  <c:v>216730</c:v>
                </c:pt>
                <c:pt idx="10837">
                  <c:v>216750</c:v>
                </c:pt>
                <c:pt idx="10838">
                  <c:v>216770</c:v>
                </c:pt>
                <c:pt idx="10839">
                  <c:v>216790</c:v>
                </c:pt>
                <c:pt idx="10840">
                  <c:v>216810</c:v>
                </c:pt>
                <c:pt idx="10841">
                  <c:v>216830</c:v>
                </c:pt>
                <c:pt idx="10842">
                  <c:v>216850</c:v>
                </c:pt>
                <c:pt idx="10843">
                  <c:v>216870</c:v>
                </c:pt>
                <c:pt idx="10844">
                  <c:v>216890</c:v>
                </c:pt>
                <c:pt idx="10845">
                  <c:v>216910</c:v>
                </c:pt>
                <c:pt idx="10846">
                  <c:v>216930</c:v>
                </c:pt>
                <c:pt idx="10847">
                  <c:v>216950</c:v>
                </c:pt>
                <c:pt idx="10848">
                  <c:v>216970</c:v>
                </c:pt>
                <c:pt idx="10849">
                  <c:v>216990</c:v>
                </c:pt>
                <c:pt idx="10850">
                  <c:v>217010</c:v>
                </c:pt>
                <c:pt idx="10851">
                  <c:v>217030</c:v>
                </c:pt>
                <c:pt idx="10852">
                  <c:v>217050</c:v>
                </c:pt>
                <c:pt idx="10853">
                  <c:v>217070</c:v>
                </c:pt>
                <c:pt idx="10854">
                  <c:v>217090</c:v>
                </c:pt>
                <c:pt idx="10855">
                  <c:v>217110</c:v>
                </c:pt>
                <c:pt idx="10856">
                  <c:v>217130</c:v>
                </c:pt>
                <c:pt idx="10857">
                  <c:v>217150</c:v>
                </c:pt>
                <c:pt idx="10858">
                  <c:v>217170</c:v>
                </c:pt>
                <c:pt idx="10859">
                  <c:v>217190</c:v>
                </c:pt>
                <c:pt idx="10860">
                  <c:v>217210</c:v>
                </c:pt>
                <c:pt idx="10861">
                  <c:v>217230</c:v>
                </c:pt>
                <c:pt idx="10862">
                  <c:v>217250</c:v>
                </c:pt>
                <c:pt idx="10863">
                  <c:v>217270</c:v>
                </c:pt>
                <c:pt idx="10864">
                  <c:v>217290</c:v>
                </c:pt>
                <c:pt idx="10865">
                  <c:v>217310</c:v>
                </c:pt>
                <c:pt idx="10866">
                  <c:v>217330</c:v>
                </c:pt>
                <c:pt idx="10867">
                  <c:v>217350</c:v>
                </c:pt>
                <c:pt idx="10868">
                  <c:v>217370</c:v>
                </c:pt>
                <c:pt idx="10869">
                  <c:v>217390</c:v>
                </c:pt>
                <c:pt idx="10870">
                  <c:v>217410</c:v>
                </c:pt>
                <c:pt idx="10871">
                  <c:v>217430</c:v>
                </c:pt>
                <c:pt idx="10872">
                  <c:v>217450</c:v>
                </c:pt>
                <c:pt idx="10873">
                  <c:v>217470</c:v>
                </c:pt>
                <c:pt idx="10874">
                  <c:v>217490</c:v>
                </c:pt>
                <c:pt idx="10875">
                  <c:v>217510</c:v>
                </c:pt>
                <c:pt idx="10876">
                  <c:v>217530</c:v>
                </c:pt>
                <c:pt idx="10877">
                  <c:v>217550</c:v>
                </c:pt>
                <c:pt idx="10878">
                  <c:v>217570</c:v>
                </c:pt>
                <c:pt idx="10879">
                  <c:v>217590</c:v>
                </c:pt>
                <c:pt idx="10880">
                  <c:v>217610</c:v>
                </c:pt>
                <c:pt idx="10881">
                  <c:v>217630</c:v>
                </c:pt>
                <c:pt idx="10882">
                  <c:v>217650</c:v>
                </c:pt>
                <c:pt idx="10883">
                  <c:v>217670</c:v>
                </c:pt>
                <c:pt idx="10884">
                  <c:v>217690</c:v>
                </c:pt>
                <c:pt idx="10885">
                  <c:v>217710</c:v>
                </c:pt>
                <c:pt idx="10886">
                  <c:v>217730</c:v>
                </c:pt>
                <c:pt idx="10887">
                  <c:v>217750</c:v>
                </c:pt>
                <c:pt idx="10888">
                  <c:v>217770</c:v>
                </c:pt>
                <c:pt idx="10889">
                  <c:v>217790</c:v>
                </c:pt>
                <c:pt idx="10890">
                  <c:v>217810</c:v>
                </c:pt>
                <c:pt idx="10891">
                  <c:v>217830</c:v>
                </c:pt>
                <c:pt idx="10892">
                  <c:v>217850</c:v>
                </c:pt>
                <c:pt idx="10893">
                  <c:v>217870</c:v>
                </c:pt>
                <c:pt idx="10894">
                  <c:v>217890</c:v>
                </c:pt>
                <c:pt idx="10895">
                  <c:v>217910</c:v>
                </c:pt>
                <c:pt idx="10896">
                  <c:v>217930</c:v>
                </c:pt>
                <c:pt idx="10897">
                  <c:v>217950</c:v>
                </c:pt>
                <c:pt idx="10898">
                  <c:v>217970</c:v>
                </c:pt>
                <c:pt idx="10899">
                  <c:v>217990</c:v>
                </c:pt>
                <c:pt idx="10900">
                  <c:v>218010</c:v>
                </c:pt>
                <c:pt idx="10901">
                  <c:v>218030</c:v>
                </c:pt>
                <c:pt idx="10902">
                  <c:v>218050</c:v>
                </c:pt>
                <c:pt idx="10903">
                  <c:v>218070</c:v>
                </c:pt>
                <c:pt idx="10904">
                  <c:v>218090</c:v>
                </c:pt>
                <c:pt idx="10905">
                  <c:v>218110</c:v>
                </c:pt>
                <c:pt idx="10906">
                  <c:v>218130</c:v>
                </c:pt>
                <c:pt idx="10907">
                  <c:v>218150</c:v>
                </c:pt>
                <c:pt idx="10908">
                  <c:v>218170</c:v>
                </c:pt>
                <c:pt idx="10909">
                  <c:v>218190</c:v>
                </c:pt>
                <c:pt idx="10910">
                  <c:v>218210</c:v>
                </c:pt>
                <c:pt idx="10911">
                  <c:v>218230</c:v>
                </c:pt>
                <c:pt idx="10912">
                  <c:v>218250</c:v>
                </c:pt>
                <c:pt idx="10913">
                  <c:v>218270</c:v>
                </c:pt>
                <c:pt idx="10914">
                  <c:v>218290</c:v>
                </c:pt>
                <c:pt idx="10915">
                  <c:v>218310</c:v>
                </c:pt>
                <c:pt idx="10916">
                  <c:v>218330</c:v>
                </c:pt>
                <c:pt idx="10917">
                  <c:v>218350</c:v>
                </c:pt>
                <c:pt idx="10918">
                  <c:v>218370</c:v>
                </c:pt>
                <c:pt idx="10919">
                  <c:v>218390</c:v>
                </c:pt>
                <c:pt idx="10920">
                  <c:v>218410</c:v>
                </c:pt>
                <c:pt idx="10921">
                  <c:v>218430</c:v>
                </c:pt>
                <c:pt idx="10922">
                  <c:v>218450</c:v>
                </c:pt>
                <c:pt idx="10923">
                  <c:v>218470</c:v>
                </c:pt>
                <c:pt idx="10924">
                  <c:v>218490</c:v>
                </c:pt>
                <c:pt idx="10925">
                  <c:v>218510</c:v>
                </c:pt>
                <c:pt idx="10926">
                  <c:v>218530</c:v>
                </c:pt>
                <c:pt idx="10927">
                  <c:v>218550</c:v>
                </c:pt>
                <c:pt idx="10928">
                  <c:v>218570</c:v>
                </c:pt>
                <c:pt idx="10929">
                  <c:v>218590</c:v>
                </c:pt>
                <c:pt idx="10930">
                  <c:v>218610</c:v>
                </c:pt>
                <c:pt idx="10931">
                  <c:v>218630</c:v>
                </c:pt>
                <c:pt idx="10932">
                  <c:v>218650</c:v>
                </c:pt>
                <c:pt idx="10933">
                  <c:v>218670</c:v>
                </c:pt>
                <c:pt idx="10934">
                  <c:v>218690</c:v>
                </c:pt>
                <c:pt idx="10935">
                  <c:v>218710</c:v>
                </c:pt>
                <c:pt idx="10936">
                  <c:v>218730</c:v>
                </c:pt>
                <c:pt idx="10937">
                  <c:v>218750</c:v>
                </c:pt>
                <c:pt idx="10938">
                  <c:v>218770</c:v>
                </c:pt>
                <c:pt idx="10939">
                  <c:v>218790</c:v>
                </c:pt>
                <c:pt idx="10940">
                  <c:v>218810</c:v>
                </c:pt>
                <c:pt idx="10941">
                  <c:v>218830</c:v>
                </c:pt>
                <c:pt idx="10942">
                  <c:v>218850</c:v>
                </c:pt>
                <c:pt idx="10943">
                  <c:v>218870</c:v>
                </c:pt>
                <c:pt idx="10944">
                  <c:v>218890</c:v>
                </c:pt>
                <c:pt idx="10945">
                  <c:v>218910</c:v>
                </c:pt>
                <c:pt idx="10946">
                  <c:v>218930</c:v>
                </c:pt>
                <c:pt idx="10947">
                  <c:v>218950</c:v>
                </c:pt>
                <c:pt idx="10948">
                  <c:v>218970</c:v>
                </c:pt>
                <c:pt idx="10949">
                  <c:v>218990</c:v>
                </c:pt>
                <c:pt idx="10950">
                  <c:v>219010</c:v>
                </c:pt>
                <c:pt idx="10951">
                  <c:v>219030</c:v>
                </c:pt>
                <c:pt idx="10952">
                  <c:v>219050</c:v>
                </c:pt>
                <c:pt idx="10953">
                  <c:v>219070</c:v>
                </c:pt>
                <c:pt idx="10954">
                  <c:v>219090</c:v>
                </c:pt>
                <c:pt idx="10955">
                  <c:v>219110</c:v>
                </c:pt>
                <c:pt idx="10956">
                  <c:v>219130</c:v>
                </c:pt>
                <c:pt idx="10957">
                  <c:v>219150</c:v>
                </c:pt>
                <c:pt idx="10958">
                  <c:v>219170</c:v>
                </c:pt>
                <c:pt idx="10959">
                  <c:v>219190</c:v>
                </c:pt>
                <c:pt idx="10960">
                  <c:v>219210</c:v>
                </c:pt>
                <c:pt idx="10961">
                  <c:v>219230</c:v>
                </c:pt>
                <c:pt idx="10962">
                  <c:v>219250</c:v>
                </c:pt>
                <c:pt idx="10963">
                  <c:v>219270</c:v>
                </c:pt>
                <c:pt idx="10964">
                  <c:v>219290</c:v>
                </c:pt>
                <c:pt idx="10965">
                  <c:v>219310</c:v>
                </c:pt>
                <c:pt idx="10966">
                  <c:v>219330</c:v>
                </c:pt>
                <c:pt idx="10967">
                  <c:v>219350</c:v>
                </c:pt>
                <c:pt idx="10968">
                  <c:v>219370</c:v>
                </c:pt>
                <c:pt idx="10969">
                  <c:v>219390</c:v>
                </c:pt>
                <c:pt idx="10970">
                  <c:v>219410</c:v>
                </c:pt>
                <c:pt idx="10971">
                  <c:v>219430</c:v>
                </c:pt>
                <c:pt idx="10972">
                  <c:v>219450</c:v>
                </c:pt>
                <c:pt idx="10973">
                  <c:v>219470</c:v>
                </c:pt>
                <c:pt idx="10974">
                  <c:v>219490</c:v>
                </c:pt>
                <c:pt idx="10975">
                  <c:v>219510</c:v>
                </c:pt>
                <c:pt idx="10976">
                  <c:v>219530</c:v>
                </c:pt>
                <c:pt idx="10977">
                  <c:v>219550</c:v>
                </c:pt>
                <c:pt idx="10978">
                  <c:v>219570</c:v>
                </c:pt>
                <c:pt idx="10979">
                  <c:v>219590</c:v>
                </c:pt>
                <c:pt idx="10980">
                  <c:v>219610</c:v>
                </c:pt>
                <c:pt idx="10981">
                  <c:v>219630</c:v>
                </c:pt>
                <c:pt idx="10982">
                  <c:v>219650</c:v>
                </c:pt>
                <c:pt idx="10983">
                  <c:v>219670</c:v>
                </c:pt>
                <c:pt idx="10984">
                  <c:v>219690</c:v>
                </c:pt>
                <c:pt idx="10985">
                  <c:v>219710</c:v>
                </c:pt>
                <c:pt idx="10986">
                  <c:v>219730</c:v>
                </c:pt>
                <c:pt idx="10987">
                  <c:v>219750</c:v>
                </c:pt>
                <c:pt idx="10988">
                  <c:v>219770</c:v>
                </c:pt>
                <c:pt idx="10989">
                  <c:v>219790</c:v>
                </c:pt>
                <c:pt idx="10990">
                  <c:v>219810</c:v>
                </c:pt>
                <c:pt idx="10991">
                  <c:v>219830</c:v>
                </c:pt>
                <c:pt idx="10992">
                  <c:v>219850</c:v>
                </c:pt>
                <c:pt idx="10993">
                  <c:v>219870</c:v>
                </c:pt>
                <c:pt idx="10994">
                  <c:v>219890</c:v>
                </c:pt>
                <c:pt idx="10995">
                  <c:v>219910</c:v>
                </c:pt>
                <c:pt idx="10996">
                  <c:v>219930</c:v>
                </c:pt>
                <c:pt idx="10997">
                  <c:v>219950</c:v>
                </c:pt>
                <c:pt idx="10998">
                  <c:v>219970</c:v>
                </c:pt>
                <c:pt idx="10999">
                  <c:v>219990</c:v>
                </c:pt>
                <c:pt idx="11000">
                  <c:v>220010</c:v>
                </c:pt>
                <c:pt idx="11001">
                  <c:v>220030</c:v>
                </c:pt>
                <c:pt idx="11002">
                  <c:v>220050</c:v>
                </c:pt>
                <c:pt idx="11003">
                  <c:v>220070</c:v>
                </c:pt>
                <c:pt idx="11004">
                  <c:v>220090</c:v>
                </c:pt>
                <c:pt idx="11005">
                  <c:v>220110</c:v>
                </c:pt>
                <c:pt idx="11006">
                  <c:v>220130</c:v>
                </c:pt>
                <c:pt idx="11007">
                  <c:v>220150</c:v>
                </c:pt>
                <c:pt idx="11008">
                  <c:v>220170</c:v>
                </c:pt>
                <c:pt idx="11009">
                  <c:v>220190</c:v>
                </c:pt>
                <c:pt idx="11010">
                  <c:v>220210</c:v>
                </c:pt>
                <c:pt idx="11011">
                  <c:v>220230</c:v>
                </c:pt>
                <c:pt idx="11012">
                  <c:v>220250</c:v>
                </c:pt>
                <c:pt idx="11013">
                  <c:v>220270</c:v>
                </c:pt>
                <c:pt idx="11014">
                  <c:v>220290</c:v>
                </c:pt>
                <c:pt idx="11015">
                  <c:v>220310</c:v>
                </c:pt>
                <c:pt idx="11016">
                  <c:v>220330</c:v>
                </c:pt>
                <c:pt idx="11017">
                  <c:v>220350</c:v>
                </c:pt>
                <c:pt idx="11018">
                  <c:v>220370</c:v>
                </c:pt>
                <c:pt idx="11019">
                  <c:v>220390</c:v>
                </c:pt>
                <c:pt idx="11020">
                  <c:v>220410</c:v>
                </c:pt>
                <c:pt idx="11021">
                  <c:v>220430</c:v>
                </c:pt>
                <c:pt idx="11022">
                  <c:v>220450</c:v>
                </c:pt>
                <c:pt idx="11023">
                  <c:v>220470</c:v>
                </c:pt>
                <c:pt idx="11024">
                  <c:v>220490</c:v>
                </c:pt>
                <c:pt idx="11025">
                  <c:v>220510</c:v>
                </c:pt>
                <c:pt idx="11026">
                  <c:v>220530</c:v>
                </c:pt>
                <c:pt idx="11027">
                  <c:v>220550</c:v>
                </c:pt>
                <c:pt idx="11028">
                  <c:v>220570</c:v>
                </c:pt>
                <c:pt idx="11029">
                  <c:v>220590</c:v>
                </c:pt>
                <c:pt idx="11030">
                  <c:v>220610</c:v>
                </c:pt>
                <c:pt idx="11031">
                  <c:v>220630</c:v>
                </c:pt>
                <c:pt idx="11032">
                  <c:v>220650</c:v>
                </c:pt>
                <c:pt idx="11033">
                  <c:v>220670</c:v>
                </c:pt>
                <c:pt idx="11034">
                  <c:v>220690</c:v>
                </c:pt>
                <c:pt idx="11035">
                  <c:v>220710</c:v>
                </c:pt>
                <c:pt idx="11036">
                  <c:v>220730</c:v>
                </c:pt>
                <c:pt idx="11037">
                  <c:v>220750</c:v>
                </c:pt>
                <c:pt idx="11038">
                  <c:v>220770</c:v>
                </c:pt>
                <c:pt idx="11039">
                  <c:v>220790</c:v>
                </c:pt>
                <c:pt idx="11040">
                  <c:v>220810</c:v>
                </c:pt>
                <c:pt idx="11041">
                  <c:v>220830</c:v>
                </c:pt>
                <c:pt idx="11042">
                  <c:v>220850</c:v>
                </c:pt>
                <c:pt idx="11043">
                  <c:v>220870</c:v>
                </c:pt>
                <c:pt idx="11044">
                  <c:v>220890</c:v>
                </c:pt>
                <c:pt idx="11045">
                  <c:v>220910</c:v>
                </c:pt>
                <c:pt idx="11046">
                  <c:v>220930</c:v>
                </c:pt>
                <c:pt idx="11047">
                  <c:v>220950</c:v>
                </c:pt>
                <c:pt idx="11048">
                  <c:v>220970</c:v>
                </c:pt>
                <c:pt idx="11049">
                  <c:v>220990</c:v>
                </c:pt>
                <c:pt idx="11050">
                  <c:v>221010</c:v>
                </c:pt>
                <c:pt idx="11051">
                  <c:v>221030</c:v>
                </c:pt>
                <c:pt idx="11052">
                  <c:v>221050</c:v>
                </c:pt>
                <c:pt idx="11053">
                  <c:v>221070</c:v>
                </c:pt>
                <c:pt idx="11054">
                  <c:v>221090</c:v>
                </c:pt>
                <c:pt idx="11055">
                  <c:v>221110</c:v>
                </c:pt>
                <c:pt idx="11056">
                  <c:v>221130</c:v>
                </c:pt>
                <c:pt idx="11057">
                  <c:v>221150</c:v>
                </c:pt>
                <c:pt idx="11058">
                  <c:v>221170</c:v>
                </c:pt>
                <c:pt idx="11059">
                  <c:v>221190</c:v>
                </c:pt>
                <c:pt idx="11060">
                  <c:v>221210</c:v>
                </c:pt>
                <c:pt idx="11061">
                  <c:v>221230</c:v>
                </c:pt>
                <c:pt idx="11062">
                  <c:v>221250</c:v>
                </c:pt>
                <c:pt idx="11063">
                  <c:v>221270</c:v>
                </c:pt>
                <c:pt idx="11064">
                  <c:v>221290</c:v>
                </c:pt>
                <c:pt idx="11065">
                  <c:v>221310</c:v>
                </c:pt>
                <c:pt idx="11066">
                  <c:v>221330</c:v>
                </c:pt>
                <c:pt idx="11067">
                  <c:v>221350</c:v>
                </c:pt>
                <c:pt idx="11068">
                  <c:v>221370</c:v>
                </c:pt>
                <c:pt idx="11069">
                  <c:v>221390</c:v>
                </c:pt>
                <c:pt idx="11070">
                  <c:v>221410</c:v>
                </c:pt>
                <c:pt idx="11071">
                  <c:v>221430</c:v>
                </c:pt>
                <c:pt idx="11072">
                  <c:v>221450</c:v>
                </c:pt>
                <c:pt idx="11073">
                  <c:v>221470</c:v>
                </c:pt>
                <c:pt idx="11074">
                  <c:v>221490</c:v>
                </c:pt>
                <c:pt idx="11075">
                  <c:v>221510</c:v>
                </c:pt>
                <c:pt idx="11076">
                  <c:v>221530</c:v>
                </c:pt>
                <c:pt idx="11077">
                  <c:v>221550</c:v>
                </c:pt>
                <c:pt idx="11078">
                  <c:v>221570</c:v>
                </c:pt>
                <c:pt idx="11079">
                  <c:v>221590</c:v>
                </c:pt>
                <c:pt idx="11080">
                  <c:v>221610</c:v>
                </c:pt>
                <c:pt idx="11081">
                  <c:v>221630</c:v>
                </c:pt>
                <c:pt idx="11082">
                  <c:v>221650</c:v>
                </c:pt>
                <c:pt idx="11083">
                  <c:v>221670</c:v>
                </c:pt>
                <c:pt idx="11084">
                  <c:v>221690</c:v>
                </c:pt>
                <c:pt idx="11085">
                  <c:v>221710</c:v>
                </c:pt>
                <c:pt idx="11086">
                  <c:v>221730</c:v>
                </c:pt>
                <c:pt idx="11087">
                  <c:v>221750</c:v>
                </c:pt>
                <c:pt idx="11088">
                  <c:v>221770</c:v>
                </c:pt>
                <c:pt idx="11089">
                  <c:v>221790</c:v>
                </c:pt>
                <c:pt idx="11090">
                  <c:v>221810</c:v>
                </c:pt>
                <c:pt idx="11091">
                  <c:v>221830</c:v>
                </c:pt>
                <c:pt idx="11092">
                  <c:v>221850</c:v>
                </c:pt>
                <c:pt idx="11093">
                  <c:v>221870</c:v>
                </c:pt>
                <c:pt idx="11094">
                  <c:v>221890</c:v>
                </c:pt>
                <c:pt idx="11095">
                  <c:v>221910</c:v>
                </c:pt>
                <c:pt idx="11096">
                  <c:v>221930</c:v>
                </c:pt>
                <c:pt idx="11097">
                  <c:v>221950</c:v>
                </c:pt>
                <c:pt idx="11098">
                  <c:v>221970</c:v>
                </c:pt>
                <c:pt idx="11099">
                  <c:v>221990</c:v>
                </c:pt>
                <c:pt idx="11100">
                  <c:v>222010</c:v>
                </c:pt>
                <c:pt idx="11101">
                  <c:v>222030</c:v>
                </c:pt>
                <c:pt idx="11102">
                  <c:v>222050</c:v>
                </c:pt>
                <c:pt idx="11103">
                  <c:v>222070</c:v>
                </c:pt>
                <c:pt idx="11104">
                  <c:v>222090</c:v>
                </c:pt>
                <c:pt idx="11105">
                  <c:v>222110</c:v>
                </c:pt>
                <c:pt idx="11106">
                  <c:v>222130</c:v>
                </c:pt>
                <c:pt idx="11107">
                  <c:v>222150</c:v>
                </c:pt>
                <c:pt idx="11108">
                  <c:v>222170</c:v>
                </c:pt>
                <c:pt idx="11109">
                  <c:v>222190</c:v>
                </c:pt>
                <c:pt idx="11110">
                  <c:v>222210</c:v>
                </c:pt>
                <c:pt idx="11111">
                  <c:v>222230</c:v>
                </c:pt>
                <c:pt idx="11112">
                  <c:v>222250</c:v>
                </c:pt>
                <c:pt idx="11113">
                  <c:v>222270</c:v>
                </c:pt>
                <c:pt idx="11114">
                  <c:v>222290</c:v>
                </c:pt>
                <c:pt idx="11115">
                  <c:v>222310</c:v>
                </c:pt>
                <c:pt idx="11116">
                  <c:v>222330</c:v>
                </c:pt>
                <c:pt idx="11117">
                  <c:v>222350</c:v>
                </c:pt>
                <c:pt idx="11118">
                  <c:v>222370</c:v>
                </c:pt>
                <c:pt idx="11119">
                  <c:v>222390</c:v>
                </c:pt>
                <c:pt idx="11120">
                  <c:v>222410</c:v>
                </c:pt>
                <c:pt idx="11121">
                  <c:v>222430</c:v>
                </c:pt>
                <c:pt idx="11122">
                  <c:v>222450</c:v>
                </c:pt>
                <c:pt idx="11123">
                  <c:v>222470</c:v>
                </c:pt>
                <c:pt idx="11124">
                  <c:v>222490</c:v>
                </c:pt>
                <c:pt idx="11125">
                  <c:v>222510</c:v>
                </c:pt>
                <c:pt idx="11126">
                  <c:v>222530</c:v>
                </c:pt>
                <c:pt idx="11127">
                  <c:v>222550</c:v>
                </c:pt>
                <c:pt idx="11128">
                  <c:v>222570</c:v>
                </c:pt>
                <c:pt idx="11129">
                  <c:v>222590</c:v>
                </c:pt>
                <c:pt idx="11130">
                  <c:v>222610</c:v>
                </c:pt>
                <c:pt idx="11131">
                  <c:v>222630</c:v>
                </c:pt>
                <c:pt idx="11132">
                  <c:v>222650</c:v>
                </c:pt>
                <c:pt idx="11133">
                  <c:v>222670</c:v>
                </c:pt>
                <c:pt idx="11134">
                  <c:v>222690</c:v>
                </c:pt>
                <c:pt idx="11135">
                  <c:v>222710</c:v>
                </c:pt>
                <c:pt idx="11136">
                  <c:v>222730</c:v>
                </c:pt>
                <c:pt idx="11137">
                  <c:v>222750</c:v>
                </c:pt>
                <c:pt idx="11138">
                  <c:v>222770</c:v>
                </c:pt>
                <c:pt idx="11139">
                  <c:v>222790</c:v>
                </c:pt>
                <c:pt idx="11140">
                  <c:v>222810</c:v>
                </c:pt>
                <c:pt idx="11141">
                  <c:v>222830</c:v>
                </c:pt>
                <c:pt idx="11142">
                  <c:v>222850</c:v>
                </c:pt>
                <c:pt idx="11143">
                  <c:v>222870</c:v>
                </c:pt>
                <c:pt idx="11144">
                  <c:v>222890</c:v>
                </c:pt>
                <c:pt idx="11145">
                  <c:v>222910</c:v>
                </c:pt>
                <c:pt idx="11146">
                  <c:v>222930</c:v>
                </c:pt>
                <c:pt idx="11147">
                  <c:v>222950</c:v>
                </c:pt>
                <c:pt idx="11148">
                  <c:v>222970</c:v>
                </c:pt>
                <c:pt idx="11149">
                  <c:v>222990</c:v>
                </c:pt>
                <c:pt idx="11150">
                  <c:v>223010</c:v>
                </c:pt>
                <c:pt idx="11151">
                  <c:v>223030</c:v>
                </c:pt>
                <c:pt idx="11152">
                  <c:v>223050</c:v>
                </c:pt>
                <c:pt idx="11153">
                  <c:v>223070</c:v>
                </c:pt>
                <c:pt idx="11154">
                  <c:v>223090</c:v>
                </c:pt>
                <c:pt idx="11155">
                  <c:v>223110</c:v>
                </c:pt>
                <c:pt idx="11156">
                  <c:v>223130</c:v>
                </c:pt>
                <c:pt idx="11157">
                  <c:v>223150</c:v>
                </c:pt>
                <c:pt idx="11158">
                  <c:v>223170</c:v>
                </c:pt>
                <c:pt idx="11159">
                  <c:v>223190</c:v>
                </c:pt>
                <c:pt idx="11160">
                  <c:v>223210</c:v>
                </c:pt>
                <c:pt idx="11161">
                  <c:v>223230</c:v>
                </c:pt>
                <c:pt idx="11162">
                  <c:v>223250</c:v>
                </c:pt>
                <c:pt idx="11163">
                  <c:v>223270</c:v>
                </c:pt>
                <c:pt idx="11164">
                  <c:v>223290</c:v>
                </c:pt>
                <c:pt idx="11165">
                  <c:v>223310</c:v>
                </c:pt>
                <c:pt idx="11166">
                  <c:v>223330</c:v>
                </c:pt>
                <c:pt idx="11167">
                  <c:v>223350</c:v>
                </c:pt>
                <c:pt idx="11168">
                  <c:v>223370</c:v>
                </c:pt>
                <c:pt idx="11169">
                  <c:v>223390</c:v>
                </c:pt>
                <c:pt idx="11170">
                  <c:v>223410</c:v>
                </c:pt>
                <c:pt idx="11171">
                  <c:v>223430</c:v>
                </c:pt>
                <c:pt idx="11172">
                  <c:v>223450</c:v>
                </c:pt>
                <c:pt idx="11173">
                  <c:v>223470</c:v>
                </c:pt>
                <c:pt idx="11174">
                  <c:v>223490</c:v>
                </c:pt>
                <c:pt idx="11175">
                  <c:v>223510</c:v>
                </c:pt>
                <c:pt idx="11176">
                  <c:v>223530</c:v>
                </c:pt>
                <c:pt idx="11177">
                  <c:v>223550</c:v>
                </c:pt>
                <c:pt idx="11178">
                  <c:v>223570</c:v>
                </c:pt>
                <c:pt idx="11179">
                  <c:v>223590</c:v>
                </c:pt>
                <c:pt idx="11180">
                  <c:v>223610</c:v>
                </c:pt>
                <c:pt idx="11181">
                  <c:v>223630</c:v>
                </c:pt>
                <c:pt idx="11182">
                  <c:v>223650</c:v>
                </c:pt>
                <c:pt idx="11183">
                  <c:v>223670</c:v>
                </c:pt>
                <c:pt idx="11184">
                  <c:v>223690</c:v>
                </c:pt>
                <c:pt idx="11185">
                  <c:v>223710</c:v>
                </c:pt>
                <c:pt idx="11186">
                  <c:v>223730</c:v>
                </c:pt>
                <c:pt idx="11187">
                  <c:v>223750</c:v>
                </c:pt>
                <c:pt idx="11188">
                  <c:v>223770</c:v>
                </c:pt>
                <c:pt idx="11189">
                  <c:v>223790</c:v>
                </c:pt>
                <c:pt idx="11190">
                  <c:v>223810</c:v>
                </c:pt>
                <c:pt idx="11191">
                  <c:v>223830</c:v>
                </c:pt>
                <c:pt idx="11192">
                  <c:v>223850</c:v>
                </c:pt>
                <c:pt idx="11193">
                  <c:v>223870</c:v>
                </c:pt>
                <c:pt idx="11194">
                  <c:v>223890</c:v>
                </c:pt>
                <c:pt idx="11195">
                  <c:v>223910</c:v>
                </c:pt>
                <c:pt idx="11196">
                  <c:v>223930</c:v>
                </c:pt>
                <c:pt idx="11197">
                  <c:v>223950</c:v>
                </c:pt>
                <c:pt idx="11198">
                  <c:v>223970</c:v>
                </c:pt>
                <c:pt idx="11199">
                  <c:v>223990</c:v>
                </c:pt>
                <c:pt idx="11200">
                  <c:v>224010</c:v>
                </c:pt>
                <c:pt idx="11201">
                  <c:v>224030</c:v>
                </c:pt>
                <c:pt idx="11202">
                  <c:v>224050</c:v>
                </c:pt>
                <c:pt idx="11203">
                  <c:v>224070</c:v>
                </c:pt>
                <c:pt idx="11204">
                  <c:v>224090</c:v>
                </c:pt>
                <c:pt idx="11205">
                  <c:v>224110</c:v>
                </c:pt>
                <c:pt idx="11206">
                  <c:v>224130</c:v>
                </c:pt>
                <c:pt idx="11207">
                  <c:v>224150</c:v>
                </c:pt>
                <c:pt idx="11208">
                  <c:v>224170</c:v>
                </c:pt>
                <c:pt idx="11209">
                  <c:v>224190</c:v>
                </c:pt>
                <c:pt idx="11210">
                  <c:v>224210</c:v>
                </c:pt>
                <c:pt idx="11211">
                  <c:v>224230</c:v>
                </c:pt>
                <c:pt idx="11212">
                  <c:v>224250</c:v>
                </c:pt>
                <c:pt idx="11213">
                  <c:v>224270</c:v>
                </c:pt>
                <c:pt idx="11214">
                  <c:v>224290</c:v>
                </c:pt>
                <c:pt idx="11215">
                  <c:v>224310</c:v>
                </c:pt>
                <c:pt idx="11216">
                  <c:v>224330</c:v>
                </c:pt>
                <c:pt idx="11217">
                  <c:v>224350</c:v>
                </c:pt>
                <c:pt idx="11218">
                  <c:v>224370</c:v>
                </c:pt>
                <c:pt idx="11219">
                  <c:v>224390</c:v>
                </c:pt>
                <c:pt idx="11220">
                  <c:v>224410</c:v>
                </c:pt>
                <c:pt idx="11221">
                  <c:v>224430</c:v>
                </c:pt>
                <c:pt idx="11222">
                  <c:v>224450</c:v>
                </c:pt>
                <c:pt idx="11223">
                  <c:v>224470</c:v>
                </c:pt>
                <c:pt idx="11224">
                  <c:v>224490</c:v>
                </c:pt>
                <c:pt idx="11225">
                  <c:v>224510</c:v>
                </c:pt>
                <c:pt idx="11226">
                  <c:v>224530</c:v>
                </c:pt>
                <c:pt idx="11227">
                  <c:v>224550</c:v>
                </c:pt>
                <c:pt idx="11228">
                  <c:v>224570</c:v>
                </c:pt>
                <c:pt idx="11229">
                  <c:v>224590</c:v>
                </c:pt>
                <c:pt idx="11230">
                  <c:v>224610</c:v>
                </c:pt>
                <c:pt idx="11231">
                  <c:v>224630</c:v>
                </c:pt>
                <c:pt idx="11232">
                  <c:v>224650</c:v>
                </c:pt>
                <c:pt idx="11233">
                  <c:v>224670</c:v>
                </c:pt>
                <c:pt idx="11234">
                  <c:v>224690</c:v>
                </c:pt>
                <c:pt idx="11235">
                  <c:v>224710</c:v>
                </c:pt>
                <c:pt idx="11236">
                  <c:v>224730</c:v>
                </c:pt>
                <c:pt idx="11237">
                  <c:v>224750</c:v>
                </c:pt>
                <c:pt idx="11238">
                  <c:v>224770</c:v>
                </c:pt>
                <c:pt idx="11239">
                  <c:v>224790</c:v>
                </c:pt>
                <c:pt idx="11240">
                  <c:v>224810</c:v>
                </c:pt>
                <c:pt idx="11241">
                  <c:v>224830</c:v>
                </c:pt>
                <c:pt idx="11242">
                  <c:v>224850</c:v>
                </c:pt>
                <c:pt idx="11243">
                  <c:v>224870</c:v>
                </c:pt>
                <c:pt idx="11244">
                  <c:v>224890</c:v>
                </c:pt>
                <c:pt idx="11245">
                  <c:v>224910</c:v>
                </c:pt>
                <c:pt idx="11246">
                  <c:v>224930</c:v>
                </c:pt>
                <c:pt idx="11247">
                  <c:v>224950</c:v>
                </c:pt>
                <c:pt idx="11248">
                  <c:v>224970</c:v>
                </c:pt>
                <c:pt idx="11249">
                  <c:v>224990</c:v>
                </c:pt>
              </c:numCache>
            </c:numRef>
          </c:xVal>
          <c:yVal>
            <c:numRef>
              <c:f>[SPFs.xlsx]SPFs!$B$2:$B$112251</c:f>
              <c:numCache>
                <c:formatCode>0.0</c:formatCode>
                <c:ptCount val="112250"/>
                <c:pt idx="0">
                  <c:v>0.22152263537800901</c:v>
                </c:pt>
                <c:pt idx="1">
                  <c:v>0.498496849759126</c:v>
                </c:pt>
                <c:pt idx="2">
                  <c:v>0.72685317948670902</c:v>
                </c:pt>
                <c:pt idx="3">
                  <c:v>0.93181273028938105</c:v>
                </c:pt>
                <c:pt idx="4">
                  <c:v>1.121777505019885</c:v>
                </c:pt>
                <c:pt idx="5">
                  <c:v>1.3009095057477029</c:v>
                </c:pt>
                <c:pt idx="6">
                  <c:v>1.4716653618140381</c:v>
                </c:pt>
                <c:pt idx="7">
                  <c:v>1.6356523548631401</c:v>
                </c:pt>
                <c:pt idx="8">
                  <c:v>1.7939966783842549</c:v>
                </c:pt>
                <c:pt idx="9">
                  <c:v>1.947527193115123</c:v>
                </c:pt>
                <c:pt idx="10">
                  <c:v>2.0968769616796412</c:v>
                </c:pt>
                <c:pt idx="11">
                  <c:v>2.242543721210648</c:v>
                </c:pt>
                <c:pt idx="12">
                  <c:v>2.3849280396489241</c:v>
                </c:pt>
                <c:pt idx="13">
                  <c:v>2.5243585217774029</c:v>
                </c:pt>
                <c:pt idx="14">
                  <c:v>2.6611090952886021</c:v>
                </c:pt>
                <c:pt idx="15">
                  <c:v>2.7954112403016631</c:v>
                </c:pt>
                <c:pt idx="16">
                  <c:v>2.9274628722718319</c:v>
                </c:pt>
                <c:pt idx="17">
                  <c:v>3.0574349413155462</c:v>
                </c:pt>
                <c:pt idx="18">
                  <c:v>3.1854764318410238</c:v>
                </c:pt>
                <c:pt idx="19">
                  <c:v>3.3117182156670522</c:v>
                </c:pt>
                <c:pt idx="20">
                  <c:v>3.4362760667807009</c:v>
                </c:pt>
                <c:pt idx="21">
                  <c:v>3.559253052079832</c:v>
                </c:pt>
                <c:pt idx="22">
                  <c:v>3.6807414502315701</c:v>
                </c:pt>
                <c:pt idx="23">
                  <c:v>3.8008243085830098</c:v>
                </c:pt>
                <c:pt idx="24">
                  <c:v>3.9195767188653901</c:v>
                </c:pt>
                <c:pt idx="25">
                  <c:v>4.0370668718654388</c:v>
                </c:pt>
                <c:pt idx="26">
                  <c:v>4.1533569365098204</c:v>
                </c:pt>
                <c:pt idx="27">
                  <c:v>4.268503798104736</c:v>
                </c:pt>
                <c:pt idx="28">
                  <c:v>4.3825596825871838</c:v>
                </c:pt>
                <c:pt idx="29">
                  <c:v>4.4955726877620474</c:v>
                </c:pt>
                <c:pt idx="30">
                  <c:v>4.607587238061039</c:v>
                </c:pt>
                <c:pt idx="31">
                  <c:v>4.7186444759746538</c:v>
                </c:pt>
                <c:pt idx="32">
                  <c:v>4.8287826007020422</c:v>
                </c:pt>
                <c:pt idx="33">
                  <c:v>4.9380371625377419</c:v>
                </c:pt>
                <c:pt idx="34">
                  <c:v>5.0464413199265898</c:v>
                </c:pt>
                <c:pt idx="35">
                  <c:v>5.1540260648635394</c:v>
                </c:pt>
                <c:pt idx="36">
                  <c:v>5.2608204213166339</c:v>
                </c:pt>
                <c:pt idx="37">
                  <c:v>5.3668516205510066</c:v>
                </c:pt>
                <c:pt idx="38">
                  <c:v>5.4721452565858844</c:v>
                </c:pt>
                <c:pt idx="39">
                  <c:v>5.5767254244924098</c:v>
                </c:pt>
                <c:pt idx="40">
                  <c:v>5.6806148438118607</c:v>
                </c:pt>
                <c:pt idx="41">
                  <c:v>5.7838349690223616</c:v>
                </c:pt>
                <c:pt idx="42">
                  <c:v>5.8864060886919196</c:v>
                </c:pt>
                <c:pt idx="43">
                  <c:v>5.9883474147148803</c:v>
                </c:pt>
                <c:pt idx="44">
                  <c:v>6.0896771628284512</c:v>
                </c:pt>
                <c:pt idx="45">
                  <c:v>6.1904126254376557</c:v>
                </c:pt>
                <c:pt idx="46">
                  <c:v>6.290570237636155</c:v>
                </c:pt>
                <c:pt idx="47">
                  <c:v>6.3901656371910516</c:v>
                </c:pt>
                <c:pt idx="48">
                  <c:v>6.4892137191586299</c:v>
                </c:pt>
                <c:pt idx="49">
                  <c:v>6.5877286857123698</c:v>
                </c:pt>
                <c:pt idx="50">
                  <c:v>6.6857240916908616</c:v>
                </c:pt>
                <c:pt idx="51">
                  <c:v>6.7832128863106433</c:v>
                </c:pt>
                <c:pt idx="52">
                  <c:v>6.8802074514349227</c:v>
                </c:pt>
                <c:pt idx="53">
                  <c:v>6.9767196367427298</c:v>
                </c:pt>
                <c:pt idx="54">
                  <c:v>7.0727607921024642</c:v>
                </c:pt>
                <c:pt idx="55">
                  <c:v>7.1683417974194574</c:v>
                </c:pt>
                <c:pt idx="56">
                  <c:v>7.2634730901963511</c:v>
                </c:pt>
                <c:pt idx="57">
                  <c:v>7.3581646910188914</c:v>
                </c:pt>
                <c:pt idx="58">
                  <c:v>7.4524262271566792</c:v>
                </c:pt>
                <c:pt idx="59">
                  <c:v>7.5462669544480452</c:v>
                </c:pt>
                <c:pt idx="60">
                  <c:v>7.6396957776204699</c:v>
                </c:pt>
                <c:pt idx="61">
                  <c:v>7.7327212691823632</c:v>
                </c:pt>
                <c:pt idx="62">
                  <c:v>7.8253516870082951</c:v>
                </c:pt>
                <c:pt idx="63">
                  <c:v>7.9175949907273084</c:v>
                </c:pt>
                <c:pt idx="64">
                  <c:v>8.0094588570134366</c:v>
                </c:pt>
                <c:pt idx="65">
                  <c:v>8.1009506938678015</c:v>
                </c:pt>
                <c:pt idx="66">
                  <c:v>8.1920776539731044</c:v>
                </c:pt>
                <c:pt idx="67">
                  <c:v>8.2828466471937965</c:v>
                </c:pt>
                <c:pt idx="68">
                  <c:v>8.3732643522884622</c:v>
                </c:pt>
                <c:pt idx="69">
                  <c:v>8.4633372278947547</c:v>
                </c:pt>
                <c:pt idx="70">
                  <c:v>8.5530715228419076</c:v>
                </c:pt>
                <c:pt idx="71">
                  <c:v>8.6424732858408984</c:v>
                </c:pt>
                <c:pt idx="72">
                  <c:v>8.7315483745980114</c:v>
                </c:pt>
                <c:pt idx="73">
                  <c:v>8.820302464393567</c:v>
                </c:pt>
                <c:pt idx="74">
                  <c:v>8.9087410561640397</c:v>
                </c:pt>
                <c:pt idx="75">
                  <c:v>8.9968694841225734</c:v>
                </c:pt>
                <c:pt idx="76">
                  <c:v>9.0846929229500972</c:v>
                </c:pt>
                <c:pt idx="77">
                  <c:v>9.1722163945863588</c:v>
                </c:pt>
                <c:pt idx="78">
                  <c:v>9.2594447746481805</c:v>
                </c:pt>
                <c:pt idx="79">
                  <c:v>9.3463827984997749</c:v>
                </c:pt>
                <c:pt idx="80">
                  <c:v>9.4330350669981531</c:v>
                </c:pt>
                <c:pt idx="81">
                  <c:v>9.5194060519348191</c:v>
                </c:pt>
                <c:pt idx="82">
                  <c:v>9.6055001011933197</c:v>
                </c:pt>
                <c:pt idx="83">
                  <c:v>9.6913214436408222</c:v>
                </c:pt>
                <c:pt idx="84">
                  <c:v>9.7768741937703112</c:v>
                </c:pt>
                <c:pt idx="85">
                  <c:v>9.8621623561090281</c:v>
                </c:pt>
                <c:pt idx="86">
                  <c:v>9.9471898294075327</c:v>
                </c:pt>
                <c:pt idx="87">
                  <c:v>10.03196041062257</c:v>
                </c:pt>
                <c:pt idx="88">
                  <c:v>10.116477798706351</c:v>
                </c:pt>
                <c:pt idx="89">
                  <c:v>10.20074559821342</c:v>
                </c:pt>
                <c:pt idx="90">
                  <c:v>10.284767322736251</c:v>
                </c:pt>
                <c:pt idx="91">
                  <c:v>10.36854639817904</c:v>
                </c:pt>
                <c:pt idx="92">
                  <c:v>10.45208616587937</c:v>
                </c:pt>
                <c:pt idx="93">
                  <c:v>10.535389885586239</c:v>
                </c:pt>
                <c:pt idx="94">
                  <c:v>10.618460738302421</c:v>
                </c:pt>
                <c:pt idx="95">
                  <c:v>10.70130182899889</c:v>
                </c:pt>
                <c:pt idx="96">
                  <c:v>10.783916189208311</c:v>
                </c:pt>
                <c:pt idx="97">
                  <c:v>10.866306779504001</c:v>
                </c:pt>
                <c:pt idx="98">
                  <c:v>10.948476491870791</c:v>
                </c:pt>
                <c:pt idx="99">
                  <c:v>11.030428151973441</c:v>
                </c:pt>
                <c:pt idx="100">
                  <c:v>11.11216452132787</c:v>
                </c:pt>
                <c:pt idx="101">
                  <c:v>11.19368829938063</c:v>
                </c:pt>
                <c:pt idx="102">
                  <c:v>11.275002125501009</c:v>
                </c:pt>
                <c:pt idx="103">
                  <c:v>11.356108580890529</c:v>
                </c:pt>
                <c:pt idx="104">
                  <c:v>11.437010190413799</c:v>
                </c:pt>
                <c:pt idx="105">
                  <c:v>11.517709424354869</c:v>
                </c:pt>
                <c:pt idx="106">
                  <c:v>11.598208700102679</c:v>
                </c:pt>
                <c:pt idx="107">
                  <c:v>11.67851038376922</c:v>
                </c:pt>
                <c:pt idx="108">
                  <c:v>11.75861679174346</c:v>
                </c:pt>
                <c:pt idx="109">
                  <c:v>11.838530192184431</c:v>
                </c:pt>
                <c:pt idx="110">
                  <c:v>11.918252806456289</c:v>
                </c:pt>
                <c:pt idx="111">
                  <c:v>11.997786810508</c:v>
                </c:pt>
                <c:pt idx="112">
                  <c:v>12.077134336200331</c:v>
                </c:pt>
                <c:pt idx="113">
                  <c:v>12.156297472582819</c:v>
                </c:pt>
                <c:pt idx="114">
                  <c:v>12.235278267122551</c:v>
                </c:pt>
                <c:pt idx="115">
                  <c:v>12.314078726887571</c:v>
                </c:pt>
                <c:pt idx="116">
                  <c:v>12.39270081968637</c:v>
                </c:pt>
                <c:pt idx="117">
                  <c:v>12.47114647516598</c:v>
                </c:pt>
                <c:pt idx="118">
                  <c:v>12.54941758587017</c:v>
                </c:pt>
                <c:pt idx="119">
                  <c:v>12.627516008259599</c:v>
                </c:pt>
                <c:pt idx="120">
                  <c:v>12.70544356369569</c:v>
                </c:pt>
                <c:pt idx="121">
                  <c:v>12.7832020393897</c:v>
                </c:pt>
                <c:pt idx="122">
                  <c:v>12.860793189318549</c:v>
                </c:pt>
                <c:pt idx="123">
                  <c:v>12.93821873510888</c:v>
                </c:pt>
                <c:pt idx="124">
                  <c:v>13.015480366890509</c:v>
                </c:pt>
                <c:pt idx="125">
                  <c:v>13.092579744120799</c:v>
                </c:pt>
                <c:pt idx="126">
                  <c:v>13.16951849638105</c:v>
                </c:pt>
                <c:pt idx="127">
                  <c:v>13.246298224146001</c:v>
                </c:pt>
                <c:pt idx="128">
                  <c:v>13.3229204995278</c:v>
                </c:pt>
                <c:pt idx="129">
                  <c:v>13.39938686699521</c:v>
                </c:pt>
                <c:pt idx="130">
                  <c:v>13.4756988440691</c:v>
                </c:pt>
                <c:pt idx="131">
                  <c:v>13.551857921995451</c:v>
                </c:pt>
                <c:pt idx="132">
                  <c:v>13.62786556639635</c:v>
                </c:pt>
                <c:pt idx="133">
                  <c:v>13.703723217900279</c:v>
                </c:pt>
                <c:pt idx="134">
                  <c:v>13.7794322927521</c:v>
                </c:pt>
                <c:pt idx="135">
                  <c:v>13.854994183403839</c:v>
                </c:pt>
                <c:pt idx="136">
                  <c:v>13.93041025908696</c:v>
                </c:pt>
                <c:pt idx="137">
                  <c:v>14.00568186636661</c:v>
                </c:pt>
                <c:pt idx="138">
                  <c:v>14.080810329678931</c:v>
                </c:pt>
                <c:pt idx="139">
                  <c:v>14.15579695185157</c:v>
                </c:pt>
                <c:pt idx="140">
                  <c:v>14.23064301460863</c:v>
                </c:pt>
                <c:pt idx="141">
                  <c:v>14.30534977906008</c:v>
                </c:pt>
                <c:pt idx="142">
                  <c:v>14.37991848617645</c:v>
                </c:pt>
                <c:pt idx="143">
                  <c:v>14.454350357249529</c:v>
                </c:pt>
                <c:pt idx="144">
                  <c:v>14.52864659433914</c:v>
                </c:pt>
                <c:pt idx="145">
                  <c:v>14.602808380706939</c:v>
                </c:pt>
                <c:pt idx="146">
                  <c:v>14.67683688123749</c:v>
                </c:pt>
                <c:pt idx="147">
                  <c:v>14.750733242846939</c:v>
                </c:pt>
                <c:pt idx="148">
                  <c:v>14.824498594880181</c:v>
                </c:pt>
                <c:pt idx="149">
                  <c:v>14.898134049496321</c:v>
                </c:pt>
                <c:pt idx="150">
                  <c:v>14.97164070204342</c:v>
                </c:pt>
                <c:pt idx="151">
                  <c:v>15.045019631422489</c:v>
                </c:pt>
                <c:pt idx="152">
                  <c:v>15.118271900441281</c:v>
                </c:pt>
                <c:pt idx="153">
                  <c:v>15.19139855615823</c:v>
                </c:pt>
                <c:pt idx="154">
                  <c:v>15.2644006302168</c:v>
                </c:pt>
                <c:pt idx="155">
                  <c:v>15.337279139170681</c:v>
                </c:pt>
                <c:pt idx="156">
                  <c:v>15.410035084800111</c:v>
                </c:pt>
                <c:pt idx="157">
                  <c:v>15.48266945441936</c:v>
                </c:pt>
                <c:pt idx="158">
                  <c:v>15.555183221176289</c:v>
                </c:pt>
                <c:pt idx="159">
                  <c:v>15.627577344343401</c:v>
                </c:pt>
                <c:pt idx="160">
                  <c:v>15.699852769601611</c:v>
                </c:pt>
                <c:pt idx="161">
                  <c:v>15.77201042931611</c:v>
                </c:pt>
                <c:pt idx="162">
                  <c:v>15.844051242805</c:v>
                </c:pt>
                <c:pt idx="163">
                  <c:v>15.91597611660117</c:v>
                </c:pt>
                <c:pt idx="164">
                  <c:v>15.98778594470701</c:v>
                </c:pt>
                <c:pt idx="165">
                  <c:v>16.059481608842699</c:v>
                </c:pt>
                <c:pt idx="166">
                  <c:v>16.131063978688172</c:v>
                </c:pt>
                <c:pt idx="167">
                  <c:v>16.20253391211866</c:v>
                </c:pt>
                <c:pt idx="168">
                  <c:v>16.273892255434529</c:v>
                </c:pt>
                <c:pt idx="169">
                  <c:v>16.345139843585098</c:v>
                </c:pt>
                <c:pt idx="170">
                  <c:v>16.416277500386862</c:v>
                </c:pt>
                <c:pt idx="171">
                  <c:v>16.487306038736421</c:v>
                </c:pt>
                <c:pt idx="172">
                  <c:v>16.55822626081795</c:v>
                </c:pt>
                <c:pt idx="173">
                  <c:v>16.62903895830561</c:v>
                </c:pt>
                <c:pt idx="174">
                  <c:v>16.69974491256092</c:v>
                </c:pt>
                <c:pt idx="175">
                  <c:v>16.77034489482557</c:v>
                </c:pt>
                <c:pt idx="176">
                  <c:v>16.840839666409099</c:v>
                </c:pt>
                <c:pt idx="177">
                  <c:v>16.91122997887253</c:v>
                </c:pt>
                <c:pt idx="178">
                  <c:v>16.98151657420733</c:v>
                </c:pt>
                <c:pt idx="179">
                  <c:v>17.05170018501008</c:v>
                </c:pt>
                <c:pt idx="180">
                  <c:v>17.121781534653081</c:v>
                </c:pt>
                <c:pt idx="181">
                  <c:v>17.191761337450981</c:v>
                </c:pt>
                <c:pt idx="182">
                  <c:v>17.261640298823419</c:v>
                </c:pt>
                <c:pt idx="183">
                  <c:v>17.33141911545389</c:v>
                </c:pt>
                <c:pt idx="184">
                  <c:v>17.401098475444861</c:v>
                </c:pt>
                <c:pt idx="185">
                  <c:v>17.470679058469489</c:v>
                </c:pt>
                <c:pt idx="186">
                  <c:v>17.540161535919619</c:v>
                </c:pt>
                <c:pt idx="187">
                  <c:v>17.609546571050551</c:v>
                </c:pt>
                <c:pt idx="188">
                  <c:v>17.67883481912255</c:v>
                </c:pt>
                <c:pt idx="189">
                  <c:v>17.748026927538991</c:v>
                </c:pt>
                <c:pt idx="190">
                  <c:v>17.817123535981629</c:v>
                </c:pt>
                <c:pt idx="191">
                  <c:v>17.886125276542561</c:v>
                </c:pt>
                <c:pt idx="192">
                  <c:v>17.955032773853588</c:v>
                </c:pt>
                <c:pt idx="193">
                  <c:v>18.02384664521237</c:v>
                </c:pt>
                <c:pt idx="194">
                  <c:v>18.0925675007061</c:v>
                </c:pt>
                <c:pt idx="195">
                  <c:v>18.161195943332281</c:v>
                </c:pt>
                <c:pt idx="196">
                  <c:v>18.229732569116951</c:v>
                </c:pt>
                <c:pt idx="197">
                  <c:v>18.298177967230309</c:v>
                </c:pt>
                <c:pt idx="198">
                  <c:v>18.366532720099912</c:v>
                </c:pt>
                <c:pt idx="199">
                  <c:v>18.43479740352134</c:v>
                </c:pt>
                <c:pt idx="200">
                  <c:v>18.50297258676661</c:v>
                </c:pt>
                <c:pt idx="201">
                  <c:v>18.571058832690181</c:v>
                </c:pt>
                <c:pt idx="202">
                  <c:v>18.639056697832789</c:v>
                </c:pt>
                <c:pt idx="203">
                  <c:v>18.706966732523139</c:v>
                </c:pt>
                <c:pt idx="204">
                  <c:v>18.774789480977329</c:v>
                </c:pt>
                <c:pt idx="205">
                  <c:v>18.842525481396269</c:v>
                </c:pt>
                <c:pt idx="206">
                  <c:v>18.910175266061248</c:v>
                </c:pt>
                <c:pt idx="207">
                  <c:v>18.977739361427179</c:v>
                </c:pt>
                <c:pt idx="208">
                  <c:v>19.045218288214251</c:v>
                </c:pt>
                <c:pt idx="209">
                  <c:v>19.11261256149756</c:v>
                </c:pt>
                <c:pt idx="210">
                  <c:v>19.17992269079496</c:v>
                </c:pt>
                <c:pt idx="211">
                  <c:v>19.247149180153041</c:v>
                </c:pt>
                <c:pt idx="212">
                  <c:v>19.314292528231579</c:v>
                </c:pt>
                <c:pt idx="213">
                  <c:v>19.3813532283861</c:v>
                </c:pt>
                <c:pt idx="214">
                  <c:v>19.448331768748819</c:v>
                </c:pt>
                <c:pt idx="215">
                  <c:v>19.515228632308151</c:v>
                </c:pt>
                <c:pt idx="216">
                  <c:v>19.5820442969864</c:v>
                </c:pt>
                <c:pt idx="217">
                  <c:v>19.648779235716098</c:v>
                </c:pt>
                <c:pt idx="218">
                  <c:v>19.715433916514709</c:v>
                </c:pt>
                <c:pt idx="219">
                  <c:v>19.78200880255816</c:v>
                </c:pt>
                <c:pt idx="220">
                  <c:v>19.848504352252501</c:v>
                </c:pt>
                <c:pt idx="221">
                  <c:v>19.914921019304479</c:v>
                </c:pt>
                <c:pt idx="222">
                  <c:v>19.981259252790899</c:v>
                </c:pt>
                <c:pt idx="223">
                  <c:v>20.04751949722619</c:v>
                </c:pt>
                <c:pt idx="224">
                  <c:v>20.113702192629091</c:v>
                </c:pt>
                <c:pt idx="225">
                  <c:v>20.1798077745879</c:v>
                </c:pt>
                <c:pt idx="226">
                  <c:v>20.24583667432454</c:v>
                </c:pt>
                <c:pt idx="227">
                  <c:v>20.311789318757409</c:v>
                </c:pt>
                <c:pt idx="228">
                  <c:v>20.377666130562911</c:v>
                </c:pt>
                <c:pt idx="229">
                  <c:v>20.44346752823629</c:v>
                </c:pt>
                <c:pt idx="230">
                  <c:v>20.509193926150601</c:v>
                </c:pt>
                <c:pt idx="231">
                  <c:v>20.574845734615359</c:v>
                </c:pt>
                <c:pt idx="232">
                  <c:v>20.640423359933621</c:v>
                </c:pt>
                <c:pt idx="233">
                  <c:v>20.705927204458071</c:v>
                </c:pt>
                <c:pt idx="234">
                  <c:v>20.77135766664642</c:v>
                </c:pt>
                <c:pt idx="235">
                  <c:v>20.836715141115281</c:v>
                </c:pt>
                <c:pt idx="236">
                  <c:v>20.902000018693531</c:v>
                </c:pt>
                <c:pt idx="237">
                  <c:v>20.967212686474369</c:v>
                </c:pt>
                <c:pt idx="238">
                  <c:v>21.032353527866832</c:v>
                </c:pt>
                <c:pt idx="239">
                  <c:v>21.09742292264583</c:v>
                </c:pt>
                <c:pt idx="240">
                  <c:v>21.162421247001841</c:v>
                </c:pt>
                <c:pt idx="241">
                  <c:v>21.227348873589481</c:v>
                </c:pt>
                <c:pt idx="242">
                  <c:v>21.292206171575099</c:v>
                </c:pt>
                <c:pt idx="243">
                  <c:v>21.356993506683871</c:v>
                </c:pt>
                <c:pt idx="244">
                  <c:v>21.421711241245681</c:v>
                </c:pt>
                <c:pt idx="245">
                  <c:v>21.48635973424053</c:v>
                </c:pt>
                <c:pt idx="246">
                  <c:v>21.5509393413429</c:v>
                </c:pt>
                <c:pt idx="247">
                  <c:v>21.615450414965519</c:v>
                </c:pt>
                <c:pt idx="248">
                  <c:v>21.67989330430245</c:v>
                </c:pt>
                <c:pt idx="249">
                  <c:v>21.744268355371119</c:v>
                </c:pt>
                <c:pt idx="250">
                  <c:v>21.808575911053889</c:v>
                </c:pt>
                <c:pt idx="251">
                  <c:v>21.872816311138951</c:v>
                </c:pt>
                <c:pt idx="252">
                  <c:v>21.93698989236028</c:v>
                </c:pt>
                <c:pt idx="253">
                  <c:v>22.001096988437251</c:v>
                </c:pt>
                <c:pt idx="254">
                  <c:v>22.065137930113199</c:v>
                </c:pt>
                <c:pt idx="255">
                  <c:v>22.129113045193691</c:v>
                </c:pt>
                <c:pt idx="256">
                  <c:v>22.193022658583981</c:v>
                </c:pt>
                <c:pt idx="257">
                  <c:v>22.256867092325869</c:v>
                </c:pt>
                <c:pt idx="258">
                  <c:v>22.32064666563388</c:v>
                </c:pt>
                <c:pt idx="259">
                  <c:v>22.38436169493102</c:v>
                </c:pt>
                <c:pt idx="260">
                  <c:v>22.448012493883859</c:v>
                </c:pt>
                <c:pt idx="261">
                  <c:v>22.511599373436891</c:v>
                </c:pt>
                <c:pt idx="262">
                  <c:v>22.575122641846619</c:v>
                </c:pt>
                <c:pt idx="263">
                  <c:v>22.638582604714891</c:v>
                </c:pt>
                <c:pt idx="264">
                  <c:v>22.701979565021659</c:v>
                </c:pt>
                <c:pt idx="265">
                  <c:v>22.765313823157431</c:v>
                </c:pt>
                <c:pt idx="266">
                  <c:v>22.828585676955019</c:v>
                </c:pt>
                <c:pt idx="267">
                  <c:v>22.89179542172073</c:v>
                </c:pt>
                <c:pt idx="268">
                  <c:v>22.954943350265289</c:v>
                </c:pt>
                <c:pt idx="269">
                  <c:v>23.018029752934101</c:v>
                </c:pt>
                <c:pt idx="270">
                  <c:v>23.0810549176371</c:v>
                </c:pt>
                <c:pt idx="271">
                  <c:v>23.144019129877989</c:v>
                </c:pt>
                <c:pt idx="272">
                  <c:v>23.20692267278325</c:v>
                </c:pt>
                <c:pt idx="273">
                  <c:v>23.269765827130581</c:v>
                </c:pt>
                <c:pt idx="274">
                  <c:v>23.33254887137679</c:v>
                </c:pt>
                <c:pt idx="275">
                  <c:v>23.395272081685579</c:v>
                </c:pt>
                <c:pt idx="276">
                  <c:v>23.457935731954318</c:v>
                </c:pt>
                <c:pt idx="277">
                  <c:v>23.52054009384112</c:v>
                </c:pt>
                <c:pt idx="278">
                  <c:v>23.583085436791041</c:v>
                </c:pt>
                <c:pt idx="279">
                  <c:v>23.645572028061832</c:v>
                </c:pt>
                <c:pt idx="280">
                  <c:v>23.70800013274971</c:v>
                </c:pt>
                <c:pt idx="281">
                  <c:v>23.77037001381423</c:v>
                </c:pt>
                <c:pt idx="282">
                  <c:v>23.832681932103281</c:v>
                </c:pt>
                <c:pt idx="283">
                  <c:v>23.894936146377191</c:v>
                </c:pt>
                <c:pt idx="284">
                  <c:v>23.957132913332941</c:v>
                </c:pt>
                <c:pt idx="285">
                  <c:v>24.01927248762777</c:v>
                </c:pt>
                <c:pt idx="286">
                  <c:v>24.081355121902341</c:v>
                </c:pt>
                <c:pt idx="287">
                  <c:v>24.143381066803869</c:v>
                </c:pt>
                <c:pt idx="288">
                  <c:v>24.205350571008641</c:v>
                </c:pt>
                <c:pt idx="289">
                  <c:v>24.26726388124419</c:v>
                </c:pt>
                <c:pt idx="290">
                  <c:v>24.329121242311441</c:v>
                </c:pt>
                <c:pt idx="291">
                  <c:v>24.390922897106201</c:v>
                </c:pt>
                <c:pt idx="292">
                  <c:v>24.452669086640519</c:v>
                </c:pt>
                <c:pt idx="293">
                  <c:v>24.514360050063591</c:v>
                </c:pt>
                <c:pt idx="294">
                  <c:v>24.575996024682649</c:v>
                </c:pt>
                <c:pt idx="295">
                  <c:v>24.637577245983081</c:v>
                </c:pt>
                <c:pt idx="296">
                  <c:v>24.699103947648819</c:v>
                </c:pt>
                <c:pt idx="297">
                  <c:v>24.76057636158189</c:v>
                </c:pt>
                <c:pt idx="298">
                  <c:v>24.82199471792218</c:v>
                </c:pt>
                <c:pt idx="299">
                  <c:v>24.883359245066451</c:v>
                </c:pt>
                <c:pt idx="300">
                  <c:v>24.944670169687502</c:v>
                </c:pt>
                <c:pt idx="301">
                  <c:v>25.005927716752769</c:v>
                </c:pt>
                <c:pt idx="302">
                  <c:v>25.067132109542811</c:v>
                </c:pt>
                <c:pt idx="303">
                  <c:v>25.12828356966946</c:v>
                </c:pt>
                <c:pt idx="304">
                  <c:v>25.189382317093759</c:v>
                </c:pt>
                <c:pt idx="305">
                  <c:v>25.250428570143729</c:v>
                </c:pt>
                <c:pt idx="306">
                  <c:v>25.31142254553162</c:v>
                </c:pt>
                <c:pt idx="307">
                  <c:v>25.372364458371191</c:v>
                </c:pt>
                <c:pt idx="308">
                  <c:v>25.433254522194641</c:v>
                </c:pt>
                <c:pt idx="309">
                  <c:v>25.494092948969438</c:v>
                </c:pt>
                <c:pt idx="310">
                  <c:v>25.554879949114628</c:v>
                </c:pt>
                <c:pt idx="311">
                  <c:v>25.615615731517209</c:v>
                </c:pt>
                <c:pt idx="312">
                  <c:v>25.67630050354806</c:v>
                </c:pt>
                <c:pt idx="313">
                  <c:v>25.73693447107793</c:v>
                </c:pt>
                <c:pt idx="314">
                  <c:v>25.79751783849283</c:v>
                </c:pt>
                <c:pt idx="315">
                  <c:v>25.85805080870961</c:v>
                </c:pt>
                <c:pt idx="316">
                  <c:v>25.91853358319101</c:v>
                </c:pt>
                <c:pt idx="317">
                  <c:v>25.97896636196073</c:v>
                </c:pt>
                <c:pt idx="318">
                  <c:v>26.039349343618131</c:v>
                </c:pt>
                <c:pt idx="319">
                  <c:v>26.09968272535296</c:v>
                </c:pt>
                <c:pt idx="320">
                  <c:v>26.159966702959451</c:v>
                </c:pt>
                <c:pt idx="321">
                  <c:v>26.22020147085086</c:v>
                </c:pt>
                <c:pt idx="322">
                  <c:v>26.28038722207317</c:v>
                </c:pt>
                <c:pt idx="323">
                  <c:v>26.340524148319229</c:v>
                </c:pt>
                <c:pt idx="324">
                  <c:v>26.400612439942041</c:v>
                </c:pt>
                <c:pt idx="325">
                  <c:v>26.460652285968461</c:v>
                </c:pt>
                <c:pt idx="326">
                  <c:v>26.520643874112491</c:v>
                </c:pt>
                <c:pt idx="327">
                  <c:v>26.580587390788221</c:v>
                </c:pt>
                <c:pt idx="328">
                  <c:v>26.640483021122861</c:v>
                </c:pt>
                <c:pt idx="329">
                  <c:v>26.70033094896959</c:v>
                </c:pt>
                <c:pt idx="330">
                  <c:v>26.76013135692007</c:v>
                </c:pt>
                <c:pt idx="331">
                  <c:v>26.81988442631684</c:v>
                </c:pt>
                <c:pt idx="332">
                  <c:v>26.879590337265761</c:v>
                </c:pt>
                <c:pt idx="333">
                  <c:v>26.93924926864803</c:v>
                </c:pt>
                <c:pt idx="334">
                  <c:v>26.998861398132171</c:v>
                </c:pt>
                <c:pt idx="335">
                  <c:v>27.058426902185811</c:v>
                </c:pt>
                <c:pt idx="336">
                  <c:v>27.117945956087532</c:v>
                </c:pt>
                <c:pt idx="337">
                  <c:v>27.177418733938111</c:v>
                </c:pt>
                <c:pt idx="338">
                  <c:v>27.236845408672188</c:v>
                </c:pt>
                <c:pt idx="339">
                  <c:v>27.296226152069259</c:v>
                </c:pt>
                <c:pt idx="340">
                  <c:v>27.355561134764908</c:v>
                </c:pt>
                <c:pt idx="341">
                  <c:v>27.41485052626177</c:v>
                </c:pt>
                <c:pt idx="342">
                  <c:v>27.474094494940161</c:v>
                </c:pt>
                <c:pt idx="343">
                  <c:v>27.533293208069079</c:v>
                </c:pt>
                <c:pt idx="344">
                  <c:v>27.592446831816449</c:v>
                </c:pt>
                <c:pt idx="345">
                  <c:v>27.651555531259731</c:v>
                </c:pt>
                <c:pt idx="346">
                  <c:v>27.710619470396161</c:v>
                </c:pt>
                <c:pt idx="347">
                  <c:v>27.769638812152841</c:v>
                </c:pt>
                <c:pt idx="348">
                  <c:v>27.828613718396891</c:v>
                </c:pt>
                <c:pt idx="349">
                  <c:v>27.887544349945319</c:v>
                </c:pt>
                <c:pt idx="350">
                  <c:v>27.946430866574818</c:v>
                </c:pt>
                <c:pt idx="351">
                  <c:v>28.005273427031479</c:v>
                </c:pt>
                <c:pt idx="352">
                  <c:v>28.064072189040221</c:v>
                </c:pt>
                <c:pt idx="353">
                  <c:v>28.122827309314388</c:v>
                </c:pt>
                <c:pt idx="354">
                  <c:v>28.181538943565009</c:v>
                </c:pt>
                <c:pt idx="355">
                  <c:v>28.24020724651011</c:v>
                </c:pt>
                <c:pt idx="356">
                  <c:v>28.29883237188362</c:v>
                </c:pt>
                <c:pt idx="357">
                  <c:v>28.35741447244455</c:v>
                </c:pt>
                <c:pt idx="358">
                  <c:v>28.41595369998587</c:v>
                </c:pt>
                <c:pt idx="359">
                  <c:v>28.474450205343171</c:v>
                </c:pt>
                <c:pt idx="360">
                  <c:v>28.53290413840347</c:v>
                </c:pt>
                <c:pt idx="361">
                  <c:v>28.591315648113788</c:v>
                </c:pt>
                <c:pt idx="362">
                  <c:v>28.64968488248951</c:v>
                </c:pt>
                <c:pt idx="363">
                  <c:v>28.7080119886229</c:v>
                </c:pt>
                <c:pt idx="364">
                  <c:v>28.766297112691351</c:v>
                </c:pt>
                <c:pt idx="365">
                  <c:v>28.8245403999655</c:v>
                </c:pt>
                <c:pt idx="366">
                  <c:v>28.882741994817302</c:v>
                </c:pt>
                <c:pt idx="367">
                  <c:v>28.940902040728272</c:v>
                </c:pt>
                <c:pt idx="368">
                  <c:v>28.99902068029699</c:v>
                </c:pt>
                <c:pt idx="369">
                  <c:v>29.057098055247248</c:v>
                </c:pt>
                <c:pt idx="370">
                  <c:v>29.115134306435589</c:v>
                </c:pt>
                <c:pt idx="371">
                  <c:v>29.173129573858969</c:v>
                </c:pt>
                <c:pt idx="372">
                  <c:v>29.231083996662491</c:v>
                </c:pt>
                <c:pt idx="373">
                  <c:v>29.288997713146461</c:v>
                </c:pt>
                <c:pt idx="374">
                  <c:v>29.346870860774121</c:v>
                </c:pt>
                <c:pt idx="375">
                  <c:v>29.404703576178839</c:v>
                </c:pt>
                <c:pt idx="376">
                  <c:v>29.462495995171249</c:v>
                </c:pt>
                <c:pt idx="377">
                  <c:v>29.520248252746381</c:v>
                </c:pt>
                <c:pt idx="378">
                  <c:v>29.577960483090859</c:v>
                </c:pt>
                <c:pt idx="379">
                  <c:v>29.63563281958956</c:v>
                </c:pt>
                <c:pt idx="380">
                  <c:v>29.693265394832888</c:v>
                </c:pt>
                <c:pt idx="381">
                  <c:v>29.75085834062326</c:v>
                </c:pt>
                <c:pt idx="382">
                  <c:v>29.808411787982031</c:v>
                </c:pt>
                <c:pt idx="383">
                  <c:v>29.865925867156029</c:v>
                </c:pt>
                <c:pt idx="384">
                  <c:v>29.923400707624261</c:v>
                </c:pt>
                <c:pt idx="385">
                  <c:v>29.980836438104259</c:v>
                </c:pt>
                <c:pt idx="386">
                  <c:v>30.038233186558791</c:v>
                </c:pt>
                <c:pt idx="387">
                  <c:v>30.095591080201888</c:v>
                </c:pt>
                <c:pt idx="388">
                  <c:v>30.152910245505389</c:v>
                </c:pt>
                <c:pt idx="389">
                  <c:v>30.21019080820512</c:v>
                </c:pt>
                <c:pt idx="390">
                  <c:v>30.267432893307031</c:v>
                </c:pt>
                <c:pt idx="391">
                  <c:v>30.32463662509323</c:v>
                </c:pt>
                <c:pt idx="392">
                  <c:v>30.38180212712815</c:v>
                </c:pt>
                <c:pt idx="393">
                  <c:v>30.43892952226437</c:v>
                </c:pt>
                <c:pt idx="394">
                  <c:v>30.496018932648671</c:v>
                </c:pt>
                <c:pt idx="395">
                  <c:v>30.553070479727641</c:v>
                </c:pt>
                <c:pt idx="396">
                  <c:v>30.610084284253698</c:v>
                </c:pt>
                <c:pt idx="397">
                  <c:v>30.667060466290621</c:v>
                </c:pt>
                <c:pt idx="398">
                  <c:v>30.72399914521932</c:v>
                </c:pt>
                <c:pt idx="399">
                  <c:v>30.780900439743309</c:v>
                </c:pt>
                <c:pt idx="400">
                  <c:v>30.83776446789437</c:v>
                </c:pt>
                <c:pt idx="401">
                  <c:v>30.894591347037821</c:v>
                </c:pt>
                <c:pt idx="402">
                  <c:v>30.951381193878181</c:v>
                </c:pt>
                <c:pt idx="403">
                  <c:v>31.008134124464249</c:v>
                </c:pt>
                <c:pt idx="404">
                  <c:v>31.064850254194731</c:v>
                </c:pt>
                <c:pt idx="405">
                  <c:v>31.12152969782311</c:v>
                </c:pt>
                <c:pt idx="406">
                  <c:v>31.1781725694632</c:v>
                </c:pt>
                <c:pt idx="407">
                  <c:v>31.23477898259388</c:v>
                </c:pt>
                <c:pt idx="408">
                  <c:v>31.29134905006466</c:v>
                </c:pt>
                <c:pt idx="409">
                  <c:v>31.347882884100191</c:v>
                </c:pt>
                <c:pt idx="410">
                  <c:v>31.404380596305689</c:v>
                </c:pt>
                <c:pt idx="411">
                  <c:v>31.460842297671441</c:v>
                </c:pt>
                <c:pt idx="412">
                  <c:v>31.517268098578121</c:v>
                </c:pt>
                <c:pt idx="413">
                  <c:v>31.57365810880119</c:v>
                </c:pt>
                <c:pt idx="414">
                  <c:v>31.630012437515969</c:v>
                </c:pt>
                <c:pt idx="415">
                  <c:v>31.686331193302131</c:v>
                </c:pt>
                <c:pt idx="416">
                  <c:v>31.742614484148689</c:v>
                </c:pt>
                <c:pt idx="417">
                  <c:v>31.798862417458189</c:v>
                </c:pt>
                <c:pt idx="418">
                  <c:v>31.85507510005171</c:v>
                </c:pt>
                <c:pt idx="419">
                  <c:v>31.911252638173099</c:v>
                </c:pt>
                <c:pt idx="420">
                  <c:v>31.967395137493629</c:v>
                </c:pt>
                <c:pt idx="421">
                  <c:v>32.023502703116321</c:v>
                </c:pt>
                <c:pt idx="422">
                  <c:v>32.079575439580452</c:v>
                </c:pt>
                <c:pt idx="423">
                  <c:v>32.135613450865833</c:v>
                </c:pt>
                <c:pt idx="424">
                  <c:v>32.19161684039711</c:v>
                </c:pt>
                <c:pt idx="425">
                  <c:v>32.247585711048067</c:v>
                </c:pt>
                <c:pt idx="426">
                  <c:v>32.303520165145883</c:v>
                </c:pt>
                <c:pt idx="427">
                  <c:v>32.359420304475186</c:v>
                </c:pt>
                <c:pt idx="428">
                  <c:v>32.41528623028222</c:v>
                </c:pt>
                <c:pt idx="429">
                  <c:v>32.471118043279183</c:v>
                </c:pt>
                <c:pt idx="430">
                  <c:v>32.526915843647878</c:v>
                </c:pt>
                <c:pt idx="431">
                  <c:v>32.582679731044053</c:v>
                </c:pt>
                <c:pt idx="432">
                  <c:v>32.638409804601288</c:v>
                </c:pt>
                <c:pt idx="433">
                  <c:v>32.694106162934823</c:v>
                </c:pt>
                <c:pt idx="434">
                  <c:v>32.749768904145512</c:v>
                </c:pt>
                <c:pt idx="435">
                  <c:v>32.805398125823778</c:v>
                </c:pt>
                <c:pt idx="436">
                  <c:v>32.860993925053457</c:v>
                </c:pt>
                <c:pt idx="437">
                  <c:v>32.916556398415331</c:v>
                </c:pt>
                <c:pt idx="438">
                  <c:v>32.97208564199105</c:v>
                </c:pt>
                <c:pt idx="439">
                  <c:v>33.027581751366952</c:v>
                </c:pt>
                <c:pt idx="440">
                  <c:v>33.083044821637557</c:v>
                </c:pt>
                <c:pt idx="441">
                  <c:v>33.138474947409307</c:v>
                </c:pt>
                <c:pt idx="442">
                  <c:v>33.193872222803932</c:v>
                </c:pt>
                <c:pt idx="443">
                  <c:v>33.249236741462603</c:v>
                </c:pt>
                <c:pt idx="444">
                  <c:v>33.30456859654867</c:v>
                </c:pt>
                <c:pt idx="445">
                  <c:v>33.359867880751928</c:v>
                </c:pt>
                <c:pt idx="446">
                  <c:v>33.415134686291488</c:v>
                </c:pt>
                <c:pt idx="447">
                  <c:v>33.470369104919648</c:v>
                </c:pt>
                <c:pt idx="448">
                  <c:v>33.525571227924971</c:v>
                </c:pt>
                <c:pt idx="449">
                  <c:v>33.580741146135871</c:v>
                </c:pt>
                <c:pt idx="450">
                  <c:v>33.635878949923871</c:v>
                </c:pt>
                <c:pt idx="451">
                  <c:v>33.69098472920686</c:v>
                </c:pt>
                <c:pt idx="452">
                  <c:v>33.746058573452537</c:v>
                </c:pt>
                <c:pt idx="453">
                  <c:v>33.801100571681417</c:v>
                </c:pt>
                <c:pt idx="454">
                  <c:v>33.856110812470277</c:v>
                </c:pt>
                <c:pt idx="455">
                  <c:v>33.911089383955172</c:v>
                </c:pt>
                <c:pt idx="456">
                  <c:v>33.966036373834697</c:v>
                </c:pt>
                <c:pt idx="457">
                  <c:v>34.020951869373</c:v>
                </c:pt>
                <c:pt idx="458">
                  <c:v>34.075835957402973</c:v>
                </c:pt>
                <c:pt idx="459">
                  <c:v>34.13068872432931</c:v>
                </c:pt>
                <c:pt idx="460">
                  <c:v>34.185510256131572</c:v>
                </c:pt>
                <c:pt idx="461">
                  <c:v>34.240300638367053</c:v>
                </c:pt>
                <c:pt idx="462">
                  <c:v>34.295059956173937</c:v>
                </c:pt>
                <c:pt idx="463">
                  <c:v>34.349788294274163</c:v>
                </c:pt>
                <c:pt idx="464">
                  <c:v>34.404485736976348</c:v>
                </c:pt>
                <c:pt idx="465">
                  <c:v>34.459152368178721</c:v>
                </c:pt>
                <c:pt idx="466">
                  <c:v>34.513788271372022</c:v>
                </c:pt>
                <c:pt idx="467">
                  <c:v>34.568393529642307</c:v>
                </c:pt>
                <c:pt idx="468">
                  <c:v>34.622968225673702</c:v>
                </c:pt>
                <c:pt idx="469">
                  <c:v>34.677512441751361</c:v>
                </c:pt>
                <c:pt idx="470">
                  <c:v>34.732026259764197</c:v>
                </c:pt>
                <c:pt idx="471">
                  <c:v>34.786509761207348</c:v>
                </c:pt>
                <c:pt idx="472">
                  <c:v>34.840963027185502</c:v>
                </c:pt>
                <c:pt idx="473">
                  <c:v>34.895386138414899</c:v>
                </c:pt>
                <c:pt idx="474">
                  <c:v>34.949779175226517</c:v>
                </c:pt>
                <c:pt idx="475">
                  <c:v>35.004142217568457</c:v>
                </c:pt>
                <c:pt idx="476">
                  <c:v>35.058475345008731</c:v>
                </c:pt>
                <c:pt idx="477">
                  <c:v>35.112778636737673</c:v>
                </c:pt>
                <c:pt idx="478">
                  <c:v>35.167052171570703</c:v>
                </c:pt>
                <c:pt idx="479">
                  <c:v>35.221296027950821</c:v>
                </c:pt>
                <c:pt idx="480">
                  <c:v>35.275510283951</c:v>
                </c:pt>
                <c:pt idx="481">
                  <c:v>35.32969501727699</c:v>
                </c:pt>
                <c:pt idx="482">
                  <c:v>35.383850305269448</c:v>
                </c:pt>
                <c:pt idx="483">
                  <c:v>35.43797622490677</c:v>
                </c:pt>
                <c:pt idx="484">
                  <c:v>35.492072852807311</c:v>
                </c:pt>
                <c:pt idx="485">
                  <c:v>35.546140265231742</c:v>
                </c:pt>
                <c:pt idx="486">
                  <c:v>35.600178538085672</c:v>
                </c:pt>
                <c:pt idx="487">
                  <c:v>35.654187746921963</c:v>
                </c:pt>
                <c:pt idx="488">
                  <c:v>35.708167966942838</c:v>
                </c:pt>
                <c:pt idx="489">
                  <c:v>35.762119273002682</c:v>
                </c:pt>
                <c:pt idx="490">
                  <c:v>35.816041739609993</c:v>
                </c:pt>
                <c:pt idx="491">
                  <c:v>35.869935440929737</c:v>
                </c:pt>
                <c:pt idx="492">
                  <c:v>35.923800450785812</c:v>
                </c:pt>
                <c:pt idx="493">
                  <c:v>35.97763684266306</c:v>
                </c:pt>
                <c:pt idx="494">
                  <c:v>36.031444689709772</c:v>
                </c:pt>
                <c:pt idx="495">
                  <c:v>36.085224064739549</c:v>
                </c:pt>
                <c:pt idx="496">
                  <c:v>36.138975040233973</c:v>
                </c:pt>
                <c:pt idx="497">
                  <c:v>36.192697688344303</c:v>
                </c:pt>
                <c:pt idx="498">
                  <c:v>36.246392080894019</c:v>
                </c:pt>
                <c:pt idx="499">
                  <c:v>36.3000582893808</c:v>
                </c:pt>
                <c:pt idx="500">
                  <c:v>36.353696384978548</c:v>
                </c:pt>
                <c:pt idx="501">
                  <c:v>36.407306438539827</c:v>
                </c:pt>
                <c:pt idx="502">
                  <c:v>36.460888520597578</c:v>
                </c:pt>
                <c:pt idx="503">
                  <c:v>36.514442701367351</c:v>
                </c:pt>
                <c:pt idx="504">
                  <c:v>36.567969050749547</c:v>
                </c:pt>
                <c:pt idx="505">
                  <c:v>36.62146763833104</c:v>
                </c:pt>
                <c:pt idx="506">
                  <c:v>36.674938533387611</c:v>
                </c:pt>
                <c:pt idx="507">
                  <c:v>36.728381804885643</c:v>
                </c:pt>
                <c:pt idx="508">
                  <c:v>36.781797521484442</c:v>
                </c:pt>
                <c:pt idx="509">
                  <c:v>36.83518575153775</c:v>
                </c:pt>
                <c:pt idx="510">
                  <c:v>36.888546563096142</c:v>
                </c:pt>
                <c:pt idx="511">
                  <c:v>36.941880023908674</c:v>
                </c:pt>
                <c:pt idx="512">
                  <c:v>36.995186201425049</c:v>
                </c:pt>
                <c:pt idx="513">
                  <c:v>37.048465162797108</c:v>
                </c:pt>
                <c:pt idx="514">
                  <c:v>37.101716974881349</c:v>
                </c:pt>
                <c:pt idx="515">
                  <c:v>37.154941704240187</c:v>
                </c:pt>
                <c:pt idx="516">
                  <c:v>37.208139417144181</c:v>
                </c:pt>
                <c:pt idx="517">
                  <c:v>37.261310179573648</c:v>
                </c:pt>
                <c:pt idx="518">
                  <c:v>37.314454057220793</c:v>
                </c:pt>
                <c:pt idx="519">
                  <c:v>37.367571115491238</c:v>
                </c:pt>
                <c:pt idx="520">
                  <c:v>37.420661419505862</c:v>
                </c:pt>
                <c:pt idx="521">
                  <c:v>37.473725034102813</c:v>
                </c:pt>
                <c:pt idx="522">
                  <c:v>37.52676202383887</c:v>
                </c:pt>
                <c:pt idx="523">
                  <c:v>37.579772452991683</c:v>
                </c:pt>
                <c:pt idx="524">
                  <c:v>37.63275638556113</c:v>
                </c:pt>
                <c:pt idx="525">
                  <c:v>37.685713885271177</c:v>
                </c:pt>
                <c:pt idx="526">
                  <c:v>37.738645015571613</c:v>
                </c:pt>
                <c:pt idx="527">
                  <c:v>37.791549839639799</c:v>
                </c:pt>
                <c:pt idx="528">
                  <c:v>37.844428420382158</c:v>
                </c:pt>
                <c:pt idx="529">
                  <c:v>37.897280820436059</c:v>
                </c:pt>
                <c:pt idx="530">
                  <c:v>37.950107102171337</c:v>
                </c:pt>
                <c:pt idx="531">
                  <c:v>38.002907327691958</c:v>
                </c:pt>
                <c:pt idx="532">
                  <c:v>38.055681558837847</c:v>
                </c:pt>
                <c:pt idx="533">
                  <c:v>38.108429857186081</c:v>
                </c:pt>
                <c:pt idx="534">
                  <c:v>38.161152284052982</c:v>
                </c:pt>
                <c:pt idx="535">
                  <c:v>38.2138489004953</c:v>
                </c:pt>
                <c:pt idx="536">
                  <c:v>38.26651976731204</c:v>
                </c:pt>
                <c:pt idx="537">
                  <c:v>38.31916494504604</c:v>
                </c:pt>
                <c:pt idx="538">
                  <c:v>38.371784493985217</c:v>
                </c:pt>
                <c:pt idx="539">
                  <c:v>38.424378474164627</c:v>
                </c:pt>
                <c:pt idx="540">
                  <c:v>38.476946945367523</c:v>
                </c:pt>
                <c:pt idx="541">
                  <c:v>38.529489967127013</c:v>
                </c:pt>
                <c:pt idx="542">
                  <c:v>38.582007598727728</c:v>
                </c:pt>
                <c:pt idx="543">
                  <c:v>38.634499899207214</c:v>
                </c:pt>
                <c:pt idx="544">
                  <c:v>38.686966927357282</c:v>
                </c:pt>
                <c:pt idx="545">
                  <c:v>38.739408741725562</c:v>
                </c:pt>
                <c:pt idx="546">
                  <c:v>38.791825400617249</c:v>
                </c:pt>
                <c:pt idx="547">
                  <c:v>38.84421696209597</c:v>
                </c:pt>
                <c:pt idx="548">
                  <c:v>38.896583483985829</c:v>
                </c:pt>
                <c:pt idx="549">
                  <c:v>38.948925023872263</c:v>
                </c:pt>
                <c:pt idx="550">
                  <c:v>39.001241639104052</c:v>
                </c:pt>
                <c:pt idx="551">
                  <c:v>39.053533386794207</c:v>
                </c:pt>
                <c:pt idx="552">
                  <c:v>39.10580032382164</c:v>
                </c:pt>
                <c:pt idx="553">
                  <c:v>39.158042506832381</c:v>
                </c:pt>
                <c:pt idx="554">
                  <c:v>39.210259992241262</c:v>
                </c:pt>
                <c:pt idx="555">
                  <c:v>39.26245283623286</c:v>
                </c:pt>
                <c:pt idx="556">
                  <c:v>39.314621094763062</c:v>
                </c:pt>
                <c:pt idx="557">
                  <c:v>39.366764823560622</c:v>
                </c:pt>
                <c:pt idx="558">
                  <c:v>39.418884078127881</c:v>
                </c:pt>
                <c:pt idx="559">
                  <c:v>39.470978913742798</c:v>
                </c:pt>
                <c:pt idx="560">
                  <c:v>39.5230493854598</c:v>
                </c:pt>
                <c:pt idx="561">
                  <c:v>39.575095548111129</c:v>
                </c:pt>
                <c:pt idx="562">
                  <c:v>39.627117456308333</c:v>
                </c:pt>
                <c:pt idx="563">
                  <c:v>39.679115164443409</c:v>
                </c:pt>
                <c:pt idx="564">
                  <c:v>39.731088726690068</c:v>
                </c:pt>
                <c:pt idx="565">
                  <c:v>39.783038197005041</c:v>
                </c:pt>
                <c:pt idx="566">
                  <c:v>39.834963629129163</c:v>
                </c:pt>
                <c:pt idx="567">
                  <c:v>39.886865076589032</c:v>
                </c:pt>
                <c:pt idx="568">
                  <c:v>39.938742592697743</c:v>
                </c:pt>
                <c:pt idx="569">
                  <c:v>39.990596230556463</c:v>
                </c:pt>
                <c:pt idx="570">
                  <c:v>40.042426043055379</c:v>
                </c:pt>
                <c:pt idx="571">
                  <c:v>40.094232082875202</c:v>
                </c:pt>
                <c:pt idx="572">
                  <c:v>40.146014402488113</c:v>
                </c:pt>
                <c:pt idx="573">
                  <c:v>40.197773054159079</c:v>
                </c:pt>
                <c:pt idx="574">
                  <c:v>40.249508089947</c:v>
                </c:pt>
                <c:pt idx="575">
                  <c:v>40.301219561705857</c:v>
                </c:pt>
                <c:pt idx="576">
                  <c:v>40.352907521085847</c:v>
                </c:pt>
                <c:pt idx="577">
                  <c:v>40.404572019534662</c:v>
                </c:pt>
                <c:pt idx="578">
                  <c:v>40.456213108298478</c:v>
                </c:pt>
                <c:pt idx="579">
                  <c:v>40.507830838423232</c:v>
                </c:pt>
                <c:pt idx="580">
                  <c:v>40.559425260755603</c:v>
                </c:pt>
                <c:pt idx="581">
                  <c:v>40.610996425944222</c:v>
                </c:pt>
                <c:pt idx="582">
                  <c:v>40.662544384440821</c:v>
                </c:pt>
                <c:pt idx="583">
                  <c:v>40.714069186501199</c:v>
                </c:pt>
                <c:pt idx="584">
                  <c:v>40.765570882186559</c:v>
                </c:pt>
                <c:pt idx="585">
                  <c:v>40.817049521364183</c:v>
                </c:pt>
                <c:pt idx="586">
                  <c:v>40.86850515370903</c:v>
                </c:pt>
                <c:pt idx="587">
                  <c:v>40.919937828704363</c:v>
                </c:pt>
                <c:pt idx="588">
                  <c:v>40.97134759564296</c:v>
                </c:pt>
                <c:pt idx="589">
                  <c:v>41.022734503628392</c:v>
                </c:pt>
                <c:pt idx="590">
                  <c:v>41.074098601575713</c:v>
                </c:pt>
                <c:pt idx="591">
                  <c:v>41.125439938212772</c:v>
                </c:pt>
                <c:pt idx="592">
                  <c:v>41.17675856208097</c:v>
                </c:pt>
                <c:pt idx="593">
                  <c:v>41.228054521536627</c:v>
                </c:pt>
                <c:pt idx="594">
                  <c:v>41.279327864751671</c:v>
                </c:pt>
                <c:pt idx="595">
                  <c:v>41.330578639715092</c:v>
                </c:pt>
                <c:pt idx="596">
                  <c:v>41.381806894233243</c:v>
                </c:pt>
                <c:pt idx="597">
                  <c:v>41.433012675931607</c:v>
                </c:pt>
                <c:pt idx="598">
                  <c:v>41.484196032255198</c:v>
                </c:pt>
                <c:pt idx="599">
                  <c:v>41.53535701046988</c:v>
                </c:pt>
                <c:pt idx="600">
                  <c:v>41.586495657663292</c:v>
                </c:pt>
                <c:pt idx="601">
                  <c:v>41.637612020745621</c:v>
                </c:pt>
                <c:pt idx="602">
                  <c:v>41.688706146450762</c:v>
                </c:pt>
                <c:pt idx="603">
                  <c:v>41.739778081337157</c:v>
                </c:pt>
                <c:pt idx="604">
                  <c:v>41.790827871788963</c:v>
                </c:pt>
                <c:pt idx="605">
                  <c:v>41.841855564016768</c:v>
                </c:pt>
                <c:pt idx="606">
                  <c:v>41.892861204058448</c:v>
                </c:pt>
                <c:pt idx="607">
                  <c:v>41.943844837780269</c:v>
                </c:pt>
                <c:pt idx="608">
                  <c:v>41.994806510878028</c:v>
                </c:pt>
                <c:pt idx="609">
                  <c:v>42.045746268877338</c:v>
                </c:pt>
                <c:pt idx="610">
                  <c:v>42.096664157135208</c:v>
                </c:pt>
                <c:pt idx="611">
                  <c:v>42.147560220840461</c:v>
                </c:pt>
                <c:pt idx="612">
                  <c:v>42.198434505014902</c:v>
                </c:pt>
                <c:pt idx="613">
                  <c:v>42.249287054514141</c:v>
                </c:pt>
                <c:pt idx="614">
                  <c:v>42.300117914028426</c:v>
                </c:pt>
                <c:pt idx="615">
                  <c:v>42.350927128083491</c:v>
                </c:pt>
                <c:pt idx="616">
                  <c:v>42.401714741041587</c:v>
                </c:pt>
                <c:pt idx="617">
                  <c:v>42.452480797102247</c:v>
                </c:pt>
                <c:pt idx="618">
                  <c:v>42.503225340303089</c:v>
                </c:pt>
                <c:pt idx="619">
                  <c:v>42.553948414520761</c:v>
                </c:pt>
                <c:pt idx="620">
                  <c:v>42.604650063471702</c:v>
                </c:pt>
                <c:pt idx="621">
                  <c:v>42.655330330713099</c:v>
                </c:pt>
                <c:pt idx="622">
                  <c:v>42.705989259643701</c:v>
                </c:pt>
                <c:pt idx="623">
                  <c:v>42.756626893504468</c:v>
                </c:pt>
                <c:pt idx="624">
                  <c:v>42.807243275379733</c:v>
                </c:pt>
                <c:pt idx="625">
                  <c:v>42.857838448197597</c:v>
                </c:pt>
                <c:pt idx="626">
                  <c:v>42.908412454731199</c:v>
                </c:pt>
                <c:pt idx="627">
                  <c:v>42.958965337599153</c:v>
                </c:pt>
                <c:pt idx="628">
                  <c:v>43.009497139266387</c:v>
                </c:pt>
                <c:pt idx="629">
                  <c:v>43.060007902045399</c:v>
                </c:pt>
                <c:pt idx="630">
                  <c:v>43.110497668096343</c:v>
                </c:pt>
                <c:pt idx="631">
                  <c:v>43.160966479428318</c:v>
                </c:pt>
                <c:pt idx="632">
                  <c:v>43.211414377899978</c:v>
                </c:pt>
                <c:pt idx="633">
                  <c:v>43.261841405220373</c:v>
                </c:pt>
                <c:pt idx="634">
                  <c:v>43.312247602949569</c:v>
                </c:pt>
                <c:pt idx="635">
                  <c:v>43.362633012499572</c:v>
                </c:pt>
                <c:pt idx="636">
                  <c:v>43.412997675135131</c:v>
                </c:pt>
                <c:pt idx="637">
                  <c:v>43.463341631974266</c:v>
                </c:pt>
                <c:pt idx="638">
                  <c:v>43.51366492398914</c:v>
                </c:pt>
                <c:pt idx="639">
                  <c:v>43.563967592006897</c:v>
                </c:pt>
                <c:pt idx="640">
                  <c:v>43.614249676710237</c:v>
                </c:pt>
                <c:pt idx="641">
                  <c:v>43.664511218638381</c:v>
                </c:pt>
                <c:pt idx="642">
                  <c:v>43.71475225818741</c:v>
                </c:pt>
                <c:pt idx="643">
                  <c:v>43.764972835611452</c:v>
                </c:pt>
                <c:pt idx="644">
                  <c:v>43.815172991023047</c:v>
                </c:pt>
                <c:pt idx="645">
                  <c:v>43.865352764394061</c:v>
                </c:pt>
                <c:pt idx="646">
                  <c:v>43.915512195556268</c:v>
                </c:pt>
                <c:pt idx="647">
                  <c:v>43.965651324202227</c:v>
                </c:pt>
                <c:pt idx="648">
                  <c:v>44.015770189885842</c:v>
                </c:pt>
                <c:pt idx="649">
                  <c:v>44.065868832022971</c:v>
                </c:pt>
                <c:pt idx="650">
                  <c:v>44.115947289892347</c:v>
                </c:pt>
                <c:pt idx="651">
                  <c:v>44.166005602636261</c:v>
                </c:pt>
                <c:pt idx="652">
                  <c:v>44.216043809261024</c:v>
                </c:pt>
                <c:pt idx="653">
                  <c:v>44.26606194863777</c:v>
                </c:pt>
                <c:pt idx="654">
                  <c:v>44.316060059503087</c:v>
                </c:pt>
                <c:pt idx="655">
                  <c:v>44.366038180459832</c:v>
                </c:pt>
                <c:pt idx="656">
                  <c:v>44.415996349977682</c:v>
                </c:pt>
                <c:pt idx="657">
                  <c:v>44.465934606393702</c:v>
                </c:pt>
                <c:pt idx="658">
                  <c:v>44.515852987913249</c:v>
                </c:pt>
                <c:pt idx="659">
                  <c:v>44.565751532610378</c:v>
                </c:pt>
                <c:pt idx="660">
                  <c:v>44.615630278428661</c:v>
                </c:pt>
                <c:pt idx="661">
                  <c:v>44.665489263181676</c:v>
                </c:pt>
                <c:pt idx="662">
                  <c:v>44.715328524553897</c:v>
                </c:pt>
                <c:pt idx="663">
                  <c:v>44.765148100101001</c:v>
                </c:pt>
                <c:pt idx="664">
                  <c:v>44.814948027250772</c:v>
                </c:pt>
                <c:pt idx="665">
                  <c:v>44.864728343303582</c:v>
                </c:pt>
                <c:pt idx="666">
                  <c:v>44.914489085433111</c:v>
                </c:pt>
                <c:pt idx="667">
                  <c:v>44.964230290686899</c:v>
                </c:pt>
                <c:pt idx="668">
                  <c:v>45.013951995986893</c:v>
                </c:pt>
                <c:pt idx="669">
                  <c:v>45.063654238130297</c:v>
                </c:pt>
                <c:pt idx="670">
                  <c:v>45.113337053789863</c:v>
                </c:pt>
                <c:pt idx="671">
                  <c:v>45.163000479514828</c:v>
                </c:pt>
                <c:pt idx="672">
                  <c:v>45.212644551731287</c:v>
                </c:pt>
                <c:pt idx="673">
                  <c:v>45.262269306742802</c:v>
                </c:pt>
                <c:pt idx="674">
                  <c:v>45.311874780731017</c:v>
                </c:pt>
                <c:pt idx="675">
                  <c:v>45.361461009756447</c:v>
                </c:pt>
                <c:pt idx="676">
                  <c:v>45.411028029758747</c:v>
                </c:pt>
                <c:pt idx="677">
                  <c:v>45.460575876557499</c:v>
                </c:pt>
                <c:pt idx="678">
                  <c:v>45.510104585852588</c:v>
                </c:pt>
                <c:pt idx="679">
                  <c:v>45.559614193225173</c:v>
                </c:pt>
                <c:pt idx="680">
                  <c:v>45.60910473413773</c:v>
                </c:pt>
                <c:pt idx="681">
                  <c:v>45.658576243935201</c:v>
                </c:pt>
                <c:pt idx="682">
                  <c:v>45.7080287578449</c:v>
                </c:pt>
                <c:pt idx="683">
                  <c:v>45.7574623109778</c:v>
                </c:pt>
                <c:pt idx="684">
                  <c:v>45.806876938328323</c:v>
                </c:pt>
                <c:pt idx="685">
                  <c:v>45.856272674775553</c:v>
                </c:pt>
                <c:pt idx="686">
                  <c:v>45.905649555083478</c:v>
                </c:pt>
                <c:pt idx="687">
                  <c:v>45.955007613901508</c:v>
                </c:pt>
                <c:pt idx="688">
                  <c:v>46.004346885765067</c:v>
                </c:pt>
                <c:pt idx="689">
                  <c:v>46.053667405096228</c:v>
                </c:pt>
                <c:pt idx="690">
                  <c:v>46.102969206204158</c:v>
                </c:pt>
                <c:pt idx="691">
                  <c:v>46.152252323285673</c:v>
                </c:pt>
                <c:pt idx="692">
                  <c:v>46.20151679042565</c:v>
                </c:pt>
                <c:pt idx="693">
                  <c:v>46.250762641597859</c:v>
                </c:pt>
                <c:pt idx="694">
                  <c:v>46.299989910665111</c:v>
                </c:pt>
                <c:pt idx="695">
                  <c:v>46.349198631379998</c:v>
                </c:pt>
                <c:pt idx="696">
                  <c:v>46.398388837385468</c:v>
                </c:pt>
                <c:pt idx="697">
                  <c:v>46.447560562215152</c:v>
                </c:pt>
                <c:pt idx="698">
                  <c:v>46.496713839294003</c:v>
                </c:pt>
                <c:pt idx="699">
                  <c:v>46.545848701938802</c:v>
                </c:pt>
                <c:pt idx="700">
                  <c:v>46.594965183358497</c:v>
                </c:pt>
                <c:pt idx="701">
                  <c:v>46.644063316654929</c:v>
                </c:pt>
                <c:pt idx="702">
                  <c:v>46.693143134823202</c:v>
                </c:pt>
                <c:pt idx="703">
                  <c:v>46.742204670752223</c:v>
                </c:pt>
                <c:pt idx="704">
                  <c:v>46.791247957225252</c:v>
                </c:pt>
                <c:pt idx="705">
                  <c:v>46.840273026920222</c:v>
                </c:pt>
                <c:pt idx="706">
                  <c:v>46.889279912410252</c:v>
                </c:pt>
                <c:pt idx="707">
                  <c:v>46.938268646164438</c:v>
                </c:pt>
                <c:pt idx="708">
                  <c:v>46.987239260547923</c:v>
                </c:pt>
                <c:pt idx="709">
                  <c:v>47.036191787822602</c:v>
                </c:pt>
                <c:pt idx="710">
                  <c:v>47.085126260147497</c:v>
                </c:pt>
                <c:pt idx="711">
                  <c:v>47.134042709579333</c:v>
                </c:pt>
                <c:pt idx="712">
                  <c:v>47.182941168072993</c:v>
                </c:pt>
                <c:pt idx="713">
                  <c:v>47.231821667481753</c:v>
                </c:pt>
                <c:pt idx="714">
                  <c:v>47.280684239558198</c:v>
                </c:pt>
                <c:pt idx="715">
                  <c:v>47.329528915954221</c:v>
                </c:pt>
                <c:pt idx="716">
                  <c:v>47.378355728221763</c:v>
                </c:pt>
                <c:pt idx="717">
                  <c:v>47.427164707813191</c:v>
                </c:pt>
                <c:pt idx="718">
                  <c:v>47.475955886081742</c:v>
                </c:pt>
                <c:pt idx="719">
                  <c:v>47.524729294281848</c:v>
                </c:pt>
                <c:pt idx="720">
                  <c:v>47.573484963569953</c:v>
                </c:pt>
                <c:pt idx="721">
                  <c:v>47.622222925004401</c:v>
                </c:pt>
                <c:pt idx="722">
                  <c:v>47.670943209546607</c:v>
                </c:pt>
                <c:pt idx="723">
                  <c:v>47.719645848060672</c:v>
                </c:pt>
                <c:pt idx="724">
                  <c:v>47.768330871314461</c:v>
                </c:pt>
                <c:pt idx="725">
                  <c:v>47.816998309979802</c:v>
                </c:pt>
                <c:pt idx="726">
                  <c:v>47.865648194632747</c:v>
                </c:pt>
                <c:pt idx="727">
                  <c:v>47.914280555754431</c:v>
                </c:pt>
                <c:pt idx="728">
                  <c:v>47.962895423731062</c:v>
                </c:pt>
                <c:pt idx="729">
                  <c:v>48.011492828854529</c:v>
                </c:pt>
                <c:pt idx="730">
                  <c:v>48.060072801322981</c:v>
                </c:pt>
                <c:pt idx="731">
                  <c:v>48.108635371240823</c:v>
                </c:pt>
                <c:pt idx="732">
                  <c:v>48.157180568619637</c:v>
                </c:pt>
                <c:pt idx="733">
                  <c:v>48.20570842337834</c:v>
                </c:pt>
                <c:pt idx="734">
                  <c:v>48.254218965343298</c:v>
                </c:pt>
                <c:pt idx="735">
                  <c:v>48.302712224249532</c:v>
                </c:pt>
                <c:pt idx="736">
                  <c:v>48.351188229740274</c:v>
                </c:pt>
                <c:pt idx="737">
                  <c:v>48.399647011367968</c:v>
                </c:pt>
                <c:pt idx="738">
                  <c:v>48.448088598594197</c:v>
                </c:pt>
                <c:pt idx="739">
                  <c:v>48.49651302079053</c:v>
                </c:pt>
                <c:pt idx="740">
                  <c:v>48.544920307238698</c:v>
                </c:pt>
                <c:pt idx="741">
                  <c:v>48.593310487130978</c:v>
                </c:pt>
                <c:pt idx="742">
                  <c:v>48.641683589570519</c:v>
                </c:pt>
                <c:pt idx="743">
                  <c:v>48.690039643572021</c:v>
                </c:pt>
                <c:pt idx="744">
                  <c:v>48.738378678061899</c:v>
                </c:pt>
                <c:pt idx="745">
                  <c:v>48.786700721878532</c:v>
                </c:pt>
                <c:pt idx="746">
                  <c:v>48.835005803773058</c:v>
                </c:pt>
                <c:pt idx="747">
                  <c:v>48.883293952409353</c:v>
                </c:pt>
                <c:pt idx="748">
                  <c:v>48.931565196364602</c:v>
                </c:pt>
                <c:pt idx="749">
                  <c:v>48.979819564129798</c:v>
                </c:pt>
                <c:pt idx="750">
                  <c:v>49.028057084109811</c:v>
                </c:pt>
                <c:pt idx="751">
                  <c:v>49.076277784623933</c:v>
                </c:pt>
                <c:pt idx="752">
                  <c:v>49.124481693906347</c:v>
                </c:pt>
                <c:pt idx="753">
                  <c:v>49.172668840106347</c:v>
                </c:pt>
                <c:pt idx="754">
                  <c:v>49.220839251288602</c:v>
                </c:pt>
                <c:pt idx="755">
                  <c:v>49.268992955433973</c:v>
                </c:pt>
                <c:pt idx="756">
                  <c:v>49.317129980439198</c:v>
                </c:pt>
                <c:pt idx="757">
                  <c:v>49.365250354118032</c:v>
                </c:pt>
                <c:pt idx="758">
                  <c:v>49.413354104200742</c:v>
                </c:pt>
                <c:pt idx="759">
                  <c:v>49.461441258335363</c:v>
                </c:pt>
                <c:pt idx="760">
                  <c:v>49.509511844087363</c:v>
                </c:pt>
                <c:pt idx="761">
                  <c:v>49.557565888940211</c:v>
                </c:pt>
                <c:pt idx="762">
                  <c:v>49.605603420295957</c:v>
                </c:pt>
                <c:pt idx="763">
                  <c:v>49.653624465475147</c:v>
                </c:pt>
                <c:pt idx="764">
                  <c:v>49.70162905171761</c:v>
                </c:pt>
                <c:pt idx="765">
                  <c:v>49.749617206182648</c:v>
                </c:pt>
                <c:pt idx="766">
                  <c:v>49.797588955948981</c:v>
                </c:pt>
                <c:pt idx="767">
                  <c:v>49.84554432801577</c:v>
                </c:pt>
                <c:pt idx="768">
                  <c:v>49.893483349302542</c:v>
                </c:pt>
                <c:pt idx="769">
                  <c:v>49.941406046649519</c:v>
                </c:pt>
                <c:pt idx="770">
                  <c:v>49.989312446818211</c:v>
                </c:pt>
                <c:pt idx="771">
                  <c:v>50.037202576491467</c:v>
                </c:pt>
                <c:pt idx="772">
                  <c:v>50.085076462273953</c:v>
                </c:pt>
                <c:pt idx="773">
                  <c:v>50.132934130692433</c:v>
                </c:pt>
                <c:pt idx="774">
                  <c:v>50.180775608196143</c:v>
                </c:pt>
                <c:pt idx="775">
                  <c:v>50.228600921157181</c:v>
                </c:pt>
                <c:pt idx="776">
                  <c:v>50.276410095870581</c:v>
                </c:pt>
                <c:pt idx="777">
                  <c:v>50.324203158554852</c:v>
                </c:pt>
                <c:pt idx="778">
                  <c:v>50.371980135352338</c:v>
                </c:pt>
                <c:pt idx="779">
                  <c:v>50.419741052329329</c:v>
                </c:pt>
                <c:pt idx="780">
                  <c:v>50.467485935476603</c:v>
                </c:pt>
                <c:pt idx="781">
                  <c:v>50.515214810709551</c:v>
                </c:pt>
                <c:pt idx="782">
                  <c:v>50.562927703868503</c:v>
                </c:pt>
                <c:pt idx="783">
                  <c:v>50.610624640719401</c:v>
                </c:pt>
                <c:pt idx="784">
                  <c:v>50.658305646953501</c:v>
                </c:pt>
                <c:pt idx="785">
                  <c:v>50.70597074818815</c:v>
                </c:pt>
                <c:pt idx="786">
                  <c:v>50.75361996996692</c:v>
                </c:pt>
                <c:pt idx="787">
                  <c:v>50.801253337760023</c:v>
                </c:pt>
                <c:pt idx="788">
                  <c:v>50.848870876964362</c:v>
                </c:pt>
                <c:pt idx="789">
                  <c:v>50.896472612904141</c:v>
                </c:pt>
                <c:pt idx="790">
                  <c:v>50.944058570831046</c:v>
                </c:pt>
                <c:pt idx="791">
                  <c:v>50.991628775924312</c:v>
                </c:pt>
                <c:pt idx="792">
                  <c:v>51.039183253291547</c:v>
                </c:pt>
                <c:pt idx="793">
                  <c:v>51.086722027968513</c:v>
                </c:pt>
                <c:pt idx="794">
                  <c:v>51.134245124919651</c:v>
                </c:pt>
                <c:pt idx="795">
                  <c:v>51.181752569038331</c:v>
                </c:pt>
                <c:pt idx="796">
                  <c:v>51.229244385147283</c:v>
                </c:pt>
                <c:pt idx="797">
                  <c:v>51.276720597998498</c:v>
                </c:pt>
                <c:pt idx="798">
                  <c:v>51.324181232274199</c:v>
                </c:pt>
                <c:pt idx="799">
                  <c:v>51.371626312586272</c:v>
                </c:pt>
                <c:pt idx="800">
                  <c:v>51.419055863477311</c:v>
                </c:pt>
                <c:pt idx="801">
                  <c:v>51.466469909420411</c:v>
                </c:pt>
                <c:pt idx="802">
                  <c:v>51.513868474819603</c:v>
                </c:pt>
                <c:pt idx="803">
                  <c:v>51.561251584010193</c:v>
                </c:pt>
                <c:pt idx="804">
                  <c:v>51.608619261259093</c:v>
                </c:pt>
                <c:pt idx="805">
                  <c:v>51.655971530764887</c:v>
                </c:pt>
                <c:pt idx="806">
                  <c:v>51.703308416658331</c:v>
                </c:pt>
                <c:pt idx="807">
                  <c:v>51.750629943002217</c:v>
                </c:pt>
                <c:pt idx="808">
                  <c:v>51.797936133792398</c:v>
                </c:pt>
                <c:pt idx="809">
                  <c:v>51.845227012957309</c:v>
                </c:pt>
                <c:pt idx="810">
                  <c:v>51.892502604358683</c:v>
                </c:pt>
                <c:pt idx="811">
                  <c:v>51.939762931791527</c:v>
                </c:pt>
                <c:pt idx="812">
                  <c:v>51.987008018984703</c:v>
                </c:pt>
                <c:pt idx="813">
                  <c:v>52.034237889600817</c:v>
                </c:pt>
                <c:pt idx="814">
                  <c:v>52.081452567237037</c:v>
                </c:pt>
                <c:pt idx="815">
                  <c:v>52.12865207542476</c:v>
                </c:pt>
                <c:pt idx="816">
                  <c:v>52.175836437630068</c:v>
                </c:pt>
                <c:pt idx="817">
                  <c:v>52.223005677254292</c:v>
                </c:pt>
                <c:pt idx="818">
                  <c:v>52.270159817633861</c:v>
                </c:pt>
                <c:pt idx="819">
                  <c:v>52.317298882040767</c:v>
                </c:pt>
                <c:pt idx="820">
                  <c:v>52.364422893682807</c:v>
                </c:pt>
                <c:pt idx="821">
                  <c:v>52.411531875703893</c:v>
                </c:pt>
                <c:pt idx="822">
                  <c:v>52.458625851183882</c:v>
                </c:pt>
                <c:pt idx="823">
                  <c:v>52.505704843139732</c:v>
                </c:pt>
                <c:pt idx="824">
                  <c:v>52.55276887452473</c:v>
                </c:pt>
                <c:pt idx="825">
                  <c:v>52.599817968229431</c:v>
                </c:pt>
                <c:pt idx="826">
                  <c:v>52.646852147081503</c:v>
                </c:pt>
                <c:pt idx="827">
                  <c:v>52.693871433846489</c:v>
                </c:pt>
                <c:pt idx="828">
                  <c:v>52.740875851227401</c:v>
                </c:pt>
                <c:pt idx="829">
                  <c:v>52.787865421865277</c:v>
                </c:pt>
                <c:pt idx="830">
                  <c:v>52.834840168339703</c:v>
                </c:pt>
                <c:pt idx="831">
                  <c:v>52.881800113168588</c:v>
                </c:pt>
                <c:pt idx="832">
                  <c:v>52.928745278808613</c:v>
                </c:pt>
                <c:pt idx="833">
                  <c:v>52.97567568765546</c:v>
                </c:pt>
                <c:pt idx="834">
                  <c:v>53.022591362044182</c:v>
                </c:pt>
                <c:pt idx="835">
                  <c:v>53.069492324249062</c:v>
                </c:pt>
                <c:pt idx="836">
                  <c:v>53.116378596484232</c:v>
                </c:pt>
                <c:pt idx="837">
                  <c:v>53.163250200903903</c:v>
                </c:pt>
                <c:pt idx="838">
                  <c:v>53.210107159602167</c:v>
                </c:pt>
                <c:pt idx="839">
                  <c:v>53.256949494613828</c:v>
                </c:pt>
                <c:pt idx="840">
                  <c:v>53.303777227914161</c:v>
                </c:pt>
                <c:pt idx="841">
                  <c:v>53.350590381419323</c:v>
                </c:pt>
                <c:pt idx="842">
                  <c:v>53.39738897698669</c:v>
                </c:pt>
                <c:pt idx="843">
                  <c:v>53.444173036414753</c:v>
                </c:pt>
                <c:pt idx="844">
                  <c:v>53.490942581443853</c:v>
                </c:pt>
                <c:pt idx="845">
                  <c:v>53.537697633755847</c:v>
                </c:pt>
                <c:pt idx="846">
                  <c:v>53.58443821497476</c:v>
                </c:pt>
                <c:pt idx="847">
                  <c:v>53.63116434666675</c:v>
                </c:pt>
                <c:pt idx="848">
                  <c:v>53.677876050340508</c:v>
                </c:pt>
                <c:pt idx="849">
                  <c:v>53.724573347447411</c:v>
                </c:pt>
                <c:pt idx="850">
                  <c:v>53.771256259381751</c:v>
                </c:pt>
                <c:pt idx="851">
                  <c:v>53.817924807480743</c:v>
                </c:pt>
                <c:pt idx="852">
                  <c:v>53.864579013025143</c:v>
                </c:pt>
                <c:pt idx="853">
                  <c:v>53.911218897239223</c:v>
                </c:pt>
                <c:pt idx="854">
                  <c:v>53.957844481290913</c:v>
                </c:pt>
                <c:pt idx="855">
                  <c:v>54.004455786292269</c:v>
                </c:pt>
                <c:pt idx="856">
                  <c:v>54.051052833299451</c:v>
                </c:pt>
                <c:pt idx="857">
                  <c:v>54.097635643312998</c:v>
                </c:pt>
                <c:pt idx="858">
                  <c:v>54.14420423727811</c:v>
                </c:pt>
                <c:pt idx="859">
                  <c:v>54.19075863608488</c:v>
                </c:pt>
                <c:pt idx="860">
                  <c:v>54.23729886056833</c:v>
                </c:pt>
                <c:pt idx="861">
                  <c:v>54.283824931508718</c:v>
                </c:pt>
                <c:pt idx="862">
                  <c:v>54.330336869631978</c:v>
                </c:pt>
                <c:pt idx="863">
                  <c:v>54.376834695609318</c:v>
                </c:pt>
                <c:pt idx="864">
                  <c:v>54.423318430058167</c:v>
                </c:pt>
                <c:pt idx="865">
                  <c:v>54.469788093541752</c:v>
                </c:pt>
                <c:pt idx="866">
                  <c:v>54.516243706569867</c:v>
                </c:pt>
                <c:pt idx="867">
                  <c:v>54.562685289598527</c:v>
                </c:pt>
                <c:pt idx="868">
                  <c:v>54.609112863030553</c:v>
                </c:pt>
                <c:pt idx="869">
                  <c:v>54.655526447215472</c:v>
                </c:pt>
                <c:pt idx="870">
                  <c:v>54.701926062450198</c:v>
                </c:pt>
                <c:pt idx="871">
                  <c:v>54.748311728978578</c:v>
                </c:pt>
                <c:pt idx="872">
                  <c:v>54.79468346699214</c:v>
                </c:pt>
                <c:pt idx="873">
                  <c:v>54.841041296629989</c:v>
                </c:pt>
                <c:pt idx="874">
                  <c:v>54.887385237979217</c:v>
                </c:pt>
                <c:pt idx="875">
                  <c:v>54.933715311074863</c:v>
                </c:pt>
                <c:pt idx="876">
                  <c:v>54.980031535899997</c:v>
                </c:pt>
                <c:pt idx="877">
                  <c:v>55.026333932386699</c:v>
                </c:pt>
                <c:pt idx="878">
                  <c:v>55.072622520415251</c:v>
                </c:pt>
                <c:pt idx="879">
                  <c:v>55.118897319814678</c:v>
                </c:pt>
                <c:pt idx="880">
                  <c:v>55.165158350363448</c:v>
                </c:pt>
                <c:pt idx="881">
                  <c:v>55.2114056317888</c:v>
                </c:pt>
                <c:pt idx="882">
                  <c:v>55.257639183767672</c:v>
                </c:pt>
                <c:pt idx="883">
                  <c:v>55.303859025926357</c:v>
                </c:pt>
                <c:pt idx="884">
                  <c:v>55.350065177841188</c:v>
                </c:pt>
                <c:pt idx="885">
                  <c:v>55.396257659038064</c:v>
                </c:pt>
                <c:pt idx="886">
                  <c:v>55.442436488993387</c:v>
                </c:pt>
                <c:pt idx="887">
                  <c:v>55.488601687133588</c:v>
                </c:pt>
                <c:pt idx="888">
                  <c:v>55.534753272835822</c:v>
                </c:pt>
                <c:pt idx="889">
                  <c:v>55.580891265427873</c:v>
                </c:pt>
                <c:pt idx="890">
                  <c:v>55.627015684188159</c:v>
                </c:pt>
                <c:pt idx="891">
                  <c:v>55.673126548346509</c:v>
                </c:pt>
                <c:pt idx="892">
                  <c:v>55.719223877083692</c:v>
                </c:pt>
                <c:pt idx="893">
                  <c:v>55.765307689532051</c:v>
                </c:pt>
                <c:pt idx="894">
                  <c:v>55.811378004775378</c:v>
                </c:pt>
                <c:pt idx="895">
                  <c:v>55.857434841849297</c:v>
                </c:pt>
                <c:pt idx="896">
                  <c:v>55.903478219741316</c:v>
                </c:pt>
                <c:pt idx="897">
                  <c:v>55.949508157391051</c:v>
                </c:pt>
                <c:pt idx="898">
                  <c:v>55.995524673690532</c:v>
                </c:pt>
                <c:pt idx="899">
                  <c:v>56.041527787484007</c:v>
                </c:pt>
                <c:pt idx="900">
                  <c:v>56.087517517568443</c:v>
                </c:pt>
                <c:pt idx="901">
                  <c:v>56.133493882693799</c:v>
                </c:pt>
                <c:pt idx="902">
                  <c:v>56.179456901562553</c:v>
                </c:pt>
                <c:pt idx="903">
                  <c:v>56.225406592830851</c:v>
                </c:pt>
                <c:pt idx="904">
                  <c:v>56.271342975107729</c:v>
                </c:pt>
                <c:pt idx="905">
                  <c:v>56.31726606695586</c:v>
                </c:pt>
                <c:pt idx="906">
                  <c:v>56.363175886891689</c:v>
                </c:pt>
                <c:pt idx="907">
                  <c:v>56.409072453385157</c:v>
                </c:pt>
                <c:pt idx="908">
                  <c:v>56.454955784860452</c:v>
                </c:pt>
                <c:pt idx="909">
                  <c:v>56.500825899695784</c:v>
                </c:pt>
                <c:pt idx="910">
                  <c:v>56.546682816223608</c:v>
                </c:pt>
                <c:pt idx="911">
                  <c:v>56.592526552731073</c:v>
                </c:pt>
                <c:pt idx="912">
                  <c:v>56.638357127459741</c:v>
                </c:pt>
                <c:pt idx="913">
                  <c:v>56.684174558606053</c:v>
                </c:pt>
                <c:pt idx="914">
                  <c:v>56.729978864321303</c:v>
                </c:pt>
                <c:pt idx="915">
                  <c:v>56.77577006271207</c:v>
                </c:pt>
                <c:pt idx="916">
                  <c:v>56.821548171840078</c:v>
                </c:pt>
                <c:pt idx="917">
                  <c:v>56.867313209722518</c:v>
                </c:pt>
                <c:pt idx="918">
                  <c:v>56.913065194332269</c:v>
                </c:pt>
                <c:pt idx="919">
                  <c:v>56.958804143597732</c:v>
                </c:pt>
                <c:pt idx="920">
                  <c:v>57.004530075403537</c:v>
                </c:pt>
                <c:pt idx="921">
                  <c:v>57.050243007589998</c:v>
                </c:pt>
                <c:pt idx="922">
                  <c:v>57.095942957954009</c:v>
                </c:pt>
                <c:pt idx="923">
                  <c:v>57.141629944248578</c:v>
                </c:pt>
                <c:pt idx="924">
                  <c:v>57.187303984183401</c:v>
                </c:pt>
                <c:pt idx="925">
                  <c:v>57.232965095424703</c:v>
                </c:pt>
                <c:pt idx="926">
                  <c:v>57.278613295595711</c:v>
                </c:pt>
                <c:pt idx="927">
                  <c:v>57.324248602276441</c:v>
                </c:pt>
                <c:pt idx="928">
                  <c:v>57.369871033004337</c:v>
                </c:pt>
                <c:pt idx="929">
                  <c:v>57.415480605273849</c:v>
                </c:pt>
                <c:pt idx="930">
                  <c:v>57.461077336536903</c:v>
                </c:pt>
                <c:pt idx="931">
                  <c:v>57.506661244203229</c:v>
                </c:pt>
                <c:pt idx="932">
                  <c:v>57.552232345640007</c:v>
                </c:pt>
                <c:pt idx="933">
                  <c:v>57.597790658172443</c:v>
                </c:pt>
                <c:pt idx="934">
                  <c:v>57.643336199083933</c:v>
                </c:pt>
                <c:pt idx="935">
                  <c:v>57.688868985615642</c:v>
                </c:pt>
                <c:pt idx="936">
                  <c:v>57.734389034967357</c:v>
                </c:pt>
                <c:pt idx="937">
                  <c:v>57.779896364297286</c:v>
                </c:pt>
                <c:pt idx="938">
                  <c:v>57.825390990722383</c:v>
                </c:pt>
                <c:pt idx="939">
                  <c:v>57.870872931317898</c:v>
                </c:pt>
                <c:pt idx="940">
                  <c:v>57.916342203118496</c:v>
                </c:pt>
                <c:pt idx="941">
                  <c:v>57.961798823117647</c:v>
                </c:pt>
                <c:pt idx="942">
                  <c:v>58.007242808267968</c:v>
                </c:pt>
                <c:pt idx="943">
                  <c:v>58.052674175481421</c:v>
                </c:pt>
                <c:pt idx="944">
                  <c:v>58.098092941629673</c:v>
                </c:pt>
                <c:pt idx="945">
                  <c:v>58.143499123543592</c:v>
                </c:pt>
                <c:pt idx="946">
                  <c:v>58.188892738014033</c:v>
                </c:pt>
                <c:pt idx="947">
                  <c:v>58.23427380179178</c:v>
                </c:pt>
                <c:pt idx="948">
                  <c:v>58.279642331587461</c:v>
                </c:pt>
                <c:pt idx="949">
                  <c:v>58.32499834407195</c:v>
                </c:pt>
                <c:pt idx="950">
                  <c:v>58.370341855876497</c:v>
                </c:pt>
                <c:pt idx="951">
                  <c:v>58.415672883592691</c:v>
                </c:pt>
                <c:pt idx="952">
                  <c:v>58.460991443772571</c:v>
                </c:pt>
                <c:pt idx="953">
                  <c:v>58.506297552929141</c:v>
                </c:pt>
                <c:pt idx="954">
                  <c:v>58.551591227536058</c:v>
                </c:pt>
                <c:pt idx="955">
                  <c:v>58.596872484028069</c:v>
                </c:pt>
                <c:pt idx="956">
                  <c:v>58.642141338800798</c:v>
                </c:pt>
                <c:pt idx="957">
                  <c:v>58.687397808211337</c:v>
                </c:pt>
                <c:pt idx="958">
                  <c:v>58.732641908578209</c:v>
                </c:pt>
                <c:pt idx="959">
                  <c:v>58.777873656181143</c:v>
                </c:pt>
                <c:pt idx="960">
                  <c:v>58.823093067261617</c:v>
                </c:pt>
                <c:pt idx="961">
                  <c:v>58.868300158023033</c:v>
                </c:pt>
                <c:pt idx="962">
                  <c:v>58.913494944630493</c:v>
                </c:pt>
                <c:pt idx="963">
                  <c:v>58.958677443211137</c:v>
                </c:pt>
                <c:pt idx="964">
                  <c:v>59.003847669854487</c:v>
                </c:pt>
                <c:pt idx="965">
                  <c:v>59.049005640611952</c:v>
                </c:pt>
                <c:pt idx="966">
                  <c:v>59.094151371497503</c:v>
                </c:pt>
                <c:pt idx="967">
                  <c:v>59.139284878487942</c:v>
                </c:pt>
                <c:pt idx="968">
                  <c:v>59.184406177522199</c:v>
                </c:pt>
                <c:pt idx="969">
                  <c:v>59.229515284502419</c:v>
                </c:pt>
                <c:pt idx="970">
                  <c:v>59.274612215293438</c:v>
                </c:pt>
                <c:pt idx="971">
                  <c:v>59.319696985723162</c:v>
                </c:pt>
                <c:pt idx="972">
                  <c:v>59.364769611582737</c:v>
                </c:pt>
                <c:pt idx="973">
                  <c:v>59.409830108626373</c:v>
                </c:pt>
                <c:pt idx="974">
                  <c:v>59.454878492571957</c:v>
                </c:pt>
                <c:pt idx="975">
                  <c:v>59.499914779100848</c:v>
                </c:pt>
                <c:pt idx="976">
                  <c:v>59.544938983857712</c:v>
                </c:pt>
                <c:pt idx="977">
                  <c:v>59.589951122451502</c:v>
                </c:pt>
                <c:pt idx="978">
                  <c:v>59.634951210454702</c:v>
                </c:pt>
                <c:pt idx="979">
                  <c:v>59.67993926340398</c:v>
                </c:pt>
                <c:pt idx="980">
                  <c:v>59.724915296799921</c:v>
                </c:pt>
                <c:pt idx="981">
                  <c:v>59.769879326107642</c:v>
                </c:pt>
                <c:pt idx="982">
                  <c:v>59.814831366756373</c:v>
                </c:pt>
                <c:pt idx="983">
                  <c:v>59.859771434140143</c:v>
                </c:pt>
                <c:pt idx="984">
                  <c:v>59.904699543617177</c:v>
                </c:pt>
                <c:pt idx="985">
                  <c:v>59.949615710510798</c:v>
                </c:pt>
                <c:pt idx="986">
                  <c:v>59.994519950108938</c:v>
                </c:pt>
                <c:pt idx="987">
                  <c:v>60.039412277664461</c:v>
                </c:pt>
                <c:pt idx="988">
                  <c:v>60.084292708395502</c:v>
                </c:pt>
                <c:pt idx="989">
                  <c:v>60.129161257485222</c:v>
                </c:pt>
                <c:pt idx="990">
                  <c:v>60.174017940082052</c:v>
                </c:pt>
                <c:pt idx="991">
                  <c:v>60.218862771300017</c:v>
                </c:pt>
                <c:pt idx="992">
                  <c:v>60.263695766218653</c:v>
                </c:pt>
                <c:pt idx="993">
                  <c:v>60.308516939882843</c:v>
                </c:pt>
                <c:pt idx="994">
                  <c:v>60.353326307303547</c:v>
                </c:pt>
                <c:pt idx="995">
                  <c:v>60.398123883457451</c:v>
                </c:pt>
                <c:pt idx="996">
                  <c:v>60.442909683287183</c:v>
                </c:pt>
                <c:pt idx="997">
                  <c:v>60.487683721701593</c:v>
                </c:pt>
                <c:pt idx="998">
                  <c:v>60.532446013575701</c:v>
                </c:pt>
                <c:pt idx="999">
                  <c:v>60.577196573750697</c:v>
                </c:pt>
                <c:pt idx="1000">
                  <c:v>60.621935417034223</c:v>
                </c:pt>
                <c:pt idx="1001">
                  <c:v>60.666662558200748</c:v>
                </c:pt>
                <c:pt idx="1002">
                  <c:v>60.711378011990988</c:v>
                </c:pt>
                <c:pt idx="1003">
                  <c:v>60.756081793112507</c:v>
                </c:pt>
                <c:pt idx="1004">
                  <c:v>60.800773916239983</c:v>
                </c:pt>
                <c:pt idx="1005">
                  <c:v>60.845454396014709</c:v>
                </c:pt>
                <c:pt idx="1006">
                  <c:v>60.890123247045203</c:v>
                </c:pt>
                <c:pt idx="1007">
                  <c:v>60.934780483907247</c:v>
                </c:pt>
                <c:pt idx="1008">
                  <c:v>60.979426121143703</c:v>
                </c:pt>
                <c:pt idx="1009">
                  <c:v>61.024060173265028</c:v>
                </c:pt>
                <c:pt idx="1010">
                  <c:v>61.068682654748997</c:v>
                </c:pt>
                <c:pt idx="1011">
                  <c:v>61.113293580041137</c:v>
                </c:pt>
                <c:pt idx="1012">
                  <c:v>61.157892963554673</c:v>
                </c:pt>
                <c:pt idx="1013">
                  <c:v>61.202480819670363</c:v>
                </c:pt>
                <c:pt idx="1014">
                  <c:v>61.247057162737249</c:v>
                </c:pt>
                <c:pt idx="1015">
                  <c:v>61.291622007072213</c:v>
                </c:pt>
                <c:pt idx="1016">
                  <c:v>61.336175366960198</c:v>
                </c:pt>
                <c:pt idx="1017">
                  <c:v>61.380717256654549</c:v>
                </c:pt>
                <c:pt idx="1018">
                  <c:v>61.42524769037675</c:v>
                </c:pt>
                <c:pt idx="1019">
                  <c:v>61.469766682316752</c:v>
                </c:pt>
                <c:pt idx="1020">
                  <c:v>61.514274246632993</c:v>
                </c:pt>
                <c:pt idx="1021">
                  <c:v>61.558770397452761</c:v>
                </c:pt>
                <c:pt idx="1022">
                  <c:v>61.603255148871838</c:v>
                </c:pt>
                <c:pt idx="1023">
                  <c:v>61.647728514954899</c:v>
                </c:pt>
                <c:pt idx="1024">
                  <c:v>61.692190509735511</c:v>
                </c:pt>
                <c:pt idx="1025">
                  <c:v>61.736641147216368</c:v>
                </c:pt>
                <c:pt idx="1026">
                  <c:v>61.781080441369099</c:v>
                </c:pt>
                <c:pt idx="1027">
                  <c:v>61.82550840613483</c:v>
                </c:pt>
                <c:pt idx="1028">
                  <c:v>61.869925055423643</c:v>
                </c:pt>
                <c:pt idx="1029">
                  <c:v>61.914330403115422</c:v>
                </c:pt>
                <c:pt idx="1030">
                  <c:v>61.95872446305917</c:v>
                </c:pt>
                <c:pt idx="1031">
                  <c:v>62.003107249073828</c:v>
                </c:pt>
                <c:pt idx="1032">
                  <c:v>62.047478774947997</c:v>
                </c:pt>
                <c:pt idx="1033">
                  <c:v>62.091839054439859</c:v>
                </c:pt>
                <c:pt idx="1034">
                  <c:v>62.136188101277632</c:v>
                </c:pt>
                <c:pt idx="1035">
                  <c:v>62.180525929159501</c:v>
                </c:pt>
                <c:pt idx="1036">
                  <c:v>62.224852551753862</c:v>
                </c:pt>
                <c:pt idx="1037">
                  <c:v>62.269167982699003</c:v>
                </c:pt>
                <c:pt idx="1038">
                  <c:v>62.313472235603832</c:v>
                </c:pt>
                <c:pt idx="1039">
                  <c:v>62.357765324047357</c:v>
                </c:pt>
                <c:pt idx="1040">
                  <c:v>62.402047261579163</c:v>
                </c:pt>
                <c:pt idx="1041">
                  <c:v>62.446318061719381</c:v>
                </c:pt>
                <c:pt idx="1042">
                  <c:v>62.490577737958681</c:v>
                </c:pt>
                <c:pt idx="1043">
                  <c:v>62.53482630375872</c:v>
                </c:pt>
                <c:pt idx="1044">
                  <c:v>62.579063772551649</c:v>
                </c:pt>
                <c:pt idx="1045">
                  <c:v>62.623290157740762</c:v>
                </c:pt>
                <c:pt idx="1046">
                  <c:v>62.667505472700313</c:v>
                </c:pt>
                <c:pt idx="1047">
                  <c:v>62.711709730775503</c:v>
                </c:pt>
                <c:pt idx="1048">
                  <c:v>62.755902945283147</c:v>
                </c:pt>
                <c:pt idx="1049">
                  <c:v>62.800085129510762</c:v>
                </c:pt>
                <c:pt idx="1050">
                  <c:v>62.84425629671771</c:v>
                </c:pt>
                <c:pt idx="1051">
                  <c:v>62.888416460134628</c:v>
                </c:pt>
                <c:pt idx="1052">
                  <c:v>62.932565632963538</c:v>
                </c:pt>
                <c:pt idx="1053">
                  <c:v>62.976703828378312</c:v>
                </c:pt>
                <c:pt idx="1054">
                  <c:v>63.020831059524554</c:v>
                </c:pt>
                <c:pt idx="1055">
                  <c:v>63.064947339519613</c:v>
                </c:pt>
                <c:pt idx="1056">
                  <c:v>63.109052681452553</c:v>
                </c:pt>
                <c:pt idx="1057">
                  <c:v>63.153147098384771</c:v>
                </c:pt>
                <c:pt idx="1058">
                  <c:v>63.197230603349411</c:v>
                </c:pt>
                <c:pt idx="1059">
                  <c:v>63.241303209352083</c:v>
                </c:pt>
                <c:pt idx="1060">
                  <c:v>63.285364929370317</c:v>
                </c:pt>
                <c:pt idx="1061">
                  <c:v>63.329415776354161</c:v>
                </c:pt>
                <c:pt idx="1062">
                  <c:v>63.373455763226119</c:v>
                </c:pt>
                <c:pt idx="1063">
                  <c:v>63.417484902880979</c:v>
                </c:pt>
                <c:pt idx="1064">
                  <c:v>63.461503208186308</c:v>
                </c:pt>
                <c:pt idx="1065">
                  <c:v>63.505510691982238</c:v>
                </c:pt>
                <c:pt idx="1066">
                  <c:v>63.549507367081731</c:v>
                </c:pt>
                <c:pt idx="1067">
                  <c:v>63.593493246270363</c:v>
                </c:pt>
                <c:pt idx="1068">
                  <c:v>63.637468342306981</c:v>
                </c:pt>
                <c:pt idx="1069">
                  <c:v>63.681432667923097</c:v>
                </c:pt>
                <c:pt idx="1070">
                  <c:v>63.725386235823521</c:v>
                </c:pt>
                <c:pt idx="1071">
                  <c:v>63.769329058686097</c:v>
                </c:pt>
                <c:pt idx="1072">
                  <c:v>63.813261149161903</c:v>
                </c:pt>
                <c:pt idx="1073">
                  <c:v>63.857182519875458</c:v>
                </c:pt>
                <c:pt idx="1074">
                  <c:v>63.901093183424642</c:v>
                </c:pt>
                <c:pt idx="1075">
                  <c:v>63.944993152380853</c:v>
                </c:pt>
                <c:pt idx="1076">
                  <c:v>63.988882439288837</c:v>
                </c:pt>
                <c:pt idx="1077">
                  <c:v>64.032761056667198</c:v>
                </c:pt>
                <c:pt idx="1078">
                  <c:v>64.07662901700823</c:v>
                </c:pt>
                <c:pt idx="1079">
                  <c:v>64.120486332778114</c:v>
                </c:pt>
                <c:pt idx="1080">
                  <c:v>64.164333016416691</c:v>
                </c:pt>
                <c:pt idx="1081">
                  <c:v>64.208169080338081</c:v>
                </c:pt>
                <c:pt idx="1082">
                  <c:v>64.251994536929985</c:v>
                </c:pt>
                <c:pt idx="1083">
                  <c:v>64.295809398554695</c:v>
                </c:pt>
                <c:pt idx="1084">
                  <c:v>64.339613677548456</c:v>
                </c:pt>
                <c:pt idx="1085">
                  <c:v>64.383407386221833</c:v>
                </c:pt>
                <c:pt idx="1086">
                  <c:v>64.427190536859797</c:v>
                </c:pt>
                <c:pt idx="1087">
                  <c:v>64.470963141721683</c:v>
                </c:pt>
                <c:pt idx="1088">
                  <c:v>64.514725213041402</c:v>
                </c:pt>
                <c:pt idx="1089">
                  <c:v>64.558476763027258</c:v>
                </c:pt>
                <c:pt idx="1090">
                  <c:v>64.602217803862516</c:v>
                </c:pt>
                <c:pt idx="1091">
                  <c:v>64.645948347704845</c:v>
                </c:pt>
                <c:pt idx="1092">
                  <c:v>64.689668406687048</c:v>
                </c:pt>
                <c:pt idx="1093">
                  <c:v>64.733377992916616</c:v>
                </c:pt>
                <c:pt idx="1094">
                  <c:v>64.777077118475901</c:v>
                </c:pt>
                <c:pt idx="1095">
                  <c:v>64.820765795422759</c:v>
                </c:pt>
                <c:pt idx="1096">
                  <c:v>64.864444035789433</c:v>
                </c:pt>
                <c:pt idx="1097">
                  <c:v>64.908111851584067</c:v>
                </c:pt>
                <c:pt idx="1098">
                  <c:v>64.951769254789582</c:v>
                </c:pt>
                <c:pt idx="1099">
                  <c:v>64.995416257364454</c:v>
                </c:pt>
                <c:pt idx="1100">
                  <c:v>65.039052871242433</c:v>
                </c:pt>
                <c:pt idx="1101">
                  <c:v>65.082679108332869</c:v>
                </c:pt>
                <c:pt idx="1102">
                  <c:v>65.126294980520555</c:v>
                </c:pt>
                <c:pt idx="1103">
                  <c:v>65.169900499665999</c:v>
                </c:pt>
                <c:pt idx="1104">
                  <c:v>65.213495677605394</c:v>
                </c:pt>
                <c:pt idx="1105">
                  <c:v>65.257080526150489</c:v>
                </c:pt>
                <c:pt idx="1106">
                  <c:v>65.300655057089259</c:v>
                </c:pt>
                <c:pt idx="1107">
                  <c:v>65.344219282185193</c:v>
                </c:pt>
                <c:pt idx="1108">
                  <c:v>65.38777321317805</c:v>
                </c:pt>
                <c:pt idx="1109">
                  <c:v>65.431316861783472</c:v>
                </c:pt>
                <c:pt idx="1110">
                  <c:v>65.474850239693339</c:v>
                </c:pt>
                <c:pt idx="1111">
                  <c:v>65.518373358575531</c:v>
                </c:pt>
                <c:pt idx="1112">
                  <c:v>65.561886230074506</c:v>
                </c:pt>
                <c:pt idx="1113">
                  <c:v>65.605388865810696</c:v>
                </c:pt>
                <c:pt idx="1114">
                  <c:v>65.648881277381236</c:v>
                </c:pt>
                <c:pt idx="1115">
                  <c:v>65.692363476359375</c:v>
                </c:pt>
                <c:pt idx="1116">
                  <c:v>65.7358354742953</c:v>
                </c:pt>
                <c:pt idx="1117">
                  <c:v>65.779297282715632</c:v>
                </c:pt>
                <c:pt idx="1118">
                  <c:v>65.822748913123391</c:v>
                </c:pt>
                <c:pt idx="1119">
                  <c:v>65.866190376998929</c:v>
                </c:pt>
                <c:pt idx="1120">
                  <c:v>65.909621685798996</c:v>
                </c:pt>
                <c:pt idx="1121">
                  <c:v>65.953042850957189</c:v>
                </c:pt>
                <c:pt idx="1122">
                  <c:v>65.996453883884143</c:v>
                </c:pt>
                <c:pt idx="1123">
                  <c:v>66.039854795967642</c:v>
                </c:pt>
                <c:pt idx="1124">
                  <c:v>66.083245598572375</c:v>
                </c:pt>
                <c:pt idx="1125">
                  <c:v>66.126626303040283</c:v>
                </c:pt>
                <c:pt idx="1126">
                  <c:v>66.169996920690352</c:v>
                </c:pt>
                <c:pt idx="1127">
                  <c:v>66.213357462819062</c:v>
                </c:pt>
                <c:pt idx="1128">
                  <c:v>66.256707940700053</c:v>
                </c:pt>
                <c:pt idx="1129">
                  <c:v>66.300048365584473</c:v>
                </c:pt>
                <c:pt idx="1130">
                  <c:v>66.343378748701014</c:v>
                </c:pt>
                <c:pt idx="1131">
                  <c:v>66.386699101255672</c:v>
                </c:pt>
                <c:pt idx="1132">
                  <c:v>66.430009434432307</c:v>
                </c:pt>
                <c:pt idx="1133">
                  <c:v>66.473309759392123</c:v>
                </c:pt>
                <c:pt idx="1134">
                  <c:v>66.516600087274497</c:v>
                </c:pt>
                <c:pt idx="1135">
                  <c:v>66.559880429196241</c:v>
                </c:pt>
                <c:pt idx="1136">
                  <c:v>66.603150796252152</c:v>
                </c:pt>
                <c:pt idx="1137">
                  <c:v>66.646411199514873</c:v>
                </c:pt>
                <c:pt idx="1138">
                  <c:v>66.689661650035362</c:v>
                </c:pt>
                <c:pt idx="1139">
                  <c:v>66.732902158842109</c:v>
                </c:pt>
                <c:pt idx="1140">
                  <c:v>66.77613273694206</c:v>
                </c:pt>
                <c:pt idx="1141">
                  <c:v>66.819353395320405</c:v>
                </c:pt>
                <c:pt idx="1142">
                  <c:v>66.862564144940194</c:v>
                </c:pt>
                <c:pt idx="1143">
                  <c:v>66.905764996743045</c:v>
                </c:pt>
                <c:pt idx="1144">
                  <c:v>66.948955961648934</c:v>
                </c:pt>
                <c:pt idx="1145">
                  <c:v>66.992137050556195</c:v>
                </c:pt>
                <c:pt idx="1146">
                  <c:v>67.035308274341716</c:v>
                </c:pt>
                <c:pt idx="1147">
                  <c:v>67.078469643860913</c:v>
                </c:pt>
                <c:pt idx="1148">
                  <c:v>67.121621169947787</c:v>
                </c:pt>
                <c:pt idx="1149">
                  <c:v>67.164762863414794</c:v>
                </c:pt>
                <c:pt idx="1150">
                  <c:v>67.207894735053571</c:v>
                </c:pt>
                <c:pt idx="1151">
                  <c:v>67.251016795634243</c:v>
                </c:pt>
                <c:pt idx="1152">
                  <c:v>67.294129055905699</c:v>
                </c:pt>
                <c:pt idx="1153">
                  <c:v>67.337231526596014</c:v>
                </c:pt>
                <c:pt idx="1154">
                  <c:v>67.380324218412056</c:v>
                </c:pt>
                <c:pt idx="1155">
                  <c:v>67.423407142039636</c:v>
                </c:pt>
                <c:pt idx="1156">
                  <c:v>67.466480308143943</c:v>
                </c:pt>
                <c:pt idx="1157">
                  <c:v>67.509543727369163</c:v>
                </c:pt>
                <c:pt idx="1158">
                  <c:v>67.552597410338393</c:v>
                </c:pt>
                <c:pt idx="1159">
                  <c:v>67.595641367654537</c:v>
                </c:pt>
                <c:pt idx="1160">
                  <c:v>67.638675609899408</c:v>
                </c:pt>
                <c:pt idx="1161">
                  <c:v>67.681700147634345</c:v>
                </c:pt>
                <c:pt idx="1162">
                  <c:v>67.724714991400063</c:v>
                </c:pt>
                <c:pt idx="1163">
                  <c:v>67.767720151716944</c:v>
                </c:pt>
                <c:pt idx="1164">
                  <c:v>67.810715639084606</c:v>
                </c:pt>
                <c:pt idx="1165">
                  <c:v>67.853701463982716</c:v>
                </c:pt>
                <c:pt idx="1166">
                  <c:v>67.89667763687018</c:v>
                </c:pt>
                <c:pt idx="1167">
                  <c:v>67.939644168185893</c:v>
                </c:pt>
                <c:pt idx="1168">
                  <c:v>67.98260106834833</c:v>
                </c:pt>
                <c:pt idx="1169">
                  <c:v>68.025548347756001</c:v>
                </c:pt>
                <c:pt idx="1170">
                  <c:v>68.068486016787233</c:v>
                </c:pt>
                <c:pt idx="1171">
                  <c:v>68.111414085800277</c:v>
                </c:pt>
                <c:pt idx="1172">
                  <c:v>68.154332565133302</c:v>
                </c:pt>
                <c:pt idx="1173">
                  <c:v>68.197241465104796</c:v>
                </c:pt>
                <c:pt idx="1174">
                  <c:v>68.240140796013065</c:v>
                </c:pt>
                <c:pt idx="1175">
                  <c:v>68.283030568136851</c:v>
                </c:pt>
                <c:pt idx="1176">
                  <c:v>68.325910791734898</c:v>
                </c:pt>
                <c:pt idx="1177">
                  <c:v>68.368781477046298</c:v>
                </c:pt>
                <c:pt idx="1178">
                  <c:v>68.4116426342907</c:v>
                </c:pt>
                <c:pt idx="1179">
                  <c:v>68.454494273667621</c:v>
                </c:pt>
                <c:pt idx="1180">
                  <c:v>68.4973364053577</c:v>
                </c:pt>
                <c:pt idx="1181">
                  <c:v>68.540169039521444</c:v>
                </c:pt>
                <c:pt idx="1182">
                  <c:v>68.582992186300359</c:v>
                </c:pt>
                <c:pt idx="1183">
                  <c:v>68.625805855816239</c:v>
                </c:pt>
                <c:pt idx="1184">
                  <c:v>68.668610058171922</c:v>
                </c:pt>
                <c:pt idx="1185">
                  <c:v>68.71140480345052</c:v>
                </c:pt>
                <c:pt idx="1186">
                  <c:v>68.754190101716105</c:v>
                </c:pt>
                <c:pt idx="1187">
                  <c:v>68.796965963013804</c:v>
                </c:pt>
                <c:pt idx="1188">
                  <c:v>68.839732397368962</c:v>
                </c:pt>
                <c:pt idx="1189">
                  <c:v>68.882489414788694</c:v>
                </c:pt>
                <c:pt idx="1190">
                  <c:v>68.925237025260472</c:v>
                </c:pt>
                <c:pt idx="1191">
                  <c:v>68.967975238753013</c:v>
                </c:pt>
                <c:pt idx="1192">
                  <c:v>69.010704065215975</c:v>
                </c:pt>
                <c:pt idx="1193">
                  <c:v>69.053423514580416</c:v>
                </c:pt>
                <c:pt idx="1194">
                  <c:v>69.096133596758321</c:v>
                </c:pt>
                <c:pt idx="1195">
                  <c:v>69.138834321643159</c:v>
                </c:pt>
                <c:pt idx="1196">
                  <c:v>69.181525699109386</c:v>
                </c:pt>
                <c:pt idx="1197">
                  <c:v>69.224207739012925</c:v>
                </c:pt>
                <c:pt idx="1198">
                  <c:v>69.26688045119117</c:v>
                </c:pt>
                <c:pt idx="1199">
                  <c:v>69.309543845462883</c:v>
                </c:pt>
                <c:pt idx="1200">
                  <c:v>69.352197931628268</c:v>
                </c:pt>
                <c:pt idx="1201">
                  <c:v>69.394842719469139</c:v>
                </c:pt>
                <c:pt idx="1202">
                  <c:v>69.437478218748979</c:v>
                </c:pt>
                <c:pt idx="1203">
                  <c:v>69.480104439212724</c:v>
                </c:pt>
                <c:pt idx="1204">
                  <c:v>69.522721390587066</c:v>
                </c:pt>
                <c:pt idx="1205">
                  <c:v>69.565329082580377</c:v>
                </c:pt>
                <c:pt idx="1206">
                  <c:v>69.607927524883038</c:v>
                </c:pt>
                <c:pt idx="1207">
                  <c:v>69.650516727166959</c:v>
                </c:pt>
                <c:pt idx="1208">
                  <c:v>69.693096699086254</c:v>
                </c:pt>
                <c:pt idx="1209">
                  <c:v>69.735667450276665</c:v>
                </c:pt>
                <c:pt idx="1210">
                  <c:v>69.778228990356254</c:v>
                </c:pt>
                <c:pt idx="1211">
                  <c:v>69.820781328924681</c:v>
                </c:pt>
                <c:pt idx="1212">
                  <c:v>69.86332447556407</c:v>
                </c:pt>
                <c:pt idx="1213">
                  <c:v>69.905858439838482</c:v>
                </c:pt>
                <c:pt idx="1214">
                  <c:v>69.948383231294315</c:v>
                </c:pt>
                <c:pt idx="1215">
                  <c:v>69.990898859459904</c:v>
                </c:pt>
                <c:pt idx="1216">
                  <c:v>70.033405333846218</c:v>
                </c:pt>
                <c:pt idx="1217">
                  <c:v>70.075902663946181</c:v>
                </c:pt>
                <c:pt idx="1218">
                  <c:v>70.118390859235348</c:v>
                </c:pt>
                <c:pt idx="1219">
                  <c:v>70.160869929171596</c:v>
                </c:pt>
                <c:pt idx="1220">
                  <c:v>70.203339883195284</c:v>
                </c:pt>
                <c:pt idx="1221">
                  <c:v>70.245800730729215</c:v>
                </c:pt>
                <c:pt idx="1222">
                  <c:v>70.288252481178986</c:v>
                </c:pt>
                <c:pt idx="1223">
                  <c:v>70.330695143932232</c:v>
                </c:pt>
                <c:pt idx="1224">
                  <c:v>70.373128728359859</c:v>
                </c:pt>
                <c:pt idx="1225">
                  <c:v>70.415553243815282</c:v>
                </c:pt>
                <c:pt idx="1226">
                  <c:v>70.457968699634364</c:v>
                </c:pt>
                <c:pt idx="1227">
                  <c:v>70.500375105136101</c:v>
                </c:pt>
                <c:pt idx="1228">
                  <c:v>70.542772469622378</c:v>
                </c:pt>
                <c:pt idx="1229">
                  <c:v>70.58516080237743</c:v>
                </c:pt>
                <c:pt idx="1230">
                  <c:v>70.627540112668839</c:v>
                </c:pt>
                <c:pt idx="1231">
                  <c:v>70.669910409747345</c:v>
                </c:pt>
                <c:pt idx="1232">
                  <c:v>70.712271702846138</c:v>
                </c:pt>
                <c:pt idx="1233">
                  <c:v>70.754624001181895</c:v>
                </c:pt>
                <c:pt idx="1234">
                  <c:v>70.796967313954198</c:v>
                </c:pt>
                <c:pt idx="1235">
                  <c:v>70.839301650345874</c:v>
                </c:pt>
                <c:pt idx="1236">
                  <c:v>70.881627019523023</c:v>
                </c:pt>
                <c:pt idx="1237">
                  <c:v>70.923943430634623</c:v>
                </c:pt>
                <c:pt idx="1238">
                  <c:v>70.966250892813363</c:v>
                </c:pt>
                <c:pt idx="1239">
                  <c:v>71.008549415174912</c:v>
                </c:pt>
                <c:pt idx="1240">
                  <c:v>71.050839006818592</c:v>
                </c:pt>
                <c:pt idx="1241">
                  <c:v>71.093119676827015</c:v>
                </c:pt>
                <c:pt idx="1242">
                  <c:v>71.135391434266026</c:v>
                </c:pt>
                <c:pt idx="1243">
                  <c:v>71.177654288185437</c:v>
                </c:pt>
                <c:pt idx="1244">
                  <c:v>71.219908247618335</c:v>
                </c:pt>
                <c:pt idx="1245">
                  <c:v>71.262153321581238</c:v>
                </c:pt>
                <c:pt idx="1246">
                  <c:v>71.304389519074491</c:v>
                </c:pt>
                <c:pt idx="1247">
                  <c:v>71.346616849082125</c:v>
                </c:pt>
                <c:pt idx="1248">
                  <c:v>71.388835320571914</c:v>
                </c:pt>
                <c:pt idx="1249">
                  <c:v>71.431044942495205</c:v>
                </c:pt>
                <c:pt idx="1250">
                  <c:v>71.473245723787187</c:v>
                </c:pt>
                <c:pt idx="1251">
                  <c:v>71.515437673367174</c:v>
                </c:pt>
                <c:pt idx="1252">
                  <c:v>71.557620800137897</c:v>
                </c:pt>
                <c:pt idx="1253">
                  <c:v>71.599795112986456</c:v>
                </c:pt>
                <c:pt idx="1254">
                  <c:v>71.641960620783607</c:v>
                </c:pt>
                <c:pt idx="1255">
                  <c:v>71.684117332384162</c:v>
                </c:pt>
                <c:pt idx="1256">
                  <c:v>71.726265256627229</c:v>
                </c:pt>
                <c:pt idx="1257">
                  <c:v>71.768404402335705</c:v>
                </c:pt>
                <c:pt idx="1258">
                  <c:v>71.810534778316722</c:v>
                </c:pt>
                <c:pt idx="1259">
                  <c:v>71.852656393361755</c:v>
                </c:pt>
                <c:pt idx="1260">
                  <c:v>71.894769256246136</c:v>
                </c:pt>
                <c:pt idx="1261">
                  <c:v>71.936873375729732</c:v>
                </c:pt>
                <c:pt idx="1262">
                  <c:v>71.978968760556739</c:v>
                </c:pt>
                <c:pt idx="1263">
                  <c:v>72.02105541945545</c:v>
                </c:pt>
                <c:pt idx="1264">
                  <c:v>72.063133361138654</c:v>
                </c:pt>
                <c:pt idx="1265">
                  <c:v>72.105202594303648</c:v>
                </c:pt>
                <c:pt idx="1266">
                  <c:v>72.147263127632144</c:v>
                </c:pt>
                <c:pt idx="1267">
                  <c:v>72.189314969790303</c:v>
                </c:pt>
                <c:pt idx="1268">
                  <c:v>72.231358129428699</c:v>
                </c:pt>
                <c:pt idx="1269">
                  <c:v>72.273392615182843</c:v>
                </c:pt>
                <c:pt idx="1270">
                  <c:v>72.315418435672413</c:v>
                </c:pt>
                <c:pt idx="1271">
                  <c:v>72.35743559950221</c:v>
                </c:pt>
                <c:pt idx="1272">
                  <c:v>72.399444115261332</c:v>
                </c:pt>
                <c:pt idx="1273">
                  <c:v>72.441443991523855</c:v>
                </c:pt>
                <c:pt idx="1274">
                  <c:v>72.483435236848521</c:v>
                </c:pt>
                <c:pt idx="1275">
                  <c:v>72.525417859778855</c:v>
                </c:pt>
                <c:pt idx="1276">
                  <c:v>72.567391868843373</c:v>
                </c:pt>
                <c:pt idx="1277">
                  <c:v>72.609357272555371</c:v>
                </c:pt>
                <c:pt idx="1278">
                  <c:v>72.651314079413183</c:v>
                </c:pt>
                <c:pt idx="1279">
                  <c:v>72.693262297899821</c:v>
                </c:pt>
                <c:pt idx="1280">
                  <c:v>72.735201936483705</c:v>
                </c:pt>
                <c:pt idx="1281">
                  <c:v>72.777133003618133</c:v>
                </c:pt>
                <c:pt idx="1282">
                  <c:v>72.819055507741282</c:v>
                </c:pt>
                <c:pt idx="1283">
                  <c:v>72.860969457276767</c:v>
                </c:pt>
                <c:pt idx="1284">
                  <c:v>72.902874860633233</c:v>
                </c:pt>
                <c:pt idx="1285">
                  <c:v>72.94477172620438</c:v>
                </c:pt>
                <c:pt idx="1286">
                  <c:v>72.986660062369424</c:v>
                </c:pt>
                <c:pt idx="1287">
                  <c:v>73.028539877492548</c:v>
                </c:pt>
                <c:pt idx="1288">
                  <c:v>73.070411179923468</c:v>
                </c:pt>
                <c:pt idx="1289">
                  <c:v>73.112273977997333</c:v>
                </c:pt>
                <c:pt idx="1290">
                  <c:v>73.1541282800342</c:v>
                </c:pt>
                <c:pt idx="1291">
                  <c:v>73.195974094340045</c:v>
                </c:pt>
                <c:pt idx="1292">
                  <c:v>73.237811429206076</c:v>
                </c:pt>
                <c:pt idx="1293">
                  <c:v>73.279640292909079</c:v>
                </c:pt>
                <c:pt idx="1294">
                  <c:v>73.321460693711245</c:v>
                </c:pt>
                <c:pt idx="1295">
                  <c:v>73.363272639860384</c:v>
                </c:pt>
                <c:pt idx="1296">
                  <c:v>73.405076139589994</c:v>
                </c:pt>
                <c:pt idx="1297">
                  <c:v>73.446871201119222</c:v>
                </c:pt>
                <c:pt idx="1298">
                  <c:v>73.488657832652692</c:v>
                </c:pt>
                <c:pt idx="1299">
                  <c:v>73.530436042380899</c:v>
                </c:pt>
                <c:pt idx="1300">
                  <c:v>73.572205838479974</c:v>
                </c:pt>
                <c:pt idx="1301">
                  <c:v>73.613967229112106</c:v>
                </c:pt>
                <c:pt idx="1302">
                  <c:v>73.655720222424804</c:v>
                </c:pt>
                <c:pt idx="1303">
                  <c:v>73.697464826552022</c:v>
                </c:pt>
                <c:pt idx="1304">
                  <c:v>73.739201049613115</c:v>
                </c:pt>
                <c:pt idx="1305">
                  <c:v>73.780928899713615</c:v>
                </c:pt>
                <c:pt idx="1306">
                  <c:v>73.822648384944884</c:v>
                </c:pt>
                <c:pt idx="1307">
                  <c:v>73.864359513384414</c:v>
                </c:pt>
                <c:pt idx="1308">
                  <c:v>73.906062293095687</c:v>
                </c:pt>
                <c:pt idx="1309">
                  <c:v>73.947756732128084</c:v>
                </c:pt>
                <c:pt idx="1310">
                  <c:v>73.989442838517363</c:v>
                </c:pt>
                <c:pt idx="1311">
                  <c:v>74.031120620285265</c:v>
                </c:pt>
                <c:pt idx="1312">
                  <c:v>74.072790085439578</c:v>
                </c:pt>
                <c:pt idx="1313">
                  <c:v>74.114451241974535</c:v>
                </c:pt>
                <c:pt idx="1314">
                  <c:v>74.15610409787044</c:v>
                </c:pt>
                <c:pt idx="1315">
                  <c:v>74.197748661093883</c:v>
                </c:pt>
                <c:pt idx="1316">
                  <c:v>74.239384939597855</c:v>
                </c:pt>
                <c:pt idx="1317">
                  <c:v>74.281012941321606</c:v>
                </c:pt>
                <c:pt idx="1318">
                  <c:v>74.322632674190658</c:v>
                </c:pt>
                <c:pt idx="1319">
                  <c:v>74.364244146117244</c:v>
                </c:pt>
                <c:pt idx="1320">
                  <c:v>74.405847364999772</c:v>
                </c:pt>
                <c:pt idx="1321">
                  <c:v>74.44744233872305</c:v>
                </c:pt>
                <c:pt idx="1322">
                  <c:v>74.489029075158825</c:v>
                </c:pt>
                <c:pt idx="1323">
                  <c:v>74.530607582164862</c:v>
                </c:pt>
                <c:pt idx="1324">
                  <c:v>74.572177867585822</c:v>
                </c:pt>
                <c:pt idx="1325">
                  <c:v>74.613739939252881</c:v>
                </c:pt>
                <c:pt idx="1326">
                  <c:v>74.655293804983927</c:v>
                </c:pt>
                <c:pt idx="1327">
                  <c:v>74.696839472583335</c:v>
                </c:pt>
                <c:pt idx="1328">
                  <c:v>74.738376949842262</c:v>
                </c:pt>
                <c:pt idx="1329">
                  <c:v>74.779906244538779</c:v>
                </c:pt>
                <c:pt idx="1330">
                  <c:v>74.821427364437582</c:v>
                </c:pt>
                <c:pt idx="1331">
                  <c:v>74.862940317290139</c:v>
                </c:pt>
                <c:pt idx="1332">
                  <c:v>74.904445110834587</c:v>
                </c:pt>
                <c:pt idx="1333">
                  <c:v>74.945941752796557</c:v>
                </c:pt>
                <c:pt idx="1334">
                  <c:v>74.987430250887783</c:v>
                </c:pt>
                <c:pt idx="1335">
                  <c:v>75.02891061280738</c:v>
                </c:pt>
                <c:pt idx="1336">
                  <c:v>75.070382846241486</c:v>
                </c:pt>
                <c:pt idx="1337">
                  <c:v>75.111846958862984</c:v>
                </c:pt>
                <c:pt idx="1338">
                  <c:v>75.153302958331835</c:v>
                </c:pt>
                <c:pt idx="1339">
                  <c:v>75.19475085229513</c:v>
                </c:pt>
                <c:pt idx="1340">
                  <c:v>75.23619064838725</c:v>
                </c:pt>
                <c:pt idx="1341">
                  <c:v>75.277622354229308</c:v>
                </c:pt>
                <c:pt idx="1342">
                  <c:v>75.319045977429496</c:v>
                </c:pt>
                <c:pt idx="1343">
                  <c:v>75.360461525583872</c:v>
                </c:pt>
                <c:pt idx="1344">
                  <c:v>75.401869006275106</c:v>
                </c:pt>
                <c:pt idx="1345">
                  <c:v>75.443268427073164</c:v>
                </c:pt>
                <c:pt idx="1346">
                  <c:v>75.484659795535563</c:v>
                </c:pt>
                <c:pt idx="1347">
                  <c:v>75.526043119206861</c:v>
                </c:pt>
                <c:pt idx="1348">
                  <c:v>75.567418405619094</c:v>
                </c:pt>
                <c:pt idx="1349">
                  <c:v>75.608785662291496</c:v>
                </c:pt>
                <c:pt idx="1350">
                  <c:v>75.650144896731149</c:v>
                </c:pt>
                <c:pt idx="1351">
                  <c:v>75.691496116431978</c:v>
                </c:pt>
                <c:pt idx="1352">
                  <c:v>75.732839328875784</c:v>
                </c:pt>
                <c:pt idx="1353">
                  <c:v>75.774174541531622</c:v>
                </c:pt>
                <c:pt idx="1354">
                  <c:v>75.815501761856112</c:v>
                </c:pt>
                <c:pt idx="1355">
                  <c:v>75.856820997293568</c:v>
                </c:pt>
                <c:pt idx="1356">
                  <c:v>75.898132255275868</c:v>
                </c:pt>
                <c:pt idx="1357">
                  <c:v>75.939435543222217</c:v>
                </c:pt>
                <c:pt idx="1358">
                  <c:v>75.980730868539908</c:v>
                </c:pt>
                <c:pt idx="1359">
                  <c:v>76.022018238623374</c:v>
                </c:pt>
                <c:pt idx="1360">
                  <c:v>76.063297660855184</c:v>
                </c:pt>
                <c:pt idx="1361">
                  <c:v>76.104569142605541</c:v>
                </c:pt>
                <c:pt idx="1362">
                  <c:v>76.145832691232243</c:v>
                </c:pt>
                <c:pt idx="1363">
                  <c:v>76.187088314081009</c:v>
                </c:pt>
                <c:pt idx="1364">
                  <c:v>76.228336018485322</c:v>
                </c:pt>
                <c:pt idx="1365">
                  <c:v>76.2695758117666</c:v>
                </c:pt>
                <c:pt idx="1366">
                  <c:v>76.310807701233998</c:v>
                </c:pt>
                <c:pt idx="1367">
                  <c:v>76.352031694184603</c:v>
                </c:pt>
                <c:pt idx="1368">
                  <c:v>76.393247797903669</c:v>
                </c:pt>
                <c:pt idx="1369">
                  <c:v>76.434456019663941</c:v>
                </c:pt>
                <c:pt idx="1370">
                  <c:v>76.475656366726724</c:v>
                </c:pt>
                <c:pt idx="1371">
                  <c:v>76.516848846340807</c:v>
                </c:pt>
                <c:pt idx="1372">
                  <c:v>76.558033465743407</c:v>
                </c:pt>
                <c:pt idx="1373">
                  <c:v>76.599210232159578</c:v>
                </c:pt>
                <c:pt idx="1374">
                  <c:v>76.640379152802666</c:v>
                </c:pt>
                <c:pt idx="1375">
                  <c:v>76.681540234874092</c:v>
                </c:pt>
                <c:pt idx="1376">
                  <c:v>76.722693485563255</c:v>
                </c:pt>
                <c:pt idx="1377">
                  <c:v>76.763838912047973</c:v>
                </c:pt>
                <c:pt idx="1378">
                  <c:v>76.804976521494098</c:v>
                </c:pt>
                <c:pt idx="1379">
                  <c:v>76.846106321056084</c:v>
                </c:pt>
                <c:pt idx="1380">
                  <c:v>76.887228317876151</c:v>
                </c:pt>
                <c:pt idx="1381">
                  <c:v>76.928342519085064</c:v>
                </c:pt>
                <c:pt idx="1382">
                  <c:v>76.969448931802162</c:v>
                </c:pt>
                <c:pt idx="1383">
                  <c:v>77.010547563134651</c:v>
                </c:pt>
                <c:pt idx="1384">
                  <c:v>77.051638420178364</c:v>
                </c:pt>
                <c:pt idx="1385">
                  <c:v>77.092721510017682</c:v>
                </c:pt>
                <c:pt idx="1386">
                  <c:v>77.133796839725193</c:v>
                </c:pt>
                <c:pt idx="1387">
                  <c:v>77.174864416362112</c:v>
                </c:pt>
                <c:pt idx="1388">
                  <c:v>77.215924246977934</c:v>
                </c:pt>
                <c:pt idx="1389">
                  <c:v>77.256976338610869</c:v>
                </c:pt>
                <c:pt idx="1390">
                  <c:v>77.298020698287644</c:v>
                </c:pt>
                <c:pt idx="1391">
                  <c:v>77.339057333023533</c:v>
                </c:pt>
                <c:pt idx="1392">
                  <c:v>77.380086249822412</c:v>
                </c:pt>
                <c:pt idx="1393">
                  <c:v>77.421107455676562</c:v>
                </c:pt>
                <c:pt idx="1394">
                  <c:v>77.462120957567421</c:v>
                </c:pt>
                <c:pt idx="1395">
                  <c:v>77.503126762464632</c:v>
                </c:pt>
                <c:pt idx="1396">
                  <c:v>77.544124877326723</c:v>
                </c:pt>
                <c:pt idx="1397">
                  <c:v>77.585115309100928</c:v>
                </c:pt>
                <c:pt idx="1398">
                  <c:v>77.626098064723408</c:v>
                </c:pt>
                <c:pt idx="1399">
                  <c:v>77.667073151118856</c:v>
                </c:pt>
                <c:pt idx="1400">
                  <c:v>77.708040575200883</c:v>
                </c:pt>
                <c:pt idx="1401">
                  <c:v>77.749000343871771</c:v>
                </c:pt>
                <c:pt idx="1402">
                  <c:v>77.789952464023273</c:v>
                </c:pt>
                <c:pt idx="1403">
                  <c:v>77.830896942535048</c:v>
                </c:pt>
                <c:pt idx="1404">
                  <c:v>77.871833786276511</c:v>
                </c:pt>
                <c:pt idx="1405">
                  <c:v>77.912763002105663</c:v>
                </c:pt>
                <c:pt idx="1406">
                  <c:v>77.953684596869422</c:v>
                </c:pt>
                <c:pt idx="1407">
                  <c:v>77.99459857740392</c:v>
                </c:pt>
                <c:pt idx="1408">
                  <c:v>78.035504950534119</c:v>
                </c:pt>
                <c:pt idx="1409">
                  <c:v>78.076403723073909</c:v>
                </c:pt>
                <c:pt idx="1410">
                  <c:v>78.117294901826796</c:v>
                </c:pt>
                <c:pt idx="1411">
                  <c:v>78.158178493584558</c:v>
                </c:pt>
                <c:pt idx="1412">
                  <c:v>78.199054505128913</c:v>
                </c:pt>
                <c:pt idx="1413">
                  <c:v>78.239922943230127</c:v>
                </c:pt>
                <c:pt idx="1414">
                  <c:v>78.280783814647776</c:v>
                </c:pt>
                <c:pt idx="1415">
                  <c:v>78.321637126130923</c:v>
                </c:pt>
                <c:pt idx="1416">
                  <c:v>78.362482884417417</c:v>
                </c:pt>
                <c:pt idx="1417">
                  <c:v>78.403321096234691</c:v>
                </c:pt>
                <c:pt idx="1418">
                  <c:v>78.444151768299307</c:v>
                </c:pt>
                <c:pt idx="1419">
                  <c:v>78.484974907316996</c:v>
                </c:pt>
                <c:pt idx="1420">
                  <c:v>78.525790519982948</c:v>
                </c:pt>
                <c:pt idx="1421">
                  <c:v>78.566598612981878</c:v>
                </c:pt>
                <c:pt idx="1422">
                  <c:v>78.607399192987387</c:v>
                </c:pt>
                <c:pt idx="1423">
                  <c:v>78.648192266662946</c:v>
                </c:pt>
                <c:pt idx="1424">
                  <c:v>78.688977840661224</c:v>
                </c:pt>
                <c:pt idx="1425">
                  <c:v>78.729755921624218</c:v>
                </c:pt>
                <c:pt idx="1426">
                  <c:v>78.770526516183509</c:v>
                </c:pt>
                <c:pt idx="1427">
                  <c:v>78.811289630960374</c:v>
                </c:pt>
                <c:pt idx="1428">
                  <c:v>78.852045272565135</c:v>
                </c:pt>
                <c:pt idx="1429">
                  <c:v>78.892793447598009</c:v>
                </c:pt>
                <c:pt idx="1430">
                  <c:v>78.933534162648854</c:v>
                </c:pt>
                <c:pt idx="1431">
                  <c:v>78.974267424296656</c:v>
                </c:pt>
                <c:pt idx="1432">
                  <c:v>79.014993239110325</c:v>
                </c:pt>
                <c:pt idx="1433">
                  <c:v>79.055711613648398</c:v>
                </c:pt>
                <c:pt idx="1434">
                  <c:v>79.096422554459124</c:v>
                </c:pt>
                <c:pt idx="1435">
                  <c:v>79.137126068080164</c:v>
                </c:pt>
                <c:pt idx="1436">
                  <c:v>79.177822161038989</c:v>
                </c:pt>
                <c:pt idx="1437">
                  <c:v>79.218510839853181</c:v>
                </c:pt>
                <c:pt idx="1438">
                  <c:v>79.259192111029279</c:v>
                </c:pt>
                <c:pt idx="1439">
                  <c:v>79.299865981064372</c:v>
                </c:pt>
                <c:pt idx="1440">
                  <c:v>79.340532456444748</c:v>
                </c:pt>
                <c:pt idx="1441">
                  <c:v>79.381191543647233</c:v>
                </c:pt>
                <c:pt idx="1442">
                  <c:v>79.421843249137424</c:v>
                </c:pt>
                <c:pt idx="1443">
                  <c:v>79.462487579371938</c:v>
                </c:pt>
                <c:pt idx="1444">
                  <c:v>79.503124540796364</c:v>
                </c:pt>
                <c:pt idx="1445">
                  <c:v>79.543754139846811</c:v>
                </c:pt>
                <c:pt idx="1446">
                  <c:v>79.584376382948889</c:v>
                </c:pt>
                <c:pt idx="1447">
                  <c:v>79.624991276518372</c:v>
                </c:pt>
                <c:pt idx="1448">
                  <c:v>79.665598826961144</c:v>
                </c:pt>
                <c:pt idx="1449">
                  <c:v>79.7061990406728</c:v>
                </c:pt>
                <c:pt idx="1450">
                  <c:v>79.746791924039115</c:v>
                </c:pt>
                <c:pt idx="1451">
                  <c:v>79.787377483435819</c:v>
                </c:pt>
                <c:pt idx="1452">
                  <c:v>79.827955725228932</c:v>
                </c:pt>
                <c:pt idx="1453">
                  <c:v>79.868526655774232</c:v>
                </c:pt>
                <c:pt idx="1454">
                  <c:v>79.909090281417747</c:v>
                </c:pt>
                <c:pt idx="1455">
                  <c:v>79.949646608495854</c:v>
                </c:pt>
                <c:pt idx="1456">
                  <c:v>79.990195643334886</c:v>
                </c:pt>
                <c:pt idx="1457">
                  <c:v>80.030737392251069</c:v>
                </c:pt>
                <c:pt idx="1458">
                  <c:v>80.071271861551494</c:v>
                </c:pt>
                <c:pt idx="1459">
                  <c:v>80.11179905753292</c:v>
                </c:pt>
                <c:pt idx="1460">
                  <c:v>80.152318986482413</c:v>
                </c:pt>
                <c:pt idx="1461">
                  <c:v>80.19283165467769</c:v>
                </c:pt>
                <c:pt idx="1462">
                  <c:v>80.233337068386248</c:v>
                </c:pt>
                <c:pt idx="1463">
                  <c:v>80.273835233866293</c:v>
                </c:pt>
                <c:pt idx="1464">
                  <c:v>80.314326157366082</c:v>
                </c:pt>
                <c:pt idx="1465">
                  <c:v>80.35480984512445</c:v>
                </c:pt>
                <c:pt idx="1466">
                  <c:v>80.39528630337044</c:v>
                </c:pt>
                <c:pt idx="1467">
                  <c:v>80.435755538323519</c:v>
                </c:pt>
                <c:pt idx="1468">
                  <c:v>80.476217556193532</c:v>
                </c:pt>
                <c:pt idx="1469">
                  <c:v>80.516672363180902</c:v>
                </c:pt>
                <c:pt idx="1470">
                  <c:v>80.557119965476474</c:v>
                </c:pt>
                <c:pt idx="1471">
                  <c:v>80.597560369261345</c:v>
                </c:pt>
                <c:pt idx="1472">
                  <c:v>80.637993580707516</c:v>
                </c:pt>
                <c:pt idx="1473">
                  <c:v>80.678419605977155</c:v>
                </c:pt>
                <c:pt idx="1474">
                  <c:v>80.718838451223249</c:v>
                </c:pt>
                <c:pt idx="1475">
                  <c:v>80.759250122588867</c:v>
                </c:pt>
                <c:pt idx="1476">
                  <c:v>80.799654626208351</c:v>
                </c:pt>
                <c:pt idx="1477">
                  <c:v>80.840051968206154</c:v>
                </c:pt>
                <c:pt idx="1478">
                  <c:v>80.880442154697377</c:v>
                </c:pt>
                <c:pt idx="1479">
                  <c:v>80.92082519178814</c:v>
                </c:pt>
                <c:pt idx="1480">
                  <c:v>80.9612010855748</c:v>
                </c:pt>
                <c:pt idx="1481">
                  <c:v>81.001569842144477</c:v>
                </c:pt>
                <c:pt idx="1482">
                  <c:v>81.041931467575395</c:v>
                </c:pt>
                <c:pt idx="1483">
                  <c:v>81.082285967935903</c:v>
                </c:pt>
                <c:pt idx="1484">
                  <c:v>81.122633349285593</c:v>
                </c:pt>
                <c:pt idx="1485">
                  <c:v>81.162973617674524</c:v>
                </c:pt>
                <c:pt idx="1486">
                  <c:v>81.203306779143901</c:v>
                </c:pt>
                <c:pt idx="1487">
                  <c:v>81.24363283972518</c:v>
                </c:pt>
                <c:pt idx="1488">
                  <c:v>81.283951805441049</c:v>
                </c:pt>
                <c:pt idx="1489">
                  <c:v>81.324263682305101</c:v>
                </c:pt>
                <c:pt idx="1490">
                  <c:v>81.364568476321438</c:v>
                </c:pt>
                <c:pt idx="1491">
                  <c:v>81.404866193485489</c:v>
                </c:pt>
                <c:pt idx="1492">
                  <c:v>81.445156839783209</c:v>
                </c:pt>
                <c:pt idx="1493">
                  <c:v>81.485440421191683</c:v>
                </c:pt>
                <c:pt idx="1494">
                  <c:v>81.525716943679015</c:v>
                </c:pt>
                <c:pt idx="1495">
                  <c:v>81.565986413203987</c:v>
                </c:pt>
                <c:pt idx="1496">
                  <c:v>81.606248835716642</c:v>
                </c:pt>
                <c:pt idx="1497">
                  <c:v>81.646504217157968</c:v>
                </c:pt>
                <c:pt idx="1498">
                  <c:v>81.686752563459947</c:v>
                </c:pt>
                <c:pt idx="1499">
                  <c:v>81.726993880545606</c:v>
                </c:pt>
                <c:pt idx="1500">
                  <c:v>81.767228174329006</c:v>
                </c:pt>
                <c:pt idx="1501">
                  <c:v>81.807455450715494</c:v>
                </c:pt>
                <c:pt idx="1502">
                  <c:v>81.847675715601213</c:v>
                </c:pt>
                <c:pt idx="1503">
                  <c:v>81.887888974873576</c:v>
                </c:pt>
                <c:pt idx="1504">
                  <c:v>81.928095234411217</c:v>
                </c:pt>
                <c:pt idx="1505">
                  <c:v>81.968294500083786</c:v>
                </c:pt>
                <c:pt idx="1506">
                  <c:v>82.008486777752424</c:v>
                </c:pt>
                <c:pt idx="1507">
                  <c:v>82.048672073268932</c:v>
                </c:pt>
                <c:pt idx="1508">
                  <c:v>82.088850392476829</c:v>
                </c:pt>
                <c:pt idx="1509">
                  <c:v>82.129021741210707</c:v>
                </c:pt>
                <c:pt idx="1510">
                  <c:v>82.169186125296221</c:v>
                </c:pt>
                <c:pt idx="1511">
                  <c:v>82.209343550550727</c:v>
                </c:pt>
                <c:pt idx="1512">
                  <c:v>82.249494022782514</c:v>
                </c:pt>
                <c:pt idx="1513">
                  <c:v>82.289637547791258</c:v>
                </c:pt>
                <c:pt idx="1514">
                  <c:v>82.329774131367998</c:v>
                </c:pt>
                <c:pt idx="1515">
                  <c:v>82.369903779295257</c:v>
                </c:pt>
                <c:pt idx="1516">
                  <c:v>82.410026497346806</c:v>
                </c:pt>
                <c:pt idx="1517">
                  <c:v>82.450142291287676</c:v>
                </c:pt>
                <c:pt idx="1518">
                  <c:v>82.490251166874614</c:v>
                </c:pt>
                <c:pt idx="1519">
                  <c:v>82.530353129855499</c:v>
                </c:pt>
                <c:pt idx="1520">
                  <c:v>82.570448185969838</c:v>
                </c:pt>
                <c:pt idx="1521">
                  <c:v>82.610536340948585</c:v>
                </c:pt>
                <c:pt idx="1522">
                  <c:v>82.650617600514082</c:v>
                </c:pt>
                <c:pt idx="1523">
                  <c:v>82.690691970380129</c:v>
                </c:pt>
                <c:pt idx="1524">
                  <c:v>82.730759456252244</c:v>
                </c:pt>
                <c:pt idx="1525">
                  <c:v>82.770820063827372</c:v>
                </c:pt>
                <c:pt idx="1526">
                  <c:v>82.810873798794049</c:v>
                </c:pt>
                <c:pt idx="1527">
                  <c:v>82.850920666832323</c:v>
                </c:pt>
                <c:pt idx="1528">
                  <c:v>82.890960673613762</c:v>
                </c:pt>
                <c:pt idx="1529">
                  <c:v>82.930993824801703</c:v>
                </c:pt>
                <c:pt idx="1530">
                  <c:v>82.971020126051158</c:v>
                </c:pt>
                <c:pt idx="1531">
                  <c:v>83.011039583008525</c:v>
                </c:pt>
                <c:pt idx="1532">
                  <c:v>83.051052201311975</c:v>
                </c:pt>
                <c:pt idx="1533">
                  <c:v>83.091057986591608</c:v>
                </c:pt>
                <c:pt idx="1534">
                  <c:v>83.13105694446881</c:v>
                </c:pt>
                <c:pt idx="1535">
                  <c:v>83.171049080556898</c:v>
                </c:pt>
                <c:pt idx="1536">
                  <c:v>83.211034400461116</c:v>
                </c:pt>
                <c:pt idx="1537">
                  <c:v>83.251012909777998</c:v>
                </c:pt>
                <c:pt idx="1538">
                  <c:v>83.290984614096132</c:v>
                </c:pt>
                <c:pt idx="1539">
                  <c:v>83.330949518995951</c:v>
                </c:pt>
                <c:pt idx="1540">
                  <c:v>83.370907630049388</c:v>
                </c:pt>
                <c:pt idx="1541">
                  <c:v>83.410858952820632</c:v>
                </c:pt>
                <c:pt idx="1542">
                  <c:v>83.450803492865447</c:v>
                </c:pt>
                <c:pt idx="1543">
                  <c:v>83.490741255731351</c:v>
                </c:pt>
                <c:pt idx="1544">
                  <c:v>83.530672246957906</c:v>
                </c:pt>
                <c:pt idx="1545">
                  <c:v>83.570596472076616</c:v>
                </c:pt>
                <c:pt idx="1546">
                  <c:v>83.610513936610602</c:v>
                </c:pt>
                <c:pt idx="1547">
                  <c:v>83.650424646075265</c:v>
                </c:pt>
                <c:pt idx="1548">
                  <c:v>83.690328605977783</c:v>
                </c:pt>
                <c:pt idx="1549">
                  <c:v>83.730225821817143</c:v>
                </c:pt>
                <c:pt idx="1550">
                  <c:v>83.770116299084492</c:v>
                </c:pt>
                <c:pt idx="1551">
                  <c:v>83.810000043263173</c:v>
                </c:pt>
                <c:pt idx="1552">
                  <c:v>83.849877059827918</c:v>
                </c:pt>
                <c:pt idx="1553">
                  <c:v>83.88974735424604</c:v>
                </c:pt>
                <c:pt idx="1554">
                  <c:v>83.929610931976796</c:v>
                </c:pt>
                <c:pt idx="1555">
                  <c:v>83.969467798471342</c:v>
                </c:pt>
                <c:pt idx="1556">
                  <c:v>84.009317959172876</c:v>
                </c:pt>
                <c:pt idx="1557">
                  <c:v>84.049161419516963</c:v>
                </c:pt>
                <c:pt idx="1558">
                  <c:v>84.088998184930887</c:v>
                </c:pt>
                <c:pt idx="1559">
                  <c:v>84.128828260834396</c:v>
                </c:pt>
                <c:pt idx="1560">
                  <c:v>84.168651652639397</c:v>
                </c:pt>
                <c:pt idx="1561">
                  <c:v>84.208468365749582</c:v>
                </c:pt>
                <c:pt idx="1562">
                  <c:v>84.24827840556128</c:v>
                </c:pt>
                <c:pt idx="1563">
                  <c:v>84.288081777462395</c:v>
                </c:pt>
                <c:pt idx="1564">
                  <c:v>84.327878486833825</c:v>
                </c:pt>
                <c:pt idx="1565">
                  <c:v>84.367668539048097</c:v>
                </c:pt>
                <c:pt idx="1566">
                  <c:v>84.407451939470306</c:v>
                </c:pt>
                <c:pt idx="1567">
                  <c:v>84.447228693457376</c:v>
                </c:pt>
                <c:pt idx="1568">
                  <c:v>84.486998806358969</c:v>
                </c:pt>
                <c:pt idx="1569">
                  <c:v>84.526762283516931</c:v>
                </c:pt>
                <c:pt idx="1570">
                  <c:v>84.566519130265121</c:v>
                </c:pt>
                <c:pt idx="1571">
                  <c:v>84.606269351930166</c:v>
                </c:pt>
                <c:pt idx="1572">
                  <c:v>84.646012953830578</c:v>
                </c:pt>
                <c:pt idx="1573">
                  <c:v>84.685749941277422</c:v>
                </c:pt>
                <c:pt idx="1574">
                  <c:v>84.725480319574444</c:v>
                </c:pt>
                <c:pt idx="1575">
                  <c:v>84.765204094017136</c:v>
                </c:pt>
                <c:pt idx="1576">
                  <c:v>84.804921269893754</c:v>
                </c:pt>
                <c:pt idx="1577">
                  <c:v>84.844631852485136</c:v>
                </c:pt>
                <c:pt idx="1578">
                  <c:v>84.884335847064136</c:v>
                </c:pt>
                <c:pt idx="1579">
                  <c:v>84.92403325889633</c:v>
                </c:pt>
                <c:pt idx="1580">
                  <c:v>84.963724093239762</c:v>
                </c:pt>
                <c:pt idx="1581">
                  <c:v>85.003408355344831</c:v>
                </c:pt>
                <c:pt idx="1582">
                  <c:v>85.043086050454434</c:v>
                </c:pt>
                <c:pt idx="1583">
                  <c:v>85.082757183803963</c:v>
                </c:pt>
                <c:pt idx="1584">
                  <c:v>85.122421760621577</c:v>
                </c:pt>
                <c:pt idx="1585">
                  <c:v>85.162079786127549</c:v>
                </c:pt>
                <c:pt idx="1586">
                  <c:v>85.201731265535173</c:v>
                </c:pt>
                <c:pt idx="1587">
                  <c:v>85.241376204049899</c:v>
                </c:pt>
                <c:pt idx="1588">
                  <c:v>85.281014606870002</c:v>
                </c:pt>
                <c:pt idx="1589">
                  <c:v>85.32064647918628</c:v>
                </c:pt>
                <c:pt idx="1590">
                  <c:v>85.36027182618227</c:v>
                </c:pt>
                <c:pt idx="1591">
                  <c:v>85.39989065303385</c:v>
                </c:pt>
                <c:pt idx="1592">
                  <c:v>85.439502964909863</c:v>
                </c:pt>
                <c:pt idx="1593">
                  <c:v>85.479108766971478</c:v>
                </c:pt>
                <c:pt idx="1594">
                  <c:v>85.518708064372902</c:v>
                </c:pt>
                <c:pt idx="1595">
                  <c:v>85.558300862260836</c:v>
                </c:pt>
                <c:pt idx="1596">
                  <c:v>85.597887165774708</c:v>
                </c:pt>
                <c:pt idx="1597">
                  <c:v>85.637466980046625</c:v>
                </c:pt>
                <c:pt idx="1598">
                  <c:v>85.677040310201534</c:v>
                </c:pt>
                <c:pt idx="1599">
                  <c:v>85.716607161356904</c:v>
                </c:pt>
                <c:pt idx="1600">
                  <c:v>85.756167538623359</c:v>
                </c:pt>
                <c:pt idx="1601">
                  <c:v>85.795721447103915</c:v>
                </c:pt>
                <c:pt idx="1602">
                  <c:v>85.835268891894614</c:v>
                </c:pt>
                <c:pt idx="1603">
                  <c:v>85.874809878084278</c:v>
                </c:pt>
                <c:pt idx="1604">
                  <c:v>85.91434441075441</c:v>
                </c:pt>
                <c:pt idx="1605">
                  <c:v>85.95387249497945</c:v>
                </c:pt>
                <c:pt idx="1606">
                  <c:v>85.99339413582679</c:v>
                </c:pt>
                <c:pt idx="1607">
                  <c:v>86.032909338356461</c:v>
                </c:pt>
                <c:pt idx="1608">
                  <c:v>86.072418107621502</c:v>
                </c:pt>
                <c:pt idx="1609">
                  <c:v>86.111920448668045</c:v>
                </c:pt>
                <c:pt idx="1610">
                  <c:v>86.151416366534704</c:v>
                </c:pt>
                <c:pt idx="1611">
                  <c:v>86.190905866253388</c:v>
                </c:pt>
                <c:pt idx="1612">
                  <c:v>86.230388952848685</c:v>
                </c:pt>
                <c:pt idx="1613">
                  <c:v>86.269865631338376</c:v>
                </c:pt>
                <c:pt idx="1614">
                  <c:v>86.30933590673294</c:v>
                </c:pt>
                <c:pt idx="1615">
                  <c:v>86.348799784036217</c:v>
                </c:pt>
                <c:pt idx="1616">
                  <c:v>86.388257268244431</c:v>
                </c:pt>
                <c:pt idx="1617">
                  <c:v>86.427708364347666</c:v>
                </c:pt>
                <c:pt idx="1618">
                  <c:v>86.467153077328234</c:v>
                </c:pt>
                <c:pt idx="1619">
                  <c:v>86.506591412161825</c:v>
                </c:pt>
                <c:pt idx="1620">
                  <c:v>86.546023373817306</c:v>
                </c:pt>
                <c:pt idx="1621">
                  <c:v>86.585448967256298</c:v>
                </c:pt>
                <c:pt idx="1622">
                  <c:v>86.624868197433884</c:v>
                </c:pt>
                <c:pt idx="1623">
                  <c:v>86.664281069297985</c:v>
                </c:pt>
                <c:pt idx="1624">
                  <c:v>86.703687587789389</c:v>
                </c:pt>
                <c:pt idx="1625">
                  <c:v>86.743087757842673</c:v>
                </c:pt>
                <c:pt idx="1626">
                  <c:v>86.782481584384826</c:v>
                </c:pt>
                <c:pt idx="1627">
                  <c:v>86.821869072336654</c:v>
                </c:pt>
                <c:pt idx="1628">
                  <c:v>86.861250226611503</c:v>
                </c:pt>
                <c:pt idx="1629">
                  <c:v>86.900625052116496</c:v>
                </c:pt>
                <c:pt idx="1630">
                  <c:v>86.93999355375125</c:v>
                </c:pt>
                <c:pt idx="1631">
                  <c:v>86.979355736409232</c:v>
                </c:pt>
                <c:pt idx="1632">
                  <c:v>87.018711604976872</c:v>
                </c:pt>
                <c:pt idx="1633">
                  <c:v>87.058061164333651</c:v>
                </c:pt>
                <c:pt idx="1634">
                  <c:v>87.097404419352742</c:v>
                </c:pt>
                <c:pt idx="1635">
                  <c:v>87.136741374900154</c:v>
                </c:pt>
                <c:pt idx="1636">
                  <c:v>87.176072035835205</c:v>
                </c:pt>
                <c:pt idx="1637">
                  <c:v>87.215396407010687</c:v>
                </c:pt>
                <c:pt idx="1638">
                  <c:v>87.254714493272843</c:v>
                </c:pt>
                <c:pt idx="1639">
                  <c:v>87.294026299460654</c:v>
                </c:pt>
                <c:pt idx="1640">
                  <c:v>87.333331830407005</c:v>
                </c:pt>
                <c:pt idx="1641">
                  <c:v>87.372631090937702</c:v>
                </c:pt>
                <c:pt idx="1642">
                  <c:v>87.411924085872272</c:v>
                </c:pt>
                <c:pt idx="1643">
                  <c:v>87.451210820023206</c:v>
                </c:pt>
                <c:pt idx="1644">
                  <c:v>87.490491298196787</c:v>
                </c:pt>
                <c:pt idx="1645">
                  <c:v>87.529765525192246</c:v>
                </c:pt>
                <c:pt idx="1646">
                  <c:v>87.569033505802736</c:v>
                </c:pt>
                <c:pt idx="1647">
                  <c:v>87.608295244814343</c:v>
                </c:pt>
                <c:pt idx="1648">
                  <c:v>87.647550747006861</c:v>
                </c:pt>
                <c:pt idx="1649">
                  <c:v>87.686800017153416</c:v>
                </c:pt>
                <c:pt idx="1650">
                  <c:v>87.7260430600207</c:v>
                </c:pt>
                <c:pt idx="1651">
                  <c:v>87.765279880368766</c:v>
                </c:pt>
                <c:pt idx="1652">
                  <c:v>87.804510482951201</c:v>
                </c:pt>
                <c:pt idx="1653">
                  <c:v>87.843734872514887</c:v>
                </c:pt>
                <c:pt idx="1654">
                  <c:v>87.88295305380062</c:v>
                </c:pt>
                <c:pt idx="1655">
                  <c:v>87.922165031542406</c:v>
                </c:pt>
                <c:pt idx="1656">
                  <c:v>87.961370810467898</c:v>
                </c:pt>
                <c:pt idx="1657">
                  <c:v>88.000570395298354</c:v>
                </c:pt>
                <c:pt idx="1658">
                  <c:v>88.039763790748367</c:v>
                </c:pt>
                <c:pt idx="1659">
                  <c:v>88.078951001526136</c:v>
                </c:pt>
                <c:pt idx="1660">
                  <c:v>88.118132032333634</c:v>
                </c:pt>
                <c:pt idx="1661">
                  <c:v>88.157306887866469</c:v>
                </c:pt>
                <c:pt idx="1662">
                  <c:v>88.196475572813554</c:v>
                </c:pt>
                <c:pt idx="1663">
                  <c:v>88.235638091857751</c:v>
                </c:pt>
                <c:pt idx="1664">
                  <c:v>88.274794449675355</c:v>
                </c:pt>
                <c:pt idx="1665">
                  <c:v>88.313944650936136</c:v>
                </c:pt>
                <c:pt idx="1666">
                  <c:v>88.353088700304056</c:v>
                </c:pt>
                <c:pt idx="1667">
                  <c:v>88.39222660243621</c:v>
                </c:pt>
                <c:pt idx="1668">
                  <c:v>88.431358361983754</c:v>
                </c:pt>
                <c:pt idx="1669">
                  <c:v>88.470483983591393</c:v>
                </c:pt>
                <c:pt idx="1670">
                  <c:v>88.509603471897407</c:v>
                </c:pt>
                <c:pt idx="1671">
                  <c:v>88.548716831533937</c:v>
                </c:pt>
                <c:pt idx="1672">
                  <c:v>88.587824067126803</c:v>
                </c:pt>
                <c:pt idx="1673">
                  <c:v>88.62692518329581</c:v>
                </c:pt>
                <c:pt idx="1674">
                  <c:v>88.666020184654059</c:v>
                </c:pt>
                <c:pt idx="1675">
                  <c:v>88.705109075809006</c:v>
                </c:pt>
                <c:pt idx="1676">
                  <c:v>88.744191861361102</c:v>
                </c:pt>
                <c:pt idx="1677">
                  <c:v>88.783268545905486</c:v>
                </c:pt>
                <c:pt idx="1678">
                  <c:v>88.822339134030457</c:v>
                </c:pt>
                <c:pt idx="1679">
                  <c:v>88.861403630318463</c:v>
                </c:pt>
                <c:pt idx="1680">
                  <c:v>88.900462039345527</c:v>
                </c:pt>
                <c:pt idx="1681">
                  <c:v>88.939514365681532</c:v>
                </c:pt>
                <c:pt idx="1682">
                  <c:v>88.978560613890679</c:v>
                </c:pt>
                <c:pt idx="1683">
                  <c:v>89.017600788530487</c:v>
                </c:pt>
                <c:pt idx="1684">
                  <c:v>89.056634894152438</c:v>
                </c:pt>
                <c:pt idx="1685">
                  <c:v>89.095662935302315</c:v>
                </c:pt>
                <c:pt idx="1686">
                  <c:v>89.134684916519291</c:v>
                </c:pt>
                <c:pt idx="1687">
                  <c:v>89.173700842336643</c:v>
                </c:pt>
                <c:pt idx="1688">
                  <c:v>89.212710717281595</c:v>
                </c:pt>
                <c:pt idx="1689">
                  <c:v>89.251714545875586</c:v>
                </c:pt>
                <c:pt idx="1690">
                  <c:v>89.290712332633348</c:v>
                </c:pt>
                <c:pt idx="1691">
                  <c:v>89.329704082064097</c:v>
                </c:pt>
                <c:pt idx="1692">
                  <c:v>89.368689798670886</c:v>
                </c:pt>
                <c:pt idx="1693">
                  <c:v>89.407669486950795</c:v>
                </c:pt>
                <c:pt idx="1694">
                  <c:v>89.446643151394767</c:v>
                </c:pt>
                <c:pt idx="1695">
                  <c:v>89.485610796487762</c:v>
                </c:pt>
                <c:pt idx="1696">
                  <c:v>89.524572426708929</c:v>
                </c:pt>
                <c:pt idx="1697">
                  <c:v>89.563528046531289</c:v>
                </c:pt>
                <c:pt idx="1698">
                  <c:v>89.602477660421783</c:v>
                </c:pt>
                <c:pt idx="1699">
                  <c:v>89.641421272842067</c:v>
                </c:pt>
                <c:pt idx="1700">
                  <c:v>89.680358888246815</c:v>
                </c:pt>
                <c:pt idx="1701">
                  <c:v>89.719290511085603</c:v>
                </c:pt>
                <c:pt idx="1702">
                  <c:v>89.758216145801669</c:v>
                </c:pt>
                <c:pt idx="1703">
                  <c:v>89.797135796832706</c:v>
                </c:pt>
                <c:pt idx="1704">
                  <c:v>89.836049468610142</c:v>
                </c:pt>
                <c:pt idx="1705">
                  <c:v>89.874957165559763</c:v>
                </c:pt>
                <c:pt idx="1706">
                  <c:v>89.913858892101331</c:v>
                </c:pt>
                <c:pt idx="1707">
                  <c:v>89.952754652648878</c:v>
                </c:pt>
                <c:pt idx="1708">
                  <c:v>89.991644451610696</c:v>
                </c:pt>
                <c:pt idx="1709">
                  <c:v>90.030528293388784</c:v>
                </c:pt>
                <c:pt idx="1710">
                  <c:v>90.069406182379851</c:v>
                </c:pt>
                <c:pt idx="1711">
                  <c:v>90.108278122974383</c:v>
                </c:pt>
                <c:pt idx="1712">
                  <c:v>90.147144119557552</c:v>
                </c:pt>
                <c:pt idx="1713">
                  <c:v>90.186004176508135</c:v>
                </c:pt>
                <c:pt idx="1714">
                  <c:v>90.224858298199408</c:v>
                </c:pt>
                <c:pt idx="1715">
                  <c:v>90.263706488999176</c:v>
                </c:pt>
                <c:pt idx="1716">
                  <c:v>90.302548753269079</c:v>
                </c:pt>
                <c:pt idx="1717">
                  <c:v>90.341385095364984</c:v>
                </c:pt>
                <c:pt idx="1718">
                  <c:v>90.380215519637431</c:v>
                </c:pt>
                <c:pt idx="1719">
                  <c:v>90.419040030430779</c:v>
                </c:pt>
                <c:pt idx="1720">
                  <c:v>90.457858632083827</c:v>
                </c:pt>
                <c:pt idx="1721">
                  <c:v>90.496671328930006</c:v>
                </c:pt>
                <c:pt idx="1722">
                  <c:v>90.535478125296606</c:v>
                </c:pt>
                <c:pt idx="1723">
                  <c:v>90.574279025505334</c:v>
                </c:pt>
                <c:pt idx="1724">
                  <c:v>90.613074033872309</c:v>
                </c:pt>
                <c:pt idx="1725">
                  <c:v>90.651863154707982</c:v>
                </c:pt>
                <c:pt idx="1726">
                  <c:v>90.690646392317234</c:v>
                </c:pt>
                <c:pt idx="1727">
                  <c:v>90.729423750999274</c:v>
                </c:pt>
                <c:pt idx="1728">
                  <c:v>90.768195235047287</c:v>
                </c:pt>
                <c:pt idx="1729">
                  <c:v>90.806960848749384</c:v>
                </c:pt>
                <c:pt idx="1730">
                  <c:v>90.845720596387977</c:v>
                </c:pt>
                <c:pt idx="1731">
                  <c:v>90.884474482239568</c:v>
                </c:pt>
                <c:pt idx="1732">
                  <c:v>90.9232225105754</c:v>
                </c:pt>
                <c:pt idx="1733">
                  <c:v>90.961964685661002</c:v>
                </c:pt>
                <c:pt idx="1734">
                  <c:v>91.000701011756249</c:v>
                </c:pt>
                <c:pt idx="1735">
                  <c:v>91.039431493115572</c:v>
                </c:pt>
                <c:pt idx="1736">
                  <c:v>91.078156133987974</c:v>
                </c:pt>
                <c:pt idx="1737">
                  <c:v>91.116874938616576</c:v>
                </c:pt>
                <c:pt idx="1738">
                  <c:v>91.155587911239465</c:v>
                </c:pt>
                <c:pt idx="1739">
                  <c:v>91.194295056088919</c:v>
                </c:pt>
                <c:pt idx="1740">
                  <c:v>91.23299637739153</c:v>
                </c:pt>
                <c:pt idx="1741">
                  <c:v>91.271691879368774</c:v>
                </c:pt>
                <c:pt idx="1742">
                  <c:v>91.310381566236373</c:v>
                </c:pt>
                <c:pt idx="1743">
                  <c:v>91.349065442204733</c:v>
                </c:pt>
                <c:pt idx="1744">
                  <c:v>91.387743511478732</c:v>
                </c:pt>
                <c:pt idx="1745">
                  <c:v>91.426415778257933</c:v>
                </c:pt>
                <c:pt idx="1746">
                  <c:v>91.465082246736301</c:v>
                </c:pt>
                <c:pt idx="1747">
                  <c:v>91.50374292110223</c:v>
                </c:pt>
                <c:pt idx="1748">
                  <c:v>91.542397805538968</c:v>
                </c:pt>
                <c:pt idx="1749">
                  <c:v>91.58104690422438</c:v>
                </c:pt>
                <c:pt idx="1750">
                  <c:v>91.6196902213307</c:v>
                </c:pt>
                <c:pt idx="1751">
                  <c:v>91.658327761024893</c:v>
                </c:pt>
                <c:pt idx="1752">
                  <c:v>91.69695952746855</c:v>
                </c:pt>
                <c:pt idx="1753">
                  <c:v>91.735585524817765</c:v>
                </c:pt>
                <c:pt idx="1754">
                  <c:v>91.774205757223513</c:v>
                </c:pt>
                <c:pt idx="1755">
                  <c:v>91.8128202288312</c:v>
                </c:pt>
                <c:pt idx="1756">
                  <c:v>91.851428943781016</c:v>
                </c:pt>
                <c:pt idx="1757">
                  <c:v>91.89003190620781</c:v>
                </c:pt>
                <c:pt idx="1758">
                  <c:v>91.928629120241126</c:v>
                </c:pt>
                <c:pt idx="1759">
                  <c:v>91.967220590004885</c:v>
                </c:pt>
                <c:pt idx="1760">
                  <c:v>92.005806319618259</c:v>
                </c:pt>
                <c:pt idx="1761">
                  <c:v>92.044386313194735</c:v>
                </c:pt>
                <c:pt idx="1762">
                  <c:v>92.082960574842573</c:v>
                </c:pt>
                <c:pt idx="1763">
                  <c:v>92.121529108664802</c:v>
                </c:pt>
                <c:pt idx="1764">
                  <c:v>92.160091918759434</c:v>
                </c:pt>
                <c:pt idx="1765">
                  <c:v>92.198649009218684</c:v>
                </c:pt>
                <c:pt idx="1766">
                  <c:v>92.237200384130105</c:v>
                </c:pt>
                <c:pt idx="1767">
                  <c:v>92.275746047575439</c:v>
                </c:pt>
                <c:pt idx="1768">
                  <c:v>92.314286003631949</c:v>
                </c:pt>
                <c:pt idx="1769">
                  <c:v>92.352820256370748</c:v>
                </c:pt>
                <c:pt idx="1770">
                  <c:v>92.391348809858599</c:v>
                </c:pt>
                <c:pt idx="1771">
                  <c:v>92.429871668156693</c:v>
                </c:pt>
                <c:pt idx="1772">
                  <c:v>92.468388835320908</c:v>
                </c:pt>
                <c:pt idx="1773">
                  <c:v>92.506900315402291</c:v>
                </c:pt>
                <c:pt idx="1774">
                  <c:v>92.545406112446344</c:v>
                </c:pt>
                <c:pt idx="1775">
                  <c:v>92.583906230493696</c:v>
                </c:pt>
                <c:pt idx="1776">
                  <c:v>92.622400673579747</c:v>
                </c:pt>
                <c:pt idx="1777">
                  <c:v>92.660889445734711</c:v>
                </c:pt>
                <c:pt idx="1778">
                  <c:v>92.699372550983682</c:v>
                </c:pt>
                <c:pt idx="1779">
                  <c:v>92.737849993346799</c:v>
                </c:pt>
                <c:pt idx="1780">
                  <c:v>92.77632177683877</c:v>
                </c:pt>
                <c:pt idx="1781">
                  <c:v>92.814787905469558</c:v>
                </c:pt>
                <c:pt idx="1782">
                  <c:v>92.85324838324378</c:v>
                </c:pt>
                <c:pt idx="1783">
                  <c:v>92.89170321416124</c:v>
                </c:pt>
                <c:pt idx="1784">
                  <c:v>92.930152402216066</c:v>
                </c:pt>
                <c:pt idx="1785">
                  <c:v>92.968595951398285</c:v>
                </c:pt>
                <c:pt idx="1786">
                  <c:v>93.007033865691909</c:v>
                </c:pt>
                <c:pt idx="1787">
                  <c:v>93.045466149076503</c:v>
                </c:pt>
                <c:pt idx="1788">
                  <c:v>93.083892805526474</c:v>
                </c:pt>
                <c:pt idx="1789">
                  <c:v>93.122313839011056</c:v>
                </c:pt>
                <c:pt idx="1790">
                  <c:v>93.160729253494637</c:v>
                </c:pt>
                <c:pt idx="1791">
                  <c:v>93.199139052936559</c:v>
                </c:pt>
                <c:pt idx="1792">
                  <c:v>93.237543241290993</c:v>
                </c:pt>
                <c:pt idx="1793">
                  <c:v>93.275941822507306</c:v>
                </c:pt>
                <c:pt idx="1794">
                  <c:v>93.314334800530077</c:v>
                </c:pt>
                <c:pt idx="1795">
                  <c:v>93.35272217929824</c:v>
                </c:pt>
                <c:pt idx="1796">
                  <c:v>93.391103962746655</c:v>
                </c:pt>
                <c:pt idx="1797">
                  <c:v>93.429480154804367</c:v>
                </c:pt>
                <c:pt idx="1798">
                  <c:v>93.467850759396313</c:v>
                </c:pt>
                <c:pt idx="1799">
                  <c:v>93.506215780441664</c:v>
                </c:pt>
                <c:pt idx="1800">
                  <c:v>93.544575221855354</c:v>
                </c:pt>
                <c:pt idx="1801">
                  <c:v>93.582929087546987</c:v>
                </c:pt>
                <c:pt idx="1802">
                  <c:v>93.621277381421464</c:v>
                </c:pt>
                <c:pt idx="1803">
                  <c:v>93.659620107378572</c:v>
                </c:pt>
                <c:pt idx="1804">
                  <c:v>93.697957269313605</c:v>
                </c:pt>
                <c:pt idx="1805">
                  <c:v>93.736288871116443</c:v>
                </c:pt>
                <c:pt idx="1806">
                  <c:v>93.774614916672533</c:v>
                </c:pt>
                <c:pt idx="1807">
                  <c:v>93.812935409862163</c:v>
                </c:pt>
                <c:pt idx="1808">
                  <c:v>93.851250354561103</c:v>
                </c:pt>
                <c:pt idx="1809">
                  <c:v>93.88955975463989</c:v>
                </c:pt>
                <c:pt idx="1810">
                  <c:v>93.927863613964547</c:v>
                </c:pt>
                <c:pt idx="1811">
                  <c:v>93.966161936395963</c:v>
                </c:pt>
                <c:pt idx="1812">
                  <c:v>94.004454725790325</c:v>
                </c:pt>
                <c:pt idx="1813">
                  <c:v>94.042741985999413</c:v>
                </c:pt>
                <c:pt idx="1814">
                  <c:v>94.081023720869382</c:v>
                </c:pt>
                <c:pt idx="1815">
                  <c:v>94.119299934242477</c:v>
                </c:pt>
                <c:pt idx="1816">
                  <c:v>94.157570629955373</c:v>
                </c:pt>
                <c:pt idx="1817">
                  <c:v>94.195835811840496</c:v>
                </c:pt>
                <c:pt idx="1818">
                  <c:v>94.234095483725326</c:v>
                </c:pt>
                <c:pt idx="1819">
                  <c:v>94.272349649432613</c:v>
                </c:pt>
                <c:pt idx="1820">
                  <c:v>94.310598312780243</c:v>
                </c:pt>
                <c:pt idx="1821">
                  <c:v>94.348841477581601</c:v>
                </c:pt>
                <c:pt idx="1822">
                  <c:v>94.38707914764521</c:v>
                </c:pt>
                <c:pt idx="1823">
                  <c:v>94.425311326774604</c:v>
                </c:pt>
                <c:pt idx="1824">
                  <c:v>94.463538018768972</c:v>
                </c:pt>
                <c:pt idx="1825">
                  <c:v>94.501759227422639</c:v>
                </c:pt>
                <c:pt idx="1826">
                  <c:v>94.539974956525299</c:v>
                </c:pt>
                <c:pt idx="1827">
                  <c:v>94.578185209861942</c:v>
                </c:pt>
                <c:pt idx="1828">
                  <c:v>94.616389991212614</c:v>
                </c:pt>
                <c:pt idx="1829">
                  <c:v>94.654589304353252</c:v>
                </c:pt>
                <c:pt idx="1830">
                  <c:v>94.692783153054521</c:v>
                </c:pt>
                <c:pt idx="1831">
                  <c:v>94.730971541082781</c:v>
                </c:pt>
                <c:pt idx="1832">
                  <c:v>94.769154472199617</c:v>
                </c:pt>
                <c:pt idx="1833">
                  <c:v>94.807331950162052</c:v>
                </c:pt>
                <c:pt idx="1834">
                  <c:v>94.845503978722476</c:v>
                </c:pt>
                <c:pt idx="1835">
                  <c:v>94.883670561628549</c:v>
                </c:pt>
                <c:pt idx="1836">
                  <c:v>94.921831702623237</c:v>
                </c:pt>
                <c:pt idx="1837">
                  <c:v>94.959987405445133</c:v>
                </c:pt>
                <c:pt idx="1838">
                  <c:v>94.998137673828182</c:v>
                </c:pt>
                <c:pt idx="1839">
                  <c:v>95.036282511501767</c:v>
                </c:pt>
                <c:pt idx="1840">
                  <c:v>95.074421922190254</c:v>
                </c:pt>
                <c:pt idx="1841">
                  <c:v>95.112555909614102</c:v>
                </c:pt>
                <c:pt idx="1842">
                  <c:v>95.150684477488724</c:v>
                </c:pt>
                <c:pt idx="1843">
                  <c:v>95.188807629525215</c:v>
                </c:pt>
                <c:pt idx="1844">
                  <c:v>95.226925369429878</c:v>
                </c:pt>
                <c:pt idx="1845">
                  <c:v>95.265037700904728</c:v>
                </c:pt>
                <c:pt idx="1846">
                  <c:v>95.3031446276472</c:v>
                </c:pt>
                <c:pt idx="1847">
                  <c:v>95.341246153349957</c:v>
                </c:pt>
                <c:pt idx="1848">
                  <c:v>95.37934228170144</c:v>
                </c:pt>
                <c:pt idx="1849">
                  <c:v>95.417433016385502</c:v>
                </c:pt>
                <c:pt idx="1850">
                  <c:v>95.455518361081232</c:v>
                </c:pt>
                <c:pt idx="1851">
                  <c:v>95.493598319463601</c:v>
                </c:pt>
                <c:pt idx="1852">
                  <c:v>95.531672895202917</c:v>
                </c:pt>
                <c:pt idx="1853">
                  <c:v>95.569742091965082</c:v>
                </c:pt>
                <c:pt idx="1854">
                  <c:v>95.607805913411326</c:v>
                </c:pt>
                <c:pt idx="1855">
                  <c:v>95.645864363198655</c:v>
                </c:pt>
                <c:pt idx="1856">
                  <c:v>95.683917444979343</c:v>
                </c:pt>
                <c:pt idx="1857">
                  <c:v>95.721965162401688</c:v>
                </c:pt>
                <c:pt idx="1858">
                  <c:v>95.760007519108811</c:v>
                </c:pt>
                <c:pt idx="1859">
                  <c:v>95.798044518740284</c:v>
                </c:pt>
                <c:pt idx="1860">
                  <c:v>95.836076164930432</c:v>
                </c:pt>
                <c:pt idx="1861">
                  <c:v>95.874102461309676</c:v>
                </c:pt>
                <c:pt idx="1862">
                  <c:v>95.912123411504098</c:v>
                </c:pt>
                <c:pt idx="1863">
                  <c:v>95.950139019134653</c:v>
                </c:pt>
                <c:pt idx="1864">
                  <c:v>95.988149287818857</c:v>
                </c:pt>
                <c:pt idx="1865">
                  <c:v>96.026154221169193</c:v>
                </c:pt>
                <c:pt idx="1866">
                  <c:v>96.064153822794012</c:v>
                </c:pt>
                <c:pt idx="1867">
                  <c:v>96.102148096297199</c:v>
                </c:pt>
                <c:pt idx="1868">
                  <c:v>96.140137045278337</c:v>
                </c:pt>
                <c:pt idx="1869">
                  <c:v>96.178120673332586</c:v>
                </c:pt>
                <c:pt idx="1870">
                  <c:v>96.216098984050973</c:v>
                </c:pt>
                <c:pt idx="1871">
                  <c:v>96.254071981019763</c:v>
                </c:pt>
                <c:pt idx="1872">
                  <c:v>96.292039667821214</c:v>
                </c:pt>
                <c:pt idx="1873">
                  <c:v>96.33000204803335</c:v>
                </c:pt>
                <c:pt idx="1874">
                  <c:v>96.367959125229575</c:v>
                </c:pt>
                <c:pt idx="1875">
                  <c:v>96.405910902979031</c:v>
                </c:pt>
                <c:pt idx="1876">
                  <c:v>96.443857384846623</c:v>
                </c:pt>
                <c:pt idx="1877">
                  <c:v>96.48179857439321</c:v>
                </c:pt>
                <c:pt idx="1878">
                  <c:v>96.519734475175042</c:v>
                </c:pt>
                <c:pt idx="1879">
                  <c:v>96.557665090744024</c:v>
                </c:pt>
                <c:pt idx="1880">
                  <c:v>96.595590424648023</c:v>
                </c:pt>
                <c:pt idx="1881">
                  <c:v>96.633510480430473</c:v>
                </c:pt>
                <c:pt idx="1882">
                  <c:v>96.671425261630674</c:v>
                </c:pt>
                <c:pt idx="1883">
                  <c:v>96.70933477178383</c:v>
                </c:pt>
                <c:pt idx="1884">
                  <c:v>96.747239014420416</c:v>
                </c:pt>
                <c:pt idx="1885">
                  <c:v>96.785137993067053</c:v>
                </c:pt>
                <c:pt idx="1886">
                  <c:v>96.823031711246017</c:v>
                </c:pt>
                <c:pt idx="1887">
                  <c:v>96.86092017247546</c:v>
                </c:pt>
                <c:pt idx="1888">
                  <c:v>96.898803380269015</c:v>
                </c:pt>
                <c:pt idx="1889">
                  <c:v>96.936681338136651</c:v>
                </c:pt>
                <c:pt idx="1890">
                  <c:v>96.974554049583503</c:v>
                </c:pt>
                <c:pt idx="1891">
                  <c:v>97.012421518110884</c:v>
                </c:pt>
                <c:pt idx="1892">
                  <c:v>97.050283747216</c:v>
                </c:pt>
                <c:pt idx="1893">
                  <c:v>97.088140740391609</c:v>
                </c:pt>
                <c:pt idx="1894">
                  <c:v>97.125992501126348</c:v>
                </c:pt>
                <c:pt idx="1895">
                  <c:v>97.163839032905031</c:v>
                </c:pt>
                <c:pt idx="1896">
                  <c:v>97.201680339207897</c:v>
                </c:pt>
                <c:pt idx="1897">
                  <c:v>97.239516423511063</c:v>
                </c:pt>
                <c:pt idx="1898">
                  <c:v>97.27734728928678</c:v>
                </c:pt>
                <c:pt idx="1899">
                  <c:v>97.315172940002938</c:v>
                </c:pt>
                <c:pt idx="1900">
                  <c:v>97.35299337912339</c:v>
                </c:pt>
                <c:pt idx="1901">
                  <c:v>97.390808610107882</c:v>
                </c:pt>
                <c:pt idx="1902">
                  <c:v>97.428618636412011</c:v>
                </c:pt>
                <c:pt idx="1903">
                  <c:v>97.466423461487054</c:v>
                </c:pt>
                <c:pt idx="1904">
                  <c:v>97.504223088780677</c:v>
                </c:pt>
                <c:pt idx="1905">
                  <c:v>97.542017521736113</c:v>
                </c:pt>
                <c:pt idx="1906">
                  <c:v>97.579806763792348</c:v>
                </c:pt>
                <c:pt idx="1907">
                  <c:v>97.617590818384755</c:v>
                </c:pt>
                <c:pt idx="1908">
                  <c:v>97.655369688944305</c:v>
                </c:pt>
                <c:pt idx="1909">
                  <c:v>97.693143378897943</c:v>
                </c:pt>
                <c:pt idx="1910">
                  <c:v>97.730911891668583</c:v>
                </c:pt>
                <c:pt idx="1911">
                  <c:v>97.768675230675129</c:v>
                </c:pt>
                <c:pt idx="1912">
                  <c:v>97.806433399332505</c:v>
                </c:pt>
                <c:pt idx="1913">
                  <c:v>97.844186401051402</c:v>
                </c:pt>
                <c:pt idx="1914">
                  <c:v>97.881934239238632</c:v>
                </c:pt>
                <c:pt idx="1915">
                  <c:v>97.919676917296783</c:v>
                </c:pt>
                <c:pt idx="1916">
                  <c:v>97.957414438624781</c:v>
                </c:pt>
                <c:pt idx="1917">
                  <c:v>97.995146806617214</c:v>
                </c:pt>
                <c:pt idx="1918">
                  <c:v>98.032874024664864</c:v>
                </c:pt>
                <c:pt idx="1919">
                  <c:v>98.070596096154262</c:v>
                </c:pt>
                <c:pt idx="1920">
                  <c:v>98.108313024468373</c:v>
                </c:pt>
                <c:pt idx="1921">
                  <c:v>98.146024812985701</c:v>
                </c:pt>
                <c:pt idx="1922">
                  <c:v>98.183731465081266</c:v>
                </c:pt>
                <c:pt idx="1923">
                  <c:v>98.221432984125599</c:v>
                </c:pt>
                <c:pt idx="1924">
                  <c:v>98.259129373485649</c:v>
                </c:pt>
                <c:pt idx="1925">
                  <c:v>98.296820636524217</c:v>
                </c:pt>
                <c:pt idx="1926">
                  <c:v>98.33450677660025</c:v>
                </c:pt>
                <c:pt idx="1927">
                  <c:v>98.372187797068676</c:v>
                </c:pt>
                <c:pt idx="1928">
                  <c:v>98.409863701280798</c:v>
                </c:pt>
                <c:pt idx="1929">
                  <c:v>98.447534492583372</c:v>
                </c:pt>
                <c:pt idx="1930">
                  <c:v>98.485200174319743</c:v>
                </c:pt>
                <c:pt idx="1931">
                  <c:v>98.522860749829078</c:v>
                </c:pt>
                <c:pt idx="1932">
                  <c:v>98.56051622244695</c:v>
                </c:pt>
                <c:pt idx="1933">
                  <c:v>98.598166595504551</c:v>
                </c:pt>
                <c:pt idx="1934">
                  <c:v>98.635811872329626</c:v>
                </c:pt>
                <c:pt idx="1935">
                  <c:v>98.673452056245864</c:v>
                </c:pt>
                <c:pt idx="1936">
                  <c:v>98.711087150572851</c:v>
                </c:pt>
                <c:pt idx="1937">
                  <c:v>98.748717158626604</c:v>
                </c:pt>
                <c:pt idx="1938">
                  <c:v>98.786342083719248</c:v>
                </c:pt>
                <c:pt idx="1939">
                  <c:v>98.823961929158898</c:v>
                </c:pt>
                <c:pt idx="1940">
                  <c:v>98.861576698249706</c:v>
                </c:pt>
                <c:pt idx="1941">
                  <c:v>98.899186394292343</c:v>
                </c:pt>
                <c:pt idx="1942">
                  <c:v>98.936791020583399</c:v>
                </c:pt>
                <c:pt idx="1943">
                  <c:v>98.974390580415673</c:v>
                </c:pt>
                <c:pt idx="1944">
                  <c:v>99.011985077078023</c:v>
                </c:pt>
                <c:pt idx="1945">
                  <c:v>99.049574513855418</c:v>
                </c:pt>
                <c:pt idx="1946">
                  <c:v>99.087158894029486</c:v>
                </c:pt>
                <c:pt idx="1947">
                  <c:v>99.124738220877589</c:v>
                </c:pt>
                <c:pt idx="1948">
                  <c:v>99.16231249767344</c:v>
                </c:pt>
                <c:pt idx="1949">
                  <c:v>99.199881727686858</c:v>
                </c:pt>
                <c:pt idx="1950">
                  <c:v>99.237445914184079</c:v>
                </c:pt>
                <c:pt idx="1951">
                  <c:v>99.275005060427162</c:v>
                </c:pt>
                <c:pt idx="1952">
                  <c:v>99.312559169674913</c:v>
                </c:pt>
                <c:pt idx="1953">
                  <c:v>99.350108245181801</c:v>
                </c:pt>
                <c:pt idx="1954">
                  <c:v>99.387652290199128</c:v>
                </c:pt>
                <c:pt idx="1955">
                  <c:v>99.42519130797389</c:v>
                </c:pt>
                <c:pt idx="1956">
                  <c:v>99.462725301749572</c:v>
                </c:pt>
                <c:pt idx="1957">
                  <c:v>99.500254274765865</c:v>
                </c:pt>
                <c:pt idx="1958">
                  <c:v>99.537778230258894</c:v>
                </c:pt>
                <c:pt idx="1959">
                  <c:v>99.575297171460846</c:v>
                </c:pt>
                <c:pt idx="1960">
                  <c:v>99.612811101600158</c:v>
                </c:pt>
                <c:pt idx="1961">
                  <c:v>99.650320023901628</c:v>
                </c:pt>
                <c:pt idx="1962">
                  <c:v>99.687823941586302</c:v>
                </c:pt>
                <c:pt idx="1963">
                  <c:v>99.725322857871575</c:v>
                </c:pt>
                <c:pt idx="1964">
                  <c:v>99.762816775971203</c:v>
                </c:pt>
                <c:pt idx="1965">
                  <c:v>99.800305699094849</c:v>
                </c:pt>
                <c:pt idx="1966">
                  <c:v>99.83778963044908</c:v>
                </c:pt>
                <c:pt idx="1967">
                  <c:v>99.875268573236298</c:v>
                </c:pt>
                <c:pt idx="1968">
                  <c:v>99.912742530655379</c:v>
                </c:pt>
                <c:pt idx="1969">
                  <c:v>99.950211505901521</c:v>
                </c:pt>
                <c:pt idx="1970">
                  <c:v>99.987675502166383</c:v>
                </c:pt>
                <c:pt idx="1971">
                  <c:v>100.0251345226377</c:v>
                </c:pt>
                <c:pt idx="1972">
                  <c:v>100.0625885705</c:v>
                </c:pt>
                <c:pt idx="1973">
                  <c:v>100.10003764893339</c:v>
                </c:pt>
                <c:pt idx="1974">
                  <c:v>100.137481761115</c:v>
                </c:pt>
                <c:pt idx="1975">
                  <c:v>100.1749209102182</c:v>
                </c:pt>
                <c:pt idx="1976">
                  <c:v>100.21235509941241</c:v>
                </c:pt>
                <c:pt idx="1977">
                  <c:v>100.24978433186411</c:v>
                </c:pt>
                <c:pt idx="1978">
                  <c:v>100.28720861073531</c:v>
                </c:pt>
                <c:pt idx="1979">
                  <c:v>100.32462793918479</c:v>
                </c:pt>
                <c:pt idx="1980">
                  <c:v>100.3620423203681</c:v>
                </c:pt>
                <c:pt idx="1981">
                  <c:v>100.3994517574363</c:v>
                </c:pt>
                <c:pt idx="1982">
                  <c:v>100.4368562535378</c:v>
                </c:pt>
                <c:pt idx="1983">
                  <c:v>100.4742558118168</c:v>
                </c:pt>
                <c:pt idx="1984">
                  <c:v>100.5116504354143</c:v>
                </c:pt>
                <c:pt idx="1985">
                  <c:v>100.54904012746719</c:v>
                </c:pt>
                <c:pt idx="1986">
                  <c:v>100.5864248911092</c:v>
                </c:pt>
                <c:pt idx="1987">
                  <c:v>100.62380472947071</c:v>
                </c:pt>
                <c:pt idx="1988">
                  <c:v>100.6611796456781</c:v>
                </c:pt>
                <c:pt idx="1989">
                  <c:v>100.6985496428541</c:v>
                </c:pt>
                <c:pt idx="1990">
                  <c:v>100.7359147241184</c:v>
                </c:pt>
                <c:pt idx="1991">
                  <c:v>100.7732748925868</c:v>
                </c:pt>
                <c:pt idx="1992">
                  <c:v>100.8106301513717</c:v>
                </c:pt>
                <c:pt idx="1993">
                  <c:v>100.8479805035817</c:v>
                </c:pt>
                <c:pt idx="1994">
                  <c:v>100.88532595232221</c:v>
                </c:pt>
                <c:pt idx="1995">
                  <c:v>100.9226665006951</c:v>
                </c:pt>
                <c:pt idx="1996">
                  <c:v>100.96000215179831</c:v>
                </c:pt>
                <c:pt idx="1997">
                  <c:v>100.9973329087269</c:v>
                </c:pt>
                <c:pt idx="1998">
                  <c:v>101.03465877457199</c:v>
                </c:pt>
                <c:pt idx="1999">
                  <c:v>101.071979752421</c:v>
                </c:pt>
                <c:pt idx="2000">
                  <c:v>101.1092958453587</c:v>
                </c:pt>
                <c:pt idx="2001">
                  <c:v>101.1466070564654</c:v>
                </c:pt>
                <c:pt idx="2002">
                  <c:v>101.1839133888187</c:v>
                </c:pt>
                <c:pt idx="2003">
                  <c:v>101.221214845492</c:v>
                </c:pt>
                <c:pt idx="2004">
                  <c:v>101.25851142955599</c:v>
                </c:pt>
                <c:pt idx="2005">
                  <c:v>101.2958031440774</c:v>
                </c:pt>
                <c:pt idx="2006">
                  <c:v>101.3330899921194</c:v>
                </c:pt>
                <c:pt idx="2007">
                  <c:v>101.3703719767424</c:v>
                </c:pt>
                <c:pt idx="2008">
                  <c:v>101.40764910100251</c:v>
                </c:pt>
                <c:pt idx="2009">
                  <c:v>101.444921367953</c:v>
                </c:pt>
                <c:pt idx="2010">
                  <c:v>101.4821887806433</c:v>
                </c:pt>
                <c:pt idx="2011">
                  <c:v>101.51945134211979</c:v>
                </c:pt>
                <c:pt idx="2012">
                  <c:v>101.5567090554251</c:v>
                </c:pt>
                <c:pt idx="2013">
                  <c:v>101.5939619235988</c:v>
                </c:pt>
                <c:pt idx="2014">
                  <c:v>101.6312099496766</c:v>
                </c:pt>
                <c:pt idx="2015">
                  <c:v>101.668453136691</c:v>
                </c:pt>
                <c:pt idx="2016">
                  <c:v>101.7056914876713</c:v>
                </c:pt>
                <c:pt idx="2017">
                  <c:v>101.7429250056431</c:v>
                </c:pt>
                <c:pt idx="2018">
                  <c:v>101.7801536936288</c:v>
                </c:pt>
                <c:pt idx="2019">
                  <c:v>101.81737755464729</c:v>
                </c:pt>
                <c:pt idx="2020">
                  <c:v>101.8545965917141</c:v>
                </c:pt>
                <c:pt idx="2021">
                  <c:v>101.89181080784149</c:v>
                </c:pt>
                <c:pt idx="2022">
                  <c:v>101.9290202060383</c:v>
                </c:pt>
                <c:pt idx="2023">
                  <c:v>101.96622478931</c:v>
                </c:pt>
                <c:pt idx="2024">
                  <c:v>102.0034245606587</c:v>
                </c:pt>
                <c:pt idx="2025">
                  <c:v>102.040619523083</c:v>
                </c:pt>
                <c:pt idx="2026">
                  <c:v>102.07780967957849</c:v>
                </c:pt>
                <c:pt idx="2027">
                  <c:v>102.11499503313701</c:v>
                </c:pt>
                <c:pt idx="2028">
                  <c:v>102.1521755867473</c:v>
                </c:pt>
                <c:pt idx="2029">
                  <c:v>102.1893513433949</c:v>
                </c:pt>
                <c:pt idx="2030">
                  <c:v>102.2265223060618</c:v>
                </c:pt>
                <c:pt idx="2031">
                  <c:v>102.2636884777268</c:v>
                </c:pt>
                <c:pt idx="2032">
                  <c:v>102.30084986136509</c:v>
                </c:pt>
                <c:pt idx="2033">
                  <c:v>102.338006459949</c:v>
                </c:pt>
                <c:pt idx="2034">
                  <c:v>102.37515827644729</c:v>
                </c:pt>
                <c:pt idx="2035">
                  <c:v>102.4123053138253</c:v>
                </c:pt>
                <c:pt idx="2036">
                  <c:v>102.4494475750455</c:v>
                </c:pt>
                <c:pt idx="2037">
                  <c:v>102.4865850630668</c:v>
                </c:pt>
                <c:pt idx="2038">
                  <c:v>102.52371778084451</c:v>
                </c:pt>
                <c:pt idx="2039">
                  <c:v>102.5608457313312</c:v>
                </c:pt>
                <c:pt idx="2040">
                  <c:v>102.597968917476</c:v>
                </c:pt>
                <c:pt idx="2041">
                  <c:v>102.63508734222449</c:v>
                </c:pt>
                <c:pt idx="2042">
                  <c:v>102.67220100851959</c:v>
                </c:pt>
                <c:pt idx="2043">
                  <c:v>102.7093099193004</c:v>
                </c:pt>
                <c:pt idx="2044">
                  <c:v>102.74641407750281</c:v>
                </c:pt>
                <c:pt idx="2045">
                  <c:v>102.7835134860598</c:v>
                </c:pt>
                <c:pt idx="2046">
                  <c:v>102.8206081479007</c:v>
                </c:pt>
                <c:pt idx="2047">
                  <c:v>102.85769806595221</c:v>
                </c:pt>
                <c:pt idx="2048">
                  <c:v>102.894783243137</c:v>
                </c:pt>
                <c:pt idx="2049">
                  <c:v>102.93186368237509</c:v>
                </c:pt>
                <c:pt idx="2050">
                  <c:v>102.9689393865832</c:v>
                </c:pt>
                <c:pt idx="2051">
                  <c:v>103.0060103586747</c:v>
                </c:pt>
                <c:pt idx="2052">
                  <c:v>103.04307660155951</c:v>
                </c:pt>
                <c:pt idx="2053">
                  <c:v>103.080138118145</c:v>
                </c:pt>
                <c:pt idx="2054">
                  <c:v>103.11719491133481</c:v>
                </c:pt>
                <c:pt idx="2055">
                  <c:v>103.1542469840295</c:v>
                </c:pt>
                <c:pt idx="2056">
                  <c:v>103.1912943391265</c:v>
                </c:pt>
                <c:pt idx="2057">
                  <c:v>103.22833697952009</c:v>
                </c:pt>
                <c:pt idx="2058">
                  <c:v>103.26537490810109</c:v>
                </c:pt>
                <c:pt idx="2059">
                  <c:v>103.3024081277578</c:v>
                </c:pt>
                <c:pt idx="2060">
                  <c:v>103.3394366413745</c:v>
                </c:pt>
                <c:pt idx="2061">
                  <c:v>103.3764604518328</c:v>
                </c:pt>
                <c:pt idx="2062">
                  <c:v>103.4134795620111</c:v>
                </c:pt>
                <c:pt idx="2063">
                  <c:v>103.45049397478461</c:v>
                </c:pt>
                <c:pt idx="2064">
                  <c:v>103.4875036930254</c:v>
                </c:pt>
                <c:pt idx="2065">
                  <c:v>103.5245087196022</c:v>
                </c:pt>
                <c:pt idx="2066">
                  <c:v>103.5615090573811</c:v>
                </c:pt>
                <c:pt idx="2067">
                  <c:v>103.5985047092245</c:v>
                </c:pt>
                <c:pt idx="2068">
                  <c:v>103.635495677992</c:v>
                </c:pt>
                <c:pt idx="2069">
                  <c:v>103.67248196653981</c:v>
                </c:pt>
                <c:pt idx="2070">
                  <c:v>103.70946357772139</c:v>
                </c:pt>
                <c:pt idx="2071">
                  <c:v>103.7464405143868</c:v>
                </c:pt>
                <c:pt idx="2072">
                  <c:v>103.7834127793829</c:v>
                </c:pt>
                <c:pt idx="2073">
                  <c:v>103.8203803755538</c:v>
                </c:pt>
                <c:pt idx="2074">
                  <c:v>103.8573433057403</c:v>
                </c:pt>
                <c:pt idx="2075">
                  <c:v>103.89430157278009</c:v>
                </c:pt>
                <c:pt idx="2076">
                  <c:v>103.9312551795078</c:v>
                </c:pt>
                <c:pt idx="2077">
                  <c:v>103.96820412875491</c:v>
                </c:pt>
                <c:pt idx="2078">
                  <c:v>104.00514842334979</c:v>
                </c:pt>
                <c:pt idx="2079">
                  <c:v>104.0420880661182</c:v>
                </c:pt>
                <c:pt idx="2080">
                  <c:v>104.07902305988191</c:v>
                </c:pt>
                <c:pt idx="2081">
                  <c:v>104.11595340746059</c:v>
                </c:pt>
                <c:pt idx="2082">
                  <c:v>104.1528791116701</c:v>
                </c:pt>
                <c:pt idx="2083">
                  <c:v>104.1898001753238</c:v>
                </c:pt>
                <c:pt idx="2084">
                  <c:v>104.2267166012317</c:v>
                </c:pt>
                <c:pt idx="2085">
                  <c:v>104.2636283922006</c:v>
                </c:pt>
                <c:pt idx="2086">
                  <c:v>104.3005355510348</c:v>
                </c:pt>
                <c:pt idx="2087">
                  <c:v>104.33743808053499</c:v>
                </c:pt>
                <c:pt idx="2088">
                  <c:v>104.37433598349909</c:v>
                </c:pt>
                <c:pt idx="2089">
                  <c:v>104.4112292627221</c:v>
                </c:pt>
                <c:pt idx="2090">
                  <c:v>104.4481179209957</c:v>
                </c:pt>
                <c:pt idx="2091">
                  <c:v>104.48500196110869</c:v>
                </c:pt>
                <c:pt idx="2092">
                  <c:v>104.521881385847</c:v>
                </c:pt>
                <c:pt idx="2093">
                  <c:v>104.5587561979935</c:v>
                </c:pt>
                <c:pt idx="2094">
                  <c:v>104.5956264003277</c:v>
                </c:pt>
                <c:pt idx="2095">
                  <c:v>104.63249199562679</c:v>
                </c:pt>
                <c:pt idx="2096">
                  <c:v>104.66935298666409</c:v>
                </c:pt>
                <c:pt idx="2097">
                  <c:v>104.7062093762105</c:v>
                </c:pt>
                <c:pt idx="2098">
                  <c:v>104.7430611670342</c:v>
                </c:pt>
                <c:pt idx="2099">
                  <c:v>104.7799083618996</c:v>
                </c:pt>
                <c:pt idx="2100">
                  <c:v>104.81675096356889</c:v>
                </c:pt>
                <c:pt idx="2101">
                  <c:v>104.8535889748006</c:v>
                </c:pt>
                <c:pt idx="2102">
                  <c:v>104.89042239835079</c:v>
                </c:pt>
                <c:pt idx="2103">
                  <c:v>104.9272512369724</c:v>
                </c:pt>
                <c:pt idx="2104">
                  <c:v>104.96407549341551</c:v>
                </c:pt>
                <c:pt idx="2105">
                  <c:v>105.000895170427</c:v>
                </c:pt>
                <c:pt idx="2106">
                  <c:v>105.03771027075101</c:v>
                </c:pt>
                <c:pt idx="2107">
                  <c:v>105.0745207971286</c:v>
                </c:pt>
                <c:pt idx="2108">
                  <c:v>105.111326752298</c:v>
                </c:pt>
                <c:pt idx="2109">
                  <c:v>105.14812813899449</c:v>
                </c:pt>
                <c:pt idx="2110">
                  <c:v>105.18492495995039</c:v>
                </c:pt>
                <c:pt idx="2111">
                  <c:v>105.22171721789501</c:v>
                </c:pt>
                <c:pt idx="2112">
                  <c:v>105.25850491555479</c:v>
                </c:pt>
                <c:pt idx="2113">
                  <c:v>105.2952880556533</c:v>
                </c:pt>
                <c:pt idx="2114">
                  <c:v>105.33206664091151</c:v>
                </c:pt>
                <c:pt idx="2115">
                  <c:v>105.36884067404679</c:v>
                </c:pt>
                <c:pt idx="2116">
                  <c:v>105.40561015777379</c:v>
                </c:pt>
                <c:pt idx="2117">
                  <c:v>105.4423750948049</c:v>
                </c:pt>
                <c:pt idx="2118">
                  <c:v>105.47913548784859</c:v>
                </c:pt>
                <c:pt idx="2119">
                  <c:v>105.5158913396117</c:v>
                </c:pt>
                <c:pt idx="2120">
                  <c:v>105.55264265279671</c:v>
                </c:pt>
                <c:pt idx="2121">
                  <c:v>105.5893894301045</c:v>
                </c:pt>
                <c:pt idx="2122">
                  <c:v>105.6261316742324</c:v>
                </c:pt>
                <c:pt idx="2123">
                  <c:v>105.66286938787491</c:v>
                </c:pt>
                <c:pt idx="2124">
                  <c:v>105.69960257372399</c:v>
                </c:pt>
                <c:pt idx="2125">
                  <c:v>105.7363312344682</c:v>
                </c:pt>
                <c:pt idx="2126">
                  <c:v>105.77305537279371</c:v>
                </c:pt>
                <c:pt idx="2127">
                  <c:v>105.8097749913838</c:v>
                </c:pt>
                <c:pt idx="2128">
                  <c:v>105.8464900929185</c:v>
                </c:pt>
                <c:pt idx="2129">
                  <c:v>105.8832006800757</c:v>
                </c:pt>
                <c:pt idx="2130">
                  <c:v>105.9199067555293</c:v>
                </c:pt>
                <c:pt idx="2131">
                  <c:v>105.95660832195171</c:v>
                </c:pt>
                <c:pt idx="2132">
                  <c:v>105.9933053820116</c:v>
                </c:pt>
                <c:pt idx="2133">
                  <c:v>106.0299979383752</c:v>
                </c:pt>
                <c:pt idx="2134">
                  <c:v>106.0666859937056</c:v>
                </c:pt>
                <c:pt idx="2135">
                  <c:v>106.1033695506633</c:v>
                </c:pt>
                <c:pt idx="2136">
                  <c:v>106.1400486119061</c:v>
                </c:pt>
                <c:pt idx="2137">
                  <c:v>106.1767231800886</c:v>
                </c:pt>
                <c:pt idx="2138">
                  <c:v>106.213393257863</c:v>
                </c:pt>
                <c:pt idx="2139">
                  <c:v>106.25005884787829</c:v>
                </c:pt>
                <c:pt idx="2140">
                  <c:v>106.2867199527813</c:v>
                </c:pt>
                <c:pt idx="2141">
                  <c:v>106.32337657521509</c:v>
                </c:pt>
                <c:pt idx="2142">
                  <c:v>106.3600287178208</c:v>
                </c:pt>
                <c:pt idx="2143">
                  <c:v>106.3966763832366</c:v>
                </c:pt>
                <c:pt idx="2144">
                  <c:v>106.4333195740975</c:v>
                </c:pt>
                <c:pt idx="2145">
                  <c:v>106.469958293036</c:v>
                </c:pt>
                <c:pt idx="2146">
                  <c:v>106.5065925426817</c:v>
                </c:pt>
                <c:pt idx="2147">
                  <c:v>106.5432223256619</c:v>
                </c:pt>
                <c:pt idx="2148">
                  <c:v>106.57984764460041</c:v>
                </c:pt>
                <c:pt idx="2149">
                  <c:v>106.61646850211871</c:v>
                </c:pt>
                <c:pt idx="2150">
                  <c:v>106.65308490083549</c:v>
                </c:pt>
                <c:pt idx="2151">
                  <c:v>106.6896968433666</c:v>
                </c:pt>
                <c:pt idx="2152">
                  <c:v>106.7263043323252</c:v>
                </c:pt>
                <c:pt idx="2153">
                  <c:v>106.7629073703217</c:v>
                </c:pt>
                <c:pt idx="2154">
                  <c:v>106.7995059599637</c:v>
                </c:pt>
                <c:pt idx="2155">
                  <c:v>106.8361001038561</c:v>
                </c:pt>
                <c:pt idx="2156">
                  <c:v>106.87268980460119</c:v>
                </c:pt>
                <c:pt idx="2157">
                  <c:v>106.90927506479819</c:v>
                </c:pt>
                <c:pt idx="2158">
                  <c:v>106.9458558870441</c:v>
                </c:pt>
                <c:pt idx="2159">
                  <c:v>106.9824322739328</c:v>
                </c:pt>
                <c:pt idx="2160">
                  <c:v>107.01900422805561</c:v>
                </c:pt>
                <c:pt idx="2161">
                  <c:v>107.0555717520008</c:v>
                </c:pt>
                <c:pt idx="2162">
                  <c:v>107.0921348483548</c:v>
                </c:pt>
                <c:pt idx="2163">
                  <c:v>107.12869351970031</c:v>
                </c:pt>
                <c:pt idx="2164">
                  <c:v>107.165247768618</c:v>
                </c:pt>
                <c:pt idx="2165">
                  <c:v>107.2017975976855</c:v>
                </c:pt>
                <c:pt idx="2166">
                  <c:v>107.2383430094782</c:v>
                </c:pt>
                <c:pt idx="2167">
                  <c:v>107.274884006568</c:v>
                </c:pt>
                <c:pt idx="2168">
                  <c:v>107.31142059152511</c:v>
                </c:pt>
                <c:pt idx="2169">
                  <c:v>107.34795276691609</c:v>
                </c:pt>
                <c:pt idx="2170">
                  <c:v>107.3844805353057</c:v>
                </c:pt>
                <c:pt idx="2171">
                  <c:v>107.4210038992552</c:v>
                </c:pt>
                <c:pt idx="2172">
                  <c:v>107.45752286132399</c:v>
                </c:pt>
                <c:pt idx="2173">
                  <c:v>107.4940374240681</c:v>
                </c:pt>
                <c:pt idx="2174">
                  <c:v>107.53054759004129</c:v>
                </c:pt>
                <c:pt idx="2175">
                  <c:v>107.56705336179481</c:v>
                </c:pt>
                <c:pt idx="2176">
                  <c:v>107.60355474187671</c:v>
                </c:pt>
                <c:pt idx="2177">
                  <c:v>107.6400517328329</c:v>
                </c:pt>
                <c:pt idx="2178">
                  <c:v>107.67654433720649</c:v>
                </c:pt>
                <c:pt idx="2179">
                  <c:v>107.7130325575377</c:v>
                </c:pt>
                <c:pt idx="2180">
                  <c:v>107.7495163963646</c:v>
                </c:pt>
                <c:pt idx="2181">
                  <c:v>107.7859958562222</c:v>
                </c:pt>
                <c:pt idx="2182">
                  <c:v>107.8224709396431</c:v>
                </c:pt>
                <c:pt idx="2183">
                  <c:v>107.8589416491574</c:v>
                </c:pt>
                <c:pt idx="2184">
                  <c:v>107.895407987292</c:v>
                </c:pt>
                <c:pt idx="2185">
                  <c:v>107.9318699565719</c:v>
                </c:pt>
                <c:pt idx="2186">
                  <c:v>107.9683275595191</c:v>
                </c:pt>
                <c:pt idx="2187">
                  <c:v>108.0047807986528</c:v>
                </c:pt>
                <c:pt idx="2188">
                  <c:v>108.0412296764902</c:v>
                </c:pt>
                <c:pt idx="2189">
                  <c:v>108.0776741955456</c:v>
                </c:pt>
                <c:pt idx="2190">
                  <c:v>108.1141143583304</c:v>
                </c:pt>
                <c:pt idx="2191">
                  <c:v>108.1505501673537</c:v>
                </c:pt>
                <c:pt idx="2192">
                  <c:v>108.1869816251221</c:v>
                </c:pt>
                <c:pt idx="2193">
                  <c:v>108.2234087341395</c:v>
                </c:pt>
                <c:pt idx="2194">
                  <c:v>108.2598314969071</c:v>
                </c:pt>
                <c:pt idx="2195">
                  <c:v>108.2962499159236</c:v>
                </c:pt>
                <c:pt idx="2196">
                  <c:v>108.3326639936853</c:v>
                </c:pt>
                <c:pt idx="2197">
                  <c:v>108.36907373268571</c:v>
                </c:pt>
                <c:pt idx="2198">
                  <c:v>108.4054791354159</c:v>
                </c:pt>
                <c:pt idx="2199">
                  <c:v>108.4418802043643</c:v>
                </c:pt>
                <c:pt idx="2200">
                  <c:v>108.47827694201671</c:v>
                </c:pt>
                <c:pt idx="2201">
                  <c:v>108.51466935085671</c:v>
                </c:pt>
                <c:pt idx="2202">
                  <c:v>108.5510574333649</c:v>
                </c:pt>
                <c:pt idx="2203">
                  <c:v>108.5874411920196</c:v>
                </c:pt>
                <c:pt idx="2204">
                  <c:v>108.6238206292965</c:v>
                </c:pt>
                <c:pt idx="2205">
                  <c:v>108.6601957476686</c:v>
                </c:pt>
                <c:pt idx="2206">
                  <c:v>108.6965665496068</c:v>
                </c:pt>
                <c:pt idx="2207">
                  <c:v>108.7329330375791</c:v>
                </c:pt>
                <c:pt idx="2208">
                  <c:v>108.769295214051</c:v>
                </c:pt>
                <c:pt idx="2209">
                  <c:v>108.8056530814858</c:v>
                </c:pt>
                <c:pt idx="2210">
                  <c:v>108.84200664234351</c:v>
                </c:pt>
                <c:pt idx="2211">
                  <c:v>108.87835589908261</c:v>
                </c:pt>
                <c:pt idx="2212">
                  <c:v>108.9147008541584</c:v>
                </c:pt>
                <c:pt idx="2213">
                  <c:v>108.9510415100237</c:v>
                </c:pt>
                <c:pt idx="2214">
                  <c:v>108.9873778691294</c:v>
                </c:pt>
                <c:pt idx="2215">
                  <c:v>109.023709933923</c:v>
                </c:pt>
                <c:pt idx="2216">
                  <c:v>109.0600377068503</c:v>
                </c:pt>
                <c:pt idx="2217">
                  <c:v>109.0963611903542</c:v>
                </c:pt>
                <c:pt idx="2218">
                  <c:v>109.13268038687509</c:v>
                </c:pt>
                <c:pt idx="2219">
                  <c:v>109.1689952988511</c:v>
                </c:pt>
                <c:pt idx="2220">
                  <c:v>109.20530592871771</c:v>
                </c:pt>
                <c:pt idx="2221">
                  <c:v>109.24161227890789</c:v>
                </c:pt>
                <c:pt idx="2222">
                  <c:v>109.2779143518522</c:v>
                </c:pt>
                <c:pt idx="2223">
                  <c:v>109.3142121499787</c:v>
                </c:pt>
                <c:pt idx="2224">
                  <c:v>109.35050567571309</c:v>
                </c:pt>
                <c:pt idx="2225">
                  <c:v>109.38679493147851</c:v>
                </c:pt>
                <c:pt idx="2226">
                  <c:v>109.4230799196955</c:v>
                </c:pt>
                <c:pt idx="2227">
                  <c:v>109.4593606427825</c:v>
                </c:pt>
                <c:pt idx="2228">
                  <c:v>109.4956371031551</c:v>
                </c:pt>
                <c:pt idx="2229">
                  <c:v>109.5319093032267</c:v>
                </c:pt>
                <c:pt idx="2230">
                  <c:v>109.56817724540829</c:v>
                </c:pt>
                <c:pt idx="2231">
                  <c:v>109.6044409321081</c:v>
                </c:pt>
                <c:pt idx="2232">
                  <c:v>109.6407003657322</c:v>
                </c:pt>
                <c:pt idx="2233">
                  <c:v>109.67695554868411</c:v>
                </c:pt>
                <c:pt idx="2234">
                  <c:v>109.7132064833648</c:v>
                </c:pt>
                <c:pt idx="2235">
                  <c:v>109.7494531721732</c:v>
                </c:pt>
                <c:pt idx="2236">
                  <c:v>109.7856956175055</c:v>
                </c:pt>
                <c:pt idx="2237">
                  <c:v>109.82193382175539</c:v>
                </c:pt>
                <c:pt idx="2238">
                  <c:v>109.8581677873147</c:v>
                </c:pt>
                <c:pt idx="2239">
                  <c:v>109.8943975165718</c:v>
                </c:pt>
                <c:pt idx="2240">
                  <c:v>109.9306230119138</c:v>
                </c:pt>
                <c:pt idx="2241">
                  <c:v>109.9668442757245</c:v>
                </c:pt>
                <c:pt idx="2242">
                  <c:v>110.0030613103859</c:v>
                </c:pt>
                <c:pt idx="2243">
                  <c:v>110.0392741182775</c:v>
                </c:pt>
                <c:pt idx="2244">
                  <c:v>110.075482701776</c:v>
                </c:pt>
                <c:pt idx="2245">
                  <c:v>110.1116870632559</c:v>
                </c:pt>
                <c:pt idx="2246">
                  <c:v>110.1478872050896</c:v>
                </c:pt>
                <c:pt idx="2247">
                  <c:v>110.18408312964699</c:v>
                </c:pt>
                <c:pt idx="2248">
                  <c:v>110.2202748392952</c:v>
                </c:pt>
                <c:pt idx="2249">
                  <c:v>110.25646233639949</c:v>
                </c:pt>
                <c:pt idx="2250">
                  <c:v>110.2926456233222</c:v>
                </c:pt>
                <c:pt idx="2251">
                  <c:v>110.328824702424</c:v>
                </c:pt>
                <c:pt idx="2252">
                  <c:v>110.3649995760627</c:v>
                </c:pt>
                <c:pt idx="2253">
                  <c:v>110.40117024659359</c:v>
                </c:pt>
                <c:pt idx="2254">
                  <c:v>110.43733671637</c:v>
                </c:pt>
                <c:pt idx="2255">
                  <c:v>110.4734989877427</c:v>
                </c:pt>
                <c:pt idx="2256">
                  <c:v>110.5096570630603</c:v>
                </c:pt>
                <c:pt idx="2257">
                  <c:v>110.5458109446688</c:v>
                </c:pt>
                <c:pt idx="2258">
                  <c:v>110.58196063491199</c:v>
                </c:pt>
                <c:pt idx="2259">
                  <c:v>110.6181061361312</c:v>
                </c:pt>
                <c:pt idx="2260">
                  <c:v>110.65424745066539</c:v>
                </c:pt>
                <c:pt idx="2261">
                  <c:v>110.6903845808517</c:v>
                </c:pt>
                <c:pt idx="2262">
                  <c:v>110.72651752902409</c:v>
                </c:pt>
                <c:pt idx="2263">
                  <c:v>110.76264629751481</c:v>
                </c:pt>
                <c:pt idx="2264">
                  <c:v>110.79877088865349</c:v>
                </c:pt>
                <c:pt idx="2265">
                  <c:v>110.8348913047675</c:v>
                </c:pt>
                <c:pt idx="2266">
                  <c:v>110.87100754818189</c:v>
                </c:pt>
                <c:pt idx="2267">
                  <c:v>110.90711962121991</c:v>
                </c:pt>
                <c:pt idx="2268">
                  <c:v>110.9432275262013</c:v>
                </c:pt>
                <c:pt idx="2269">
                  <c:v>110.9793312654443</c:v>
                </c:pt>
                <c:pt idx="2270">
                  <c:v>111.0154308412651</c:v>
                </c:pt>
                <c:pt idx="2271">
                  <c:v>111.05152625597709</c:v>
                </c:pt>
                <c:pt idx="2272">
                  <c:v>111.0876175118912</c:v>
                </c:pt>
                <c:pt idx="2273">
                  <c:v>111.1237046113167</c:v>
                </c:pt>
                <c:pt idx="2274">
                  <c:v>111.15978755655981</c:v>
                </c:pt>
                <c:pt idx="2275">
                  <c:v>111.195866349925</c:v>
                </c:pt>
                <c:pt idx="2276">
                  <c:v>111.2319409937145</c:v>
                </c:pt>
                <c:pt idx="2277">
                  <c:v>111.26801149022781</c:v>
                </c:pt>
                <c:pt idx="2278">
                  <c:v>111.30407784176229</c:v>
                </c:pt>
                <c:pt idx="2279">
                  <c:v>111.3401400506135</c:v>
                </c:pt>
                <c:pt idx="2280">
                  <c:v>111.376198119074</c:v>
                </c:pt>
                <c:pt idx="2281">
                  <c:v>111.4122520494344</c:v>
                </c:pt>
                <c:pt idx="2282">
                  <c:v>111.4483018439833</c:v>
                </c:pt>
                <c:pt idx="2283">
                  <c:v>111.4843475050064</c:v>
                </c:pt>
                <c:pt idx="2284">
                  <c:v>111.5203890347879</c:v>
                </c:pt>
                <c:pt idx="2285">
                  <c:v>111.5564264356091</c:v>
                </c:pt>
                <c:pt idx="2286">
                  <c:v>111.59245970974951</c:v>
                </c:pt>
                <c:pt idx="2287">
                  <c:v>111.628488859486</c:v>
                </c:pt>
                <c:pt idx="2288">
                  <c:v>111.66451388709351</c:v>
                </c:pt>
                <c:pt idx="2289">
                  <c:v>111.7005347948445</c:v>
                </c:pt>
                <c:pt idx="2290">
                  <c:v>111.7365515850091</c:v>
                </c:pt>
                <c:pt idx="2291">
                  <c:v>111.7725642598556</c:v>
                </c:pt>
                <c:pt idx="2292">
                  <c:v>111.8085728216498</c:v>
                </c:pt>
                <c:pt idx="2293">
                  <c:v>111.8445772726551</c:v>
                </c:pt>
                <c:pt idx="2294">
                  <c:v>111.88057761513311</c:v>
                </c:pt>
                <c:pt idx="2295">
                  <c:v>111.9165738513428</c:v>
                </c:pt>
                <c:pt idx="2296">
                  <c:v>111.95256598354111</c:v>
                </c:pt>
                <c:pt idx="2297">
                  <c:v>111.98855401398259</c:v>
                </c:pt>
                <c:pt idx="2298">
                  <c:v>112.0245379449199</c:v>
                </c:pt>
                <c:pt idx="2299">
                  <c:v>112.0605177786033</c:v>
                </c:pt>
                <c:pt idx="2300">
                  <c:v>112.09649351728051</c:v>
                </c:pt>
                <c:pt idx="2301">
                  <c:v>112.13246516319769</c:v>
                </c:pt>
                <c:pt idx="2302">
                  <c:v>112.168432718598</c:v>
                </c:pt>
                <c:pt idx="2303">
                  <c:v>112.2043961857235</c:v>
                </c:pt>
                <c:pt idx="2304">
                  <c:v>112.2403555668128</c:v>
                </c:pt>
                <c:pt idx="2305">
                  <c:v>112.27631086410319</c:v>
                </c:pt>
                <c:pt idx="2306">
                  <c:v>112.3122620798294</c:v>
                </c:pt>
                <c:pt idx="2307">
                  <c:v>112.3482092162243</c:v>
                </c:pt>
                <c:pt idx="2308">
                  <c:v>112.38415227551781</c:v>
                </c:pt>
                <c:pt idx="2309">
                  <c:v>112.4200912599385</c:v>
                </c:pt>
                <c:pt idx="2310">
                  <c:v>112.45602617171269</c:v>
                </c:pt>
                <c:pt idx="2311">
                  <c:v>112.4919570130636</c:v>
                </c:pt>
                <c:pt idx="2312">
                  <c:v>112.52788378621359</c:v>
                </c:pt>
                <c:pt idx="2313">
                  <c:v>112.5638064933818</c:v>
                </c:pt>
                <c:pt idx="2314">
                  <c:v>112.59972513678569</c:v>
                </c:pt>
                <c:pt idx="2315">
                  <c:v>112.6356397186406</c:v>
                </c:pt>
                <c:pt idx="2316">
                  <c:v>112.67155024115969</c:v>
                </c:pt>
                <c:pt idx="2317">
                  <c:v>112.7074567065531</c:v>
                </c:pt>
                <c:pt idx="2318">
                  <c:v>112.74335911703059</c:v>
                </c:pt>
                <c:pt idx="2319">
                  <c:v>112.7792574747979</c:v>
                </c:pt>
                <c:pt idx="2320">
                  <c:v>112.8151517820597</c:v>
                </c:pt>
                <c:pt idx="2321">
                  <c:v>112.8510420410185</c:v>
                </c:pt>
                <c:pt idx="2322">
                  <c:v>112.886928253874</c:v>
                </c:pt>
                <c:pt idx="2323">
                  <c:v>112.9228104228247</c:v>
                </c:pt>
                <c:pt idx="2324">
                  <c:v>112.9586885500658</c:v>
                </c:pt>
                <c:pt idx="2325">
                  <c:v>112.9945626377915</c:v>
                </c:pt>
                <c:pt idx="2326">
                  <c:v>113.0304326881932</c:v>
                </c:pt>
                <c:pt idx="2327">
                  <c:v>113.0662987034603</c:v>
                </c:pt>
                <c:pt idx="2328">
                  <c:v>113.10216068578021</c:v>
                </c:pt>
                <c:pt idx="2329">
                  <c:v>113.13801863733801</c:v>
                </c:pt>
                <c:pt idx="2330">
                  <c:v>113.17387256031679</c:v>
                </c:pt>
                <c:pt idx="2331">
                  <c:v>113.20972245689769</c:v>
                </c:pt>
                <c:pt idx="2332">
                  <c:v>113.2455683292592</c:v>
                </c:pt>
                <c:pt idx="2333">
                  <c:v>113.2814101795782</c:v>
                </c:pt>
                <c:pt idx="2334">
                  <c:v>113.3172480100294</c:v>
                </c:pt>
                <c:pt idx="2335">
                  <c:v>113.3530818227851</c:v>
                </c:pt>
                <c:pt idx="2336">
                  <c:v>113.3889116200158</c:v>
                </c:pt>
                <c:pt idx="2337">
                  <c:v>113.42473740389001</c:v>
                </c:pt>
                <c:pt idx="2338">
                  <c:v>113.4605591765734</c:v>
                </c:pt>
                <c:pt idx="2339">
                  <c:v>113.4963769402307</c:v>
                </c:pt>
                <c:pt idx="2340">
                  <c:v>113.5321906970232</c:v>
                </c:pt>
                <c:pt idx="2341">
                  <c:v>113.56800044911169</c:v>
                </c:pt>
                <c:pt idx="2342">
                  <c:v>113.6038061986533</c:v>
                </c:pt>
                <c:pt idx="2343">
                  <c:v>113.63960794780409</c:v>
                </c:pt>
                <c:pt idx="2344">
                  <c:v>113.6754056987177</c:v>
                </c:pt>
                <c:pt idx="2345">
                  <c:v>113.7111994535455</c:v>
                </c:pt>
                <c:pt idx="2346">
                  <c:v>113.74698921443751</c:v>
                </c:pt>
                <c:pt idx="2347">
                  <c:v>113.7827749835408</c:v>
                </c:pt>
                <c:pt idx="2348">
                  <c:v>113.8185567630007</c:v>
                </c:pt>
                <c:pt idx="2349">
                  <c:v>113.8543345549608</c:v>
                </c:pt>
                <c:pt idx="2350">
                  <c:v>113.890108361562</c:v>
                </c:pt>
                <c:pt idx="2351">
                  <c:v>113.9258781849438</c:v>
                </c:pt>
                <c:pt idx="2352">
                  <c:v>113.9616440272433</c:v>
                </c:pt>
                <c:pt idx="2353">
                  <c:v>113.9974058905955</c:v>
                </c:pt>
                <c:pt idx="2354">
                  <c:v>114.0331637771334</c:v>
                </c:pt>
                <c:pt idx="2355">
                  <c:v>114.06891768898809</c:v>
                </c:pt>
                <c:pt idx="2356">
                  <c:v>114.1046676282883</c:v>
                </c:pt>
                <c:pt idx="2357">
                  <c:v>114.140413597161</c:v>
                </c:pt>
                <c:pt idx="2358">
                  <c:v>114.1761555977312</c:v>
                </c:pt>
                <c:pt idx="2359">
                  <c:v>114.2118936321216</c:v>
                </c:pt>
                <c:pt idx="2360">
                  <c:v>114.2476277024529</c:v>
                </c:pt>
                <c:pt idx="2361">
                  <c:v>114.2833578108439</c:v>
                </c:pt>
                <c:pt idx="2362">
                  <c:v>114.3190839594113</c:v>
                </c:pt>
                <c:pt idx="2363">
                  <c:v>114.35480615026999</c:v>
                </c:pt>
                <c:pt idx="2364">
                  <c:v>114.3905243855323</c:v>
                </c:pt>
                <c:pt idx="2365">
                  <c:v>114.42623866730909</c:v>
                </c:pt>
                <c:pt idx="2366">
                  <c:v>114.4619489977088</c:v>
                </c:pt>
                <c:pt idx="2367">
                  <c:v>114.4976553788383</c:v>
                </c:pt>
                <c:pt idx="2368">
                  <c:v>114.533357812802</c:v>
                </c:pt>
                <c:pt idx="2369">
                  <c:v>114.5690563017026</c:v>
                </c:pt>
                <c:pt idx="2370">
                  <c:v>114.6047508476406</c:v>
                </c:pt>
                <c:pt idx="2371">
                  <c:v>114.6404414527146</c:v>
                </c:pt>
                <c:pt idx="2372">
                  <c:v>114.6761281190212</c:v>
                </c:pt>
                <c:pt idx="2373">
                  <c:v>114.71181084865501</c:v>
                </c:pt>
                <c:pt idx="2374">
                  <c:v>114.74748964370851</c:v>
                </c:pt>
                <c:pt idx="2375">
                  <c:v>114.7831645062724</c:v>
                </c:pt>
                <c:pt idx="2376">
                  <c:v>114.818835438435</c:v>
                </c:pt>
                <c:pt idx="2377">
                  <c:v>114.8545024422834</c:v>
                </c:pt>
                <c:pt idx="2378">
                  <c:v>114.890165519902</c:v>
                </c:pt>
                <c:pt idx="2379">
                  <c:v>114.9258246733734</c:v>
                </c:pt>
                <c:pt idx="2380">
                  <c:v>114.9614799047781</c:v>
                </c:pt>
                <c:pt idx="2381">
                  <c:v>114.997131216195</c:v>
                </c:pt>
                <c:pt idx="2382">
                  <c:v>115.0327786097008</c:v>
                </c:pt>
                <c:pt idx="2383">
                  <c:v>115.06842208737049</c:v>
                </c:pt>
                <c:pt idx="2384">
                  <c:v>115.1040616512764</c:v>
                </c:pt>
                <c:pt idx="2385">
                  <c:v>115.1396973034894</c:v>
                </c:pt>
                <c:pt idx="2386">
                  <c:v>115.1753290460785</c:v>
                </c:pt>
                <c:pt idx="2387">
                  <c:v>115.2109568811107</c:v>
                </c:pt>
                <c:pt idx="2388">
                  <c:v>115.2465808106506</c:v>
                </c:pt>
                <c:pt idx="2389">
                  <c:v>115.2822008367614</c:v>
                </c:pt>
                <c:pt idx="2390">
                  <c:v>115.31781696150411</c:v>
                </c:pt>
                <c:pt idx="2391">
                  <c:v>115.3534291869377</c:v>
                </c:pt>
                <c:pt idx="2392">
                  <c:v>115.3890375151193</c:v>
                </c:pt>
                <c:pt idx="2393">
                  <c:v>115.4246419481042</c:v>
                </c:pt>
                <c:pt idx="2394">
                  <c:v>115.46024248794549</c:v>
                </c:pt>
                <c:pt idx="2395">
                  <c:v>115.4958391366946</c:v>
                </c:pt>
                <c:pt idx="2396">
                  <c:v>115.5314318964007</c:v>
                </c:pt>
                <c:pt idx="2397">
                  <c:v>115.56702076911149</c:v>
                </c:pt>
                <c:pt idx="2398">
                  <c:v>115.60260575687229</c:v>
                </c:pt>
                <c:pt idx="2399">
                  <c:v>115.6381868617265</c:v>
                </c:pt>
                <c:pt idx="2400">
                  <c:v>115.6737640857161</c:v>
                </c:pt>
                <c:pt idx="2401">
                  <c:v>115.70933743088059</c:v>
                </c:pt>
                <c:pt idx="2402">
                  <c:v>115.744906899258</c:v>
                </c:pt>
                <c:pt idx="2403">
                  <c:v>115.7804724928838</c:v>
                </c:pt>
                <c:pt idx="2404">
                  <c:v>115.81603421379241</c:v>
                </c:pt>
                <c:pt idx="2405">
                  <c:v>115.85159206401551</c:v>
                </c:pt>
                <c:pt idx="2406">
                  <c:v>115.88714604558329</c:v>
                </c:pt>
                <c:pt idx="2407">
                  <c:v>115.9226961605242</c:v>
                </c:pt>
                <c:pt idx="2408">
                  <c:v>115.9582424108644</c:v>
                </c:pt>
                <c:pt idx="2409">
                  <c:v>115.9937847986283</c:v>
                </c:pt>
                <c:pt idx="2410">
                  <c:v>116.0293233258387</c:v>
                </c:pt>
                <c:pt idx="2411">
                  <c:v>116.06485799451561</c:v>
                </c:pt>
                <c:pt idx="2412">
                  <c:v>116.1003888066784</c:v>
                </c:pt>
                <c:pt idx="2413">
                  <c:v>116.13591576434369</c:v>
                </c:pt>
                <c:pt idx="2414">
                  <c:v>116.1714388695261</c:v>
                </c:pt>
                <c:pt idx="2415">
                  <c:v>116.20695812423909</c:v>
                </c:pt>
                <c:pt idx="2416">
                  <c:v>116.2424735304937</c:v>
                </c:pt>
                <c:pt idx="2417">
                  <c:v>116.2779850902994</c:v>
                </c:pt>
                <c:pt idx="2418">
                  <c:v>116.3134928056631</c:v>
                </c:pt>
                <c:pt idx="2419">
                  <c:v>116.34899667859089</c:v>
                </c:pt>
                <c:pt idx="2420">
                  <c:v>116.3844967110862</c:v>
                </c:pt>
                <c:pt idx="2421">
                  <c:v>116.41999290515071</c:v>
                </c:pt>
                <c:pt idx="2422">
                  <c:v>116.45548526278461</c:v>
                </c:pt>
                <c:pt idx="2423">
                  <c:v>116.4909737859857</c:v>
                </c:pt>
                <c:pt idx="2424">
                  <c:v>116.52645847675019</c:v>
                </c:pt>
                <c:pt idx="2425">
                  <c:v>116.5619393370727</c:v>
                </c:pt>
                <c:pt idx="2426">
                  <c:v>116.5974163689453</c:v>
                </c:pt>
                <c:pt idx="2427">
                  <c:v>116.6328895743588</c:v>
                </c:pt>
                <c:pt idx="2428">
                  <c:v>116.6683589553018</c:v>
                </c:pt>
                <c:pt idx="2429">
                  <c:v>116.7038245137615</c:v>
                </c:pt>
                <c:pt idx="2430">
                  <c:v>116.7392862517226</c:v>
                </c:pt>
                <c:pt idx="2431">
                  <c:v>116.77474417116861</c:v>
                </c:pt>
                <c:pt idx="2432">
                  <c:v>116.8101982740808</c:v>
                </c:pt>
                <c:pt idx="2433">
                  <c:v>116.8456485624384</c:v>
                </c:pt>
                <c:pt idx="2434">
                  <c:v>116.8810950382196</c:v>
                </c:pt>
                <c:pt idx="2435">
                  <c:v>116.9165377033999</c:v>
                </c:pt>
                <c:pt idx="2436">
                  <c:v>116.9519765599532</c:v>
                </c:pt>
                <c:pt idx="2437">
                  <c:v>116.9874116098519</c:v>
                </c:pt>
                <c:pt idx="2438">
                  <c:v>117.0228428550664</c:v>
                </c:pt>
                <c:pt idx="2439">
                  <c:v>117.0582702975652</c:v>
                </c:pt>
                <c:pt idx="2440">
                  <c:v>117.0936939393149</c:v>
                </c:pt>
                <c:pt idx="2441">
                  <c:v>117.1291137822801</c:v>
                </c:pt>
                <c:pt idx="2442">
                  <c:v>117.16452982842441</c:v>
                </c:pt>
                <c:pt idx="2443">
                  <c:v>117.19994207970851</c:v>
                </c:pt>
                <c:pt idx="2444">
                  <c:v>117.23535053809221</c:v>
                </c:pt>
                <c:pt idx="2445">
                  <c:v>117.27075520553301</c:v>
                </c:pt>
                <c:pt idx="2446">
                  <c:v>117.30615608398671</c:v>
                </c:pt>
                <c:pt idx="2447">
                  <c:v>117.3415531754071</c:v>
                </c:pt>
                <c:pt idx="2448">
                  <c:v>117.3769464817466</c:v>
                </c:pt>
                <c:pt idx="2449">
                  <c:v>117.41233600495551</c:v>
                </c:pt>
                <c:pt idx="2450">
                  <c:v>117.4477217469824</c:v>
                </c:pt>
                <c:pt idx="2451">
                  <c:v>117.4831037097741</c:v>
                </c:pt>
                <c:pt idx="2452">
                  <c:v>117.5184818952754</c:v>
                </c:pt>
                <c:pt idx="2453">
                  <c:v>117.5538563054296</c:v>
                </c:pt>
                <c:pt idx="2454">
                  <c:v>117.5892269421783</c:v>
                </c:pt>
                <c:pt idx="2455">
                  <c:v>117.6245938074608</c:v>
                </c:pt>
                <c:pt idx="2456">
                  <c:v>117.6599569032151</c:v>
                </c:pt>
                <c:pt idx="2457">
                  <c:v>117.69531623137721</c:v>
                </c:pt>
                <c:pt idx="2458">
                  <c:v>117.7306717938812</c:v>
                </c:pt>
                <c:pt idx="2459">
                  <c:v>117.76602359265981</c:v>
                </c:pt>
                <c:pt idx="2460">
                  <c:v>117.8013716296436</c:v>
                </c:pt>
                <c:pt idx="2461">
                  <c:v>117.8367159067616</c:v>
                </c:pt>
                <c:pt idx="2462">
                  <c:v>117.8720564259408</c:v>
                </c:pt>
                <c:pt idx="2463">
                  <c:v>117.9073931891066</c:v>
                </c:pt>
                <c:pt idx="2464">
                  <c:v>117.9427261981828</c:v>
                </c:pt>
                <c:pt idx="2465">
                  <c:v>117.97805545509109</c:v>
                </c:pt>
                <c:pt idx="2466">
                  <c:v>118.01338096175159</c:v>
                </c:pt>
                <c:pt idx="2467">
                  <c:v>118.0487027200828</c:v>
                </c:pt>
                <c:pt idx="2468">
                  <c:v>118.08402073200089</c:v>
                </c:pt>
                <c:pt idx="2469">
                  <c:v>118.119334999421</c:v>
                </c:pt>
                <c:pt idx="2470">
                  <c:v>118.154645524256</c:v>
                </c:pt>
                <c:pt idx="2471">
                  <c:v>118.1899523084174</c:v>
                </c:pt>
                <c:pt idx="2472">
                  <c:v>118.2252553538145</c:v>
                </c:pt>
                <c:pt idx="2473">
                  <c:v>118.2605546623554</c:v>
                </c:pt>
                <c:pt idx="2474">
                  <c:v>118.29585023594601</c:v>
                </c:pt>
                <c:pt idx="2475">
                  <c:v>118.33114207649049</c:v>
                </c:pt>
                <c:pt idx="2476">
                  <c:v>118.3664301858917</c:v>
                </c:pt>
                <c:pt idx="2477">
                  <c:v>118.4017145660505</c:v>
                </c:pt>
                <c:pt idx="2478">
                  <c:v>118.4369952188657</c:v>
                </c:pt>
                <c:pt idx="2479">
                  <c:v>118.472272146235</c:v>
                </c:pt>
                <c:pt idx="2480">
                  <c:v>118.5075453500538</c:v>
                </c:pt>
                <c:pt idx="2481">
                  <c:v>118.54281483221619</c:v>
                </c:pt>
                <c:pt idx="2482">
                  <c:v>118.57808059461421</c:v>
                </c:pt>
                <c:pt idx="2483">
                  <c:v>118.61334263913849</c:v>
                </c:pt>
                <c:pt idx="2484">
                  <c:v>118.64860096767779</c:v>
                </c:pt>
                <c:pt idx="2485">
                  <c:v>118.68385558211899</c:v>
                </c:pt>
                <c:pt idx="2486">
                  <c:v>118.71910648434751</c:v>
                </c:pt>
                <c:pt idx="2487">
                  <c:v>118.75435367624679</c:v>
                </c:pt>
                <c:pt idx="2488">
                  <c:v>118.7895971596988</c:v>
                </c:pt>
                <c:pt idx="2489">
                  <c:v>118.82483693658391</c:v>
                </c:pt>
                <c:pt idx="2490">
                  <c:v>118.8600730087805</c:v>
                </c:pt>
                <c:pt idx="2491">
                  <c:v>118.89530537816501</c:v>
                </c:pt>
                <c:pt idx="2492">
                  <c:v>118.930534046613</c:v>
                </c:pt>
                <c:pt idx="2493">
                  <c:v>118.96575901599731</c:v>
                </c:pt>
                <c:pt idx="2494">
                  <c:v>119.00098028818999</c:v>
                </c:pt>
                <c:pt idx="2495">
                  <c:v>119.0361978650608</c:v>
                </c:pt>
                <c:pt idx="2496">
                  <c:v>119.0714117484782</c:v>
                </c:pt>
                <c:pt idx="2497">
                  <c:v>119.1066219403085</c:v>
                </c:pt>
                <c:pt idx="2498">
                  <c:v>119.1418284424168</c:v>
                </c:pt>
                <c:pt idx="2499">
                  <c:v>119.177031256666</c:v>
                </c:pt>
                <c:pt idx="2500">
                  <c:v>119.212230384918</c:v>
                </c:pt>
                <c:pt idx="2501">
                  <c:v>119.2474258290323</c:v>
                </c:pt>
                <c:pt idx="2502">
                  <c:v>119.2826175908673</c:v>
                </c:pt>
                <c:pt idx="2503">
                  <c:v>119.31780567227931</c:v>
                </c:pt>
                <c:pt idx="2504">
                  <c:v>119.3529900751231</c:v>
                </c:pt>
                <c:pt idx="2505">
                  <c:v>119.388170801252</c:v>
                </c:pt>
                <c:pt idx="2506">
                  <c:v>119.423347852517</c:v>
                </c:pt>
                <c:pt idx="2507">
                  <c:v>119.4585212307684</c:v>
                </c:pt>
                <c:pt idx="2508">
                  <c:v>119.4936909378538</c:v>
                </c:pt>
                <c:pt idx="2509">
                  <c:v>119.5288569756201</c:v>
                </c:pt>
                <c:pt idx="2510">
                  <c:v>119.5640193459119</c:v>
                </c:pt>
                <c:pt idx="2511">
                  <c:v>119.59917805057189</c:v>
                </c:pt>
                <c:pt idx="2512">
                  <c:v>119.6343330914422</c:v>
                </c:pt>
                <c:pt idx="2513">
                  <c:v>119.66948447036221</c:v>
                </c:pt>
                <c:pt idx="2514">
                  <c:v>119.7046321891702</c:v>
                </c:pt>
                <c:pt idx="2515">
                  <c:v>119.7397762497026</c:v>
                </c:pt>
                <c:pt idx="2516">
                  <c:v>119.77491665379419</c:v>
                </c:pt>
                <c:pt idx="2517">
                  <c:v>119.8100534032783</c:v>
                </c:pt>
                <c:pt idx="2518">
                  <c:v>119.8451864999861</c:v>
                </c:pt>
                <c:pt idx="2519">
                  <c:v>119.88031594574809</c:v>
                </c:pt>
                <c:pt idx="2520">
                  <c:v>119.91544174239181</c:v>
                </c:pt>
                <c:pt idx="2521">
                  <c:v>119.95056389174449</c:v>
                </c:pt>
                <c:pt idx="2522">
                  <c:v>119.9856823956308</c:v>
                </c:pt>
                <c:pt idx="2523">
                  <c:v>120.020797255874</c:v>
                </c:pt>
                <c:pt idx="2524">
                  <c:v>120.055908474296</c:v>
                </c:pt>
                <c:pt idx="2525">
                  <c:v>120.0910160527168</c:v>
                </c:pt>
                <c:pt idx="2526">
                  <c:v>120.1261199929547</c:v>
                </c:pt>
                <c:pt idx="2527">
                  <c:v>120.1612202968267</c:v>
                </c:pt>
                <c:pt idx="2528">
                  <c:v>120.1963169661479</c:v>
                </c:pt>
                <c:pt idx="2529">
                  <c:v>120.23141000273191</c:v>
                </c:pt>
                <c:pt idx="2530">
                  <c:v>120.2664994083905</c:v>
                </c:pt>
                <c:pt idx="2531">
                  <c:v>120.3015851849341</c:v>
                </c:pt>
                <c:pt idx="2532">
                  <c:v>120.33666733417139</c:v>
                </c:pt>
                <c:pt idx="2533">
                  <c:v>120.3717458579096</c:v>
                </c:pt>
                <c:pt idx="2534">
                  <c:v>120.40682075795389</c:v>
                </c:pt>
                <c:pt idx="2535">
                  <c:v>120.4418920361086</c:v>
                </c:pt>
                <c:pt idx="2536">
                  <c:v>120.47695969417551</c:v>
                </c:pt>
                <c:pt idx="2537">
                  <c:v>120.5120237339555</c:v>
                </c:pt>
                <c:pt idx="2538">
                  <c:v>120.5470841572474</c:v>
                </c:pt>
                <c:pt idx="2539">
                  <c:v>120.58214096584901</c:v>
                </c:pt>
                <c:pt idx="2540">
                  <c:v>120.617194161556</c:v>
                </c:pt>
                <c:pt idx="2541">
                  <c:v>120.6522437461623</c:v>
                </c:pt>
                <c:pt idx="2542">
                  <c:v>120.687289721461</c:v>
                </c:pt>
                <c:pt idx="2543">
                  <c:v>120.7223320892429</c:v>
                </c:pt>
                <c:pt idx="2544">
                  <c:v>120.75737085129759</c:v>
                </c:pt>
                <c:pt idx="2545">
                  <c:v>120.792406009413</c:v>
                </c:pt>
                <c:pt idx="2546">
                  <c:v>120.82743756537501</c:v>
                </c:pt>
                <c:pt idx="2547">
                  <c:v>120.8624655209687</c:v>
                </c:pt>
                <c:pt idx="2548">
                  <c:v>120.89748987797709</c:v>
                </c:pt>
                <c:pt idx="2549">
                  <c:v>120.9325106381818</c:v>
                </c:pt>
                <c:pt idx="2550">
                  <c:v>120.9675278033625</c:v>
                </c:pt>
                <c:pt idx="2551">
                  <c:v>121.0025413752975</c:v>
                </c:pt>
                <c:pt idx="2552">
                  <c:v>121.03755135576409</c:v>
                </c:pt>
                <c:pt idx="2553">
                  <c:v>121.072557746537</c:v>
                </c:pt>
                <c:pt idx="2554">
                  <c:v>121.10756054939</c:v>
                </c:pt>
                <c:pt idx="2555">
                  <c:v>121.1425597660954</c:v>
                </c:pt>
                <c:pt idx="2556">
                  <c:v>121.17755539842329</c:v>
                </c:pt>
                <c:pt idx="2557">
                  <c:v>121.2125474481432</c:v>
                </c:pt>
                <c:pt idx="2558">
                  <c:v>121.24753591702169</c:v>
                </c:pt>
                <c:pt idx="2559">
                  <c:v>121.2825208068251</c:v>
                </c:pt>
                <c:pt idx="2560">
                  <c:v>121.3175021193176</c:v>
                </c:pt>
                <c:pt idx="2561">
                  <c:v>121.35247985626189</c:v>
                </c:pt>
                <c:pt idx="2562">
                  <c:v>121.3874540194192</c:v>
                </c:pt>
                <c:pt idx="2563">
                  <c:v>121.4224246105488</c:v>
                </c:pt>
                <c:pt idx="2564">
                  <c:v>121.4573916314089</c:v>
                </c:pt>
                <c:pt idx="2565">
                  <c:v>121.4923550837561</c:v>
                </c:pt>
                <c:pt idx="2566">
                  <c:v>121.5273149693453</c:v>
                </c:pt>
                <c:pt idx="2567">
                  <c:v>121.5622712899297</c:v>
                </c:pt>
                <c:pt idx="2568">
                  <c:v>121.59722404726109</c:v>
                </c:pt>
                <c:pt idx="2569">
                  <c:v>121.63217324309019</c:v>
                </c:pt>
                <c:pt idx="2570">
                  <c:v>121.6671188791653</c:v>
                </c:pt>
                <c:pt idx="2571">
                  <c:v>121.7020609572339</c:v>
                </c:pt>
                <c:pt idx="2572">
                  <c:v>121.7369994790415</c:v>
                </c:pt>
                <c:pt idx="2573">
                  <c:v>121.7719344463321</c:v>
                </c:pt>
                <c:pt idx="2574">
                  <c:v>121.8068658608488</c:v>
                </c:pt>
                <c:pt idx="2575">
                  <c:v>121.8417937243326</c:v>
                </c:pt>
                <c:pt idx="2576">
                  <c:v>121.8767180385226</c:v>
                </c:pt>
                <c:pt idx="2577">
                  <c:v>121.9116388051571</c:v>
                </c:pt>
                <c:pt idx="2578">
                  <c:v>121.9465560259725</c:v>
                </c:pt>
                <c:pt idx="2579">
                  <c:v>121.9814697027041</c:v>
                </c:pt>
                <c:pt idx="2580">
                  <c:v>122.016379837085</c:v>
                </c:pt>
                <c:pt idx="2581">
                  <c:v>122.0512864308474</c:v>
                </c:pt>
                <c:pt idx="2582">
                  <c:v>122.0861894857216</c:v>
                </c:pt>
                <c:pt idx="2583">
                  <c:v>122.1210890034365</c:v>
                </c:pt>
                <c:pt idx="2584">
                  <c:v>122.1559849857193</c:v>
                </c:pt>
                <c:pt idx="2585">
                  <c:v>122.190877434296</c:v>
                </c:pt>
                <c:pt idx="2586">
                  <c:v>122.22576635089111</c:v>
                </c:pt>
                <c:pt idx="2587">
                  <c:v>122.2606517372277</c:v>
                </c:pt>
                <c:pt idx="2588">
                  <c:v>122.2955335950267</c:v>
                </c:pt>
                <c:pt idx="2589">
                  <c:v>122.3304119260081</c:v>
                </c:pt>
                <c:pt idx="2590">
                  <c:v>122.36528673189</c:v>
                </c:pt>
                <c:pt idx="2591">
                  <c:v>122.4001580143897</c:v>
                </c:pt>
                <c:pt idx="2592">
                  <c:v>122.4350257752224</c:v>
                </c:pt>
                <c:pt idx="2593">
                  <c:v>122.4698900161017</c:v>
                </c:pt>
                <c:pt idx="2594">
                  <c:v>122.5047507387405</c:v>
                </c:pt>
                <c:pt idx="2595">
                  <c:v>122.5396079448491</c:v>
                </c:pt>
                <c:pt idx="2596">
                  <c:v>122.5744616361371</c:v>
                </c:pt>
                <c:pt idx="2597">
                  <c:v>122.60931181431241</c:v>
                </c:pt>
                <c:pt idx="2598">
                  <c:v>122.6441584810814</c:v>
                </c:pt>
                <c:pt idx="2599">
                  <c:v>122.6790016381491</c:v>
                </c:pt>
                <c:pt idx="2600">
                  <c:v>122.713841287219</c:v>
                </c:pt>
                <c:pt idx="2601">
                  <c:v>122.7486774299927</c:v>
                </c:pt>
                <c:pt idx="2602">
                  <c:v>122.783510068171</c:v>
                </c:pt>
                <c:pt idx="2603">
                  <c:v>122.8183392034524</c:v>
                </c:pt>
                <c:pt idx="2604">
                  <c:v>122.8531648375351</c:v>
                </c:pt>
                <c:pt idx="2605">
                  <c:v>122.8879869721148</c:v>
                </c:pt>
                <c:pt idx="2606">
                  <c:v>122.92280560888631</c:v>
                </c:pt>
                <c:pt idx="2607">
                  <c:v>122.9576207495421</c:v>
                </c:pt>
                <c:pt idx="2608">
                  <c:v>122.9924323957745</c:v>
                </c:pt>
                <c:pt idx="2609">
                  <c:v>123.0272405492732</c:v>
                </c:pt>
                <c:pt idx="2610">
                  <c:v>123.0620452117272</c:v>
                </c:pt>
                <c:pt idx="2611">
                  <c:v>123.09684638482361</c:v>
                </c:pt>
                <c:pt idx="2612">
                  <c:v>123.1316440702483</c:v>
                </c:pt>
                <c:pt idx="2613">
                  <c:v>123.1664382696855</c:v>
                </c:pt>
                <c:pt idx="2614">
                  <c:v>123.2012289848182</c:v>
                </c:pt>
                <c:pt idx="2615">
                  <c:v>123.2360162173276</c:v>
                </c:pt>
                <c:pt idx="2616">
                  <c:v>123.2707999688937</c:v>
                </c:pt>
                <c:pt idx="2617">
                  <c:v>123.3055802411948</c:v>
                </c:pt>
                <c:pt idx="2618">
                  <c:v>123.3403570359088</c:v>
                </c:pt>
                <c:pt idx="2619">
                  <c:v>123.37513035471009</c:v>
                </c:pt>
                <c:pt idx="2620">
                  <c:v>123.40990019927381</c:v>
                </c:pt>
                <c:pt idx="2621">
                  <c:v>123.44466657127241</c:v>
                </c:pt>
                <c:pt idx="2622">
                  <c:v>123.47942947237659</c:v>
                </c:pt>
                <c:pt idx="2623">
                  <c:v>123.5141889042569</c:v>
                </c:pt>
                <c:pt idx="2624">
                  <c:v>123.5489448685812</c:v>
                </c:pt>
                <c:pt idx="2625">
                  <c:v>123.58369736701719</c:v>
                </c:pt>
                <c:pt idx="2626">
                  <c:v>123.61844640122931</c:v>
                </c:pt>
                <c:pt idx="2627">
                  <c:v>123.6531919728825</c:v>
                </c:pt>
                <c:pt idx="2628">
                  <c:v>123.68793408363901</c:v>
                </c:pt>
                <c:pt idx="2629">
                  <c:v>123.7226727351602</c:v>
                </c:pt>
                <c:pt idx="2630">
                  <c:v>123.7574079291057</c:v>
                </c:pt>
                <c:pt idx="2631">
                  <c:v>123.7921396671339</c:v>
                </c:pt>
                <c:pt idx="2632">
                  <c:v>123.8268679509019</c:v>
                </c:pt>
                <c:pt idx="2633">
                  <c:v>123.861592782065</c:v>
                </c:pt>
                <c:pt idx="2634">
                  <c:v>123.89631416227751</c:v>
                </c:pt>
                <c:pt idx="2635">
                  <c:v>123.9310320931919</c:v>
                </c:pt>
                <c:pt idx="2636">
                  <c:v>123.96574657645969</c:v>
                </c:pt>
                <c:pt idx="2637">
                  <c:v>124.00045761373021</c:v>
                </c:pt>
                <c:pt idx="2638">
                  <c:v>124.03516520665239</c:v>
                </c:pt>
                <c:pt idx="2639">
                  <c:v>124.0698693568729</c:v>
                </c:pt>
                <c:pt idx="2640">
                  <c:v>124.1045700660376</c:v>
                </c:pt>
                <c:pt idx="2641">
                  <c:v>124.13926733579051</c:v>
                </c:pt>
                <c:pt idx="2642">
                  <c:v>124.17396116777439</c:v>
                </c:pt>
                <c:pt idx="2643">
                  <c:v>124.2086515636307</c:v>
                </c:pt>
                <c:pt idx="2644">
                  <c:v>124.2433385249995</c:v>
                </c:pt>
                <c:pt idx="2645">
                  <c:v>124.27802205351919</c:v>
                </c:pt>
                <c:pt idx="2646">
                  <c:v>124.31270215082679</c:v>
                </c:pt>
                <c:pt idx="2647">
                  <c:v>124.3473788185582</c:v>
                </c:pt>
                <c:pt idx="2648">
                  <c:v>124.38205205834799</c:v>
                </c:pt>
                <c:pt idx="2649">
                  <c:v>124.4167218718288</c:v>
                </c:pt>
                <c:pt idx="2650">
                  <c:v>124.4513882606326</c:v>
                </c:pt>
                <c:pt idx="2651">
                  <c:v>124.48605122638919</c:v>
                </c:pt>
                <c:pt idx="2652">
                  <c:v>124.5207107707276</c:v>
                </c:pt>
                <c:pt idx="2653">
                  <c:v>124.5553668952749</c:v>
                </c:pt>
                <c:pt idx="2654">
                  <c:v>124.5900196016577</c:v>
                </c:pt>
                <c:pt idx="2655">
                  <c:v>124.62466889150009</c:v>
                </c:pt>
                <c:pt idx="2656">
                  <c:v>124.65931476642579</c:v>
                </c:pt>
                <c:pt idx="2657">
                  <c:v>124.69395722805611</c:v>
                </c:pt>
                <c:pt idx="2658">
                  <c:v>124.72859627801191</c:v>
                </c:pt>
                <c:pt idx="2659">
                  <c:v>124.76323191791209</c:v>
                </c:pt>
                <c:pt idx="2660">
                  <c:v>124.7978641493747</c:v>
                </c:pt>
                <c:pt idx="2661">
                  <c:v>124.83249297401581</c:v>
                </c:pt>
                <c:pt idx="2662">
                  <c:v>124.8671183934506</c:v>
                </c:pt>
                <c:pt idx="2663">
                  <c:v>124.9017404092926</c:v>
                </c:pt>
                <c:pt idx="2664">
                  <c:v>124.936359023154</c:v>
                </c:pt>
                <c:pt idx="2665">
                  <c:v>124.9709742366456</c:v>
                </c:pt>
                <c:pt idx="2666">
                  <c:v>125.00558605137719</c:v>
                </c:pt>
                <c:pt idx="2667">
                  <c:v>125.0401944689566</c:v>
                </c:pt>
                <c:pt idx="2668">
                  <c:v>125.0747994909907</c:v>
                </c:pt>
                <c:pt idx="2669">
                  <c:v>125.10940111908511</c:v>
                </c:pt>
                <c:pt idx="2670">
                  <c:v>125.1439993548435</c:v>
                </c:pt>
                <c:pt idx="2671">
                  <c:v>125.1785941998689</c:v>
                </c:pt>
                <c:pt idx="2672">
                  <c:v>125.2131856557627</c:v>
                </c:pt>
                <c:pt idx="2673">
                  <c:v>125.2477737241245</c:v>
                </c:pt>
                <c:pt idx="2674">
                  <c:v>125.2823584065531</c:v>
                </c:pt>
                <c:pt idx="2675">
                  <c:v>125.316939704646</c:v>
                </c:pt>
                <c:pt idx="2676">
                  <c:v>125.351517619999</c:v>
                </c:pt>
                <c:pt idx="2677">
                  <c:v>125.38609215420659</c:v>
                </c:pt>
                <c:pt idx="2678">
                  <c:v>125.420663308862</c:v>
                </c:pt>
                <c:pt idx="2679">
                  <c:v>125.4552310855572</c:v>
                </c:pt>
                <c:pt idx="2680">
                  <c:v>125.48979548588269</c:v>
                </c:pt>
                <c:pt idx="2681">
                  <c:v>125.5243565114277</c:v>
                </c:pt>
                <c:pt idx="2682">
                  <c:v>125.5589141637803</c:v>
                </c:pt>
                <c:pt idx="2683">
                  <c:v>125.59346844452639</c:v>
                </c:pt>
                <c:pt idx="2684">
                  <c:v>125.62801935525189</c:v>
                </c:pt>
                <c:pt idx="2685">
                  <c:v>125.6625668975403</c:v>
                </c:pt>
                <c:pt idx="2686">
                  <c:v>125.6971110729741</c:v>
                </c:pt>
                <c:pt idx="2687">
                  <c:v>125.7316518831346</c:v>
                </c:pt>
                <c:pt idx="2688">
                  <c:v>125.7661893296016</c:v>
                </c:pt>
                <c:pt idx="2689">
                  <c:v>125.80072341395351</c:v>
                </c:pt>
                <c:pt idx="2690">
                  <c:v>125.8352541377679</c:v>
                </c:pt>
                <c:pt idx="2691">
                  <c:v>125.8697815026201</c:v>
                </c:pt>
                <c:pt idx="2692">
                  <c:v>125.904305510085</c:v>
                </c:pt>
                <c:pt idx="2693">
                  <c:v>125.9388261617359</c:v>
                </c:pt>
                <c:pt idx="2694">
                  <c:v>125.9733434591444</c:v>
                </c:pt>
                <c:pt idx="2695">
                  <c:v>126.0078574038815</c:v>
                </c:pt>
                <c:pt idx="2696">
                  <c:v>126.04236799751619</c:v>
                </c:pt>
                <c:pt idx="2697">
                  <c:v>126.07687524161619</c:v>
                </c:pt>
                <c:pt idx="2698">
                  <c:v>126.1113791377485</c:v>
                </c:pt>
                <c:pt idx="2699">
                  <c:v>126.1458796874786</c:v>
                </c:pt>
                <c:pt idx="2700">
                  <c:v>126.18037689236991</c:v>
                </c:pt>
                <c:pt idx="2701">
                  <c:v>126.21487075398581</c:v>
                </c:pt>
                <c:pt idx="2702">
                  <c:v>126.249361273887</c:v>
                </c:pt>
                <c:pt idx="2703">
                  <c:v>126.28384845363431</c:v>
                </c:pt>
                <c:pt idx="2704">
                  <c:v>126.3183322947858</c:v>
                </c:pt>
                <c:pt idx="2705">
                  <c:v>126.35281279889951</c:v>
                </c:pt>
                <c:pt idx="2706">
                  <c:v>126.3872899675313</c:v>
                </c:pt>
                <c:pt idx="2707">
                  <c:v>126.4217638022363</c:v>
                </c:pt>
                <c:pt idx="2708">
                  <c:v>126.4562343045679</c:v>
                </c:pt>
                <c:pt idx="2709">
                  <c:v>126.4907014760782</c:v>
                </c:pt>
                <c:pt idx="2710">
                  <c:v>126.5251653183184</c:v>
                </c:pt>
                <c:pt idx="2711">
                  <c:v>126.55962583283841</c:v>
                </c:pt>
                <c:pt idx="2712">
                  <c:v>126.59408302118651</c:v>
                </c:pt>
                <c:pt idx="2713">
                  <c:v>126.62853688490929</c:v>
                </c:pt>
                <c:pt idx="2714">
                  <c:v>126.6629874255532</c:v>
                </c:pt>
                <c:pt idx="2715">
                  <c:v>126.69743464466259</c:v>
                </c:pt>
                <c:pt idx="2716">
                  <c:v>126.7318785437806</c:v>
                </c:pt>
                <c:pt idx="2717">
                  <c:v>126.7663191244495</c:v>
                </c:pt>
                <c:pt idx="2718">
                  <c:v>126.80075638820939</c:v>
                </c:pt>
                <c:pt idx="2719">
                  <c:v>126.83519033660011</c:v>
                </c:pt>
                <c:pt idx="2720">
                  <c:v>126.86962097115961</c:v>
                </c:pt>
                <c:pt idx="2721">
                  <c:v>126.90404829342491</c:v>
                </c:pt>
                <c:pt idx="2722">
                  <c:v>126.93847230493139</c:v>
                </c:pt>
                <c:pt idx="2723">
                  <c:v>126.9728930072134</c:v>
                </c:pt>
                <c:pt idx="2724">
                  <c:v>127.00731040180401</c:v>
                </c:pt>
                <c:pt idx="2725">
                  <c:v>127.0417244902344</c:v>
                </c:pt>
                <c:pt idx="2726">
                  <c:v>127.07613527403601</c:v>
                </c:pt>
                <c:pt idx="2727">
                  <c:v>127.11054275473739</c:v>
                </c:pt>
                <c:pt idx="2728">
                  <c:v>127.14494693386639</c:v>
                </c:pt>
                <c:pt idx="2729">
                  <c:v>127.1793478129501</c:v>
                </c:pt>
                <c:pt idx="2730">
                  <c:v>127.2137453935137</c:v>
                </c:pt>
                <c:pt idx="2731">
                  <c:v>127.2481396770811</c:v>
                </c:pt>
                <c:pt idx="2732">
                  <c:v>127.2825306651757</c:v>
                </c:pt>
                <c:pt idx="2733">
                  <c:v>127.31691835931851</c:v>
                </c:pt>
                <c:pt idx="2734">
                  <c:v>127.3513027610304</c:v>
                </c:pt>
                <c:pt idx="2735">
                  <c:v>127.3856838718302</c:v>
                </c:pt>
                <c:pt idx="2736">
                  <c:v>127.4200616932357</c:v>
                </c:pt>
                <c:pt idx="2737">
                  <c:v>127.4544362267636</c:v>
                </c:pt>
                <c:pt idx="2738">
                  <c:v>127.4888074739292</c:v>
                </c:pt>
                <c:pt idx="2739">
                  <c:v>127.5231754362464</c:v>
                </c:pt>
                <c:pt idx="2740">
                  <c:v>127.55754011522851</c:v>
                </c:pt>
                <c:pt idx="2741">
                  <c:v>127.5919015123866</c:v>
                </c:pt>
                <c:pt idx="2742">
                  <c:v>127.6262596292314</c:v>
                </c:pt>
                <c:pt idx="2743">
                  <c:v>127.6606144672716</c:v>
                </c:pt>
                <c:pt idx="2744">
                  <c:v>127.6949660280153</c:v>
                </c:pt>
                <c:pt idx="2745">
                  <c:v>127.7293143129689</c:v>
                </c:pt>
                <c:pt idx="2746">
                  <c:v>127.76365932363829</c:v>
                </c:pt>
                <c:pt idx="2747">
                  <c:v>127.7980010615268</c:v>
                </c:pt>
                <c:pt idx="2748">
                  <c:v>127.83233952813789</c:v>
                </c:pt>
                <c:pt idx="2749">
                  <c:v>127.86667472497309</c:v>
                </c:pt>
                <c:pt idx="2750">
                  <c:v>127.9010066535329</c:v>
                </c:pt>
                <c:pt idx="2751">
                  <c:v>127.93533531531619</c:v>
                </c:pt>
                <c:pt idx="2752">
                  <c:v>127.96966071182079</c:v>
                </c:pt>
                <c:pt idx="2753">
                  <c:v>128.0039828445442</c:v>
                </c:pt>
                <c:pt idx="2754">
                  <c:v>128.03830171498089</c:v>
                </c:pt>
                <c:pt idx="2755">
                  <c:v>128.07261732462601</c:v>
                </c:pt>
                <c:pt idx="2756">
                  <c:v>128.10692967497209</c:v>
                </c:pt>
                <c:pt idx="2757">
                  <c:v>128.14123876751111</c:v>
                </c:pt>
                <c:pt idx="2758">
                  <c:v>128.1755446037333</c:v>
                </c:pt>
                <c:pt idx="2759">
                  <c:v>128.20984718512861</c:v>
                </c:pt>
                <c:pt idx="2760">
                  <c:v>128.24414651318489</c:v>
                </c:pt>
                <c:pt idx="2761">
                  <c:v>128.27844258938879</c:v>
                </c:pt>
                <c:pt idx="2762">
                  <c:v>128.3127354152264</c:v>
                </c:pt>
                <c:pt idx="2763">
                  <c:v>128.34702499218201</c:v>
                </c:pt>
                <c:pt idx="2764">
                  <c:v>128.38131132173899</c:v>
                </c:pt>
                <c:pt idx="2765">
                  <c:v>128.41559440537941</c:v>
                </c:pt>
                <c:pt idx="2766">
                  <c:v>128.44987424458401</c:v>
                </c:pt>
                <c:pt idx="2767">
                  <c:v>128.48415084083251</c:v>
                </c:pt>
                <c:pt idx="2768">
                  <c:v>128.5184241956033</c:v>
                </c:pt>
                <c:pt idx="2769">
                  <c:v>128.5526943103736</c:v>
                </c:pt>
                <c:pt idx="2770">
                  <c:v>128.58696118661931</c:v>
                </c:pt>
                <c:pt idx="2771">
                  <c:v>128.6212248258156</c:v>
                </c:pt>
                <c:pt idx="2772">
                  <c:v>128.65548522943561</c:v>
                </c:pt>
                <c:pt idx="2773">
                  <c:v>128.68974239895189</c:v>
                </c:pt>
                <c:pt idx="2774">
                  <c:v>128.72399633583601</c:v>
                </c:pt>
                <c:pt idx="2775">
                  <c:v>128.75824704155741</c:v>
                </c:pt>
                <c:pt idx="2776">
                  <c:v>128.7924945175852</c:v>
                </c:pt>
                <c:pt idx="2777">
                  <c:v>128.82673876538701</c:v>
                </c:pt>
                <c:pt idx="2778">
                  <c:v>128.86097978642911</c:v>
                </c:pt>
                <c:pt idx="2779">
                  <c:v>128.8952175821766</c:v>
                </c:pt>
                <c:pt idx="2780">
                  <c:v>128.92945215409401</c:v>
                </c:pt>
                <c:pt idx="2781">
                  <c:v>128.96368350364349</c:v>
                </c:pt>
                <c:pt idx="2782">
                  <c:v>128.99791163228761</c:v>
                </c:pt>
                <c:pt idx="2783">
                  <c:v>129.0321365414859</c:v>
                </c:pt>
                <c:pt idx="2784">
                  <c:v>129.06635823269781</c:v>
                </c:pt>
                <c:pt idx="2785">
                  <c:v>129.1005767073818</c:v>
                </c:pt>
                <c:pt idx="2786">
                  <c:v>129.13479196699461</c:v>
                </c:pt>
                <c:pt idx="2787">
                  <c:v>129.16900401299179</c:v>
                </c:pt>
                <c:pt idx="2788">
                  <c:v>129.20321284682819</c:v>
                </c:pt>
                <c:pt idx="2789">
                  <c:v>129.23741846995699</c:v>
                </c:pt>
                <c:pt idx="2790">
                  <c:v>129.27162088383031</c:v>
                </c:pt>
                <c:pt idx="2791">
                  <c:v>129.30582008989941</c:v>
                </c:pt>
                <c:pt idx="2792">
                  <c:v>129.3400160896137</c:v>
                </c:pt>
                <c:pt idx="2793">
                  <c:v>129.37420888442199</c:v>
                </c:pt>
                <c:pt idx="2794">
                  <c:v>129.408398475772</c:v>
                </c:pt>
                <c:pt idx="2795">
                  <c:v>129.44258486510981</c:v>
                </c:pt>
                <c:pt idx="2796">
                  <c:v>129.4767680538807</c:v>
                </c:pt>
                <c:pt idx="2797">
                  <c:v>129.5109480435284</c:v>
                </c:pt>
                <c:pt idx="2798">
                  <c:v>129.54512483549621</c:v>
                </c:pt>
                <c:pt idx="2799">
                  <c:v>129.579298431225</c:v>
                </c:pt>
                <c:pt idx="2800">
                  <c:v>129.61346883215609</c:v>
                </c:pt>
                <c:pt idx="2801">
                  <c:v>129.6476360397281</c:v>
                </c:pt>
                <c:pt idx="2802">
                  <c:v>129.68180005537951</c:v>
                </c:pt>
                <c:pt idx="2803">
                  <c:v>129.7159608805471</c:v>
                </c:pt>
                <c:pt idx="2804">
                  <c:v>129.75011851666699</c:v>
                </c:pt>
                <c:pt idx="2805">
                  <c:v>129.7842729651737</c:v>
                </c:pt>
                <c:pt idx="2806">
                  <c:v>129.81842422750091</c:v>
                </c:pt>
                <c:pt idx="2807">
                  <c:v>129.8525723050804</c:v>
                </c:pt>
                <c:pt idx="2808">
                  <c:v>129.88671719934399</c:v>
                </c:pt>
                <c:pt idx="2809">
                  <c:v>129.92085891172169</c:v>
                </c:pt>
                <c:pt idx="2810">
                  <c:v>129.95499744364221</c:v>
                </c:pt>
                <c:pt idx="2811">
                  <c:v>129.989132796533</c:v>
                </c:pt>
                <c:pt idx="2812">
                  <c:v>130.02326497182131</c:v>
                </c:pt>
                <c:pt idx="2813">
                  <c:v>130.05739397093211</c:v>
                </c:pt>
                <c:pt idx="2814">
                  <c:v>130.09151979529</c:v>
                </c:pt>
                <c:pt idx="2815">
                  <c:v>130.12564244631801</c:v>
                </c:pt>
                <c:pt idx="2816">
                  <c:v>130.15976192543789</c:v>
                </c:pt>
                <c:pt idx="2817">
                  <c:v>130.19387823407109</c:v>
                </c:pt>
                <c:pt idx="2818">
                  <c:v>130.2279913736368</c:v>
                </c:pt>
                <c:pt idx="2819">
                  <c:v>130.26210134555421</c:v>
                </c:pt>
                <c:pt idx="2820">
                  <c:v>130.29620815124019</c:v>
                </c:pt>
                <c:pt idx="2821">
                  <c:v>130.33031179211119</c:v>
                </c:pt>
                <c:pt idx="2822">
                  <c:v>130.3644122695828</c:v>
                </c:pt>
                <c:pt idx="2823">
                  <c:v>130.39850958506869</c:v>
                </c:pt>
                <c:pt idx="2824">
                  <c:v>130.43260373998211</c:v>
                </c:pt>
                <c:pt idx="2825">
                  <c:v>130.46669473573431</c:v>
                </c:pt>
                <c:pt idx="2826">
                  <c:v>130.50078257373659</c:v>
                </c:pt>
                <c:pt idx="2827">
                  <c:v>130.53486725539781</c:v>
                </c:pt>
                <c:pt idx="2828">
                  <c:v>130.56894878212699</c:v>
                </c:pt>
                <c:pt idx="2829">
                  <c:v>130.6030271553312</c:v>
                </c:pt>
                <c:pt idx="2830">
                  <c:v>130.63710237641641</c:v>
                </c:pt>
                <c:pt idx="2831">
                  <c:v>130.67117444678769</c:v>
                </c:pt>
                <c:pt idx="2832">
                  <c:v>130.70524336784931</c:v>
                </c:pt>
                <c:pt idx="2833">
                  <c:v>130.73930914100339</c:v>
                </c:pt>
                <c:pt idx="2834">
                  <c:v>130.77337176765241</c:v>
                </c:pt>
                <c:pt idx="2835">
                  <c:v>130.8074312491965</c:v>
                </c:pt>
                <c:pt idx="2836">
                  <c:v>130.84148758703489</c:v>
                </c:pt>
                <c:pt idx="2837">
                  <c:v>130.87554078256619</c:v>
                </c:pt>
                <c:pt idx="2838">
                  <c:v>130.90959083718749</c:v>
                </c:pt>
                <c:pt idx="2839">
                  <c:v>130.9436377522951</c:v>
                </c:pt>
                <c:pt idx="2840">
                  <c:v>130.97768152928339</c:v>
                </c:pt>
                <c:pt idx="2841">
                  <c:v>131.01172216954711</c:v>
                </c:pt>
                <c:pt idx="2842">
                  <c:v>131.04575967447821</c:v>
                </c:pt>
                <c:pt idx="2843">
                  <c:v>131.07979404546899</c:v>
                </c:pt>
                <c:pt idx="2844">
                  <c:v>131.11382528390931</c:v>
                </c:pt>
                <c:pt idx="2845">
                  <c:v>131.1478533911893</c:v>
                </c:pt>
                <c:pt idx="2846">
                  <c:v>131.18187836869669</c:v>
                </c:pt>
                <c:pt idx="2847">
                  <c:v>131.21590021781921</c:v>
                </c:pt>
                <c:pt idx="2848">
                  <c:v>131.24991893994269</c:v>
                </c:pt>
                <c:pt idx="2849">
                  <c:v>131.28393453645231</c:v>
                </c:pt>
                <c:pt idx="2850">
                  <c:v>131.31794700873181</c:v>
                </c:pt>
                <c:pt idx="2851">
                  <c:v>131.35195635816399</c:v>
                </c:pt>
                <c:pt idx="2852">
                  <c:v>131.38596258613089</c:v>
                </c:pt>
                <c:pt idx="2853">
                  <c:v>131.41996569401309</c:v>
                </c:pt>
                <c:pt idx="2854">
                  <c:v>131.45396568318981</c:v>
                </c:pt>
                <c:pt idx="2855">
                  <c:v>131.4879625550399</c:v>
                </c:pt>
                <c:pt idx="2856">
                  <c:v>131.5219563109404</c:v>
                </c:pt>
                <c:pt idx="2857">
                  <c:v>131.5559469522675</c:v>
                </c:pt>
                <c:pt idx="2858">
                  <c:v>131.58993448039701</c:v>
                </c:pt>
                <c:pt idx="2859">
                  <c:v>131.62391889670229</c:v>
                </c:pt>
                <c:pt idx="2860">
                  <c:v>131.6579002025565</c:v>
                </c:pt>
                <c:pt idx="2861">
                  <c:v>131.69187839933221</c:v>
                </c:pt>
                <c:pt idx="2862">
                  <c:v>131.72585348839959</c:v>
                </c:pt>
                <c:pt idx="2863">
                  <c:v>131.75982547112821</c:v>
                </c:pt>
                <c:pt idx="2864">
                  <c:v>131.79379434888719</c:v>
                </c:pt>
                <c:pt idx="2865">
                  <c:v>131.8277601230441</c:v>
                </c:pt>
                <c:pt idx="2866">
                  <c:v>131.86172279496529</c:v>
                </c:pt>
                <c:pt idx="2867">
                  <c:v>131.89568236601639</c:v>
                </c:pt>
                <c:pt idx="2868">
                  <c:v>131.9296388375615</c:v>
                </c:pt>
                <c:pt idx="2869">
                  <c:v>131.96359221096381</c:v>
                </c:pt>
                <c:pt idx="2870">
                  <c:v>131.997542487586</c:v>
                </c:pt>
                <c:pt idx="2871">
                  <c:v>132.03148966878891</c:v>
                </c:pt>
                <c:pt idx="2872">
                  <c:v>132.0654337559325</c:v>
                </c:pt>
                <c:pt idx="2873">
                  <c:v>132.09937475037589</c:v>
                </c:pt>
                <c:pt idx="2874">
                  <c:v>132.13331265347699</c:v>
                </c:pt>
                <c:pt idx="2875">
                  <c:v>132.1672474665925</c:v>
                </c:pt>
                <c:pt idx="2876">
                  <c:v>132.2011791910785</c:v>
                </c:pt>
                <c:pt idx="2877">
                  <c:v>132.23510782828961</c:v>
                </c:pt>
                <c:pt idx="2878">
                  <c:v>132.26903337957921</c:v>
                </c:pt>
                <c:pt idx="2879">
                  <c:v>132.30295584630031</c:v>
                </c:pt>
                <c:pt idx="2880">
                  <c:v>132.33687522980389</c:v>
                </c:pt>
                <c:pt idx="2881">
                  <c:v>132.370791531441</c:v>
                </c:pt>
                <c:pt idx="2882">
                  <c:v>132.40470475256049</c:v>
                </c:pt>
                <c:pt idx="2883">
                  <c:v>132.4386148945112</c:v>
                </c:pt>
                <c:pt idx="2884">
                  <c:v>132.47252195864041</c:v>
                </c:pt>
                <c:pt idx="2885">
                  <c:v>132.50642594629369</c:v>
                </c:pt>
                <c:pt idx="2886">
                  <c:v>132.54032685881711</c:v>
                </c:pt>
                <c:pt idx="2887">
                  <c:v>132.57422469755409</c:v>
                </c:pt>
                <c:pt idx="2888">
                  <c:v>132.60811946384811</c:v>
                </c:pt>
                <c:pt idx="2889">
                  <c:v>132.642011159041</c:v>
                </c:pt>
                <c:pt idx="2890">
                  <c:v>132.67589978447381</c:v>
                </c:pt>
                <c:pt idx="2891">
                  <c:v>132.7097853414862</c:v>
                </c:pt>
                <c:pt idx="2892">
                  <c:v>132.74366783141741</c:v>
                </c:pt>
                <c:pt idx="2893">
                  <c:v>132.7775472556053</c:v>
                </c:pt>
                <c:pt idx="2894">
                  <c:v>132.8114236153863</c:v>
                </c:pt>
                <c:pt idx="2895">
                  <c:v>132.8452969120965</c:v>
                </c:pt>
                <c:pt idx="2896">
                  <c:v>132.87916714707021</c:v>
                </c:pt>
                <c:pt idx="2897">
                  <c:v>132.91303432164111</c:v>
                </c:pt>
                <c:pt idx="2898">
                  <c:v>132.94689843714221</c:v>
                </c:pt>
                <c:pt idx="2899">
                  <c:v>132.9807594949047</c:v>
                </c:pt>
                <c:pt idx="2900">
                  <c:v>133.01461749625929</c:v>
                </c:pt>
                <c:pt idx="2901">
                  <c:v>133.04847244253551</c:v>
                </c:pt>
                <c:pt idx="2902">
                  <c:v>133.08232433506149</c:v>
                </c:pt>
                <c:pt idx="2903">
                  <c:v>133.1161731751651</c:v>
                </c:pt>
                <c:pt idx="2904">
                  <c:v>133.15001896417229</c:v>
                </c:pt>
                <c:pt idx="2905">
                  <c:v>133.18386170340861</c:v>
                </c:pt>
                <c:pt idx="2906">
                  <c:v>133.2177013941988</c:v>
                </c:pt>
                <c:pt idx="2907">
                  <c:v>133.2515380378654</c:v>
                </c:pt>
                <c:pt idx="2908">
                  <c:v>133.28537163573111</c:v>
                </c:pt>
                <c:pt idx="2909">
                  <c:v>133.31920218911699</c:v>
                </c:pt>
                <c:pt idx="2910">
                  <c:v>133.35302969934341</c:v>
                </c:pt>
                <c:pt idx="2911">
                  <c:v>133.38685416772941</c:v>
                </c:pt>
                <c:pt idx="2912">
                  <c:v>133.42067559559339</c:v>
                </c:pt>
                <c:pt idx="2913">
                  <c:v>133.4544939842522</c:v>
                </c:pt>
                <c:pt idx="2914">
                  <c:v>133.488309335022</c:v>
                </c:pt>
                <c:pt idx="2915">
                  <c:v>133.52212164921789</c:v>
                </c:pt>
                <c:pt idx="2916">
                  <c:v>133.555930928154</c:v>
                </c:pt>
                <c:pt idx="2917">
                  <c:v>133.58973717314339</c:v>
                </c:pt>
                <c:pt idx="2918">
                  <c:v>133.62354038549799</c:v>
                </c:pt>
                <c:pt idx="2919">
                  <c:v>133.65734056652889</c:v>
                </c:pt>
                <c:pt idx="2920">
                  <c:v>133.69113771754601</c:v>
                </c:pt>
                <c:pt idx="2921">
                  <c:v>133.72493183985861</c:v>
                </c:pt>
                <c:pt idx="2922">
                  <c:v>133.7587229347744</c:v>
                </c:pt>
                <c:pt idx="2923">
                  <c:v>133.79251100360031</c:v>
                </c:pt>
                <c:pt idx="2924">
                  <c:v>133.8262960476423</c:v>
                </c:pt>
                <c:pt idx="2925">
                  <c:v>133.86007806820521</c:v>
                </c:pt>
                <c:pt idx="2926">
                  <c:v>133.8938570665934</c:v>
                </c:pt>
                <c:pt idx="2927">
                  <c:v>133.92763304410951</c:v>
                </c:pt>
                <c:pt idx="2928">
                  <c:v>133.9614060020557</c:v>
                </c:pt>
                <c:pt idx="2929">
                  <c:v>133.9951759417321</c:v>
                </c:pt>
                <c:pt idx="2930">
                  <c:v>134.0289428644395</c:v>
                </c:pt>
                <c:pt idx="2931">
                  <c:v>134.0627067714764</c:v>
                </c:pt>
                <c:pt idx="2932">
                  <c:v>134.0964676641407</c:v>
                </c:pt>
                <c:pt idx="2933">
                  <c:v>134.1302255437293</c:v>
                </c:pt>
                <c:pt idx="2934">
                  <c:v>134.1639804115382</c:v>
                </c:pt>
                <c:pt idx="2935">
                  <c:v>134.1977322688623</c:v>
                </c:pt>
                <c:pt idx="2936">
                  <c:v>134.23148111699561</c:v>
                </c:pt>
                <c:pt idx="2937">
                  <c:v>134.2652269572306</c:v>
                </c:pt>
                <c:pt idx="2938">
                  <c:v>134.29896979085979</c:v>
                </c:pt>
                <c:pt idx="2939">
                  <c:v>134.33270961917339</c:v>
                </c:pt>
                <c:pt idx="2940">
                  <c:v>134.36644644346211</c:v>
                </c:pt>
                <c:pt idx="2941">
                  <c:v>134.4001802650144</c:v>
                </c:pt>
                <c:pt idx="2942">
                  <c:v>134.43391108511781</c:v>
                </c:pt>
                <c:pt idx="2943">
                  <c:v>134.46763890506031</c:v>
                </c:pt>
                <c:pt idx="2944">
                  <c:v>134.50136372612701</c:v>
                </c:pt>
                <c:pt idx="2945">
                  <c:v>134.53508554960331</c:v>
                </c:pt>
                <c:pt idx="2946">
                  <c:v>134.56880437677299</c:v>
                </c:pt>
                <c:pt idx="2947">
                  <c:v>134.60252020891909</c:v>
                </c:pt>
                <c:pt idx="2948">
                  <c:v>134.6362330473238</c:v>
                </c:pt>
                <c:pt idx="2949">
                  <c:v>134.66994289326769</c:v>
                </c:pt>
                <c:pt idx="2950">
                  <c:v>134.70364974803141</c:v>
                </c:pt>
                <c:pt idx="2951">
                  <c:v>134.7373536128938</c:v>
                </c:pt>
                <c:pt idx="2952">
                  <c:v>134.77105448913281</c:v>
                </c:pt>
                <c:pt idx="2953">
                  <c:v>134.8047523780258</c:v>
                </c:pt>
                <c:pt idx="2954">
                  <c:v>134.8384472808485</c:v>
                </c:pt>
                <c:pt idx="2955">
                  <c:v>134.87213919887631</c:v>
                </c:pt>
                <c:pt idx="2956">
                  <c:v>134.90582813338349</c:v>
                </c:pt>
                <c:pt idx="2957">
                  <c:v>134.93951408564311</c:v>
                </c:pt>
                <c:pt idx="2958">
                  <c:v>134.9731970569276</c:v>
                </c:pt>
                <c:pt idx="2959">
                  <c:v>135.0068770485081</c:v>
                </c:pt>
                <c:pt idx="2960">
                  <c:v>135.04055406165469</c:v>
                </c:pt>
                <c:pt idx="2961">
                  <c:v>135.07422809763699</c:v>
                </c:pt>
                <c:pt idx="2962">
                  <c:v>135.10789915772321</c:v>
                </c:pt>
                <c:pt idx="2963">
                  <c:v>135.14156724318079</c:v>
                </c:pt>
                <c:pt idx="2964">
                  <c:v>135.17523235527611</c:v>
                </c:pt>
                <c:pt idx="2965">
                  <c:v>135.20889449527459</c:v>
                </c:pt>
                <c:pt idx="2966">
                  <c:v>135.24255366444049</c:v>
                </c:pt>
                <c:pt idx="2967">
                  <c:v>135.27620986403801</c:v>
                </c:pt>
                <c:pt idx="2968">
                  <c:v>135.30986309532901</c:v>
                </c:pt>
                <c:pt idx="2969">
                  <c:v>135.34351335957521</c:v>
                </c:pt>
                <c:pt idx="2970">
                  <c:v>135.3771606580375</c:v>
                </c:pt>
                <c:pt idx="2971">
                  <c:v>135.41080499197551</c:v>
                </c:pt>
                <c:pt idx="2972">
                  <c:v>135.44444636264791</c:v>
                </c:pt>
                <c:pt idx="2973">
                  <c:v>135.47808477131201</c:v>
                </c:pt>
                <c:pt idx="2974">
                  <c:v>135.51172021922531</c:v>
                </c:pt>
                <c:pt idx="2975">
                  <c:v>135.54535270764319</c:v>
                </c:pt>
                <c:pt idx="2976">
                  <c:v>135.57898223782081</c:v>
                </c:pt>
                <c:pt idx="2977">
                  <c:v>135.61260881101211</c:v>
                </c:pt>
                <c:pt idx="2978">
                  <c:v>135.64623242846989</c:v>
                </c:pt>
                <c:pt idx="2979">
                  <c:v>135.67985309144589</c:v>
                </c:pt>
                <c:pt idx="2980">
                  <c:v>135.71347080119199</c:v>
                </c:pt>
                <c:pt idx="2981">
                  <c:v>135.74708555895751</c:v>
                </c:pt>
                <c:pt idx="2982">
                  <c:v>135.78069736599221</c:v>
                </c:pt>
                <c:pt idx="2983">
                  <c:v>135.81430622354401</c:v>
                </c:pt>
                <c:pt idx="2984">
                  <c:v>135.84791213286039</c:v>
                </c:pt>
                <c:pt idx="2985">
                  <c:v>135.88151509518769</c:v>
                </c:pt>
                <c:pt idx="2986">
                  <c:v>135.915115111771</c:v>
                </c:pt>
                <c:pt idx="2987">
                  <c:v>135.94871218385529</c:v>
                </c:pt>
                <c:pt idx="2988">
                  <c:v>135.98230631268351</c:v>
                </c:pt>
                <c:pt idx="2989">
                  <c:v>136.01589749949861</c:v>
                </c:pt>
                <c:pt idx="2990">
                  <c:v>136.04948574554211</c:v>
                </c:pt>
                <c:pt idx="2991">
                  <c:v>136.08307105205461</c:v>
                </c:pt>
                <c:pt idx="2992">
                  <c:v>136.1166534202759</c:v>
                </c:pt>
                <c:pt idx="2993">
                  <c:v>136.15023285144531</c:v>
                </c:pt>
                <c:pt idx="2994">
                  <c:v>136.18380934679999</c:v>
                </c:pt>
                <c:pt idx="2995">
                  <c:v>136.21738290757719</c:v>
                </c:pt>
                <c:pt idx="2996">
                  <c:v>136.25095353501311</c:v>
                </c:pt>
                <c:pt idx="2997">
                  <c:v>136.28452123034239</c:v>
                </c:pt>
                <c:pt idx="2998">
                  <c:v>136.31808599479959</c:v>
                </c:pt>
                <c:pt idx="2999">
                  <c:v>136.35164782961769</c:v>
                </c:pt>
                <c:pt idx="3000">
                  <c:v>136.38520673602909</c:v>
                </c:pt>
                <c:pt idx="3001">
                  <c:v>136.41876271526499</c:v>
                </c:pt>
                <c:pt idx="3002">
                  <c:v>136.45231576855619</c:v>
                </c:pt>
                <c:pt idx="3003">
                  <c:v>136.48586589713179</c:v>
                </c:pt>
                <c:pt idx="3004">
                  <c:v>136.51941310222051</c:v>
                </c:pt>
                <c:pt idx="3005">
                  <c:v>136.55295738505041</c:v>
                </c:pt>
                <c:pt idx="3006">
                  <c:v>136.58649874684761</c:v>
                </c:pt>
                <c:pt idx="3007">
                  <c:v>136.62003718883801</c:v>
                </c:pt>
                <c:pt idx="3008">
                  <c:v>136.65357271224681</c:v>
                </c:pt>
                <c:pt idx="3009">
                  <c:v>136.68710531829799</c:v>
                </c:pt>
                <c:pt idx="3010">
                  <c:v>136.72063500821389</c:v>
                </c:pt>
                <c:pt idx="3011">
                  <c:v>136.7541617832176</c:v>
                </c:pt>
                <c:pt idx="3012">
                  <c:v>136.7876856445296</c:v>
                </c:pt>
                <c:pt idx="3013">
                  <c:v>136.82120659337059</c:v>
                </c:pt>
                <c:pt idx="3014">
                  <c:v>136.85472463095991</c:v>
                </c:pt>
                <c:pt idx="3015">
                  <c:v>136.88823975851599</c:v>
                </c:pt>
                <c:pt idx="3016">
                  <c:v>136.92175197725621</c:v>
                </c:pt>
                <c:pt idx="3017">
                  <c:v>136.95526128839739</c:v>
                </c:pt>
                <c:pt idx="3018">
                  <c:v>136.9887676931551</c:v>
                </c:pt>
                <c:pt idx="3019">
                  <c:v>137.0222711927442</c:v>
                </c:pt>
                <c:pt idx="3020">
                  <c:v>137.05577178837891</c:v>
                </c:pt>
                <c:pt idx="3021">
                  <c:v>137.0892694812718</c:v>
                </c:pt>
                <c:pt idx="3022">
                  <c:v>137.12276427263521</c:v>
                </c:pt>
                <c:pt idx="3023">
                  <c:v>137.1562561636801</c:v>
                </c:pt>
                <c:pt idx="3024">
                  <c:v>137.189745155617</c:v>
                </c:pt>
                <c:pt idx="3025">
                  <c:v>137.22323124965479</c:v>
                </c:pt>
                <c:pt idx="3026">
                  <c:v>137.25671444700279</c:v>
                </c:pt>
                <c:pt idx="3027">
                  <c:v>137.29019474886761</c:v>
                </c:pt>
                <c:pt idx="3028">
                  <c:v>137.32367215645661</c:v>
                </c:pt>
                <c:pt idx="3029">
                  <c:v>137.35714667097511</c:v>
                </c:pt>
                <c:pt idx="3030">
                  <c:v>137.39061829362831</c:v>
                </c:pt>
                <c:pt idx="3031">
                  <c:v>137.42408702562011</c:v>
                </c:pt>
                <c:pt idx="3032">
                  <c:v>137.4575528681531</c:v>
                </c:pt>
                <c:pt idx="3033">
                  <c:v>137.4910158224302</c:v>
                </c:pt>
                <c:pt idx="3034">
                  <c:v>137.52447588965219</c:v>
                </c:pt>
                <c:pt idx="3035">
                  <c:v>137.55793307101951</c:v>
                </c:pt>
                <c:pt idx="3036">
                  <c:v>137.59138736773139</c:v>
                </c:pt>
                <c:pt idx="3037">
                  <c:v>137.62483878098709</c:v>
                </c:pt>
                <c:pt idx="3038">
                  <c:v>137.65828731198371</c:v>
                </c:pt>
                <c:pt idx="3039">
                  <c:v>137.69173296191809</c:v>
                </c:pt>
                <c:pt idx="3040">
                  <c:v>137.7251757319863</c:v>
                </c:pt>
                <c:pt idx="3041">
                  <c:v>137.75861562338369</c:v>
                </c:pt>
                <c:pt idx="3042">
                  <c:v>137.79205263730381</c:v>
                </c:pt>
                <c:pt idx="3043">
                  <c:v>137.8254867749402</c:v>
                </c:pt>
                <c:pt idx="3044">
                  <c:v>137.8589180374851</c:v>
                </c:pt>
                <c:pt idx="3045">
                  <c:v>137.89234642613019</c:v>
                </c:pt>
                <c:pt idx="3046">
                  <c:v>137.92577194206589</c:v>
                </c:pt>
                <c:pt idx="3047">
                  <c:v>137.9591945864816</c:v>
                </c:pt>
                <c:pt idx="3048">
                  <c:v>137.99261436056671</c:v>
                </c:pt>
                <c:pt idx="3049">
                  <c:v>138.02603126550889</c:v>
                </c:pt>
                <c:pt idx="3050">
                  <c:v>138.05944530249531</c:v>
                </c:pt>
                <c:pt idx="3051">
                  <c:v>138.0928564727117</c:v>
                </c:pt>
                <c:pt idx="3052">
                  <c:v>138.12626477734409</c:v>
                </c:pt>
                <c:pt idx="3053">
                  <c:v>138.15967021757629</c:v>
                </c:pt>
                <c:pt idx="3054">
                  <c:v>138.1930727945923</c:v>
                </c:pt>
                <c:pt idx="3055">
                  <c:v>138.22647250957439</c:v>
                </c:pt>
                <c:pt idx="3056">
                  <c:v>138.25986936370469</c:v>
                </c:pt>
                <c:pt idx="3057">
                  <c:v>138.29326335816361</c:v>
                </c:pt>
                <c:pt idx="3058">
                  <c:v>138.32665449413179</c:v>
                </c:pt>
                <c:pt idx="3059">
                  <c:v>138.36004277278789</c:v>
                </c:pt>
                <c:pt idx="3060">
                  <c:v>138.3934281953108</c:v>
                </c:pt>
                <c:pt idx="3061">
                  <c:v>138.42681076287721</c:v>
                </c:pt>
                <c:pt idx="3062">
                  <c:v>138.46019047666431</c:v>
                </c:pt>
                <c:pt idx="3063">
                  <c:v>138.49356733784751</c:v>
                </c:pt>
                <c:pt idx="3064">
                  <c:v>138.52694134760151</c:v>
                </c:pt>
                <c:pt idx="3065">
                  <c:v>138.5603125071006</c:v>
                </c:pt>
                <c:pt idx="3066">
                  <c:v>138.59368081751759</c:v>
                </c:pt>
                <c:pt idx="3067">
                  <c:v>138.6270462800247</c:v>
                </c:pt>
                <c:pt idx="3068">
                  <c:v>138.66040889579341</c:v>
                </c:pt>
                <c:pt idx="3069">
                  <c:v>138.6937686659943</c:v>
                </c:pt>
                <c:pt idx="3070">
                  <c:v>138.72712559179681</c:v>
                </c:pt>
                <c:pt idx="3071">
                  <c:v>138.7604796743698</c:v>
                </c:pt>
                <c:pt idx="3072">
                  <c:v>138.79383091488111</c:v>
                </c:pt>
                <c:pt idx="3073">
                  <c:v>138.8271793144979</c:v>
                </c:pt>
                <c:pt idx="3074">
                  <c:v>138.86052487438661</c:v>
                </c:pt>
                <c:pt idx="3075">
                  <c:v>138.89386759571181</c:v>
                </c:pt>
                <c:pt idx="3076">
                  <c:v>138.92720747963861</c:v>
                </c:pt>
                <c:pt idx="3077">
                  <c:v>138.9605445273304</c:v>
                </c:pt>
                <c:pt idx="3078">
                  <c:v>138.99387873995011</c:v>
                </c:pt>
                <c:pt idx="3079">
                  <c:v>139.02721011865981</c:v>
                </c:pt>
                <c:pt idx="3080">
                  <c:v>139.06053866461971</c:v>
                </c:pt>
                <c:pt idx="3081">
                  <c:v>139.0938643789909</c:v>
                </c:pt>
                <c:pt idx="3082">
                  <c:v>139.12718726293261</c:v>
                </c:pt>
                <c:pt idx="3083">
                  <c:v>139.16050731760299</c:v>
                </c:pt>
                <c:pt idx="3084">
                  <c:v>139.1938245441597</c:v>
                </c:pt>
                <c:pt idx="3085">
                  <c:v>139.22713894376011</c:v>
                </c:pt>
                <c:pt idx="3086">
                  <c:v>139.26045051755941</c:v>
                </c:pt>
                <c:pt idx="3087">
                  <c:v>139.2937592667131</c:v>
                </c:pt>
                <c:pt idx="3088">
                  <c:v>139.32706519237561</c:v>
                </c:pt>
                <c:pt idx="3089">
                  <c:v>139.3603682957</c:v>
                </c:pt>
                <c:pt idx="3090">
                  <c:v>139.39366857783909</c:v>
                </c:pt>
                <c:pt idx="3091">
                  <c:v>139.4269660399448</c:v>
                </c:pt>
                <c:pt idx="3092">
                  <c:v>139.46026068316741</c:v>
                </c:pt>
                <c:pt idx="3093">
                  <c:v>139.4935525086575</c:v>
                </c:pt>
                <c:pt idx="3094">
                  <c:v>139.52684151756421</c:v>
                </c:pt>
                <c:pt idx="3095">
                  <c:v>139.56012771103531</c:v>
                </c:pt>
                <c:pt idx="3096">
                  <c:v>139.59341109021901</c:v>
                </c:pt>
                <c:pt idx="3097">
                  <c:v>139.62669165626201</c:v>
                </c:pt>
                <c:pt idx="3098">
                  <c:v>139.65996941030971</c:v>
                </c:pt>
                <c:pt idx="3099">
                  <c:v>139.69324435350751</c:v>
                </c:pt>
                <c:pt idx="3100">
                  <c:v>139.7265164869994</c:v>
                </c:pt>
                <c:pt idx="3101">
                  <c:v>139.75978581192879</c:v>
                </c:pt>
                <c:pt idx="3102">
                  <c:v>139.7930523294379</c:v>
                </c:pt>
                <c:pt idx="3103">
                  <c:v>139.82631604066921</c:v>
                </c:pt>
                <c:pt idx="3104">
                  <c:v>139.85957694676259</c:v>
                </c:pt>
                <c:pt idx="3105">
                  <c:v>139.89283504885839</c:v>
                </c:pt>
                <c:pt idx="3106">
                  <c:v>139.92609034809621</c:v>
                </c:pt>
                <c:pt idx="3107">
                  <c:v>139.95934284561409</c:v>
                </c:pt>
                <c:pt idx="3108">
                  <c:v>139.99259254254949</c:v>
                </c:pt>
                <c:pt idx="3109">
                  <c:v>140.02583944003911</c:v>
                </c:pt>
                <c:pt idx="3110">
                  <c:v>140.05908353921899</c:v>
                </c:pt>
                <c:pt idx="3111">
                  <c:v>140.09232484122401</c:v>
                </c:pt>
                <c:pt idx="3112">
                  <c:v>140.1255633471882</c:v>
                </c:pt>
                <c:pt idx="3113">
                  <c:v>140.15879905824559</c:v>
                </c:pt>
                <c:pt idx="3114">
                  <c:v>140.19203197552841</c:v>
                </c:pt>
                <c:pt idx="3115">
                  <c:v>140.2252621001681</c:v>
                </c:pt>
                <c:pt idx="3116">
                  <c:v>140.25848943329601</c:v>
                </c:pt>
                <c:pt idx="3117">
                  <c:v>140.2917139760421</c:v>
                </c:pt>
                <c:pt idx="3118">
                  <c:v>140.32493572953581</c:v>
                </c:pt>
                <c:pt idx="3119">
                  <c:v>140.35815469490521</c:v>
                </c:pt>
                <c:pt idx="3120">
                  <c:v>140.3913708732785</c:v>
                </c:pt>
                <c:pt idx="3121">
                  <c:v>140.42458426578199</c:v>
                </c:pt>
                <c:pt idx="3122">
                  <c:v>140.4577948735421</c:v>
                </c:pt>
                <c:pt idx="3123">
                  <c:v>140.491002697684</c:v>
                </c:pt>
                <c:pt idx="3124">
                  <c:v>140.5242077393315</c:v>
                </c:pt>
                <c:pt idx="3125">
                  <c:v>140.55740999960901</c:v>
                </c:pt>
                <c:pt idx="3126">
                  <c:v>140.59060947963869</c:v>
                </c:pt>
                <c:pt idx="3127">
                  <c:v>140.62380618054291</c:v>
                </c:pt>
                <c:pt idx="3128">
                  <c:v>140.65700010344241</c:v>
                </c:pt>
                <c:pt idx="3129">
                  <c:v>140.69019124945791</c:v>
                </c:pt>
                <c:pt idx="3130">
                  <c:v>140.72337961970871</c:v>
                </c:pt>
                <c:pt idx="3131">
                  <c:v>140.75656521531329</c:v>
                </c:pt>
                <c:pt idx="3132">
                  <c:v>140.78974803739021</c:v>
                </c:pt>
                <c:pt idx="3133">
                  <c:v>140.822928087056</c:v>
                </c:pt>
                <c:pt idx="3134">
                  <c:v>140.8561053654268</c:v>
                </c:pt>
                <c:pt idx="3135">
                  <c:v>140.8892798736189</c:v>
                </c:pt>
                <c:pt idx="3136">
                  <c:v>140.9224516127461</c:v>
                </c:pt>
                <c:pt idx="3137">
                  <c:v>140.95562058392281</c:v>
                </c:pt>
                <c:pt idx="3138">
                  <c:v>140.98878678826179</c:v>
                </c:pt>
                <c:pt idx="3139">
                  <c:v>141.0219502268755</c:v>
                </c:pt>
                <c:pt idx="3140">
                  <c:v>141.05511090087549</c:v>
                </c:pt>
                <c:pt idx="3141">
                  <c:v>141.08826881137239</c:v>
                </c:pt>
                <c:pt idx="3142">
                  <c:v>141.12142395947589</c:v>
                </c:pt>
                <c:pt idx="3143">
                  <c:v>141.1545763462949</c:v>
                </c:pt>
                <c:pt idx="3144">
                  <c:v>141.18772597293841</c:v>
                </c:pt>
                <c:pt idx="3145">
                  <c:v>141.22087284051281</c:v>
                </c:pt>
                <c:pt idx="3146">
                  <c:v>141.2540169501257</c:v>
                </c:pt>
                <c:pt idx="3147">
                  <c:v>141.2871583028828</c:v>
                </c:pt>
                <c:pt idx="3148">
                  <c:v>141.32029689988909</c:v>
                </c:pt>
                <c:pt idx="3149">
                  <c:v>141.35343274224849</c:v>
                </c:pt>
                <c:pt idx="3150">
                  <c:v>141.38656583106541</c:v>
                </c:pt>
                <c:pt idx="3151">
                  <c:v>141.4196961674414</c:v>
                </c:pt>
                <c:pt idx="3152">
                  <c:v>141.45282375247911</c:v>
                </c:pt>
                <c:pt idx="3153">
                  <c:v>141.48594858727969</c:v>
                </c:pt>
                <c:pt idx="3154">
                  <c:v>141.5190706729432</c:v>
                </c:pt>
                <c:pt idx="3155">
                  <c:v>141.55219001056929</c:v>
                </c:pt>
                <c:pt idx="3156">
                  <c:v>141.5853066012568</c:v>
                </c:pt>
                <c:pt idx="3157">
                  <c:v>141.6184204461035</c:v>
                </c:pt>
                <c:pt idx="3158">
                  <c:v>141.6515315462068</c:v>
                </c:pt>
                <c:pt idx="3159">
                  <c:v>141.68463990266301</c:v>
                </c:pt>
                <c:pt idx="3160">
                  <c:v>141.71774551656779</c:v>
                </c:pt>
                <c:pt idx="3161">
                  <c:v>141.75084838901591</c:v>
                </c:pt>
                <c:pt idx="3162">
                  <c:v>141.78394852110131</c:v>
                </c:pt>
                <c:pt idx="3163">
                  <c:v>141.8170459139173</c:v>
                </c:pt>
                <c:pt idx="3164">
                  <c:v>141.85014056855681</c:v>
                </c:pt>
                <c:pt idx="3165">
                  <c:v>141.88323248611101</c:v>
                </c:pt>
                <c:pt idx="3166">
                  <c:v>141.91632166767101</c:v>
                </c:pt>
                <c:pt idx="3167">
                  <c:v>141.9494081143267</c:v>
                </c:pt>
                <c:pt idx="3168">
                  <c:v>141.9824918271681</c:v>
                </c:pt>
                <c:pt idx="3169">
                  <c:v>142.01557280728301</c:v>
                </c:pt>
                <c:pt idx="3170">
                  <c:v>142.04865105575971</c:v>
                </c:pt>
                <c:pt idx="3171">
                  <c:v>142.0817265736853</c:v>
                </c:pt>
                <c:pt idx="3172">
                  <c:v>142.1147993621457</c:v>
                </c:pt>
                <c:pt idx="3173">
                  <c:v>142.14786942222671</c:v>
                </c:pt>
                <c:pt idx="3174">
                  <c:v>142.18093675501291</c:v>
                </c:pt>
                <c:pt idx="3175">
                  <c:v>142.2140013615878</c:v>
                </c:pt>
                <c:pt idx="3176">
                  <c:v>142.24706324303571</c:v>
                </c:pt>
                <c:pt idx="3177">
                  <c:v>142.2801224004381</c:v>
                </c:pt>
                <c:pt idx="3178">
                  <c:v>142.31317883487651</c:v>
                </c:pt>
                <c:pt idx="3179">
                  <c:v>142.34623254743221</c:v>
                </c:pt>
                <c:pt idx="3180">
                  <c:v>142.37928353918539</c:v>
                </c:pt>
                <c:pt idx="3181">
                  <c:v>142.41233181121501</c:v>
                </c:pt>
                <c:pt idx="3182">
                  <c:v>142.44537736459981</c:v>
                </c:pt>
                <c:pt idx="3183">
                  <c:v>142.47842020041759</c:v>
                </c:pt>
                <c:pt idx="3184">
                  <c:v>142.51146031974511</c:v>
                </c:pt>
                <c:pt idx="3185">
                  <c:v>142.54449772365891</c:v>
                </c:pt>
                <c:pt idx="3186">
                  <c:v>142.57753241323459</c:v>
                </c:pt>
                <c:pt idx="3187">
                  <c:v>142.61056438954631</c:v>
                </c:pt>
                <c:pt idx="3188">
                  <c:v>142.64359365366869</c:v>
                </c:pt>
                <c:pt idx="3189">
                  <c:v>142.6766202066747</c:v>
                </c:pt>
                <c:pt idx="3190">
                  <c:v>142.70964404963689</c:v>
                </c:pt>
                <c:pt idx="3191">
                  <c:v>142.7426651836264</c:v>
                </c:pt>
                <c:pt idx="3192">
                  <c:v>142.7756836097148</c:v>
                </c:pt>
                <c:pt idx="3193">
                  <c:v>142.80869932897201</c:v>
                </c:pt>
                <c:pt idx="3194">
                  <c:v>142.8417123424675</c:v>
                </c:pt>
                <c:pt idx="3195">
                  <c:v>142.87472265126959</c:v>
                </c:pt>
                <c:pt idx="3196">
                  <c:v>142.9077302564466</c:v>
                </c:pt>
                <c:pt idx="3197">
                  <c:v>142.9407351590655</c:v>
                </c:pt>
                <c:pt idx="3198">
                  <c:v>142.97373736019259</c:v>
                </c:pt>
                <c:pt idx="3199">
                  <c:v>143.00673686089371</c:v>
                </c:pt>
                <c:pt idx="3200">
                  <c:v>143.03973366223349</c:v>
                </c:pt>
                <c:pt idx="3201">
                  <c:v>143.07272776527631</c:v>
                </c:pt>
                <c:pt idx="3202">
                  <c:v>143.1057191710853</c:v>
                </c:pt>
                <c:pt idx="3203">
                  <c:v>143.13870788072319</c:v>
                </c:pt>
                <c:pt idx="3204">
                  <c:v>143.17169389525179</c:v>
                </c:pt>
                <c:pt idx="3205">
                  <c:v>143.20467721573249</c:v>
                </c:pt>
                <c:pt idx="3206">
                  <c:v>143.23765784322521</c:v>
                </c:pt>
                <c:pt idx="3207">
                  <c:v>143.27063577878991</c:v>
                </c:pt>
                <c:pt idx="3208">
                  <c:v>143.30361102348539</c:v>
                </c:pt>
                <c:pt idx="3209">
                  <c:v>143.3365835783697</c:v>
                </c:pt>
                <c:pt idx="3210">
                  <c:v>143.36955344450041</c:v>
                </c:pt>
                <c:pt idx="3211">
                  <c:v>143.40252062293411</c:v>
                </c:pt>
                <c:pt idx="3212">
                  <c:v>143.43548511472639</c:v>
                </c:pt>
                <c:pt idx="3213">
                  <c:v>143.46844692093271</c:v>
                </c:pt>
                <c:pt idx="3214">
                  <c:v>143.50140604260741</c:v>
                </c:pt>
                <c:pt idx="3215">
                  <c:v>143.53436248080419</c:v>
                </c:pt>
                <c:pt idx="3216">
                  <c:v>143.56731623657581</c:v>
                </c:pt>
                <c:pt idx="3217">
                  <c:v>143.6002673109748</c:v>
                </c:pt>
                <c:pt idx="3218">
                  <c:v>143.63321570505201</c:v>
                </c:pt>
                <c:pt idx="3219">
                  <c:v>143.66616141985889</c:v>
                </c:pt>
                <c:pt idx="3220">
                  <c:v>143.6991044564451</c:v>
                </c:pt>
                <c:pt idx="3221">
                  <c:v>143.7320448158595</c:v>
                </c:pt>
                <c:pt idx="3222">
                  <c:v>143.76498249915099</c:v>
                </c:pt>
                <c:pt idx="3223">
                  <c:v>143.79791750736749</c:v>
                </c:pt>
                <c:pt idx="3224">
                  <c:v>143.8308498415557</c:v>
                </c:pt>
                <c:pt idx="3225">
                  <c:v>143.86377950276199</c:v>
                </c:pt>
                <c:pt idx="3226">
                  <c:v>143.89670649203191</c:v>
                </c:pt>
                <c:pt idx="3227">
                  <c:v>143.92963081041009</c:v>
                </c:pt>
                <c:pt idx="3228">
                  <c:v>143.96255245894099</c:v>
                </c:pt>
                <c:pt idx="3229">
                  <c:v>143.99547143866801</c:v>
                </c:pt>
                <c:pt idx="3230">
                  <c:v>144.0283877506333</c:v>
                </c:pt>
                <c:pt idx="3231">
                  <c:v>144.06130139587941</c:v>
                </c:pt>
                <c:pt idx="3232">
                  <c:v>144.0942123754466</c:v>
                </c:pt>
                <c:pt idx="3233">
                  <c:v>144.1271206903761</c:v>
                </c:pt>
                <c:pt idx="3234">
                  <c:v>144.16002634170741</c:v>
                </c:pt>
                <c:pt idx="3235">
                  <c:v>144.19292933047959</c:v>
                </c:pt>
                <c:pt idx="3236">
                  <c:v>144.22582965773049</c:v>
                </c:pt>
                <c:pt idx="3237">
                  <c:v>144.2587273244983</c:v>
                </c:pt>
                <c:pt idx="3238">
                  <c:v>144.2916223318193</c:v>
                </c:pt>
                <c:pt idx="3239">
                  <c:v>144.32451468072989</c:v>
                </c:pt>
                <c:pt idx="3240">
                  <c:v>144.35740437226531</c:v>
                </c:pt>
                <c:pt idx="3241">
                  <c:v>144.39029140746001</c:v>
                </c:pt>
                <c:pt idx="3242">
                  <c:v>144.4231757873481</c:v>
                </c:pt>
                <c:pt idx="3243">
                  <c:v>144.4560575129631</c:v>
                </c:pt>
                <c:pt idx="3244">
                  <c:v>144.4889365853368</c:v>
                </c:pt>
                <c:pt idx="3245">
                  <c:v>144.5218130055016</c:v>
                </c:pt>
                <c:pt idx="3246">
                  <c:v>144.55468677448809</c:v>
                </c:pt>
                <c:pt idx="3247">
                  <c:v>144.58755789332659</c:v>
                </c:pt>
                <c:pt idx="3248">
                  <c:v>144.62042636304719</c:v>
                </c:pt>
                <c:pt idx="3249">
                  <c:v>144.65329218467829</c:v>
                </c:pt>
                <c:pt idx="3250">
                  <c:v>144.68615535924829</c:v>
                </c:pt>
                <c:pt idx="3251">
                  <c:v>144.71901588778459</c:v>
                </c:pt>
                <c:pt idx="3252">
                  <c:v>144.75187377131411</c:v>
                </c:pt>
                <c:pt idx="3253">
                  <c:v>144.78472901086229</c:v>
                </c:pt>
                <c:pt idx="3254">
                  <c:v>144.8175816074552</c:v>
                </c:pt>
                <c:pt idx="3255">
                  <c:v>144.850431562117</c:v>
                </c:pt>
                <c:pt idx="3256">
                  <c:v>144.88327887587141</c:v>
                </c:pt>
                <c:pt idx="3257">
                  <c:v>144.91612354974211</c:v>
                </c:pt>
                <c:pt idx="3258">
                  <c:v>144.94896558475119</c:v>
                </c:pt>
                <c:pt idx="3259">
                  <c:v>144.98180498192099</c:v>
                </c:pt>
                <c:pt idx="3260">
                  <c:v>145.01464174227149</c:v>
                </c:pt>
                <c:pt idx="3261">
                  <c:v>145.04747586682379</c:v>
                </c:pt>
                <c:pt idx="3262">
                  <c:v>145.08030735659759</c:v>
                </c:pt>
                <c:pt idx="3263">
                  <c:v>145.11313621261149</c:v>
                </c:pt>
                <c:pt idx="3264">
                  <c:v>145.1459624358838</c:v>
                </c:pt>
                <c:pt idx="3265">
                  <c:v>145.17878602743201</c:v>
                </c:pt>
                <c:pt idx="3266">
                  <c:v>145.21160698827299</c:v>
                </c:pt>
                <c:pt idx="3267">
                  <c:v>145.24442531942299</c:v>
                </c:pt>
                <c:pt idx="3268">
                  <c:v>145.2772410218974</c:v>
                </c:pt>
                <c:pt idx="3269">
                  <c:v>145.3100540967103</c:v>
                </c:pt>
                <c:pt idx="3270">
                  <c:v>145.34286454487639</c:v>
                </c:pt>
                <c:pt idx="3271">
                  <c:v>145.37567236740881</c:v>
                </c:pt>
                <c:pt idx="3272">
                  <c:v>145.4084775653202</c:v>
                </c:pt>
                <c:pt idx="3273">
                  <c:v>145.44128013962211</c:v>
                </c:pt>
                <c:pt idx="3274">
                  <c:v>145.47408009132599</c:v>
                </c:pt>
                <c:pt idx="3275">
                  <c:v>145.50687742144211</c:v>
                </c:pt>
                <c:pt idx="3276">
                  <c:v>145.5396721309809</c:v>
                </c:pt>
                <c:pt idx="3277">
                  <c:v>145.57246422095099</c:v>
                </c:pt>
                <c:pt idx="3278">
                  <c:v>145.60525369236069</c:v>
                </c:pt>
                <c:pt idx="3279">
                  <c:v>145.63804054621801</c:v>
                </c:pt>
                <c:pt idx="3280">
                  <c:v>145.67082478352981</c:v>
                </c:pt>
                <c:pt idx="3281">
                  <c:v>145.7036064053022</c:v>
                </c:pt>
                <c:pt idx="3282">
                  <c:v>145.73638541254101</c:v>
                </c:pt>
                <c:pt idx="3283">
                  <c:v>145.76916180625159</c:v>
                </c:pt>
                <c:pt idx="3284">
                  <c:v>145.80193558743781</c:v>
                </c:pt>
                <c:pt idx="3285">
                  <c:v>145.83470675710291</c:v>
                </c:pt>
                <c:pt idx="3286">
                  <c:v>145.86747531624999</c:v>
                </c:pt>
                <c:pt idx="3287">
                  <c:v>145.90024126588139</c:v>
                </c:pt>
                <c:pt idx="3288">
                  <c:v>145.93300460699851</c:v>
                </c:pt>
                <c:pt idx="3289">
                  <c:v>145.9657653406021</c:v>
                </c:pt>
                <c:pt idx="3290">
                  <c:v>145.99852346769231</c:v>
                </c:pt>
                <c:pt idx="3291">
                  <c:v>146.03127898926849</c:v>
                </c:pt>
                <c:pt idx="3292">
                  <c:v>146.0640319063294</c:v>
                </c:pt>
                <c:pt idx="3293">
                  <c:v>146.09678221987329</c:v>
                </c:pt>
                <c:pt idx="3294">
                  <c:v>146.12952993089721</c:v>
                </c:pt>
                <c:pt idx="3295">
                  <c:v>146.1622750403977</c:v>
                </c:pt>
                <c:pt idx="3296">
                  <c:v>146.19501754937141</c:v>
                </c:pt>
                <c:pt idx="3297">
                  <c:v>146.22775745881279</c:v>
                </c:pt>
                <c:pt idx="3298">
                  <c:v>146.26049476971741</c:v>
                </c:pt>
                <c:pt idx="3299">
                  <c:v>146.29322948307859</c:v>
                </c:pt>
                <c:pt idx="3300">
                  <c:v>146.32596159988961</c:v>
                </c:pt>
                <c:pt idx="3301">
                  <c:v>146.3586911211431</c:v>
                </c:pt>
                <c:pt idx="3302">
                  <c:v>146.39141804783119</c:v>
                </c:pt>
                <c:pt idx="3303">
                  <c:v>146.424142380945</c:v>
                </c:pt>
                <c:pt idx="3304">
                  <c:v>146.45686412147461</c:v>
                </c:pt>
                <c:pt idx="3305">
                  <c:v>146.48958327041061</c:v>
                </c:pt>
                <c:pt idx="3306">
                  <c:v>146.52229982874201</c:v>
                </c:pt>
                <c:pt idx="3307">
                  <c:v>146.55501379745689</c:v>
                </c:pt>
                <c:pt idx="3308">
                  <c:v>146.5877251775436</c:v>
                </c:pt>
                <c:pt idx="3309">
                  <c:v>146.62043396998899</c:v>
                </c:pt>
                <c:pt idx="3310">
                  <c:v>146.6531401757795</c:v>
                </c:pt>
                <c:pt idx="3311">
                  <c:v>146.68584379590121</c:v>
                </c:pt>
                <c:pt idx="3312">
                  <c:v>146.7185448313389</c:v>
                </c:pt>
                <c:pt idx="3313">
                  <c:v>146.7512432830774</c:v>
                </c:pt>
                <c:pt idx="3314">
                  <c:v>146.78393915210069</c:v>
                </c:pt>
                <c:pt idx="3315">
                  <c:v>146.81663243939121</c:v>
                </c:pt>
                <c:pt idx="3316">
                  <c:v>146.84932314593189</c:v>
                </c:pt>
                <c:pt idx="3317">
                  <c:v>146.88201127270429</c:v>
                </c:pt>
                <c:pt idx="3318">
                  <c:v>146.9146968206897</c:v>
                </c:pt>
                <c:pt idx="3319">
                  <c:v>146.9473797908683</c:v>
                </c:pt>
                <c:pt idx="3320">
                  <c:v>146.98006018422029</c:v>
                </c:pt>
                <c:pt idx="3321">
                  <c:v>147.01273800172461</c:v>
                </c:pt>
                <c:pt idx="3322">
                  <c:v>147.04541324435931</c:v>
                </c:pt>
                <c:pt idx="3323">
                  <c:v>147.07808591310271</c:v>
                </c:pt>
                <c:pt idx="3324">
                  <c:v>147.11075600893199</c:v>
                </c:pt>
                <c:pt idx="3325">
                  <c:v>147.14342353282271</c:v>
                </c:pt>
                <c:pt idx="3326">
                  <c:v>147.17608848575159</c:v>
                </c:pt>
                <c:pt idx="3327">
                  <c:v>147.20875086869339</c:v>
                </c:pt>
                <c:pt idx="3328">
                  <c:v>147.24141068262281</c:v>
                </c:pt>
                <c:pt idx="3329">
                  <c:v>147.27406792851289</c:v>
                </c:pt>
                <c:pt idx="3330">
                  <c:v>147.30672260733769</c:v>
                </c:pt>
                <c:pt idx="3331">
                  <c:v>147.33937472006909</c:v>
                </c:pt>
                <c:pt idx="3332">
                  <c:v>147.37202426767931</c:v>
                </c:pt>
                <c:pt idx="3333">
                  <c:v>147.40467125113921</c:v>
                </c:pt>
                <c:pt idx="3334">
                  <c:v>147.43731567141941</c:v>
                </c:pt>
                <c:pt idx="3335">
                  <c:v>147.46995752948951</c:v>
                </c:pt>
                <c:pt idx="3336">
                  <c:v>147.50259682631869</c:v>
                </c:pt>
                <c:pt idx="3337">
                  <c:v>147.53523356287599</c:v>
                </c:pt>
                <c:pt idx="3338">
                  <c:v>147.5678677401292</c:v>
                </c:pt>
                <c:pt idx="3339">
                  <c:v>147.6004993590447</c:v>
                </c:pt>
                <c:pt idx="3340">
                  <c:v>147.63312842058971</c:v>
                </c:pt>
                <c:pt idx="3341">
                  <c:v>147.6657549257302</c:v>
                </c:pt>
                <c:pt idx="3342">
                  <c:v>147.6983788754315</c:v>
                </c:pt>
                <c:pt idx="3343">
                  <c:v>147.73100027065749</c:v>
                </c:pt>
                <c:pt idx="3344">
                  <c:v>147.76361911237279</c:v>
                </c:pt>
                <c:pt idx="3345">
                  <c:v>147.7962354015404</c:v>
                </c:pt>
                <c:pt idx="3346">
                  <c:v>147.82884913912301</c:v>
                </c:pt>
                <c:pt idx="3347">
                  <c:v>147.86146032608281</c:v>
                </c:pt>
                <c:pt idx="3348">
                  <c:v>147.89406896338059</c:v>
                </c:pt>
                <c:pt idx="3349">
                  <c:v>147.9266750519775</c:v>
                </c:pt>
                <c:pt idx="3350">
                  <c:v>147.95927859283361</c:v>
                </c:pt>
                <c:pt idx="3351">
                  <c:v>147.99187958690791</c:v>
                </c:pt>
                <c:pt idx="3352">
                  <c:v>148.02447803515969</c:v>
                </c:pt>
                <c:pt idx="3353">
                  <c:v>148.05707393854661</c:v>
                </c:pt>
                <c:pt idx="3354">
                  <c:v>148.08966729802631</c:v>
                </c:pt>
                <c:pt idx="3355">
                  <c:v>148.12225811455539</c:v>
                </c:pt>
                <c:pt idx="3356">
                  <c:v>148.15484638909041</c:v>
                </c:pt>
                <c:pt idx="3357">
                  <c:v>148.18743212258639</c:v>
                </c:pt>
                <c:pt idx="3358">
                  <c:v>148.22001531599869</c:v>
                </c:pt>
                <c:pt idx="3359">
                  <c:v>148.25259597028119</c:v>
                </c:pt>
                <c:pt idx="3360">
                  <c:v>148.2851740863874</c:v>
                </c:pt>
                <c:pt idx="3361">
                  <c:v>148.31774966527081</c:v>
                </c:pt>
                <c:pt idx="3362">
                  <c:v>148.35032270788321</c:v>
                </c:pt>
                <c:pt idx="3363">
                  <c:v>148.38289321517621</c:v>
                </c:pt>
                <c:pt idx="3364">
                  <c:v>148.4154611881014</c:v>
                </c:pt>
                <c:pt idx="3365">
                  <c:v>148.44802662760861</c:v>
                </c:pt>
                <c:pt idx="3366">
                  <c:v>148.48058953464769</c:v>
                </c:pt>
                <c:pt idx="3367">
                  <c:v>148.5131499101677</c:v>
                </c:pt>
                <c:pt idx="3368">
                  <c:v>148.5457077551178</c:v>
                </c:pt>
                <c:pt idx="3369">
                  <c:v>148.57826307044499</c:v>
                </c:pt>
                <c:pt idx="3370">
                  <c:v>148.6108158570965</c:v>
                </c:pt>
                <c:pt idx="3371">
                  <c:v>148.64336611601939</c:v>
                </c:pt>
                <c:pt idx="3372">
                  <c:v>148.67591384815921</c:v>
                </c:pt>
                <c:pt idx="3373">
                  <c:v>148.70845905446129</c:v>
                </c:pt>
                <c:pt idx="3374">
                  <c:v>148.7410017358705</c:v>
                </c:pt>
                <c:pt idx="3375">
                  <c:v>148.7735418933307</c:v>
                </c:pt>
                <c:pt idx="3376">
                  <c:v>148.8060795277853</c:v>
                </c:pt>
                <c:pt idx="3377">
                  <c:v>148.8386146401769</c:v>
                </c:pt>
                <c:pt idx="3378">
                  <c:v>148.87114723144799</c:v>
                </c:pt>
                <c:pt idx="3379">
                  <c:v>148.90367730253979</c:v>
                </c:pt>
                <c:pt idx="3380">
                  <c:v>148.9362048543934</c:v>
                </c:pt>
                <c:pt idx="3381">
                  <c:v>148.96872988794891</c:v>
                </c:pt>
                <c:pt idx="3382">
                  <c:v>149.00125240414559</c:v>
                </c:pt>
                <c:pt idx="3383">
                  <c:v>149.033772403923</c:v>
                </c:pt>
                <c:pt idx="3384">
                  <c:v>149.06628988821939</c:v>
                </c:pt>
                <c:pt idx="3385">
                  <c:v>149.098804857972</c:v>
                </c:pt>
                <c:pt idx="3386">
                  <c:v>149.13131731411869</c:v>
                </c:pt>
                <c:pt idx="3387">
                  <c:v>149.16382725759519</c:v>
                </c:pt>
                <c:pt idx="3388">
                  <c:v>149.1963346893381</c:v>
                </c:pt>
                <c:pt idx="3389">
                  <c:v>149.22883961028199</c:v>
                </c:pt>
                <c:pt idx="3390">
                  <c:v>149.2613420213616</c:v>
                </c:pt>
                <c:pt idx="3391">
                  <c:v>149.2938419235108</c:v>
                </c:pt>
                <c:pt idx="3392">
                  <c:v>149.32633931766361</c:v>
                </c:pt>
                <c:pt idx="3393">
                  <c:v>149.35883420475199</c:v>
                </c:pt>
                <c:pt idx="3394">
                  <c:v>149.39132658570841</c:v>
                </c:pt>
                <c:pt idx="3395">
                  <c:v>149.42381646146441</c:v>
                </c:pt>
                <c:pt idx="3396">
                  <c:v>149.45630383295079</c:v>
                </c:pt>
                <c:pt idx="3397">
                  <c:v>149.48878870109789</c:v>
                </c:pt>
                <c:pt idx="3398">
                  <c:v>149.52127106683491</c:v>
                </c:pt>
                <c:pt idx="3399">
                  <c:v>149.55375093109129</c:v>
                </c:pt>
                <c:pt idx="3400">
                  <c:v>149.5862282947954</c:v>
                </c:pt>
                <c:pt idx="3401">
                  <c:v>149.61870315887469</c:v>
                </c:pt>
                <c:pt idx="3402">
                  <c:v>149.65117552425679</c:v>
                </c:pt>
                <c:pt idx="3403">
                  <c:v>149.68364539186771</c:v>
                </c:pt>
                <c:pt idx="3404">
                  <c:v>149.71611276263411</c:v>
                </c:pt>
                <c:pt idx="3405">
                  <c:v>149.74857763748051</c:v>
                </c:pt>
                <c:pt idx="3406">
                  <c:v>149.7810400173322</c:v>
                </c:pt>
                <c:pt idx="3407">
                  <c:v>149.81349990311259</c:v>
                </c:pt>
                <c:pt idx="3408">
                  <c:v>149.84595729574619</c:v>
                </c:pt>
                <c:pt idx="3409">
                  <c:v>149.87841219615481</c:v>
                </c:pt>
                <c:pt idx="3410">
                  <c:v>149.91086460526131</c:v>
                </c:pt>
                <c:pt idx="3411">
                  <c:v>149.94331452398691</c:v>
                </c:pt>
                <c:pt idx="3412">
                  <c:v>149.97576195325311</c:v>
                </c:pt>
                <c:pt idx="3413">
                  <c:v>150.00820689398</c:v>
                </c:pt>
                <c:pt idx="3414">
                  <c:v>150.04064934708731</c:v>
                </c:pt>
                <c:pt idx="3415">
                  <c:v>150.07308931349451</c:v>
                </c:pt>
                <c:pt idx="3416">
                  <c:v>150.10552679412001</c:v>
                </c:pt>
                <c:pt idx="3417">
                  <c:v>150.1379617898821</c:v>
                </c:pt>
                <c:pt idx="3418">
                  <c:v>150.17039430169771</c:v>
                </c:pt>
                <c:pt idx="3419">
                  <c:v>150.20282433048371</c:v>
                </c:pt>
                <c:pt idx="3420">
                  <c:v>150.23525187715629</c:v>
                </c:pt>
                <c:pt idx="3421">
                  <c:v>150.26767694263111</c:v>
                </c:pt>
                <c:pt idx="3422">
                  <c:v>150.30009952782299</c:v>
                </c:pt>
                <c:pt idx="3423">
                  <c:v>150.33251963364609</c:v>
                </c:pt>
                <c:pt idx="3424">
                  <c:v>150.36493726101469</c:v>
                </c:pt>
                <c:pt idx="3425">
                  <c:v>150.39735241084159</c:v>
                </c:pt>
                <c:pt idx="3426">
                  <c:v>150.42976508403919</c:v>
                </c:pt>
                <c:pt idx="3427">
                  <c:v>150.46217528151959</c:v>
                </c:pt>
                <c:pt idx="3428">
                  <c:v>150.494583004194</c:v>
                </c:pt>
                <c:pt idx="3429">
                  <c:v>150.52698825297369</c:v>
                </c:pt>
                <c:pt idx="3430">
                  <c:v>150.55939102876769</c:v>
                </c:pt>
                <c:pt idx="3431">
                  <c:v>150.59179133248659</c:v>
                </c:pt>
                <c:pt idx="3432">
                  <c:v>150.62418916503839</c:v>
                </c:pt>
                <c:pt idx="3433">
                  <c:v>150.65658452733231</c:v>
                </c:pt>
                <c:pt idx="3434">
                  <c:v>150.68897742027559</c:v>
                </c:pt>
                <c:pt idx="3435">
                  <c:v>150.72136784477561</c:v>
                </c:pt>
                <c:pt idx="3436">
                  <c:v>150.75375580173849</c:v>
                </c:pt>
                <c:pt idx="3437">
                  <c:v>150.7861412920704</c:v>
                </c:pt>
                <c:pt idx="3438">
                  <c:v>150.81852431667679</c:v>
                </c:pt>
                <c:pt idx="3439">
                  <c:v>150.85090487646229</c:v>
                </c:pt>
                <c:pt idx="3440">
                  <c:v>150.88328297233099</c:v>
                </c:pt>
                <c:pt idx="3441">
                  <c:v>150.91565860518651</c:v>
                </c:pt>
                <c:pt idx="3442">
                  <c:v>150.94803177593181</c:v>
                </c:pt>
                <c:pt idx="3443">
                  <c:v>150.98040248546931</c:v>
                </c:pt>
                <c:pt idx="3444">
                  <c:v>151.01277073470061</c:v>
                </c:pt>
                <c:pt idx="3445">
                  <c:v>151.04513652452721</c:v>
                </c:pt>
                <c:pt idx="3446">
                  <c:v>151.07749985584951</c:v>
                </c:pt>
                <c:pt idx="3447">
                  <c:v>151.10986072956709</c:v>
                </c:pt>
                <c:pt idx="3448">
                  <c:v>151.1422191465804</c:v>
                </c:pt>
                <c:pt idx="3449">
                  <c:v>151.17457510778709</c:v>
                </c:pt>
                <c:pt idx="3450">
                  <c:v>151.20692861408631</c:v>
                </c:pt>
                <c:pt idx="3451">
                  <c:v>151.23927966637541</c:v>
                </c:pt>
                <c:pt idx="3452">
                  <c:v>151.27162826555119</c:v>
                </c:pt>
                <c:pt idx="3453">
                  <c:v>151.3039744125102</c:v>
                </c:pt>
                <c:pt idx="3454">
                  <c:v>151.33631810814839</c:v>
                </c:pt>
                <c:pt idx="3455">
                  <c:v>151.36865935336141</c:v>
                </c:pt>
                <c:pt idx="3456">
                  <c:v>151.4009981490432</c:v>
                </c:pt>
                <c:pt idx="3457">
                  <c:v>151.43333449608841</c:v>
                </c:pt>
                <c:pt idx="3458">
                  <c:v>151.46566839539059</c:v>
                </c:pt>
                <c:pt idx="3459">
                  <c:v>151.49799984784269</c:v>
                </c:pt>
                <c:pt idx="3460">
                  <c:v>151.5303288543368</c:v>
                </c:pt>
                <c:pt idx="3461">
                  <c:v>151.56265541576491</c:v>
                </c:pt>
                <c:pt idx="3462">
                  <c:v>151.59497953301809</c:v>
                </c:pt>
                <c:pt idx="3463">
                  <c:v>151.62730120698711</c:v>
                </c:pt>
                <c:pt idx="3464">
                  <c:v>151.65962043856189</c:v>
                </c:pt>
                <c:pt idx="3465">
                  <c:v>151.69193722863241</c:v>
                </c:pt>
                <c:pt idx="3466">
                  <c:v>151.72425157808661</c:v>
                </c:pt>
                <c:pt idx="3467">
                  <c:v>151.75656348781311</c:v>
                </c:pt>
                <c:pt idx="3468">
                  <c:v>151.7888729587001</c:v>
                </c:pt>
                <c:pt idx="3469">
                  <c:v>151.82117999163469</c:v>
                </c:pt>
                <c:pt idx="3470">
                  <c:v>151.85348458750269</c:v>
                </c:pt>
                <c:pt idx="3471">
                  <c:v>151.88578674719051</c:v>
                </c:pt>
                <c:pt idx="3472">
                  <c:v>151.9180864715839</c:v>
                </c:pt>
                <c:pt idx="3473">
                  <c:v>151.9503837615672</c:v>
                </c:pt>
                <c:pt idx="3474">
                  <c:v>151.98267861802501</c:v>
                </c:pt>
                <c:pt idx="3475">
                  <c:v>152.0149710418404</c:v>
                </c:pt>
                <c:pt idx="3476">
                  <c:v>152.04726103389731</c:v>
                </c:pt>
                <c:pt idx="3477">
                  <c:v>152.0795485950776</c:v>
                </c:pt>
                <c:pt idx="3478">
                  <c:v>152.11183372626371</c:v>
                </c:pt>
                <c:pt idx="3479">
                  <c:v>152.1441164283367</c:v>
                </c:pt>
                <c:pt idx="3480">
                  <c:v>152.1763967021777</c:v>
                </c:pt>
                <c:pt idx="3481">
                  <c:v>152.20867454866661</c:v>
                </c:pt>
                <c:pt idx="3482">
                  <c:v>152.24094996868311</c:v>
                </c:pt>
                <c:pt idx="3483">
                  <c:v>152.27322296310649</c:v>
                </c:pt>
                <c:pt idx="3484">
                  <c:v>152.30549353281501</c:v>
                </c:pt>
                <c:pt idx="3485">
                  <c:v>152.3377616786872</c:v>
                </c:pt>
                <c:pt idx="3486">
                  <c:v>152.3700274015994</c:v>
                </c:pt>
                <c:pt idx="3487">
                  <c:v>152.40229070242961</c:v>
                </c:pt>
                <c:pt idx="3488">
                  <c:v>152.43455158205299</c:v>
                </c:pt>
                <c:pt idx="3489">
                  <c:v>152.46681004134621</c:v>
                </c:pt>
                <c:pt idx="3490">
                  <c:v>152.4990660811836</c:v>
                </c:pt>
                <c:pt idx="3491">
                  <c:v>152.53131970244019</c:v>
                </c:pt>
                <c:pt idx="3492">
                  <c:v>152.56357090598979</c:v>
                </c:pt>
                <c:pt idx="3493">
                  <c:v>152.59581969270579</c:v>
                </c:pt>
                <c:pt idx="3494">
                  <c:v>152.62806606346081</c:v>
                </c:pt>
                <c:pt idx="3495">
                  <c:v>152.66031001912739</c:v>
                </c:pt>
                <c:pt idx="3496">
                  <c:v>152.69255156057741</c:v>
                </c:pt>
                <c:pt idx="3497">
                  <c:v>152.72479068868171</c:v>
                </c:pt>
                <c:pt idx="3498">
                  <c:v>152.757027404311</c:v>
                </c:pt>
                <c:pt idx="3499">
                  <c:v>152.7892617083352</c:v>
                </c:pt>
                <c:pt idx="3500">
                  <c:v>152.8214936016241</c:v>
                </c:pt>
                <c:pt idx="3501">
                  <c:v>152.85372308504569</c:v>
                </c:pt>
                <c:pt idx="3502">
                  <c:v>152.8859501594697</c:v>
                </c:pt>
                <c:pt idx="3503">
                  <c:v>152.9181748257628</c:v>
                </c:pt>
                <c:pt idx="3504">
                  <c:v>152.95039708479271</c:v>
                </c:pt>
                <c:pt idx="3505">
                  <c:v>152.9826169374262</c:v>
                </c:pt>
                <c:pt idx="3506">
                  <c:v>153.0148343845288</c:v>
                </c:pt>
                <c:pt idx="3507">
                  <c:v>153.04704942696659</c:v>
                </c:pt>
                <c:pt idx="3508">
                  <c:v>153.07926206560401</c:v>
                </c:pt>
                <c:pt idx="3509">
                  <c:v>153.11147230130629</c:v>
                </c:pt>
                <c:pt idx="3510">
                  <c:v>153.1436801349364</c:v>
                </c:pt>
                <c:pt idx="3511">
                  <c:v>153.17588556735839</c:v>
                </c:pt>
                <c:pt idx="3512">
                  <c:v>153.20808859943469</c:v>
                </c:pt>
                <c:pt idx="3513">
                  <c:v>153.24028923202741</c:v>
                </c:pt>
                <c:pt idx="3514">
                  <c:v>153.27248746599821</c:v>
                </c:pt>
                <c:pt idx="3515">
                  <c:v>153.30468330220859</c:v>
                </c:pt>
                <c:pt idx="3516">
                  <c:v>153.33687674151849</c:v>
                </c:pt>
                <c:pt idx="3517">
                  <c:v>153.36906778478831</c:v>
                </c:pt>
                <c:pt idx="3518">
                  <c:v>153.40125643287709</c:v>
                </c:pt>
                <c:pt idx="3519">
                  <c:v>153.43344268664441</c:v>
                </c:pt>
                <c:pt idx="3520">
                  <c:v>153.46562654694779</c:v>
                </c:pt>
                <c:pt idx="3521">
                  <c:v>153.49780801464539</c:v>
                </c:pt>
                <c:pt idx="3522">
                  <c:v>153.52998709059449</c:v>
                </c:pt>
                <c:pt idx="3523">
                  <c:v>153.56216377565181</c:v>
                </c:pt>
                <c:pt idx="3524">
                  <c:v>153.59433807067299</c:v>
                </c:pt>
                <c:pt idx="3525">
                  <c:v>153.62650997651409</c:v>
                </c:pt>
                <c:pt idx="3526">
                  <c:v>153.6586794940298</c:v>
                </c:pt>
                <c:pt idx="3527">
                  <c:v>153.69084662407511</c:v>
                </c:pt>
                <c:pt idx="3528">
                  <c:v>153.7230113675034</c:v>
                </c:pt>
                <c:pt idx="3529">
                  <c:v>153.7551737251685</c:v>
                </c:pt>
                <c:pt idx="3530">
                  <c:v>153.78733369792289</c:v>
                </c:pt>
                <c:pt idx="3531">
                  <c:v>153.81949128661901</c:v>
                </c:pt>
                <c:pt idx="3532">
                  <c:v>153.8516464921087</c:v>
                </c:pt>
                <c:pt idx="3533">
                  <c:v>153.8837993152429</c:v>
                </c:pt>
                <c:pt idx="3534">
                  <c:v>153.91594975687221</c:v>
                </c:pt>
                <c:pt idx="3535">
                  <c:v>153.9480978178473</c:v>
                </c:pt>
                <c:pt idx="3536">
                  <c:v>153.98024349901701</c:v>
                </c:pt>
                <c:pt idx="3537">
                  <c:v>154.01238680123109</c:v>
                </c:pt>
                <c:pt idx="3538">
                  <c:v>154.0445277253373</c:v>
                </c:pt>
                <c:pt idx="3539">
                  <c:v>154.07666627218401</c:v>
                </c:pt>
                <c:pt idx="3540">
                  <c:v>154.10880244261861</c:v>
                </c:pt>
                <c:pt idx="3541">
                  <c:v>154.14093623748769</c:v>
                </c:pt>
                <c:pt idx="3542">
                  <c:v>154.17306765763789</c:v>
                </c:pt>
                <c:pt idx="3543">
                  <c:v>154.20519670391491</c:v>
                </c:pt>
                <c:pt idx="3544">
                  <c:v>154.23732337716331</c:v>
                </c:pt>
                <c:pt idx="3545">
                  <c:v>154.26944767822911</c:v>
                </c:pt>
                <c:pt idx="3546">
                  <c:v>154.3015696079552</c:v>
                </c:pt>
                <c:pt idx="3547">
                  <c:v>154.33368916718581</c:v>
                </c:pt>
                <c:pt idx="3548">
                  <c:v>154.3658063567641</c:v>
                </c:pt>
                <c:pt idx="3549">
                  <c:v>154.3979211775324</c:v>
                </c:pt>
                <c:pt idx="3550">
                  <c:v>154.43003363033259</c:v>
                </c:pt>
                <c:pt idx="3551">
                  <c:v>154.46214371600649</c:v>
                </c:pt>
                <c:pt idx="3552">
                  <c:v>154.4942514353946</c:v>
                </c:pt>
                <c:pt idx="3553">
                  <c:v>154.5263567893376</c:v>
                </c:pt>
                <c:pt idx="3554">
                  <c:v>154.5584597786756</c:v>
                </c:pt>
                <c:pt idx="3555">
                  <c:v>154.59056040424721</c:v>
                </c:pt>
                <c:pt idx="3556">
                  <c:v>154.62265866689171</c:v>
                </c:pt>
                <c:pt idx="3557">
                  <c:v>154.6547545674473</c:v>
                </c:pt>
                <c:pt idx="3558">
                  <c:v>154.686848106752</c:v>
                </c:pt>
                <c:pt idx="3559">
                  <c:v>154.71893928564231</c:v>
                </c:pt>
                <c:pt idx="3560">
                  <c:v>154.7510281049552</c:v>
                </c:pt>
                <c:pt idx="3561">
                  <c:v>154.7831145655272</c:v>
                </c:pt>
                <c:pt idx="3562">
                  <c:v>154.8151986681934</c:v>
                </c:pt>
                <c:pt idx="3563">
                  <c:v>154.84728041378901</c:v>
                </c:pt>
                <c:pt idx="3564">
                  <c:v>154.87935980314859</c:v>
                </c:pt>
                <c:pt idx="3565">
                  <c:v>154.91143683710629</c:v>
                </c:pt>
                <c:pt idx="3566">
                  <c:v>154.94351151649519</c:v>
                </c:pt>
                <c:pt idx="3567">
                  <c:v>154.97558384214881</c:v>
                </c:pt>
                <c:pt idx="3568">
                  <c:v>155.00765381489919</c:v>
                </c:pt>
                <c:pt idx="3569">
                  <c:v>155.03972143557829</c:v>
                </c:pt>
                <c:pt idx="3570">
                  <c:v>155.07178670501739</c:v>
                </c:pt>
                <c:pt idx="3571">
                  <c:v>155.1038496240474</c:v>
                </c:pt>
                <c:pt idx="3572">
                  <c:v>155.13591019349889</c:v>
                </c:pt>
                <c:pt idx="3573">
                  <c:v>155.16796841420151</c:v>
                </c:pt>
                <c:pt idx="3574">
                  <c:v>155.2000242869845</c:v>
                </c:pt>
                <c:pt idx="3575">
                  <c:v>155.23207781267629</c:v>
                </c:pt>
                <c:pt idx="3576">
                  <c:v>155.26412899210561</c:v>
                </c:pt>
                <c:pt idx="3577">
                  <c:v>155.29617782609941</c:v>
                </c:pt>
                <c:pt idx="3578">
                  <c:v>155.3282243154859</c:v>
                </c:pt>
                <c:pt idx="3579">
                  <c:v>155.36026846109101</c:v>
                </c:pt>
                <c:pt idx="3580">
                  <c:v>155.392310263741</c:v>
                </c:pt>
                <c:pt idx="3581">
                  <c:v>155.4243497242613</c:v>
                </c:pt>
                <c:pt idx="3582">
                  <c:v>155.4563868434777</c:v>
                </c:pt>
                <c:pt idx="3583">
                  <c:v>155.48842162221379</c:v>
                </c:pt>
                <c:pt idx="3584">
                  <c:v>155.5204540612942</c:v>
                </c:pt>
                <c:pt idx="3585">
                  <c:v>155.5524841615422</c:v>
                </c:pt>
                <c:pt idx="3586">
                  <c:v>155.58451192378109</c:v>
                </c:pt>
                <c:pt idx="3587">
                  <c:v>155.61653734883339</c:v>
                </c:pt>
                <c:pt idx="3588">
                  <c:v>155.6485604375205</c:v>
                </c:pt>
                <c:pt idx="3589">
                  <c:v>155.6805811906643</c:v>
                </c:pt>
                <c:pt idx="3590">
                  <c:v>155.7125996090856</c:v>
                </c:pt>
                <c:pt idx="3591">
                  <c:v>155.74461569360491</c:v>
                </c:pt>
                <c:pt idx="3592">
                  <c:v>155.776629445042</c:v>
                </c:pt>
                <c:pt idx="3593">
                  <c:v>155.8086408642163</c:v>
                </c:pt>
                <c:pt idx="3594">
                  <c:v>155.84064995194689</c:v>
                </c:pt>
                <c:pt idx="3595">
                  <c:v>155.87265670905171</c:v>
                </c:pt>
                <c:pt idx="3596">
                  <c:v>155.90466113634869</c:v>
                </c:pt>
                <c:pt idx="3597">
                  <c:v>155.9366632346551</c:v>
                </c:pt>
                <c:pt idx="3598">
                  <c:v>155.9686630047884</c:v>
                </c:pt>
                <c:pt idx="3599">
                  <c:v>156.00066044756389</c:v>
                </c:pt>
                <c:pt idx="3600">
                  <c:v>156.03265556379819</c:v>
                </c:pt>
                <c:pt idx="3601">
                  <c:v>156.06464835430589</c:v>
                </c:pt>
                <c:pt idx="3602">
                  <c:v>156.09663881990221</c:v>
                </c:pt>
                <c:pt idx="3603">
                  <c:v>156.12862696140121</c:v>
                </c:pt>
                <c:pt idx="3604">
                  <c:v>156.16061277961671</c:v>
                </c:pt>
                <c:pt idx="3605">
                  <c:v>156.19259627536161</c:v>
                </c:pt>
                <c:pt idx="3606">
                  <c:v>156.22457744944899</c:v>
                </c:pt>
                <c:pt idx="3607">
                  <c:v>156.256556302691</c:v>
                </c:pt>
                <c:pt idx="3608">
                  <c:v>156.2885328358993</c:v>
                </c:pt>
                <c:pt idx="3609">
                  <c:v>156.3205070498847</c:v>
                </c:pt>
                <c:pt idx="3610">
                  <c:v>156.35247894545839</c:v>
                </c:pt>
                <c:pt idx="3611">
                  <c:v>156.38444852343071</c:v>
                </c:pt>
                <c:pt idx="3612">
                  <c:v>156.41641578461039</c:v>
                </c:pt>
                <c:pt idx="3613">
                  <c:v>156.44838072980741</c:v>
                </c:pt>
                <c:pt idx="3614">
                  <c:v>156.48034335983019</c:v>
                </c:pt>
                <c:pt idx="3615">
                  <c:v>156.51230367548689</c:v>
                </c:pt>
                <c:pt idx="3616">
                  <c:v>156.54426167758481</c:v>
                </c:pt>
                <c:pt idx="3617">
                  <c:v>156.57621736693159</c:v>
                </c:pt>
                <c:pt idx="3618">
                  <c:v>156.60817074433359</c:v>
                </c:pt>
                <c:pt idx="3619">
                  <c:v>156.64012181059681</c:v>
                </c:pt>
                <c:pt idx="3620">
                  <c:v>156.672070566527</c:v>
                </c:pt>
                <c:pt idx="3621">
                  <c:v>156.70401701292971</c:v>
                </c:pt>
                <c:pt idx="3622">
                  <c:v>156.73596115060849</c:v>
                </c:pt>
                <c:pt idx="3623">
                  <c:v>156.76790298036849</c:v>
                </c:pt>
                <c:pt idx="3624">
                  <c:v>156.79984250301311</c:v>
                </c:pt>
                <c:pt idx="3625">
                  <c:v>156.83177971934489</c:v>
                </c:pt>
                <c:pt idx="3626">
                  <c:v>156.8637146301669</c:v>
                </c:pt>
                <c:pt idx="3627">
                  <c:v>156.89564723628121</c:v>
                </c:pt>
                <c:pt idx="3628">
                  <c:v>156.92757753848929</c:v>
                </c:pt>
                <c:pt idx="3629">
                  <c:v>156.95950553759201</c:v>
                </c:pt>
                <c:pt idx="3630">
                  <c:v>156.9914312343908</c:v>
                </c:pt>
                <c:pt idx="3631">
                  <c:v>157.02335462968489</c:v>
                </c:pt>
                <c:pt idx="3632">
                  <c:v>157.05527572427459</c:v>
                </c:pt>
                <c:pt idx="3633">
                  <c:v>157.08719451895831</c:v>
                </c:pt>
                <c:pt idx="3634">
                  <c:v>157.11911101453501</c:v>
                </c:pt>
                <c:pt idx="3635">
                  <c:v>157.1510252118029</c:v>
                </c:pt>
                <c:pt idx="3636">
                  <c:v>157.18293711155971</c:v>
                </c:pt>
                <c:pt idx="3637">
                  <c:v>157.214846714602</c:v>
                </c:pt>
                <c:pt idx="3638">
                  <c:v>157.2467540217269</c:v>
                </c:pt>
                <c:pt idx="3639">
                  <c:v>157.27865903373029</c:v>
                </c:pt>
                <c:pt idx="3640">
                  <c:v>157.31056175140799</c:v>
                </c:pt>
                <c:pt idx="3641">
                  <c:v>157.342462175555</c:v>
                </c:pt>
                <c:pt idx="3642">
                  <c:v>157.37436030696611</c:v>
                </c:pt>
                <c:pt idx="3643">
                  <c:v>157.40625614643531</c:v>
                </c:pt>
                <c:pt idx="3644">
                  <c:v>157.43814969475639</c:v>
                </c:pt>
                <c:pt idx="3645">
                  <c:v>157.4700409527228</c:v>
                </c:pt>
                <c:pt idx="3646">
                  <c:v>157.50192992112619</c:v>
                </c:pt>
                <c:pt idx="3647">
                  <c:v>157.53381660075999</c:v>
                </c:pt>
                <c:pt idx="3648">
                  <c:v>157.565700992415</c:v>
                </c:pt>
                <c:pt idx="3649">
                  <c:v>157.59758309688311</c:v>
                </c:pt>
                <c:pt idx="3650">
                  <c:v>157.6294629149547</c:v>
                </c:pt>
                <c:pt idx="3651">
                  <c:v>157.6613404474196</c:v>
                </c:pt>
                <c:pt idx="3652">
                  <c:v>157.69321569506809</c:v>
                </c:pt>
                <c:pt idx="3653">
                  <c:v>157.72508865868949</c:v>
                </c:pt>
                <c:pt idx="3654">
                  <c:v>157.7569593390723</c:v>
                </c:pt>
                <c:pt idx="3655">
                  <c:v>157.7888277370046</c:v>
                </c:pt>
                <c:pt idx="3656">
                  <c:v>157.82069385327441</c:v>
                </c:pt>
                <c:pt idx="3657">
                  <c:v>157.85255768866921</c:v>
                </c:pt>
                <c:pt idx="3658">
                  <c:v>157.8844192439752</c:v>
                </c:pt>
                <c:pt idx="3659">
                  <c:v>157.9162785199797</c:v>
                </c:pt>
                <c:pt idx="3660">
                  <c:v>157.94813551746739</c:v>
                </c:pt>
                <c:pt idx="3661">
                  <c:v>157.97999023722451</c:v>
                </c:pt>
                <c:pt idx="3662">
                  <c:v>158.01184268003561</c:v>
                </c:pt>
                <c:pt idx="3663">
                  <c:v>158.04369284668459</c:v>
                </c:pt>
                <c:pt idx="3664">
                  <c:v>158.07554073795629</c:v>
                </c:pt>
                <c:pt idx="3665">
                  <c:v>158.10738635463321</c:v>
                </c:pt>
                <c:pt idx="3666">
                  <c:v>158.1392296974991</c:v>
                </c:pt>
                <c:pt idx="3667">
                  <c:v>158.17107076733581</c:v>
                </c:pt>
                <c:pt idx="3668">
                  <c:v>158.20290956492539</c:v>
                </c:pt>
                <c:pt idx="3669">
                  <c:v>158.23474609104969</c:v>
                </c:pt>
                <c:pt idx="3670">
                  <c:v>158.26658034648901</c:v>
                </c:pt>
                <c:pt idx="3671">
                  <c:v>158.29841233202481</c:v>
                </c:pt>
                <c:pt idx="3672">
                  <c:v>158.3302420484365</c:v>
                </c:pt>
                <c:pt idx="3673">
                  <c:v>158.36206949650381</c:v>
                </c:pt>
                <c:pt idx="3674">
                  <c:v>158.39389467700539</c:v>
                </c:pt>
                <c:pt idx="3675">
                  <c:v>158.4257175907205</c:v>
                </c:pt>
                <c:pt idx="3676">
                  <c:v>158.45753823842679</c:v>
                </c:pt>
                <c:pt idx="3677">
                  <c:v>158.48935662090241</c:v>
                </c:pt>
                <c:pt idx="3678">
                  <c:v>158.52117273892389</c:v>
                </c:pt>
                <c:pt idx="3679">
                  <c:v>158.55298659326809</c:v>
                </c:pt>
                <c:pt idx="3680">
                  <c:v>158.5847981847115</c:v>
                </c:pt>
                <c:pt idx="3681">
                  <c:v>158.61660751402971</c:v>
                </c:pt>
                <c:pt idx="3682">
                  <c:v>158.648414581998</c:v>
                </c:pt>
                <c:pt idx="3683">
                  <c:v>158.6802193893908</c:v>
                </c:pt>
                <c:pt idx="3684">
                  <c:v>158.71202193698309</c:v>
                </c:pt>
                <c:pt idx="3685">
                  <c:v>158.74382222554809</c:v>
                </c:pt>
                <c:pt idx="3686">
                  <c:v>158.77562025585931</c:v>
                </c:pt>
                <c:pt idx="3687">
                  <c:v>158.80741602868989</c:v>
                </c:pt>
                <c:pt idx="3688">
                  <c:v>158.83920954481161</c:v>
                </c:pt>
                <c:pt idx="3689">
                  <c:v>158.87100080499721</c:v>
                </c:pt>
                <c:pt idx="3690">
                  <c:v>158.90278981001771</c:v>
                </c:pt>
                <c:pt idx="3691">
                  <c:v>158.93457656064399</c:v>
                </c:pt>
                <c:pt idx="3692">
                  <c:v>158.96636105764671</c:v>
                </c:pt>
                <c:pt idx="3693">
                  <c:v>158.99814330179601</c:v>
                </c:pt>
                <c:pt idx="3694">
                  <c:v>159.02992329386109</c:v>
                </c:pt>
                <c:pt idx="3695">
                  <c:v>159.0617010346115</c:v>
                </c:pt>
                <c:pt idx="3696">
                  <c:v>159.0934765248156</c:v>
                </c:pt>
                <c:pt idx="3697">
                  <c:v>159.12524976524139</c:v>
                </c:pt>
                <c:pt idx="3698">
                  <c:v>159.15702075665709</c:v>
                </c:pt>
                <c:pt idx="3699">
                  <c:v>159.18878949982951</c:v>
                </c:pt>
                <c:pt idx="3700">
                  <c:v>159.2205559955255</c:v>
                </c:pt>
                <c:pt idx="3701">
                  <c:v>159.2523202445112</c:v>
                </c:pt>
                <c:pt idx="3702">
                  <c:v>159.2840822475525</c:v>
                </c:pt>
                <c:pt idx="3703">
                  <c:v>159.31584200541499</c:v>
                </c:pt>
                <c:pt idx="3704">
                  <c:v>159.3475995188634</c:v>
                </c:pt>
                <c:pt idx="3705">
                  <c:v>159.3793547886616</c:v>
                </c:pt>
                <c:pt idx="3706">
                  <c:v>159.41110781557421</c:v>
                </c:pt>
                <c:pt idx="3707">
                  <c:v>159.44285860036459</c:v>
                </c:pt>
                <c:pt idx="3708">
                  <c:v>159.47460714379559</c:v>
                </c:pt>
                <c:pt idx="3709">
                  <c:v>159.50635344662979</c:v>
                </c:pt>
                <c:pt idx="3710">
                  <c:v>159.53809750962921</c:v>
                </c:pt>
                <c:pt idx="3711">
                  <c:v>159.56983933355559</c:v>
                </c:pt>
                <c:pt idx="3712">
                  <c:v>159.60157891917001</c:v>
                </c:pt>
                <c:pt idx="3713">
                  <c:v>159.63331626723331</c:v>
                </c:pt>
                <c:pt idx="3714">
                  <c:v>159.66505137850541</c:v>
                </c:pt>
                <c:pt idx="3715">
                  <c:v>159.6967842537463</c:v>
                </c:pt>
                <c:pt idx="3716">
                  <c:v>159.7285148937153</c:v>
                </c:pt>
                <c:pt idx="3717">
                  <c:v>159.76024329917121</c:v>
                </c:pt>
                <c:pt idx="3718">
                  <c:v>159.7919694708722</c:v>
                </c:pt>
                <c:pt idx="3719">
                  <c:v>159.82369340957621</c:v>
                </c:pt>
                <c:pt idx="3720">
                  <c:v>159.85541511604089</c:v>
                </c:pt>
                <c:pt idx="3721">
                  <c:v>159.88713459102331</c:v>
                </c:pt>
                <c:pt idx="3722">
                  <c:v>159.91885183528001</c:v>
                </c:pt>
                <c:pt idx="3723">
                  <c:v>159.95056684956671</c:v>
                </c:pt>
                <c:pt idx="3724">
                  <c:v>159.9822796346391</c:v>
                </c:pt>
                <c:pt idx="3725">
                  <c:v>160.01399019125219</c:v>
                </c:pt>
                <c:pt idx="3726">
                  <c:v>160.04569852016141</c:v>
                </c:pt>
                <c:pt idx="3727">
                  <c:v>160.07740462212041</c:v>
                </c:pt>
                <c:pt idx="3728">
                  <c:v>160.10910849788269</c:v>
                </c:pt>
                <c:pt idx="3729">
                  <c:v>160.1408101482026</c:v>
                </c:pt>
                <c:pt idx="3730">
                  <c:v>160.172509573832</c:v>
                </c:pt>
                <c:pt idx="3731">
                  <c:v>160.20420677552369</c:v>
                </c:pt>
                <c:pt idx="3732">
                  <c:v>160.23590175402941</c:v>
                </c:pt>
                <c:pt idx="3733">
                  <c:v>160.26759451010119</c:v>
                </c:pt>
                <c:pt idx="3734">
                  <c:v>160.29928504448949</c:v>
                </c:pt>
                <c:pt idx="3735">
                  <c:v>160.3309733579454</c:v>
                </c:pt>
                <c:pt idx="3736">
                  <c:v>160.36265945121841</c:v>
                </c:pt>
                <c:pt idx="3737">
                  <c:v>160.39434332505871</c:v>
                </c:pt>
                <c:pt idx="3738">
                  <c:v>160.4260249802156</c:v>
                </c:pt>
                <c:pt idx="3739">
                  <c:v>160.45770441743741</c:v>
                </c:pt>
                <c:pt idx="3740">
                  <c:v>160.48938163747269</c:v>
                </c:pt>
                <c:pt idx="3741">
                  <c:v>160.52105664106921</c:v>
                </c:pt>
                <c:pt idx="3742">
                  <c:v>160.55272942897469</c:v>
                </c:pt>
                <c:pt idx="3743">
                  <c:v>160.58440000193559</c:v>
                </c:pt>
                <c:pt idx="3744">
                  <c:v>160.61606836069879</c:v>
                </c:pt>
                <c:pt idx="3745">
                  <c:v>160.64773450601041</c:v>
                </c:pt>
                <c:pt idx="3746">
                  <c:v>160.67939843861609</c:v>
                </c:pt>
                <c:pt idx="3747">
                  <c:v>160.71106015926009</c:v>
                </c:pt>
                <c:pt idx="3748">
                  <c:v>160.74271966868849</c:v>
                </c:pt>
                <c:pt idx="3749">
                  <c:v>160.7743769676448</c:v>
                </c:pt>
                <c:pt idx="3750">
                  <c:v>160.80603205687299</c:v>
                </c:pt>
                <c:pt idx="3751">
                  <c:v>160.83768493711631</c:v>
                </c:pt>
                <c:pt idx="3752">
                  <c:v>160.86933560911751</c:v>
                </c:pt>
                <c:pt idx="3753">
                  <c:v>160.90098407361961</c:v>
                </c:pt>
                <c:pt idx="3754">
                  <c:v>160.93263033136409</c:v>
                </c:pt>
                <c:pt idx="3755">
                  <c:v>160.96427438309269</c:v>
                </c:pt>
                <c:pt idx="3756">
                  <c:v>160.99591622954679</c:v>
                </c:pt>
                <c:pt idx="3757">
                  <c:v>161.02755587146669</c:v>
                </c:pt>
                <c:pt idx="3758">
                  <c:v>161.05919330959301</c:v>
                </c:pt>
                <c:pt idx="3759">
                  <c:v>161.0908285446651</c:v>
                </c:pt>
                <c:pt idx="3760">
                  <c:v>161.12246157742251</c:v>
                </c:pt>
                <c:pt idx="3761">
                  <c:v>161.15409240860441</c:v>
                </c:pt>
                <c:pt idx="3762">
                  <c:v>161.18572103894849</c:v>
                </c:pt>
                <c:pt idx="3763">
                  <c:v>161.21734746919381</c:v>
                </c:pt>
                <c:pt idx="3764">
                  <c:v>161.24897170007739</c:v>
                </c:pt>
                <c:pt idx="3765">
                  <c:v>161.280593732336</c:v>
                </c:pt>
                <c:pt idx="3766">
                  <c:v>161.31221356670679</c:v>
                </c:pt>
                <c:pt idx="3767">
                  <c:v>161.3438312039261</c:v>
                </c:pt>
                <c:pt idx="3768">
                  <c:v>161.37544664472921</c:v>
                </c:pt>
                <c:pt idx="3769">
                  <c:v>161.40705988985209</c:v>
                </c:pt>
                <c:pt idx="3770">
                  <c:v>161.43867094002931</c:v>
                </c:pt>
                <c:pt idx="3771">
                  <c:v>161.47027979599531</c:v>
                </c:pt>
                <c:pt idx="3772">
                  <c:v>161.50188645848419</c:v>
                </c:pt>
                <c:pt idx="3773">
                  <c:v>161.53349092822941</c:v>
                </c:pt>
                <c:pt idx="3774">
                  <c:v>161.56509320596459</c:v>
                </c:pt>
                <c:pt idx="3775">
                  <c:v>161.59669329242189</c:v>
                </c:pt>
                <c:pt idx="3776">
                  <c:v>161.62829118833349</c:v>
                </c:pt>
                <c:pt idx="3777">
                  <c:v>161.65988689443219</c:v>
                </c:pt>
                <c:pt idx="3778">
                  <c:v>161.69148041144851</c:v>
                </c:pt>
                <c:pt idx="3779">
                  <c:v>161.72307174011351</c:v>
                </c:pt>
                <c:pt idx="3780">
                  <c:v>161.75466088115809</c:v>
                </c:pt>
                <c:pt idx="3781">
                  <c:v>161.78624783531171</c:v>
                </c:pt>
                <c:pt idx="3782">
                  <c:v>161.81783260330479</c:v>
                </c:pt>
                <c:pt idx="3783">
                  <c:v>161.84941518586589</c:v>
                </c:pt>
                <c:pt idx="3784">
                  <c:v>161.88099558372431</c:v>
                </c:pt>
                <c:pt idx="3785">
                  <c:v>161.9125737976081</c:v>
                </c:pt>
                <c:pt idx="3786">
                  <c:v>161.94414982824509</c:v>
                </c:pt>
                <c:pt idx="3787">
                  <c:v>161.9757236763628</c:v>
                </c:pt>
                <c:pt idx="3788">
                  <c:v>162.00729534268859</c:v>
                </c:pt>
                <c:pt idx="3789">
                  <c:v>162.03886482794849</c:v>
                </c:pt>
                <c:pt idx="3790">
                  <c:v>162.07043213286951</c:v>
                </c:pt>
                <c:pt idx="3791">
                  <c:v>162.1019972581766</c:v>
                </c:pt>
                <c:pt idx="3792">
                  <c:v>162.1335602045952</c:v>
                </c:pt>
                <c:pt idx="3793">
                  <c:v>162.16512097285039</c:v>
                </c:pt>
                <c:pt idx="3794">
                  <c:v>162.19667956366641</c:v>
                </c:pt>
                <c:pt idx="3795">
                  <c:v>162.22823597776721</c:v>
                </c:pt>
                <c:pt idx="3796">
                  <c:v>162.25979021587699</c:v>
                </c:pt>
                <c:pt idx="3797">
                  <c:v>162.2913422787183</c:v>
                </c:pt>
                <c:pt idx="3798">
                  <c:v>162.32289216701409</c:v>
                </c:pt>
                <c:pt idx="3799">
                  <c:v>162.35443988148651</c:v>
                </c:pt>
                <c:pt idx="3800">
                  <c:v>162.38598542285729</c:v>
                </c:pt>
                <c:pt idx="3801">
                  <c:v>162.41752879184821</c:v>
                </c:pt>
                <c:pt idx="3802">
                  <c:v>162.44906998918009</c:v>
                </c:pt>
                <c:pt idx="3803">
                  <c:v>162.48060901557341</c:v>
                </c:pt>
                <c:pt idx="3804">
                  <c:v>162.5121458717482</c:v>
                </c:pt>
                <c:pt idx="3805">
                  <c:v>162.54368055842471</c:v>
                </c:pt>
                <c:pt idx="3806">
                  <c:v>162.5752130763216</c:v>
                </c:pt>
                <c:pt idx="3807">
                  <c:v>162.60674342615809</c:v>
                </c:pt>
                <c:pt idx="3808">
                  <c:v>162.63827160865259</c:v>
                </c:pt>
                <c:pt idx="3809">
                  <c:v>162.6697976245228</c:v>
                </c:pt>
                <c:pt idx="3810">
                  <c:v>162.7013214744868</c:v>
                </c:pt>
                <c:pt idx="3811">
                  <c:v>162.73284315926151</c:v>
                </c:pt>
                <c:pt idx="3812">
                  <c:v>162.76436267956331</c:v>
                </c:pt>
                <c:pt idx="3813">
                  <c:v>162.79588003610851</c:v>
                </c:pt>
                <c:pt idx="3814">
                  <c:v>162.82739522961401</c:v>
                </c:pt>
                <c:pt idx="3815">
                  <c:v>162.85890826079401</c:v>
                </c:pt>
                <c:pt idx="3816">
                  <c:v>162.89041913036411</c:v>
                </c:pt>
                <c:pt idx="3817">
                  <c:v>162.92192783903889</c:v>
                </c:pt>
                <c:pt idx="3818">
                  <c:v>162.95343438753241</c:v>
                </c:pt>
                <c:pt idx="3819">
                  <c:v>162.98493877655841</c:v>
                </c:pt>
                <c:pt idx="3820">
                  <c:v>163.01644100683049</c:v>
                </c:pt>
                <c:pt idx="3821">
                  <c:v>163.0479410790613</c:v>
                </c:pt>
                <c:pt idx="3822">
                  <c:v>163.07943899396341</c:v>
                </c:pt>
                <c:pt idx="3823">
                  <c:v>163.11093475224891</c:v>
                </c:pt>
                <c:pt idx="3824">
                  <c:v>163.1424283546294</c:v>
                </c:pt>
                <c:pt idx="3825">
                  <c:v>163.173919801816</c:v>
                </c:pt>
                <c:pt idx="3826">
                  <c:v>163.20540909451941</c:v>
                </c:pt>
                <c:pt idx="3827">
                  <c:v>163.23689623345049</c:v>
                </c:pt>
                <c:pt idx="3828">
                  <c:v>163.268381219319</c:v>
                </c:pt>
                <c:pt idx="3829">
                  <c:v>163.29986405283421</c:v>
                </c:pt>
                <c:pt idx="3830">
                  <c:v>163.33134473470571</c:v>
                </c:pt>
                <c:pt idx="3831">
                  <c:v>163.36282326564199</c:v>
                </c:pt>
                <c:pt idx="3832">
                  <c:v>163.3942996463509</c:v>
                </c:pt>
                <c:pt idx="3833">
                  <c:v>163.42577387754119</c:v>
                </c:pt>
                <c:pt idx="3834">
                  <c:v>163.45724595991959</c:v>
                </c:pt>
                <c:pt idx="3835">
                  <c:v>163.4887158941934</c:v>
                </c:pt>
                <c:pt idx="3836">
                  <c:v>163.5201836810692</c:v>
                </c:pt>
                <c:pt idx="3837">
                  <c:v>163.55164932125331</c:v>
                </c:pt>
                <c:pt idx="3838">
                  <c:v>163.5831128154513</c:v>
                </c:pt>
                <c:pt idx="3839">
                  <c:v>163.61457416436861</c:v>
                </c:pt>
                <c:pt idx="3840">
                  <c:v>163.64603336871059</c:v>
                </c:pt>
                <c:pt idx="3841">
                  <c:v>163.67749042918101</c:v>
                </c:pt>
                <c:pt idx="3842">
                  <c:v>163.70894534648471</c:v>
                </c:pt>
                <c:pt idx="3843">
                  <c:v>163.74039812132509</c:v>
                </c:pt>
                <c:pt idx="3844">
                  <c:v>163.77184875440531</c:v>
                </c:pt>
                <c:pt idx="3845">
                  <c:v>163.80329724642851</c:v>
                </c:pt>
                <c:pt idx="3846">
                  <c:v>163.83474359809699</c:v>
                </c:pt>
                <c:pt idx="3847">
                  <c:v>163.86618781011299</c:v>
                </c:pt>
                <c:pt idx="3848">
                  <c:v>163.89762988317801</c:v>
                </c:pt>
                <c:pt idx="3849">
                  <c:v>163.9290698179932</c:v>
                </c:pt>
                <c:pt idx="3850">
                  <c:v>163.9605076152597</c:v>
                </c:pt>
                <c:pt idx="3851">
                  <c:v>163.99194327567739</c:v>
                </c:pt>
                <c:pt idx="3852">
                  <c:v>164.02337679994679</c:v>
                </c:pt>
                <c:pt idx="3853">
                  <c:v>164.05480818876711</c:v>
                </c:pt>
                <c:pt idx="3854">
                  <c:v>164.08623744283781</c:v>
                </c:pt>
                <c:pt idx="3855">
                  <c:v>164.11766456285719</c:v>
                </c:pt>
                <c:pt idx="3856">
                  <c:v>164.14908954952449</c:v>
                </c:pt>
                <c:pt idx="3857">
                  <c:v>164.18051240353691</c:v>
                </c:pt>
                <c:pt idx="3858">
                  <c:v>164.2119331255922</c:v>
                </c:pt>
                <c:pt idx="3859">
                  <c:v>164.24335171638731</c:v>
                </c:pt>
                <c:pt idx="3860">
                  <c:v>164.27476817661949</c:v>
                </c:pt>
                <c:pt idx="3861">
                  <c:v>164.30618250698441</c:v>
                </c:pt>
                <c:pt idx="3862">
                  <c:v>164.33759470817819</c:v>
                </c:pt>
                <c:pt idx="3863">
                  <c:v>164.36900478089629</c:v>
                </c:pt>
                <c:pt idx="3864">
                  <c:v>164.40041272583429</c:v>
                </c:pt>
                <c:pt idx="3865">
                  <c:v>164.43181854368621</c:v>
                </c:pt>
                <c:pt idx="3866">
                  <c:v>164.46322223514659</c:v>
                </c:pt>
                <c:pt idx="3867">
                  <c:v>164.4946238009091</c:v>
                </c:pt>
                <c:pt idx="3868">
                  <c:v>164.52602324166759</c:v>
                </c:pt>
                <c:pt idx="3869">
                  <c:v>164.55742055811501</c:v>
                </c:pt>
                <c:pt idx="3870">
                  <c:v>164.58881575094401</c:v>
                </c:pt>
                <c:pt idx="3871">
                  <c:v>164.62020882084639</c:v>
                </c:pt>
                <c:pt idx="3872">
                  <c:v>164.65159976851459</c:v>
                </c:pt>
                <c:pt idx="3873">
                  <c:v>164.68298859463999</c:v>
                </c:pt>
                <c:pt idx="3874">
                  <c:v>164.71437529991289</c:v>
                </c:pt>
                <c:pt idx="3875">
                  <c:v>164.74575988502491</c:v>
                </c:pt>
                <c:pt idx="3876">
                  <c:v>164.7771423506656</c:v>
                </c:pt>
                <c:pt idx="3877">
                  <c:v>164.80852269752521</c:v>
                </c:pt>
                <c:pt idx="3878">
                  <c:v>164.83990092629281</c:v>
                </c:pt>
                <c:pt idx="3879">
                  <c:v>164.87127703765771</c:v>
                </c:pt>
                <c:pt idx="3880">
                  <c:v>164.9026510323084</c:v>
                </c:pt>
                <c:pt idx="3881">
                  <c:v>164.93402291093329</c:v>
                </c:pt>
                <c:pt idx="3882">
                  <c:v>164.96539267421969</c:v>
                </c:pt>
                <c:pt idx="3883">
                  <c:v>164.99676032285561</c:v>
                </c:pt>
                <c:pt idx="3884">
                  <c:v>165.0281258575277</c:v>
                </c:pt>
                <c:pt idx="3885">
                  <c:v>165.0594892789226</c:v>
                </c:pt>
                <c:pt idx="3886">
                  <c:v>165.09085058772669</c:v>
                </c:pt>
                <c:pt idx="3887">
                  <c:v>165.1222097846258</c:v>
                </c:pt>
                <c:pt idx="3888">
                  <c:v>165.15356687030521</c:v>
                </c:pt>
                <c:pt idx="3889">
                  <c:v>165.18492184544971</c:v>
                </c:pt>
                <c:pt idx="3890">
                  <c:v>165.21627471074439</c:v>
                </c:pt>
                <c:pt idx="3891">
                  <c:v>165.24762546687339</c:v>
                </c:pt>
                <c:pt idx="3892">
                  <c:v>165.27897411452039</c:v>
                </c:pt>
                <c:pt idx="3893">
                  <c:v>165.31032065436841</c:v>
                </c:pt>
                <c:pt idx="3894">
                  <c:v>165.3416650871016</c:v>
                </c:pt>
                <c:pt idx="3895">
                  <c:v>165.3730074134015</c:v>
                </c:pt>
                <c:pt idx="3896">
                  <c:v>165.40434763395101</c:v>
                </c:pt>
                <c:pt idx="3897">
                  <c:v>165.43568574943151</c:v>
                </c:pt>
                <c:pt idx="3898">
                  <c:v>165.46702176052489</c:v>
                </c:pt>
                <c:pt idx="3899">
                  <c:v>165.4983556679116</c:v>
                </c:pt>
                <c:pt idx="3900">
                  <c:v>165.52968747227311</c:v>
                </c:pt>
                <c:pt idx="3901">
                  <c:v>165.56101717428911</c:v>
                </c:pt>
                <c:pt idx="3902">
                  <c:v>165.5923447746394</c:v>
                </c:pt>
                <c:pt idx="3903">
                  <c:v>165.62367027400381</c:v>
                </c:pt>
                <c:pt idx="3904">
                  <c:v>165.65499367306111</c:v>
                </c:pt>
                <c:pt idx="3905">
                  <c:v>165.68631497249029</c:v>
                </c:pt>
                <c:pt idx="3906">
                  <c:v>165.71763417296981</c:v>
                </c:pt>
                <c:pt idx="3907">
                  <c:v>165.74895127517689</c:v>
                </c:pt>
                <c:pt idx="3908">
                  <c:v>165.78026627978929</c:v>
                </c:pt>
                <c:pt idx="3909">
                  <c:v>165.8115791874844</c:v>
                </c:pt>
                <c:pt idx="3910">
                  <c:v>165.84288999893889</c:v>
                </c:pt>
                <c:pt idx="3911">
                  <c:v>165.87419871482891</c:v>
                </c:pt>
                <c:pt idx="3912">
                  <c:v>165.90550533583041</c:v>
                </c:pt>
                <c:pt idx="3913">
                  <c:v>165.93680986261921</c:v>
                </c:pt>
                <c:pt idx="3914">
                  <c:v>165.9681122958699</c:v>
                </c:pt>
                <c:pt idx="3915">
                  <c:v>165.99941263625811</c:v>
                </c:pt>
                <c:pt idx="3916">
                  <c:v>166.03071088445739</c:v>
                </c:pt>
                <c:pt idx="3917">
                  <c:v>166.06200704114221</c:v>
                </c:pt>
                <c:pt idx="3918">
                  <c:v>166.09330110698619</c:v>
                </c:pt>
                <c:pt idx="3919">
                  <c:v>166.12459308266219</c:v>
                </c:pt>
                <c:pt idx="3920">
                  <c:v>166.1558829688432</c:v>
                </c:pt>
                <c:pt idx="3921">
                  <c:v>166.1871707662018</c:v>
                </c:pt>
                <c:pt idx="3922">
                  <c:v>166.21845647540979</c:v>
                </c:pt>
                <c:pt idx="3923">
                  <c:v>166.24974009713941</c:v>
                </c:pt>
                <c:pt idx="3924">
                  <c:v>166.281021632061</c:v>
                </c:pt>
                <c:pt idx="3925">
                  <c:v>166.3123010808462</c:v>
                </c:pt>
                <c:pt idx="3926">
                  <c:v>166.34357844416519</c:v>
                </c:pt>
                <c:pt idx="3927">
                  <c:v>166.37485372268819</c:v>
                </c:pt>
                <c:pt idx="3928">
                  <c:v>166.4061269170852</c:v>
                </c:pt>
                <c:pt idx="3929">
                  <c:v>166.43739802802469</c:v>
                </c:pt>
                <c:pt idx="3930">
                  <c:v>166.46866705617651</c:v>
                </c:pt>
                <c:pt idx="3931">
                  <c:v>166.4999340022091</c:v>
                </c:pt>
                <c:pt idx="3932">
                  <c:v>166.53119886679011</c:v>
                </c:pt>
                <c:pt idx="3933">
                  <c:v>166.56246165058789</c:v>
                </c:pt>
                <c:pt idx="3934">
                  <c:v>166.5937223542694</c:v>
                </c:pt>
                <c:pt idx="3935">
                  <c:v>166.62498097850241</c:v>
                </c:pt>
                <c:pt idx="3936">
                  <c:v>166.6562375239528</c:v>
                </c:pt>
                <c:pt idx="3937">
                  <c:v>166.687491991287</c:v>
                </c:pt>
                <c:pt idx="3938">
                  <c:v>166.7187443811716</c:v>
                </c:pt>
                <c:pt idx="3939">
                  <c:v>166.74999469427121</c:v>
                </c:pt>
                <c:pt idx="3940">
                  <c:v>166.78124293125089</c:v>
                </c:pt>
                <c:pt idx="3941">
                  <c:v>166.81248909277659</c:v>
                </c:pt>
                <c:pt idx="3942">
                  <c:v>166.8437331795115</c:v>
                </c:pt>
                <c:pt idx="3943">
                  <c:v>166.87497519211979</c:v>
                </c:pt>
                <c:pt idx="3944">
                  <c:v>166.90621513126541</c:v>
                </c:pt>
                <c:pt idx="3945">
                  <c:v>166.93745299761139</c:v>
                </c:pt>
                <c:pt idx="3946">
                  <c:v>166.9686887918208</c:v>
                </c:pt>
                <c:pt idx="3947">
                  <c:v>166.99992251455549</c:v>
                </c:pt>
                <c:pt idx="3948">
                  <c:v>167.0311541664783</c:v>
                </c:pt>
                <c:pt idx="3949">
                  <c:v>167.0623837482502</c:v>
                </c:pt>
                <c:pt idx="3950">
                  <c:v>167.09361126053309</c:v>
                </c:pt>
                <c:pt idx="3951">
                  <c:v>167.12483670398771</c:v>
                </c:pt>
                <c:pt idx="3952">
                  <c:v>167.1560600792744</c:v>
                </c:pt>
                <c:pt idx="3953">
                  <c:v>167.1872813870537</c:v>
                </c:pt>
                <c:pt idx="3954">
                  <c:v>167.21850062798541</c:v>
                </c:pt>
                <c:pt idx="3955">
                  <c:v>167.24971780272881</c:v>
                </c:pt>
                <c:pt idx="3956">
                  <c:v>167.2809329119427</c:v>
                </c:pt>
                <c:pt idx="3957">
                  <c:v>167.3121459562864</c:v>
                </c:pt>
                <c:pt idx="3958">
                  <c:v>167.34335693641739</c:v>
                </c:pt>
                <c:pt idx="3959">
                  <c:v>167.37456585299429</c:v>
                </c:pt>
                <c:pt idx="3960">
                  <c:v>167.4057727066745</c:v>
                </c:pt>
                <c:pt idx="3961">
                  <c:v>167.4369774981148</c:v>
                </c:pt>
                <c:pt idx="3962">
                  <c:v>167.46818022797231</c:v>
                </c:pt>
                <c:pt idx="3963">
                  <c:v>167.49938089690349</c:v>
                </c:pt>
                <c:pt idx="3964">
                  <c:v>167.5305795055643</c:v>
                </c:pt>
                <c:pt idx="3965">
                  <c:v>167.5617760546105</c:v>
                </c:pt>
                <c:pt idx="3966">
                  <c:v>167.59297054469721</c:v>
                </c:pt>
                <c:pt idx="3967">
                  <c:v>167.62416297647971</c:v>
                </c:pt>
                <c:pt idx="3968">
                  <c:v>167.65535335061199</c:v>
                </c:pt>
                <c:pt idx="3969">
                  <c:v>167.6865416677488</c:v>
                </c:pt>
                <c:pt idx="3970">
                  <c:v>167.71772792854341</c:v>
                </c:pt>
                <c:pt idx="3971">
                  <c:v>167.74891213364961</c:v>
                </c:pt>
                <c:pt idx="3972">
                  <c:v>167.7800942837205</c:v>
                </c:pt>
                <c:pt idx="3973">
                  <c:v>167.81127437940879</c:v>
                </c:pt>
                <c:pt idx="3974">
                  <c:v>167.84245242136629</c:v>
                </c:pt>
                <c:pt idx="3975">
                  <c:v>167.87362841024611</c:v>
                </c:pt>
                <c:pt idx="3976">
                  <c:v>167.9048023466984</c:v>
                </c:pt>
                <c:pt idx="3977">
                  <c:v>167.93597423137479</c:v>
                </c:pt>
                <c:pt idx="3978">
                  <c:v>167.9671440649268</c:v>
                </c:pt>
                <c:pt idx="3979">
                  <c:v>167.99831184800419</c:v>
                </c:pt>
                <c:pt idx="3980">
                  <c:v>168.02947758125751</c:v>
                </c:pt>
                <c:pt idx="3981">
                  <c:v>168.06064126533619</c:v>
                </c:pt>
                <c:pt idx="3982">
                  <c:v>168.09180290088969</c:v>
                </c:pt>
                <c:pt idx="3983">
                  <c:v>168.12296248856711</c:v>
                </c:pt>
                <c:pt idx="3984">
                  <c:v>168.15412002901661</c:v>
                </c:pt>
                <c:pt idx="3985">
                  <c:v>168.18527552288711</c:v>
                </c:pt>
                <c:pt idx="3986">
                  <c:v>168.21642897082589</c:v>
                </c:pt>
                <c:pt idx="3987">
                  <c:v>168.24758037348099</c:v>
                </c:pt>
                <c:pt idx="3988">
                  <c:v>168.27872973149931</c:v>
                </c:pt>
                <c:pt idx="3989">
                  <c:v>168.30987704552729</c:v>
                </c:pt>
                <c:pt idx="3990">
                  <c:v>168.34102231621239</c:v>
                </c:pt>
                <c:pt idx="3991">
                  <c:v>168.37216554419931</c:v>
                </c:pt>
                <c:pt idx="3992">
                  <c:v>168.40330673013469</c:v>
                </c:pt>
                <c:pt idx="3993">
                  <c:v>168.43444587466351</c:v>
                </c:pt>
                <c:pt idx="3994">
                  <c:v>168.4655829784306</c:v>
                </c:pt>
                <c:pt idx="3995">
                  <c:v>168.496718042081</c:v>
                </c:pt>
                <c:pt idx="3996">
                  <c:v>168.52785106625819</c:v>
                </c:pt>
                <c:pt idx="3997">
                  <c:v>168.55898205160699</c:v>
                </c:pt>
                <c:pt idx="3998">
                  <c:v>168.59011099876989</c:v>
                </c:pt>
                <c:pt idx="3999">
                  <c:v>168.62123790839101</c:v>
                </c:pt>
                <c:pt idx="4000">
                  <c:v>168.65236278111229</c:v>
                </c:pt>
                <c:pt idx="4001">
                  <c:v>168.68348561757671</c:v>
                </c:pt>
                <c:pt idx="4002">
                  <c:v>168.7146064184258</c:v>
                </c:pt>
                <c:pt idx="4003">
                  <c:v>168.74572518430151</c:v>
                </c:pt>
                <c:pt idx="4004">
                  <c:v>168.77684191584541</c:v>
                </c:pt>
                <c:pt idx="4005">
                  <c:v>168.80795661369811</c:v>
                </c:pt>
                <c:pt idx="4006">
                  <c:v>168.83906927850029</c:v>
                </c:pt>
                <c:pt idx="4007">
                  <c:v>168.87017991089201</c:v>
                </c:pt>
                <c:pt idx="4008">
                  <c:v>168.90128851151351</c:v>
                </c:pt>
                <c:pt idx="4009">
                  <c:v>168.93239508100379</c:v>
                </c:pt>
                <c:pt idx="4010">
                  <c:v>168.9634996200023</c:v>
                </c:pt>
                <c:pt idx="4011">
                  <c:v>168.99460212914801</c:v>
                </c:pt>
                <c:pt idx="4012">
                  <c:v>169.0257026090791</c:v>
                </c:pt>
                <c:pt idx="4013">
                  <c:v>169.05680106043349</c:v>
                </c:pt>
                <c:pt idx="4014">
                  <c:v>169.08789748384939</c:v>
                </c:pt>
                <c:pt idx="4015">
                  <c:v>169.11899187996349</c:v>
                </c:pt>
                <c:pt idx="4016">
                  <c:v>169.15008424941351</c:v>
                </c:pt>
                <c:pt idx="4017">
                  <c:v>169.18117459283539</c:v>
                </c:pt>
                <c:pt idx="4018">
                  <c:v>169.212262910866</c:v>
                </c:pt>
                <c:pt idx="4019">
                  <c:v>169.2433492041406</c:v>
                </c:pt>
                <c:pt idx="4020">
                  <c:v>169.2744334732954</c:v>
                </c:pt>
                <c:pt idx="4021">
                  <c:v>169.30551571896501</c:v>
                </c:pt>
                <c:pt idx="4022">
                  <c:v>169.33659594178491</c:v>
                </c:pt>
                <c:pt idx="4023">
                  <c:v>169.36767414238901</c:v>
                </c:pt>
                <c:pt idx="4024">
                  <c:v>169.39875032141171</c:v>
                </c:pt>
                <c:pt idx="4025">
                  <c:v>169.42982447948671</c:v>
                </c:pt>
                <c:pt idx="4026">
                  <c:v>169.46089661724761</c:v>
                </c:pt>
                <c:pt idx="4027">
                  <c:v>169.49196673532691</c:v>
                </c:pt>
                <c:pt idx="4028">
                  <c:v>169.52303483435799</c:v>
                </c:pt>
                <c:pt idx="4029">
                  <c:v>169.55410091497271</c:v>
                </c:pt>
                <c:pt idx="4030">
                  <c:v>169.5851649778034</c:v>
                </c:pt>
                <c:pt idx="4031">
                  <c:v>169.61622702348129</c:v>
                </c:pt>
                <c:pt idx="4032">
                  <c:v>169.6472870526384</c:v>
                </c:pt>
                <c:pt idx="4033">
                  <c:v>169.67834506590481</c:v>
                </c:pt>
                <c:pt idx="4034">
                  <c:v>169.70940106391191</c:v>
                </c:pt>
                <c:pt idx="4035">
                  <c:v>169.74045504728909</c:v>
                </c:pt>
                <c:pt idx="4036">
                  <c:v>169.77150701666679</c:v>
                </c:pt>
                <c:pt idx="4037">
                  <c:v>169.80255697267441</c:v>
                </c:pt>
                <c:pt idx="4038">
                  <c:v>169.83360491594061</c:v>
                </c:pt>
                <c:pt idx="4039">
                  <c:v>169.86465084709499</c:v>
                </c:pt>
                <c:pt idx="4040">
                  <c:v>169.89569476676559</c:v>
                </c:pt>
                <c:pt idx="4041">
                  <c:v>169.92673667558071</c:v>
                </c:pt>
                <c:pt idx="4042">
                  <c:v>169.95777657416821</c:v>
                </c:pt>
                <c:pt idx="4043">
                  <c:v>169.98881446315471</c:v>
                </c:pt>
                <c:pt idx="4044">
                  <c:v>170.01985034316809</c:v>
                </c:pt>
                <c:pt idx="4045">
                  <c:v>170.05088421483501</c:v>
                </c:pt>
                <c:pt idx="4046">
                  <c:v>170.0819160787814</c:v>
                </c:pt>
                <c:pt idx="4047">
                  <c:v>170.1129459356336</c:v>
                </c:pt>
                <c:pt idx="4048">
                  <c:v>170.14397378601689</c:v>
                </c:pt>
                <c:pt idx="4049">
                  <c:v>170.17499963055721</c:v>
                </c:pt>
                <c:pt idx="4050">
                  <c:v>170.2060234698786</c:v>
                </c:pt>
                <c:pt idx="4051">
                  <c:v>170.23704530460631</c:v>
                </c:pt>
                <c:pt idx="4052">
                  <c:v>170.26806513536459</c:v>
                </c:pt>
                <c:pt idx="4053">
                  <c:v>170.29908296277739</c:v>
                </c:pt>
                <c:pt idx="4054">
                  <c:v>170.33009878746779</c:v>
                </c:pt>
                <c:pt idx="4055">
                  <c:v>170.36111261005951</c:v>
                </c:pt>
                <c:pt idx="4056">
                  <c:v>170.39212443117529</c:v>
                </c:pt>
                <c:pt idx="4057">
                  <c:v>170.4231342514374</c:v>
                </c:pt>
                <c:pt idx="4058">
                  <c:v>170.45414207146831</c:v>
                </c:pt>
                <c:pt idx="4059">
                  <c:v>170.4851478918896</c:v>
                </c:pt>
                <c:pt idx="4060">
                  <c:v>170.5161517133229</c:v>
                </c:pt>
                <c:pt idx="4061">
                  <c:v>170.54715353638929</c:v>
                </c:pt>
                <c:pt idx="4062">
                  <c:v>170.57815336170961</c:v>
                </c:pt>
                <c:pt idx="4063">
                  <c:v>170.6091511899042</c:v>
                </c:pt>
                <c:pt idx="4064">
                  <c:v>170.64014702159329</c:v>
                </c:pt>
                <c:pt idx="4065">
                  <c:v>170.67114085739669</c:v>
                </c:pt>
                <c:pt idx="4066">
                  <c:v>170.70213269793351</c:v>
                </c:pt>
                <c:pt idx="4067">
                  <c:v>170.7331225438229</c:v>
                </c:pt>
                <c:pt idx="4068">
                  <c:v>170.76411039568401</c:v>
                </c:pt>
                <c:pt idx="4069">
                  <c:v>170.79509625413419</c:v>
                </c:pt>
                <c:pt idx="4070">
                  <c:v>170.82608011979281</c:v>
                </c:pt>
                <c:pt idx="4071">
                  <c:v>170.8570619932766</c:v>
                </c:pt>
                <c:pt idx="4072">
                  <c:v>170.88804187520321</c:v>
                </c:pt>
                <c:pt idx="4073">
                  <c:v>170.91901976618919</c:v>
                </c:pt>
                <c:pt idx="4074">
                  <c:v>170.94999566685209</c:v>
                </c:pt>
                <c:pt idx="4075">
                  <c:v>170.9809695778078</c:v>
                </c:pt>
                <c:pt idx="4076">
                  <c:v>171.01194149967179</c:v>
                </c:pt>
                <c:pt idx="4077">
                  <c:v>171.04291143306031</c:v>
                </c:pt>
                <c:pt idx="4078">
                  <c:v>171.07387937858891</c:v>
                </c:pt>
                <c:pt idx="4079">
                  <c:v>171.10484533687151</c:v>
                </c:pt>
                <c:pt idx="4080">
                  <c:v>171.13580930852359</c:v>
                </c:pt>
                <c:pt idx="4081">
                  <c:v>171.16677129415899</c:v>
                </c:pt>
                <c:pt idx="4082">
                  <c:v>171.19773129439201</c:v>
                </c:pt>
                <c:pt idx="4083">
                  <c:v>171.2286893098356</c:v>
                </c:pt>
                <c:pt idx="4084">
                  <c:v>171.25964534110389</c:v>
                </c:pt>
                <c:pt idx="4085">
                  <c:v>171.29059938880911</c:v>
                </c:pt>
                <c:pt idx="4086">
                  <c:v>171.3215514535639</c:v>
                </c:pt>
                <c:pt idx="4087">
                  <c:v>171.35250153598071</c:v>
                </c:pt>
                <c:pt idx="4088">
                  <c:v>171.38344963667109</c:v>
                </c:pt>
                <c:pt idx="4089">
                  <c:v>171.41439575624739</c:v>
                </c:pt>
                <c:pt idx="4090">
                  <c:v>171.44533989531999</c:v>
                </c:pt>
                <c:pt idx="4091">
                  <c:v>171.47628205449999</c:v>
                </c:pt>
                <c:pt idx="4092">
                  <c:v>171.50722223439749</c:v>
                </c:pt>
                <c:pt idx="4093">
                  <c:v>171.53816043562381</c:v>
                </c:pt>
                <c:pt idx="4094">
                  <c:v>171.56909665878791</c:v>
                </c:pt>
                <c:pt idx="4095">
                  <c:v>171.60003090449959</c:v>
                </c:pt>
                <c:pt idx="4096">
                  <c:v>171.63096317336809</c:v>
                </c:pt>
                <c:pt idx="4097">
                  <c:v>171.66189346600211</c:v>
                </c:pt>
                <c:pt idx="4098">
                  <c:v>171.6928217830104</c:v>
                </c:pt>
                <c:pt idx="4099">
                  <c:v>171.7237481250007</c:v>
                </c:pt>
                <c:pt idx="4100">
                  <c:v>171.75467249258151</c:v>
                </c:pt>
                <c:pt idx="4101">
                  <c:v>171.7855948863596</c:v>
                </c:pt>
                <c:pt idx="4102">
                  <c:v>171.81651530694279</c:v>
                </c:pt>
                <c:pt idx="4103">
                  <c:v>171.84743375493781</c:v>
                </c:pt>
                <c:pt idx="4104">
                  <c:v>171.87835023095059</c:v>
                </c:pt>
                <c:pt idx="4105">
                  <c:v>171.9092647355879</c:v>
                </c:pt>
                <c:pt idx="4106">
                  <c:v>171.9401772694554</c:v>
                </c:pt>
                <c:pt idx="4107">
                  <c:v>171.97108783315861</c:v>
                </c:pt>
                <c:pt idx="4108">
                  <c:v>172.0019964273028</c:v>
                </c:pt>
                <c:pt idx="4109">
                  <c:v>172.03290305249249</c:v>
                </c:pt>
                <c:pt idx="4110">
                  <c:v>172.0638077093322</c:v>
                </c:pt>
                <c:pt idx="4111">
                  <c:v>172.0947103984266</c:v>
                </c:pt>
                <c:pt idx="4112">
                  <c:v>172.1256111203792</c:v>
                </c:pt>
                <c:pt idx="4113">
                  <c:v>172.15650987579349</c:v>
                </c:pt>
                <c:pt idx="4114">
                  <c:v>172.18740666527239</c:v>
                </c:pt>
                <c:pt idx="4115">
                  <c:v>172.21830148941959</c:v>
                </c:pt>
                <c:pt idx="4116">
                  <c:v>172.2491943488366</c:v>
                </c:pt>
                <c:pt idx="4117">
                  <c:v>172.28008524412601</c:v>
                </c:pt>
                <c:pt idx="4118">
                  <c:v>172.31097417589001</c:v>
                </c:pt>
                <c:pt idx="4119">
                  <c:v>172.34186114472959</c:v>
                </c:pt>
                <c:pt idx="4120">
                  <c:v>172.37274615124619</c:v>
                </c:pt>
                <c:pt idx="4121">
                  <c:v>172.40362919604061</c:v>
                </c:pt>
                <c:pt idx="4122">
                  <c:v>172.43451027971349</c:v>
                </c:pt>
                <c:pt idx="4123">
                  <c:v>172.46538940286479</c:v>
                </c:pt>
                <c:pt idx="4124">
                  <c:v>172.4962665660947</c:v>
                </c:pt>
                <c:pt idx="4125">
                  <c:v>172.5271417700026</c:v>
                </c:pt>
                <c:pt idx="4126">
                  <c:v>172.55801501518781</c:v>
                </c:pt>
                <c:pt idx="4127">
                  <c:v>172.58888630224899</c:v>
                </c:pt>
                <c:pt idx="4128">
                  <c:v>172.6197556317847</c:v>
                </c:pt>
                <c:pt idx="4129">
                  <c:v>172.6506230043934</c:v>
                </c:pt>
                <c:pt idx="4130">
                  <c:v>172.68148842067279</c:v>
                </c:pt>
                <c:pt idx="4131">
                  <c:v>172.7123518812206</c:v>
                </c:pt>
                <c:pt idx="4132">
                  <c:v>172.74321338663421</c:v>
                </c:pt>
                <c:pt idx="4133">
                  <c:v>172.77407293750991</c:v>
                </c:pt>
                <c:pt idx="4134">
                  <c:v>172.80493053444519</c:v>
                </c:pt>
                <c:pt idx="4135">
                  <c:v>172.83578617803579</c:v>
                </c:pt>
                <c:pt idx="4136">
                  <c:v>172.86663986887729</c:v>
                </c:pt>
                <c:pt idx="4137">
                  <c:v>172.89749160756611</c:v>
                </c:pt>
                <c:pt idx="4138">
                  <c:v>172.9283413946971</c:v>
                </c:pt>
                <c:pt idx="4139">
                  <c:v>172.95918923086521</c:v>
                </c:pt>
                <c:pt idx="4140">
                  <c:v>172.99003511666521</c:v>
                </c:pt>
                <c:pt idx="4141">
                  <c:v>173.02087905269161</c:v>
                </c:pt>
                <c:pt idx="4142">
                  <c:v>173.0517210395378</c:v>
                </c:pt>
                <c:pt idx="4143">
                  <c:v>173.08256107779781</c:v>
                </c:pt>
                <c:pt idx="4144">
                  <c:v>173.1133991680652</c:v>
                </c:pt>
                <c:pt idx="4145">
                  <c:v>173.1442353109324</c:v>
                </c:pt>
                <c:pt idx="4146">
                  <c:v>173.1750695069926</c:v>
                </c:pt>
                <c:pt idx="4147">
                  <c:v>173.20590175683819</c:v>
                </c:pt>
                <c:pt idx="4148">
                  <c:v>173.23673206106079</c:v>
                </c:pt>
                <c:pt idx="4149">
                  <c:v>173.26756042025301</c:v>
                </c:pt>
                <c:pt idx="4150">
                  <c:v>173.2983868350052</c:v>
                </c:pt>
                <c:pt idx="4151">
                  <c:v>173.32921130590901</c:v>
                </c:pt>
                <c:pt idx="4152">
                  <c:v>173.36003383355481</c:v>
                </c:pt>
                <c:pt idx="4153">
                  <c:v>173.39085441853351</c:v>
                </c:pt>
                <c:pt idx="4154">
                  <c:v>173.421673061435</c:v>
                </c:pt>
                <c:pt idx="4155">
                  <c:v>173.4524897628489</c:v>
                </c:pt>
                <c:pt idx="4156">
                  <c:v>173.48330452336521</c:v>
                </c:pt>
                <c:pt idx="4157">
                  <c:v>173.5141173435722</c:v>
                </c:pt>
                <c:pt idx="4158">
                  <c:v>173.5449282240595</c:v>
                </c:pt>
                <c:pt idx="4159">
                  <c:v>173.57573716541569</c:v>
                </c:pt>
                <c:pt idx="4160">
                  <c:v>173.60654416822831</c:v>
                </c:pt>
                <c:pt idx="4161">
                  <c:v>173.63734923308559</c:v>
                </c:pt>
                <c:pt idx="4162">
                  <c:v>173.66815236057499</c:v>
                </c:pt>
                <c:pt idx="4163">
                  <c:v>173.69895355128421</c:v>
                </c:pt>
                <c:pt idx="4164">
                  <c:v>173.72975280579951</c:v>
                </c:pt>
                <c:pt idx="4165">
                  <c:v>173.76055012470749</c:v>
                </c:pt>
                <c:pt idx="4166">
                  <c:v>173.7913455085951</c:v>
                </c:pt>
                <c:pt idx="4167">
                  <c:v>173.8221389580473</c:v>
                </c:pt>
                <c:pt idx="4168">
                  <c:v>173.8529304736507</c:v>
                </c:pt>
                <c:pt idx="4169">
                  <c:v>173.88372005599021</c:v>
                </c:pt>
                <c:pt idx="4170">
                  <c:v>173.91450770565069</c:v>
                </c:pt>
                <c:pt idx="4171">
                  <c:v>173.94529342321749</c:v>
                </c:pt>
                <c:pt idx="4172">
                  <c:v>173.976077209274</c:v>
                </c:pt>
                <c:pt idx="4173">
                  <c:v>174.00685906440469</c:v>
                </c:pt>
                <c:pt idx="4174">
                  <c:v>174.03763898919379</c:v>
                </c:pt>
                <c:pt idx="4175">
                  <c:v>174.068416984224</c:v>
                </c:pt>
                <c:pt idx="4176">
                  <c:v>174.09919305007881</c:v>
                </c:pt>
                <c:pt idx="4177">
                  <c:v>174.12996718734061</c:v>
                </c:pt>
                <c:pt idx="4178">
                  <c:v>174.16073939659231</c:v>
                </c:pt>
                <c:pt idx="4179">
                  <c:v>174.1915096784162</c:v>
                </c:pt>
                <c:pt idx="4180">
                  <c:v>174.22227803339399</c:v>
                </c:pt>
                <c:pt idx="4181">
                  <c:v>174.25304446210669</c:v>
                </c:pt>
                <c:pt idx="4182">
                  <c:v>174.28380896513619</c:v>
                </c:pt>
                <c:pt idx="4183">
                  <c:v>174.31457154306261</c:v>
                </c:pt>
                <c:pt idx="4184">
                  <c:v>174.3453321964675</c:v>
                </c:pt>
                <c:pt idx="4185">
                  <c:v>174.37609092593061</c:v>
                </c:pt>
                <c:pt idx="4186">
                  <c:v>174.40684773203199</c:v>
                </c:pt>
                <c:pt idx="4187">
                  <c:v>174.4376026153509</c:v>
                </c:pt>
                <c:pt idx="4188">
                  <c:v>174.46835557646739</c:v>
                </c:pt>
                <c:pt idx="4189">
                  <c:v>174.49910661595999</c:v>
                </c:pt>
                <c:pt idx="4190">
                  <c:v>174.52985573440759</c:v>
                </c:pt>
                <c:pt idx="4191">
                  <c:v>174.5606029323888</c:v>
                </c:pt>
                <c:pt idx="4192">
                  <c:v>174.5913482104813</c:v>
                </c:pt>
                <c:pt idx="4193">
                  <c:v>174.62209156926261</c:v>
                </c:pt>
                <c:pt idx="4194">
                  <c:v>174.6528330093108</c:v>
                </c:pt>
                <c:pt idx="4195">
                  <c:v>174.683572531203</c:v>
                </c:pt>
                <c:pt idx="4196">
                  <c:v>174.7143101355154</c:v>
                </c:pt>
                <c:pt idx="4197">
                  <c:v>174.74504582282549</c:v>
                </c:pt>
                <c:pt idx="4198">
                  <c:v>174.77577959370851</c:v>
                </c:pt>
                <c:pt idx="4199">
                  <c:v>174.80651144874099</c:v>
                </c:pt>
                <c:pt idx="4200">
                  <c:v>174.8372413884984</c:v>
                </c:pt>
                <c:pt idx="4201">
                  <c:v>174.8679694135559</c:v>
                </c:pt>
                <c:pt idx="4202">
                  <c:v>174.8986955244888</c:v>
                </c:pt>
                <c:pt idx="4203">
                  <c:v>174.9294197218712</c:v>
                </c:pt>
                <c:pt idx="4204">
                  <c:v>174.96014200627789</c:v>
                </c:pt>
                <c:pt idx="4205">
                  <c:v>174.99086237828249</c:v>
                </c:pt>
                <c:pt idx="4206">
                  <c:v>175.02158083845941</c:v>
                </c:pt>
                <c:pt idx="4207">
                  <c:v>175.05229738738171</c:v>
                </c:pt>
                <c:pt idx="4208">
                  <c:v>175.08301202562239</c:v>
                </c:pt>
                <c:pt idx="4209">
                  <c:v>175.1137247537543</c:v>
                </c:pt>
                <c:pt idx="4210">
                  <c:v>175.1444355723504</c:v>
                </c:pt>
                <c:pt idx="4211">
                  <c:v>175.17514448198199</c:v>
                </c:pt>
                <c:pt idx="4212">
                  <c:v>175.20585148322201</c:v>
                </c:pt>
                <c:pt idx="4213">
                  <c:v>175.23655657664119</c:v>
                </c:pt>
                <c:pt idx="4214">
                  <c:v>175.26725976281119</c:v>
                </c:pt>
                <c:pt idx="4215">
                  <c:v>175.2979610423032</c:v>
                </c:pt>
                <c:pt idx="4216">
                  <c:v>175.3286604156873</c:v>
                </c:pt>
                <c:pt idx="4217">
                  <c:v>175.35935788353461</c:v>
                </c:pt>
                <c:pt idx="4218">
                  <c:v>175.39005344641441</c:v>
                </c:pt>
                <c:pt idx="4219">
                  <c:v>175.42074710489661</c:v>
                </c:pt>
                <c:pt idx="4220">
                  <c:v>175.4514388595511</c:v>
                </c:pt>
                <c:pt idx="4221">
                  <c:v>175.4821287109468</c:v>
                </c:pt>
                <c:pt idx="4222">
                  <c:v>175.51281665965229</c:v>
                </c:pt>
                <c:pt idx="4223">
                  <c:v>175.54350270623661</c:v>
                </c:pt>
                <c:pt idx="4224">
                  <c:v>175.574186851267</c:v>
                </c:pt>
                <c:pt idx="4225">
                  <c:v>175.60486909531281</c:v>
                </c:pt>
                <c:pt idx="4226">
                  <c:v>175.63554943894059</c:v>
                </c:pt>
                <c:pt idx="4227">
                  <c:v>175.66622788271781</c:v>
                </c:pt>
                <c:pt idx="4228">
                  <c:v>175.69690442721159</c:v>
                </c:pt>
                <c:pt idx="4229">
                  <c:v>175.7275790729889</c:v>
                </c:pt>
                <c:pt idx="4230">
                  <c:v>175.75825182061601</c:v>
                </c:pt>
                <c:pt idx="4231">
                  <c:v>175.78892267065859</c:v>
                </c:pt>
                <c:pt idx="4232">
                  <c:v>175.81959162368281</c:v>
                </c:pt>
                <c:pt idx="4233">
                  <c:v>175.85025868025409</c:v>
                </c:pt>
                <c:pt idx="4234">
                  <c:v>175.8809238409379</c:v>
                </c:pt>
                <c:pt idx="4235">
                  <c:v>175.9115871062987</c:v>
                </c:pt>
                <c:pt idx="4236">
                  <c:v>175.94224847690131</c:v>
                </c:pt>
                <c:pt idx="4237">
                  <c:v>175.97290795330969</c:v>
                </c:pt>
                <c:pt idx="4238">
                  <c:v>176.00356553608839</c:v>
                </c:pt>
                <c:pt idx="4239">
                  <c:v>176.03422122580071</c:v>
                </c:pt>
                <c:pt idx="4240">
                  <c:v>176.06487502300999</c:v>
                </c:pt>
                <c:pt idx="4241">
                  <c:v>176.0955269282797</c:v>
                </c:pt>
                <c:pt idx="4242">
                  <c:v>176.12617694217221</c:v>
                </c:pt>
                <c:pt idx="4243">
                  <c:v>176.15682506524999</c:v>
                </c:pt>
                <c:pt idx="4244">
                  <c:v>176.18747129807599</c:v>
                </c:pt>
                <c:pt idx="4245">
                  <c:v>176.21811564121089</c:v>
                </c:pt>
                <c:pt idx="4246">
                  <c:v>176.24875809521711</c:v>
                </c:pt>
                <c:pt idx="4247">
                  <c:v>176.27939866065569</c:v>
                </c:pt>
                <c:pt idx="4248">
                  <c:v>176.31003733808751</c:v>
                </c:pt>
                <c:pt idx="4249">
                  <c:v>176.34067412807349</c:v>
                </c:pt>
                <c:pt idx="4250">
                  <c:v>176.37130903117401</c:v>
                </c:pt>
                <c:pt idx="4251">
                  <c:v>176.40194204794921</c:v>
                </c:pt>
                <c:pt idx="4252">
                  <c:v>176.43257317895819</c:v>
                </c:pt>
                <c:pt idx="4253">
                  <c:v>176.46320242476131</c:v>
                </c:pt>
                <c:pt idx="4254">
                  <c:v>176.49382978591731</c:v>
                </c:pt>
                <c:pt idx="4255">
                  <c:v>176.5244552629853</c:v>
                </c:pt>
                <c:pt idx="4256">
                  <c:v>176.5550788565242</c:v>
                </c:pt>
                <c:pt idx="4257">
                  <c:v>176.58570056709129</c:v>
                </c:pt>
                <c:pt idx="4258">
                  <c:v>176.6163203952454</c:v>
                </c:pt>
                <c:pt idx="4259">
                  <c:v>176.6469383415444</c:v>
                </c:pt>
                <c:pt idx="4260">
                  <c:v>176.67755440654491</c:v>
                </c:pt>
                <c:pt idx="4261">
                  <c:v>176.70816859080489</c:v>
                </c:pt>
                <c:pt idx="4262">
                  <c:v>176.73878089488051</c:v>
                </c:pt>
                <c:pt idx="4263">
                  <c:v>176.76939131932861</c:v>
                </c:pt>
                <c:pt idx="4264">
                  <c:v>176.79999986470551</c:v>
                </c:pt>
                <c:pt idx="4265">
                  <c:v>176.83060653156721</c:v>
                </c:pt>
                <c:pt idx="4266">
                  <c:v>176.86121132046881</c:v>
                </c:pt>
                <c:pt idx="4267">
                  <c:v>176.89181423196621</c:v>
                </c:pt>
                <c:pt idx="4268">
                  <c:v>176.922415266614</c:v>
                </c:pt>
                <c:pt idx="4269">
                  <c:v>176.95301442496759</c:v>
                </c:pt>
                <c:pt idx="4270">
                  <c:v>176.98361170758091</c:v>
                </c:pt>
                <c:pt idx="4271">
                  <c:v>177.01420711500839</c:v>
                </c:pt>
                <c:pt idx="4272">
                  <c:v>177.04480064780361</c:v>
                </c:pt>
                <c:pt idx="4273">
                  <c:v>177.07539230652091</c:v>
                </c:pt>
                <c:pt idx="4274">
                  <c:v>177.10598209171269</c:v>
                </c:pt>
                <c:pt idx="4275">
                  <c:v>177.13657000393221</c:v>
                </c:pt>
                <c:pt idx="4276">
                  <c:v>177.1671560437326</c:v>
                </c:pt>
                <c:pt idx="4277">
                  <c:v>177.1977402116658</c:v>
                </c:pt>
                <c:pt idx="4278">
                  <c:v>177.22832250828421</c:v>
                </c:pt>
                <c:pt idx="4279">
                  <c:v>177.2589029341394</c:v>
                </c:pt>
                <c:pt idx="4280">
                  <c:v>177.28948148978321</c:v>
                </c:pt>
                <c:pt idx="4281">
                  <c:v>177.32005817576669</c:v>
                </c:pt>
                <c:pt idx="4282">
                  <c:v>177.35063299264061</c:v>
                </c:pt>
                <c:pt idx="4283">
                  <c:v>177.38120594095631</c:v>
                </c:pt>
                <c:pt idx="4284">
                  <c:v>177.4117770212635</c:v>
                </c:pt>
                <c:pt idx="4285">
                  <c:v>177.44234623411251</c:v>
                </c:pt>
                <c:pt idx="4286">
                  <c:v>177.47291358005319</c:v>
                </c:pt>
                <c:pt idx="4287">
                  <c:v>177.50347905963511</c:v>
                </c:pt>
                <c:pt idx="4288">
                  <c:v>177.5340426734073</c:v>
                </c:pt>
                <c:pt idx="4289">
                  <c:v>177.564604421919</c:v>
                </c:pt>
                <c:pt idx="4290">
                  <c:v>177.59516430571821</c:v>
                </c:pt>
                <c:pt idx="4291">
                  <c:v>177.62572232535379</c:v>
                </c:pt>
                <c:pt idx="4292">
                  <c:v>177.6562784813739</c:v>
                </c:pt>
                <c:pt idx="4293">
                  <c:v>177.68683277432589</c:v>
                </c:pt>
                <c:pt idx="4294">
                  <c:v>177.71738520475739</c:v>
                </c:pt>
                <c:pt idx="4295">
                  <c:v>177.747935773216</c:v>
                </c:pt>
                <c:pt idx="4296">
                  <c:v>177.77848448024801</c:v>
                </c:pt>
                <c:pt idx="4297">
                  <c:v>177.80903132640029</c:v>
                </c:pt>
                <c:pt idx="4298">
                  <c:v>177.83957631221949</c:v>
                </c:pt>
                <c:pt idx="4299">
                  <c:v>177.87011943825121</c:v>
                </c:pt>
                <c:pt idx="4300">
                  <c:v>177.90066070504119</c:v>
                </c:pt>
                <c:pt idx="4301">
                  <c:v>177.93120011313519</c:v>
                </c:pt>
                <c:pt idx="4302">
                  <c:v>177.96173766307831</c:v>
                </c:pt>
                <c:pt idx="4303">
                  <c:v>177.99227335541531</c:v>
                </c:pt>
                <c:pt idx="4304">
                  <c:v>178.022807190691</c:v>
                </c:pt>
                <c:pt idx="4305">
                  <c:v>178.0533391694496</c:v>
                </c:pt>
                <c:pt idx="4306">
                  <c:v>178.08386929223519</c:v>
                </c:pt>
                <c:pt idx="4307">
                  <c:v>178.1143975595914</c:v>
                </c:pt>
                <c:pt idx="4308">
                  <c:v>178.1449239720618</c:v>
                </c:pt>
                <c:pt idx="4309">
                  <c:v>178.17544853018941</c:v>
                </c:pt>
                <c:pt idx="4310">
                  <c:v>178.20597123451691</c:v>
                </c:pt>
                <c:pt idx="4311">
                  <c:v>178.23649208558811</c:v>
                </c:pt>
                <c:pt idx="4312">
                  <c:v>178.267011083944</c:v>
                </c:pt>
                <c:pt idx="4313">
                  <c:v>178.29752823012689</c:v>
                </c:pt>
                <c:pt idx="4314">
                  <c:v>178.32804352467909</c:v>
                </c:pt>
                <c:pt idx="4315">
                  <c:v>178.35855696814161</c:v>
                </c:pt>
                <c:pt idx="4316">
                  <c:v>178.38906856105581</c:v>
                </c:pt>
                <c:pt idx="4317">
                  <c:v>178.41957830396271</c:v>
                </c:pt>
                <c:pt idx="4318">
                  <c:v>178.45008619740241</c:v>
                </c:pt>
                <c:pt idx="4319">
                  <c:v>178.48059224191601</c:v>
                </c:pt>
                <c:pt idx="4320">
                  <c:v>178.51109643804281</c:v>
                </c:pt>
                <c:pt idx="4321">
                  <c:v>178.54159878632331</c:v>
                </c:pt>
                <c:pt idx="4322">
                  <c:v>178.5720992872966</c:v>
                </c:pt>
                <c:pt idx="4323">
                  <c:v>178.60259794150161</c:v>
                </c:pt>
                <c:pt idx="4324">
                  <c:v>178.63309474947789</c:v>
                </c:pt>
                <c:pt idx="4325">
                  <c:v>178.66358971176359</c:v>
                </c:pt>
                <c:pt idx="4326">
                  <c:v>178.69408282889739</c:v>
                </c:pt>
                <c:pt idx="4327">
                  <c:v>178.72457410141689</c:v>
                </c:pt>
                <c:pt idx="4328">
                  <c:v>178.75506352986071</c:v>
                </c:pt>
                <c:pt idx="4329">
                  <c:v>178.78555111476581</c:v>
                </c:pt>
                <c:pt idx="4330">
                  <c:v>178.81603685666931</c:v>
                </c:pt>
                <c:pt idx="4331">
                  <c:v>178.8465207561087</c:v>
                </c:pt>
                <c:pt idx="4332">
                  <c:v>178.87700281362021</c:v>
                </c:pt>
                <c:pt idx="4333">
                  <c:v>178.90748302974021</c:v>
                </c:pt>
                <c:pt idx="4334">
                  <c:v>178.93796140500541</c:v>
                </c:pt>
                <c:pt idx="4335">
                  <c:v>178.9684379399506</c:v>
                </c:pt>
                <c:pt idx="4336">
                  <c:v>178.99891263511239</c:v>
                </c:pt>
                <c:pt idx="4337">
                  <c:v>179.02938549102561</c:v>
                </c:pt>
                <c:pt idx="4338">
                  <c:v>179.0598565082251</c:v>
                </c:pt>
                <c:pt idx="4339">
                  <c:v>179.0903256872457</c:v>
                </c:pt>
                <c:pt idx="4340">
                  <c:v>179.1207930286221</c:v>
                </c:pt>
                <c:pt idx="4341">
                  <c:v>179.15125853288819</c:v>
                </c:pt>
                <c:pt idx="4342">
                  <c:v>179.18172220057781</c:v>
                </c:pt>
                <c:pt idx="4343">
                  <c:v>179.212184032225</c:v>
                </c:pt>
                <c:pt idx="4344">
                  <c:v>179.24264402836269</c:v>
                </c:pt>
                <c:pt idx="4345">
                  <c:v>179.273102189524</c:v>
                </c:pt>
                <c:pt idx="4346">
                  <c:v>179.30355851624171</c:v>
                </c:pt>
                <c:pt idx="4347">
                  <c:v>179.33401300904839</c:v>
                </c:pt>
                <c:pt idx="4348">
                  <c:v>179.3644656684763</c:v>
                </c:pt>
                <c:pt idx="4349">
                  <c:v>179.394916495057</c:v>
                </c:pt>
                <c:pt idx="4350">
                  <c:v>179.42536548932301</c:v>
                </c:pt>
                <c:pt idx="4351">
                  <c:v>179.45581265180459</c:v>
                </c:pt>
                <c:pt idx="4352">
                  <c:v>179.4862579830336</c:v>
                </c:pt>
                <c:pt idx="4353">
                  <c:v>179.5167014835408</c:v>
                </c:pt>
                <c:pt idx="4354">
                  <c:v>179.54714315385701</c:v>
                </c:pt>
                <c:pt idx="4355">
                  <c:v>179.5775829945116</c:v>
                </c:pt>
                <c:pt idx="4356">
                  <c:v>179.60802100603539</c:v>
                </c:pt>
                <c:pt idx="4357">
                  <c:v>179.6384571889578</c:v>
                </c:pt>
                <c:pt idx="4358">
                  <c:v>179.6688915438088</c:v>
                </c:pt>
                <c:pt idx="4359">
                  <c:v>179.69932407111651</c:v>
                </c:pt>
                <c:pt idx="4360">
                  <c:v>179.729754771411</c:v>
                </c:pt>
                <c:pt idx="4361">
                  <c:v>179.76018364522031</c:v>
                </c:pt>
                <c:pt idx="4362">
                  <c:v>179.79061069307249</c:v>
                </c:pt>
                <c:pt idx="4363">
                  <c:v>179.82103591549671</c:v>
                </c:pt>
                <c:pt idx="4364">
                  <c:v>179.8514593130194</c:v>
                </c:pt>
                <c:pt idx="4365">
                  <c:v>179.8818808861692</c:v>
                </c:pt>
                <c:pt idx="4366">
                  <c:v>179.91230063547309</c:v>
                </c:pt>
                <c:pt idx="4367">
                  <c:v>179.94271856145781</c:v>
                </c:pt>
                <c:pt idx="4368">
                  <c:v>179.97313466464999</c:v>
                </c:pt>
                <c:pt idx="4369">
                  <c:v>180.00354894557671</c:v>
                </c:pt>
                <c:pt idx="4370">
                  <c:v>180.03396140476389</c:v>
                </c:pt>
                <c:pt idx="4371">
                  <c:v>180.06437204273681</c:v>
                </c:pt>
                <c:pt idx="4372">
                  <c:v>180.09478086002221</c:v>
                </c:pt>
                <c:pt idx="4373">
                  <c:v>180.1251878571446</c:v>
                </c:pt>
                <c:pt idx="4374">
                  <c:v>180.15559303462911</c:v>
                </c:pt>
                <c:pt idx="4375">
                  <c:v>180.18599639300101</c:v>
                </c:pt>
                <c:pt idx="4376">
                  <c:v>180.21639793278479</c:v>
                </c:pt>
                <c:pt idx="4377">
                  <c:v>180.24679765450409</c:v>
                </c:pt>
                <c:pt idx="4378">
                  <c:v>180.2771955586837</c:v>
                </c:pt>
                <c:pt idx="4379">
                  <c:v>180.30759164584691</c:v>
                </c:pt>
                <c:pt idx="4380">
                  <c:v>180.3379859165172</c:v>
                </c:pt>
                <c:pt idx="4381">
                  <c:v>180.36837837121811</c:v>
                </c:pt>
                <c:pt idx="4382">
                  <c:v>180.39876901047231</c:v>
                </c:pt>
                <c:pt idx="4383">
                  <c:v>180.42915783480231</c:v>
                </c:pt>
                <c:pt idx="4384">
                  <c:v>180.45954484473091</c:v>
                </c:pt>
                <c:pt idx="4385">
                  <c:v>180.48993004077971</c:v>
                </c:pt>
                <c:pt idx="4386">
                  <c:v>180.52031342347121</c:v>
                </c:pt>
                <c:pt idx="4387">
                  <c:v>180.55069499332609</c:v>
                </c:pt>
                <c:pt idx="4388">
                  <c:v>180.58107475086661</c:v>
                </c:pt>
                <c:pt idx="4389">
                  <c:v>180.61145269661321</c:v>
                </c:pt>
                <c:pt idx="4390">
                  <c:v>180.64182883108671</c:v>
                </c:pt>
                <c:pt idx="4391">
                  <c:v>180.6722031548077</c:v>
                </c:pt>
                <c:pt idx="4392">
                  <c:v>180.70257566829679</c:v>
                </c:pt>
                <c:pt idx="4393">
                  <c:v>180.7329463720732</c:v>
                </c:pt>
                <c:pt idx="4394">
                  <c:v>180.763315266657</c:v>
                </c:pt>
                <c:pt idx="4395">
                  <c:v>180.79368235256811</c:v>
                </c:pt>
                <c:pt idx="4396">
                  <c:v>180.82404763032511</c:v>
                </c:pt>
                <c:pt idx="4397">
                  <c:v>180.8544111004465</c:v>
                </c:pt>
                <c:pt idx="4398">
                  <c:v>180.88477276345179</c:v>
                </c:pt>
                <c:pt idx="4399">
                  <c:v>180.91513261985909</c:v>
                </c:pt>
                <c:pt idx="4400">
                  <c:v>180.9454906701863</c:v>
                </c:pt>
                <c:pt idx="4401">
                  <c:v>180.9758469149516</c:v>
                </c:pt>
                <c:pt idx="4402">
                  <c:v>181.00620135467199</c:v>
                </c:pt>
                <c:pt idx="4403">
                  <c:v>181.03655398986501</c:v>
                </c:pt>
                <c:pt idx="4404">
                  <c:v>181.0669048210481</c:v>
                </c:pt>
                <c:pt idx="4405">
                  <c:v>181.09725384873749</c:v>
                </c:pt>
                <c:pt idx="4406">
                  <c:v>181.1276010734498</c:v>
                </c:pt>
                <c:pt idx="4407">
                  <c:v>181.1579464957012</c:v>
                </c:pt>
                <c:pt idx="4408">
                  <c:v>181.1882901160082</c:v>
                </c:pt>
                <c:pt idx="4409">
                  <c:v>181.21863193488619</c:v>
                </c:pt>
                <c:pt idx="4410">
                  <c:v>181.24897195285021</c:v>
                </c:pt>
                <c:pt idx="4411">
                  <c:v>181.2793101704159</c:v>
                </c:pt>
                <c:pt idx="4412">
                  <c:v>181.3096465880981</c:v>
                </c:pt>
                <c:pt idx="4413">
                  <c:v>181.33998120641161</c:v>
                </c:pt>
                <c:pt idx="4414">
                  <c:v>181.3703140258703</c:v>
                </c:pt>
                <c:pt idx="4415">
                  <c:v>181.40064504698859</c:v>
                </c:pt>
                <c:pt idx="4416">
                  <c:v>181.43097427028039</c:v>
                </c:pt>
                <c:pt idx="4417">
                  <c:v>181.46130169625971</c:v>
                </c:pt>
                <c:pt idx="4418">
                  <c:v>181.491627325439</c:v>
                </c:pt>
                <c:pt idx="4419">
                  <c:v>181.5219511583318</c:v>
                </c:pt>
                <c:pt idx="4420">
                  <c:v>181.55227319545111</c:v>
                </c:pt>
                <c:pt idx="4421">
                  <c:v>181.5825934373091</c:v>
                </c:pt>
                <c:pt idx="4422">
                  <c:v>181.61291188441839</c:v>
                </c:pt>
                <c:pt idx="4423">
                  <c:v>181.64322853729061</c:v>
                </c:pt>
                <c:pt idx="4424">
                  <c:v>181.67354339643799</c:v>
                </c:pt>
                <c:pt idx="4425">
                  <c:v>181.7038564623715</c:v>
                </c:pt>
                <c:pt idx="4426">
                  <c:v>181.73416773560291</c:v>
                </c:pt>
                <c:pt idx="4427">
                  <c:v>181.764477216643</c:v>
                </c:pt>
                <c:pt idx="4428">
                  <c:v>181.79478490600221</c:v>
                </c:pt>
                <c:pt idx="4429">
                  <c:v>181.82509080419129</c:v>
                </c:pt>
                <c:pt idx="4430">
                  <c:v>181.85539491172051</c:v>
                </c:pt>
                <c:pt idx="4431">
                  <c:v>181.8856972290998</c:v>
                </c:pt>
                <c:pt idx="4432">
                  <c:v>181.91599775683841</c:v>
                </c:pt>
                <c:pt idx="4433">
                  <c:v>181.94629649544601</c:v>
                </c:pt>
                <c:pt idx="4434">
                  <c:v>181.97659344543189</c:v>
                </c:pt>
                <c:pt idx="4435">
                  <c:v>182.006888607305</c:v>
                </c:pt>
                <c:pt idx="4436">
                  <c:v>182.0371819815733</c:v>
                </c:pt>
                <c:pt idx="4437">
                  <c:v>182.06747356874641</c:v>
                </c:pt>
                <c:pt idx="4438">
                  <c:v>182.09776336933109</c:v>
                </c:pt>
                <c:pt idx="4439">
                  <c:v>182.12805138383621</c:v>
                </c:pt>
                <c:pt idx="4440">
                  <c:v>182.158337612769</c:v>
                </c:pt>
                <c:pt idx="4441">
                  <c:v>182.1886220566366</c:v>
                </c:pt>
                <c:pt idx="4442">
                  <c:v>182.21890471594591</c:v>
                </c:pt>
                <c:pt idx="4443">
                  <c:v>182.24918559120479</c:v>
                </c:pt>
                <c:pt idx="4444">
                  <c:v>182.27946468291881</c:v>
                </c:pt>
                <c:pt idx="4445">
                  <c:v>182.30974199159439</c:v>
                </c:pt>
                <c:pt idx="4446">
                  <c:v>182.3400175177382</c:v>
                </c:pt>
                <c:pt idx="4447">
                  <c:v>182.37029126185561</c:v>
                </c:pt>
                <c:pt idx="4448">
                  <c:v>182.40056322445179</c:v>
                </c:pt>
                <c:pt idx="4449">
                  <c:v>182.430833406033</c:v>
                </c:pt>
                <c:pt idx="4450">
                  <c:v>182.46110180710301</c:v>
                </c:pt>
                <c:pt idx="4451">
                  <c:v>182.4913684281675</c:v>
                </c:pt>
                <c:pt idx="4452">
                  <c:v>182.5216332697305</c:v>
                </c:pt>
                <c:pt idx="4453">
                  <c:v>182.55189633229699</c:v>
                </c:pt>
                <c:pt idx="4454">
                  <c:v>182.58215761637001</c:v>
                </c:pt>
                <c:pt idx="4455">
                  <c:v>182.61241712245399</c:v>
                </c:pt>
                <c:pt idx="4456">
                  <c:v>182.64267485105211</c:v>
                </c:pt>
                <c:pt idx="4457">
                  <c:v>182.67293080266751</c:v>
                </c:pt>
                <c:pt idx="4458">
                  <c:v>182.70318497780369</c:v>
                </c:pt>
                <c:pt idx="4459">
                  <c:v>182.7334373769626</c:v>
                </c:pt>
                <c:pt idx="4460">
                  <c:v>182.76368800064711</c:v>
                </c:pt>
                <c:pt idx="4461">
                  <c:v>182.7939368493596</c:v>
                </c:pt>
                <c:pt idx="4462">
                  <c:v>182.82418392360171</c:v>
                </c:pt>
                <c:pt idx="4463">
                  <c:v>182.8544292238754</c:v>
                </c:pt>
                <c:pt idx="4464">
                  <c:v>182.88467275068211</c:v>
                </c:pt>
                <c:pt idx="4465">
                  <c:v>182.9149145045223</c:v>
                </c:pt>
                <c:pt idx="4466">
                  <c:v>182.94515448589809</c:v>
                </c:pt>
                <c:pt idx="4467">
                  <c:v>182.97539269530949</c:v>
                </c:pt>
                <c:pt idx="4468">
                  <c:v>183.00562913325669</c:v>
                </c:pt>
                <c:pt idx="4469">
                  <c:v>183.03586380024089</c:v>
                </c:pt>
                <c:pt idx="4470">
                  <c:v>183.06609669676061</c:v>
                </c:pt>
                <c:pt idx="4471">
                  <c:v>183.09632782331681</c:v>
                </c:pt>
                <c:pt idx="4472">
                  <c:v>183.1265571804081</c:v>
                </c:pt>
                <c:pt idx="4473">
                  <c:v>183.1567847685337</c:v>
                </c:pt>
                <c:pt idx="4474">
                  <c:v>183.18701058819269</c:v>
                </c:pt>
                <c:pt idx="4475">
                  <c:v>183.21723463988411</c:v>
                </c:pt>
                <c:pt idx="4476">
                  <c:v>183.24745692410559</c:v>
                </c:pt>
                <c:pt idx="4477">
                  <c:v>183.2776774413563</c:v>
                </c:pt>
                <c:pt idx="4478">
                  <c:v>183.30789619213309</c:v>
                </c:pt>
                <c:pt idx="4479">
                  <c:v>183.3381131769342</c:v>
                </c:pt>
                <c:pt idx="4480">
                  <c:v>183.368328396257</c:v>
                </c:pt>
                <c:pt idx="4481">
                  <c:v>183.3985418505986</c:v>
                </c:pt>
                <c:pt idx="4482">
                  <c:v>183.42875354045569</c:v>
                </c:pt>
                <c:pt idx="4483">
                  <c:v>183.45896346632509</c:v>
                </c:pt>
                <c:pt idx="4484">
                  <c:v>183.4891716287031</c:v>
                </c:pt>
                <c:pt idx="4485">
                  <c:v>183.51937802808621</c:v>
                </c:pt>
                <c:pt idx="4486">
                  <c:v>183.5495826649699</c:v>
                </c:pt>
                <c:pt idx="4487">
                  <c:v>183.57978553985029</c:v>
                </c:pt>
                <c:pt idx="4488">
                  <c:v>183.60998665322239</c:v>
                </c:pt>
                <c:pt idx="4489">
                  <c:v>183.64018600558111</c:v>
                </c:pt>
                <c:pt idx="4490">
                  <c:v>183.67038359742199</c:v>
                </c:pt>
                <c:pt idx="4491">
                  <c:v>183.70057942923941</c:v>
                </c:pt>
                <c:pt idx="4492">
                  <c:v>183.73077350152761</c:v>
                </c:pt>
                <c:pt idx="4493">
                  <c:v>183.760965814781</c:v>
                </c:pt>
                <c:pt idx="4494">
                  <c:v>183.79115636949331</c:v>
                </c:pt>
                <c:pt idx="4495">
                  <c:v>183.82134516615841</c:v>
                </c:pt>
                <c:pt idx="4496">
                  <c:v>183.85153220526931</c:v>
                </c:pt>
                <c:pt idx="4497">
                  <c:v>183.88171748731969</c:v>
                </c:pt>
                <c:pt idx="4498">
                  <c:v>183.91190101280199</c:v>
                </c:pt>
                <c:pt idx="4499">
                  <c:v>183.94208278220879</c:v>
                </c:pt>
                <c:pt idx="4500">
                  <c:v>183.97226279603331</c:v>
                </c:pt>
                <c:pt idx="4501">
                  <c:v>184.0024410547671</c:v>
                </c:pt>
                <c:pt idx="4502">
                  <c:v>184.03261755890179</c:v>
                </c:pt>
                <c:pt idx="4503">
                  <c:v>184.06279230893</c:v>
                </c:pt>
                <c:pt idx="4504">
                  <c:v>184.09296530534181</c:v>
                </c:pt>
                <c:pt idx="4505">
                  <c:v>184.12313654862979</c:v>
                </c:pt>
                <c:pt idx="4506">
                  <c:v>184.1533060392843</c:v>
                </c:pt>
                <c:pt idx="4507">
                  <c:v>184.1834737777958</c:v>
                </c:pt>
                <c:pt idx="4508">
                  <c:v>184.2136397646548</c:v>
                </c:pt>
                <c:pt idx="4509">
                  <c:v>184.24380400035199</c:v>
                </c:pt>
                <c:pt idx="4510">
                  <c:v>184.2739664853768</c:v>
                </c:pt>
                <c:pt idx="4511">
                  <c:v>184.30412722021899</c:v>
                </c:pt>
                <c:pt idx="4512">
                  <c:v>184.3342862053681</c:v>
                </c:pt>
                <c:pt idx="4513">
                  <c:v>184.36444344131371</c:v>
                </c:pt>
                <c:pt idx="4514">
                  <c:v>184.3945989285441</c:v>
                </c:pt>
                <c:pt idx="4515">
                  <c:v>184.4247526675484</c:v>
                </c:pt>
                <c:pt idx="4516">
                  <c:v>184.45490465881511</c:v>
                </c:pt>
                <c:pt idx="4517">
                  <c:v>184.48505490283239</c:v>
                </c:pt>
                <c:pt idx="4518">
                  <c:v>184.5152034000881</c:v>
                </c:pt>
                <c:pt idx="4519">
                  <c:v>184.54535015107029</c:v>
                </c:pt>
                <c:pt idx="4520">
                  <c:v>184.57549515626619</c:v>
                </c:pt>
                <c:pt idx="4521">
                  <c:v>184.60563841616289</c:v>
                </c:pt>
                <c:pt idx="4522">
                  <c:v>184.63577993124801</c:v>
                </c:pt>
                <c:pt idx="4523">
                  <c:v>184.66591970200801</c:v>
                </c:pt>
                <c:pt idx="4524">
                  <c:v>184.69605772892911</c:v>
                </c:pt>
                <c:pt idx="4525">
                  <c:v>184.72619401249801</c:v>
                </c:pt>
                <c:pt idx="4526">
                  <c:v>184.75632855320049</c:v>
                </c:pt>
                <c:pt idx="4527">
                  <c:v>184.7864613515226</c:v>
                </c:pt>
                <c:pt idx="4528">
                  <c:v>184.81659240794971</c:v>
                </c:pt>
                <c:pt idx="4529">
                  <c:v>184.846721722967</c:v>
                </c:pt>
                <c:pt idx="4530">
                  <c:v>184.87684929705961</c:v>
                </c:pt>
                <c:pt idx="4531">
                  <c:v>184.90697513071319</c:v>
                </c:pt>
                <c:pt idx="4532">
                  <c:v>184.93709922441101</c:v>
                </c:pt>
                <c:pt idx="4533">
                  <c:v>184.96722157863809</c:v>
                </c:pt>
                <c:pt idx="4534">
                  <c:v>184.99734219387821</c:v>
                </c:pt>
                <c:pt idx="4535">
                  <c:v>185.02746107061611</c:v>
                </c:pt>
                <c:pt idx="4536">
                  <c:v>185.05757820933431</c:v>
                </c:pt>
                <c:pt idx="4537">
                  <c:v>185.08769361051671</c:v>
                </c:pt>
                <c:pt idx="4538">
                  <c:v>185.11780727464651</c:v>
                </c:pt>
                <c:pt idx="4539">
                  <c:v>185.14791920220651</c:v>
                </c:pt>
                <c:pt idx="4540">
                  <c:v>185.17802939367931</c:v>
                </c:pt>
                <c:pt idx="4541">
                  <c:v>185.20813784954731</c:v>
                </c:pt>
                <c:pt idx="4542">
                  <c:v>185.23824457029281</c:v>
                </c:pt>
                <c:pt idx="4543">
                  <c:v>185.26834955639791</c:v>
                </c:pt>
                <c:pt idx="4544">
                  <c:v>185.29845280834351</c:v>
                </c:pt>
                <c:pt idx="4545">
                  <c:v>185.32855432661179</c:v>
                </c:pt>
                <c:pt idx="4546">
                  <c:v>185.3586541116841</c:v>
                </c:pt>
                <c:pt idx="4547">
                  <c:v>185.38875216404099</c:v>
                </c:pt>
                <c:pt idx="4548">
                  <c:v>185.41884848416299</c:v>
                </c:pt>
                <c:pt idx="4549">
                  <c:v>185.44894307253131</c:v>
                </c:pt>
                <c:pt idx="4550">
                  <c:v>185.47903592962601</c:v>
                </c:pt>
                <c:pt idx="4551">
                  <c:v>185.50912705592651</c:v>
                </c:pt>
                <c:pt idx="4552">
                  <c:v>185.53921645191321</c:v>
                </c:pt>
                <c:pt idx="4553">
                  <c:v>185.56930411806539</c:v>
                </c:pt>
                <c:pt idx="4554">
                  <c:v>185.5993900548624</c:v>
                </c:pt>
                <c:pt idx="4555">
                  <c:v>185.62947426278359</c:v>
                </c:pt>
                <c:pt idx="4556">
                  <c:v>185.65955674230739</c:v>
                </c:pt>
                <c:pt idx="4557">
                  <c:v>185.68963749391261</c:v>
                </c:pt>
                <c:pt idx="4558">
                  <c:v>185.7197165180774</c:v>
                </c:pt>
                <c:pt idx="4559">
                  <c:v>185.74979381527999</c:v>
                </c:pt>
                <c:pt idx="4560">
                  <c:v>185.7798693859985</c:v>
                </c:pt>
                <c:pt idx="4561">
                  <c:v>185.80994323070991</c:v>
                </c:pt>
                <c:pt idx="4562">
                  <c:v>185.84001534989289</c:v>
                </c:pt>
                <c:pt idx="4563">
                  <c:v>185.87008574402321</c:v>
                </c:pt>
                <c:pt idx="4564">
                  <c:v>185.90015441357821</c:v>
                </c:pt>
                <c:pt idx="4565">
                  <c:v>185.93022135903539</c:v>
                </c:pt>
                <c:pt idx="4566">
                  <c:v>185.96028658086999</c:v>
                </c:pt>
                <c:pt idx="4567">
                  <c:v>185.99035007955939</c:v>
                </c:pt>
                <c:pt idx="4568">
                  <c:v>186.0204118555788</c:v>
                </c:pt>
                <c:pt idx="4569">
                  <c:v>186.05047190940411</c:v>
                </c:pt>
                <c:pt idx="4570">
                  <c:v>186.08053024151059</c:v>
                </c:pt>
                <c:pt idx="4571">
                  <c:v>186.11058685237441</c:v>
                </c:pt>
                <c:pt idx="4572">
                  <c:v>186.14064174247011</c:v>
                </c:pt>
                <c:pt idx="4573">
                  <c:v>186.17069491227221</c:v>
                </c:pt>
                <c:pt idx="4574">
                  <c:v>186.20074636225539</c:v>
                </c:pt>
                <c:pt idx="4575">
                  <c:v>186.23079609289439</c:v>
                </c:pt>
                <c:pt idx="4576">
                  <c:v>186.26084410466311</c:v>
                </c:pt>
                <c:pt idx="4577">
                  <c:v>186.2908903980352</c:v>
                </c:pt>
                <c:pt idx="4578">
                  <c:v>186.32093497348481</c:v>
                </c:pt>
                <c:pt idx="4579">
                  <c:v>186.3509778314847</c:v>
                </c:pt>
                <c:pt idx="4580">
                  <c:v>186.3810189725084</c:v>
                </c:pt>
                <c:pt idx="4581">
                  <c:v>186.41105839702911</c:v>
                </c:pt>
                <c:pt idx="4582">
                  <c:v>186.44109610551899</c:v>
                </c:pt>
                <c:pt idx="4583">
                  <c:v>186.4711320984506</c:v>
                </c:pt>
                <c:pt idx="4584">
                  <c:v>186.5011663762964</c:v>
                </c:pt>
                <c:pt idx="4585">
                  <c:v>186.53119893952859</c:v>
                </c:pt>
                <c:pt idx="4586">
                  <c:v>186.5612297886189</c:v>
                </c:pt>
                <c:pt idx="4587">
                  <c:v>186.5912589240385</c:v>
                </c:pt>
                <c:pt idx="4588">
                  <c:v>186.6212863462587</c:v>
                </c:pt>
                <c:pt idx="4589">
                  <c:v>186.65131205575051</c:v>
                </c:pt>
                <c:pt idx="4590">
                  <c:v>186.6813360529853</c:v>
                </c:pt>
                <c:pt idx="4591">
                  <c:v>186.71135833843351</c:v>
                </c:pt>
                <c:pt idx="4592">
                  <c:v>186.74137891256521</c:v>
                </c:pt>
                <c:pt idx="4593">
                  <c:v>186.7713977758508</c:v>
                </c:pt>
                <c:pt idx="4594">
                  <c:v>186.80141492876001</c:v>
                </c:pt>
                <c:pt idx="4595">
                  <c:v>186.83143037176279</c:v>
                </c:pt>
                <c:pt idx="4596">
                  <c:v>186.86144410532839</c:v>
                </c:pt>
                <c:pt idx="4597">
                  <c:v>186.8914561299263</c:v>
                </c:pt>
                <c:pt idx="4598">
                  <c:v>186.92146644602531</c:v>
                </c:pt>
                <c:pt idx="4599">
                  <c:v>186.951475054094</c:v>
                </c:pt>
                <c:pt idx="4600">
                  <c:v>186.98148195460101</c:v>
                </c:pt>
                <c:pt idx="4601">
                  <c:v>187.01148714801491</c:v>
                </c:pt>
                <c:pt idx="4602">
                  <c:v>187.04149063480321</c:v>
                </c:pt>
                <c:pt idx="4603">
                  <c:v>187.07149241543451</c:v>
                </c:pt>
                <c:pt idx="4604">
                  <c:v>187.1014924903757</c:v>
                </c:pt>
                <c:pt idx="4605">
                  <c:v>187.1314908600948</c:v>
                </c:pt>
                <c:pt idx="4606">
                  <c:v>187.16148752505859</c:v>
                </c:pt>
                <c:pt idx="4607">
                  <c:v>187.19148248573421</c:v>
                </c:pt>
                <c:pt idx="4608">
                  <c:v>187.22147574258781</c:v>
                </c:pt>
                <c:pt idx="4609">
                  <c:v>187.2514672960867</c:v>
                </c:pt>
                <c:pt idx="4610">
                  <c:v>187.28145714669631</c:v>
                </c:pt>
                <c:pt idx="4611">
                  <c:v>187.31144529488299</c:v>
                </c:pt>
                <c:pt idx="4612">
                  <c:v>187.34143174111259</c:v>
                </c:pt>
                <c:pt idx="4613">
                  <c:v>187.371416485851</c:v>
                </c:pt>
                <c:pt idx="4614">
                  <c:v>187.40139952956281</c:v>
                </c:pt>
                <c:pt idx="4615">
                  <c:v>187.43138087271319</c:v>
                </c:pt>
                <c:pt idx="4616">
                  <c:v>187.4613605157675</c:v>
                </c:pt>
                <c:pt idx="4617">
                  <c:v>187.49133845919019</c:v>
                </c:pt>
                <c:pt idx="4618">
                  <c:v>187.52131470344551</c:v>
                </c:pt>
                <c:pt idx="4619">
                  <c:v>187.55128924899779</c:v>
                </c:pt>
                <c:pt idx="4620">
                  <c:v>187.58126209631101</c:v>
                </c:pt>
                <c:pt idx="4621">
                  <c:v>187.61123324584881</c:v>
                </c:pt>
                <c:pt idx="4622">
                  <c:v>187.64120269807469</c:v>
                </c:pt>
                <c:pt idx="4623">
                  <c:v>187.67117045345199</c:v>
                </c:pt>
                <c:pt idx="4624">
                  <c:v>187.7011365124437</c:v>
                </c:pt>
                <c:pt idx="4625">
                  <c:v>187.73110087551251</c:v>
                </c:pt>
                <c:pt idx="4626">
                  <c:v>187.76106354312131</c:v>
                </c:pt>
                <c:pt idx="4627">
                  <c:v>187.7910245157322</c:v>
                </c:pt>
                <c:pt idx="4628">
                  <c:v>187.8209837938075</c:v>
                </c:pt>
                <c:pt idx="4629">
                  <c:v>187.85094137780931</c:v>
                </c:pt>
                <c:pt idx="4630">
                  <c:v>187.88089726819879</c:v>
                </c:pt>
                <c:pt idx="4631">
                  <c:v>187.91085146543821</c:v>
                </c:pt>
                <c:pt idx="4632">
                  <c:v>187.94080396998771</c:v>
                </c:pt>
                <c:pt idx="4633">
                  <c:v>187.97075478230931</c:v>
                </c:pt>
                <c:pt idx="4634">
                  <c:v>188.00070390286311</c:v>
                </c:pt>
                <c:pt idx="4635">
                  <c:v>188.03065133211001</c:v>
                </c:pt>
                <c:pt idx="4636">
                  <c:v>188.06059707051051</c:v>
                </c:pt>
                <c:pt idx="4637">
                  <c:v>188.09054111852419</c:v>
                </c:pt>
                <c:pt idx="4638">
                  <c:v>188.12048347661141</c:v>
                </c:pt>
                <c:pt idx="4639">
                  <c:v>188.15042414523171</c:v>
                </c:pt>
                <c:pt idx="4640">
                  <c:v>188.18036312484469</c:v>
                </c:pt>
                <c:pt idx="4641">
                  <c:v>188.21030041590919</c:v>
                </c:pt>
                <c:pt idx="4642">
                  <c:v>188.24023601888459</c:v>
                </c:pt>
                <c:pt idx="4643">
                  <c:v>188.27016993422939</c:v>
                </c:pt>
                <c:pt idx="4644">
                  <c:v>188.300102162402</c:v>
                </c:pt>
                <c:pt idx="4645">
                  <c:v>188.33003270386121</c:v>
                </c:pt>
                <c:pt idx="4646">
                  <c:v>188.359961559065</c:v>
                </c:pt>
                <c:pt idx="4647">
                  <c:v>188.38988872847119</c:v>
                </c:pt>
                <c:pt idx="4648">
                  <c:v>188.4198142125372</c:v>
                </c:pt>
                <c:pt idx="4649">
                  <c:v>188.44973801172091</c:v>
                </c:pt>
                <c:pt idx="4650">
                  <c:v>188.4796601264791</c:v>
                </c:pt>
                <c:pt idx="4651">
                  <c:v>188.509580557269</c:v>
                </c:pt>
                <c:pt idx="4652">
                  <c:v>188.53949930454721</c:v>
                </c:pt>
                <c:pt idx="4653">
                  <c:v>188.56941636877031</c:v>
                </c:pt>
                <c:pt idx="4654">
                  <c:v>188.59933175039509</c:v>
                </c:pt>
                <c:pt idx="4655">
                  <c:v>188.629245449877</c:v>
                </c:pt>
                <c:pt idx="4656">
                  <c:v>188.65915746767229</c:v>
                </c:pt>
                <c:pt idx="4657">
                  <c:v>188.68906780423629</c:v>
                </c:pt>
                <c:pt idx="4658">
                  <c:v>188.718976460025</c:v>
                </c:pt>
                <c:pt idx="4659">
                  <c:v>188.74888343549321</c:v>
                </c:pt>
                <c:pt idx="4660">
                  <c:v>188.77878873109569</c:v>
                </c:pt>
                <c:pt idx="4661">
                  <c:v>188.80869234728769</c:v>
                </c:pt>
                <c:pt idx="4662">
                  <c:v>188.83859428452399</c:v>
                </c:pt>
                <c:pt idx="4663">
                  <c:v>188.86849454325801</c:v>
                </c:pt>
                <c:pt idx="4664">
                  <c:v>188.89839312394429</c:v>
                </c:pt>
                <c:pt idx="4665">
                  <c:v>188.92829002703709</c:v>
                </c:pt>
                <c:pt idx="4666">
                  <c:v>188.95818525299001</c:v>
                </c:pt>
                <c:pt idx="4667">
                  <c:v>188.98807880225601</c:v>
                </c:pt>
                <c:pt idx="4668">
                  <c:v>189.01797067528861</c:v>
                </c:pt>
                <c:pt idx="4669">
                  <c:v>189.04786087254129</c:v>
                </c:pt>
                <c:pt idx="4670">
                  <c:v>189.0777493944656</c:v>
                </c:pt>
                <c:pt idx="4671">
                  <c:v>189.10763624151531</c:v>
                </c:pt>
                <c:pt idx="4672">
                  <c:v>189.13752141414261</c:v>
                </c:pt>
                <c:pt idx="4673">
                  <c:v>189.16740491279921</c:v>
                </c:pt>
                <c:pt idx="4674">
                  <c:v>189.19728673793699</c:v>
                </c:pt>
                <c:pt idx="4675">
                  <c:v>189.22716689000819</c:v>
                </c:pt>
                <c:pt idx="4676">
                  <c:v>189.2570453694639</c:v>
                </c:pt>
                <c:pt idx="4677">
                  <c:v>189.2869221767553</c:v>
                </c:pt>
                <c:pt idx="4678">
                  <c:v>189.31679731233399</c:v>
                </c:pt>
                <c:pt idx="4679">
                  <c:v>189.34667077664969</c:v>
                </c:pt>
                <c:pt idx="4680">
                  <c:v>189.37654257015441</c:v>
                </c:pt>
                <c:pt idx="4681">
                  <c:v>189.40641269329751</c:v>
                </c:pt>
                <c:pt idx="4682">
                  <c:v>189.4362811465293</c:v>
                </c:pt>
                <c:pt idx="4683">
                  <c:v>189.46614793030071</c:v>
                </c:pt>
                <c:pt idx="4684">
                  <c:v>189.49601304506001</c:v>
                </c:pt>
                <c:pt idx="4685">
                  <c:v>189.52587649125741</c:v>
                </c:pt>
                <c:pt idx="4686">
                  <c:v>189.55573826934241</c:v>
                </c:pt>
                <c:pt idx="4687">
                  <c:v>189.58559837976409</c:v>
                </c:pt>
                <c:pt idx="4688">
                  <c:v>189.61545682297071</c:v>
                </c:pt>
                <c:pt idx="4689">
                  <c:v>189.64531359941171</c:v>
                </c:pt>
                <c:pt idx="4690">
                  <c:v>189.67516870953509</c:v>
                </c:pt>
                <c:pt idx="4691">
                  <c:v>189.70502215378889</c:v>
                </c:pt>
                <c:pt idx="4692">
                  <c:v>189.73487393262161</c:v>
                </c:pt>
                <c:pt idx="4693">
                  <c:v>189.76472404648101</c:v>
                </c:pt>
                <c:pt idx="4694">
                  <c:v>189.79457249581421</c:v>
                </c:pt>
                <c:pt idx="4695">
                  <c:v>189.82441928106871</c:v>
                </c:pt>
                <c:pt idx="4696">
                  <c:v>189.85426440269211</c:v>
                </c:pt>
                <c:pt idx="4697">
                  <c:v>189.88410786113101</c:v>
                </c:pt>
                <c:pt idx="4698">
                  <c:v>189.91394965683139</c:v>
                </c:pt>
                <c:pt idx="4699">
                  <c:v>189.943789790241</c:v>
                </c:pt>
                <c:pt idx="4700">
                  <c:v>189.97362826180569</c:v>
                </c:pt>
                <c:pt idx="4701">
                  <c:v>190.00346507197119</c:v>
                </c:pt>
                <c:pt idx="4702">
                  <c:v>190.03330022118371</c:v>
                </c:pt>
                <c:pt idx="4703">
                  <c:v>190.06313370988869</c:v>
                </c:pt>
                <c:pt idx="4704">
                  <c:v>190.09296553853159</c:v>
                </c:pt>
                <c:pt idx="4705">
                  <c:v>190.1227957075576</c:v>
                </c:pt>
                <c:pt idx="4706">
                  <c:v>190.15262421741221</c:v>
                </c:pt>
                <c:pt idx="4707">
                  <c:v>190.18245106853931</c:v>
                </c:pt>
                <c:pt idx="4708">
                  <c:v>190.2122762613842</c:v>
                </c:pt>
                <c:pt idx="4709">
                  <c:v>190.2420997963907</c:v>
                </c:pt>
                <c:pt idx="4710">
                  <c:v>190.27192167400341</c:v>
                </c:pt>
                <c:pt idx="4711">
                  <c:v>190.30174189466581</c:v>
                </c:pt>
                <c:pt idx="4712">
                  <c:v>190.3315604588222</c:v>
                </c:pt>
                <c:pt idx="4713">
                  <c:v>190.3613773669156</c:v>
                </c:pt>
                <c:pt idx="4714">
                  <c:v>190.39119261938939</c:v>
                </c:pt>
                <c:pt idx="4715">
                  <c:v>190.42100621668669</c:v>
                </c:pt>
                <c:pt idx="4716">
                  <c:v>190.45081815925039</c:v>
                </c:pt>
                <c:pt idx="4717">
                  <c:v>190.48062844752329</c:v>
                </c:pt>
                <c:pt idx="4718">
                  <c:v>190.5104370819478</c:v>
                </c:pt>
                <c:pt idx="4719">
                  <c:v>190.54024406296551</c:v>
                </c:pt>
                <c:pt idx="4720">
                  <c:v>190.57004939101961</c:v>
                </c:pt>
                <c:pt idx="4721">
                  <c:v>190.59985306655071</c:v>
                </c:pt>
                <c:pt idx="4722">
                  <c:v>190.62965509000119</c:v>
                </c:pt>
                <c:pt idx="4723">
                  <c:v>190.65945546181189</c:v>
                </c:pt>
                <c:pt idx="4724">
                  <c:v>190.68925418242441</c:v>
                </c:pt>
                <c:pt idx="4725">
                  <c:v>190.7190512522798</c:v>
                </c:pt>
                <c:pt idx="4726">
                  <c:v>190.748846671818</c:v>
                </c:pt>
                <c:pt idx="4727">
                  <c:v>190.77864044148069</c:v>
                </c:pt>
                <c:pt idx="4728">
                  <c:v>190.80843256170741</c:v>
                </c:pt>
                <c:pt idx="4729">
                  <c:v>190.83822303293849</c:v>
                </c:pt>
                <c:pt idx="4730">
                  <c:v>190.8680118556137</c:v>
                </c:pt>
                <c:pt idx="4731">
                  <c:v>190.89779903017319</c:v>
                </c:pt>
                <c:pt idx="4732">
                  <c:v>190.92758455705581</c:v>
                </c:pt>
                <c:pt idx="4733">
                  <c:v>190.95736843670119</c:v>
                </c:pt>
                <c:pt idx="4734">
                  <c:v>190.9871506695485</c:v>
                </c:pt>
                <c:pt idx="4735">
                  <c:v>191.0169312560364</c:v>
                </c:pt>
                <c:pt idx="4736">
                  <c:v>191.0467101966035</c:v>
                </c:pt>
                <c:pt idx="4737">
                  <c:v>191.0764874916886</c:v>
                </c:pt>
                <c:pt idx="4738">
                  <c:v>191.10626314172919</c:v>
                </c:pt>
                <c:pt idx="4739">
                  <c:v>191.13603714716379</c:v>
                </c:pt>
                <c:pt idx="4740">
                  <c:v>191.16580950843041</c:v>
                </c:pt>
                <c:pt idx="4741">
                  <c:v>191.19558022596661</c:v>
                </c:pt>
                <c:pt idx="4742">
                  <c:v>191.2253493002091</c:v>
                </c:pt>
                <c:pt idx="4743">
                  <c:v>191.25511673159551</c:v>
                </c:pt>
                <c:pt idx="4744">
                  <c:v>191.28488252056309</c:v>
                </c:pt>
                <c:pt idx="4745">
                  <c:v>191.31464666754829</c:v>
                </c:pt>
                <c:pt idx="4746">
                  <c:v>191.34440917298741</c:v>
                </c:pt>
                <c:pt idx="4747">
                  <c:v>191.37417003731761</c:v>
                </c:pt>
                <c:pt idx="4748">
                  <c:v>191.40392926097439</c:v>
                </c:pt>
                <c:pt idx="4749">
                  <c:v>191.43368684439389</c:v>
                </c:pt>
                <c:pt idx="4750">
                  <c:v>191.4634427880116</c:v>
                </c:pt>
                <c:pt idx="4751">
                  <c:v>191.49319709226319</c:v>
                </c:pt>
                <c:pt idx="4752">
                  <c:v>191.52294975758409</c:v>
                </c:pt>
                <c:pt idx="4753">
                  <c:v>191.55270078440941</c:v>
                </c:pt>
                <c:pt idx="4754">
                  <c:v>191.5824501731735</c:v>
                </c:pt>
                <c:pt idx="4755">
                  <c:v>191.612197924312</c:v>
                </c:pt>
                <c:pt idx="4756">
                  <c:v>191.64194403825849</c:v>
                </c:pt>
                <c:pt idx="4757">
                  <c:v>191.6716885154479</c:v>
                </c:pt>
                <c:pt idx="4758">
                  <c:v>191.7014313563142</c:v>
                </c:pt>
                <c:pt idx="4759">
                  <c:v>191.73117256129061</c:v>
                </c:pt>
                <c:pt idx="4760">
                  <c:v>191.7609121308115</c:v>
                </c:pt>
                <c:pt idx="4761">
                  <c:v>191.79065006531039</c:v>
                </c:pt>
                <c:pt idx="4762">
                  <c:v>191.82038636522</c:v>
                </c:pt>
                <c:pt idx="4763">
                  <c:v>191.85012103097381</c:v>
                </c:pt>
                <c:pt idx="4764">
                  <c:v>191.8798540630041</c:v>
                </c:pt>
                <c:pt idx="4765">
                  <c:v>191.90958546174369</c:v>
                </c:pt>
                <c:pt idx="4766">
                  <c:v>191.9393152276258</c:v>
                </c:pt>
                <c:pt idx="4767">
                  <c:v>191.96904336108179</c:v>
                </c:pt>
                <c:pt idx="4768">
                  <c:v>191.99876986254361</c:v>
                </c:pt>
                <c:pt idx="4769">
                  <c:v>192.02849473244359</c:v>
                </c:pt>
                <c:pt idx="4770">
                  <c:v>192.0582179712128</c:v>
                </c:pt>
                <c:pt idx="4771">
                  <c:v>192.0879395792831</c:v>
                </c:pt>
                <c:pt idx="4772">
                  <c:v>192.11765955708589</c:v>
                </c:pt>
                <c:pt idx="4773">
                  <c:v>192.1473779050512</c:v>
                </c:pt>
                <c:pt idx="4774">
                  <c:v>192.1770946236104</c:v>
                </c:pt>
                <c:pt idx="4775">
                  <c:v>192.20680971319459</c:v>
                </c:pt>
                <c:pt idx="4776">
                  <c:v>192.2365231742335</c:v>
                </c:pt>
                <c:pt idx="4777">
                  <c:v>192.26623500715721</c:v>
                </c:pt>
                <c:pt idx="4778">
                  <c:v>192.29594521239591</c:v>
                </c:pt>
                <c:pt idx="4779">
                  <c:v>192.32565379037959</c:v>
                </c:pt>
                <c:pt idx="4780">
                  <c:v>192.35536074153751</c:v>
                </c:pt>
                <c:pt idx="4781">
                  <c:v>192.3850660662994</c:v>
                </c:pt>
                <c:pt idx="4782">
                  <c:v>192.4147697650935</c:v>
                </c:pt>
                <c:pt idx="4783">
                  <c:v>192.44447183835001</c:v>
                </c:pt>
                <c:pt idx="4784">
                  <c:v>192.47417228649689</c:v>
                </c:pt>
                <c:pt idx="4785">
                  <c:v>192.5038711099626</c:v>
                </c:pt>
                <c:pt idx="4786">
                  <c:v>192.53356830917591</c:v>
                </c:pt>
                <c:pt idx="4787">
                  <c:v>192.56326388456509</c:v>
                </c:pt>
                <c:pt idx="4788">
                  <c:v>192.59295783655759</c:v>
                </c:pt>
                <c:pt idx="4789">
                  <c:v>192.62265016558129</c:v>
                </c:pt>
                <c:pt idx="4790">
                  <c:v>192.65234087206369</c:v>
                </c:pt>
                <c:pt idx="4791">
                  <c:v>192.6820299564327</c:v>
                </c:pt>
                <c:pt idx="4792">
                  <c:v>192.71171741911459</c:v>
                </c:pt>
                <c:pt idx="4793">
                  <c:v>192.7414032605368</c:v>
                </c:pt>
                <c:pt idx="4794">
                  <c:v>192.77108748112639</c:v>
                </c:pt>
                <c:pt idx="4795">
                  <c:v>192.80077008130891</c:v>
                </c:pt>
                <c:pt idx="4796">
                  <c:v>192.83045106151141</c:v>
                </c:pt>
                <c:pt idx="4797">
                  <c:v>192.86013042215981</c:v>
                </c:pt>
                <c:pt idx="4798">
                  <c:v>192.88980816367979</c:v>
                </c:pt>
                <c:pt idx="4799">
                  <c:v>192.91948428649789</c:v>
                </c:pt>
                <c:pt idx="4800">
                  <c:v>192.94915879103871</c:v>
                </c:pt>
                <c:pt idx="4801">
                  <c:v>192.97883167772861</c:v>
                </c:pt>
                <c:pt idx="4802">
                  <c:v>193.0085029469914</c:v>
                </c:pt>
                <c:pt idx="4803">
                  <c:v>193.0381725992529</c:v>
                </c:pt>
                <c:pt idx="4804">
                  <c:v>193.06784063493791</c:v>
                </c:pt>
                <c:pt idx="4805">
                  <c:v>193.09750705446999</c:v>
                </c:pt>
                <c:pt idx="4806">
                  <c:v>193.12717185827441</c:v>
                </c:pt>
                <c:pt idx="4807">
                  <c:v>193.1568350467752</c:v>
                </c:pt>
                <c:pt idx="4808">
                  <c:v>193.18649662039601</c:v>
                </c:pt>
                <c:pt idx="4809">
                  <c:v>193.2161565795607</c:v>
                </c:pt>
                <c:pt idx="4810">
                  <c:v>193.24581492469261</c:v>
                </c:pt>
                <c:pt idx="4811">
                  <c:v>193.27547165621519</c:v>
                </c:pt>
                <c:pt idx="4812">
                  <c:v>193.30512677455209</c:v>
                </c:pt>
                <c:pt idx="4813">
                  <c:v>193.33478028012519</c:v>
                </c:pt>
                <c:pt idx="4814">
                  <c:v>193.36443217335781</c:v>
                </c:pt>
                <c:pt idx="4815">
                  <c:v>193.39408245467271</c:v>
                </c:pt>
                <c:pt idx="4816">
                  <c:v>193.42373112449181</c:v>
                </c:pt>
                <c:pt idx="4817">
                  <c:v>193.4533781832375</c:v>
                </c:pt>
                <c:pt idx="4818">
                  <c:v>193.4830236313316</c:v>
                </c:pt>
                <c:pt idx="4819">
                  <c:v>193.51266746919589</c:v>
                </c:pt>
                <c:pt idx="4820">
                  <c:v>193.5423096972516</c:v>
                </c:pt>
                <c:pt idx="4821">
                  <c:v>193.57195031592079</c:v>
                </c:pt>
                <c:pt idx="4822">
                  <c:v>193.60158932562399</c:v>
                </c:pt>
                <c:pt idx="4823">
                  <c:v>193.6312267267823</c:v>
                </c:pt>
                <c:pt idx="4824">
                  <c:v>193.66086251981619</c:v>
                </c:pt>
                <c:pt idx="4825">
                  <c:v>193.6904967051471</c:v>
                </c:pt>
                <c:pt idx="4826">
                  <c:v>193.72012928319441</c:v>
                </c:pt>
                <c:pt idx="4827">
                  <c:v>193.74976025437871</c:v>
                </c:pt>
                <c:pt idx="4828">
                  <c:v>193.77938961912031</c:v>
                </c:pt>
                <c:pt idx="4829">
                  <c:v>193.80901737783819</c:v>
                </c:pt>
                <c:pt idx="4830">
                  <c:v>193.8386435309524</c:v>
                </c:pt>
                <c:pt idx="4831">
                  <c:v>193.86826807888241</c:v>
                </c:pt>
                <c:pt idx="4832">
                  <c:v>193.89789102204739</c:v>
                </c:pt>
                <c:pt idx="4833">
                  <c:v>193.92751236086579</c:v>
                </c:pt>
                <c:pt idx="4834">
                  <c:v>193.95713209575709</c:v>
                </c:pt>
                <c:pt idx="4835">
                  <c:v>193.9867502271394</c:v>
                </c:pt>
                <c:pt idx="4836">
                  <c:v>194.01636675543111</c:v>
                </c:pt>
                <c:pt idx="4837">
                  <c:v>194.04598168105079</c:v>
                </c:pt>
                <c:pt idx="4838">
                  <c:v>194.07559500441641</c:v>
                </c:pt>
                <c:pt idx="4839">
                  <c:v>194.10520672594521</c:v>
                </c:pt>
                <c:pt idx="4840">
                  <c:v>194.1348168460554</c:v>
                </c:pt>
                <c:pt idx="4841">
                  <c:v>194.16442536516419</c:v>
                </c:pt>
                <c:pt idx="4842">
                  <c:v>194.19403228368861</c:v>
                </c:pt>
                <c:pt idx="4843">
                  <c:v>194.2236376020463</c:v>
                </c:pt>
                <c:pt idx="4844">
                  <c:v>194.2532413206533</c:v>
                </c:pt>
                <c:pt idx="4845">
                  <c:v>194.28284343992661</c:v>
                </c:pt>
                <c:pt idx="4846">
                  <c:v>194.31244396028291</c:v>
                </c:pt>
                <c:pt idx="4847">
                  <c:v>194.3420428821382</c:v>
                </c:pt>
                <c:pt idx="4848">
                  <c:v>194.37164020590811</c:v>
                </c:pt>
                <c:pt idx="4849">
                  <c:v>194.40123593200971</c:v>
                </c:pt>
                <c:pt idx="4850">
                  <c:v>194.4308300608574</c:v>
                </c:pt>
                <c:pt idx="4851">
                  <c:v>194.46042259286699</c:v>
                </c:pt>
                <c:pt idx="4852">
                  <c:v>194.4900135284542</c:v>
                </c:pt>
                <c:pt idx="4853">
                  <c:v>194.5196028680337</c:v>
                </c:pt>
                <c:pt idx="4854">
                  <c:v>194.54919061202091</c:v>
                </c:pt>
                <c:pt idx="4855">
                  <c:v>194.57877676082961</c:v>
                </c:pt>
                <c:pt idx="4856">
                  <c:v>194.60836131487491</c:v>
                </c:pt>
                <c:pt idx="4857">
                  <c:v>194.63794427457131</c:v>
                </c:pt>
                <c:pt idx="4858">
                  <c:v>194.6675256403324</c:v>
                </c:pt>
                <c:pt idx="4859">
                  <c:v>194.69710541257271</c:v>
                </c:pt>
                <c:pt idx="4860">
                  <c:v>194.7266835917053</c:v>
                </c:pt>
                <c:pt idx="4861">
                  <c:v>194.7562601781442</c:v>
                </c:pt>
                <c:pt idx="4862">
                  <c:v>194.78583517230251</c:v>
                </c:pt>
                <c:pt idx="4863">
                  <c:v>194.81540857459319</c:v>
                </c:pt>
                <c:pt idx="4864">
                  <c:v>194.8449803854302</c:v>
                </c:pt>
                <c:pt idx="4865">
                  <c:v>194.87455060522481</c:v>
                </c:pt>
                <c:pt idx="4866">
                  <c:v>194.90411923439109</c:v>
                </c:pt>
                <c:pt idx="4867">
                  <c:v>194.93368627334019</c:v>
                </c:pt>
                <c:pt idx="4868">
                  <c:v>194.96325172248521</c:v>
                </c:pt>
                <c:pt idx="4869">
                  <c:v>194.99281558223771</c:v>
                </c:pt>
                <c:pt idx="4870">
                  <c:v>195.0223778530096</c:v>
                </c:pt>
                <c:pt idx="4871">
                  <c:v>195.0519385352124</c:v>
                </c:pt>
                <c:pt idx="4872">
                  <c:v>195.0814976292576</c:v>
                </c:pt>
                <c:pt idx="4873">
                  <c:v>195.1110551355566</c:v>
                </c:pt>
                <c:pt idx="4874">
                  <c:v>195.14061105452021</c:v>
                </c:pt>
                <c:pt idx="4875">
                  <c:v>195.17016538655949</c:v>
                </c:pt>
                <c:pt idx="4876">
                  <c:v>195.1997181320848</c:v>
                </c:pt>
                <c:pt idx="4877">
                  <c:v>195.22926929150731</c:v>
                </c:pt>
                <c:pt idx="4878">
                  <c:v>195.25881886523649</c:v>
                </c:pt>
                <c:pt idx="4879">
                  <c:v>195.28836685368299</c:v>
                </c:pt>
                <c:pt idx="4880">
                  <c:v>195.31791325725641</c:v>
                </c:pt>
                <c:pt idx="4881">
                  <c:v>195.34745807636651</c:v>
                </c:pt>
                <c:pt idx="4882">
                  <c:v>195.37700131142319</c:v>
                </c:pt>
                <c:pt idx="4883">
                  <c:v>195.40654296283489</c:v>
                </c:pt>
                <c:pt idx="4884">
                  <c:v>195.43608303101169</c:v>
                </c:pt>
                <c:pt idx="4885">
                  <c:v>195.4656215163624</c:v>
                </c:pt>
                <c:pt idx="4886">
                  <c:v>195.49515841929539</c:v>
                </c:pt>
                <c:pt idx="4887">
                  <c:v>195.5246937402197</c:v>
                </c:pt>
                <c:pt idx="4888">
                  <c:v>195.55422747954299</c:v>
                </c:pt>
                <c:pt idx="4889">
                  <c:v>195.58375963767409</c:v>
                </c:pt>
                <c:pt idx="4890">
                  <c:v>195.61329021502141</c:v>
                </c:pt>
                <c:pt idx="4891">
                  <c:v>195.64281921199171</c:v>
                </c:pt>
                <c:pt idx="4892">
                  <c:v>195.67234662899321</c:v>
                </c:pt>
                <c:pt idx="4893">
                  <c:v>195.7018724664334</c:v>
                </c:pt>
                <c:pt idx="4894">
                  <c:v>195.7313967247191</c:v>
                </c:pt>
                <c:pt idx="4895">
                  <c:v>195.7609194042582</c:v>
                </c:pt>
                <c:pt idx="4896">
                  <c:v>195.79044050545701</c:v>
                </c:pt>
                <c:pt idx="4897">
                  <c:v>195.81996002872191</c:v>
                </c:pt>
                <c:pt idx="4898">
                  <c:v>195.8494779744602</c:v>
                </c:pt>
                <c:pt idx="4899">
                  <c:v>195.87899434307801</c:v>
                </c:pt>
                <c:pt idx="4900">
                  <c:v>195.90850913498079</c:v>
                </c:pt>
                <c:pt idx="4901">
                  <c:v>195.93802235057541</c:v>
                </c:pt>
                <c:pt idx="4902">
                  <c:v>195.96753399026679</c:v>
                </c:pt>
                <c:pt idx="4903">
                  <c:v>195.99704405446121</c:v>
                </c:pt>
                <c:pt idx="4904">
                  <c:v>196.0265525435635</c:v>
                </c:pt>
                <c:pt idx="4905">
                  <c:v>196.0560594579793</c:v>
                </c:pt>
                <c:pt idx="4906">
                  <c:v>196.0855647981135</c:v>
                </c:pt>
                <c:pt idx="4907">
                  <c:v>196.11506856437069</c:v>
                </c:pt>
                <c:pt idx="4908">
                  <c:v>196.14457075715569</c:v>
                </c:pt>
                <c:pt idx="4909">
                  <c:v>196.1740713768726</c:v>
                </c:pt>
                <c:pt idx="4910">
                  <c:v>196.20357042392669</c:v>
                </c:pt>
                <c:pt idx="4911">
                  <c:v>196.233067898721</c:v>
                </c:pt>
                <c:pt idx="4912">
                  <c:v>196.26256380165989</c:v>
                </c:pt>
                <c:pt idx="4913">
                  <c:v>196.2920581331467</c:v>
                </c:pt>
                <c:pt idx="4914">
                  <c:v>196.32155089358531</c:v>
                </c:pt>
                <c:pt idx="4915">
                  <c:v>196.35104208337901</c:v>
                </c:pt>
                <c:pt idx="4916">
                  <c:v>196.38053170293099</c:v>
                </c:pt>
                <c:pt idx="4917">
                  <c:v>196.4100197526441</c:v>
                </c:pt>
                <c:pt idx="4918">
                  <c:v>196.43950623292099</c:v>
                </c:pt>
                <c:pt idx="4919">
                  <c:v>196.46899114416439</c:v>
                </c:pt>
                <c:pt idx="4920">
                  <c:v>196.49847448677679</c:v>
                </c:pt>
                <c:pt idx="4921">
                  <c:v>196.5279562611602</c:v>
                </c:pt>
                <c:pt idx="4922">
                  <c:v>196.557436467717</c:v>
                </c:pt>
                <c:pt idx="4923">
                  <c:v>196.58691510684861</c:v>
                </c:pt>
                <c:pt idx="4924">
                  <c:v>196.61639217895689</c:v>
                </c:pt>
                <c:pt idx="4925">
                  <c:v>196.64586768444369</c:v>
                </c:pt>
                <c:pt idx="4926">
                  <c:v>196.67534162371001</c:v>
                </c:pt>
                <c:pt idx="4927">
                  <c:v>196.70481399715661</c:v>
                </c:pt>
                <c:pt idx="4928">
                  <c:v>196.7342848051847</c:v>
                </c:pt>
                <c:pt idx="4929">
                  <c:v>196.76375404819541</c:v>
                </c:pt>
                <c:pt idx="4930">
                  <c:v>196.7932217265886</c:v>
                </c:pt>
                <c:pt idx="4931">
                  <c:v>196.82268784076541</c:v>
                </c:pt>
                <c:pt idx="4932">
                  <c:v>196.85215239112509</c:v>
                </c:pt>
                <c:pt idx="4933">
                  <c:v>196.8816153780688</c:v>
                </c:pt>
                <c:pt idx="4934">
                  <c:v>196.91107680199539</c:v>
                </c:pt>
                <c:pt idx="4935">
                  <c:v>196.9405366633049</c:v>
                </c:pt>
                <c:pt idx="4936">
                  <c:v>196.9699949623967</c:v>
                </c:pt>
                <c:pt idx="4937">
                  <c:v>196.99945169967049</c:v>
                </c:pt>
                <c:pt idx="4938">
                  <c:v>197.028906875525</c:v>
                </c:pt>
                <c:pt idx="4939">
                  <c:v>197.05836049035901</c:v>
                </c:pt>
                <c:pt idx="4940">
                  <c:v>197.08781254457139</c:v>
                </c:pt>
                <c:pt idx="4941">
                  <c:v>197.1172630385604</c:v>
                </c:pt>
                <c:pt idx="4942">
                  <c:v>197.1467119727252</c:v>
                </c:pt>
                <c:pt idx="4943">
                  <c:v>197.1761593474632</c:v>
                </c:pt>
                <c:pt idx="4944">
                  <c:v>197.205605163173</c:v>
                </c:pt>
                <c:pt idx="4945">
                  <c:v>197.23504942025181</c:v>
                </c:pt>
                <c:pt idx="4946">
                  <c:v>197.26449211909781</c:v>
                </c:pt>
                <c:pt idx="4947">
                  <c:v>197.29393326010799</c:v>
                </c:pt>
                <c:pt idx="4948">
                  <c:v>197.32337284368009</c:v>
                </c:pt>
                <c:pt idx="4949">
                  <c:v>197.35281087021099</c:v>
                </c:pt>
                <c:pt idx="4950">
                  <c:v>197.38224734009739</c:v>
                </c:pt>
                <c:pt idx="4951">
                  <c:v>197.41168225373639</c:v>
                </c:pt>
                <c:pt idx="4952">
                  <c:v>197.44111561152431</c:v>
                </c:pt>
                <c:pt idx="4953">
                  <c:v>197.47054741385739</c:v>
                </c:pt>
                <c:pt idx="4954">
                  <c:v>197.49997766113199</c:v>
                </c:pt>
                <c:pt idx="4955">
                  <c:v>197.52940635374401</c:v>
                </c:pt>
                <c:pt idx="4956">
                  <c:v>197.5588334920898</c:v>
                </c:pt>
                <c:pt idx="4957">
                  <c:v>197.58825907656441</c:v>
                </c:pt>
                <c:pt idx="4958">
                  <c:v>197.61768310756301</c:v>
                </c:pt>
                <c:pt idx="4959">
                  <c:v>197.64710558548231</c:v>
                </c:pt>
                <c:pt idx="4960">
                  <c:v>197.67652651071549</c:v>
                </c:pt>
                <c:pt idx="4961">
                  <c:v>197.7059458836589</c:v>
                </c:pt>
                <c:pt idx="4962">
                  <c:v>197.73536370470711</c:v>
                </c:pt>
                <c:pt idx="4963">
                  <c:v>197.764779974254</c:v>
                </c:pt>
                <c:pt idx="4964">
                  <c:v>197.7941946926945</c:v>
                </c:pt>
                <c:pt idx="4965">
                  <c:v>197.8236078604223</c:v>
                </c:pt>
                <c:pt idx="4966">
                  <c:v>197.85301947783231</c:v>
                </c:pt>
                <c:pt idx="4967">
                  <c:v>197.88242954531799</c:v>
                </c:pt>
                <c:pt idx="4968">
                  <c:v>197.91183806327231</c:v>
                </c:pt>
                <c:pt idx="4969">
                  <c:v>197.9412450320896</c:v>
                </c:pt>
                <c:pt idx="4970">
                  <c:v>197.97065045216269</c:v>
                </c:pt>
                <c:pt idx="4971">
                  <c:v>198.00005432388471</c:v>
                </c:pt>
                <c:pt idx="4972">
                  <c:v>198.0294566476494</c:v>
                </c:pt>
                <c:pt idx="4973">
                  <c:v>198.05885742384859</c:v>
                </c:pt>
                <c:pt idx="4974">
                  <c:v>198.08825665287529</c:v>
                </c:pt>
                <c:pt idx="4975">
                  <c:v>198.11765433512201</c:v>
                </c:pt>
                <c:pt idx="4976">
                  <c:v>198.14705047098039</c:v>
                </c:pt>
                <c:pt idx="4977">
                  <c:v>198.17644506084341</c:v>
                </c:pt>
                <c:pt idx="4978">
                  <c:v>198.2058381051022</c:v>
                </c:pt>
                <c:pt idx="4979">
                  <c:v>198.2352296041486</c:v>
                </c:pt>
                <c:pt idx="4980">
                  <c:v>198.26461955837451</c:v>
                </c:pt>
                <c:pt idx="4981">
                  <c:v>198.29400796817069</c:v>
                </c:pt>
                <c:pt idx="4982">
                  <c:v>198.3233948339288</c:v>
                </c:pt>
                <c:pt idx="4983">
                  <c:v>198.3527801560397</c:v>
                </c:pt>
                <c:pt idx="4984">
                  <c:v>198.38216393489421</c:v>
                </c:pt>
                <c:pt idx="4985">
                  <c:v>198.41154617088259</c:v>
                </c:pt>
                <c:pt idx="4986">
                  <c:v>198.44092686439609</c:v>
                </c:pt>
                <c:pt idx="4987">
                  <c:v>198.4703060158246</c:v>
                </c:pt>
                <c:pt idx="4988">
                  <c:v>198.49968362555751</c:v>
                </c:pt>
                <c:pt idx="4989">
                  <c:v>198.529059693986</c:v>
                </c:pt>
                <c:pt idx="4990">
                  <c:v>198.5584342214988</c:v>
                </c:pt>
                <c:pt idx="4991">
                  <c:v>198.5878072084862</c:v>
                </c:pt>
                <c:pt idx="4992">
                  <c:v>198.61717865533689</c:v>
                </c:pt>
                <c:pt idx="4993">
                  <c:v>198.64654856244101</c:v>
                </c:pt>
                <c:pt idx="4994">
                  <c:v>198.67591693018659</c:v>
                </c:pt>
                <c:pt idx="4995">
                  <c:v>198.70528375896319</c:v>
                </c:pt>
                <c:pt idx="4996">
                  <c:v>198.73464904915949</c:v>
                </c:pt>
                <c:pt idx="4997">
                  <c:v>198.7640128011636</c:v>
                </c:pt>
                <c:pt idx="4998">
                  <c:v>198.79337501536421</c:v>
                </c:pt>
                <c:pt idx="4999">
                  <c:v>198.82273569214911</c:v>
                </c:pt>
                <c:pt idx="5000">
                  <c:v>198.85209483190701</c:v>
                </c:pt>
                <c:pt idx="5001">
                  <c:v>198.88145243502481</c:v>
                </c:pt>
                <c:pt idx="5002">
                  <c:v>198.91080850189101</c:v>
                </c:pt>
                <c:pt idx="5003">
                  <c:v>198.9401630328922</c:v>
                </c:pt>
                <c:pt idx="5004">
                  <c:v>198.96951602841651</c:v>
                </c:pt>
                <c:pt idx="5005">
                  <c:v>198.99886748885049</c:v>
                </c:pt>
                <c:pt idx="5006">
                  <c:v>199.02821741458101</c:v>
                </c:pt>
                <c:pt idx="5007">
                  <c:v>199.05756580599541</c:v>
                </c:pt>
                <c:pt idx="5008">
                  <c:v>199.08691266347961</c:v>
                </c:pt>
                <c:pt idx="5009">
                  <c:v>199.11625798742079</c:v>
                </c:pt>
                <c:pt idx="5010">
                  <c:v>199.14560177820431</c:v>
                </c:pt>
                <c:pt idx="5011">
                  <c:v>199.174944036217</c:v>
                </c:pt>
                <c:pt idx="5012">
                  <c:v>199.20428476184429</c:v>
                </c:pt>
                <c:pt idx="5013">
                  <c:v>199.23362395547241</c:v>
                </c:pt>
                <c:pt idx="5014">
                  <c:v>199.26296161748621</c:v>
                </c:pt>
                <c:pt idx="5015">
                  <c:v>199.2922977482713</c:v>
                </c:pt>
                <c:pt idx="5016">
                  <c:v>199.32163234821331</c:v>
                </c:pt>
                <c:pt idx="5017">
                  <c:v>199.35096541769639</c:v>
                </c:pt>
                <c:pt idx="5018">
                  <c:v>199.3802969571064</c:v>
                </c:pt>
                <c:pt idx="5019">
                  <c:v>199.40962696682709</c:v>
                </c:pt>
                <c:pt idx="5020">
                  <c:v>199.43895544724359</c:v>
                </c:pt>
                <c:pt idx="5021">
                  <c:v>199.46828239874009</c:v>
                </c:pt>
                <c:pt idx="5022">
                  <c:v>199.49760782170071</c:v>
                </c:pt>
                <c:pt idx="5023">
                  <c:v>199.52693171650949</c:v>
                </c:pt>
                <c:pt idx="5024">
                  <c:v>199.5562540835497</c:v>
                </c:pt>
                <c:pt idx="5025">
                  <c:v>199.58557492320611</c:v>
                </c:pt>
                <c:pt idx="5026">
                  <c:v>199.6148942358609</c:v>
                </c:pt>
                <c:pt idx="5027">
                  <c:v>199.644212021898</c:v>
                </c:pt>
                <c:pt idx="5028">
                  <c:v>199.6735282817007</c:v>
                </c:pt>
                <c:pt idx="5029">
                  <c:v>199.70284301565209</c:v>
                </c:pt>
                <c:pt idx="5030">
                  <c:v>199.7321562241342</c:v>
                </c:pt>
                <c:pt idx="5031">
                  <c:v>199.76146790753029</c:v>
                </c:pt>
                <c:pt idx="5032">
                  <c:v>199.790778066222</c:v>
                </c:pt>
                <c:pt idx="5033">
                  <c:v>199.8200867005925</c:v>
                </c:pt>
                <c:pt idx="5034">
                  <c:v>199.8493938110237</c:v>
                </c:pt>
                <c:pt idx="5035">
                  <c:v>199.87869939789701</c:v>
                </c:pt>
                <c:pt idx="5036">
                  <c:v>199.90800346159421</c:v>
                </c:pt>
                <c:pt idx="5037">
                  <c:v>199.93730600249771</c:v>
                </c:pt>
                <c:pt idx="5038">
                  <c:v>199.96660702098791</c:v>
                </c:pt>
                <c:pt idx="5039">
                  <c:v>199.995906517447</c:v>
                </c:pt>
                <c:pt idx="5040">
                  <c:v>200.025204492255</c:v>
                </c:pt>
                <c:pt idx="5041">
                  <c:v>200.05450094579331</c:v>
                </c:pt>
                <c:pt idx="5042">
                  <c:v>200.08379587844249</c:v>
                </c:pt>
                <c:pt idx="5043">
                  <c:v>200.11308929058339</c:v>
                </c:pt>
                <c:pt idx="5044">
                  <c:v>200.14238118259661</c:v>
                </c:pt>
                <c:pt idx="5045">
                  <c:v>200.17167155486169</c:v>
                </c:pt>
                <c:pt idx="5046">
                  <c:v>200.200960407759</c:v>
                </c:pt>
                <c:pt idx="5047">
                  <c:v>200.23024774166839</c:v>
                </c:pt>
                <c:pt idx="5048">
                  <c:v>200.25953355696939</c:v>
                </c:pt>
                <c:pt idx="5049">
                  <c:v>200.28881785404161</c:v>
                </c:pt>
                <c:pt idx="5050">
                  <c:v>200.31810063326461</c:v>
                </c:pt>
                <c:pt idx="5051">
                  <c:v>200.34738189501729</c:v>
                </c:pt>
                <c:pt idx="5052">
                  <c:v>200.3766616396789</c:v>
                </c:pt>
                <c:pt idx="5053">
                  <c:v>200.40593986762801</c:v>
                </c:pt>
                <c:pt idx="5054">
                  <c:v>200.4352165792435</c:v>
                </c:pt>
                <c:pt idx="5055">
                  <c:v>200.46449177490351</c:v>
                </c:pt>
                <c:pt idx="5056">
                  <c:v>200.493765454987</c:v>
                </c:pt>
                <c:pt idx="5057">
                  <c:v>200.5230376198719</c:v>
                </c:pt>
                <c:pt idx="5058">
                  <c:v>200.5523082699363</c:v>
                </c:pt>
                <c:pt idx="5059">
                  <c:v>200.5815774055574</c:v>
                </c:pt>
                <c:pt idx="5060">
                  <c:v>200.61084502711341</c:v>
                </c:pt>
                <c:pt idx="5061">
                  <c:v>200.64011113498199</c:v>
                </c:pt>
                <c:pt idx="5062">
                  <c:v>200.66937572954001</c:v>
                </c:pt>
                <c:pt idx="5063">
                  <c:v>200.69863881116501</c:v>
                </c:pt>
                <c:pt idx="5064">
                  <c:v>200.72790038023359</c:v>
                </c:pt>
                <c:pt idx="5065">
                  <c:v>200.75716043712279</c:v>
                </c:pt>
                <c:pt idx="5066">
                  <c:v>200.78641898220911</c:v>
                </c:pt>
                <c:pt idx="5067">
                  <c:v>200.81567601586929</c:v>
                </c:pt>
                <c:pt idx="5068">
                  <c:v>200.84493153847939</c:v>
                </c:pt>
                <c:pt idx="5069">
                  <c:v>200.87418555041569</c:v>
                </c:pt>
                <c:pt idx="5070">
                  <c:v>200.90343805205441</c:v>
                </c:pt>
                <c:pt idx="5071">
                  <c:v>200.93268904377101</c:v>
                </c:pt>
                <c:pt idx="5072">
                  <c:v>200.96193852594109</c:v>
                </c:pt>
                <c:pt idx="5073">
                  <c:v>200.99118649894021</c:v>
                </c:pt>
                <c:pt idx="5074">
                  <c:v>201.02043296314341</c:v>
                </c:pt>
                <c:pt idx="5075">
                  <c:v>201.04967791892659</c:v>
                </c:pt>
                <c:pt idx="5076">
                  <c:v>201.0789213666643</c:v>
                </c:pt>
                <c:pt idx="5077">
                  <c:v>201.10816330673089</c:v>
                </c:pt>
                <c:pt idx="5078">
                  <c:v>201.13740373950179</c:v>
                </c:pt>
                <c:pt idx="5079">
                  <c:v>201.16664266535099</c:v>
                </c:pt>
                <c:pt idx="5080">
                  <c:v>201.1958800846526</c:v>
                </c:pt>
                <c:pt idx="5081">
                  <c:v>201.22511599778139</c:v>
                </c:pt>
                <c:pt idx="5082">
                  <c:v>201.25435040511121</c:v>
                </c:pt>
                <c:pt idx="5083">
                  <c:v>201.28358330701519</c:v>
                </c:pt>
                <c:pt idx="5084">
                  <c:v>201.3128147038673</c:v>
                </c:pt>
                <c:pt idx="5085">
                  <c:v>201.34204459604169</c:v>
                </c:pt>
                <c:pt idx="5086">
                  <c:v>201.37127298391101</c:v>
                </c:pt>
                <c:pt idx="5087">
                  <c:v>201.40049986784811</c:v>
                </c:pt>
                <c:pt idx="5088">
                  <c:v>201.42972524822679</c:v>
                </c:pt>
                <c:pt idx="5089">
                  <c:v>201.4589491254192</c:v>
                </c:pt>
                <c:pt idx="5090">
                  <c:v>201.4881714997984</c:v>
                </c:pt>
                <c:pt idx="5091">
                  <c:v>201.51739237173669</c:v>
                </c:pt>
                <c:pt idx="5092">
                  <c:v>201.54661174160631</c:v>
                </c:pt>
                <c:pt idx="5093">
                  <c:v>201.5758296097795</c:v>
                </c:pt>
                <c:pt idx="5094">
                  <c:v>201.60504597662811</c:v>
                </c:pt>
                <c:pt idx="5095">
                  <c:v>201.6342608425239</c:v>
                </c:pt>
                <c:pt idx="5096">
                  <c:v>201.6634742078389</c:v>
                </c:pt>
                <c:pt idx="5097">
                  <c:v>201.69268607294441</c:v>
                </c:pt>
                <c:pt idx="5098">
                  <c:v>201.7218964382119</c:v>
                </c:pt>
                <c:pt idx="5099">
                  <c:v>201.7511053040119</c:v>
                </c:pt>
                <c:pt idx="5100">
                  <c:v>201.780312670716</c:v>
                </c:pt>
                <c:pt idx="5101">
                  <c:v>201.80951853869519</c:v>
                </c:pt>
                <c:pt idx="5102">
                  <c:v>201.83872290831951</c:v>
                </c:pt>
                <c:pt idx="5103">
                  <c:v>201.86792577995971</c:v>
                </c:pt>
                <c:pt idx="5104">
                  <c:v>201.8971271539863</c:v>
                </c:pt>
                <c:pt idx="5105">
                  <c:v>201.9263270307695</c:v>
                </c:pt>
                <c:pt idx="5106">
                  <c:v>201.95552541067889</c:v>
                </c:pt>
                <c:pt idx="5107">
                  <c:v>201.98472229408461</c:v>
                </c:pt>
                <c:pt idx="5108">
                  <c:v>202.01391768135639</c:v>
                </c:pt>
                <c:pt idx="5109">
                  <c:v>202.04311157286369</c:v>
                </c:pt>
                <c:pt idx="5110">
                  <c:v>202.0723039689756</c:v>
                </c:pt>
                <c:pt idx="5111">
                  <c:v>202.10149487006149</c:v>
                </c:pt>
                <c:pt idx="5112">
                  <c:v>202.13068427649091</c:v>
                </c:pt>
                <c:pt idx="5113">
                  <c:v>202.15987218863179</c:v>
                </c:pt>
                <c:pt idx="5114">
                  <c:v>202.18905860685359</c:v>
                </c:pt>
                <c:pt idx="5115">
                  <c:v>202.21824353152431</c:v>
                </c:pt>
                <c:pt idx="5116">
                  <c:v>202.24742696301271</c:v>
                </c:pt>
                <c:pt idx="5117">
                  <c:v>202.27660890168681</c:v>
                </c:pt>
                <c:pt idx="5118">
                  <c:v>202.30578934791461</c:v>
                </c:pt>
                <c:pt idx="5119">
                  <c:v>202.3349683020642</c:v>
                </c:pt>
                <c:pt idx="5120">
                  <c:v>202.36414576450269</c:v>
                </c:pt>
                <c:pt idx="5121">
                  <c:v>202.39332173559879</c:v>
                </c:pt>
                <c:pt idx="5122">
                  <c:v>202.42249621571909</c:v>
                </c:pt>
                <c:pt idx="5123">
                  <c:v>202.45166920523039</c:v>
                </c:pt>
                <c:pt idx="5124">
                  <c:v>202.48084070450071</c:v>
                </c:pt>
                <c:pt idx="5125">
                  <c:v>202.51001071389689</c:v>
                </c:pt>
                <c:pt idx="5126">
                  <c:v>202.53917923378501</c:v>
                </c:pt>
                <c:pt idx="5127">
                  <c:v>202.56834626453221</c:v>
                </c:pt>
                <c:pt idx="5128">
                  <c:v>202.59751180650471</c:v>
                </c:pt>
                <c:pt idx="5129">
                  <c:v>202.62667586006879</c:v>
                </c:pt>
                <c:pt idx="5130">
                  <c:v>202.6558384255905</c:v>
                </c:pt>
                <c:pt idx="5131">
                  <c:v>202.68499950343579</c:v>
                </c:pt>
                <c:pt idx="5132">
                  <c:v>202.71415909397069</c:v>
                </c:pt>
                <c:pt idx="5133">
                  <c:v>202.74331719756009</c:v>
                </c:pt>
                <c:pt idx="5134">
                  <c:v>202.77247381457039</c:v>
                </c:pt>
                <c:pt idx="5135">
                  <c:v>202.80162894536659</c:v>
                </c:pt>
                <c:pt idx="5136">
                  <c:v>202.83078259031359</c:v>
                </c:pt>
                <c:pt idx="5137">
                  <c:v>202.8599347497761</c:v>
                </c:pt>
                <c:pt idx="5138">
                  <c:v>202.88908542411949</c:v>
                </c:pt>
                <c:pt idx="5139">
                  <c:v>202.91823461370851</c:v>
                </c:pt>
                <c:pt idx="5140">
                  <c:v>202.94738231890739</c:v>
                </c:pt>
                <c:pt idx="5141">
                  <c:v>202.9765285400801</c:v>
                </c:pt>
                <c:pt idx="5142">
                  <c:v>203.0056732775914</c:v>
                </c:pt>
                <c:pt idx="5143">
                  <c:v>203.03481653180521</c:v>
                </c:pt>
                <c:pt idx="5144">
                  <c:v>203.06395830308489</c:v>
                </c:pt>
                <c:pt idx="5145">
                  <c:v>203.09309859179481</c:v>
                </c:pt>
                <c:pt idx="5146">
                  <c:v>203.12223739829781</c:v>
                </c:pt>
                <c:pt idx="5147">
                  <c:v>203.151374722958</c:v>
                </c:pt>
                <c:pt idx="5148">
                  <c:v>203.18051056613791</c:v>
                </c:pt>
                <c:pt idx="5149">
                  <c:v>203.2096449282011</c:v>
                </c:pt>
                <c:pt idx="5150">
                  <c:v>203.23877780951011</c:v>
                </c:pt>
                <c:pt idx="5151">
                  <c:v>203.2679092104278</c:v>
                </c:pt>
                <c:pt idx="5152">
                  <c:v>203.29703913131681</c:v>
                </c:pt>
                <c:pt idx="5153">
                  <c:v>203.32616757253959</c:v>
                </c:pt>
                <c:pt idx="5154">
                  <c:v>203.35529453445821</c:v>
                </c:pt>
                <c:pt idx="5155">
                  <c:v>203.38442001743519</c:v>
                </c:pt>
                <c:pt idx="5156">
                  <c:v>203.41354402183191</c:v>
                </c:pt>
                <c:pt idx="5157">
                  <c:v>203.44266654801049</c:v>
                </c:pt>
                <c:pt idx="5158">
                  <c:v>203.4717875963324</c:v>
                </c:pt>
                <c:pt idx="5159">
                  <c:v>203.50090716715911</c:v>
                </c:pt>
                <c:pt idx="5160">
                  <c:v>203.53002526085231</c:v>
                </c:pt>
                <c:pt idx="5161">
                  <c:v>203.55914187777279</c:v>
                </c:pt>
                <c:pt idx="5162">
                  <c:v>203.58825701828141</c:v>
                </c:pt>
                <c:pt idx="5163">
                  <c:v>203.61737068273911</c:v>
                </c:pt>
                <c:pt idx="5164">
                  <c:v>203.64648287150649</c:v>
                </c:pt>
                <c:pt idx="5165">
                  <c:v>203.67559358494401</c:v>
                </c:pt>
                <c:pt idx="5166">
                  <c:v>203.7047028234129</c:v>
                </c:pt>
                <c:pt idx="5167">
                  <c:v>203.73381058727219</c:v>
                </c:pt>
                <c:pt idx="5168">
                  <c:v>203.7629168768822</c:v>
                </c:pt>
                <c:pt idx="5169">
                  <c:v>203.7920216926037</c:v>
                </c:pt>
                <c:pt idx="5170">
                  <c:v>203.82112503479519</c:v>
                </c:pt>
                <c:pt idx="5171">
                  <c:v>203.850226903817</c:v>
                </c:pt>
                <c:pt idx="5172">
                  <c:v>203.87932730002811</c:v>
                </c:pt>
                <c:pt idx="5173">
                  <c:v>203.90842622378781</c:v>
                </c:pt>
                <c:pt idx="5174">
                  <c:v>203.93752367545579</c:v>
                </c:pt>
                <c:pt idx="5175">
                  <c:v>203.9666196553905</c:v>
                </c:pt>
                <c:pt idx="5176">
                  <c:v>203.99571416395079</c:v>
                </c:pt>
                <c:pt idx="5177">
                  <c:v>204.02480720149501</c:v>
                </c:pt>
                <c:pt idx="5178">
                  <c:v>204.05389876838191</c:v>
                </c:pt>
                <c:pt idx="5179">
                  <c:v>204.08298886497019</c:v>
                </c:pt>
                <c:pt idx="5180">
                  <c:v>204.11207749161761</c:v>
                </c:pt>
                <c:pt idx="5181">
                  <c:v>204.14116464868169</c:v>
                </c:pt>
                <c:pt idx="5182">
                  <c:v>204.17025033652109</c:v>
                </c:pt>
                <c:pt idx="5183">
                  <c:v>204.1993345554931</c:v>
                </c:pt>
                <c:pt idx="5184">
                  <c:v>204.22841730595539</c:v>
                </c:pt>
                <c:pt idx="5185">
                  <c:v>204.25749858826501</c:v>
                </c:pt>
                <c:pt idx="5186">
                  <c:v>204.28657840277961</c:v>
                </c:pt>
                <c:pt idx="5187">
                  <c:v>204.31565674985589</c:v>
                </c:pt>
                <c:pt idx="5188">
                  <c:v>204.34473362985139</c:v>
                </c:pt>
                <c:pt idx="5189">
                  <c:v>204.37380904312201</c:v>
                </c:pt>
                <c:pt idx="5190">
                  <c:v>204.40288299002481</c:v>
                </c:pt>
                <c:pt idx="5191">
                  <c:v>204.43195547091631</c:v>
                </c:pt>
                <c:pt idx="5192">
                  <c:v>204.46102648615289</c:v>
                </c:pt>
                <c:pt idx="5193">
                  <c:v>204.49009603609019</c:v>
                </c:pt>
                <c:pt idx="5194">
                  <c:v>204.5191641210842</c:v>
                </c:pt>
                <c:pt idx="5195">
                  <c:v>204.54823074149161</c:v>
                </c:pt>
                <c:pt idx="5196">
                  <c:v>204.577295897667</c:v>
                </c:pt>
                <c:pt idx="5197">
                  <c:v>204.60635958996639</c:v>
                </c:pt>
                <c:pt idx="5198">
                  <c:v>204.6354218187453</c:v>
                </c:pt>
                <c:pt idx="5199">
                  <c:v>204.6644825843585</c:v>
                </c:pt>
                <c:pt idx="5200">
                  <c:v>204.6935418871613</c:v>
                </c:pt>
                <c:pt idx="5201">
                  <c:v>204.72259972750871</c:v>
                </c:pt>
                <c:pt idx="5202">
                  <c:v>204.75165610575559</c:v>
                </c:pt>
                <c:pt idx="5203">
                  <c:v>204.78071102225601</c:v>
                </c:pt>
                <c:pt idx="5204">
                  <c:v>204.80976447736441</c:v>
                </c:pt>
                <c:pt idx="5205">
                  <c:v>204.83881647143571</c:v>
                </c:pt>
                <c:pt idx="5206">
                  <c:v>204.8678670048231</c:v>
                </c:pt>
                <c:pt idx="5207">
                  <c:v>204.89691607788171</c:v>
                </c:pt>
                <c:pt idx="5208">
                  <c:v>204.92596369096441</c:v>
                </c:pt>
                <c:pt idx="5209">
                  <c:v>204.95500984442509</c:v>
                </c:pt>
                <c:pt idx="5210">
                  <c:v>204.98405453861741</c:v>
                </c:pt>
                <c:pt idx="5211">
                  <c:v>205.0130977738948</c:v>
                </c:pt>
                <c:pt idx="5212">
                  <c:v>205.04213955061061</c:v>
                </c:pt>
                <c:pt idx="5213">
                  <c:v>205.07117986911689</c:v>
                </c:pt>
                <c:pt idx="5214">
                  <c:v>205.1002187297677</c:v>
                </c:pt>
                <c:pt idx="5215">
                  <c:v>205.12925613291529</c:v>
                </c:pt>
                <c:pt idx="5216">
                  <c:v>205.1582920789125</c:v>
                </c:pt>
                <c:pt idx="5217">
                  <c:v>205.18732656811099</c:v>
                </c:pt>
                <c:pt idx="5218">
                  <c:v>205.21635960086391</c:v>
                </c:pt>
                <c:pt idx="5219">
                  <c:v>205.2453911775236</c:v>
                </c:pt>
                <c:pt idx="5220">
                  <c:v>205.2744212984407</c:v>
                </c:pt>
                <c:pt idx="5221">
                  <c:v>205.30344996396829</c:v>
                </c:pt>
                <c:pt idx="5222">
                  <c:v>205.33247717445741</c:v>
                </c:pt>
                <c:pt idx="5223">
                  <c:v>205.36150293026029</c:v>
                </c:pt>
                <c:pt idx="5224">
                  <c:v>205.39052723172719</c:v>
                </c:pt>
                <c:pt idx="5225">
                  <c:v>205.41955007921021</c:v>
                </c:pt>
                <c:pt idx="5226">
                  <c:v>205.4485714730605</c:v>
                </c:pt>
                <c:pt idx="5227">
                  <c:v>205.47759141362789</c:v>
                </c:pt>
                <c:pt idx="5228">
                  <c:v>205.5066099012644</c:v>
                </c:pt>
                <c:pt idx="5229">
                  <c:v>205.53562693631989</c:v>
                </c:pt>
                <c:pt idx="5230">
                  <c:v>205.56464251914511</c:v>
                </c:pt>
                <c:pt idx="5231">
                  <c:v>205.5936566500902</c:v>
                </c:pt>
                <c:pt idx="5232">
                  <c:v>205.62266932950561</c:v>
                </c:pt>
                <c:pt idx="5233">
                  <c:v>205.651680557741</c:v>
                </c:pt>
                <c:pt idx="5234">
                  <c:v>205.6806903351461</c:v>
                </c:pt>
                <c:pt idx="5235">
                  <c:v>205.70969866207159</c:v>
                </c:pt>
                <c:pt idx="5236">
                  <c:v>205.73870553886539</c:v>
                </c:pt>
                <c:pt idx="5237">
                  <c:v>205.76771096587839</c:v>
                </c:pt>
                <c:pt idx="5238">
                  <c:v>205.79671494345931</c:v>
                </c:pt>
                <c:pt idx="5239">
                  <c:v>205.82571747195689</c:v>
                </c:pt>
                <c:pt idx="5240">
                  <c:v>205.85471855172071</c:v>
                </c:pt>
                <c:pt idx="5241">
                  <c:v>205.88371818309889</c:v>
                </c:pt>
                <c:pt idx="5242">
                  <c:v>205.91271636644069</c:v>
                </c:pt>
                <c:pt idx="5243">
                  <c:v>205.94171310209421</c:v>
                </c:pt>
                <c:pt idx="5244">
                  <c:v>205.97070839040779</c:v>
                </c:pt>
                <c:pt idx="5245">
                  <c:v>205.99970223172991</c:v>
                </c:pt>
                <c:pt idx="5246">
                  <c:v>206.02869462640879</c:v>
                </c:pt>
                <c:pt idx="5247">
                  <c:v>206.05768557479169</c:v>
                </c:pt>
                <c:pt idx="5248">
                  <c:v>206.0866750772264</c:v>
                </c:pt>
                <c:pt idx="5249">
                  <c:v>206.11566313406081</c:v>
                </c:pt>
                <c:pt idx="5250">
                  <c:v>206.14464974564299</c:v>
                </c:pt>
                <c:pt idx="5251">
                  <c:v>206.1736349123189</c:v>
                </c:pt>
                <c:pt idx="5252">
                  <c:v>206.20261863443659</c:v>
                </c:pt>
                <c:pt idx="5253">
                  <c:v>206.23160091234311</c:v>
                </c:pt>
                <c:pt idx="5254">
                  <c:v>206.2605817463845</c:v>
                </c:pt>
                <c:pt idx="5255">
                  <c:v>206.28956113690839</c:v>
                </c:pt>
                <c:pt idx="5256">
                  <c:v>206.31853908426069</c:v>
                </c:pt>
                <c:pt idx="5257">
                  <c:v>206.3475155887881</c:v>
                </c:pt>
                <c:pt idx="5258">
                  <c:v>206.37649065083679</c:v>
                </c:pt>
                <c:pt idx="5259">
                  <c:v>206.4054642707529</c:v>
                </c:pt>
                <c:pt idx="5260">
                  <c:v>206.43443644888231</c:v>
                </c:pt>
                <c:pt idx="5261">
                  <c:v>206.46340718557099</c:v>
                </c:pt>
                <c:pt idx="5262">
                  <c:v>206.4923764811646</c:v>
                </c:pt>
                <c:pt idx="5263">
                  <c:v>206.52134433600801</c:v>
                </c:pt>
                <c:pt idx="5264">
                  <c:v>206.55031075044761</c:v>
                </c:pt>
                <c:pt idx="5265">
                  <c:v>206.57927572482791</c:v>
                </c:pt>
                <c:pt idx="5266">
                  <c:v>206.60823925949421</c:v>
                </c:pt>
                <c:pt idx="5267">
                  <c:v>206.6372013547911</c:v>
                </c:pt>
                <c:pt idx="5268">
                  <c:v>206.66616201106399</c:v>
                </c:pt>
                <c:pt idx="5269">
                  <c:v>206.695121228657</c:v>
                </c:pt>
                <c:pt idx="5270">
                  <c:v>206.7240790079145</c:v>
                </c:pt>
                <c:pt idx="5271">
                  <c:v>206.753035349181</c:v>
                </c:pt>
                <c:pt idx="5272">
                  <c:v>206.78199025280119</c:v>
                </c:pt>
                <c:pt idx="5273">
                  <c:v>206.810943719118</c:v>
                </c:pt>
                <c:pt idx="5274">
                  <c:v>206.83989574847629</c:v>
                </c:pt>
                <c:pt idx="5275">
                  <c:v>206.8688463412191</c:v>
                </c:pt>
                <c:pt idx="5276">
                  <c:v>206.89779549769051</c:v>
                </c:pt>
                <c:pt idx="5277">
                  <c:v>206.92674321823381</c:v>
                </c:pt>
                <c:pt idx="5278">
                  <c:v>206.95568950319239</c:v>
                </c:pt>
                <c:pt idx="5279">
                  <c:v>206.9846343529089</c:v>
                </c:pt>
                <c:pt idx="5280">
                  <c:v>207.01357776772701</c:v>
                </c:pt>
                <c:pt idx="5281">
                  <c:v>207.04251974798891</c:v>
                </c:pt>
                <c:pt idx="5282">
                  <c:v>207.07146029403771</c:v>
                </c:pt>
                <c:pt idx="5283">
                  <c:v>207.10039940621621</c:v>
                </c:pt>
                <c:pt idx="5284">
                  <c:v>207.12933708486659</c:v>
                </c:pt>
                <c:pt idx="5285">
                  <c:v>207.15827333033039</c:v>
                </c:pt>
                <c:pt idx="5286">
                  <c:v>207.18720814295131</c:v>
                </c:pt>
                <c:pt idx="5287">
                  <c:v>207.21614152306941</c:v>
                </c:pt>
                <c:pt idx="5288">
                  <c:v>207.24507347102809</c:v>
                </c:pt>
                <c:pt idx="5289">
                  <c:v>207.2740039871681</c:v>
                </c:pt>
                <c:pt idx="5290">
                  <c:v>207.30293307183109</c:v>
                </c:pt>
                <c:pt idx="5291">
                  <c:v>207.33186072535909</c:v>
                </c:pt>
                <c:pt idx="5292">
                  <c:v>207.36078694809299</c:v>
                </c:pt>
                <c:pt idx="5293">
                  <c:v>207.38971174037329</c:v>
                </c:pt>
                <c:pt idx="5294">
                  <c:v>207.41863510254129</c:v>
                </c:pt>
                <c:pt idx="5295">
                  <c:v>207.44755703493851</c:v>
                </c:pt>
                <c:pt idx="5296">
                  <c:v>207.47647753790491</c:v>
                </c:pt>
                <c:pt idx="5297">
                  <c:v>207.50539661178081</c:v>
                </c:pt>
                <c:pt idx="5298">
                  <c:v>207.5343142569067</c:v>
                </c:pt>
                <c:pt idx="5299">
                  <c:v>207.56323047362349</c:v>
                </c:pt>
                <c:pt idx="5300">
                  <c:v>207.59214526227049</c:v>
                </c:pt>
                <c:pt idx="5301">
                  <c:v>207.62105862318779</c:v>
                </c:pt>
                <c:pt idx="5302">
                  <c:v>207.649970556715</c:v>
                </c:pt>
                <c:pt idx="5303">
                  <c:v>207.67888106319279</c:v>
                </c:pt>
                <c:pt idx="5304">
                  <c:v>207.7077901429592</c:v>
                </c:pt>
                <c:pt idx="5305">
                  <c:v>207.73669779635449</c:v>
                </c:pt>
                <c:pt idx="5306">
                  <c:v>207.76560402371791</c:v>
                </c:pt>
                <c:pt idx="5307">
                  <c:v>207.79450882538791</c:v>
                </c:pt>
                <c:pt idx="5308">
                  <c:v>207.8234122017038</c:v>
                </c:pt>
                <c:pt idx="5309">
                  <c:v>207.8523141530043</c:v>
                </c:pt>
                <c:pt idx="5310">
                  <c:v>207.88121467962799</c:v>
                </c:pt>
                <c:pt idx="5311">
                  <c:v>207.9101137819134</c:v>
                </c:pt>
                <c:pt idx="5312">
                  <c:v>207.93901146019911</c:v>
                </c:pt>
                <c:pt idx="5313">
                  <c:v>207.96790771482239</c:v>
                </c:pt>
                <c:pt idx="5314">
                  <c:v>207.99680254612269</c:v>
                </c:pt>
                <c:pt idx="5315">
                  <c:v>208.02569595443671</c:v>
                </c:pt>
                <c:pt idx="5316">
                  <c:v>208.05458794010309</c:v>
                </c:pt>
                <c:pt idx="5317">
                  <c:v>208.08347850345879</c:v>
                </c:pt>
                <c:pt idx="5318">
                  <c:v>208.1123676448415</c:v>
                </c:pt>
                <c:pt idx="5319">
                  <c:v>208.14125536458889</c:v>
                </c:pt>
                <c:pt idx="5320">
                  <c:v>208.1701416630375</c:v>
                </c:pt>
                <c:pt idx="5321">
                  <c:v>208.19902654052501</c:v>
                </c:pt>
                <c:pt idx="5322">
                  <c:v>208.2279099973878</c:v>
                </c:pt>
                <c:pt idx="5323">
                  <c:v>208.25679203396311</c:v>
                </c:pt>
                <c:pt idx="5324">
                  <c:v>208.28567265058729</c:v>
                </c:pt>
                <c:pt idx="5325">
                  <c:v>208.31455184759699</c:v>
                </c:pt>
                <c:pt idx="5326">
                  <c:v>208.34342962532801</c:v>
                </c:pt>
                <c:pt idx="5327">
                  <c:v>208.37230598411719</c:v>
                </c:pt>
                <c:pt idx="5328">
                  <c:v>208.40118092430069</c:v>
                </c:pt>
                <c:pt idx="5329">
                  <c:v>208.4300544462134</c:v>
                </c:pt>
                <c:pt idx="5330">
                  <c:v>208.45892655019199</c:v>
                </c:pt>
                <c:pt idx="5331">
                  <c:v>208.48779723657179</c:v>
                </c:pt>
                <c:pt idx="5332">
                  <c:v>208.51666650568791</c:v>
                </c:pt>
                <c:pt idx="5333">
                  <c:v>208.54553435787651</c:v>
                </c:pt>
                <c:pt idx="5334">
                  <c:v>208.57440079347199</c:v>
                </c:pt>
                <c:pt idx="5335">
                  <c:v>208.60326581281021</c:v>
                </c:pt>
                <c:pt idx="5336">
                  <c:v>208.63212941622521</c:v>
                </c:pt>
                <c:pt idx="5337">
                  <c:v>208.6609916040523</c:v>
                </c:pt>
                <c:pt idx="5338">
                  <c:v>208.68985237662579</c:v>
                </c:pt>
                <c:pt idx="5339">
                  <c:v>208.71871173428019</c:v>
                </c:pt>
                <c:pt idx="5340">
                  <c:v>208.74756967735021</c:v>
                </c:pt>
                <c:pt idx="5341">
                  <c:v>208.77642620616999</c:v>
                </c:pt>
                <c:pt idx="5342">
                  <c:v>208.80528132107341</c:v>
                </c:pt>
                <c:pt idx="5343">
                  <c:v>208.83413502239409</c:v>
                </c:pt>
                <c:pt idx="5344">
                  <c:v>208.862987310466</c:v>
                </c:pt>
                <c:pt idx="5345">
                  <c:v>208.89183818562299</c:v>
                </c:pt>
                <c:pt idx="5346">
                  <c:v>208.9206876481984</c:v>
                </c:pt>
                <c:pt idx="5347">
                  <c:v>208.94953569852581</c:v>
                </c:pt>
                <c:pt idx="5348">
                  <c:v>208.9783823369375</c:v>
                </c:pt>
                <c:pt idx="5349">
                  <c:v>209.007227563768</c:v>
                </c:pt>
                <c:pt idx="5350">
                  <c:v>209.03607137934941</c:v>
                </c:pt>
                <c:pt idx="5351">
                  <c:v>209.06491378401401</c:v>
                </c:pt>
                <c:pt idx="5352">
                  <c:v>209.0937547780957</c:v>
                </c:pt>
                <c:pt idx="5353">
                  <c:v>209.12259436192639</c:v>
                </c:pt>
                <c:pt idx="5354">
                  <c:v>209.1514325358377</c:v>
                </c:pt>
                <c:pt idx="5355">
                  <c:v>209.18026930016299</c:v>
                </c:pt>
                <c:pt idx="5356">
                  <c:v>209.20910465523369</c:v>
                </c:pt>
                <c:pt idx="5357">
                  <c:v>209.23793860138201</c:v>
                </c:pt>
                <c:pt idx="5358">
                  <c:v>209.26677113893979</c:v>
                </c:pt>
                <c:pt idx="5359">
                  <c:v>209.2956022682385</c:v>
                </c:pt>
                <c:pt idx="5360">
                  <c:v>209.32443198960971</c:v>
                </c:pt>
                <c:pt idx="5361">
                  <c:v>209.35326030338501</c:v>
                </c:pt>
                <c:pt idx="5362">
                  <c:v>209.38208720989539</c:v>
                </c:pt>
                <c:pt idx="5363">
                  <c:v>209.4109127094718</c:v>
                </c:pt>
                <c:pt idx="5364">
                  <c:v>209.4397368024452</c:v>
                </c:pt>
                <c:pt idx="5365">
                  <c:v>209.4685594891472</c:v>
                </c:pt>
                <c:pt idx="5366">
                  <c:v>209.49738076990801</c:v>
                </c:pt>
                <c:pt idx="5367">
                  <c:v>209.52620064505771</c:v>
                </c:pt>
                <c:pt idx="5368">
                  <c:v>209.55501911492749</c:v>
                </c:pt>
                <c:pt idx="5369">
                  <c:v>209.58383617984671</c:v>
                </c:pt>
                <c:pt idx="5370">
                  <c:v>209.61265184014599</c:v>
                </c:pt>
                <c:pt idx="5371">
                  <c:v>209.64146609615619</c:v>
                </c:pt>
                <c:pt idx="5372">
                  <c:v>209.67027894820561</c:v>
                </c:pt>
                <c:pt idx="5373">
                  <c:v>209.69909039662451</c:v>
                </c:pt>
                <c:pt idx="5374">
                  <c:v>209.72790044174289</c:v>
                </c:pt>
                <c:pt idx="5375">
                  <c:v>209.7567090838904</c:v>
                </c:pt>
                <c:pt idx="5376">
                  <c:v>209.78551632339509</c:v>
                </c:pt>
                <c:pt idx="5377">
                  <c:v>209.8143221605871</c:v>
                </c:pt>
                <c:pt idx="5378">
                  <c:v>209.84312659579541</c:v>
                </c:pt>
                <c:pt idx="5379">
                  <c:v>209.8719296293487</c:v>
                </c:pt>
                <c:pt idx="5380">
                  <c:v>209.90073126157569</c:v>
                </c:pt>
                <c:pt idx="5381">
                  <c:v>209.9295314928047</c:v>
                </c:pt>
                <c:pt idx="5382">
                  <c:v>209.958330323365</c:v>
                </c:pt>
                <c:pt idx="5383">
                  <c:v>209.98712775358439</c:v>
                </c:pt>
                <c:pt idx="5384">
                  <c:v>210.0159237837905</c:v>
                </c:pt>
                <c:pt idx="5385">
                  <c:v>210.04471841431251</c:v>
                </c:pt>
                <c:pt idx="5386">
                  <c:v>210.07351164547799</c:v>
                </c:pt>
                <c:pt idx="5387">
                  <c:v>210.10230347761421</c:v>
                </c:pt>
                <c:pt idx="5388">
                  <c:v>210.13109391104919</c:v>
                </c:pt>
                <c:pt idx="5389">
                  <c:v>210.1598829461104</c:v>
                </c:pt>
                <c:pt idx="5390">
                  <c:v>210.18867058312509</c:v>
                </c:pt>
                <c:pt idx="5391">
                  <c:v>210.2174568224205</c:v>
                </c:pt>
                <c:pt idx="5392">
                  <c:v>210.24624166432389</c:v>
                </c:pt>
                <c:pt idx="5393">
                  <c:v>210.2750251091621</c:v>
                </c:pt>
                <c:pt idx="5394">
                  <c:v>210.30380715726241</c:v>
                </c:pt>
                <c:pt idx="5395">
                  <c:v>210.33258780895059</c:v>
                </c:pt>
                <c:pt idx="5396">
                  <c:v>210.36136706455369</c:v>
                </c:pt>
                <c:pt idx="5397">
                  <c:v>210.39014492439799</c:v>
                </c:pt>
                <c:pt idx="5398">
                  <c:v>210.41892138880999</c:v>
                </c:pt>
                <c:pt idx="5399">
                  <c:v>210.44769645811579</c:v>
                </c:pt>
                <c:pt idx="5400">
                  <c:v>210.4764701326408</c:v>
                </c:pt>
                <c:pt idx="5401">
                  <c:v>210.50524241271151</c:v>
                </c:pt>
                <c:pt idx="5402">
                  <c:v>210.5340132986536</c:v>
                </c:pt>
                <c:pt idx="5403">
                  <c:v>210.5627827907926</c:v>
                </c:pt>
                <c:pt idx="5404">
                  <c:v>210.59155088945371</c:v>
                </c:pt>
                <c:pt idx="5405">
                  <c:v>210.6203175949623</c:v>
                </c:pt>
                <c:pt idx="5406">
                  <c:v>210.64908290764399</c:v>
                </c:pt>
                <c:pt idx="5407">
                  <c:v>210.6778468278234</c:v>
                </c:pt>
                <c:pt idx="5408">
                  <c:v>210.70660935582521</c:v>
                </c:pt>
                <c:pt idx="5409">
                  <c:v>210.73537049197481</c:v>
                </c:pt>
                <c:pt idx="5410">
                  <c:v>210.7641302365962</c:v>
                </c:pt>
                <c:pt idx="5411">
                  <c:v>210.7928885900148</c:v>
                </c:pt>
                <c:pt idx="5412">
                  <c:v>210.821645552554</c:v>
                </c:pt>
                <c:pt idx="5413">
                  <c:v>210.85040112453839</c:v>
                </c:pt>
                <c:pt idx="5414">
                  <c:v>210.87915530629181</c:v>
                </c:pt>
                <c:pt idx="5415">
                  <c:v>210.90790809813871</c:v>
                </c:pt>
                <c:pt idx="5416">
                  <c:v>210.93665950040281</c:v>
                </c:pt>
                <c:pt idx="5417">
                  <c:v>210.96540951340771</c:v>
                </c:pt>
                <c:pt idx="5418">
                  <c:v>210.99415813747649</c:v>
                </c:pt>
                <c:pt idx="5419">
                  <c:v>211.02290537293331</c:v>
                </c:pt>
                <c:pt idx="5420">
                  <c:v>211.05165122010109</c:v>
                </c:pt>
                <c:pt idx="5421">
                  <c:v>211.080395679303</c:v>
                </c:pt>
                <c:pt idx="5422">
                  <c:v>211.109138750862</c:v>
                </c:pt>
                <c:pt idx="5423">
                  <c:v>211.1378804351011</c:v>
                </c:pt>
                <c:pt idx="5424">
                  <c:v>211.16662073234261</c:v>
                </c:pt>
                <c:pt idx="5425">
                  <c:v>211.19535964290969</c:v>
                </c:pt>
                <c:pt idx="5426">
                  <c:v>211.224097167125</c:v>
                </c:pt>
                <c:pt idx="5427">
                  <c:v>211.25283330530999</c:v>
                </c:pt>
                <c:pt idx="5428">
                  <c:v>211.28156805778761</c:v>
                </c:pt>
                <c:pt idx="5429">
                  <c:v>211.31030142487921</c:v>
                </c:pt>
                <c:pt idx="5430">
                  <c:v>211.33903340690779</c:v>
                </c:pt>
                <c:pt idx="5431">
                  <c:v>211.3677640041943</c:v>
                </c:pt>
                <c:pt idx="5432">
                  <c:v>211.39649321706059</c:v>
                </c:pt>
                <c:pt idx="5433">
                  <c:v>211.42522104582841</c:v>
                </c:pt>
                <c:pt idx="5434">
                  <c:v>211.45394749081879</c:v>
                </c:pt>
                <c:pt idx="5435">
                  <c:v>211.48267255235331</c:v>
                </c:pt>
                <c:pt idx="5436">
                  <c:v>211.51139623075281</c:v>
                </c:pt>
                <c:pt idx="5437">
                  <c:v>211.5401185263388</c:v>
                </c:pt>
                <c:pt idx="5438">
                  <c:v>211.56883943943171</c:v>
                </c:pt>
                <c:pt idx="5439">
                  <c:v>211.59755897035211</c:v>
                </c:pt>
                <c:pt idx="5440">
                  <c:v>211.62627711942099</c:v>
                </c:pt>
                <c:pt idx="5441">
                  <c:v>211.65499388695881</c:v>
                </c:pt>
                <c:pt idx="5442">
                  <c:v>211.6837092732857</c:v>
                </c:pt>
                <c:pt idx="5443">
                  <c:v>211.7124232787221</c:v>
                </c:pt>
                <c:pt idx="5444">
                  <c:v>211.7411359035878</c:v>
                </c:pt>
                <c:pt idx="5445">
                  <c:v>211.7698471482027</c:v>
                </c:pt>
                <c:pt idx="5446">
                  <c:v>211.79855701288679</c:v>
                </c:pt>
                <c:pt idx="5447">
                  <c:v>211.82726549796001</c:v>
                </c:pt>
                <c:pt idx="5448">
                  <c:v>211.85597260374121</c:v>
                </c:pt>
                <c:pt idx="5449">
                  <c:v>211.8846783305502</c:v>
                </c:pt>
                <c:pt idx="5450">
                  <c:v>211.9133826787062</c:v>
                </c:pt>
                <c:pt idx="5451">
                  <c:v>211.94208564852829</c:v>
                </c:pt>
                <c:pt idx="5452">
                  <c:v>211.97078724033571</c:v>
                </c:pt>
                <c:pt idx="5453">
                  <c:v>211.99948745444681</c:v>
                </c:pt>
                <c:pt idx="5454">
                  <c:v>212.02818629118099</c:v>
                </c:pt>
                <c:pt idx="5455">
                  <c:v>212.05688375085629</c:v>
                </c:pt>
                <c:pt idx="5456">
                  <c:v>212.0855798337918</c:v>
                </c:pt>
                <c:pt idx="5457">
                  <c:v>212.11427454030499</c:v>
                </c:pt>
                <c:pt idx="5458">
                  <c:v>212.14296787071481</c:v>
                </c:pt>
                <c:pt idx="5459">
                  <c:v>212.17165982533919</c:v>
                </c:pt>
                <c:pt idx="5460">
                  <c:v>212.20035040449611</c:v>
                </c:pt>
                <c:pt idx="5461">
                  <c:v>212.22903960850289</c:v>
                </c:pt>
                <c:pt idx="5462">
                  <c:v>212.2577274376774</c:v>
                </c:pt>
                <c:pt idx="5463">
                  <c:v>212.28641389233789</c:v>
                </c:pt>
                <c:pt idx="5464">
                  <c:v>212.31509897280091</c:v>
                </c:pt>
                <c:pt idx="5465">
                  <c:v>212.34378267938439</c:v>
                </c:pt>
                <c:pt idx="5466">
                  <c:v>212.3724650124048</c:v>
                </c:pt>
                <c:pt idx="5467">
                  <c:v>212.40114597217971</c:v>
                </c:pt>
                <c:pt idx="5468">
                  <c:v>212.42982555902611</c:v>
                </c:pt>
                <c:pt idx="5469">
                  <c:v>212.45850377326011</c:v>
                </c:pt>
                <c:pt idx="5470">
                  <c:v>212.48718061519901</c:v>
                </c:pt>
                <c:pt idx="5471">
                  <c:v>212.5158560851591</c:v>
                </c:pt>
                <c:pt idx="5472">
                  <c:v>212.5445301834566</c:v>
                </c:pt>
                <c:pt idx="5473">
                  <c:v>212.57320291040779</c:v>
                </c:pt>
                <c:pt idx="5474">
                  <c:v>212.60187426632891</c:v>
                </c:pt>
                <c:pt idx="5475">
                  <c:v>212.63054425153609</c:v>
                </c:pt>
                <c:pt idx="5476">
                  <c:v>212.65921286634449</c:v>
                </c:pt>
                <c:pt idx="5477">
                  <c:v>212.6878801110706</c:v>
                </c:pt>
                <c:pt idx="5478">
                  <c:v>212.7165459860295</c:v>
                </c:pt>
                <c:pt idx="5479">
                  <c:v>212.74521049153691</c:v>
                </c:pt>
                <c:pt idx="5480">
                  <c:v>212.77387362790819</c:v>
                </c:pt>
                <c:pt idx="5481">
                  <c:v>212.8025353954587</c:v>
                </c:pt>
                <c:pt idx="5482">
                  <c:v>212.8311957945032</c:v>
                </c:pt>
                <c:pt idx="5483">
                  <c:v>212.85985482535619</c:v>
                </c:pt>
                <c:pt idx="5484">
                  <c:v>212.88851248833359</c:v>
                </c:pt>
                <c:pt idx="5485">
                  <c:v>212.9171687837493</c:v>
                </c:pt>
                <c:pt idx="5486">
                  <c:v>212.94582371191771</c:v>
                </c:pt>
                <c:pt idx="5487">
                  <c:v>212.97447727315381</c:v>
                </c:pt>
                <c:pt idx="5488">
                  <c:v>213.00312946777129</c:v>
                </c:pt>
                <c:pt idx="5489">
                  <c:v>213.031780296085</c:v>
                </c:pt>
                <c:pt idx="5490">
                  <c:v>213.06042975840859</c:v>
                </c:pt>
                <c:pt idx="5491">
                  <c:v>213.08907785505599</c:v>
                </c:pt>
                <c:pt idx="5492">
                  <c:v>213.11772458634101</c:v>
                </c:pt>
                <c:pt idx="5493">
                  <c:v>213.1463699525774</c:v>
                </c:pt>
                <c:pt idx="5494">
                  <c:v>213.175013954078</c:v>
                </c:pt>
                <c:pt idx="5495">
                  <c:v>213.20365659115731</c:v>
                </c:pt>
                <c:pt idx="5496">
                  <c:v>213.23229786412739</c:v>
                </c:pt>
                <c:pt idx="5497">
                  <c:v>213.26093777330229</c:v>
                </c:pt>
                <c:pt idx="5498">
                  <c:v>213.28957631899499</c:v>
                </c:pt>
                <c:pt idx="5499">
                  <c:v>213.31821350151779</c:v>
                </c:pt>
                <c:pt idx="5500">
                  <c:v>213.3468493211835</c:v>
                </c:pt>
                <c:pt idx="5501">
                  <c:v>213.3754837783049</c:v>
                </c:pt>
                <c:pt idx="5502">
                  <c:v>213.40411687319519</c:v>
                </c:pt>
                <c:pt idx="5503">
                  <c:v>213.4327486061654</c:v>
                </c:pt>
                <c:pt idx="5504">
                  <c:v>213.4613789775284</c:v>
                </c:pt>
                <c:pt idx="5505">
                  <c:v>213.49000798759641</c:v>
                </c:pt>
                <c:pt idx="5506">
                  <c:v>213.51863563668141</c:v>
                </c:pt>
                <c:pt idx="5507">
                  <c:v>213.54726192509469</c:v>
                </c:pt>
                <c:pt idx="5508">
                  <c:v>213.5758868531492</c:v>
                </c:pt>
                <c:pt idx="5509">
                  <c:v>213.604510421155</c:v>
                </c:pt>
                <c:pt idx="5510">
                  <c:v>213.63313262942441</c:v>
                </c:pt>
                <c:pt idx="5511">
                  <c:v>213.66175347826851</c:v>
                </c:pt>
                <c:pt idx="5512">
                  <c:v>213.690372967999</c:v>
                </c:pt>
                <c:pt idx="5513">
                  <c:v>213.71899109892581</c:v>
                </c:pt>
                <c:pt idx="5514">
                  <c:v>213.74760787136091</c:v>
                </c:pt>
                <c:pt idx="5515">
                  <c:v>213.7762232856154</c:v>
                </c:pt>
                <c:pt idx="5516">
                  <c:v>213.80483734199871</c:v>
                </c:pt>
                <c:pt idx="5517">
                  <c:v>213.8334500408225</c:v>
                </c:pt>
                <c:pt idx="5518">
                  <c:v>213.86206138239629</c:v>
                </c:pt>
                <c:pt idx="5519">
                  <c:v>213.89067136703119</c:v>
                </c:pt>
                <c:pt idx="5520">
                  <c:v>213.91927999503699</c:v>
                </c:pt>
                <c:pt idx="5521">
                  <c:v>213.94788726672431</c:v>
                </c:pt>
                <c:pt idx="5522">
                  <c:v>213.97649318240201</c:v>
                </c:pt>
                <c:pt idx="5523">
                  <c:v>214.00509774238071</c:v>
                </c:pt>
                <c:pt idx="5524">
                  <c:v>214.0337009469697</c:v>
                </c:pt>
                <c:pt idx="5525">
                  <c:v>214.062302796479</c:v>
                </c:pt>
                <c:pt idx="5526">
                  <c:v>214.0909032912173</c:v>
                </c:pt>
                <c:pt idx="5527">
                  <c:v>214.11950243149479</c:v>
                </c:pt>
                <c:pt idx="5528">
                  <c:v>214.1481002176202</c:v>
                </c:pt>
                <c:pt idx="5529">
                  <c:v>214.1766966499022</c:v>
                </c:pt>
                <c:pt idx="5530">
                  <c:v>214.20529172864991</c:v>
                </c:pt>
                <c:pt idx="5531">
                  <c:v>214.23388545417279</c:v>
                </c:pt>
                <c:pt idx="5532">
                  <c:v>214.26247782677859</c:v>
                </c:pt>
                <c:pt idx="5533">
                  <c:v>214.2910688467762</c:v>
                </c:pt>
                <c:pt idx="5534">
                  <c:v>214.31965851447441</c:v>
                </c:pt>
                <c:pt idx="5535">
                  <c:v>214.34824683018039</c:v>
                </c:pt>
                <c:pt idx="5536">
                  <c:v>214.37683379420361</c:v>
                </c:pt>
                <c:pt idx="5537">
                  <c:v>214.40541940685171</c:v>
                </c:pt>
                <c:pt idx="5538">
                  <c:v>214.43400366843181</c:v>
                </c:pt>
                <c:pt idx="5539">
                  <c:v>214.4625865792527</c:v>
                </c:pt>
                <c:pt idx="5540">
                  <c:v>214.49116813962181</c:v>
                </c:pt>
                <c:pt idx="5541">
                  <c:v>214.5197483498464</c:v>
                </c:pt>
                <c:pt idx="5542">
                  <c:v>214.54832721023359</c:v>
                </c:pt>
                <c:pt idx="5543">
                  <c:v>214.57690472109161</c:v>
                </c:pt>
                <c:pt idx="5544">
                  <c:v>214.60548088272671</c:v>
                </c:pt>
                <c:pt idx="5545">
                  <c:v>214.63405569544599</c:v>
                </c:pt>
                <c:pt idx="5546">
                  <c:v>214.66262915955741</c:v>
                </c:pt>
                <c:pt idx="5547">
                  <c:v>214.6912012753663</c:v>
                </c:pt>
                <c:pt idx="5548">
                  <c:v>214.7197720431802</c:v>
                </c:pt>
                <c:pt idx="5549">
                  <c:v>214.74834146330551</c:v>
                </c:pt>
                <c:pt idx="5550">
                  <c:v>214.77690953604809</c:v>
                </c:pt>
                <c:pt idx="5551">
                  <c:v>214.80547626171511</c:v>
                </c:pt>
                <c:pt idx="5552">
                  <c:v>214.83404164061201</c:v>
                </c:pt>
                <c:pt idx="5553">
                  <c:v>214.86260567304521</c:v>
                </c:pt>
                <c:pt idx="5554">
                  <c:v>214.89116835932049</c:v>
                </c:pt>
                <c:pt idx="5555">
                  <c:v>214.91972969974319</c:v>
                </c:pt>
                <c:pt idx="5556">
                  <c:v>214.94828969461969</c:v>
                </c:pt>
                <c:pt idx="5557">
                  <c:v>214.97684834425539</c:v>
                </c:pt>
                <c:pt idx="5558">
                  <c:v>215.0054056489553</c:v>
                </c:pt>
                <c:pt idx="5559">
                  <c:v>215.0339616090248</c:v>
                </c:pt>
                <c:pt idx="5560">
                  <c:v>215.06251622476989</c:v>
                </c:pt>
                <c:pt idx="5561">
                  <c:v>215.0910694964945</c:v>
                </c:pt>
                <c:pt idx="5562">
                  <c:v>215.11962142450349</c:v>
                </c:pt>
                <c:pt idx="5563">
                  <c:v>215.14817200910241</c:v>
                </c:pt>
                <c:pt idx="5564">
                  <c:v>215.1767212505957</c:v>
                </c:pt>
                <c:pt idx="5565">
                  <c:v>215.2052691492872</c:v>
                </c:pt>
                <c:pt idx="5566">
                  <c:v>215.23381570548261</c:v>
                </c:pt>
                <c:pt idx="5567">
                  <c:v>215.26236091948519</c:v>
                </c:pt>
                <c:pt idx="5568">
                  <c:v>215.2909047915995</c:v>
                </c:pt>
                <c:pt idx="5569">
                  <c:v>215.31944732212969</c:v>
                </c:pt>
                <c:pt idx="5570">
                  <c:v>215.3479885113793</c:v>
                </c:pt>
                <c:pt idx="5571">
                  <c:v>215.3765283596525</c:v>
                </c:pt>
                <c:pt idx="5572">
                  <c:v>215.40506686725271</c:v>
                </c:pt>
                <c:pt idx="5573">
                  <c:v>215.4336040344833</c:v>
                </c:pt>
                <c:pt idx="5574">
                  <c:v>215.46213986164841</c:v>
                </c:pt>
                <c:pt idx="5575">
                  <c:v>215.49067434905069</c:v>
                </c:pt>
                <c:pt idx="5576">
                  <c:v>215.51920749699329</c:v>
                </c:pt>
                <c:pt idx="5577">
                  <c:v>215.54773930578011</c:v>
                </c:pt>
                <c:pt idx="5578">
                  <c:v>215.5762697757128</c:v>
                </c:pt>
                <c:pt idx="5579">
                  <c:v>215.60479890709539</c:v>
                </c:pt>
                <c:pt idx="5580">
                  <c:v>215.6333267002297</c:v>
                </c:pt>
                <c:pt idx="5581">
                  <c:v>215.66185315541861</c:v>
                </c:pt>
                <c:pt idx="5582">
                  <c:v>215.69037827296441</c:v>
                </c:pt>
                <c:pt idx="5583">
                  <c:v>215.71890205317021</c:v>
                </c:pt>
                <c:pt idx="5584">
                  <c:v>215.74742449633729</c:v>
                </c:pt>
                <c:pt idx="5585">
                  <c:v>215.77594560276771</c:v>
                </c:pt>
                <c:pt idx="5586">
                  <c:v>215.80446537276401</c:v>
                </c:pt>
                <c:pt idx="5587">
                  <c:v>215.83298380662791</c:v>
                </c:pt>
                <c:pt idx="5588">
                  <c:v>215.8615009046606</c:v>
                </c:pt>
                <c:pt idx="5589">
                  <c:v>215.89001666716399</c:v>
                </c:pt>
                <c:pt idx="5590">
                  <c:v>215.91853109444</c:v>
                </c:pt>
                <c:pt idx="5591">
                  <c:v>215.94704418678879</c:v>
                </c:pt>
                <c:pt idx="5592">
                  <c:v>215.9755559445131</c:v>
                </c:pt>
                <c:pt idx="5593">
                  <c:v>216.00406636791311</c:v>
                </c:pt>
                <c:pt idx="5594">
                  <c:v>216.03257545728951</c:v>
                </c:pt>
                <c:pt idx="5595">
                  <c:v>216.06108321294411</c:v>
                </c:pt>
                <c:pt idx="5596">
                  <c:v>216.08958963517699</c:v>
                </c:pt>
                <c:pt idx="5597">
                  <c:v>216.11809472428891</c:v>
                </c:pt>
                <c:pt idx="5598">
                  <c:v>216.14659848058011</c:v>
                </c:pt>
                <c:pt idx="5599">
                  <c:v>216.17510090435141</c:v>
                </c:pt>
                <c:pt idx="5600">
                  <c:v>216.20360199590289</c:v>
                </c:pt>
                <c:pt idx="5601">
                  <c:v>216.23210175553459</c:v>
                </c:pt>
                <c:pt idx="5602">
                  <c:v>216.26060018354681</c:v>
                </c:pt>
                <c:pt idx="5603">
                  <c:v>216.28909728023879</c:v>
                </c:pt>
                <c:pt idx="5604">
                  <c:v>216.317593045911</c:v>
                </c:pt>
                <c:pt idx="5605">
                  <c:v>216.3460874808622</c:v>
                </c:pt>
                <c:pt idx="5606">
                  <c:v>216.3745805853934</c:v>
                </c:pt>
                <c:pt idx="5607">
                  <c:v>216.40307235980231</c:v>
                </c:pt>
                <c:pt idx="5608">
                  <c:v>216.4315628043897</c:v>
                </c:pt>
                <c:pt idx="5609">
                  <c:v>216.4600519194536</c:v>
                </c:pt>
                <c:pt idx="5610">
                  <c:v>216.4885397052935</c:v>
                </c:pt>
                <c:pt idx="5611">
                  <c:v>216.5170261622082</c:v>
                </c:pt>
                <c:pt idx="5612">
                  <c:v>216.5455112904969</c:v>
                </c:pt>
                <c:pt idx="5613">
                  <c:v>216.57399509045729</c:v>
                </c:pt>
                <c:pt idx="5614">
                  <c:v>216.60247756238911</c:v>
                </c:pt>
                <c:pt idx="5615">
                  <c:v>216.63095870659021</c:v>
                </c:pt>
                <c:pt idx="5616">
                  <c:v>216.65943852335931</c:v>
                </c:pt>
                <c:pt idx="5617">
                  <c:v>216.68791701299421</c:v>
                </c:pt>
                <c:pt idx="5618">
                  <c:v>216.71639417579291</c:v>
                </c:pt>
                <c:pt idx="5619">
                  <c:v>216.74487001205301</c:v>
                </c:pt>
                <c:pt idx="5620">
                  <c:v>216.77334452207359</c:v>
                </c:pt>
                <c:pt idx="5621">
                  <c:v>216.80181770615141</c:v>
                </c:pt>
                <c:pt idx="5622">
                  <c:v>216.83028956458401</c:v>
                </c:pt>
                <c:pt idx="5623">
                  <c:v>216.8587600976694</c:v>
                </c:pt>
                <c:pt idx="5624">
                  <c:v>216.88722930570481</c:v>
                </c:pt>
                <c:pt idx="5625">
                  <c:v>216.91569718898711</c:v>
                </c:pt>
                <c:pt idx="5626">
                  <c:v>216.94416374781369</c:v>
                </c:pt>
                <c:pt idx="5627">
                  <c:v>216.97262898248169</c:v>
                </c:pt>
                <c:pt idx="5628">
                  <c:v>217.00109289328771</c:v>
                </c:pt>
                <c:pt idx="5629">
                  <c:v>217.02955548052859</c:v>
                </c:pt>
                <c:pt idx="5630">
                  <c:v>217.05801674450109</c:v>
                </c:pt>
                <c:pt idx="5631">
                  <c:v>217.08647668550179</c:v>
                </c:pt>
                <c:pt idx="5632">
                  <c:v>217.11493530382671</c:v>
                </c:pt>
                <c:pt idx="5633">
                  <c:v>217.14339259977211</c:v>
                </c:pt>
                <c:pt idx="5634">
                  <c:v>217.171848573635</c:v>
                </c:pt>
                <c:pt idx="5635">
                  <c:v>217.2003032257106</c:v>
                </c:pt>
                <c:pt idx="5636">
                  <c:v>217.22875655629511</c:v>
                </c:pt>
                <c:pt idx="5637">
                  <c:v>217.25720856568429</c:v>
                </c:pt>
                <c:pt idx="5638">
                  <c:v>217.28565925417391</c:v>
                </c:pt>
                <c:pt idx="5639">
                  <c:v>217.31410862205931</c:v>
                </c:pt>
                <c:pt idx="5640">
                  <c:v>217.3425566696362</c:v>
                </c:pt>
                <c:pt idx="5641">
                  <c:v>217.3710033971999</c:v>
                </c:pt>
                <c:pt idx="5642">
                  <c:v>217.39944880504561</c:v>
                </c:pt>
                <c:pt idx="5643">
                  <c:v>217.427892893468</c:v>
                </c:pt>
                <c:pt idx="5644">
                  <c:v>217.45633566276291</c:v>
                </c:pt>
                <c:pt idx="5645">
                  <c:v>217.48477711322431</c:v>
                </c:pt>
                <c:pt idx="5646">
                  <c:v>217.5132172451473</c:v>
                </c:pt>
                <c:pt idx="5647">
                  <c:v>217.54165605882699</c:v>
                </c:pt>
                <c:pt idx="5648">
                  <c:v>217.57009355455719</c:v>
                </c:pt>
                <c:pt idx="5649">
                  <c:v>217.5985297326327</c:v>
                </c:pt>
                <c:pt idx="5650">
                  <c:v>217.6269645933472</c:v>
                </c:pt>
                <c:pt idx="5651">
                  <c:v>217.6553981369961</c:v>
                </c:pt>
                <c:pt idx="5652">
                  <c:v>217.68383036387181</c:v>
                </c:pt>
                <c:pt idx="5653">
                  <c:v>217.71226127426939</c:v>
                </c:pt>
                <c:pt idx="5654">
                  <c:v>217.74069086848249</c:v>
                </c:pt>
                <c:pt idx="5655">
                  <c:v>217.7691191468044</c:v>
                </c:pt>
                <c:pt idx="5656">
                  <c:v>217.79754610952901</c:v>
                </c:pt>
                <c:pt idx="5657">
                  <c:v>217.82597175694929</c:v>
                </c:pt>
                <c:pt idx="5658">
                  <c:v>217.85439608935931</c:v>
                </c:pt>
                <c:pt idx="5659">
                  <c:v>217.88281910705169</c:v>
                </c:pt>
                <c:pt idx="5660">
                  <c:v>217.91124081032009</c:v>
                </c:pt>
                <c:pt idx="5661">
                  <c:v>217.93966119945699</c:v>
                </c:pt>
                <c:pt idx="5662">
                  <c:v>217.96808027475521</c:v>
                </c:pt>
                <c:pt idx="5663">
                  <c:v>217.9964980365078</c:v>
                </c:pt>
                <c:pt idx="5664">
                  <c:v>218.02491448500751</c:v>
                </c:pt>
                <c:pt idx="5665">
                  <c:v>218.05332962054629</c:v>
                </c:pt>
                <c:pt idx="5666">
                  <c:v>218.08174344341731</c:v>
                </c:pt>
                <c:pt idx="5667">
                  <c:v>218.110155953912</c:v>
                </c:pt>
                <c:pt idx="5668">
                  <c:v>218.13856715232311</c:v>
                </c:pt>
                <c:pt idx="5669">
                  <c:v>218.1669770389426</c:v>
                </c:pt>
                <c:pt idx="5670">
                  <c:v>218.19538561406179</c:v>
                </c:pt>
                <c:pt idx="5671">
                  <c:v>218.22379287797341</c:v>
                </c:pt>
                <c:pt idx="5672">
                  <c:v>218.25219883096881</c:v>
                </c:pt>
                <c:pt idx="5673">
                  <c:v>218.2806034733394</c:v>
                </c:pt>
                <c:pt idx="5674">
                  <c:v>218.30900680537661</c:v>
                </c:pt>
                <c:pt idx="5675">
                  <c:v>218.3374088273722</c:v>
                </c:pt>
                <c:pt idx="5676">
                  <c:v>218.365809539617</c:v>
                </c:pt>
                <c:pt idx="5677">
                  <c:v>218.3942089424022</c:v>
                </c:pt>
                <c:pt idx="5678">
                  <c:v>218.4226070360192</c:v>
                </c:pt>
                <c:pt idx="5679">
                  <c:v>218.45100382075819</c:v>
                </c:pt>
                <c:pt idx="5680">
                  <c:v>218.47939929691009</c:v>
                </c:pt>
                <c:pt idx="5681">
                  <c:v>218.50779346476611</c:v>
                </c:pt>
                <c:pt idx="5682">
                  <c:v>218.53618632461641</c:v>
                </c:pt>
                <c:pt idx="5683">
                  <c:v>218.56457787675171</c:v>
                </c:pt>
                <c:pt idx="5684">
                  <c:v>218.59296812146141</c:v>
                </c:pt>
                <c:pt idx="5685">
                  <c:v>218.6213570590366</c:v>
                </c:pt>
                <c:pt idx="5686">
                  <c:v>218.64974468976689</c:v>
                </c:pt>
                <c:pt idx="5687">
                  <c:v>218.67813101394279</c:v>
                </c:pt>
                <c:pt idx="5688">
                  <c:v>218.7065160318534</c:v>
                </c:pt>
                <c:pt idx="5689">
                  <c:v>218.73489974378899</c:v>
                </c:pt>
                <c:pt idx="5690">
                  <c:v>218.763282150039</c:v>
                </c:pt>
                <c:pt idx="5691">
                  <c:v>218.7916632508929</c:v>
                </c:pt>
                <c:pt idx="5692">
                  <c:v>218.82004304664011</c:v>
                </c:pt>
                <c:pt idx="5693">
                  <c:v>218.8484215375702</c:v>
                </c:pt>
                <c:pt idx="5694">
                  <c:v>218.87679872397149</c:v>
                </c:pt>
                <c:pt idx="5695">
                  <c:v>218.9051746061337</c:v>
                </c:pt>
                <c:pt idx="5696">
                  <c:v>218.93354918434559</c:v>
                </c:pt>
                <c:pt idx="5697">
                  <c:v>218.961922458896</c:v>
                </c:pt>
                <c:pt idx="5698">
                  <c:v>218.9902944300739</c:v>
                </c:pt>
                <c:pt idx="5699">
                  <c:v>219.01866509816719</c:v>
                </c:pt>
                <c:pt idx="5700">
                  <c:v>219.04703446346451</c:v>
                </c:pt>
                <c:pt idx="5701">
                  <c:v>219.07540252625481</c:v>
                </c:pt>
                <c:pt idx="5702">
                  <c:v>219.10376928682609</c:v>
                </c:pt>
                <c:pt idx="5703">
                  <c:v>219.13213474546589</c:v>
                </c:pt>
                <c:pt idx="5704">
                  <c:v>219.16049890246271</c:v>
                </c:pt>
                <c:pt idx="5705">
                  <c:v>219.18886175810451</c:v>
                </c:pt>
                <c:pt idx="5706">
                  <c:v>219.21722331267901</c:v>
                </c:pt>
                <c:pt idx="5707">
                  <c:v>219.24558356647341</c:v>
                </c:pt>
                <c:pt idx="5708">
                  <c:v>219.2739425197756</c:v>
                </c:pt>
                <c:pt idx="5709">
                  <c:v>219.3023001728736</c:v>
                </c:pt>
                <c:pt idx="5710">
                  <c:v>219.3306565260537</c:v>
                </c:pt>
                <c:pt idx="5711">
                  <c:v>219.3590115796037</c:v>
                </c:pt>
                <c:pt idx="5712">
                  <c:v>219.38736533381081</c:v>
                </c:pt>
                <c:pt idx="5713">
                  <c:v>219.41571778896159</c:v>
                </c:pt>
                <c:pt idx="5714">
                  <c:v>219.44406894534299</c:v>
                </c:pt>
                <c:pt idx="5715">
                  <c:v>219.47241880324239</c:v>
                </c:pt>
                <c:pt idx="5716">
                  <c:v>219.50076736294551</c:v>
                </c:pt>
                <c:pt idx="5717">
                  <c:v>219.52911462473929</c:v>
                </c:pt>
                <c:pt idx="5718">
                  <c:v>219.5574605889102</c:v>
                </c:pt>
                <c:pt idx="5719">
                  <c:v>219.58580525574459</c:v>
                </c:pt>
                <c:pt idx="5720">
                  <c:v>219.6141486255282</c:v>
                </c:pt>
                <c:pt idx="5721">
                  <c:v>219.64249069854799</c:v>
                </c:pt>
                <c:pt idx="5722">
                  <c:v>219.6708314750891</c:v>
                </c:pt>
                <c:pt idx="5723">
                  <c:v>219.69917095543741</c:v>
                </c:pt>
                <c:pt idx="5724">
                  <c:v>219.72750913987949</c:v>
                </c:pt>
                <c:pt idx="5725">
                  <c:v>219.75584602870001</c:v>
                </c:pt>
                <c:pt idx="5726">
                  <c:v>219.7841816221848</c:v>
                </c:pt>
                <c:pt idx="5727">
                  <c:v>219.81251592061949</c:v>
                </c:pt>
                <c:pt idx="5728">
                  <c:v>219.84084892428919</c:v>
                </c:pt>
                <c:pt idx="5729">
                  <c:v>219.86918063347881</c:v>
                </c:pt>
                <c:pt idx="5730">
                  <c:v>219.89751104847389</c:v>
                </c:pt>
                <c:pt idx="5731">
                  <c:v>219.92584016955891</c:v>
                </c:pt>
                <c:pt idx="5732">
                  <c:v>219.9541679970192</c:v>
                </c:pt>
                <c:pt idx="5733">
                  <c:v>219.9824945311392</c:v>
                </c:pt>
                <c:pt idx="5734">
                  <c:v>220.01081977220369</c:v>
                </c:pt>
                <c:pt idx="5735">
                  <c:v>220.03914372049681</c:v>
                </c:pt>
                <c:pt idx="5736">
                  <c:v>220.06746637630309</c:v>
                </c:pt>
                <c:pt idx="5737">
                  <c:v>220.095787739907</c:v>
                </c:pt>
                <c:pt idx="5738">
                  <c:v>220.12410781159241</c:v>
                </c:pt>
                <c:pt idx="5739">
                  <c:v>220.1524265916436</c:v>
                </c:pt>
                <c:pt idx="5740">
                  <c:v>220.18074408034451</c:v>
                </c:pt>
                <c:pt idx="5741">
                  <c:v>220.20906027797869</c:v>
                </c:pt>
                <c:pt idx="5742">
                  <c:v>220.23737518483051</c:v>
                </c:pt>
                <c:pt idx="5743">
                  <c:v>220.2656888011827</c:v>
                </c:pt>
                <c:pt idx="5744">
                  <c:v>220.29400112731929</c:v>
                </c:pt>
                <c:pt idx="5745">
                  <c:v>220.3223121635238</c:v>
                </c:pt>
                <c:pt idx="5746">
                  <c:v>220.3506219100785</c:v>
                </c:pt>
                <c:pt idx="5747">
                  <c:v>220.378930367268</c:v>
                </c:pt>
                <c:pt idx="5748">
                  <c:v>220.4072375353748</c:v>
                </c:pt>
                <c:pt idx="5749">
                  <c:v>220.43554341468061</c:v>
                </c:pt>
                <c:pt idx="5750">
                  <c:v>220.46384800546991</c:v>
                </c:pt>
                <c:pt idx="5751">
                  <c:v>220.49215130802531</c:v>
                </c:pt>
                <c:pt idx="5752">
                  <c:v>220.52045332262799</c:v>
                </c:pt>
                <c:pt idx="5753">
                  <c:v>220.54875404956181</c:v>
                </c:pt>
                <c:pt idx="5754">
                  <c:v>220.57705348910841</c:v>
                </c:pt>
                <c:pt idx="5755">
                  <c:v>220.60535164155081</c:v>
                </c:pt>
                <c:pt idx="5756">
                  <c:v>220.63364850717051</c:v>
                </c:pt>
                <c:pt idx="5757">
                  <c:v>220.66194408624949</c:v>
                </c:pt>
                <c:pt idx="5758">
                  <c:v>220.69023837907011</c:v>
                </c:pt>
                <c:pt idx="5759">
                  <c:v>220.71853138591359</c:v>
                </c:pt>
                <c:pt idx="5760">
                  <c:v>220.7468231070626</c:v>
                </c:pt>
                <c:pt idx="5761">
                  <c:v>220.7751135427977</c:v>
                </c:pt>
                <c:pt idx="5762">
                  <c:v>220.80340269340141</c:v>
                </c:pt>
                <c:pt idx="5763">
                  <c:v>220.831690559154</c:v>
                </c:pt>
                <c:pt idx="5764">
                  <c:v>220.85997714033789</c:v>
                </c:pt>
                <c:pt idx="5765">
                  <c:v>220.88826243723329</c:v>
                </c:pt>
                <c:pt idx="5766">
                  <c:v>220.9165464501219</c:v>
                </c:pt>
                <c:pt idx="5767">
                  <c:v>220.94482917928389</c:v>
                </c:pt>
                <c:pt idx="5768">
                  <c:v>220.97311062500091</c:v>
                </c:pt>
                <c:pt idx="5769">
                  <c:v>221.00139078755359</c:v>
                </c:pt>
                <c:pt idx="5770">
                  <c:v>221.02966966722201</c:v>
                </c:pt>
                <c:pt idx="5771">
                  <c:v>221.05794726428701</c:v>
                </c:pt>
                <c:pt idx="5772">
                  <c:v>221.08622357902871</c:v>
                </c:pt>
                <c:pt idx="5773">
                  <c:v>221.1144986117275</c:v>
                </c:pt>
                <c:pt idx="5774">
                  <c:v>221.142772362664</c:v>
                </c:pt>
                <c:pt idx="5775">
                  <c:v>221.17104483211779</c:v>
                </c:pt>
                <c:pt idx="5776">
                  <c:v>221.19931602036891</c:v>
                </c:pt>
                <c:pt idx="5777">
                  <c:v>221.2275859276977</c:v>
                </c:pt>
                <c:pt idx="5778">
                  <c:v>221.25585455438309</c:v>
                </c:pt>
                <c:pt idx="5779">
                  <c:v>221.2841219007046</c:v>
                </c:pt>
                <c:pt idx="5780">
                  <c:v>221.31238796694271</c:v>
                </c:pt>
                <c:pt idx="5781">
                  <c:v>221.34065275337599</c:v>
                </c:pt>
                <c:pt idx="5782">
                  <c:v>221.36891626028429</c:v>
                </c:pt>
                <c:pt idx="5783">
                  <c:v>221.39717848794649</c:v>
                </c:pt>
                <c:pt idx="5784">
                  <c:v>221.42543943664151</c:v>
                </c:pt>
                <c:pt idx="5785">
                  <c:v>221.45369910664849</c:v>
                </c:pt>
                <c:pt idx="5786">
                  <c:v>221.4819574982466</c:v>
                </c:pt>
                <c:pt idx="5787">
                  <c:v>221.51021461171419</c:v>
                </c:pt>
                <c:pt idx="5788">
                  <c:v>221.53847044733041</c:v>
                </c:pt>
                <c:pt idx="5789">
                  <c:v>221.56672500537289</c:v>
                </c:pt>
                <c:pt idx="5790">
                  <c:v>221.59497828612061</c:v>
                </c:pt>
                <c:pt idx="5791">
                  <c:v>221.6232302898517</c:v>
                </c:pt>
                <c:pt idx="5792">
                  <c:v>221.65148101684471</c:v>
                </c:pt>
                <c:pt idx="5793">
                  <c:v>221.6797304673772</c:v>
                </c:pt>
                <c:pt idx="5794">
                  <c:v>221.7079786417282</c:v>
                </c:pt>
                <c:pt idx="5795">
                  <c:v>221.73622554017399</c:v>
                </c:pt>
                <c:pt idx="5796">
                  <c:v>221.76447116299369</c:v>
                </c:pt>
                <c:pt idx="5797">
                  <c:v>221.79271551046429</c:v>
                </c:pt>
                <c:pt idx="5798">
                  <c:v>221.82095858286371</c:v>
                </c:pt>
                <c:pt idx="5799">
                  <c:v>221.84920038046931</c:v>
                </c:pt>
                <c:pt idx="5800">
                  <c:v>221.87744090355781</c:v>
                </c:pt>
                <c:pt idx="5801">
                  <c:v>221.9056801524074</c:v>
                </c:pt>
                <c:pt idx="5802">
                  <c:v>221.93391812729431</c:v>
                </c:pt>
                <c:pt idx="5803">
                  <c:v>221.9621548284963</c:v>
                </c:pt>
                <c:pt idx="5804">
                  <c:v>221.9903902562898</c:v>
                </c:pt>
                <c:pt idx="5805">
                  <c:v>222.01862441095199</c:v>
                </c:pt>
                <c:pt idx="5806">
                  <c:v>222.0468572927594</c:v>
                </c:pt>
                <c:pt idx="5807">
                  <c:v>222.07508890198849</c:v>
                </c:pt>
                <c:pt idx="5808">
                  <c:v>222.1033192389153</c:v>
                </c:pt>
                <c:pt idx="5809">
                  <c:v>222.13154830381771</c:v>
                </c:pt>
                <c:pt idx="5810">
                  <c:v>222.15977609696989</c:v>
                </c:pt>
                <c:pt idx="5811">
                  <c:v>222.18800261864951</c:v>
                </c:pt>
                <c:pt idx="5812">
                  <c:v>222.21622786913221</c:v>
                </c:pt>
                <c:pt idx="5813">
                  <c:v>222.2444518486943</c:v>
                </c:pt>
                <c:pt idx="5814">
                  <c:v>222.27267455761029</c:v>
                </c:pt>
                <c:pt idx="5815">
                  <c:v>222.30089599615729</c:v>
                </c:pt>
                <c:pt idx="5816">
                  <c:v>222.32911616461021</c:v>
                </c:pt>
                <c:pt idx="5817">
                  <c:v>222.35733506324519</c:v>
                </c:pt>
                <c:pt idx="5818">
                  <c:v>222.3855526923366</c:v>
                </c:pt>
                <c:pt idx="5819">
                  <c:v>222.4137690521606</c:v>
                </c:pt>
                <c:pt idx="5820">
                  <c:v>222.44198414299231</c:v>
                </c:pt>
                <c:pt idx="5821">
                  <c:v>222.47019796510659</c:v>
                </c:pt>
                <c:pt idx="5822">
                  <c:v>222.4984105187782</c:v>
                </c:pt>
                <c:pt idx="5823">
                  <c:v>222.52662180428231</c:v>
                </c:pt>
                <c:pt idx="5824">
                  <c:v>222.55483182189371</c:v>
                </c:pt>
                <c:pt idx="5825">
                  <c:v>222.58304057188639</c:v>
                </c:pt>
                <c:pt idx="5826">
                  <c:v>222.6112480545363</c:v>
                </c:pt>
                <c:pt idx="5827">
                  <c:v>222.63945427011609</c:v>
                </c:pt>
                <c:pt idx="5828">
                  <c:v>222.6676592189018</c:v>
                </c:pt>
                <c:pt idx="5829">
                  <c:v>222.69586290116641</c:v>
                </c:pt>
                <c:pt idx="5830">
                  <c:v>222.7240653171844</c:v>
                </c:pt>
                <c:pt idx="5831">
                  <c:v>222.7522664672303</c:v>
                </c:pt>
                <c:pt idx="5832">
                  <c:v>222.78046635157739</c:v>
                </c:pt>
                <c:pt idx="5833">
                  <c:v>222.80866497049999</c:v>
                </c:pt>
                <c:pt idx="5834">
                  <c:v>222.83686232427121</c:v>
                </c:pt>
                <c:pt idx="5835">
                  <c:v>222.86505841316441</c:v>
                </c:pt>
                <c:pt idx="5836">
                  <c:v>222.8932532374541</c:v>
                </c:pt>
                <c:pt idx="5837">
                  <c:v>222.92144679741301</c:v>
                </c:pt>
                <c:pt idx="5838">
                  <c:v>222.9496390933148</c:v>
                </c:pt>
                <c:pt idx="5839">
                  <c:v>222.97783012543221</c:v>
                </c:pt>
                <c:pt idx="5840">
                  <c:v>223.0060198940383</c:v>
                </c:pt>
                <c:pt idx="5841">
                  <c:v>223.03420839940651</c:v>
                </c:pt>
                <c:pt idx="5842">
                  <c:v>223.06239564180899</c:v>
                </c:pt>
                <c:pt idx="5843">
                  <c:v>223.09058162151871</c:v>
                </c:pt>
                <c:pt idx="5844">
                  <c:v>223.11876633880871</c:v>
                </c:pt>
                <c:pt idx="5845">
                  <c:v>223.14694979395091</c:v>
                </c:pt>
                <c:pt idx="5846">
                  <c:v>223.17513198721809</c:v>
                </c:pt>
                <c:pt idx="5847">
                  <c:v>223.20331291888289</c:v>
                </c:pt>
                <c:pt idx="5848">
                  <c:v>223.2314925892172</c:v>
                </c:pt>
                <c:pt idx="5849">
                  <c:v>223.25967099849279</c:v>
                </c:pt>
                <c:pt idx="5850">
                  <c:v>223.28784814698221</c:v>
                </c:pt>
                <c:pt idx="5851">
                  <c:v>223.31602403495691</c:v>
                </c:pt>
                <c:pt idx="5852">
                  <c:v>223.3441986626888</c:v>
                </c:pt>
                <c:pt idx="5853">
                  <c:v>223.37237203045009</c:v>
                </c:pt>
                <c:pt idx="5854">
                  <c:v>223.4005441385118</c:v>
                </c:pt>
                <c:pt idx="5855">
                  <c:v>223.42871498714521</c:v>
                </c:pt>
                <c:pt idx="5856">
                  <c:v>223.4568845766224</c:v>
                </c:pt>
                <c:pt idx="5857">
                  <c:v>223.48505290721431</c:v>
                </c:pt>
                <c:pt idx="5858">
                  <c:v>223.51321997919129</c:v>
                </c:pt>
                <c:pt idx="5859">
                  <c:v>223.54138579282559</c:v>
                </c:pt>
                <c:pt idx="5860">
                  <c:v>223.56955034838819</c:v>
                </c:pt>
                <c:pt idx="5861">
                  <c:v>223.5977136461488</c:v>
                </c:pt>
                <c:pt idx="5862">
                  <c:v>223.62587568637909</c:v>
                </c:pt>
                <c:pt idx="5863">
                  <c:v>223.65403646934971</c:v>
                </c:pt>
                <c:pt idx="5864">
                  <c:v>223.68219599533089</c:v>
                </c:pt>
                <c:pt idx="5865">
                  <c:v>223.71035426459289</c:v>
                </c:pt>
                <c:pt idx="5866">
                  <c:v>223.73851127740619</c:v>
                </c:pt>
                <c:pt idx="5867">
                  <c:v>223.7666670340416</c:v>
                </c:pt>
                <c:pt idx="5868">
                  <c:v>223.79482153476789</c:v>
                </c:pt>
                <c:pt idx="5869">
                  <c:v>223.82297477985671</c:v>
                </c:pt>
                <c:pt idx="5870">
                  <c:v>223.85112676957721</c:v>
                </c:pt>
                <c:pt idx="5871">
                  <c:v>223.8792775041984</c:v>
                </c:pt>
                <c:pt idx="5872">
                  <c:v>223.90742698399129</c:v>
                </c:pt>
                <c:pt idx="5873">
                  <c:v>223.93557520922499</c:v>
                </c:pt>
                <c:pt idx="5874">
                  <c:v>223.9637221801683</c:v>
                </c:pt>
                <c:pt idx="5875">
                  <c:v>223.99186789709179</c:v>
                </c:pt>
                <c:pt idx="5876">
                  <c:v>224.0200123602641</c:v>
                </c:pt>
                <c:pt idx="5877">
                  <c:v>224.04815556995479</c:v>
                </c:pt>
                <c:pt idx="5878">
                  <c:v>224.07629752643189</c:v>
                </c:pt>
                <c:pt idx="5879">
                  <c:v>224.10443822996561</c:v>
                </c:pt>
                <c:pt idx="5880">
                  <c:v>224.13257768082451</c:v>
                </c:pt>
                <c:pt idx="5881">
                  <c:v>224.16071587927701</c:v>
                </c:pt>
                <c:pt idx="5882">
                  <c:v>224.18885282559211</c:v>
                </c:pt>
                <c:pt idx="5883">
                  <c:v>224.21698852003831</c:v>
                </c:pt>
                <c:pt idx="5884">
                  <c:v>224.24512296288381</c:v>
                </c:pt>
                <c:pt idx="5885">
                  <c:v>224.27325615439739</c:v>
                </c:pt>
                <c:pt idx="5886">
                  <c:v>224.30138809484731</c:v>
                </c:pt>
                <c:pt idx="5887">
                  <c:v>224.32951878450069</c:v>
                </c:pt>
                <c:pt idx="5888">
                  <c:v>224.357648223627</c:v>
                </c:pt>
                <c:pt idx="5889">
                  <c:v>224.38577641249319</c:v>
                </c:pt>
                <c:pt idx="5890">
                  <c:v>224.41390335136791</c:v>
                </c:pt>
                <c:pt idx="5891">
                  <c:v>224.44202904051829</c:v>
                </c:pt>
                <c:pt idx="5892">
                  <c:v>224.47015348021179</c:v>
                </c:pt>
                <c:pt idx="5893">
                  <c:v>224.49827667071671</c:v>
                </c:pt>
                <c:pt idx="5894">
                  <c:v>224.52639861230011</c:v>
                </c:pt>
                <c:pt idx="5895">
                  <c:v>224.55451930522889</c:v>
                </c:pt>
                <c:pt idx="5896">
                  <c:v>224.58263874977109</c:v>
                </c:pt>
                <c:pt idx="5897">
                  <c:v>224.61075694619319</c:v>
                </c:pt>
                <c:pt idx="5898">
                  <c:v>224.63887389476201</c:v>
                </c:pt>
                <c:pt idx="5899">
                  <c:v>224.66698959574521</c:v>
                </c:pt>
                <c:pt idx="5900">
                  <c:v>224.69510404940931</c:v>
                </c:pt>
                <c:pt idx="5901">
                  <c:v>224.72321725602109</c:v>
                </c:pt>
                <c:pt idx="5902">
                  <c:v>224.75132921584699</c:v>
                </c:pt>
                <c:pt idx="5903">
                  <c:v>224.77943992915391</c:v>
                </c:pt>
                <c:pt idx="5904">
                  <c:v>224.80754939620741</c:v>
                </c:pt>
                <c:pt idx="5905">
                  <c:v>224.83565761727471</c:v>
                </c:pt>
                <c:pt idx="5906">
                  <c:v>224.86376459262141</c:v>
                </c:pt>
                <c:pt idx="5907">
                  <c:v>224.8918703225138</c:v>
                </c:pt>
                <c:pt idx="5908">
                  <c:v>224.91997480721821</c:v>
                </c:pt>
                <c:pt idx="5909">
                  <c:v>224.948078047</c:v>
                </c:pt>
                <c:pt idx="5910">
                  <c:v>224.97618004212521</c:v>
                </c:pt>
                <c:pt idx="5911">
                  <c:v>225.0042807928595</c:v>
                </c:pt>
                <c:pt idx="5912">
                  <c:v>225.0323802994684</c:v>
                </c:pt>
                <c:pt idx="5913">
                  <c:v>225.06047856221761</c:v>
                </c:pt>
                <c:pt idx="5914">
                  <c:v>225.08857558137231</c:v>
                </c:pt>
                <c:pt idx="5915">
                  <c:v>225.11667135719819</c:v>
                </c:pt>
                <c:pt idx="5916">
                  <c:v>225.1447658899597</c:v>
                </c:pt>
                <c:pt idx="5917">
                  <c:v>225.17285917992271</c:v>
                </c:pt>
                <c:pt idx="5918">
                  <c:v>225.20095122735171</c:v>
                </c:pt>
                <c:pt idx="5919">
                  <c:v>225.22904203251139</c:v>
                </c:pt>
                <c:pt idx="5920">
                  <c:v>225.25713159566729</c:v>
                </c:pt>
                <c:pt idx="5921">
                  <c:v>225.28521991708379</c:v>
                </c:pt>
                <c:pt idx="5922">
                  <c:v>225.31330699702499</c:v>
                </c:pt>
                <c:pt idx="5923">
                  <c:v>225.34139283575561</c:v>
                </c:pt>
                <c:pt idx="5924">
                  <c:v>225.36947743354031</c:v>
                </c:pt>
                <c:pt idx="5925">
                  <c:v>225.39756079064341</c:v>
                </c:pt>
                <c:pt idx="5926">
                  <c:v>225.42564290732841</c:v>
                </c:pt>
                <c:pt idx="5927">
                  <c:v>225.4537237838602</c:v>
                </c:pt>
                <c:pt idx="5928">
                  <c:v>225.48180342050199</c:v>
                </c:pt>
                <c:pt idx="5929">
                  <c:v>225.50988181751859</c:v>
                </c:pt>
                <c:pt idx="5930">
                  <c:v>225.53795897517301</c:v>
                </c:pt>
                <c:pt idx="5931">
                  <c:v>225.56603489372881</c:v>
                </c:pt>
                <c:pt idx="5932">
                  <c:v>225.5941095734504</c:v>
                </c:pt>
                <c:pt idx="5933">
                  <c:v>225.62218301460041</c:v>
                </c:pt>
                <c:pt idx="5934">
                  <c:v>225.6502552174428</c:v>
                </c:pt>
                <c:pt idx="5935">
                  <c:v>225.67832618224071</c:v>
                </c:pt>
                <c:pt idx="5936">
                  <c:v>225.70639590925711</c:v>
                </c:pt>
                <c:pt idx="5937">
                  <c:v>225.7344643987546</c:v>
                </c:pt>
                <c:pt idx="5938">
                  <c:v>225.76253165099749</c:v>
                </c:pt>
                <c:pt idx="5939">
                  <c:v>225.79059766624729</c:v>
                </c:pt>
                <c:pt idx="5940">
                  <c:v>225.8186624447676</c:v>
                </c:pt>
                <c:pt idx="5941">
                  <c:v>225.84672598682079</c:v>
                </c:pt>
                <c:pt idx="5942">
                  <c:v>225.87478829266931</c:v>
                </c:pt>
                <c:pt idx="5943">
                  <c:v>225.90284936257601</c:v>
                </c:pt>
                <c:pt idx="5944">
                  <c:v>225.93090919680279</c:v>
                </c:pt>
                <c:pt idx="5945">
                  <c:v>225.95896779561241</c:v>
                </c:pt>
                <c:pt idx="5946">
                  <c:v>225.98702515926669</c:v>
                </c:pt>
                <c:pt idx="5947">
                  <c:v>226.01508128802749</c:v>
                </c:pt>
                <c:pt idx="5948">
                  <c:v>226.04313618215741</c:v>
                </c:pt>
                <c:pt idx="5949">
                  <c:v>226.07118984191811</c:v>
                </c:pt>
                <c:pt idx="5950">
                  <c:v>226.09924226757099</c:v>
                </c:pt>
                <c:pt idx="5951">
                  <c:v>226.12729345937819</c:v>
                </c:pt>
                <c:pt idx="5952">
                  <c:v>226.1553434176011</c:v>
                </c:pt>
                <c:pt idx="5953">
                  <c:v>226.18339214250119</c:v>
                </c:pt>
                <c:pt idx="5954">
                  <c:v>226.21143963433951</c:v>
                </c:pt>
                <c:pt idx="5955">
                  <c:v>226.23948589337789</c:v>
                </c:pt>
                <c:pt idx="5956">
                  <c:v>226.26753091987729</c:v>
                </c:pt>
                <c:pt idx="5957">
                  <c:v>226.29557471409851</c:v>
                </c:pt>
                <c:pt idx="5958">
                  <c:v>226.32361727630311</c:v>
                </c:pt>
                <c:pt idx="5959">
                  <c:v>226.35165860675161</c:v>
                </c:pt>
                <c:pt idx="5960">
                  <c:v>226.37969870570441</c:v>
                </c:pt>
                <c:pt idx="5961">
                  <c:v>226.40773757342259</c:v>
                </c:pt>
                <c:pt idx="5962">
                  <c:v>226.43577521016729</c:v>
                </c:pt>
                <c:pt idx="5963">
                  <c:v>226.4638116161978</c:v>
                </c:pt>
                <c:pt idx="5964">
                  <c:v>226.49184679177509</c:v>
                </c:pt>
                <c:pt idx="5965">
                  <c:v>226.51988073716009</c:v>
                </c:pt>
                <c:pt idx="5966">
                  <c:v>226.54791345261219</c:v>
                </c:pt>
                <c:pt idx="5967">
                  <c:v>226.57594493839119</c:v>
                </c:pt>
                <c:pt idx="5968">
                  <c:v>226.60397519475799</c:v>
                </c:pt>
                <c:pt idx="5969">
                  <c:v>226.6320042219717</c:v>
                </c:pt>
                <c:pt idx="5970">
                  <c:v>226.66003202029319</c:v>
                </c:pt>
                <c:pt idx="5971">
                  <c:v>226.68805858998081</c:v>
                </c:pt>
                <c:pt idx="5972">
                  <c:v>226.71608393129489</c:v>
                </c:pt>
                <c:pt idx="5973">
                  <c:v>226.7441080444944</c:v>
                </c:pt>
                <c:pt idx="5974">
                  <c:v>226.77213092983959</c:v>
                </c:pt>
                <c:pt idx="5975">
                  <c:v>226.80015258758939</c:v>
                </c:pt>
                <c:pt idx="5976">
                  <c:v>226.82817301800279</c:v>
                </c:pt>
                <c:pt idx="5977">
                  <c:v>226.85619222133889</c:v>
                </c:pt>
                <c:pt idx="5978">
                  <c:v>226.88421019785699</c:v>
                </c:pt>
                <c:pt idx="5979">
                  <c:v>226.91222694781541</c:v>
                </c:pt>
                <c:pt idx="5980">
                  <c:v>226.94024247147399</c:v>
                </c:pt>
                <c:pt idx="5981">
                  <c:v>226.9682567690908</c:v>
                </c:pt>
                <c:pt idx="5982">
                  <c:v>226.9962698409239</c:v>
                </c:pt>
                <c:pt idx="5983">
                  <c:v>227.0242816872331</c:v>
                </c:pt>
                <c:pt idx="5984">
                  <c:v>227.0522923082755</c:v>
                </c:pt>
                <c:pt idx="5985">
                  <c:v>227.08030170431019</c:v>
                </c:pt>
                <c:pt idx="5986">
                  <c:v>227.1083098755953</c:v>
                </c:pt>
                <c:pt idx="5987">
                  <c:v>227.13631682238889</c:v>
                </c:pt>
                <c:pt idx="5988">
                  <c:v>227.16432254494899</c:v>
                </c:pt>
                <c:pt idx="5989">
                  <c:v>227.19232704353399</c:v>
                </c:pt>
                <c:pt idx="5990">
                  <c:v>227.22033031840061</c:v>
                </c:pt>
                <c:pt idx="5991">
                  <c:v>227.24833236980751</c:v>
                </c:pt>
                <c:pt idx="5992">
                  <c:v>227.276333198012</c:v>
                </c:pt>
                <c:pt idx="5993">
                  <c:v>227.30433280327199</c:v>
                </c:pt>
                <c:pt idx="5994">
                  <c:v>227.33233118584431</c:v>
                </c:pt>
                <c:pt idx="5995">
                  <c:v>227.36032834598649</c:v>
                </c:pt>
                <c:pt idx="5996">
                  <c:v>227.38832428395631</c:v>
                </c:pt>
                <c:pt idx="5997">
                  <c:v>227.41631900000999</c:v>
                </c:pt>
                <c:pt idx="5998">
                  <c:v>227.44431249440561</c:v>
                </c:pt>
                <c:pt idx="5999">
                  <c:v>227.47230476739909</c:v>
                </c:pt>
                <c:pt idx="6000">
                  <c:v>227.50029581924809</c:v>
                </c:pt>
                <c:pt idx="6001">
                  <c:v>227.5282856502098</c:v>
                </c:pt>
                <c:pt idx="6002">
                  <c:v>227.556274260539</c:v>
                </c:pt>
                <c:pt idx="6003">
                  <c:v>227.5842616504946</c:v>
                </c:pt>
                <c:pt idx="6004">
                  <c:v>227.61224782033119</c:v>
                </c:pt>
                <c:pt idx="6005">
                  <c:v>227.64023277030631</c:v>
                </c:pt>
                <c:pt idx="6006">
                  <c:v>227.66821650067541</c:v>
                </c:pt>
                <c:pt idx="6007">
                  <c:v>227.69619901169531</c:v>
                </c:pt>
                <c:pt idx="6008">
                  <c:v>227.72418030362169</c:v>
                </c:pt>
                <c:pt idx="6009">
                  <c:v>227.75216037671109</c:v>
                </c:pt>
                <c:pt idx="6010">
                  <c:v>227.78013923121901</c:v>
                </c:pt>
                <c:pt idx="6011">
                  <c:v>227.80811686740151</c:v>
                </c:pt>
                <c:pt idx="6012">
                  <c:v>227.8360932855139</c:v>
                </c:pt>
                <c:pt idx="6013">
                  <c:v>227.86406848581171</c:v>
                </c:pt>
                <c:pt idx="6014">
                  <c:v>227.89204246855121</c:v>
                </c:pt>
                <c:pt idx="6015">
                  <c:v>227.92001523398659</c:v>
                </c:pt>
                <c:pt idx="6016">
                  <c:v>227.94798678237439</c:v>
                </c:pt>
                <c:pt idx="6017">
                  <c:v>227.9759571139692</c:v>
                </c:pt>
                <c:pt idx="6018">
                  <c:v>228.0039262290266</c:v>
                </c:pt>
                <c:pt idx="6019">
                  <c:v>228.0318941278008</c:v>
                </c:pt>
                <c:pt idx="6020">
                  <c:v>228.05986081054769</c:v>
                </c:pt>
                <c:pt idx="6021">
                  <c:v>228.0878262775214</c:v>
                </c:pt>
                <c:pt idx="6022">
                  <c:v>228.11579052897719</c:v>
                </c:pt>
                <c:pt idx="6023">
                  <c:v>228.14375356516939</c:v>
                </c:pt>
                <c:pt idx="6024">
                  <c:v>228.17171538635239</c:v>
                </c:pt>
                <c:pt idx="6025">
                  <c:v>228.1996759927809</c:v>
                </c:pt>
                <c:pt idx="6026">
                  <c:v>228.2276353847094</c:v>
                </c:pt>
                <c:pt idx="6027">
                  <c:v>228.25559356239239</c:v>
                </c:pt>
                <c:pt idx="6028">
                  <c:v>228.2835505260833</c:v>
                </c:pt>
                <c:pt idx="6029">
                  <c:v>228.31150627603671</c:v>
                </c:pt>
                <c:pt idx="6030">
                  <c:v>228.3394608125061</c:v>
                </c:pt>
                <c:pt idx="6031">
                  <c:v>228.3674141357458</c:v>
                </c:pt>
                <c:pt idx="6032">
                  <c:v>228.39536624601001</c:v>
                </c:pt>
                <c:pt idx="6033">
                  <c:v>228.42331714355129</c:v>
                </c:pt>
                <c:pt idx="6034">
                  <c:v>228.45126682862451</c:v>
                </c:pt>
                <c:pt idx="6035">
                  <c:v>228.4792153014823</c:v>
                </c:pt>
                <c:pt idx="6036">
                  <c:v>228.5071625623784</c:v>
                </c:pt>
                <c:pt idx="6037">
                  <c:v>228.5351086115657</c:v>
                </c:pt>
                <c:pt idx="6038">
                  <c:v>228.56305344929791</c:v>
                </c:pt>
                <c:pt idx="6039">
                  <c:v>228.5909970758282</c:v>
                </c:pt>
                <c:pt idx="6040">
                  <c:v>228.61893949140949</c:v>
                </c:pt>
                <c:pt idx="6041">
                  <c:v>228.64688069629449</c:v>
                </c:pt>
                <c:pt idx="6042">
                  <c:v>228.674820690736</c:v>
                </c:pt>
                <c:pt idx="6043">
                  <c:v>228.7027594749874</c:v>
                </c:pt>
                <c:pt idx="6044">
                  <c:v>228.73069704930049</c:v>
                </c:pt>
                <c:pt idx="6045">
                  <c:v>228.75863341392849</c:v>
                </c:pt>
                <c:pt idx="6046">
                  <c:v>228.7865685691238</c:v>
                </c:pt>
                <c:pt idx="6047">
                  <c:v>228.8145025151384</c:v>
                </c:pt>
                <c:pt idx="6048">
                  <c:v>228.84243525222439</c:v>
                </c:pt>
                <c:pt idx="6049">
                  <c:v>228.87036678063481</c:v>
                </c:pt>
                <c:pt idx="6050">
                  <c:v>228.89829710062099</c:v>
                </c:pt>
                <c:pt idx="6051">
                  <c:v>228.92622621243549</c:v>
                </c:pt>
                <c:pt idx="6052">
                  <c:v>228.95415411632951</c:v>
                </c:pt>
                <c:pt idx="6053">
                  <c:v>228.98208081255541</c:v>
                </c:pt>
                <c:pt idx="6054">
                  <c:v>229.01000630136471</c:v>
                </c:pt>
                <c:pt idx="6055">
                  <c:v>229.0379305830092</c:v>
                </c:pt>
                <c:pt idx="6056">
                  <c:v>229.06585365774001</c:v>
                </c:pt>
                <c:pt idx="6057">
                  <c:v>229.09377552580889</c:v>
                </c:pt>
                <c:pt idx="6058">
                  <c:v>229.12169618746711</c:v>
                </c:pt>
                <c:pt idx="6059">
                  <c:v>229.14961564296601</c:v>
                </c:pt>
                <c:pt idx="6060">
                  <c:v>229.17753389255631</c:v>
                </c:pt>
                <c:pt idx="6061">
                  <c:v>229.2054509364898</c:v>
                </c:pt>
                <c:pt idx="6062">
                  <c:v>229.2333667750168</c:v>
                </c:pt>
                <c:pt idx="6063">
                  <c:v>229.26128140838799</c:v>
                </c:pt>
                <c:pt idx="6064">
                  <c:v>229.2891948368551</c:v>
                </c:pt>
                <c:pt idx="6065">
                  <c:v>229.31710706066781</c:v>
                </c:pt>
                <c:pt idx="6066">
                  <c:v>229.34501808007761</c:v>
                </c:pt>
                <c:pt idx="6067">
                  <c:v>229.3729278953343</c:v>
                </c:pt>
                <c:pt idx="6068">
                  <c:v>229.40083650668811</c:v>
                </c:pt>
                <c:pt idx="6069">
                  <c:v>229.4287439143902</c:v>
                </c:pt>
                <c:pt idx="6070">
                  <c:v>229.45665011869031</c:v>
                </c:pt>
                <c:pt idx="6071">
                  <c:v>229.48455511983849</c:v>
                </c:pt>
                <c:pt idx="6072">
                  <c:v>229.5124589180846</c:v>
                </c:pt>
                <c:pt idx="6073">
                  <c:v>229.54036151367899</c:v>
                </c:pt>
                <c:pt idx="6074">
                  <c:v>229.56826290687101</c:v>
                </c:pt>
                <c:pt idx="6075">
                  <c:v>229.59616309791099</c:v>
                </c:pt>
                <c:pt idx="6076">
                  <c:v>229.6240620870482</c:v>
                </c:pt>
                <c:pt idx="6077">
                  <c:v>229.65195987453231</c:v>
                </c:pt>
                <c:pt idx="6078">
                  <c:v>229.67985646061291</c:v>
                </c:pt>
                <c:pt idx="6079">
                  <c:v>229.70775184553881</c:v>
                </c:pt>
                <c:pt idx="6080">
                  <c:v>229.73564602955989</c:v>
                </c:pt>
                <c:pt idx="6081">
                  <c:v>229.76353901292541</c:v>
                </c:pt>
                <c:pt idx="6082">
                  <c:v>229.79143079588411</c:v>
                </c:pt>
                <c:pt idx="6083">
                  <c:v>229.8193213786848</c:v>
                </c:pt>
                <c:pt idx="6084">
                  <c:v>229.847210761577</c:v>
                </c:pt>
                <c:pt idx="6085">
                  <c:v>229.87509894480911</c:v>
                </c:pt>
                <c:pt idx="6086">
                  <c:v>229.90298592862999</c:v>
                </c:pt>
                <c:pt idx="6087">
                  <c:v>229.93087171328801</c:v>
                </c:pt>
                <c:pt idx="6088">
                  <c:v>229.95875629903199</c:v>
                </c:pt>
                <c:pt idx="6089">
                  <c:v>229.98663968611061</c:v>
                </c:pt>
                <c:pt idx="6090">
                  <c:v>230.0145218747719</c:v>
                </c:pt>
                <c:pt idx="6091">
                  <c:v>230.0424028652636</c:v>
                </c:pt>
                <c:pt idx="6092">
                  <c:v>230.07028265783481</c:v>
                </c:pt>
                <c:pt idx="6093">
                  <c:v>230.09816125273341</c:v>
                </c:pt>
                <c:pt idx="6094">
                  <c:v>230.12603865020711</c:v>
                </c:pt>
                <c:pt idx="6095">
                  <c:v>230.1539148505039</c:v>
                </c:pt>
                <c:pt idx="6096">
                  <c:v>230.18178985387189</c:v>
                </c:pt>
                <c:pt idx="6097">
                  <c:v>230.20966366055779</c:v>
                </c:pt>
                <c:pt idx="6098">
                  <c:v>230.23753627081061</c:v>
                </c:pt>
                <c:pt idx="6099">
                  <c:v>230.26540768487669</c:v>
                </c:pt>
                <c:pt idx="6100">
                  <c:v>230.29327790300431</c:v>
                </c:pt>
                <c:pt idx="6101">
                  <c:v>230.3211469254403</c:v>
                </c:pt>
                <c:pt idx="6102">
                  <c:v>230.3490147524324</c:v>
                </c:pt>
                <c:pt idx="6103">
                  <c:v>230.376881384227</c:v>
                </c:pt>
                <c:pt idx="6104">
                  <c:v>230.40474682107171</c:v>
                </c:pt>
                <c:pt idx="6105">
                  <c:v>230.43261106321361</c:v>
                </c:pt>
                <c:pt idx="6106">
                  <c:v>230.46047411089921</c:v>
                </c:pt>
                <c:pt idx="6107">
                  <c:v>230.48833596437561</c:v>
                </c:pt>
                <c:pt idx="6108">
                  <c:v>230.5161966238895</c:v>
                </c:pt>
                <c:pt idx="6109">
                  <c:v>230.54405608968719</c:v>
                </c:pt>
                <c:pt idx="6110">
                  <c:v>230.57191436201541</c:v>
                </c:pt>
                <c:pt idx="6111">
                  <c:v>230.5997714411204</c:v>
                </c:pt>
                <c:pt idx="6112">
                  <c:v>230.6276273272488</c:v>
                </c:pt>
                <c:pt idx="6113">
                  <c:v>230.6554820206467</c:v>
                </c:pt>
                <c:pt idx="6114">
                  <c:v>230.68333552156071</c:v>
                </c:pt>
                <c:pt idx="6115">
                  <c:v>230.7111878302361</c:v>
                </c:pt>
                <c:pt idx="6116">
                  <c:v>230.73903894691921</c:v>
                </c:pt>
                <c:pt idx="6117">
                  <c:v>230.76688887185571</c:v>
                </c:pt>
                <c:pt idx="6118">
                  <c:v>230.794737605292</c:v>
                </c:pt>
                <c:pt idx="6119">
                  <c:v>230.8225851474734</c:v>
                </c:pt>
                <c:pt idx="6120">
                  <c:v>230.85043149864521</c:v>
                </c:pt>
                <c:pt idx="6121">
                  <c:v>230.87827665905311</c:v>
                </c:pt>
                <c:pt idx="6122">
                  <c:v>230.90612062894311</c:v>
                </c:pt>
                <c:pt idx="6123">
                  <c:v>230.93396340856</c:v>
                </c:pt>
                <c:pt idx="6124">
                  <c:v>230.96180499814889</c:v>
                </c:pt>
                <c:pt idx="6125">
                  <c:v>230.9896453979554</c:v>
                </c:pt>
                <c:pt idx="6126">
                  <c:v>231.01748460822401</c:v>
                </c:pt>
                <c:pt idx="6127">
                  <c:v>231.04532262920051</c:v>
                </c:pt>
                <c:pt idx="6128">
                  <c:v>231.07315946112931</c:v>
                </c:pt>
                <c:pt idx="6129">
                  <c:v>231.10099510425491</c:v>
                </c:pt>
                <c:pt idx="6130">
                  <c:v>231.12882955882239</c:v>
                </c:pt>
                <c:pt idx="6131">
                  <c:v>231.15666282507661</c:v>
                </c:pt>
                <c:pt idx="6132">
                  <c:v>231.18449490326159</c:v>
                </c:pt>
                <c:pt idx="6133">
                  <c:v>231.2123257936214</c:v>
                </c:pt>
                <c:pt idx="6134">
                  <c:v>231.24015549640171</c:v>
                </c:pt>
                <c:pt idx="6135">
                  <c:v>231.2679840118455</c:v>
                </c:pt>
                <c:pt idx="6136">
                  <c:v>231.29581134019799</c:v>
                </c:pt>
                <c:pt idx="6137">
                  <c:v>231.32363748170241</c:v>
                </c:pt>
                <c:pt idx="6138">
                  <c:v>231.3514624366031</c:v>
                </c:pt>
                <c:pt idx="6139">
                  <c:v>231.37928620514401</c:v>
                </c:pt>
                <c:pt idx="6140">
                  <c:v>231.4071087875688</c:v>
                </c:pt>
                <c:pt idx="6141">
                  <c:v>231.43493018412079</c:v>
                </c:pt>
                <c:pt idx="6142">
                  <c:v>231.4627503950444</c:v>
                </c:pt>
                <c:pt idx="6143">
                  <c:v>231.49056942058269</c:v>
                </c:pt>
                <c:pt idx="6144">
                  <c:v>231.51838726097921</c:v>
                </c:pt>
                <c:pt idx="6145">
                  <c:v>231.54620391647711</c:v>
                </c:pt>
                <c:pt idx="6146">
                  <c:v>231.57401938732039</c:v>
                </c:pt>
                <c:pt idx="6147">
                  <c:v>231.60183367375129</c:v>
                </c:pt>
                <c:pt idx="6148">
                  <c:v>231.62964677601349</c:v>
                </c:pt>
                <c:pt idx="6149">
                  <c:v>231.6574586943494</c:v>
                </c:pt>
                <c:pt idx="6150">
                  <c:v>231.68526942900289</c:v>
                </c:pt>
                <c:pt idx="6151">
                  <c:v>231.71307898021561</c:v>
                </c:pt>
                <c:pt idx="6152">
                  <c:v>231.74088734823169</c:v>
                </c:pt>
                <c:pt idx="6153">
                  <c:v>231.76869453329249</c:v>
                </c:pt>
                <c:pt idx="6154">
                  <c:v>231.79650053564089</c:v>
                </c:pt>
                <c:pt idx="6155">
                  <c:v>231.82430535551981</c:v>
                </c:pt>
                <c:pt idx="6156">
                  <c:v>231.85210899317079</c:v>
                </c:pt>
                <c:pt idx="6157">
                  <c:v>231.87991144883699</c:v>
                </c:pt>
                <c:pt idx="6158">
                  <c:v>231.90771272276021</c:v>
                </c:pt>
                <c:pt idx="6159">
                  <c:v>231.9355128151829</c:v>
                </c:pt>
                <c:pt idx="6160">
                  <c:v>231.9633117263466</c:v>
                </c:pt>
                <c:pt idx="6161">
                  <c:v>231.9911094564934</c:v>
                </c:pt>
                <c:pt idx="6162">
                  <c:v>232.01890600586509</c:v>
                </c:pt>
                <c:pt idx="6163">
                  <c:v>232.04670137470339</c:v>
                </c:pt>
                <c:pt idx="6164">
                  <c:v>232.07449556325051</c:v>
                </c:pt>
                <c:pt idx="6165">
                  <c:v>232.10228857174721</c:v>
                </c:pt>
                <c:pt idx="6166">
                  <c:v>232.13008040043559</c:v>
                </c:pt>
                <c:pt idx="6167">
                  <c:v>232.15787104955641</c:v>
                </c:pt>
                <c:pt idx="6168">
                  <c:v>232.1856605193515</c:v>
                </c:pt>
                <c:pt idx="6169">
                  <c:v>232.21344881006209</c:v>
                </c:pt>
                <c:pt idx="6170">
                  <c:v>232.24123592192899</c:v>
                </c:pt>
                <c:pt idx="6171">
                  <c:v>232.2690218551937</c:v>
                </c:pt>
                <c:pt idx="6172">
                  <c:v>232.29680661009681</c:v>
                </c:pt>
                <c:pt idx="6173">
                  <c:v>232.32459018687879</c:v>
                </c:pt>
                <c:pt idx="6174">
                  <c:v>232.3523725857813</c:v>
                </c:pt>
                <c:pt idx="6175">
                  <c:v>232.38015380704479</c:v>
                </c:pt>
                <c:pt idx="6176">
                  <c:v>232.4079338509095</c:v>
                </c:pt>
                <c:pt idx="6177">
                  <c:v>232.4357127176161</c:v>
                </c:pt>
                <c:pt idx="6178">
                  <c:v>232.463490407405</c:v>
                </c:pt>
                <c:pt idx="6179">
                  <c:v>232.49126692051661</c:v>
                </c:pt>
                <c:pt idx="6180">
                  <c:v>232.51904225719099</c:v>
                </c:pt>
                <c:pt idx="6181">
                  <c:v>232.54681641766879</c:v>
                </c:pt>
                <c:pt idx="6182">
                  <c:v>232.5745894021893</c:v>
                </c:pt>
                <c:pt idx="6183">
                  <c:v>232.60236121099371</c:v>
                </c:pt>
                <c:pt idx="6184">
                  <c:v>232.63013184432029</c:v>
                </c:pt>
                <c:pt idx="6185">
                  <c:v>232.65790130241041</c:v>
                </c:pt>
                <c:pt idx="6186">
                  <c:v>232.68566958550301</c:v>
                </c:pt>
                <c:pt idx="6187">
                  <c:v>232.71343669383731</c:v>
                </c:pt>
                <c:pt idx="6188">
                  <c:v>232.74120262765391</c:v>
                </c:pt>
                <c:pt idx="6189">
                  <c:v>232.76896738719159</c:v>
                </c:pt>
                <c:pt idx="6190">
                  <c:v>232.79673097268969</c:v>
                </c:pt>
                <c:pt idx="6191">
                  <c:v>232.82449338438761</c:v>
                </c:pt>
                <c:pt idx="6192">
                  <c:v>232.85225462252509</c:v>
                </c:pt>
                <c:pt idx="6193">
                  <c:v>232.8800146873406</c:v>
                </c:pt>
                <c:pt idx="6194">
                  <c:v>232.90777357907291</c:v>
                </c:pt>
                <c:pt idx="6195">
                  <c:v>232.9355312979616</c:v>
                </c:pt>
                <c:pt idx="6196">
                  <c:v>232.9632878442454</c:v>
                </c:pt>
                <c:pt idx="6197">
                  <c:v>232.99104321816279</c:v>
                </c:pt>
                <c:pt idx="6198">
                  <c:v>233.01879741995259</c:v>
                </c:pt>
                <c:pt idx="6199">
                  <c:v>233.04655044985381</c:v>
                </c:pt>
                <c:pt idx="6200">
                  <c:v>233.0743023081038</c:v>
                </c:pt>
                <c:pt idx="6201">
                  <c:v>233.10205299494251</c:v>
                </c:pt>
                <c:pt idx="6202">
                  <c:v>233.12980251060691</c:v>
                </c:pt>
                <c:pt idx="6203">
                  <c:v>233.1575508553361</c:v>
                </c:pt>
                <c:pt idx="6204">
                  <c:v>233.1852980293676</c:v>
                </c:pt>
                <c:pt idx="6205">
                  <c:v>233.21304403293999</c:v>
                </c:pt>
                <c:pt idx="6206">
                  <c:v>233.24078886629101</c:v>
                </c:pt>
                <c:pt idx="6207">
                  <c:v>233.2685325296587</c:v>
                </c:pt>
                <c:pt idx="6208">
                  <c:v>233.2962750232808</c:v>
                </c:pt>
                <c:pt idx="6209">
                  <c:v>233.324016347395</c:v>
                </c:pt>
                <c:pt idx="6210">
                  <c:v>233.35175650223869</c:v>
                </c:pt>
                <c:pt idx="6211">
                  <c:v>233.37949548804951</c:v>
                </c:pt>
                <c:pt idx="6212">
                  <c:v>233.407233305066</c:v>
                </c:pt>
                <c:pt idx="6213">
                  <c:v>233.43496995352399</c:v>
                </c:pt>
                <c:pt idx="6214">
                  <c:v>233.4627054336612</c:v>
                </c:pt>
                <c:pt idx="6215">
                  <c:v>233.49043974571481</c:v>
                </c:pt>
                <c:pt idx="6216">
                  <c:v>233.51817288992251</c:v>
                </c:pt>
                <c:pt idx="6217">
                  <c:v>233.545904866521</c:v>
                </c:pt>
                <c:pt idx="6218">
                  <c:v>233.57363567574669</c:v>
                </c:pt>
                <c:pt idx="6219">
                  <c:v>233.60136531783729</c:v>
                </c:pt>
                <c:pt idx="6220">
                  <c:v>233.62909379302931</c:v>
                </c:pt>
                <c:pt idx="6221">
                  <c:v>233.65682110155859</c:v>
                </c:pt>
                <c:pt idx="6222">
                  <c:v>233.68454724366299</c:v>
                </c:pt>
                <c:pt idx="6223">
                  <c:v>233.71227221957841</c:v>
                </c:pt>
                <c:pt idx="6224">
                  <c:v>233.73999602954129</c:v>
                </c:pt>
                <c:pt idx="6225">
                  <c:v>233.76771867378829</c:v>
                </c:pt>
                <c:pt idx="6226">
                  <c:v>233.79544015255479</c:v>
                </c:pt>
                <c:pt idx="6227">
                  <c:v>233.82316046607809</c:v>
                </c:pt>
                <c:pt idx="6228">
                  <c:v>233.85087961459371</c:v>
                </c:pt>
                <c:pt idx="6229">
                  <c:v>233.87859759833711</c:v>
                </c:pt>
                <c:pt idx="6230">
                  <c:v>233.90631441754519</c:v>
                </c:pt>
                <c:pt idx="6231">
                  <c:v>233.934030072453</c:v>
                </c:pt>
                <c:pt idx="6232">
                  <c:v>233.961744563297</c:v>
                </c:pt>
                <c:pt idx="6233">
                  <c:v>233.98945789031211</c:v>
                </c:pt>
                <c:pt idx="6234">
                  <c:v>234.01717005373479</c:v>
                </c:pt>
                <c:pt idx="6235">
                  <c:v>234.0448810537994</c:v>
                </c:pt>
                <c:pt idx="6236">
                  <c:v>234.07259089074199</c:v>
                </c:pt>
                <c:pt idx="6237">
                  <c:v>234.10029956479801</c:v>
                </c:pt>
                <c:pt idx="6238">
                  <c:v>234.12800707620221</c:v>
                </c:pt>
                <c:pt idx="6239">
                  <c:v>234.1557134251905</c:v>
                </c:pt>
                <c:pt idx="6240">
                  <c:v>234.18341861199681</c:v>
                </c:pt>
                <c:pt idx="6241">
                  <c:v>234.21112263685669</c:v>
                </c:pt>
                <c:pt idx="6242">
                  <c:v>234.23882550000559</c:v>
                </c:pt>
                <c:pt idx="6243">
                  <c:v>234.26652720167749</c:v>
                </c:pt>
                <c:pt idx="6244">
                  <c:v>234.29422774210741</c:v>
                </c:pt>
                <c:pt idx="6245">
                  <c:v>234.32192712153011</c:v>
                </c:pt>
                <c:pt idx="6246">
                  <c:v>234.34962534017981</c:v>
                </c:pt>
                <c:pt idx="6247">
                  <c:v>234.37732239829111</c:v>
                </c:pt>
                <c:pt idx="6248">
                  <c:v>234.40501829609809</c:v>
                </c:pt>
                <c:pt idx="6249">
                  <c:v>234.432713033836</c:v>
                </c:pt>
                <c:pt idx="6250">
                  <c:v>234.46040661173831</c:v>
                </c:pt>
                <c:pt idx="6251">
                  <c:v>234.48809903003871</c:v>
                </c:pt>
                <c:pt idx="6252">
                  <c:v>234.51579028897251</c:v>
                </c:pt>
                <c:pt idx="6253">
                  <c:v>234.54348038877239</c:v>
                </c:pt>
                <c:pt idx="6254">
                  <c:v>234.57116932967261</c:v>
                </c:pt>
                <c:pt idx="6255">
                  <c:v>234.59885711190739</c:v>
                </c:pt>
                <c:pt idx="6256">
                  <c:v>234.62654373571019</c:v>
                </c:pt>
                <c:pt idx="6257">
                  <c:v>234.65422920131431</c:v>
                </c:pt>
                <c:pt idx="6258">
                  <c:v>234.6819135089539</c:v>
                </c:pt>
                <c:pt idx="6259">
                  <c:v>234.70959665886161</c:v>
                </c:pt>
                <c:pt idx="6260">
                  <c:v>234.73727865127151</c:v>
                </c:pt>
                <c:pt idx="6261">
                  <c:v>234.76495948641659</c:v>
                </c:pt>
                <c:pt idx="6262">
                  <c:v>234.79263916452999</c:v>
                </c:pt>
                <c:pt idx="6263">
                  <c:v>234.82031768584471</c:v>
                </c:pt>
                <c:pt idx="6264">
                  <c:v>234.84799505059399</c:v>
                </c:pt>
                <c:pt idx="6265">
                  <c:v>234.87567125901049</c:v>
                </c:pt>
                <c:pt idx="6266">
                  <c:v>234.90334631132771</c:v>
                </c:pt>
                <c:pt idx="6267">
                  <c:v>234.93102020777769</c:v>
                </c:pt>
                <c:pt idx="6268">
                  <c:v>234.95869294859341</c:v>
                </c:pt>
                <c:pt idx="6269">
                  <c:v>234.98636453400741</c:v>
                </c:pt>
                <c:pt idx="6270">
                  <c:v>235.0140349642526</c:v>
                </c:pt>
                <c:pt idx="6271">
                  <c:v>235.0417042395608</c:v>
                </c:pt>
                <c:pt idx="6272">
                  <c:v>235.069372360165</c:v>
                </c:pt>
                <c:pt idx="6273">
                  <c:v>235.0970393262966</c:v>
                </c:pt>
                <c:pt idx="6274">
                  <c:v>235.1247051381882</c:v>
                </c:pt>
                <c:pt idx="6275">
                  <c:v>235.15236979607289</c:v>
                </c:pt>
                <c:pt idx="6276">
                  <c:v>235.18003330018081</c:v>
                </c:pt>
                <c:pt idx="6277">
                  <c:v>235.20769565074571</c:v>
                </c:pt>
                <c:pt idx="6278">
                  <c:v>235.2353568479981</c:v>
                </c:pt>
                <c:pt idx="6279">
                  <c:v>235.26301689217021</c:v>
                </c:pt>
                <c:pt idx="6280">
                  <c:v>235.29067578349409</c:v>
                </c:pt>
                <c:pt idx="6281">
                  <c:v>235.3183335222007</c:v>
                </c:pt>
                <c:pt idx="6282">
                  <c:v>235.3459901085219</c:v>
                </c:pt>
                <c:pt idx="6283">
                  <c:v>235.37364554268939</c:v>
                </c:pt>
                <c:pt idx="6284">
                  <c:v>235.4012998249338</c:v>
                </c:pt>
                <c:pt idx="6285">
                  <c:v>235.42895295548709</c:v>
                </c:pt>
                <c:pt idx="6286">
                  <c:v>235.45660493458021</c:v>
                </c:pt>
                <c:pt idx="6287">
                  <c:v>235.48425576244389</c:v>
                </c:pt>
                <c:pt idx="6288">
                  <c:v>235.5119054393098</c:v>
                </c:pt>
                <c:pt idx="6289">
                  <c:v>235.5395539654084</c:v>
                </c:pt>
                <c:pt idx="6290">
                  <c:v>235.56720134097071</c:v>
                </c:pt>
                <c:pt idx="6291">
                  <c:v>235.59484756622729</c:v>
                </c:pt>
                <c:pt idx="6292">
                  <c:v>235.62249264140911</c:v>
                </c:pt>
                <c:pt idx="6293">
                  <c:v>235.65013656674691</c:v>
                </c:pt>
                <c:pt idx="6294">
                  <c:v>235.67777934247039</c:v>
                </c:pt>
                <c:pt idx="6295">
                  <c:v>235.7054209688111</c:v>
                </c:pt>
                <c:pt idx="6296">
                  <c:v>235.73306144599891</c:v>
                </c:pt>
                <c:pt idx="6297">
                  <c:v>235.76070077426331</c:v>
                </c:pt>
                <c:pt idx="6298">
                  <c:v>235.7883389538359</c:v>
                </c:pt>
                <c:pt idx="6299">
                  <c:v>235.81597598494551</c:v>
                </c:pt>
                <c:pt idx="6300">
                  <c:v>235.84361186782289</c:v>
                </c:pt>
                <c:pt idx="6301">
                  <c:v>235.87124660269831</c:v>
                </c:pt>
                <c:pt idx="6302">
                  <c:v>235.89888018980071</c:v>
                </c:pt>
                <c:pt idx="6303">
                  <c:v>235.92651262936039</c:v>
                </c:pt>
                <c:pt idx="6304">
                  <c:v>235.95414392160691</c:v>
                </c:pt>
                <c:pt idx="6305">
                  <c:v>235.98177406676959</c:v>
                </c:pt>
                <c:pt idx="6306">
                  <c:v>236.00940306507869</c:v>
                </c:pt>
                <c:pt idx="6307">
                  <c:v>236.03703091676309</c:v>
                </c:pt>
                <c:pt idx="6308">
                  <c:v>236.06465762205241</c:v>
                </c:pt>
                <c:pt idx="6309">
                  <c:v>236.09228318117579</c:v>
                </c:pt>
                <c:pt idx="6310">
                  <c:v>236.11990759436279</c:v>
                </c:pt>
                <c:pt idx="6311">
                  <c:v>236.1475308618416</c:v>
                </c:pt>
                <c:pt idx="6312">
                  <c:v>236.17515298384239</c:v>
                </c:pt>
                <c:pt idx="6313">
                  <c:v>236.20277396059319</c:v>
                </c:pt>
                <c:pt idx="6314">
                  <c:v>236.2303937923235</c:v>
                </c:pt>
                <c:pt idx="6315">
                  <c:v>236.25801247926179</c:v>
                </c:pt>
                <c:pt idx="6316">
                  <c:v>236.28563002163639</c:v>
                </c:pt>
                <c:pt idx="6317">
                  <c:v>236.313246419677</c:v>
                </c:pt>
                <c:pt idx="6318">
                  <c:v>236.34086167361141</c:v>
                </c:pt>
                <c:pt idx="6319">
                  <c:v>236.36847578366789</c:v>
                </c:pt>
                <c:pt idx="6320">
                  <c:v>236.39608875007539</c:v>
                </c:pt>
                <c:pt idx="6321">
                  <c:v>236.42370057306161</c:v>
                </c:pt>
                <c:pt idx="6322">
                  <c:v>236.45131125285539</c:v>
                </c:pt>
                <c:pt idx="6323">
                  <c:v>236.47892078968471</c:v>
                </c:pt>
                <c:pt idx="6324">
                  <c:v>236.50652918377719</c:v>
                </c:pt>
                <c:pt idx="6325">
                  <c:v>236.53413643536121</c:v>
                </c:pt>
                <c:pt idx="6326">
                  <c:v>236.56174254466461</c:v>
                </c:pt>
                <c:pt idx="6327">
                  <c:v>236.58934751191501</c:v>
                </c:pt>
                <c:pt idx="6328">
                  <c:v>236.61695133734</c:v>
                </c:pt>
                <c:pt idx="6329">
                  <c:v>236.64455402116769</c:v>
                </c:pt>
                <c:pt idx="6330">
                  <c:v>236.67215556362581</c:v>
                </c:pt>
                <c:pt idx="6331">
                  <c:v>236.69975596494109</c:v>
                </c:pt>
                <c:pt idx="6332">
                  <c:v>236.72735522534151</c:v>
                </c:pt>
                <c:pt idx="6333">
                  <c:v>236.75495334505391</c:v>
                </c:pt>
                <c:pt idx="6334">
                  <c:v>236.7825503243059</c:v>
                </c:pt>
                <c:pt idx="6335">
                  <c:v>236.81014616332439</c:v>
                </c:pt>
                <c:pt idx="6336">
                  <c:v>236.83774086233669</c:v>
                </c:pt>
                <c:pt idx="6337">
                  <c:v>236.8653344215698</c:v>
                </c:pt>
                <c:pt idx="6338">
                  <c:v>236.89292684125081</c:v>
                </c:pt>
                <c:pt idx="6339">
                  <c:v>236.92051812160591</c:v>
                </c:pt>
                <c:pt idx="6340">
                  <c:v>236.94810826286209</c:v>
                </c:pt>
                <c:pt idx="6341">
                  <c:v>236.97569726524631</c:v>
                </c:pt>
                <c:pt idx="6342">
                  <c:v>237.0032851289848</c:v>
                </c:pt>
                <c:pt idx="6343">
                  <c:v>237.03087185430479</c:v>
                </c:pt>
                <c:pt idx="6344">
                  <c:v>237.05845744143201</c:v>
                </c:pt>
                <c:pt idx="6345">
                  <c:v>237.08604189059261</c:v>
                </c:pt>
                <c:pt idx="6346">
                  <c:v>237.11362520201391</c:v>
                </c:pt>
                <c:pt idx="6347">
                  <c:v>237.14120737592069</c:v>
                </c:pt>
                <c:pt idx="6348">
                  <c:v>237.16878841254021</c:v>
                </c:pt>
                <c:pt idx="6349">
                  <c:v>237.196368312098</c:v>
                </c:pt>
                <c:pt idx="6350">
                  <c:v>237.2239470748199</c:v>
                </c:pt>
                <c:pt idx="6351">
                  <c:v>237.25152470093221</c:v>
                </c:pt>
                <c:pt idx="6352">
                  <c:v>237.2791011906603</c:v>
                </c:pt>
                <c:pt idx="6353">
                  <c:v>237.3066765442303</c:v>
                </c:pt>
                <c:pt idx="6354">
                  <c:v>237.33425076186731</c:v>
                </c:pt>
                <c:pt idx="6355">
                  <c:v>237.36182384379711</c:v>
                </c:pt>
                <c:pt idx="6356">
                  <c:v>237.3893957902452</c:v>
                </c:pt>
                <c:pt idx="6357">
                  <c:v>237.416966601437</c:v>
                </c:pt>
                <c:pt idx="6358">
                  <c:v>237.44453627759771</c:v>
                </c:pt>
                <c:pt idx="6359">
                  <c:v>237.47210481895249</c:v>
                </c:pt>
                <c:pt idx="6360">
                  <c:v>237.49967222572681</c:v>
                </c:pt>
                <c:pt idx="6361">
                  <c:v>237.52723849814521</c:v>
                </c:pt>
                <c:pt idx="6362">
                  <c:v>237.55480363643281</c:v>
                </c:pt>
                <c:pt idx="6363">
                  <c:v>237.58236764081539</c:v>
                </c:pt>
                <c:pt idx="6364">
                  <c:v>237.6099305115163</c:v>
                </c:pt>
                <c:pt idx="6365">
                  <c:v>237.63749224876159</c:v>
                </c:pt>
                <c:pt idx="6366">
                  <c:v>237.66505285277501</c:v>
                </c:pt>
                <c:pt idx="6367">
                  <c:v>237.6926123237813</c:v>
                </c:pt>
                <c:pt idx="6368">
                  <c:v>237.7201706620059</c:v>
                </c:pt>
                <c:pt idx="6369">
                  <c:v>237.74772786767201</c:v>
                </c:pt>
                <c:pt idx="6370">
                  <c:v>237.7752839410044</c:v>
                </c:pt>
                <c:pt idx="6371">
                  <c:v>237.80283888222769</c:v>
                </c:pt>
                <c:pt idx="6372">
                  <c:v>237.83039269156529</c:v>
                </c:pt>
                <c:pt idx="6373">
                  <c:v>237.85794536924229</c:v>
                </c:pt>
                <c:pt idx="6374">
                  <c:v>237.88549691548201</c:v>
                </c:pt>
                <c:pt idx="6375">
                  <c:v>237.91304733050831</c:v>
                </c:pt>
                <c:pt idx="6376">
                  <c:v>237.94059661454531</c:v>
                </c:pt>
                <c:pt idx="6377">
                  <c:v>237.96814476781731</c:v>
                </c:pt>
                <c:pt idx="6378">
                  <c:v>237.995691790547</c:v>
                </c:pt>
                <c:pt idx="6379">
                  <c:v>238.02323768295909</c:v>
                </c:pt>
                <c:pt idx="6380">
                  <c:v>238.05078244527641</c:v>
                </c:pt>
                <c:pt idx="6381">
                  <c:v>238.07832607772241</c:v>
                </c:pt>
                <c:pt idx="6382">
                  <c:v>238.10586858052059</c:v>
                </c:pt>
                <c:pt idx="6383">
                  <c:v>238.13340995389481</c:v>
                </c:pt>
                <c:pt idx="6384">
                  <c:v>238.16095019806721</c:v>
                </c:pt>
                <c:pt idx="6385">
                  <c:v>238.1884893132621</c:v>
                </c:pt>
                <c:pt idx="6386">
                  <c:v>238.2160272997013</c:v>
                </c:pt>
                <c:pt idx="6387">
                  <c:v>238.24356415760909</c:v>
                </c:pt>
                <c:pt idx="6388">
                  <c:v>238.27109988720761</c:v>
                </c:pt>
                <c:pt idx="6389">
                  <c:v>238.29863448872001</c:v>
                </c:pt>
                <c:pt idx="6390">
                  <c:v>238.3261679623686</c:v>
                </c:pt>
                <c:pt idx="6391">
                  <c:v>238.35370030837689</c:v>
                </c:pt>
                <c:pt idx="6392">
                  <c:v>238.3812315269669</c:v>
                </c:pt>
                <c:pt idx="6393">
                  <c:v>238.40876161836081</c:v>
                </c:pt>
                <c:pt idx="6394">
                  <c:v>238.43629058278219</c:v>
                </c:pt>
                <c:pt idx="6395">
                  <c:v>238.4638184204521</c:v>
                </c:pt>
                <c:pt idx="6396">
                  <c:v>238.49134513159339</c:v>
                </c:pt>
                <c:pt idx="6397">
                  <c:v>238.51887071642861</c:v>
                </c:pt>
                <c:pt idx="6398">
                  <c:v>238.54639517517941</c:v>
                </c:pt>
                <c:pt idx="6399">
                  <c:v>238.57391850806781</c:v>
                </c:pt>
                <c:pt idx="6400">
                  <c:v>238.60144071531619</c:v>
                </c:pt>
                <c:pt idx="6401">
                  <c:v>238.62896179714639</c:v>
                </c:pt>
                <c:pt idx="6402">
                  <c:v>238.65648175378021</c:v>
                </c:pt>
                <c:pt idx="6403">
                  <c:v>238.68400058543889</c:v>
                </c:pt>
                <c:pt idx="6404">
                  <c:v>238.71151829234441</c:v>
                </c:pt>
                <c:pt idx="6405">
                  <c:v>238.73903487471881</c:v>
                </c:pt>
                <c:pt idx="6406">
                  <c:v>238.76655033278291</c:v>
                </c:pt>
                <c:pt idx="6407">
                  <c:v>238.79406466675809</c:v>
                </c:pt>
                <c:pt idx="6408">
                  <c:v>238.82157787686629</c:v>
                </c:pt>
                <c:pt idx="6409">
                  <c:v>238.84908996332851</c:v>
                </c:pt>
                <c:pt idx="6410">
                  <c:v>238.87660092636611</c:v>
                </c:pt>
                <c:pt idx="6411">
                  <c:v>238.90411076619941</c:v>
                </c:pt>
                <c:pt idx="6412">
                  <c:v>238.93161948305021</c:v>
                </c:pt>
                <c:pt idx="6413">
                  <c:v>238.95912707713961</c:v>
                </c:pt>
                <c:pt idx="6414">
                  <c:v>238.98663354868819</c:v>
                </c:pt>
                <c:pt idx="6415">
                  <c:v>239.0141388979161</c:v>
                </c:pt>
                <c:pt idx="6416">
                  <c:v>239.04164312504531</c:v>
                </c:pt>
                <c:pt idx="6417">
                  <c:v>239.06914623029559</c:v>
                </c:pt>
                <c:pt idx="6418">
                  <c:v>239.0966482138877</c:v>
                </c:pt>
                <c:pt idx="6419">
                  <c:v>239.12414907604241</c:v>
                </c:pt>
                <c:pt idx="6420">
                  <c:v>239.1516488169797</c:v>
                </c:pt>
                <c:pt idx="6421">
                  <c:v>239.1791474369202</c:v>
                </c:pt>
                <c:pt idx="6422">
                  <c:v>239.20664493608399</c:v>
                </c:pt>
                <c:pt idx="6423">
                  <c:v>239.23414131469141</c:v>
                </c:pt>
                <c:pt idx="6424">
                  <c:v>239.26163657296209</c:v>
                </c:pt>
                <c:pt idx="6425">
                  <c:v>239.2891307111168</c:v>
                </c:pt>
                <c:pt idx="6426">
                  <c:v>239.31662372937501</c:v>
                </c:pt>
                <c:pt idx="6427">
                  <c:v>239.344115627957</c:v>
                </c:pt>
                <c:pt idx="6428">
                  <c:v>239.371606407082</c:v>
                </c:pt>
                <c:pt idx="6429">
                  <c:v>239.39909606697009</c:v>
                </c:pt>
                <c:pt idx="6430">
                  <c:v>239.4265846078406</c:v>
                </c:pt>
                <c:pt idx="6431">
                  <c:v>239.45407202991339</c:v>
                </c:pt>
                <c:pt idx="6432">
                  <c:v>239.48155833340769</c:v>
                </c:pt>
                <c:pt idx="6433">
                  <c:v>239.509043518543</c:v>
                </c:pt>
                <c:pt idx="6434">
                  <c:v>239.53652758553901</c:v>
                </c:pt>
                <c:pt idx="6435">
                  <c:v>239.56401053461451</c:v>
                </c:pt>
                <c:pt idx="6436">
                  <c:v>239.5914923659891</c:v>
                </c:pt>
                <c:pt idx="6437">
                  <c:v>239.61897307988119</c:v>
                </c:pt>
                <c:pt idx="6438">
                  <c:v>239.64645267650991</c:v>
                </c:pt>
                <c:pt idx="6439">
                  <c:v>239.67393115609539</c:v>
                </c:pt>
                <c:pt idx="6440">
                  <c:v>239.70140851885481</c:v>
                </c:pt>
                <c:pt idx="6441">
                  <c:v>239.7288847650079</c:v>
                </c:pt>
                <c:pt idx="6442">
                  <c:v>239.75635989477391</c:v>
                </c:pt>
                <c:pt idx="6443">
                  <c:v>239.78383390837001</c:v>
                </c:pt>
                <c:pt idx="6444">
                  <c:v>239.81130680601589</c:v>
                </c:pt>
                <c:pt idx="6445">
                  <c:v>239.83877858792931</c:v>
                </c:pt>
                <c:pt idx="6446">
                  <c:v>239.8662492543296</c:v>
                </c:pt>
                <c:pt idx="6447">
                  <c:v>239.89371880543399</c:v>
                </c:pt>
                <c:pt idx="6448">
                  <c:v>239.92118724146169</c:v>
                </c:pt>
                <c:pt idx="6449">
                  <c:v>239.9486545626302</c:v>
                </c:pt>
                <c:pt idx="6450">
                  <c:v>239.9761207691574</c:v>
                </c:pt>
                <c:pt idx="6451">
                  <c:v>240.00358586126259</c:v>
                </c:pt>
                <c:pt idx="6452">
                  <c:v>240.03104983916259</c:v>
                </c:pt>
                <c:pt idx="6453">
                  <c:v>240.05851270307539</c:v>
                </c:pt>
                <c:pt idx="6454">
                  <c:v>240.08597445321951</c:v>
                </c:pt>
                <c:pt idx="6455">
                  <c:v>240.11343508981159</c:v>
                </c:pt>
                <c:pt idx="6456">
                  <c:v>240.14089461306989</c:v>
                </c:pt>
                <c:pt idx="6457">
                  <c:v>240.16835302321221</c:v>
                </c:pt>
                <c:pt idx="6458">
                  <c:v>240.19581032045531</c:v>
                </c:pt>
                <c:pt idx="6459">
                  <c:v>240.22326650501699</c:v>
                </c:pt>
                <c:pt idx="6460">
                  <c:v>240.25072157711509</c:v>
                </c:pt>
                <c:pt idx="6461">
                  <c:v>240.27817553696579</c:v>
                </c:pt>
                <c:pt idx="6462">
                  <c:v>240.3056283847875</c:v>
                </c:pt>
                <c:pt idx="6463">
                  <c:v>240.33308012079601</c:v>
                </c:pt>
                <c:pt idx="6464">
                  <c:v>240.36053074520959</c:v>
                </c:pt>
                <c:pt idx="6465">
                  <c:v>240.38798025824431</c:v>
                </c:pt>
                <c:pt idx="6466">
                  <c:v>240.41542866011761</c:v>
                </c:pt>
                <c:pt idx="6467">
                  <c:v>240.44287595104561</c:v>
                </c:pt>
                <c:pt idx="6468">
                  <c:v>240.47032213124629</c:v>
                </c:pt>
                <c:pt idx="6469">
                  <c:v>240.49776720093459</c:v>
                </c:pt>
                <c:pt idx="6470">
                  <c:v>240.52521116032901</c:v>
                </c:pt>
                <c:pt idx="6471">
                  <c:v>240.5526540096443</c:v>
                </c:pt>
                <c:pt idx="6472">
                  <c:v>240.5800957490975</c:v>
                </c:pt>
                <c:pt idx="6473">
                  <c:v>240.60753637890531</c:v>
                </c:pt>
                <c:pt idx="6474">
                  <c:v>240.63497589928409</c:v>
                </c:pt>
                <c:pt idx="6475">
                  <c:v>240.66241431044949</c:v>
                </c:pt>
                <c:pt idx="6476">
                  <c:v>240.68985161261759</c:v>
                </c:pt>
                <c:pt idx="6477">
                  <c:v>240.7172878060052</c:v>
                </c:pt>
                <c:pt idx="6478">
                  <c:v>240.74472289082721</c:v>
                </c:pt>
                <c:pt idx="6479">
                  <c:v>240.77215686730031</c:v>
                </c:pt>
                <c:pt idx="6480">
                  <c:v>240.79958973564081</c:v>
                </c:pt>
                <c:pt idx="6481">
                  <c:v>240.82702149606311</c:v>
                </c:pt>
                <c:pt idx="6482">
                  <c:v>240.85445214878371</c:v>
                </c:pt>
                <c:pt idx="6483">
                  <c:v>240.88188169401769</c:v>
                </c:pt>
                <c:pt idx="6484">
                  <c:v>240.90931013198099</c:v>
                </c:pt>
                <c:pt idx="6485">
                  <c:v>240.93673746288951</c:v>
                </c:pt>
                <c:pt idx="6486">
                  <c:v>240.96416368695739</c:v>
                </c:pt>
                <c:pt idx="6487">
                  <c:v>240.991588804401</c:v>
                </c:pt>
                <c:pt idx="6488">
                  <c:v>241.01901281543499</c:v>
                </c:pt>
                <c:pt idx="6489">
                  <c:v>241.04643572027479</c:v>
                </c:pt>
                <c:pt idx="6490">
                  <c:v>241.0738575191352</c:v>
                </c:pt>
                <c:pt idx="6491">
                  <c:v>241.10127821223199</c:v>
                </c:pt>
                <c:pt idx="6492">
                  <c:v>241.12869779977851</c:v>
                </c:pt>
                <c:pt idx="6493">
                  <c:v>241.15611628199139</c:v>
                </c:pt>
                <c:pt idx="6494">
                  <c:v>241.1835336590843</c:v>
                </c:pt>
                <c:pt idx="6495">
                  <c:v>241.21094993127181</c:v>
                </c:pt>
                <c:pt idx="6496">
                  <c:v>241.23836509876961</c:v>
                </c:pt>
                <c:pt idx="6497">
                  <c:v>241.26577916179119</c:v>
                </c:pt>
                <c:pt idx="6498">
                  <c:v>241.2931921205514</c:v>
                </c:pt>
                <c:pt idx="6499">
                  <c:v>241.3206039752647</c:v>
                </c:pt>
                <c:pt idx="6500">
                  <c:v>241.34801472614541</c:v>
                </c:pt>
                <c:pt idx="6501">
                  <c:v>241.37542437340781</c:v>
                </c:pt>
                <c:pt idx="6502">
                  <c:v>241.40283291726561</c:v>
                </c:pt>
                <c:pt idx="6503">
                  <c:v>241.43024035793351</c:v>
                </c:pt>
                <c:pt idx="6504">
                  <c:v>241.4576466956257</c:v>
                </c:pt>
                <c:pt idx="6505">
                  <c:v>241.48505193055479</c:v>
                </c:pt>
                <c:pt idx="6506">
                  <c:v>241.51245606293651</c:v>
                </c:pt>
                <c:pt idx="6507">
                  <c:v>241.53985909298311</c:v>
                </c:pt>
                <c:pt idx="6508">
                  <c:v>241.56726102090931</c:v>
                </c:pt>
                <c:pt idx="6509">
                  <c:v>241.59466184692789</c:v>
                </c:pt>
                <c:pt idx="6510">
                  <c:v>241.62206157125351</c:v>
                </c:pt>
                <c:pt idx="6511">
                  <c:v>241.64946019409891</c:v>
                </c:pt>
                <c:pt idx="6512">
                  <c:v>241.6768577156777</c:v>
                </c:pt>
                <c:pt idx="6513">
                  <c:v>241.70425413620299</c:v>
                </c:pt>
                <c:pt idx="6514">
                  <c:v>241.73164945588891</c:v>
                </c:pt>
                <c:pt idx="6515">
                  <c:v>241.75904367494769</c:v>
                </c:pt>
                <c:pt idx="6516">
                  <c:v>241.78643679359311</c:v>
                </c:pt>
                <c:pt idx="6517">
                  <c:v>241.8138288120378</c:v>
                </c:pt>
                <c:pt idx="6518">
                  <c:v>241.84121973049469</c:v>
                </c:pt>
                <c:pt idx="6519">
                  <c:v>241.86860954917711</c:v>
                </c:pt>
                <c:pt idx="6520">
                  <c:v>241.89599826829769</c:v>
                </c:pt>
                <c:pt idx="6521">
                  <c:v>241.9233858880693</c:v>
                </c:pt>
                <c:pt idx="6522">
                  <c:v>241.95077240870401</c:v>
                </c:pt>
                <c:pt idx="6523">
                  <c:v>241.9781578304154</c:v>
                </c:pt>
                <c:pt idx="6524">
                  <c:v>242.0055421534158</c:v>
                </c:pt>
                <c:pt idx="6525">
                  <c:v>242.03292537791711</c:v>
                </c:pt>
                <c:pt idx="6526">
                  <c:v>242.060307504132</c:v>
                </c:pt>
                <c:pt idx="6527">
                  <c:v>242.08768853227289</c:v>
                </c:pt>
                <c:pt idx="6528">
                  <c:v>242.11506846255199</c:v>
                </c:pt>
                <c:pt idx="6529">
                  <c:v>242.1424472951816</c:v>
                </c:pt>
                <c:pt idx="6530">
                  <c:v>242.16982503037369</c:v>
                </c:pt>
                <c:pt idx="6531">
                  <c:v>242.19720166834</c:v>
                </c:pt>
                <c:pt idx="6532">
                  <c:v>242.22457720929299</c:v>
                </c:pt>
                <c:pt idx="6533">
                  <c:v>242.25195165344471</c:v>
                </c:pt>
                <c:pt idx="6534">
                  <c:v>242.2793250010059</c:v>
                </c:pt>
                <c:pt idx="6535">
                  <c:v>242.30669725218911</c:v>
                </c:pt>
                <c:pt idx="6536">
                  <c:v>242.3340684072061</c:v>
                </c:pt>
                <c:pt idx="6537">
                  <c:v>242.36143846626851</c:v>
                </c:pt>
                <c:pt idx="6538">
                  <c:v>242.3888074295871</c:v>
                </c:pt>
                <c:pt idx="6539">
                  <c:v>242.4161752973732</c:v>
                </c:pt>
                <c:pt idx="6540">
                  <c:v>242.44354206983959</c:v>
                </c:pt>
                <c:pt idx="6541">
                  <c:v>242.470907747197</c:v>
                </c:pt>
                <c:pt idx="6542">
                  <c:v>242.49827232965541</c:v>
                </c:pt>
                <c:pt idx="6543">
                  <c:v>242.52563581742751</c:v>
                </c:pt>
                <c:pt idx="6544">
                  <c:v>242.55299821072421</c:v>
                </c:pt>
                <c:pt idx="6545">
                  <c:v>242.58035950975511</c:v>
                </c:pt>
                <c:pt idx="6546">
                  <c:v>242.60771971473301</c:v>
                </c:pt>
                <c:pt idx="6547">
                  <c:v>242.63507882586731</c:v>
                </c:pt>
                <c:pt idx="6548">
                  <c:v>242.6624368433697</c:v>
                </c:pt>
                <c:pt idx="6549">
                  <c:v>242.68979376745051</c:v>
                </c:pt>
                <c:pt idx="6550">
                  <c:v>242.7171495983203</c:v>
                </c:pt>
                <c:pt idx="6551">
                  <c:v>242.74450433618989</c:v>
                </c:pt>
                <c:pt idx="6552">
                  <c:v>242.77185798126959</c:v>
                </c:pt>
                <c:pt idx="6553">
                  <c:v>242.79921053376961</c:v>
                </c:pt>
                <c:pt idx="6554">
                  <c:v>242.82656199390101</c:v>
                </c:pt>
                <c:pt idx="6555">
                  <c:v>242.8539123618734</c:v>
                </c:pt>
                <c:pt idx="6556">
                  <c:v>242.88126163789741</c:v>
                </c:pt>
                <c:pt idx="6557">
                  <c:v>242.908609822183</c:v>
                </c:pt>
                <c:pt idx="6558">
                  <c:v>242.93595691494019</c:v>
                </c:pt>
                <c:pt idx="6559">
                  <c:v>242.96330291637841</c:v>
                </c:pt>
                <c:pt idx="6560">
                  <c:v>242.99064782670871</c:v>
                </c:pt>
                <c:pt idx="6561">
                  <c:v>243.01799164613999</c:v>
                </c:pt>
                <c:pt idx="6562">
                  <c:v>243.0453343748826</c:v>
                </c:pt>
                <c:pt idx="6563">
                  <c:v>243.07267601314589</c:v>
                </c:pt>
                <c:pt idx="6564">
                  <c:v>243.1000165611398</c:v>
                </c:pt>
                <c:pt idx="6565">
                  <c:v>243.12735601907369</c:v>
                </c:pt>
                <c:pt idx="6566">
                  <c:v>243.15469438715681</c:v>
                </c:pt>
                <c:pt idx="6567">
                  <c:v>243.1820316655994</c:v>
                </c:pt>
                <c:pt idx="6568">
                  <c:v>243.20936785460921</c:v>
                </c:pt>
                <c:pt idx="6569">
                  <c:v>243.23670295439709</c:v>
                </c:pt>
                <c:pt idx="6570">
                  <c:v>243.2640369651717</c:v>
                </c:pt>
                <c:pt idx="6571">
                  <c:v>243.2913698871416</c:v>
                </c:pt>
                <c:pt idx="6572">
                  <c:v>243.31870172051691</c:v>
                </c:pt>
                <c:pt idx="6573">
                  <c:v>243.34603246550549</c:v>
                </c:pt>
                <c:pt idx="6574">
                  <c:v>243.37336212231679</c:v>
                </c:pt>
                <c:pt idx="6575">
                  <c:v>243.40069069115981</c:v>
                </c:pt>
                <c:pt idx="6576">
                  <c:v>243.42801817224341</c:v>
                </c:pt>
                <c:pt idx="6577">
                  <c:v>243.45534456577559</c:v>
                </c:pt>
                <c:pt idx="6578">
                  <c:v>243.48266987196541</c:v>
                </c:pt>
                <c:pt idx="6579">
                  <c:v>243.50999409102141</c:v>
                </c:pt>
                <c:pt idx="6580">
                  <c:v>243.53731722315229</c:v>
                </c:pt>
                <c:pt idx="6581">
                  <c:v>243.56463926856591</c:v>
                </c:pt>
                <c:pt idx="6582">
                  <c:v>243.59196022747079</c:v>
                </c:pt>
                <c:pt idx="6583">
                  <c:v>243.61928010007529</c:v>
                </c:pt>
                <c:pt idx="6584">
                  <c:v>243.64659888658761</c:v>
                </c:pt>
                <c:pt idx="6585">
                  <c:v>243.6739165872157</c:v>
                </c:pt>
                <c:pt idx="6586">
                  <c:v>243.701233202168</c:v>
                </c:pt>
                <c:pt idx="6587">
                  <c:v>243.72854873165181</c:v>
                </c:pt>
                <c:pt idx="6588">
                  <c:v>243.75586317587579</c:v>
                </c:pt>
                <c:pt idx="6589">
                  <c:v>243.7831765350472</c:v>
                </c:pt>
                <c:pt idx="6590">
                  <c:v>243.81048880937399</c:v>
                </c:pt>
                <c:pt idx="6591">
                  <c:v>243.83779999906409</c:v>
                </c:pt>
                <c:pt idx="6592">
                  <c:v>243.86511010432449</c:v>
                </c:pt>
                <c:pt idx="6593">
                  <c:v>243.89241912536349</c:v>
                </c:pt>
                <c:pt idx="6594">
                  <c:v>243.9197270623882</c:v>
                </c:pt>
                <c:pt idx="6595">
                  <c:v>243.9470339156056</c:v>
                </c:pt>
                <c:pt idx="6596">
                  <c:v>243.97433968522401</c:v>
                </c:pt>
                <c:pt idx="6597">
                  <c:v>244.00164437144991</c:v>
                </c:pt>
                <c:pt idx="6598">
                  <c:v>244.02894797449051</c:v>
                </c:pt>
                <c:pt idx="6599">
                  <c:v>244.0562504945533</c:v>
                </c:pt>
                <c:pt idx="6600">
                  <c:v>244.0835519318448</c:v>
                </c:pt>
                <c:pt idx="6601">
                  <c:v>244.11085228657271</c:v>
                </c:pt>
                <c:pt idx="6602">
                  <c:v>244.13815155894321</c:v>
                </c:pt>
                <c:pt idx="6603">
                  <c:v>244.16544974916391</c:v>
                </c:pt>
                <c:pt idx="6604">
                  <c:v>244.19274685744071</c:v>
                </c:pt>
                <c:pt idx="6605">
                  <c:v>244.22004288398091</c:v>
                </c:pt>
                <c:pt idx="6606">
                  <c:v>244.24733782899099</c:v>
                </c:pt>
                <c:pt idx="6607">
                  <c:v>244.27463169267739</c:v>
                </c:pt>
                <c:pt idx="6608">
                  <c:v>244.30192447524681</c:v>
                </c:pt>
                <c:pt idx="6609">
                  <c:v>244.32921617690511</c:v>
                </c:pt>
                <c:pt idx="6610">
                  <c:v>244.35650679785931</c:v>
                </c:pt>
                <c:pt idx="6611">
                  <c:v>244.38379633831519</c:v>
                </c:pt>
                <c:pt idx="6612">
                  <c:v>244.41108479847921</c:v>
                </c:pt>
                <c:pt idx="6613">
                  <c:v>244.43837217855739</c:v>
                </c:pt>
                <c:pt idx="6614">
                  <c:v>244.46565847875601</c:v>
                </c:pt>
                <c:pt idx="6615">
                  <c:v>244.49294369928089</c:v>
                </c:pt>
                <c:pt idx="6616">
                  <c:v>244.5202278403379</c:v>
                </c:pt>
                <c:pt idx="6617">
                  <c:v>244.54751090213281</c:v>
                </c:pt>
                <c:pt idx="6618">
                  <c:v>244.57479288487119</c:v>
                </c:pt>
                <c:pt idx="6619">
                  <c:v>244.60207378875981</c:v>
                </c:pt>
                <c:pt idx="6620">
                  <c:v>244.62935361400281</c:v>
                </c:pt>
                <c:pt idx="6621">
                  <c:v>244.65663236080681</c:v>
                </c:pt>
                <c:pt idx="6622">
                  <c:v>244.68391002937659</c:v>
                </c:pt>
                <c:pt idx="6623">
                  <c:v>244.71118661991881</c:v>
                </c:pt>
                <c:pt idx="6624">
                  <c:v>244.73846213263741</c:v>
                </c:pt>
                <c:pt idx="6625">
                  <c:v>244.76573656773829</c:v>
                </c:pt>
                <c:pt idx="6626">
                  <c:v>244.7930099254267</c:v>
                </c:pt>
                <c:pt idx="6627">
                  <c:v>244.82028220590749</c:v>
                </c:pt>
                <c:pt idx="6628">
                  <c:v>244.84755340938611</c:v>
                </c:pt>
                <c:pt idx="6629">
                  <c:v>244.874823536067</c:v>
                </c:pt>
                <c:pt idx="6630">
                  <c:v>244.90209258615599</c:v>
                </c:pt>
                <c:pt idx="6631">
                  <c:v>244.92936055985709</c:v>
                </c:pt>
                <c:pt idx="6632">
                  <c:v>244.9566274573757</c:v>
                </c:pt>
                <c:pt idx="6633">
                  <c:v>244.9838932789161</c:v>
                </c:pt>
                <c:pt idx="6634">
                  <c:v>245.01115802468331</c:v>
                </c:pt>
                <c:pt idx="6635">
                  <c:v>245.03842169488141</c:v>
                </c:pt>
                <c:pt idx="6636">
                  <c:v>245.0656842897157</c:v>
                </c:pt>
                <c:pt idx="6637">
                  <c:v>245.09294580938979</c:v>
                </c:pt>
                <c:pt idx="6638">
                  <c:v>245.12020625410841</c:v>
                </c:pt>
                <c:pt idx="6639">
                  <c:v>245.14746562407561</c:v>
                </c:pt>
                <c:pt idx="6640">
                  <c:v>245.17472391949661</c:v>
                </c:pt>
                <c:pt idx="6641">
                  <c:v>245.20198114057419</c:v>
                </c:pt>
                <c:pt idx="6642">
                  <c:v>245.2292372875138</c:v>
                </c:pt>
                <c:pt idx="6643">
                  <c:v>245.25649236051811</c:v>
                </c:pt>
                <c:pt idx="6644">
                  <c:v>245.28374635979219</c:v>
                </c:pt>
                <c:pt idx="6645">
                  <c:v>245.3109992855392</c:v>
                </c:pt>
                <c:pt idx="6646">
                  <c:v>245.3382511379632</c:v>
                </c:pt>
                <c:pt idx="6647">
                  <c:v>245.3655019172682</c:v>
                </c:pt>
                <c:pt idx="6648">
                  <c:v>245.39275162365729</c:v>
                </c:pt>
                <c:pt idx="6649">
                  <c:v>245.42000025733461</c:v>
                </c:pt>
                <c:pt idx="6650">
                  <c:v>245.4472478185036</c:v>
                </c:pt>
                <c:pt idx="6651">
                  <c:v>245.47449430736759</c:v>
                </c:pt>
                <c:pt idx="6652">
                  <c:v>245.5017397241304</c:v>
                </c:pt>
                <c:pt idx="6653">
                  <c:v>245.5289840689949</c:v>
                </c:pt>
                <c:pt idx="6654">
                  <c:v>245.55622734216439</c:v>
                </c:pt>
                <c:pt idx="6655">
                  <c:v>245.58346954384149</c:v>
                </c:pt>
                <c:pt idx="6656">
                  <c:v>245.61071067423109</c:v>
                </c:pt>
                <c:pt idx="6657">
                  <c:v>245.63795073353461</c:v>
                </c:pt>
                <c:pt idx="6658">
                  <c:v>245.66518972195539</c:v>
                </c:pt>
                <c:pt idx="6659">
                  <c:v>245.692427639697</c:v>
                </c:pt>
                <c:pt idx="6660">
                  <c:v>245.71966448696139</c:v>
                </c:pt>
                <c:pt idx="6661">
                  <c:v>245.74690026395189</c:v>
                </c:pt>
                <c:pt idx="6662">
                  <c:v>245.7741349708715</c:v>
                </c:pt>
                <c:pt idx="6663">
                  <c:v>245.8013686079222</c:v>
                </c:pt>
                <c:pt idx="6664">
                  <c:v>245.8286011753066</c:v>
                </c:pt>
                <c:pt idx="6665">
                  <c:v>245.85583267322761</c:v>
                </c:pt>
                <c:pt idx="6666">
                  <c:v>245.88306310188739</c:v>
                </c:pt>
                <c:pt idx="6667">
                  <c:v>245.91029246148881</c:v>
                </c:pt>
                <c:pt idx="6668">
                  <c:v>245.9375207522335</c:v>
                </c:pt>
                <c:pt idx="6669">
                  <c:v>245.9647479743239</c:v>
                </c:pt>
                <c:pt idx="6670">
                  <c:v>245.99197412796201</c:v>
                </c:pt>
                <c:pt idx="6671">
                  <c:v>246.01919921335079</c:v>
                </c:pt>
                <c:pt idx="6672">
                  <c:v>246.04642323069109</c:v>
                </c:pt>
                <c:pt idx="6673">
                  <c:v>246.0736461801857</c:v>
                </c:pt>
                <c:pt idx="6674">
                  <c:v>246.100868062036</c:v>
                </c:pt>
                <c:pt idx="6675">
                  <c:v>246.12808887644411</c:v>
                </c:pt>
                <c:pt idx="6676">
                  <c:v>246.15530862361149</c:v>
                </c:pt>
                <c:pt idx="6677">
                  <c:v>246.18252730374039</c:v>
                </c:pt>
                <c:pt idx="6678">
                  <c:v>246.20974491703191</c:v>
                </c:pt>
                <c:pt idx="6679">
                  <c:v>246.23696146368741</c:v>
                </c:pt>
                <c:pt idx="6680">
                  <c:v>246.26417694390949</c:v>
                </c:pt>
                <c:pt idx="6681">
                  <c:v>246.29139135789831</c:v>
                </c:pt>
                <c:pt idx="6682">
                  <c:v>246.31860470585539</c:v>
                </c:pt>
                <c:pt idx="6683">
                  <c:v>246.34581698798269</c:v>
                </c:pt>
                <c:pt idx="6684">
                  <c:v>246.37302820448119</c:v>
                </c:pt>
                <c:pt idx="6685">
                  <c:v>246.40023835555161</c:v>
                </c:pt>
                <c:pt idx="6686">
                  <c:v>246.42744744139509</c:v>
                </c:pt>
                <c:pt idx="6687">
                  <c:v>246.454655462213</c:v>
                </c:pt>
                <c:pt idx="6688">
                  <c:v>246.48186241820659</c:v>
                </c:pt>
                <c:pt idx="6689">
                  <c:v>246.50906830957541</c:v>
                </c:pt>
                <c:pt idx="6690">
                  <c:v>246.5362731365214</c:v>
                </c:pt>
                <c:pt idx="6691">
                  <c:v>246.5634768992453</c:v>
                </c:pt>
                <c:pt idx="6692">
                  <c:v>246.590679597947</c:v>
                </c:pt>
                <c:pt idx="6693">
                  <c:v>246.61788123282761</c:v>
                </c:pt>
                <c:pt idx="6694">
                  <c:v>246.64508180408751</c:v>
                </c:pt>
                <c:pt idx="6695">
                  <c:v>246.67228131192761</c:v>
                </c:pt>
                <c:pt idx="6696">
                  <c:v>246.6994797565477</c:v>
                </c:pt>
                <c:pt idx="6697">
                  <c:v>246.72667713814809</c:v>
                </c:pt>
                <c:pt idx="6698">
                  <c:v>246.75387345692971</c:v>
                </c:pt>
                <c:pt idx="6699">
                  <c:v>246.781068713092</c:v>
                </c:pt>
                <c:pt idx="6700">
                  <c:v>246.80826290683569</c:v>
                </c:pt>
                <c:pt idx="6701">
                  <c:v>246.83545603836009</c:v>
                </c:pt>
                <c:pt idx="6702">
                  <c:v>246.86264810786591</c:v>
                </c:pt>
                <c:pt idx="6703">
                  <c:v>246.8898391155528</c:v>
                </c:pt>
                <c:pt idx="6704">
                  <c:v>246.91702906162041</c:v>
                </c:pt>
                <c:pt idx="6705">
                  <c:v>246.94421794626891</c:v>
                </c:pt>
                <c:pt idx="6706">
                  <c:v>246.97140576969821</c:v>
                </c:pt>
                <c:pt idx="6707">
                  <c:v>246.9985925321071</c:v>
                </c:pt>
                <c:pt idx="6708">
                  <c:v>247.02577823369541</c:v>
                </c:pt>
                <c:pt idx="6709">
                  <c:v>247.05296287466331</c:v>
                </c:pt>
                <c:pt idx="6710">
                  <c:v>247.0801464552095</c:v>
                </c:pt>
                <c:pt idx="6711">
                  <c:v>247.1073289755341</c:v>
                </c:pt>
                <c:pt idx="6712">
                  <c:v>247.13451043583581</c:v>
                </c:pt>
                <c:pt idx="6713">
                  <c:v>247.1616908363136</c:v>
                </c:pt>
                <c:pt idx="6714">
                  <c:v>247.18887017716759</c:v>
                </c:pt>
                <c:pt idx="6715">
                  <c:v>247.21604845859639</c:v>
                </c:pt>
                <c:pt idx="6716">
                  <c:v>247.2432256807993</c:v>
                </c:pt>
                <c:pt idx="6717">
                  <c:v>247.27040184397481</c:v>
                </c:pt>
                <c:pt idx="6718">
                  <c:v>247.29757694832199</c:v>
                </c:pt>
                <c:pt idx="6719">
                  <c:v>247.3247509940395</c:v>
                </c:pt>
                <c:pt idx="6720">
                  <c:v>247.35192398132719</c:v>
                </c:pt>
                <c:pt idx="6721">
                  <c:v>247.3790959103824</c:v>
                </c:pt>
                <c:pt idx="6722">
                  <c:v>247.40626678140441</c:v>
                </c:pt>
                <c:pt idx="6723">
                  <c:v>247.43343659459191</c:v>
                </c:pt>
                <c:pt idx="6724">
                  <c:v>247.46060535014311</c:v>
                </c:pt>
                <c:pt idx="6725">
                  <c:v>247.4877730482568</c:v>
                </c:pt>
                <c:pt idx="6726">
                  <c:v>247.51493968913061</c:v>
                </c:pt>
                <c:pt idx="6727">
                  <c:v>247.54210527296371</c:v>
                </c:pt>
                <c:pt idx="6728">
                  <c:v>247.56926979995421</c:v>
                </c:pt>
                <c:pt idx="6729">
                  <c:v>247.5964332702996</c:v>
                </c:pt>
                <c:pt idx="6730">
                  <c:v>247.62359568419879</c:v>
                </c:pt>
                <c:pt idx="6731">
                  <c:v>247.6507570418496</c:v>
                </c:pt>
                <c:pt idx="6732">
                  <c:v>247.67791734344959</c:v>
                </c:pt>
                <c:pt idx="6733">
                  <c:v>247.7050765891972</c:v>
                </c:pt>
                <c:pt idx="6734">
                  <c:v>247.73223477929</c:v>
                </c:pt>
                <c:pt idx="6735">
                  <c:v>247.75939191392601</c:v>
                </c:pt>
                <c:pt idx="6736">
                  <c:v>247.78654799330261</c:v>
                </c:pt>
                <c:pt idx="6737">
                  <c:v>247.81370301761709</c:v>
                </c:pt>
                <c:pt idx="6738">
                  <c:v>247.84085698706829</c:v>
                </c:pt>
                <c:pt idx="6739">
                  <c:v>247.86800990185279</c:v>
                </c:pt>
                <c:pt idx="6740">
                  <c:v>247.89516176216779</c:v>
                </c:pt>
                <c:pt idx="6741">
                  <c:v>247.92231256821151</c:v>
                </c:pt>
                <c:pt idx="6742">
                  <c:v>247.94946232018029</c:v>
                </c:pt>
                <c:pt idx="6743">
                  <c:v>247.97661101827279</c:v>
                </c:pt>
                <c:pt idx="6744">
                  <c:v>248.00375866268459</c:v>
                </c:pt>
                <c:pt idx="6745">
                  <c:v>248.03090525361389</c:v>
                </c:pt>
                <c:pt idx="6746">
                  <c:v>248.05805079125719</c:v>
                </c:pt>
                <c:pt idx="6747">
                  <c:v>248.08519527581191</c:v>
                </c:pt>
                <c:pt idx="6748">
                  <c:v>248.11233870747421</c:v>
                </c:pt>
                <c:pt idx="6749">
                  <c:v>248.13948108644169</c:v>
                </c:pt>
                <c:pt idx="6750">
                  <c:v>248.16662241291101</c:v>
                </c:pt>
                <c:pt idx="6751">
                  <c:v>248.19376268707899</c:v>
                </c:pt>
                <c:pt idx="6752">
                  <c:v>248.2209019091417</c:v>
                </c:pt>
                <c:pt idx="6753">
                  <c:v>248.24804007929609</c:v>
                </c:pt>
                <c:pt idx="6754">
                  <c:v>248.27517719773871</c:v>
                </c:pt>
                <c:pt idx="6755">
                  <c:v>248.3023132646662</c:v>
                </c:pt>
                <c:pt idx="6756">
                  <c:v>248.32944828027439</c:v>
                </c:pt>
                <c:pt idx="6757">
                  <c:v>248.35658224476029</c:v>
                </c:pt>
                <c:pt idx="6758">
                  <c:v>248.38371515831969</c:v>
                </c:pt>
                <c:pt idx="6759">
                  <c:v>248.41084702114901</c:v>
                </c:pt>
                <c:pt idx="6760">
                  <c:v>248.43797783344411</c:v>
                </c:pt>
                <c:pt idx="6761">
                  <c:v>248.46510759540101</c:v>
                </c:pt>
                <c:pt idx="6762">
                  <c:v>248.49223630721599</c:v>
                </c:pt>
                <c:pt idx="6763">
                  <c:v>248.51936396908511</c:v>
                </c:pt>
                <c:pt idx="6764">
                  <c:v>248.54649058120401</c:v>
                </c:pt>
                <c:pt idx="6765">
                  <c:v>248.57361614376811</c:v>
                </c:pt>
                <c:pt idx="6766">
                  <c:v>248.60074065697401</c:v>
                </c:pt>
                <c:pt idx="6767">
                  <c:v>248.62786412101639</c:v>
                </c:pt>
                <c:pt idx="6768">
                  <c:v>248.6549865360914</c:v>
                </c:pt>
                <c:pt idx="6769">
                  <c:v>248.68210790239519</c:v>
                </c:pt>
                <c:pt idx="6770">
                  <c:v>248.7092282201223</c:v>
                </c:pt>
                <c:pt idx="6771">
                  <c:v>248.7363474894683</c:v>
                </c:pt>
                <c:pt idx="6772">
                  <c:v>248.76346571062851</c:v>
                </c:pt>
                <c:pt idx="6773">
                  <c:v>248.79058288379821</c:v>
                </c:pt>
                <c:pt idx="6774">
                  <c:v>248.8176990091732</c:v>
                </c:pt>
                <c:pt idx="6775">
                  <c:v>248.84481408694771</c:v>
                </c:pt>
                <c:pt idx="6776">
                  <c:v>248.87192811731751</c:v>
                </c:pt>
                <c:pt idx="6777">
                  <c:v>248.8990411004774</c:v>
                </c:pt>
                <c:pt idx="6778">
                  <c:v>248.9261530366218</c:v>
                </c:pt>
                <c:pt idx="6779">
                  <c:v>248.95326392594669</c:v>
                </c:pt>
                <c:pt idx="6780">
                  <c:v>248.9803737686461</c:v>
                </c:pt>
                <c:pt idx="6781">
                  <c:v>249.00748256491511</c:v>
                </c:pt>
                <c:pt idx="6782">
                  <c:v>249.03459031494779</c:v>
                </c:pt>
                <c:pt idx="6783">
                  <c:v>249.0616970189399</c:v>
                </c:pt>
                <c:pt idx="6784">
                  <c:v>249.0888026770848</c:v>
                </c:pt>
                <c:pt idx="6785">
                  <c:v>249.11590728957799</c:v>
                </c:pt>
                <c:pt idx="6786">
                  <c:v>249.1430108566135</c:v>
                </c:pt>
                <c:pt idx="6787">
                  <c:v>249.17011337838511</c:v>
                </c:pt>
                <c:pt idx="6788">
                  <c:v>249.19721485508811</c:v>
                </c:pt>
                <c:pt idx="6789">
                  <c:v>249.22431528691601</c:v>
                </c:pt>
                <c:pt idx="6790">
                  <c:v>249.2514146740634</c:v>
                </c:pt>
                <c:pt idx="6791">
                  <c:v>249.27851301672419</c:v>
                </c:pt>
                <c:pt idx="6792">
                  <c:v>249.30561031509231</c:v>
                </c:pt>
                <c:pt idx="6793">
                  <c:v>249.33270656936219</c:v>
                </c:pt>
                <c:pt idx="6794">
                  <c:v>249.35980177972721</c:v>
                </c:pt>
                <c:pt idx="6795">
                  <c:v>249.38689594638171</c:v>
                </c:pt>
                <c:pt idx="6796">
                  <c:v>249.41398906951869</c:v>
                </c:pt>
                <c:pt idx="6797">
                  <c:v>249.44108114933289</c:v>
                </c:pt>
                <c:pt idx="6798">
                  <c:v>249.46817218601751</c:v>
                </c:pt>
                <c:pt idx="6799">
                  <c:v>249.495262179766</c:v>
                </c:pt>
                <c:pt idx="6800">
                  <c:v>249.52235113077219</c:v>
                </c:pt>
                <c:pt idx="6801">
                  <c:v>249.5494390392287</c:v>
                </c:pt>
                <c:pt idx="6802">
                  <c:v>249.57652590533019</c:v>
                </c:pt>
                <c:pt idx="6803">
                  <c:v>249.60361172926889</c:v>
                </c:pt>
                <c:pt idx="6804">
                  <c:v>249.63069651123919</c:v>
                </c:pt>
                <c:pt idx="6805">
                  <c:v>249.65778025143319</c:v>
                </c:pt>
                <c:pt idx="6806">
                  <c:v>249.68486295004419</c:v>
                </c:pt>
                <c:pt idx="6807">
                  <c:v>249.71194460726599</c:v>
                </c:pt>
                <c:pt idx="6808">
                  <c:v>249.73902522329129</c:v>
                </c:pt>
                <c:pt idx="6809">
                  <c:v>249.76610479831271</c:v>
                </c:pt>
                <c:pt idx="6810">
                  <c:v>249.7931833325234</c:v>
                </c:pt>
                <c:pt idx="6811">
                  <c:v>249.82026082611659</c:v>
                </c:pt>
                <c:pt idx="6812">
                  <c:v>249.84733727928401</c:v>
                </c:pt>
                <c:pt idx="6813">
                  <c:v>249.87441269221901</c:v>
                </c:pt>
                <c:pt idx="6814">
                  <c:v>249.901487065114</c:v>
                </c:pt>
                <c:pt idx="6815">
                  <c:v>249.92856039816169</c:v>
                </c:pt>
                <c:pt idx="6816">
                  <c:v>249.95563269155491</c:v>
                </c:pt>
                <c:pt idx="6817">
                  <c:v>249.98270394548541</c:v>
                </c:pt>
                <c:pt idx="6818">
                  <c:v>250.00977416014581</c:v>
                </c:pt>
                <c:pt idx="6819">
                  <c:v>250.0368433357288</c:v>
                </c:pt>
                <c:pt idx="6820">
                  <c:v>250.0639114724263</c:v>
                </c:pt>
                <c:pt idx="6821">
                  <c:v>250.09097857043031</c:v>
                </c:pt>
                <c:pt idx="6822">
                  <c:v>250.11804462993371</c:v>
                </c:pt>
                <c:pt idx="6823">
                  <c:v>250.14510965112731</c:v>
                </c:pt>
                <c:pt idx="6824">
                  <c:v>250.17217363420389</c:v>
                </c:pt>
                <c:pt idx="6825">
                  <c:v>250.19923657935601</c:v>
                </c:pt>
                <c:pt idx="6826">
                  <c:v>250.226298486774</c:v>
                </c:pt>
                <c:pt idx="6827">
                  <c:v>250.25335935665061</c:v>
                </c:pt>
                <c:pt idx="6828">
                  <c:v>250.28041918917751</c:v>
                </c:pt>
                <c:pt idx="6829">
                  <c:v>250.30747798454681</c:v>
                </c:pt>
                <c:pt idx="6830">
                  <c:v>250.33453574294859</c:v>
                </c:pt>
                <c:pt idx="6831">
                  <c:v>250.36159246457609</c:v>
                </c:pt>
                <c:pt idx="6832">
                  <c:v>250.38864814961991</c:v>
                </c:pt>
                <c:pt idx="6833">
                  <c:v>250.41570279827141</c:v>
                </c:pt>
                <c:pt idx="6834">
                  <c:v>250.44275641072241</c:v>
                </c:pt>
                <c:pt idx="6835">
                  <c:v>250.4698089871641</c:v>
                </c:pt>
                <c:pt idx="6836">
                  <c:v>250.49686052778759</c:v>
                </c:pt>
                <c:pt idx="6837">
                  <c:v>250.52391103278401</c:v>
                </c:pt>
                <c:pt idx="6838">
                  <c:v>250.55096050234411</c:v>
                </c:pt>
                <c:pt idx="6839">
                  <c:v>250.57800893665981</c:v>
                </c:pt>
                <c:pt idx="6840">
                  <c:v>250.6050563359216</c:v>
                </c:pt>
                <c:pt idx="6841">
                  <c:v>250.6321027003201</c:v>
                </c:pt>
                <c:pt idx="6842">
                  <c:v>250.65914803004651</c:v>
                </c:pt>
                <c:pt idx="6843">
                  <c:v>250.68619232529181</c:v>
                </c:pt>
                <c:pt idx="6844">
                  <c:v>250.71323558624599</c:v>
                </c:pt>
                <c:pt idx="6845">
                  <c:v>250.74027781310059</c:v>
                </c:pt>
                <c:pt idx="6846">
                  <c:v>250.7673190060454</c:v>
                </c:pt>
                <c:pt idx="6847">
                  <c:v>250.7943591652716</c:v>
                </c:pt>
                <c:pt idx="6848">
                  <c:v>250.82139829096911</c:v>
                </c:pt>
                <c:pt idx="6849">
                  <c:v>250.8484363833289</c:v>
                </c:pt>
                <c:pt idx="6850">
                  <c:v>250.87547344254119</c:v>
                </c:pt>
                <c:pt idx="6851">
                  <c:v>250.90250946879581</c:v>
                </c:pt>
                <c:pt idx="6852">
                  <c:v>250.92954446228359</c:v>
                </c:pt>
                <c:pt idx="6853">
                  <c:v>250.95657842319429</c:v>
                </c:pt>
                <c:pt idx="6854">
                  <c:v>250.98361135171839</c:v>
                </c:pt>
                <c:pt idx="6855">
                  <c:v>251.010643248045</c:v>
                </c:pt>
                <c:pt idx="6856">
                  <c:v>251.0376741123651</c:v>
                </c:pt>
                <c:pt idx="6857">
                  <c:v>251.064703944868</c:v>
                </c:pt>
                <c:pt idx="6858">
                  <c:v>251.09173274574411</c:v>
                </c:pt>
                <c:pt idx="6859">
                  <c:v>251.11876051518291</c:v>
                </c:pt>
                <c:pt idx="6860">
                  <c:v>251.1457872533735</c:v>
                </c:pt>
                <c:pt idx="6861">
                  <c:v>251.17281296050629</c:v>
                </c:pt>
                <c:pt idx="6862">
                  <c:v>251.19983763677129</c:v>
                </c:pt>
                <c:pt idx="6863">
                  <c:v>251.22686128235671</c:v>
                </c:pt>
                <c:pt idx="6864">
                  <c:v>251.25388389745311</c:v>
                </c:pt>
                <c:pt idx="6865">
                  <c:v>251.28090548224949</c:v>
                </c:pt>
                <c:pt idx="6866">
                  <c:v>251.3079260369355</c:v>
                </c:pt>
                <c:pt idx="6867">
                  <c:v>251.3349455616995</c:v>
                </c:pt>
                <c:pt idx="6868">
                  <c:v>251.36196405673201</c:v>
                </c:pt>
                <c:pt idx="6869">
                  <c:v>251.38898152222109</c:v>
                </c:pt>
                <c:pt idx="6870">
                  <c:v>251.4159979583562</c:v>
                </c:pt>
                <c:pt idx="6871">
                  <c:v>251.44301336532681</c:v>
                </c:pt>
                <c:pt idx="6872">
                  <c:v>251.470027743321</c:v>
                </c:pt>
                <c:pt idx="6873">
                  <c:v>251.49704109252869</c:v>
                </c:pt>
                <c:pt idx="6874">
                  <c:v>251.5240534131384</c:v>
                </c:pt>
                <c:pt idx="6875">
                  <c:v>251.55106470533849</c:v>
                </c:pt>
                <c:pt idx="6876">
                  <c:v>251.57807496931781</c:v>
                </c:pt>
                <c:pt idx="6877">
                  <c:v>251.60508420526531</c:v>
                </c:pt>
                <c:pt idx="6878">
                  <c:v>251.63209241336989</c:v>
                </c:pt>
                <c:pt idx="6879">
                  <c:v>251.65909959381881</c:v>
                </c:pt>
                <c:pt idx="6880">
                  <c:v>251.68610574680159</c:v>
                </c:pt>
                <c:pt idx="6881">
                  <c:v>251.71311087250621</c:v>
                </c:pt>
                <c:pt idx="6882">
                  <c:v>251.7401149711221</c:v>
                </c:pt>
                <c:pt idx="6883">
                  <c:v>251.76711804283579</c:v>
                </c:pt>
                <c:pt idx="6884">
                  <c:v>251.7941200878366</c:v>
                </c:pt>
                <c:pt idx="6885">
                  <c:v>251.82112110631289</c:v>
                </c:pt>
                <c:pt idx="6886">
                  <c:v>251.8481210984518</c:v>
                </c:pt>
                <c:pt idx="6887">
                  <c:v>251.875120064442</c:v>
                </c:pt>
                <c:pt idx="6888">
                  <c:v>251.90211800447179</c:v>
                </c:pt>
                <c:pt idx="6889">
                  <c:v>251.92911491872809</c:v>
                </c:pt>
                <c:pt idx="6890">
                  <c:v>251.9561108073998</c:v>
                </c:pt>
                <c:pt idx="6891">
                  <c:v>251.98310567067381</c:v>
                </c:pt>
                <c:pt idx="6892">
                  <c:v>252.0100995087389</c:v>
                </c:pt>
                <c:pt idx="6893">
                  <c:v>252.0370923217821</c:v>
                </c:pt>
                <c:pt idx="6894">
                  <c:v>252.0640841099906</c:v>
                </c:pt>
                <c:pt idx="6895">
                  <c:v>252.09107487355249</c:v>
                </c:pt>
                <c:pt idx="6896">
                  <c:v>252.11806461265539</c:v>
                </c:pt>
                <c:pt idx="6897">
                  <c:v>252.1450533274859</c:v>
                </c:pt>
                <c:pt idx="6898">
                  <c:v>252.17204101823251</c:v>
                </c:pt>
                <c:pt idx="6899">
                  <c:v>252.1990276850822</c:v>
                </c:pt>
                <c:pt idx="6900">
                  <c:v>252.22601332822171</c:v>
                </c:pt>
                <c:pt idx="6901">
                  <c:v>252.25299794783859</c:v>
                </c:pt>
                <c:pt idx="6902">
                  <c:v>252.27998154411961</c:v>
                </c:pt>
                <c:pt idx="6903">
                  <c:v>252.30696411725219</c:v>
                </c:pt>
                <c:pt idx="6904">
                  <c:v>252.33394566742339</c:v>
                </c:pt>
                <c:pt idx="6905">
                  <c:v>252.36092619482011</c:v>
                </c:pt>
                <c:pt idx="6906">
                  <c:v>252.38790569962899</c:v>
                </c:pt>
                <c:pt idx="6907">
                  <c:v>252.41488418203659</c:v>
                </c:pt>
                <c:pt idx="6908">
                  <c:v>252.44186164223061</c:v>
                </c:pt>
                <c:pt idx="6909">
                  <c:v>252.46883808039669</c:v>
                </c:pt>
                <c:pt idx="6910">
                  <c:v>252.49581349672181</c:v>
                </c:pt>
                <c:pt idx="6911">
                  <c:v>252.5227878913926</c:v>
                </c:pt>
                <c:pt idx="6912">
                  <c:v>252.5497612645961</c:v>
                </c:pt>
                <c:pt idx="6913">
                  <c:v>252.5767336165176</c:v>
                </c:pt>
                <c:pt idx="6914">
                  <c:v>252.60370494734471</c:v>
                </c:pt>
                <c:pt idx="6915">
                  <c:v>252.63067525726279</c:v>
                </c:pt>
                <c:pt idx="6916">
                  <c:v>252.65764454645881</c:v>
                </c:pt>
                <c:pt idx="6917">
                  <c:v>252.68461281511841</c:v>
                </c:pt>
                <c:pt idx="6918">
                  <c:v>252.71158006342799</c:v>
                </c:pt>
                <c:pt idx="6919">
                  <c:v>252.7385462915739</c:v>
                </c:pt>
                <c:pt idx="6920">
                  <c:v>252.76551149974179</c:v>
                </c:pt>
                <c:pt idx="6921">
                  <c:v>252.79247568811761</c:v>
                </c:pt>
                <c:pt idx="6922">
                  <c:v>252.81943885688699</c:v>
                </c:pt>
                <c:pt idx="6923">
                  <c:v>252.8464010062365</c:v>
                </c:pt>
                <c:pt idx="6924">
                  <c:v>252.8733621363514</c:v>
                </c:pt>
                <c:pt idx="6925">
                  <c:v>252.90032224741719</c:v>
                </c:pt>
                <c:pt idx="6926">
                  <c:v>252.92728133962021</c:v>
                </c:pt>
                <c:pt idx="6927">
                  <c:v>252.95423941314559</c:v>
                </c:pt>
                <c:pt idx="6928">
                  <c:v>252.98119646817929</c:v>
                </c:pt>
                <c:pt idx="6929">
                  <c:v>253.00815250490601</c:v>
                </c:pt>
                <c:pt idx="6930">
                  <c:v>253.03510752351161</c:v>
                </c:pt>
                <c:pt idx="6931">
                  <c:v>253.06206152418159</c:v>
                </c:pt>
                <c:pt idx="6932">
                  <c:v>253.0890145071011</c:v>
                </c:pt>
                <c:pt idx="6933">
                  <c:v>253.11596647245551</c:v>
                </c:pt>
                <c:pt idx="6934">
                  <c:v>253.14291742042991</c:v>
                </c:pt>
                <c:pt idx="6935">
                  <c:v>253.16986735120921</c:v>
                </c:pt>
                <c:pt idx="6936">
                  <c:v>253.196816264978</c:v>
                </c:pt>
                <c:pt idx="6937">
                  <c:v>253.22376416192259</c:v>
                </c:pt>
                <c:pt idx="6938">
                  <c:v>253.2507110422271</c:v>
                </c:pt>
                <c:pt idx="6939">
                  <c:v>253.2776569060762</c:v>
                </c:pt>
                <c:pt idx="6940">
                  <c:v>253.30460175365499</c:v>
                </c:pt>
                <c:pt idx="6941">
                  <c:v>253.33154558514869</c:v>
                </c:pt>
                <c:pt idx="6942">
                  <c:v>253.35848840074121</c:v>
                </c:pt>
                <c:pt idx="6943">
                  <c:v>253.38543020061729</c:v>
                </c:pt>
                <c:pt idx="6944">
                  <c:v>253.41237098496131</c:v>
                </c:pt>
                <c:pt idx="6945">
                  <c:v>253.43931075395841</c:v>
                </c:pt>
                <c:pt idx="6946">
                  <c:v>253.46624950779349</c:v>
                </c:pt>
                <c:pt idx="6947">
                  <c:v>253.4931872466496</c:v>
                </c:pt>
                <c:pt idx="6948">
                  <c:v>253.52012397071161</c:v>
                </c:pt>
                <c:pt idx="6949">
                  <c:v>253.54705968016361</c:v>
                </c:pt>
                <c:pt idx="6950">
                  <c:v>253.57399437519061</c:v>
                </c:pt>
                <c:pt idx="6951">
                  <c:v>253.600928055976</c:v>
                </c:pt>
                <c:pt idx="6952">
                  <c:v>253.62786072270359</c:v>
                </c:pt>
                <c:pt idx="6953">
                  <c:v>253.65479237555809</c:v>
                </c:pt>
                <c:pt idx="6954">
                  <c:v>253.68172301472359</c:v>
                </c:pt>
                <c:pt idx="6955">
                  <c:v>253.70865264038341</c:v>
                </c:pt>
                <c:pt idx="6956">
                  <c:v>253.73558125272129</c:v>
                </c:pt>
                <c:pt idx="6957">
                  <c:v>253.76250885192201</c:v>
                </c:pt>
                <c:pt idx="6958">
                  <c:v>253.78943543816851</c:v>
                </c:pt>
                <c:pt idx="6959">
                  <c:v>253.8163610116444</c:v>
                </c:pt>
                <c:pt idx="6960">
                  <c:v>253.84328557253369</c:v>
                </c:pt>
                <c:pt idx="6961">
                  <c:v>253.8702091210196</c:v>
                </c:pt>
                <c:pt idx="6962">
                  <c:v>253.89713165728571</c:v>
                </c:pt>
                <c:pt idx="6963">
                  <c:v>253.9240531815154</c:v>
                </c:pt>
                <c:pt idx="6964">
                  <c:v>253.95097369389191</c:v>
                </c:pt>
                <c:pt idx="6965">
                  <c:v>253.97789319459949</c:v>
                </c:pt>
                <c:pt idx="6966">
                  <c:v>254.0048116838199</c:v>
                </c:pt>
                <c:pt idx="6967">
                  <c:v>254.03172916173759</c:v>
                </c:pt>
                <c:pt idx="6968">
                  <c:v>254.05864562853549</c:v>
                </c:pt>
                <c:pt idx="6969">
                  <c:v>254.08556108439561</c:v>
                </c:pt>
                <c:pt idx="6970">
                  <c:v>254.11247552950189</c:v>
                </c:pt>
                <c:pt idx="6971">
                  <c:v>254.1393889640371</c:v>
                </c:pt>
                <c:pt idx="6972">
                  <c:v>254.16630138818459</c:v>
                </c:pt>
                <c:pt idx="6973">
                  <c:v>254.19321280212651</c:v>
                </c:pt>
                <c:pt idx="6974">
                  <c:v>254.22012320604611</c:v>
                </c:pt>
                <c:pt idx="6975">
                  <c:v>254.24703260012549</c:v>
                </c:pt>
                <c:pt idx="6976">
                  <c:v>254.27394098454789</c:v>
                </c:pt>
                <c:pt idx="6977">
                  <c:v>254.30084835949549</c:v>
                </c:pt>
                <c:pt idx="6978">
                  <c:v>254.32775472515121</c:v>
                </c:pt>
                <c:pt idx="6979">
                  <c:v>254.3546600816976</c:v>
                </c:pt>
                <c:pt idx="6980">
                  <c:v>254.38156442931671</c:v>
                </c:pt>
                <c:pt idx="6981">
                  <c:v>254.40846776819109</c:v>
                </c:pt>
                <c:pt idx="6982">
                  <c:v>254.43537009850269</c:v>
                </c:pt>
                <c:pt idx="6983">
                  <c:v>254.46227142043421</c:v>
                </c:pt>
                <c:pt idx="6984">
                  <c:v>254.48917173416771</c:v>
                </c:pt>
                <c:pt idx="6985">
                  <c:v>254.51607103988539</c:v>
                </c:pt>
                <c:pt idx="6986">
                  <c:v>254.54296933776939</c:v>
                </c:pt>
                <c:pt idx="6987">
                  <c:v>254.56986662800099</c:v>
                </c:pt>
                <c:pt idx="6988">
                  <c:v>254.59676291076281</c:v>
                </c:pt>
                <c:pt idx="6989">
                  <c:v>254.6236581862369</c:v>
                </c:pt>
                <c:pt idx="6990">
                  <c:v>254.65055245460451</c:v>
                </c:pt>
                <c:pt idx="6991">
                  <c:v>254.6774457160484</c:v>
                </c:pt>
                <c:pt idx="6992">
                  <c:v>254.7043379707487</c:v>
                </c:pt>
                <c:pt idx="6993">
                  <c:v>254.7312292188881</c:v>
                </c:pt>
                <c:pt idx="6994">
                  <c:v>254.7581194606484</c:v>
                </c:pt>
                <c:pt idx="6995">
                  <c:v>254.78500869621061</c:v>
                </c:pt>
                <c:pt idx="6996">
                  <c:v>254.8118969257566</c:v>
                </c:pt>
                <c:pt idx="6997">
                  <c:v>254.83878414946761</c:v>
                </c:pt>
                <c:pt idx="6998">
                  <c:v>254.86567036752459</c:v>
                </c:pt>
                <c:pt idx="6999">
                  <c:v>254.89255558010959</c:v>
                </c:pt>
                <c:pt idx="7000">
                  <c:v>254.91943978740289</c:v>
                </c:pt>
                <c:pt idx="7001">
                  <c:v>254.94632298958669</c:v>
                </c:pt>
                <c:pt idx="7002">
                  <c:v>254.9732051868416</c:v>
                </c:pt>
                <c:pt idx="7003">
                  <c:v>255.0000863793486</c:v>
                </c:pt>
                <c:pt idx="7004">
                  <c:v>255.02696656728941</c:v>
                </c:pt>
                <c:pt idx="7005">
                  <c:v>255.05384575084389</c:v>
                </c:pt>
                <c:pt idx="7006">
                  <c:v>255.0807239301935</c:v>
                </c:pt>
                <c:pt idx="7007">
                  <c:v>255.10760110551931</c:v>
                </c:pt>
                <c:pt idx="7008">
                  <c:v>255.13447727700171</c:v>
                </c:pt>
                <c:pt idx="7009">
                  <c:v>255.16135244482211</c:v>
                </c:pt>
                <c:pt idx="7010">
                  <c:v>255.1882266091599</c:v>
                </c:pt>
                <c:pt idx="7011">
                  <c:v>255.2150997701965</c:v>
                </c:pt>
                <c:pt idx="7012">
                  <c:v>255.2419719281126</c:v>
                </c:pt>
                <c:pt idx="7013">
                  <c:v>255.26884308308809</c:v>
                </c:pt>
                <c:pt idx="7014">
                  <c:v>255.29571323530399</c:v>
                </c:pt>
                <c:pt idx="7015">
                  <c:v>255.32258238494029</c:v>
                </c:pt>
                <c:pt idx="7016">
                  <c:v>255.34945053217771</c:v>
                </c:pt>
                <c:pt idx="7017">
                  <c:v>255.37631767719569</c:v>
                </c:pt>
                <c:pt idx="7018">
                  <c:v>255.40318382017551</c:v>
                </c:pt>
                <c:pt idx="7019">
                  <c:v>255.43004896129639</c:v>
                </c:pt>
                <c:pt idx="7020">
                  <c:v>255.456913100739</c:v>
                </c:pt>
                <c:pt idx="7021">
                  <c:v>255.48377623868259</c:v>
                </c:pt>
                <c:pt idx="7022">
                  <c:v>255.51063837530819</c:v>
                </c:pt>
                <c:pt idx="7023">
                  <c:v>255.53749951079499</c:v>
                </c:pt>
                <c:pt idx="7024">
                  <c:v>255.56435964532281</c:v>
                </c:pt>
                <c:pt idx="7025">
                  <c:v>255.59121877907171</c:v>
                </c:pt>
                <c:pt idx="7026">
                  <c:v>255.61807691222131</c:v>
                </c:pt>
                <c:pt idx="7027">
                  <c:v>255.64493404495161</c:v>
                </c:pt>
                <c:pt idx="7028">
                  <c:v>255.67179017744181</c:v>
                </c:pt>
                <c:pt idx="7029">
                  <c:v>255.69864530987161</c:v>
                </c:pt>
                <c:pt idx="7030">
                  <c:v>255.72549944242019</c:v>
                </c:pt>
                <c:pt idx="7031">
                  <c:v>255.75235257526771</c:v>
                </c:pt>
                <c:pt idx="7032">
                  <c:v>255.7792047085924</c:v>
                </c:pt>
                <c:pt idx="7033">
                  <c:v>255.8060558425754</c:v>
                </c:pt>
                <c:pt idx="7034">
                  <c:v>255.8329059773942</c:v>
                </c:pt>
                <c:pt idx="7035">
                  <c:v>255.85975511322869</c:v>
                </c:pt>
                <c:pt idx="7036">
                  <c:v>255.8866032502581</c:v>
                </c:pt>
                <c:pt idx="7037">
                  <c:v>255.91345038866169</c:v>
                </c:pt>
                <c:pt idx="7038">
                  <c:v>255.94029652861781</c:v>
                </c:pt>
                <c:pt idx="7039">
                  <c:v>255.96714167030621</c:v>
                </c:pt>
                <c:pt idx="7040">
                  <c:v>255.9939858139054</c:v>
                </c:pt>
                <c:pt idx="7041">
                  <c:v>256.02082895959433</c:v>
                </c:pt>
                <c:pt idx="7042">
                  <c:v>256.04767110755182</c:v>
                </c:pt>
                <c:pt idx="7043">
                  <c:v>256.07451225795671</c:v>
                </c:pt>
                <c:pt idx="7044">
                  <c:v>256.10135241098749</c:v>
                </c:pt>
                <c:pt idx="7045">
                  <c:v>256.12819156682292</c:v>
                </c:pt>
                <c:pt idx="7046">
                  <c:v>256.1550297256415</c:v>
                </c:pt>
                <c:pt idx="7047">
                  <c:v>256.18186688762211</c:v>
                </c:pt>
                <c:pt idx="7048">
                  <c:v>256.20870305294261</c:v>
                </c:pt>
                <c:pt idx="7049">
                  <c:v>256.23553822178178</c:v>
                </c:pt>
                <c:pt idx="7050">
                  <c:v>256.26237239431811</c:v>
                </c:pt>
                <c:pt idx="7051">
                  <c:v>256.289205570729</c:v>
                </c:pt>
                <c:pt idx="7052">
                  <c:v>256.31603775119362</c:v>
                </c:pt>
                <c:pt idx="7053">
                  <c:v>256.34286893589041</c:v>
                </c:pt>
                <c:pt idx="7054">
                  <c:v>256.369699124997</c:v>
                </c:pt>
                <c:pt idx="7055">
                  <c:v>256.39652831869091</c:v>
                </c:pt>
                <c:pt idx="7056">
                  <c:v>256.42335651715041</c:v>
                </c:pt>
                <c:pt idx="7057">
                  <c:v>256.45018372055421</c:v>
                </c:pt>
                <c:pt idx="7058">
                  <c:v>256.47700992907937</c:v>
                </c:pt>
                <c:pt idx="7059">
                  <c:v>256.50383514290451</c:v>
                </c:pt>
                <c:pt idx="7060">
                  <c:v>256.53065936220668</c:v>
                </c:pt>
                <c:pt idx="7061">
                  <c:v>256.5574825871638</c:v>
                </c:pt>
                <c:pt idx="7062">
                  <c:v>256.58430481795369</c:v>
                </c:pt>
                <c:pt idx="7063">
                  <c:v>256.61112605475398</c:v>
                </c:pt>
                <c:pt idx="7064">
                  <c:v>256.63794629774162</c:v>
                </c:pt>
                <c:pt idx="7065">
                  <c:v>256.6647655470951</c:v>
                </c:pt>
                <c:pt idx="7066">
                  <c:v>256.69158380299081</c:v>
                </c:pt>
                <c:pt idx="7067">
                  <c:v>256.71840106560711</c:v>
                </c:pt>
                <c:pt idx="7068">
                  <c:v>256.7452173351208</c:v>
                </c:pt>
                <c:pt idx="7069">
                  <c:v>256.77203261170899</c:v>
                </c:pt>
                <c:pt idx="7070">
                  <c:v>256.79884689554927</c:v>
                </c:pt>
                <c:pt idx="7071">
                  <c:v>256.8256601868186</c:v>
                </c:pt>
                <c:pt idx="7072">
                  <c:v>256.85247248569448</c:v>
                </c:pt>
                <c:pt idx="7073">
                  <c:v>256.87928379235302</c:v>
                </c:pt>
                <c:pt idx="7074">
                  <c:v>256.90609410697198</c:v>
                </c:pt>
                <c:pt idx="7075">
                  <c:v>256.93290342972779</c:v>
                </c:pt>
                <c:pt idx="7076">
                  <c:v>256.95971176079797</c:v>
                </c:pt>
                <c:pt idx="7077">
                  <c:v>256.98651910035881</c:v>
                </c:pt>
                <c:pt idx="7078">
                  <c:v>257.01332544858741</c:v>
                </c:pt>
                <c:pt idx="7079">
                  <c:v>257.04013080566028</c:v>
                </c:pt>
                <c:pt idx="7080">
                  <c:v>257.0669351717541</c:v>
                </c:pt>
                <c:pt idx="7081">
                  <c:v>257.09373854704489</c:v>
                </c:pt>
                <c:pt idx="7082">
                  <c:v>257.12054093171042</c:v>
                </c:pt>
                <c:pt idx="7083">
                  <c:v>257.14734232592627</c:v>
                </c:pt>
                <c:pt idx="7084">
                  <c:v>257.17414272986838</c:v>
                </c:pt>
                <c:pt idx="7085">
                  <c:v>257.20094214371449</c:v>
                </c:pt>
                <c:pt idx="7086">
                  <c:v>257.22774056764018</c:v>
                </c:pt>
                <c:pt idx="7087">
                  <c:v>257.25453800182112</c:v>
                </c:pt>
                <c:pt idx="7088">
                  <c:v>257.28133444643453</c:v>
                </c:pt>
                <c:pt idx="7089">
                  <c:v>257.30812990165629</c:v>
                </c:pt>
                <c:pt idx="7090">
                  <c:v>257.33492436766198</c:v>
                </c:pt>
                <c:pt idx="7091">
                  <c:v>257.36171784462829</c:v>
                </c:pt>
                <c:pt idx="7092">
                  <c:v>257.38851033273039</c:v>
                </c:pt>
                <c:pt idx="7093">
                  <c:v>257.41530183214479</c:v>
                </c:pt>
                <c:pt idx="7094">
                  <c:v>257.44209234304748</c:v>
                </c:pt>
                <c:pt idx="7095">
                  <c:v>257.46888186561341</c:v>
                </c:pt>
                <c:pt idx="7096">
                  <c:v>257.49567040001921</c:v>
                </c:pt>
                <c:pt idx="7097">
                  <c:v>257.52245794644028</c:v>
                </c:pt>
                <c:pt idx="7098">
                  <c:v>257.5492445050524</c:v>
                </c:pt>
                <c:pt idx="7099">
                  <c:v>257.57603007603097</c:v>
                </c:pt>
                <c:pt idx="7100">
                  <c:v>257.60281465955131</c:v>
                </c:pt>
                <c:pt idx="7101">
                  <c:v>257.62959825578878</c:v>
                </c:pt>
                <c:pt idx="7102">
                  <c:v>257.65638086491981</c:v>
                </c:pt>
                <c:pt idx="7103">
                  <c:v>257.68316248711841</c:v>
                </c:pt>
                <c:pt idx="7104">
                  <c:v>257.70994312256079</c:v>
                </c:pt>
                <c:pt idx="7105">
                  <c:v>257.73672277142163</c:v>
                </c:pt>
                <c:pt idx="7106">
                  <c:v>257.76350143387668</c:v>
                </c:pt>
                <c:pt idx="7107">
                  <c:v>257.79027911010058</c:v>
                </c:pt>
                <c:pt idx="7108">
                  <c:v>257.81705580026897</c:v>
                </c:pt>
                <c:pt idx="7109">
                  <c:v>257.84383150455619</c:v>
                </c:pt>
                <c:pt idx="7110">
                  <c:v>257.87060622313749</c:v>
                </c:pt>
                <c:pt idx="7111">
                  <c:v>257.89737995618731</c:v>
                </c:pt>
                <c:pt idx="7112">
                  <c:v>257.9241527038817</c:v>
                </c:pt>
                <c:pt idx="7113">
                  <c:v>257.95092446639461</c:v>
                </c:pt>
                <c:pt idx="7114">
                  <c:v>257.97769524390071</c:v>
                </c:pt>
                <c:pt idx="7115">
                  <c:v>258.0044650365752</c:v>
                </c:pt>
                <c:pt idx="7116">
                  <c:v>258.03123384459218</c:v>
                </c:pt>
                <c:pt idx="7117">
                  <c:v>258.05800166812622</c:v>
                </c:pt>
                <c:pt idx="7118">
                  <c:v>258.08476850735258</c:v>
                </c:pt>
                <c:pt idx="7119">
                  <c:v>258.1115343624449</c:v>
                </c:pt>
                <c:pt idx="7120">
                  <c:v>258.13829923357821</c:v>
                </c:pt>
                <c:pt idx="7121">
                  <c:v>258.16506312092599</c:v>
                </c:pt>
                <c:pt idx="7122">
                  <c:v>258.19182602466333</c:v>
                </c:pt>
                <c:pt idx="7123">
                  <c:v>258.21858794496399</c:v>
                </c:pt>
                <c:pt idx="7124">
                  <c:v>258.24534888200299</c:v>
                </c:pt>
                <c:pt idx="7125">
                  <c:v>258.2721088359537</c:v>
                </c:pt>
                <c:pt idx="7126">
                  <c:v>258.29886780698962</c:v>
                </c:pt>
                <c:pt idx="7127">
                  <c:v>258.32562579528587</c:v>
                </c:pt>
                <c:pt idx="7128">
                  <c:v>258.3523828010164</c:v>
                </c:pt>
                <c:pt idx="7129">
                  <c:v>258.37913882435481</c:v>
                </c:pt>
                <c:pt idx="7130">
                  <c:v>258.40589386547452</c:v>
                </c:pt>
                <c:pt idx="7131">
                  <c:v>258.43264792454971</c:v>
                </c:pt>
                <c:pt idx="7132">
                  <c:v>258.45940100175449</c:v>
                </c:pt>
                <c:pt idx="7133">
                  <c:v>258.48615309726182</c:v>
                </c:pt>
                <c:pt idx="7134">
                  <c:v>258.51290421124531</c:v>
                </c:pt>
                <c:pt idx="7135">
                  <c:v>258.5396543438797</c:v>
                </c:pt>
                <c:pt idx="7136">
                  <c:v>258.56640349533751</c:v>
                </c:pt>
                <c:pt idx="7137">
                  <c:v>258.59315166579222</c:v>
                </c:pt>
                <c:pt idx="7138">
                  <c:v>258.61989885541777</c:v>
                </c:pt>
                <c:pt idx="7139">
                  <c:v>258.64664506438709</c:v>
                </c:pt>
                <c:pt idx="7140">
                  <c:v>258.67339029287359</c:v>
                </c:pt>
                <c:pt idx="7141">
                  <c:v>258.70013454105009</c:v>
                </c:pt>
                <c:pt idx="7142">
                  <c:v>258.72687780909069</c:v>
                </c:pt>
                <c:pt idx="7143">
                  <c:v>258.75362009716872</c:v>
                </c:pt>
                <c:pt idx="7144">
                  <c:v>258.78036140545589</c:v>
                </c:pt>
                <c:pt idx="7145">
                  <c:v>258.80710173412552</c:v>
                </c:pt>
                <c:pt idx="7146">
                  <c:v>258.83384108335201</c:v>
                </c:pt>
                <c:pt idx="7147">
                  <c:v>258.86057945330668</c:v>
                </c:pt>
                <c:pt idx="7148">
                  <c:v>258.88731684416268</c:v>
                </c:pt>
                <c:pt idx="7149">
                  <c:v>258.91405325609338</c:v>
                </c:pt>
                <c:pt idx="7150">
                  <c:v>258.9407886892717</c:v>
                </c:pt>
                <c:pt idx="7151">
                  <c:v>258.96752314386981</c:v>
                </c:pt>
                <c:pt idx="7152">
                  <c:v>258.99425662006018</c:v>
                </c:pt>
                <c:pt idx="7153">
                  <c:v>259.0209891180163</c:v>
                </c:pt>
                <c:pt idx="7154">
                  <c:v>259.04772063790961</c:v>
                </c:pt>
                <c:pt idx="7155">
                  <c:v>259.07445117991301</c:v>
                </c:pt>
                <c:pt idx="7156">
                  <c:v>259.10118074419898</c:v>
                </c:pt>
                <c:pt idx="7157">
                  <c:v>259.12790933094072</c:v>
                </c:pt>
                <c:pt idx="7158">
                  <c:v>259.15463694030859</c:v>
                </c:pt>
                <c:pt idx="7159">
                  <c:v>259.1813635724771</c:v>
                </c:pt>
                <c:pt idx="7160">
                  <c:v>259.20808922761643</c:v>
                </c:pt>
                <c:pt idx="7161">
                  <c:v>259.23481390590041</c:v>
                </c:pt>
                <c:pt idx="7162">
                  <c:v>259.2615376075002</c:v>
                </c:pt>
                <c:pt idx="7163">
                  <c:v>259.28826033258832</c:v>
                </c:pt>
                <c:pt idx="7164">
                  <c:v>259.3149820813357</c:v>
                </c:pt>
                <c:pt idx="7165">
                  <c:v>259.34170285391582</c:v>
                </c:pt>
                <c:pt idx="7166">
                  <c:v>259.3684226504995</c:v>
                </c:pt>
                <c:pt idx="7167">
                  <c:v>259.39514147125891</c:v>
                </c:pt>
                <c:pt idx="7168">
                  <c:v>259.42185931636601</c:v>
                </c:pt>
                <c:pt idx="7169">
                  <c:v>259.44857618599241</c:v>
                </c:pt>
                <c:pt idx="7170">
                  <c:v>259.47529208030932</c:v>
                </c:pt>
                <c:pt idx="7171">
                  <c:v>259.50200699948903</c:v>
                </c:pt>
                <c:pt idx="7172">
                  <c:v>259.52872094370269</c:v>
                </c:pt>
                <c:pt idx="7173">
                  <c:v>259.55543391312199</c:v>
                </c:pt>
                <c:pt idx="7174">
                  <c:v>259.58214590791817</c:v>
                </c:pt>
                <c:pt idx="7175">
                  <c:v>259.60885692826258</c:v>
                </c:pt>
                <c:pt idx="7176">
                  <c:v>259.63556697432722</c:v>
                </c:pt>
                <c:pt idx="7177">
                  <c:v>259.66227604628273</c:v>
                </c:pt>
                <c:pt idx="7178">
                  <c:v>259.68898414430078</c:v>
                </c:pt>
                <c:pt idx="7179">
                  <c:v>259.71569126855161</c:v>
                </c:pt>
                <c:pt idx="7180">
                  <c:v>259.74239741920752</c:v>
                </c:pt>
                <c:pt idx="7181">
                  <c:v>259.76910259643932</c:v>
                </c:pt>
                <c:pt idx="7182">
                  <c:v>259.79580680041732</c:v>
                </c:pt>
                <c:pt idx="7183">
                  <c:v>259.82251003131341</c:v>
                </c:pt>
                <c:pt idx="7184">
                  <c:v>259.84921228929761</c:v>
                </c:pt>
                <c:pt idx="7185">
                  <c:v>259.8759135745413</c:v>
                </c:pt>
                <c:pt idx="7186">
                  <c:v>259.90261388721541</c:v>
                </c:pt>
                <c:pt idx="7187">
                  <c:v>259.92931322749013</c:v>
                </c:pt>
                <c:pt idx="7188">
                  <c:v>259.95601159553672</c:v>
                </c:pt>
                <c:pt idx="7189">
                  <c:v>259.98270899152601</c:v>
                </c:pt>
                <c:pt idx="7190">
                  <c:v>260.00940541562773</c:v>
                </c:pt>
                <c:pt idx="7191">
                  <c:v>260.03610086801291</c:v>
                </c:pt>
                <c:pt idx="7192">
                  <c:v>260.06279534885232</c:v>
                </c:pt>
                <c:pt idx="7193">
                  <c:v>260.08948885831592</c:v>
                </c:pt>
                <c:pt idx="7194">
                  <c:v>260.11618139657418</c:v>
                </c:pt>
                <c:pt idx="7195">
                  <c:v>260.14287296379752</c:v>
                </c:pt>
                <c:pt idx="7196">
                  <c:v>260.16956356015612</c:v>
                </c:pt>
                <c:pt idx="7197">
                  <c:v>260.19625318582041</c:v>
                </c:pt>
                <c:pt idx="7198">
                  <c:v>260.22294184096057</c:v>
                </c:pt>
                <c:pt idx="7199">
                  <c:v>260.249629525746</c:v>
                </c:pt>
                <c:pt idx="7200">
                  <c:v>260.27631624034763</c:v>
                </c:pt>
                <c:pt idx="7201">
                  <c:v>260.30300198493461</c:v>
                </c:pt>
                <c:pt idx="7202">
                  <c:v>260.32968675967811</c:v>
                </c:pt>
                <c:pt idx="7203">
                  <c:v>260.35637056474673</c:v>
                </c:pt>
                <c:pt idx="7204">
                  <c:v>260.3830534003115</c:v>
                </c:pt>
                <c:pt idx="7205">
                  <c:v>260.40973526654068</c:v>
                </c:pt>
                <c:pt idx="7206">
                  <c:v>260.43641616360537</c:v>
                </c:pt>
                <c:pt idx="7207">
                  <c:v>260.46309609167491</c:v>
                </c:pt>
                <c:pt idx="7208">
                  <c:v>260.48977505091881</c:v>
                </c:pt>
                <c:pt idx="7209">
                  <c:v>260.51645304150622</c:v>
                </c:pt>
                <c:pt idx="7210">
                  <c:v>260.54313006360792</c:v>
                </c:pt>
                <c:pt idx="7211">
                  <c:v>260.56980611739209</c:v>
                </c:pt>
                <c:pt idx="7212">
                  <c:v>260.59648120302859</c:v>
                </c:pt>
                <c:pt idx="7213">
                  <c:v>260.62315532068669</c:v>
                </c:pt>
                <c:pt idx="7214">
                  <c:v>260.64982847053562</c:v>
                </c:pt>
                <c:pt idx="7215">
                  <c:v>260.67650065274529</c:v>
                </c:pt>
                <c:pt idx="7216">
                  <c:v>260.70317186748389</c:v>
                </c:pt>
                <c:pt idx="7217">
                  <c:v>260.72984211492172</c:v>
                </c:pt>
                <c:pt idx="7218">
                  <c:v>260.75651139522688</c:v>
                </c:pt>
                <c:pt idx="7219">
                  <c:v>260.78317970856892</c:v>
                </c:pt>
                <c:pt idx="7220">
                  <c:v>260.80984705511622</c:v>
                </c:pt>
                <c:pt idx="7221">
                  <c:v>260.83651343503908</c:v>
                </c:pt>
                <c:pt idx="7222">
                  <c:v>260.86317884850439</c:v>
                </c:pt>
                <c:pt idx="7223">
                  <c:v>260.88984329568319</c:v>
                </c:pt>
                <c:pt idx="7224">
                  <c:v>260.91650677674312</c:v>
                </c:pt>
                <c:pt idx="7225">
                  <c:v>260.94316929185209</c:v>
                </c:pt>
                <c:pt idx="7226">
                  <c:v>260.96983084118023</c:v>
                </c:pt>
                <c:pt idx="7227">
                  <c:v>260.99649142489523</c:v>
                </c:pt>
                <c:pt idx="7228">
                  <c:v>261.02315104316659</c:v>
                </c:pt>
                <c:pt idx="7229">
                  <c:v>261.04980969616128</c:v>
                </c:pt>
                <c:pt idx="7230">
                  <c:v>261.07646738404941</c:v>
                </c:pt>
                <c:pt idx="7231">
                  <c:v>261.10312410699828</c:v>
                </c:pt>
                <c:pt idx="7232">
                  <c:v>261.12977986517723</c:v>
                </c:pt>
                <c:pt idx="7233">
                  <c:v>261.15643465875348</c:v>
                </c:pt>
                <c:pt idx="7234">
                  <c:v>261.18308848789621</c:v>
                </c:pt>
                <c:pt idx="7235">
                  <c:v>261.2097413527726</c:v>
                </c:pt>
                <c:pt idx="7236">
                  <c:v>261.2363932535518</c:v>
                </c:pt>
                <c:pt idx="7237">
                  <c:v>261.26304419040127</c:v>
                </c:pt>
                <c:pt idx="7238">
                  <c:v>261.28969416348968</c:v>
                </c:pt>
                <c:pt idx="7239">
                  <c:v>261.3163431729842</c:v>
                </c:pt>
                <c:pt idx="7240">
                  <c:v>261.34299121905332</c:v>
                </c:pt>
                <c:pt idx="7241">
                  <c:v>261.36963830186431</c:v>
                </c:pt>
                <c:pt idx="7242">
                  <c:v>261.39628442158602</c:v>
                </c:pt>
                <c:pt idx="7243">
                  <c:v>261.42292957838572</c:v>
                </c:pt>
                <c:pt idx="7244">
                  <c:v>261.44957377243071</c:v>
                </c:pt>
                <c:pt idx="7245">
                  <c:v>261.47621700388959</c:v>
                </c:pt>
                <c:pt idx="7246">
                  <c:v>261.50285927292919</c:v>
                </c:pt>
                <c:pt idx="7247">
                  <c:v>261.52950057971731</c:v>
                </c:pt>
                <c:pt idx="7248">
                  <c:v>261.55614092442181</c:v>
                </c:pt>
                <c:pt idx="7249">
                  <c:v>261.5827803072093</c:v>
                </c:pt>
                <c:pt idx="7250">
                  <c:v>261.60941872824782</c:v>
                </c:pt>
                <c:pt idx="7251">
                  <c:v>261.63605618770481</c:v>
                </c:pt>
                <c:pt idx="7252">
                  <c:v>261.66269268574769</c:v>
                </c:pt>
                <c:pt idx="7253">
                  <c:v>261.68932822254271</c:v>
                </c:pt>
                <c:pt idx="7254">
                  <c:v>261.71596279825849</c:v>
                </c:pt>
                <c:pt idx="7255">
                  <c:v>261.74259641306099</c:v>
                </c:pt>
                <c:pt idx="7256">
                  <c:v>261.76922906711832</c:v>
                </c:pt>
                <c:pt idx="7257">
                  <c:v>261.7958607605965</c:v>
                </c:pt>
                <c:pt idx="7258">
                  <c:v>261.82249149366322</c:v>
                </c:pt>
                <c:pt idx="7259">
                  <c:v>261.84912126648533</c:v>
                </c:pt>
                <c:pt idx="7260">
                  <c:v>261.87575007922959</c:v>
                </c:pt>
                <c:pt idx="7261">
                  <c:v>261.90237793206262</c:v>
                </c:pt>
                <c:pt idx="7262">
                  <c:v>261.92900482515199</c:v>
                </c:pt>
                <c:pt idx="7263">
                  <c:v>261.95563075866369</c:v>
                </c:pt>
                <c:pt idx="7264">
                  <c:v>261.98225573276483</c:v>
                </c:pt>
                <c:pt idx="7265">
                  <c:v>262.00887974762128</c:v>
                </c:pt>
                <c:pt idx="7266">
                  <c:v>262.03550280340039</c:v>
                </c:pt>
                <c:pt idx="7267">
                  <c:v>262.0621249002686</c:v>
                </c:pt>
                <c:pt idx="7268">
                  <c:v>262.08874603839251</c:v>
                </c:pt>
                <c:pt idx="7269">
                  <c:v>262.11536621793789</c:v>
                </c:pt>
                <c:pt idx="7270">
                  <c:v>262.14198543907168</c:v>
                </c:pt>
                <c:pt idx="7271">
                  <c:v>262.16860370196002</c:v>
                </c:pt>
                <c:pt idx="7272">
                  <c:v>262.19522100676937</c:v>
                </c:pt>
                <c:pt idx="7273">
                  <c:v>262.22183735366531</c:v>
                </c:pt>
                <c:pt idx="7274">
                  <c:v>262.24845274281478</c:v>
                </c:pt>
                <c:pt idx="7275">
                  <c:v>262.27506717438428</c:v>
                </c:pt>
                <c:pt idx="7276">
                  <c:v>262.30168064853842</c:v>
                </c:pt>
                <c:pt idx="7277">
                  <c:v>262.32829316544422</c:v>
                </c:pt>
                <c:pt idx="7278">
                  <c:v>262.35490472526698</c:v>
                </c:pt>
                <c:pt idx="7279">
                  <c:v>262.38151532817318</c:v>
                </c:pt>
                <c:pt idx="7280">
                  <c:v>262.40812497432859</c:v>
                </c:pt>
                <c:pt idx="7281">
                  <c:v>262.4347336638989</c:v>
                </c:pt>
                <c:pt idx="7282">
                  <c:v>262.46134139705021</c:v>
                </c:pt>
                <c:pt idx="7283">
                  <c:v>262.48794817394747</c:v>
                </c:pt>
                <c:pt idx="7284">
                  <c:v>262.51455399475702</c:v>
                </c:pt>
                <c:pt idx="7285">
                  <c:v>262.54115885964433</c:v>
                </c:pt>
                <c:pt idx="7286">
                  <c:v>262.56776276877468</c:v>
                </c:pt>
                <c:pt idx="7287">
                  <c:v>262.59436572231363</c:v>
                </c:pt>
                <c:pt idx="7288">
                  <c:v>262.62096772042719</c:v>
                </c:pt>
                <c:pt idx="7289">
                  <c:v>262.64756876327982</c:v>
                </c:pt>
                <c:pt idx="7290">
                  <c:v>262.67416885103728</c:v>
                </c:pt>
                <c:pt idx="7291">
                  <c:v>262.70076798386498</c:v>
                </c:pt>
                <c:pt idx="7292">
                  <c:v>262.7273661619277</c:v>
                </c:pt>
                <c:pt idx="7293">
                  <c:v>262.75396338539201</c:v>
                </c:pt>
                <c:pt idx="7294">
                  <c:v>262.78055965442093</c:v>
                </c:pt>
                <c:pt idx="7295">
                  <c:v>262.80715496918111</c:v>
                </c:pt>
                <c:pt idx="7296">
                  <c:v>262.83374932983708</c:v>
                </c:pt>
                <c:pt idx="7297">
                  <c:v>262.86034273655412</c:v>
                </c:pt>
                <c:pt idx="7298">
                  <c:v>262.88693518949702</c:v>
                </c:pt>
                <c:pt idx="7299">
                  <c:v>262.91352668882979</c:v>
                </c:pt>
                <c:pt idx="7300">
                  <c:v>262.94011723471891</c:v>
                </c:pt>
                <c:pt idx="7301">
                  <c:v>262.96670682732821</c:v>
                </c:pt>
                <c:pt idx="7302">
                  <c:v>262.99329546682179</c:v>
                </c:pt>
                <c:pt idx="7303">
                  <c:v>263.01988315336558</c:v>
                </c:pt>
                <c:pt idx="7304">
                  <c:v>263.04646988712329</c:v>
                </c:pt>
                <c:pt idx="7305">
                  <c:v>263.07305566825988</c:v>
                </c:pt>
                <c:pt idx="7306">
                  <c:v>263.09964049694008</c:v>
                </c:pt>
                <c:pt idx="7307">
                  <c:v>263.1262243733284</c:v>
                </c:pt>
                <c:pt idx="7308">
                  <c:v>263.15280729758842</c:v>
                </c:pt>
                <c:pt idx="7309">
                  <c:v>263.17938926988558</c:v>
                </c:pt>
                <c:pt idx="7310">
                  <c:v>263.20597029038311</c:v>
                </c:pt>
                <c:pt idx="7311">
                  <c:v>263.23255035924598</c:v>
                </c:pt>
                <c:pt idx="7312">
                  <c:v>263.25912947663858</c:v>
                </c:pt>
                <c:pt idx="7313">
                  <c:v>263.28570764272439</c:v>
                </c:pt>
                <c:pt idx="7314">
                  <c:v>263.31228485766849</c:v>
                </c:pt>
                <c:pt idx="7315">
                  <c:v>263.33886112163441</c:v>
                </c:pt>
                <c:pt idx="7316">
                  <c:v>263.36543643478569</c:v>
                </c:pt>
                <c:pt idx="7317">
                  <c:v>263.39201079728662</c:v>
                </c:pt>
                <c:pt idx="7318">
                  <c:v>263.41858420930203</c:v>
                </c:pt>
                <c:pt idx="7319">
                  <c:v>263.44515667099438</c:v>
                </c:pt>
                <c:pt idx="7320">
                  <c:v>263.4717281825283</c:v>
                </c:pt>
                <c:pt idx="7321">
                  <c:v>263.4982987440672</c:v>
                </c:pt>
                <c:pt idx="7322">
                  <c:v>263.52486835577542</c:v>
                </c:pt>
                <c:pt idx="7323">
                  <c:v>263.55143701781537</c:v>
                </c:pt>
                <c:pt idx="7324">
                  <c:v>263.57800473035229</c:v>
                </c:pt>
                <c:pt idx="7325">
                  <c:v>263.60457149354812</c:v>
                </c:pt>
                <c:pt idx="7326">
                  <c:v>263.63113730756783</c:v>
                </c:pt>
                <c:pt idx="7327">
                  <c:v>263.65770217257358</c:v>
                </c:pt>
                <c:pt idx="7328">
                  <c:v>263.6842660887296</c:v>
                </c:pt>
                <c:pt idx="7329">
                  <c:v>263.71082905619949</c:v>
                </c:pt>
                <c:pt idx="7330">
                  <c:v>263.73739107514552</c:v>
                </c:pt>
                <c:pt idx="7331">
                  <c:v>263.76395214573159</c:v>
                </c:pt>
                <c:pt idx="7332">
                  <c:v>263.79051226812078</c:v>
                </c:pt>
                <c:pt idx="7333">
                  <c:v>263.81707144247639</c:v>
                </c:pt>
                <c:pt idx="7334">
                  <c:v>263.84362966896202</c:v>
                </c:pt>
                <c:pt idx="7335">
                  <c:v>263.87018694773928</c:v>
                </c:pt>
                <c:pt idx="7336">
                  <c:v>263.89674327897222</c:v>
                </c:pt>
                <c:pt idx="7337">
                  <c:v>263.92329866282392</c:v>
                </c:pt>
                <c:pt idx="7338">
                  <c:v>263.94985309945702</c:v>
                </c:pt>
                <c:pt idx="7339">
                  <c:v>263.97640658903453</c:v>
                </c:pt>
                <c:pt idx="7340">
                  <c:v>264.00295913171902</c:v>
                </c:pt>
                <c:pt idx="7341">
                  <c:v>264.0295107276728</c:v>
                </c:pt>
                <c:pt idx="7342">
                  <c:v>264.05606137705922</c:v>
                </c:pt>
                <c:pt idx="7343">
                  <c:v>264.08261108004109</c:v>
                </c:pt>
                <c:pt idx="7344">
                  <c:v>264.10915983678029</c:v>
                </c:pt>
                <c:pt idx="7345">
                  <c:v>264.13570764744031</c:v>
                </c:pt>
                <c:pt idx="7346">
                  <c:v>264.16225451218259</c:v>
                </c:pt>
                <c:pt idx="7347">
                  <c:v>264.18880043117059</c:v>
                </c:pt>
                <c:pt idx="7348">
                  <c:v>264.21534540456611</c:v>
                </c:pt>
                <c:pt idx="7349">
                  <c:v>264.24188943253148</c:v>
                </c:pt>
                <c:pt idx="7350">
                  <c:v>264.26843251522939</c:v>
                </c:pt>
                <c:pt idx="7351">
                  <c:v>264.29497465282202</c:v>
                </c:pt>
                <c:pt idx="7352">
                  <c:v>264.32151584547108</c:v>
                </c:pt>
                <c:pt idx="7353">
                  <c:v>264.3480560933391</c:v>
                </c:pt>
                <c:pt idx="7354">
                  <c:v>264.37459539658812</c:v>
                </c:pt>
                <c:pt idx="7355">
                  <c:v>264.40113375538061</c:v>
                </c:pt>
                <c:pt idx="7356">
                  <c:v>264.42767116987778</c:v>
                </c:pt>
                <c:pt idx="7357">
                  <c:v>264.45420764024232</c:v>
                </c:pt>
                <c:pt idx="7358">
                  <c:v>264.48074316663582</c:v>
                </c:pt>
                <c:pt idx="7359">
                  <c:v>264.5072777492199</c:v>
                </c:pt>
                <c:pt idx="7360">
                  <c:v>264.53381138815701</c:v>
                </c:pt>
                <c:pt idx="7361">
                  <c:v>264.56034408360807</c:v>
                </c:pt>
                <c:pt idx="7362">
                  <c:v>264.58687583573561</c:v>
                </c:pt>
                <c:pt idx="7363">
                  <c:v>264.61340664470072</c:v>
                </c:pt>
                <c:pt idx="7364">
                  <c:v>264.63993651066528</c:v>
                </c:pt>
                <c:pt idx="7365">
                  <c:v>264.66646543379039</c:v>
                </c:pt>
                <c:pt idx="7366">
                  <c:v>264.69299341423852</c:v>
                </c:pt>
                <c:pt idx="7367">
                  <c:v>264.71952045217012</c:v>
                </c:pt>
                <c:pt idx="7368">
                  <c:v>264.74604654774703</c:v>
                </c:pt>
                <c:pt idx="7369">
                  <c:v>264.77257170113052</c:v>
                </c:pt>
                <c:pt idx="7370">
                  <c:v>264.79909591248207</c:v>
                </c:pt>
                <c:pt idx="7371">
                  <c:v>264.82561918196302</c:v>
                </c:pt>
                <c:pt idx="7372">
                  <c:v>264.85214150973422</c:v>
                </c:pt>
                <c:pt idx="7373">
                  <c:v>264.87866289595678</c:v>
                </c:pt>
                <c:pt idx="7374">
                  <c:v>264.90518334079229</c:v>
                </c:pt>
                <c:pt idx="7375">
                  <c:v>264.93170284440151</c:v>
                </c:pt>
                <c:pt idx="7376">
                  <c:v>264.95822140694571</c:v>
                </c:pt>
                <c:pt idx="7377">
                  <c:v>264.98473902858541</c:v>
                </c:pt>
                <c:pt idx="7378">
                  <c:v>265.01125570948182</c:v>
                </c:pt>
                <c:pt idx="7379">
                  <c:v>265.03777144979563</c:v>
                </c:pt>
                <c:pt idx="7380">
                  <c:v>265.06428624968822</c:v>
                </c:pt>
                <c:pt idx="7381">
                  <c:v>265.0908001093195</c:v>
                </c:pt>
                <c:pt idx="7382">
                  <c:v>265.11731302885107</c:v>
                </c:pt>
                <c:pt idx="7383">
                  <c:v>265.14382500844249</c:v>
                </c:pt>
                <c:pt idx="7384">
                  <c:v>265.17033604825502</c:v>
                </c:pt>
                <c:pt idx="7385">
                  <c:v>265.19684614844971</c:v>
                </c:pt>
                <c:pt idx="7386">
                  <c:v>265.22335530918627</c:v>
                </c:pt>
                <c:pt idx="7387">
                  <c:v>265.2498635306257</c:v>
                </c:pt>
                <c:pt idx="7388">
                  <c:v>265.27637081292818</c:v>
                </c:pt>
                <c:pt idx="7389">
                  <c:v>265.30287715625423</c:v>
                </c:pt>
                <c:pt idx="7390">
                  <c:v>265.32938256076341</c:v>
                </c:pt>
                <c:pt idx="7391">
                  <c:v>265.35588702661801</c:v>
                </c:pt>
                <c:pt idx="7392">
                  <c:v>265.38239055397548</c:v>
                </c:pt>
                <c:pt idx="7393">
                  <c:v>265.40889314299801</c:v>
                </c:pt>
                <c:pt idx="7394">
                  <c:v>265.43539479384538</c:v>
                </c:pt>
                <c:pt idx="7395">
                  <c:v>265.46189550667668</c:v>
                </c:pt>
                <c:pt idx="7396">
                  <c:v>265.48839528165371</c:v>
                </c:pt>
                <c:pt idx="7397">
                  <c:v>265.51489411893471</c:v>
                </c:pt>
                <c:pt idx="7398">
                  <c:v>265.54139201868048</c:v>
                </c:pt>
                <c:pt idx="7399">
                  <c:v>265.56788898105032</c:v>
                </c:pt>
                <c:pt idx="7400">
                  <c:v>265.59438500620519</c:v>
                </c:pt>
                <c:pt idx="7401">
                  <c:v>265.62088009430403</c:v>
                </c:pt>
                <c:pt idx="7402">
                  <c:v>265.64737424550651</c:v>
                </c:pt>
                <c:pt idx="7403">
                  <c:v>265.67386745997271</c:v>
                </c:pt>
                <c:pt idx="7404">
                  <c:v>265.70035973786202</c:v>
                </c:pt>
                <c:pt idx="7405">
                  <c:v>265.72685107933398</c:v>
                </c:pt>
                <c:pt idx="7406">
                  <c:v>265.75334148454851</c:v>
                </c:pt>
                <c:pt idx="7407">
                  <c:v>265.77983095366437</c:v>
                </c:pt>
                <c:pt idx="7408">
                  <c:v>265.80631948684203</c:v>
                </c:pt>
                <c:pt idx="7409">
                  <c:v>265.83280708424002</c:v>
                </c:pt>
                <c:pt idx="7410">
                  <c:v>265.85929374601818</c:v>
                </c:pt>
                <c:pt idx="7411">
                  <c:v>265.88577947233529</c:v>
                </c:pt>
                <c:pt idx="7412">
                  <c:v>265.9122642633514</c:v>
                </c:pt>
                <c:pt idx="7413">
                  <c:v>265.9387481192249</c:v>
                </c:pt>
                <c:pt idx="7414">
                  <c:v>265.96523104011533</c:v>
                </c:pt>
                <c:pt idx="7415">
                  <c:v>265.99171302618203</c:v>
                </c:pt>
                <c:pt idx="7416">
                  <c:v>266.01819407758347</c:v>
                </c:pt>
                <c:pt idx="7417">
                  <c:v>266.044674194479</c:v>
                </c:pt>
                <c:pt idx="7418">
                  <c:v>266.07115337702788</c:v>
                </c:pt>
                <c:pt idx="7419">
                  <c:v>266.0976316253886</c:v>
                </c:pt>
                <c:pt idx="7420">
                  <c:v>266.12410893971958</c:v>
                </c:pt>
                <c:pt idx="7421">
                  <c:v>266.15058532018082</c:v>
                </c:pt>
                <c:pt idx="7422">
                  <c:v>266.17706076693042</c:v>
                </c:pt>
                <c:pt idx="7423">
                  <c:v>266.20353528012691</c:v>
                </c:pt>
                <c:pt idx="7424">
                  <c:v>266.23000885992872</c:v>
                </c:pt>
                <c:pt idx="7425">
                  <c:v>266.25648150649562</c:v>
                </c:pt>
                <c:pt idx="7426">
                  <c:v>266.28295321998502</c:v>
                </c:pt>
                <c:pt idx="7427">
                  <c:v>266.30942400055602</c:v>
                </c:pt>
                <c:pt idx="7428">
                  <c:v>266.33589384836671</c:v>
                </c:pt>
                <c:pt idx="7429">
                  <c:v>266.36236276357567</c:v>
                </c:pt>
                <c:pt idx="7430">
                  <c:v>266.3888307463418</c:v>
                </c:pt>
                <c:pt idx="7431">
                  <c:v>266.41529779682321</c:v>
                </c:pt>
                <c:pt idx="7432">
                  <c:v>266.44176391517721</c:v>
                </c:pt>
                <c:pt idx="7433">
                  <c:v>266.46822910156328</c:v>
                </c:pt>
                <c:pt idx="7434">
                  <c:v>266.49469335613941</c:v>
                </c:pt>
                <c:pt idx="7435">
                  <c:v>266.52115667906321</c:v>
                </c:pt>
                <c:pt idx="7436">
                  <c:v>266.54761907049237</c:v>
                </c:pt>
                <c:pt idx="7437">
                  <c:v>266.5740805305864</c:v>
                </c:pt>
                <c:pt idx="7438">
                  <c:v>266.60054105950229</c:v>
                </c:pt>
                <c:pt idx="7439">
                  <c:v>266.62700065739801</c:v>
                </c:pt>
                <c:pt idx="7440">
                  <c:v>266.65345932443171</c:v>
                </c:pt>
                <c:pt idx="7441">
                  <c:v>266.67991706076089</c:v>
                </c:pt>
                <c:pt idx="7442">
                  <c:v>266.70637386654369</c:v>
                </c:pt>
                <c:pt idx="7443">
                  <c:v>266.73282974193819</c:v>
                </c:pt>
                <c:pt idx="7444">
                  <c:v>266.759284687101</c:v>
                </c:pt>
                <c:pt idx="7445">
                  <c:v>266.78573870219088</c:v>
                </c:pt>
                <c:pt idx="7446">
                  <c:v>266.81219178736472</c:v>
                </c:pt>
                <c:pt idx="7447">
                  <c:v>266.83864394278072</c:v>
                </c:pt>
                <c:pt idx="7448">
                  <c:v>266.86509516859581</c:v>
                </c:pt>
                <c:pt idx="7449">
                  <c:v>266.89154546496809</c:v>
                </c:pt>
                <c:pt idx="7450">
                  <c:v>266.91799483205432</c:v>
                </c:pt>
                <c:pt idx="7451">
                  <c:v>266.94444327001219</c:v>
                </c:pt>
                <c:pt idx="7452">
                  <c:v>266.97089077899892</c:v>
                </c:pt>
                <c:pt idx="7453">
                  <c:v>266.99733735917152</c:v>
                </c:pt>
                <c:pt idx="7454">
                  <c:v>267.02378301068779</c:v>
                </c:pt>
                <c:pt idx="7455">
                  <c:v>267.05022773370439</c:v>
                </c:pt>
                <c:pt idx="7456">
                  <c:v>267.07667152837882</c:v>
                </c:pt>
                <c:pt idx="7457">
                  <c:v>267.10311439486861</c:v>
                </c:pt>
                <c:pt idx="7458">
                  <c:v>267.12955633332979</c:v>
                </c:pt>
                <c:pt idx="7459">
                  <c:v>267.15599734392009</c:v>
                </c:pt>
                <c:pt idx="7460">
                  <c:v>267.18243742679539</c:v>
                </c:pt>
                <c:pt idx="7461">
                  <c:v>267.2088765821141</c:v>
                </c:pt>
                <c:pt idx="7462">
                  <c:v>267.23531481003192</c:v>
                </c:pt>
                <c:pt idx="7463">
                  <c:v>267.26175211070631</c:v>
                </c:pt>
                <c:pt idx="7464">
                  <c:v>267.28818848429358</c:v>
                </c:pt>
                <c:pt idx="7465">
                  <c:v>267.31462393095069</c:v>
                </c:pt>
                <c:pt idx="7466">
                  <c:v>267.34105845083428</c:v>
                </c:pt>
                <c:pt idx="7467">
                  <c:v>267.3674920441004</c:v>
                </c:pt>
                <c:pt idx="7468">
                  <c:v>267.39392471090679</c:v>
                </c:pt>
                <c:pt idx="7469">
                  <c:v>267.42035645140879</c:v>
                </c:pt>
                <c:pt idx="7470">
                  <c:v>267.44678726576382</c:v>
                </c:pt>
                <c:pt idx="7471">
                  <c:v>267.47321715412761</c:v>
                </c:pt>
                <c:pt idx="7472">
                  <c:v>267.49964611665661</c:v>
                </c:pt>
                <c:pt idx="7473">
                  <c:v>267.52607415350741</c:v>
                </c:pt>
                <c:pt idx="7474">
                  <c:v>267.552501264836</c:v>
                </c:pt>
                <c:pt idx="7475">
                  <c:v>267.5789274507992</c:v>
                </c:pt>
                <c:pt idx="7476">
                  <c:v>267.60535271155283</c:v>
                </c:pt>
                <c:pt idx="7477">
                  <c:v>267.63177704725229</c:v>
                </c:pt>
                <c:pt idx="7478">
                  <c:v>267.65820045805481</c:v>
                </c:pt>
                <c:pt idx="7479">
                  <c:v>267.68462294411569</c:v>
                </c:pt>
                <c:pt idx="7480">
                  <c:v>267.71104450559119</c:v>
                </c:pt>
                <c:pt idx="7481">
                  <c:v>267.73746514263769</c:v>
                </c:pt>
                <c:pt idx="7482">
                  <c:v>267.76388485541031</c:v>
                </c:pt>
                <c:pt idx="7483">
                  <c:v>267.7903036440652</c:v>
                </c:pt>
                <c:pt idx="7484">
                  <c:v>267.81672150875869</c:v>
                </c:pt>
                <c:pt idx="7485">
                  <c:v>267.84313844964561</c:v>
                </c:pt>
                <c:pt idx="7486">
                  <c:v>267.86955446688222</c:v>
                </c:pt>
                <c:pt idx="7487">
                  <c:v>267.89596956062422</c:v>
                </c:pt>
                <c:pt idx="7488">
                  <c:v>267.92238373102731</c:v>
                </c:pt>
                <c:pt idx="7489">
                  <c:v>267.94879697824621</c:v>
                </c:pt>
                <c:pt idx="7490">
                  <c:v>267.97520930243729</c:v>
                </c:pt>
                <c:pt idx="7491">
                  <c:v>268.00162070375609</c:v>
                </c:pt>
                <c:pt idx="7492">
                  <c:v>268.02803118235732</c:v>
                </c:pt>
                <c:pt idx="7493">
                  <c:v>268.05444073839732</c:v>
                </c:pt>
                <c:pt idx="7494">
                  <c:v>268.08084937203063</c:v>
                </c:pt>
                <c:pt idx="7495">
                  <c:v>268.10725708341278</c:v>
                </c:pt>
                <c:pt idx="7496">
                  <c:v>268.13366387269951</c:v>
                </c:pt>
                <c:pt idx="7497">
                  <c:v>268.16006974004489</c:v>
                </c:pt>
                <c:pt idx="7498">
                  <c:v>268.18647468560522</c:v>
                </c:pt>
                <c:pt idx="7499">
                  <c:v>268.21287870953489</c:v>
                </c:pt>
                <c:pt idx="7500">
                  <c:v>268.2392818119892</c:v>
                </c:pt>
                <c:pt idx="7501">
                  <c:v>268.26568399312299</c:v>
                </c:pt>
                <c:pt idx="7502">
                  <c:v>268.29208525309173</c:v>
                </c:pt>
                <c:pt idx="7503">
                  <c:v>268.31848559204968</c:v>
                </c:pt>
                <c:pt idx="7504">
                  <c:v>268.34488501015232</c:v>
                </c:pt>
                <c:pt idx="7505">
                  <c:v>268.3712835075537</c:v>
                </c:pt>
                <c:pt idx="7506">
                  <c:v>268.39768108440961</c:v>
                </c:pt>
                <c:pt idx="7507">
                  <c:v>268.4240777408736</c:v>
                </c:pt>
                <c:pt idx="7508">
                  <c:v>268.45047347710141</c:v>
                </c:pt>
                <c:pt idx="7509">
                  <c:v>268.47686829324698</c:v>
                </c:pt>
                <c:pt idx="7510">
                  <c:v>268.50326218946537</c:v>
                </c:pt>
                <c:pt idx="7511">
                  <c:v>268.52965516591081</c:v>
                </c:pt>
                <c:pt idx="7512">
                  <c:v>268.55604722273739</c:v>
                </c:pt>
                <c:pt idx="7513">
                  <c:v>268.58243836010081</c:v>
                </c:pt>
                <c:pt idx="7514">
                  <c:v>268.60882857815432</c:v>
                </c:pt>
                <c:pt idx="7515">
                  <c:v>268.63521787705258</c:v>
                </c:pt>
                <c:pt idx="7516">
                  <c:v>268.66160625695039</c:v>
                </c:pt>
                <c:pt idx="7517">
                  <c:v>268.68799371800088</c:v>
                </c:pt>
                <c:pt idx="7518">
                  <c:v>268.71438026035992</c:v>
                </c:pt>
                <c:pt idx="7519">
                  <c:v>268.74076588417989</c:v>
                </c:pt>
                <c:pt idx="7520">
                  <c:v>268.76715058961639</c:v>
                </c:pt>
                <c:pt idx="7521">
                  <c:v>268.79353437682221</c:v>
                </c:pt>
                <c:pt idx="7522">
                  <c:v>268.81991724595292</c:v>
                </c:pt>
                <c:pt idx="7523">
                  <c:v>268.8462991971611</c:v>
                </c:pt>
                <c:pt idx="7524">
                  <c:v>268.8726802306013</c:v>
                </c:pt>
                <c:pt idx="7525">
                  <c:v>268.89906034642729</c:v>
                </c:pt>
                <c:pt idx="7526">
                  <c:v>268.92543954479288</c:v>
                </c:pt>
                <c:pt idx="7527">
                  <c:v>268.95181782585229</c:v>
                </c:pt>
                <c:pt idx="7528">
                  <c:v>268.97819518975842</c:v>
                </c:pt>
                <c:pt idx="7529">
                  <c:v>269.00457163666579</c:v>
                </c:pt>
                <c:pt idx="7530">
                  <c:v>269.03094716672769</c:v>
                </c:pt>
                <c:pt idx="7531">
                  <c:v>269.05732178009799</c:v>
                </c:pt>
                <c:pt idx="7532">
                  <c:v>269.08369547692962</c:v>
                </c:pt>
                <c:pt idx="7533">
                  <c:v>269.11006825737701</c:v>
                </c:pt>
                <c:pt idx="7534">
                  <c:v>269.13644012159278</c:v>
                </c:pt>
                <c:pt idx="7535">
                  <c:v>269.16281106973122</c:v>
                </c:pt>
                <c:pt idx="7536">
                  <c:v>269.18918110194488</c:v>
                </c:pt>
                <c:pt idx="7537">
                  <c:v>269.21555021838759</c:v>
                </c:pt>
                <c:pt idx="7538">
                  <c:v>269.24191841921231</c:v>
                </c:pt>
                <c:pt idx="7539">
                  <c:v>269.26828570457269</c:v>
                </c:pt>
                <c:pt idx="7540">
                  <c:v>269.29465207462192</c:v>
                </c:pt>
                <c:pt idx="7541">
                  <c:v>269.32101752951303</c:v>
                </c:pt>
                <c:pt idx="7542">
                  <c:v>269.34738206939829</c:v>
                </c:pt>
                <c:pt idx="7543">
                  <c:v>269.3737456944321</c:v>
                </c:pt>
                <c:pt idx="7544">
                  <c:v>269.40010840476702</c:v>
                </c:pt>
                <c:pt idx="7545">
                  <c:v>269.42647020055551</c:v>
                </c:pt>
                <c:pt idx="7546">
                  <c:v>269.45283108195122</c:v>
                </c:pt>
                <c:pt idx="7547">
                  <c:v>269.4791910491071</c:v>
                </c:pt>
                <c:pt idx="7548">
                  <c:v>269.50555010217482</c:v>
                </c:pt>
                <c:pt idx="7549">
                  <c:v>269.53190824130809</c:v>
                </c:pt>
                <c:pt idx="7550">
                  <c:v>269.55826546665952</c:v>
                </c:pt>
                <c:pt idx="7551">
                  <c:v>269.5846217783822</c:v>
                </c:pt>
                <c:pt idx="7552">
                  <c:v>269.6109771766279</c:v>
                </c:pt>
                <c:pt idx="7553">
                  <c:v>269.63733166154969</c:v>
                </c:pt>
                <c:pt idx="7554">
                  <c:v>269.66368523330078</c:v>
                </c:pt>
                <c:pt idx="7555">
                  <c:v>269.69003789203202</c:v>
                </c:pt>
                <c:pt idx="7556">
                  <c:v>269.71638963789758</c:v>
                </c:pt>
                <c:pt idx="7557">
                  <c:v>269.74274047104871</c:v>
                </c:pt>
                <c:pt idx="7558">
                  <c:v>269.76909039163883</c:v>
                </c:pt>
                <c:pt idx="7559">
                  <c:v>269.7954393998192</c:v>
                </c:pt>
                <c:pt idx="7560">
                  <c:v>269.82178749574291</c:v>
                </c:pt>
                <c:pt idx="7561">
                  <c:v>269.84813467956172</c:v>
                </c:pt>
                <c:pt idx="7562">
                  <c:v>269.87448095142793</c:v>
                </c:pt>
                <c:pt idx="7563">
                  <c:v>269.90082631149397</c:v>
                </c:pt>
                <c:pt idx="7564">
                  <c:v>269.92717075991169</c:v>
                </c:pt>
                <c:pt idx="7565">
                  <c:v>269.95351429683302</c:v>
                </c:pt>
                <c:pt idx="7566">
                  <c:v>269.97985692240979</c:v>
                </c:pt>
                <c:pt idx="7567">
                  <c:v>270.00619863679498</c:v>
                </c:pt>
                <c:pt idx="7568">
                  <c:v>270.03253944013909</c:v>
                </c:pt>
                <c:pt idx="7569">
                  <c:v>270.05887933259572</c:v>
                </c:pt>
                <c:pt idx="7570">
                  <c:v>270.08521831431511</c:v>
                </c:pt>
                <c:pt idx="7571">
                  <c:v>270.11155638544972</c:v>
                </c:pt>
                <c:pt idx="7572">
                  <c:v>270.13789354615159</c:v>
                </c:pt>
                <c:pt idx="7573">
                  <c:v>270.1642297965717</c:v>
                </c:pt>
                <c:pt idx="7574">
                  <c:v>270.19056513686212</c:v>
                </c:pt>
                <c:pt idx="7575">
                  <c:v>270.21689956717432</c:v>
                </c:pt>
                <c:pt idx="7576">
                  <c:v>270.24323308766009</c:v>
                </c:pt>
                <c:pt idx="7577">
                  <c:v>270.26956569847079</c:v>
                </c:pt>
                <c:pt idx="7578">
                  <c:v>270.29589739975762</c:v>
                </c:pt>
                <c:pt idx="7579">
                  <c:v>270.32222819167231</c:v>
                </c:pt>
                <c:pt idx="7580">
                  <c:v>270.34855807436622</c:v>
                </c:pt>
                <c:pt idx="7581">
                  <c:v>270.3748870479908</c:v>
                </c:pt>
                <c:pt idx="7582">
                  <c:v>270.40121511269689</c:v>
                </c:pt>
                <c:pt idx="7583">
                  <c:v>270.42754226863599</c:v>
                </c:pt>
                <c:pt idx="7584">
                  <c:v>270.45386851595998</c:v>
                </c:pt>
                <c:pt idx="7585">
                  <c:v>270.48019385481859</c:v>
                </c:pt>
                <c:pt idx="7586">
                  <c:v>270.50651828536411</c:v>
                </c:pt>
                <c:pt idx="7587">
                  <c:v>270.53284180774722</c:v>
                </c:pt>
                <c:pt idx="7588">
                  <c:v>270.55916442211873</c:v>
                </c:pt>
                <c:pt idx="7589">
                  <c:v>270.58548612862961</c:v>
                </c:pt>
                <c:pt idx="7590">
                  <c:v>270.61180692743119</c:v>
                </c:pt>
                <c:pt idx="7591">
                  <c:v>270.63812681867421</c:v>
                </c:pt>
                <c:pt idx="7592">
                  <c:v>270.66444580250902</c:v>
                </c:pt>
                <c:pt idx="7593">
                  <c:v>270.69076387908689</c:v>
                </c:pt>
                <c:pt idx="7594">
                  <c:v>270.71708104855873</c:v>
                </c:pt>
                <c:pt idx="7595">
                  <c:v>270.74339731107528</c:v>
                </c:pt>
                <c:pt idx="7596">
                  <c:v>270.76971266678669</c:v>
                </c:pt>
                <c:pt idx="7597">
                  <c:v>270.79602711584369</c:v>
                </c:pt>
                <c:pt idx="7598">
                  <c:v>270.82234065839702</c:v>
                </c:pt>
                <c:pt idx="7599">
                  <c:v>270.848653294597</c:v>
                </c:pt>
                <c:pt idx="7600">
                  <c:v>270.87496502459408</c:v>
                </c:pt>
                <c:pt idx="7601">
                  <c:v>270.90127584853889</c:v>
                </c:pt>
                <c:pt idx="7602">
                  <c:v>270.92758576658241</c:v>
                </c:pt>
                <c:pt idx="7603">
                  <c:v>270.95389477887369</c:v>
                </c:pt>
                <c:pt idx="7604">
                  <c:v>270.9802028855637</c:v>
                </c:pt>
                <c:pt idx="7605">
                  <c:v>271.00651008680268</c:v>
                </c:pt>
                <c:pt idx="7606">
                  <c:v>271.03281638274137</c:v>
                </c:pt>
                <c:pt idx="7607">
                  <c:v>271.05912177352923</c:v>
                </c:pt>
                <c:pt idx="7608">
                  <c:v>271.08542625931659</c:v>
                </c:pt>
                <c:pt idx="7609">
                  <c:v>271.11172984025319</c:v>
                </c:pt>
                <c:pt idx="7610">
                  <c:v>271.13803251648949</c:v>
                </c:pt>
                <c:pt idx="7611">
                  <c:v>271.16433428817533</c:v>
                </c:pt>
                <c:pt idx="7612">
                  <c:v>271.19063515546082</c:v>
                </c:pt>
                <c:pt idx="7613">
                  <c:v>271.21693511849548</c:v>
                </c:pt>
                <c:pt idx="7614">
                  <c:v>271.24323417743011</c:v>
                </c:pt>
                <c:pt idx="7615">
                  <c:v>271.26953233241272</c:v>
                </c:pt>
                <c:pt idx="7616">
                  <c:v>271.2958295835947</c:v>
                </c:pt>
                <c:pt idx="7617">
                  <c:v>271.3221259311253</c:v>
                </c:pt>
                <c:pt idx="7618">
                  <c:v>271.3484213751542</c:v>
                </c:pt>
                <c:pt idx="7619">
                  <c:v>271.37471591583068</c:v>
                </c:pt>
                <c:pt idx="7620">
                  <c:v>271.40100955330439</c:v>
                </c:pt>
                <c:pt idx="7621">
                  <c:v>271.42730228772552</c:v>
                </c:pt>
                <c:pt idx="7622">
                  <c:v>271.45359411924301</c:v>
                </c:pt>
                <c:pt idx="7623">
                  <c:v>271.47988504800668</c:v>
                </c:pt>
                <c:pt idx="7624">
                  <c:v>271.50617507416479</c:v>
                </c:pt>
                <c:pt idx="7625">
                  <c:v>271.53246419786842</c:v>
                </c:pt>
                <c:pt idx="7626">
                  <c:v>271.55875241926572</c:v>
                </c:pt>
                <c:pt idx="7627">
                  <c:v>271.58503973850691</c:v>
                </c:pt>
                <c:pt idx="7628">
                  <c:v>271.61132615574019</c:v>
                </c:pt>
                <c:pt idx="7629">
                  <c:v>271.63761167111443</c:v>
                </c:pt>
                <c:pt idx="7630">
                  <c:v>271.66389628478072</c:v>
                </c:pt>
                <c:pt idx="7631">
                  <c:v>271.69017999688612</c:v>
                </c:pt>
                <c:pt idx="7632">
                  <c:v>271.71646280758131</c:v>
                </c:pt>
                <c:pt idx="7633">
                  <c:v>271.74274471701398</c:v>
                </c:pt>
                <c:pt idx="7634">
                  <c:v>271.76902572533339</c:v>
                </c:pt>
                <c:pt idx="7635">
                  <c:v>271.79530583268888</c:v>
                </c:pt>
                <c:pt idx="7636">
                  <c:v>271.82158503922949</c:v>
                </c:pt>
                <c:pt idx="7637">
                  <c:v>271.84786334510341</c:v>
                </c:pt>
                <c:pt idx="7638">
                  <c:v>271.87414075045967</c:v>
                </c:pt>
                <c:pt idx="7639">
                  <c:v>271.90041725544762</c:v>
                </c:pt>
                <c:pt idx="7640">
                  <c:v>271.92669286021493</c:v>
                </c:pt>
                <c:pt idx="7641">
                  <c:v>271.95296756491081</c:v>
                </c:pt>
                <c:pt idx="7642">
                  <c:v>271.97924136968419</c:v>
                </c:pt>
                <c:pt idx="7643">
                  <c:v>272.00551427468258</c:v>
                </c:pt>
                <c:pt idx="7644">
                  <c:v>272.0317862800556</c:v>
                </c:pt>
                <c:pt idx="7645">
                  <c:v>272.05805738595109</c:v>
                </c:pt>
                <c:pt idx="7646">
                  <c:v>272.08432759251781</c:v>
                </c:pt>
                <c:pt idx="7647">
                  <c:v>272.11059689990412</c:v>
                </c:pt>
                <c:pt idx="7648">
                  <c:v>272.13686530825822</c:v>
                </c:pt>
                <c:pt idx="7649">
                  <c:v>272.16313281772841</c:v>
                </c:pt>
                <c:pt idx="7650">
                  <c:v>272.18939942846322</c:v>
                </c:pt>
                <c:pt idx="7651">
                  <c:v>272.21566514061061</c:v>
                </c:pt>
                <c:pt idx="7652">
                  <c:v>272.24192995431872</c:v>
                </c:pt>
                <c:pt idx="7653">
                  <c:v>272.26819386973619</c:v>
                </c:pt>
                <c:pt idx="7654">
                  <c:v>272.29445688701031</c:v>
                </c:pt>
                <c:pt idx="7655">
                  <c:v>272.32071900628972</c:v>
                </c:pt>
                <c:pt idx="7656">
                  <c:v>272.34698022772221</c:v>
                </c:pt>
                <c:pt idx="7657">
                  <c:v>272.37324055145569</c:v>
                </c:pt>
                <c:pt idx="7658">
                  <c:v>272.3994999776383</c:v>
                </c:pt>
                <c:pt idx="7659">
                  <c:v>272.4257585064172</c:v>
                </c:pt>
                <c:pt idx="7660">
                  <c:v>272.4520161379412</c:v>
                </c:pt>
                <c:pt idx="7661">
                  <c:v>272.47827287235759</c:v>
                </c:pt>
                <c:pt idx="7662">
                  <c:v>272.50452870981451</c:v>
                </c:pt>
                <c:pt idx="7663">
                  <c:v>272.53078365045872</c:v>
                </c:pt>
                <c:pt idx="7664">
                  <c:v>272.55703769443852</c:v>
                </c:pt>
                <c:pt idx="7665">
                  <c:v>272.58329084190132</c:v>
                </c:pt>
                <c:pt idx="7666">
                  <c:v>272.60954309299512</c:v>
                </c:pt>
                <c:pt idx="7667">
                  <c:v>272.63579444786689</c:v>
                </c:pt>
                <c:pt idx="7668">
                  <c:v>272.66204490666502</c:v>
                </c:pt>
                <c:pt idx="7669">
                  <c:v>272.68829446953572</c:v>
                </c:pt>
                <c:pt idx="7670">
                  <c:v>272.71454313662662</c:v>
                </c:pt>
                <c:pt idx="7671">
                  <c:v>272.74079090808578</c:v>
                </c:pt>
                <c:pt idx="7672">
                  <c:v>272.76703778406011</c:v>
                </c:pt>
                <c:pt idx="7673">
                  <c:v>272.79328376469658</c:v>
                </c:pt>
                <c:pt idx="7674">
                  <c:v>272.81952885014277</c:v>
                </c:pt>
                <c:pt idx="7675">
                  <c:v>272.84577304054562</c:v>
                </c:pt>
                <c:pt idx="7676">
                  <c:v>272.87201633605292</c:v>
                </c:pt>
                <c:pt idx="7677">
                  <c:v>272.8982587368107</c:v>
                </c:pt>
                <c:pt idx="7678">
                  <c:v>272.92450024296619</c:v>
                </c:pt>
                <c:pt idx="7679">
                  <c:v>272.95074085466757</c:v>
                </c:pt>
                <c:pt idx="7680">
                  <c:v>272.97698057206043</c:v>
                </c:pt>
                <c:pt idx="7681">
                  <c:v>273.0032193952926</c:v>
                </c:pt>
                <c:pt idx="7682">
                  <c:v>273.02945732451059</c:v>
                </c:pt>
                <c:pt idx="7683">
                  <c:v>273.05569435986081</c:v>
                </c:pt>
                <c:pt idx="7684">
                  <c:v>273.08193050148981</c:v>
                </c:pt>
                <c:pt idx="7685">
                  <c:v>273.10816574954629</c:v>
                </c:pt>
                <c:pt idx="7686">
                  <c:v>273.13440010417509</c:v>
                </c:pt>
                <c:pt idx="7687">
                  <c:v>273.1606335655228</c:v>
                </c:pt>
                <c:pt idx="7688">
                  <c:v>273.18686613373728</c:v>
                </c:pt>
                <c:pt idx="7689">
                  <c:v>273.21309780896371</c:v>
                </c:pt>
                <c:pt idx="7690">
                  <c:v>273.23932859135022</c:v>
                </c:pt>
                <c:pt idx="7691">
                  <c:v>273.26555848104192</c:v>
                </c:pt>
                <c:pt idx="7692">
                  <c:v>273.29178747818548</c:v>
                </c:pt>
                <c:pt idx="7693">
                  <c:v>273.31801558292773</c:v>
                </c:pt>
                <c:pt idx="7694">
                  <c:v>273.34424279541503</c:v>
                </c:pt>
                <c:pt idx="7695">
                  <c:v>273.37046911579341</c:v>
                </c:pt>
                <c:pt idx="7696">
                  <c:v>273.39669454420869</c:v>
                </c:pt>
                <c:pt idx="7697">
                  <c:v>273.42291908080801</c:v>
                </c:pt>
                <c:pt idx="7698">
                  <c:v>273.44914272573709</c:v>
                </c:pt>
                <c:pt idx="7699">
                  <c:v>273.47536547914223</c:v>
                </c:pt>
                <c:pt idx="7700">
                  <c:v>273.50158734116889</c:v>
                </c:pt>
                <c:pt idx="7701">
                  <c:v>273.52780831196452</c:v>
                </c:pt>
                <c:pt idx="7702">
                  <c:v>273.55402839167391</c:v>
                </c:pt>
                <c:pt idx="7703">
                  <c:v>273.58024758044292</c:v>
                </c:pt>
                <c:pt idx="7704">
                  <c:v>273.60646587841802</c:v>
                </c:pt>
                <c:pt idx="7705">
                  <c:v>273.63268328574532</c:v>
                </c:pt>
                <c:pt idx="7706">
                  <c:v>273.65889980257009</c:v>
                </c:pt>
                <c:pt idx="7707">
                  <c:v>273.68511542903877</c:v>
                </c:pt>
                <c:pt idx="7708">
                  <c:v>273.71133016529632</c:v>
                </c:pt>
                <c:pt idx="7709">
                  <c:v>273.73754401148892</c:v>
                </c:pt>
                <c:pt idx="7710">
                  <c:v>273.76375696776199</c:v>
                </c:pt>
                <c:pt idx="7711">
                  <c:v>273.78996903426099</c:v>
                </c:pt>
                <c:pt idx="7712">
                  <c:v>273.81618021113229</c:v>
                </c:pt>
                <c:pt idx="7713">
                  <c:v>273.84239049852101</c:v>
                </c:pt>
                <c:pt idx="7714">
                  <c:v>273.86859989657211</c:v>
                </c:pt>
                <c:pt idx="7715">
                  <c:v>273.894808405432</c:v>
                </c:pt>
                <c:pt idx="7716">
                  <c:v>273.92101602524519</c:v>
                </c:pt>
                <c:pt idx="7717">
                  <c:v>273.94722275615771</c:v>
                </c:pt>
                <c:pt idx="7718">
                  <c:v>273.97342859831429</c:v>
                </c:pt>
                <c:pt idx="7719">
                  <c:v>273.99963355186111</c:v>
                </c:pt>
                <c:pt idx="7720">
                  <c:v>274.0258376169424</c:v>
                </c:pt>
                <c:pt idx="7721">
                  <c:v>274.05204079370412</c:v>
                </c:pt>
                <c:pt idx="7722">
                  <c:v>274.07824308229073</c:v>
                </c:pt>
                <c:pt idx="7723">
                  <c:v>274.10444448284801</c:v>
                </c:pt>
                <c:pt idx="7724">
                  <c:v>274.1306449955207</c:v>
                </c:pt>
                <c:pt idx="7725">
                  <c:v>274.1568446204538</c:v>
                </c:pt>
                <c:pt idx="7726">
                  <c:v>274.18304335779231</c:v>
                </c:pt>
                <c:pt idx="7727">
                  <c:v>274.20924120768098</c:v>
                </c:pt>
                <c:pt idx="7728">
                  <c:v>274.23543817026541</c:v>
                </c:pt>
                <c:pt idx="7729">
                  <c:v>274.26163424568978</c:v>
                </c:pt>
                <c:pt idx="7730">
                  <c:v>274.28782943409868</c:v>
                </c:pt>
                <c:pt idx="7731">
                  <c:v>274.3140237356377</c:v>
                </c:pt>
                <c:pt idx="7732">
                  <c:v>274.34021715045111</c:v>
                </c:pt>
                <c:pt idx="7733">
                  <c:v>274.36640967868408</c:v>
                </c:pt>
                <c:pt idx="7734">
                  <c:v>274.39260132048059</c:v>
                </c:pt>
                <c:pt idx="7735">
                  <c:v>274.41879207598521</c:v>
                </c:pt>
                <c:pt idx="7736">
                  <c:v>274.4449819453431</c:v>
                </c:pt>
                <c:pt idx="7737">
                  <c:v>274.47117092869809</c:v>
                </c:pt>
                <c:pt idx="7738">
                  <c:v>274.49735902619551</c:v>
                </c:pt>
                <c:pt idx="7739">
                  <c:v>274.52354623797891</c:v>
                </c:pt>
                <c:pt idx="7740">
                  <c:v>274.54973256419362</c:v>
                </c:pt>
                <c:pt idx="7741">
                  <c:v>274.57591800498278</c:v>
                </c:pt>
                <c:pt idx="7742">
                  <c:v>274.6021025604918</c:v>
                </c:pt>
                <c:pt idx="7743">
                  <c:v>274.62828623086449</c:v>
                </c:pt>
                <c:pt idx="7744">
                  <c:v>274.65446901624478</c:v>
                </c:pt>
                <c:pt idx="7745">
                  <c:v>274.68065091677761</c:v>
                </c:pt>
                <c:pt idx="7746">
                  <c:v>274.70683193260629</c:v>
                </c:pt>
                <c:pt idx="7747">
                  <c:v>274.73301206387532</c:v>
                </c:pt>
                <c:pt idx="7748">
                  <c:v>274.75919131072851</c:v>
                </c:pt>
                <c:pt idx="7749">
                  <c:v>274.78536967331058</c:v>
                </c:pt>
                <c:pt idx="7750">
                  <c:v>274.81154715176478</c:v>
                </c:pt>
                <c:pt idx="7751">
                  <c:v>274.83772374623487</c:v>
                </c:pt>
                <c:pt idx="7752">
                  <c:v>274.86389945686631</c:v>
                </c:pt>
                <c:pt idx="7753">
                  <c:v>274.89007428380052</c:v>
                </c:pt>
                <c:pt idx="7754">
                  <c:v>274.91624822718308</c:v>
                </c:pt>
                <c:pt idx="7755">
                  <c:v>274.94242128715729</c:v>
                </c:pt>
                <c:pt idx="7756">
                  <c:v>274.9685934638668</c:v>
                </c:pt>
                <c:pt idx="7757">
                  <c:v>274.99476475745479</c:v>
                </c:pt>
                <c:pt idx="7758">
                  <c:v>275.02093516806582</c:v>
                </c:pt>
                <c:pt idx="7759">
                  <c:v>275.04710469584319</c:v>
                </c:pt>
                <c:pt idx="7760">
                  <c:v>275.07327334093043</c:v>
                </c:pt>
                <c:pt idx="7761">
                  <c:v>275.0994411034701</c:v>
                </c:pt>
                <c:pt idx="7762">
                  <c:v>275.12560798360698</c:v>
                </c:pt>
                <c:pt idx="7763">
                  <c:v>275.15177398148398</c:v>
                </c:pt>
                <c:pt idx="7764">
                  <c:v>275.17793909724452</c:v>
                </c:pt>
                <c:pt idx="7765">
                  <c:v>275.20410333103268</c:v>
                </c:pt>
                <c:pt idx="7766">
                  <c:v>275.23026668298951</c:v>
                </c:pt>
                <c:pt idx="7767">
                  <c:v>275.25642915326119</c:v>
                </c:pt>
                <c:pt idx="7768">
                  <c:v>275.2825907419886</c:v>
                </c:pt>
                <c:pt idx="7769">
                  <c:v>275.30875144931611</c:v>
                </c:pt>
                <c:pt idx="7770">
                  <c:v>275.33491127538628</c:v>
                </c:pt>
                <c:pt idx="7771">
                  <c:v>275.36107022034332</c:v>
                </c:pt>
                <c:pt idx="7772">
                  <c:v>275.38722828432901</c:v>
                </c:pt>
                <c:pt idx="7773">
                  <c:v>275.41338546748659</c:v>
                </c:pt>
                <c:pt idx="7774">
                  <c:v>275.43954176995902</c:v>
                </c:pt>
                <c:pt idx="7775">
                  <c:v>275.46569719189</c:v>
                </c:pt>
                <c:pt idx="7776">
                  <c:v>275.49185173342153</c:v>
                </c:pt>
                <c:pt idx="7777">
                  <c:v>275.51800539469667</c:v>
                </c:pt>
                <c:pt idx="7778">
                  <c:v>275.54415817585908</c:v>
                </c:pt>
                <c:pt idx="7779">
                  <c:v>275.57031007705001</c:v>
                </c:pt>
                <c:pt idx="7780">
                  <c:v>275.59646109841327</c:v>
                </c:pt>
                <c:pt idx="7781">
                  <c:v>275.62261124009098</c:v>
                </c:pt>
                <c:pt idx="7782">
                  <c:v>275.6487605022262</c:v>
                </c:pt>
                <c:pt idx="7783">
                  <c:v>275.67490888496098</c:v>
                </c:pt>
                <c:pt idx="7784">
                  <c:v>275.70105638843842</c:v>
                </c:pt>
                <c:pt idx="7785">
                  <c:v>275.72720301280123</c:v>
                </c:pt>
                <c:pt idx="7786">
                  <c:v>275.75334875819038</c:v>
                </c:pt>
                <c:pt idx="7787">
                  <c:v>275.77949362475039</c:v>
                </c:pt>
                <c:pt idx="7788">
                  <c:v>275.80563761262272</c:v>
                </c:pt>
                <c:pt idx="7789">
                  <c:v>275.8317807219492</c:v>
                </c:pt>
                <c:pt idx="7790">
                  <c:v>275.85792295287212</c:v>
                </c:pt>
                <c:pt idx="7791">
                  <c:v>275.88406430553511</c:v>
                </c:pt>
                <c:pt idx="7792">
                  <c:v>275.91020478007891</c:v>
                </c:pt>
                <c:pt idx="7793">
                  <c:v>275.93634437664628</c:v>
                </c:pt>
                <c:pt idx="7794">
                  <c:v>275.96248309537941</c:v>
                </c:pt>
                <c:pt idx="7795">
                  <c:v>275.98862093642032</c:v>
                </c:pt>
                <c:pt idx="7796">
                  <c:v>276.01475789991099</c:v>
                </c:pt>
                <c:pt idx="7797">
                  <c:v>276.04089398599359</c:v>
                </c:pt>
                <c:pt idx="7798">
                  <c:v>276.06702919481012</c:v>
                </c:pt>
                <c:pt idx="7799">
                  <c:v>276.09316352650251</c:v>
                </c:pt>
                <c:pt idx="7800">
                  <c:v>276.11929698121219</c:v>
                </c:pt>
                <c:pt idx="7801">
                  <c:v>276.14542955908161</c:v>
                </c:pt>
                <c:pt idx="7802">
                  <c:v>276.17156126025208</c:v>
                </c:pt>
                <c:pt idx="7803">
                  <c:v>276.19769208486542</c:v>
                </c:pt>
                <c:pt idx="7804">
                  <c:v>276.22382203306438</c:v>
                </c:pt>
                <c:pt idx="7805">
                  <c:v>276.24995110498929</c:v>
                </c:pt>
                <c:pt idx="7806">
                  <c:v>276.27607930078199</c:v>
                </c:pt>
                <c:pt idx="7807">
                  <c:v>276.30220662058468</c:v>
                </c:pt>
                <c:pt idx="7808">
                  <c:v>276.32833306453881</c:v>
                </c:pt>
                <c:pt idx="7809">
                  <c:v>276.3544586327863</c:v>
                </c:pt>
                <c:pt idx="7810">
                  <c:v>276.38058332546723</c:v>
                </c:pt>
                <c:pt idx="7811">
                  <c:v>276.40670714272358</c:v>
                </c:pt>
                <c:pt idx="7812">
                  <c:v>276.43283008469803</c:v>
                </c:pt>
                <c:pt idx="7813">
                  <c:v>276.45895215153018</c:v>
                </c:pt>
                <c:pt idx="7814">
                  <c:v>276.48507334336301</c:v>
                </c:pt>
                <c:pt idx="7815">
                  <c:v>276.51119366033657</c:v>
                </c:pt>
                <c:pt idx="7816">
                  <c:v>276.53731310259218</c:v>
                </c:pt>
                <c:pt idx="7817">
                  <c:v>276.56343167027109</c:v>
                </c:pt>
                <c:pt idx="7818">
                  <c:v>276.5895493635154</c:v>
                </c:pt>
                <c:pt idx="7819">
                  <c:v>276.61566618246479</c:v>
                </c:pt>
                <c:pt idx="7820">
                  <c:v>276.64178212726108</c:v>
                </c:pt>
                <c:pt idx="7821">
                  <c:v>276.66789719804552</c:v>
                </c:pt>
                <c:pt idx="7822">
                  <c:v>276.69401139495909</c:v>
                </c:pt>
                <c:pt idx="7823">
                  <c:v>276.72012471814202</c:v>
                </c:pt>
                <c:pt idx="7824">
                  <c:v>276.74623716773539</c:v>
                </c:pt>
                <c:pt idx="7825">
                  <c:v>276.77234874388068</c:v>
                </c:pt>
                <c:pt idx="7826">
                  <c:v>276.79845944671843</c:v>
                </c:pt>
                <c:pt idx="7827">
                  <c:v>276.82456927638958</c:v>
                </c:pt>
                <c:pt idx="7828">
                  <c:v>276.85067823303399</c:v>
                </c:pt>
                <c:pt idx="7829">
                  <c:v>276.87678631679398</c:v>
                </c:pt>
                <c:pt idx="7830">
                  <c:v>276.90289352780837</c:v>
                </c:pt>
                <c:pt idx="7831">
                  <c:v>276.92899986621887</c:v>
                </c:pt>
                <c:pt idx="7832">
                  <c:v>276.95510533216662</c:v>
                </c:pt>
                <c:pt idx="7833">
                  <c:v>276.98120992579078</c:v>
                </c:pt>
                <c:pt idx="7834">
                  <c:v>277.00731364723271</c:v>
                </c:pt>
                <c:pt idx="7835">
                  <c:v>277.03341649663219</c:v>
                </c:pt>
                <c:pt idx="7836">
                  <c:v>277.05951847413058</c:v>
                </c:pt>
                <c:pt idx="7837">
                  <c:v>277.08561957986808</c:v>
                </c:pt>
                <c:pt idx="7838">
                  <c:v>277.11171981398428</c:v>
                </c:pt>
                <c:pt idx="7839">
                  <c:v>277.13781917661959</c:v>
                </c:pt>
                <c:pt idx="7840">
                  <c:v>277.16391766791543</c:v>
                </c:pt>
                <c:pt idx="7841">
                  <c:v>277.19001528801061</c:v>
                </c:pt>
                <c:pt idx="7842">
                  <c:v>277.21611203704663</c:v>
                </c:pt>
                <c:pt idx="7843">
                  <c:v>277.24220791516188</c:v>
                </c:pt>
                <c:pt idx="7844">
                  <c:v>277.26830292249832</c:v>
                </c:pt>
                <c:pt idx="7845">
                  <c:v>277.29439705919458</c:v>
                </c:pt>
                <c:pt idx="7846">
                  <c:v>277.3204903253914</c:v>
                </c:pt>
                <c:pt idx="7847">
                  <c:v>277.34658272122857</c:v>
                </c:pt>
                <c:pt idx="7848">
                  <c:v>277.37267424684649</c:v>
                </c:pt>
                <c:pt idx="7849">
                  <c:v>277.39876490238407</c:v>
                </c:pt>
                <c:pt idx="7850">
                  <c:v>277.42485468798202</c:v>
                </c:pt>
                <c:pt idx="7851">
                  <c:v>277.45094360377971</c:v>
                </c:pt>
                <c:pt idx="7852">
                  <c:v>277.47703164991759</c:v>
                </c:pt>
                <c:pt idx="7853">
                  <c:v>277.50311882653398</c:v>
                </c:pt>
                <c:pt idx="7854">
                  <c:v>277.52920513377012</c:v>
                </c:pt>
                <c:pt idx="7855">
                  <c:v>277.55529057176471</c:v>
                </c:pt>
                <c:pt idx="7856">
                  <c:v>277.58137514065783</c:v>
                </c:pt>
                <c:pt idx="7857">
                  <c:v>277.60745884058872</c:v>
                </c:pt>
                <c:pt idx="7858">
                  <c:v>277.633541671697</c:v>
                </c:pt>
                <c:pt idx="7859">
                  <c:v>277.65962363412268</c:v>
                </c:pt>
                <c:pt idx="7860">
                  <c:v>277.68570472800451</c:v>
                </c:pt>
                <c:pt idx="7861">
                  <c:v>277.71178495348181</c:v>
                </c:pt>
                <c:pt idx="7862">
                  <c:v>277.7378643106947</c:v>
                </c:pt>
                <c:pt idx="7863">
                  <c:v>277.76394279978172</c:v>
                </c:pt>
                <c:pt idx="7864">
                  <c:v>277.79002042088291</c:v>
                </c:pt>
                <c:pt idx="7865">
                  <c:v>277.81609717413698</c:v>
                </c:pt>
                <c:pt idx="7866">
                  <c:v>277.84217305968389</c:v>
                </c:pt>
                <c:pt idx="7867">
                  <c:v>277.86824807766169</c:v>
                </c:pt>
                <c:pt idx="7868">
                  <c:v>277.89432222821011</c:v>
                </c:pt>
                <c:pt idx="7869">
                  <c:v>277.92039551146792</c:v>
                </c:pt>
                <c:pt idx="7870">
                  <c:v>277.94646792757521</c:v>
                </c:pt>
                <c:pt idx="7871">
                  <c:v>277.97253947666968</c:v>
                </c:pt>
                <c:pt idx="7872">
                  <c:v>277.99861015889098</c:v>
                </c:pt>
                <c:pt idx="7873">
                  <c:v>278.02467997437799</c:v>
                </c:pt>
                <c:pt idx="7874">
                  <c:v>278.05074892326951</c:v>
                </c:pt>
                <c:pt idx="7875">
                  <c:v>278.0768170057043</c:v>
                </c:pt>
                <c:pt idx="7876">
                  <c:v>278.10288422182163</c:v>
                </c:pt>
                <c:pt idx="7877">
                  <c:v>278.12895057175962</c:v>
                </c:pt>
                <c:pt idx="7878">
                  <c:v>278.15501605565743</c:v>
                </c:pt>
                <c:pt idx="7879">
                  <c:v>278.18108067365313</c:v>
                </c:pt>
                <c:pt idx="7880">
                  <c:v>278.20714442588661</c:v>
                </c:pt>
                <c:pt idx="7881">
                  <c:v>278.23320731249521</c:v>
                </c:pt>
                <c:pt idx="7882">
                  <c:v>278.25926933361842</c:v>
                </c:pt>
                <c:pt idx="7883">
                  <c:v>278.28533048939443</c:v>
                </c:pt>
                <c:pt idx="7884">
                  <c:v>278.31139077996141</c:v>
                </c:pt>
                <c:pt idx="7885">
                  <c:v>278.3374502054582</c:v>
                </c:pt>
                <c:pt idx="7886">
                  <c:v>278.3635087660233</c:v>
                </c:pt>
                <c:pt idx="7887">
                  <c:v>278.38956646179491</c:v>
                </c:pt>
                <c:pt idx="7888">
                  <c:v>278.41562329291111</c:v>
                </c:pt>
                <c:pt idx="7889">
                  <c:v>278.44167925951069</c:v>
                </c:pt>
                <c:pt idx="7890">
                  <c:v>278.46773436173129</c:v>
                </c:pt>
                <c:pt idx="7891">
                  <c:v>278.49378859971171</c:v>
                </c:pt>
                <c:pt idx="7892">
                  <c:v>278.51984197358968</c:v>
                </c:pt>
                <c:pt idx="7893">
                  <c:v>278.54589448350418</c:v>
                </c:pt>
                <c:pt idx="7894">
                  <c:v>278.57194612959228</c:v>
                </c:pt>
                <c:pt idx="7895">
                  <c:v>278.59799691199231</c:v>
                </c:pt>
                <c:pt idx="7896">
                  <c:v>278.62404683084299</c:v>
                </c:pt>
                <c:pt idx="7897">
                  <c:v>278.65009588628152</c:v>
                </c:pt>
                <c:pt idx="7898">
                  <c:v>278.67614407844559</c:v>
                </c:pt>
                <c:pt idx="7899">
                  <c:v>278.70219140747378</c:v>
                </c:pt>
                <c:pt idx="7900">
                  <c:v>278.72823787350399</c:v>
                </c:pt>
                <c:pt idx="7901">
                  <c:v>278.75428347667361</c:v>
                </c:pt>
                <c:pt idx="7902">
                  <c:v>278.78032821712071</c:v>
                </c:pt>
                <c:pt idx="7903">
                  <c:v>278.80637209498269</c:v>
                </c:pt>
                <c:pt idx="7904">
                  <c:v>278.83241511039768</c:v>
                </c:pt>
                <c:pt idx="7905">
                  <c:v>278.85845726350311</c:v>
                </c:pt>
                <c:pt idx="7906">
                  <c:v>278.88449855443702</c:v>
                </c:pt>
                <c:pt idx="7907">
                  <c:v>278.91053898333581</c:v>
                </c:pt>
                <c:pt idx="7908">
                  <c:v>278.93657855033848</c:v>
                </c:pt>
                <c:pt idx="7909">
                  <c:v>278.96261725558168</c:v>
                </c:pt>
                <c:pt idx="7910">
                  <c:v>278.98865509920319</c:v>
                </c:pt>
                <c:pt idx="7911">
                  <c:v>279.01469208134012</c:v>
                </c:pt>
                <c:pt idx="7912">
                  <c:v>279.04072820213042</c:v>
                </c:pt>
                <c:pt idx="7913">
                  <c:v>279.06676346171088</c:v>
                </c:pt>
                <c:pt idx="7914">
                  <c:v>279.09279786021898</c:v>
                </c:pt>
                <c:pt idx="7915">
                  <c:v>279.11883139779212</c:v>
                </c:pt>
                <c:pt idx="7916">
                  <c:v>279.14486407456718</c:v>
                </c:pt>
                <c:pt idx="7917">
                  <c:v>279.17089589068161</c:v>
                </c:pt>
                <c:pt idx="7918">
                  <c:v>279.19692684627279</c:v>
                </c:pt>
                <c:pt idx="7919">
                  <c:v>279.22295694147749</c:v>
                </c:pt>
                <c:pt idx="7920">
                  <c:v>279.24898617643339</c:v>
                </c:pt>
                <c:pt idx="7921">
                  <c:v>279.27501455127629</c:v>
                </c:pt>
                <c:pt idx="7922">
                  <c:v>279.3010420661443</c:v>
                </c:pt>
                <c:pt idx="7923">
                  <c:v>279.32706872117382</c:v>
                </c:pt>
                <c:pt idx="7924">
                  <c:v>279.35309451650238</c:v>
                </c:pt>
                <c:pt idx="7925">
                  <c:v>279.37911945226602</c:v>
                </c:pt>
                <c:pt idx="7926">
                  <c:v>279.40514352860203</c:v>
                </c:pt>
                <c:pt idx="7927">
                  <c:v>279.43116674564737</c:v>
                </c:pt>
                <c:pt idx="7928">
                  <c:v>279.45718910353838</c:v>
                </c:pt>
                <c:pt idx="7929">
                  <c:v>279.48321060241233</c:v>
                </c:pt>
                <c:pt idx="7930">
                  <c:v>279.50923124240529</c:v>
                </c:pt>
                <c:pt idx="7931">
                  <c:v>279.53525102365438</c:v>
                </c:pt>
                <c:pt idx="7932">
                  <c:v>279.56126994629568</c:v>
                </c:pt>
                <c:pt idx="7933">
                  <c:v>279.58728801046681</c:v>
                </c:pt>
                <c:pt idx="7934">
                  <c:v>279.61330521630259</c:v>
                </c:pt>
                <c:pt idx="7935">
                  <c:v>279.639321563941</c:v>
                </c:pt>
                <c:pt idx="7936">
                  <c:v>279.66533705351821</c:v>
                </c:pt>
                <c:pt idx="7937">
                  <c:v>279.69135168517028</c:v>
                </c:pt>
                <c:pt idx="7938">
                  <c:v>279.71736545903349</c:v>
                </c:pt>
                <c:pt idx="7939">
                  <c:v>279.7433783752445</c:v>
                </c:pt>
                <c:pt idx="7940">
                  <c:v>279.76939043393969</c:v>
                </c:pt>
                <c:pt idx="7941">
                  <c:v>279.79540163525508</c:v>
                </c:pt>
                <c:pt idx="7942">
                  <c:v>279.82141197932668</c:v>
                </c:pt>
                <c:pt idx="7943">
                  <c:v>279.84742146629128</c:v>
                </c:pt>
                <c:pt idx="7944">
                  <c:v>279.87343009628393</c:v>
                </c:pt>
                <c:pt idx="7945">
                  <c:v>279.89943786944201</c:v>
                </c:pt>
                <c:pt idx="7946">
                  <c:v>279.92544478590111</c:v>
                </c:pt>
                <c:pt idx="7947">
                  <c:v>279.95145084579741</c:v>
                </c:pt>
                <c:pt idx="7948">
                  <c:v>279.97745604926592</c:v>
                </c:pt>
                <c:pt idx="7949">
                  <c:v>280.00346039644381</c:v>
                </c:pt>
                <c:pt idx="7950">
                  <c:v>280.02946388746642</c:v>
                </c:pt>
                <c:pt idx="7951">
                  <c:v>280.05546652247</c:v>
                </c:pt>
                <c:pt idx="7952">
                  <c:v>280.08146830158938</c:v>
                </c:pt>
                <c:pt idx="7953">
                  <c:v>280.10746922496179</c:v>
                </c:pt>
                <c:pt idx="7954">
                  <c:v>280.13346929272183</c:v>
                </c:pt>
                <c:pt idx="7955">
                  <c:v>280.15946850500541</c:v>
                </c:pt>
                <c:pt idx="7956">
                  <c:v>280.18546686194861</c:v>
                </c:pt>
                <c:pt idx="7957">
                  <c:v>280.21146436368701</c:v>
                </c:pt>
                <c:pt idx="7958">
                  <c:v>280.23746101035601</c:v>
                </c:pt>
                <c:pt idx="7959">
                  <c:v>280.26345680209141</c:v>
                </c:pt>
                <c:pt idx="7960">
                  <c:v>280.28945173902821</c:v>
                </c:pt>
                <c:pt idx="7961">
                  <c:v>280.31544582130272</c:v>
                </c:pt>
                <c:pt idx="7962">
                  <c:v>280.34143904904897</c:v>
                </c:pt>
                <c:pt idx="7963">
                  <c:v>280.36743142240431</c:v>
                </c:pt>
                <c:pt idx="7964">
                  <c:v>280.39342294150259</c:v>
                </c:pt>
                <c:pt idx="7965">
                  <c:v>280.41941360647962</c:v>
                </c:pt>
                <c:pt idx="7966">
                  <c:v>280.44540341747069</c:v>
                </c:pt>
                <c:pt idx="7967">
                  <c:v>280.47139237461141</c:v>
                </c:pt>
                <c:pt idx="7968">
                  <c:v>280.49738047803652</c:v>
                </c:pt>
                <c:pt idx="7969">
                  <c:v>280.52336772788112</c:v>
                </c:pt>
                <c:pt idx="7970">
                  <c:v>280.54935412428068</c:v>
                </c:pt>
                <c:pt idx="7971">
                  <c:v>280.5753396673702</c:v>
                </c:pt>
                <c:pt idx="7972">
                  <c:v>280.60132435728428</c:v>
                </c:pt>
                <c:pt idx="7973">
                  <c:v>280.62730819415879</c:v>
                </c:pt>
                <c:pt idx="7974">
                  <c:v>280.65329117812888</c:v>
                </c:pt>
                <c:pt idx="7975">
                  <c:v>280.67927330932798</c:v>
                </c:pt>
                <c:pt idx="7976">
                  <c:v>280.70525458789228</c:v>
                </c:pt>
                <c:pt idx="7977">
                  <c:v>280.73123501395651</c:v>
                </c:pt>
                <c:pt idx="7978">
                  <c:v>280.75721458765491</c:v>
                </c:pt>
                <c:pt idx="7979">
                  <c:v>280.78319330912251</c:v>
                </c:pt>
                <c:pt idx="7980">
                  <c:v>280.80917117849481</c:v>
                </c:pt>
                <c:pt idx="7981">
                  <c:v>280.83514819590567</c:v>
                </c:pt>
                <c:pt idx="7982">
                  <c:v>280.8611243614896</c:v>
                </c:pt>
                <c:pt idx="7983">
                  <c:v>280.88709967538227</c:v>
                </c:pt>
                <c:pt idx="7984">
                  <c:v>280.91307413771762</c:v>
                </c:pt>
                <c:pt idx="7985">
                  <c:v>280.93904774862949</c:v>
                </c:pt>
                <c:pt idx="7986">
                  <c:v>280.96502050825399</c:v>
                </c:pt>
                <c:pt idx="7987">
                  <c:v>280.99099241672428</c:v>
                </c:pt>
                <c:pt idx="7988">
                  <c:v>281.01696347417629</c:v>
                </c:pt>
                <c:pt idx="7989">
                  <c:v>281.04293368074241</c:v>
                </c:pt>
                <c:pt idx="7990">
                  <c:v>281.06890303655831</c:v>
                </c:pt>
                <c:pt idx="7991">
                  <c:v>281.09487154175821</c:v>
                </c:pt>
                <c:pt idx="7992">
                  <c:v>281.12083919647631</c:v>
                </c:pt>
                <c:pt idx="7993">
                  <c:v>281.14680600084682</c:v>
                </c:pt>
                <c:pt idx="7994">
                  <c:v>281.17277195500401</c:v>
                </c:pt>
                <c:pt idx="7995">
                  <c:v>281.19873705908191</c:v>
                </c:pt>
                <c:pt idx="7996">
                  <c:v>281.22470131321512</c:v>
                </c:pt>
                <c:pt idx="7997">
                  <c:v>281.25066471753672</c:v>
                </c:pt>
                <c:pt idx="7998">
                  <c:v>281.27662727218183</c:v>
                </c:pt>
                <c:pt idx="7999">
                  <c:v>281.30258897728407</c:v>
                </c:pt>
                <c:pt idx="8000">
                  <c:v>281.32854983297773</c:v>
                </c:pt>
                <c:pt idx="8001">
                  <c:v>281.35450983939648</c:v>
                </c:pt>
                <c:pt idx="8002">
                  <c:v>281.38046899667381</c:v>
                </c:pt>
                <c:pt idx="8003">
                  <c:v>281.4064273049446</c:v>
                </c:pt>
                <c:pt idx="8004">
                  <c:v>281.43238476434209</c:v>
                </c:pt>
                <c:pt idx="8005">
                  <c:v>281.4583413749998</c:v>
                </c:pt>
                <c:pt idx="8006">
                  <c:v>281.48429713705178</c:v>
                </c:pt>
                <c:pt idx="8007">
                  <c:v>281.51025205063218</c:v>
                </c:pt>
                <c:pt idx="8008">
                  <c:v>281.53620611587422</c:v>
                </c:pt>
                <c:pt idx="8009">
                  <c:v>281.56215933291179</c:v>
                </c:pt>
                <c:pt idx="8010">
                  <c:v>281.58811170187818</c:v>
                </c:pt>
                <c:pt idx="8011">
                  <c:v>281.61406322290742</c:v>
                </c:pt>
                <c:pt idx="8012">
                  <c:v>281.64001389613242</c:v>
                </c:pt>
                <c:pt idx="8013">
                  <c:v>281.66596372168698</c:v>
                </c:pt>
                <c:pt idx="8014">
                  <c:v>281.6919126997052</c:v>
                </c:pt>
                <c:pt idx="8015">
                  <c:v>281.71786083031952</c:v>
                </c:pt>
                <c:pt idx="8016">
                  <c:v>281.7438081136641</c:v>
                </c:pt>
                <c:pt idx="8017">
                  <c:v>281.76975454987138</c:v>
                </c:pt>
                <c:pt idx="8018">
                  <c:v>281.79570013907528</c:v>
                </c:pt>
                <c:pt idx="8019">
                  <c:v>281.82164488140961</c:v>
                </c:pt>
                <c:pt idx="8020">
                  <c:v>281.84758877700671</c:v>
                </c:pt>
                <c:pt idx="8021">
                  <c:v>281.87353182600009</c:v>
                </c:pt>
                <c:pt idx="8022">
                  <c:v>281.89947402852289</c:v>
                </c:pt>
                <c:pt idx="8023">
                  <c:v>281.92541538470903</c:v>
                </c:pt>
                <c:pt idx="8024">
                  <c:v>281.95135589468981</c:v>
                </c:pt>
                <c:pt idx="8025">
                  <c:v>281.97729555859962</c:v>
                </c:pt>
                <c:pt idx="8026">
                  <c:v>282.00323437657141</c:v>
                </c:pt>
                <c:pt idx="8027">
                  <c:v>282.02917234873757</c:v>
                </c:pt>
                <c:pt idx="8028">
                  <c:v>282.05510947523152</c:v>
                </c:pt>
                <c:pt idx="8029">
                  <c:v>282.08104575618643</c:v>
                </c:pt>
                <c:pt idx="8030">
                  <c:v>282.10698119173412</c:v>
                </c:pt>
                <c:pt idx="8031">
                  <c:v>282.13291578200818</c:v>
                </c:pt>
                <c:pt idx="8032">
                  <c:v>282.1588495271414</c:v>
                </c:pt>
                <c:pt idx="8033">
                  <c:v>282.18478242726638</c:v>
                </c:pt>
                <c:pt idx="8034">
                  <c:v>282.21071448251593</c:v>
                </c:pt>
                <c:pt idx="8035">
                  <c:v>282.23664569302281</c:v>
                </c:pt>
                <c:pt idx="8036">
                  <c:v>282.26257605891868</c:v>
                </c:pt>
                <c:pt idx="8037">
                  <c:v>282.28850558033753</c:v>
                </c:pt>
                <c:pt idx="8038">
                  <c:v>282.31443425741128</c:v>
                </c:pt>
                <c:pt idx="8039">
                  <c:v>282.34036209027317</c:v>
                </c:pt>
                <c:pt idx="8040">
                  <c:v>282.36628907905418</c:v>
                </c:pt>
                <c:pt idx="8041">
                  <c:v>282.39221522388812</c:v>
                </c:pt>
                <c:pt idx="8042">
                  <c:v>282.41814052490639</c:v>
                </c:pt>
                <c:pt idx="8043">
                  <c:v>282.44406498224248</c:v>
                </c:pt>
                <c:pt idx="8044">
                  <c:v>282.46998859602741</c:v>
                </c:pt>
                <c:pt idx="8045">
                  <c:v>282.49591136639481</c:v>
                </c:pt>
                <c:pt idx="8046">
                  <c:v>282.52183329347662</c:v>
                </c:pt>
                <c:pt idx="8047">
                  <c:v>282.5477543774042</c:v>
                </c:pt>
                <c:pt idx="8048">
                  <c:v>282.57367461831097</c:v>
                </c:pt>
                <c:pt idx="8049">
                  <c:v>282.59959401632773</c:v>
                </c:pt>
                <c:pt idx="8050">
                  <c:v>282.62551257158748</c:v>
                </c:pt>
                <c:pt idx="8051">
                  <c:v>282.65143028422239</c:v>
                </c:pt>
                <c:pt idx="8052">
                  <c:v>282.67734715436433</c:v>
                </c:pt>
                <c:pt idx="8053">
                  <c:v>282.70326318214518</c:v>
                </c:pt>
                <c:pt idx="8054">
                  <c:v>282.72917836769659</c:v>
                </c:pt>
                <c:pt idx="8055">
                  <c:v>282.75509271115129</c:v>
                </c:pt>
                <c:pt idx="8056">
                  <c:v>282.78100621264048</c:v>
                </c:pt>
                <c:pt idx="8057">
                  <c:v>282.80691887229648</c:v>
                </c:pt>
                <c:pt idx="8058">
                  <c:v>282.832830690251</c:v>
                </c:pt>
                <c:pt idx="8059">
                  <c:v>282.85874166663598</c:v>
                </c:pt>
                <c:pt idx="8060">
                  <c:v>282.88465180158272</c:v>
                </c:pt>
                <c:pt idx="8061">
                  <c:v>282.9105610952227</c:v>
                </c:pt>
                <c:pt idx="8062">
                  <c:v>282.93646954768798</c:v>
                </c:pt>
                <c:pt idx="8063">
                  <c:v>282.96237715911121</c:v>
                </c:pt>
                <c:pt idx="8064">
                  <c:v>282.98828392962213</c:v>
                </c:pt>
                <c:pt idx="8065">
                  <c:v>283.01418985935402</c:v>
                </c:pt>
                <c:pt idx="8066">
                  <c:v>283.04009494843649</c:v>
                </c:pt>
                <c:pt idx="8067">
                  <c:v>283.0659991970029</c:v>
                </c:pt>
                <c:pt idx="8068">
                  <c:v>283.09190260518358</c:v>
                </c:pt>
                <c:pt idx="8069">
                  <c:v>283.11780517311098</c:v>
                </c:pt>
                <c:pt idx="8070">
                  <c:v>283.1437069009155</c:v>
                </c:pt>
                <c:pt idx="8071">
                  <c:v>283.1696077887284</c:v>
                </c:pt>
                <c:pt idx="8072">
                  <c:v>283.19550783668149</c:v>
                </c:pt>
                <c:pt idx="8073">
                  <c:v>283.22140704490567</c:v>
                </c:pt>
                <c:pt idx="8074">
                  <c:v>283.24730541353313</c:v>
                </c:pt>
                <c:pt idx="8075">
                  <c:v>283.27320294269379</c:v>
                </c:pt>
                <c:pt idx="8076">
                  <c:v>283.29909963251981</c:v>
                </c:pt>
                <c:pt idx="8077">
                  <c:v>283.32499548314172</c:v>
                </c:pt>
                <c:pt idx="8078">
                  <c:v>283.3508904946903</c:v>
                </c:pt>
                <c:pt idx="8079">
                  <c:v>283.37678466729739</c:v>
                </c:pt>
                <c:pt idx="8080">
                  <c:v>283.40267800109388</c:v>
                </c:pt>
                <c:pt idx="8081">
                  <c:v>283.42857049621023</c:v>
                </c:pt>
                <c:pt idx="8082">
                  <c:v>283.45446215277752</c:v>
                </c:pt>
                <c:pt idx="8083">
                  <c:v>283.4803529709269</c:v>
                </c:pt>
                <c:pt idx="8084">
                  <c:v>283.50624295078927</c:v>
                </c:pt>
                <c:pt idx="8085">
                  <c:v>283.53213209249549</c:v>
                </c:pt>
                <c:pt idx="8086">
                  <c:v>283.55802039617572</c:v>
                </c:pt>
                <c:pt idx="8087">
                  <c:v>283.58390786196168</c:v>
                </c:pt>
                <c:pt idx="8088">
                  <c:v>283.60979448998307</c:v>
                </c:pt>
                <c:pt idx="8089">
                  <c:v>283.6356802803715</c:v>
                </c:pt>
                <c:pt idx="8090">
                  <c:v>283.66156523325668</c:v>
                </c:pt>
                <c:pt idx="8091">
                  <c:v>283.68744934877049</c:v>
                </c:pt>
                <c:pt idx="8092">
                  <c:v>283.71333262704189</c:v>
                </c:pt>
                <c:pt idx="8093">
                  <c:v>283.73921506820278</c:v>
                </c:pt>
                <c:pt idx="8094">
                  <c:v>283.76509667238349</c:v>
                </c:pt>
                <c:pt idx="8095">
                  <c:v>283.79097743971329</c:v>
                </c:pt>
                <c:pt idx="8096">
                  <c:v>283.81685737032439</c:v>
                </c:pt>
                <c:pt idx="8097">
                  <c:v>283.84273646434588</c:v>
                </c:pt>
                <c:pt idx="8098">
                  <c:v>283.8686147219081</c:v>
                </c:pt>
                <c:pt idx="8099">
                  <c:v>283.89449214314249</c:v>
                </c:pt>
                <c:pt idx="8100">
                  <c:v>283.92036872817812</c:v>
                </c:pt>
                <c:pt idx="8101">
                  <c:v>283.94624447714511</c:v>
                </c:pt>
                <c:pt idx="8102">
                  <c:v>283.97211939017518</c:v>
                </c:pt>
                <c:pt idx="8103">
                  <c:v>283.99799346739758</c:v>
                </c:pt>
                <c:pt idx="8104">
                  <c:v>284.02386670894191</c:v>
                </c:pt>
                <c:pt idx="8105">
                  <c:v>284.04973911493909</c:v>
                </c:pt>
                <c:pt idx="8106">
                  <c:v>284.07561068551882</c:v>
                </c:pt>
                <c:pt idx="8107">
                  <c:v>284.10148142081118</c:v>
                </c:pt>
                <c:pt idx="8108">
                  <c:v>284.12735132094627</c:v>
                </c:pt>
                <c:pt idx="8109">
                  <c:v>284.1532203860537</c:v>
                </c:pt>
                <c:pt idx="8110">
                  <c:v>284.1790886162641</c:v>
                </c:pt>
                <c:pt idx="8111">
                  <c:v>284.2049560117066</c:v>
                </c:pt>
                <c:pt idx="8112">
                  <c:v>284.23082257251161</c:v>
                </c:pt>
                <c:pt idx="8113">
                  <c:v>284.25668829880851</c:v>
                </c:pt>
                <c:pt idx="8114">
                  <c:v>284.28255319072713</c:v>
                </c:pt>
                <c:pt idx="8115">
                  <c:v>284.30841724839718</c:v>
                </c:pt>
                <c:pt idx="8116">
                  <c:v>284.334280471949</c:v>
                </c:pt>
                <c:pt idx="8117">
                  <c:v>284.36014286151089</c:v>
                </c:pt>
                <c:pt idx="8118">
                  <c:v>284.386004417214</c:v>
                </c:pt>
                <c:pt idx="8119">
                  <c:v>284.41186513918728</c:v>
                </c:pt>
                <c:pt idx="8120">
                  <c:v>284.43772502755991</c:v>
                </c:pt>
                <c:pt idx="8121">
                  <c:v>284.46358408246232</c:v>
                </c:pt>
                <c:pt idx="8122">
                  <c:v>284.48944230402299</c:v>
                </c:pt>
                <c:pt idx="8123">
                  <c:v>284.51529969237151</c:v>
                </c:pt>
                <c:pt idx="8124">
                  <c:v>284.54115624763779</c:v>
                </c:pt>
                <c:pt idx="8125">
                  <c:v>284.56701196995112</c:v>
                </c:pt>
                <c:pt idx="8126">
                  <c:v>284.59286685944051</c:v>
                </c:pt>
                <c:pt idx="8127">
                  <c:v>284.61872091623582</c:v>
                </c:pt>
                <c:pt idx="8128">
                  <c:v>284.6445741404662</c:v>
                </c:pt>
                <c:pt idx="8129">
                  <c:v>284.67042653226002</c:v>
                </c:pt>
                <c:pt idx="8130">
                  <c:v>284.6962780917475</c:v>
                </c:pt>
                <c:pt idx="8131">
                  <c:v>284.72212881905699</c:v>
                </c:pt>
                <c:pt idx="8132">
                  <c:v>284.74797871431832</c:v>
                </c:pt>
                <c:pt idx="8133">
                  <c:v>284.7738277776603</c:v>
                </c:pt>
                <c:pt idx="8134">
                  <c:v>284.79967600921202</c:v>
                </c:pt>
                <c:pt idx="8135">
                  <c:v>284.82552340910189</c:v>
                </c:pt>
                <c:pt idx="8136">
                  <c:v>284.85136997745968</c:v>
                </c:pt>
                <c:pt idx="8137">
                  <c:v>284.87721571441472</c:v>
                </c:pt>
                <c:pt idx="8138">
                  <c:v>284.90306062009529</c:v>
                </c:pt>
                <c:pt idx="8139">
                  <c:v>284.92890469462913</c:v>
                </c:pt>
                <c:pt idx="8140">
                  <c:v>284.95474793814719</c:v>
                </c:pt>
                <c:pt idx="8141">
                  <c:v>284.98059035077728</c:v>
                </c:pt>
                <c:pt idx="8142">
                  <c:v>285.00643193264801</c:v>
                </c:pt>
                <c:pt idx="8143">
                  <c:v>285.0322726838881</c:v>
                </c:pt>
                <c:pt idx="8144">
                  <c:v>285.05811260462667</c:v>
                </c:pt>
                <c:pt idx="8145">
                  <c:v>285.0839516949917</c:v>
                </c:pt>
                <c:pt idx="8146">
                  <c:v>285.10978995511272</c:v>
                </c:pt>
                <c:pt idx="8147">
                  <c:v>285.13562738511769</c:v>
                </c:pt>
                <c:pt idx="8148">
                  <c:v>285.16146398513501</c:v>
                </c:pt>
                <c:pt idx="8149">
                  <c:v>285.18729975529379</c:v>
                </c:pt>
                <c:pt idx="8150">
                  <c:v>285.21313469572209</c:v>
                </c:pt>
                <c:pt idx="8151">
                  <c:v>285.23896880654883</c:v>
                </c:pt>
                <c:pt idx="8152">
                  <c:v>285.2648020879015</c:v>
                </c:pt>
                <c:pt idx="8153">
                  <c:v>285.29063453990972</c:v>
                </c:pt>
                <c:pt idx="8154">
                  <c:v>285.31646616270052</c:v>
                </c:pt>
                <c:pt idx="8155">
                  <c:v>285.34229695640312</c:v>
                </c:pt>
                <c:pt idx="8156">
                  <c:v>285.36812692114478</c:v>
                </c:pt>
                <c:pt idx="8157">
                  <c:v>285.3939560570555</c:v>
                </c:pt>
                <c:pt idx="8158">
                  <c:v>285.41978436426211</c:v>
                </c:pt>
                <c:pt idx="8159">
                  <c:v>285.44561184289302</c:v>
                </c:pt>
                <c:pt idx="8160">
                  <c:v>285.47143849307588</c:v>
                </c:pt>
                <c:pt idx="8161">
                  <c:v>285.49726431494008</c:v>
                </c:pt>
                <c:pt idx="8162">
                  <c:v>285.5230893086125</c:v>
                </c:pt>
                <c:pt idx="8163">
                  <c:v>285.54891347422182</c:v>
                </c:pt>
                <c:pt idx="8164">
                  <c:v>285.5747368118956</c:v>
                </c:pt>
                <c:pt idx="8165">
                  <c:v>285.60055932176158</c:v>
                </c:pt>
                <c:pt idx="8166">
                  <c:v>285.62638100394832</c:v>
                </c:pt>
                <c:pt idx="8167">
                  <c:v>285.65220185858368</c:v>
                </c:pt>
                <c:pt idx="8168">
                  <c:v>285.67802188579481</c:v>
                </c:pt>
                <c:pt idx="8169">
                  <c:v>285.70384108571022</c:v>
                </c:pt>
                <c:pt idx="8170">
                  <c:v>285.72965945845721</c:v>
                </c:pt>
                <c:pt idx="8171">
                  <c:v>285.75547700416359</c:v>
                </c:pt>
                <c:pt idx="8172">
                  <c:v>285.78129372295763</c:v>
                </c:pt>
                <c:pt idx="8173">
                  <c:v>285.80710961496601</c:v>
                </c:pt>
                <c:pt idx="8174">
                  <c:v>285.83292468031681</c:v>
                </c:pt>
                <c:pt idx="8175">
                  <c:v>285.85873891913792</c:v>
                </c:pt>
                <c:pt idx="8176">
                  <c:v>285.88455233155662</c:v>
                </c:pt>
                <c:pt idx="8177">
                  <c:v>285.91036491770041</c:v>
                </c:pt>
                <c:pt idx="8178">
                  <c:v>285.93617667769661</c:v>
                </c:pt>
                <c:pt idx="8179">
                  <c:v>285.96198761167352</c:v>
                </c:pt>
                <c:pt idx="8180">
                  <c:v>285.98779771975791</c:v>
                </c:pt>
                <c:pt idx="8181">
                  <c:v>286.01360700207653</c:v>
                </c:pt>
                <c:pt idx="8182">
                  <c:v>286.03941545875779</c:v>
                </c:pt>
                <c:pt idx="8183">
                  <c:v>286.06522308992862</c:v>
                </c:pt>
                <c:pt idx="8184">
                  <c:v>286.0910298957163</c:v>
                </c:pt>
                <c:pt idx="8185">
                  <c:v>286.11683587624759</c:v>
                </c:pt>
                <c:pt idx="8186">
                  <c:v>286.14264103165101</c:v>
                </c:pt>
                <c:pt idx="8187">
                  <c:v>286.16844536205201</c:v>
                </c:pt>
                <c:pt idx="8188">
                  <c:v>286.19424886757872</c:v>
                </c:pt>
                <c:pt idx="8189">
                  <c:v>286.22005154835853</c:v>
                </c:pt>
                <c:pt idx="8190">
                  <c:v>286.24585340451802</c:v>
                </c:pt>
                <c:pt idx="8191">
                  <c:v>286.27165443618361</c:v>
                </c:pt>
                <c:pt idx="8192">
                  <c:v>286.29745464348332</c:v>
                </c:pt>
                <c:pt idx="8193">
                  <c:v>286.32325402654419</c:v>
                </c:pt>
                <c:pt idx="8194">
                  <c:v>286.34905258549202</c:v>
                </c:pt>
                <c:pt idx="8195">
                  <c:v>286.37485032045498</c:v>
                </c:pt>
                <c:pt idx="8196">
                  <c:v>286.40064723155882</c:v>
                </c:pt>
                <c:pt idx="8197">
                  <c:v>286.42644331893052</c:v>
                </c:pt>
                <c:pt idx="8198">
                  <c:v>286.45223858269782</c:v>
                </c:pt>
                <c:pt idx="8199">
                  <c:v>286.47803302298661</c:v>
                </c:pt>
                <c:pt idx="8200">
                  <c:v>286.50382663992411</c:v>
                </c:pt>
                <c:pt idx="8201">
                  <c:v>286.52961943363658</c:v>
                </c:pt>
                <c:pt idx="8202">
                  <c:v>286.55541140425072</c:v>
                </c:pt>
                <c:pt idx="8203">
                  <c:v>286.58120255189289</c:v>
                </c:pt>
                <c:pt idx="8204">
                  <c:v>286.60699287669041</c:v>
                </c:pt>
                <c:pt idx="8205">
                  <c:v>286.63278237876989</c:v>
                </c:pt>
                <c:pt idx="8206">
                  <c:v>286.65857105825688</c:v>
                </c:pt>
                <c:pt idx="8207">
                  <c:v>286.68435891527798</c:v>
                </c:pt>
                <c:pt idx="8208">
                  <c:v>286.71014594996029</c:v>
                </c:pt>
                <c:pt idx="8209">
                  <c:v>286.73593216242978</c:v>
                </c:pt>
                <c:pt idx="8210">
                  <c:v>286.76171755281291</c:v>
                </c:pt>
                <c:pt idx="8211">
                  <c:v>286.7875021212368</c:v>
                </c:pt>
                <c:pt idx="8212">
                  <c:v>286.81328586782598</c:v>
                </c:pt>
                <c:pt idx="8213">
                  <c:v>286.83906879270819</c:v>
                </c:pt>
                <c:pt idx="8214">
                  <c:v>286.8648508960091</c:v>
                </c:pt>
                <c:pt idx="8215">
                  <c:v>286.89063217785491</c:v>
                </c:pt>
                <c:pt idx="8216">
                  <c:v>286.91641263837192</c:v>
                </c:pt>
                <c:pt idx="8217">
                  <c:v>286.94219227768559</c:v>
                </c:pt>
                <c:pt idx="8218">
                  <c:v>286.96797109592359</c:v>
                </c:pt>
                <c:pt idx="8219">
                  <c:v>286.99374909321068</c:v>
                </c:pt>
                <c:pt idx="8220">
                  <c:v>287.01952626967261</c:v>
                </c:pt>
                <c:pt idx="8221">
                  <c:v>287.04530262543602</c:v>
                </c:pt>
                <c:pt idx="8222">
                  <c:v>287.07107816062728</c:v>
                </c:pt>
                <c:pt idx="8223">
                  <c:v>287.09685287537172</c:v>
                </c:pt>
                <c:pt idx="8224">
                  <c:v>287.12262676979498</c:v>
                </c:pt>
                <c:pt idx="8225">
                  <c:v>287.1483998440234</c:v>
                </c:pt>
                <c:pt idx="8226">
                  <c:v>287.17417209818228</c:v>
                </c:pt>
                <c:pt idx="8227">
                  <c:v>287.19994353239798</c:v>
                </c:pt>
                <c:pt idx="8228">
                  <c:v>287.22571414679601</c:v>
                </c:pt>
                <c:pt idx="8229">
                  <c:v>287.25148394150159</c:v>
                </c:pt>
                <c:pt idx="8230">
                  <c:v>287.27725291664171</c:v>
                </c:pt>
                <c:pt idx="8231">
                  <c:v>287.30302107234019</c:v>
                </c:pt>
                <c:pt idx="8232">
                  <c:v>287.32878840872399</c:v>
                </c:pt>
                <c:pt idx="8233">
                  <c:v>287.35455492591819</c:v>
                </c:pt>
                <c:pt idx="8234">
                  <c:v>287.38032062404852</c:v>
                </c:pt>
                <c:pt idx="8235">
                  <c:v>287.40608550324038</c:v>
                </c:pt>
                <c:pt idx="8236">
                  <c:v>287.43184956361921</c:v>
                </c:pt>
                <c:pt idx="8237">
                  <c:v>287.45761280531048</c:v>
                </c:pt>
                <c:pt idx="8238">
                  <c:v>287.48337522843929</c:v>
                </c:pt>
                <c:pt idx="8239">
                  <c:v>287.50913683313132</c:v>
                </c:pt>
                <c:pt idx="8240">
                  <c:v>287.53489761951209</c:v>
                </c:pt>
                <c:pt idx="8241">
                  <c:v>287.5606575877066</c:v>
                </c:pt>
                <c:pt idx="8242">
                  <c:v>287.5864167378399</c:v>
                </c:pt>
                <c:pt idx="8243">
                  <c:v>287.61217507003772</c:v>
                </c:pt>
                <c:pt idx="8244">
                  <c:v>287.63793258442502</c:v>
                </c:pt>
                <c:pt idx="8245">
                  <c:v>287.66368928112701</c:v>
                </c:pt>
                <c:pt idx="8246">
                  <c:v>287.68944516026801</c:v>
                </c:pt>
                <c:pt idx="8247">
                  <c:v>287.71520022197421</c:v>
                </c:pt>
                <c:pt idx="8248">
                  <c:v>287.74095446637028</c:v>
                </c:pt>
                <c:pt idx="8249">
                  <c:v>287.76670789358133</c:v>
                </c:pt>
                <c:pt idx="8250">
                  <c:v>287.79246050373263</c:v>
                </c:pt>
                <c:pt idx="8251">
                  <c:v>287.81821229694782</c:v>
                </c:pt>
                <c:pt idx="8252">
                  <c:v>287.84396327335332</c:v>
                </c:pt>
                <c:pt idx="8253">
                  <c:v>287.86971343307351</c:v>
                </c:pt>
                <c:pt idx="8254">
                  <c:v>287.89546277623259</c:v>
                </c:pt>
                <c:pt idx="8255">
                  <c:v>287.92121130295641</c:v>
                </c:pt>
                <c:pt idx="8256">
                  <c:v>287.94695901336922</c:v>
                </c:pt>
                <c:pt idx="8257">
                  <c:v>287.9727059075957</c:v>
                </c:pt>
                <c:pt idx="8258">
                  <c:v>287.99845198576111</c:v>
                </c:pt>
                <c:pt idx="8259">
                  <c:v>288.02419724798921</c:v>
                </c:pt>
                <c:pt idx="8260">
                  <c:v>288.04994169440522</c:v>
                </c:pt>
                <c:pt idx="8261">
                  <c:v>288.07568532513409</c:v>
                </c:pt>
                <c:pt idx="8262">
                  <c:v>288.10142814029899</c:v>
                </c:pt>
                <c:pt idx="8263">
                  <c:v>288.12717014002669</c:v>
                </c:pt>
                <c:pt idx="8264">
                  <c:v>288.1529113244394</c:v>
                </c:pt>
                <c:pt idx="8265">
                  <c:v>288.17865169366303</c:v>
                </c:pt>
                <c:pt idx="8266">
                  <c:v>288.20439124782138</c:v>
                </c:pt>
                <c:pt idx="8267">
                  <c:v>288.23012998703899</c:v>
                </c:pt>
                <c:pt idx="8268">
                  <c:v>288.25586791144082</c:v>
                </c:pt>
                <c:pt idx="8269">
                  <c:v>288.28160502115031</c:v>
                </c:pt>
                <c:pt idx="8270">
                  <c:v>288.30734131629242</c:v>
                </c:pt>
                <c:pt idx="8271">
                  <c:v>288.33307679699118</c:v>
                </c:pt>
                <c:pt idx="8272">
                  <c:v>288.35881146337027</c:v>
                </c:pt>
                <c:pt idx="8273">
                  <c:v>288.38454531555521</c:v>
                </c:pt>
                <c:pt idx="8274">
                  <c:v>288.41027835366901</c:v>
                </c:pt>
                <c:pt idx="8275">
                  <c:v>288.43601057783587</c:v>
                </c:pt>
                <c:pt idx="8276">
                  <c:v>288.46174198818022</c:v>
                </c:pt>
                <c:pt idx="8277">
                  <c:v>288.48747258482661</c:v>
                </c:pt>
                <c:pt idx="8278">
                  <c:v>288.51320236789832</c:v>
                </c:pt>
                <c:pt idx="8279">
                  <c:v>288.53893133751899</c:v>
                </c:pt>
                <c:pt idx="8280">
                  <c:v>288.56465949381368</c:v>
                </c:pt>
                <c:pt idx="8281">
                  <c:v>288.59038683690591</c:v>
                </c:pt>
                <c:pt idx="8282">
                  <c:v>288.61611336691902</c:v>
                </c:pt>
                <c:pt idx="8283">
                  <c:v>288.64183908397769</c:v>
                </c:pt>
                <c:pt idx="8284">
                  <c:v>288.6675639882049</c:v>
                </c:pt>
                <c:pt idx="8285">
                  <c:v>288.69328807972539</c:v>
                </c:pt>
                <c:pt idx="8286">
                  <c:v>288.7190113586621</c:v>
                </c:pt>
                <c:pt idx="8287">
                  <c:v>288.74473382513912</c:v>
                </c:pt>
                <c:pt idx="8288">
                  <c:v>288.7704554792806</c:v>
                </c:pt>
                <c:pt idx="8289">
                  <c:v>288.7961763212092</c:v>
                </c:pt>
                <c:pt idx="8290">
                  <c:v>288.82189635104902</c:v>
                </c:pt>
                <c:pt idx="8291">
                  <c:v>288.84761556892403</c:v>
                </c:pt>
                <c:pt idx="8292">
                  <c:v>288.87333397495729</c:v>
                </c:pt>
                <c:pt idx="8293">
                  <c:v>288.89905156927261</c:v>
                </c:pt>
                <c:pt idx="8294">
                  <c:v>288.92476835199329</c:v>
                </c:pt>
                <c:pt idx="8295">
                  <c:v>288.95048432324222</c:v>
                </c:pt>
                <c:pt idx="8296">
                  <c:v>288.97619948314423</c:v>
                </c:pt>
                <c:pt idx="8297">
                  <c:v>289.00191383182141</c:v>
                </c:pt>
                <c:pt idx="8298">
                  <c:v>289.02762736939769</c:v>
                </c:pt>
                <c:pt idx="8299">
                  <c:v>289.05334009599682</c:v>
                </c:pt>
                <c:pt idx="8300">
                  <c:v>289.07905201174111</c:v>
                </c:pt>
                <c:pt idx="8301">
                  <c:v>289.10476311675433</c:v>
                </c:pt>
                <c:pt idx="8302">
                  <c:v>289.13047341115958</c:v>
                </c:pt>
                <c:pt idx="8303">
                  <c:v>289.15618289508029</c:v>
                </c:pt>
                <c:pt idx="8304">
                  <c:v>289.18189156863929</c:v>
                </c:pt>
                <c:pt idx="8305">
                  <c:v>289.20759943195992</c:v>
                </c:pt>
                <c:pt idx="8306">
                  <c:v>289.23330648516509</c:v>
                </c:pt>
                <c:pt idx="8307">
                  <c:v>289.2590127283778</c:v>
                </c:pt>
                <c:pt idx="8308">
                  <c:v>289.28471816172203</c:v>
                </c:pt>
                <c:pt idx="8309">
                  <c:v>289.31042278531959</c:v>
                </c:pt>
                <c:pt idx="8310">
                  <c:v>289.33612659929321</c:v>
                </c:pt>
                <c:pt idx="8311">
                  <c:v>289.36182960376698</c:v>
                </c:pt>
                <c:pt idx="8312">
                  <c:v>289.38753179886299</c:v>
                </c:pt>
                <c:pt idx="8313">
                  <c:v>289.41323318470398</c:v>
                </c:pt>
                <c:pt idx="8314">
                  <c:v>289.43893376141398</c:v>
                </c:pt>
                <c:pt idx="8315">
                  <c:v>289.46463352911451</c:v>
                </c:pt>
                <c:pt idx="8316">
                  <c:v>289.4903324879283</c:v>
                </c:pt>
                <c:pt idx="8317">
                  <c:v>289.51603063797842</c:v>
                </c:pt>
                <c:pt idx="8318">
                  <c:v>289.54172797938838</c:v>
                </c:pt>
                <c:pt idx="8319">
                  <c:v>289.56742451227967</c:v>
                </c:pt>
                <c:pt idx="8320">
                  <c:v>289.59312023677512</c:v>
                </c:pt>
                <c:pt idx="8321">
                  <c:v>289.61881515299763</c:v>
                </c:pt>
                <c:pt idx="8322">
                  <c:v>289.6445092610694</c:v>
                </c:pt>
                <c:pt idx="8323">
                  <c:v>289.67020256111329</c:v>
                </c:pt>
                <c:pt idx="8324">
                  <c:v>289.695895053252</c:v>
                </c:pt>
                <c:pt idx="8325">
                  <c:v>289.72158673760669</c:v>
                </c:pt>
                <c:pt idx="8326">
                  <c:v>289.74727761430182</c:v>
                </c:pt>
                <c:pt idx="8327">
                  <c:v>289.77296768345838</c:v>
                </c:pt>
                <c:pt idx="8328">
                  <c:v>289.79865694519839</c:v>
                </c:pt>
                <c:pt idx="8329">
                  <c:v>289.82434539964561</c:v>
                </c:pt>
                <c:pt idx="8330">
                  <c:v>289.85003304692083</c:v>
                </c:pt>
                <c:pt idx="8331">
                  <c:v>289.87571988714728</c:v>
                </c:pt>
                <c:pt idx="8332">
                  <c:v>289.90140592044668</c:v>
                </c:pt>
                <c:pt idx="8333">
                  <c:v>289.92709114694179</c:v>
                </c:pt>
                <c:pt idx="8334">
                  <c:v>289.95277556675393</c:v>
                </c:pt>
                <c:pt idx="8335">
                  <c:v>289.97845918000621</c:v>
                </c:pt>
                <c:pt idx="8336">
                  <c:v>290.00414198681949</c:v>
                </c:pt>
                <c:pt idx="8337">
                  <c:v>290.029823987317</c:v>
                </c:pt>
                <c:pt idx="8338">
                  <c:v>290.05550518162022</c:v>
                </c:pt>
                <c:pt idx="8339">
                  <c:v>290.08118556985141</c:v>
                </c:pt>
                <c:pt idx="8340">
                  <c:v>290.10686515213172</c:v>
                </c:pt>
                <c:pt idx="8341">
                  <c:v>290.13254392858357</c:v>
                </c:pt>
                <c:pt idx="8342">
                  <c:v>290.15822189932942</c:v>
                </c:pt>
                <c:pt idx="8343">
                  <c:v>290.18389906449039</c:v>
                </c:pt>
                <c:pt idx="8344">
                  <c:v>290.20957542418859</c:v>
                </c:pt>
                <c:pt idx="8345">
                  <c:v>290.23525097854571</c:v>
                </c:pt>
                <c:pt idx="8346">
                  <c:v>290.26092572768363</c:v>
                </c:pt>
                <c:pt idx="8347">
                  <c:v>290.28659967172422</c:v>
                </c:pt>
                <c:pt idx="8348">
                  <c:v>290.31227281078901</c:v>
                </c:pt>
                <c:pt idx="8349">
                  <c:v>290.33794514499908</c:v>
                </c:pt>
                <c:pt idx="8350">
                  <c:v>290.3636166744767</c:v>
                </c:pt>
                <c:pt idx="8351">
                  <c:v>290.38928739934352</c:v>
                </c:pt>
                <c:pt idx="8352">
                  <c:v>290.41495731972083</c:v>
                </c:pt>
                <c:pt idx="8353">
                  <c:v>290.44062643573028</c:v>
                </c:pt>
                <c:pt idx="8354">
                  <c:v>290.46629474749278</c:v>
                </c:pt>
                <c:pt idx="8355">
                  <c:v>290.49196225513111</c:v>
                </c:pt>
                <c:pt idx="8356">
                  <c:v>290.51762895876561</c:v>
                </c:pt>
                <c:pt idx="8357">
                  <c:v>290.54329485851741</c:v>
                </c:pt>
                <c:pt idx="8358">
                  <c:v>290.56895995450918</c:v>
                </c:pt>
                <c:pt idx="8359">
                  <c:v>290.59462424686097</c:v>
                </c:pt>
                <c:pt idx="8360">
                  <c:v>290.62028773569472</c:v>
                </c:pt>
                <c:pt idx="8361">
                  <c:v>290.645950421132</c:v>
                </c:pt>
                <c:pt idx="8362">
                  <c:v>290.67161230329327</c:v>
                </c:pt>
                <c:pt idx="8363">
                  <c:v>290.69727338229961</c:v>
                </c:pt>
                <c:pt idx="8364">
                  <c:v>290.72293365827369</c:v>
                </c:pt>
                <c:pt idx="8365">
                  <c:v>290.74859313133493</c:v>
                </c:pt>
                <c:pt idx="8366">
                  <c:v>290.77425180160492</c:v>
                </c:pt>
                <c:pt idx="8367">
                  <c:v>290.79990966920491</c:v>
                </c:pt>
                <c:pt idx="8368">
                  <c:v>290.82556673425671</c:v>
                </c:pt>
                <c:pt idx="8369">
                  <c:v>290.85122299687941</c:v>
                </c:pt>
                <c:pt idx="8370">
                  <c:v>290.87687845719557</c:v>
                </c:pt>
                <c:pt idx="8371">
                  <c:v>290.90253311532598</c:v>
                </c:pt>
                <c:pt idx="8372">
                  <c:v>290.92818697139057</c:v>
                </c:pt>
                <c:pt idx="8373">
                  <c:v>290.95384002551123</c:v>
                </c:pt>
                <c:pt idx="8374">
                  <c:v>290.97949227780862</c:v>
                </c:pt>
                <c:pt idx="8375">
                  <c:v>291.0051437284028</c:v>
                </c:pt>
                <c:pt idx="8376">
                  <c:v>291.0307943774153</c:v>
                </c:pt>
                <c:pt idx="8377">
                  <c:v>291.05644422496658</c:v>
                </c:pt>
                <c:pt idx="8378">
                  <c:v>291.08209327117771</c:v>
                </c:pt>
                <c:pt idx="8379">
                  <c:v>291.1077415161688</c:v>
                </c:pt>
                <c:pt idx="8380">
                  <c:v>291.1333889600607</c:v>
                </c:pt>
                <c:pt idx="8381">
                  <c:v>291.15903560297409</c:v>
                </c:pt>
                <c:pt idx="8382">
                  <c:v>291.18468144502941</c:v>
                </c:pt>
                <c:pt idx="8383">
                  <c:v>291.21032648634741</c:v>
                </c:pt>
                <c:pt idx="8384">
                  <c:v>291.23597072704871</c:v>
                </c:pt>
                <c:pt idx="8385">
                  <c:v>291.26161416725301</c:v>
                </c:pt>
                <c:pt idx="8386">
                  <c:v>291.28725680708192</c:v>
                </c:pt>
                <c:pt idx="8387">
                  <c:v>291.31289864665501</c:v>
                </c:pt>
                <c:pt idx="8388">
                  <c:v>291.33853968609299</c:v>
                </c:pt>
                <c:pt idx="8389">
                  <c:v>291.36417992551583</c:v>
                </c:pt>
                <c:pt idx="8390">
                  <c:v>291.38981936504427</c:v>
                </c:pt>
                <c:pt idx="8391">
                  <c:v>291.41545800479821</c:v>
                </c:pt>
                <c:pt idx="8392">
                  <c:v>291.4410958448986</c:v>
                </c:pt>
                <c:pt idx="8393">
                  <c:v>291.46673288546538</c:v>
                </c:pt>
                <c:pt idx="8394">
                  <c:v>291.4923691266178</c:v>
                </c:pt>
                <c:pt idx="8395">
                  <c:v>291.51800456847718</c:v>
                </c:pt>
                <c:pt idx="8396">
                  <c:v>291.54363921116362</c:v>
                </c:pt>
                <c:pt idx="8397">
                  <c:v>291.5692730547965</c:v>
                </c:pt>
                <c:pt idx="8398">
                  <c:v>291.59490609949597</c:v>
                </c:pt>
                <c:pt idx="8399">
                  <c:v>291.62053834538239</c:v>
                </c:pt>
                <c:pt idx="8400">
                  <c:v>291.64616979257551</c:v>
                </c:pt>
                <c:pt idx="8401">
                  <c:v>291.6718004411959</c:v>
                </c:pt>
                <c:pt idx="8402">
                  <c:v>291.69743029136322</c:v>
                </c:pt>
                <c:pt idx="8403">
                  <c:v>291.72305934319621</c:v>
                </c:pt>
                <c:pt idx="8404">
                  <c:v>291.74868759681681</c:v>
                </c:pt>
                <c:pt idx="8405">
                  <c:v>291.77431505234262</c:v>
                </c:pt>
                <c:pt idx="8406">
                  <c:v>291.79994170989499</c:v>
                </c:pt>
                <c:pt idx="8407">
                  <c:v>291.82556756959372</c:v>
                </c:pt>
                <c:pt idx="8408">
                  <c:v>291.85119263155701</c:v>
                </c:pt>
                <c:pt idx="8409">
                  <c:v>291.87681689590642</c:v>
                </c:pt>
                <c:pt idx="8410">
                  <c:v>291.90244036276079</c:v>
                </c:pt>
                <c:pt idx="8411">
                  <c:v>291.92806303223921</c:v>
                </c:pt>
                <c:pt idx="8412">
                  <c:v>291.95368490446242</c:v>
                </c:pt>
                <c:pt idx="8413">
                  <c:v>291.97930597954922</c:v>
                </c:pt>
                <c:pt idx="8414">
                  <c:v>292.00492625761939</c:v>
                </c:pt>
                <c:pt idx="8415">
                  <c:v>292.03054573879223</c:v>
                </c:pt>
                <c:pt idx="8416">
                  <c:v>292.05616442318779</c:v>
                </c:pt>
                <c:pt idx="8417">
                  <c:v>292.08178231092472</c:v>
                </c:pt>
                <c:pt idx="8418">
                  <c:v>292.10739940212301</c:v>
                </c:pt>
                <c:pt idx="8419">
                  <c:v>292.13301569690191</c:v>
                </c:pt>
                <c:pt idx="8420">
                  <c:v>292.15863119538102</c:v>
                </c:pt>
                <c:pt idx="8421">
                  <c:v>292.18424589767869</c:v>
                </c:pt>
                <c:pt idx="8422">
                  <c:v>292.20985980391509</c:v>
                </c:pt>
                <c:pt idx="8423">
                  <c:v>292.2354729142092</c:v>
                </c:pt>
                <c:pt idx="8424">
                  <c:v>292.26108522868049</c:v>
                </c:pt>
                <c:pt idx="8425">
                  <c:v>292.28669674744782</c:v>
                </c:pt>
                <c:pt idx="8426">
                  <c:v>292.3123074706308</c:v>
                </c:pt>
                <c:pt idx="8427">
                  <c:v>292.33791739834783</c:v>
                </c:pt>
                <c:pt idx="8428">
                  <c:v>292.36352653071862</c:v>
                </c:pt>
                <c:pt idx="8429">
                  <c:v>292.38913486786169</c:v>
                </c:pt>
                <c:pt idx="8430">
                  <c:v>292.41474240989629</c:v>
                </c:pt>
                <c:pt idx="8431">
                  <c:v>292.44034915694232</c:v>
                </c:pt>
                <c:pt idx="8432">
                  <c:v>292.46595510911698</c:v>
                </c:pt>
                <c:pt idx="8433">
                  <c:v>292.49156026654089</c:v>
                </c:pt>
                <c:pt idx="8434">
                  <c:v>292.51716462933177</c:v>
                </c:pt>
                <c:pt idx="8435">
                  <c:v>292.54276819760952</c:v>
                </c:pt>
                <c:pt idx="8436">
                  <c:v>292.56837097149139</c:v>
                </c:pt>
                <c:pt idx="8437">
                  <c:v>292.59397295109801</c:v>
                </c:pt>
                <c:pt idx="8438">
                  <c:v>292.61957413654739</c:v>
                </c:pt>
                <c:pt idx="8439">
                  <c:v>292.64517452795752</c:v>
                </c:pt>
                <c:pt idx="8440">
                  <c:v>292.6707741254483</c:v>
                </c:pt>
                <c:pt idx="8441">
                  <c:v>292.69637292913751</c:v>
                </c:pt>
                <c:pt idx="8442">
                  <c:v>292.72197093914451</c:v>
                </c:pt>
                <c:pt idx="8443">
                  <c:v>292.74756815558737</c:v>
                </c:pt>
                <c:pt idx="8444">
                  <c:v>292.77316457858518</c:v>
                </c:pt>
                <c:pt idx="8445">
                  <c:v>292.79876020825589</c:v>
                </c:pt>
                <c:pt idx="8446">
                  <c:v>292.8243550447188</c:v>
                </c:pt>
                <c:pt idx="8447">
                  <c:v>292.84994908809159</c:v>
                </c:pt>
                <c:pt idx="8448">
                  <c:v>292.87554233849352</c:v>
                </c:pt>
                <c:pt idx="8449">
                  <c:v>292.90113479604219</c:v>
                </c:pt>
                <c:pt idx="8450">
                  <c:v>292.92672646085629</c:v>
                </c:pt>
                <c:pt idx="8451">
                  <c:v>292.95231733305451</c:v>
                </c:pt>
                <c:pt idx="8452">
                  <c:v>292.97790741275458</c:v>
                </c:pt>
                <c:pt idx="8453">
                  <c:v>293.00349670007557</c:v>
                </c:pt>
                <c:pt idx="8454">
                  <c:v>293.02908519513471</c:v>
                </c:pt>
                <c:pt idx="8455">
                  <c:v>293.05467289805119</c:v>
                </c:pt>
                <c:pt idx="8456">
                  <c:v>293.08025980894263</c:v>
                </c:pt>
                <c:pt idx="8457">
                  <c:v>293.10584592792799</c:v>
                </c:pt>
                <c:pt idx="8458">
                  <c:v>293.13143125512403</c:v>
                </c:pt>
                <c:pt idx="8459">
                  <c:v>293.15701579065069</c:v>
                </c:pt>
                <c:pt idx="8460">
                  <c:v>293.18259953462427</c:v>
                </c:pt>
                <c:pt idx="8461">
                  <c:v>293.20818248716358</c:v>
                </c:pt>
                <c:pt idx="8462">
                  <c:v>293.23376464838691</c:v>
                </c:pt>
                <c:pt idx="8463">
                  <c:v>293.25934601841129</c:v>
                </c:pt>
                <c:pt idx="8464">
                  <c:v>293.28492659735599</c:v>
                </c:pt>
                <c:pt idx="8465">
                  <c:v>293.31050638533861</c:v>
                </c:pt>
                <c:pt idx="8466">
                  <c:v>293.33608538247569</c:v>
                </c:pt>
                <c:pt idx="8467">
                  <c:v>293.36166358888681</c:v>
                </c:pt>
                <c:pt idx="8468">
                  <c:v>293.38724100468897</c:v>
                </c:pt>
                <c:pt idx="8469">
                  <c:v>293.41281762999972</c:v>
                </c:pt>
                <c:pt idx="8470">
                  <c:v>293.43839346493718</c:v>
                </c:pt>
                <c:pt idx="8471">
                  <c:v>293.46396850961918</c:v>
                </c:pt>
                <c:pt idx="8472">
                  <c:v>293.48954276416328</c:v>
                </c:pt>
                <c:pt idx="8473">
                  <c:v>293.51511622868719</c:v>
                </c:pt>
                <c:pt idx="8474">
                  <c:v>293.54068890330939</c:v>
                </c:pt>
                <c:pt idx="8475">
                  <c:v>293.5662607881456</c:v>
                </c:pt>
                <c:pt idx="8476">
                  <c:v>293.59183188331463</c:v>
                </c:pt>
                <c:pt idx="8477">
                  <c:v>293.6174021889334</c:v>
                </c:pt>
                <c:pt idx="8478">
                  <c:v>293.6429717051202</c:v>
                </c:pt>
                <c:pt idx="8479">
                  <c:v>293.66854043199231</c:v>
                </c:pt>
                <c:pt idx="8480">
                  <c:v>293.69410836966722</c:v>
                </c:pt>
                <c:pt idx="8481">
                  <c:v>293.7196755182614</c:v>
                </c:pt>
                <c:pt idx="8482">
                  <c:v>293.74524187789319</c:v>
                </c:pt>
                <c:pt idx="8483">
                  <c:v>293.77080744867959</c:v>
                </c:pt>
                <c:pt idx="8484">
                  <c:v>293.79637223073871</c:v>
                </c:pt>
                <c:pt idx="8485">
                  <c:v>293.82193622418669</c:v>
                </c:pt>
                <c:pt idx="8486">
                  <c:v>293.84749942914112</c:v>
                </c:pt>
                <c:pt idx="8487">
                  <c:v>293.87306184571901</c:v>
                </c:pt>
                <c:pt idx="8488">
                  <c:v>293.89862347403829</c:v>
                </c:pt>
                <c:pt idx="8489">
                  <c:v>293.92418431421612</c:v>
                </c:pt>
                <c:pt idx="8490">
                  <c:v>293.94974436636909</c:v>
                </c:pt>
                <c:pt idx="8491">
                  <c:v>293.97530363061401</c:v>
                </c:pt>
                <c:pt idx="8492">
                  <c:v>294.000862107069</c:v>
                </c:pt>
                <c:pt idx="8493">
                  <c:v>294.02641979585042</c:v>
                </c:pt>
                <c:pt idx="8494">
                  <c:v>294.05197669707519</c:v>
                </c:pt>
                <c:pt idx="8495">
                  <c:v>294.0775328108607</c:v>
                </c:pt>
                <c:pt idx="8496">
                  <c:v>294.10308813732308</c:v>
                </c:pt>
                <c:pt idx="8497">
                  <c:v>294.12864267658023</c:v>
                </c:pt>
                <c:pt idx="8498">
                  <c:v>294.15419642874912</c:v>
                </c:pt>
                <c:pt idx="8499">
                  <c:v>294.1797493939452</c:v>
                </c:pt>
                <c:pt idx="8500">
                  <c:v>294.20530157228688</c:v>
                </c:pt>
                <c:pt idx="8501">
                  <c:v>294.2308529638899</c:v>
                </c:pt>
                <c:pt idx="8502">
                  <c:v>294.25640356887129</c:v>
                </c:pt>
                <c:pt idx="8503">
                  <c:v>294.28195338734872</c:v>
                </c:pt>
                <c:pt idx="8504">
                  <c:v>294.30750241943701</c:v>
                </c:pt>
                <c:pt idx="8505">
                  <c:v>294.33305066525429</c:v>
                </c:pt>
                <c:pt idx="8506">
                  <c:v>294.35859812491708</c:v>
                </c:pt>
                <c:pt idx="8507">
                  <c:v>294.38414479854168</c:v>
                </c:pt>
                <c:pt idx="8508">
                  <c:v>294.40969068624452</c:v>
                </c:pt>
                <c:pt idx="8509">
                  <c:v>294.43523578814222</c:v>
                </c:pt>
                <c:pt idx="8510">
                  <c:v>294.46078010435161</c:v>
                </c:pt>
                <c:pt idx="8511">
                  <c:v>294.48632363498871</c:v>
                </c:pt>
                <c:pt idx="8512">
                  <c:v>294.51186638016969</c:v>
                </c:pt>
                <c:pt idx="8513">
                  <c:v>294.53740834001212</c:v>
                </c:pt>
                <c:pt idx="8514">
                  <c:v>294.56294951463161</c:v>
                </c:pt>
                <c:pt idx="8515">
                  <c:v>294.58848990414458</c:v>
                </c:pt>
                <c:pt idx="8516">
                  <c:v>294.61402950866773</c:v>
                </c:pt>
                <c:pt idx="8517">
                  <c:v>294.6395683283165</c:v>
                </c:pt>
                <c:pt idx="8518">
                  <c:v>294.66510636320828</c:v>
                </c:pt>
                <c:pt idx="8519">
                  <c:v>294.69064361345852</c:v>
                </c:pt>
                <c:pt idx="8520">
                  <c:v>294.71618007918329</c:v>
                </c:pt>
                <c:pt idx="8521">
                  <c:v>294.74171576049957</c:v>
                </c:pt>
                <c:pt idx="8522">
                  <c:v>294.76725065752299</c:v>
                </c:pt>
                <c:pt idx="8523">
                  <c:v>294.79278477037002</c:v>
                </c:pt>
                <c:pt idx="8524">
                  <c:v>294.81831809915531</c:v>
                </c:pt>
                <c:pt idx="8525">
                  <c:v>294.8438506439968</c:v>
                </c:pt>
                <c:pt idx="8526">
                  <c:v>294.86938240500939</c:v>
                </c:pt>
                <c:pt idx="8527">
                  <c:v>294.8949133823096</c:v>
                </c:pt>
                <c:pt idx="8528">
                  <c:v>294.92044357601321</c:v>
                </c:pt>
                <c:pt idx="8529">
                  <c:v>294.94597298623609</c:v>
                </c:pt>
                <c:pt idx="8530">
                  <c:v>294.97150161309429</c:v>
                </c:pt>
                <c:pt idx="8531">
                  <c:v>294.99702945670367</c:v>
                </c:pt>
                <c:pt idx="8532">
                  <c:v>295.02255651717951</c:v>
                </c:pt>
                <c:pt idx="8533">
                  <c:v>295.0480827946385</c:v>
                </c:pt>
                <c:pt idx="8534">
                  <c:v>295.07360828919542</c:v>
                </c:pt>
                <c:pt idx="8535">
                  <c:v>295.09913300096702</c:v>
                </c:pt>
                <c:pt idx="8536">
                  <c:v>295.12465693006862</c:v>
                </c:pt>
                <c:pt idx="8537">
                  <c:v>295.15018007661558</c:v>
                </c:pt>
                <c:pt idx="8538">
                  <c:v>295.17570244072402</c:v>
                </c:pt>
                <c:pt idx="8539">
                  <c:v>295.2012240225086</c:v>
                </c:pt>
                <c:pt idx="8540">
                  <c:v>295.22674482208652</c:v>
                </c:pt>
                <c:pt idx="8541">
                  <c:v>295.25226483957209</c:v>
                </c:pt>
                <c:pt idx="8542">
                  <c:v>295.27778407508129</c:v>
                </c:pt>
                <c:pt idx="8543">
                  <c:v>295.3033025287296</c:v>
                </c:pt>
                <c:pt idx="8544">
                  <c:v>295.32882020063209</c:v>
                </c:pt>
                <c:pt idx="8545">
                  <c:v>295.35433709090489</c:v>
                </c:pt>
                <c:pt idx="8546">
                  <c:v>295.37985319966322</c:v>
                </c:pt>
                <c:pt idx="8547">
                  <c:v>295.40536852702138</c:v>
                </c:pt>
                <c:pt idx="8548">
                  <c:v>295.43088307309648</c:v>
                </c:pt>
                <c:pt idx="8549">
                  <c:v>295.45639683800312</c:v>
                </c:pt>
                <c:pt idx="8550">
                  <c:v>295.48190982185531</c:v>
                </c:pt>
                <c:pt idx="8551">
                  <c:v>295.50742202477079</c:v>
                </c:pt>
                <c:pt idx="8552">
                  <c:v>295.53293344686199</c:v>
                </c:pt>
                <c:pt idx="8553">
                  <c:v>295.55844408824669</c:v>
                </c:pt>
                <c:pt idx="8554">
                  <c:v>295.5839539490384</c:v>
                </c:pt>
                <c:pt idx="8555">
                  <c:v>295.60946302935298</c:v>
                </c:pt>
                <c:pt idx="8556">
                  <c:v>295.63497132930507</c:v>
                </c:pt>
                <c:pt idx="8557">
                  <c:v>295.66047884900979</c:v>
                </c:pt>
                <c:pt idx="8558">
                  <c:v>295.68598558858218</c:v>
                </c:pt>
                <c:pt idx="8559">
                  <c:v>295.71149154813799</c:v>
                </c:pt>
                <c:pt idx="8560">
                  <c:v>295.73699672779122</c:v>
                </c:pt>
                <c:pt idx="8561">
                  <c:v>295.76250112765712</c:v>
                </c:pt>
                <c:pt idx="8562">
                  <c:v>295.78800474785129</c:v>
                </c:pt>
                <c:pt idx="8563">
                  <c:v>295.81350758848731</c:v>
                </c:pt>
                <c:pt idx="8564">
                  <c:v>295.83900964968132</c:v>
                </c:pt>
                <c:pt idx="8565">
                  <c:v>295.86451093154739</c:v>
                </c:pt>
                <c:pt idx="8566">
                  <c:v>295.89001143420029</c:v>
                </c:pt>
                <c:pt idx="8567">
                  <c:v>295.91551115775519</c:v>
                </c:pt>
                <c:pt idx="8568">
                  <c:v>295.94101010232669</c:v>
                </c:pt>
                <c:pt idx="8569">
                  <c:v>295.96650826802971</c:v>
                </c:pt>
                <c:pt idx="8570">
                  <c:v>295.99200565497819</c:v>
                </c:pt>
                <c:pt idx="8571">
                  <c:v>296.01750226328699</c:v>
                </c:pt>
                <c:pt idx="8572">
                  <c:v>296.04299809307167</c:v>
                </c:pt>
                <c:pt idx="8573">
                  <c:v>296.06849314444611</c:v>
                </c:pt>
                <c:pt idx="8574">
                  <c:v>296.09398741752432</c:v>
                </c:pt>
                <c:pt idx="8575">
                  <c:v>296.11948091242158</c:v>
                </c:pt>
                <c:pt idx="8576">
                  <c:v>296.14497362925272</c:v>
                </c:pt>
                <c:pt idx="8577">
                  <c:v>296.17046556813102</c:v>
                </c:pt>
                <c:pt idx="8578">
                  <c:v>296.19595672917143</c:v>
                </c:pt>
                <c:pt idx="8579">
                  <c:v>296.22144711248899</c:v>
                </c:pt>
                <c:pt idx="8580">
                  <c:v>296.24693671819722</c:v>
                </c:pt>
                <c:pt idx="8581">
                  <c:v>296.272425546411</c:v>
                </c:pt>
                <c:pt idx="8582">
                  <c:v>296.2979135972443</c:v>
                </c:pt>
                <c:pt idx="8583">
                  <c:v>296.32340087081161</c:v>
                </c:pt>
                <c:pt idx="8584">
                  <c:v>296.34888736722758</c:v>
                </c:pt>
                <c:pt idx="8585">
                  <c:v>296.37437308660549</c:v>
                </c:pt>
                <c:pt idx="8586">
                  <c:v>296.39985802906028</c:v>
                </c:pt>
                <c:pt idx="8587">
                  <c:v>296.42534219470571</c:v>
                </c:pt>
                <c:pt idx="8588">
                  <c:v>296.45082558365579</c:v>
                </c:pt>
                <c:pt idx="8589">
                  <c:v>296.47630819602477</c:v>
                </c:pt>
                <c:pt idx="8590">
                  <c:v>296.50179003192761</c:v>
                </c:pt>
                <c:pt idx="8591">
                  <c:v>296.52727109147719</c:v>
                </c:pt>
                <c:pt idx="8592">
                  <c:v>296.55275137478799</c:v>
                </c:pt>
                <c:pt idx="8593">
                  <c:v>296.57823088197341</c:v>
                </c:pt>
                <c:pt idx="8594">
                  <c:v>296.60370961314879</c:v>
                </c:pt>
                <c:pt idx="8595">
                  <c:v>296.6291875684268</c:v>
                </c:pt>
                <c:pt idx="8596">
                  <c:v>296.65466474792152</c:v>
                </c:pt>
                <c:pt idx="8597">
                  <c:v>296.68014115174702</c:v>
                </c:pt>
                <c:pt idx="8598">
                  <c:v>296.70561678001678</c:v>
                </c:pt>
                <c:pt idx="8599">
                  <c:v>296.73109163284511</c:v>
                </c:pt>
                <c:pt idx="8600">
                  <c:v>296.75656571034642</c:v>
                </c:pt>
                <c:pt idx="8601">
                  <c:v>296.78203901263288</c:v>
                </c:pt>
                <c:pt idx="8602">
                  <c:v>296.80751153981902</c:v>
                </c:pt>
                <c:pt idx="8603">
                  <c:v>296.83298329201841</c:v>
                </c:pt>
                <c:pt idx="8604">
                  <c:v>296.85845426934452</c:v>
                </c:pt>
                <c:pt idx="8605">
                  <c:v>296.88392447191148</c:v>
                </c:pt>
                <c:pt idx="8606">
                  <c:v>296.90939389983311</c:v>
                </c:pt>
                <c:pt idx="8607">
                  <c:v>296.93486255322159</c:v>
                </c:pt>
                <c:pt idx="8608">
                  <c:v>296.96033043219222</c:v>
                </c:pt>
                <c:pt idx="8609">
                  <c:v>296.98579753685641</c:v>
                </c:pt>
                <c:pt idx="8610">
                  <c:v>297.01126386732972</c:v>
                </c:pt>
                <c:pt idx="8611">
                  <c:v>297.03672942372458</c:v>
                </c:pt>
                <c:pt idx="8612">
                  <c:v>297.06219420615429</c:v>
                </c:pt>
                <c:pt idx="8613">
                  <c:v>297.08765821473293</c:v>
                </c:pt>
                <c:pt idx="8614">
                  <c:v>297.11312144957282</c:v>
                </c:pt>
                <c:pt idx="8615">
                  <c:v>297.1385839107885</c:v>
                </c:pt>
                <c:pt idx="8616">
                  <c:v>297.16404559849212</c:v>
                </c:pt>
                <c:pt idx="8617">
                  <c:v>297.18950651279749</c:v>
                </c:pt>
                <c:pt idx="8618">
                  <c:v>297.21496665381812</c:v>
                </c:pt>
                <c:pt idx="8619">
                  <c:v>297.24042602166662</c:v>
                </c:pt>
                <c:pt idx="8620">
                  <c:v>297.26588461645667</c:v>
                </c:pt>
                <c:pt idx="8621">
                  <c:v>297.29134243830163</c:v>
                </c:pt>
                <c:pt idx="8622">
                  <c:v>297.31679948731369</c:v>
                </c:pt>
                <c:pt idx="8623">
                  <c:v>297.34225576360569</c:v>
                </c:pt>
                <c:pt idx="8624">
                  <c:v>297.36771126729201</c:v>
                </c:pt>
                <c:pt idx="8625">
                  <c:v>297.39316599848519</c:v>
                </c:pt>
                <c:pt idx="8626">
                  <c:v>297.4186199572984</c:v>
                </c:pt>
                <c:pt idx="8627">
                  <c:v>297.44407314384438</c:v>
                </c:pt>
                <c:pt idx="8628">
                  <c:v>297.46952555823577</c:v>
                </c:pt>
                <c:pt idx="8629">
                  <c:v>297.49497720058571</c:v>
                </c:pt>
                <c:pt idx="8630">
                  <c:v>297.52042807100719</c:v>
                </c:pt>
                <c:pt idx="8631">
                  <c:v>297.54587816961299</c:v>
                </c:pt>
                <c:pt idx="8632">
                  <c:v>297.57132749651578</c:v>
                </c:pt>
                <c:pt idx="8633">
                  <c:v>297.5967760518285</c:v>
                </c:pt>
                <c:pt idx="8634">
                  <c:v>297.62222383566399</c:v>
                </c:pt>
                <c:pt idx="8635">
                  <c:v>297.64767084813468</c:v>
                </c:pt>
                <c:pt idx="8636">
                  <c:v>297.67311708935341</c:v>
                </c:pt>
                <c:pt idx="8637">
                  <c:v>297.6985625594333</c:v>
                </c:pt>
                <c:pt idx="8638">
                  <c:v>297.72400725848638</c:v>
                </c:pt>
                <c:pt idx="8639">
                  <c:v>297.74945118662572</c:v>
                </c:pt>
                <c:pt idx="8640">
                  <c:v>297.77489434396352</c:v>
                </c:pt>
                <c:pt idx="8641">
                  <c:v>297.80033673061303</c:v>
                </c:pt>
                <c:pt idx="8642">
                  <c:v>297.82577834668552</c:v>
                </c:pt>
                <c:pt idx="8643">
                  <c:v>297.8512191922942</c:v>
                </c:pt>
                <c:pt idx="8644">
                  <c:v>297.87665926755187</c:v>
                </c:pt>
                <c:pt idx="8645">
                  <c:v>297.90209857257088</c:v>
                </c:pt>
                <c:pt idx="8646">
                  <c:v>297.9275371074628</c:v>
                </c:pt>
                <c:pt idx="8647">
                  <c:v>297.9529748723412</c:v>
                </c:pt>
                <c:pt idx="8648">
                  <c:v>297.97841186731722</c:v>
                </c:pt>
                <c:pt idx="8649">
                  <c:v>298.00384809250448</c:v>
                </c:pt>
                <c:pt idx="8650">
                  <c:v>298.02928354801429</c:v>
                </c:pt>
                <c:pt idx="8651">
                  <c:v>298.05471823395908</c:v>
                </c:pt>
                <c:pt idx="8652">
                  <c:v>298.08015215045128</c:v>
                </c:pt>
                <c:pt idx="8653">
                  <c:v>298.10558529760289</c:v>
                </c:pt>
                <c:pt idx="8654">
                  <c:v>298.13101767552672</c:v>
                </c:pt>
                <c:pt idx="8655">
                  <c:v>298.15644928433397</c:v>
                </c:pt>
                <c:pt idx="8656">
                  <c:v>298.18188012413719</c:v>
                </c:pt>
                <c:pt idx="8657">
                  <c:v>298.20731019504831</c:v>
                </c:pt>
                <c:pt idx="8658">
                  <c:v>298.23273949717998</c:v>
                </c:pt>
                <c:pt idx="8659">
                  <c:v>298.25816803064401</c:v>
                </c:pt>
                <c:pt idx="8660">
                  <c:v>298.28359579555149</c:v>
                </c:pt>
                <c:pt idx="8661">
                  <c:v>298.30902279201553</c:v>
                </c:pt>
                <c:pt idx="8662">
                  <c:v>298.33444902014747</c:v>
                </c:pt>
                <c:pt idx="8663">
                  <c:v>298.35987448005949</c:v>
                </c:pt>
                <c:pt idx="8664">
                  <c:v>298.38529917186258</c:v>
                </c:pt>
                <c:pt idx="8665">
                  <c:v>298.41072309567039</c:v>
                </c:pt>
                <c:pt idx="8666">
                  <c:v>298.43614625159319</c:v>
                </c:pt>
                <c:pt idx="8667">
                  <c:v>298.4615686397434</c:v>
                </c:pt>
                <c:pt idx="8668">
                  <c:v>298.48699026023218</c:v>
                </c:pt>
                <c:pt idx="8669">
                  <c:v>298.51241111317279</c:v>
                </c:pt>
                <c:pt idx="8670">
                  <c:v>298.53783119867512</c:v>
                </c:pt>
                <c:pt idx="8671">
                  <c:v>298.56325051685178</c:v>
                </c:pt>
                <c:pt idx="8672">
                  <c:v>298.58866906781429</c:v>
                </c:pt>
                <c:pt idx="8673">
                  <c:v>298.61408685167419</c:v>
                </c:pt>
                <c:pt idx="8674">
                  <c:v>298.63950386854327</c:v>
                </c:pt>
                <c:pt idx="8675">
                  <c:v>298.66492011853302</c:v>
                </c:pt>
                <c:pt idx="8676">
                  <c:v>298.69033560175473</c:v>
                </c:pt>
                <c:pt idx="8677">
                  <c:v>298.71575031831969</c:v>
                </c:pt>
                <c:pt idx="8678">
                  <c:v>298.7411642683403</c:v>
                </c:pt>
                <c:pt idx="8679">
                  <c:v>298.76657745192722</c:v>
                </c:pt>
                <c:pt idx="8680">
                  <c:v>298.79198986919209</c:v>
                </c:pt>
                <c:pt idx="8681">
                  <c:v>298.81740152024599</c:v>
                </c:pt>
                <c:pt idx="8682">
                  <c:v>298.8428124052013</c:v>
                </c:pt>
                <c:pt idx="8683">
                  <c:v>298.86822252416817</c:v>
                </c:pt>
                <c:pt idx="8684">
                  <c:v>298.89363187725831</c:v>
                </c:pt>
                <c:pt idx="8685">
                  <c:v>298.91904046458319</c:v>
                </c:pt>
                <c:pt idx="8686">
                  <c:v>298.9444482862537</c:v>
                </c:pt>
                <c:pt idx="8687">
                  <c:v>298.96985534238132</c:v>
                </c:pt>
                <c:pt idx="8688">
                  <c:v>298.99526163307718</c:v>
                </c:pt>
                <c:pt idx="8689">
                  <c:v>299.02066715845228</c:v>
                </c:pt>
                <c:pt idx="8690">
                  <c:v>299.04607191861811</c:v>
                </c:pt>
                <c:pt idx="8691">
                  <c:v>299.07147591368499</c:v>
                </c:pt>
                <c:pt idx="8692">
                  <c:v>299.0968791437657</c:v>
                </c:pt>
                <c:pt idx="8693">
                  <c:v>299.12228160896882</c:v>
                </c:pt>
                <c:pt idx="8694">
                  <c:v>299.14768330940751</c:v>
                </c:pt>
                <c:pt idx="8695">
                  <c:v>299.1730842451916</c:v>
                </c:pt>
                <c:pt idx="8696">
                  <c:v>299.19848441643211</c:v>
                </c:pt>
                <c:pt idx="8697">
                  <c:v>299.22388382324021</c:v>
                </c:pt>
                <c:pt idx="8698">
                  <c:v>299.24928246572711</c:v>
                </c:pt>
                <c:pt idx="8699">
                  <c:v>299.27468034400312</c:v>
                </c:pt>
                <c:pt idx="8700">
                  <c:v>299.30007745817892</c:v>
                </c:pt>
                <c:pt idx="8701">
                  <c:v>299.3254738083657</c:v>
                </c:pt>
                <c:pt idx="8702">
                  <c:v>299.35086939467499</c:v>
                </c:pt>
                <c:pt idx="8703">
                  <c:v>299.3762642172162</c:v>
                </c:pt>
                <c:pt idx="8704">
                  <c:v>299.40165827610019</c:v>
                </c:pt>
                <c:pt idx="8705">
                  <c:v>299.42705157143871</c:v>
                </c:pt>
                <c:pt idx="8706">
                  <c:v>299.45244410334141</c:v>
                </c:pt>
                <c:pt idx="8707">
                  <c:v>299.47783587191969</c:v>
                </c:pt>
                <c:pt idx="8708">
                  <c:v>299.50322687728362</c:v>
                </c:pt>
                <c:pt idx="8709">
                  <c:v>299.52861711954398</c:v>
                </c:pt>
                <c:pt idx="8710">
                  <c:v>299.55400659881082</c:v>
                </c:pt>
                <c:pt idx="8711">
                  <c:v>299.57939531519543</c:v>
                </c:pt>
                <c:pt idx="8712">
                  <c:v>299.60478326880809</c:v>
                </c:pt>
                <c:pt idx="8713">
                  <c:v>299.63017045975897</c:v>
                </c:pt>
                <c:pt idx="8714">
                  <c:v>299.65555688815829</c:v>
                </c:pt>
                <c:pt idx="8715">
                  <c:v>299.68094255411751</c:v>
                </c:pt>
                <c:pt idx="8716">
                  <c:v>299.70632745774589</c:v>
                </c:pt>
                <c:pt idx="8717">
                  <c:v>299.73171159915421</c:v>
                </c:pt>
                <c:pt idx="8718">
                  <c:v>299.75709497845349</c:v>
                </c:pt>
                <c:pt idx="8719">
                  <c:v>299.78247759575248</c:v>
                </c:pt>
                <c:pt idx="8720">
                  <c:v>299.80785945116259</c:v>
                </c:pt>
                <c:pt idx="8721">
                  <c:v>299.83324054479368</c:v>
                </c:pt>
                <c:pt idx="8722">
                  <c:v>299.8586208767565</c:v>
                </c:pt>
                <c:pt idx="8723">
                  <c:v>299.88400044716002</c:v>
                </c:pt>
                <c:pt idx="8724">
                  <c:v>299.90937925611559</c:v>
                </c:pt>
                <c:pt idx="8725">
                  <c:v>299.93475730373223</c:v>
                </c:pt>
                <c:pt idx="8726">
                  <c:v>299.9601345901217</c:v>
                </c:pt>
                <c:pt idx="8727">
                  <c:v>299.98551111539223</c:v>
                </c:pt>
                <c:pt idx="8728">
                  <c:v>300.010886879655</c:v>
                </c:pt>
                <c:pt idx="8729">
                  <c:v>300.03626188301928</c:v>
                </c:pt>
                <c:pt idx="8730">
                  <c:v>300.06163612559578</c:v>
                </c:pt>
                <c:pt idx="8731">
                  <c:v>300.08700960749383</c:v>
                </c:pt>
                <c:pt idx="8732">
                  <c:v>300.11238232882403</c:v>
                </c:pt>
                <c:pt idx="8733">
                  <c:v>300.13775428969501</c:v>
                </c:pt>
                <c:pt idx="8734">
                  <c:v>300.16312549021819</c:v>
                </c:pt>
                <c:pt idx="8735">
                  <c:v>300.18849593050243</c:v>
                </c:pt>
                <c:pt idx="8736">
                  <c:v>300.21386561065788</c:v>
                </c:pt>
                <c:pt idx="8737">
                  <c:v>300.23923453079402</c:v>
                </c:pt>
                <c:pt idx="8738">
                  <c:v>300.26460269102131</c:v>
                </c:pt>
                <c:pt idx="8739">
                  <c:v>300.28997009144871</c:v>
                </c:pt>
                <c:pt idx="8740">
                  <c:v>300.31533673218541</c:v>
                </c:pt>
                <c:pt idx="8741">
                  <c:v>300.34070261334301</c:v>
                </c:pt>
                <c:pt idx="8742">
                  <c:v>300.36606773502939</c:v>
                </c:pt>
                <c:pt idx="8743">
                  <c:v>300.3914320973542</c:v>
                </c:pt>
                <c:pt idx="8744">
                  <c:v>300.41679570042822</c:v>
                </c:pt>
                <c:pt idx="8745">
                  <c:v>300.44215854436038</c:v>
                </c:pt>
                <c:pt idx="8746">
                  <c:v>300.46752062926021</c:v>
                </c:pt>
                <c:pt idx="8747">
                  <c:v>300.49288195523678</c:v>
                </c:pt>
                <c:pt idx="8748">
                  <c:v>300.51824252239982</c:v>
                </c:pt>
                <c:pt idx="8749">
                  <c:v>300.5436023308593</c:v>
                </c:pt>
                <c:pt idx="8750">
                  <c:v>300.56896138072409</c:v>
                </c:pt>
                <c:pt idx="8751">
                  <c:v>300.59431967210293</c:v>
                </c:pt>
                <c:pt idx="8752">
                  <c:v>300.619677205107</c:v>
                </c:pt>
                <c:pt idx="8753">
                  <c:v>300.64503397984367</c:v>
                </c:pt>
                <c:pt idx="8754">
                  <c:v>300.6703899964233</c:v>
                </c:pt>
                <c:pt idx="8755">
                  <c:v>300.69574525495551</c:v>
                </c:pt>
                <c:pt idx="8756">
                  <c:v>300.72109975554861</c:v>
                </c:pt>
                <c:pt idx="8757">
                  <c:v>300.74645349831201</c:v>
                </c:pt>
                <c:pt idx="8758">
                  <c:v>300.77180648335519</c:v>
                </c:pt>
                <c:pt idx="8759">
                  <c:v>300.79715871078719</c:v>
                </c:pt>
                <c:pt idx="8760">
                  <c:v>300.82251018071742</c:v>
                </c:pt>
                <c:pt idx="8761">
                  <c:v>300.84786089325439</c:v>
                </c:pt>
                <c:pt idx="8762">
                  <c:v>300.87321084850697</c:v>
                </c:pt>
                <c:pt idx="8763">
                  <c:v>300.89856004658481</c:v>
                </c:pt>
                <c:pt idx="8764">
                  <c:v>300.9239084875976</c:v>
                </c:pt>
                <c:pt idx="8765">
                  <c:v>300.94925617165308</c:v>
                </c:pt>
                <c:pt idx="8766">
                  <c:v>300.97460309886071</c:v>
                </c:pt>
                <c:pt idx="8767">
                  <c:v>300.99994926932902</c:v>
                </c:pt>
                <c:pt idx="8768">
                  <c:v>301.02529468316771</c:v>
                </c:pt>
                <c:pt idx="8769">
                  <c:v>301.05063934048479</c:v>
                </c:pt>
                <c:pt idx="8770">
                  <c:v>301.07598324138968</c:v>
                </c:pt>
                <c:pt idx="8771">
                  <c:v>301.10132638599089</c:v>
                </c:pt>
                <c:pt idx="8772">
                  <c:v>301.12666877439767</c:v>
                </c:pt>
                <c:pt idx="8773">
                  <c:v>301.15201040671877</c:v>
                </c:pt>
                <c:pt idx="8774">
                  <c:v>301.17735128306151</c:v>
                </c:pt>
                <c:pt idx="8775">
                  <c:v>301.20269140353668</c:v>
                </c:pt>
                <c:pt idx="8776">
                  <c:v>301.22803076825159</c:v>
                </c:pt>
                <c:pt idx="8777">
                  <c:v>301.25336937731521</c:v>
                </c:pt>
                <c:pt idx="8778">
                  <c:v>301.27870723083629</c:v>
                </c:pt>
                <c:pt idx="8779">
                  <c:v>301.30404432892362</c:v>
                </c:pt>
                <c:pt idx="8780">
                  <c:v>301.32938067168487</c:v>
                </c:pt>
                <c:pt idx="8781">
                  <c:v>301.35471625923032</c:v>
                </c:pt>
                <c:pt idx="8782">
                  <c:v>301.38005109166619</c:v>
                </c:pt>
                <c:pt idx="8783">
                  <c:v>301.4053851691026</c:v>
                </c:pt>
                <c:pt idx="8784">
                  <c:v>301.43071849164738</c:v>
                </c:pt>
                <c:pt idx="8785">
                  <c:v>301.45605105940922</c:v>
                </c:pt>
                <c:pt idx="8786">
                  <c:v>301.48138287249662</c:v>
                </c:pt>
                <c:pt idx="8787">
                  <c:v>301.5067139310172</c:v>
                </c:pt>
                <c:pt idx="8788">
                  <c:v>301.53204423507981</c:v>
                </c:pt>
                <c:pt idx="8789">
                  <c:v>301.55737378479341</c:v>
                </c:pt>
                <c:pt idx="8790">
                  <c:v>301.5827025802655</c:v>
                </c:pt>
                <c:pt idx="8791">
                  <c:v>301.60803062160397</c:v>
                </c:pt>
                <c:pt idx="8792">
                  <c:v>301.63335790891819</c:v>
                </c:pt>
                <c:pt idx="8793">
                  <c:v>301.65868444231552</c:v>
                </c:pt>
                <c:pt idx="8794">
                  <c:v>301.68401022190409</c:v>
                </c:pt>
                <c:pt idx="8795">
                  <c:v>301.70933524779258</c:v>
                </c:pt>
                <c:pt idx="8796">
                  <c:v>301.73465952008928</c:v>
                </c:pt>
                <c:pt idx="8797">
                  <c:v>301.759983038901</c:v>
                </c:pt>
                <c:pt idx="8798">
                  <c:v>301.7853058043371</c:v>
                </c:pt>
                <c:pt idx="8799">
                  <c:v>301.81062781650502</c:v>
                </c:pt>
                <c:pt idx="8800">
                  <c:v>301.83594907551321</c:v>
                </c:pt>
                <c:pt idx="8801">
                  <c:v>301.86126958146929</c:v>
                </c:pt>
                <c:pt idx="8802">
                  <c:v>301.88658933448079</c:v>
                </c:pt>
                <c:pt idx="8803">
                  <c:v>301.91190833465657</c:v>
                </c:pt>
                <c:pt idx="8804">
                  <c:v>301.93722658210402</c:v>
                </c:pt>
                <c:pt idx="8805">
                  <c:v>301.96254407693061</c:v>
                </c:pt>
                <c:pt idx="8806">
                  <c:v>301.98786081924521</c:v>
                </c:pt>
                <c:pt idx="8807">
                  <c:v>302.01317680915457</c:v>
                </c:pt>
                <c:pt idx="8808">
                  <c:v>302.03849204676771</c:v>
                </c:pt>
                <c:pt idx="8809">
                  <c:v>302.06380653219082</c:v>
                </c:pt>
                <c:pt idx="8810">
                  <c:v>302.08912026553247</c:v>
                </c:pt>
                <c:pt idx="8811">
                  <c:v>302.114433246901</c:v>
                </c:pt>
                <c:pt idx="8812">
                  <c:v>302.13974547640282</c:v>
                </c:pt>
                <c:pt idx="8813">
                  <c:v>302.16505695414639</c:v>
                </c:pt>
                <c:pt idx="8814">
                  <c:v>302.19036768023909</c:v>
                </c:pt>
                <c:pt idx="8815">
                  <c:v>302.21567765478852</c:v>
                </c:pt>
                <c:pt idx="8816">
                  <c:v>302.24098687790251</c:v>
                </c:pt>
                <c:pt idx="8817">
                  <c:v>302.26629534968788</c:v>
                </c:pt>
                <c:pt idx="8818">
                  <c:v>302.29160307025307</c:v>
                </c:pt>
                <c:pt idx="8819">
                  <c:v>302.31691003970491</c:v>
                </c:pt>
                <c:pt idx="8820">
                  <c:v>302.3422162581511</c:v>
                </c:pt>
                <c:pt idx="8821">
                  <c:v>302.36752172569851</c:v>
                </c:pt>
                <c:pt idx="8822">
                  <c:v>302.3928264424556</c:v>
                </c:pt>
                <c:pt idx="8823">
                  <c:v>302.41813040852918</c:v>
                </c:pt>
                <c:pt idx="8824">
                  <c:v>302.44343362402662</c:v>
                </c:pt>
                <c:pt idx="8825">
                  <c:v>302.46873608905503</c:v>
                </c:pt>
                <c:pt idx="8826">
                  <c:v>302.49403780372188</c:v>
                </c:pt>
                <c:pt idx="8827">
                  <c:v>302.51933876813422</c:v>
                </c:pt>
                <c:pt idx="8828">
                  <c:v>302.54463898239999</c:v>
                </c:pt>
                <c:pt idx="8829">
                  <c:v>302.5699384466252</c:v>
                </c:pt>
                <c:pt idx="8830">
                  <c:v>302.59523716091809</c:v>
                </c:pt>
                <c:pt idx="8831">
                  <c:v>302.62053512538552</c:v>
                </c:pt>
                <c:pt idx="8832">
                  <c:v>302.64583234013452</c:v>
                </c:pt>
                <c:pt idx="8833">
                  <c:v>302.67112880527247</c:v>
                </c:pt>
                <c:pt idx="8834">
                  <c:v>302.69642452090602</c:v>
                </c:pt>
                <c:pt idx="8835">
                  <c:v>302.72171948714202</c:v>
                </c:pt>
                <c:pt idx="8836">
                  <c:v>302.74701370408781</c:v>
                </c:pt>
                <c:pt idx="8837">
                  <c:v>302.7723071718512</c:v>
                </c:pt>
                <c:pt idx="8838">
                  <c:v>302.79759989053719</c:v>
                </c:pt>
                <c:pt idx="8839">
                  <c:v>302.82289186025451</c:v>
                </c:pt>
                <c:pt idx="8840">
                  <c:v>302.8481830811096</c:v>
                </c:pt>
                <c:pt idx="8841">
                  <c:v>302.87347355320873</c:v>
                </c:pt>
                <c:pt idx="8842">
                  <c:v>302.89876327665962</c:v>
                </c:pt>
                <c:pt idx="8843">
                  <c:v>302.92405225156818</c:v>
                </c:pt>
                <c:pt idx="8844">
                  <c:v>302.94934047804162</c:v>
                </c:pt>
                <c:pt idx="8845">
                  <c:v>302.97462795618719</c:v>
                </c:pt>
                <c:pt idx="8846">
                  <c:v>302.99991468611142</c:v>
                </c:pt>
                <c:pt idx="8847">
                  <c:v>303.02520066792022</c:v>
                </c:pt>
                <c:pt idx="8848">
                  <c:v>303.05048590172129</c:v>
                </c:pt>
                <c:pt idx="8849">
                  <c:v>303.07577038762059</c:v>
                </c:pt>
                <c:pt idx="8850">
                  <c:v>303.10105412572528</c:v>
                </c:pt>
                <c:pt idx="8851">
                  <c:v>303.12633711614149</c:v>
                </c:pt>
                <c:pt idx="8852">
                  <c:v>303.15161935897618</c:v>
                </c:pt>
                <c:pt idx="8853">
                  <c:v>303.1769008543352</c:v>
                </c:pt>
                <c:pt idx="8854">
                  <c:v>303.20218160232662</c:v>
                </c:pt>
                <c:pt idx="8855">
                  <c:v>303.22746160305542</c:v>
                </c:pt>
                <c:pt idx="8856">
                  <c:v>303.25274085662812</c:v>
                </c:pt>
                <c:pt idx="8857">
                  <c:v>303.27801936315183</c:v>
                </c:pt>
                <c:pt idx="8858">
                  <c:v>303.3032971227334</c:v>
                </c:pt>
                <c:pt idx="8859">
                  <c:v>303.32857413547799</c:v>
                </c:pt>
                <c:pt idx="8860">
                  <c:v>303.35385040149231</c:v>
                </c:pt>
                <c:pt idx="8861">
                  <c:v>303.37912592088333</c:v>
                </c:pt>
                <c:pt idx="8862">
                  <c:v>303.40440069375722</c:v>
                </c:pt>
                <c:pt idx="8863">
                  <c:v>303.42967472021888</c:v>
                </c:pt>
                <c:pt idx="8864">
                  <c:v>303.45494800037682</c:v>
                </c:pt>
                <c:pt idx="8865">
                  <c:v>303.4802205343355</c:v>
                </c:pt>
                <c:pt idx="8866">
                  <c:v>303.50549232220209</c:v>
                </c:pt>
                <c:pt idx="8867">
                  <c:v>303.53076336408202</c:v>
                </c:pt>
                <c:pt idx="8868">
                  <c:v>303.55603366008171</c:v>
                </c:pt>
                <c:pt idx="8869">
                  <c:v>303.58130321030791</c:v>
                </c:pt>
                <c:pt idx="8870">
                  <c:v>303.60657201486549</c:v>
                </c:pt>
                <c:pt idx="8871">
                  <c:v>303.63184007386241</c:v>
                </c:pt>
                <c:pt idx="8872">
                  <c:v>303.65710738740211</c:v>
                </c:pt>
                <c:pt idx="8873">
                  <c:v>303.68237395559231</c:v>
                </c:pt>
                <c:pt idx="8874">
                  <c:v>303.70763977853898</c:v>
                </c:pt>
                <c:pt idx="8875">
                  <c:v>303.73290485634772</c:v>
                </c:pt>
                <c:pt idx="8876">
                  <c:v>303.7581691891246</c:v>
                </c:pt>
                <c:pt idx="8877">
                  <c:v>303.78343277697491</c:v>
                </c:pt>
                <c:pt idx="8878">
                  <c:v>303.80869562000578</c:v>
                </c:pt>
                <c:pt idx="8879">
                  <c:v>303.83395771832159</c:v>
                </c:pt>
                <c:pt idx="8880">
                  <c:v>303.85921907202902</c:v>
                </c:pt>
                <c:pt idx="8881">
                  <c:v>303.88447968123381</c:v>
                </c:pt>
                <c:pt idx="8882">
                  <c:v>303.90973954604112</c:v>
                </c:pt>
                <c:pt idx="8883">
                  <c:v>303.93499866655759</c:v>
                </c:pt>
                <c:pt idx="8884">
                  <c:v>303.96025704288888</c:v>
                </c:pt>
                <c:pt idx="8885">
                  <c:v>303.98551467514011</c:v>
                </c:pt>
                <c:pt idx="8886">
                  <c:v>304.01077156341671</c:v>
                </c:pt>
                <c:pt idx="8887">
                  <c:v>304.03602770782499</c:v>
                </c:pt>
                <c:pt idx="8888">
                  <c:v>304.06128310847009</c:v>
                </c:pt>
                <c:pt idx="8889">
                  <c:v>304.08653776545862</c:v>
                </c:pt>
                <c:pt idx="8890">
                  <c:v>304.11179167889418</c:v>
                </c:pt>
                <c:pt idx="8891">
                  <c:v>304.13704484888399</c:v>
                </c:pt>
                <c:pt idx="8892">
                  <c:v>304.16229727553321</c:v>
                </c:pt>
                <c:pt idx="8893">
                  <c:v>304.18754895894699</c:v>
                </c:pt>
                <c:pt idx="8894">
                  <c:v>304.2127998992305</c:v>
                </c:pt>
                <c:pt idx="8895">
                  <c:v>304.2380500964897</c:v>
                </c:pt>
                <c:pt idx="8896">
                  <c:v>304.2632995508298</c:v>
                </c:pt>
                <c:pt idx="8897">
                  <c:v>304.28854826235602</c:v>
                </c:pt>
                <c:pt idx="8898">
                  <c:v>304.31379623117419</c:v>
                </c:pt>
                <c:pt idx="8899">
                  <c:v>304.33904345738921</c:v>
                </c:pt>
                <c:pt idx="8900">
                  <c:v>304.36428994110599</c:v>
                </c:pt>
                <c:pt idx="8901">
                  <c:v>304.38953568243079</c:v>
                </c:pt>
                <c:pt idx="8902">
                  <c:v>304.41478068146819</c:v>
                </c:pt>
                <c:pt idx="8903">
                  <c:v>304.44002493832278</c:v>
                </c:pt>
                <c:pt idx="8904">
                  <c:v>304.46526845310069</c:v>
                </c:pt>
                <c:pt idx="8905">
                  <c:v>304.4905112259068</c:v>
                </c:pt>
                <c:pt idx="8906">
                  <c:v>304.51575325684661</c:v>
                </c:pt>
                <c:pt idx="8907">
                  <c:v>304.54099454602431</c:v>
                </c:pt>
                <c:pt idx="8908">
                  <c:v>304.5662350935458</c:v>
                </c:pt>
                <c:pt idx="8909">
                  <c:v>304.59147489951567</c:v>
                </c:pt>
                <c:pt idx="8910">
                  <c:v>304.61671396403921</c:v>
                </c:pt>
                <c:pt idx="8911">
                  <c:v>304.64195228722099</c:v>
                </c:pt>
                <c:pt idx="8912">
                  <c:v>304.66718986916641</c:v>
                </c:pt>
                <c:pt idx="8913">
                  <c:v>304.69242670998028</c:v>
                </c:pt>
                <c:pt idx="8914">
                  <c:v>304.71766280976721</c:v>
                </c:pt>
                <c:pt idx="8915">
                  <c:v>304.74289816863251</c:v>
                </c:pt>
                <c:pt idx="8916">
                  <c:v>304.76813278668038</c:v>
                </c:pt>
                <c:pt idx="8917">
                  <c:v>304.79336666401701</c:v>
                </c:pt>
                <c:pt idx="8918">
                  <c:v>304.8185998007458</c:v>
                </c:pt>
                <c:pt idx="8919">
                  <c:v>304.8438321969723</c:v>
                </c:pt>
                <c:pt idx="8920">
                  <c:v>304.86906385280099</c:v>
                </c:pt>
                <c:pt idx="8921">
                  <c:v>304.89429476833641</c:v>
                </c:pt>
                <c:pt idx="8922">
                  <c:v>304.91952494368331</c:v>
                </c:pt>
                <c:pt idx="8923">
                  <c:v>304.94475437894698</c:v>
                </c:pt>
                <c:pt idx="8924">
                  <c:v>304.96998307423132</c:v>
                </c:pt>
                <c:pt idx="8925">
                  <c:v>304.99521102964059</c:v>
                </c:pt>
                <c:pt idx="8926">
                  <c:v>305.02043824528079</c:v>
                </c:pt>
                <c:pt idx="8927">
                  <c:v>305.04566472125549</c:v>
                </c:pt>
                <c:pt idx="8928">
                  <c:v>305.07089045766952</c:v>
                </c:pt>
                <c:pt idx="8929">
                  <c:v>305.09611545462701</c:v>
                </c:pt>
                <c:pt idx="8930">
                  <c:v>305.12133971223261</c:v>
                </c:pt>
                <c:pt idx="8931">
                  <c:v>305.14656323059148</c:v>
                </c:pt>
                <c:pt idx="8932">
                  <c:v>305.17178600980668</c:v>
                </c:pt>
                <c:pt idx="8933">
                  <c:v>305.19700804998399</c:v>
                </c:pt>
                <c:pt idx="8934">
                  <c:v>305.22222935122699</c:v>
                </c:pt>
                <c:pt idx="8935">
                  <c:v>305.24744991364048</c:v>
                </c:pt>
                <c:pt idx="8936">
                  <c:v>305.2726697373281</c:v>
                </c:pt>
                <c:pt idx="8937">
                  <c:v>305.2978888223949</c:v>
                </c:pt>
                <c:pt idx="8938">
                  <c:v>305.32310716894472</c:v>
                </c:pt>
                <c:pt idx="8939">
                  <c:v>305.34832477708181</c:v>
                </c:pt>
                <c:pt idx="8940">
                  <c:v>305.37354164691072</c:v>
                </c:pt>
                <c:pt idx="8941">
                  <c:v>305.39875777853513</c:v>
                </c:pt>
                <c:pt idx="8942">
                  <c:v>305.4239731720599</c:v>
                </c:pt>
                <c:pt idx="8943">
                  <c:v>305.4491878275885</c:v>
                </c:pt>
                <c:pt idx="8944">
                  <c:v>305.47440174522529</c:v>
                </c:pt>
                <c:pt idx="8945">
                  <c:v>305.49961492507413</c:v>
                </c:pt>
                <c:pt idx="8946">
                  <c:v>305.52482736723971</c:v>
                </c:pt>
                <c:pt idx="8947">
                  <c:v>305.55003907182572</c:v>
                </c:pt>
                <c:pt idx="8948">
                  <c:v>305.57525003893602</c:v>
                </c:pt>
                <c:pt idx="8949">
                  <c:v>305.60046026867451</c:v>
                </c:pt>
                <c:pt idx="8950">
                  <c:v>305.62566976114562</c:v>
                </c:pt>
                <c:pt idx="8951">
                  <c:v>305.65087851645302</c:v>
                </c:pt>
                <c:pt idx="8952">
                  <c:v>305.6760865347004</c:v>
                </c:pt>
                <c:pt idx="8953">
                  <c:v>305.70129381599139</c:v>
                </c:pt>
                <c:pt idx="8954">
                  <c:v>305.72650036043092</c:v>
                </c:pt>
                <c:pt idx="8955">
                  <c:v>305.75170616812198</c:v>
                </c:pt>
                <c:pt idx="8956">
                  <c:v>305.77691123916861</c:v>
                </c:pt>
                <c:pt idx="8957">
                  <c:v>305.8021155736746</c:v>
                </c:pt>
                <c:pt idx="8958">
                  <c:v>305.82731917174362</c:v>
                </c:pt>
                <c:pt idx="8959">
                  <c:v>305.85252203347909</c:v>
                </c:pt>
                <c:pt idx="8960">
                  <c:v>305.87772415898507</c:v>
                </c:pt>
                <c:pt idx="8961">
                  <c:v>305.90292554836577</c:v>
                </c:pt>
                <c:pt idx="8962">
                  <c:v>305.92812620172361</c:v>
                </c:pt>
                <c:pt idx="8963">
                  <c:v>305.9533261191628</c:v>
                </c:pt>
                <c:pt idx="8964">
                  <c:v>305.97852530078723</c:v>
                </c:pt>
                <c:pt idx="8965">
                  <c:v>306.00372374669979</c:v>
                </c:pt>
                <c:pt idx="8966">
                  <c:v>306.0289214570052</c:v>
                </c:pt>
                <c:pt idx="8967">
                  <c:v>306.05411843180588</c:v>
                </c:pt>
                <c:pt idx="8968">
                  <c:v>306.079314671205</c:v>
                </c:pt>
                <c:pt idx="8969">
                  <c:v>306.10451017530698</c:v>
                </c:pt>
                <c:pt idx="8970">
                  <c:v>306.12970494421529</c:v>
                </c:pt>
                <c:pt idx="8971">
                  <c:v>306.15489897803252</c:v>
                </c:pt>
                <c:pt idx="8972">
                  <c:v>306.18009227686252</c:v>
                </c:pt>
                <c:pt idx="8973">
                  <c:v>306.20528484080882</c:v>
                </c:pt>
                <c:pt idx="8974">
                  <c:v>306.23047666997428</c:v>
                </c:pt>
                <c:pt idx="8975">
                  <c:v>306.25566776446311</c:v>
                </c:pt>
                <c:pt idx="8976">
                  <c:v>306.28085812437661</c:v>
                </c:pt>
                <c:pt idx="8977">
                  <c:v>306.30604774982072</c:v>
                </c:pt>
                <c:pt idx="8978">
                  <c:v>306.33123664089641</c:v>
                </c:pt>
                <c:pt idx="8979">
                  <c:v>306.35642479770792</c:v>
                </c:pt>
                <c:pt idx="8980">
                  <c:v>306.38161222035842</c:v>
                </c:pt>
                <c:pt idx="8981">
                  <c:v>306.40679890895069</c:v>
                </c:pt>
                <c:pt idx="8982">
                  <c:v>306.43198486358801</c:v>
                </c:pt>
                <c:pt idx="8983">
                  <c:v>306.45717008437413</c:v>
                </c:pt>
                <c:pt idx="8984">
                  <c:v>306.48235457141061</c:v>
                </c:pt>
                <c:pt idx="8985">
                  <c:v>306.50753832480211</c:v>
                </c:pt>
                <c:pt idx="8986">
                  <c:v>306.53272134465112</c:v>
                </c:pt>
                <c:pt idx="8987">
                  <c:v>306.55790363105967</c:v>
                </c:pt>
                <c:pt idx="8988">
                  <c:v>306.58308518413202</c:v>
                </c:pt>
                <c:pt idx="8989">
                  <c:v>306.60826600397007</c:v>
                </c:pt>
                <c:pt idx="8990">
                  <c:v>306.63344609067758</c:v>
                </c:pt>
                <c:pt idx="8991">
                  <c:v>306.65862544435703</c:v>
                </c:pt>
                <c:pt idx="8992">
                  <c:v>306.68380406511142</c:v>
                </c:pt>
                <c:pt idx="8993">
                  <c:v>306.70898195304369</c:v>
                </c:pt>
                <c:pt idx="8994">
                  <c:v>306.73415910825628</c:v>
                </c:pt>
                <c:pt idx="8995">
                  <c:v>306.75933553085201</c:v>
                </c:pt>
                <c:pt idx="8996">
                  <c:v>306.78451122093389</c:v>
                </c:pt>
                <c:pt idx="8997">
                  <c:v>306.80968617860469</c:v>
                </c:pt>
                <c:pt idx="8998">
                  <c:v>306.83486040396662</c:v>
                </c:pt>
                <c:pt idx="8999">
                  <c:v>306.86003389712351</c:v>
                </c:pt>
                <c:pt idx="9000">
                  <c:v>306.88520665817617</c:v>
                </c:pt>
                <c:pt idx="9001">
                  <c:v>306.91037868722839</c:v>
                </c:pt>
                <c:pt idx="9002">
                  <c:v>306.93554998438339</c:v>
                </c:pt>
                <c:pt idx="9003">
                  <c:v>306.96072054974297</c:v>
                </c:pt>
                <c:pt idx="9004">
                  <c:v>306.98589038340941</c:v>
                </c:pt>
                <c:pt idx="9005">
                  <c:v>307.01105948548548</c:v>
                </c:pt>
                <c:pt idx="9006">
                  <c:v>307.03622785607371</c:v>
                </c:pt>
                <c:pt idx="9007">
                  <c:v>307.06139549527688</c:v>
                </c:pt>
                <c:pt idx="9008">
                  <c:v>307.08656240319692</c:v>
                </c:pt>
                <c:pt idx="9009">
                  <c:v>307.11172857993688</c:v>
                </c:pt>
                <c:pt idx="9010">
                  <c:v>307.13689402559828</c:v>
                </c:pt>
                <c:pt idx="9011">
                  <c:v>307.16205874028452</c:v>
                </c:pt>
                <c:pt idx="9012">
                  <c:v>307.18722272409673</c:v>
                </c:pt>
                <c:pt idx="9013">
                  <c:v>307.21238597713881</c:v>
                </c:pt>
                <c:pt idx="9014">
                  <c:v>307.23754849951109</c:v>
                </c:pt>
                <c:pt idx="9015">
                  <c:v>307.26271029131789</c:v>
                </c:pt>
                <c:pt idx="9016">
                  <c:v>307.28787135266009</c:v>
                </c:pt>
                <c:pt idx="9017">
                  <c:v>307.31303168363979</c:v>
                </c:pt>
                <c:pt idx="9018">
                  <c:v>307.33819128436039</c:v>
                </c:pt>
                <c:pt idx="9019">
                  <c:v>307.3633501549229</c:v>
                </c:pt>
                <c:pt idx="9020">
                  <c:v>307.38850829543031</c:v>
                </c:pt>
                <c:pt idx="9021">
                  <c:v>307.41366570598399</c:v>
                </c:pt>
                <c:pt idx="9022">
                  <c:v>307.43882238668618</c:v>
                </c:pt>
                <c:pt idx="9023">
                  <c:v>307.46397833763928</c:v>
                </c:pt>
                <c:pt idx="9024">
                  <c:v>307.48913355894558</c:v>
                </c:pt>
                <c:pt idx="9025">
                  <c:v>307.51428805070651</c:v>
                </c:pt>
                <c:pt idx="9026">
                  <c:v>307.53944181302438</c:v>
                </c:pt>
                <c:pt idx="9027">
                  <c:v>307.56459484600072</c:v>
                </c:pt>
                <c:pt idx="9028">
                  <c:v>307.58974714973778</c:v>
                </c:pt>
                <c:pt idx="9029">
                  <c:v>307.61489872433731</c:v>
                </c:pt>
                <c:pt idx="9030">
                  <c:v>307.64004956990152</c:v>
                </c:pt>
                <c:pt idx="9031">
                  <c:v>307.66519968653228</c:v>
                </c:pt>
                <c:pt idx="9032">
                  <c:v>307.69034907433081</c:v>
                </c:pt>
                <c:pt idx="9033">
                  <c:v>307.71549773339899</c:v>
                </c:pt>
                <c:pt idx="9034">
                  <c:v>307.7406456638397</c:v>
                </c:pt>
                <c:pt idx="9035">
                  <c:v>307.76579286575361</c:v>
                </c:pt>
                <c:pt idx="9036">
                  <c:v>307.79093933924253</c:v>
                </c:pt>
                <c:pt idx="9037">
                  <c:v>307.81608508440911</c:v>
                </c:pt>
                <c:pt idx="9038">
                  <c:v>307.84123010135357</c:v>
                </c:pt>
                <c:pt idx="9039">
                  <c:v>307.86637439017869</c:v>
                </c:pt>
                <c:pt idx="9040">
                  <c:v>307.89151795098542</c:v>
                </c:pt>
                <c:pt idx="9041">
                  <c:v>307.91666078387641</c:v>
                </c:pt>
                <c:pt idx="9042">
                  <c:v>307.9418028889516</c:v>
                </c:pt>
                <c:pt idx="9043">
                  <c:v>307.96694426631382</c:v>
                </c:pt>
                <c:pt idx="9044">
                  <c:v>307.99208491606379</c:v>
                </c:pt>
                <c:pt idx="9045">
                  <c:v>308.01722483830412</c:v>
                </c:pt>
                <c:pt idx="9046">
                  <c:v>308.0423640331357</c:v>
                </c:pt>
                <c:pt idx="9047">
                  <c:v>308.06750250065932</c:v>
                </c:pt>
                <c:pt idx="9048">
                  <c:v>308.09264024097718</c:v>
                </c:pt>
                <c:pt idx="9049">
                  <c:v>308.11777725419029</c:v>
                </c:pt>
                <c:pt idx="9050">
                  <c:v>308.14291354040063</c:v>
                </c:pt>
                <c:pt idx="9051">
                  <c:v>308.16804909970909</c:v>
                </c:pt>
                <c:pt idx="9052">
                  <c:v>308.19318393221658</c:v>
                </c:pt>
                <c:pt idx="9053">
                  <c:v>308.21831803802507</c:v>
                </c:pt>
                <c:pt idx="9054">
                  <c:v>308.24345141723649</c:v>
                </c:pt>
                <c:pt idx="9055">
                  <c:v>308.26858406995001</c:v>
                </c:pt>
                <c:pt idx="9056">
                  <c:v>308.29371599626847</c:v>
                </c:pt>
                <c:pt idx="9057">
                  <c:v>308.31884719629238</c:v>
                </c:pt>
                <c:pt idx="9058">
                  <c:v>308.34397767012422</c:v>
                </c:pt>
                <c:pt idx="9059">
                  <c:v>308.36910741786289</c:v>
                </c:pt>
                <c:pt idx="9060">
                  <c:v>308.39423643961152</c:v>
                </c:pt>
                <c:pt idx="9061">
                  <c:v>308.41936473547003</c:v>
                </c:pt>
                <c:pt idx="9062">
                  <c:v>308.44449230553982</c:v>
                </c:pt>
                <c:pt idx="9063">
                  <c:v>308.46961914992198</c:v>
                </c:pt>
                <c:pt idx="9064">
                  <c:v>308.49474526871791</c:v>
                </c:pt>
                <c:pt idx="9065">
                  <c:v>308.51987066202793</c:v>
                </c:pt>
                <c:pt idx="9066">
                  <c:v>308.54499532995351</c:v>
                </c:pt>
                <c:pt idx="9067">
                  <c:v>308.57011927259549</c:v>
                </c:pt>
                <c:pt idx="9068">
                  <c:v>308.59524249005449</c:v>
                </c:pt>
                <c:pt idx="9069">
                  <c:v>308.62036498243202</c:v>
                </c:pt>
                <c:pt idx="9070">
                  <c:v>308.64548674982842</c:v>
                </c:pt>
                <c:pt idx="9071">
                  <c:v>308.6706077923443</c:v>
                </c:pt>
                <c:pt idx="9072">
                  <c:v>308.69572811008152</c:v>
                </c:pt>
                <c:pt idx="9073">
                  <c:v>308.72084770313933</c:v>
                </c:pt>
                <c:pt idx="9074">
                  <c:v>308.7459665716197</c:v>
                </c:pt>
                <c:pt idx="9075">
                  <c:v>308.77108471562332</c:v>
                </c:pt>
                <c:pt idx="9076">
                  <c:v>308.79620213525061</c:v>
                </c:pt>
                <c:pt idx="9077">
                  <c:v>308.82131883060219</c:v>
                </c:pt>
                <c:pt idx="9078">
                  <c:v>308.84643480177903</c:v>
                </c:pt>
                <c:pt idx="9079">
                  <c:v>308.8715500488812</c:v>
                </c:pt>
                <c:pt idx="9080">
                  <c:v>308.89666457201031</c:v>
                </c:pt>
                <c:pt idx="9081">
                  <c:v>308.92177837126599</c:v>
                </c:pt>
                <c:pt idx="9082">
                  <c:v>308.94689144674862</c:v>
                </c:pt>
                <c:pt idx="9083">
                  <c:v>308.97200379856031</c:v>
                </c:pt>
                <c:pt idx="9084">
                  <c:v>308.99711542679978</c:v>
                </c:pt>
                <c:pt idx="9085">
                  <c:v>309.02222633156902</c:v>
                </c:pt>
                <c:pt idx="9086">
                  <c:v>309.04733651296732</c:v>
                </c:pt>
                <c:pt idx="9087">
                  <c:v>309.07244597109508</c:v>
                </c:pt>
                <c:pt idx="9088">
                  <c:v>309.0975547060541</c:v>
                </c:pt>
                <c:pt idx="9089">
                  <c:v>309.12266271794402</c:v>
                </c:pt>
                <c:pt idx="9090">
                  <c:v>309.14777000686399</c:v>
                </c:pt>
                <c:pt idx="9091">
                  <c:v>309.17287657291598</c:v>
                </c:pt>
                <c:pt idx="9092">
                  <c:v>309.19798241620038</c:v>
                </c:pt>
                <c:pt idx="9093">
                  <c:v>309.22308753681648</c:v>
                </c:pt>
                <c:pt idx="9094">
                  <c:v>309.24819193486519</c:v>
                </c:pt>
                <c:pt idx="9095">
                  <c:v>309.27329561044598</c:v>
                </c:pt>
                <c:pt idx="9096">
                  <c:v>309.29839856365987</c:v>
                </c:pt>
                <c:pt idx="9097">
                  <c:v>309.32350079460679</c:v>
                </c:pt>
                <c:pt idx="9098">
                  <c:v>309.34860230338671</c:v>
                </c:pt>
                <c:pt idx="9099">
                  <c:v>309.37370309010049</c:v>
                </c:pt>
                <c:pt idx="9100">
                  <c:v>309.39880315484709</c:v>
                </c:pt>
                <c:pt idx="9101">
                  <c:v>309.42390249772791</c:v>
                </c:pt>
                <c:pt idx="9102">
                  <c:v>309.44900111884198</c:v>
                </c:pt>
                <c:pt idx="9103">
                  <c:v>309.47409901828968</c:v>
                </c:pt>
                <c:pt idx="9104">
                  <c:v>309.49919619617111</c:v>
                </c:pt>
                <c:pt idx="9105">
                  <c:v>309.52429265258678</c:v>
                </c:pt>
                <c:pt idx="9106">
                  <c:v>309.54938838763547</c:v>
                </c:pt>
                <c:pt idx="9107">
                  <c:v>309.57448340141821</c:v>
                </c:pt>
                <c:pt idx="9108">
                  <c:v>309.59957769403422</c:v>
                </c:pt>
                <c:pt idx="9109">
                  <c:v>309.6246712655838</c:v>
                </c:pt>
                <c:pt idx="9110">
                  <c:v>309.64976411616652</c:v>
                </c:pt>
                <c:pt idx="9111">
                  <c:v>309.67485624588232</c:v>
                </c:pt>
                <c:pt idx="9112">
                  <c:v>309.69994765483119</c:v>
                </c:pt>
                <c:pt idx="9113">
                  <c:v>309.72503834311277</c:v>
                </c:pt>
                <c:pt idx="9114">
                  <c:v>309.75012831082728</c:v>
                </c:pt>
                <c:pt idx="9115">
                  <c:v>309.77521755807328</c:v>
                </c:pt>
                <c:pt idx="9116">
                  <c:v>309.80030608495201</c:v>
                </c:pt>
                <c:pt idx="9117">
                  <c:v>309.82539389156221</c:v>
                </c:pt>
                <c:pt idx="9118">
                  <c:v>309.85048097800359</c:v>
                </c:pt>
                <c:pt idx="9119">
                  <c:v>309.87556734437629</c:v>
                </c:pt>
                <c:pt idx="9120">
                  <c:v>309.90065299077958</c:v>
                </c:pt>
                <c:pt idx="9121">
                  <c:v>309.92573791731309</c:v>
                </c:pt>
                <c:pt idx="9122">
                  <c:v>309.95082212407618</c:v>
                </c:pt>
                <c:pt idx="9123">
                  <c:v>309.97590561116931</c:v>
                </c:pt>
                <c:pt idx="9124">
                  <c:v>310.00098837869052</c:v>
                </c:pt>
                <c:pt idx="9125">
                  <c:v>310.02607042674049</c:v>
                </c:pt>
                <c:pt idx="9126">
                  <c:v>310.05115175541891</c:v>
                </c:pt>
                <c:pt idx="9127">
                  <c:v>310.07623236482351</c:v>
                </c:pt>
                <c:pt idx="9128">
                  <c:v>310.10131225505609</c:v>
                </c:pt>
                <c:pt idx="9129">
                  <c:v>310.1263914262139</c:v>
                </c:pt>
                <c:pt idx="9130">
                  <c:v>310.15146987839728</c:v>
                </c:pt>
                <c:pt idx="9131">
                  <c:v>310.17654761170598</c:v>
                </c:pt>
                <c:pt idx="9132">
                  <c:v>310.20162462623881</c:v>
                </c:pt>
                <c:pt idx="9133">
                  <c:v>310.22670092209518</c:v>
                </c:pt>
                <c:pt idx="9134">
                  <c:v>310.25177649937422</c:v>
                </c:pt>
                <c:pt idx="9135">
                  <c:v>310.27685135817529</c:v>
                </c:pt>
                <c:pt idx="9136">
                  <c:v>310.301925498598</c:v>
                </c:pt>
                <c:pt idx="9137">
                  <c:v>310.32699892074061</c:v>
                </c:pt>
                <c:pt idx="9138">
                  <c:v>310.352071624703</c:v>
                </c:pt>
                <c:pt idx="9139">
                  <c:v>310.37714361058471</c:v>
                </c:pt>
                <c:pt idx="9140">
                  <c:v>310.40221487848368</c:v>
                </c:pt>
                <c:pt idx="9141">
                  <c:v>310.42728542850023</c:v>
                </c:pt>
                <c:pt idx="9142">
                  <c:v>310.45235526073282</c:v>
                </c:pt>
                <c:pt idx="9143">
                  <c:v>310.47742437528069</c:v>
                </c:pt>
                <c:pt idx="9144">
                  <c:v>310.50249277224219</c:v>
                </c:pt>
                <c:pt idx="9145">
                  <c:v>310.52756045171782</c:v>
                </c:pt>
                <c:pt idx="9146">
                  <c:v>310.5526274138054</c:v>
                </c:pt>
                <c:pt idx="9147">
                  <c:v>310.57769365860372</c:v>
                </c:pt>
                <c:pt idx="9148">
                  <c:v>310.60275918621272</c:v>
                </c:pt>
                <c:pt idx="9149">
                  <c:v>310.62782399673051</c:v>
                </c:pt>
                <c:pt idx="9150">
                  <c:v>310.652888090256</c:v>
                </c:pt>
                <c:pt idx="9151">
                  <c:v>310.67795146688809</c:v>
                </c:pt>
                <c:pt idx="9152">
                  <c:v>310.7030141267266</c:v>
                </c:pt>
                <c:pt idx="9153">
                  <c:v>310.72807606986879</c:v>
                </c:pt>
                <c:pt idx="9154">
                  <c:v>310.7531372964151</c:v>
                </c:pt>
                <c:pt idx="9155">
                  <c:v>310.77819780646252</c:v>
                </c:pt>
                <c:pt idx="9156">
                  <c:v>310.80325760011112</c:v>
                </c:pt>
                <c:pt idx="9157">
                  <c:v>310.82831667745899</c:v>
                </c:pt>
                <c:pt idx="9158">
                  <c:v>310.8533750386049</c:v>
                </c:pt>
                <c:pt idx="9159">
                  <c:v>310.8784326836477</c:v>
                </c:pt>
                <c:pt idx="9160">
                  <c:v>310.90348961268592</c:v>
                </c:pt>
                <c:pt idx="9161">
                  <c:v>310.92854582581867</c:v>
                </c:pt>
                <c:pt idx="9162">
                  <c:v>310.95360132314352</c:v>
                </c:pt>
                <c:pt idx="9163">
                  <c:v>310.97865610475992</c:v>
                </c:pt>
                <c:pt idx="9164">
                  <c:v>311.00371017076583</c:v>
                </c:pt>
                <c:pt idx="9165">
                  <c:v>311.02876352125952</c:v>
                </c:pt>
                <c:pt idx="9166">
                  <c:v>311.05381615634099</c:v>
                </c:pt>
                <c:pt idx="9167">
                  <c:v>311.07886807610731</c:v>
                </c:pt>
                <c:pt idx="9168">
                  <c:v>311.10391928065729</c:v>
                </c:pt>
                <c:pt idx="9169">
                  <c:v>311.12896977008921</c:v>
                </c:pt>
                <c:pt idx="9170">
                  <c:v>311.15401954450181</c:v>
                </c:pt>
                <c:pt idx="9171">
                  <c:v>311.17906860399341</c:v>
                </c:pt>
                <c:pt idx="9172">
                  <c:v>311.20411694866249</c:v>
                </c:pt>
                <c:pt idx="9173">
                  <c:v>311.22916457860691</c:v>
                </c:pt>
                <c:pt idx="9174">
                  <c:v>311.25421149392503</c:v>
                </c:pt>
                <c:pt idx="9175">
                  <c:v>311.27925769471551</c:v>
                </c:pt>
                <c:pt idx="9176">
                  <c:v>311.30430318107682</c:v>
                </c:pt>
                <c:pt idx="9177">
                  <c:v>311.32934795310609</c:v>
                </c:pt>
                <c:pt idx="9178">
                  <c:v>311.35439201090242</c:v>
                </c:pt>
                <c:pt idx="9179">
                  <c:v>311.3794353545639</c:v>
                </c:pt>
                <c:pt idx="9180">
                  <c:v>311.40447798418802</c:v>
                </c:pt>
                <c:pt idx="9181">
                  <c:v>311.42951989987449</c:v>
                </c:pt>
                <c:pt idx="9182">
                  <c:v>311.45456110171938</c:v>
                </c:pt>
                <c:pt idx="9183">
                  <c:v>311.47960158982232</c:v>
                </c:pt>
                <c:pt idx="9184">
                  <c:v>311.50464136428047</c:v>
                </c:pt>
                <c:pt idx="9185">
                  <c:v>311.52968042519319</c:v>
                </c:pt>
                <c:pt idx="9186">
                  <c:v>311.55471877265683</c:v>
                </c:pt>
                <c:pt idx="9187">
                  <c:v>311.57975640676989</c:v>
                </c:pt>
                <c:pt idx="9188">
                  <c:v>311.60479332763032</c:v>
                </c:pt>
                <c:pt idx="9189">
                  <c:v>311.62982953533719</c:v>
                </c:pt>
                <c:pt idx="9190">
                  <c:v>311.65486502998732</c:v>
                </c:pt>
                <c:pt idx="9191">
                  <c:v>311.67989981167801</c:v>
                </c:pt>
                <c:pt idx="9192">
                  <c:v>311.70493388050841</c:v>
                </c:pt>
                <c:pt idx="9193">
                  <c:v>311.72996723657559</c:v>
                </c:pt>
                <c:pt idx="9194">
                  <c:v>311.75499987997802</c:v>
                </c:pt>
                <c:pt idx="9195">
                  <c:v>311.78003181081277</c:v>
                </c:pt>
                <c:pt idx="9196">
                  <c:v>311.80506302917831</c:v>
                </c:pt>
                <c:pt idx="9197">
                  <c:v>311.83009353517161</c:v>
                </c:pt>
                <c:pt idx="9198">
                  <c:v>311.8551233288905</c:v>
                </c:pt>
                <c:pt idx="9199">
                  <c:v>311.88015241043342</c:v>
                </c:pt>
                <c:pt idx="9200">
                  <c:v>311.90518077989799</c:v>
                </c:pt>
                <c:pt idx="9201">
                  <c:v>311.9302084373806</c:v>
                </c:pt>
                <c:pt idx="9202">
                  <c:v>311.9552353829805</c:v>
                </c:pt>
                <c:pt idx="9203">
                  <c:v>311.98026161679422</c:v>
                </c:pt>
                <c:pt idx="9204">
                  <c:v>312.0052871389197</c:v>
                </c:pt>
                <c:pt idx="9205">
                  <c:v>312.03031194945441</c:v>
                </c:pt>
                <c:pt idx="9206">
                  <c:v>312.05533604849609</c:v>
                </c:pt>
                <c:pt idx="9207">
                  <c:v>312.08035943614198</c:v>
                </c:pt>
                <c:pt idx="9208">
                  <c:v>312.10538211248979</c:v>
                </c:pt>
                <c:pt idx="9209">
                  <c:v>312.1304040776368</c:v>
                </c:pt>
                <c:pt idx="9210">
                  <c:v>312.15542533168042</c:v>
                </c:pt>
                <c:pt idx="9211">
                  <c:v>312.1804458747182</c:v>
                </c:pt>
                <c:pt idx="9212">
                  <c:v>312.20546570684752</c:v>
                </c:pt>
                <c:pt idx="9213">
                  <c:v>312.230484828165</c:v>
                </c:pt>
                <c:pt idx="9214">
                  <c:v>312.25550323876979</c:v>
                </c:pt>
                <c:pt idx="9215">
                  <c:v>312.28052093875789</c:v>
                </c:pt>
                <c:pt idx="9216">
                  <c:v>312.30553792822559</c:v>
                </c:pt>
                <c:pt idx="9217">
                  <c:v>312.33055420727271</c:v>
                </c:pt>
                <c:pt idx="9218">
                  <c:v>312.35556977599441</c:v>
                </c:pt>
                <c:pt idx="9219">
                  <c:v>312.38058463448942</c:v>
                </c:pt>
                <c:pt idx="9220">
                  <c:v>312.40559878285399</c:v>
                </c:pt>
                <c:pt idx="9221">
                  <c:v>312.43061222118467</c:v>
                </c:pt>
                <c:pt idx="9222">
                  <c:v>312.45562494958023</c:v>
                </c:pt>
                <c:pt idx="9223">
                  <c:v>312.48063696813608</c:v>
                </c:pt>
                <c:pt idx="9224">
                  <c:v>312.50564827695081</c:v>
                </c:pt>
                <c:pt idx="9225">
                  <c:v>312.53065887612149</c:v>
                </c:pt>
                <c:pt idx="9226">
                  <c:v>312.5556687657438</c:v>
                </c:pt>
                <c:pt idx="9227">
                  <c:v>312.58067794591562</c:v>
                </c:pt>
                <c:pt idx="9228">
                  <c:v>312.60568641673399</c:v>
                </c:pt>
                <c:pt idx="9229">
                  <c:v>312.63069417829558</c:v>
                </c:pt>
                <c:pt idx="9230">
                  <c:v>312.65570123069841</c:v>
                </c:pt>
                <c:pt idx="9231">
                  <c:v>312.68070757403763</c:v>
                </c:pt>
                <c:pt idx="9232">
                  <c:v>312.70571320841088</c:v>
                </c:pt>
                <c:pt idx="9233">
                  <c:v>312.73071813391601</c:v>
                </c:pt>
                <c:pt idx="9234">
                  <c:v>312.75572235064851</c:v>
                </c:pt>
                <c:pt idx="9235">
                  <c:v>312.78072585870632</c:v>
                </c:pt>
                <c:pt idx="9236">
                  <c:v>312.80572865818539</c:v>
                </c:pt>
                <c:pt idx="9237">
                  <c:v>312.8307307491832</c:v>
                </c:pt>
                <c:pt idx="9238">
                  <c:v>312.85573213179617</c:v>
                </c:pt>
                <c:pt idx="9239">
                  <c:v>312.88073280612122</c:v>
                </c:pt>
                <c:pt idx="9240">
                  <c:v>312.90573277225508</c:v>
                </c:pt>
                <c:pt idx="9241">
                  <c:v>312.9307320302936</c:v>
                </c:pt>
                <c:pt idx="9242">
                  <c:v>312.95573058033449</c:v>
                </c:pt>
                <c:pt idx="9243">
                  <c:v>312.9807284224741</c:v>
                </c:pt>
                <c:pt idx="9244">
                  <c:v>313.00572555680913</c:v>
                </c:pt>
                <c:pt idx="9245">
                  <c:v>313.03072198343568</c:v>
                </c:pt>
                <c:pt idx="9246">
                  <c:v>313.05571770245109</c:v>
                </c:pt>
                <c:pt idx="9247">
                  <c:v>313.08071271395158</c:v>
                </c:pt>
                <c:pt idx="9248">
                  <c:v>313.1057070180334</c:v>
                </c:pt>
                <c:pt idx="9249">
                  <c:v>313.1307006147938</c:v>
                </c:pt>
                <c:pt idx="9250">
                  <c:v>313.15569350432833</c:v>
                </c:pt>
                <c:pt idx="9251">
                  <c:v>313.18068568673431</c:v>
                </c:pt>
                <c:pt idx="9252">
                  <c:v>313.20567716210729</c:v>
                </c:pt>
                <c:pt idx="9253">
                  <c:v>313.23066793054443</c:v>
                </c:pt>
                <c:pt idx="9254">
                  <c:v>313.25565799214149</c:v>
                </c:pt>
                <c:pt idx="9255">
                  <c:v>313.28064734699529</c:v>
                </c:pt>
                <c:pt idx="9256">
                  <c:v>313.30563599520269</c:v>
                </c:pt>
                <c:pt idx="9257">
                  <c:v>313.33062393685913</c:v>
                </c:pt>
                <c:pt idx="9258">
                  <c:v>313.355611172061</c:v>
                </c:pt>
                <c:pt idx="9259">
                  <c:v>313.38059770090479</c:v>
                </c:pt>
                <c:pt idx="9260">
                  <c:v>313.40558352348648</c:v>
                </c:pt>
                <c:pt idx="9261">
                  <c:v>313.43056863990302</c:v>
                </c:pt>
                <c:pt idx="9262">
                  <c:v>313.45555305024988</c:v>
                </c:pt>
                <c:pt idx="9263">
                  <c:v>313.4805367546233</c:v>
                </c:pt>
                <c:pt idx="9264">
                  <c:v>313.50551975311947</c:v>
                </c:pt>
                <c:pt idx="9265">
                  <c:v>313.53050204583542</c:v>
                </c:pt>
                <c:pt idx="9266">
                  <c:v>313.55548363286601</c:v>
                </c:pt>
                <c:pt idx="9267">
                  <c:v>313.58046451430789</c:v>
                </c:pt>
                <c:pt idx="9268">
                  <c:v>313.605444690257</c:v>
                </c:pt>
                <c:pt idx="9269">
                  <c:v>313.63042416080901</c:v>
                </c:pt>
                <c:pt idx="9270">
                  <c:v>313.65540292606102</c:v>
                </c:pt>
                <c:pt idx="9271">
                  <c:v>313.6803809861085</c:v>
                </c:pt>
                <c:pt idx="9272">
                  <c:v>313.70535834104629</c:v>
                </c:pt>
                <c:pt idx="9273">
                  <c:v>313.73033499097221</c:v>
                </c:pt>
                <c:pt idx="9274">
                  <c:v>313.75531093598079</c:v>
                </c:pt>
                <c:pt idx="9275">
                  <c:v>313.780286176169</c:v>
                </c:pt>
                <c:pt idx="9276">
                  <c:v>313.80526071163149</c:v>
                </c:pt>
                <c:pt idx="9277">
                  <c:v>313.83023454246461</c:v>
                </c:pt>
                <c:pt idx="9278">
                  <c:v>313.85520766876482</c:v>
                </c:pt>
                <c:pt idx="9279">
                  <c:v>313.88018009062802</c:v>
                </c:pt>
                <c:pt idx="9280">
                  <c:v>313.90515180814822</c:v>
                </c:pt>
                <c:pt idx="9281">
                  <c:v>313.93012282142331</c:v>
                </c:pt>
                <c:pt idx="9282">
                  <c:v>313.95509313054782</c:v>
                </c:pt>
                <c:pt idx="9283">
                  <c:v>313.98006273561731</c:v>
                </c:pt>
                <c:pt idx="9284">
                  <c:v>314.00503163672778</c:v>
                </c:pt>
                <c:pt idx="9285">
                  <c:v>314.02999983397592</c:v>
                </c:pt>
                <c:pt idx="9286">
                  <c:v>314.05496732745581</c:v>
                </c:pt>
                <c:pt idx="9287">
                  <c:v>314.07993411726352</c:v>
                </c:pt>
                <c:pt idx="9288">
                  <c:v>314.10490020349499</c:v>
                </c:pt>
                <c:pt idx="9289">
                  <c:v>314.12986558624601</c:v>
                </c:pt>
                <c:pt idx="9290">
                  <c:v>314.15483026561151</c:v>
                </c:pt>
                <c:pt idx="9291">
                  <c:v>314.17979424168709</c:v>
                </c:pt>
                <c:pt idx="9292">
                  <c:v>314.204757514569</c:v>
                </c:pt>
                <c:pt idx="9293">
                  <c:v>314.22972008435158</c:v>
                </c:pt>
                <c:pt idx="9294">
                  <c:v>314.25468195113069</c:v>
                </c:pt>
                <c:pt idx="9295">
                  <c:v>314.27964311500222</c:v>
                </c:pt>
                <c:pt idx="9296">
                  <c:v>314.3046035760608</c:v>
                </c:pt>
                <c:pt idx="9297">
                  <c:v>314.32956333440302</c:v>
                </c:pt>
                <c:pt idx="9298">
                  <c:v>314.35452239012301</c:v>
                </c:pt>
                <c:pt idx="9299">
                  <c:v>314.37948074331672</c:v>
                </c:pt>
                <c:pt idx="9300">
                  <c:v>314.40443839407942</c:v>
                </c:pt>
                <c:pt idx="9301">
                  <c:v>314.42939534250633</c:v>
                </c:pt>
                <c:pt idx="9302">
                  <c:v>314.45435158869259</c:v>
                </c:pt>
                <c:pt idx="9303">
                  <c:v>314.47930713273399</c:v>
                </c:pt>
                <c:pt idx="9304">
                  <c:v>314.50426197472439</c:v>
                </c:pt>
                <c:pt idx="9305">
                  <c:v>314.5292161147608</c:v>
                </c:pt>
                <c:pt idx="9306">
                  <c:v>314.55416955293703</c:v>
                </c:pt>
                <c:pt idx="9307">
                  <c:v>314.57912228934919</c:v>
                </c:pt>
                <c:pt idx="9308">
                  <c:v>314.60407432409153</c:v>
                </c:pt>
                <c:pt idx="9309">
                  <c:v>314.62902565725989</c:v>
                </c:pt>
                <c:pt idx="9310">
                  <c:v>314.65397628894902</c:v>
                </c:pt>
                <c:pt idx="9311">
                  <c:v>314.67892621925392</c:v>
                </c:pt>
                <c:pt idx="9312">
                  <c:v>314.70387544826929</c:v>
                </c:pt>
                <c:pt idx="9313">
                  <c:v>314.72882397609169</c:v>
                </c:pt>
                <c:pt idx="9314">
                  <c:v>314.75377180281419</c:v>
                </c:pt>
                <c:pt idx="9315">
                  <c:v>314.77871892853221</c:v>
                </c:pt>
                <c:pt idx="9316">
                  <c:v>314.80366535334178</c:v>
                </c:pt>
                <c:pt idx="9317">
                  <c:v>314.8286110773368</c:v>
                </c:pt>
                <c:pt idx="9318">
                  <c:v>314.85355610061248</c:v>
                </c:pt>
                <c:pt idx="9319">
                  <c:v>314.87850042326369</c:v>
                </c:pt>
                <c:pt idx="9320">
                  <c:v>314.90344404538541</c:v>
                </c:pt>
                <c:pt idx="9321">
                  <c:v>314.92838696707167</c:v>
                </c:pt>
                <c:pt idx="9322">
                  <c:v>314.95332918841899</c:v>
                </c:pt>
                <c:pt idx="9323">
                  <c:v>314.97827070952002</c:v>
                </c:pt>
                <c:pt idx="9324">
                  <c:v>315.0032115304715</c:v>
                </c:pt>
                <c:pt idx="9325">
                  <c:v>315.02815165136673</c:v>
                </c:pt>
                <c:pt idx="9326">
                  <c:v>315.05309107230102</c:v>
                </c:pt>
                <c:pt idx="9327">
                  <c:v>315.07802979336913</c:v>
                </c:pt>
                <c:pt idx="9328">
                  <c:v>315.10296781466542</c:v>
                </c:pt>
                <c:pt idx="9329">
                  <c:v>315.12790513628511</c:v>
                </c:pt>
                <c:pt idx="9330">
                  <c:v>315.1528417583225</c:v>
                </c:pt>
                <c:pt idx="9331">
                  <c:v>315.17777768087171</c:v>
                </c:pt>
                <c:pt idx="9332">
                  <c:v>315.20271290402792</c:v>
                </c:pt>
                <c:pt idx="9333">
                  <c:v>315.22764742788519</c:v>
                </c:pt>
                <c:pt idx="9334">
                  <c:v>315.25258125253902</c:v>
                </c:pt>
                <c:pt idx="9335">
                  <c:v>315.27751437808263</c:v>
                </c:pt>
                <c:pt idx="9336">
                  <c:v>315.30244680461129</c:v>
                </c:pt>
                <c:pt idx="9337">
                  <c:v>315.32737853221943</c:v>
                </c:pt>
                <c:pt idx="9338">
                  <c:v>315.35230956100168</c:v>
                </c:pt>
                <c:pt idx="9339">
                  <c:v>315.377239891052</c:v>
                </c:pt>
                <c:pt idx="9340">
                  <c:v>315.40216952246431</c:v>
                </c:pt>
                <c:pt idx="9341">
                  <c:v>315.4270984553342</c:v>
                </c:pt>
                <c:pt idx="9342">
                  <c:v>315.45202668975497</c:v>
                </c:pt>
                <c:pt idx="9343">
                  <c:v>315.47695422582223</c:v>
                </c:pt>
                <c:pt idx="9344">
                  <c:v>315.5018810636285</c:v>
                </c:pt>
                <c:pt idx="9345">
                  <c:v>315.52680720326919</c:v>
                </c:pt>
                <c:pt idx="9346">
                  <c:v>315.55173264483869</c:v>
                </c:pt>
                <c:pt idx="9347">
                  <c:v>315.5766573884311</c:v>
                </c:pt>
                <c:pt idx="9348">
                  <c:v>315.60158143413992</c:v>
                </c:pt>
                <c:pt idx="9349">
                  <c:v>315.62650478206052</c:v>
                </c:pt>
                <c:pt idx="9350">
                  <c:v>315.65142743228591</c:v>
                </c:pt>
                <c:pt idx="9351">
                  <c:v>315.67634938491102</c:v>
                </c:pt>
                <c:pt idx="9352">
                  <c:v>315.7012706400298</c:v>
                </c:pt>
                <c:pt idx="9353">
                  <c:v>315.72619119773611</c:v>
                </c:pt>
                <c:pt idx="9354">
                  <c:v>315.75111105812363</c:v>
                </c:pt>
                <c:pt idx="9355">
                  <c:v>315.77603022128739</c:v>
                </c:pt>
                <c:pt idx="9356">
                  <c:v>315.80094868732101</c:v>
                </c:pt>
                <c:pt idx="9357">
                  <c:v>315.82586645631858</c:v>
                </c:pt>
                <c:pt idx="9358">
                  <c:v>315.850783528374</c:v>
                </c:pt>
                <c:pt idx="9359">
                  <c:v>315.87569990358099</c:v>
                </c:pt>
                <c:pt idx="9360">
                  <c:v>315.90061558203359</c:v>
                </c:pt>
                <c:pt idx="9361">
                  <c:v>315.92553056382633</c:v>
                </c:pt>
                <c:pt idx="9362">
                  <c:v>315.95044484905202</c:v>
                </c:pt>
                <c:pt idx="9363">
                  <c:v>315.9753584378052</c:v>
                </c:pt>
                <c:pt idx="9364">
                  <c:v>316.00027133018</c:v>
                </c:pt>
                <c:pt idx="9365">
                  <c:v>316.02518352626902</c:v>
                </c:pt>
                <c:pt idx="9366">
                  <c:v>316.05009502616792</c:v>
                </c:pt>
                <c:pt idx="9367">
                  <c:v>316.0750058299688</c:v>
                </c:pt>
                <c:pt idx="9368">
                  <c:v>316.09991593776698</c:v>
                </c:pt>
                <c:pt idx="9369">
                  <c:v>316.12482534965397</c:v>
                </c:pt>
                <c:pt idx="9370">
                  <c:v>316.14973406572602</c:v>
                </c:pt>
                <c:pt idx="9371">
                  <c:v>316.17464208607498</c:v>
                </c:pt>
                <c:pt idx="9372">
                  <c:v>316.19954941079538</c:v>
                </c:pt>
                <c:pt idx="9373">
                  <c:v>316.22445603998062</c:v>
                </c:pt>
                <c:pt idx="9374">
                  <c:v>316.24936197372421</c:v>
                </c:pt>
                <c:pt idx="9375">
                  <c:v>316.27426721211992</c:v>
                </c:pt>
                <c:pt idx="9376">
                  <c:v>316.29917175526151</c:v>
                </c:pt>
                <c:pt idx="9377">
                  <c:v>316.32407560324208</c:v>
                </c:pt>
                <c:pt idx="9378">
                  <c:v>316.34897875615519</c:v>
                </c:pt>
                <c:pt idx="9379">
                  <c:v>316.37388121409509</c:v>
                </c:pt>
                <c:pt idx="9380">
                  <c:v>316.39878297715421</c:v>
                </c:pt>
                <c:pt idx="9381">
                  <c:v>316.42368404542668</c:v>
                </c:pt>
                <c:pt idx="9382">
                  <c:v>316.44858441900652</c:v>
                </c:pt>
                <c:pt idx="9383">
                  <c:v>316.47348409798559</c:v>
                </c:pt>
                <c:pt idx="9384">
                  <c:v>316.49838308245842</c:v>
                </c:pt>
                <c:pt idx="9385">
                  <c:v>316.52328137251789</c:v>
                </c:pt>
                <c:pt idx="9386">
                  <c:v>316.5481789682575</c:v>
                </c:pt>
                <c:pt idx="9387">
                  <c:v>316.57307586977072</c:v>
                </c:pt>
                <c:pt idx="9388">
                  <c:v>316.5979720771511</c:v>
                </c:pt>
                <c:pt idx="9389">
                  <c:v>316.62286759049118</c:v>
                </c:pt>
                <c:pt idx="9390">
                  <c:v>316.64776240988471</c:v>
                </c:pt>
                <c:pt idx="9391">
                  <c:v>316.6726565354254</c:v>
                </c:pt>
                <c:pt idx="9392">
                  <c:v>316.69754996720468</c:v>
                </c:pt>
                <c:pt idx="9393">
                  <c:v>316.72244270531797</c:v>
                </c:pt>
                <c:pt idx="9394">
                  <c:v>316.74733474985732</c:v>
                </c:pt>
                <c:pt idx="9395">
                  <c:v>316.77222610091559</c:v>
                </c:pt>
                <c:pt idx="9396">
                  <c:v>316.79711675858618</c:v>
                </c:pt>
                <c:pt idx="9397">
                  <c:v>316.82200672296329</c:v>
                </c:pt>
                <c:pt idx="9398">
                  <c:v>316.84689599413832</c:v>
                </c:pt>
                <c:pt idx="9399">
                  <c:v>316.87178457220563</c:v>
                </c:pt>
                <c:pt idx="9400">
                  <c:v>316.89667245725741</c:v>
                </c:pt>
                <c:pt idx="9401">
                  <c:v>316.92155964938661</c:v>
                </c:pt>
                <c:pt idx="9402">
                  <c:v>316.94644614868668</c:v>
                </c:pt>
                <c:pt idx="9403">
                  <c:v>316.97133195525078</c:v>
                </c:pt>
                <c:pt idx="9404">
                  <c:v>316.99621706917128</c:v>
                </c:pt>
                <c:pt idx="9405">
                  <c:v>317.02110149054158</c:v>
                </c:pt>
                <c:pt idx="9406">
                  <c:v>317.04598521945439</c:v>
                </c:pt>
                <c:pt idx="9407">
                  <c:v>317.07086825600243</c:v>
                </c:pt>
                <c:pt idx="9408">
                  <c:v>317.09575060027862</c:v>
                </c:pt>
                <c:pt idx="9409">
                  <c:v>317.12063225237603</c:v>
                </c:pt>
                <c:pt idx="9410">
                  <c:v>317.14551321238753</c:v>
                </c:pt>
                <c:pt idx="9411">
                  <c:v>317.17039348040578</c:v>
                </c:pt>
                <c:pt idx="9412">
                  <c:v>317.19527305652332</c:v>
                </c:pt>
                <c:pt idx="9413">
                  <c:v>317.22015194083258</c:v>
                </c:pt>
                <c:pt idx="9414">
                  <c:v>317.24503013342712</c:v>
                </c:pt>
                <c:pt idx="9415">
                  <c:v>317.26990763439909</c:v>
                </c:pt>
                <c:pt idx="9416">
                  <c:v>317.29478444384171</c:v>
                </c:pt>
                <c:pt idx="9417">
                  <c:v>317.3196605618474</c:v>
                </c:pt>
                <c:pt idx="9418">
                  <c:v>317.34453598850843</c:v>
                </c:pt>
                <c:pt idx="9419">
                  <c:v>317.36941072391772</c:v>
                </c:pt>
                <c:pt idx="9420">
                  <c:v>317.39428476816772</c:v>
                </c:pt>
                <c:pt idx="9421">
                  <c:v>317.41915812135142</c:v>
                </c:pt>
                <c:pt idx="9422">
                  <c:v>317.44403078356072</c:v>
                </c:pt>
                <c:pt idx="9423">
                  <c:v>317.46890275488829</c:v>
                </c:pt>
                <c:pt idx="9424">
                  <c:v>317.49377403542701</c:v>
                </c:pt>
                <c:pt idx="9425">
                  <c:v>317.5186446252693</c:v>
                </c:pt>
                <c:pt idx="9426">
                  <c:v>317.54351452450697</c:v>
                </c:pt>
                <c:pt idx="9427">
                  <c:v>317.56838373323347</c:v>
                </c:pt>
                <c:pt idx="9428">
                  <c:v>317.59325225154049</c:v>
                </c:pt>
                <c:pt idx="9429">
                  <c:v>317.61812007952119</c:v>
                </c:pt>
                <c:pt idx="9430">
                  <c:v>317.64298721726681</c:v>
                </c:pt>
                <c:pt idx="9431">
                  <c:v>317.66785366487022</c:v>
                </c:pt>
                <c:pt idx="9432">
                  <c:v>317.69271942242369</c:v>
                </c:pt>
                <c:pt idx="9433">
                  <c:v>317.7175844900201</c:v>
                </c:pt>
                <c:pt idx="9434">
                  <c:v>317.74244886775131</c:v>
                </c:pt>
                <c:pt idx="9435">
                  <c:v>317.76731255570883</c:v>
                </c:pt>
                <c:pt idx="9436">
                  <c:v>317.79217555398589</c:v>
                </c:pt>
                <c:pt idx="9437">
                  <c:v>317.81703786267462</c:v>
                </c:pt>
                <c:pt idx="9438">
                  <c:v>317.84189948186702</c:v>
                </c:pt>
                <c:pt idx="9439">
                  <c:v>317.86676041165481</c:v>
                </c:pt>
                <c:pt idx="9440">
                  <c:v>317.89162065213122</c:v>
                </c:pt>
                <c:pt idx="9441">
                  <c:v>317.91648020338749</c:v>
                </c:pt>
                <c:pt idx="9442">
                  <c:v>317.94133906551542</c:v>
                </c:pt>
                <c:pt idx="9443">
                  <c:v>317.96619723860789</c:v>
                </c:pt>
                <c:pt idx="9444">
                  <c:v>317.99105472275659</c:v>
                </c:pt>
                <c:pt idx="9445">
                  <c:v>318.015911518054</c:v>
                </c:pt>
                <c:pt idx="9446">
                  <c:v>318.04076762459181</c:v>
                </c:pt>
                <c:pt idx="9447">
                  <c:v>318.06562304246199</c:v>
                </c:pt>
                <c:pt idx="9448">
                  <c:v>318.09047777175692</c:v>
                </c:pt>
                <c:pt idx="9449">
                  <c:v>318.11533181256721</c:v>
                </c:pt>
                <c:pt idx="9450">
                  <c:v>318.14018516498601</c:v>
                </c:pt>
                <c:pt idx="9451">
                  <c:v>318.1650378291053</c:v>
                </c:pt>
                <c:pt idx="9452">
                  <c:v>318.18988980501661</c:v>
                </c:pt>
                <c:pt idx="9453">
                  <c:v>318.21474109281161</c:v>
                </c:pt>
                <c:pt idx="9454">
                  <c:v>318.23959169258188</c:v>
                </c:pt>
                <c:pt idx="9455">
                  <c:v>318.26444160442009</c:v>
                </c:pt>
                <c:pt idx="9456">
                  <c:v>318.28929082841751</c:v>
                </c:pt>
                <c:pt idx="9457">
                  <c:v>318.31413936466657</c:v>
                </c:pt>
                <c:pt idx="9458">
                  <c:v>318.33898721325812</c:v>
                </c:pt>
                <c:pt idx="9459">
                  <c:v>318.36383437428401</c:v>
                </c:pt>
                <c:pt idx="9460">
                  <c:v>318.38868084783701</c:v>
                </c:pt>
                <c:pt idx="9461">
                  <c:v>318.41352663400733</c:v>
                </c:pt>
                <c:pt idx="9462">
                  <c:v>318.43837173288722</c:v>
                </c:pt>
                <c:pt idx="9463">
                  <c:v>318.46321614456849</c:v>
                </c:pt>
                <c:pt idx="9464">
                  <c:v>318.4880598691426</c:v>
                </c:pt>
                <c:pt idx="9465">
                  <c:v>318.5129029067017</c:v>
                </c:pt>
                <c:pt idx="9466">
                  <c:v>318.53774525733621</c:v>
                </c:pt>
                <c:pt idx="9467">
                  <c:v>318.56258692113897</c:v>
                </c:pt>
                <c:pt idx="9468">
                  <c:v>318.58742789820059</c:v>
                </c:pt>
                <c:pt idx="9469">
                  <c:v>318.61226818861331</c:v>
                </c:pt>
                <c:pt idx="9470">
                  <c:v>318.63710779246787</c:v>
                </c:pt>
                <c:pt idx="9471">
                  <c:v>318.66194670985601</c:v>
                </c:pt>
                <c:pt idx="9472">
                  <c:v>318.68678494086902</c:v>
                </c:pt>
                <c:pt idx="9473">
                  <c:v>318.71162248559892</c:v>
                </c:pt>
                <c:pt idx="9474">
                  <c:v>318.73645934413628</c:v>
                </c:pt>
                <c:pt idx="9475">
                  <c:v>318.76129551657323</c:v>
                </c:pt>
                <c:pt idx="9476">
                  <c:v>318.78613100300038</c:v>
                </c:pt>
                <c:pt idx="9477">
                  <c:v>318.81096580350999</c:v>
                </c:pt>
                <c:pt idx="9478">
                  <c:v>318.83579991819317</c:v>
                </c:pt>
                <c:pt idx="9479">
                  <c:v>318.86063334714089</c:v>
                </c:pt>
                <c:pt idx="9480">
                  <c:v>318.8854660904438</c:v>
                </c:pt>
                <c:pt idx="9481">
                  <c:v>318.91029814819399</c:v>
                </c:pt>
                <c:pt idx="9482">
                  <c:v>318.93512952048258</c:v>
                </c:pt>
                <c:pt idx="9483">
                  <c:v>318.95996020740142</c:v>
                </c:pt>
                <c:pt idx="9484">
                  <c:v>318.98479020904011</c:v>
                </c:pt>
                <c:pt idx="9485">
                  <c:v>319.00961952549102</c:v>
                </c:pt>
                <c:pt idx="9486">
                  <c:v>319.0344481568452</c:v>
                </c:pt>
                <c:pt idx="9487">
                  <c:v>319.05927610319281</c:v>
                </c:pt>
                <c:pt idx="9488">
                  <c:v>319.08410336462629</c:v>
                </c:pt>
                <c:pt idx="9489">
                  <c:v>319.10892994123611</c:v>
                </c:pt>
                <c:pt idx="9490">
                  <c:v>319.13375583311279</c:v>
                </c:pt>
                <c:pt idx="9491">
                  <c:v>319.15858104034839</c:v>
                </c:pt>
                <c:pt idx="9492">
                  <c:v>319.18340556303349</c:v>
                </c:pt>
                <c:pt idx="9493">
                  <c:v>319.20822940125851</c:v>
                </c:pt>
                <c:pt idx="9494">
                  <c:v>319.2330525551148</c:v>
                </c:pt>
                <c:pt idx="9495">
                  <c:v>319.25787502469382</c:v>
                </c:pt>
                <c:pt idx="9496">
                  <c:v>319.28269681008561</c:v>
                </c:pt>
                <c:pt idx="9497">
                  <c:v>319.30751791138192</c:v>
                </c:pt>
                <c:pt idx="9498">
                  <c:v>319.33233832867279</c:v>
                </c:pt>
                <c:pt idx="9499">
                  <c:v>319.3571580620503</c:v>
                </c:pt>
                <c:pt idx="9500">
                  <c:v>319.38197711160421</c:v>
                </c:pt>
                <c:pt idx="9501">
                  <c:v>319.40679547742531</c:v>
                </c:pt>
                <c:pt idx="9502">
                  <c:v>319.43161315960538</c:v>
                </c:pt>
                <c:pt idx="9503">
                  <c:v>319.4564301582343</c:v>
                </c:pt>
                <c:pt idx="9504">
                  <c:v>319.48124647340268</c:v>
                </c:pt>
                <c:pt idx="9505">
                  <c:v>319.50606210520169</c:v>
                </c:pt>
                <c:pt idx="9506">
                  <c:v>319.53087705372252</c:v>
                </c:pt>
                <c:pt idx="9507">
                  <c:v>319.5556913190544</c:v>
                </c:pt>
                <c:pt idx="9508">
                  <c:v>319.58050490128971</c:v>
                </c:pt>
                <c:pt idx="9509">
                  <c:v>319.60531780051821</c:v>
                </c:pt>
                <c:pt idx="9510">
                  <c:v>319.63013001682981</c:v>
                </c:pt>
                <c:pt idx="9511">
                  <c:v>319.65494155031701</c:v>
                </c:pt>
                <c:pt idx="9512">
                  <c:v>319.67975240106853</c:v>
                </c:pt>
                <c:pt idx="9513">
                  <c:v>319.70456256917612</c:v>
                </c:pt>
                <c:pt idx="9514">
                  <c:v>319.72937205472931</c:v>
                </c:pt>
                <c:pt idx="9515">
                  <c:v>319.75418085782002</c:v>
                </c:pt>
                <c:pt idx="9516">
                  <c:v>319.77898897853709</c:v>
                </c:pt>
                <c:pt idx="9517">
                  <c:v>319.80379641697238</c:v>
                </c:pt>
                <c:pt idx="9518">
                  <c:v>319.8286031732153</c:v>
                </c:pt>
                <c:pt idx="9519">
                  <c:v>319.85340924735681</c:v>
                </c:pt>
                <c:pt idx="9520">
                  <c:v>319.87821463948762</c:v>
                </c:pt>
                <c:pt idx="9521">
                  <c:v>319.90301934969699</c:v>
                </c:pt>
                <c:pt idx="9522">
                  <c:v>319.92782337807631</c:v>
                </c:pt>
                <c:pt idx="9523">
                  <c:v>319.9526267247158</c:v>
                </c:pt>
                <c:pt idx="9524">
                  <c:v>319.977429389706</c:v>
                </c:pt>
                <c:pt idx="9525">
                  <c:v>320.00223137313588</c:v>
                </c:pt>
                <c:pt idx="9526">
                  <c:v>320.0270326750977</c:v>
                </c:pt>
                <c:pt idx="9527">
                  <c:v>320.05183329567961</c:v>
                </c:pt>
                <c:pt idx="9528">
                  <c:v>320.07663323497349</c:v>
                </c:pt>
                <c:pt idx="9529">
                  <c:v>320.10143249306901</c:v>
                </c:pt>
                <c:pt idx="9530">
                  <c:v>320.12623107005629</c:v>
                </c:pt>
                <c:pt idx="9531">
                  <c:v>320.15102896602542</c:v>
                </c:pt>
                <c:pt idx="9532">
                  <c:v>320.17582618106672</c:v>
                </c:pt>
                <c:pt idx="9533">
                  <c:v>320.20062271527001</c:v>
                </c:pt>
                <c:pt idx="9534">
                  <c:v>320.22541856872562</c:v>
                </c:pt>
                <c:pt idx="9535">
                  <c:v>320.25021374152442</c:v>
                </c:pt>
                <c:pt idx="9536">
                  <c:v>320.27500823375499</c:v>
                </c:pt>
                <c:pt idx="9537">
                  <c:v>320.29980204550799</c:v>
                </c:pt>
                <c:pt idx="9538">
                  <c:v>320.32459517687403</c:v>
                </c:pt>
                <c:pt idx="9539">
                  <c:v>320.34938762794252</c:v>
                </c:pt>
                <c:pt idx="9540">
                  <c:v>320.37417939880362</c:v>
                </c:pt>
                <c:pt idx="9541">
                  <c:v>320.39897048954651</c:v>
                </c:pt>
                <c:pt idx="9542">
                  <c:v>320.42376090026221</c:v>
                </c:pt>
                <c:pt idx="9543">
                  <c:v>320.44855063104052</c:v>
                </c:pt>
                <c:pt idx="9544">
                  <c:v>320.47333968197108</c:v>
                </c:pt>
                <c:pt idx="9545">
                  <c:v>320.49812805314292</c:v>
                </c:pt>
                <c:pt idx="9546">
                  <c:v>320.52291574464772</c:v>
                </c:pt>
                <c:pt idx="9547">
                  <c:v>320.5477027565737</c:v>
                </c:pt>
                <c:pt idx="9548">
                  <c:v>320.57248908901181</c:v>
                </c:pt>
                <c:pt idx="9549">
                  <c:v>320.59727474205039</c:v>
                </c:pt>
                <c:pt idx="9550">
                  <c:v>320.62205971578112</c:v>
                </c:pt>
                <c:pt idx="9551">
                  <c:v>320.646844010292</c:v>
                </c:pt>
                <c:pt idx="9552">
                  <c:v>320.67162762567381</c:v>
                </c:pt>
                <c:pt idx="9553">
                  <c:v>320.6964105620159</c:v>
                </c:pt>
                <c:pt idx="9554">
                  <c:v>320.7211928194078</c:v>
                </c:pt>
                <c:pt idx="9555">
                  <c:v>320.74597439793922</c:v>
                </c:pt>
                <c:pt idx="9556">
                  <c:v>320.77075529770019</c:v>
                </c:pt>
                <c:pt idx="9557">
                  <c:v>320.79553551877939</c:v>
                </c:pt>
                <c:pt idx="9558">
                  <c:v>320.82031506126782</c:v>
                </c:pt>
                <c:pt idx="9559">
                  <c:v>320.84509392525422</c:v>
                </c:pt>
                <c:pt idx="9560">
                  <c:v>320.86987211082771</c:v>
                </c:pt>
                <c:pt idx="9561">
                  <c:v>320.8946496180788</c:v>
                </c:pt>
                <c:pt idx="9562">
                  <c:v>320.91942644709638</c:v>
                </c:pt>
                <c:pt idx="9563">
                  <c:v>320.94420259797039</c:v>
                </c:pt>
                <c:pt idx="9564">
                  <c:v>320.9689780707896</c:v>
                </c:pt>
                <c:pt idx="9565">
                  <c:v>320.99375286564418</c:v>
                </c:pt>
                <c:pt idx="9566">
                  <c:v>321.01852698262309</c:v>
                </c:pt>
                <c:pt idx="9567">
                  <c:v>321.04330042181601</c:v>
                </c:pt>
                <c:pt idx="9568">
                  <c:v>321.06807318331198</c:v>
                </c:pt>
                <c:pt idx="9569">
                  <c:v>321.09284526720029</c:v>
                </c:pt>
                <c:pt idx="9570">
                  <c:v>321.11761667357138</c:v>
                </c:pt>
                <c:pt idx="9571">
                  <c:v>321.14238740251312</c:v>
                </c:pt>
                <c:pt idx="9572">
                  <c:v>321.16715745411511</c:v>
                </c:pt>
                <c:pt idx="9573">
                  <c:v>321.19192682846818</c:v>
                </c:pt>
                <c:pt idx="9574">
                  <c:v>321.2166955256593</c:v>
                </c:pt>
                <c:pt idx="9575">
                  <c:v>321.24146354577908</c:v>
                </c:pt>
                <c:pt idx="9576">
                  <c:v>321.26623088891603</c:v>
                </c:pt>
                <c:pt idx="9577">
                  <c:v>321.29099755516069</c:v>
                </c:pt>
                <c:pt idx="9578">
                  <c:v>321.31576354460049</c:v>
                </c:pt>
                <c:pt idx="9579">
                  <c:v>321.34052885732581</c:v>
                </c:pt>
                <c:pt idx="9580">
                  <c:v>321.36529349342499</c:v>
                </c:pt>
                <c:pt idx="9581">
                  <c:v>321.39005745298698</c:v>
                </c:pt>
                <c:pt idx="9582">
                  <c:v>321.41482073610251</c:v>
                </c:pt>
                <c:pt idx="9583">
                  <c:v>321.4395833428589</c:v>
                </c:pt>
                <c:pt idx="9584">
                  <c:v>321.46434527334588</c:v>
                </c:pt>
                <c:pt idx="9585">
                  <c:v>321.48910652765272</c:v>
                </c:pt>
                <c:pt idx="9586">
                  <c:v>321.51386710586758</c:v>
                </c:pt>
                <c:pt idx="9587">
                  <c:v>321.53862700808048</c:v>
                </c:pt>
                <c:pt idx="9588">
                  <c:v>321.56338623437978</c:v>
                </c:pt>
                <c:pt idx="9589">
                  <c:v>321.58814478485402</c:v>
                </c:pt>
                <c:pt idx="9590">
                  <c:v>321.61290265959298</c:v>
                </c:pt>
                <c:pt idx="9591">
                  <c:v>321.63765985868542</c:v>
                </c:pt>
                <c:pt idx="9592">
                  <c:v>321.66241638221919</c:v>
                </c:pt>
                <c:pt idx="9593">
                  <c:v>321.68717223028489</c:v>
                </c:pt>
                <c:pt idx="9594">
                  <c:v>321.71192740296988</c:v>
                </c:pt>
                <c:pt idx="9595">
                  <c:v>321.73668190036392</c:v>
                </c:pt>
                <c:pt idx="9596">
                  <c:v>321.76143572255449</c:v>
                </c:pt>
                <c:pt idx="9597">
                  <c:v>321.78618886963199</c:v>
                </c:pt>
                <c:pt idx="9598">
                  <c:v>321.81094134168421</c:v>
                </c:pt>
                <c:pt idx="9599">
                  <c:v>321.83569313880059</c:v>
                </c:pt>
                <c:pt idx="9600">
                  <c:v>321.86044426106912</c:v>
                </c:pt>
                <c:pt idx="9601">
                  <c:v>321.88519470857813</c:v>
                </c:pt>
                <c:pt idx="9602">
                  <c:v>321.90994448141771</c:v>
                </c:pt>
                <c:pt idx="9603">
                  <c:v>321.93469357967513</c:v>
                </c:pt>
                <c:pt idx="9604">
                  <c:v>321.95944200344042</c:v>
                </c:pt>
                <c:pt idx="9605">
                  <c:v>321.98418975280021</c:v>
                </c:pt>
                <c:pt idx="9606">
                  <c:v>322.00893682784499</c:v>
                </c:pt>
                <c:pt idx="9607">
                  <c:v>322.03368322866271</c:v>
                </c:pt>
                <c:pt idx="9608">
                  <c:v>322.05842895534113</c:v>
                </c:pt>
                <c:pt idx="9609">
                  <c:v>322.0831740079696</c:v>
                </c:pt>
                <c:pt idx="9610">
                  <c:v>322.10791838663607</c:v>
                </c:pt>
                <c:pt idx="9611">
                  <c:v>322.13266209143001</c:v>
                </c:pt>
                <c:pt idx="9612">
                  <c:v>322.15740512243917</c:v>
                </c:pt>
                <c:pt idx="9613">
                  <c:v>322.18214747975208</c:v>
                </c:pt>
                <c:pt idx="9614">
                  <c:v>322.20688916345682</c:v>
                </c:pt>
                <c:pt idx="9615">
                  <c:v>322.23163017364197</c:v>
                </c:pt>
                <c:pt idx="9616">
                  <c:v>322.25637051039638</c:v>
                </c:pt>
                <c:pt idx="9617">
                  <c:v>322.2811101738082</c:v>
                </c:pt>
                <c:pt idx="9618">
                  <c:v>322.305849163966</c:v>
                </c:pt>
                <c:pt idx="9619">
                  <c:v>322.33058748095692</c:v>
                </c:pt>
                <c:pt idx="9620">
                  <c:v>322.35532512487032</c:v>
                </c:pt>
                <c:pt idx="9621">
                  <c:v>322.38006209579441</c:v>
                </c:pt>
                <c:pt idx="9622">
                  <c:v>322.40479839381698</c:v>
                </c:pt>
                <c:pt idx="9623">
                  <c:v>322.42953401902639</c:v>
                </c:pt>
                <c:pt idx="9624">
                  <c:v>322.45426897151128</c:v>
                </c:pt>
                <c:pt idx="9625">
                  <c:v>322.47900325135993</c:v>
                </c:pt>
                <c:pt idx="9626">
                  <c:v>322.50373685865918</c:v>
                </c:pt>
                <c:pt idx="9627">
                  <c:v>322.52846979349903</c:v>
                </c:pt>
                <c:pt idx="9628">
                  <c:v>322.55320205596632</c:v>
                </c:pt>
                <c:pt idx="9629">
                  <c:v>322.57793364614929</c:v>
                </c:pt>
                <c:pt idx="9630">
                  <c:v>322.602664564137</c:v>
                </c:pt>
                <c:pt idx="9631">
                  <c:v>322.62739481001603</c:v>
                </c:pt>
                <c:pt idx="9632">
                  <c:v>322.65212438387601</c:v>
                </c:pt>
                <c:pt idx="9633">
                  <c:v>322.6768532858037</c:v>
                </c:pt>
                <c:pt idx="9634">
                  <c:v>322.70158151588709</c:v>
                </c:pt>
                <c:pt idx="9635">
                  <c:v>322.72630907421512</c:v>
                </c:pt>
                <c:pt idx="9636">
                  <c:v>322.75103596087502</c:v>
                </c:pt>
                <c:pt idx="9637">
                  <c:v>322.77576217595589</c:v>
                </c:pt>
                <c:pt idx="9638">
                  <c:v>322.80048771954398</c:v>
                </c:pt>
                <c:pt idx="9639">
                  <c:v>322.82521259172802</c:v>
                </c:pt>
                <c:pt idx="9640">
                  <c:v>322.84993679259571</c:v>
                </c:pt>
                <c:pt idx="9641">
                  <c:v>322.87466032223477</c:v>
                </c:pt>
                <c:pt idx="9642">
                  <c:v>322.89938318073371</c:v>
                </c:pt>
                <c:pt idx="9643">
                  <c:v>322.92410536817943</c:v>
                </c:pt>
                <c:pt idx="9644">
                  <c:v>322.94882688466117</c:v>
                </c:pt>
                <c:pt idx="9645">
                  <c:v>322.97354773026501</c:v>
                </c:pt>
                <c:pt idx="9646">
                  <c:v>322.99826790507939</c:v>
                </c:pt>
                <c:pt idx="9647">
                  <c:v>323.02298740919241</c:v>
                </c:pt>
                <c:pt idx="9648">
                  <c:v>323.04770624269162</c:v>
                </c:pt>
                <c:pt idx="9649">
                  <c:v>323.07242440566432</c:v>
                </c:pt>
                <c:pt idx="9650">
                  <c:v>323.09714189819829</c:v>
                </c:pt>
                <c:pt idx="9651">
                  <c:v>323.12185872038151</c:v>
                </c:pt>
                <c:pt idx="9652">
                  <c:v>323.1465748723013</c:v>
                </c:pt>
                <c:pt idx="9653">
                  <c:v>323.17129035404571</c:v>
                </c:pt>
                <c:pt idx="9654">
                  <c:v>323.1960051657021</c:v>
                </c:pt>
                <c:pt idx="9655">
                  <c:v>323.22071930735768</c:v>
                </c:pt>
                <c:pt idx="9656">
                  <c:v>323.24543277910033</c:v>
                </c:pt>
                <c:pt idx="9657">
                  <c:v>323.27014558101769</c:v>
                </c:pt>
                <c:pt idx="9658">
                  <c:v>323.29485771319702</c:v>
                </c:pt>
                <c:pt idx="9659">
                  <c:v>323.31956917572597</c:v>
                </c:pt>
                <c:pt idx="9660">
                  <c:v>323.34427996869169</c:v>
                </c:pt>
                <c:pt idx="9661">
                  <c:v>323.36899009218212</c:v>
                </c:pt>
                <c:pt idx="9662">
                  <c:v>323.39369954628478</c:v>
                </c:pt>
                <c:pt idx="9663">
                  <c:v>323.41840833108569</c:v>
                </c:pt>
                <c:pt idx="9664">
                  <c:v>323.44311644667442</c:v>
                </c:pt>
                <c:pt idx="9665">
                  <c:v>323.46782389313722</c:v>
                </c:pt>
                <c:pt idx="9666">
                  <c:v>323.49253067056083</c:v>
                </c:pt>
                <c:pt idx="9667">
                  <c:v>323.51723677903323</c:v>
                </c:pt>
                <c:pt idx="9668">
                  <c:v>323.54194221864202</c:v>
                </c:pt>
                <c:pt idx="9669">
                  <c:v>323.5666469894739</c:v>
                </c:pt>
                <c:pt idx="9670">
                  <c:v>323.59135109161662</c:v>
                </c:pt>
                <c:pt idx="9671">
                  <c:v>323.61605452515681</c:v>
                </c:pt>
                <c:pt idx="9672">
                  <c:v>323.64075729018248</c:v>
                </c:pt>
                <c:pt idx="9673">
                  <c:v>323.6654593867803</c:v>
                </c:pt>
                <c:pt idx="9674">
                  <c:v>323.69016081503742</c:v>
                </c:pt>
                <c:pt idx="9675">
                  <c:v>323.71486157504131</c:v>
                </c:pt>
                <c:pt idx="9676">
                  <c:v>323.73956166687873</c:v>
                </c:pt>
                <c:pt idx="9677">
                  <c:v>323.76426109063698</c:v>
                </c:pt>
                <c:pt idx="9678">
                  <c:v>323.78895984640309</c:v>
                </c:pt>
                <c:pt idx="9679">
                  <c:v>323.81365793426471</c:v>
                </c:pt>
                <c:pt idx="9680">
                  <c:v>323.83835535430859</c:v>
                </c:pt>
                <c:pt idx="9681">
                  <c:v>323.8630521066213</c:v>
                </c:pt>
                <c:pt idx="9682">
                  <c:v>323.8877481912902</c:v>
                </c:pt>
                <c:pt idx="9683">
                  <c:v>323.91244360840238</c:v>
                </c:pt>
                <c:pt idx="9684">
                  <c:v>323.93713835804448</c:v>
                </c:pt>
                <c:pt idx="9685">
                  <c:v>323.96183244030408</c:v>
                </c:pt>
                <c:pt idx="9686">
                  <c:v>323.98652585526719</c:v>
                </c:pt>
                <c:pt idx="9687">
                  <c:v>324.01121860302197</c:v>
                </c:pt>
                <c:pt idx="9688">
                  <c:v>324.03591068365409</c:v>
                </c:pt>
                <c:pt idx="9689">
                  <c:v>324.06060209725109</c:v>
                </c:pt>
                <c:pt idx="9690">
                  <c:v>324.08529284390028</c:v>
                </c:pt>
                <c:pt idx="9691">
                  <c:v>324.10998292368731</c:v>
                </c:pt>
                <c:pt idx="9692">
                  <c:v>324.13467233669923</c:v>
                </c:pt>
                <c:pt idx="9693">
                  <c:v>324.15936108302401</c:v>
                </c:pt>
                <c:pt idx="9694">
                  <c:v>324.1840491627475</c:v>
                </c:pt>
                <c:pt idx="9695">
                  <c:v>324.20873657595598</c:v>
                </c:pt>
                <c:pt idx="9696">
                  <c:v>324.23342332273762</c:v>
                </c:pt>
                <c:pt idx="9697">
                  <c:v>324.25810940317763</c:v>
                </c:pt>
                <c:pt idx="9698">
                  <c:v>324.28279481736342</c:v>
                </c:pt>
                <c:pt idx="9699">
                  <c:v>324.30747956538221</c:v>
                </c:pt>
                <c:pt idx="9700">
                  <c:v>324.33216364731959</c:v>
                </c:pt>
                <c:pt idx="9701">
                  <c:v>324.3568470632631</c:v>
                </c:pt>
                <c:pt idx="9702">
                  <c:v>324.3815298132983</c:v>
                </c:pt>
                <c:pt idx="9703">
                  <c:v>324.40621189751289</c:v>
                </c:pt>
                <c:pt idx="9704">
                  <c:v>324.43089331599242</c:v>
                </c:pt>
                <c:pt idx="9705">
                  <c:v>324.45557406882472</c:v>
                </c:pt>
                <c:pt idx="9706">
                  <c:v>324.48025415609561</c:v>
                </c:pt>
                <c:pt idx="9707">
                  <c:v>324.50493357789111</c:v>
                </c:pt>
                <c:pt idx="9708">
                  <c:v>324.52961233429869</c:v>
                </c:pt>
                <c:pt idx="9709">
                  <c:v>324.55429042540351</c:v>
                </c:pt>
                <c:pt idx="9710">
                  <c:v>324.57896785129299</c:v>
                </c:pt>
                <c:pt idx="9711">
                  <c:v>324.60364461205398</c:v>
                </c:pt>
                <c:pt idx="9712">
                  <c:v>324.62832070777239</c:v>
                </c:pt>
                <c:pt idx="9713">
                  <c:v>324.65299613853398</c:v>
                </c:pt>
                <c:pt idx="9714">
                  <c:v>324.67767090442641</c:v>
                </c:pt>
                <c:pt idx="9715">
                  <c:v>324.70234500553482</c:v>
                </c:pt>
                <c:pt idx="9716">
                  <c:v>324.7270184419462</c:v>
                </c:pt>
                <c:pt idx="9717">
                  <c:v>324.75169121374671</c:v>
                </c:pt>
                <c:pt idx="9718">
                  <c:v>324.77636332102219</c:v>
                </c:pt>
                <c:pt idx="9719">
                  <c:v>324.80103476386</c:v>
                </c:pt>
                <c:pt idx="9720">
                  <c:v>324.82570554234559</c:v>
                </c:pt>
                <c:pt idx="9721">
                  <c:v>324.85037565656512</c:v>
                </c:pt>
                <c:pt idx="9722">
                  <c:v>324.87504510660528</c:v>
                </c:pt>
                <c:pt idx="9723">
                  <c:v>324.89971389255197</c:v>
                </c:pt>
                <c:pt idx="9724">
                  <c:v>324.92438201449141</c:v>
                </c:pt>
                <c:pt idx="9725">
                  <c:v>324.94904947250939</c:v>
                </c:pt>
                <c:pt idx="9726">
                  <c:v>324.97371626669297</c:v>
                </c:pt>
                <c:pt idx="9727">
                  <c:v>324.99838239712761</c:v>
                </c:pt>
                <c:pt idx="9728">
                  <c:v>325.02304786389902</c:v>
                </c:pt>
                <c:pt idx="9729">
                  <c:v>325.04771266709429</c:v>
                </c:pt>
                <c:pt idx="9730">
                  <c:v>325.07237680679862</c:v>
                </c:pt>
                <c:pt idx="9731">
                  <c:v>325.09704028309829</c:v>
                </c:pt>
                <c:pt idx="9732">
                  <c:v>325.12170309608013</c:v>
                </c:pt>
                <c:pt idx="9733">
                  <c:v>325.14636524582869</c:v>
                </c:pt>
                <c:pt idx="9734">
                  <c:v>325.17102673243039</c:v>
                </c:pt>
                <c:pt idx="9735">
                  <c:v>325.19568755597197</c:v>
                </c:pt>
                <c:pt idx="9736">
                  <c:v>325.22034771653881</c:v>
                </c:pt>
                <c:pt idx="9737">
                  <c:v>325.24500721421629</c:v>
                </c:pt>
                <c:pt idx="9738">
                  <c:v>325.26966604909109</c:v>
                </c:pt>
                <c:pt idx="9739">
                  <c:v>325.29432422124859</c:v>
                </c:pt>
                <c:pt idx="9740">
                  <c:v>325.31898173077542</c:v>
                </c:pt>
                <c:pt idx="9741">
                  <c:v>325.34363857775628</c:v>
                </c:pt>
                <c:pt idx="9742">
                  <c:v>325.36829476227808</c:v>
                </c:pt>
                <c:pt idx="9743">
                  <c:v>325.39295028442609</c:v>
                </c:pt>
                <c:pt idx="9744">
                  <c:v>325.41760514428597</c:v>
                </c:pt>
                <c:pt idx="9745">
                  <c:v>325.44225934194361</c:v>
                </c:pt>
                <c:pt idx="9746">
                  <c:v>325.46691287748411</c:v>
                </c:pt>
                <c:pt idx="9747">
                  <c:v>325.49156575099482</c:v>
                </c:pt>
                <c:pt idx="9748">
                  <c:v>325.51621796255978</c:v>
                </c:pt>
                <c:pt idx="9749">
                  <c:v>325.54086951226572</c:v>
                </c:pt>
                <c:pt idx="9750">
                  <c:v>325.56552040019727</c:v>
                </c:pt>
                <c:pt idx="9751">
                  <c:v>325.59017062644131</c:v>
                </c:pt>
                <c:pt idx="9752">
                  <c:v>325.61482019108257</c:v>
                </c:pt>
                <c:pt idx="9753">
                  <c:v>325.63946909420702</c:v>
                </c:pt>
                <c:pt idx="9754">
                  <c:v>325.66411733589968</c:v>
                </c:pt>
                <c:pt idx="9755">
                  <c:v>325.68876491624673</c:v>
                </c:pt>
                <c:pt idx="9756">
                  <c:v>325.71341183533337</c:v>
                </c:pt>
                <c:pt idx="9757">
                  <c:v>325.73805809324551</c:v>
                </c:pt>
                <c:pt idx="9758">
                  <c:v>325.7627036900688</c:v>
                </c:pt>
                <c:pt idx="9759">
                  <c:v>325.78734862588698</c:v>
                </c:pt>
                <c:pt idx="9760">
                  <c:v>325.81199290078791</c:v>
                </c:pt>
                <c:pt idx="9761">
                  <c:v>325.8366365148558</c:v>
                </c:pt>
                <c:pt idx="9762">
                  <c:v>325.86127946817589</c:v>
                </c:pt>
                <c:pt idx="9763">
                  <c:v>325.88592176083432</c:v>
                </c:pt>
                <c:pt idx="9764">
                  <c:v>325.91056339291549</c:v>
                </c:pt>
                <c:pt idx="9765">
                  <c:v>325.93520436450518</c:v>
                </c:pt>
                <c:pt idx="9766">
                  <c:v>325.9598446756894</c:v>
                </c:pt>
                <c:pt idx="9767">
                  <c:v>325.98448432655277</c:v>
                </c:pt>
                <c:pt idx="9768">
                  <c:v>326.00912331718069</c:v>
                </c:pt>
                <c:pt idx="9769">
                  <c:v>326.03376164765842</c:v>
                </c:pt>
                <c:pt idx="9770">
                  <c:v>326.05839931807111</c:v>
                </c:pt>
                <c:pt idx="9771">
                  <c:v>326.0830363285047</c:v>
                </c:pt>
                <c:pt idx="9772">
                  <c:v>326.10767267904362</c:v>
                </c:pt>
                <c:pt idx="9773">
                  <c:v>326.1323083697726</c:v>
                </c:pt>
                <c:pt idx="9774">
                  <c:v>326.15694340077869</c:v>
                </c:pt>
                <c:pt idx="9775">
                  <c:v>326.18157777214509</c:v>
                </c:pt>
                <c:pt idx="9776">
                  <c:v>326.20621148395821</c:v>
                </c:pt>
                <c:pt idx="9777">
                  <c:v>326.23084453630219</c:v>
                </c:pt>
                <c:pt idx="9778">
                  <c:v>326.25547692926273</c:v>
                </c:pt>
                <c:pt idx="9779">
                  <c:v>326.28010866292522</c:v>
                </c:pt>
                <c:pt idx="9780">
                  <c:v>326.30473973737412</c:v>
                </c:pt>
                <c:pt idx="9781">
                  <c:v>326.32937015269408</c:v>
                </c:pt>
                <c:pt idx="9782">
                  <c:v>326.3539999089711</c:v>
                </c:pt>
                <c:pt idx="9783">
                  <c:v>326.37862900629023</c:v>
                </c:pt>
                <c:pt idx="9784">
                  <c:v>326.40325744473529</c:v>
                </c:pt>
                <c:pt idx="9785">
                  <c:v>326.42788522439298</c:v>
                </c:pt>
                <c:pt idx="9786">
                  <c:v>326.45251234534669</c:v>
                </c:pt>
                <c:pt idx="9787">
                  <c:v>326.4771388076818</c:v>
                </c:pt>
                <c:pt idx="9788">
                  <c:v>326.50176461148328</c:v>
                </c:pt>
                <c:pt idx="9789">
                  <c:v>326.52638975683601</c:v>
                </c:pt>
                <c:pt idx="9790">
                  <c:v>326.55101424382502</c:v>
                </c:pt>
                <c:pt idx="9791">
                  <c:v>326.57563807253501</c:v>
                </c:pt>
                <c:pt idx="9792">
                  <c:v>326.60026124305</c:v>
                </c:pt>
                <c:pt idx="9793">
                  <c:v>326.62488375545678</c:v>
                </c:pt>
                <c:pt idx="9794">
                  <c:v>326.64950560983863</c:v>
                </c:pt>
                <c:pt idx="9795">
                  <c:v>326.67412680628001</c:v>
                </c:pt>
                <c:pt idx="9796">
                  <c:v>326.69874734486712</c:v>
                </c:pt>
                <c:pt idx="9797">
                  <c:v>326.72336722568281</c:v>
                </c:pt>
                <c:pt idx="9798">
                  <c:v>326.74798644881349</c:v>
                </c:pt>
                <c:pt idx="9799">
                  <c:v>326.77260501434318</c:v>
                </c:pt>
                <c:pt idx="9800">
                  <c:v>326.7972229223563</c:v>
                </c:pt>
                <c:pt idx="9801">
                  <c:v>326.82184017293849</c:v>
                </c:pt>
                <c:pt idx="9802">
                  <c:v>326.84645676617271</c:v>
                </c:pt>
                <c:pt idx="9803">
                  <c:v>326.87107270214523</c:v>
                </c:pt>
                <c:pt idx="9804">
                  <c:v>326.89568798093973</c:v>
                </c:pt>
                <c:pt idx="9805">
                  <c:v>326.9203026026405</c:v>
                </c:pt>
                <c:pt idx="9806">
                  <c:v>326.94491656733311</c:v>
                </c:pt>
                <c:pt idx="9807">
                  <c:v>326.96952987510099</c:v>
                </c:pt>
                <c:pt idx="9808">
                  <c:v>326.99414252602912</c:v>
                </c:pt>
                <c:pt idx="9809">
                  <c:v>327.01875452020329</c:v>
                </c:pt>
                <c:pt idx="9810">
                  <c:v>327.04336585770562</c:v>
                </c:pt>
                <c:pt idx="9811">
                  <c:v>327.06797653862208</c:v>
                </c:pt>
                <c:pt idx="9812">
                  <c:v>327.0925865630366</c:v>
                </c:pt>
                <c:pt idx="9813">
                  <c:v>327.11719593103339</c:v>
                </c:pt>
                <c:pt idx="9814">
                  <c:v>327.14180464269771</c:v>
                </c:pt>
                <c:pt idx="9815">
                  <c:v>327.16641269811328</c:v>
                </c:pt>
                <c:pt idx="9816">
                  <c:v>327.1910200973648</c:v>
                </c:pt>
                <c:pt idx="9817">
                  <c:v>327.21562684053549</c:v>
                </c:pt>
                <c:pt idx="9818">
                  <c:v>327.24023292771142</c:v>
                </c:pt>
                <c:pt idx="9819">
                  <c:v>327.26483835897562</c:v>
                </c:pt>
                <c:pt idx="9820">
                  <c:v>327.28944313441332</c:v>
                </c:pt>
                <c:pt idx="9821">
                  <c:v>327.31404725410761</c:v>
                </c:pt>
                <c:pt idx="9822">
                  <c:v>327.33865071814358</c:v>
                </c:pt>
                <c:pt idx="9823">
                  <c:v>327.36325352660538</c:v>
                </c:pt>
                <c:pt idx="9824">
                  <c:v>327.38785567957672</c:v>
                </c:pt>
                <c:pt idx="9825">
                  <c:v>327.41245717714168</c:v>
                </c:pt>
                <c:pt idx="9826">
                  <c:v>327.4370580193862</c:v>
                </c:pt>
                <c:pt idx="9827">
                  <c:v>327.4616582063918</c:v>
                </c:pt>
                <c:pt idx="9828">
                  <c:v>327.48625773824449</c:v>
                </c:pt>
                <c:pt idx="9829">
                  <c:v>327.51085661502771</c:v>
                </c:pt>
                <c:pt idx="9830">
                  <c:v>327.53545483682541</c:v>
                </c:pt>
                <c:pt idx="9831">
                  <c:v>327.56005240372241</c:v>
                </c:pt>
                <c:pt idx="9832">
                  <c:v>327.58464931580181</c:v>
                </c:pt>
                <c:pt idx="9833">
                  <c:v>327.6092455731478</c:v>
                </c:pt>
                <c:pt idx="9834">
                  <c:v>327.63384117584462</c:v>
                </c:pt>
                <c:pt idx="9835">
                  <c:v>327.65843612397651</c:v>
                </c:pt>
                <c:pt idx="9836">
                  <c:v>327.68303041762681</c:v>
                </c:pt>
                <c:pt idx="9837">
                  <c:v>327.70762405687992</c:v>
                </c:pt>
                <c:pt idx="9838">
                  <c:v>327.73221704182009</c:v>
                </c:pt>
                <c:pt idx="9839">
                  <c:v>327.75680937253031</c:v>
                </c:pt>
                <c:pt idx="9840">
                  <c:v>327.78140104909488</c:v>
                </c:pt>
                <c:pt idx="9841">
                  <c:v>327.80599207159833</c:v>
                </c:pt>
                <c:pt idx="9842">
                  <c:v>327.83058244012358</c:v>
                </c:pt>
                <c:pt idx="9843">
                  <c:v>327.85517215475539</c:v>
                </c:pt>
                <c:pt idx="9844">
                  <c:v>327.87976121557631</c:v>
                </c:pt>
                <c:pt idx="9845">
                  <c:v>327.90434962267119</c:v>
                </c:pt>
                <c:pt idx="9846">
                  <c:v>327.92893737612388</c:v>
                </c:pt>
                <c:pt idx="9847">
                  <c:v>327.95352447601698</c:v>
                </c:pt>
                <c:pt idx="9848">
                  <c:v>327.97811092243569</c:v>
                </c:pt>
                <c:pt idx="9849">
                  <c:v>328.00269671546249</c:v>
                </c:pt>
                <c:pt idx="9850">
                  <c:v>328.02728185518191</c:v>
                </c:pt>
                <c:pt idx="9851">
                  <c:v>328.05186634167671</c:v>
                </c:pt>
                <c:pt idx="9852">
                  <c:v>328.07645017503211</c:v>
                </c:pt>
                <c:pt idx="9853">
                  <c:v>328.10103335532972</c:v>
                </c:pt>
                <c:pt idx="9854">
                  <c:v>328.12561588265521</c:v>
                </c:pt>
                <c:pt idx="9855">
                  <c:v>328.15019775709072</c:v>
                </c:pt>
                <c:pt idx="9856">
                  <c:v>328.17477897871993</c:v>
                </c:pt>
                <c:pt idx="9857">
                  <c:v>328.19935954762741</c:v>
                </c:pt>
                <c:pt idx="9858">
                  <c:v>328.2239394638961</c:v>
                </c:pt>
                <c:pt idx="9859">
                  <c:v>328.24851872760911</c:v>
                </c:pt>
                <c:pt idx="9860">
                  <c:v>328.2730973388505</c:v>
                </c:pt>
                <c:pt idx="9861">
                  <c:v>328.29767529770402</c:v>
                </c:pt>
                <c:pt idx="9862">
                  <c:v>328.3222526042523</c:v>
                </c:pt>
                <c:pt idx="9863">
                  <c:v>328.34682925857908</c:v>
                </c:pt>
                <c:pt idx="9864">
                  <c:v>328.371405260769</c:v>
                </c:pt>
                <c:pt idx="9865">
                  <c:v>328.395980610903</c:v>
                </c:pt>
                <c:pt idx="9866">
                  <c:v>328.42055530906651</c:v>
                </c:pt>
                <c:pt idx="9867">
                  <c:v>328.44512935534271</c:v>
                </c:pt>
                <c:pt idx="9868">
                  <c:v>328.46970274981402</c:v>
                </c:pt>
                <c:pt idx="9869">
                  <c:v>328.49427549256399</c:v>
                </c:pt>
                <c:pt idx="9870">
                  <c:v>328.51884758367652</c:v>
                </c:pt>
                <c:pt idx="9871">
                  <c:v>328.54341902323461</c:v>
                </c:pt>
                <c:pt idx="9872">
                  <c:v>328.56798981132141</c:v>
                </c:pt>
                <c:pt idx="9873">
                  <c:v>328.59255994802072</c:v>
                </c:pt>
                <c:pt idx="9874">
                  <c:v>328.6171294334157</c:v>
                </c:pt>
                <c:pt idx="9875">
                  <c:v>328.6416982675882</c:v>
                </c:pt>
                <c:pt idx="9876">
                  <c:v>328.6662664506228</c:v>
                </c:pt>
                <c:pt idx="9877">
                  <c:v>328.6908339826021</c:v>
                </c:pt>
                <c:pt idx="9878">
                  <c:v>328.71540086361011</c:v>
                </c:pt>
                <c:pt idx="9879">
                  <c:v>328.73996709372909</c:v>
                </c:pt>
                <c:pt idx="9880">
                  <c:v>328.76453267304259</c:v>
                </c:pt>
                <c:pt idx="9881">
                  <c:v>328.78909760163322</c:v>
                </c:pt>
                <c:pt idx="9882">
                  <c:v>328.81366187958503</c:v>
                </c:pt>
                <c:pt idx="9883">
                  <c:v>328.83822550697948</c:v>
                </c:pt>
                <c:pt idx="9884">
                  <c:v>328.86278848390111</c:v>
                </c:pt>
                <c:pt idx="9885">
                  <c:v>328.88735081043262</c:v>
                </c:pt>
                <c:pt idx="9886">
                  <c:v>328.91191248665689</c:v>
                </c:pt>
                <c:pt idx="9887">
                  <c:v>328.93647351265668</c:v>
                </c:pt>
                <c:pt idx="9888">
                  <c:v>328.96103388851509</c:v>
                </c:pt>
                <c:pt idx="9889">
                  <c:v>328.98559361431518</c:v>
                </c:pt>
                <c:pt idx="9890">
                  <c:v>329.01015269013999</c:v>
                </c:pt>
                <c:pt idx="9891">
                  <c:v>329.03471111607172</c:v>
                </c:pt>
                <c:pt idx="9892">
                  <c:v>329.05926889219461</c:v>
                </c:pt>
                <c:pt idx="9893">
                  <c:v>329.08382601859029</c:v>
                </c:pt>
                <c:pt idx="9894">
                  <c:v>329.10838249534271</c:v>
                </c:pt>
                <c:pt idx="9895">
                  <c:v>329.13293832253328</c:v>
                </c:pt>
                <c:pt idx="9896">
                  <c:v>329.15749350024601</c:v>
                </c:pt>
                <c:pt idx="9897">
                  <c:v>329.18204802856349</c:v>
                </c:pt>
                <c:pt idx="9898">
                  <c:v>329.20660190756792</c:v>
                </c:pt>
                <c:pt idx="9899">
                  <c:v>329.2311551373428</c:v>
                </c:pt>
                <c:pt idx="9900">
                  <c:v>329.25570771797021</c:v>
                </c:pt>
                <c:pt idx="9901">
                  <c:v>329.28025964953389</c:v>
                </c:pt>
                <c:pt idx="9902">
                  <c:v>329.3048109321154</c:v>
                </c:pt>
                <c:pt idx="9903">
                  <c:v>329.32936156579808</c:v>
                </c:pt>
                <c:pt idx="9904">
                  <c:v>329.35391155066469</c:v>
                </c:pt>
                <c:pt idx="9905">
                  <c:v>329.37846088679697</c:v>
                </c:pt>
                <c:pt idx="9906">
                  <c:v>329.4030095742782</c:v>
                </c:pt>
                <c:pt idx="9907">
                  <c:v>329.42755761319199</c:v>
                </c:pt>
                <c:pt idx="9908">
                  <c:v>329.45210500361901</c:v>
                </c:pt>
                <c:pt idx="9909">
                  <c:v>329.47665174564321</c:v>
                </c:pt>
                <c:pt idx="9910">
                  <c:v>329.50119783934662</c:v>
                </c:pt>
                <c:pt idx="9911">
                  <c:v>329.52574328481199</c:v>
                </c:pt>
                <c:pt idx="9912">
                  <c:v>329.55028808212148</c:v>
                </c:pt>
                <c:pt idx="9913">
                  <c:v>329.57483223135802</c:v>
                </c:pt>
                <c:pt idx="9914">
                  <c:v>329.59937573260351</c:v>
                </c:pt>
                <c:pt idx="9915">
                  <c:v>329.62391858594151</c:v>
                </c:pt>
                <c:pt idx="9916">
                  <c:v>329.64846079145309</c:v>
                </c:pt>
                <c:pt idx="9917">
                  <c:v>329.67300234922152</c:v>
                </c:pt>
                <c:pt idx="9918">
                  <c:v>329.69754325932922</c:v>
                </c:pt>
                <c:pt idx="9919">
                  <c:v>329.722083521858</c:v>
                </c:pt>
                <c:pt idx="9920">
                  <c:v>329.7466231368914</c:v>
                </c:pt>
                <c:pt idx="9921">
                  <c:v>329.77116210451021</c:v>
                </c:pt>
                <c:pt idx="9922">
                  <c:v>329.79570042479747</c:v>
                </c:pt>
                <c:pt idx="9923">
                  <c:v>329.82023809783612</c:v>
                </c:pt>
                <c:pt idx="9924">
                  <c:v>329.84477512370779</c:v>
                </c:pt>
                <c:pt idx="9925">
                  <c:v>329.8693115024945</c:v>
                </c:pt>
                <c:pt idx="9926">
                  <c:v>329.89384723427918</c:v>
                </c:pt>
                <c:pt idx="9927">
                  <c:v>329.91838231914352</c:v>
                </c:pt>
                <c:pt idx="9928">
                  <c:v>329.94291675717011</c:v>
                </c:pt>
                <c:pt idx="9929">
                  <c:v>329.96745054844138</c:v>
                </c:pt>
                <c:pt idx="9930">
                  <c:v>329.99198369303872</c:v>
                </c:pt>
                <c:pt idx="9931">
                  <c:v>330.01651619104462</c:v>
                </c:pt>
                <c:pt idx="9932">
                  <c:v>330.04104804254172</c:v>
                </c:pt>
                <c:pt idx="9933">
                  <c:v>330.06557924761171</c:v>
                </c:pt>
                <c:pt idx="9934">
                  <c:v>330.09010980633622</c:v>
                </c:pt>
                <c:pt idx="9935">
                  <c:v>330.11463971879789</c:v>
                </c:pt>
                <c:pt idx="9936">
                  <c:v>330.13916898507949</c:v>
                </c:pt>
                <c:pt idx="9937">
                  <c:v>330.16369760526197</c:v>
                </c:pt>
                <c:pt idx="9938">
                  <c:v>330.18822557942741</c:v>
                </c:pt>
                <c:pt idx="9939">
                  <c:v>330.21275290765823</c:v>
                </c:pt>
                <c:pt idx="9940">
                  <c:v>330.23727959003662</c:v>
                </c:pt>
                <c:pt idx="9941">
                  <c:v>330.26180562664427</c:v>
                </c:pt>
                <c:pt idx="9942">
                  <c:v>330.28633101756247</c:v>
                </c:pt>
                <c:pt idx="9943">
                  <c:v>330.31085576287461</c:v>
                </c:pt>
                <c:pt idx="9944">
                  <c:v>330.33537986266151</c:v>
                </c:pt>
                <c:pt idx="9945">
                  <c:v>330.35990331700549</c:v>
                </c:pt>
                <c:pt idx="9946">
                  <c:v>330.38442612598828</c:v>
                </c:pt>
                <c:pt idx="9947">
                  <c:v>330.40894828969192</c:v>
                </c:pt>
                <c:pt idx="9948">
                  <c:v>330.43346980819729</c:v>
                </c:pt>
                <c:pt idx="9949">
                  <c:v>330.45799068158811</c:v>
                </c:pt>
                <c:pt idx="9950">
                  <c:v>330.48251090994501</c:v>
                </c:pt>
                <c:pt idx="9951">
                  <c:v>330.50703049334919</c:v>
                </c:pt>
                <c:pt idx="9952">
                  <c:v>330.53154943188349</c:v>
                </c:pt>
                <c:pt idx="9953">
                  <c:v>330.55606772562919</c:v>
                </c:pt>
                <c:pt idx="9954">
                  <c:v>330.58058537466923</c:v>
                </c:pt>
                <c:pt idx="9955">
                  <c:v>330.60510237908272</c:v>
                </c:pt>
                <c:pt idx="9956">
                  <c:v>330.62961873895358</c:v>
                </c:pt>
                <c:pt idx="9957">
                  <c:v>330.65413445436269</c:v>
                </c:pt>
                <c:pt idx="9958">
                  <c:v>330.67864952539202</c:v>
                </c:pt>
                <c:pt idx="9959">
                  <c:v>330.70316395212262</c:v>
                </c:pt>
                <c:pt idx="9960">
                  <c:v>330.72767773463659</c:v>
                </c:pt>
                <c:pt idx="9961">
                  <c:v>330.75219087301559</c:v>
                </c:pt>
                <c:pt idx="9962">
                  <c:v>330.77670336734042</c:v>
                </c:pt>
                <c:pt idx="9963">
                  <c:v>330.80121521769371</c:v>
                </c:pt>
                <c:pt idx="9964">
                  <c:v>330.82572642415721</c:v>
                </c:pt>
                <c:pt idx="9965">
                  <c:v>330.85023698681113</c:v>
                </c:pt>
                <c:pt idx="9966">
                  <c:v>330.87474690573742</c:v>
                </c:pt>
                <c:pt idx="9967">
                  <c:v>330.89925618101779</c:v>
                </c:pt>
                <c:pt idx="9968">
                  <c:v>330.92376481273402</c:v>
                </c:pt>
                <c:pt idx="9969">
                  <c:v>330.94827280096808</c:v>
                </c:pt>
                <c:pt idx="9970">
                  <c:v>330.97278014579962</c:v>
                </c:pt>
                <c:pt idx="9971">
                  <c:v>330.99728684731122</c:v>
                </c:pt>
                <c:pt idx="9972">
                  <c:v>331.02179290558399</c:v>
                </c:pt>
                <c:pt idx="9973">
                  <c:v>331.04629832069958</c:v>
                </c:pt>
                <c:pt idx="9974">
                  <c:v>331.07080309273971</c:v>
                </c:pt>
                <c:pt idx="9975">
                  <c:v>331.09530722178448</c:v>
                </c:pt>
                <c:pt idx="9976">
                  <c:v>331.11981070791632</c:v>
                </c:pt>
                <c:pt idx="9977">
                  <c:v>331.14431355121582</c:v>
                </c:pt>
                <c:pt idx="9978">
                  <c:v>331.16881575176478</c:v>
                </c:pt>
                <c:pt idx="9979">
                  <c:v>331.19331730964473</c:v>
                </c:pt>
                <c:pt idx="9980">
                  <c:v>331.21781822493608</c:v>
                </c:pt>
                <c:pt idx="9981">
                  <c:v>331.24231849772031</c:v>
                </c:pt>
                <c:pt idx="9982">
                  <c:v>331.26681812807948</c:v>
                </c:pt>
                <c:pt idx="9983">
                  <c:v>331.29131711609358</c:v>
                </c:pt>
                <c:pt idx="9984">
                  <c:v>331.31581546184429</c:v>
                </c:pt>
                <c:pt idx="9985">
                  <c:v>331.34031316541319</c:v>
                </c:pt>
                <c:pt idx="9986">
                  <c:v>331.36481022688071</c:v>
                </c:pt>
                <c:pt idx="9987">
                  <c:v>331.38930664632892</c:v>
                </c:pt>
                <c:pt idx="9988">
                  <c:v>331.41380242383781</c:v>
                </c:pt>
                <c:pt idx="9989">
                  <c:v>331.43829755948889</c:v>
                </c:pt>
                <c:pt idx="9990">
                  <c:v>331.46279205336327</c:v>
                </c:pt>
                <c:pt idx="9991">
                  <c:v>331.48728590554259</c:v>
                </c:pt>
                <c:pt idx="9992">
                  <c:v>331.51177911610699</c:v>
                </c:pt>
                <c:pt idx="9993">
                  <c:v>331.53627168513759</c:v>
                </c:pt>
                <c:pt idx="9994">
                  <c:v>331.5607636127163</c:v>
                </c:pt>
                <c:pt idx="9995">
                  <c:v>331.58525489892259</c:v>
                </c:pt>
                <c:pt idx="9996">
                  <c:v>331.60974554383898</c:v>
                </c:pt>
                <c:pt idx="9997">
                  <c:v>331.63423554754502</c:v>
                </c:pt>
                <c:pt idx="9998">
                  <c:v>331.65872491012283</c:v>
                </c:pt>
                <c:pt idx="9999">
                  <c:v>331.68321363165262</c:v>
                </c:pt>
                <c:pt idx="10000">
                  <c:v>331.7077017122154</c:v>
                </c:pt>
                <c:pt idx="10001">
                  <c:v>331.73218915189221</c:v>
                </c:pt>
                <c:pt idx="10002">
                  <c:v>331.75667595076402</c:v>
                </c:pt>
                <c:pt idx="10003">
                  <c:v>331.78116210891068</c:v>
                </c:pt>
                <c:pt idx="10004">
                  <c:v>331.80564762641399</c:v>
                </c:pt>
                <c:pt idx="10005">
                  <c:v>331.83013250335472</c:v>
                </c:pt>
                <c:pt idx="10006">
                  <c:v>331.85461673981331</c:v>
                </c:pt>
                <c:pt idx="10007">
                  <c:v>331.87910033587121</c:v>
                </c:pt>
                <c:pt idx="10008">
                  <c:v>331.90358329160762</c:v>
                </c:pt>
                <c:pt idx="10009">
                  <c:v>331.92806560710437</c:v>
                </c:pt>
                <c:pt idx="10010">
                  <c:v>331.95254728244231</c:v>
                </c:pt>
                <c:pt idx="10011">
                  <c:v>331.97702831770209</c:v>
                </c:pt>
                <c:pt idx="10012">
                  <c:v>332.00150871296353</c:v>
                </c:pt>
                <c:pt idx="10013">
                  <c:v>332.02598846830779</c:v>
                </c:pt>
                <c:pt idx="10014">
                  <c:v>332.05046758381559</c:v>
                </c:pt>
                <c:pt idx="10015">
                  <c:v>332.07494605956811</c:v>
                </c:pt>
                <c:pt idx="10016">
                  <c:v>332.0994238956452</c:v>
                </c:pt>
                <c:pt idx="10017">
                  <c:v>332.12390109212708</c:v>
                </c:pt>
                <c:pt idx="10018">
                  <c:v>332.14837764909532</c:v>
                </c:pt>
                <c:pt idx="10019">
                  <c:v>332.17285356662961</c:v>
                </c:pt>
                <c:pt idx="10020">
                  <c:v>332.1973288448109</c:v>
                </c:pt>
                <c:pt idx="10021">
                  <c:v>332.22180348372012</c:v>
                </c:pt>
                <c:pt idx="10022">
                  <c:v>332.24627748343607</c:v>
                </c:pt>
                <c:pt idx="10023">
                  <c:v>332.27075084404169</c:v>
                </c:pt>
                <c:pt idx="10024">
                  <c:v>332.29522356561529</c:v>
                </c:pt>
                <c:pt idx="10025">
                  <c:v>332.31969564823851</c:v>
                </c:pt>
                <c:pt idx="10026">
                  <c:v>332.34416709199093</c:v>
                </c:pt>
                <c:pt idx="10027">
                  <c:v>332.36863789695371</c:v>
                </c:pt>
                <c:pt idx="10028">
                  <c:v>332.39310806320691</c:v>
                </c:pt>
                <c:pt idx="10029">
                  <c:v>332.417577590831</c:v>
                </c:pt>
                <c:pt idx="10030">
                  <c:v>332.44204647990659</c:v>
                </c:pt>
                <c:pt idx="10031">
                  <c:v>332.46651473051293</c:v>
                </c:pt>
                <c:pt idx="10032">
                  <c:v>332.49098234273151</c:v>
                </c:pt>
                <c:pt idx="10033">
                  <c:v>332.5154493166421</c:v>
                </c:pt>
                <c:pt idx="10034">
                  <c:v>332.53991565232451</c:v>
                </c:pt>
                <c:pt idx="10035">
                  <c:v>332.56438134985962</c:v>
                </c:pt>
                <c:pt idx="10036">
                  <c:v>332.58884640932808</c:v>
                </c:pt>
                <c:pt idx="10037">
                  <c:v>332.61331083080859</c:v>
                </c:pt>
                <c:pt idx="10038">
                  <c:v>332.6377746143832</c:v>
                </c:pt>
                <c:pt idx="10039">
                  <c:v>332.66223776013078</c:v>
                </c:pt>
                <c:pt idx="10040">
                  <c:v>332.68670026813197</c:v>
                </c:pt>
                <c:pt idx="10041">
                  <c:v>332.71116213846688</c:v>
                </c:pt>
                <c:pt idx="10042">
                  <c:v>332.73562337121513</c:v>
                </c:pt>
                <c:pt idx="10043">
                  <c:v>332.7600839664579</c:v>
                </c:pt>
                <c:pt idx="10044">
                  <c:v>332.78454392427398</c:v>
                </c:pt>
                <c:pt idx="10045">
                  <c:v>332.80900324474442</c:v>
                </c:pt>
                <c:pt idx="10046">
                  <c:v>332.83346192794971</c:v>
                </c:pt>
                <c:pt idx="10047">
                  <c:v>332.85791997396808</c:v>
                </c:pt>
                <c:pt idx="10048">
                  <c:v>332.88237738288132</c:v>
                </c:pt>
                <c:pt idx="10049">
                  <c:v>332.90683415476809</c:v>
                </c:pt>
                <c:pt idx="10050">
                  <c:v>332.93129028970941</c:v>
                </c:pt>
                <c:pt idx="10051">
                  <c:v>332.95574578778479</c:v>
                </c:pt>
                <c:pt idx="10052">
                  <c:v>332.98020064907388</c:v>
                </c:pt>
                <c:pt idx="10053">
                  <c:v>333.00465487365761</c:v>
                </c:pt>
                <c:pt idx="10054">
                  <c:v>333.02910846161421</c:v>
                </c:pt>
                <c:pt idx="10055">
                  <c:v>333.05356141302542</c:v>
                </c:pt>
                <c:pt idx="10056">
                  <c:v>333.07801372796962</c:v>
                </c:pt>
                <c:pt idx="10057">
                  <c:v>333.10246540652793</c:v>
                </c:pt>
                <c:pt idx="10058">
                  <c:v>333.12691644877913</c:v>
                </c:pt>
                <c:pt idx="10059">
                  <c:v>333.1513668548036</c:v>
                </c:pt>
                <c:pt idx="10060">
                  <c:v>333.17581662468098</c:v>
                </c:pt>
                <c:pt idx="10061">
                  <c:v>333.20026575849067</c:v>
                </c:pt>
                <c:pt idx="10062">
                  <c:v>333.22471425631329</c:v>
                </c:pt>
                <c:pt idx="10063">
                  <c:v>333.24916211822779</c:v>
                </c:pt>
                <c:pt idx="10064">
                  <c:v>333.27360934431471</c:v>
                </c:pt>
                <c:pt idx="10065">
                  <c:v>333.29805593465289</c:v>
                </c:pt>
                <c:pt idx="10066">
                  <c:v>333.32250188932261</c:v>
                </c:pt>
                <c:pt idx="10067">
                  <c:v>333.34694720840332</c:v>
                </c:pt>
                <c:pt idx="10068">
                  <c:v>333.37139189197433</c:v>
                </c:pt>
                <c:pt idx="10069">
                  <c:v>333.39583594011623</c:v>
                </c:pt>
                <c:pt idx="10070">
                  <c:v>333.42027935290719</c:v>
                </c:pt>
                <c:pt idx="10071">
                  <c:v>333.444722130429</c:v>
                </c:pt>
                <c:pt idx="10072">
                  <c:v>333.46916427275897</c:v>
                </c:pt>
                <c:pt idx="10073">
                  <c:v>333.49360577997732</c:v>
                </c:pt>
                <c:pt idx="10074">
                  <c:v>333.51804665216463</c:v>
                </c:pt>
                <c:pt idx="10075">
                  <c:v>333.54248688939919</c:v>
                </c:pt>
                <c:pt idx="10076">
                  <c:v>333.56692649176182</c:v>
                </c:pt>
                <c:pt idx="10077">
                  <c:v>333.59136545933029</c:v>
                </c:pt>
                <c:pt idx="10078">
                  <c:v>333.61580379218537</c:v>
                </c:pt>
                <c:pt idx="10079">
                  <c:v>333.64024149040642</c:v>
                </c:pt>
                <c:pt idx="10080">
                  <c:v>333.66467855407228</c:v>
                </c:pt>
                <c:pt idx="10081">
                  <c:v>333.6891149832627</c:v>
                </c:pt>
                <c:pt idx="10082">
                  <c:v>333.71355077805691</c:v>
                </c:pt>
                <c:pt idx="10083">
                  <c:v>333.73798593853468</c:v>
                </c:pt>
                <c:pt idx="10084">
                  <c:v>333.76242046477569</c:v>
                </c:pt>
                <c:pt idx="10085">
                  <c:v>333.78685435685833</c:v>
                </c:pt>
                <c:pt idx="10086">
                  <c:v>333.81128761486201</c:v>
                </c:pt>
                <c:pt idx="10087">
                  <c:v>333.83572023886683</c:v>
                </c:pt>
                <c:pt idx="10088">
                  <c:v>333.86015222895179</c:v>
                </c:pt>
                <c:pt idx="10089">
                  <c:v>333.88458358519568</c:v>
                </c:pt>
                <c:pt idx="10090">
                  <c:v>333.90901430767838</c:v>
                </c:pt>
                <c:pt idx="10091">
                  <c:v>333.93344439647927</c:v>
                </c:pt>
                <c:pt idx="10092">
                  <c:v>333.95787385167631</c:v>
                </c:pt>
                <c:pt idx="10093">
                  <c:v>333.98230267334998</c:v>
                </c:pt>
                <c:pt idx="10094">
                  <c:v>334.00673086157917</c:v>
                </c:pt>
                <c:pt idx="10095">
                  <c:v>334.03115841644319</c:v>
                </c:pt>
                <c:pt idx="10096">
                  <c:v>334.05558533802048</c:v>
                </c:pt>
                <c:pt idx="10097">
                  <c:v>334.08001162639152</c:v>
                </c:pt>
                <c:pt idx="10098">
                  <c:v>334.10443728163398</c:v>
                </c:pt>
                <c:pt idx="10099">
                  <c:v>334.1288623038273</c:v>
                </c:pt>
                <c:pt idx="10100">
                  <c:v>334.153286693052</c:v>
                </c:pt>
                <c:pt idx="10101">
                  <c:v>334.17771044938502</c:v>
                </c:pt>
                <c:pt idx="10102">
                  <c:v>334.20213357290612</c:v>
                </c:pt>
                <c:pt idx="10103">
                  <c:v>334.22655606369523</c:v>
                </c:pt>
                <c:pt idx="10104">
                  <c:v>334.25097792183078</c:v>
                </c:pt>
                <c:pt idx="10105">
                  <c:v>334.27539914739123</c:v>
                </c:pt>
                <c:pt idx="10106">
                  <c:v>334.29981974045643</c:v>
                </c:pt>
                <c:pt idx="10107">
                  <c:v>334.324239701105</c:v>
                </c:pt>
                <c:pt idx="10108">
                  <c:v>334.34865902941561</c:v>
                </c:pt>
                <c:pt idx="10109">
                  <c:v>334.3730777254674</c:v>
                </c:pt>
                <c:pt idx="10110">
                  <c:v>334.39749578933919</c:v>
                </c:pt>
                <c:pt idx="10111">
                  <c:v>334.42191322111057</c:v>
                </c:pt>
                <c:pt idx="10112">
                  <c:v>334.44633002085902</c:v>
                </c:pt>
                <c:pt idx="10113">
                  <c:v>334.47074618866492</c:v>
                </c:pt>
                <c:pt idx="10114">
                  <c:v>334.49516172460608</c:v>
                </c:pt>
                <c:pt idx="10115">
                  <c:v>334.5195766287618</c:v>
                </c:pt>
                <c:pt idx="10116">
                  <c:v>334.54399090121069</c:v>
                </c:pt>
                <c:pt idx="10117">
                  <c:v>334.56840454203149</c:v>
                </c:pt>
                <c:pt idx="10118">
                  <c:v>334.59281755130212</c:v>
                </c:pt>
                <c:pt idx="10119">
                  <c:v>334.61722992910342</c:v>
                </c:pt>
                <c:pt idx="10120">
                  <c:v>334.64164167551331</c:v>
                </c:pt>
                <c:pt idx="10121">
                  <c:v>334.66605279060911</c:v>
                </c:pt>
                <c:pt idx="10122">
                  <c:v>334.69046327447069</c:v>
                </c:pt>
                <c:pt idx="10123">
                  <c:v>334.71487312717682</c:v>
                </c:pt>
                <c:pt idx="10124">
                  <c:v>334.73928234880651</c:v>
                </c:pt>
                <c:pt idx="10125">
                  <c:v>334.7636909394372</c:v>
                </c:pt>
                <c:pt idx="10126">
                  <c:v>334.7880988991476</c:v>
                </c:pt>
                <c:pt idx="10127">
                  <c:v>334.81250622801781</c:v>
                </c:pt>
                <c:pt idx="10128">
                  <c:v>334.83691292612519</c:v>
                </c:pt>
                <c:pt idx="10129">
                  <c:v>334.86131899354808</c:v>
                </c:pt>
                <c:pt idx="10130">
                  <c:v>334.88572443036651</c:v>
                </c:pt>
                <c:pt idx="10131">
                  <c:v>334.91012923665699</c:v>
                </c:pt>
                <c:pt idx="10132">
                  <c:v>334.9345334125</c:v>
                </c:pt>
                <c:pt idx="10133">
                  <c:v>334.95893695797258</c:v>
                </c:pt>
                <c:pt idx="10134">
                  <c:v>334.98333987315419</c:v>
                </c:pt>
                <c:pt idx="10135">
                  <c:v>335.0077421581226</c:v>
                </c:pt>
                <c:pt idx="10136">
                  <c:v>335.03214381295709</c:v>
                </c:pt>
                <c:pt idx="10137">
                  <c:v>335.0565448377352</c:v>
                </c:pt>
                <c:pt idx="10138">
                  <c:v>335.08094523253601</c:v>
                </c:pt>
                <c:pt idx="10139">
                  <c:v>335.10534499743733</c:v>
                </c:pt>
                <c:pt idx="10140">
                  <c:v>335.1297441325176</c:v>
                </c:pt>
                <c:pt idx="10141">
                  <c:v>335.15414263785641</c:v>
                </c:pt>
                <c:pt idx="10142">
                  <c:v>335.17854051352998</c:v>
                </c:pt>
                <c:pt idx="10143">
                  <c:v>335.20293775961812</c:v>
                </c:pt>
                <c:pt idx="10144">
                  <c:v>335.22733437619888</c:v>
                </c:pt>
                <c:pt idx="10145">
                  <c:v>335.25173036335121</c:v>
                </c:pt>
                <c:pt idx="10146">
                  <c:v>335.27612572115169</c:v>
                </c:pt>
                <c:pt idx="10147">
                  <c:v>335.30052044967988</c:v>
                </c:pt>
                <c:pt idx="10148">
                  <c:v>335.3249145490135</c:v>
                </c:pt>
                <c:pt idx="10149">
                  <c:v>335.34930801923139</c:v>
                </c:pt>
                <c:pt idx="10150">
                  <c:v>335.37370086041108</c:v>
                </c:pt>
                <c:pt idx="10151">
                  <c:v>335.3980930726309</c:v>
                </c:pt>
                <c:pt idx="10152">
                  <c:v>335.4224846559693</c:v>
                </c:pt>
                <c:pt idx="10153">
                  <c:v>335.44687561050449</c:v>
                </c:pt>
                <c:pt idx="10154">
                  <c:v>335.47126593631418</c:v>
                </c:pt>
                <c:pt idx="10155">
                  <c:v>335.49565563347642</c:v>
                </c:pt>
                <c:pt idx="10156">
                  <c:v>335.52004470206998</c:v>
                </c:pt>
                <c:pt idx="10157">
                  <c:v>335.54443314217212</c:v>
                </c:pt>
                <c:pt idx="10158">
                  <c:v>335.5688209538614</c:v>
                </c:pt>
                <c:pt idx="10159">
                  <c:v>335.5932081372157</c:v>
                </c:pt>
                <c:pt idx="10160">
                  <c:v>335.61759469231401</c:v>
                </c:pt>
                <c:pt idx="10161">
                  <c:v>335.64198061923332</c:v>
                </c:pt>
                <c:pt idx="10162">
                  <c:v>335.66636591805059</c:v>
                </c:pt>
                <c:pt idx="10163">
                  <c:v>335.69075058884641</c:v>
                </c:pt>
                <c:pt idx="10164">
                  <c:v>335.71513463169691</c:v>
                </c:pt>
                <c:pt idx="10165">
                  <c:v>335.73951804668008</c:v>
                </c:pt>
                <c:pt idx="10166">
                  <c:v>335.76390083387503</c:v>
                </c:pt>
                <c:pt idx="10167">
                  <c:v>335.788282993358</c:v>
                </c:pt>
                <c:pt idx="10168">
                  <c:v>335.8126645252085</c:v>
                </c:pt>
                <c:pt idx="10169">
                  <c:v>335.83704542950341</c:v>
                </c:pt>
                <c:pt idx="10170">
                  <c:v>335.86142570632097</c:v>
                </c:pt>
                <c:pt idx="10171">
                  <c:v>335.8858053557388</c:v>
                </c:pt>
                <c:pt idx="10172">
                  <c:v>335.91018437783458</c:v>
                </c:pt>
                <c:pt idx="10173">
                  <c:v>335.9345627726866</c:v>
                </c:pt>
                <c:pt idx="10174">
                  <c:v>335.95894054037268</c:v>
                </c:pt>
                <c:pt idx="10175">
                  <c:v>335.98331768096989</c:v>
                </c:pt>
                <c:pt idx="10176">
                  <c:v>336.0076941945573</c:v>
                </c:pt>
                <c:pt idx="10177">
                  <c:v>336.03207008121069</c:v>
                </c:pt>
                <c:pt idx="10178">
                  <c:v>336.05644534100992</c:v>
                </c:pt>
                <c:pt idx="10179">
                  <c:v>336.0808199740307</c:v>
                </c:pt>
                <c:pt idx="10180">
                  <c:v>336.10519398035251</c:v>
                </c:pt>
                <c:pt idx="10181">
                  <c:v>336.12956736005179</c:v>
                </c:pt>
                <c:pt idx="10182">
                  <c:v>336.15394011320632</c:v>
                </c:pt>
                <c:pt idx="10183">
                  <c:v>336.17831223989413</c:v>
                </c:pt>
                <c:pt idx="10184">
                  <c:v>336.20268374019332</c:v>
                </c:pt>
                <c:pt idx="10185">
                  <c:v>336.22705461417968</c:v>
                </c:pt>
                <c:pt idx="10186">
                  <c:v>336.251424861933</c:v>
                </c:pt>
                <c:pt idx="10187">
                  <c:v>336.27579448352952</c:v>
                </c:pt>
                <c:pt idx="10188">
                  <c:v>336.30016347904711</c:v>
                </c:pt>
                <c:pt idx="10189">
                  <c:v>336.32453184856331</c:v>
                </c:pt>
                <c:pt idx="10190">
                  <c:v>336.34889959215559</c:v>
                </c:pt>
                <c:pt idx="10191">
                  <c:v>336.37326670990149</c:v>
                </c:pt>
                <c:pt idx="10192">
                  <c:v>336.39763320187831</c:v>
                </c:pt>
                <c:pt idx="10193">
                  <c:v>336.42199906816398</c:v>
                </c:pt>
                <c:pt idx="10194">
                  <c:v>336.44636430883571</c:v>
                </c:pt>
                <c:pt idx="10195">
                  <c:v>336.47072892397023</c:v>
                </c:pt>
                <c:pt idx="10196">
                  <c:v>336.49509291364649</c:v>
                </c:pt>
                <c:pt idx="10197">
                  <c:v>336.51945627794021</c:v>
                </c:pt>
                <c:pt idx="10198">
                  <c:v>336.54381901693029</c:v>
                </c:pt>
                <c:pt idx="10199">
                  <c:v>336.56818113069261</c:v>
                </c:pt>
                <c:pt idx="10200">
                  <c:v>336.59254261930602</c:v>
                </c:pt>
                <c:pt idx="10201">
                  <c:v>336.61690348284651</c:v>
                </c:pt>
                <c:pt idx="10202">
                  <c:v>336.64126372139179</c:v>
                </c:pt>
                <c:pt idx="10203">
                  <c:v>336.6656233350194</c:v>
                </c:pt>
                <c:pt idx="10204">
                  <c:v>336.68998232380699</c:v>
                </c:pt>
                <c:pt idx="10205">
                  <c:v>336.71434068783049</c:v>
                </c:pt>
                <c:pt idx="10206">
                  <c:v>336.73869842716891</c:v>
                </c:pt>
                <c:pt idx="10207">
                  <c:v>336.7630555418985</c:v>
                </c:pt>
                <c:pt idx="10208">
                  <c:v>336.78741203209569</c:v>
                </c:pt>
                <c:pt idx="10209">
                  <c:v>336.81176789783922</c:v>
                </c:pt>
                <c:pt idx="10210">
                  <c:v>336.83612313920531</c:v>
                </c:pt>
                <c:pt idx="10211">
                  <c:v>336.86047775627191</c:v>
                </c:pt>
                <c:pt idx="10212">
                  <c:v>336.88483174911522</c:v>
                </c:pt>
                <c:pt idx="10213">
                  <c:v>336.90918511781229</c:v>
                </c:pt>
                <c:pt idx="10214">
                  <c:v>336.93353786244091</c:v>
                </c:pt>
                <c:pt idx="10215">
                  <c:v>336.95788998307819</c:v>
                </c:pt>
                <c:pt idx="10216">
                  <c:v>336.98224147980062</c:v>
                </c:pt>
                <c:pt idx="10217">
                  <c:v>337.0065923526858</c:v>
                </c:pt>
                <c:pt idx="10218">
                  <c:v>337.03094260181052</c:v>
                </c:pt>
                <c:pt idx="10219">
                  <c:v>337.05529222725193</c:v>
                </c:pt>
                <c:pt idx="10220">
                  <c:v>337.07964122908641</c:v>
                </c:pt>
                <c:pt idx="10221">
                  <c:v>337.10398960739201</c:v>
                </c:pt>
                <c:pt idx="10222">
                  <c:v>337.12833736224451</c:v>
                </c:pt>
                <c:pt idx="10223">
                  <c:v>337.15268449372178</c:v>
                </c:pt>
                <c:pt idx="10224">
                  <c:v>337.17703100190067</c:v>
                </c:pt>
                <c:pt idx="10225">
                  <c:v>337.2013768868577</c:v>
                </c:pt>
                <c:pt idx="10226">
                  <c:v>337.22572214867029</c:v>
                </c:pt>
                <c:pt idx="10227">
                  <c:v>337.25006678741482</c:v>
                </c:pt>
                <c:pt idx="10228">
                  <c:v>337.27441080316771</c:v>
                </c:pt>
                <c:pt idx="10229">
                  <c:v>337.29875419600728</c:v>
                </c:pt>
                <c:pt idx="10230">
                  <c:v>337.32309696600868</c:v>
                </c:pt>
                <c:pt idx="10231">
                  <c:v>337.34743911325012</c:v>
                </c:pt>
                <c:pt idx="10232">
                  <c:v>337.3717806378084</c:v>
                </c:pt>
                <c:pt idx="10233">
                  <c:v>337.3961215397585</c:v>
                </c:pt>
                <c:pt idx="10234">
                  <c:v>337.42046181917891</c:v>
                </c:pt>
                <c:pt idx="10235">
                  <c:v>337.44480147614593</c:v>
                </c:pt>
                <c:pt idx="10236">
                  <c:v>337.469140510736</c:v>
                </c:pt>
                <c:pt idx="10237">
                  <c:v>337.49347892302637</c:v>
                </c:pt>
                <c:pt idx="10238">
                  <c:v>337.51781671309311</c:v>
                </c:pt>
                <c:pt idx="10239">
                  <c:v>337.54215388101318</c:v>
                </c:pt>
                <c:pt idx="10240">
                  <c:v>337.56649042686399</c:v>
                </c:pt>
                <c:pt idx="10241">
                  <c:v>337.59082635072008</c:v>
                </c:pt>
                <c:pt idx="10242">
                  <c:v>337.61516165266067</c:v>
                </c:pt>
                <c:pt idx="10243">
                  <c:v>337.63949633276081</c:v>
                </c:pt>
                <c:pt idx="10244">
                  <c:v>337.66383039109729</c:v>
                </c:pt>
                <c:pt idx="10245">
                  <c:v>337.68816382774719</c:v>
                </c:pt>
                <c:pt idx="10246">
                  <c:v>337.7124966427865</c:v>
                </c:pt>
                <c:pt idx="10247">
                  <c:v>337.73682883629232</c:v>
                </c:pt>
                <c:pt idx="10248">
                  <c:v>337.76116040834</c:v>
                </c:pt>
                <c:pt idx="10249">
                  <c:v>337.78549135900738</c:v>
                </c:pt>
                <c:pt idx="10250">
                  <c:v>337.80982168837107</c:v>
                </c:pt>
                <c:pt idx="10251">
                  <c:v>337.83415139650572</c:v>
                </c:pt>
                <c:pt idx="10252">
                  <c:v>337.85848048348981</c:v>
                </c:pt>
                <c:pt idx="10253">
                  <c:v>337.88280894939902</c:v>
                </c:pt>
                <c:pt idx="10254">
                  <c:v>337.90713679430922</c:v>
                </c:pt>
                <c:pt idx="10255">
                  <c:v>337.93146401829739</c:v>
                </c:pt>
                <c:pt idx="10256">
                  <c:v>337.95579062144071</c:v>
                </c:pt>
                <c:pt idx="10257">
                  <c:v>337.9801166038136</c:v>
                </c:pt>
                <c:pt idx="10258">
                  <c:v>338.00444196549381</c:v>
                </c:pt>
                <c:pt idx="10259">
                  <c:v>338.0287667065578</c:v>
                </c:pt>
                <c:pt idx="10260">
                  <c:v>338.05309082708129</c:v>
                </c:pt>
                <c:pt idx="10261">
                  <c:v>338.0774143271413</c:v>
                </c:pt>
                <c:pt idx="10262">
                  <c:v>338.10173720681229</c:v>
                </c:pt>
                <c:pt idx="10263">
                  <c:v>338.12605946617259</c:v>
                </c:pt>
                <c:pt idx="10264">
                  <c:v>338.15038110529832</c:v>
                </c:pt>
                <c:pt idx="10265">
                  <c:v>338.1747021242644</c:v>
                </c:pt>
                <c:pt idx="10266">
                  <c:v>338.19902252314722</c:v>
                </c:pt>
                <c:pt idx="10267">
                  <c:v>338.22334230202461</c:v>
                </c:pt>
                <c:pt idx="10268">
                  <c:v>338.24766146097102</c:v>
                </c:pt>
                <c:pt idx="10269">
                  <c:v>338.27198000006371</c:v>
                </c:pt>
                <c:pt idx="10270">
                  <c:v>338.29629791937788</c:v>
                </c:pt>
                <c:pt idx="10271">
                  <c:v>338.32061521899089</c:v>
                </c:pt>
                <c:pt idx="10272">
                  <c:v>338.34493189897751</c:v>
                </c:pt>
                <c:pt idx="10273">
                  <c:v>338.36924795941479</c:v>
                </c:pt>
                <c:pt idx="10274">
                  <c:v>338.39356340037818</c:v>
                </c:pt>
                <c:pt idx="10275">
                  <c:v>338.41787822194459</c:v>
                </c:pt>
                <c:pt idx="10276">
                  <c:v>338.44219242418973</c:v>
                </c:pt>
                <c:pt idx="10277">
                  <c:v>338.46650600718908</c:v>
                </c:pt>
                <c:pt idx="10278">
                  <c:v>338.49081897101911</c:v>
                </c:pt>
                <c:pt idx="10279">
                  <c:v>338.51513131575581</c:v>
                </c:pt>
                <c:pt idx="10280">
                  <c:v>338.53944304147541</c:v>
                </c:pt>
                <c:pt idx="10281">
                  <c:v>338.56375414825283</c:v>
                </c:pt>
                <c:pt idx="10282">
                  <c:v>338.5880646361652</c:v>
                </c:pt>
                <c:pt idx="10283">
                  <c:v>338.61237450528859</c:v>
                </c:pt>
                <c:pt idx="10284">
                  <c:v>338.63668375569819</c:v>
                </c:pt>
                <c:pt idx="10285">
                  <c:v>338.66099238746972</c:v>
                </c:pt>
                <c:pt idx="10286">
                  <c:v>338.68530040067941</c:v>
                </c:pt>
                <c:pt idx="10287">
                  <c:v>338.70960779540371</c:v>
                </c:pt>
                <c:pt idx="10288">
                  <c:v>338.73391457171778</c:v>
                </c:pt>
                <c:pt idx="10289">
                  <c:v>338.75822072969811</c:v>
                </c:pt>
                <c:pt idx="10290">
                  <c:v>338.78252626941952</c:v>
                </c:pt>
                <c:pt idx="10291">
                  <c:v>338.8068311909575</c:v>
                </c:pt>
                <c:pt idx="10292">
                  <c:v>338.83113549438963</c:v>
                </c:pt>
                <c:pt idx="10293">
                  <c:v>338.85543917979061</c:v>
                </c:pt>
                <c:pt idx="10294">
                  <c:v>338.87974224723632</c:v>
                </c:pt>
                <c:pt idx="10295">
                  <c:v>338.90404469680249</c:v>
                </c:pt>
                <c:pt idx="10296">
                  <c:v>338.92834652856448</c:v>
                </c:pt>
                <c:pt idx="10297">
                  <c:v>338.9526477425988</c:v>
                </c:pt>
                <c:pt idx="10298">
                  <c:v>338.976948338981</c:v>
                </c:pt>
                <c:pt idx="10299">
                  <c:v>339.00124831778612</c:v>
                </c:pt>
                <c:pt idx="10300">
                  <c:v>339.02554767908953</c:v>
                </c:pt>
                <c:pt idx="10301">
                  <c:v>339.04984642296807</c:v>
                </c:pt>
                <c:pt idx="10302">
                  <c:v>339.07414454949628</c:v>
                </c:pt>
                <c:pt idx="10303">
                  <c:v>339.09844205875089</c:v>
                </c:pt>
                <c:pt idx="10304">
                  <c:v>339.12273895080682</c:v>
                </c:pt>
                <c:pt idx="10305">
                  <c:v>339.14703522573922</c:v>
                </c:pt>
                <c:pt idx="10306">
                  <c:v>339.17133088362391</c:v>
                </c:pt>
                <c:pt idx="10307">
                  <c:v>339.1956259245373</c:v>
                </c:pt>
                <c:pt idx="10308">
                  <c:v>339.21992034855373</c:v>
                </c:pt>
                <c:pt idx="10309">
                  <c:v>339.24421415574932</c:v>
                </c:pt>
                <c:pt idx="10310">
                  <c:v>339.26850734619899</c:v>
                </c:pt>
                <c:pt idx="10311">
                  <c:v>339.29279991997947</c:v>
                </c:pt>
                <c:pt idx="10312">
                  <c:v>339.31709187716473</c:v>
                </c:pt>
                <c:pt idx="10313">
                  <c:v>339.34138321783138</c:v>
                </c:pt>
                <c:pt idx="10314">
                  <c:v>339.36567394205429</c:v>
                </c:pt>
                <c:pt idx="10315">
                  <c:v>339.38996404990911</c:v>
                </c:pt>
                <c:pt idx="10316">
                  <c:v>339.41425354147049</c:v>
                </c:pt>
                <c:pt idx="10317">
                  <c:v>339.43854241681481</c:v>
                </c:pt>
                <c:pt idx="10318">
                  <c:v>339.46283067601712</c:v>
                </c:pt>
                <c:pt idx="10319">
                  <c:v>339.48711831915199</c:v>
                </c:pt>
                <c:pt idx="10320">
                  <c:v>339.51140534629582</c:v>
                </c:pt>
                <c:pt idx="10321">
                  <c:v>339.53569175752318</c:v>
                </c:pt>
                <c:pt idx="10322">
                  <c:v>339.55997755290929</c:v>
                </c:pt>
                <c:pt idx="10323">
                  <c:v>339.58426273253031</c:v>
                </c:pt>
                <c:pt idx="10324">
                  <c:v>339.60854729646081</c:v>
                </c:pt>
                <c:pt idx="10325">
                  <c:v>339.63283124477653</c:v>
                </c:pt>
                <c:pt idx="10326">
                  <c:v>339.65711457755202</c:v>
                </c:pt>
                <c:pt idx="10327">
                  <c:v>339.68139729486307</c:v>
                </c:pt>
                <c:pt idx="10328">
                  <c:v>339.70567939678449</c:v>
                </c:pt>
                <c:pt idx="10329">
                  <c:v>339.72996088339119</c:v>
                </c:pt>
                <c:pt idx="10330">
                  <c:v>339.75424175475922</c:v>
                </c:pt>
                <c:pt idx="10331">
                  <c:v>339.77852201096317</c:v>
                </c:pt>
                <c:pt idx="10332">
                  <c:v>339.80280165207819</c:v>
                </c:pt>
                <c:pt idx="10333">
                  <c:v>339.82708067817907</c:v>
                </c:pt>
                <c:pt idx="10334">
                  <c:v>339.85135908934132</c:v>
                </c:pt>
                <c:pt idx="10335">
                  <c:v>339.87563688564029</c:v>
                </c:pt>
                <c:pt idx="10336">
                  <c:v>339.89991406715058</c:v>
                </c:pt>
                <c:pt idx="10337">
                  <c:v>339.92419063394681</c:v>
                </c:pt>
                <c:pt idx="10338">
                  <c:v>339.94846658610538</c:v>
                </c:pt>
                <c:pt idx="10339">
                  <c:v>339.97274192370008</c:v>
                </c:pt>
                <c:pt idx="10340">
                  <c:v>339.99701664680612</c:v>
                </c:pt>
                <c:pt idx="10341">
                  <c:v>340.02129075549891</c:v>
                </c:pt>
                <c:pt idx="10342">
                  <c:v>340.0455642498535</c:v>
                </c:pt>
                <c:pt idx="10343">
                  <c:v>340.06983712994401</c:v>
                </c:pt>
                <c:pt idx="10344">
                  <c:v>340.09410939584598</c:v>
                </c:pt>
                <c:pt idx="10345">
                  <c:v>340.1183810476341</c:v>
                </c:pt>
                <c:pt idx="10346">
                  <c:v>340.14265208538347</c:v>
                </c:pt>
                <c:pt idx="10347">
                  <c:v>340.16692250916918</c:v>
                </c:pt>
                <c:pt idx="10348">
                  <c:v>340.19119231906512</c:v>
                </c:pt>
                <c:pt idx="10349">
                  <c:v>340.2154615151473</c:v>
                </c:pt>
                <c:pt idx="10350">
                  <c:v>340.2397300974892</c:v>
                </c:pt>
                <c:pt idx="10351">
                  <c:v>340.26399806616752</c:v>
                </c:pt>
                <c:pt idx="10352">
                  <c:v>340.2882654212558</c:v>
                </c:pt>
                <c:pt idx="10353">
                  <c:v>340.3125321628288</c:v>
                </c:pt>
                <c:pt idx="10354">
                  <c:v>340.33679829096099</c:v>
                </c:pt>
                <c:pt idx="10355">
                  <c:v>340.36106380572812</c:v>
                </c:pt>
                <c:pt idx="10356">
                  <c:v>340.38532870720479</c:v>
                </c:pt>
                <c:pt idx="10357">
                  <c:v>340.40959299546489</c:v>
                </c:pt>
                <c:pt idx="10358">
                  <c:v>340.43385667058362</c:v>
                </c:pt>
                <c:pt idx="10359">
                  <c:v>340.45811973263568</c:v>
                </c:pt>
                <c:pt idx="10360">
                  <c:v>340.48238218169581</c:v>
                </c:pt>
                <c:pt idx="10361">
                  <c:v>340.50664401783911</c:v>
                </c:pt>
                <c:pt idx="10362">
                  <c:v>340.53090524113873</c:v>
                </c:pt>
                <c:pt idx="10363">
                  <c:v>340.55516585167078</c:v>
                </c:pt>
                <c:pt idx="10364">
                  <c:v>340.57942584950911</c:v>
                </c:pt>
                <c:pt idx="10365">
                  <c:v>340.60368523472857</c:v>
                </c:pt>
                <c:pt idx="10366">
                  <c:v>340.6279440074033</c:v>
                </c:pt>
                <c:pt idx="10367">
                  <c:v>340.65220216760861</c:v>
                </c:pt>
                <c:pt idx="10368">
                  <c:v>340.67645971541862</c:v>
                </c:pt>
                <c:pt idx="10369">
                  <c:v>340.70071665090768</c:v>
                </c:pt>
                <c:pt idx="10370">
                  <c:v>340.72497297415038</c:v>
                </c:pt>
                <c:pt idx="10371">
                  <c:v>340.74922868522128</c:v>
                </c:pt>
                <c:pt idx="10372">
                  <c:v>340.77348378419538</c:v>
                </c:pt>
                <c:pt idx="10373">
                  <c:v>340.79773827114639</c:v>
                </c:pt>
                <c:pt idx="10374">
                  <c:v>340.82199214614832</c:v>
                </c:pt>
                <c:pt idx="10375">
                  <c:v>340.84624540927751</c:v>
                </c:pt>
                <c:pt idx="10376">
                  <c:v>340.87049806060651</c:v>
                </c:pt>
                <c:pt idx="10377">
                  <c:v>340.8947501002101</c:v>
                </c:pt>
                <c:pt idx="10378">
                  <c:v>340.91900152816282</c:v>
                </c:pt>
                <c:pt idx="10379">
                  <c:v>340.94325234453993</c:v>
                </c:pt>
                <c:pt idx="10380">
                  <c:v>340.96750254941412</c:v>
                </c:pt>
                <c:pt idx="10381">
                  <c:v>340.99175214286078</c:v>
                </c:pt>
                <c:pt idx="10382">
                  <c:v>341.01600112495339</c:v>
                </c:pt>
                <c:pt idx="10383">
                  <c:v>341.04024949576768</c:v>
                </c:pt>
                <c:pt idx="10384">
                  <c:v>341.06449725537658</c:v>
                </c:pt>
                <c:pt idx="10385">
                  <c:v>341.08874440385529</c:v>
                </c:pt>
                <c:pt idx="10386">
                  <c:v>341.11299094127742</c:v>
                </c:pt>
                <c:pt idx="10387">
                  <c:v>341.13723686771732</c:v>
                </c:pt>
                <c:pt idx="10388">
                  <c:v>341.16148218324912</c:v>
                </c:pt>
                <c:pt idx="10389">
                  <c:v>341.18572688794688</c:v>
                </c:pt>
                <c:pt idx="10390">
                  <c:v>341.2099709818857</c:v>
                </c:pt>
                <c:pt idx="10391">
                  <c:v>341.23421446513862</c:v>
                </c:pt>
                <c:pt idx="10392">
                  <c:v>341.25845733778101</c:v>
                </c:pt>
                <c:pt idx="10393">
                  <c:v>341.28269959988529</c:v>
                </c:pt>
                <c:pt idx="10394">
                  <c:v>341.30694125152729</c:v>
                </c:pt>
                <c:pt idx="10395">
                  <c:v>341.33118229277972</c:v>
                </c:pt>
                <c:pt idx="10396">
                  <c:v>341.35542272371782</c:v>
                </c:pt>
                <c:pt idx="10397">
                  <c:v>341.37966254441528</c:v>
                </c:pt>
                <c:pt idx="10398">
                  <c:v>341.40390175494542</c:v>
                </c:pt>
                <c:pt idx="10399">
                  <c:v>341.42814035538311</c:v>
                </c:pt>
                <c:pt idx="10400">
                  <c:v>341.45237834580269</c:v>
                </c:pt>
                <c:pt idx="10401">
                  <c:v>341.47661572627698</c:v>
                </c:pt>
                <c:pt idx="10402">
                  <c:v>341.50085249688078</c:v>
                </c:pt>
                <c:pt idx="10403">
                  <c:v>341.5250886576876</c:v>
                </c:pt>
                <c:pt idx="10404">
                  <c:v>341.54932420877259</c:v>
                </c:pt>
                <c:pt idx="10405">
                  <c:v>341.57355915020793</c:v>
                </c:pt>
                <c:pt idx="10406">
                  <c:v>341.59779348206843</c:v>
                </c:pt>
                <c:pt idx="10407">
                  <c:v>341.62202720442849</c:v>
                </c:pt>
                <c:pt idx="10408">
                  <c:v>341.646260317361</c:v>
                </c:pt>
                <c:pt idx="10409">
                  <c:v>341.6704928209403</c:v>
                </c:pt>
                <c:pt idx="10410">
                  <c:v>341.69472471524028</c:v>
                </c:pt>
                <c:pt idx="10411">
                  <c:v>341.71895600033469</c:v>
                </c:pt>
                <c:pt idx="10412">
                  <c:v>341.74318667629802</c:v>
                </c:pt>
                <c:pt idx="10413">
                  <c:v>341.76741674320277</c:v>
                </c:pt>
                <c:pt idx="10414">
                  <c:v>341.79164620112351</c:v>
                </c:pt>
                <c:pt idx="10415">
                  <c:v>341.81587505013471</c:v>
                </c:pt>
                <c:pt idx="10416">
                  <c:v>341.84010329030821</c:v>
                </c:pt>
                <c:pt idx="10417">
                  <c:v>341.86433092171927</c:v>
                </c:pt>
                <c:pt idx="10418">
                  <c:v>341.88855794444208</c:v>
                </c:pt>
                <c:pt idx="10419">
                  <c:v>341.91278435854861</c:v>
                </c:pt>
                <c:pt idx="10420">
                  <c:v>341.93701016411359</c:v>
                </c:pt>
                <c:pt idx="10421">
                  <c:v>341.96123536121098</c:v>
                </c:pt>
                <c:pt idx="10422">
                  <c:v>341.98545994991349</c:v>
                </c:pt>
                <c:pt idx="10423">
                  <c:v>342.00968393029609</c:v>
                </c:pt>
                <c:pt idx="10424">
                  <c:v>342.03390730243132</c:v>
                </c:pt>
                <c:pt idx="10425">
                  <c:v>342.05813006639312</c:v>
                </c:pt>
                <c:pt idx="10426">
                  <c:v>342.08235222225539</c:v>
                </c:pt>
                <c:pt idx="10427">
                  <c:v>342.10657377009119</c:v>
                </c:pt>
                <c:pt idx="10428">
                  <c:v>342.13079470997428</c:v>
                </c:pt>
                <c:pt idx="10429">
                  <c:v>342.155015041978</c:v>
                </c:pt>
                <c:pt idx="10430">
                  <c:v>342.17923476617659</c:v>
                </c:pt>
                <c:pt idx="10431">
                  <c:v>342.20345388264337</c:v>
                </c:pt>
                <c:pt idx="10432">
                  <c:v>342.22767239145162</c:v>
                </c:pt>
                <c:pt idx="10433">
                  <c:v>342.25189029267437</c:v>
                </c:pt>
                <c:pt idx="10434">
                  <c:v>342.27610758638559</c:v>
                </c:pt>
                <c:pt idx="10435">
                  <c:v>342.30032427265922</c:v>
                </c:pt>
                <c:pt idx="10436">
                  <c:v>342.32454035156798</c:v>
                </c:pt>
                <c:pt idx="10437">
                  <c:v>342.34875582318529</c:v>
                </c:pt>
                <c:pt idx="10438">
                  <c:v>342.372970687585</c:v>
                </c:pt>
                <c:pt idx="10439">
                  <c:v>342.39718494484032</c:v>
                </c:pt>
                <c:pt idx="10440">
                  <c:v>342.42139859502458</c:v>
                </c:pt>
                <c:pt idx="10441">
                  <c:v>342.44561163821072</c:v>
                </c:pt>
                <c:pt idx="10442">
                  <c:v>342.46982407447342</c:v>
                </c:pt>
                <c:pt idx="10443">
                  <c:v>342.49403590388408</c:v>
                </c:pt>
                <c:pt idx="10444">
                  <c:v>342.51824712651768</c:v>
                </c:pt>
                <c:pt idx="10445">
                  <c:v>342.5424577424468</c:v>
                </c:pt>
                <c:pt idx="10446">
                  <c:v>342.56666775174517</c:v>
                </c:pt>
                <c:pt idx="10447">
                  <c:v>342.59087715448533</c:v>
                </c:pt>
                <c:pt idx="10448">
                  <c:v>342.61508595074042</c:v>
                </c:pt>
                <c:pt idx="10449">
                  <c:v>342.63929414058521</c:v>
                </c:pt>
                <c:pt idx="10450">
                  <c:v>342.66350172409108</c:v>
                </c:pt>
                <c:pt idx="10451">
                  <c:v>342.68770870133238</c:v>
                </c:pt>
                <c:pt idx="10452">
                  <c:v>342.71191507238223</c:v>
                </c:pt>
                <c:pt idx="10453">
                  <c:v>342.73612083731251</c:v>
                </c:pt>
                <c:pt idx="10454">
                  <c:v>342.76032599619828</c:v>
                </c:pt>
                <c:pt idx="10455">
                  <c:v>342.78453054911182</c:v>
                </c:pt>
                <c:pt idx="10456">
                  <c:v>342.80873449612602</c:v>
                </c:pt>
                <c:pt idx="10457">
                  <c:v>342.8329378373146</c:v>
                </c:pt>
                <c:pt idx="10458">
                  <c:v>342.85714057274942</c:v>
                </c:pt>
                <c:pt idx="10459">
                  <c:v>342.8813427025047</c:v>
                </c:pt>
                <c:pt idx="10460">
                  <c:v>342.90554422665372</c:v>
                </c:pt>
                <c:pt idx="10461">
                  <c:v>342.92974514526833</c:v>
                </c:pt>
                <c:pt idx="10462">
                  <c:v>342.95394545842271</c:v>
                </c:pt>
                <c:pt idx="10463">
                  <c:v>342.97814516618888</c:v>
                </c:pt>
                <c:pt idx="10464">
                  <c:v>343.00234426864063</c:v>
                </c:pt>
                <c:pt idx="10465">
                  <c:v>343.02654276585059</c:v>
                </c:pt>
                <c:pt idx="10466">
                  <c:v>343.05074065789228</c:v>
                </c:pt>
                <c:pt idx="10467">
                  <c:v>343.07493794483719</c:v>
                </c:pt>
                <c:pt idx="10468">
                  <c:v>343.09913462676042</c:v>
                </c:pt>
                <c:pt idx="10469">
                  <c:v>343.12333070373239</c:v>
                </c:pt>
                <c:pt idx="10470">
                  <c:v>343.1475261758286</c:v>
                </c:pt>
                <c:pt idx="10471">
                  <c:v>343.1717210431201</c:v>
                </c:pt>
                <c:pt idx="10472">
                  <c:v>343.19591530568061</c:v>
                </c:pt>
                <c:pt idx="10473">
                  <c:v>343.22010896358188</c:v>
                </c:pt>
                <c:pt idx="10474">
                  <c:v>343.24430201689819</c:v>
                </c:pt>
                <c:pt idx="10475">
                  <c:v>343.26849446570208</c:v>
                </c:pt>
                <c:pt idx="10476">
                  <c:v>343.29268631006522</c:v>
                </c:pt>
                <c:pt idx="10477">
                  <c:v>343.31687755006197</c:v>
                </c:pt>
                <c:pt idx="10478">
                  <c:v>343.34106818576419</c:v>
                </c:pt>
                <c:pt idx="10479">
                  <c:v>343.36525821724479</c:v>
                </c:pt>
                <c:pt idx="10480">
                  <c:v>343.38944764457642</c:v>
                </c:pt>
                <c:pt idx="10481">
                  <c:v>343.41363646783219</c:v>
                </c:pt>
                <c:pt idx="10482">
                  <c:v>343.43782468708378</c:v>
                </c:pt>
                <c:pt idx="10483">
                  <c:v>343.46201230240581</c:v>
                </c:pt>
                <c:pt idx="10484">
                  <c:v>343.48619931386872</c:v>
                </c:pt>
                <c:pt idx="10485">
                  <c:v>343.51038572154698</c:v>
                </c:pt>
                <c:pt idx="10486">
                  <c:v>343.53457152551249</c:v>
                </c:pt>
                <c:pt idx="10487">
                  <c:v>343.55875672583778</c:v>
                </c:pt>
                <c:pt idx="10488">
                  <c:v>343.58294132259527</c:v>
                </c:pt>
                <c:pt idx="10489">
                  <c:v>343.60712531585841</c:v>
                </c:pt>
                <c:pt idx="10490">
                  <c:v>343.6313087056995</c:v>
                </c:pt>
                <c:pt idx="10491">
                  <c:v>343.65549149219061</c:v>
                </c:pt>
                <c:pt idx="10492">
                  <c:v>343.6796736754049</c:v>
                </c:pt>
                <c:pt idx="10493">
                  <c:v>343.70385525541383</c:v>
                </c:pt>
                <c:pt idx="10494">
                  <c:v>343.72803623229129</c:v>
                </c:pt>
                <c:pt idx="10495">
                  <c:v>343.75221660610902</c:v>
                </c:pt>
                <c:pt idx="10496">
                  <c:v>343.77639637694011</c:v>
                </c:pt>
                <c:pt idx="10497">
                  <c:v>343.80057554485688</c:v>
                </c:pt>
                <c:pt idx="10498">
                  <c:v>343.82475410993061</c:v>
                </c:pt>
                <c:pt idx="10499">
                  <c:v>343.84893207223519</c:v>
                </c:pt>
                <c:pt idx="10500">
                  <c:v>343.87310943184309</c:v>
                </c:pt>
                <c:pt idx="10501">
                  <c:v>343.89728618882549</c:v>
                </c:pt>
                <c:pt idx="10502">
                  <c:v>343.92146234325543</c:v>
                </c:pt>
                <c:pt idx="10503">
                  <c:v>343.94563789520612</c:v>
                </c:pt>
                <c:pt idx="10504">
                  <c:v>343.9698128447485</c:v>
                </c:pt>
                <c:pt idx="10505">
                  <c:v>343.99398719195602</c:v>
                </c:pt>
                <c:pt idx="10506">
                  <c:v>344.01816093690041</c:v>
                </c:pt>
                <c:pt idx="10507">
                  <c:v>344.0423340796541</c:v>
                </c:pt>
                <c:pt idx="10508">
                  <c:v>344.06650662029023</c:v>
                </c:pt>
                <c:pt idx="10509">
                  <c:v>344.09067855887957</c:v>
                </c:pt>
                <c:pt idx="10510">
                  <c:v>344.11484989549569</c:v>
                </c:pt>
                <c:pt idx="10511">
                  <c:v>344.1390206302101</c:v>
                </c:pt>
                <c:pt idx="10512">
                  <c:v>344.16319076309509</c:v>
                </c:pt>
                <c:pt idx="10513">
                  <c:v>344.18736029422342</c:v>
                </c:pt>
                <c:pt idx="10514">
                  <c:v>344.21152922366701</c:v>
                </c:pt>
                <c:pt idx="10515">
                  <c:v>344.23569755149822</c:v>
                </c:pt>
                <c:pt idx="10516">
                  <c:v>344.25986527778912</c:v>
                </c:pt>
                <c:pt idx="10517">
                  <c:v>344.28403240261099</c:v>
                </c:pt>
                <c:pt idx="10518">
                  <c:v>344.30819892603722</c:v>
                </c:pt>
                <c:pt idx="10519">
                  <c:v>344.33236484814017</c:v>
                </c:pt>
                <c:pt idx="10520">
                  <c:v>344.35653016899062</c:v>
                </c:pt>
                <c:pt idx="10521">
                  <c:v>344.38069488866148</c:v>
                </c:pt>
                <c:pt idx="10522">
                  <c:v>344.40485900722541</c:v>
                </c:pt>
                <c:pt idx="10523">
                  <c:v>344.42902252475312</c:v>
                </c:pt>
                <c:pt idx="10524">
                  <c:v>344.45318544131737</c:v>
                </c:pt>
                <c:pt idx="10525">
                  <c:v>344.47734775699053</c:v>
                </c:pt>
                <c:pt idx="10526">
                  <c:v>344.50150947184432</c:v>
                </c:pt>
                <c:pt idx="10527">
                  <c:v>344.52567058595059</c:v>
                </c:pt>
                <c:pt idx="10528">
                  <c:v>344.54983109938161</c:v>
                </c:pt>
                <c:pt idx="10529">
                  <c:v>344.57399101220938</c:v>
                </c:pt>
                <c:pt idx="10530">
                  <c:v>344.59815032450558</c:v>
                </c:pt>
                <c:pt idx="10531">
                  <c:v>344.6223090363423</c:v>
                </c:pt>
                <c:pt idx="10532">
                  <c:v>344.64646714779121</c:v>
                </c:pt>
                <c:pt idx="10533">
                  <c:v>344.67062465892559</c:v>
                </c:pt>
                <c:pt idx="10534">
                  <c:v>344.69478156981501</c:v>
                </c:pt>
                <c:pt idx="10535">
                  <c:v>344.71893788053382</c:v>
                </c:pt>
                <c:pt idx="10536">
                  <c:v>344.74309359115159</c:v>
                </c:pt>
                <c:pt idx="10537">
                  <c:v>344.76724870174212</c:v>
                </c:pt>
                <c:pt idx="10538">
                  <c:v>344.79140321237583</c:v>
                </c:pt>
                <c:pt idx="10539">
                  <c:v>344.8155571231261</c:v>
                </c:pt>
                <c:pt idx="10540">
                  <c:v>344.83971043406291</c:v>
                </c:pt>
                <c:pt idx="10541">
                  <c:v>344.8638631452593</c:v>
                </c:pt>
                <c:pt idx="10542">
                  <c:v>344.88801525678639</c:v>
                </c:pt>
                <c:pt idx="10543">
                  <c:v>344.91216676871619</c:v>
                </c:pt>
                <c:pt idx="10544">
                  <c:v>344.93631768112112</c:v>
                </c:pt>
                <c:pt idx="10545">
                  <c:v>344.96046799407179</c:v>
                </c:pt>
                <c:pt idx="10546">
                  <c:v>344.9846177076405</c:v>
                </c:pt>
                <c:pt idx="10547">
                  <c:v>345.00876682189931</c:v>
                </c:pt>
                <c:pt idx="10548">
                  <c:v>345.03291533691879</c:v>
                </c:pt>
                <c:pt idx="10549">
                  <c:v>345.05706325277231</c:v>
                </c:pt>
                <c:pt idx="10550">
                  <c:v>345.08121056952979</c:v>
                </c:pt>
                <c:pt idx="10551">
                  <c:v>345.10535728726421</c:v>
                </c:pt>
                <c:pt idx="10552">
                  <c:v>345.12950340604601</c:v>
                </c:pt>
                <c:pt idx="10553">
                  <c:v>345.1536489259484</c:v>
                </c:pt>
                <c:pt idx="10554">
                  <c:v>345.17779384704102</c:v>
                </c:pt>
                <c:pt idx="10555">
                  <c:v>345.20193816939701</c:v>
                </c:pt>
                <c:pt idx="10556">
                  <c:v>345.22608189308659</c:v>
                </c:pt>
                <c:pt idx="10557">
                  <c:v>345.25022501818228</c:v>
                </c:pt>
                <c:pt idx="10558">
                  <c:v>345.27436754475599</c:v>
                </c:pt>
                <c:pt idx="10559">
                  <c:v>345.29850947287821</c:v>
                </c:pt>
                <c:pt idx="10560">
                  <c:v>345.32265080262118</c:v>
                </c:pt>
                <c:pt idx="10561">
                  <c:v>345.34679153405608</c:v>
                </c:pt>
                <c:pt idx="10562">
                  <c:v>345.37093166725452</c:v>
                </c:pt>
                <c:pt idx="10563">
                  <c:v>345.39507120228791</c:v>
                </c:pt>
                <c:pt idx="10564">
                  <c:v>345.41921013922752</c:v>
                </c:pt>
                <c:pt idx="10565">
                  <c:v>345.44334847814451</c:v>
                </c:pt>
                <c:pt idx="10566">
                  <c:v>345.46748621911132</c:v>
                </c:pt>
                <c:pt idx="10567">
                  <c:v>345.49162336219848</c:v>
                </c:pt>
                <c:pt idx="10568">
                  <c:v>345.51575990747762</c:v>
                </c:pt>
                <c:pt idx="10569">
                  <c:v>345.53989585501972</c:v>
                </c:pt>
                <c:pt idx="10570">
                  <c:v>345.56403120489722</c:v>
                </c:pt>
                <c:pt idx="10571">
                  <c:v>345.58816595718008</c:v>
                </c:pt>
                <c:pt idx="10572">
                  <c:v>345.61230011194073</c:v>
                </c:pt>
                <c:pt idx="10573">
                  <c:v>345.63643366924981</c:v>
                </c:pt>
                <c:pt idx="10574">
                  <c:v>345.66056662917958</c:v>
                </c:pt>
                <c:pt idx="10575">
                  <c:v>345.68469899180002</c:v>
                </c:pt>
                <c:pt idx="10576">
                  <c:v>345.70883075718268</c:v>
                </c:pt>
                <c:pt idx="10577">
                  <c:v>345.73296192539959</c:v>
                </c:pt>
                <c:pt idx="10578">
                  <c:v>345.75709249652141</c:v>
                </c:pt>
                <c:pt idx="10579">
                  <c:v>345.78122247061913</c:v>
                </c:pt>
                <c:pt idx="10580">
                  <c:v>345.80535184776471</c:v>
                </c:pt>
                <c:pt idx="10581">
                  <c:v>345.8294806280287</c:v>
                </c:pt>
                <c:pt idx="10582">
                  <c:v>345.85360881148239</c:v>
                </c:pt>
                <c:pt idx="10583">
                  <c:v>345.87773639819659</c:v>
                </c:pt>
                <c:pt idx="10584">
                  <c:v>345.90186338824321</c:v>
                </c:pt>
                <c:pt idx="10585">
                  <c:v>345.92598978169309</c:v>
                </c:pt>
                <c:pt idx="10586">
                  <c:v>345.95011557861727</c:v>
                </c:pt>
                <c:pt idx="10587">
                  <c:v>345.97424077908698</c:v>
                </c:pt>
                <c:pt idx="10588">
                  <c:v>345.99836538317311</c:v>
                </c:pt>
                <c:pt idx="10589">
                  <c:v>346.0224893909467</c:v>
                </c:pt>
                <c:pt idx="10590">
                  <c:v>346.04661280247802</c:v>
                </c:pt>
                <c:pt idx="10591">
                  <c:v>346.07073561784028</c:v>
                </c:pt>
                <c:pt idx="10592">
                  <c:v>346.09485783710261</c:v>
                </c:pt>
                <c:pt idx="10593">
                  <c:v>346.11897946033639</c:v>
                </c:pt>
                <c:pt idx="10594">
                  <c:v>346.14310048761303</c:v>
                </c:pt>
                <c:pt idx="10595">
                  <c:v>346.167220919003</c:v>
                </c:pt>
                <c:pt idx="10596">
                  <c:v>346.1913407545776</c:v>
                </c:pt>
                <c:pt idx="10597">
                  <c:v>346.21545999440769</c:v>
                </c:pt>
                <c:pt idx="10598">
                  <c:v>346.23957863856441</c:v>
                </c:pt>
                <c:pt idx="10599">
                  <c:v>346.26369668711851</c:v>
                </c:pt>
                <c:pt idx="10600">
                  <c:v>346.28781414014048</c:v>
                </c:pt>
                <c:pt idx="10601">
                  <c:v>346.31193099770172</c:v>
                </c:pt>
                <c:pt idx="10602">
                  <c:v>346.33604725987362</c:v>
                </c:pt>
                <c:pt idx="10603">
                  <c:v>346.36016292672571</c:v>
                </c:pt>
                <c:pt idx="10604">
                  <c:v>346.38427799832971</c:v>
                </c:pt>
                <c:pt idx="10605">
                  <c:v>346.4083924747556</c:v>
                </c:pt>
                <c:pt idx="10606">
                  <c:v>346.43250635607512</c:v>
                </c:pt>
                <c:pt idx="10607">
                  <c:v>346.45661964235921</c:v>
                </c:pt>
                <c:pt idx="10608">
                  <c:v>346.48073233367751</c:v>
                </c:pt>
                <c:pt idx="10609">
                  <c:v>346.50484443010208</c:v>
                </c:pt>
                <c:pt idx="10610">
                  <c:v>346.52895593170268</c:v>
                </c:pt>
                <c:pt idx="10611">
                  <c:v>346.55306683855042</c:v>
                </c:pt>
                <c:pt idx="10612">
                  <c:v>346.57717715071641</c:v>
                </c:pt>
                <c:pt idx="10613">
                  <c:v>346.60128686826999</c:v>
                </c:pt>
                <c:pt idx="10614">
                  <c:v>346.62539599128348</c:v>
                </c:pt>
                <c:pt idx="10615">
                  <c:v>346.64950451982639</c:v>
                </c:pt>
                <c:pt idx="10616">
                  <c:v>346.67361245397029</c:v>
                </c:pt>
                <c:pt idx="10617">
                  <c:v>346.6977197937855</c:v>
                </c:pt>
                <c:pt idx="10618">
                  <c:v>346.72182653934181</c:v>
                </c:pt>
                <c:pt idx="10619">
                  <c:v>346.7459326907113</c:v>
                </c:pt>
                <c:pt idx="10620">
                  <c:v>346.7700382479639</c:v>
                </c:pt>
                <c:pt idx="10621">
                  <c:v>346.79414321116963</c:v>
                </c:pt>
                <c:pt idx="10622">
                  <c:v>346.8182475803992</c:v>
                </c:pt>
                <c:pt idx="10623">
                  <c:v>346.84235135572402</c:v>
                </c:pt>
                <c:pt idx="10624">
                  <c:v>346.86645453721349</c:v>
                </c:pt>
                <c:pt idx="10625">
                  <c:v>346.89055712493979</c:v>
                </c:pt>
                <c:pt idx="10626">
                  <c:v>346.91465911897183</c:v>
                </c:pt>
                <c:pt idx="10627">
                  <c:v>346.93876051938099</c:v>
                </c:pt>
                <c:pt idx="10628">
                  <c:v>346.96286132623669</c:v>
                </c:pt>
                <c:pt idx="10629">
                  <c:v>346.98696153961032</c:v>
                </c:pt>
                <c:pt idx="10630">
                  <c:v>347.01106115957231</c:v>
                </c:pt>
                <c:pt idx="10631">
                  <c:v>347.03516018619229</c:v>
                </c:pt>
                <c:pt idx="10632">
                  <c:v>347.05925861954222</c:v>
                </c:pt>
                <c:pt idx="10633">
                  <c:v>347.0833564596914</c:v>
                </c:pt>
                <c:pt idx="10634">
                  <c:v>347.10745370670958</c:v>
                </c:pt>
                <c:pt idx="10635">
                  <c:v>347.13155036066831</c:v>
                </c:pt>
                <c:pt idx="10636">
                  <c:v>347.15564642163793</c:v>
                </c:pt>
                <c:pt idx="10637">
                  <c:v>347.17974188968827</c:v>
                </c:pt>
                <c:pt idx="10638">
                  <c:v>347.20383676488962</c:v>
                </c:pt>
                <c:pt idx="10639">
                  <c:v>347.22793104731198</c:v>
                </c:pt>
                <c:pt idx="10640">
                  <c:v>347.25202473702728</c:v>
                </c:pt>
                <c:pt idx="10641">
                  <c:v>347.27611783410401</c:v>
                </c:pt>
                <c:pt idx="10642">
                  <c:v>347.30021033861311</c:v>
                </c:pt>
                <c:pt idx="10643">
                  <c:v>347.32430225062473</c:v>
                </c:pt>
                <c:pt idx="10644">
                  <c:v>347.34839357020911</c:v>
                </c:pt>
                <c:pt idx="10645">
                  <c:v>347.37248429743698</c:v>
                </c:pt>
                <c:pt idx="10646">
                  <c:v>347.39657443237758</c:v>
                </c:pt>
                <c:pt idx="10647">
                  <c:v>347.42066397510212</c:v>
                </c:pt>
                <c:pt idx="10648">
                  <c:v>347.44475292568001</c:v>
                </c:pt>
                <c:pt idx="10649">
                  <c:v>347.46884128418128</c:v>
                </c:pt>
                <c:pt idx="10650">
                  <c:v>347.49292905067711</c:v>
                </c:pt>
                <c:pt idx="10651">
                  <c:v>347.51701622523689</c:v>
                </c:pt>
                <c:pt idx="10652">
                  <c:v>347.54110280793088</c:v>
                </c:pt>
                <c:pt idx="10653">
                  <c:v>347.56518879882867</c:v>
                </c:pt>
                <c:pt idx="10654">
                  <c:v>347.58927419800182</c:v>
                </c:pt>
                <c:pt idx="10655">
                  <c:v>347.6133590055183</c:v>
                </c:pt>
                <c:pt idx="10656">
                  <c:v>347.6374432214501</c:v>
                </c:pt>
                <c:pt idx="10657">
                  <c:v>347.66152684586581</c:v>
                </c:pt>
                <c:pt idx="10658">
                  <c:v>347.68560987883649</c:v>
                </c:pt>
                <c:pt idx="10659">
                  <c:v>347.70969232043149</c:v>
                </c:pt>
                <c:pt idx="10660">
                  <c:v>347.73377417072152</c:v>
                </c:pt>
                <c:pt idx="10661">
                  <c:v>347.75785542977559</c:v>
                </c:pt>
                <c:pt idx="10662">
                  <c:v>347.78193609766493</c:v>
                </c:pt>
                <c:pt idx="10663">
                  <c:v>347.80601617445791</c:v>
                </c:pt>
                <c:pt idx="10664">
                  <c:v>347.83009566022582</c:v>
                </c:pt>
                <c:pt idx="10665">
                  <c:v>347.85417455503767</c:v>
                </c:pt>
                <c:pt idx="10666">
                  <c:v>347.87825285896389</c:v>
                </c:pt>
                <c:pt idx="10667">
                  <c:v>347.90233057207462</c:v>
                </c:pt>
                <c:pt idx="10668">
                  <c:v>347.92640769443949</c:v>
                </c:pt>
                <c:pt idx="10669">
                  <c:v>347.95048422612808</c:v>
                </c:pt>
                <c:pt idx="10670">
                  <c:v>347.97456016721048</c:v>
                </c:pt>
                <c:pt idx="10671">
                  <c:v>347.99863551775599</c:v>
                </c:pt>
                <c:pt idx="10672">
                  <c:v>348.02271027783542</c:v>
                </c:pt>
                <c:pt idx="10673">
                  <c:v>348.04678444751738</c:v>
                </c:pt>
                <c:pt idx="10674">
                  <c:v>348.0708580268734</c:v>
                </c:pt>
                <c:pt idx="10675">
                  <c:v>348.09493101597133</c:v>
                </c:pt>
                <c:pt idx="10676">
                  <c:v>348.11900341488229</c:v>
                </c:pt>
                <c:pt idx="10677">
                  <c:v>348.14307522367511</c:v>
                </c:pt>
                <c:pt idx="10678">
                  <c:v>348.16714644242029</c:v>
                </c:pt>
                <c:pt idx="10679">
                  <c:v>348.191217071187</c:v>
                </c:pt>
                <c:pt idx="10680">
                  <c:v>348.21528711004561</c:v>
                </c:pt>
                <c:pt idx="10681">
                  <c:v>348.23935655906507</c:v>
                </c:pt>
                <c:pt idx="10682">
                  <c:v>348.26342541831531</c:v>
                </c:pt>
                <c:pt idx="10683">
                  <c:v>348.287493687866</c:v>
                </c:pt>
                <c:pt idx="10684">
                  <c:v>348.31156136778662</c:v>
                </c:pt>
                <c:pt idx="10685">
                  <c:v>348.33562845814669</c:v>
                </c:pt>
                <c:pt idx="10686">
                  <c:v>348.35969495901702</c:v>
                </c:pt>
                <c:pt idx="10687">
                  <c:v>348.38376087046538</c:v>
                </c:pt>
                <c:pt idx="10688">
                  <c:v>348.40782619256299</c:v>
                </c:pt>
                <c:pt idx="10689">
                  <c:v>348.4318909253787</c:v>
                </c:pt>
                <c:pt idx="10690">
                  <c:v>348.4559550689811</c:v>
                </c:pt>
                <c:pt idx="10691">
                  <c:v>348.48001862344148</c:v>
                </c:pt>
                <c:pt idx="10692">
                  <c:v>348.5040815888284</c:v>
                </c:pt>
                <c:pt idx="10693">
                  <c:v>348.52814396521188</c:v>
                </c:pt>
                <c:pt idx="10694">
                  <c:v>348.55220575266071</c:v>
                </c:pt>
                <c:pt idx="10695">
                  <c:v>348.57626695124469</c:v>
                </c:pt>
                <c:pt idx="10696">
                  <c:v>348.6003275610334</c:v>
                </c:pt>
                <c:pt idx="10697">
                  <c:v>348.62438758209578</c:v>
                </c:pt>
                <c:pt idx="10698">
                  <c:v>348.64844701450272</c:v>
                </c:pt>
                <c:pt idx="10699">
                  <c:v>348.67250585832232</c:v>
                </c:pt>
                <c:pt idx="10700">
                  <c:v>348.69656411362399</c:v>
                </c:pt>
                <c:pt idx="10701">
                  <c:v>348.72062178047719</c:v>
                </c:pt>
                <c:pt idx="10702">
                  <c:v>348.74467885895211</c:v>
                </c:pt>
                <c:pt idx="10703">
                  <c:v>348.76873534911732</c:v>
                </c:pt>
                <c:pt idx="10704">
                  <c:v>348.79279125104239</c:v>
                </c:pt>
                <c:pt idx="10705">
                  <c:v>348.816846564797</c:v>
                </c:pt>
                <c:pt idx="10706">
                  <c:v>348.84090129044949</c:v>
                </c:pt>
                <c:pt idx="10707">
                  <c:v>348.86495542807069</c:v>
                </c:pt>
                <c:pt idx="10708">
                  <c:v>348.88900897772828</c:v>
                </c:pt>
                <c:pt idx="10709">
                  <c:v>348.91306193949231</c:v>
                </c:pt>
                <c:pt idx="10710">
                  <c:v>348.93711431343257</c:v>
                </c:pt>
                <c:pt idx="10711">
                  <c:v>348.96116609961751</c:v>
                </c:pt>
                <c:pt idx="10712">
                  <c:v>348.98521729811671</c:v>
                </c:pt>
                <c:pt idx="10713">
                  <c:v>349.00926790899848</c:v>
                </c:pt>
                <c:pt idx="10714">
                  <c:v>349.03331793233332</c:v>
                </c:pt>
                <c:pt idx="10715">
                  <c:v>349.05736736818989</c:v>
                </c:pt>
                <c:pt idx="10716">
                  <c:v>349.08141621663748</c:v>
                </c:pt>
                <c:pt idx="10717">
                  <c:v>349.10546447774522</c:v>
                </c:pt>
                <c:pt idx="10718">
                  <c:v>349.12951215158211</c:v>
                </c:pt>
                <c:pt idx="10719">
                  <c:v>349.15355923821721</c:v>
                </c:pt>
                <c:pt idx="10720">
                  <c:v>349.17760573772</c:v>
                </c:pt>
                <c:pt idx="10721">
                  <c:v>349.20165165015902</c:v>
                </c:pt>
                <c:pt idx="10722">
                  <c:v>349.22569697560391</c:v>
                </c:pt>
                <c:pt idx="10723">
                  <c:v>349.2497417141235</c:v>
                </c:pt>
                <c:pt idx="10724">
                  <c:v>349.2737858657872</c:v>
                </c:pt>
                <c:pt idx="10725">
                  <c:v>349.29782943066289</c:v>
                </c:pt>
                <c:pt idx="10726">
                  <c:v>349.3218724088216</c:v>
                </c:pt>
                <c:pt idx="10727">
                  <c:v>349.34591480033021</c:v>
                </c:pt>
                <c:pt idx="10728">
                  <c:v>349.36995660525901</c:v>
                </c:pt>
                <c:pt idx="10729">
                  <c:v>349.39399782367661</c:v>
                </c:pt>
                <c:pt idx="10730">
                  <c:v>349.41803845565158</c:v>
                </c:pt>
                <c:pt idx="10731">
                  <c:v>349.44207850125468</c:v>
                </c:pt>
                <c:pt idx="10732">
                  <c:v>349.46611796055208</c:v>
                </c:pt>
                <c:pt idx="10733">
                  <c:v>349.49015683361472</c:v>
                </c:pt>
                <c:pt idx="10734">
                  <c:v>349.51419512051109</c:v>
                </c:pt>
                <c:pt idx="10735">
                  <c:v>349.53823282130941</c:v>
                </c:pt>
                <c:pt idx="10736">
                  <c:v>349.56226993607987</c:v>
                </c:pt>
                <c:pt idx="10737">
                  <c:v>349.58630646488967</c:v>
                </c:pt>
                <c:pt idx="10738">
                  <c:v>349.61034240780941</c:v>
                </c:pt>
                <c:pt idx="10739">
                  <c:v>349.63437776490622</c:v>
                </c:pt>
                <c:pt idx="10740">
                  <c:v>349.65841253625001</c:v>
                </c:pt>
                <c:pt idx="10741">
                  <c:v>349.68244672190912</c:v>
                </c:pt>
                <c:pt idx="10742">
                  <c:v>349.70648032195311</c:v>
                </c:pt>
                <c:pt idx="10743">
                  <c:v>349.73051333645031</c:v>
                </c:pt>
                <c:pt idx="10744">
                  <c:v>349.75454576546872</c:v>
                </c:pt>
                <c:pt idx="10745">
                  <c:v>349.77857760907813</c:v>
                </c:pt>
                <c:pt idx="10746">
                  <c:v>349.80260886734669</c:v>
                </c:pt>
                <c:pt idx="10747">
                  <c:v>349.82663954034302</c:v>
                </c:pt>
                <c:pt idx="10748">
                  <c:v>349.85066962813642</c:v>
                </c:pt>
                <c:pt idx="10749">
                  <c:v>349.8746991307957</c:v>
                </c:pt>
                <c:pt idx="10750">
                  <c:v>349.89872804838899</c:v>
                </c:pt>
                <c:pt idx="10751">
                  <c:v>349.92275638098499</c:v>
                </c:pt>
                <c:pt idx="10752">
                  <c:v>349.9467841286521</c:v>
                </c:pt>
                <c:pt idx="10753">
                  <c:v>349.9708112914596</c:v>
                </c:pt>
                <c:pt idx="10754">
                  <c:v>349.9948378694765</c:v>
                </c:pt>
                <c:pt idx="10755">
                  <c:v>350.01886386276999</c:v>
                </c:pt>
                <c:pt idx="10756">
                  <c:v>350.04288927140971</c:v>
                </c:pt>
                <c:pt idx="10757">
                  <c:v>350.06691409546369</c:v>
                </c:pt>
                <c:pt idx="10758">
                  <c:v>350.0909383350006</c:v>
                </c:pt>
                <c:pt idx="10759">
                  <c:v>350.11496199009002</c:v>
                </c:pt>
                <c:pt idx="10760">
                  <c:v>350.13898506079869</c:v>
                </c:pt>
                <c:pt idx="10761">
                  <c:v>350.16300754719629</c:v>
                </c:pt>
                <c:pt idx="10762">
                  <c:v>350.1870294493516</c:v>
                </c:pt>
                <c:pt idx="10763">
                  <c:v>350.21105076733221</c:v>
                </c:pt>
                <c:pt idx="10764">
                  <c:v>350.2350715012069</c:v>
                </c:pt>
                <c:pt idx="10765">
                  <c:v>350.25909165104468</c:v>
                </c:pt>
                <c:pt idx="10766">
                  <c:v>350.28311121691291</c:v>
                </c:pt>
                <c:pt idx="10767">
                  <c:v>350.30713019888071</c:v>
                </c:pt>
                <c:pt idx="10768">
                  <c:v>350.33114859701698</c:v>
                </c:pt>
                <c:pt idx="10769">
                  <c:v>350.35516641138872</c:v>
                </c:pt>
                <c:pt idx="10770">
                  <c:v>350.37918364206638</c:v>
                </c:pt>
                <c:pt idx="10771">
                  <c:v>350.403200289116</c:v>
                </c:pt>
                <c:pt idx="10772">
                  <c:v>350.42721635260767</c:v>
                </c:pt>
                <c:pt idx="10773">
                  <c:v>350.45123183260898</c:v>
                </c:pt>
                <c:pt idx="10774">
                  <c:v>350.47524672918922</c:v>
                </c:pt>
                <c:pt idx="10775">
                  <c:v>350.4992610424145</c:v>
                </c:pt>
                <c:pt idx="10776">
                  <c:v>350.52327477235599</c:v>
                </c:pt>
                <c:pt idx="10777">
                  <c:v>350.54728791908002</c:v>
                </c:pt>
                <c:pt idx="10778">
                  <c:v>350.57130048265458</c:v>
                </c:pt>
                <c:pt idx="10779">
                  <c:v>350.59531246315009</c:v>
                </c:pt>
                <c:pt idx="10780">
                  <c:v>350.61932386063251</c:v>
                </c:pt>
                <c:pt idx="10781">
                  <c:v>350.64333467517082</c:v>
                </c:pt>
                <c:pt idx="10782">
                  <c:v>350.66734490683439</c:v>
                </c:pt>
                <c:pt idx="10783">
                  <c:v>350.69135455568988</c:v>
                </c:pt>
                <c:pt idx="10784">
                  <c:v>350.71536362180672</c:v>
                </c:pt>
                <c:pt idx="10785">
                  <c:v>350.73937210525179</c:v>
                </c:pt>
                <c:pt idx="10786">
                  <c:v>350.76338000609388</c:v>
                </c:pt>
                <c:pt idx="10787">
                  <c:v>350.78738732440161</c:v>
                </c:pt>
                <c:pt idx="10788">
                  <c:v>350.81139406024221</c:v>
                </c:pt>
                <c:pt idx="10789">
                  <c:v>350.83540021368498</c:v>
                </c:pt>
                <c:pt idx="10790">
                  <c:v>350.85940578479642</c:v>
                </c:pt>
                <c:pt idx="10791">
                  <c:v>350.88341077364572</c:v>
                </c:pt>
                <c:pt idx="10792">
                  <c:v>350.90741518030097</c:v>
                </c:pt>
                <c:pt idx="10793">
                  <c:v>350.93141900482988</c:v>
                </c:pt>
                <c:pt idx="10794">
                  <c:v>350.9554222473011</c:v>
                </c:pt>
                <c:pt idx="10795">
                  <c:v>350.97942490778149</c:v>
                </c:pt>
                <c:pt idx="10796">
                  <c:v>351.00342698634029</c:v>
                </c:pt>
                <c:pt idx="10797">
                  <c:v>351.02742848304467</c:v>
                </c:pt>
                <c:pt idx="10798">
                  <c:v>351.05142939796298</c:v>
                </c:pt>
                <c:pt idx="10799">
                  <c:v>351.07542973116313</c:v>
                </c:pt>
                <c:pt idx="10800">
                  <c:v>351.09942948271339</c:v>
                </c:pt>
                <c:pt idx="10801">
                  <c:v>351.12342865268079</c:v>
                </c:pt>
                <c:pt idx="10802">
                  <c:v>351.14742724113432</c:v>
                </c:pt>
                <c:pt idx="10803">
                  <c:v>351.17142524814159</c:v>
                </c:pt>
                <c:pt idx="10804">
                  <c:v>351.19542267377039</c:v>
                </c:pt>
                <c:pt idx="10805">
                  <c:v>351.21941951808873</c:v>
                </c:pt>
                <c:pt idx="10806">
                  <c:v>351.24341578116338</c:v>
                </c:pt>
                <c:pt idx="10807">
                  <c:v>351.26741146306432</c:v>
                </c:pt>
                <c:pt idx="10808">
                  <c:v>351.29140656385772</c:v>
                </c:pt>
                <c:pt idx="10809">
                  <c:v>351.31540108361179</c:v>
                </c:pt>
                <c:pt idx="10810">
                  <c:v>351.33939502239542</c:v>
                </c:pt>
                <c:pt idx="10811">
                  <c:v>351.36338838027473</c:v>
                </c:pt>
                <c:pt idx="10812">
                  <c:v>351.38738115731871</c:v>
                </c:pt>
                <c:pt idx="10813">
                  <c:v>351.411373353594</c:v>
                </c:pt>
                <c:pt idx="10814">
                  <c:v>351.4353649691696</c:v>
                </c:pt>
                <c:pt idx="10815">
                  <c:v>351.45935600411298</c:v>
                </c:pt>
                <c:pt idx="10816">
                  <c:v>351.48334645849161</c:v>
                </c:pt>
                <c:pt idx="10817">
                  <c:v>351.50733633237292</c:v>
                </c:pt>
                <c:pt idx="10818">
                  <c:v>351.53132562582527</c:v>
                </c:pt>
                <c:pt idx="10819">
                  <c:v>351.55531433891599</c:v>
                </c:pt>
                <c:pt idx="10820">
                  <c:v>351.57930247171242</c:v>
                </c:pt>
                <c:pt idx="10821">
                  <c:v>351.60329002428313</c:v>
                </c:pt>
                <c:pt idx="10822">
                  <c:v>351.62727699669517</c:v>
                </c:pt>
                <c:pt idx="10823">
                  <c:v>351.65126338901553</c:v>
                </c:pt>
                <c:pt idx="10824">
                  <c:v>351.67524920131359</c:v>
                </c:pt>
                <c:pt idx="10825">
                  <c:v>351.69923443365502</c:v>
                </c:pt>
                <c:pt idx="10826">
                  <c:v>351.72321908610888</c:v>
                </c:pt>
                <c:pt idx="10827">
                  <c:v>351.74720315874242</c:v>
                </c:pt>
                <c:pt idx="10828">
                  <c:v>351.77118665162232</c:v>
                </c:pt>
                <c:pt idx="10829">
                  <c:v>351.79516956481712</c:v>
                </c:pt>
                <c:pt idx="10830">
                  <c:v>351.81915189839441</c:v>
                </c:pt>
                <c:pt idx="10831">
                  <c:v>351.84313365242087</c:v>
                </c:pt>
                <c:pt idx="10832">
                  <c:v>351.86711482696421</c:v>
                </c:pt>
                <c:pt idx="10833">
                  <c:v>351.89109542209201</c:v>
                </c:pt>
                <c:pt idx="10834">
                  <c:v>351.9150754378723</c:v>
                </c:pt>
                <c:pt idx="10835">
                  <c:v>351.93905487437269</c:v>
                </c:pt>
                <c:pt idx="10836">
                  <c:v>351.96303373165961</c:v>
                </c:pt>
                <c:pt idx="10837">
                  <c:v>351.98701200980099</c:v>
                </c:pt>
                <c:pt idx="10838">
                  <c:v>352.01098970886409</c:v>
                </c:pt>
                <c:pt idx="10839">
                  <c:v>352.03496682891711</c:v>
                </c:pt>
                <c:pt idx="10840">
                  <c:v>352.05894337002633</c:v>
                </c:pt>
                <c:pt idx="10841">
                  <c:v>352.08291933225991</c:v>
                </c:pt>
                <c:pt idx="10842">
                  <c:v>352.10689471568452</c:v>
                </c:pt>
                <c:pt idx="10843">
                  <c:v>352.13086952036798</c:v>
                </c:pt>
                <c:pt idx="10844">
                  <c:v>352.15484374637799</c:v>
                </c:pt>
                <c:pt idx="10845">
                  <c:v>352.1788173937818</c:v>
                </c:pt>
                <c:pt idx="10846">
                  <c:v>352.20279046264511</c:v>
                </c:pt>
                <c:pt idx="10847">
                  <c:v>352.22676295303791</c:v>
                </c:pt>
                <c:pt idx="10848">
                  <c:v>352.25073486502521</c:v>
                </c:pt>
                <c:pt idx="10849">
                  <c:v>352.27470619867478</c:v>
                </c:pt>
                <c:pt idx="10850">
                  <c:v>352.2986769540554</c:v>
                </c:pt>
                <c:pt idx="10851">
                  <c:v>352.322647131233</c:v>
                </c:pt>
                <c:pt idx="10852">
                  <c:v>352.34661673027438</c:v>
                </c:pt>
                <c:pt idx="10853">
                  <c:v>352.37058575124718</c:v>
                </c:pt>
                <c:pt idx="10854">
                  <c:v>352.39455419421932</c:v>
                </c:pt>
                <c:pt idx="10855">
                  <c:v>352.41852205925699</c:v>
                </c:pt>
                <c:pt idx="10856">
                  <c:v>352.44248934642832</c:v>
                </c:pt>
                <c:pt idx="10857">
                  <c:v>352.46645605579909</c:v>
                </c:pt>
                <c:pt idx="10858">
                  <c:v>352.49042218743853</c:v>
                </c:pt>
                <c:pt idx="10859">
                  <c:v>352.51438774141172</c:v>
                </c:pt>
                <c:pt idx="10860">
                  <c:v>352.53835271778661</c:v>
                </c:pt>
                <c:pt idx="10861">
                  <c:v>352.56231711663048</c:v>
                </c:pt>
                <c:pt idx="10862">
                  <c:v>352.58628093801019</c:v>
                </c:pt>
                <c:pt idx="10863">
                  <c:v>352.61024418199349</c:v>
                </c:pt>
                <c:pt idx="10864">
                  <c:v>352.63420684864542</c:v>
                </c:pt>
                <c:pt idx="10865">
                  <c:v>352.65816893803571</c:v>
                </c:pt>
                <c:pt idx="10866">
                  <c:v>352.68213045022918</c:v>
                </c:pt>
                <c:pt idx="10867">
                  <c:v>352.7060913852946</c:v>
                </c:pt>
                <c:pt idx="10868">
                  <c:v>352.73005174329688</c:v>
                </c:pt>
                <c:pt idx="10869">
                  <c:v>352.75401152430561</c:v>
                </c:pt>
                <c:pt idx="10870">
                  <c:v>352.77797072838558</c:v>
                </c:pt>
                <c:pt idx="10871">
                  <c:v>352.80192935560501</c:v>
                </c:pt>
                <c:pt idx="10872">
                  <c:v>352.82588740603052</c:v>
                </c:pt>
                <c:pt idx="10873">
                  <c:v>352.84984487972901</c:v>
                </c:pt>
                <c:pt idx="10874">
                  <c:v>352.87380177676658</c:v>
                </c:pt>
                <c:pt idx="10875">
                  <c:v>352.89775809721158</c:v>
                </c:pt>
                <c:pt idx="10876">
                  <c:v>352.92171384112947</c:v>
                </c:pt>
                <c:pt idx="10877">
                  <c:v>352.94566900858871</c:v>
                </c:pt>
                <c:pt idx="10878">
                  <c:v>352.96962359965579</c:v>
                </c:pt>
                <c:pt idx="10879">
                  <c:v>352.99357761439569</c:v>
                </c:pt>
                <c:pt idx="10880">
                  <c:v>353.01753105287781</c:v>
                </c:pt>
                <c:pt idx="10881">
                  <c:v>353.04148391516742</c:v>
                </c:pt>
                <c:pt idx="10882">
                  <c:v>353.06543620133209</c:v>
                </c:pt>
                <c:pt idx="10883">
                  <c:v>353.08938791143771</c:v>
                </c:pt>
                <c:pt idx="10884">
                  <c:v>353.11333904555158</c:v>
                </c:pt>
                <c:pt idx="10885">
                  <c:v>353.13728960374152</c:v>
                </c:pt>
                <c:pt idx="10886">
                  <c:v>353.16123958607233</c:v>
                </c:pt>
                <c:pt idx="10887">
                  <c:v>353.18518899261198</c:v>
                </c:pt>
                <c:pt idx="10888">
                  <c:v>353.20913782342728</c:v>
                </c:pt>
                <c:pt idx="10889">
                  <c:v>353.23308607858388</c:v>
                </c:pt>
                <c:pt idx="10890">
                  <c:v>353.25703375814919</c:v>
                </c:pt>
                <c:pt idx="10891">
                  <c:v>353.28098086219029</c:v>
                </c:pt>
                <c:pt idx="10892">
                  <c:v>353.3049273907734</c:v>
                </c:pt>
                <c:pt idx="10893">
                  <c:v>353.32887334396509</c:v>
                </c:pt>
                <c:pt idx="10894">
                  <c:v>353.35281872183219</c:v>
                </c:pt>
                <c:pt idx="10895">
                  <c:v>353.37676352444089</c:v>
                </c:pt>
                <c:pt idx="10896">
                  <c:v>353.40070775185831</c:v>
                </c:pt>
                <c:pt idx="10897">
                  <c:v>353.42465140415169</c:v>
                </c:pt>
                <c:pt idx="10898">
                  <c:v>353.44859448138641</c:v>
                </c:pt>
                <c:pt idx="10899">
                  <c:v>353.47253698362908</c:v>
                </c:pt>
                <c:pt idx="10900">
                  <c:v>353.49647891094691</c:v>
                </c:pt>
                <c:pt idx="10901">
                  <c:v>353.52042026340661</c:v>
                </c:pt>
                <c:pt idx="10902">
                  <c:v>353.54436104107401</c:v>
                </c:pt>
                <c:pt idx="10903">
                  <c:v>353.56830124401603</c:v>
                </c:pt>
                <c:pt idx="10904">
                  <c:v>353.59224087229859</c:v>
                </c:pt>
                <c:pt idx="10905">
                  <c:v>353.61617992598963</c:v>
                </c:pt>
                <c:pt idx="10906">
                  <c:v>353.64011840515337</c:v>
                </c:pt>
                <c:pt idx="10907">
                  <c:v>353.66405630985901</c:v>
                </c:pt>
                <c:pt idx="10908">
                  <c:v>353.68799364017087</c:v>
                </c:pt>
                <c:pt idx="10909">
                  <c:v>353.71193039615559</c:v>
                </c:pt>
                <c:pt idx="10910">
                  <c:v>353.73586657788121</c:v>
                </c:pt>
                <c:pt idx="10911">
                  <c:v>353.75980218541201</c:v>
                </c:pt>
                <c:pt idx="10912">
                  <c:v>353.7837372188157</c:v>
                </c:pt>
                <c:pt idx="10913">
                  <c:v>353.80767167815861</c:v>
                </c:pt>
                <c:pt idx="10914">
                  <c:v>353.83160556350629</c:v>
                </c:pt>
                <c:pt idx="10915">
                  <c:v>353.85553887492568</c:v>
                </c:pt>
                <c:pt idx="10916">
                  <c:v>353.8794716124836</c:v>
                </c:pt>
                <c:pt idx="10917">
                  <c:v>353.90340377624568</c:v>
                </c:pt>
                <c:pt idx="10918">
                  <c:v>353.92733536627833</c:v>
                </c:pt>
                <c:pt idx="10919">
                  <c:v>353.95126638264833</c:v>
                </c:pt>
                <c:pt idx="10920">
                  <c:v>353.97519682542043</c:v>
                </c:pt>
                <c:pt idx="10921">
                  <c:v>353.99912669466312</c:v>
                </c:pt>
                <c:pt idx="10922">
                  <c:v>354.02305599044092</c:v>
                </c:pt>
                <c:pt idx="10923">
                  <c:v>354.04698471282171</c:v>
                </c:pt>
                <c:pt idx="10924">
                  <c:v>354.07091286186949</c:v>
                </c:pt>
                <c:pt idx="10925">
                  <c:v>354.09484043765252</c:v>
                </c:pt>
                <c:pt idx="10926">
                  <c:v>354.1187674402355</c:v>
                </c:pt>
                <c:pt idx="10927">
                  <c:v>354.1426938696863</c:v>
                </c:pt>
                <c:pt idx="10928">
                  <c:v>354.16661972606931</c:v>
                </c:pt>
                <c:pt idx="10929">
                  <c:v>354.19054500945219</c:v>
                </c:pt>
                <c:pt idx="10930">
                  <c:v>354.21446971989991</c:v>
                </c:pt>
                <c:pt idx="10931">
                  <c:v>354.23839385747868</c:v>
                </c:pt>
                <c:pt idx="10932">
                  <c:v>354.26231742225622</c:v>
                </c:pt>
                <c:pt idx="10933">
                  <c:v>354.28624041429669</c:v>
                </c:pt>
                <c:pt idx="10934">
                  <c:v>354.31016283366711</c:v>
                </c:pt>
                <c:pt idx="10935">
                  <c:v>354.33408468043382</c:v>
                </c:pt>
                <c:pt idx="10936">
                  <c:v>354.35800595466162</c:v>
                </c:pt>
                <c:pt idx="10937">
                  <c:v>354.38192665641719</c:v>
                </c:pt>
                <c:pt idx="10938">
                  <c:v>354.40584678576801</c:v>
                </c:pt>
                <c:pt idx="10939">
                  <c:v>354.42976634277812</c:v>
                </c:pt>
                <c:pt idx="10940">
                  <c:v>354.45368532751462</c:v>
                </c:pt>
                <c:pt idx="10941">
                  <c:v>354.47760374004281</c:v>
                </c:pt>
                <c:pt idx="10942">
                  <c:v>354.5015215804296</c:v>
                </c:pt>
                <c:pt idx="10943">
                  <c:v>354.52543884873978</c:v>
                </c:pt>
                <c:pt idx="10944">
                  <c:v>354.54935554504021</c:v>
                </c:pt>
                <c:pt idx="10945">
                  <c:v>354.57327166939632</c:v>
                </c:pt>
                <c:pt idx="10946">
                  <c:v>354.59718722187478</c:v>
                </c:pt>
                <c:pt idx="10947">
                  <c:v>354.62110220254038</c:v>
                </c:pt>
                <c:pt idx="10948">
                  <c:v>354.64501661146011</c:v>
                </c:pt>
                <c:pt idx="10949">
                  <c:v>354.66893044869857</c:v>
                </c:pt>
                <c:pt idx="10950">
                  <c:v>354.692843714324</c:v>
                </c:pt>
                <c:pt idx="10951">
                  <c:v>354.71675640839919</c:v>
                </c:pt>
                <c:pt idx="10952">
                  <c:v>354.74066853099242</c:v>
                </c:pt>
                <c:pt idx="10953">
                  <c:v>354.76458008216849</c:v>
                </c:pt>
                <c:pt idx="10954">
                  <c:v>354.78849106199277</c:v>
                </c:pt>
                <c:pt idx="10955">
                  <c:v>354.812401470532</c:v>
                </c:pt>
                <c:pt idx="10956">
                  <c:v>354.83631130785182</c:v>
                </c:pt>
                <c:pt idx="10957">
                  <c:v>354.86022057401772</c:v>
                </c:pt>
                <c:pt idx="10958">
                  <c:v>354.88412926909518</c:v>
                </c:pt>
                <c:pt idx="10959">
                  <c:v>354.90803739315061</c:v>
                </c:pt>
                <c:pt idx="10960">
                  <c:v>354.93194494624959</c:v>
                </c:pt>
                <c:pt idx="10961">
                  <c:v>354.95585192845749</c:v>
                </c:pt>
                <c:pt idx="10962">
                  <c:v>354.97975833984083</c:v>
                </c:pt>
                <c:pt idx="10963">
                  <c:v>355.003664180464</c:v>
                </c:pt>
                <c:pt idx="10964">
                  <c:v>355.02756945039391</c:v>
                </c:pt>
                <c:pt idx="10965">
                  <c:v>355.05147414969559</c:v>
                </c:pt>
                <c:pt idx="10966">
                  <c:v>355.07537827843458</c:v>
                </c:pt>
                <c:pt idx="10967">
                  <c:v>355.09928183667682</c:v>
                </c:pt>
                <c:pt idx="10968">
                  <c:v>355.12318482448802</c:v>
                </c:pt>
                <c:pt idx="10969">
                  <c:v>355.147087241934</c:v>
                </c:pt>
                <c:pt idx="10970">
                  <c:v>355.17098908907911</c:v>
                </c:pt>
                <c:pt idx="10971">
                  <c:v>355.19489036599111</c:v>
                </c:pt>
                <c:pt idx="10972">
                  <c:v>355.21879107273332</c:v>
                </c:pt>
                <c:pt idx="10973">
                  <c:v>355.24269120937322</c:v>
                </c:pt>
                <c:pt idx="10974">
                  <c:v>355.26659077597469</c:v>
                </c:pt>
                <c:pt idx="10975">
                  <c:v>355.29048977260499</c:v>
                </c:pt>
                <c:pt idx="10976">
                  <c:v>355.31438819932771</c:v>
                </c:pt>
                <c:pt idx="10977">
                  <c:v>355.33828605620948</c:v>
                </c:pt>
                <c:pt idx="10978">
                  <c:v>355.36218334331608</c:v>
                </c:pt>
                <c:pt idx="10979">
                  <c:v>355.38608006071252</c:v>
                </c:pt>
                <c:pt idx="10980">
                  <c:v>355.40997620846417</c:v>
                </c:pt>
                <c:pt idx="10981">
                  <c:v>355.4338717866367</c:v>
                </c:pt>
                <c:pt idx="10982">
                  <c:v>355.4577667952957</c:v>
                </c:pt>
                <c:pt idx="10983">
                  <c:v>355.48166123450608</c:v>
                </c:pt>
                <c:pt idx="10984">
                  <c:v>355.50555510433321</c:v>
                </c:pt>
                <c:pt idx="10985">
                  <c:v>355.52944840484332</c:v>
                </c:pt>
                <c:pt idx="10986">
                  <c:v>355.55334113610132</c:v>
                </c:pt>
                <c:pt idx="10987">
                  <c:v>355.57723329817247</c:v>
                </c:pt>
                <c:pt idx="10988">
                  <c:v>355.60112489112203</c:v>
                </c:pt>
                <c:pt idx="10989">
                  <c:v>355.62501591501592</c:v>
                </c:pt>
                <c:pt idx="10990">
                  <c:v>355.64890636991947</c:v>
                </c:pt>
                <c:pt idx="10991">
                  <c:v>355.67279625589703</c:v>
                </c:pt>
                <c:pt idx="10992">
                  <c:v>355.69668557301469</c:v>
                </c:pt>
                <c:pt idx="10993">
                  <c:v>355.72057432133761</c:v>
                </c:pt>
                <c:pt idx="10994">
                  <c:v>355.74446250093132</c:v>
                </c:pt>
                <c:pt idx="10995">
                  <c:v>355.76835011186029</c:v>
                </c:pt>
                <c:pt idx="10996">
                  <c:v>355.79223715419062</c:v>
                </c:pt>
                <c:pt idx="10997">
                  <c:v>355.81612362798643</c:v>
                </c:pt>
                <c:pt idx="10998">
                  <c:v>355.84000953331451</c:v>
                </c:pt>
                <c:pt idx="10999">
                  <c:v>355.86389487023911</c:v>
                </c:pt>
                <c:pt idx="11000">
                  <c:v>355.8877796388262</c:v>
                </c:pt>
                <c:pt idx="11001">
                  <c:v>355.91166383913992</c:v>
                </c:pt>
                <c:pt idx="11002">
                  <c:v>355.93554747124517</c:v>
                </c:pt>
                <c:pt idx="11003">
                  <c:v>355.95943053520881</c:v>
                </c:pt>
                <c:pt idx="11004">
                  <c:v>355.98331303109461</c:v>
                </c:pt>
                <c:pt idx="11005">
                  <c:v>356.00719495896777</c:v>
                </c:pt>
                <c:pt idx="11006">
                  <c:v>356.03107631889469</c:v>
                </c:pt>
                <c:pt idx="11007">
                  <c:v>356.05495711093897</c:v>
                </c:pt>
                <c:pt idx="11008">
                  <c:v>356.0788373351665</c:v>
                </c:pt>
                <c:pt idx="11009">
                  <c:v>356.1027169916423</c:v>
                </c:pt>
                <c:pt idx="11010">
                  <c:v>356.12659608043049</c:v>
                </c:pt>
                <c:pt idx="11011">
                  <c:v>356.15047460159798</c:v>
                </c:pt>
                <c:pt idx="11012">
                  <c:v>356.17435255520752</c:v>
                </c:pt>
                <c:pt idx="11013">
                  <c:v>356.19822994132562</c:v>
                </c:pt>
                <c:pt idx="11014">
                  <c:v>356.22210676001799</c:v>
                </c:pt>
                <c:pt idx="11015">
                  <c:v>356.24598301134819</c:v>
                </c:pt>
                <c:pt idx="11016">
                  <c:v>356.269858695381</c:v>
                </c:pt>
                <c:pt idx="11017">
                  <c:v>356.29373381218221</c:v>
                </c:pt>
                <c:pt idx="11018">
                  <c:v>356.31760836181752</c:v>
                </c:pt>
                <c:pt idx="11019">
                  <c:v>356.34148234435031</c:v>
                </c:pt>
                <c:pt idx="11020">
                  <c:v>356.36535575984641</c:v>
                </c:pt>
                <c:pt idx="11021">
                  <c:v>356.38922860837027</c:v>
                </c:pt>
                <c:pt idx="11022">
                  <c:v>356.41310088998722</c:v>
                </c:pt>
                <c:pt idx="11023">
                  <c:v>356.43697260476222</c:v>
                </c:pt>
                <c:pt idx="11024">
                  <c:v>356.46084375275882</c:v>
                </c:pt>
                <c:pt idx="11025">
                  <c:v>356.48471433404399</c:v>
                </c:pt>
                <c:pt idx="11026">
                  <c:v>356.50858434868121</c:v>
                </c:pt>
                <c:pt idx="11027">
                  <c:v>356.53245379673649</c:v>
                </c:pt>
                <c:pt idx="11028">
                  <c:v>356.55632267827292</c:v>
                </c:pt>
                <c:pt idx="11029">
                  <c:v>356.5801909933565</c:v>
                </c:pt>
                <c:pt idx="11030">
                  <c:v>356.60405874205139</c:v>
                </c:pt>
                <c:pt idx="11031">
                  <c:v>356.62792592442281</c:v>
                </c:pt>
                <c:pt idx="11032">
                  <c:v>356.65179254053612</c:v>
                </c:pt>
                <c:pt idx="11033">
                  <c:v>356.67565859045521</c:v>
                </c:pt>
                <c:pt idx="11034">
                  <c:v>356.69952407424432</c:v>
                </c:pt>
                <c:pt idx="11035">
                  <c:v>356.72338899196961</c:v>
                </c:pt>
                <c:pt idx="11036">
                  <c:v>356.74725334369481</c:v>
                </c:pt>
                <c:pt idx="11037">
                  <c:v>356.77111712948499</c:v>
                </c:pt>
                <c:pt idx="11038">
                  <c:v>356.7949803494048</c:v>
                </c:pt>
                <c:pt idx="11039">
                  <c:v>356.81884300351931</c:v>
                </c:pt>
                <c:pt idx="11040">
                  <c:v>356.84270509189201</c:v>
                </c:pt>
                <c:pt idx="11041">
                  <c:v>356.86656661458841</c:v>
                </c:pt>
                <c:pt idx="11042">
                  <c:v>356.89042757167329</c:v>
                </c:pt>
                <c:pt idx="11043">
                  <c:v>356.91428796321128</c:v>
                </c:pt>
                <c:pt idx="11044">
                  <c:v>356.93814778926662</c:v>
                </c:pt>
                <c:pt idx="11045">
                  <c:v>356.96200704990332</c:v>
                </c:pt>
                <c:pt idx="11046">
                  <c:v>356.98586574518788</c:v>
                </c:pt>
                <c:pt idx="11047">
                  <c:v>357.00972387518271</c:v>
                </c:pt>
                <c:pt idx="11048">
                  <c:v>357.03358143995359</c:v>
                </c:pt>
                <c:pt idx="11049">
                  <c:v>357.05743843956509</c:v>
                </c:pt>
                <c:pt idx="11050">
                  <c:v>357.08129487408132</c:v>
                </c:pt>
                <c:pt idx="11051">
                  <c:v>357.10515074356692</c:v>
                </c:pt>
                <c:pt idx="11052">
                  <c:v>357.12900604808641</c:v>
                </c:pt>
                <c:pt idx="11053">
                  <c:v>357.15286078770401</c:v>
                </c:pt>
                <c:pt idx="11054">
                  <c:v>357.1767149624846</c:v>
                </c:pt>
                <c:pt idx="11055">
                  <c:v>357.20056857249313</c:v>
                </c:pt>
                <c:pt idx="11056">
                  <c:v>357.22442161779281</c:v>
                </c:pt>
                <c:pt idx="11057">
                  <c:v>357.24827409844869</c:v>
                </c:pt>
                <c:pt idx="11058">
                  <c:v>357.27212601452601</c:v>
                </c:pt>
                <c:pt idx="11059">
                  <c:v>357.2959773660873</c:v>
                </c:pt>
                <c:pt idx="11060">
                  <c:v>357.31982815319952</c:v>
                </c:pt>
                <c:pt idx="11061">
                  <c:v>357.34367837592441</c:v>
                </c:pt>
                <c:pt idx="11062">
                  <c:v>357.36752803432779</c:v>
                </c:pt>
                <c:pt idx="11063">
                  <c:v>357.39137712847361</c:v>
                </c:pt>
                <c:pt idx="11064">
                  <c:v>357.41522565842689</c:v>
                </c:pt>
                <c:pt idx="11065">
                  <c:v>357.43907362425182</c:v>
                </c:pt>
                <c:pt idx="11066">
                  <c:v>357.4629210260116</c:v>
                </c:pt>
                <c:pt idx="11067">
                  <c:v>357.48676786377172</c:v>
                </c:pt>
                <c:pt idx="11068">
                  <c:v>357.51061413759561</c:v>
                </c:pt>
                <c:pt idx="11069">
                  <c:v>357.53445984754859</c:v>
                </c:pt>
                <c:pt idx="11070">
                  <c:v>357.55830499369421</c:v>
                </c:pt>
                <c:pt idx="11071">
                  <c:v>357.5821495760967</c:v>
                </c:pt>
                <c:pt idx="11072">
                  <c:v>357.60599359482109</c:v>
                </c:pt>
                <c:pt idx="11073">
                  <c:v>357.62983704993019</c:v>
                </c:pt>
                <c:pt idx="11074">
                  <c:v>357.65367994148971</c:v>
                </c:pt>
                <c:pt idx="11075">
                  <c:v>357.67752226956242</c:v>
                </c:pt>
                <c:pt idx="11076">
                  <c:v>357.70136403421401</c:v>
                </c:pt>
                <c:pt idx="11077">
                  <c:v>357.72520523550702</c:v>
                </c:pt>
                <c:pt idx="11078">
                  <c:v>357.74904587350738</c:v>
                </c:pt>
                <c:pt idx="11079">
                  <c:v>357.77288594827809</c:v>
                </c:pt>
                <c:pt idx="11080">
                  <c:v>357.79672545988387</c:v>
                </c:pt>
                <c:pt idx="11081">
                  <c:v>357.82056440838778</c:v>
                </c:pt>
                <c:pt idx="11082">
                  <c:v>357.84440279385558</c:v>
                </c:pt>
                <c:pt idx="11083">
                  <c:v>357.86824061635031</c:v>
                </c:pt>
                <c:pt idx="11084">
                  <c:v>357.89207787593563</c:v>
                </c:pt>
                <c:pt idx="11085">
                  <c:v>357.91591457267663</c:v>
                </c:pt>
                <c:pt idx="11086">
                  <c:v>357.93975070663743</c:v>
                </c:pt>
                <c:pt idx="11087">
                  <c:v>357.96358627788049</c:v>
                </c:pt>
                <c:pt idx="11088">
                  <c:v>357.98742128647211</c:v>
                </c:pt>
                <c:pt idx="11089">
                  <c:v>358.01125573247481</c:v>
                </c:pt>
                <c:pt idx="11090">
                  <c:v>358.03508961595259</c:v>
                </c:pt>
                <c:pt idx="11091">
                  <c:v>358.05892293697008</c:v>
                </c:pt>
                <c:pt idx="11092">
                  <c:v>358.08275569559152</c:v>
                </c:pt>
                <c:pt idx="11093">
                  <c:v>358.10658789187931</c:v>
                </c:pt>
                <c:pt idx="11094">
                  <c:v>358.13041952589919</c:v>
                </c:pt>
                <c:pt idx="11095">
                  <c:v>358.15425059771371</c:v>
                </c:pt>
                <c:pt idx="11096">
                  <c:v>358.17808110738861</c:v>
                </c:pt>
                <c:pt idx="11097">
                  <c:v>358.20191105498583</c:v>
                </c:pt>
                <c:pt idx="11098">
                  <c:v>358.22574044057029</c:v>
                </c:pt>
                <c:pt idx="11099">
                  <c:v>358.24956926420549</c:v>
                </c:pt>
                <c:pt idx="11100">
                  <c:v>358.27339752595549</c:v>
                </c:pt>
                <c:pt idx="11101">
                  <c:v>358.29722522588452</c:v>
                </c:pt>
                <c:pt idx="11102">
                  <c:v>358.32105236405619</c:v>
                </c:pt>
                <c:pt idx="11103">
                  <c:v>358.34487894053427</c:v>
                </c:pt>
                <c:pt idx="11104">
                  <c:v>358.36870495538233</c:v>
                </c:pt>
                <c:pt idx="11105">
                  <c:v>358.39253040866419</c:v>
                </c:pt>
                <c:pt idx="11106">
                  <c:v>358.41635530044402</c:v>
                </c:pt>
                <c:pt idx="11107">
                  <c:v>358.44017963078568</c:v>
                </c:pt>
                <c:pt idx="11108">
                  <c:v>358.46400339975258</c:v>
                </c:pt>
                <c:pt idx="11109">
                  <c:v>358.48782660740869</c:v>
                </c:pt>
                <c:pt idx="11110">
                  <c:v>358.51164925381698</c:v>
                </c:pt>
                <c:pt idx="11111">
                  <c:v>358.535471339043</c:v>
                </c:pt>
                <c:pt idx="11112">
                  <c:v>358.5592928631487</c:v>
                </c:pt>
                <c:pt idx="11113">
                  <c:v>358.58311382619888</c:v>
                </c:pt>
                <c:pt idx="11114">
                  <c:v>358.60693422825659</c:v>
                </c:pt>
                <c:pt idx="11115">
                  <c:v>358.63075406938549</c:v>
                </c:pt>
                <c:pt idx="11116">
                  <c:v>358.6545733496506</c:v>
                </c:pt>
                <c:pt idx="11117">
                  <c:v>358.67839206911339</c:v>
                </c:pt>
                <c:pt idx="11118">
                  <c:v>358.70221022783869</c:v>
                </c:pt>
                <c:pt idx="11119">
                  <c:v>358.72602782589053</c:v>
                </c:pt>
                <c:pt idx="11120">
                  <c:v>358.74984486333142</c:v>
                </c:pt>
                <c:pt idx="11121">
                  <c:v>358.77366134022611</c:v>
                </c:pt>
                <c:pt idx="11122">
                  <c:v>358.79747725663719</c:v>
                </c:pt>
                <c:pt idx="11123">
                  <c:v>358.82129261262929</c:v>
                </c:pt>
                <c:pt idx="11124">
                  <c:v>358.84510740826522</c:v>
                </c:pt>
                <c:pt idx="11125">
                  <c:v>358.86892164360808</c:v>
                </c:pt>
                <c:pt idx="11126">
                  <c:v>358.89273531872283</c:v>
                </c:pt>
                <c:pt idx="11127">
                  <c:v>358.91654843367201</c:v>
                </c:pt>
                <c:pt idx="11128">
                  <c:v>358.94036098851899</c:v>
                </c:pt>
                <c:pt idx="11129">
                  <c:v>358.96417298332852</c:v>
                </c:pt>
                <c:pt idx="11130">
                  <c:v>358.9879844181624</c:v>
                </c:pt>
                <c:pt idx="11131">
                  <c:v>359.01179529308462</c:v>
                </c:pt>
                <c:pt idx="11132">
                  <c:v>359.0356056081597</c:v>
                </c:pt>
                <c:pt idx="11133">
                  <c:v>359.05941536345051</c:v>
                </c:pt>
                <c:pt idx="11134">
                  <c:v>359.08322455901919</c:v>
                </c:pt>
                <c:pt idx="11135">
                  <c:v>359.10703319493132</c:v>
                </c:pt>
                <c:pt idx="11136">
                  <c:v>359.1308412712487</c:v>
                </c:pt>
                <c:pt idx="11137">
                  <c:v>359.15464878803562</c:v>
                </c:pt>
                <c:pt idx="11138">
                  <c:v>359.17845574535539</c:v>
                </c:pt>
                <c:pt idx="11139">
                  <c:v>359.2022621432701</c:v>
                </c:pt>
                <c:pt idx="11140">
                  <c:v>359.22606798184512</c:v>
                </c:pt>
                <c:pt idx="11141">
                  <c:v>359.2498732611424</c:v>
                </c:pt>
                <c:pt idx="11142">
                  <c:v>359.27367798122589</c:v>
                </c:pt>
                <c:pt idx="11143">
                  <c:v>359.29748214215829</c:v>
                </c:pt>
                <c:pt idx="11144">
                  <c:v>359.32128574400377</c:v>
                </c:pt>
                <c:pt idx="11145">
                  <c:v>359.34508878682459</c:v>
                </c:pt>
                <c:pt idx="11146">
                  <c:v>359.36889127068559</c:v>
                </c:pt>
                <c:pt idx="11147">
                  <c:v>359.39269319564858</c:v>
                </c:pt>
                <c:pt idx="11148">
                  <c:v>359.41649456177743</c:v>
                </c:pt>
                <c:pt idx="11149">
                  <c:v>359.44029536913479</c:v>
                </c:pt>
                <c:pt idx="11150">
                  <c:v>359.46409561778518</c:v>
                </c:pt>
                <c:pt idx="11151">
                  <c:v>359.48789530779089</c:v>
                </c:pt>
                <c:pt idx="11152">
                  <c:v>359.51169443921481</c:v>
                </c:pt>
                <c:pt idx="11153">
                  <c:v>359.53549301212109</c:v>
                </c:pt>
                <c:pt idx="11154">
                  <c:v>359.55929102657228</c:v>
                </c:pt>
                <c:pt idx="11155">
                  <c:v>359.58308848263101</c:v>
                </c:pt>
                <c:pt idx="11156">
                  <c:v>359.6068853803618</c:v>
                </c:pt>
                <c:pt idx="11157">
                  <c:v>359.63068171982701</c:v>
                </c:pt>
                <c:pt idx="11158">
                  <c:v>359.65447750108967</c:v>
                </c:pt>
                <c:pt idx="11159">
                  <c:v>359.67827272421289</c:v>
                </c:pt>
                <c:pt idx="11160">
                  <c:v>359.70206738926009</c:v>
                </c:pt>
                <c:pt idx="11161">
                  <c:v>359.7258614962949</c:v>
                </c:pt>
                <c:pt idx="11162">
                  <c:v>359.74965504537931</c:v>
                </c:pt>
                <c:pt idx="11163">
                  <c:v>359.77344803657672</c:v>
                </c:pt>
                <c:pt idx="11164">
                  <c:v>359.79724046995022</c:v>
                </c:pt>
                <c:pt idx="11165">
                  <c:v>359.82103234556263</c:v>
                </c:pt>
                <c:pt idx="11166">
                  <c:v>359.84482366347771</c:v>
                </c:pt>
                <c:pt idx="11167">
                  <c:v>359.86861442375812</c:v>
                </c:pt>
                <c:pt idx="11168">
                  <c:v>359.89240462646649</c:v>
                </c:pt>
                <c:pt idx="11169">
                  <c:v>359.91619427166643</c:v>
                </c:pt>
                <c:pt idx="11170">
                  <c:v>359.93998335942018</c:v>
                </c:pt>
                <c:pt idx="11171">
                  <c:v>359.96377188979079</c:v>
                </c:pt>
                <c:pt idx="11172">
                  <c:v>359.98755986284192</c:v>
                </c:pt>
                <c:pt idx="11173">
                  <c:v>360.01134727863621</c:v>
                </c:pt>
                <c:pt idx="11174">
                  <c:v>360.03513413723618</c:v>
                </c:pt>
                <c:pt idx="11175">
                  <c:v>360.05892043870563</c:v>
                </c:pt>
                <c:pt idx="11176">
                  <c:v>360.08270618310672</c:v>
                </c:pt>
                <c:pt idx="11177">
                  <c:v>360.10649137050211</c:v>
                </c:pt>
                <c:pt idx="11178">
                  <c:v>360.13027600095529</c:v>
                </c:pt>
                <c:pt idx="11179">
                  <c:v>360.15406007452901</c:v>
                </c:pt>
                <c:pt idx="11180">
                  <c:v>360.17784359128518</c:v>
                </c:pt>
                <c:pt idx="11181">
                  <c:v>360.20162655128757</c:v>
                </c:pt>
                <c:pt idx="11182">
                  <c:v>360.22540895459957</c:v>
                </c:pt>
                <c:pt idx="11183">
                  <c:v>360.24919080128331</c:v>
                </c:pt>
                <c:pt idx="11184">
                  <c:v>360.27297209140153</c:v>
                </c:pt>
                <c:pt idx="11185">
                  <c:v>360.29675282501722</c:v>
                </c:pt>
                <c:pt idx="11186">
                  <c:v>360.32053300219212</c:v>
                </c:pt>
                <c:pt idx="11187">
                  <c:v>360.34431262299051</c:v>
                </c:pt>
                <c:pt idx="11188">
                  <c:v>360.36809168747419</c:v>
                </c:pt>
                <c:pt idx="11189">
                  <c:v>360.3918701957067</c:v>
                </c:pt>
                <c:pt idx="11190">
                  <c:v>360.41564814774938</c:v>
                </c:pt>
                <c:pt idx="11191">
                  <c:v>360.43942554366731</c:v>
                </c:pt>
                <c:pt idx="11192">
                  <c:v>360.4632023835207</c:v>
                </c:pt>
                <c:pt idx="11193">
                  <c:v>360.48697866737291</c:v>
                </c:pt>
                <c:pt idx="11194">
                  <c:v>360.51075439528728</c:v>
                </c:pt>
                <c:pt idx="11195">
                  <c:v>360.53452956732701</c:v>
                </c:pt>
                <c:pt idx="11196">
                  <c:v>360.55830418355259</c:v>
                </c:pt>
                <c:pt idx="11197">
                  <c:v>360.58207824402831</c:v>
                </c:pt>
                <c:pt idx="11198">
                  <c:v>360.60585174881697</c:v>
                </c:pt>
                <c:pt idx="11199">
                  <c:v>360.6296246979802</c:v>
                </c:pt>
                <c:pt idx="11200">
                  <c:v>360.65339709158042</c:v>
                </c:pt>
                <c:pt idx="11201">
                  <c:v>360.67716892968139</c:v>
                </c:pt>
                <c:pt idx="11202">
                  <c:v>360.70094021234519</c:v>
                </c:pt>
                <c:pt idx="11203">
                  <c:v>360.72471093963429</c:v>
                </c:pt>
                <c:pt idx="11204">
                  <c:v>360.748481111611</c:v>
                </c:pt>
                <c:pt idx="11205">
                  <c:v>360.77225072833858</c:v>
                </c:pt>
                <c:pt idx="11206">
                  <c:v>360.79601978987807</c:v>
                </c:pt>
                <c:pt idx="11207">
                  <c:v>360.81978829629412</c:v>
                </c:pt>
                <c:pt idx="11208">
                  <c:v>360.8435562476468</c:v>
                </c:pt>
                <c:pt idx="11209">
                  <c:v>360.86732364400109</c:v>
                </c:pt>
                <c:pt idx="11210">
                  <c:v>360.89109048541712</c:v>
                </c:pt>
                <c:pt idx="11211">
                  <c:v>360.91485677195942</c:v>
                </c:pt>
                <c:pt idx="11212">
                  <c:v>360.9386225036892</c:v>
                </c:pt>
                <c:pt idx="11213">
                  <c:v>360.9623876806686</c:v>
                </c:pt>
                <c:pt idx="11214">
                  <c:v>360.98615230296173</c:v>
                </c:pt>
                <c:pt idx="11215">
                  <c:v>361.00991637062862</c:v>
                </c:pt>
                <c:pt idx="11216">
                  <c:v>361.03367988373321</c:v>
                </c:pt>
                <c:pt idx="11217">
                  <c:v>361.05744284233782</c:v>
                </c:pt>
                <c:pt idx="11218">
                  <c:v>361.08120524650468</c:v>
                </c:pt>
                <c:pt idx="11219">
                  <c:v>361.10496709629621</c:v>
                </c:pt>
                <c:pt idx="11220">
                  <c:v>361.12872839177442</c:v>
                </c:pt>
                <c:pt idx="11221">
                  <c:v>361.15248913300161</c:v>
                </c:pt>
                <c:pt idx="11222">
                  <c:v>361.17624932004009</c:v>
                </c:pt>
                <c:pt idx="11223">
                  <c:v>361.20000895295311</c:v>
                </c:pt>
                <c:pt idx="11224">
                  <c:v>361.22376803180168</c:v>
                </c:pt>
                <c:pt idx="11225">
                  <c:v>361.24752655664872</c:v>
                </c:pt>
                <c:pt idx="11226">
                  <c:v>361.27128452755608</c:v>
                </c:pt>
                <c:pt idx="11227">
                  <c:v>361.29504194458679</c:v>
                </c:pt>
                <c:pt idx="11228">
                  <c:v>361.31879880780252</c:v>
                </c:pt>
                <c:pt idx="11229">
                  <c:v>361.3425551172657</c:v>
                </c:pt>
                <c:pt idx="11230">
                  <c:v>361.36631087303863</c:v>
                </c:pt>
                <c:pt idx="11231">
                  <c:v>361.3900660751828</c:v>
                </c:pt>
                <c:pt idx="11232">
                  <c:v>361.41382072376149</c:v>
                </c:pt>
                <c:pt idx="11233">
                  <c:v>361.43757481883608</c:v>
                </c:pt>
                <c:pt idx="11234">
                  <c:v>361.46132836046883</c:v>
                </c:pt>
                <c:pt idx="11235">
                  <c:v>361.48508134872282</c:v>
                </c:pt>
                <c:pt idx="11236">
                  <c:v>361.50883378365887</c:v>
                </c:pt>
                <c:pt idx="11237">
                  <c:v>361.53258566533981</c:v>
                </c:pt>
                <c:pt idx="11238">
                  <c:v>361.55633699382759</c:v>
                </c:pt>
                <c:pt idx="11239">
                  <c:v>361.58008776918427</c:v>
                </c:pt>
                <c:pt idx="11240">
                  <c:v>361.60383799147212</c:v>
                </c:pt>
                <c:pt idx="11241">
                  <c:v>361.6275876607537</c:v>
                </c:pt>
                <c:pt idx="11242">
                  <c:v>361.65133677708991</c:v>
                </c:pt>
                <c:pt idx="11243">
                  <c:v>361.67508534054281</c:v>
                </c:pt>
                <c:pt idx="11244">
                  <c:v>361.69883335117578</c:v>
                </c:pt>
                <c:pt idx="11245">
                  <c:v>361.72258080905033</c:v>
                </c:pt>
                <c:pt idx="11246">
                  <c:v>361.74632771422762</c:v>
                </c:pt>
                <c:pt idx="11247">
                  <c:v>361.77007406677097</c:v>
                </c:pt>
                <c:pt idx="11248">
                  <c:v>361.79381986674161</c:v>
                </c:pt>
                <c:pt idx="11249">
                  <c:v>361.8175651142011</c:v>
                </c:pt>
              </c:numCache>
            </c:numRef>
          </c:yVal>
          <c:smooth val="1"/>
          <c:extLst>
            <c:ext xmlns:c16="http://schemas.microsoft.com/office/drawing/2014/chart" uri="{C3380CC4-5D6E-409C-BE32-E72D297353CC}">
              <c16:uniqueId val="{00000000-5DFC-40FA-818F-EE1F36E7093A}"/>
            </c:ext>
          </c:extLst>
        </c:ser>
        <c:ser>
          <c:idx val="1"/>
          <c:order val="1"/>
          <c:tx>
            <c:strRef>
              <c:f>[SPFs.xlsx]SPFs!$C$1</c:f>
              <c:strCache>
                <c:ptCount val="1"/>
                <c:pt idx="0">
                  <c:v>Urban 4-Lane Divided</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[SPFs.xlsx]SPFs!$A$2:$A$112251</c:f>
              <c:numCache>
                <c:formatCode>General</c:formatCode>
                <c:ptCount val="112250"/>
                <c:pt idx="0">
                  <c:v>10</c:v>
                </c:pt>
                <c:pt idx="1">
                  <c:v>30</c:v>
                </c:pt>
                <c:pt idx="2">
                  <c:v>50</c:v>
                </c:pt>
                <c:pt idx="3">
                  <c:v>70</c:v>
                </c:pt>
                <c:pt idx="4">
                  <c:v>90</c:v>
                </c:pt>
                <c:pt idx="5">
                  <c:v>110</c:v>
                </c:pt>
                <c:pt idx="6">
                  <c:v>130</c:v>
                </c:pt>
                <c:pt idx="7">
                  <c:v>150</c:v>
                </c:pt>
                <c:pt idx="8">
                  <c:v>170</c:v>
                </c:pt>
                <c:pt idx="9">
                  <c:v>190</c:v>
                </c:pt>
                <c:pt idx="10">
                  <c:v>210</c:v>
                </c:pt>
                <c:pt idx="11">
                  <c:v>230</c:v>
                </c:pt>
                <c:pt idx="12">
                  <c:v>250</c:v>
                </c:pt>
                <c:pt idx="13">
                  <c:v>270</c:v>
                </c:pt>
                <c:pt idx="14">
                  <c:v>290</c:v>
                </c:pt>
                <c:pt idx="15">
                  <c:v>310</c:v>
                </c:pt>
                <c:pt idx="16">
                  <c:v>330</c:v>
                </c:pt>
                <c:pt idx="17">
                  <c:v>350</c:v>
                </c:pt>
                <c:pt idx="18">
                  <c:v>370</c:v>
                </c:pt>
                <c:pt idx="19">
                  <c:v>390</c:v>
                </c:pt>
                <c:pt idx="20">
                  <c:v>410</c:v>
                </c:pt>
                <c:pt idx="21">
                  <c:v>430</c:v>
                </c:pt>
                <c:pt idx="22">
                  <c:v>450</c:v>
                </c:pt>
                <c:pt idx="23">
                  <c:v>470</c:v>
                </c:pt>
                <c:pt idx="24">
                  <c:v>490</c:v>
                </c:pt>
                <c:pt idx="25">
                  <c:v>510</c:v>
                </c:pt>
                <c:pt idx="26">
                  <c:v>530</c:v>
                </c:pt>
                <c:pt idx="27">
                  <c:v>550</c:v>
                </c:pt>
                <c:pt idx="28">
                  <c:v>570</c:v>
                </c:pt>
                <c:pt idx="29">
                  <c:v>590</c:v>
                </c:pt>
                <c:pt idx="30">
                  <c:v>610</c:v>
                </c:pt>
                <c:pt idx="31">
                  <c:v>630</c:v>
                </c:pt>
                <c:pt idx="32">
                  <c:v>650</c:v>
                </c:pt>
                <c:pt idx="33">
                  <c:v>670</c:v>
                </c:pt>
                <c:pt idx="34">
                  <c:v>690</c:v>
                </c:pt>
                <c:pt idx="35">
                  <c:v>710</c:v>
                </c:pt>
                <c:pt idx="36">
                  <c:v>730</c:v>
                </c:pt>
                <c:pt idx="37">
                  <c:v>750</c:v>
                </c:pt>
                <c:pt idx="38">
                  <c:v>770</c:v>
                </c:pt>
                <c:pt idx="39">
                  <c:v>790</c:v>
                </c:pt>
                <c:pt idx="40">
                  <c:v>810</c:v>
                </c:pt>
                <c:pt idx="41">
                  <c:v>830</c:v>
                </c:pt>
                <c:pt idx="42">
                  <c:v>850</c:v>
                </c:pt>
                <c:pt idx="43">
                  <c:v>870</c:v>
                </c:pt>
                <c:pt idx="44">
                  <c:v>890</c:v>
                </c:pt>
                <c:pt idx="45">
                  <c:v>910</c:v>
                </c:pt>
                <c:pt idx="46">
                  <c:v>930</c:v>
                </c:pt>
                <c:pt idx="47">
                  <c:v>950</c:v>
                </c:pt>
                <c:pt idx="48">
                  <c:v>970</c:v>
                </c:pt>
                <c:pt idx="49">
                  <c:v>990</c:v>
                </c:pt>
                <c:pt idx="50">
                  <c:v>1010</c:v>
                </c:pt>
                <c:pt idx="51">
                  <c:v>1030</c:v>
                </c:pt>
                <c:pt idx="52">
                  <c:v>1050</c:v>
                </c:pt>
                <c:pt idx="53">
                  <c:v>1070</c:v>
                </c:pt>
                <c:pt idx="54">
                  <c:v>1090</c:v>
                </c:pt>
                <c:pt idx="55">
                  <c:v>1110</c:v>
                </c:pt>
                <c:pt idx="56">
                  <c:v>1130</c:v>
                </c:pt>
                <c:pt idx="57">
                  <c:v>1150</c:v>
                </c:pt>
                <c:pt idx="58">
                  <c:v>1170</c:v>
                </c:pt>
                <c:pt idx="59">
                  <c:v>1190</c:v>
                </c:pt>
                <c:pt idx="60">
                  <c:v>1210</c:v>
                </c:pt>
                <c:pt idx="61">
                  <c:v>1230</c:v>
                </c:pt>
                <c:pt idx="62">
                  <c:v>1250</c:v>
                </c:pt>
                <c:pt idx="63">
                  <c:v>1270</c:v>
                </c:pt>
                <c:pt idx="64">
                  <c:v>1290</c:v>
                </c:pt>
                <c:pt idx="65">
                  <c:v>1310</c:v>
                </c:pt>
                <c:pt idx="66">
                  <c:v>1330</c:v>
                </c:pt>
                <c:pt idx="67">
                  <c:v>1350</c:v>
                </c:pt>
                <c:pt idx="68">
                  <c:v>1370</c:v>
                </c:pt>
                <c:pt idx="69">
                  <c:v>1390</c:v>
                </c:pt>
                <c:pt idx="70">
                  <c:v>1410</c:v>
                </c:pt>
                <c:pt idx="71">
                  <c:v>1430</c:v>
                </c:pt>
                <c:pt idx="72">
                  <c:v>1450</c:v>
                </c:pt>
                <c:pt idx="73">
                  <c:v>1470</c:v>
                </c:pt>
                <c:pt idx="74">
                  <c:v>1490</c:v>
                </c:pt>
                <c:pt idx="75">
                  <c:v>1510</c:v>
                </c:pt>
                <c:pt idx="76">
                  <c:v>1530</c:v>
                </c:pt>
                <c:pt idx="77">
                  <c:v>1550</c:v>
                </c:pt>
                <c:pt idx="78">
                  <c:v>1570</c:v>
                </c:pt>
                <c:pt idx="79">
                  <c:v>1590</c:v>
                </c:pt>
                <c:pt idx="80">
                  <c:v>1610</c:v>
                </c:pt>
                <c:pt idx="81">
                  <c:v>1630</c:v>
                </c:pt>
                <c:pt idx="82">
                  <c:v>1650</c:v>
                </c:pt>
                <c:pt idx="83">
                  <c:v>1670</c:v>
                </c:pt>
                <c:pt idx="84">
                  <c:v>1690</c:v>
                </c:pt>
                <c:pt idx="85">
                  <c:v>1710</c:v>
                </c:pt>
                <c:pt idx="86">
                  <c:v>1730</c:v>
                </c:pt>
                <c:pt idx="87">
                  <c:v>1750</c:v>
                </c:pt>
                <c:pt idx="88">
                  <c:v>1770</c:v>
                </c:pt>
                <c:pt idx="89">
                  <c:v>1790</c:v>
                </c:pt>
                <c:pt idx="90">
                  <c:v>1810</c:v>
                </c:pt>
                <c:pt idx="91">
                  <c:v>1830</c:v>
                </c:pt>
                <c:pt idx="92">
                  <c:v>1850</c:v>
                </c:pt>
                <c:pt idx="93">
                  <c:v>1870</c:v>
                </c:pt>
                <c:pt idx="94">
                  <c:v>1890</c:v>
                </c:pt>
                <c:pt idx="95">
                  <c:v>1910</c:v>
                </c:pt>
                <c:pt idx="96">
                  <c:v>1930</c:v>
                </c:pt>
                <c:pt idx="97">
                  <c:v>1950</c:v>
                </c:pt>
                <c:pt idx="98">
                  <c:v>1970</c:v>
                </c:pt>
                <c:pt idx="99">
                  <c:v>1990</c:v>
                </c:pt>
                <c:pt idx="100">
                  <c:v>2010</c:v>
                </c:pt>
                <c:pt idx="101">
                  <c:v>2030</c:v>
                </c:pt>
                <c:pt idx="102">
                  <c:v>2050</c:v>
                </c:pt>
                <c:pt idx="103">
                  <c:v>2070</c:v>
                </c:pt>
                <c:pt idx="104">
                  <c:v>2090</c:v>
                </c:pt>
                <c:pt idx="105">
                  <c:v>2110</c:v>
                </c:pt>
                <c:pt idx="106">
                  <c:v>2130</c:v>
                </c:pt>
                <c:pt idx="107">
                  <c:v>2150</c:v>
                </c:pt>
                <c:pt idx="108">
                  <c:v>2170</c:v>
                </c:pt>
                <c:pt idx="109">
                  <c:v>2190</c:v>
                </c:pt>
                <c:pt idx="110">
                  <c:v>2210</c:v>
                </c:pt>
                <c:pt idx="111">
                  <c:v>2230</c:v>
                </c:pt>
                <c:pt idx="112">
                  <c:v>2250</c:v>
                </c:pt>
                <c:pt idx="113">
                  <c:v>2270</c:v>
                </c:pt>
                <c:pt idx="114">
                  <c:v>2290</c:v>
                </c:pt>
                <c:pt idx="115">
                  <c:v>2310</c:v>
                </c:pt>
                <c:pt idx="116">
                  <c:v>2330</c:v>
                </c:pt>
                <c:pt idx="117">
                  <c:v>2350</c:v>
                </c:pt>
                <c:pt idx="118">
                  <c:v>2370</c:v>
                </c:pt>
                <c:pt idx="119">
                  <c:v>2390</c:v>
                </c:pt>
                <c:pt idx="120">
                  <c:v>2410</c:v>
                </c:pt>
                <c:pt idx="121">
                  <c:v>2430</c:v>
                </c:pt>
                <c:pt idx="122">
                  <c:v>2450</c:v>
                </c:pt>
                <c:pt idx="123">
                  <c:v>2470</c:v>
                </c:pt>
                <c:pt idx="124">
                  <c:v>2490</c:v>
                </c:pt>
                <c:pt idx="125">
                  <c:v>2510</c:v>
                </c:pt>
                <c:pt idx="126">
                  <c:v>2530</c:v>
                </c:pt>
                <c:pt idx="127">
                  <c:v>2550</c:v>
                </c:pt>
                <c:pt idx="128">
                  <c:v>2570</c:v>
                </c:pt>
                <c:pt idx="129">
                  <c:v>2590</c:v>
                </c:pt>
                <c:pt idx="130">
                  <c:v>2610</c:v>
                </c:pt>
                <c:pt idx="131">
                  <c:v>2630</c:v>
                </c:pt>
                <c:pt idx="132">
                  <c:v>2650</c:v>
                </c:pt>
                <c:pt idx="133">
                  <c:v>2670</c:v>
                </c:pt>
                <c:pt idx="134">
                  <c:v>2690</c:v>
                </c:pt>
                <c:pt idx="135">
                  <c:v>2710</c:v>
                </c:pt>
                <c:pt idx="136">
                  <c:v>2730</c:v>
                </c:pt>
                <c:pt idx="137">
                  <c:v>2750</c:v>
                </c:pt>
                <c:pt idx="138">
                  <c:v>2770</c:v>
                </c:pt>
                <c:pt idx="139">
                  <c:v>2790</c:v>
                </c:pt>
                <c:pt idx="140">
                  <c:v>2810</c:v>
                </c:pt>
                <c:pt idx="141">
                  <c:v>2830</c:v>
                </c:pt>
                <c:pt idx="142">
                  <c:v>2850</c:v>
                </c:pt>
                <c:pt idx="143">
                  <c:v>2870</c:v>
                </c:pt>
                <c:pt idx="144">
                  <c:v>2890</c:v>
                </c:pt>
                <c:pt idx="145">
                  <c:v>2910</c:v>
                </c:pt>
                <c:pt idx="146">
                  <c:v>2930</c:v>
                </c:pt>
                <c:pt idx="147">
                  <c:v>2950</c:v>
                </c:pt>
                <c:pt idx="148">
                  <c:v>2970</c:v>
                </c:pt>
                <c:pt idx="149">
                  <c:v>2990</c:v>
                </c:pt>
                <c:pt idx="150">
                  <c:v>3010</c:v>
                </c:pt>
                <c:pt idx="151">
                  <c:v>3030</c:v>
                </c:pt>
                <c:pt idx="152">
                  <c:v>3050</c:v>
                </c:pt>
                <c:pt idx="153">
                  <c:v>3070</c:v>
                </c:pt>
                <c:pt idx="154">
                  <c:v>3090</c:v>
                </c:pt>
                <c:pt idx="155">
                  <c:v>3110</c:v>
                </c:pt>
                <c:pt idx="156">
                  <c:v>3130</c:v>
                </c:pt>
                <c:pt idx="157">
                  <c:v>3150</c:v>
                </c:pt>
                <c:pt idx="158">
                  <c:v>3170</c:v>
                </c:pt>
                <c:pt idx="159">
                  <c:v>3190</c:v>
                </c:pt>
                <c:pt idx="160">
                  <c:v>3210</c:v>
                </c:pt>
                <c:pt idx="161">
                  <c:v>3230</c:v>
                </c:pt>
                <c:pt idx="162">
                  <c:v>3250</c:v>
                </c:pt>
                <c:pt idx="163">
                  <c:v>3270</c:v>
                </c:pt>
                <c:pt idx="164">
                  <c:v>3290</c:v>
                </c:pt>
                <c:pt idx="165">
                  <c:v>3310</c:v>
                </c:pt>
                <c:pt idx="166">
                  <c:v>3330</c:v>
                </c:pt>
                <c:pt idx="167">
                  <c:v>3350</c:v>
                </c:pt>
                <c:pt idx="168">
                  <c:v>3370</c:v>
                </c:pt>
                <c:pt idx="169">
                  <c:v>3390</c:v>
                </c:pt>
                <c:pt idx="170">
                  <c:v>3410</c:v>
                </c:pt>
                <c:pt idx="171">
                  <c:v>3430</c:v>
                </c:pt>
                <c:pt idx="172">
                  <c:v>3450</c:v>
                </c:pt>
                <c:pt idx="173">
                  <c:v>3470</c:v>
                </c:pt>
                <c:pt idx="174">
                  <c:v>3490</c:v>
                </c:pt>
                <c:pt idx="175">
                  <c:v>3510</c:v>
                </c:pt>
                <c:pt idx="176">
                  <c:v>3530</c:v>
                </c:pt>
                <c:pt idx="177">
                  <c:v>3550</c:v>
                </c:pt>
                <c:pt idx="178">
                  <c:v>3570</c:v>
                </c:pt>
                <c:pt idx="179">
                  <c:v>3590</c:v>
                </c:pt>
                <c:pt idx="180">
                  <c:v>3610</c:v>
                </c:pt>
                <c:pt idx="181">
                  <c:v>3630</c:v>
                </c:pt>
                <c:pt idx="182">
                  <c:v>3650</c:v>
                </c:pt>
                <c:pt idx="183">
                  <c:v>3670</c:v>
                </c:pt>
                <c:pt idx="184">
                  <c:v>3690</c:v>
                </c:pt>
                <c:pt idx="185">
                  <c:v>3710</c:v>
                </c:pt>
                <c:pt idx="186">
                  <c:v>3730</c:v>
                </c:pt>
                <c:pt idx="187">
                  <c:v>3750</c:v>
                </c:pt>
                <c:pt idx="188">
                  <c:v>3770</c:v>
                </c:pt>
                <c:pt idx="189">
                  <c:v>3790</c:v>
                </c:pt>
                <c:pt idx="190">
                  <c:v>3810</c:v>
                </c:pt>
                <c:pt idx="191">
                  <c:v>3830</c:v>
                </c:pt>
                <c:pt idx="192">
                  <c:v>3850</c:v>
                </c:pt>
                <c:pt idx="193">
                  <c:v>3870</c:v>
                </c:pt>
                <c:pt idx="194">
                  <c:v>3890</c:v>
                </c:pt>
                <c:pt idx="195">
                  <c:v>3910</c:v>
                </c:pt>
                <c:pt idx="196">
                  <c:v>3930</c:v>
                </c:pt>
                <c:pt idx="197">
                  <c:v>3950</c:v>
                </c:pt>
                <c:pt idx="198">
                  <c:v>3970</c:v>
                </c:pt>
                <c:pt idx="199">
                  <c:v>3990</c:v>
                </c:pt>
                <c:pt idx="200">
                  <c:v>4010</c:v>
                </c:pt>
                <c:pt idx="201">
                  <c:v>4030</c:v>
                </c:pt>
                <c:pt idx="202">
                  <c:v>4050</c:v>
                </c:pt>
                <c:pt idx="203">
                  <c:v>4070</c:v>
                </c:pt>
                <c:pt idx="204">
                  <c:v>4090</c:v>
                </c:pt>
                <c:pt idx="205">
                  <c:v>4110</c:v>
                </c:pt>
                <c:pt idx="206">
                  <c:v>4130</c:v>
                </c:pt>
                <c:pt idx="207">
                  <c:v>4150</c:v>
                </c:pt>
                <c:pt idx="208">
                  <c:v>4170</c:v>
                </c:pt>
                <c:pt idx="209">
                  <c:v>4190</c:v>
                </c:pt>
                <c:pt idx="210">
                  <c:v>4210</c:v>
                </c:pt>
                <c:pt idx="211">
                  <c:v>4230</c:v>
                </c:pt>
                <c:pt idx="212">
                  <c:v>4250</c:v>
                </c:pt>
                <c:pt idx="213">
                  <c:v>4270</c:v>
                </c:pt>
                <c:pt idx="214">
                  <c:v>4290</c:v>
                </c:pt>
                <c:pt idx="215">
                  <c:v>4310</c:v>
                </c:pt>
                <c:pt idx="216">
                  <c:v>4330</c:v>
                </c:pt>
                <c:pt idx="217">
                  <c:v>4350</c:v>
                </c:pt>
                <c:pt idx="218">
                  <c:v>4370</c:v>
                </c:pt>
                <c:pt idx="219">
                  <c:v>4390</c:v>
                </c:pt>
                <c:pt idx="220">
                  <c:v>4410</c:v>
                </c:pt>
                <c:pt idx="221">
                  <c:v>4430</c:v>
                </c:pt>
                <c:pt idx="222">
                  <c:v>4450</c:v>
                </c:pt>
                <c:pt idx="223">
                  <c:v>4470</c:v>
                </c:pt>
                <c:pt idx="224">
                  <c:v>4490</c:v>
                </c:pt>
                <c:pt idx="225">
                  <c:v>4510</c:v>
                </c:pt>
                <c:pt idx="226">
                  <c:v>4530</c:v>
                </c:pt>
                <c:pt idx="227">
                  <c:v>4550</c:v>
                </c:pt>
                <c:pt idx="228">
                  <c:v>4570</c:v>
                </c:pt>
                <c:pt idx="229">
                  <c:v>4590</c:v>
                </c:pt>
                <c:pt idx="230">
                  <c:v>4610</c:v>
                </c:pt>
                <c:pt idx="231">
                  <c:v>4630</c:v>
                </c:pt>
                <c:pt idx="232">
                  <c:v>4650</c:v>
                </c:pt>
                <c:pt idx="233">
                  <c:v>4670</c:v>
                </c:pt>
                <c:pt idx="234">
                  <c:v>4690</c:v>
                </c:pt>
                <c:pt idx="235">
                  <c:v>4710</c:v>
                </c:pt>
                <c:pt idx="236">
                  <c:v>4730</c:v>
                </c:pt>
                <c:pt idx="237">
                  <c:v>4750</c:v>
                </c:pt>
                <c:pt idx="238">
                  <c:v>4770</c:v>
                </c:pt>
                <c:pt idx="239">
                  <c:v>4790</c:v>
                </c:pt>
                <c:pt idx="240">
                  <c:v>4810</c:v>
                </c:pt>
                <c:pt idx="241">
                  <c:v>4830</c:v>
                </c:pt>
                <c:pt idx="242">
                  <c:v>4850</c:v>
                </c:pt>
                <c:pt idx="243">
                  <c:v>4870</c:v>
                </c:pt>
                <c:pt idx="244">
                  <c:v>4890</c:v>
                </c:pt>
                <c:pt idx="245">
                  <c:v>4910</c:v>
                </c:pt>
                <c:pt idx="246">
                  <c:v>4930</c:v>
                </c:pt>
                <c:pt idx="247">
                  <c:v>4950</c:v>
                </c:pt>
                <c:pt idx="248">
                  <c:v>4970</c:v>
                </c:pt>
                <c:pt idx="249">
                  <c:v>4990</c:v>
                </c:pt>
                <c:pt idx="250">
                  <c:v>5010</c:v>
                </c:pt>
                <c:pt idx="251">
                  <c:v>5030</c:v>
                </c:pt>
                <c:pt idx="252">
                  <c:v>5050</c:v>
                </c:pt>
                <c:pt idx="253">
                  <c:v>5070</c:v>
                </c:pt>
                <c:pt idx="254">
                  <c:v>5090</c:v>
                </c:pt>
                <c:pt idx="255">
                  <c:v>5110</c:v>
                </c:pt>
                <c:pt idx="256">
                  <c:v>5130</c:v>
                </c:pt>
                <c:pt idx="257">
                  <c:v>5150</c:v>
                </c:pt>
                <c:pt idx="258">
                  <c:v>5170</c:v>
                </c:pt>
                <c:pt idx="259">
                  <c:v>5190</c:v>
                </c:pt>
                <c:pt idx="260">
                  <c:v>5210</c:v>
                </c:pt>
                <c:pt idx="261">
                  <c:v>5230</c:v>
                </c:pt>
                <c:pt idx="262">
                  <c:v>5250</c:v>
                </c:pt>
                <c:pt idx="263">
                  <c:v>5270</c:v>
                </c:pt>
                <c:pt idx="264">
                  <c:v>5290</c:v>
                </c:pt>
                <c:pt idx="265">
                  <c:v>5310</c:v>
                </c:pt>
                <c:pt idx="266">
                  <c:v>5330</c:v>
                </c:pt>
                <c:pt idx="267">
                  <c:v>5350</c:v>
                </c:pt>
                <c:pt idx="268">
                  <c:v>5370</c:v>
                </c:pt>
                <c:pt idx="269">
                  <c:v>5390</c:v>
                </c:pt>
                <c:pt idx="270">
                  <c:v>5410</c:v>
                </c:pt>
                <c:pt idx="271">
                  <c:v>5430</c:v>
                </c:pt>
                <c:pt idx="272">
                  <c:v>5450</c:v>
                </c:pt>
                <c:pt idx="273">
                  <c:v>5470</c:v>
                </c:pt>
                <c:pt idx="274">
                  <c:v>5490</c:v>
                </c:pt>
                <c:pt idx="275">
                  <c:v>5510</c:v>
                </c:pt>
                <c:pt idx="276">
                  <c:v>5530</c:v>
                </c:pt>
                <c:pt idx="277">
                  <c:v>5550</c:v>
                </c:pt>
                <c:pt idx="278">
                  <c:v>5570</c:v>
                </c:pt>
                <c:pt idx="279">
                  <c:v>5590</c:v>
                </c:pt>
                <c:pt idx="280">
                  <c:v>5610</c:v>
                </c:pt>
                <c:pt idx="281">
                  <c:v>5630</c:v>
                </c:pt>
                <c:pt idx="282">
                  <c:v>5650</c:v>
                </c:pt>
                <c:pt idx="283">
                  <c:v>5670</c:v>
                </c:pt>
                <c:pt idx="284">
                  <c:v>5690</c:v>
                </c:pt>
                <c:pt idx="285">
                  <c:v>5710</c:v>
                </c:pt>
                <c:pt idx="286">
                  <c:v>5730</c:v>
                </c:pt>
                <c:pt idx="287">
                  <c:v>5750</c:v>
                </c:pt>
                <c:pt idx="288">
                  <c:v>5770</c:v>
                </c:pt>
                <c:pt idx="289">
                  <c:v>5790</c:v>
                </c:pt>
                <c:pt idx="290">
                  <c:v>5810</c:v>
                </c:pt>
                <c:pt idx="291">
                  <c:v>5830</c:v>
                </c:pt>
                <c:pt idx="292">
                  <c:v>5850</c:v>
                </c:pt>
                <c:pt idx="293">
                  <c:v>5870</c:v>
                </c:pt>
                <c:pt idx="294">
                  <c:v>5890</c:v>
                </c:pt>
                <c:pt idx="295">
                  <c:v>5910</c:v>
                </c:pt>
                <c:pt idx="296">
                  <c:v>5930</c:v>
                </c:pt>
                <c:pt idx="297">
                  <c:v>5950</c:v>
                </c:pt>
                <c:pt idx="298">
                  <c:v>5970</c:v>
                </c:pt>
                <c:pt idx="299">
                  <c:v>5990</c:v>
                </c:pt>
                <c:pt idx="300">
                  <c:v>6010</c:v>
                </c:pt>
                <c:pt idx="301">
                  <c:v>6030</c:v>
                </c:pt>
                <c:pt idx="302">
                  <c:v>6050</c:v>
                </c:pt>
                <c:pt idx="303">
                  <c:v>6070</c:v>
                </c:pt>
                <c:pt idx="304">
                  <c:v>6090</c:v>
                </c:pt>
                <c:pt idx="305">
                  <c:v>6110</c:v>
                </c:pt>
                <c:pt idx="306">
                  <c:v>6130</c:v>
                </c:pt>
                <c:pt idx="307">
                  <c:v>6150</c:v>
                </c:pt>
                <c:pt idx="308">
                  <c:v>6170</c:v>
                </c:pt>
                <c:pt idx="309">
                  <c:v>6190</c:v>
                </c:pt>
                <c:pt idx="310">
                  <c:v>6210</c:v>
                </c:pt>
                <c:pt idx="311">
                  <c:v>6230</c:v>
                </c:pt>
                <c:pt idx="312">
                  <c:v>6250</c:v>
                </c:pt>
                <c:pt idx="313">
                  <c:v>6270</c:v>
                </c:pt>
                <c:pt idx="314">
                  <c:v>6290</c:v>
                </c:pt>
                <c:pt idx="315">
                  <c:v>6310</c:v>
                </c:pt>
                <c:pt idx="316">
                  <c:v>6330</c:v>
                </c:pt>
                <c:pt idx="317">
                  <c:v>6350</c:v>
                </c:pt>
                <c:pt idx="318">
                  <c:v>6370</c:v>
                </c:pt>
                <c:pt idx="319">
                  <c:v>6390</c:v>
                </c:pt>
                <c:pt idx="320">
                  <c:v>6410</c:v>
                </c:pt>
                <c:pt idx="321">
                  <c:v>6430</c:v>
                </c:pt>
                <c:pt idx="322">
                  <c:v>6450</c:v>
                </c:pt>
                <c:pt idx="323">
                  <c:v>6470</c:v>
                </c:pt>
                <c:pt idx="324">
                  <c:v>6490</c:v>
                </c:pt>
                <c:pt idx="325">
                  <c:v>6510</c:v>
                </c:pt>
                <c:pt idx="326">
                  <c:v>6530</c:v>
                </c:pt>
                <c:pt idx="327">
                  <c:v>6550</c:v>
                </c:pt>
                <c:pt idx="328">
                  <c:v>6570</c:v>
                </c:pt>
                <c:pt idx="329">
                  <c:v>6590</c:v>
                </c:pt>
                <c:pt idx="330">
                  <c:v>6610</c:v>
                </c:pt>
                <c:pt idx="331">
                  <c:v>6630</c:v>
                </c:pt>
                <c:pt idx="332">
                  <c:v>6650</c:v>
                </c:pt>
                <c:pt idx="333">
                  <c:v>6670</c:v>
                </c:pt>
                <c:pt idx="334">
                  <c:v>6690</c:v>
                </c:pt>
                <c:pt idx="335">
                  <c:v>6710</c:v>
                </c:pt>
                <c:pt idx="336">
                  <c:v>6730</c:v>
                </c:pt>
                <c:pt idx="337">
                  <c:v>6750</c:v>
                </c:pt>
                <c:pt idx="338">
                  <c:v>6770</c:v>
                </c:pt>
                <c:pt idx="339">
                  <c:v>6790</c:v>
                </c:pt>
                <c:pt idx="340">
                  <c:v>6810</c:v>
                </c:pt>
                <c:pt idx="341">
                  <c:v>6830</c:v>
                </c:pt>
                <c:pt idx="342">
                  <c:v>6850</c:v>
                </c:pt>
                <c:pt idx="343">
                  <c:v>6870</c:v>
                </c:pt>
                <c:pt idx="344">
                  <c:v>6890</c:v>
                </c:pt>
                <c:pt idx="345">
                  <c:v>6910</c:v>
                </c:pt>
                <c:pt idx="346">
                  <c:v>6930</c:v>
                </c:pt>
                <c:pt idx="347">
                  <c:v>6950</c:v>
                </c:pt>
                <c:pt idx="348">
                  <c:v>6970</c:v>
                </c:pt>
                <c:pt idx="349">
                  <c:v>6990</c:v>
                </c:pt>
                <c:pt idx="350">
                  <c:v>7010</c:v>
                </c:pt>
                <c:pt idx="351">
                  <c:v>7030</c:v>
                </c:pt>
                <c:pt idx="352">
                  <c:v>7050</c:v>
                </c:pt>
                <c:pt idx="353">
                  <c:v>7070</c:v>
                </c:pt>
                <c:pt idx="354">
                  <c:v>7090</c:v>
                </c:pt>
                <c:pt idx="355">
                  <c:v>7110</c:v>
                </c:pt>
                <c:pt idx="356">
                  <c:v>7130</c:v>
                </c:pt>
                <c:pt idx="357">
                  <c:v>7150</c:v>
                </c:pt>
                <c:pt idx="358">
                  <c:v>7170</c:v>
                </c:pt>
                <c:pt idx="359">
                  <c:v>7190</c:v>
                </c:pt>
                <c:pt idx="360">
                  <c:v>7210</c:v>
                </c:pt>
                <c:pt idx="361">
                  <c:v>7230</c:v>
                </c:pt>
                <c:pt idx="362">
                  <c:v>7250</c:v>
                </c:pt>
                <c:pt idx="363">
                  <c:v>7270</c:v>
                </c:pt>
                <c:pt idx="364">
                  <c:v>7290</c:v>
                </c:pt>
                <c:pt idx="365">
                  <c:v>7310</c:v>
                </c:pt>
                <c:pt idx="366">
                  <c:v>7330</c:v>
                </c:pt>
                <c:pt idx="367">
                  <c:v>7350</c:v>
                </c:pt>
                <c:pt idx="368">
                  <c:v>7370</c:v>
                </c:pt>
                <c:pt idx="369">
                  <c:v>7390</c:v>
                </c:pt>
                <c:pt idx="370">
                  <c:v>7410</c:v>
                </c:pt>
                <c:pt idx="371">
                  <c:v>7430</c:v>
                </c:pt>
                <c:pt idx="372">
                  <c:v>7450</c:v>
                </c:pt>
                <c:pt idx="373">
                  <c:v>7470</c:v>
                </c:pt>
                <c:pt idx="374">
                  <c:v>7490</c:v>
                </c:pt>
                <c:pt idx="375">
                  <c:v>7510</c:v>
                </c:pt>
                <c:pt idx="376">
                  <c:v>7530</c:v>
                </c:pt>
                <c:pt idx="377">
                  <c:v>7550</c:v>
                </c:pt>
                <c:pt idx="378">
                  <c:v>7570</c:v>
                </c:pt>
                <c:pt idx="379">
                  <c:v>7590</c:v>
                </c:pt>
                <c:pt idx="380">
                  <c:v>7610</c:v>
                </c:pt>
                <c:pt idx="381">
                  <c:v>7630</c:v>
                </c:pt>
                <c:pt idx="382">
                  <c:v>7650</c:v>
                </c:pt>
                <c:pt idx="383">
                  <c:v>7670</c:v>
                </c:pt>
                <c:pt idx="384">
                  <c:v>7690</c:v>
                </c:pt>
                <c:pt idx="385">
                  <c:v>7710</c:v>
                </c:pt>
                <c:pt idx="386">
                  <c:v>7730</c:v>
                </c:pt>
                <c:pt idx="387">
                  <c:v>7750</c:v>
                </c:pt>
                <c:pt idx="388">
                  <c:v>7770</c:v>
                </c:pt>
                <c:pt idx="389">
                  <c:v>7790</c:v>
                </c:pt>
                <c:pt idx="390">
                  <c:v>7810</c:v>
                </c:pt>
                <c:pt idx="391">
                  <c:v>7830</c:v>
                </c:pt>
                <c:pt idx="392">
                  <c:v>7850</c:v>
                </c:pt>
                <c:pt idx="393">
                  <c:v>7870</c:v>
                </c:pt>
                <c:pt idx="394">
                  <c:v>7890</c:v>
                </c:pt>
                <c:pt idx="395">
                  <c:v>7910</c:v>
                </c:pt>
                <c:pt idx="396">
                  <c:v>7930</c:v>
                </c:pt>
                <c:pt idx="397">
                  <c:v>7950</c:v>
                </c:pt>
                <c:pt idx="398">
                  <c:v>7970</c:v>
                </c:pt>
                <c:pt idx="399">
                  <c:v>7990</c:v>
                </c:pt>
                <c:pt idx="400">
                  <c:v>8010</c:v>
                </c:pt>
                <c:pt idx="401">
                  <c:v>8030</c:v>
                </c:pt>
                <c:pt idx="402">
                  <c:v>8050</c:v>
                </c:pt>
                <c:pt idx="403">
                  <c:v>8070</c:v>
                </c:pt>
                <c:pt idx="404">
                  <c:v>8090</c:v>
                </c:pt>
                <c:pt idx="405">
                  <c:v>8110</c:v>
                </c:pt>
                <c:pt idx="406">
                  <c:v>8130</c:v>
                </c:pt>
                <c:pt idx="407">
                  <c:v>8150</c:v>
                </c:pt>
                <c:pt idx="408">
                  <c:v>8170</c:v>
                </c:pt>
                <c:pt idx="409">
                  <c:v>8190</c:v>
                </c:pt>
                <c:pt idx="410">
                  <c:v>8210</c:v>
                </c:pt>
                <c:pt idx="411">
                  <c:v>8230</c:v>
                </c:pt>
                <c:pt idx="412">
                  <c:v>8250</c:v>
                </c:pt>
                <c:pt idx="413">
                  <c:v>8270</c:v>
                </c:pt>
                <c:pt idx="414">
                  <c:v>8290</c:v>
                </c:pt>
                <c:pt idx="415">
                  <c:v>8310</c:v>
                </c:pt>
                <c:pt idx="416">
                  <c:v>8330</c:v>
                </c:pt>
                <c:pt idx="417">
                  <c:v>8350</c:v>
                </c:pt>
                <c:pt idx="418">
                  <c:v>8370</c:v>
                </c:pt>
                <c:pt idx="419">
                  <c:v>8390</c:v>
                </c:pt>
                <c:pt idx="420">
                  <c:v>8410</c:v>
                </c:pt>
                <c:pt idx="421">
                  <c:v>8430</c:v>
                </c:pt>
                <c:pt idx="422">
                  <c:v>8450</c:v>
                </c:pt>
                <c:pt idx="423">
                  <c:v>8470</c:v>
                </c:pt>
                <c:pt idx="424">
                  <c:v>8490</c:v>
                </c:pt>
                <c:pt idx="425">
                  <c:v>8510</c:v>
                </c:pt>
                <c:pt idx="426">
                  <c:v>8530</c:v>
                </c:pt>
                <c:pt idx="427">
                  <c:v>8550</c:v>
                </c:pt>
                <c:pt idx="428">
                  <c:v>8570</c:v>
                </c:pt>
                <c:pt idx="429">
                  <c:v>8590</c:v>
                </c:pt>
                <c:pt idx="430">
                  <c:v>8610</c:v>
                </c:pt>
                <c:pt idx="431">
                  <c:v>8630</c:v>
                </c:pt>
                <c:pt idx="432">
                  <c:v>8650</c:v>
                </c:pt>
                <c:pt idx="433">
                  <c:v>8670</c:v>
                </c:pt>
                <c:pt idx="434">
                  <c:v>8690</c:v>
                </c:pt>
                <c:pt idx="435">
                  <c:v>8710</c:v>
                </c:pt>
                <c:pt idx="436">
                  <c:v>8730</c:v>
                </c:pt>
                <c:pt idx="437">
                  <c:v>8750</c:v>
                </c:pt>
                <c:pt idx="438">
                  <c:v>8770</c:v>
                </c:pt>
                <c:pt idx="439">
                  <c:v>8790</c:v>
                </c:pt>
                <c:pt idx="440">
                  <c:v>8810</c:v>
                </c:pt>
                <c:pt idx="441">
                  <c:v>8830</c:v>
                </c:pt>
                <c:pt idx="442">
                  <c:v>8850</c:v>
                </c:pt>
                <c:pt idx="443">
                  <c:v>8870</c:v>
                </c:pt>
                <c:pt idx="444">
                  <c:v>8890</c:v>
                </c:pt>
                <c:pt idx="445">
                  <c:v>8910</c:v>
                </c:pt>
                <c:pt idx="446">
                  <c:v>8930</c:v>
                </c:pt>
                <c:pt idx="447">
                  <c:v>8950</c:v>
                </c:pt>
                <c:pt idx="448">
                  <c:v>8970</c:v>
                </c:pt>
                <c:pt idx="449">
                  <c:v>8990</c:v>
                </c:pt>
                <c:pt idx="450">
                  <c:v>9010</c:v>
                </c:pt>
                <c:pt idx="451">
                  <c:v>9030</c:v>
                </c:pt>
                <c:pt idx="452">
                  <c:v>9050</c:v>
                </c:pt>
                <c:pt idx="453">
                  <c:v>9070</c:v>
                </c:pt>
                <c:pt idx="454">
                  <c:v>9090</c:v>
                </c:pt>
                <c:pt idx="455">
                  <c:v>9110</c:v>
                </c:pt>
                <c:pt idx="456">
                  <c:v>9130</c:v>
                </c:pt>
                <c:pt idx="457">
                  <c:v>9150</c:v>
                </c:pt>
                <c:pt idx="458">
                  <c:v>9170</c:v>
                </c:pt>
                <c:pt idx="459">
                  <c:v>9190</c:v>
                </c:pt>
                <c:pt idx="460">
                  <c:v>9210</c:v>
                </c:pt>
                <c:pt idx="461">
                  <c:v>9230</c:v>
                </c:pt>
                <c:pt idx="462">
                  <c:v>9250</c:v>
                </c:pt>
                <c:pt idx="463">
                  <c:v>9270</c:v>
                </c:pt>
                <c:pt idx="464">
                  <c:v>9290</c:v>
                </c:pt>
                <c:pt idx="465">
                  <c:v>9310</c:v>
                </c:pt>
                <c:pt idx="466">
                  <c:v>9330</c:v>
                </c:pt>
                <c:pt idx="467">
                  <c:v>9350</c:v>
                </c:pt>
                <c:pt idx="468">
                  <c:v>9370</c:v>
                </c:pt>
                <c:pt idx="469">
                  <c:v>9390</c:v>
                </c:pt>
                <c:pt idx="470">
                  <c:v>9410</c:v>
                </c:pt>
                <c:pt idx="471">
                  <c:v>9430</c:v>
                </c:pt>
                <c:pt idx="472">
                  <c:v>9450</c:v>
                </c:pt>
                <c:pt idx="473">
                  <c:v>9470</c:v>
                </c:pt>
                <c:pt idx="474">
                  <c:v>9490</c:v>
                </c:pt>
                <c:pt idx="475">
                  <c:v>9510</c:v>
                </c:pt>
                <c:pt idx="476">
                  <c:v>9530</c:v>
                </c:pt>
                <c:pt idx="477">
                  <c:v>9550</c:v>
                </c:pt>
                <c:pt idx="478">
                  <c:v>9570</c:v>
                </c:pt>
                <c:pt idx="479">
                  <c:v>9590</c:v>
                </c:pt>
                <c:pt idx="480">
                  <c:v>9610</c:v>
                </c:pt>
                <c:pt idx="481">
                  <c:v>9630</c:v>
                </c:pt>
                <c:pt idx="482">
                  <c:v>9650</c:v>
                </c:pt>
                <c:pt idx="483">
                  <c:v>9670</c:v>
                </c:pt>
                <c:pt idx="484">
                  <c:v>9690</c:v>
                </c:pt>
                <c:pt idx="485">
                  <c:v>9710</c:v>
                </c:pt>
                <c:pt idx="486">
                  <c:v>9730</c:v>
                </c:pt>
                <c:pt idx="487">
                  <c:v>9750</c:v>
                </c:pt>
                <c:pt idx="488">
                  <c:v>9770</c:v>
                </c:pt>
                <c:pt idx="489">
                  <c:v>9790</c:v>
                </c:pt>
                <c:pt idx="490">
                  <c:v>9810</c:v>
                </c:pt>
                <c:pt idx="491">
                  <c:v>9830</c:v>
                </c:pt>
                <c:pt idx="492">
                  <c:v>9850</c:v>
                </c:pt>
                <c:pt idx="493">
                  <c:v>9870</c:v>
                </c:pt>
                <c:pt idx="494">
                  <c:v>9890</c:v>
                </c:pt>
                <c:pt idx="495">
                  <c:v>9910</c:v>
                </c:pt>
                <c:pt idx="496">
                  <c:v>9930</c:v>
                </c:pt>
                <c:pt idx="497">
                  <c:v>9950</c:v>
                </c:pt>
                <c:pt idx="498">
                  <c:v>9970</c:v>
                </c:pt>
                <c:pt idx="499">
                  <c:v>9990</c:v>
                </c:pt>
                <c:pt idx="500">
                  <c:v>10010</c:v>
                </c:pt>
                <c:pt idx="501">
                  <c:v>10030</c:v>
                </c:pt>
                <c:pt idx="502">
                  <c:v>10050</c:v>
                </c:pt>
                <c:pt idx="503">
                  <c:v>10070</c:v>
                </c:pt>
                <c:pt idx="504">
                  <c:v>10090</c:v>
                </c:pt>
                <c:pt idx="505">
                  <c:v>10110</c:v>
                </c:pt>
                <c:pt idx="506">
                  <c:v>10130</c:v>
                </c:pt>
                <c:pt idx="507">
                  <c:v>10150</c:v>
                </c:pt>
                <c:pt idx="508">
                  <c:v>10170</c:v>
                </c:pt>
                <c:pt idx="509">
                  <c:v>10190</c:v>
                </c:pt>
                <c:pt idx="510">
                  <c:v>10210</c:v>
                </c:pt>
                <c:pt idx="511">
                  <c:v>10230</c:v>
                </c:pt>
                <c:pt idx="512">
                  <c:v>10250</c:v>
                </c:pt>
                <c:pt idx="513">
                  <c:v>10270</c:v>
                </c:pt>
                <c:pt idx="514">
                  <c:v>10290</c:v>
                </c:pt>
                <c:pt idx="515">
                  <c:v>10310</c:v>
                </c:pt>
                <c:pt idx="516">
                  <c:v>10330</c:v>
                </c:pt>
                <c:pt idx="517">
                  <c:v>10350</c:v>
                </c:pt>
                <c:pt idx="518">
                  <c:v>10370</c:v>
                </c:pt>
                <c:pt idx="519">
                  <c:v>10390</c:v>
                </c:pt>
                <c:pt idx="520">
                  <c:v>10410</c:v>
                </c:pt>
                <c:pt idx="521">
                  <c:v>10430</c:v>
                </c:pt>
                <c:pt idx="522">
                  <c:v>10450</c:v>
                </c:pt>
                <c:pt idx="523">
                  <c:v>10470</c:v>
                </c:pt>
                <c:pt idx="524">
                  <c:v>10490</c:v>
                </c:pt>
                <c:pt idx="525">
                  <c:v>10510</c:v>
                </c:pt>
                <c:pt idx="526">
                  <c:v>10530</c:v>
                </c:pt>
                <c:pt idx="527">
                  <c:v>10550</c:v>
                </c:pt>
                <c:pt idx="528">
                  <c:v>10570</c:v>
                </c:pt>
                <c:pt idx="529">
                  <c:v>10590</c:v>
                </c:pt>
                <c:pt idx="530">
                  <c:v>10610</c:v>
                </c:pt>
                <c:pt idx="531">
                  <c:v>10630</c:v>
                </c:pt>
                <c:pt idx="532">
                  <c:v>10650</c:v>
                </c:pt>
                <c:pt idx="533">
                  <c:v>10670</c:v>
                </c:pt>
                <c:pt idx="534">
                  <c:v>10690</c:v>
                </c:pt>
                <c:pt idx="535">
                  <c:v>10710</c:v>
                </c:pt>
                <c:pt idx="536">
                  <c:v>10730</c:v>
                </c:pt>
                <c:pt idx="537">
                  <c:v>10750</c:v>
                </c:pt>
                <c:pt idx="538">
                  <c:v>10770</c:v>
                </c:pt>
                <c:pt idx="539">
                  <c:v>10790</c:v>
                </c:pt>
                <c:pt idx="540">
                  <c:v>10810</c:v>
                </c:pt>
                <c:pt idx="541">
                  <c:v>10830</c:v>
                </c:pt>
                <c:pt idx="542">
                  <c:v>10850</c:v>
                </c:pt>
                <c:pt idx="543">
                  <c:v>10870</c:v>
                </c:pt>
                <c:pt idx="544">
                  <c:v>10890</c:v>
                </c:pt>
                <c:pt idx="545">
                  <c:v>10910</c:v>
                </c:pt>
                <c:pt idx="546">
                  <c:v>10930</c:v>
                </c:pt>
                <c:pt idx="547">
                  <c:v>10950</c:v>
                </c:pt>
                <c:pt idx="548">
                  <c:v>10970</c:v>
                </c:pt>
                <c:pt idx="549">
                  <c:v>10990</c:v>
                </c:pt>
                <c:pt idx="550">
                  <c:v>11010</c:v>
                </c:pt>
                <c:pt idx="551">
                  <c:v>11030</c:v>
                </c:pt>
                <c:pt idx="552">
                  <c:v>11050</c:v>
                </c:pt>
                <c:pt idx="553">
                  <c:v>11070</c:v>
                </c:pt>
                <c:pt idx="554">
                  <c:v>11090</c:v>
                </c:pt>
                <c:pt idx="555">
                  <c:v>11110</c:v>
                </c:pt>
                <c:pt idx="556">
                  <c:v>11130</c:v>
                </c:pt>
                <c:pt idx="557">
                  <c:v>11150</c:v>
                </c:pt>
                <c:pt idx="558">
                  <c:v>11170</c:v>
                </c:pt>
                <c:pt idx="559">
                  <c:v>11190</c:v>
                </c:pt>
                <c:pt idx="560">
                  <c:v>11210</c:v>
                </c:pt>
                <c:pt idx="561">
                  <c:v>11230</c:v>
                </c:pt>
                <c:pt idx="562">
                  <c:v>11250</c:v>
                </c:pt>
                <c:pt idx="563">
                  <c:v>11270</c:v>
                </c:pt>
                <c:pt idx="564">
                  <c:v>11290</c:v>
                </c:pt>
                <c:pt idx="565">
                  <c:v>11310</c:v>
                </c:pt>
                <c:pt idx="566">
                  <c:v>11330</c:v>
                </c:pt>
                <c:pt idx="567">
                  <c:v>11350</c:v>
                </c:pt>
                <c:pt idx="568">
                  <c:v>11370</c:v>
                </c:pt>
                <c:pt idx="569">
                  <c:v>11390</c:v>
                </c:pt>
                <c:pt idx="570">
                  <c:v>11410</c:v>
                </c:pt>
                <c:pt idx="571">
                  <c:v>11430</c:v>
                </c:pt>
                <c:pt idx="572">
                  <c:v>11450</c:v>
                </c:pt>
                <c:pt idx="573">
                  <c:v>11470</c:v>
                </c:pt>
                <c:pt idx="574">
                  <c:v>11490</c:v>
                </c:pt>
                <c:pt idx="575">
                  <c:v>11510</c:v>
                </c:pt>
                <c:pt idx="576">
                  <c:v>11530</c:v>
                </c:pt>
                <c:pt idx="577">
                  <c:v>11550</c:v>
                </c:pt>
                <c:pt idx="578">
                  <c:v>11570</c:v>
                </c:pt>
                <c:pt idx="579">
                  <c:v>11590</c:v>
                </c:pt>
                <c:pt idx="580">
                  <c:v>11610</c:v>
                </c:pt>
                <c:pt idx="581">
                  <c:v>11630</c:v>
                </c:pt>
                <c:pt idx="582">
                  <c:v>11650</c:v>
                </c:pt>
                <c:pt idx="583">
                  <c:v>11670</c:v>
                </c:pt>
                <c:pt idx="584">
                  <c:v>11690</c:v>
                </c:pt>
                <c:pt idx="585">
                  <c:v>11710</c:v>
                </c:pt>
                <c:pt idx="586">
                  <c:v>11730</c:v>
                </c:pt>
                <c:pt idx="587">
                  <c:v>11750</c:v>
                </c:pt>
                <c:pt idx="588">
                  <c:v>11770</c:v>
                </c:pt>
                <c:pt idx="589">
                  <c:v>11790</c:v>
                </c:pt>
                <c:pt idx="590">
                  <c:v>11810</c:v>
                </c:pt>
                <c:pt idx="591">
                  <c:v>11830</c:v>
                </c:pt>
                <c:pt idx="592">
                  <c:v>11850</c:v>
                </c:pt>
                <c:pt idx="593">
                  <c:v>11870</c:v>
                </c:pt>
                <c:pt idx="594">
                  <c:v>11890</c:v>
                </c:pt>
                <c:pt idx="595">
                  <c:v>11910</c:v>
                </c:pt>
                <c:pt idx="596">
                  <c:v>11930</c:v>
                </c:pt>
                <c:pt idx="597">
                  <c:v>11950</c:v>
                </c:pt>
                <c:pt idx="598">
                  <c:v>11970</c:v>
                </c:pt>
                <c:pt idx="599">
                  <c:v>11990</c:v>
                </c:pt>
                <c:pt idx="600">
                  <c:v>12010</c:v>
                </c:pt>
                <c:pt idx="601">
                  <c:v>12030</c:v>
                </c:pt>
                <c:pt idx="602">
                  <c:v>12050</c:v>
                </c:pt>
                <c:pt idx="603">
                  <c:v>12070</c:v>
                </c:pt>
                <c:pt idx="604">
                  <c:v>12090</c:v>
                </c:pt>
                <c:pt idx="605">
                  <c:v>12110</c:v>
                </c:pt>
                <c:pt idx="606">
                  <c:v>12130</c:v>
                </c:pt>
                <c:pt idx="607">
                  <c:v>12150</c:v>
                </c:pt>
                <c:pt idx="608">
                  <c:v>12170</c:v>
                </c:pt>
                <c:pt idx="609">
                  <c:v>12190</c:v>
                </c:pt>
                <c:pt idx="610">
                  <c:v>12210</c:v>
                </c:pt>
                <c:pt idx="611">
                  <c:v>12230</c:v>
                </c:pt>
                <c:pt idx="612">
                  <c:v>12250</c:v>
                </c:pt>
                <c:pt idx="613">
                  <c:v>12270</c:v>
                </c:pt>
                <c:pt idx="614">
                  <c:v>12290</c:v>
                </c:pt>
                <c:pt idx="615">
                  <c:v>12310</c:v>
                </c:pt>
                <c:pt idx="616">
                  <c:v>12330</c:v>
                </c:pt>
                <c:pt idx="617">
                  <c:v>12350</c:v>
                </c:pt>
                <c:pt idx="618">
                  <c:v>12370</c:v>
                </c:pt>
                <c:pt idx="619">
                  <c:v>12390</c:v>
                </c:pt>
                <c:pt idx="620">
                  <c:v>12410</c:v>
                </c:pt>
                <c:pt idx="621">
                  <c:v>12430</c:v>
                </c:pt>
                <c:pt idx="622">
                  <c:v>12450</c:v>
                </c:pt>
                <c:pt idx="623">
                  <c:v>12470</c:v>
                </c:pt>
                <c:pt idx="624">
                  <c:v>12490</c:v>
                </c:pt>
                <c:pt idx="625">
                  <c:v>12510</c:v>
                </c:pt>
                <c:pt idx="626">
                  <c:v>12530</c:v>
                </c:pt>
                <c:pt idx="627">
                  <c:v>12550</c:v>
                </c:pt>
                <c:pt idx="628">
                  <c:v>12570</c:v>
                </c:pt>
                <c:pt idx="629">
                  <c:v>12590</c:v>
                </c:pt>
                <c:pt idx="630">
                  <c:v>12610</c:v>
                </c:pt>
                <c:pt idx="631">
                  <c:v>12630</c:v>
                </c:pt>
                <c:pt idx="632">
                  <c:v>12650</c:v>
                </c:pt>
                <c:pt idx="633">
                  <c:v>12670</c:v>
                </c:pt>
                <c:pt idx="634">
                  <c:v>12690</c:v>
                </c:pt>
                <c:pt idx="635">
                  <c:v>12710</c:v>
                </c:pt>
                <c:pt idx="636">
                  <c:v>12730</c:v>
                </c:pt>
                <c:pt idx="637">
                  <c:v>12750</c:v>
                </c:pt>
                <c:pt idx="638">
                  <c:v>12770</c:v>
                </c:pt>
                <c:pt idx="639">
                  <c:v>12790</c:v>
                </c:pt>
                <c:pt idx="640">
                  <c:v>12810</c:v>
                </c:pt>
                <c:pt idx="641">
                  <c:v>12830</c:v>
                </c:pt>
                <c:pt idx="642">
                  <c:v>12850</c:v>
                </c:pt>
                <c:pt idx="643">
                  <c:v>12870</c:v>
                </c:pt>
                <c:pt idx="644">
                  <c:v>12890</c:v>
                </c:pt>
                <c:pt idx="645">
                  <c:v>12910</c:v>
                </c:pt>
                <c:pt idx="646">
                  <c:v>12930</c:v>
                </c:pt>
                <c:pt idx="647">
                  <c:v>12950</c:v>
                </c:pt>
                <c:pt idx="648">
                  <c:v>12970</c:v>
                </c:pt>
                <c:pt idx="649">
                  <c:v>12990</c:v>
                </c:pt>
                <c:pt idx="650">
                  <c:v>13010</c:v>
                </c:pt>
                <c:pt idx="651">
                  <c:v>13030</c:v>
                </c:pt>
                <c:pt idx="652">
                  <c:v>13050</c:v>
                </c:pt>
                <c:pt idx="653">
                  <c:v>13070</c:v>
                </c:pt>
                <c:pt idx="654">
                  <c:v>13090</c:v>
                </c:pt>
                <c:pt idx="655">
                  <c:v>13110</c:v>
                </c:pt>
                <c:pt idx="656">
                  <c:v>13130</c:v>
                </c:pt>
                <c:pt idx="657">
                  <c:v>13150</c:v>
                </c:pt>
                <c:pt idx="658">
                  <c:v>13170</c:v>
                </c:pt>
                <c:pt idx="659">
                  <c:v>13190</c:v>
                </c:pt>
                <c:pt idx="660">
                  <c:v>13210</c:v>
                </c:pt>
                <c:pt idx="661">
                  <c:v>13230</c:v>
                </c:pt>
                <c:pt idx="662">
                  <c:v>13250</c:v>
                </c:pt>
                <c:pt idx="663">
                  <c:v>13270</c:v>
                </c:pt>
                <c:pt idx="664">
                  <c:v>13290</c:v>
                </c:pt>
                <c:pt idx="665">
                  <c:v>13310</c:v>
                </c:pt>
                <c:pt idx="666">
                  <c:v>13330</c:v>
                </c:pt>
                <c:pt idx="667">
                  <c:v>13350</c:v>
                </c:pt>
                <c:pt idx="668">
                  <c:v>13370</c:v>
                </c:pt>
                <c:pt idx="669">
                  <c:v>13390</c:v>
                </c:pt>
                <c:pt idx="670">
                  <c:v>13410</c:v>
                </c:pt>
                <c:pt idx="671">
                  <c:v>13430</c:v>
                </c:pt>
                <c:pt idx="672">
                  <c:v>13450</c:v>
                </c:pt>
                <c:pt idx="673">
                  <c:v>13470</c:v>
                </c:pt>
                <c:pt idx="674">
                  <c:v>13490</c:v>
                </c:pt>
                <c:pt idx="675">
                  <c:v>13510</c:v>
                </c:pt>
                <c:pt idx="676">
                  <c:v>13530</c:v>
                </c:pt>
                <c:pt idx="677">
                  <c:v>13550</c:v>
                </c:pt>
                <c:pt idx="678">
                  <c:v>13570</c:v>
                </c:pt>
                <c:pt idx="679">
                  <c:v>13590</c:v>
                </c:pt>
                <c:pt idx="680">
                  <c:v>13610</c:v>
                </c:pt>
                <c:pt idx="681">
                  <c:v>13630</c:v>
                </c:pt>
                <c:pt idx="682">
                  <c:v>13650</c:v>
                </c:pt>
                <c:pt idx="683">
                  <c:v>13670</c:v>
                </c:pt>
                <c:pt idx="684">
                  <c:v>13690</c:v>
                </c:pt>
                <c:pt idx="685">
                  <c:v>13710</c:v>
                </c:pt>
                <c:pt idx="686">
                  <c:v>13730</c:v>
                </c:pt>
                <c:pt idx="687">
                  <c:v>13750</c:v>
                </c:pt>
                <c:pt idx="688">
                  <c:v>13770</c:v>
                </c:pt>
                <c:pt idx="689">
                  <c:v>13790</c:v>
                </c:pt>
                <c:pt idx="690">
                  <c:v>13810</c:v>
                </c:pt>
                <c:pt idx="691">
                  <c:v>13830</c:v>
                </c:pt>
                <c:pt idx="692">
                  <c:v>13850</c:v>
                </c:pt>
                <c:pt idx="693">
                  <c:v>13870</c:v>
                </c:pt>
                <c:pt idx="694">
                  <c:v>13890</c:v>
                </c:pt>
                <c:pt idx="695">
                  <c:v>13910</c:v>
                </c:pt>
                <c:pt idx="696">
                  <c:v>13930</c:v>
                </c:pt>
                <c:pt idx="697">
                  <c:v>13950</c:v>
                </c:pt>
                <c:pt idx="698">
                  <c:v>13970</c:v>
                </c:pt>
                <c:pt idx="699">
                  <c:v>13990</c:v>
                </c:pt>
                <c:pt idx="700">
                  <c:v>14010</c:v>
                </c:pt>
                <c:pt idx="701">
                  <c:v>14030</c:v>
                </c:pt>
                <c:pt idx="702">
                  <c:v>14050</c:v>
                </c:pt>
                <c:pt idx="703">
                  <c:v>14070</c:v>
                </c:pt>
                <c:pt idx="704">
                  <c:v>14090</c:v>
                </c:pt>
                <c:pt idx="705">
                  <c:v>14110</c:v>
                </c:pt>
                <c:pt idx="706">
                  <c:v>14130</c:v>
                </c:pt>
                <c:pt idx="707">
                  <c:v>14150</c:v>
                </c:pt>
                <c:pt idx="708">
                  <c:v>14170</c:v>
                </c:pt>
                <c:pt idx="709">
                  <c:v>14190</c:v>
                </c:pt>
                <c:pt idx="710">
                  <c:v>14210</c:v>
                </c:pt>
                <c:pt idx="711">
                  <c:v>14230</c:v>
                </c:pt>
                <c:pt idx="712">
                  <c:v>14250</c:v>
                </c:pt>
                <c:pt idx="713">
                  <c:v>14270</c:v>
                </c:pt>
                <c:pt idx="714">
                  <c:v>14290</c:v>
                </c:pt>
                <c:pt idx="715">
                  <c:v>14310</c:v>
                </c:pt>
                <c:pt idx="716">
                  <c:v>14330</c:v>
                </c:pt>
                <c:pt idx="717">
                  <c:v>14350</c:v>
                </c:pt>
                <c:pt idx="718">
                  <c:v>14370</c:v>
                </c:pt>
                <c:pt idx="719">
                  <c:v>14390</c:v>
                </c:pt>
                <c:pt idx="720">
                  <c:v>14410</c:v>
                </c:pt>
                <c:pt idx="721">
                  <c:v>14430</c:v>
                </c:pt>
                <c:pt idx="722">
                  <c:v>14450</c:v>
                </c:pt>
                <c:pt idx="723">
                  <c:v>14470</c:v>
                </c:pt>
                <c:pt idx="724">
                  <c:v>14490</c:v>
                </c:pt>
                <c:pt idx="725">
                  <c:v>14510</c:v>
                </c:pt>
                <c:pt idx="726">
                  <c:v>14530</c:v>
                </c:pt>
                <c:pt idx="727">
                  <c:v>14550</c:v>
                </c:pt>
                <c:pt idx="728">
                  <c:v>14570</c:v>
                </c:pt>
                <c:pt idx="729">
                  <c:v>14590</c:v>
                </c:pt>
                <c:pt idx="730">
                  <c:v>14610</c:v>
                </c:pt>
                <c:pt idx="731">
                  <c:v>14630</c:v>
                </c:pt>
                <c:pt idx="732">
                  <c:v>14650</c:v>
                </c:pt>
                <c:pt idx="733">
                  <c:v>14670</c:v>
                </c:pt>
                <c:pt idx="734">
                  <c:v>14690</c:v>
                </c:pt>
                <c:pt idx="735">
                  <c:v>14710</c:v>
                </c:pt>
                <c:pt idx="736">
                  <c:v>14730</c:v>
                </c:pt>
                <c:pt idx="737">
                  <c:v>14750</c:v>
                </c:pt>
                <c:pt idx="738">
                  <c:v>14770</c:v>
                </c:pt>
                <c:pt idx="739">
                  <c:v>14790</c:v>
                </c:pt>
                <c:pt idx="740">
                  <c:v>14810</c:v>
                </c:pt>
                <c:pt idx="741">
                  <c:v>14830</c:v>
                </c:pt>
                <c:pt idx="742">
                  <c:v>14850</c:v>
                </c:pt>
                <c:pt idx="743">
                  <c:v>14870</c:v>
                </c:pt>
                <c:pt idx="744">
                  <c:v>14890</c:v>
                </c:pt>
                <c:pt idx="745">
                  <c:v>14910</c:v>
                </c:pt>
                <c:pt idx="746">
                  <c:v>14930</c:v>
                </c:pt>
                <c:pt idx="747">
                  <c:v>14950</c:v>
                </c:pt>
                <c:pt idx="748">
                  <c:v>14970</c:v>
                </c:pt>
                <c:pt idx="749">
                  <c:v>14990</c:v>
                </c:pt>
                <c:pt idx="750">
                  <c:v>15010</c:v>
                </c:pt>
                <c:pt idx="751">
                  <c:v>15030</c:v>
                </c:pt>
                <c:pt idx="752">
                  <c:v>15050</c:v>
                </c:pt>
                <c:pt idx="753">
                  <c:v>15070</c:v>
                </c:pt>
                <c:pt idx="754">
                  <c:v>15090</c:v>
                </c:pt>
                <c:pt idx="755">
                  <c:v>15110</c:v>
                </c:pt>
                <c:pt idx="756">
                  <c:v>15130</c:v>
                </c:pt>
                <c:pt idx="757">
                  <c:v>15150</c:v>
                </c:pt>
                <c:pt idx="758">
                  <c:v>15170</c:v>
                </c:pt>
                <c:pt idx="759">
                  <c:v>15190</c:v>
                </c:pt>
                <c:pt idx="760">
                  <c:v>15210</c:v>
                </c:pt>
                <c:pt idx="761">
                  <c:v>15230</c:v>
                </c:pt>
                <c:pt idx="762">
                  <c:v>15250</c:v>
                </c:pt>
                <c:pt idx="763">
                  <c:v>15270</c:v>
                </c:pt>
                <c:pt idx="764">
                  <c:v>15290</c:v>
                </c:pt>
                <c:pt idx="765">
                  <c:v>15310</c:v>
                </c:pt>
                <c:pt idx="766">
                  <c:v>15330</c:v>
                </c:pt>
                <c:pt idx="767">
                  <c:v>15350</c:v>
                </c:pt>
                <c:pt idx="768">
                  <c:v>15370</c:v>
                </c:pt>
                <c:pt idx="769">
                  <c:v>15390</c:v>
                </c:pt>
                <c:pt idx="770">
                  <c:v>15410</c:v>
                </c:pt>
                <c:pt idx="771">
                  <c:v>15430</c:v>
                </c:pt>
                <c:pt idx="772">
                  <c:v>15450</c:v>
                </c:pt>
                <c:pt idx="773">
                  <c:v>15470</c:v>
                </c:pt>
                <c:pt idx="774">
                  <c:v>15490</c:v>
                </c:pt>
                <c:pt idx="775">
                  <c:v>15510</c:v>
                </c:pt>
                <c:pt idx="776">
                  <c:v>15530</c:v>
                </c:pt>
                <c:pt idx="777">
                  <c:v>15550</c:v>
                </c:pt>
                <c:pt idx="778">
                  <c:v>15570</c:v>
                </c:pt>
                <c:pt idx="779">
                  <c:v>15590</c:v>
                </c:pt>
                <c:pt idx="780">
                  <c:v>15610</c:v>
                </c:pt>
                <c:pt idx="781">
                  <c:v>15630</c:v>
                </c:pt>
                <c:pt idx="782">
                  <c:v>15650</c:v>
                </c:pt>
                <c:pt idx="783">
                  <c:v>15670</c:v>
                </c:pt>
                <c:pt idx="784">
                  <c:v>15690</c:v>
                </c:pt>
                <c:pt idx="785">
                  <c:v>15710</c:v>
                </c:pt>
                <c:pt idx="786">
                  <c:v>15730</c:v>
                </c:pt>
                <c:pt idx="787">
                  <c:v>15750</c:v>
                </c:pt>
                <c:pt idx="788">
                  <c:v>15770</c:v>
                </c:pt>
                <c:pt idx="789">
                  <c:v>15790</c:v>
                </c:pt>
                <c:pt idx="790">
                  <c:v>15810</c:v>
                </c:pt>
                <c:pt idx="791">
                  <c:v>15830</c:v>
                </c:pt>
                <c:pt idx="792">
                  <c:v>15850</c:v>
                </c:pt>
                <c:pt idx="793">
                  <c:v>15870</c:v>
                </c:pt>
                <c:pt idx="794">
                  <c:v>15890</c:v>
                </c:pt>
                <c:pt idx="795">
                  <c:v>15910</c:v>
                </c:pt>
                <c:pt idx="796">
                  <c:v>15930</c:v>
                </c:pt>
                <c:pt idx="797">
                  <c:v>15950</c:v>
                </c:pt>
                <c:pt idx="798">
                  <c:v>15970</c:v>
                </c:pt>
                <c:pt idx="799">
                  <c:v>15990</c:v>
                </c:pt>
                <c:pt idx="800">
                  <c:v>16010</c:v>
                </c:pt>
                <c:pt idx="801">
                  <c:v>16030</c:v>
                </c:pt>
                <c:pt idx="802">
                  <c:v>16050</c:v>
                </c:pt>
                <c:pt idx="803">
                  <c:v>16070</c:v>
                </c:pt>
                <c:pt idx="804">
                  <c:v>16090</c:v>
                </c:pt>
                <c:pt idx="805">
                  <c:v>16110</c:v>
                </c:pt>
                <c:pt idx="806">
                  <c:v>16130</c:v>
                </c:pt>
                <c:pt idx="807">
                  <c:v>16150</c:v>
                </c:pt>
                <c:pt idx="808">
                  <c:v>16170</c:v>
                </c:pt>
                <c:pt idx="809">
                  <c:v>16190</c:v>
                </c:pt>
                <c:pt idx="810">
                  <c:v>16210</c:v>
                </c:pt>
                <c:pt idx="811">
                  <c:v>16230</c:v>
                </c:pt>
                <c:pt idx="812">
                  <c:v>16250</c:v>
                </c:pt>
                <c:pt idx="813">
                  <c:v>16270</c:v>
                </c:pt>
                <c:pt idx="814">
                  <c:v>16290</c:v>
                </c:pt>
                <c:pt idx="815">
                  <c:v>16310</c:v>
                </c:pt>
                <c:pt idx="816">
                  <c:v>16330</c:v>
                </c:pt>
                <c:pt idx="817">
                  <c:v>16350</c:v>
                </c:pt>
                <c:pt idx="818">
                  <c:v>16370</c:v>
                </c:pt>
                <c:pt idx="819">
                  <c:v>16390</c:v>
                </c:pt>
                <c:pt idx="820">
                  <c:v>16410</c:v>
                </c:pt>
                <c:pt idx="821">
                  <c:v>16430</c:v>
                </c:pt>
                <c:pt idx="822">
                  <c:v>16450</c:v>
                </c:pt>
                <c:pt idx="823">
                  <c:v>16470</c:v>
                </c:pt>
                <c:pt idx="824">
                  <c:v>16490</c:v>
                </c:pt>
                <c:pt idx="825">
                  <c:v>16510</c:v>
                </c:pt>
                <c:pt idx="826">
                  <c:v>16530</c:v>
                </c:pt>
                <c:pt idx="827">
                  <c:v>16550</c:v>
                </c:pt>
                <c:pt idx="828">
                  <c:v>16570</c:v>
                </c:pt>
                <c:pt idx="829">
                  <c:v>16590</c:v>
                </c:pt>
                <c:pt idx="830">
                  <c:v>16610</c:v>
                </c:pt>
                <c:pt idx="831">
                  <c:v>16630</c:v>
                </c:pt>
                <c:pt idx="832">
                  <c:v>16650</c:v>
                </c:pt>
                <c:pt idx="833">
                  <c:v>16670</c:v>
                </c:pt>
                <c:pt idx="834">
                  <c:v>16690</c:v>
                </c:pt>
                <c:pt idx="835">
                  <c:v>16710</c:v>
                </c:pt>
                <c:pt idx="836">
                  <c:v>16730</c:v>
                </c:pt>
                <c:pt idx="837">
                  <c:v>16750</c:v>
                </c:pt>
                <c:pt idx="838">
                  <c:v>16770</c:v>
                </c:pt>
                <c:pt idx="839">
                  <c:v>16790</c:v>
                </c:pt>
                <c:pt idx="840">
                  <c:v>16810</c:v>
                </c:pt>
                <c:pt idx="841">
                  <c:v>16830</c:v>
                </c:pt>
                <c:pt idx="842">
                  <c:v>16850</c:v>
                </c:pt>
                <c:pt idx="843">
                  <c:v>16870</c:v>
                </c:pt>
                <c:pt idx="844">
                  <c:v>16890</c:v>
                </c:pt>
                <c:pt idx="845">
                  <c:v>16910</c:v>
                </c:pt>
                <c:pt idx="846">
                  <c:v>16930</c:v>
                </c:pt>
                <c:pt idx="847">
                  <c:v>16950</c:v>
                </c:pt>
                <c:pt idx="848">
                  <c:v>16970</c:v>
                </c:pt>
                <c:pt idx="849">
                  <c:v>16990</c:v>
                </c:pt>
                <c:pt idx="850">
                  <c:v>17010</c:v>
                </c:pt>
                <c:pt idx="851">
                  <c:v>17030</c:v>
                </c:pt>
                <c:pt idx="852">
                  <c:v>17050</c:v>
                </c:pt>
                <c:pt idx="853">
                  <c:v>17070</c:v>
                </c:pt>
                <c:pt idx="854">
                  <c:v>17090</c:v>
                </c:pt>
                <c:pt idx="855">
                  <c:v>17110</c:v>
                </c:pt>
                <c:pt idx="856">
                  <c:v>17130</c:v>
                </c:pt>
                <c:pt idx="857">
                  <c:v>17150</c:v>
                </c:pt>
                <c:pt idx="858">
                  <c:v>17170</c:v>
                </c:pt>
                <c:pt idx="859">
                  <c:v>17190</c:v>
                </c:pt>
                <c:pt idx="860">
                  <c:v>17210</c:v>
                </c:pt>
                <c:pt idx="861">
                  <c:v>17230</c:v>
                </c:pt>
                <c:pt idx="862">
                  <c:v>17250</c:v>
                </c:pt>
                <c:pt idx="863">
                  <c:v>17270</c:v>
                </c:pt>
                <c:pt idx="864">
                  <c:v>17290</c:v>
                </c:pt>
                <c:pt idx="865">
                  <c:v>17310</c:v>
                </c:pt>
                <c:pt idx="866">
                  <c:v>17330</c:v>
                </c:pt>
                <c:pt idx="867">
                  <c:v>17350</c:v>
                </c:pt>
                <c:pt idx="868">
                  <c:v>17370</c:v>
                </c:pt>
                <c:pt idx="869">
                  <c:v>17390</c:v>
                </c:pt>
                <c:pt idx="870">
                  <c:v>17410</c:v>
                </c:pt>
                <c:pt idx="871">
                  <c:v>17430</c:v>
                </c:pt>
                <c:pt idx="872">
                  <c:v>17450</c:v>
                </c:pt>
                <c:pt idx="873">
                  <c:v>17470</c:v>
                </c:pt>
                <c:pt idx="874">
                  <c:v>17490</c:v>
                </c:pt>
                <c:pt idx="875">
                  <c:v>17510</c:v>
                </c:pt>
                <c:pt idx="876">
                  <c:v>17530</c:v>
                </c:pt>
                <c:pt idx="877">
                  <c:v>17550</c:v>
                </c:pt>
                <c:pt idx="878">
                  <c:v>17570</c:v>
                </c:pt>
                <c:pt idx="879">
                  <c:v>17590</c:v>
                </c:pt>
                <c:pt idx="880">
                  <c:v>17610</c:v>
                </c:pt>
                <c:pt idx="881">
                  <c:v>17630</c:v>
                </c:pt>
                <c:pt idx="882">
                  <c:v>17650</c:v>
                </c:pt>
                <c:pt idx="883">
                  <c:v>17670</c:v>
                </c:pt>
                <c:pt idx="884">
                  <c:v>17690</c:v>
                </c:pt>
                <c:pt idx="885">
                  <c:v>17710</c:v>
                </c:pt>
                <c:pt idx="886">
                  <c:v>17730</c:v>
                </c:pt>
                <c:pt idx="887">
                  <c:v>17750</c:v>
                </c:pt>
                <c:pt idx="888">
                  <c:v>17770</c:v>
                </c:pt>
                <c:pt idx="889">
                  <c:v>17790</c:v>
                </c:pt>
                <c:pt idx="890">
                  <c:v>17810</c:v>
                </c:pt>
                <c:pt idx="891">
                  <c:v>17830</c:v>
                </c:pt>
                <c:pt idx="892">
                  <c:v>17850</c:v>
                </c:pt>
                <c:pt idx="893">
                  <c:v>17870</c:v>
                </c:pt>
                <c:pt idx="894">
                  <c:v>17890</c:v>
                </c:pt>
                <c:pt idx="895">
                  <c:v>17910</c:v>
                </c:pt>
                <c:pt idx="896">
                  <c:v>17930</c:v>
                </c:pt>
                <c:pt idx="897">
                  <c:v>17950</c:v>
                </c:pt>
                <c:pt idx="898">
                  <c:v>17970</c:v>
                </c:pt>
                <c:pt idx="899">
                  <c:v>17990</c:v>
                </c:pt>
                <c:pt idx="900">
                  <c:v>18010</c:v>
                </c:pt>
                <c:pt idx="901">
                  <c:v>18030</c:v>
                </c:pt>
                <c:pt idx="902">
                  <c:v>18050</c:v>
                </c:pt>
                <c:pt idx="903">
                  <c:v>18070</c:v>
                </c:pt>
                <c:pt idx="904">
                  <c:v>18090</c:v>
                </c:pt>
                <c:pt idx="905">
                  <c:v>18110</c:v>
                </c:pt>
                <c:pt idx="906">
                  <c:v>18130</c:v>
                </c:pt>
                <c:pt idx="907">
                  <c:v>18150</c:v>
                </c:pt>
                <c:pt idx="908">
                  <c:v>18170</c:v>
                </c:pt>
                <c:pt idx="909">
                  <c:v>18190</c:v>
                </c:pt>
                <c:pt idx="910">
                  <c:v>18210</c:v>
                </c:pt>
                <c:pt idx="911">
                  <c:v>18230</c:v>
                </c:pt>
                <c:pt idx="912">
                  <c:v>18250</c:v>
                </c:pt>
                <c:pt idx="913">
                  <c:v>18270</c:v>
                </c:pt>
                <c:pt idx="914">
                  <c:v>18290</c:v>
                </c:pt>
                <c:pt idx="915">
                  <c:v>18310</c:v>
                </c:pt>
                <c:pt idx="916">
                  <c:v>18330</c:v>
                </c:pt>
                <c:pt idx="917">
                  <c:v>18350</c:v>
                </c:pt>
                <c:pt idx="918">
                  <c:v>18370</c:v>
                </c:pt>
                <c:pt idx="919">
                  <c:v>18390</c:v>
                </c:pt>
                <c:pt idx="920">
                  <c:v>18410</c:v>
                </c:pt>
                <c:pt idx="921">
                  <c:v>18430</c:v>
                </c:pt>
                <c:pt idx="922">
                  <c:v>18450</c:v>
                </c:pt>
                <c:pt idx="923">
                  <c:v>18470</c:v>
                </c:pt>
                <c:pt idx="924">
                  <c:v>18490</c:v>
                </c:pt>
                <c:pt idx="925">
                  <c:v>18510</c:v>
                </c:pt>
                <c:pt idx="926">
                  <c:v>18530</c:v>
                </c:pt>
                <c:pt idx="927">
                  <c:v>18550</c:v>
                </c:pt>
                <c:pt idx="928">
                  <c:v>18570</c:v>
                </c:pt>
                <c:pt idx="929">
                  <c:v>18590</c:v>
                </c:pt>
                <c:pt idx="930">
                  <c:v>18610</c:v>
                </c:pt>
                <c:pt idx="931">
                  <c:v>18630</c:v>
                </c:pt>
                <c:pt idx="932">
                  <c:v>18650</c:v>
                </c:pt>
                <c:pt idx="933">
                  <c:v>18670</c:v>
                </c:pt>
                <c:pt idx="934">
                  <c:v>18690</c:v>
                </c:pt>
                <c:pt idx="935">
                  <c:v>18710</c:v>
                </c:pt>
                <c:pt idx="936">
                  <c:v>18730</c:v>
                </c:pt>
                <c:pt idx="937">
                  <c:v>18750</c:v>
                </c:pt>
                <c:pt idx="938">
                  <c:v>18770</c:v>
                </c:pt>
                <c:pt idx="939">
                  <c:v>18790</c:v>
                </c:pt>
                <c:pt idx="940">
                  <c:v>18810</c:v>
                </c:pt>
                <c:pt idx="941">
                  <c:v>18830</c:v>
                </c:pt>
                <c:pt idx="942">
                  <c:v>18850</c:v>
                </c:pt>
                <c:pt idx="943">
                  <c:v>18870</c:v>
                </c:pt>
                <c:pt idx="944">
                  <c:v>18890</c:v>
                </c:pt>
                <c:pt idx="945">
                  <c:v>18910</c:v>
                </c:pt>
                <c:pt idx="946">
                  <c:v>18930</c:v>
                </c:pt>
                <c:pt idx="947">
                  <c:v>18950</c:v>
                </c:pt>
                <c:pt idx="948">
                  <c:v>18970</c:v>
                </c:pt>
                <c:pt idx="949">
                  <c:v>18990</c:v>
                </c:pt>
                <c:pt idx="950">
                  <c:v>19010</c:v>
                </c:pt>
                <c:pt idx="951">
                  <c:v>19030</c:v>
                </c:pt>
                <c:pt idx="952">
                  <c:v>19050</c:v>
                </c:pt>
                <c:pt idx="953">
                  <c:v>19070</c:v>
                </c:pt>
                <c:pt idx="954">
                  <c:v>19090</c:v>
                </c:pt>
                <c:pt idx="955">
                  <c:v>19110</c:v>
                </c:pt>
                <c:pt idx="956">
                  <c:v>19130</c:v>
                </c:pt>
                <c:pt idx="957">
                  <c:v>19150</c:v>
                </c:pt>
                <c:pt idx="958">
                  <c:v>19170</c:v>
                </c:pt>
                <c:pt idx="959">
                  <c:v>19190</c:v>
                </c:pt>
                <c:pt idx="960">
                  <c:v>19210</c:v>
                </c:pt>
                <c:pt idx="961">
                  <c:v>19230</c:v>
                </c:pt>
                <c:pt idx="962">
                  <c:v>19250</c:v>
                </c:pt>
                <c:pt idx="963">
                  <c:v>19270</c:v>
                </c:pt>
                <c:pt idx="964">
                  <c:v>19290</c:v>
                </c:pt>
                <c:pt idx="965">
                  <c:v>19310</c:v>
                </c:pt>
                <c:pt idx="966">
                  <c:v>19330</c:v>
                </c:pt>
                <c:pt idx="967">
                  <c:v>19350</c:v>
                </c:pt>
                <c:pt idx="968">
                  <c:v>19370</c:v>
                </c:pt>
                <c:pt idx="969">
                  <c:v>19390</c:v>
                </c:pt>
                <c:pt idx="970">
                  <c:v>19410</c:v>
                </c:pt>
                <c:pt idx="971">
                  <c:v>19430</c:v>
                </c:pt>
                <c:pt idx="972">
                  <c:v>19450</c:v>
                </c:pt>
                <c:pt idx="973">
                  <c:v>19470</c:v>
                </c:pt>
                <c:pt idx="974">
                  <c:v>19490</c:v>
                </c:pt>
                <c:pt idx="975">
                  <c:v>19510</c:v>
                </c:pt>
                <c:pt idx="976">
                  <c:v>19530</c:v>
                </c:pt>
                <c:pt idx="977">
                  <c:v>19550</c:v>
                </c:pt>
                <c:pt idx="978">
                  <c:v>19570</c:v>
                </c:pt>
                <c:pt idx="979">
                  <c:v>19590</c:v>
                </c:pt>
                <c:pt idx="980">
                  <c:v>19610</c:v>
                </c:pt>
                <c:pt idx="981">
                  <c:v>19630</c:v>
                </c:pt>
                <c:pt idx="982">
                  <c:v>19650</c:v>
                </c:pt>
                <c:pt idx="983">
                  <c:v>19670</c:v>
                </c:pt>
                <c:pt idx="984">
                  <c:v>19690</c:v>
                </c:pt>
                <c:pt idx="985">
                  <c:v>19710</c:v>
                </c:pt>
                <c:pt idx="986">
                  <c:v>19730</c:v>
                </c:pt>
                <c:pt idx="987">
                  <c:v>19750</c:v>
                </c:pt>
                <c:pt idx="988">
                  <c:v>19770</c:v>
                </c:pt>
                <c:pt idx="989">
                  <c:v>19790</c:v>
                </c:pt>
                <c:pt idx="990">
                  <c:v>19810</c:v>
                </c:pt>
                <c:pt idx="991">
                  <c:v>19830</c:v>
                </c:pt>
                <c:pt idx="992">
                  <c:v>19850</c:v>
                </c:pt>
                <c:pt idx="993">
                  <c:v>19870</c:v>
                </c:pt>
                <c:pt idx="994">
                  <c:v>19890</c:v>
                </c:pt>
                <c:pt idx="995">
                  <c:v>19910</c:v>
                </c:pt>
                <c:pt idx="996">
                  <c:v>19930</c:v>
                </c:pt>
                <c:pt idx="997">
                  <c:v>19950</c:v>
                </c:pt>
                <c:pt idx="998">
                  <c:v>19970</c:v>
                </c:pt>
                <c:pt idx="999">
                  <c:v>19990</c:v>
                </c:pt>
                <c:pt idx="1000">
                  <c:v>20010</c:v>
                </c:pt>
                <c:pt idx="1001">
                  <c:v>20030</c:v>
                </c:pt>
                <c:pt idx="1002">
                  <c:v>20050</c:v>
                </c:pt>
                <c:pt idx="1003">
                  <c:v>20070</c:v>
                </c:pt>
                <c:pt idx="1004">
                  <c:v>20090</c:v>
                </c:pt>
                <c:pt idx="1005">
                  <c:v>20110</c:v>
                </c:pt>
                <c:pt idx="1006">
                  <c:v>20130</c:v>
                </c:pt>
                <c:pt idx="1007">
                  <c:v>20150</c:v>
                </c:pt>
                <c:pt idx="1008">
                  <c:v>20170</c:v>
                </c:pt>
                <c:pt idx="1009">
                  <c:v>20190</c:v>
                </c:pt>
                <c:pt idx="1010">
                  <c:v>20210</c:v>
                </c:pt>
                <c:pt idx="1011">
                  <c:v>20230</c:v>
                </c:pt>
                <c:pt idx="1012">
                  <c:v>20250</c:v>
                </c:pt>
                <c:pt idx="1013">
                  <c:v>20270</c:v>
                </c:pt>
                <c:pt idx="1014">
                  <c:v>20290</c:v>
                </c:pt>
                <c:pt idx="1015">
                  <c:v>20310</c:v>
                </c:pt>
                <c:pt idx="1016">
                  <c:v>20330</c:v>
                </c:pt>
                <c:pt idx="1017">
                  <c:v>20350</c:v>
                </c:pt>
                <c:pt idx="1018">
                  <c:v>20370</c:v>
                </c:pt>
                <c:pt idx="1019">
                  <c:v>20390</c:v>
                </c:pt>
                <c:pt idx="1020">
                  <c:v>20410</c:v>
                </c:pt>
                <c:pt idx="1021">
                  <c:v>20430</c:v>
                </c:pt>
                <c:pt idx="1022">
                  <c:v>20450</c:v>
                </c:pt>
                <c:pt idx="1023">
                  <c:v>20470</c:v>
                </c:pt>
                <c:pt idx="1024">
                  <c:v>20490</c:v>
                </c:pt>
                <c:pt idx="1025">
                  <c:v>20510</c:v>
                </c:pt>
                <c:pt idx="1026">
                  <c:v>20530</c:v>
                </c:pt>
                <c:pt idx="1027">
                  <c:v>20550</c:v>
                </c:pt>
                <c:pt idx="1028">
                  <c:v>20570</c:v>
                </c:pt>
                <c:pt idx="1029">
                  <c:v>20590</c:v>
                </c:pt>
                <c:pt idx="1030">
                  <c:v>20610</c:v>
                </c:pt>
                <c:pt idx="1031">
                  <c:v>20630</c:v>
                </c:pt>
                <c:pt idx="1032">
                  <c:v>20650</c:v>
                </c:pt>
                <c:pt idx="1033">
                  <c:v>20670</c:v>
                </c:pt>
                <c:pt idx="1034">
                  <c:v>20690</c:v>
                </c:pt>
                <c:pt idx="1035">
                  <c:v>20710</c:v>
                </c:pt>
                <c:pt idx="1036">
                  <c:v>20730</c:v>
                </c:pt>
                <c:pt idx="1037">
                  <c:v>20750</c:v>
                </c:pt>
                <c:pt idx="1038">
                  <c:v>20770</c:v>
                </c:pt>
                <c:pt idx="1039">
                  <c:v>20790</c:v>
                </c:pt>
                <c:pt idx="1040">
                  <c:v>20810</c:v>
                </c:pt>
                <c:pt idx="1041">
                  <c:v>20830</c:v>
                </c:pt>
                <c:pt idx="1042">
                  <c:v>20850</c:v>
                </c:pt>
                <c:pt idx="1043">
                  <c:v>20870</c:v>
                </c:pt>
                <c:pt idx="1044">
                  <c:v>20890</c:v>
                </c:pt>
                <c:pt idx="1045">
                  <c:v>20910</c:v>
                </c:pt>
                <c:pt idx="1046">
                  <c:v>20930</c:v>
                </c:pt>
                <c:pt idx="1047">
                  <c:v>20950</c:v>
                </c:pt>
                <c:pt idx="1048">
                  <c:v>20970</c:v>
                </c:pt>
                <c:pt idx="1049">
                  <c:v>20990</c:v>
                </c:pt>
                <c:pt idx="1050">
                  <c:v>21010</c:v>
                </c:pt>
                <c:pt idx="1051">
                  <c:v>21030</c:v>
                </c:pt>
                <c:pt idx="1052">
                  <c:v>21050</c:v>
                </c:pt>
                <c:pt idx="1053">
                  <c:v>21070</c:v>
                </c:pt>
                <c:pt idx="1054">
                  <c:v>21090</c:v>
                </c:pt>
                <c:pt idx="1055">
                  <c:v>21110</c:v>
                </c:pt>
                <c:pt idx="1056">
                  <c:v>21130</c:v>
                </c:pt>
                <c:pt idx="1057">
                  <c:v>21150</c:v>
                </c:pt>
                <c:pt idx="1058">
                  <c:v>21170</c:v>
                </c:pt>
                <c:pt idx="1059">
                  <c:v>21190</c:v>
                </c:pt>
                <c:pt idx="1060">
                  <c:v>21210</c:v>
                </c:pt>
                <c:pt idx="1061">
                  <c:v>21230</c:v>
                </c:pt>
                <c:pt idx="1062">
                  <c:v>21250</c:v>
                </c:pt>
                <c:pt idx="1063">
                  <c:v>21270</c:v>
                </c:pt>
                <c:pt idx="1064">
                  <c:v>21290</c:v>
                </c:pt>
                <c:pt idx="1065">
                  <c:v>21310</c:v>
                </c:pt>
                <c:pt idx="1066">
                  <c:v>21330</c:v>
                </c:pt>
                <c:pt idx="1067">
                  <c:v>21350</c:v>
                </c:pt>
                <c:pt idx="1068">
                  <c:v>21370</c:v>
                </c:pt>
                <c:pt idx="1069">
                  <c:v>21390</c:v>
                </c:pt>
                <c:pt idx="1070">
                  <c:v>21410</c:v>
                </c:pt>
                <c:pt idx="1071">
                  <c:v>21430</c:v>
                </c:pt>
                <c:pt idx="1072">
                  <c:v>21450</c:v>
                </c:pt>
                <c:pt idx="1073">
                  <c:v>21470</c:v>
                </c:pt>
                <c:pt idx="1074">
                  <c:v>21490</c:v>
                </c:pt>
                <c:pt idx="1075">
                  <c:v>21510</c:v>
                </c:pt>
                <c:pt idx="1076">
                  <c:v>21530</c:v>
                </c:pt>
                <c:pt idx="1077">
                  <c:v>21550</c:v>
                </c:pt>
                <c:pt idx="1078">
                  <c:v>21570</c:v>
                </c:pt>
                <c:pt idx="1079">
                  <c:v>21590</c:v>
                </c:pt>
                <c:pt idx="1080">
                  <c:v>21610</c:v>
                </c:pt>
                <c:pt idx="1081">
                  <c:v>21630</c:v>
                </c:pt>
                <c:pt idx="1082">
                  <c:v>21650</c:v>
                </c:pt>
                <c:pt idx="1083">
                  <c:v>21670</c:v>
                </c:pt>
                <c:pt idx="1084">
                  <c:v>21690</c:v>
                </c:pt>
                <c:pt idx="1085">
                  <c:v>21710</c:v>
                </c:pt>
                <c:pt idx="1086">
                  <c:v>21730</c:v>
                </c:pt>
                <c:pt idx="1087">
                  <c:v>21750</c:v>
                </c:pt>
                <c:pt idx="1088">
                  <c:v>21770</c:v>
                </c:pt>
                <c:pt idx="1089">
                  <c:v>21790</c:v>
                </c:pt>
                <c:pt idx="1090">
                  <c:v>21810</c:v>
                </c:pt>
                <c:pt idx="1091">
                  <c:v>21830</c:v>
                </c:pt>
                <c:pt idx="1092">
                  <c:v>21850</c:v>
                </c:pt>
                <c:pt idx="1093">
                  <c:v>21870</c:v>
                </c:pt>
                <c:pt idx="1094">
                  <c:v>21890</c:v>
                </c:pt>
                <c:pt idx="1095">
                  <c:v>21910</c:v>
                </c:pt>
                <c:pt idx="1096">
                  <c:v>21930</c:v>
                </c:pt>
                <c:pt idx="1097">
                  <c:v>21950</c:v>
                </c:pt>
                <c:pt idx="1098">
                  <c:v>21970</c:v>
                </c:pt>
                <c:pt idx="1099">
                  <c:v>21990</c:v>
                </c:pt>
                <c:pt idx="1100">
                  <c:v>22010</c:v>
                </c:pt>
                <c:pt idx="1101">
                  <c:v>22030</c:v>
                </c:pt>
                <c:pt idx="1102">
                  <c:v>22050</c:v>
                </c:pt>
                <c:pt idx="1103">
                  <c:v>22070</c:v>
                </c:pt>
                <c:pt idx="1104">
                  <c:v>22090</c:v>
                </c:pt>
                <c:pt idx="1105">
                  <c:v>22110</c:v>
                </c:pt>
                <c:pt idx="1106">
                  <c:v>22130</c:v>
                </c:pt>
                <c:pt idx="1107">
                  <c:v>22150</c:v>
                </c:pt>
                <c:pt idx="1108">
                  <c:v>22170</c:v>
                </c:pt>
                <c:pt idx="1109">
                  <c:v>22190</c:v>
                </c:pt>
                <c:pt idx="1110">
                  <c:v>22210</c:v>
                </c:pt>
                <c:pt idx="1111">
                  <c:v>22230</c:v>
                </c:pt>
                <c:pt idx="1112">
                  <c:v>22250</c:v>
                </c:pt>
                <c:pt idx="1113">
                  <c:v>22270</c:v>
                </c:pt>
                <c:pt idx="1114">
                  <c:v>22290</c:v>
                </c:pt>
                <c:pt idx="1115">
                  <c:v>22310</c:v>
                </c:pt>
                <c:pt idx="1116">
                  <c:v>22330</c:v>
                </c:pt>
                <c:pt idx="1117">
                  <c:v>22350</c:v>
                </c:pt>
                <c:pt idx="1118">
                  <c:v>22370</c:v>
                </c:pt>
                <c:pt idx="1119">
                  <c:v>22390</c:v>
                </c:pt>
                <c:pt idx="1120">
                  <c:v>22410</c:v>
                </c:pt>
                <c:pt idx="1121">
                  <c:v>22430</c:v>
                </c:pt>
                <c:pt idx="1122">
                  <c:v>22450</c:v>
                </c:pt>
                <c:pt idx="1123">
                  <c:v>22470</c:v>
                </c:pt>
                <c:pt idx="1124">
                  <c:v>22490</c:v>
                </c:pt>
                <c:pt idx="1125">
                  <c:v>22510</c:v>
                </c:pt>
                <c:pt idx="1126">
                  <c:v>22530</c:v>
                </c:pt>
                <c:pt idx="1127">
                  <c:v>22550</c:v>
                </c:pt>
                <c:pt idx="1128">
                  <c:v>22570</c:v>
                </c:pt>
                <c:pt idx="1129">
                  <c:v>22590</c:v>
                </c:pt>
                <c:pt idx="1130">
                  <c:v>22610</c:v>
                </c:pt>
                <c:pt idx="1131">
                  <c:v>22630</c:v>
                </c:pt>
                <c:pt idx="1132">
                  <c:v>22650</c:v>
                </c:pt>
                <c:pt idx="1133">
                  <c:v>22670</c:v>
                </c:pt>
                <c:pt idx="1134">
                  <c:v>22690</c:v>
                </c:pt>
                <c:pt idx="1135">
                  <c:v>22710</c:v>
                </c:pt>
                <c:pt idx="1136">
                  <c:v>22730</c:v>
                </c:pt>
                <c:pt idx="1137">
                  <c:v>22750</c:v>
                </c:pt>
                <c:pt idx="1138">
                  <c:v>22770</c:v>
                </c:pt>
                <c:pt idx="1139">
                  <c:v>22790</c:v>
                </c:pt>
                <c:pt idx="1140">
                  <c:v>22810</c:v>
                </c:pt>
                <c:pt idx="1141">
                  <c:v>22830</c:v>
                </c:pt>
                <c:pt idx="1142">
                  <c:v>22850</c:v>
                </c:pt>
                <c:pt idx="1143">
                  <c:v>22870</c:v>
                </c:pt>
                <c:pt idx="1144">
                  <c:v>22890</c:v>
                </c:pt>
                <c:pt idx="1145">
                  <c:v>22910</c:v>
                </c:pt>
                <c:pt idx="1146">
                  <c:v>22930</c:v>
                </c:pt>
                <c:pt idx="1147">
                  <c:v>22950</c:v>
                </c:pt>
                <c:pt idx="1148">
                  <c:v>22970</c:v>
                </c:pt>
                <c:pt idx="1149">
                  <c:v>22990</c:v>
                </c:pt>
                <c:pt idx="1150">
                  <c:v>23010</c:v>
                </c:pt>
                <c:pt idx="1151">
                  <c:v>23030</c:v>
                </c:pt>
                <c:pt idx="1152">
                  <c:v>23050</c:v>
                </c:pt>
                <c:pt idx="1153">
                  <c:v>23070</c:v>
                </c:pt>
                <c:pt idx="1154">
                  <c:v>23090</c:v>
                </c:pt>
                <c:pt idx="1155">
                  <c:v>23110</c:v>
                </c:pt>
                <c:pt idx="1156">
                  <c:v>23130</c:v>
                </c:pt>
                <c:pt idx="1157">
                  <c:v>23150</c:v>
                </c:pt>
                <c:pt idx="1158">
                  <c:v>23170</c:v>
                </c:pt>
                <c:pt idx="1159">
                  <c:v>23190</c:v>
                </c:pt>
                <c:pt idx="1160">
                  <c:v>23210</c:v>
                </c:pt>
                <c:pt idx="1161">
                  <c:v>23230</c:v>
                </c:pt>
                <c:pt idx="1162">
                  <c:v>23250</c:v>
                </c:pt>
                <c:pt idx="1163">
                  <c:v>23270</c:v>
                </c:pt>
                <c:pt idx="1164">
                  <c:v>23290</c:v>
                </c:pt>
                <c:pt idx="1165">
                  <c:v>23310</c:v>
                </c:pt>
                <c:pt idx="1166">
                  <c:v>23330</c:v>
                </c:pt>
                <c:pt idx="1167">
                  <c:v>23350</c:v>
                </c:pt>
                <c:pt idx="1168">
                  <c:v>23370</c:v>
                </c:pt>
                <c:pt idx="1169">
                  <c:v>23390</c:v>
                </c:pt>
                <c:pt idx="1170">
                  <c:v>23410</c:v>
                </c:pt>
                <c:pt idx="1171">
                  <c:v>23430</c:v>
                </c:pt>
                <c:pt idx="1172">
                  <c:v>23450</c:v>
                </c:pt>
                <c:pt idx="1173">
                  <c:v>23470</c:v>
                </c:pt>
                <c:pt idx="1174">
                  <c:v>23490</c:v>
                </c:pt>
                <c:pt idx="1175">
                  <c:v>23510</c:v>
                </c:pt>
                <c:pt idx="1176">
                  <c:v>23530</c:v>
                </c:pt>
                <c:pt idx="1177">
                  <c:v>23550</c:v>
                </c:pt>
                <c:pt idx="1178">
                  <c:v>23570</c:v>
                </c:pt>
                <c:pt idx="1179">
                  <c:v>23590</c:v>
                </c:pt>
                <c:pt idx="1180">
                  <c:v>23610</c:v>
                </c:pt>
                <c:pt idx="1181">
                  <c:v>23630</c:v>
                </c:pt>
                <c:pt idx="1182">
                  <c:v>23650</c:v>
                </c:pt>
                <c:pt idx="1183">
                  <c:v>23670</c:v>
                </c:pt>
                <c:pt idx="1184">
                  <c:v>23690</c:v>
                </c:pt>
                <c:pt idx="1185">
                  <c:v>23710</c:v>
                </c:pt>
                <c:pt idx="1186">
                  <c:v>23730</c:v>
                </c:pt>
                <c:pt idx="1187">
                  <c:v>23750</c:v>
                </c:pt>
                <c:pt idx="1188">
                  <c:v>23770</c:v>
                </c:pt>
                <c:pt idx="1189">
                  <c:v>23790</c:v>
                </c:pt>
                <c:pt idx="1190">
                  <c:v>23810</c:v>
                </c:pt>
                <c:pt idx="1191">
                  <c:v>23830</c:v>
                </c:pt>
                <c:pt idx="1192">
                  <c:v>23850</c:v>
                </c:pt>
                <c:pt idx="1193">
                  <c:v>23870</c:v>
                </c:pt>
                <c:pt idx="1194">
                  <c:v>23890</c:v>
                </c:pt>
                <c:pt idx="1195">
                  <c:v>23910</c:v>
                </c:pt>
                <c:pt idx="1196">
                  <c:v>23930</c:v>
                </c:pt>
                <c:pt idx="1197">
                  <c:v>23950</c:v>
                </c:pt>
                <c:pt idx="1198">
                  <c:v>23970</c:v>
                </c:pt>
                <c:pt idx="1199">
                  <c:v>23990</c:v>
                </c:pt>
                <c:pt idx="1200">
                  <c:v>24010</c:v>
                </c:pt>
                <c:pt idx="1201">
                  <c:v>24030</c:v>
                </c:pt>
                <c:pt idx="1202">
                  <c:v>24050</c:v>
                </c:pt>
                <c:pt idx="1203">
                  <c:v>24070</c:v>
                </c:pt>
                <c:pt idx="1204">
                  <c:v>24090</c:v>
                </c:pt>
                <c:pt idx="1205">
                  <c:v>24110</c:v>
                </c:pt>
                <c:pt idx="1206">
                  <c:v>24130</c:v>
                </c:pt>
                <c:pt idx="1207">
                  <c:v>24150</c:v>
                </c:pt>
                <c:pt idx="1208">
                  <c:v>24170</c:v>
                </c:pt>
                <c:pt idx="1209">
                  <c:v>24190</c:v>
                </c:pt>
                <c:pt idx="1210">
                  <c:v>24210</c:v>
                </c:pt>
                <c:pt idx="1211">
                  <c:v>24230</c:v>
                </c:pt>
                <c:pt idx="1212">
                  <c:v>24250</c:v>
                </c:pt>
                <c:pt idx="1213">
                  <c:v>24270</c:v>
                </c:pt>
                <c:pt idx="1214">
                  <c:v>24290</c:v>
                </c:pt>
                <c:pt idx="1215">
                  <c:v>24310</c:v>
                </c:pt>
                <c:pt idx="1216">
                  <c:v>24330</c:v>
                </c:pt>
                <c:pt idx="1217">
                  <c:v>24350</c:v>
                </c:pt>
                <c:pt idx="1218">
                  <c:v>24370</c:v>
                </c:pt>
                <c:pt idx="1219">
                  <c:v>24390</c:v>
                </c:pt>
                <c:pt idx="1220">
                  <c:v>24410</c:v>
                </c:pt>
                <c:pt idx="1221">
                  <c:v>24430</c:v>
                </c:pt>
                <c:pt idx="1222">
                  <c:v>24450</c:v>
                </c:pt>
                <c:pt idx="1223">
                  <c:v>24470</c:v>
                </c:pt>
                <c:pt idx="1224">
                  <c:v>24490</c:v>
                </c:pt>
                <c:pt idx="1225">
                  <c:v>24510</c:v>
                </c:pt>
                <c:pt idx="1226">
                  <c:v>24530</c:v>
                </c:pt>
                <c:pt idx="1227">
                  <c:v>24550</c:v>
                </c:pt>
                <c:pt idx="1228">
                  <c:v>24570</c:v>
                </c:pt>
                <c:pt idx="1229">
                  <c:v>24590</c:v>
                </c:pt>
                <c:pt idx="1230">
                  <c:v>24610</c:v>
                </c:pt>
                <c:pt idx="1231">
                  <c:v>24630</c:v>
                </c:pt>
                <c:pt idx="1232">
                  <c:v>24650</c:v>
                </c:pt>
                <c:pt idx="1233">
                  <c:v>24670</c:v>
                </c:pt>
                <c:pt idx="1234">
                  <c:v>24690</c:v>
                </c:pt>
                <c:pt idx="1235">
                  <c:v>24710</c:v>
                </c:pt>
                <c:pt idx="1236">
                  <c:v>24730</c:v>
                </c:pt>
                <c:pt idx="1237">
                  <c:v>24750</c:v>
                </c:pt>
                <c:pt idx="1238">
                  <c:v>24770</c:v>
                </c:pt>
                <c:pt idx="1239">
                  <c:v>24790</c:v>
                </c:pt>
                <c:pt idx="1240">
                  <c:v>24810</c:v>
                </c:pt>
                <c:pt idx="1241">
                  <c:v>24830</c:v>
                </c:pt>
                <c:pt idx="1242">
                  <c:v>24850</c:v>
                </c:pt>
                <c:pt idx="1243">
                  <c:v>24870</c:v>
                </c:pt>
                <c:pt idx="1244">
                  <c:v>24890</c:v>
                </c:pt>
                <c:pt idx="1245">
                  <c:v>24910</c:v>
                </c:pt>
                <c:pt idx="1246">
                  <c:v>24930</c:v>
                </c:pt>
                <c:pt idx="1247">
                  <c:v>24950</c:v>
                </c:pt>
                <c:pt idx="1248">
                  <c:v>24970</c:v>
                </c:pt>
                <c:pt idx="1249">
                  <c:v>24990</c:v>
                </c:pt>
                <c:pt idx="1250">
                  <c:v>25010</c:v>
                </c:pt>
                <c:pt idx="1251">
                  <c:v>25030</c:v>
                </c:pt>
                <c:pt idx="1252">
                  <c:v>25050</c:v>
                </c:pt>
                <c:pt idx="1253">
                  <c:v>25070</c:v>
                </c:pt>
                <c:pt idx="1254">
                  <c:v>25090</c:v>
                </c:pt>
                <c:pt idx="1255">
                  <c:v>25110</c:v>
                </c:pt>
                <c:pt idx="1256">
                  <c:v>25130</c:v>
                </c:pt>
                <c:pt idx="1257">
                  <c:v>25150</c:v>
                </c:pt>
                <c:pt idx="1258">
                  <c:v>25170</c:v>
                </c:pt>
                <c:pt idx="1259">
                  <c:v>25190</c:v>
                </c:pt>
                <c:pt idx="1260">
                  <c:v>25210</c:v>
                </c:pt>
                <c:pt idx="1261">
                  <c:v>25230</c:v>
                </c:pt>
                <c:pt idx="1262">
                  <c:v>25250</c:v>
                </c:pt>
                <c:pt idx="1263">
                  <c:v>25270</c:v>
                </c:pt>
                <c:pt idx="1264">
                  <c:v>25290</c:v>
                </c:pt>
                <c:pt idx="1265">
                  <c:v>25310</c:v>
                </c:pt>
                <c:pt idx="1266">
                  <c:v>25330</c:v>
                </c:pt>
                <c:pt idx="1267">
                  <c:v>25350</c:v>
                </c:pt>
                <c:pt idx="1268">
                  <c:v>25370</c:v>
                </c:pt>
                <c:pt idx="1269">
                  <c:v>25390</c:v>
                </c:pt>
                <c:pt idx="1270">
                  <c:v>25410</c:v>
                </c:pt>
                <c:pt idx="1271">
                  <c:v>25430</c:v>
                </c:pt>
                <c:pt idx="1272">
                  <c:v>25450</c:v>
                </c:pt>
                <c:pt idx="1273">
                  <c:v>25470</c:v>
                </c:pt>
                <c:pt idx="1274">
                  <c:v>25490</c:v>
                </c:pt>
                <c:pt idx="1275">
                  <c:v>25510</c:v>
                </c:pt>
                <c:pt idx="1276">
                  <c:v>25530</c:v>
                </c:pt>
                <c:pt idx="1277">
                  <c:v>25550</c:v>
                </c:pt>
                <c:pt idx="1278">
                  <c:v>25570</c:v>
                </c:pt>
                <c:pt idx="1279">
                  <c:v>25590</c:v>
                </c:pt>
                <c:pt idx="1280">
                  <c:v>25610</c:v>
                </c:pt>
                <c:pt idx="1281">
                  <c:v>25630</c:v>
                </c:pt>
                <c:pt idx="1282">
                  <c:v>25650</c:v>
                </c:pt>
                <c:pt idx="1283">
                  <c:v>25670</c:v>
                </c:pt>
                <c:pt idx="1284">
                  <c:v>25690</c:v>
                </c:pt>
                <c:pt idx="1285">
                  <c:v>25710</c:v>
                </c:pt>
                <c:pt idx="1286">
                  <c:v>25730</c:v>
                </c:pt>
                <c:pt idx="1287">
                  <c:v>25750</c:v>
                </c:pt>
                <c:pt idx="1288">
                  <c:v>25770</c:v>
                </c:pt>
                <c:pt idx="1289">
                  <c:v>25790</c:v>
                </c:pt>
                <c:pt idx="1290">
                  <c:v>25810</c:v>
                </c:pt>
                <c:pt idx="1291">
                  <c:v>25830</c:v>
                </c:pt>
                <c:pt idx="1292">
                  <c:v>25850</c:v>
                </c:pt>
                <c:pt idx="1293">
                  <c:v>25870</c:v>
                </c:pt>
                <c:pt idx="1294">
                  <c:v>25890</c:v>
                </c:pt>
                <c:pt idx="1295">
                  <c:v>25910</c:v>
                </c:pt>
                <c:pt idx="1296">
                  <c:v>25930</c:v>
                </c:pt>
                <c:pt idx="1297">
                  <c:v>25950</c:v>
                </c:pt>
                <c:pt idx="1298">
                  <c:v>25970</c:v>
                </c:pt>
                <c:pt idx="1299">
                  <c:v>25990</c:v>
                </c:pt>
                <c:pt idx="1300">
                  <c:v>26010</c:v>
                </c:pt>
                <c:pt idx="1301">
                  <c:v>26030</c:v>
                </c:pt>
                <c:pt idx="1302">
                  <c:v>26050</c:v>
                </c:pt>
                <c:pt idx="1303">
                  <c:v>26070</c:v>
                </c:pt>
                <c:pt idx="1304">
                  <c:v>26090</c:v>
                </c:pt>
                <c:pt idx="1305">
                  <c:v>26110</c:v>
                </c:pt>
                <c:pt idx="1306">
                  <c:v>26130</c:v>
                </c:pt>
                <c:pt idx="1307">
                  <c:v>26150</c:v>
                </c:pt>
                <c:pt idx="1308">
                  <c:v>26170</c:v>
                </c:pt>
                <c:pt idx="1309">
                  <c:v>26190</c:v>
                </c:pt>
                <c:pt idx="1310">
                  <c:v>26210</c:v>
                </c:pt>
                <c:pt idx="1311">
                  <c:v>26230</c:v>
                </c:pt>
                <c:pt idx="1312">
                  <c:v>26250</c:v>
                </c:pt>
                <c:pt idx="1313">
                  <c:v>26270</c:v>
                </c:pt>
                <c:pt idx="1314">
                  <c:v>26290</c:v>
                </c:pt>
                <c:pt idx="1315">
                  <c:v>26310</c:v>
                </c:pt>
                <c:pt idx="1316">
                  <c:v>26330</c:v>
                </c:pt>
                <c:pt idx="1317">
                  <c:v>26350</c:v>
                </c:pt>
                <c:pt idx="1318">
                  <c:v>26370</c:v>
                </c:pt>
                <c:pt idx="1319">
                  <c:v>26390</c:v>
                </c:pt>
                <c:pt idx="1320">
                  <c:v>26410</c:v>
                </c:pt>
                <c:pt idx="1321">
                  <c:v>26430</c:v>
                </c:pt>
                <c:pt idx="1322">
                  <c:v>26450</c:v>
                </c:pt>
                <c:pt idx="1323">
                  <c:v>26470</c:v>
                </c:pt>
                <c:pt idx="1324">
                  <c:v>26490</c:v>
                </c:pt>
                <c:pt idx="1325">
                  <c:v>26510</c:v>
                </c:pt>
                <c:pt idx="1326">
                  <c:v>26530</c:v>
                </c:pt>
                <c:pt idx="1327">
                  <c:v>26550</c:v>
                </c:pt>
                <c:pt idx="1328">
                  <c:v>26570</c:v>
                </c:pt>
                <c:pt idx="1329">
                  <c:v>26590</c:v>
                </c:pt>
                <c:pt idx="1330">
                  <c:v>26610</c:v>
                </c:pt>
                <c:pt idx="1331">
                  <c:v>26630</c:v>
                </c:pt>
                <c:pt idx="1332">
                  <c:v>26650</c:v>
                </c:pt>
                <c:pt idx="1333">
                  <c:v>26670</c:v>
                </c:pt>
                <c:pt idx="1334">
                  <c:v>26690</c:v>
                </c:pt>
                <c:pt idx="1335">
                  <c:v>26710</c:v>
                </c:pt>
                <c:pt idx="1336">
                  <c:v>26730</c:v>
                </c:pt>
                <c:pt idx="1337">
                  <c:v>26750</c:v>
                </c:pt>
                <c:pt idx="1338">
                  <c:v>26770</c:v>
                </c:pt>
                <c:pt idx="1339">
                  <c:v>26790</c:v>
                </c:pt>
                <c:pt idx="1340">
                  <c:v>26810</c:v>
                </c:pt>
                <c:pt idx="1341">
                  <c:v>26830</c:v>
                </c:pt>
                <c:pt idx="1342">
                  <c:v>26850</c:v>
                </c:pt>
                <c:pt idx="1343">
                  <c:v>26870</c:v>
                </c:pt>
                <c:pt idx="1344">
                  <c:v>26890</c:v>
                </c:pt>
                <c:pt idx="1345">
                  <c:v>26910</c:v>
                </c:pt>
                <c:pt idx="1346">
                  <c:v>26930</c:v>
                </c:pt>
                <c:pt idx="1347">
                  <c:v>26950</c:v>
                </c:pt>
                <c:pt idx="1348">
                  <c:v>26970</c:v>
                </c:pt>
                <c:pt idx="1349">
                  <c:v>26990</c:v>
                </c:pt>
                <c:pt idx="1350">
                  <c:v>27010</c:v>
                </c:pt>
                <c:pt idx="1351">
                  <c:v>27030</c:v>
                </c:pt>
                <c:pt idx="1352">
                  <c:v>27050</c:v>
                </c:pt>
                <c:pt idx="1353">
                  <c:v>27070</c:v>
                </c:pt>
                <c:pt idx="1354">
                  <c:v>27090</c:v>
                </c:pt>
                <c:pt idx="1355">
                  <c:v>27110</c:v>
                </c:pt>
                <c:pt idx="1356">
                  <c:v>27130</c:v>
                </c:pt>
                <c:pt idx="1357">
                  <c:v>27150</c:v>
                </c:pt>
                <c:pt idx="1358">
                  <c:v>27170</c:v>
                </c:pt>
                <c:pt idx="1359">
                  <c:v>27190</c:v>
                </c:pt>
                <c:pt idx="1360">
                  <c:v>27210</c:v>
                </c:pt>
                <c:pt idx="1361">
                  <c:v>27230</c:v>
                </c:pt>
                <c:pt idx="1362">
                  <c:v>27250</c:v>
                </c:pt>
                <c:pt idx="1363">
                  <c:v>27270</c:v>
                </c:pt>
                <c:pt idx="1364">
                  <c:v>27290</c:v>
                </c:pt>
                <c:pt idx="1365">
                  <c:v>27310</c:v>
                </c:pt>
                <c:pt idx="1366">
                  <c:v>27330</c:v>
                </c:pt>
                <c:pt idx="1367">
                  <c:v>27350</c:v>
                </c:pt>
                <c:pt idx="1368">
                  <c:v>27370</c:v>
                </c:pt>
                <c:pt idx="1369">
                  <c:v>27390</c:v>
                </c:pt>
                <c:pt idx="1370">
                  <c:v>27410</c:v>
                </c:pt>
                <c:pt idx="1371">
                  <c:v>27430</c:v>
                </c:pt>
                <c:pt idx="1372">
                  <c:v>27450</c:v>
                </c:pt>
                <c:pt idx="1373">
                  <c:v>27470</c:v>
                </c:pt>
                <c:pt idx="1374">
                  <c:v>27490</c:v>
                </c:pt>
                <c:pt idx="1375">
                  <c:v>27510</c:v>
                </c:pt>
                <c:pt idx="1376">
                  <c:v>27530</c:v>
                </c:pt>
                <c:pt idx="1377">
                  <c:v>27550</c:v>
                </c:pt>
                <c:pt idx="1378">
                  <c:v>27570</c:v>
                </c:pt>
                <c:pt idx="1379">
                  <c:v>27590</c:v>
                </c:pt>
                <c:pt idx="1380">
                  <c:v>27610</c:v>
                </c:pt>
                <c:pt idx="1381">
                  <c:v>27630</c:v>
                </c:pt>
                <c:pt idx="1382">
                  <c:v>27650</c:v>
                </c:pt>
                <c:pt idx="1383">
                  <c:v>27670</c:v>
                </c:pt>
                <c:pt idx="1384">
                  <c:v>27690</c:v>
                </c:pt>
                <c:pt idx="1385">
                  <c:v>27710</c:v>
                </c:pt>
                <c:pt idx="1386">
                  <c:v>27730</c:v>
                </c:pt>
                <c:pt idx="1387">
                  <c:v>27750</c:v>
                </c:pt>
                <c:pt idx="1388">
                  <c:v>27770</c:v>
                </c:pt>
                <c:pt idx="1389">
                  <c:v>27790</c:v>
                </c:pt>
                <c:pt idx="1390">
                  <c:v>27810</c:v>
                </c:pt>
                <c:pt idx="1391">
                  <c:v>27830</c:v>
                </c:pt>
                <c:pt idx="1392">
                  <c:v>27850</c:v>
                </c:pt>
                <c:pt idx="1393">
                  <c:v>27870</c:v>
                </c:pt>
                <c:pt idx="1394">
                  <c:v>27890</c:v>
                </c:pt>
                <c:pt idx="1395">
                  <c:v>27910</c:v>
                </c:pt>
                <c:pt idx="1396">
                  <c:v>27930</c:v>
                </c:pt>
                <c:pt idx="1397">
                  <c:v>27950</c:v>
                </c:pt>
                <c:pt idx="1398">
                  <c:v>27970</c:v>
                </c:pt>
                <c:pt idx="1399">
                  <c:v>27990</c:v>
                </c:pt>
                <c:pt idx="1400">
                  <c:v>28010</c:v>
                </c:pt>
                <c:pt idx="1401">
                  <c:v>28030</c:v>
                </c:pt>
                <c:pt idx="1402">
                  <c:v>28050</c:v>
                </c:pt>
                <c:pt idx="1403">
                  <c:v>28070</c:v>
                </c:pt>
                <c:pt idx="1404">
                  <c:v>28090</c:v>
                </c:pt>
                <c:pt idx="1405">
                  <c:v>28110</c:v>
                </c:pt>
                <c:pt idx="1406">
                  <c:v>28130</c:v>
                </c:pt>
                <c:pt idx="1407">
                  <c:v>28150</c:v>
                </c:pt>
                <c:pt idx="1408">
                  <c:v>28170</c:v>
                </c:pt>
                <c:pt idx="1409">
                  <c:v>28190</c:v>
                </c:pt>
                <c:pt idx="1410">
                  <c:v>28210</c:v>
                </c:pt>
                <c:pt idx="1411">
                  <c:v>28230</c:v>
                </c:pt>
                <c:pt idx="1412">
                  <c:v>28250</c:v>
                </c:pt>
                <c:pt idx="1413">
                  <c:v>28270</c:v>
                </c:pt>
                <c:pt idx="1414">
                  <c:v>28290</c:v>
                </c:pt>
                <c:pt idx="1415">
                  <c:v>28310</c:v>
                </c:pt>
                <c:pt idx="1416">
                  <c:v>28330</c:v>
                </c:pt>
                <c:pt idx="1417">
                  <c:v>28350</c:v>
                </c:pt>
                <c:pt idx="1418">
                  <c:v>28370</c:v>
                </c:pt>
                <c:pt idx="1419">
                  <c:v>28390</c:v>
                </c:pt>
                <c:pt idx="1420">
                  <c:v>28410</c:v>
                </c:pt>
                <c:pt idx="1421">
                  <c:v>28430</c:v>
                </c:pt>
                <c:pt idx="1422">
                  <c:v>28450</c:v>
                </c:pt>
                <c:pt idx="1423">
                  <c:v>28470</c:v>
                </c:pt>
                <c:pt idx="1424">
                  <c:v>28490</c:v>
                </c:pt>
                <c:pt idx="1425">
                  <c:v>28510</c:v>
                </c:pt>
                <c:pt idx="1426">
                  <c:v>28530</c:v>
                </c:pt>
                <c:pt idx="1427">
                  <c:v>28550</c:v>
                </c:pt>
                <c:pt idx="1428">
                  <c:v>28570</c:v>
                </c:pt>
                <c:pt idx="1429">
                  <c:v>28590</c:v>
                </c:pt>
                <c:pt idx="1430">
                  <c:v>28610</c:v>
                </c:pt>
                <c:pt idx="1431">
                  <c:v>28630</c:v>
                </c:pt>
                <c:pt idx="1432">
                  <c:v>28650</c:v>
                </c:pt>
                <c:pt idx="1433">
                  <c:v>28670</c:v>
                </c:pt>
                <c:pt idx="1434">
                  <c:v>28690</c:v>
                </c:pt>
                <c:pt idx="1435">
                  <c:v>28710</c:v>
                </c:pt>
                <c:pt idx="1436">
                  <c:v>28730</c:v>
                </c:pt>
                <c:pt idx="1437">
                  <c:v>28750</c:v>
                </c:pt>
                <c:pt idx="1438">
                  <c:v>28770</c:v>
                </c:pt>
                <c:pt idx="1439">
                  <c:v>28790</c:v>
                </c:pt>
                <c:pt idx="1440">
                  <c:v>28810</c:v>
                </c:pt>
                <c:pt idx="1441">
                  <c:v>28830</c:v>
                </c:pt>
                <c:pt idx="1442">
                  <c:v>28850</c:v>
                </c:pt>
                <c:pt idx="1443">
                  <c:v>28870</c:v>
                </c:pt>
                <c:pt idx="1444">
                  <c:v>28890</c:v>
                </c:pt>
                <c:pt idx="1445">
                  <c:v>28910</c:v>
                </c:pt>
                <c:pt idx="1446">
                  <c:v>28930</c:v>
                </c:pt>
                <c:pt idx="1447">
                  <c:v>28950</c:v>
                </c:pt>
                <c:pt idx="1448">
                  <c:v>28970</c:v>
                </c:pt>
                <c:pt idx="1449">
                  <c:v>28990</c:v>
                </c:pt>
                <c:pt idx="1450">
                  <c:v>29010</c:v>
                </c:pt>
                <c:pt idx="1451">
                  <c:v>29030</c:v>
                </c:pt>
                <c:pt idx="1452">
                  <c:v>29050</c:v>
                </c:pt>
                <c:pt idx="1453">
                  <c:v>29070</c:v>
                </c:pt>
                <c:pt idx="1454">
                  <c:v>29090</c:v>
                </c:pt>
                <c:pt idx="1455">
                  <c:v>29110</c:v>
                </c:pt>
                <c:pt idx="1456">
                  <c:v>29130</c:v>
                </c:pt>
                <c:pt idx="1457">
                  <c:v>29150</c:v>
                </c:pt>
                <c:pt idx="1458">
                  <c:v>29170</c:v>
                </c:pt>
                <c:pt idx="1459">
                  <c:v>29190</c:v>
                </c:pt>
                <c:pt idx="1460">
                  <c:v>29210</c:v>
                </c:pt>
                <c:pt idx="1461">
                  <c:v>29230</c:v>
                </c:pt>
                <c:pt idx="1462">
                  <c:v>29250</c:v>
                </c:pt>
                <c:pt idx="1463">
                  <c:v>29270</c:v>
                </c:pt>
                <c:pt idx="1464">
                  <c:v>29290</c:v>
                </c:pt>
                <c:pt idx="1465">
                  <c:v>29310</c:v>
                </c:pt>
                <c:pt idx="1466">
                  <c:v>29330</c:v>
                </c:pt>
                <c:pt idx="1467">
                  <c:v>29350</c:v>
                </c:pt>
                <c:pt idx="1468">
                  <c:v>29370</c:v>
                </c:pt>
                <c:pt idx="1469">
                  <c:v>29390</c:v>
                </c:pt>
                <c:pt idx="1470">
                  <c:v>29410</c:v>
                </c:pt>
                <c:pt idx="1471">
                  <c:v>29430</c:v>
                </c:pt>
                <c:pt idx="1472">
                  <c:v>29450</c:v>
                </c:pt>
                <c:pt idx="1473">
                  <c:v>29470</c:v>
                </c:pt>
                <c:pt idx="1474">
                  <c:v>29490</c:v>
                </c:pt>
                <c:pt idx="1475">
                  <c:v>29510</c:v>
                </c:pt>
                <c:pt idx="1476">
                  <c:v>29530</c:v>
                </c:pt>
                <c:pt idx="1477">
                  <c:v>29550</c:v>
                </c:pt>
                <c:pt idx="1478">
                  <c:v>29570</c:v>
                </c:pt>
                <c:pt idx="1479">
                  <c:v>29590</c:v>
                </c:pt>
                <c:pt idx="1480">
                  <c:v>29610</c:v>
                </c:pt>
                <c:pt idx="1481">
                  <c:v>29630</c:v>
                </c:pt>
                <c:pt idx="1482">
                  <c:v>29650</c:v>
                </c:pt>
                <c:pt idx="1483">
                  <c:v>29670</c:v>
                </c:pt>
                <c:pt idx="1484">
                  <c:v>29690</c:v>
                </c:pt>
                <c:pt idx="1485">
                  <c:v>29710</c:v>
                </c:pt>
                <c:pt idx="1486">
                  <c:v>29730</c:v>
                </c:pt>
                <c:pt idx="1487">
                  <c:v>29750</c:v>
                </c:pt>
                <c:pt idx="1488">
                  <c:v>29770</c:v>
                </c:pt>
                <c:pt idx="1489">
                  <c:v>29790</c:v>
                </c:pt>
                <c:pt idx="1490">
                  <c:v>29810</c:v>
                </c:pt>
                <c:pt idx="1491">
                  <c:v>29830</c:v>
                </c:pt>
                <c:pt idx="1492">
                  <c:v>29850</c:v>
                </c:pt>
                <c:pt idx="1493">
                  <c:v>29870</c:v>
                </c:pt>
                <c:pt idx="1494">
                  <c:v>29890</c:v>
                </c:pt>
                <c:pt idx="1495">
                  <c:v>29910</c:v>
                </c:pt>
                <c:pt idx="1496">
                  <c:v>29930</c:v>
                </c:pt>
                <c:pt idx="1497">
                  <c:v>29950</c:v>
                </c:pt>
                <c:pt idx="1498">
                  <c:v>29970</c:v>
                </c:pt>
                <c:pt idx="1499">
                  <c:v>29990</c:v>
                </c:pt>
                <c:pt idx="1500">
                  <c:v>30010</c:v>
                </c:pt>
                <c:pt idx="1501">
                  <c:v>30030</c:v>
                </c:pt>
                <c:pt idx="1502">
                  <c:v>30050</c:v>
                </c:pt>
                <c:pt idx="1503">
                  <c:v>30070</c:v>
                </c:pt>
                <c:pt idx="1504">
                  <c:v>30090</c:v>
                </c:pt>
                <c:pt idx="1505">
                  <c:v>30110</c:v>
                </c:pt>
                <c:pt idx="1506">
                  <c:v>30130</c:v>
                </c:pt>
                <c:pt idx="1507">
                  <c:v>30150</c:v>
                </c:pt>
                <c:pt idx="1508">
                  <c:v>30170</c:v>
                </c:pt>
                <c:pt idx="1509">
                  <c:v>30190</c:v>
                </c:pt>
                <c:pt idx="1510">
                  <c:v>30210</c:v>
                </c:pt>
                <c:pt idx="1511">
                  <c:v>30230</c:v>
                </c:pt>
                <c:pt idx="1512">
                  <c:v>30250</c:v>
                </c:pt>
                <c:pt idx="1513">
                  <c:v>30270</c:v>
                </c:pt>
                <c:pt idx="1514">
                  <c:v>30290</c:v>
                </c:pt>
                <c:pt idx="1515">
                  <c:v>30310</c:v>
                </c:pt>
                <c:pt idx="1516">
                  <c:v>30330</c:v>
                </c:pt>
                <c:pt idx="1517">
                  <c:v>30350</c:v>
                </c:pt>
                <c:pt idx="1518">
                  <c:v>30370</c:v>
                </c:pt>
                <c:pt idx="1519">
                  <c:v>30390</c:v>
                </c:pt>
                <c:pt idx="1520">
                  <c:v>30410</c:v>
                </c:pt>
                <c:pt idx="1521">
                  <c:v>30430</c:v>
                </c:pt>
                <c:pt idx="1522">
                  <c:v>30450</c:v>
                </c:pt>
                <c:pt idx="1523">
                  <c:v>30470</c:v>
                </c:pt>
                <c:pt idx="1524">
                  <c:v>30490</c:v>
                </c:pt>
                <c:pt idx="1525">
                  <c:v>30510</c:v>
                </c:pt>
                <c:pt idx="1526">
                  <c:v>30530</c:v>
                </c:pt>
                <c:pt idx="1527">
                  <c:v>30550</c:v>
                </c:pt>
                <c:pt idx="1528">
                  <c:v>30570</c:v>
                </c:pt>
                <c:pt idx="1529">
                  <c:v>30590</c:v>
                </c:pt>
                <c:pt idx="1530">
                  <c:v>30610</c:v>
                </c:pt>
                <c:pt idx="1531">
                  <c:v>30630</c:v>
                </c:pt>
                <c:pt idx="1532">
                  <c:v>30650</c:v>
                </c:pt>
                <c:pt idx="1533">
                  <c:v>30670</c:v>
                </c:pt>
                <c:pt idx="1534">
                  <c:v>30690</c:v>
                </c:pt>
                <c:pt idx="1535">
                  <c:v>30710</c:v>
                </c:pt>
                <c:pt idx="1536">
                  <c:v>30730</c:v>
                </c:pt>
                <c:pt idx="1537">
                  <c:v>30750</c:v>
                </c:pt>
                <c:pt idx="1538">
                  <c:v>30770</c:v>
                </c:pt>
                <c:pt idx="1539">
                  <c:v>30790</c:v>
                </c:pt>
                <c:pt idx="1540">
                  <c:v>30810</c:v>
                </c:pt>
                <c:pt idx="1541">
                  <c:v>30830</c:v>
                </c:pt>
                <c:pt idx="1542">
                  <c:v>30850</c:v>
                </c:pt>
                <c:pt idx="1543">
                  <c:v>30870</c:v>
                </c:pt>
                <c:pt idx="1544">
                  <c:v>30890</c:v>
                </c:pt>
                <c:pt idx="1545">
                  <c:v>30910</c:v>
                </c:pt>
                <c:pt idx="1546">
                  <c:v>30930</c:v>
                </c:pt>
                <c:pt idx="1547">
                  <c:v>30950</c:v>
                </c:pt>
                <c:pt idx="1548">
                  <c:v>30970</c:v>
                </c:pt>
                <c:pt idx="1549">
                  <c:v>30990</c:v>
                </c:pt>
                <c:pt idx="1550">
                  <c:v>31010</c:v>
                </c:pt>
                <c:pt idx="1551">
                  <c:v>31030</c:v>
                </c:pt>
                <c:pt idx="1552">
                  <c:v>31050</c:v>
                </c:pt>
                <c:pt idx="1553">
                  <c:v>31070</c:v>
                </c:pt>
                <c:pt idx="1554">
                  <c:v>31090</c:v>
                </c:pt>
                <c:pt idx="1555">
                  <c:v>31110</c:v>
                </c:pt>
                <c:pt idx="1556">
                  <c:v>31130</c:v>
                </c:pt>
                <c:pt idx="1557">
                  <c:v>31150</c:v>
                </c:pt>
                <c:pt idx="1558">
                  <c:v>31170</c:v>
                </c:pt>
                <c:pt idx="1559">
                  <c:v>31190</c:v>
                </c:pt>
                <c:pt idx="1560">
                  <c:v>31210</c:v>
                </c:pt>
                <c:pt idx="1561">
                  <c:v>31230</c:v>
                </c:pt>
                <c:pt idx="1562">
                  <c:v>31250</c:v>
                </c:pt>
                <c:pt idx="1563">
                  <c:v>31270</c:v>
                </c:pt>
                <c:pt idx="1564">
                  <c:v>31290</c:v>
                </c:pt>
                <c:pt idx="1565">
                  <c:v>31310</c:v>
                </c:pt>
                <c:pt idx="1566">
                  <c:v>31330</c:v>
                </c:pt>
                <c:pt idx="1567">
                  <c:v>31350</c:v>
                </c:pt>
                <c:pt idx="1568">
                  <c:v>31370</c:v>
                </c:pt>
                <c:pt idx="1569">
                  <c:v>31390</c:v>
                </c:pt>
                <c:pt idx="1570">
                  <c:v>31410</c:v>
                </c:pt>
                <c:pt idx="1571">
                  <c:v>31430</c:v>
                </c:pt>
                <c:pt idx="1572">
                  <c:v>31450</c:v>
                </c:pt>
                <c:pt idx="1573">
                  <c:v>31470</c:v>
                </c:pt>
                <c:pt idx="1574">
                  <c:v>31490</c:v>
                </c:pt>
                <c:pt idx="1575">
                  <c:v>31510</c:v>
                </c:pt>
                <c:pt idx="1576">
                  <c:v>31530</c:v>
                </c:pt>
                <c:pt idx="1577">
                  <c:v>31550</c:v>
                </c:pt>
                <c:pt idx="1578">
                  <c:v>31570</c:v>
                </c:pt>
                <c:pt idx="1579">
                  <c:v>31590</c:v>
                </c:pt>
                <c:pt idx="1580">
                  <c:v>31610</c:v>
                </c:pt>
                <c:pt idx="1581">
                  <c:v>31630</c:v>
                </c:pt>
                <c:pt idx="1582">
                  <c:v>31650</c:v>
                </c:pt>
                <c:pt idx="1583">
                  <c:v>31670</c:v>
                </c:pt>
                <c:pt idx="1584">
                  <c:v>31690</c:v>
                </c:pt>
                <c:pt idx="1585">
                  <c:v>31710</c:v>
                </c:pt>
                <c:pt idx="1586">
                  <c:v>31730</c:v>
                </c:pt>
                <c:pt idx="1587">
                  <c:v>31750</c:v>
                </c:pt>
                <c:pt idx="1588">
                  <c:v>31770</c:v>
                </c:pt>
                <c:pt idx="1589">
                  <c:v>31790</c:v>
                </c:pt>
                <c:pt idx="1590">
                  <c:v>31810</c:v>
                </c:pt>
                <c:pt idx="1591">
                  <c:v>31830</c:v>
                </c:pt>
                <c:pt idx="1592">
                  <c:v>31850</c:v>
                </c:pt>
                <c:pt idx="1593">
                  <c:v>31870</c:v>
                </c:pt>
                <c:pt idx="1594">
                  <c:v>31890</c:v>
                </c:pt>
                <c:pt idx="1595">
                  <c:v>31910</c:v>
                </c:pt>
                <c:pt idx="1596">
                  <c:v>31930</c:v>
                </c:pt>
                <c:pt idx="1597">
                  <c:v>31950</c:v>
                </c:pt>
                <c:pt idx="1598">
                  <c:v>31970</c:v>
                </c:pt>
                <c:pt idx="1599">
                  <c:v>31990</c:v>
                </c:pt>
                <c:pt idx="1600">
                  <c:v>32010</c:v>
                </c:pt>
                <c:pt idx="1601">
                  <c:v>32030</c:v>
                </c:pt>
                <c:pt idx="1602">
                  <c:v>32050</c:v>
                </c:pt>
                <c:pt idx="1603">
                  <c:v>32070</c:v>
                </c:pt>
                <c:pt idx="1604">
                  <c:v>32090</c:v>
                </c:pt>
                <c:pt idx="1605">
                  <c:v>32110</c:v>
                </c:pt>
                <c:pt idx="1606">
                  <c:v>32130</c:v>
                </c:pt>
                <c:pt idx="1607">
                  <c:v>32150</c:v>
                </c:pt>
                <c:pt idx="1608">
                  <c:v>32170</c:v>
                </c:pt>
                <c:pt idx="1609">
                  <c:v>32190</c:v>
                </c:pt>
                <c:pt idx="1610">
                  <c:v>32210</c:v>
                </c:pt>
                <c:pt idx="1611">
                  <c:v>32230</c:v>
                </c:pt>
                <c:pt idx="1612">
                  <c:v>32250</c:v>
                </c:pt>
                <c:pt idx="1613">
                  <c:v>32270</c:v>
                </c:pt>
                <c:pt idx="1614">
                  <c:v>32290</c:v>
                </c:pt>
                <c:pt idx="1615">
                  <c:v>32310</c:v>
                </c:pt>
                <c:pt idx="1616">
                  <c:v>32330</c:v>
                </c:pt>
                <c:pt idx="1617">
                  <c:v>32350</c:v>
                </c:pt>
                <c:pt idx="1618">
                  <c:v>32370</c:v>
                </c:pt>
                <c:pt idx="1619">
                  <c:v>32390</c:v>
                </c:pt>
                <c:pt idx="1620">
                  <c:v>32410</c:v>
                </c:pt>
                <c:pt idx="1621">
                  <c:v>32430</c:v>
                </c:pt>
                <c:pt idx="1622">
                  <c:v>32450</c:v>
                </c:pt>
                <c:pt idx="1623">
                  <c:v>32470</c:v>
                </c:pt>
                <c:pt idx="1624">
                  <c:v>32490</c:v>
                </c:pt>
                <c:pt idx="1625">
                  <c:v>32510</c:v>
                </c:pt>
                <c:pt idx="1626">
                  <c:v>32530</c:v>
                </c:pt>
                <c:pt idx="1627">
                  <c:v>32550</c:v>
                </c:pt>
                <c:pt idx="1628">
                  <c:v>32570</c:v>
                </c:pt>
                <c:pt idx="1629">
                  <c:v>32590</c:v>
                </c:pt>
                <c:pt idx="1630">
                  <c:v>32610</c:v>
                </c:pt>
                <c:pt idx="1631">
                  <c:v>32630</c:v>
                </c:pt>
                <c:pt idx="1632">
                  <c:v>32650</c:v>
                </c:pt>
                <c:pt idx="1633">
                  <c:v>32670</c:v>
                </c:pt>
                <c:pt idx="1634">
                  <c:v>32690</c:v>
                </c:pt>
                <c:pt idx="1635">
                  <c:v>32710</c:v>
                </c:pt>
                <c:pt idx="1636">
                  <c:v>32730</c:v>
                </c:pt>
                <c:pt idx="1637">
                  <c:v>32750</c:v>
                </c:pt>
                <c:pt idx="1638">
                  <c:v>32770</c:v>
                </c:pt>
                <c:pt idx="1639">
                  <c:v>32790</c:v>
                </c:pt>
                <c:pt idx="1640">
                  <c:v>32810</c:v>
                </c:pt>
                <c:pt idx="1641">
                  <c:v>32830</c:v>
                </c:pt>
                <c:pt idx="1642">
                  <c:v>32850</c:v>
                </c:pt>
                <c:pt idx="1643">
                  <c:v>32870</c:v>
                </c:pt>
                <c:pt idx="1644">
                  <c:v>32890</c:v>
                </c:pt>
                <c:pt idx="1645">
                  <c:v>32910</c:v>
                </c:pt>
                <c:pt idx="1646">
                  <c:v>32930</c:v>
                </c:pt>
                <c:pt idx="1647">
                  <c:v>32950</c:v>
                </c:pt>
                <c:pt idx="1648">
                  <c:v>32970</c:v>
                </c:pt>
                <c:pt idx="1649">
                  <c:v>32990</c:v>
                </c:pt>
                <c:pt idx="1650">
                  <c:v>33010</c:v>
                </c:pt>
                <c:pt idx="1651">
                  <c:v>33030</c:v>
                </c:pt>
                <c:pt idx="1652">
                  <c:v>33050</c:v>
                </c:pt>
                <c:pt idx="1653">
                  <c:v>33070</c:v>
                </c:pt>
                <c:pt idx="1654">
                  <c:v>33090</c:v>
                </c:pt>
                <c:pt idx="1655">
                  <c:v>33110</c:v>
                </c:pt>
                <c:pt idx="1656">
                  <c:v>33130</c:v>
                </c:pt>
                <c:pt idx="1657">
                  <c:v>33150</c:v>
                </c:pt>
                <c:pt idx="1658">
                  <c:v>33170</c:v>
                </c:pt>
                <c:pt idx="1659">
                  <c:v>33190</c:v>
                </c:pt>
                <c:pt idx="1660">
                  <c:v>33210</c:v>
                </c:pt>
                <c:pt idx="1661">
                  <c:v>33230</c:v>
                </c:pt>
                <c:pt idx="1662">
                  <c:v>33250</c:v>
                </c:pt>
                <c:pt idx="1663">
                  <c:v>33270</c:v>
                </c:pt>
                <c:pt idx="1664">
                  <c:v>33290</c:v>
                </c:pt>
                <c:pt idx="1665">
                  <c:v>33310</c:v>
                </c:pt>
                <c:pt idx="1666">
                  <c:v>33330</c:v>
                </c:pt>
                <c:pt idx="1667">
                  <c:v>33350</c:v>
                </c:pt>
                <c:pt idx="1668">
                  <c:v>33370</c:v>
                </c:pt>
                <c:pt idx="1669">
                  <c:v>33390</c:v>
                </c:pt>
                <c:pt idx="1670">
                  <c:v>33410</c:v>
                </c:pt>
                <c:pt idx="1671">
                  <c:v>33430</c:v>
                </c:pt>
                <c:pt idx="1672">
                  <c:v>33450</c:v>
                </c:pt>
                <c:pt idx="1673">
                  <c:v>33470</c:v>
                </c:pt>
                <c:pt idx="1674">
                  <c:v>33490</c:v>
                </c:pt>
                <c:pt idx="1675">
                  <c:v>33510</c:v>
                </c:pt>
                <c:pt idx="1676">
                  <c:v>33530</c:v>
                </c:pt>
                <c:pt idx="1677">
                  <c:v>33550</c:v>
                </c:pt>
                <c:pt idx="1678">
                  <c:v>33570</c:v>
                </c:pt>
                <c:pt idx="1679">
                  <c:v>33590</c:v>
                </c:pt>
                <c:pt idx="1680">
                  <c:v>33610</c:v>
                </c:pt>
                <c:pt idx="1681">
                  <c:v>33630</c:v>
                </c:pt>
                <c:pt idx="1682">
                  <c:v>33650</c:v>
                </c:pt>
                <c:pt idx="1683">
                  <c:v>33670</c:v>
                </c:pt>
                <c:pt idx="1684">
                  <c:v>33690</c:v>
                </c:pt>
                <c:pt idx="1685">
                  <c:v>33710</c:v>
                </c:pt>
                <c:pt idx="1686">
                  <c:v>33730</c:v>
                </c:pt>
                <c:pt idx="1687">
                  <c:v>33750</c:v>
                </c:pt>
                <c:pt idx="1688">
                  <c:v>33770</c:v>
                </c:pt>
                <c:pt idx="1689">
                  <c:v>33790</c:v>
                </c:pt>
                <c:pt idx="1690">
                  <c:v>33810</c:v>
                </c:pt>
                <c:pt idx="1691">
                  <c:v>33830</c:v>
                </c:pt>
                <c:pt idx="1692">
                  <c:v>33850</c:v>
                </c:pt>
                <c:pt idx="1693">
                  <c:v>33870</c:v>
                </c:pt>
                <c:pt idx="1694">
                  <c:v>33890</c:v>
                </c:pt>
                <c:pt idx="1695">
                  <c:v>33910</c:v>
                </c:pt>
                <c:pt idx="1696">
                  <c:v>33930</c:v>
                </c:pt>
                <c:pt idx="1697">
                  <c:v>33950</c:v>
                </c:pt>
                <c:pt idx="1698">
                  <c:v>33970</c:v>
                </c:pt>
                <c:pt idx="1699">
                  <c:v>33990</c:v>
                </c:pt>
                <c:pt idx="1700">
                  <c:v>34010</c:v>
                </c:pt>
                <c:pt idx="1701">
                  <c:v>34030</c:v>
                </c:pt>
                <c:pt idx="1702">
                  <c:v>34050</c:v>
                </c:pt>
                <c:pt idx="1703">
                  <c:v>34070</c:v>
                </c:pt>
                <c:pt idx="1704">
                  <c:v>34090</c:v>
                </c:pt>
                <c:pt idx="1705">
                  <c:v>34110</c:v>
                </c:pt>
                <c:pt idx="1706">
                  <c:v>34130</c:v>
                </c:pt>
                <c:pt idx="1707">
                  <c:v>34150</c:v>
                </c:pt>
                <c:pt idx="1708">
                  <c:v>34170</c:v>
                </c:pt>
                <c:pt idx="1709">
                  <c:v>34190</c:v>
                </c:pt>
                <c:pt idx="1710">
                  <c:v>34210</c:v>
                </c:pt>
                <c:pt idx="1711">
                  <c:v>34230</c:v>
                </c:pt>
                <c:pt idx="1712">
                  <c:v>34250</c:v>
                </c:pt>
                <c:pt idx="1713">
                  <c:v>34270</c:v>
                </c:pt>
                <c:pt idx="1714">
                  <c:v>34290</c:v>
                </c:pt>
                <c:pt idx="1715">
                  <c:v>34310</c:v>
                </c:pt>
                <c:pt idx="1716">
                  <c:v>34330</c:v>
                </c:pt>
                <c:pt idx="1717">
                  <c:v>34350</c:v>
                </c:pt>
                <c:pt idx="1718">
                  <c:v>34370</c:v>
                </c:pt>
                <c:pt idx="1719">
                  <c:v>34390</c:v>
                </c:pt>
                <c:pt idx="1720">
                  <c:v>34410</c:v>
                </c:pt>
                <c:pt idx="1721">
                  <c:v>34430</c:v>
                </c:pt>
                <c:pt idx="1722">
                  <c:v>34450</c:v>
                </c:pt>
                <c:pt idx="1723">
                  <c:v>34470</c:v>
                </c:pt>
                <c:pt idx="1724">
                  <c:v>34490</c:v>
                </c:pt>
                <c:pt idx="1725">
                  <c:v>34510</c:v>
                </c:pt>
                <c:pt idx="1726">
                  <c:v>34530</c:v>
                </c:pt>
                <c:pt idx="1727">
                  <c:v>34550</c:v>
                </c:pt>
                <c:pt idx="1728">
                  <c:v>34570</c:v>
                </c:pt>
                <c:pt idx="1729">
                  <c:v>34590</c:v>
                </c:pt>
                <c:pt idx="1730">
                  <c:v>34610</c:v>
                </c:pt>
                <c:pt idx="1731">
                  <c:v>34630</c:v>
                </c:pt>
                <c:pt idx="1732">
                  <c:v>34650</c:v>
                </c:pt>
                <c:pt idx="1733">
                  <c:v>34670</c:v>
                </c:pt>
                <c:pt idx="1734">
                  <c:v>34690</c:v>
                </c:pt>
                <c:pt idx="1735">
                  <c:v>34710</c:v>
                </c:pt>
                <c:pt idx="1736">
                  <c:v>34730</c:v>
                </c:pt>
                <c:pt idx="1737">
                  <c:v>34750</c:v>
                </c:pt>
                <c:pt idx="1738">
                  <c:v>34770</c:v>
                </c:pt>
                <c:pt idx="1739">
                  <c:v>34790</c:v>
                </c:pt>
                <c:pt idx="1740">
                  <c:v>34810</c:v>
                </c:pt>
                <c:pt idx="1741">
                  <c:v>34830</c:v>
                </c:pt>
                <c:pt idx="1742">
                  <c:v>34850</c:v>
                </c:pt>
                <c:pt idx="1743">
                  <c:v>34870</c:v>
                </c:pt>
                <c:pt idx="1744">
                  <c:v>34890</c:v>
                </c:pt>
                <c:pt idx="1745">
                  <c:v>34910</c:v>
                </c:pt>
                <c:pt idx="1746">
                  <c:v>34930</c:v>
                </c:pt>
                <c:pt idx="1747">
                  <c:v>34950</c:v>
                </c:pt>
                <c:pt idx="1748">
                  <c:v>34970</c:v>
                </c:pt>
                <c:pt idx="1749">
                  <c:v>34990</c:v>
                </c:pt>
                <c:pt idx="1750">
                  <c:v>35010</c:v>
                </c:pt>
                <c:pt idx="1751">
                  <c:v>35030</c:v>
                </c:pt>
                <c:pt idx="1752">
                  <c:v>35050</c:v>
                </c:pt>
                <c:pt idx="1753">
                  <c:v>35070</c:v>
                </c:pt>
                <c:pt idx="1754">
                  <c:v>35090</c:v>
                </c:pt>
                <c:pt idx="1755">
                  <c:v>35110</c:v>
                </c:pt>
                <c:pt idx="1756">
                  <c:v>35130</c:v>
                </c:pt>
                <c:pt idx="1757">
                  <c:v>35150</c:v>
                </c:pt>
                <c:pt idx="1758">
                  <c:v>35170</c:v>
                </c:pt>
                <c:pt idx="1759">
                  <c:v>35190</c:v>
                </c:pt>
                <c:pt idx="1760">
                  <c:v>35210</c:v>
                </c:pt>
                <c:pt idx="1761">
                  <c:v>35230</c:v>
                </c:pt>
                <c:pt idx="1762">
                  <c:v>35250</c:v>
                </c:pt>
                <c:pt idx="1763">
                  <c:v>35270</c:v>
                </c:pt>
                <c:pt idx="1764">
                  <c:v>35290</c:v>
                </c:pt>
                <c:pt idx="1765">
                  <c:v>35310</c:v>
                </c:pt>
                <c:pt idx="1766">
                  <c:v>35330</c:v>
                </c:pt>
                <c:pt idx="1767">
                  <c:v>35350</c:v>
                </c:pt>
                <c:pt idx="1768">
                  <c:v>35370</c:v>
                </c:pt>
                <c:pt idx="1769">
                  <c:v>35390</c:v>
                </c:pt>
                <c:pt idx="1770">
                  <c:v>35410</c:v>
                </c:pt>
                <c:pt idx="1771">
                  <c:v>35430</c:v>
                </c:pt>
                <c:pt idx="1772">
                  <c:v>35450</c:v>
                </c:pt>
                <c:pt idx="1773">
                  <c:v>35470</c:v>
                </c:pt>
                <c:pt idx="1774">
                  <c:v>35490</c:v>
                </c:pt>
                <c:pt idx="1775">
                  <c:v>35510</c:v>
                </c:pt>
                <c:pt idx="1776">
                  <c:v>35530</c:v>
                </c:pt>
                <c:pt idx="1777">
                  <c:v>35550</c:v>
                </c:pt>
                <c:pt idx="1778">
                  <c:v>35570</c:v>
                </c:pt>
                <c:pt idx="1779">
                  <c:v>35590</c:v>
                </c:pt>
                <c:pt idx="1780">
                  <c:v>35610</c:v>
                </c:pt>
                <c:pt idx="1781">
                  <c:v>35630</c:v>
                </c:pt>
                <c:pt idx="1782">
                  <c:v>35650</c:v>
                </c:pt>
                <c:pt idx="1783">
                  <c:v>35670</c:v>
                </c:pt>
                <c:pt idx="1784">
                  <c:v>35690</c:v>
                </c:pt>
                <c:pt idx="1785">
                  <c:v>35710</c:v>
                </c:pt>
                <c:pt idx="1786">
                  <c:v>35730</c:v>
                </c:pt>
                <c:pt idx="1787">
                  <c:v>35750</c:v>
                </c:pt>
                <c:pt idx="1788">
                  <c:v>35770</c:v>
                </c:pt>
                <c:pt idx="1789">
                  <c:v>35790</c:v>
                </c:pt>
                <c:pt idx="1790">
                  <c:v>35810</c:v>
                </c:pt>
                <c:pt idx="1791">
                  <c:v>35830</c:v>
                </c:pt>
                <c:pt idx="1792">
                  <c:v>35850</c:v>
                </c:pt>
                <c:pt idx="1793">
                  <c:v>35870</c:v>
                </c:pt>
                <c:pt idx="1794">
                  <c:v>35890</c:v>
                </c:pt>
                <c:pt idx="1795">
                  <c:v>35910</c:v>
                </c:pt>
                <c:pt idx="1796">
                  <c:v>35930</c:v>
                </c:pt>
                <c:pt idx="1797">
                  <c:v>35950</c:v>
                </c:pt>
                <c:pt idx="1798">
                  <c:v>35970</c:v>
                </c:pt>
                <c:pt idx="1799">
                  <c:v>35990</c:v>
                </c:pt>
                <c:pt idx="1800">
                  <c:v>36010</c:v>
                </c:pt>
                <c:pt idx="1801">
                  <c:v>36030</c:v>
                </c:pt>
                <c:pt idx="1802">
                  <c:v>36050</c:v>
                </c:pt>
                <c:pt idx="1803">
                  <c:v>36070</c:v>
                </c:pt>
                <c:pt idx="1804">
                  <c:v>36090</c:v>
                </c:pt>
                <c:pt idx="1805">
                  <c:v>36110</c:v>
                </c:pt>
                <c:pt idx="1806">
                  <c:v>36130</c:v>
                </c:pt>
                <c:pt idx="1807">
                  <c:v>36150</c:v>
                </c:pt>
                <c:pt idx="1808">
                  <c:v>36170</c:v>
                </c:pt>
                <c:pt idx="1809">
                  <c:v>36190</c:v>
                </c:pt>
                <c:pt idx="1810">
                  <c:v>36210</c:v>
                </c:pt>
                <c:pt idx="1811">
                  <c:v>36230</c:v>
                </c:pt>
                <c:pt idx="1812">
                  <c:v>36250</c:v>
                </c:pt>
                <c:pt idx="1813">
                  <c:v>36270</c:v>
                </c:pt>
                <c:pt idx="1814">
                  <c:v>36290</c:v>
                </c:pt>
                <c:pt idx="1815">
                  <c:v>36310</c:v>
                </c:pt>
                <c:pt idx="1816">
                  <c:v>36330</c:v>
                </c:pt>
                <c:pt idx="1817">
                  <c:v>36350</c:v>
                </c:pt>
                <c:pt idx="1818">
                  <c:v>36370</c:v>
                </c:pt>
                <c:pt idx="1819">
                  <c:v>36390</c:v>
                </c:pt>
                <c:pt idx="1820">
                  <c:v>36410</c:v>
                </c:pt>
                <c:pt idx="1821">
                  <c:v>36430</c:v>
                </c:pt>
                <c:pt idx="1822">
                  <c:v>36450</c:v>
                </c:pt>
                <c:pt idx="1823">
                  <c:v>36470</c:v>
                </c:pt>
                <c:pt idx="1824">
                  <c:v>36490</c:v>
                </c:pt>
                <c:pt idx="1825">
                  <c:v>36510</c:v>
                </c:pt>
                <c:pt idx="1826">
                  <c:v>36530</c:v>
                </c:pt>
                <c:pt idx="1827">
                  <c:v>36550</c:v>
                </c:pt>
                <c:pt idx="1828">
                  <c:v>36570</c:v>
                </c:pt>
                <c:pt idx="1829">
                  <c:v>36590</c:v>
                </c:pt>
                <c:pt idx="1830">
                  <c:v>36610</c:v>
                </c:pt>
                <c:pt idx="1831">
                  <c:v>36630</c:v>
                </c:pt>
                <c:pt idx="1832">
                  <c:v>36650</c:v>
                </c:pt>
                <c:pt idx="1833">
                  <c:v>36670</c:v>
                </c:pt>
                <c:pt idx="1834">
                  <c:v>36690</c:v>
                </c:pt>
                <c:pt idx="1835">
                  <c:v>36710</c:v>
                </c:pt>
                <c:pt idx="1836">
                  <c:v>36730</c:v>
                </c:pt>
                <c:pt idx="1837">
                  <c:v>36750</c:v>
                </c:pt>
                <c:pt idx="1838">
                  <c:v>36770</c:v>
                </c:pt>
                <c:pt idx="1839">
                  <c:v>36790</c:v>
                </c:pt>
                <c:pt idx="1840">
                  <c:v>36810</c:v>
                </c:pt>
                <c:pt idx="1841">
                  <c:v>36830</c:v>
                </c:pt>
                <c:pt idx="1842">
                  <c:v>36850</c:v>
                </c:pt>
                <c:pt idx="1843">
                  <c:v>36870</c:v>
                </c:pt>
                <c:pt idx="1844">
                  <c:v>36890</c:v>
                </c:pt>
                <c:pt idx="1845">
                  <c:v>36910</c:v>
                </c:pt>
                <c:pt idx="1846">
                  <c:v>36930</c:v>
                </c:pt>
                <c:pt idx="1847">
                  <c:v>36950</c:v>
                </c:pt>
                <c:pt idx="1848">
                  <c:v>36970</c:v>
                </c:pt>
                <c:pt idx="1849">
                  <c:v>36990</c:v>
                </c:pt>
                <c:pt idx="1850">
                  <c:v>37010</c:v>
                </c:pt>
                <c:pt idx="1851">
                  <c:v>37030</c:v>
                </c:pt>
                <c:pt idx="1852">
                  <c:v>37050</c:v>
                </c:pt>
                <c:pt idx="1853">
                  <c:v>37070</c:v>
                </c:pt>
                <c:pt idx="1854">
                  <c:v>37090</c:v>
                </c:pt>
                <c:pt idx="1855">
                  <c:v>37110</c:v>
                </c:pt>
                <c:pt idx="1856">
                  <c:v>37130</c:v>
                </c:pt>
                <c:pt idx="1857">
                  <c:v>37150</c:v>
                </c:pt>
                <c:pt idx="1858">
                  <c:v>37170</c:v>
                </c:pt>
                <c:pt idx="1859">
                  <c:v>37190</c:v>
                </c:pt>
                <c:pt idx="1860">
                  <c:v>37210</c:v>
                </c:pt>
                <c:pt idx="1861">
                  <c:v>37230</c:v>
                </c:pt>
                <c:pt idx="1862">
                  <c:v>37250</c:v>
                </c:pt>
                <c:pt idx="1863">
                  <c:v>37270</c:v>
                </c:pt>
                <c:pt idx="1864">
                  <c:v>37290</c:v>
                </c:pt>
                <c:pt idx="1865">
                  <c:v>37310</c:v>
                </c:pt>
                <c:pt idx="1866">
                  <c:v>37330</c:v>
                </c:pt>
                <c:pt idx="1867">
                  <c:v>37350</c:v>
                </c:pt>
                <c:pt idx="1868">
                  <c:v>37370</c:v>
                </c:pt>
                <c:pt idx="1869">
                  <c:v>37390</c:v>
                </c:pt>
                <c:pt idx="1870">
                  <c:v>37410</c:v>
                </c:pt>
                <c:pt idx="1871">
                  <c:v>37430</c:v>
                </c:pt>
                <c:pt idx="1872">
                  <c:v>37450</c:v>
                </c:pt>
                <c:pt idx="1873">
                  <c:v>37470</c:v>
                </c:pt>
                <c:pt idx="1874">
                  <c:v>37490</c:v>
                </c:pt>
                <c:pt idx="1875">
                  <c:v>37510</c:v>
                </c:pt>
                <c:pt idx="1876">
                  <c:v>37530</c:v>
                </c:pt>
                <c:pt idx="1877">
                  <c:v>37550</c:v>
                </c:pt>
                <c:pt idx="1878">
                  <c:v>37570</c:v>
                </c:pt>
                <c:pt idx="1879">
                  <c:v>37590</c:v>
                </c:pt>
                <c:pt idx="1880">
                  <c:v>37610</c:v>
                </c:pt>
                <c:pt idx="1881">
                  <c:v>37630</c:v>
                </c:pt>
                <c:pt idx="1882">
                  <c:v>37650</c:v>
                </c:pt>
                <c:pt idx="1883">
                  <c:v>37670</c:v>
                </c:pt>
                <c:pt idx="1884">
                  <c:v>37690</c:v>
                </c:pt>
                <c:pt idx="1885">
                  <c:v>37710</c:v>
                </c:pt>
                <c:pt idx="1886">
                  <c:v>37730</c:v>
                </c:pt>
                <c:pt idx="1887">
                  <c:v>37750</c:v>
                </c:pt>
                <c:pt idx="1888">
                  <c:v>37770</c:v>
                </c:pt>
                <c:pt idx="1889">
                  <c:v>37790</c:v>
                </c:pt>
                <c:pt idx="1890">
                  <c:v>37810</c:v>
                </c:pt>
                <c:pt idx="1891">
                  <c:v>37830</c:v>
                </c:pt>
                <c:pt idx="1892">
                  <c:v>37850</c:v>
                </c:pt>
                <c:pt idx="1893">
                  <c:v>37870</c:v>
                </c:pt>
                <c:pt idx="1894">
                  <c:v>37890</c:v>
                </c:pt>
                <c:pt idx="1895">
                  <c:v>37910</c:v>
                </c:pt>
                <c:pt idx="1896">
                  <c:v>37930</c:v>
                </c:pt>
                <c:pt idx="1897">
                  <c:v>37950</c:v>
                </c:pt>
                <c:pt idx="1898">
                  <c:v>37970</c:v>
                </c:pt>
                <c:pt idx="1899">
                  <c:v>37990</c:v>
                </c:pt>
                <c:pt idx="1900">
                  <c:v>38010</c:v>
                </c:pt>
                <c:pt idx="1901">
                  <c:v>38030</c:v>
                </c:pt>
                <c:pt idx="1902">
                  <c:v>38050</c:v>
                </c:pt>
                <c:pt idx="1903">
                  <c:v>38070</c:v>
                </c:pt>
                <c:pt idx="1904">
                  <c:v>38090</c:v>
                </c:pt>
                <c:pt idx="1905">
                  <c:v>38110</c:v>
                </c:pt>
                <c:pt idx="1906">
                  <c:v>38130</c:v>
                </c:pt>
                <c:pt idx="1907">
                  <c:v>38150</c:v>
                </c:pt>
                <c:pt idx="1908">
                  <c:v>38170</c:v>
                </c:pt>
                <c:pt idx="1909">
                  <c:v>38190</c:v>
                </c:pt>
                <c:pt idx="1910">
                  <c:v>38210</c:v>
                </c:pt>
                <c:pt idx="1911">
                  <c:v>38230</c:v>
                </c:pt>
                <c:pt idx="1912">
                  <c:v>38250</c:v>
                </c:pt>
                <c:pt idx="1913">
                  <c:v>38270</c:v>
                </c:pt>
                <c:pt idx="1914">
                  <c:v>38290</c:v>
                </c:pt>
                <c:pt idx="1915">
                  <c:v>38310</c:v>
                </c:pt>
                <c:pt idx="1916">
                  <c:v>38330</c:v>
                </c:pt>
                <c:pt idx="1917">
                  <c:v>38350</c:v>
                </c:pt>
                <c:pt idx="1918">
                  <c:v>38370</c:v>
                </c:pt>
                <c:pt idx="1919">
                  <c:v>38390</c:v>
                </c:pt>
                <c:pt idx="1920">
                  <c:v>38410</c:v>
                </c:pt>
                <c:pt idx="1921">
                  <c:v>38430</c:v>
                </c:pt>
                <c:pt idx="1922">
                  <c:v>38450</c:v>
                </c:pt>
                <c:pt idx="1923">
                  <c:v>38470</c:v>
                </c:pt>
                <c:pt idx="1924">
                  <c:v>38490</c:v>
                </c:pt>
                <c:pt idx="1925">
                  <c:v>38510</c:v>
                </c:pt>
                <c:pt idx="1926">
                  <c:v>38530</c:v>
                </c:pt>
                <c:pt idx="1927">
                  <c:v>38550</c:v>
                </c:pt>
                <c:pt idx="1928">
                  <c:v>38570</c:v>
                </c:pt>
                <c:pt idx="1929">
                  <c:v>38590</c:v>
                </c:pt>
                <c:pt idx="1930">
                  <c:v>38610</c:v>
                </c:pt>
                <c:pt idx="1931">
                  <c:v>38630</c:v>
                </c:pt>
                <c:pt idx="1932">
                  <c:v>38650</c:v>
                </c:pt>
                <c:pt idx="1933">
                  <c:v>38670</c:v>
                </c:pt>
                <c:pt idx="1934">
                  <c:v>38690</c:v>
                </c:pt>
                <c:pt idx="1935">
                  <c:v>38710</c:v>
                </c:pt>
                <c:pt idx="1936">
                  <c:v>38730</c:v>
                </c:pt>
                <c:pt idx="1937">
                  <c:v>38750</c:v>
                </c:pt>
                <c:pt idx="1938">
                  <c:v>38770</c:v>
                </c:pt>
                <c:pt idx="1939">
                  <c:v>38790</c:v>
                </c:pt>
                <c:pt idx="1940">
                  <c:v>38810</c:v>
                </c:pt>
                <c:pt idx="1941">
                  <c:v>38830</c:v>
                </c:pt>
                <c:pt idx="1942">
                  <c:v>38850</c:v>
                </c:pt>
                <c:pt idx="1943">
                  <c:v>38870</c:v>
                </c:pt>
                <c:pt idx="1944">
                  <c:v>38890</c:v>
                </c:pt>
                <c:pt idx="1945">
                  <c:v>38910</c:v>
                </c:pt>
                <c:pt idx="1946">
                  <c:v>38930</c:v>
                </c:pt>
                <c:pt idx="1947">
                  <c:v>38950</c:v>
                </c:pt>
                <c:pt idx="1948">
                  <c:v>38970</c:v>
                </c:pt>
                <c:pt idx="1949">
                  <c:v>38990</c:v>
                </c:pt>
                <c:pt idx="1950">
                  <c:v>39010</c:v>
                </c:pt>
                <c:pt idx="1951">
                  <c:v>39030</c:v>
                </c:pt>
                <c:pt idx="1952">
                  <c:v>39050</c:v>
                </c:pt>
                <c:pt idx="1953">
                  <c:v>39070</c:v>
                </c:pt>
                <c:pt idx="1954">
                  <c:v>39090</c:v>
                </c:pt>
                <c:pt idx="1955">
                  <c:v>39110</c:v>
                </c:pt>
                <c:pt idx="1956">
                  <c:v>39130</c:v>
                </c:pt>
                <c:pt idx="1957">
                  <c:v>39150</c:v>
                </c:pt>
                <c:pt idx="1958">
                  <c:v>39170</c:v>
                </c:pt>
                <c:pt idx="1959">
                  <c:v>39190</c:v>
                </c:pt>
                <c:pt idx="1960">
                  <c:v>39210</c:v>
                </c:pt>
                <c:pt idx="1961">
                  <c:v>39230</c:v>
                </c:pt>
                <c:pt idx="1962">
                  <c:v>39250</c:v>
                </c:pt>
                <c:pt idx="1963">
                  <c:v>39270</c:v>
                </c:pt>
                <c:pt idx="1964">
                  <c:v>39290</c:v>
                </c:pt>
                <c:pt idx="1965">
                  <c:v>39310</c:v>
                </c:pt>
                <c:pt idx="1966">
                  <c:v>39330</c:v>
                </c:pt>
                <c:pt idx="1967">
                  <c:v>39350</c:v>
                </c:pt>
                <c:pt idx="1968">
                  <c:v>39370</c:v>
                </c:pt>
                <c:pt idx="1969">
                  <c:v>39390</c:v>
                </c:pt>
                <c:pt idx="1970">
                  <c:v>39410</c:v>
                </c:pt>
                <c:pt idx="1971">
                  <c:v>39430</c:v>
                </c:pt>
                <c:pt idx="1972">
                  <c:v>39450</c:v>
                </c:pt>
                <c:pt idx="1973">
                  <c:v>39470</c:v>
                </c:pt>
                <c:pt idx="1974">
                  <c:v>39490</c:v>
                </c:pt>
                <c:pt idx="1975">
                  <c:v>39510</c:v>
                </c:pt>
                <c:pt idx="1976">
                  <c:v>39530</c:v>
                </c:pt>
                <c:pt idx="1977">
                  <c:v>39550</c:v>
                </c:pt>
                <c:pt idx="1978">
                  <c:v>39570</c:v>
                </c:pt>
                <c:pt idx="1979">
                  <c:v>39590</c:v>
                </c:pt>
                <c:pt idx="1980">
                  <c:v>39610</c:v>
                </c:pt>
                <c:pt idx="1981">
                  <c:v>39630</c:v>
                </c:pt>
                <c:pt idx="1982">
                  <c:v>39650</c:v>
                </c:pt>
                <c:pt idx="1983">
                  <c:v>39670</c:v>
                </c:pt>
                <c:pt idx="1984">
                  <c:v>39690</c:v>
                </c:pt>
                <c:pt idx="1985">
                  <c:v>39710</c:v>
                </c:pt>
                <c:pt idx="1986">
                  <c:v>39730</c:v>
                </c:pt>
                <c:pt idx="1987">
                  <c:v>39750</c:v>
                </c:pt>
                <c:pt idx="1988">
                  <c:v>39770</c:v>
                </c:pt>
                <c:pt idx="1989">
                  <c:v>39790</c:v>
                </c:pt>
                <c:pt idx="1990">
                  <c:v>39810</c:v>
                </c:pt>
                <c:pt idx="1991">
                  <c:v>39830</c:v>
                </c:pt>
                <c:pt idx="1992">
                  <c:v>39850</c:v>
                </c:pt>
                <c:pt idx="1993">
                  <c:v>39870</c:v>
                </c:pt>
                <c:pt idx="1994">
                  <c:v>39890</c:v>
                </c:pt>
                <c:pt idx="1995">
                  <c:v>39910</c:v>
                </c:pt>
                <c:pt idx="1996">
                  <c:v>39930</c:v>
                </c:pt>
                <c:pt idx="1997">
                  <c:v>39950</c:v>
                </c:pt>
                <c:pt idx="1998">
                  <c:v>39970</c:v>
                </c:pt>
                <c:pt idx="1999">
                  <c:v>39990</c:v>
                </c:pt>
                <c:pt idx="2000">
                  <c:v>40010</c:v>
                </c:pt>
                <c:pt idx="2001">
                  <c:v>40030</c:v>
                </c:pt>
                <c:pt idx="2002">
                  <c:v>40050</c:v>
                </c:pt>
                <c:pt idx="2003">
                  <c:v>40070</c:v>
                </c:pt>
                <c:pt idx="2004">
                  <c:v>40090</c:v>
                </c:pt>
                <c:pt idx="2005">
                  <c:v>40110</c:v>
                </c:pt>
                <c:pt idx="2006">
                  <c:v>40130</c:v>
                </c:pt>
                <c:pt idx="2007">
                  <c:v>40150</c:v>
                </c:pt>
                <c:pt idx="2008">
                  <c:v>40170</c:v>
                </c:pt>
                <c:pt idx="2009">
                  <c:v>40190</c:v>
                </c:pt>
                <c:pt idx="2010">
                  <c:v>40210</c:v>
                </c:pt>
                <c:pt idx="2011">
                  <c:v>40230</c:v>
                </c:pt>
                <c:pt idx="2012">
                  <c:v>40250</c:v>
                </c:pt>
                <c:pt idx="2013">
                  <c:v>40270</c:v>
                </c:pt>
                <c:pt idx="2014">
                  <c:v>40290</c:v>
                </c:pt>
                <c:pt idx="2015">
                  <c:v>40310</c:v>
                </c:pt>
                <c:pt idx="2016">
                  <c:v>40330</c:v>
                </c:pt>
                <c:pt idx="2017">
                  <c:v>40350</c:v>
                </c:pt>
                <c:pt idx="2018">
                  <c:v>40370</c:v>
                </c:pt>
                <c:pt idx="2019">
                  <c:v>40390</c:v>
                </c:pt>
                <c:pt idx="2020">
                  <c:v>40410</c:v>
                </c:pt>
                <c:pt idx="2021">
                  <c:v>40430</c:v>
                </c:pt>
                <c:pt idx="2022">
                  <c:v>40450</c:v>
                </c:pt>
                <c:pt idx="2023">
                  <c:v>40470</c:v>
                </c:pt>
                <c:pt idx="2024">
                  <c:v>40490</c:v>
                </c:pt>
                <c:pt idx="2025">
                  <c:v>40510</c:v>
                </c:pt>
                <c:pt idx="2026">
                  <c:v>40530</c:v>
                </c:pt>
                <c:pt idx="2027">
                  <c:v>40550</c:v>
                </c:pt>
                <c:pt idx="2028">
                  <c:v>40570</c:v>
                </c:pt>
                <c:pt idx="2029">
                  <c:v>40590</c:v>
                </c:pt>
                <c:pt idx="2030">
                  <c:v>40610</c:v>
                </c:pt>
                <c:pt idx="2031">
                  <c:v>40630</c:v>
                </c:pt>
                <c:pt idx="2032">
                  <c:v>40650</c:v>
                </c:pt>
                <c:pt idx="2033">
                  <c:v>40670</c:v>
                </c:pt>
                <c:pt idx="2034">
                  <c:v>40690</c:v>
                </c:pt>
                <c:pt idx="2035">
                  <c:v>40710</c:v>
                </c:pt>
                <c:pt idx="2036">
                  <c:v>40730</c:v>
                </c:pt>
                <c:pt idx="2037">
                  <c:v>40750</c:v>
                </c:pt>
                <c:pt idx="2038">
                  <c:v>40770</c:v>
                </c:pt>
                <c:pt idx="2039">
                  <c:v>40790</c:v>
                </c:pt>
                <c:pt idx="2040">
                  <c:v>40810</c:v>
                </c:pt>
                <c:pt idx="2041">
                  <c:v>40830</c:v>
                </c:pt>
                <c:pt idx="2042">
                  <c:v>40850</c:v>
                </c:pt>
                <c:pt idx="2043">
                  <c:v>40870</c:v>
                </c:pt>
                <c:pt idx="2044">
                  <c:v>40890</c:v>
                </c:pt>
                <c:pt idx="2045">
                  <c:v>40910</c:v>
                </c:pt>
                <c:pt idx="2046">
                  <c:v>40930</c:v>
                </c:pt>
                <c:pt idx="2047">
                  <c:v>40950</c:v>
                </c:pt>
                <c:pt idx="2048">
                  <c:v>40970</c:v>
                </c:pt>
                <c:pt idx="2049">
                  <c:v>40990</c:v>
                </c:pt>
                <c:pt idx="2050">
                  <c:v>41010</c:v>
                </c:pt>
                <c:pt idx="2051">
                  <c:v>41030</c:v>
                </c:pt>
                <c:pt idx="2052">
                  <c:v>41050</c:v>
                </c:pt>
                <c:pt idx="2053">
                  <c:v>41070</c:v>
                </c:pt>
                <c:pt idx="2054">
                  <c:v>41090</c:v>
                </c:pt>
                <c:pt idx="2055">
                  <c:v>41110</c:v>
                </c:pt>
                <c:pt idx="2056">
                  <c:v>41130</c:v>
                </c:pt>
                <c:pt idx="2057">
                  <c:v>41150</c:v>
                </c:pt>
                <c:pt idx="2058">
                  <c:v>41170</c:v>
                </c:pt>
                <c:pt idx="2059">
                  <c:v>41190</c:v>
                </c:pt>
                <c:pt idx="2060">
                  <c:v>41210</c:v>
                </c:pt>
                <c:pt idx="2061">
                  <c:v>41230</c:v>
                </c:pt>
                <c:pt idx="2062">
                  <c:v>41250</c:v>
                </c:pt>
                <c:pt idx="2063">
                  <c:v>41270</c:v>
                </c:pt>
                <c:pt idx="2064">
                  <c:v>41290</c:v>
                </c:pt>
                <c:pt idx="2065">
                  <c:v>41310</c:v>
                </c:pt>
                <c:pt idx="2066">
                  <c:v>41330</c:v>
                </c:pt>
                <c:pt idx="2067">
                  <c:v>41350</c:v>
                </c:pt>
                <c:pt idx="2068">
                  <c:v>41370</c:v>
                </c:pt>
                <c:pt idx="2069">
                  <c:v>41390</c:v>
                </c:pt>
                <c:pt idx="2070">
                  <c:v>41410</c:v>
                </c:pt>
                <c:pt idx="2071">
                  <c:v>41430</c:v>
                </c:pt>
                <c:pt idx="2072">
                  <c:v>41450</c:v>
                </c:pt>
                <c:pt idx="2073">
                  <c:v>41470</c:v>
                </c:pt>
                <c:pt idx="2074">
                  <c:v>41490</c:v>
                </c:pt>
                <c:pt idx="2075">
                  <c:v>41510</c:v>
                </c:pt>
                <c:pt idx="2076">
                  <c:v>41530</c:v>
                </c:pt>
                <c:pt idx="2077">
                  <c:v>41550</c:v>
                </c:pt>
                <c:pt idx="2078">
                  <c:v>41570</c:v>
                </c:pt>
                <c:pt idx="2079">
                  <c:v>41590</c:v>
                </c:pt>
                <c:pt idx="2080">
                  <c:v>41610</c:v>
                </c:pt>
                <c:pt idx="2081">
                  <c:v>41630</c:v>
                </c:pt>
                <c:pt idx="2082">
                  <c:v>41650</c:v>
                </c:pt>
                <c:pt idx="2083">
                  <c:v>41670</c:v>
                </c:pt>
                <c:pt idx="2084">
                  <c:v>41690</c:v>
                </c:pt>
                <c:pt idx="2085">
                  <c:v>41710</c:v>
                </c:pt>
                <c:pt idx="2086">
                  <c:v>41730</c:v>
                </c:pt>
                <c:pt idx="2087">
                  <c:v>41750</c:v>
                </c:pt>
                <c:pt idx="2088">
                  <c:v>41770</c:v>
                </c:pt>
                <c:pt idx="2089">
                  <c:v>41790</c:v>
                </c:pt>
                <c:pt idx="2090">
                  <c:v>41810</c:v>
                </c:pt>
                <c:pt idx="2091">
                  <c:v>41830</c:v>
                </c:pt>
                <c:pt idx="2092">
                  <c:v>41850</c:v>
                </c:pt>
                <c:pt idx="2093">
                  <c:v>41870</c:v>
                </c:pt>
                <c:pt idx="2094">
                  <c:v>41890</c:v>
                </c:pt>
                <c:pt idx="2095">
                  <c:v>41910</c:v>
                </c:pt>
                <c:pt idx="2096">
                  <c:v>41930</c:v>
                </c:pt>
                <c:pt idx="2097">
                  <c:v>41950</c:v>
                </c:pt>
                <c:pt idx="2098">
                  <c:v>41970</c:v>
                </c:pt>
                <c:pt idx="2099">
                  <c:v>41990</c:v>
                </c:pt>
                <c:pt idx="2100">
                  <c:v>42010</c:v>
                </c:pt>
                <c:pt idx="2101">
                  <c:v>42030</c:v>
                </c:pt>
                <c:pt idx="2102">
                  <c:v>42050</c:v>
                </c:pt>
                <c:pt idx="2103">
                  <c:v>42070</c:v>
                </c:pt>
                <c:pt idx="2104">
                  <c:v>42090</c:v>
                </c:pt>
                <c:pt idx="2105">
                  <c:v>42110</c:v>
                </c:pt>
                <c:pt idx="2106">
                  <c:v>42130</c:v>
                </c:pt>
                <c:pt idx="2107">
                  <c:v>42150</c:v>
                </c:pt>
                <c:pt idx="2108">
                  <c:v>42170</c:v>
                </c:pt>
                <c:pt idx="2109">
                  <c:v>42190</c:v>
                </c:pt>
                <c:pt idx="2110">
                  <c:v>42210</c:v>
                </c:pt>
                <c:pt idx="2111">
                  <c:v>42230</c:v>
                </c:pt>
                <c:pt idx="2112">
                  <c:v>42250</c:v>
                </c:pt>
                <c:pt idx="2113">
                  <c:v>42270</c:v>
                </c:pt>
                <c:pt idx="2114">
                  <c:v>42290</c:v>
                </c:pt>
                <c:pt idx="2115">
                  <c:v>42310</c:v>
                </c:pt>
                <c:pt idx="2116">
                  <c:v>42330</c:v>
                </c:pt>
                <c:pt idx="2117">
                  <c:v>42350</c:v>
                </c:pt>
                <c:pt idx="2118">
                  <c:v>42370</c:v>
                </c:pt>
                <c:pt idx="2119">
                  <c:v>42390</c:v>
                </c:pt>
                <c:pt idx="2120">
                  <c:v>42410</c:v>
                </c:pt>
                <c:pt idx="2121">
                  <c:v>42430</c:v>
                </c:pt>
                <c:pt idx="2122">
                  <c:v>42450</c:v>
                </c:pt>
                <c:pt idx="2123">
                  <c:v>42470</c:v>
                </c:pt>
                <c:pt idx="2124">
                  <c:v>42490</c:v>
                </c:pt>
                <c:pt idx="2125">
                  <c:v>42510</c:v>
                </c:pt>
                <c:pt idx="2126">
                  <c:v>42530</c:v>
                </c:pt>
                <c:pt idx="2127">
                  <c:v>42550</c:v>
                </c:pt>
                <c:pt idx="2128">
                  <c:v>42570</c:v>
                </c:pt>
                <c:pt idx="2129">
                  <c:v>42590</c:v>
                </c:pt>
                <c:pt idx="2130">
                  <c:v>42610</c:v>
                </c:pt>
                <c:pt idx="2131">
                  <c:v>42630</c:v>
                </c:pt>
                <c:pt idx="2132">
                  <c:v>42650</c:v>
                </c:pt>
                <c:pt idx="2133">
                  <c:v>42670</c:v>
                </c:pt>
                <c:pt idx="2134">
                  <c:v>42690</c:v>
                </c:pt>
                <c:pt idx="2135">
                  <c:v>42710</c:v>
                </c:pt>
                <c:pt idx="2136">
                  <c:v>42730</c:v>
                </c:pt>
                <c:pt idx="2137">
                  <c:v>42750</c:v>
                </c:pt>
                <c:pt idx="2138">
                  <c:v>42770</c:v>
                </c:pt>
                <c:pt idx="2139">
                  <c:v>42790</c:v>
                </c:pt>
                <c:pt idx="2140">
                  <c:v>42810</c:v>
                </c:pt>
                <c:pt idx="2141">
                  <c:v>42830</c:v>
                </c:pt>
                <c:pt idx="2142">
                  <c:v>42850</c:v>
                </c:pt>
                <c:pt idx="2143">
                  <c:v>42870</c:v>
                </c:pt>
                <c:pt idx="2144">
                  <c:v>42890</c:v>
                </c:pt>
                <c:pt idx="2145">
                  <c:v>42910</c:v>
                </c:pt>
                <c:pt idx="2146">
                  <c:v>42930</c:v>
                </c:pt>
                <c:pt idx="2147">
                  <c:v>42950</c:v>
                </c:pt>
                <c:pt idx="2148">
                  <c:v>42970</c:v>
                </c:pt>
                <c:pt idx="2149">
                  <c:v>42990</c:v>
                </c:pt>
                <c:pt idx="2150">
                  <c:v>43010</c:v>
                </c:pt>
                <c:pt idx="2151">
                  <c:v>43030</c:v>
                </c:pt>
                <c:pt idx="2152">
                  <c:v>43050</c:v>
                </c:pt>
                <c:pt idx="2153">
                  <c:v>43070</c:v>
                </c:pt>
                <c:pt idx="2154">
                  <c:v>43090</c:v>
                </c:pt>
                <c:pt idx="2155">
                  <c:v>43110</c:v>
                </c:pt>
                <c:pt idx="2156">
                  <c:v>43130</c:v>
                </c:pt>
                <c:pt idx="2157">
                  <c:v>43150</c:v>
                </c:pt>
                <c:pt idx="2158">
                  <c:v>43170</c:v>
                </c:pt>
                <c:pt idx="2159">
                  <c:v>43190</c:v>
                </c:pt>
                <c:pt idx="2160">
                  <c:v>43210</c:v>
                </c:pt>
                <c:pt idx="2161">
                  <c:v>43230</c:v>
                </c:pt>
                <c:pt idx="2162">
                  <c:v>43250</c:v>
                </c:pt>
                <c:pt idx="2163">
                  <c:v>43270</c:v>
                </c:pt>
                <c:pt idx="2164">
                  <c:v>43290</c:v>
                </c:pt>
                <c:pt idx="2165">
                  <c:v>43310</c:v>
                </c:pt>
                <c:pt idx="2166">
                  <c:v>43330</c:v>
                </c:pt>
                <c:pt idx="2167">
                  <c:v>43350</c:v>
                </c:pt>
                <c:pt idx="2168">
                  <c:v>43370</c:v>
                </c:pt>
                <c:pt idx="2169">
                  <c:v>43390</c:v>
                </c:pt>
                <c:pt idx="2170">
                  <c:v>43410</c:v>
                </c:pt>
                <c:pt idx="2171">
                  <c:v>43430</c:v>
                </c:pt>
                <c:pt idx="2172">
                  <c:v>43450</c:v>
                </c:pt>
                <c:pt idx="2173">
                  <c:v>43470</c:v>
                </c:pt>
                <c:pt idx="2174">
                  <c:v>43490</c:v>
                </c:pt>
                <c:pt idx="2175">
                  <c:v>43510</c:v>
                </c:pt>
                <c:pt idx="2176">
                  <c:v>43530</c:v>
                </c:pt>
                <c:pt idx="2177">
                  <c:v>43550</c:v>
                </c:pt>
                <c:pt idx="2178">
                  <c:v>43570</c:v>
                </c:pt>
                <c:pt idx="2179">
                  <c:v>43590</c:v>
                </c:pt>
                <c:pt idx="2180">
                  <c:v>43610</c:v>
                </c:pt>
                <c:pt idx="2181">
                  <c:v>43630</c:v>
                </c:pt>
                <c:pt idx="2182">
                  <c:v>43650</c:v>
                </c:pt>
                <c:pt idx="2183">
                  <c:v>43670</c:v>
                </c:pt>
                <c:pt idx="2184">
                  <c:v>43690</c:v>
                </c:pt>
                <c:pt idx="2185">
                  <c:v>43710</c:v>
                </c:pt>
                <c:pt idx="2186">
                  <c:v>43730</c:v>
                </c:pt>
                <c:pt idx="2187">
                  <c:v>43750</c:v>
                </c:pt>
                <c:pt idx="2188">
                  <c:v>43770</c:v>
                </c:pt>
                <c:pt idx="2189">
                  <c:v>43790</c:v>
                </c:pt>
                <c:pt idx="2190">
                  <c:v>43810</c:v>
                </c:pt>
                <c:pt idx="2191">
                  <c:v>43830</c:v>
                </c:pt>
                <c:pt idx="2192">
                  <c:v>43850</c:v>
                </c:pt>
                <c:pt idx="2193">
                  <c:v>43870</c:v>
                </c:pt>
                <c:pt idx="2194">
                  <c:v>43890</c:v>
                </c:pt>
                <c:pt idx="2195">
                  <c:v>43910</c:v>
                </c:pt>
                <c:pt idx="2196">
                  <c:v>43930</c:v>
                </c:pt>
                <c:pt idx="2197">
                  <c:v>43950</c:v>
                </c:pt>
                <c:pt idx="2198">
                  <c:v>43970</c:v>
                </c:pt>
                <c:pt idx="2199">
                  <c:v>43990</c:v>
                </c:pt>
                <c:pt idx="2200">
                  <c:v>44010</c:v>
                </c:pt>
                <c:pt idx="2201">
                  <c:v>44030</c:v>
                </c:pt>
                <c:pt idx="2202">
                  <c:v>44050</c:v>
                </c:pt>
                <c:pt idx="2203">
                  <c:v>44070</c:v>
                </c:pt>
                <c:pt idx="2204">
                  <c:v>44090</c:v>
                </c:pt>
                <c:pt idx="2205">
                  <c:v>44110</c:v>
                </c:pt>
                <c:pt idx="2206">
                  <c:v>44130</c:v>
                </c:pt>
                <c:pt idx="2207">
                  <c:v>44150</c:v>
                </c:pt>
                <c:pt idx="2208">
                  <c:v>44170</c:v>
                </c:pt>
                <c:pt idx="2209">
                  <c:v>44190</c:v>
                </c:pt>
                <c:pt idx="2210">
                  <c:v>44210</c:v>
                </c:pt>
                <c:pt idx="2211">
                  <c:v>44230</c:v>
                </c:pt>
                <c:pt idx="2212">
                  <c:v>44250</c:v>
                </c:pt>
                <c:pt idx="2213">
                  <c:v>44270</c:v>
                </c:pt>
                <c:pt idx="2214">
                  <c:v>44290</c:v>
                </c:pt>
                <c:pt idx="2215">
                  <c:v>44310</c:v>
                </c:pt>
                <c:pt idx="2216">
                  <c:v>44330</c:v>
                </c:pt>
                <c:pt idx="2217">
                  <c:v>44350</c:v>
                </c:pt>
                <c:pt idx="2218">
                  <c:v>44370</c:v>
                </c:pt>
                <c:pt idx="2219">
                  <c:v>44390</c:v>
                </c:pt>
                <c:pt idx="2220">
                  <c:v>44410</c:v>
                </c:pt>
                <c:pt idx="2221">
                  <c:v>44430</c:v>
                </c:pt>
                <c:pt idx="2222">
                  <c:v>44450</c:v>
                </c:pt>
                <c:pt idx="2223">
                  <c:v>44470</c:v>
                </c:pt>
                <c:pt idx="2224">
                  <c:v>44490</c:v>
                </c:pt>
                <c:pt idx="2225">
                  <c:v>44510</c:v>
                </c:pt>
                <c:pt idx="2226">
                  <c:v>44530</c:v>
                </c:pt>
                <c:pt idx="2227">
                  <c:v>44550</c:v>
                </c:pt>
                <c:pt idx="2228">
                  <c:v>44570</c:v>
                </c:pt>
                <c:pt idx="2229">
                  <c:v>44590</c:v>
                </c:pt>
                <c:pt idx="2230">
                  <c:v>44610</c:v>
                </c:pt>
                <c:pt idx="2231">
                  <c:v>44630</c:v>
                </c:pt>
                <c:pt idx="2232">
                  <c:v>44650</c:v>
                </c:pt>
                <c:pt idx="2233">
                  <c:v>44670</c:v>
                </c:pt>
                <c:pt idx="2234">
                  <c:v>44690</c:v>
                </c:pt>
                <c:pt idx="2235">
                  <c:v>44710</c:v>
                </c:pt>
                <c:pt idx="2236">
                  <c:v>44730</c:v>
                </c:pt>
                <c:pt idx="2237">
                  <c:v>44750</c:v>
                </c:pt>
                <c:pt idx="2238">
                  <c:v>44770</c:v>
                </c:pt>
                <c:pt idx="2239">
                  <c:v>44790</c:v>
                </c:pt>
                <c:pt idx="2240">
                  <c:v>44810</c:v>
                </c:pt>
                <c:pt idx="2241">
                  <c:v>44830</c:v>
                </c:pt>
                <c:pt idx="2242">
                  <c:v>44850</c:v>
                </c:pt>
                <c:pt idx="2243">
                  <c:v>44870</c:v>
                </c:pt>
                <c:pt idx="2244">
                  <c:v>44890</c:v>
                </c:pt>
                <c:pt idx="2245">
                  <c:v>44910</c:v>
                </c:pt>
                <c:pt idx="2246">
                  <c:v>44930</c:v>
                </c:pt>
                <c:pt idx="2247">
                  <c:v>44950</c:v>
                </c:pt>
                <c:pt idx="2248">
                  <c:v>44970</c:v>
                </c:pt>
                <c:pt idx="2249">
                  <c:v>44990</c:v>
                </c:pt>
                <c:pt idx="2250">
                  <c:v>45010</c:v>
                </c:pt>
                <c:pt idx="2251">
                  <c:v>45030</c:v>
                </c:pt>
                <c:pt idx="2252">
                  <c:v>45050</c:v>
                </c:pt>
                <c:pt idx="2253">
                  <c:v>45070</c:v>
                </c:pt>
                <c:pt idx="2254">
                  <c:v>45090</c:v>
                </c:pt>
                <c:pt idx="2255">
                  <c:v>45110</c:v>
                </c:pt>
                <c:pt idx="2256">
                  <c:v>45130</c:v>
                </c:pt>
                <c:pt idx="2257">
                  <c:v>45150</c:v>
                </c:pt>
                <c:pt idx="2258">
                  <c:v>45170</c:v>
                </c:pt>
                <c:pt idx="2259">
                  <c:v>45190</c:v>
                </c:pt>
                <c:pt idx="2260">
                  <c:v>45210</c:v>
                </c:pt>
                <c:pt idx="2261">
                  <c:v>45230</c:v>
                </c:pt>
                <c:pt idx="2262">
                  <c:v>45250</c:v>
                </c:pt>
                <c:pt idx="2263">
                  <c:v>45270</c:v>
                </c:pt>
                <c:pt idx="2264">
                  <c:v>45290</c:v>
                </c:pt>
                <c:pt idx="2265">
                  <c:v>45310</c:v>
                </c:pt>
                <c:pt idx="2266">
                  <c:v>45330</c:v>
                </c:pt>
                <c:pt idx="2267">
                  <c:v>45350</c:v>
                </c:pt>
                <c:pt idx="2268">
                  <c:v>45370</c:v>
                </c:pt>
                <c:pt idx="2269">
                  <c:v>45390</c:v>
                </c:pt>
                <c:pt idx="2270">
                  <c:v>45410</c:v>
                </c:pt>
                <c:pt idx="2271">
                  <c:v>45430</c:v>
                </c:pt>
                <c:pt idx="2272">
                  <c:v>45450</c:v>
                </c:pt>
                <c:pt idx="2273">
                  <c:v>45470</c:v>
                </c:pt>
                <c:pt idx="2274">
                  <c:v>45490</c:v>
                </c:pt>
                <c:pt idx="2275">
                  <c:v>45510</c:v>
                </c:pt>
                <c:pt idx="2276">
                  <c:v>45530</c:v>
                </c:pt>
                <c:pt idx="2277">
                  <c:v>45550</c:v>
                </c:pt>
                <c:pt idx="2278">
                  <c:v>45570</c:v>
                </c:pt>
                <c:pt idx="2279">
                  <c:v>45590</c:v>
                </c:pt>
                <c:pt idx="2280">
                  <c:v>45610</c:v>
                </c:pt>
                <c:pt idx="2281">
                  <c:v>45630</c:v>
                </c:pt>
                <c:pt idx="2282">
                  <c:v>45650</c:v>
                </c:pt>
                <c:pt idx="2283">
                  <c:v>45670</c:v>
                </c:pt>
                <c:pt idx="2284">
                  <c:v>45690</c:v>
                </c:pt>
                <c:pt idx="2285">
                  <c:v>45710</c:v>
                </c:pt>
                <c:pt idx="2286">
                  <c:v>45730</c:v>
                </c:pt>
                <c:pt idx="2287">
                  <c:v>45750</c:v>
                </c:pt>
                <c:pt idx="2288">
                  <c:v>45770</c:v>
                </c:pt>
                <c:pt idx="2289">
                  <c:v>45790</c:v>
                </c:pt>
                <c:pt idx="2290">
                  <c:v>45810</c:v>
                </c:pt>
                <c:pt idx="2291">
                  <c:v>45830</c:v>
                </c:pt>
                <c:pt idx="2292">
                  <c:v>45850</c:v>
                </c:pt>
                <c:pt idx="2293">
                  <c:v>45870</c:v>
                </c:pt>
                <c:pt idx="2294">
                  <c:v>45890</c:v>
                </c:pt>
                <c:pt idx="2295">
                  <c:v>45910</c:v>
                </c:pt>
                <c:pt idx="2296">
                  <c:v>45930</c:v>
                </c:pt>
                <c:pt idx="2297">
                  <c:v>45950</c:v>
                </c:pt>
                <c:pt idx="2298">
                  <c:v>45970</c:v>
                </c:pt>
                <c:pt idx="2299">
                  <c:v>45990</c:v>
                </c:pt>
                <c:pt idx="2300">
                  <c:v>46010</c:v>
                </c:pt>
                <c:pt idx="2301">
                  <c:v>46030</c:v>
                </c:pt>
                <c:pt idx="2302">
                  <c:v>46050</c:v>
                </c:pt>
                <c:pt idx="2303">
                  <c:v>46070</c:v>
                </c:pt>
                <c:pt idx="2304">
                  <c:v>46090</c:v>
                </c:pt>
                <c:pt idx="2305">
                  <c:v>46110</c:v>
                </c:pt>
                <c:pt idx="2306">
                  <c:v>46130</c:v>
                </c:pt>
                <c:pt idx="2307">
                  <c:v>46150</c:v>
                </c:pt>
                <c:pt idx="2308">
                  <c:v>46170</c:v>
                </c:pt>
                <c:pt idx="2309">
                  <c:v>46190</c:v>
                </c:pt>
                <c:pt idx="2310">
                  <c:v>46210</c:v>
                </c:pt>
                <c:pt idx="2311">
                  <c:v>46230</c:v>
                </c:pt>
                <c:pt idx="2312">
                  <c:v>46250</c:v>
                </c:pt>
                <c:pt idx="2313">
                  <c:v>46270</c:v>
                </c:pt>
                <c:pt idx="2314">
                  <c:v>46290</c:v>
                </c:pt>
                <c:pt idx="2315">
                  <c:v>46310</c:v>
                </c:pt>
                <c:pt idx="2316">
                  <c:v>46330</c:v>
                </c:pt>
                <c:pt idx="2317">
                  <c:v>46350</c:v>
                </c:pt>
                <c:pt idx="2318">
                  <c:v>46370</c:v>
                </c:pt>
                <c:pt idx="2319">
                  <c:v>46390</c:v>
                </c:pt>
                <c:pt idx="2320">
                  <c:v>46410</c:v>
                </c:pt>
                <c:pt idx="2321">
                  <c:v>46430</c:v>
                </c:pt>
                <c:pt idx="2322">
                  <c:v>46450</c:v>
                </c:pt>
                <c:pt idx="2323">
                  <c:v>46470</c:v>
                </c:pt>
                <c:pt idx="2324">
                  <c:v>46490</c:v>
                </c:pt>
                <c:pt idx="2325">
                  <c:v>46510</c:v>
                </c:pt>
                <c:pt idx="2326">
                  <c:v>46530</c:v>
                </c:pt>
                <c:pt idx="2327">
                  <c:v>46550</c:v>
                </c:pt>
                <c:pt idx="2328">
                  <c:v>46570</c:v>
                </c:pt>
                <c:pt idx="2329">
                  <c:v>46590</c:v>
                </c:pt>
                <c:pt idx="2330">
                  <c:v>46610</c:v>
                </c:pt>
                <c:pt idx="2331">
                  <c:v>46630</c:v>
                </c:pt>
                <c:pt idx="2332">
                  <c:v>46650</c:v>
                </c:pt>
                <c:pt idx="2333">
                  <c:v>46670</c:v>
                </c:pt>
                <c:pt idx="2334">
                  <c:v>46690</c:v>
                </c:pt>
                <c:pt idx="2335">
                  <c:v>46710</c:v>
                </c:pt>
                <c:pt idx="2336">
                  <c:v>46730</c:v>
                </c:pt>
                <c:pt idx="2337">
                  <c:v>46750</c:v>
                </c:pt>
                <c:pt idx="2338">
                  <c:v>46770</c:v>
                </c:pt>
                <c:pt idx="2339">
                  <c:v>46790</c:v>
                </c:pt>
                <c:pt idx="2340">
                  <c:v>46810</c:v>
                </c:pt>
                <c:pt idx="2341">
                  <c:v>46830</c:v>
                </c:pt>
                <c:pt idx="2342">
                  <c:v>46850</c:v>
                </c:pt>
                <c:pt idx="2343">
                  <c:v>46870</c:v>
                </c:pt>
                <c:pt idx="2344">
                  <c:v>46890</c:v>
                </c:pt>
                <c:pt idx="2345">
                  <c:v>46910</c:v>
                </c:pt>
                <c:pt idx="2346">
                  <c:v>46930</c:v>
                </c:pt>
                <c:pt idx="2347">
                  <c:v>46950</c:v>
                </c:pt>
                <c:pt idx="2348">
                  <c:v>46970</c:v>
                </c:pt>
                <c:pt idx="2349">
                  <c:v>46990</c:v>
                </c:pt>
                <c:pt idx="2350">
                  <c:v>47010</c:v>
                </c:pt>
                <c:pt idx="2351">
                  <c:v>47030</c:v>
                </c:pt>
                <c:pt idx="2352">
                  <c:v>47050</c:v>
                </c:pt>
                <c:pt idx="2353">
                  <c:v>47070</c:v>
                </c:pt>
                <c:pt idx="2354">
                  <c:v>47090</c:v>
                </c:pt>
                <c:pt idx="2355">
                  <c:v>47110</c:v>
                </c:pt>
                <c:pt idx="2356">
                  <c:v>47130</c:v>
                </c:pt>
                <c:pt idx="2357">
                  <c:v>47150</c:v>
                </c:pt>
                <c:pt idx="2358">
                  <c:v>47170</c:v>
                </c:pt>
                <c:pt idx="2359">
                  <c:v>47190</c:v>
                </c:pt>
                <c:pt idx="2360">
                  <c:v>47210</c:v>
                </c:pt>
                <c:pt idx="2361">
                  <c:v>47230</c:v>
                </c:pt>
                <c:pt idx="2362">
                  <c:v>47250</c:v>
                </c:pt>
                <c:pt idx="2363">
                  <c:v>47270</c:v>
                </c:pt>
                <c:pt idx="2364">
                  <c:v>47290</c:v>
                </c:pt>
                <c:pt idx="2365">
                  <c:v>47310</c:v>
                </c:pt>
                <c:pt idx="2366">
                  <c:v>47330</c:v>
                </c:pt>
                <c:pt idx="2367">
                  <c:v>47350</c:v>
                </c:pt>
                <c:pt idx="2368">
                  <c:v>47370</c:v>
                </c:pt>
                <c:pt idx="2369">
                  <c:v>47390</c:v>
                </c:pt>
                <c:pt idx="2370">
                  <c:v>47410</c:v>
                </c:pt>
                <c:pt idx="2371">
                  <c:v>47430</c:v>
                </c:pt>
                <c:pt idx="2372">
                  <c:v>47450</c:v>
                </c:pt>
                <c:pt idx="2373">
                  <c:v>47470</c:v>
                </c:pt>
                <c:pt idx="2374">
                  <c:v>47490</c:v>
                </c:pt>
                <c:pt idx="2375">
                  <c:v>47510</c:v>
                </c:pt>
                <c:pt idx="2376">
                  <c:v>47530</c:v>
                </c:pt>
                <c:pt idx="2377">
                  <c:v>47550</c:v>
                </c:pt>
                <c:pt idx="2378">
                  <c:v>47570</c:v>
                </c:pt>
                <c:pt idx="2379">
                  <c:v>47590</c:v>
                </c:pt>
                <c:pt idx="2380">
                  <c:v>47610</c:v>
                </c:pt>
                <c:pt idx="2381">
                  <c:v>47630</c:v>
                </c:pt>
                <c:pt idx="2382">
                  <c:v>47650</c:v>
                </c:pt>
                <c:pt idx="2383">
                  <c:v>47670</c:v>
                </c:pt>
                <c:pt idx="2384">
                  <c:v>47690</c:v>
                </c:pt>
                <c:pt idx="2385">
                  <c:v>47710</c:v>
                </c:pt>
                <c:pt idx="2386">
                  <c:v>47730</c:v>
                </c:pt>
                <c:pt idx="2387">
                  <c:v>47750</c:v>
                </c:pt>
                <c:pt idx="2388">
                  <c:v>47770</c:v>
                </c:pt>
                <c:pt idx="2389">
                  <c:v>47790</c:v>
                </c:pt>
                <c:pt idx="2390">
                  <c:v>47810</c:v>
                </c:pt>
                <c:pt idx="2391">
                  <c:v>47830</c:v>
                </c:pt>
                <c:pt idx="2392">
                  <c:v>47850</c:v>
                </c:pt>
                <c:pt idx="2393">
                  <c:v>47870</c:v>
                </c:pt>
                <c:pt idx="2394">
                  <c:v>47890</c:v>
                </c:pt>
                <c:pt idx="2395">
                  <c:v>47910</c:v>
                </c:pt>
                <c:pt idx="2396">
                  <c:v>47930</c:v>
                </c:pt>
                <c:pt idx="2397">
                  <c:v>47950</c:v>
                </c:pt>
                <c:pt idx="2398">
                  <c:v>47970</c:v>
                </c:pt>
                <c:pt idx="2399">
                  <c:v>47990</c:v>
                </c:pt>
                <c:pt idx="2400">
                  <c:v>48010</c:v>
                </c:pt>
                <c:pt idx="2401">
                  <c:v>48030</c:v>
                </c:pt>
                <c:pt idx="2402">
                  <c:v>48050</c:v>
                </c:pt>
                <c:pt idx="2403">
                  <c:v>48070</c:v>
                </c:pt>
                <c:pt idx="2404">
                  <c:v>48090</c:v>
                </c:pt>
                <c:pt idx="2405">
                  <c:v>48110</c:v>
                </c:pt>
                <c:pt idx="2406">
                  <c:v>48130</c:v>
                </c:pt>
                <c:pt idx="2407">
                  <c:v>48150</c:v>
                </c:pt>
                <c:pt idx="2408">
                  <c:v>48170</c:v>
                </c:pt>
                <c:pt idx="2409">
                  <c:v>48190</c:v>
                </c:pt>
                <c:pt idx="2410">
                  <c:v>48210</c:v>
                </c:pt>
                <c:pt idx="2411">
                  <c:v>48230</c:v>
                </c:pt>
                <c:pt idx="2412">
                  <c:v>48250</c:v>
                </c:pt>
                <c:pt idx="2413">
                  <c:v>48270</c:v>
                </c:pt>
                <c:pt idx="2414">
                  <c:v>48290</c:v>
                </c:pt>
                <c:pt idx="2415">
                  <c:v>48310</c:v>
                </c:pt>
                <c:pt idx="2416">
                  <c:v>48330</c:v>
                </c:pt>
                <c:pt idx="2417">
                  <c:v>48350</c:v>
                </c:pt>
                <c:pt idx="2418">
                  <c:v>48370</c:v>
                </c:pt>
                <c:pt idx="2419">
                  <c:v>48390</c:v>
                </c:pt>
                <c:pt idx="2420">
                  <c:v>48410</c:v>
                </c:pt>
                <c:pt idx="2421">
                  <c:v>48430</c:v>
                </c:pt>
                <c:pt idx="2422">
                  <c:v>48450</c:v>
                </c:pt>
                <c:pt idx="2423">
                  <c:v>48470</c:v>
                </c:pt>
                <c:pt idx="2424">
                  <c:v>48490</c:v>
                </c:pt>
                <c:pt idx="2425">
                  <c:v>48510</c:v>
                </c:pt>
                <c:pt idx="2426">
                  <c:v>48530</c:v>
                </c:pt>
                <c:pt idx="2427">
                  <c:v>48550</c:v>
                </c:pt>
                <c:pt idx="2428">
                  <c:v>48570</c:v>
                </c:pt>
                <c:pt idx="2429">
                  <c:v>48590</c:v>
                </c:pt>
                <c:pt idx="2430">
                  <c:v>48610</c:v>
                </c:pt>
                <c:pt idx="2431">
                  <c:v>48630</c:v>
                </c:pt>
                <c:pt idx="2432">
                  <c:v>48650</c:v>
                </c:pt>
                <c:pt idx="2433">
                  <c:v>48670</c:v>
                </c:pt>
                <c:pt idx="2434">
                  <c:v>48690</c:v>
                </c:pt>
                <c:pt idx="2435">
                  <c:v>48710</c:v>
                </c:pt>
                <c:pt idx="2436">
                  <c:v>48730</c:v>
                </c:pt>
                <c:pt idx="2437">
                  <c:v>48750</c:v>
                </c:pt>
                <c:pt idx="2438">
                  <c:v>48770</c:v>
                </c:pt>
                <c:pt idx="2439">
                  <c:v>48790</c:v>
                </c:pt>
                <c:pt idx="2440">
                  <c:v>48810</c:v>
                </c:pt>
                <c:pt idx="2441">
                  <c:v>48830</c:v>
                </c:pt>
                <c:pt idx="2442">
                  <c:v>48850</c:v>
                </c:pt>
                <c:pt idx="2443">
                  <c:v>48870</c:v>
                </c:pt>
                <c:pt idx="2444">
                  <c:v>48890</c:v>
                </c:pt>
                <c:pt idx="2445">
                  <c:v>48910</c:v>
                </c:pt>
                <c:pt idx="2446">
                  <c:v>48930</c:v>
                </c:pt>
                <c:pt idx="2447">
                  <c:v>48950</c:v>
                </c:pt>
                <c:pt idx="2448">
                  <c:v>48970</c:v>
                </c:pt>
                <c:pt idx="2449">
                  <c:v>48990</c:v>
                </c:pt>
                <c:pt idx="2450">
                  <c:v>49010</c:v>
                </c:pt>
                <c:pt idx="2451">
                  <c:v>49030</c:v>
                </c:pt>
                <c:pt idx="2452">
                  <c:v>49050</c:v>
                </c:pt>
                <c:pt idx="2453">
                  <c:v>49070</c:v>
                </c:pt>
                <c:pt idx="2454">
                  <c:v>49090</c:v>
                </c:pt>
                <c:pt idx="2455">
                  <c:v>49110</c:v>
                </c:pt>
                <c:pt idx="2456">
                  <c:v>49130</c:v>
                </c:pt>
                <c:pt idx="2457">
                  <c:v>49150</c:v>
                </c:pt>
                <c:pt idx="2458">
                  <c:v>49170</c:v>
                </c:pt>
                <c:pt idx="2459">
                  <c:v>49190</c:v>
                </c:pt>
                <c:pt idx="2460">
                  <c:v>49210</c:v>
                </c:pt>
                <c:pt idx="2461">
                  <c:v>49230</c:v>
                </c:pt>
                <c:pt idx="2462">
                  <c:v>49250</c:v>
                </c:pt>
                <c:pt idx="2463">
                  <c:v>49270</c:v>
                </c:pt>
                <c:pt idx="2464">
                  <c:v>49290</c:v>
                </c:pt>
                <c:pt idx="2465">
                  <c:v>49310</c:v>
                </c:pt>
                <c:pt idx="2466">
                  <c:v>49330</c:v>
                </c:pt>
                <c:pt idx="2467">
                  <c:v>49350</c:v>
                </c:pt>
                <c:pt idx="2468">
                  <c:v>49370</c:v>
                </c:pt>
                <c:pt idx="2469">
                  <c:v>49390</c:v>
                </c:pt>
                <c:pt idx="2470">
                  <c:v>49410</c:v>
                </c:pt>
                <c:pt idx="2471">
                  <c:v>49430</c:v>
                </c:pt>
                <c:pt idx="2472">
                  <c:v>49450</c:v>
                </c:pt>
                <c:pt idx="2473">
                  <c:v>49470</c:v>
                </c:pt>
                <c:pt idx="2474">
                  <c:v>49490</c:v>
                </c:pt>
                <c:pt idx="2475">
                  <c:v>49510</c:v>
                </c:pt>
                <c:pt idx="2476">
                  <c:v>49530</c:v>
                </c:pt>
                <c:pt idx="2477">
                  <c:v>49550</c:v>
                </c:pt>
                <c:pt idx="2478">
                  <c:v>49570</c:v>
                </c:pt>
                <c:pt idx="2479">
                  <c:v>49590</c:v>
                </c:pt>
                <c:pt idx="2480">
                  <c:v>49610</c:v>
                </c:pt>
                <c:pt idx="2481">
                  <c:v>49630</c:v>
                </c:pt>
                <c:pt idx="2482">
                  <c:v>49650</c:v>
                </c:pt>
                <c:pt idx="2483">
                  <c:v>49670</c:v>
                </c:pt>
                <c:pt idx="2484">
                  <c:v>49690</c:v>
                </c:pt>
                <c:pt idx="2485">
                  <c:v>49710</c:v>
                </c:pt>
                <c:pt idx="2486">
                  <c:v>49730</c:v>
                </c:pt>
                <c:pt idx="2487">
                  <c:v>49750</c:v>
                </c:pt>
                <c:pt idx="2488">
                  <c:v>49770</c:v>
                </c:pt>
                <c:pt idx="2489">
                  <c:v>49790</c:v>
                </c:pt>
                <c:pt idx="2490">
                  <c:v>49810</c:v>
                </c:pt>
                <c:pt idx="2491">
                  <c:v>49830</c:v>
                </c:pt>
                <c:pt idx="2492">
                  <c:v>49850</c:v>
                </c:pt>
                <c:pt idx="2493">
                  <c:v>49870</c:v>
                </c:pt>
                <c:pt idx="2494">
                  <c:v>49890</c:v>
                </c:pt>
                <c:pt idx="2495">
                  <c:v>49910</c:v>
                </c:pt>
                <c:pt idx="2496">
                  <c:v>49930</c:v>
                </c:pt>
                <c:pt idx="2497">
                  <c:v>49950</c:v>
                </c:pt>
                <c:pt idx="2498">
                  <c:v>49970</c:v>
                </c:pt>
                <c:pt idx="2499">
                  <c:v>49990</c:v>
                </c:pt>
                <c:pt idx="2500">
                  <c:v>50010</c:v>
                </c:pt>
                <c:pt idx="2501">
                  <c:v>50030</c:v>
                </c:pt>
                <c:pt idx="2502">
                  <c:v>50050</c:v>
                </c:pt>
                <c:pt idx="2503">
                  <c:v>50070</c:v>
                </c:pt>
                <c:pt idx="2504">
                  <c:v>50090</c:v>
                </c:pt>
                <c:pt idx="2505">
                  <c:v>50110</c:v>
                </c:pt>
                <c:pt idx="2506">
                  <c:v>50130</c:v>
                </c:pt>
                <c:pt idx="2507">
                  <c:v>50150</c:v>
                </c:pt>
                <c:pt idx="2508">
                  <c:v>50170</c:v>
                </c:pt>
                <c:pt idx="2509">
                  <c:v>50190</c:v>
                </c:pt>
                <c:pt idx="2510">
                  <c:v>50210</c:v>
                </c:pt>
                <c:pt idx="2511">
                  <c:v>50230</c:v>
                </c:pt>
                <c:pt idx="2512">
                  <c:v>50250</c:v>
                </c:pt>
                <c:pt idx="2513">
                  <c:v>50270</c:v>
                </c:pt>
                <c:pt idx="2514">
                  <c:v>50290</c:v>
                </c:pt>
                <c:pt idx="2515">
                  <c:v>50310</c:v>
                </c:pt>
                <c:pt idx="2516">
                  <c:v>50330</c:v>
                </c:pt>
                <c:pt idx="2517">
                  <c:v>50350</c:v>
                </c:pt>
                <c:pt idx="2518">
                  <c:v>50370</c:v>
                </c:pt>
                <c:pt idx="2519">
                  <c:v>50390</c:v>
                </c:pt>
                <c:pt idx="2520">
                  <c:v>50410</c:v>
                </c:pt>
                <c:pt idx="2521">
                  <c:v>50430</c:v>
                </c:pt>
                <c:pt idx="2522">
                  <c:v>50450</c:v>
                </c:pt>
                <c:pt idx="2523">
                  <c:v>50470</c:v>
                </c:pt>
                <c:pt idx="2524">
                  <c:v>50490</c:v>
                </c:pt>
                <c:pt idx="2525">
                  <c:v>50510</c:v>
                </c:pt>
                <c:pt idx="2526">
                  <c:v>50530</c:v>
                </c:pt>
                <c:pt idx="2527">
                  <c:v>50550</c:v>
                </c:pt>
                <c:pt idx="2528">
                  <c:v>50570</c:v>
                </c:pt>
                <c:pt idx="2529">
                  <c:v>50590</c:v>
                </c:pt>
                <c:pt idx="2530">
                  <c:v>50610</c:v>
                </c:pt>
                <c:pt idx="2531">
                  <c:v>50630</c:v>
                </c:pt>
                <c:pt idx="2532">
                  <c:v>50650</c:v>
                </c:pt>
                <c:pt idx="2533">
                  <c:v>50670</c:v>
                </c:pt>
                <c:pt idx="2534">
                  <c:v>50690</c:v>
                </c:pt>
                <c:pt idx="2535">
                  <c:v>50710</c:v>
                </c:pt>
                <c:pt idx="2536">
                  <c:v>50730</c:v>
                </c:pt>
                <c:pt idx="2537">
                  <c:v>50750</c:v>
                </c:pt>
                <c:pt idx="2538">
                  <c:v>50770</c:v>
                </c:pt>
                <c:pt idx="2539">
                  <c:v>50790</c:v>
                </c:pt>
                <c:pt idx="2540">
                  <c:v>50810</c:v>
                </c:pt>
                <c:pt idx="2541">
                  <c:v>50830</c:v>
                </c:pt>
                <c:pt idx="2542">
                  <c:v>50850</c:v>
                </c:pt>
                <c:pt idx="2543">
                  <c:v>50870</c:v>
                </c:pt>
                <c:pt idx="2544">
                  <c:v>50890</c:v>
                </c:pt>
                <c:pt idx="2545">
                  <c:v>50910</c:v>
                </c:pt>
                <c:pt idx="2546">
                  <c:v>50930</c:v>
                </c:pt>
                <c:pt idx="2547">
                  <c:v>50950</c:v>
                </c:pt>
                <c:pt idx="2548">
                  <c:v>50970</c:v>
                </c:pt>
                <c:pt idx="2549">
                  <c:v>50990</c:v>
                </c:pt>
                <c:pt idx="2550">
                  <c:v>51010</c:v>
                </c:pt>
                <c:pt idx="2551">
                  <c:v>51030</c:v>
                </c:pt>
                <c:pt idx="2552">
                  <c:v>51050</c:v>
                </c:pt>
                <c:pt idx="2553">
                  <c:v>51070</c:v>
                </c:pt>
                <c:pt idx="2554">
                  <c:v>51090</c:v>
                </c:pt>
                <c:pt idx="2555">
                  <c:v>51110</c:v>
                </c:pt>
                <c:pt idx="2556">
                  <c:v>51130</c:v>
                </c:pt>
                <c:pt idx="2557">
                  <c:v>51150</c:v>
                </c:pt>
                <c:pt idx="2558">
                  <c:v>51170</c:v>
                </c:pt>
                <c:pt idx="2559">
                  <c:v>51190</c:v>
                </c:pt>
                <c:pt idx="2560">
                  <c:v>51210</c:v>
                </c:pt>
                <c:pt idx="2561">
                  <c:v>51230</c:v>
                </c:pt>
                <c:pt idx="2562">
                  <c:v>51250</c:v>
                </c:pt>
                <c:pt idx="2563">
                  <c:v>51270</c:v>
                </c:pt>
                <c:pt idx="2564">
                  <c:v>51290</c:v>
                </c:pt>
                <c:pt idx="2565">
                  <c:v>51310</c:v>
                </c:pt>
                <c:pt idx="2566">
                  <c:v>51330</c:v>
                </c:pt>
                <c:pt idx="2567">
                  <c:v>51350</c:v>
                </c:pt>
                <c:pt idx="2568">
                  <c:v>51370</c:v>
                </c:pt>
                <c:pt idx="2569">
                  <c:v>51390</c:v>
                </c:pt>
                <c:pt idx="2570">
                  <c:v>51410</c:v>
                </c:pt>
                <c:pt idx="2571">
                  <c:v>51430</c:v>
                </c:pt>
                <c:pt idx="2572">
                  <c:v>51450</c:v>
                </c:pt>
                <c:pt idx="2573">
                  <c:v>51470</c:v>
                </c:pt>
                <c:pt idx="2574">
                  <c:v>51490</c:v>
                </c:pt>
                <c:pt idx="2575">
                  <c:v>51510</c:v>
                </c:pt>
                <c:pt idx="2576">
                  <c:v>51530</c:v>
                </c:pt>
                <c:pt idx="2577">
                  <c:v>51550</c:v>
                </c:pt>
                <c:pt idx="2578">
                  <c:v>51570</c:v>
                </c:pt>
                <c:pt idx="2579">
                  <c:v>51590</c:v>
                </c:pt>
                <c:pt idx="2580">
                  <c:v>51610</c:v>
                </c:pt>
                <c:pt idx="2581">
                  <c:v>51630</c:v>
                </c:pt>
                <c:pt idx="2582">
                  <c:v>51650</c:v>
                </c:pt>
                <c:pt idx="2583">
                  <c:v>51670</c:v>
                </c:pt>
                <c:pt idx="2584">
                  <c:v>51690</c:v>
                </c:pt>
                <c:pt idx="2585">
                  <c:v>51710</c:v>
                </c:pt>
                <c:pt idx="2586">
                  <c:v>51730</c:v>
                </c:pt>
                <c:pt idx="2587">
                  <c:v>51750</c:v>
                </c:pt>
                <c:pt idx="2588">
                  <c:v>51770</c:v>
                </c:pt>
                <c:pt idx="2589">
                  <c:v>51790</c:v>
                </c:pt>
                <c:pt idx="2590">
                  <c:v>51810</c:v>
                </c:pt>
                <c:pt idx="2591">
                  <c:v>51830</c:v>
                </c:pt>
                <c:pt idx="2592">
                  <c:v>51850</c:v>
                </c:pt>
                <c:pt idx="2593">
                  <c:v>51870</c:v>
                </c:pt>
                <c:pt idx="2594">
                  <c:v>51890</c:v>
                </c:pt>
                <c:pt idx="2595">
                  <c:v>51910</c:v>
                </c:pt>
                <c:pt idx="2596">
                  <c:v>51930</c:v>
                </c:pt>
                <c:pt idx="2597">
                  <c:v>51950</c:v>
                </c:pt>
                <c:pt idx="2598">
                  <c:v>51970</c:v>
                </c:pt>
                <c:pt idx="2599">
                  <c:v>51990</c:v>
                </c:pt>
                <c:pt idx="2600">
                  <c:v>52010</c:v>
                </c:pt>
                <c:pt idx="2601">
                  <c:v>52030</c:v>
                </c:pt>
                <c:pt idx="2602">
                  <c:v>52050</c:v>
                </c:pt>
                <c:pt idx="2603">
                  <c:v>52070</c:v>
                </c:pt>
                <c:pt idx="2604">
                  <c:v>52090</c:v>
                </c:pt>
                <c:pt idx="2605">
                  <c:v>52110</c:v>
                </c:pt>
                <c:pt idx="2606">
                  <c:v>52130</c:v>
                </c:pt>
                <c:pt idx="2607">
                  <c:v>52150</c:v>
                </c:pt>
                <c:pt idx="2608">
                  <c:v>52170</c:v>
                </c:pt>
                <c:pt idx="2609">
                  <c:v>52190</c:v>
                </c:pt>
                <c:pt idx="2610">
                  <c:v>52210</c:v>
                </c:pt>
                <c:pt idx="2611">
                  <c:v>52230</c:v>
                </c:pt>
                <c:pt idx="2612">
                  <c:v>52250</c:v>
                </c:pt>
                <c:pt idx="2613">
                  <c:v>52270</c:v>
                </c:pt>
                <c:pt idx="2614">
                  <c:v>52290</c:v>
                </c:pt>
                <c:pt idx="2615">
                  <c:v>52310</c:v>
                </c:pt>
                <c:pt idx="2616">
                  <c:v>52330</c:v>
                </c:pt>
                <c:pt idx="2617">
                  <c:v>52350</c:v>
                </c:pt>
                <c:pt idx="2618">
                  <c:v>52370</c:v>
                </c:pt>
                <c:pt idx="2619">
                  <c:v>52390</c:v>
                </c:pt>
                <c:pt idx="2620">
                  <c:v>52410</c:v>
                </c:pt>
                <c:pt idx="2621">
                  <c:v>52430</c:v>
                </c:pt>
                <c:pt idx="2622">
                  <c:v>52450</c:v>
                </c:pt>
                <c:pt idx="2623">
                  <c:v>52470</c:v>
                </c:pt>
                <c:pt idx="2624">
                  <c:v>52490</c:v>
                </c:pt>
                <c:pt idx="2625">
                  <c:v>52510</c:v>
                </c:pt>
                <c:pt idx="2626">
                  <c:v>52530</c:v>
                </c:pt>
                <c:pt idx="2627">
                  <c:v>52550</c:v>
                </c:pt>
                <c:pt idx="2628">
                  <c:v>52570</c:v>
                </c:pt>
                <c:pt idx="2629">
                  <c:v>52590</c:v>
                </c:pt>
                <c:pt idx="2630">
                  <c:v>52610</c:v>
                </c:pt>
                <c:pt idx="2631">
                  <c:v>52630</c:v>
                </c:pt>
                <c:pt idx="2632">
                  <c:v>52650</c:v>
                </c:pt>
                <c:pt idx="2633">
                  <c:v>52670</c:v>
                </c:pt>
                <c:pt idx="2634">
                  <c:v>52690</c:v>
                </c:pt>
                <c:pt idx="2635">
                  <c:v>52710</c:v>
                </c:pt>
                <c:pt idx="2636">
                  <c:v>52730</c:v>
                </c:pt>
                <c:pt idx="2637">
                  <c:v>52750</c:v>
                </c:pt>
                <c:pt idx="2638">
                  <c:v>52770</c:v>
                </c:pt>
                <c:pt idx="2639">
                  <c:v>52790</c:v>
                </c:pt>
                <c:pt idx="2640">
                  <c:v>52810</c:v>
                </c:pt>
                <c:pt idx="2641">
                  <c:v>52830</c:v>
                </c:pt>
                <c:pt idx="2642">
                  <c:v>52850</c:v>
                </c:pt>
                <c:pt idx="2643">
                  <c:v>52870</c:v>
                </c:pt>
                <c:pt idx="2644">
                  <c:v>52890</c:v>
                </c:pt>
                <c:pt idx="2645">
                  <c:v>52910</c:v>
                </c:pt>
                <c:pt idx="2646">
                  <c:v>52930</c:v>
                </c:pt>
                <c:pt idx="2647">
                  <c:v>52950</c:v>
                </c:pt>
                <c:pt idx="2648">
                  <c:v>52970</c:v>
                </c:pt>
                <c:pt idx="2649">
                  <c:v>52990</c:v>
                </c:pt>
                <c:pt idx="2650">
                  <c:v>53010</c:v>
                </c:pt>
                <c:pt idx="2651">
                  <c:v>53030</c:v>
                </c:pt>
                <c:pt idx="2652">
                  <c:v>53050</c:v>
                </c:pt>
                <c:pt idx="2653">
                  <c:v>53070</c:v>
                </c:pt>
                <c:pt idx="2654">
                  <c:v>53090</c:v>
                </c:pt>
                <c:pt idx="2655">
                  <c:v>53110</c:v>
                </c:pt>
                <c:pt idx="2656">
                  <c:v>53130</c:v>
                </c:pt>
                <c:pt idx="2657">
                  <c:v>53150</c:v>
                </c:pt>
                <c:pt idx="2658">
                  <c:v>53170</c:v>
                </c:pt>
                <c:pt idx="2659">
                  <c:v>53190</c:v>
                </c:pt>
                <c:pt idx="2660">
                  <c:v>53210</c:v>
                </c:pt>
                <c:pt idx="2661">
                  <c:v>53230</c:v>
                </c:pt>
                <c:pt idx="2662">
                  <c:v>53250</c:v>
                </c:pt>
                <c:pt idx="2663">
                  <c:v>53270</c:v>
                </c:pt>
                <c:pt idx="2664">
                  <c:v>53290</c:v>
                </c:pt>
                <c:pt idx="2665">
                  <c:v>53310</c:v>
                </c:pt>
                <c:pt idx="2666">
                  <c:v>53330</c:v>
                </c:pt>
                <c:pt idx="2667">
                  <c:v>53350</c:v>
                </c:pt>
                <c:pt idx="2668">
                  <c:v>53370</c:v>
                </c:pt>
                <c:pt idx="2669">
                  <c:v>53390</c:v>
                </c:pt>
                <c:pt idx="2670">
                  <c:v>53410</c:v>
                </c:pt>
                <c:pt idx="2671">
                  <c:v>53430</c:v>
                </c:pt>
                <c:pt idx="2672">
                  <c:v>53450</c:v>
                </c:pt>
                <c:pt idx="2673">
                  <c:v>53470</c:v>
                </c:pt>
                <c:pt idx="2674">
                  <c:v>53490</c:v>
                </c:pt>
                <c:pt idx="2675">
                  <c:v>53510</c:v>
                </c:pt>
                <c:pt idx="2676">
                  <c:v>53530</c:v>
                </c:pt>
                <c:pt idx="2677">
                  <c:v>53550</c:v>
                </c:pt>
                <c:pt idx="2678">
                  <c:v>53570</c:v>
                </c:pt>
                <c:pt idx="2679">
                  <c:v>53590</c:v>
                </c:pt>
                <c:pt idx="2680">
                  <c:v>53610</c:v>
                </c:pt>
                <c:pt idx="2681">
                  <c:v>53630</c:v>
                </c:pt>
                <c:pt idx="2682">
                  <c:v>53650</c:v>
                </c:pt>
                <c:pt idx="2683">
                  <c:v>53670</c:v>
                </c:pt>
                <c:pt idx="2684">
                  <c:v>53690</c:v>
                </c:pt>
                <c:pt idx="2685">
                  <c:v>53710</c:v>
                </c:pt>
                <c:pt idx="2686">
                  <c:v>53730</c:v>
                </c:pt>
                <c:pt idx="2687">
                  <c:v>53750</c:v>
                </c:pt>
                <c:pt idx="2688">
                  <c:v>53770</c:v>
                </c:pt>
                <c:pt idx="2689">
                  <c:v>53790</c:v>
                </c:pt>
                <c:pt idx="2690">
                  <c:v>53810</c:v>
                </c:pt>
                <c:pt idx="2691">
                  <c:v>53830</c:v>
                </c:pt>
                <c:pt idx="2692">
                  <c:v>53850</c:v>
                </c:pt>
                <c:pt idx="2693">
                  <c:v>53870</c:v>
                </c:pt>
                <c:pt idx="2694">
                  <c:v>53890</c:v>
                </c:pt>
                <c:pt idx="2695">
                  <c:v>53910</c:v>
                </c:pt>
                <c:pt idx="2696">
                  <c:v>53930</c:v>
                </c:pt>
                <c:pt idx="2697">
                  <c:v>53950</c:v>
                </c:pt>
                <c:pt idx="2698">
                  <c:v>53970</c:v>
                </c:pt>
                <c:pt idx="2699">
                  <c:v>53990</c:v>
                </c:pt>
                <c:pt idx="2700">
                  <c:v>54010</c:v>
                </c:pt>
                <c:pt idx="2701">
                  <c:v>54030</c:v>
                </c:pt>
                <c:pt idx="2702">
                  <c:v>54050</c:v>
                </c:pt>
                <c:pt idx="2703">
                  <c:v>54070</c:v>
                </c:pt>
                <c:pt idx="2704">
                  <c:v>54090</c:v>
                </c:pt>
                <c:pt idx="2705">
                  <c:v>54110</c:v>
                </c:pt>
                <c:pt idx="2706">
                  <c:v>54130</c:v>
                </c:pt>
                <c:pt idx="2707">
                  <c:v>54150</c:v>
                </c:pt>
                <c:pt idx="2708">
                  <c:v>54170</c:v>
                </c:pt>
                <c:pt idx="2709">
                  <c:v>54190</c:v>
                </c:pt>
                <c:pt idx="2710">
                  <c:v>54210</c:v>
                </c:pt>
                <c:pt idx="2711">
                  <c:v>54230</c:v>
                </c:pt>
                <c:pt idx="2712">
                  <c:v>54250</c:v>
                </c:pt>
                <c:pt idx="2713">
                  <c:v>54270</c:v>
                </c:pt>
                <c:pt idx="2714">
                  <c:v>54290</c:v>
                </c:pt>
                <c:pt idx="2715">
                  <c:v>54310</c:v>
                </c:pt>
                <c:pt idx="2716">
                  <c:v>54330</c:v>
                </c:pt>
                <c:pt idx="2717">
                  <c:v>54350</c:v>
                </c:pt>
                <c:pt idx="2718">
                  <c:v>54370</c:v>
                </c:pt>
                <c:pt idx="2719">
                  <c:v>54390</c:v>
                </c:pt>
                <c:pt idx="2720">
                  <c:v>54410</c:v>
                </c:pt>
                <c:pt idx="2721">
                  <c:v>54430</c:v>
                </c:pt>
                <c:pt idx="2722">
                  <c:v>54450</c:v>
                </c:pt>
                <c:pt idx="2723">
                  <c:v>54470</c:v>
                </c:pt>
                <c:pt idx="2724">
                  <c:v>54490</c:v>
                </c:pt>
                <c:pt idx="2725">
                  <c:v>54510</c:v>
                </c:pt>
                <c:pt idx="2726">
                  <c:v>54530</c:v>
                </c:pt>
                <c:pt idx="2727">
                  <c:v>54550</c:v>
                </c:pt>
                <c:pt idx="2728">
                  <c:v>54570</c:v>
                </c:pt>
                <c:pt idx="2729">
                  <c:v>54590</c:v>
                </c:pt>
                <c:pt idx="2730">
                  <c:v>54610</c:v>
                </c:pt>
                <c:pt idx="2731">
                  <c:v>54630</c:v>
                </c:pt>
                <c:pt idx="2732">
                  <c:v>54650</c:v>
                </c:pt>
                <c:pt idx="2733">
                  <c:v>54670</c:v>
                </c:pt>
                <c:pt idx="2734">
                  <c:v>54690</c:v>
                </c:pt>
                <c:pt idx="2735">
                  <c:v>54710</c:v>
                </c:pt>
                <c:pt idx="2736">
                  <c:v>54730</c:v>
                </c:pt>
                <c:pt idx="2737">
                  <c:v>54750</c:v>
                </c:pt>
                <c:pt idx="2738">
                  <c:v>54770</c:v>
                </c:pt>
                <c:pt idx="2739">
                  <c:v>54790</c:v>
                </c:pt>
                <c:pt idx="2740">
                  <c:v>54810</c:v>
                </c:pt>
                <c:pt idx="2741">
                  <c:v>54830</c:v>
                </c:pt>
                <c:pt idx="2742">
                  <c:v>54850</c:v>
                </c:pt>
                <c:pt idx="2743">
                  <c:v>54870</c:v>
                </c:pt>
                <c:pt idx="2744">
                  <c:v>54890</c:v>
                </c:pt>
                <c:pt idx="2745">
                  <c:v>54910</c:v>
                </c:pt>
                <c:pt idx="2746">
                  <c:v>54930</c:v>
                </c:pt>
                <c:pt idx="2747">
                  <c:v>54950</c:v>
                </c:pt>
                <c:pt idx="2748">
                  <c:v>54970</c:v>
                </c:pt>
                <c:pt idx="2749">
                  <c:v>54990</c:v>
                </c:pt>
                <c:pt idx="2750">
                  <c:v>55010</c:v>
                </c:pt>
                <c:pt idx="2751">
                  <c:v>55030</c:v>
                </c:pt>
                <c:pt idx="2752">
                  <c:v>55050</c:v>
                </c:pt>
                <c:pt idx="2753">
                  <c:v>55070</c:v>
                </c:pt>
                <c:pt idx="2754">
                  <c:v>55090</c:v>
                </c:pt>
                <c:pt idx="2755">
                  <c:v>55110</c:v>
                </c:pt>
                <c:pt idx="2756">
                  <c:v>55130</c:v>
                </c:pt>
                <c:pt idx="2757">
                  <c:v>55150</c:v>
                </c:pt>
                <c:pt idx="2758">
                  <c:v>55170</c:v>
                </c:pt>
                <c:pt idx="2759">
                  <c:v>55190</c:v>
                </c:pt>
                <c:pt idx="2760">
                  <c:v>55210</c:v>
                </c:pt>
                <c:pt idx="2761">
                  <c:v>55230</c:v>
                </c:pt>
                <c:pt idx="2762">
                  <c:v>55250</c:v>
                </c:pt>
                <c:pt idx="2763">
                  <c:v>55270</c:v>
                </c:pt>
                <c:pt idx="2764">
                  <c:v>55290</c:v>
                </c:pt>
                <c:pt idx="2765">
                  <c:v>55310</c:v>
                </c:pt>
                <c:pt idx="2766">
                  <c:v>55330</c:v>
                </c:pt>
                <c:pt idx="2767">
                  <c:v>55350</c:v>
                </c:pt>
                <c:pt idx="2768">
                  <c:v>55370</c:v>
                </c:pt>
                <c:pt idx="2769">
                  <c:v>55390</c:v>
                </c:pt>
                <c:pt idx="2770">
                  <c:v>55410</c:v>
                </c:pt>
                <c:pt idx="2771">
                  <c:v>55430</c:v>
                </c:pt>
                <c:pt idx="2772">
                  <c:v>55450</c:v>
                </c:pt>
                <c:pt idx="2773">
                  <c:v>55470</c:v>
                </c:pt>
                <c:pt idx="2774">
                  <c:v>55490</c:v>
                </c:pt>
                <c:pt idx="2775">
                  <c:v>55510</c:v>
                </c:pt>
                <c:pt idx="2776">
                  <c:v>55530</c:v>
                </c:pt>
                <c:pt idx="2777">
                  <c:v>55550</c:v>
                </c:pt>
                <c:pt idx="2778">
                  <c:v>55570</c:v>
                </c:pt>
                <c:pt idx="2779">
                  <c:v>55590</c:v>
                </c:pt>
                <c:pt idx="2780">
                  <c:v>55610</c:v>
                </c:pt>
                <c:pt idx="2781">
                  <c:v>55630</c:v>
                </c:pt>
                <c:pt idx="2782">
                  <c:v>55650</c:v>
                </c:pt>
                <c:pt idx="2783">
                  <c:v>55670</c:v>
                </c:pt>
                <c:pt idx="2784">
                  <c:v>55690</c:v>
                </c:pt>
                <c:pt idx="2785">
                  <c:v>55710</c:v>
                </c:pt>
                <c:pt idx="2786">
                  <c:v>55730</c:v>
                </c:pt>
                <c:pt idx="2787">
                  <c:v>55750</c:v>
                </c:pt>
                <c:pt idx="2788">
                  <c:v>55770</c:v>
                </c:pt>
                <c:pt idx="2789">
                  <c:v>55790</c:v>
                </c:pt>
                <c:pt idx="2790">
                  <c:v>55810</c:v>
                </c:pt>
                <c:pt idx="2791">
                  <c:v>55830</c:v>
                </c:pt>
                <c:pt idx="2792">
                  <c:v>55850</c:v>
                </c:pt>
                <c:pt idx="2793">
                  <c:v>55870</c:v>
                </c:pt>
                <c:pt idx="2794">
                  <c:v>55890</c:v>
                </c:pt>
                <c:pt idx="2795">
                  <c:v>55910</c:v>
                </c:pt>
                <c:pt idx="2796">
                  <c:v>55930</c:v>
                </c:pt>
                <c:pt idx="2797">
                  <c:v>55950</c:v>
                </c:pt>
                <c:pt idx="2798">
                  <c:v>55970</c:v>
                </c:pt>
                <c:pt idx="2799">
                  <c:v>55990</c:v>
                </c:pt>
                <c:pt idx="2800">
                  <c:v>56010</c:v>
                </c:pt>
                <c:pt idx="2801">
                  <c:v>56030</c:v>
                </c:pt>
                <c:pt idx="2802">
                  <c:v>56050</c:v>
                </c:pt>
                <c:pt idx="2803">
                  <c:v>56070</c:v>
                </c:pt>
                <c:pt idx="2804">
                  <c:v>56090</c:v>
                </c:pt>
                <c:pt idx="2805">
                  <c:v>56110</c:v>
                </c:pt>
                <c:pt idx="2806">
                  <c:v>56130</c:v>
                </c:pt>
                <c:pt idx="2807">
                  <c:v>56150</c:v>
                </c:pt>
                <c:pt idx="2808">
                  <c:v>56170</c:v>
                </c:pt>
                <c:pt idx="2809">
                  <c:v>56190</c:v>
                </c:pt>
                <c:pt idx="2810">
                  <c:v>56210</c:v>
                </c:pt>
                <c:pt idx="2811">
                  <c:v>56230</c:v>
                </c:pt>
                <c:pt idx="2812">
                  <c:v>56250</c:v>
                </c:pt>
                <c:pt idx="2813">
                  <c:v>56270</c:v>
                </c:pt>
                <c:pt idx="2814">
                  <c:v>56290</c:v>
                </c:pt>
                <c:pt idx="2815">
                  <c:v>56310</c:v>
                </c:pt>
                <c:pt idx="2816">
                  <c:v>56330</c:v>
                </c:pt>
                <c:pt idx="2817">
                  <c:v>56350</c:v>
                </c:pt>
                <c:pt idx="2818">
                  <c:v>56370</c:v>
                </c:pt>
                <c:pt idx="2819">
                  <c:v>56390</c:v>
                </c:pt>
                <c:pt idx="2820">
                  <c:v>56410</c:v>
                </c:pt>
                <c:pt idx="2821">
                  <c:v>56430</c:v>
                </c:pt>
                <c:pt idx="2822">
                  <c:v>56450</c:v>
                </c:pt>
                <c:pt idx="2823">
                  <c:v>56470</c:v>
                </c:pt>
                <c:pt idx="2824">
                  <c:v>56490</c:v>
                </c:pt>
                <c:pt idx="2825">
                  <c:v>56510</c:v>
                </c:pt>
                <c:pt idx="2826">
                  <c:v>56530</c:v>
                </c:pt>
                <c:pt idx="2827">
                  <c:v>56550</c:v>
                </c:pt>
                <c:pt idx="2828">
                  <c:v>56570</c:v>
                </c:pt>
                <c:pt idx="2829">
                  <c:v>56590</c:v>
                </c:pt>
                <c:pt idx="2830">
                  <c:v>56610</c:v>
                </c:pt>
                <c:pt idx="2831">
                  <c:v>56630</c:v>
                </c:pt>
                <c:pt idx="2832">
                  <c:v>56650</c:v>
                </c:pt>
                <c:pt idx="2833">
                  <c:v>56670</c:v>
                </c:pt>
                <c:pt idx="2834">
                  <c:v>56690</c:v>
                </c:pt>
                <c:pt idx="2835">
                  <c:v>56710</c:v>
                </c:pt>
                <c:pt idx="2836">
                  <c:v>56730</c:v>
                </c:pt>
                <c:pt idx="2837">
                  <c:v>56750</c:v>
                </c:pt>
                <c:pt idx="2838">
                  <c:v>56770</c:v>
                </c:pt>
                <c:pt idx="2839">
                  <c:v>56790</c:v>
                </c:pt>
                <c:pt idx="2840">
                  <c:v>56810</c:v>
                </c:pt>
                <c:pt idx="2841">
                  <c:v>56830</c:v>
                </c:pt>
                <c:pt idx="2842">
                  <c:v>56850</c:v>
                </c:pt>
                <c:pt idx="2843">
                  <c:v>56870</c:v>
                </c:pt>
                <c:pt idx="2844">
                  <c:v>56890</c:v>
                </c:pt>
                <c:pt idx="2845">
                  <c:v>56910</c:v>
                </c:pt>
                <c:pt idx="2846">
                  <c:v>56930</c:v>
                </c:pt>
                <c:pt idx="2847">
                  <c:v>56950</c:v>
                </c:pt>
                <c:pt idx="2848">
                  <c:v>56970</c:v>
                </c:pt>
                <c:pt idx="2849">
                  <c:v>56990</c:v>
                </c:pt>
                <c:pt idx="2850">
                  <c:v>57010</c:v>
                </c:pt>
                <c:pt idx="2851">
                  <c:v>57030</c:v>
                </c:pt>
                <c:pt idx="2852">
                  <c:v>57050</c:v>
                </c:pt>
                <c:pt idx="2853">
                  <c:v>57070</c:v>
                </c:pt>
                <c:pt idx="2854">
                  <c:v>57090</c:v>
                </c:pt>
                <c:pt idx="2855">
                  <c:v>57110</c:v>
                </c:pt>
                <c:pt idx="2856">
                  <c:v>57130</c:v>
                </c:pt>
                <c:pt idx="2857">
                  <c:v>57150</c:v>
                </c:pt>
                <c:pt idx="2858">
                  <c:v>57170</c:v>
                </c:pt>
                <c:pt idx="2859">
                  <c:v>57190</c:v>
                </c:pt>
                <c:pt idx="2860">
                  <c:v>57210</c:v>
                </c:pt>
                <c:pt idx="2861">
                  <c:v>57230</c:v>
                </c:pt>
                <c:pt idx="2862">
                  <c:v>57250</c:v>
                </c:pt>
                <c:pt idx="2863">
                  <c:v>57270</c:v>
                </c:pt>
                <c:pt idx="2864">
                  <c:v>57290</c:v>
                </c:pt>
                <c:pt idx="2865">
                  <c:v>57310</c:v>
                </c:pt>
                <c:pt idx="2866">
                  <c:v>57330</c:v>
                </c:pt>
                <c:pt idx="2867">
                  <c:v>57350</c:v>
                </c:pt>
                <c:pt idx="2868">
                  <c:v>57370</c:v>
                </c:pt>
                <c:pt idx="2869">
                  <c:v>57390</c:v>
                </c:pt>
                <c:pt idx="2870">
                  <c:v>57410</c:v>
                </c:pt>
                <c:pt idx="2871">
                  <c:v>57430</c:v>
                </c:pt>
                <c:pt idx="2872">
                  <c:v>57450</c:v>
                </c:pt>
                <c:pt idx="2873">
                  <c:v>57470</c:v>
                </c:pt>
                <c:pt idx="2874">
                  <c:v>57490</c:v>
                </c:pt>
                <c:pt idx="2875">
                  <c:v>57510</c:v>
                </c:pt>
                <c:pt idx="2876">
                  <c:v>57530</c:v>
                </c:pt>
                <c:pt idx="2877">
                  <c:v>57550</c:v>
                </c:pt>
                <c:pt idx="2878">
                  <c:v>57570</c:v>
                </c:pt>
                <c:pt idx="2879">
                  <c:v>57590</c:v>
                </c:pt>
                <c:pt idx="2880">
                  <c:v>57610</c:v>
                </c:pt>
                <c:pt idx="2881">
                  <c:v>57630</c:v>
                </c:pt>
                <c:pt idx="2882">
                  <c:v>57650</c:v>
                </c:pt>
                <c:pt idx="2883">
                  <c:v>57670</c:v>
                </c:pt>
                <c:pt idx="2884">
                  <c:v>57690</c:v>
                </c:pt>
                <c:pt idx="2885">
                  <c:v>57710</c:v>
                </c:pt>
                <c:pt idx="2886">
                  <c:v>57730</c:v>
                </c:pt>
                <c:pt idx="2887">
                  <c:v>57750</c:v>
                </c:pt>
                <c:pt idx="2888">
                  <c:v>57770</c:v>
                </c:pt>
                <c:pt idx="2889">
                  <c:v>57790</c:v>
                </c:pt>
                <c:pt idx="2890">
                  <c:v>57810</c:v>
                </c:pt>
                <c:pt idx="2891">
                  <c:v>57830</c:v>
                </c:pt>
                <c:pt idx="2892">
                  <c:v>57850</c:v>
                </c:pt>
                <c:pt idx="2893">
                  <c:v>57870</c:v>
                </c:pt>
                <c:pt idx="2894">
                  <c:v>57890</c:v>
                </c:pt>
                <c:pt idx="2895">
                  <c:v>57910</c:v>
                </c:pt>
                <c:pt idx="2896">
                  <c:v>57930</c:v>
                </c:pt>
                <c:pt idx="2897">
                  <c:v>57950</c:v>
                </c:pt>
                <c:pt idx="2898">
                  <c:v>57970</c:v>
                </c:pt>
                <c:pt idx="2899">
                  <c:v>57990</c:v>
                </c:pt>
                <c:pt idx="2900">
                  <c:v>58010</c:v>
                </c:pt>
                <c:pt idx="2901">
                  <c:v>58030</c:v>
                </c:pt>
                <c:pt idx="2902">
                  <c:v>58050</c:v>
                </c:pt>
                <c:pt idx="2903">
                  <c:v>58070</c:v>
                </c:pt>
                <c:pt idx="2904">
                  <c:v>58090</c:v>
                </c:pt>
                <c:pt idx="2905">
                  <c:v>58110</c:v>
                </c:pt>
                <c:pt idx="2906">
                  <c:v>58130</c:v>
                </c:pt>
                <c:pt idx="2907">
                  <c:v>58150</c:v>
                </c:pt>
                <c:pt idx="2908">
                  <c:v>58170</c:v>
                </c:pt>
                <c:pt idx="2909">
                  <c:v>58190</c:v>
                </c:pt>
                <c:pt idx="2910">
                  <c:v>58210</c:v>
                </c:pt>
                <c:pt idx="2911">
                  <c:v>58230</c:v>
                </c:pt>
                <c:pt idx="2912">
                  <c:v>58250</c:v>
                </c:pt>
                <c:pt idx="2913">
                  <c:v>58270</c:v>
                </c:pt>
                <c:pt idx="2914">
                  <c:v>58290</c:v>
                </c:pt>
                <c:pt idx="2915">
                  <c:v>58310</c:v>
                </c:pt>
                <c:pt idx="2916">
                  <c:v>58330</c:v>
                </c:pt>
                <c:pt idx="2917">
                  <c:v>58350</c:v>
                </c:pt>
                <c:pt idx="2918">
                  <c:v>58370</c:v>
                </c:pt>
                <c:pt idx="2919">
                  <c:v>58390</c:v>
                </c:pt>
                <c:pt idx="2920">
                  <c:v>58410</c:v>
                </c:pt>
                <c:pt idx="2921">
                  <c:v>58430</c:v>
                </c:pt>
                <c:pt idx="2922">
                  <c:v>58450</c:v>
                </c:pt>
                <c:pt idx="2923">
                  <c:v>58470</c:v>
                </c:pt>
                <c:pt idx="2924">
                  <c:v>58490</c:v>
                </c:pt>
                <c:pt idx="2925">
                  <c:v>58510</c:v>
                </c:pt>
                <c:pt idx="2926">
                  <c:v>58530</c:v>
                </c:pt>
                <c:pt idx="2927">
                  <c:v>58550</c:v>
                </c:pt>
                <c:pt idx="2928">
                  <c:v>58570</c:v>
                </c:pt>
                <c:pt idx="2929">
                  <c:v>58590</c:v>
                </c:pt>
                <c:pt idx="2930">
                  <c:v>58610</c:v>
                </c:pt>
                <c:pt idx="2931">
                  <c:v>58630</c:v>
                </c:pt>
                <c:pt idx="2932">
                  <c:v>58650</c:v>
                </c:pt>
                <c:pt idx="2933">
                  <c:v>58670</c:v>
                </c:pt>
                <c:pt idx="2934">
                  <c:v>58690</c:v>
                </c:pt>
                <c:pt idx="2935">
                  <c:v>58710</c:v>
                </c:pt>
                <c:pt idx="2936">
                  <c:v>58730</c:v>
                </c:pt>
                <c:pt idx="2937">
                  <c:v>58750</c:v>
                </c:pt>
                <c:pt idx="2938">
                  <c:v>58770</c:v>
                </c:pt>
                <c:pt idx="2939">
                  <c:v>58790</c:v>
                </c:pt>
                <c:pt idx="2940">
                  <c:v>58810</c:v>
                </c:pt>
                <c:pt idx="2941">
                  <c:v>58830</c:v>
                </c:pt>
                <c:pt idx="2942">
                  <c:v>58850</c:v>
                </c:pt>
                <c:pt idx="2943">
                  <c:v>58870</c:v>
                </c:pt>
                <c:pt idx="2944">
                  <c:v>58890</c:v>
                </c:pt>
                <c:pt idx="2945">
                  <c:v>58910</c:v>
                </c:pt>
                <c:pt idx="2946">
                  <c:v>58930</c:v>
                </c:pt>
                <c:pt idx="2947">
                  <c:v>58950</c:v>
                </c:pt>
                <c:pt idx="2948">
                  <c:v>58970</c:v>
                </c:pt>
                <c:pt idx="2949">
                  <c:v>58990</c:v>
                </c:pt>
                <c:pt idx="2950">
                  <c:v>59010</c:v>
                </c:pt>
                <c:pt idx="2951">
                  <c:v>59030</c:v>
                </c:pt>
                <c:pt idx="2952">
                  <c:v>59050</c:v>
                </c:pt>
                <c:pt idx="2953">
                  <c:v>59070</c:v>
                </c:pt>
                <c:pt idx="2954">
                  <c:v>59090</c:v>
                </c:pt>
                <c:pt idx="2955">
                  <c:v>59110</c:v>
                </c:pt>
                <c:pt idx="2956">
                  <c:v>59130</c:v>
                </c:pt>
                <c:pt idx="2957">
                  <c:v>59150</c:v>
                </c:pt>
                <c:pt idx="2958">
                  <c:v>59170</c:v>
                </c:pt>
                <c:pt idx="2959">
                  <c:v>59190</c:v>
                </c:pt>
                <c:pt idx="2960">
                  <c:v>59210</c:v>
                </c:pt>
                <c:pt idx="2961">
                  <c:v>59230</c:v>
                </c:pt>
                <c:pt idx="2962">
                  <c:v>59250</c:v>
                </c:pt>
                <c:pt idx="2963">
                  <c:v>59270</c:v>
                </c:pt>
                <c:pt idx="2964">
                  <c:v>59290</c:v>
                </c:pt>
                <c:pt idx="2965">
                  <c:v>59310</c:v>
                </c:pt>
                <c:pt idx="2966">
                  <c:v>59330</c:v>
                </c:pt>
                <c:pt idx="2967">
                  <c:v>59350</c:v>
                </c:pt>
                <c:pt idx="2968">
                  <c:v>59370</c:v>
                </c:pt>
                <c:pt idx="2969">
                  <c:v>59390</c:v>
                </c:pt>
                <c:pt idx="2970">
                  <c:v>59410</c:v>
                </c:pt>
                <c:pt idx="2971">
                  <c:v>59430</c:v>
                </c:pt>
                <c:pt idx="2972">
                  <c:v>59450</c:v>
                </c:pt>
                <c:pt idx="2973">
                  <c:v>59470</c:v>
                </c:pt>
                <c:pt idx="2974">
                  <c:v>59490</c:v>
                </c:pt>
                <c:pt idx="2975">
                  <c:v>59510</c:v>
                </c:pt>
                <c:pt idx="2976">
                  <c:v>59530</c:v>
                </c:pt>
                <c:pt idx="2977">
                  <c:v>59550</c:v>
                </c:pt>
                <c:pt idx="2978">
                  <c:v>59570</c:v>
                </c:pt>
                <c:pt idx="2979">
                  <c:v>59590</c:v>
                </c:pt>
                <c:pt idx="2980">
                  <c:v>59610</c:v>
                </c:pt>
                <c:pt idx="2981">
                  <c:v>59630</c:v>
                </c:pt>
                <c:pt idx="2982">
                  <c:v>59650</c:v>
                </c:pt>
                <c:pt idx="2983">
                  <c:v>59670</c:v>
                </c:pt>
                <c:pt idx="2984">
                  <c:v>59690</c:v>
                </c:pt>
                <c:pt idx="2985">
                  <c:v>59710</c:v>
                </c:pt>
                <c:pt idx="2986">
                  <c:v>59730</c:v>
                </c:pt>
                <c:pt idx="2987">
                  <c:v>59750</c:v>
                </c:pt>
                <c:pt idx="2988">
                  <c:v>59770</c:v>
                </c:pt>
                <c:pt idx="2989">
                  <c:v>59790</c:v>
                </c:pt>
                <c:pt idx="2990">
                  <c:v>59810</c:v>
                </c:pt>
                <c:pt idx="2991">
                  <c:v>59830</c:v>
                </c:pt>
                <c:pt idx="2992">
                  <c:v>59850</c:v>
                </c:pt>
                <c:pt idx="2993">
                  <c:v>59870</c:v>
                </c:pt>
                <c:pt idx="2994">
                  <c:v>59890</c:v>
                </c:pt>
                <c:pt idx="2995">
                  <c:v>59910</c:v>
                </c:pt>
                <c:pt idx="2996">
                  <c:v>59930</c:v>
                </c:pt>
                <c:pt idx="2997">
                  <c:v>59950</c:v>
                </c:pt>
                <c:pt idx="2998">
                  <c:v>59970</c:v>
                </c:pt>
                <c:pt idx="2999">
                  <c:v>59990</c:v>
                </c:pt>
                <c:pt idx="3000">
                  <c:v>60010</c:v>
                </c:pt>
                <c:pt idx="3001">
                  <c:v>60030</c:v>
                </c:pt>
                <c:pt idx="3002">
                  <c:v>60050</c:v>
                </c:pt>
                <c:pt idx="3003">
                  <c:v>60070</c:v>
                </c:pt>
                <c:pt idx="3004">
                  <c:v>60090</c:v>
                </c:pt>
                <c:pt idx="3005">
                  <c:v>60110</c:v>
                </c:pt>
                <c:pt idx="3006">
                  <c:v>60130</c:v>
                </c:pt>
                <c:pt idx="3007">
                  <c:v>60150</c:v>
                </c:pt>
                <c:pt idx="3008">
                  <c:v>60170</c:v>
                </c:pt>
                <c:pt idx="3009">
                  <c:v>60190</c:v>
                </c:pt>
                <c:pt idx="3010">
                  <c:v>60210</c:v>
                </c:pt>
                <c:pt idx="3011">
                  <c:v>60230</c:v>
                </c:pt>
                <c:pt idx="3012">
                  <c:v>60250</c:v>
                </c:pt>
                <c:pt idx="3013">
                  <c:v>60270</c:v>
                </c:pt>
                <c:pt idx="3014">
                  <c:v>60290</c:v>
                </c:pt>
                <c:pt idx="3015">
                  <c:v>60310</c:v>
                </c:pt>
                <c:pt idx="3016">
                  <c:v>60330</c:v>
                </c:pt>
                <c:pt idx="3017">
                  <c:v>60350</c:v>
                </c:pt>
                <c:pt idx="3018">
                  <c:v>60370</c:v>
                </c:pt>
                <c:pt idx="3019">
                  <c:v>60390</c:v>
                </c:pt>
                <c:pt idx="3020">
                  <c:v>60410</c:v>
                </c:pt>
                <c:pt idx="3021">
                  <c:v>60430</c:v>
                </c:pt>
                <c:pt idx="3022">
                  <c:v>60450</c:v>
                </c:pt>
                <c:pt idx="3023">
                  <c:v>60470</c:v>
                </c:pt>
                <c:pt idx="3024">
                  <c:v>60490</c:v>
                </c:pt>
                <c:pt idx="3025">
                  <c:v>60510</c:v>
                </c:pt>
                <c:pt idx="3026">
                  <c:v>60530</c:v>
                </c:pt>
                <c:pt idx="3027">
                  <c:v>60550</c:v>
                </c:pt>
                <c:pt idx="3028">
                  <c:v>60570</c:v>
                </c:pt>
                <c:pt idx="3029">
                  <c:v>60590</c:v>
                </c:pt>
                <c:pt idx="3030">
                  <c:v>60610</c:v>
                </c:pt>
                <c:pt idx="3031">
                  <c:v>60630</c:v>
                </c:pt>
                <c:pt idx="3032">
                  <c:v>60650</c:v>
                </c:pt>
                <c:pt idx="3033">
                  <c:v>60670</c:v>
                </c:pt>
                <c:pt idx="3034">
                  <c:v>60690</c:v>
                </c:pt>
                <c:pt idx="3035">
                  <c:v>60710</c:v>
                </c:pt>
                <c:pt idx="3036">
                  <c:v>60730</c:v>
                </c:pt>
                <c:pt idx="3037">
                  <c:v>60750</c:v>
                </c:pt>
                <c:pt idx="3038">
                  <c:v>60770</c:v>
                </c:pt>
                <c:pt idx="3039">
                  <c:v>60790</c:v>
                </c:pt>
                <c:pt idx="3040">
                  <c:v>60810</c:v>
                </c:pt>
                <c:pt idx="3041">
                  <c:v>60830</c:v>
                </c:pt>
                <c:pt idx="3042">
                  <c:v>60850</c:v>
                </c:pt>
                <c:pt idx="3043">
                  <c:v>60870</c:v>
                </c:pt>
                <c:pt idx="3044">
                  <c:v>60890</c:v>
                </c:pt>
                <c:pt idx="3045">
                  <c:v>60910</c:v>
                </c:pt>
                <c:pt idx="3046">
                  <c:v>60930</c:v>
                </c:pt>
                <c:pt idx="3047">
                  <c:v>60950</c:v>
                </c:pt>
                <c:pt idx="3048">
                  <c:v>60970</c:v>
                </c:pt>
                <c:pt idx="3049">
                  <c:v>60990</c:v>
                </c:pt>
                <c:pt idx="3050">
                  <c:v>61010</c:v>
                </c:pt>
                <c:pt idx="3051">
                  <c:v>61030</c:v>
                </c:pt>
                <c:pt idx="3052">
                  <c:v>61050</c:v>
                </c:pt>
                <c:pt idx="3053">
                  <c:v>61070</c:v>
                </c:pt>
                <c:pt idx="3054">
                  <c:v>61090</c:v>
                </c:pt>
                <c:pt idx="3055">
                  <c:v>61110</c:v>
                </c:pt>
                <c:pt idx="3056">
                  <c:v>61130</c:v>
                </c:pt>
                <c:pt idx="3057">
                  <c:v>61150</c:v>
                </c:pt>
                <c:pt idx="3058">
                  <c:v>61170</c:v>
                </c:pt>
                <c:pt idx="3059">
                  <c:v>61190</c:v>
                </c:pt>
                <c:pt idx="3060">
                  <c:v>61210</c:v>
                </c:pt>
                <c:pt idx="3061">
                  <c:v>61230</c:v>
                </c:pt>
                <c:pt idx="3062">
                  <c:v>61250</c:v>
                </c:pt>
                <c:pt idx="3063">
                  <c:v>61270</c:v>
                </c:pt>
                <c:pt idx="3064">
                  <c:v>61290</c:v>
                </c:pt>
                <c:pt idx="3065">
                  <c:v>61310</c:v>
                </c:pt>
                <c:pt idx="3066">
                  <c:v>61330</c:v>
                </c:pt>
                <c:pt idx="3067">
                  <c:v>61350</c:v>
                </c:pt>
                <c:pt idx="3068">
                  <c:v>61370</c:v>
                </c:pt>
                <c:pt idx="3069">
                  <c:v>61390</c:v>
                </c:pt>
                <c:pt idx="3070">
                  <c:v>61410</c:v>
                </c:pt>
                <c:pt idx="3071">
                  <c:v>61430</c:v>
                </c:pt>
                <c:pt idx="3072">
                  <c:v>61450</c:v>
                </c:pt>
                <c:pt idx="3073">
                  <c:v>61470</c:v>
                </c:pt>
                <c:pt idx="3074">
                  <c:v>61490</c:v>
                </c:pt>
                <c:pt idx="3075">
                  <c:v>61510</c:v>
                </c:pt>
                <c:pt idx="3076">
                  <c:v>61530</c:v>
                </c:pt>
                <c:pt idx="3077">
                  <c:v>61550</c:v>
                </c:pt>
                <c:pt idx="3078">
                  <c:v>61570</c:v>
                </c:pt>
                <c:pt idx="3079">
                  <c:v>61590</c:v>
                </c:pt>
                <c:pt idx="3080">
                  <c:v>61610</c:v>
                </c:pt>
                <c:pt idx="3081">
                  <c:v>61630</c:v>
                </c:pt>
                <c:pt idx="3082">
                  <c:v>61650</c:v>
                </c:pt>
                <c:pt idx="3083">
                  <c:v>61670</c:v>
                </c:pt>
                <c:pt idx="3084">
                  <c:v>61690</c:v>
                </c:pt>
                <c:pt idx="3085">
                  <c:v>61710</c:v>
                </c:pt>
                <c:pt idx="3086">
                  <c:v>61730</c:v>
                </c:pt>
                <c:pt idx="3087">
                  <c:v>61750</c:v>
                </c:pt>
                <c:pt idx="3088">
                  <c:v>61770</c:v>
                </c:pt>
                <c:pt idx="3089">
                  <c:v>61790</c:v>
                </c:pt>
                <c:pt idx="3090">
                  <c:v>61810</c:v>
                </c:pt>
                <c:pt idx="3091">
                  <c:v>61830</c:v>
                </c:pt>
                <c:pt idx="3092">
                  <c:v>61850</c:v>
                </c:pt>
                <c:pt idx="3093">
                  <c:v>61870</c:v>
                </c:pt>
                <c:pt idx="3094">
                  <c:v>61890</c:v>
                </c:pt>
                <c:pt idx="3095">
                  <c:v>61910</c:v>
                </c:pt>
                <c:pt idx="3096">
                  <c:v>61930</c:v>
                </c:pt>
                <c:pt idx="3097">
                  <c:v>61950</c:v>
                </c:pt>
                <c:pt idx="3098">
                  <c:v>61970</c:v>
                </c:pt>
                <c:pt idx="3099">
                  <c:v>61990</c:v>
                </c:pt>
                <c:pt idx="3100">
                  <c:v>62010</c:v>
                </c:pt>
                <c:pt idx="3101">
                  <c:v>62030</c:v>
                </c:pt>
                <c:pt idx="3102">
                  <c:v>62050</c:v>
                </c:pt>
                <c:pt idx="3103">
                  <c:v>62070</c:v>
                </c:pt>
                <c:pt idx="3104">
                  <c:v>62090</c:v>
                </c:pt>
                <c:pt idx="3105">
                  <c:v>62110</c:v>
                </c:pt>
                <c:pt idx="3106">
                  <c:v>62130</c:v>
                </c:pt>
                <c:pt idx="3107">
                  <c:v>62150</c:v>
                </c:pt>
                <c:pt idx="3108">
                  <c:v>62170</c:v>
                </c:pt>
                <c:pt idx="3109">
                  <c:v>62190</c:v>
                </c:pt>
                <c:pt idx="3110">
                  <c:v>62210</c:v>
                </c:pt>
                <c:pt idx="3111">
                  <c:v>62230</c:v>
                </c:pt>
                <c:pt idx="3112">
                  <c:v>62250</c:v>
                </c:pt>
                <c:pt idx="3113">
                  <c:v>62270</c:v>
                </c:pt>
                <c:pt idx="3114">
                  <c:v>62290</c:v>
                </c:pt>
                <c:pt idx="3115">
                  <c:v>62310</c:v>
                </c:pt>
                <c:pt idx="3116">
                  <c:v>62330</c:v>
                </c:pt>
                <c:pt idx="3117">
                  <c:v>62350</c:v>
                </c:pt>
                <c:pt idx="3118">
                  <c:v>62370</c:v>
                </c:pt>
                <c:pt idx="3119">
                  <c:v>62390</c:v>
                </c:pt>
                <c:pt idx="3120">
                  <c:v>62410</c:v>
                </c:pt>
                <c:pt idx="3121">
                  <c:v>62430</c:v>
                </c:pt>
                <c:pt idx="3122">
                  <c:v>62450</c:v>
                </c:pt>
                <c:pt idx="3123">
                  <c:v>62470</c:v>
                </c:pt>
                <c:pt idx="3124">
                  <c:v>62490</c:v>
                </c:pt>
                <c:pt idx="3125">
                  <c:v>62510</c:v>
                </c:pt>
                <c:pt idx="3126">
                  <c:v>62530</c:v>
                </c:pt>
                <c:pt idx="3127">
                  <c:v>62550</c:v>
                </c:pt>
                <c:pt idx="3128">
                  <c:v>62570</c:v>
                </c:pt>
                <c:pt idx="3129">
                  <c:v>62590</c:v>
                </c:pt>
                <c:pt idx="3130">
                  <c:v>62610</c:v>
                </c:pt>
                <c:pt idx="3131">
                  <c:v>62630</c:v>
                </c:pt>
                <c:pt idx="3132">
                  <c:v>62650</c:v>
                </c:pt>
                <c:pt idx="3133">
                  <c:v>62670</c:v>
                </c:pt>
                <c:pt idx="3134">
                  <c:v>62690</c:v>
                </c:pt>
                <c:pt idx="3135">
                  <c:v>62710</c:v>
                </c:pt>
                <c:pt idx="3136">
                  <c:v>62730</c:v>
                </c:pt>
                <c:pt idx="3137">
                  <c:v>62750</c:v>
                </c:pt>
                <c:pt idx="3138">
                  <c:v>62770</c:v>
                </c:pt>
                <c:pt idx="3139">
                  <c:v>62790</c:v>
                </c:pt>
                <c:pt idx="3140">
                  <c:v>62810</c:v>
                </c:pt>
                <c:pt idx="3141">
                  <c:v>62830</c:v>
                </c:pt>
                <c:pt idx="3142">
                  <c:v>62850</c:v>
                </c:pt>
                <c:pt idx="3143">
                  <c:v>62870</c:v>
                </c:pt>
                <c:pt idx="3144">
                  <c:v>62890</c:v>
                </c:pt>
                <c:pt idx="3145">
                  <c:v>62910</c:v>
                </c:pt>
                <c:pt idx="3146">
                  <c:v>62930</c:v>
                </c:pt>
                <c:pt idx="3147">
                  <c:v>62950</c:v>
                </c:pt>
                <c:pt idx="3148">
                  <c:v>62970</c:v>
                </c:pt>
                <c:pt idx="3149">
                  <c:v>62990</c:v>
                </c:pt>
                <c:pt idx="3150">
                  <c:v>63010</c:v>
                </c:pt>
                <c:pt idx="3151">
                  <c:v>63030</c:v>
                </c:pt>
                <c:pt idx="3152">
                  <c:v>63050</c:v>
                </c:pt>
                <c:pt idx="3153">
                  <c:v>63070</c:v>
                </c:pt>
                <c:pt idx="3154">
                  <c:v>63090</c:v>
                </c:pt>
                <c:pt idx="3155">
                  <c:v>63110</c:v>
                </c:pt>
                <c:pt idx="3156">
                  <c:v>63130</c:v>
                </c:pt>
                <c:pt idx="3157">
                  <c:v>63150</c:v>
                </c:pt>
                <c:pt idx="3158">
                  <c:v>63170</c:v>
                </c:pt>
                <c:pt idx="3159">
                  <c:v>63190</c:v>
                </c:pt>
                <c:pt idx="3160">
                  <c:v>63210</c:v>
                </c:pt>
                <c:pt idx="3161">
                  <c:v>63230</c:v>
                </c:pt>
                <c:pt idx="3162">
                  <c:v>63250</c:v>
                </c:pt>
                <c:pt idx="3163">
                  <c:v>63270</c:v>
                </c:pt>
                <c:pt idx="3164">
                  <c:v>63290</c:v>
                </c:pt>
                <c:pt idx="3165">
                  <c:v>63310</c:v>
                </c:pt>
                <c:pt idx="3166">
                  <c:v>63330</c:v>
                </c:pt>
                <c:pt idx="3167">
                  <c:v>63350</c:v>
                </c:pt>
                <c:pt idx="3168">
                  <c:v>63370</c:v>
                </c:pt>
                <c:pt idx="3169">
                  <c:v>63390</c:v>
                </c:pt>
                <c:pt idx="3170">
                  <c:v>63410</c:v>
                </c:pt>
                <c:pt idx="3171">
                  <c:v>63430</c:v>
                </c:pt>
                <c:pt idx="3172">
                  <c:v>63450</c:v>
                </c:pt>
                <c:pt idx="3173">
                  <c:v>63470</c:v>
                </c:pt>
                <c:pt idx="3174">
                  <c:v>63490</c:v>
                </c:pt>
                <c:pt idx="3175">
                  <c:v>63510</c:v>
                </c:pt>
                <c:pt idx="3176">
                  <c:v>63530</c:v>
                </c:pt>
                <c:pt idx="3177">
                  <c:v>63550</c:v>
                </c:pt>
                <c:pt idx="3178">
                  <c:v>63570</c:v>
                </c:pt>
                <c:pt idx="3179">
                  <c:v>63590</c:v>
                </c:pt>
                <c:pt idx="3180">
                  <c:v>63610</c:v>
                </c:pt>
                <c:pt idx="3181">
                  <c:v>63630</c:v>
                </c:pt>
                <c:pt idx="3182">
                  <c:v>63650</c:v>
                </c:pt>
                <c:pt idx="3183">
                  <c:v>63670</c:v>
                </c:pt>
                <c:pt idx="3184">
                  <c:v>63690</c:v>
                </c:pt>
                <c:pt idx="3185">
                  <c:v>63710</c:v>
                </c:pt>
                <c:pt idx="3186">
                  <c:v>63730</c:v>
                </c:pt>
                <c:pt idx="3187">
                  <c:v>63750</c:v>
                </c:pt>
                <c:pt idx="3188">
                  <c:v>63770</c:v>
                </c:pt>
                <c:pt idx="3189">
                  <c:v>63790</c:v>
                </c:pt>
                <c:pt idx="3190">
                  <c:v>63810</c:v>
                </c:pt>
                <c:pt idx="3191">
                  <c:v>63830</c:v>
                </c:pt>
                <c:pt idx="3192">
                  <c:v>63850</c:v>
                </c:pt>
                <c:pt idx="3193">
                  <c:v>63870</c:v>
                </c:pt>
                <c:pt idx="3194">
                  <c:v>63890</c:v>
                </c:pt>
                <c:pt idx="3195">
                  <c:v>63910</c:v>
                </c:pt>
                <c:pt idx="3196">
                  <c:v>63930</c:v>
                </c:pt>
                <c:pt idx="3197">
                  <c:v>63950</c:v>
                </c:pt>
                <c:pt idx="3198">
                  <c:v>63970</c:v>
                </c:pt>
                <c:pt idx="3199">
                  <c:v>63990</c:v>
                </c:pt>
                <c:pt idx="3200">
                  <c:v>64010</c:v>
                </c:pt>
                <c:pt idx="3201">
                  <c:v>64030</c:v>
                </c:pt>
                <c:pt idx="3202">
                  <c:v>64050</c:v>
                </c:pt>
                <c:pt idx="3203">
                  <c:v>64070</c:v>
                </c:pt>
                <c:pt idx="3204">
                  <c:v>64090</c:v>
                </c:pt>
                <c:pt idx="3205">
                  <c:v>64110</c:v>
                </c:pt>
                <c:pt idx="3206">
                  <c:v>64130</c:v>
                </c:pt>
                <c:pt idx="3207">
                  <c:v>64150</c:v>
                </c:pt>
                <c:pt idx="3208">
                  <c:v>64170</c:v>
                </c:pt>
                <c:pt idx="3209">
                  <c:v>64190</c:v>
                </c:pt>
                <c:pt idx="3210">
                  <c:v>64210</c:v>
                </c:pt>
                <c:pt idx="3211">
                  <c:v>64230</c:v>
                </c:pt>
                <c:pt idx="3212">
                  <c:v>64250</c:v>
                </c:pt>
                <c:pt idx="3213">
                  <c:v>64270</c:v>
                </c:pt>
                <c:pt idx="3214">
                  <c:v>64290</c:v>
                </c:pt>
                <c:pt idx="3215">
                  <c:v>64310</c:v>
                </c:pt>
                <c:pt idx="3216">
                  <c:v>64330</c:v>
                </c:pt>
                <c:pt idx="3217">
                  <c:v>64350</c:v>
                </c:pt>
                <c:pt idx="3218">
                  <c:v>64370</c:v>
                </c:pt>
                <c:pt idx="3219">
                  <c:v>64390</c:v>
                </c:pt>
                <c:pt idx="3220">
                  <c:v>64410</c:v>
                </c:pt>
                <c:pt idx="3221">
                  <c:v>64430</c:v>
                </c:pt>
                <c:pt idx="3222">
                  <c:v>64450</c:v>
                </c:pt>
                <c:pt idx="3223">
                  <c:v>64470</c:v>
                </c:pt>
                <c:pt idx="3224">
                  <c:v>64490</c:v>
                </c:pt>
                <c:pt idx="3225">
                  <c:v>64510</c:v>
                </c:pt>
                <c:pt idx="3226">
                  <c:v>64530</c:v>
                </c:pt>
                <c:pt idx="3227">
                  <c:v>64550</c:v>
                </c:pt>
                <c:pt idx="3228">
                  <c:v>64570</c:v>
                </c:pt>
                <c:pt idx="3229">
                  <c:v>64590</c:v>
                </c:pt>
                <c:pt idx="3230">
                  <c:v>64610</c:v>
                </c:pt>
                <c:pt idx="3231">
                  <c:v>64630</c:v>
                </c:pt>
                <c:pt idx="3232">
                  <c:v>64650</c:v>
                </c:pt>
                <c:pt idx="3233">
                  <c:v>64670</c:v>
                </c:pt>
                <c:pt idx="3234">
                  <c:v>64690</c:v>
                </c:pt>
                <c:pt idx="3235">
                  <c:v>64710</c:v>
                </c:pt>
                <c:pt idx="3236">
                  <c:v>64730</c:v>
                </c:pt>
                <c:pt idx="3237">
                  <c:v>64750</c:v>
                </c:pt>
                <c:pt idx="3238">
                  <c:v>64770</c:v>
                </c:pt>
                <c:pt idx="3239">
                  <c:v>64790</c:v>
                </c:pt>
                <c:pt idx="3240">
                  <c:v>64810</c:v>
                </c:pt>
                <c:pt idx="3241">
                  <c:v>64830</c:v>
                </c:pt>
                <c:pt idx="3242">
                  <c:v>64850</c:v>
                </c:pt>
                <c:pt idx="3243">
                  <c:v>64870</c:v>
                </c:pt>
                <c:pt idx="3244">
                  <c:v>64890</c:v>
                </c:pt>
                <c:pt idx="3245">
                  <c:v>64910</c:v>
                </c:pt>
                <c:pt idx="3246">
                  <c:v>64930</c:v>
                </c:pt>
                <c:pt idx="3247">
                  <c:v>64950</c:v>
                </c:pt>
                <c:pt idx="3248">
                  <c:v>64970</c:v>
                </c:pt>
                <c:pt idx="3249">
                  <c:v>64990</c:v>
                </c:pt>
                <c:pt idx="3250">
                  <c:v>65010</c:v>
                </c:pt>
                <c:pt idx="3251">
                  <c:v>65030</c:v>
                </c:pt>
                <c:pt idx="3252">
                  <c:v>65050</c:v>
                </c:pt>
                <c:pt idx="3253">
                  <c:v>65070</c:v>
                </c:pt>
                <c:pt idx="3254">
                  <c:v>65090</c:v>
                </c:pt>
                <c:pt idx="3255">
                  <c:v>65110</c:v>
                </c:pt>
                <c:pt idx="3256">
                  <c:v>65130</c:v>
                </c:pt>
                <c:pt idx="3257">
                  <c:v>65150</c:v>
                </c:pt>
                <c:pt idx="3258">
                  <c:v>65170</c:v>
                </c:pt>
                <c:pt idx="3259">
                  <c:v>65190</c:v>
                </c:pt>
                <c:pt idx="3260">
                  <c:v>65210</c:v>
                </c:pt>
                <c:pt idx="3261">
                  <c:v>65230</c:v>
                </c:pt>
                <c:pt idx="3262">
                  <c:v>65250</c:v>
                </c:pt>
                <c:pt idx="3263">
                  <c:v>65270</c:v>
                </c:pt>
                <c:pt idx="3264">
                  <c:v>65290</c:v>
                </c:pt>
                <c:pt idx="3265">
                  <c:v>65310</c:v>
                </c:pt>
                <c:pt idx="3266">
                  <c:v>65330</c:v>
                </c:pt>
                <c:pt idx="3267">
                  <c:v>65350</c:v>
                </c:pt>
                <c:pt idx="3268">
                  <c:v>65370</c:v>
                </c:pt>
                <c:pt idx="3269">
                  <c:v>65390</c:v>
                </c:pt>
                <c:pt idx="3270">
                  <c:v>65410</c:v>
                </c:pt>
                <c:pt idx="3271">
                  <c:v>65430</c:v>
                </c:pt>
                <c:pt idx="3272">
                  <c:v>65450</c:v>
                </c:pt>
                <c:pt idx="3273">
                  <c:v>65470</c:v>
                </c:pt>
                <c:pt idx="3274">
                  <c:v>65490</c:v>
                </c:pt>
                <c:pt idx="3275">
                  <c:v>65510</c:v>
                </c:pt>
                <c:pt idx="3276">
                  <c:v>65530</c:v>
                </c:pt>
                <c:pt idx="3277">
                  <c:v>65550</c:v>
                </c:pt>
                <c:pt idx="3278">
                  <c:v>65570</c:v>
                </c:pt>
                <c:pt idx="3279">
                  <c:v>65590</c:v>
                </c:pt>
                <c:pt idx="3280">
                  <c:v>65610</c:v>
                </c:pt>
                <c:pt idx="3281">
                  <c:v>65630</c:v>
                </c:pt>
                <c:pt idx="3282">
                  <c:v>65650</c:v>
                </c:pt>
                <c:pt idx="3283">
                  <c:v>65670</c:v>
                </c:pt>
                <c:pt idx="3284">
                  <c:v>65690</c:v>
                </c:pt>
                <c:pt idx="3285">
                  <c:v>65710</c:v>
                </c:pt>
                <c:pt idx="3286">
                  <c:v>65730</c:v>
                </c:pt>
                <c:pt idx="3287">
                  <c:v>65750</c:v>
                </c:pt>
                <c:pt idx="3288">
                  <c:v>65770</c:v>
                </c:pt>
                <c:pt idx="3289">
                  <c:v>65790</c:v>
                </c:pt>
                <c:pt idx="3290">
                  <c:v>65810</c:v>
                </c:pt>
                <c:pt idx="3291">
                  <c:v>65830</c:v>
                </c:pt>
                <c:pt idx="3292">
                  <c:v>65850</c:v>
                </c:pt>
                <c:pt idx="3293">
                  <c:v>65870</c:v>
                </c:pt>
                <c:pt idx="3294">
                  <c:v>65890</c:v>
                </c:pt>
                <c:pt idx="3295">
                  <c:v>65910</c:v>
                </c:pt>
                <c:pt idx="3296">
                  <c:v>65930</c:v>
                </c:pt>
                <c:pt idx="3297">
                  <c:v>65950</c:v>
                </c:pt>
                <c:pt idx="3298">
                  <c:v>65970</c:v>
                </c:pt>
                <c:pt idx="3299">
                  <c:v>65990</c:v>
                </c:pt>
                <c:pt idx="3300">
                  <c:v>66010</c:v>
                </c:pt>
                <c:pt idx="3301">
                  <c:v>66030</c:v>
                </c:pt>
                <c:pt idx="3302">
                  <c:v>66050</c:v>
                </c:pt>
                <c:pt idx="3303">
                  <c:v>66070</c:v>
                </c:pt>
                <c:pt idx="3304">
                  <c:v>66090</c:v>
                </c:pt>
                <c:pt idx="3305">
                  <c:v>66110</c:v>
                </c:pt>
                <c:pt idx="3306">
                  <c:v>66130</c:v>
                </c:pt>
                <c:pt idx="3307">
                  <c:v>66150</c:v>
                </c:pt>
                <c:pt idx="3308">
                  <c:v>66170</c:v>
                </c:pt>
                <c:pt idx="3309">
                  <c:v>66190</c:v>
                </c:pt>
                <c:pt idx="3310">
                  <c:v>66210</c:v>
                </c:pt>
                <c:pt idx="3311">
                  <c:v>66230</c:v>
                </c:pt>
                <c:pt idx="3312">
                  <c:v>66250</c:v>
                </c:pt>
                <c:pt idx="3313">
                  <c:v>66270</c:v>
                </c:pt>
                <c:pt idx="3314">
                  <c:v>66290</c:v>
                </c:pt>
                <c:pt idx="3315">
                  <c:v>66310</c:v>
                </c:pt>
                <c:pt idx="3316">
                  <c:v>66330</c:v>
                </c:pt>
                <c:pt idx="3317">
                  <c:v>66350</c:v>
                </c:pt>
                <c:pt idx="3318">
                  <c:v>66370</c:v>
                </c:pt>
                <c:pt idx="3319">
                  <c:v>66390</c:v>
                </c:pt>
                <c:pt idx="3320">
                  <c:v>66410</c:v>
                </c:pt>
                <c:pt idx="3321">
                  <c:v>66430</c:v>
                </c:pt>
                <c:pt idx="3322">
                  <c:v>66450</c:v>
                </c:pt>
                <c:pt idx="3323">
                  <c:v>66470</c:v>
                </c:pt>
                <c:pt idx="3324">
                  <c:v>66490</c:v>
                </c:pt>
                <c:pt idx="3325">
                  <c:v>66510</c:v>
                </c:pt>
                <c:pt idx="3326">
                  <c:v>66530</c:v>
                </c:pt>
                <c:pt idx="3327">
                  <c:v>66550</c:v>
                </c:pt>
                <c:pt idx="3328">
                  <c:v>66570</c:v>
                </c:pt>
                <c:pt idx="3329">
                  <c:v>66590</c:v>
                </c:pt>
                <c:pt idx="3330">
                  <c:v>66610</c:v>
                </c:pt>
                <c:pt idx="3331">
                  <c:v>66630</c:v>
                </c:pt>
                <c:pt idx="3332">
                  <c:v>66650</c:v>
                </c:pt>
                <c:pt idx="3333">
                  <c:v>66670</c:v>
                </c:pt>
                <c:pt idx="3334">
                  <c:v>66690</c:v>
                </c:pt>
                <c:pt idx="3335">
                  <c:v>66710</c:v>
                </c:pt>
                <c:pt idx="3336">
                  <c:v>66730</c:v>
                </c:pt>
                <c:pt idx="3337">
                  <c:v>66750</c:v>
                </c:pt>
                <c:pt idx="3338">
                  <c:v>66770</c:v>
                </c:pt>
                <c:pt idx="3339">
                  <c:v>66790</c:v>
                </c:pt>
                <c:pt idx="3340">
                  <c:v>66810</c:v>
                </c:pt>
                <c:pt idx="3341">
                  <c:v>66830</c:v>
                </c:pt>
                <c:pt idx="3342">
                  <c:v>66850</c:v>
                </c:pt>
                <c:pt idx="3343">
                  <c:v>66870</c:v>
                </c:pt>
                <c:pt idx="3344">
                  <c:v>66890</c:v>
                </c:pt>
                <c:pt idx="3345">
                  <c:v>66910</c:v>
                </c:pt>
                <c:pt idx="3346">
                  <c:v>66930</c:v>
                </c:pt>
                <c:pt idx="3347">
                  <c:v>66950</c:v>
                </c:pt>
                <c:pt idx="3348">
                  <c:v>66970</c:v>
                </c:pt>
                <c:pt idx="3349">
                  <c:v>66990</c:v>
                </c:pt>
                <c:pt idx="3350">
                  <c:v>67010</c:v>
                </c:pt>
                <c:pt idx="3351">
                  <c:v>67030</c:v>
                </c:pt>
                <c:pt idx="3352">
                  <c:v>67050</c:v>
                </c:pt>
                <c:pt idx="3353">
                  <c:v>67070</c:v>
                </c:pt>
                <c:pt idx="3354">
                  <c:v>67090</c:v>
                </c:pt>
                <c:pt idx="3355">
                  <c:v>67110</c:v>
                </c:pt>
                <c:pt idx="3356">
                  <c:v>67130</c:v>
                </c:pt>
                <c:pt idx="3357">
                  <c:v>67150</c:v>
                </c:pt>
                <c:pt idx="3358">
                  <c:v>67170</c:v>
                </c:pt>
                <c:pt idx="3359">
                  <c:v>67190</c:v>
                </c:pt>
                <c:pt idx="3360">
                  <c:v>67210</c:v>
                </c:pt>
                <c:pt idx="3361">
                  <c:v>67230</c:v>
                </c:pt>
                <c:pt idx="3362">
                  <c:v>67250</c:v>
                </c:pt>
                <c:pt idx="3363">
                  <c:v>67270</c:v>
                </c:pt>
                <c:pt idx="3364">
                  <c:v>67290</c:v>
                </c:pt>
                <c:pt idx="3365">
                  <c:v>67310</c:v>
                </c:pt>
                <c:pt idx="3366">
                  <c:v>67330</c:v>
                </c:pt>
                <c:pt idx="3367">
                  <c:v>67350</c:v>
                </c:pt>
                <c:pt idx="3368">
                  <c:v>67370</c:v>
                </c:pt>
                <c:pt idx="3369">
                  <c:v>67390</c:v>
                </c:pt>
                <c:pt idx="3370">
                  <c:v>67410</c:v>
                </c:pt>
                <c:pt idx="3371">
                  <c:v>67430</c:v>
                </c:pt>
                <c:pt idx="3372">
                  <c:v>67450</c:v>
                </c:pt>
                <c:pt idx="3373">
                  <c:v>67470</c:v>
                </c:pt>
                <c:pt idx="3374">
                  <c:v>67490</c:v>
                </c:pt>
                <c:pt idx="3375">
                  <c:v>67510</c:v>
                </c:pt>
                <c:pt idx="3376">
                  <c:v>67530</c:v>
                </c:pt>
                <c:pt idx="3377">
                  <c:v>67550</c:v>
                </c:pt>
                <c:pt idx="3378">
                  <c:v>67570</c:v>
                </c:pt>
                <c:pt idx="3379">
                  <c:v>67590</c:v>
                </c:pt>
                <c:pt idx="3380">
                  <c:v>67610</c:v>
                </c:pt>
                <c:pt idx="3381">
                  <c:v>67630</c:v>
                </c:pt>
                <c:pt idx="3382">
                  <c:v>67650</c:v>
                </c:pt>
                <c:pt idx="3383">
                  <c:v>67670</c:v>
                </c:pt>
                <c:pt idx="3384">
                  <c:v>67690</c:v>
                </c:pt>
                <c:pt idx="3385">
                  <c:v>67710</c:v>
                </c:pt>
                <c:pt idx="3386">
                  <c:v>67730</c:v>
                </c:pt>
                <c:pt idx="3387">
                  <c:v>67750</c:v>
                </c:pt>
                <c:pt idx="3388">
                  <c:v>67770</c:v>
                </c:pt>
                <c:pt idx="3389">
                  <c:v>67790</c:v>
                </c:pt>
                <c:pt idx="3390">
                  <c:v>67810</c:v>
                </c:pt>
                <c:pt idx="3391">
                  <c:v>67830</c:v>
                </c:pt>
                <c:pt idx="3392">
                  <c:v>67850</c:v>
                </c:pt>
                <c:pt idx="3393">
                  <c:v>67870</c:v>
                </c:pt>
                <c:pt idx="3394">
                  <c:v>67890</c:v>
                </c:pt>
                <c:pt idx="3395">
                  <c:v>67910</c:v>
                </c:pt>
                <c:pt idx="3396">
                  <c:v>67930</c:v>
                </c:pt>
                <c:pt idx="3397">
                  <c:v>67950</c:v>
                </c:pt>
                <c:pt idx="3398">
                  <c:v>67970</c:v>
                </c:pt>
                <c:pt idx="3399">
                  <c:v>67990</c:v>
                </c:pt>
                <c:pt idx="3400">
                  <c:v>68010</c:v>
                </c:pt>
                <c:pt idx="3401">
                  <c:v>68030</c:v>
                </c:pt>
                <c:pt idx="3402">
                  <c:v>68050</c:v>
                </c:pt>
                <c:pt idx="3403">
                  <c:v>68070</c:v>
                </c:pt>
                <c:pt idx="3404">
                  <c:v>68090</c:v>
                </c:pt>
                <c:pt idx="3405">
                  <c:v>68110</c:v>
                </c:pt>
                <c:pt idx="3406">
                  <c:v>68130</c:v>
                </c:pt>
                <c:pt idx="3407">
                  <c:v>68150</c:v>
                </c:pt>
                <c:pt idx="3408">
                  <c:v>68170</c:v>
                </c:pt>
                <c:pt idx="3409">
                  <c:v>68190</c:v>
                </c:pt>
                <c:pt idx="3410">
                  <c:v>68210</c:v>
                </c:pt>
                <c:pt idx="3411">
                  <c:v>68230</c:v>
                </c:pt>
                <c:pt idx="3412">
                  <c:v>68250</c:v>
                </c:pt>
                <c:pt idx="3413">
                  <c:v>68270</c:v>
                </c:pt>
                <c:pt idx="3414">
                  <c:v>68290</c:v>
                </c:pt>
                <c:pt idx="3415">
                  <c:v>68310</c:v>
                </c:pt>
                <c:pt idx="3416">
                  <c:v>68330</c:v>
                </c:pt>
                <c:pt idx="3417">
                  <c:v>68350</c:v>
                </c:pt>
                <c:pt idx="3418">
                  <c:v>68370</c:v>
                </c:pt>
                <c:pt idx="3419">
                  <c:v>68390</c:v>
                </c:pt>
                <c:pt idx="3420">
                  <c:v>68410</c:v>
                </c:pt>
                <c:pt idx="3421">
                  <c:v>68430</c:v>
                </c:pt>
                <c:pt idx="3422">
                  <c:v>68450</c:v>
                </c:pt>
                <c:pt idx="3423">
                  <c:v>68470</c:v>
                </c:pt>
                <c:pt idx="3424">
                  <c:v>68490</c:v>
                </c:pt>
                <c:pt idx="3425">
                  <c:v>68510</c:v>
                </c:pt>
                <c:pt idx="3426">
                  <c:v>68530</c:v>
                </c:pt>
                <c:pt idx="3427">
                  <c:v>68550</c:v>
                </c:pt>
                <c:pt idx="3428">
                  <c:v>68570</c:v>
                </c:pt>
                <c:pt idx="3429">
                  <c:v>68590</c:v>
                </c:pt>
                <c:pt idx="3430">
                  <c:v>68610</c:v>
                </c:pt>
                <c:pt idx="3431">
                  <c:v>68630</c:v>
                </c:pt>
                <c:pt idx="3432">
                  <c:v>68650</c:v>
                </c:pt>
                <c:pt idx="3433">
                  <c:v>68670</c:v>
                </c:pt>
                <c:pt idx="3434">
                  <c:v>68690</c:v>
                </c:pt>
                <c:pt idx="3435">
                  <c:v>68710</c:v>
                </c:pt>
                <c:pt idx="3436">
                  <c:v>68730</c:v>
                </c:pt>
                <c:pt idx="3437">
                  <c:v>68750</c:v>
                </c:pt>
                <c:pt idx="3438">
                  <c:v>68770</c:v>
                </c:pt>
                <c:pt idx="3439">
                  <c:v>68790</c:v>
                </c:pt>
                <c:pt idx="3440">
                  <c:v>68810</c:v>
                </c:pt>
                <c:pt idx="3441">
                  <c:v>68830</c:v>
                </c:pt>
                <c:pt idx="3442">
                  <c:v>68850</c:v>
                </c:pt>
                <c:pt idx="3443">
                  <c:v>68870</c:v>
                </c:pt>
                <c:pt idx="3444">
                  <c:v>68890</c:v>
                </c:pt>
                <c:pt idx="3445">
                  <c:v>68910</c:v>
                </c:pt>
                <c:pt idx="3446">
                  <c:v>68930</c:v>
                </c:pt>
                <c:pt idx="3447">
                  <c:v>68950</c:v>
                </c:pt>
                <c:pt idx="3448">
                  <c:v>68970</c:v>
                </c:pt>
                <c:pt idx="3449">
                  <c:v>68990</c:v>
                </c:pt>
                <c:pt idx="3450">
                  <c:v>69010</c:v>
                </c:pt>
                <c:pt idx="3451">
                  <c:v>69030</c:v>
                </c:pt>
                <c:pt idx="3452">
                  <c:v>69050</c:v>
                </c:pt>
                <c:pt idx="3453">
                  <c:v>69070</c:v>
                </c:pt>
                <c:pt idx="3454">
                  <c:v>69090</c:v>
                </c:pt>
                <c:pt idx="3455">
                  <c:v>69110</c:v>
                </c:pt>
                <c:pt idx="3456">
                  <c:v>69130</c:v>
                </c:pt>
                <c:pt idx="3457">
                  <c:v>69150</c:v>
                </c:pt>
                <c:pt idx="3458">
                  <c:v>69170</c:v>
                </c:pt>
                <c:pt idx="3459">
                  <c:v>69190</c:v>
                </c:pt>
                <c:pt idx="3460">
                  <c:v>69210</c:v>
                </c:pt>
                <c:pt idx="3461">
                  <c:v>69230</c:v>
                </c:pt>
                <c:pt idx="3462">
                  <c:v>69250</c:v>
                </c:pt>
                <c:pt idx="3463">
                  <c:v>69270</c:v>
                </c:pt>
                <c:pt idx="3464">
                  <c:v>69290</c:v>
                </c:pt>
                <c:pt idx="3465">
                  <c:v>69310</c:v>
                </c:pt>
                <c:pt idx="3466">
                  <c:v>69330</c:v>
                </c:pt>
                <c:pt idx="3467">
                  <c:v>69350</c:v>
                </c:pt>
                <c:pt idx="3468">
                  <c:v>69370</c:v>
                </c:pt>
                <c:pt idx="3469">
                  <c:v>69390</c:v>
                </c:pt>
                <c:pt idx="3470">
                  <c:v>69410</c:v>
                </c:pt>
                <c:pt idx="3471">
                  <c:v>69430</c:v>
                </c:pt>
                <c:pt idx="3472">
                  <c:v>69450</c:v>
                </c:pt>
                <c:pt idx="3473">
                  <c:v>69470</c:v>
                </c:pt>
                <c:pt idx="3474">
                  <c:v>69490</c:v>
                </c:pt>
                <c:pt idx="3475">
                  <c:v>69510</c:v>
                </c:pt>
                <c:pt idx="3476">
                  <c:v>69530</c:v>
                </c:pt>
                <c:pt idx="3477">
                  <c:v>69550</c:v>
                </c:pt>
                <c:pt idx="3478">
                  <c:v>69570</c:v>
                </c:pt>
                <c:pt idx="3479">
                  <c:v>69590</c:v>
                </c:pt>
                <c:pt idx="3480">
                  <c:v>69610</c:v>
                </c:pt>
                <c:pt idx="3481">
                  <c:v>69630</c:v>
                </c:pt>
                <c:pt idx="3482">
                  <c:v>69650</c:v>
                </c:pt>
                <c:pt idx="3483">
                  <c:v>69670</c:v>
                </c:pt>
                <c:pt idx="3484">
                  <c:v>69690</c:v>
                </c:pt>
                <c:pt idx="3485">
                  <c:v>69710</c:v>
                </c:pt>
                <c:pt idx="3486">
                  <c:v>69730</c:v>
                </c:pt>
                <c:pt idx="3487">
                  <c:v>69750</c:v>
                </c:pt>
                <c:pt idx="3488">
                  <c:v>69770</c:v>
                </c:pt>
                <c:pt idx="3489">
                  <c:v>69790</c:v>
                </c:pt>
                <c:pt idx="3490">
                  <c:v>69810</c:v>
                </c:pt>
                <c:pt idx="3491">
                  <c:v>69830</c:v>
                </c:pt>
                <c:pt idx="3492">
                  <c:v>69850</c:v>
                </c:pt>
                <c:pt idx="3493">
                  <c:v>69870</c:v>
                </c:pt>
                <c:pt idx="3494">
                  <c:v>69890</c:v>
                </c:pt>
                <c:pt idx="3495">
                  <c:v>69910</c:v>
                </c:pt>
                <c:pt idx="3496">
                  <c:v>69930</c:v>
                </c:pt>
                <c:pt idx="3497">
                  <c:v>69950</c:v>
                </c:pt>
                <c:pt idx="3498">
                  <c:v>69970</c:v>
                </c:pt>
                <c:pt idx="3499">
                  <c:v>69990</c:v>
                </c:pt>
                <c:pt idx="3500">
                  <c:v>70010</c:v>
                </c:pt>
                <c:pt idx="3501">
                  <c:v>70030</c:v>
                </c:pt>
                <c:pt idx="3502">
                  <c:v>70050</c:v>
                </c:pt>
                <c:pt idx="3503">
                  <c:v>70070</c:v>
                </c:pt>
                <c:pt idx="3504">
                  <c:v>70090</c:v>
                </c:pt>
                <c:pt idx="3505">
                  <c:v>70110</c:v>
                </c:pt>
                <c:pt idx="3506">
                  <c:v>70130</c:v>
                </c:pt>
                <c:pt idx="3507">
                  <c:v>70150</c:v>
                </c:pt>
                <c:pt idx="3508">
                  <c:v>70170</c:v>
                </c:pt>
                <c:pt idx="3509">
                  <c:v>70190</c:v>
                </c:pt>
                <c:pt idx="3510">
                  <c:v>70210</c:v>
                </c:pt>
                <c:pt idx="3511">
                  <c:v>70230</c:v>
                </c:pt>
                <c:pt idx="3512">
                  <c:v>70250</c:v>
                </c:pt>
                <c:pt idx="3513">
                  <c:v>70270</c:v>
                </c:pt>
                <c:pt idx="3514">
                  <c:v>70290</c:v>
                </c:pt>
                <c:pt idx="3515">
                  <c:v>70310</c:v>
                </c:pt>
                <c:pt idx="3516">
                  <c:v>70330</c:v>
                </c:pt>
                <c:pt idx="3517">
                  <c:v>70350</c:v>
                </c:pt>
                <c:pt idx="3518">
                  <c:v>70370</c:v>
                </c:pt>
                <c:pt idx="3519">
                  <c:v>70390</c:v>
                </c:pt>
                <c:pt idx="3520">
                  <c:v>70410</c:v>
                </c:pt>
                <c:pt idx="3521">
                  <c:v>70430</c:v>
                </c:pt>
                <c:pt idx="3522">
                  <c:v>70450</c:v>
                </c:pt>
                <c:pt idx="3523">
                  <c:v>70470</c:v>
                </c:pt>
                <c:pt idx="3524">
                  <c:v>70490</c:v>
                </c:pt>
                <c:pt idx="3525">
                  <c:v>70510</c:v>
                </c:pt>
                <c:pt idx="3526">
                  <c:v>70530</c:v>
                </c:pt>
                <c:pt idx="3527">
                  <c:v>70550</c:v>
                </c:pt>
                <c:pt idx="3528">
                  <c:v>70570</c:v>
                </c:pt>
                <c:pt idx="3529">
                  <c:v>70590</c:v>
                </c:pt>
                <c:pt idx="3530">
                  <c:v>70610</c:v>
                </c:pt>
                <c:pt idx="3531">
                  <c:v>70630</c:v>
                </c:pt>
                <c:pt idx="3532">
                  <c:v>70650</c:v>
                </c:pt>
                <c:pt idx="3533">
                  <c:v>70670</c:v>
                </c:pt>
                <c:pt idx="3534">
                  <c:v>70690</c:v>
                </c:pt>
                <c:pt idx="3535">
                  <c:v>70710</c:v>
                </c:pt>
                <c:pt idx="3536">
                  <c:v>70730</c:v>
                </c:pt>
                <c:pt idx="3537">
                  <c:v>70750</c:v>
                </c:pt>
                <c:pt idx="3538">
                  <c:v>70770</c:v>
                </c:pt>
                <c:pt idx="3539">
                  <c:v>70790</c:v>
                </c:pt>
                <c:pt idx="3540">
                  <c:v>70810</c:v>
                </c:pt>
                <c:pt idx="3541">
                  <c:v>70830</c:v>
                </c:pt>
                <c:pt idx="3542">
                  <c:v>70850</c:v>
                </c:pt>
                <c:pt idx="3543">
                  <c:v>70870</c:v>
                </c:pt>
                <c:pt idx="3544">
                  <c:v>70890</c:v>
                </c:pt>
                <c:pt idx="3545">
                  <c:v>70910</c:v>
                </c:pt>
                <c:pt idx="3546">
                  <c:v>70930</c:v>
                </c:pt>
                <c:pt idx="3547">
                  <c:v>70950</c:v>
                </c:pt>
                <c:pt idx="3548">
                  <c:v>70970</c:v>
                </c:pt>
                <c:pt idx="3549">
                  <c:v>70990</c:v>
                </c:pt>
                <c:pt idx="3550">
                  <c:v>71010</c:v>
                </c:pt>
                <c:pt idx="3551">
                  <c:v>71030</c:v>
                </c:pt>
                <c:pt idx="3552">
                  <c:v>71050</c:v>
                </c:pt>
                <c:pt idx="3553">
                  <c:v>71070</c:v>
                </c:pt>
                <c:pt idx="3554">
                  <c:v>71090</c:v>
                </c:pt>
                <c:pt idx="3555">
                  <c:v>71110</c:v>
                </c:pt>
                <c:pt idx="3556">
                  <c:v>71130</c:v>
                </c:pt>
                <c:pt idx="3557">
                  <c:v>71150</c:v>
                </c:pt>
                <c:pt idx="3558">
                  <c:v>71170</c:v>
                </c:pt>
                <c:pt idx="3559">
                  <c:v>71190</c:v>
                </c:pt>
                <c:pt idx="3560">
                  <c:v>71210</c:v>
                </c:pt>
                <c:pt idx="3561">
                  <c:v>71230</c:v>
                </c:pt>
                <c:pt idx="3562">
                  <c:v>71250</c:v>
                </c:pt>
                <c:pt idx="3563">
                  <c:v>71270</c:v>
                </c:pt>
                <c:pt idx="3564">
                  <c:v>71290</c:v>
                </c:pt>
                <c:pt idx="3565">
                  <c:v>71310</c:v>
                </c:pt>
                <c:pt idx="3566">
                  <c:v>71330</c:v>
                </c:pt>
                <c:pt idx="3567">
                  <c:v>71350</c:v>
                </c:pt>
                <c:pt idx="3568">
                  <c:v>71370</c:v>
                </c:pt>
                <c:pt idx="3569">
                  <c:v>71390</c:v>
                </c:pt>
                <c:pt idx="3570">
                  <c:v>71410</c:v>
                </c:pt>
                <c:pt idx="3571">
                  <c:v>71430</c:v>
                </c:pt>
                <c:pt idx="3572">
                  <c:v>71450</c:v>
                </c:pt>
                <c:pt idx="3573">
                  <c:v>71470</c:v>
                </c:pt>
                <c:pt idx="3574">
                  <c:v>71490</c:v>
                </c:pt>
                <c:pt idx="3575">
                  <c:v>71510</c:v>
                </c:pt>
                <c:pt idx="3576">
                  <c:v>71530</c:v>
                </c:pt>
                <c:pt idx="3577">
                  <c:v>71550</c:v>
                </c:pt>
                <c:pt idx="3578">
                  <c:v>71570</c:v>
                </c:pt>
                <c:pt idx="3579">
                  <c:v>71590</c:v>
                </c:pt>
                <c:pt idx="3580">
                  <c:v>71610</c:v>
                </c:pt>
                <c:pt idx="3581">
                  <c:v>71630</c:v>
                </c:pt>
                <c:pt idx="3582">
                  <c:v>71650</c:v>
                </c:pt>
                <c:pt idx="3583">
                  <c:v>71670</c:v>
                </c:pt>
                <c:pt idx="3584">
                  <c:v>71690</c:v>
                </c:pt>
                <c:pt idx="3585">
                  <c:v>71710</c:v>
                </c:pt>
                <c:pt idx="3586">
                  <c:v>71730</c:v>
                </c:pt>
                <c:pt idx="3587">
                  <c:v>71750</c:v>
                </c:pt>
                <c:pt idx="3588">
                  <c:v>71770</c:v>
                </c:pt>
                <c:pt idx="3589">
                  <c:v>71790</c:v>
                </c:pt>
                <c:pt idx="3590">
                  <c:v>71810</c:v>
                </c:pt>
                <c:pt idx="3591">
                  <c:v>71830</c:v>
                </c:pt>
                <c:pt idx="3592">
                  <c:v>71850</c:v>
                </c:pt>
                <c:pt idx="3593">
                  <c:v>71870</c:v>
                </c:pt>
                <c:pt idx="3594">
                  <c:v>71890</c:v>
                </c:pt>
                <c:pt idx="3595">
                  <c:v>71910</c:v>
                </c:pt>
                <c:pt idx="3596">
                  <c:v>71930</c:v>
                </c:pt>
                <c:pt idx="3597">
                  <c:v>71950</c:v>
                </c:pt>
                <c:pt idx="3598">
                  <c:v>71970</c:v>
                </c:pt>
                <c:pt idx="3599">
                  <c:v>71990</c:v>
                </c:pt>
                <c:pt idx="3600">
                  <c:v>72010</c:v>
                </c:pt>
                <c:pt idx="3601">
                  <c:v>72030</c:v>
                </c:pt>
                <c:pt idx="3602">
                  <c:v>72050</c:v>
                </c:pt>
                <c:pt idx="3603">
                  <c:v>72070</c:v>
                </c:pt>
                <c:pt idx="3604">
                  <c:v>72090</c:v>
                </c:pt>
                <c:pt idx="3605">
                  <c:v>72110</c:v>
                </c:pt>
                <c:pt idx="3606">
                  <c:v>72130</c:v>
                </c:pt>
                <c:pt idx="3607">
                  <c:v>72150</c:v>
                </c:pt>
                <c:pt idx="3608">
                  <c:v>72170</c:v>
                </c:pt>
                <c:pt idx="3609">
                  <c:v>72190</c:v>
                </c:pt>
                <c:pt idx="3610">
                  <c:v>72210</c:v>
                </c:pt>
                <c:pt idx="3611">
                  <c:v>72230</c:v>
                </c:pt>
                <c:pt idx="3612">
                  <c:v>72250</c:v>
                </c:pt>
                <c:pt idx="3613">
                  <c:v>72270</c:v>
                </c:pt>
                <c:pt idx="3614">
                  <c:v>72290</c:v>
                </c:pt>
                <c:pt idx="3615">
                  <c:v>72310</c:v>
                </c:pt>
                <c:pt idx="3616">
                  <c:v>72330</c:v>
                </c:pt>
                <c:pt idx="3617">
                  <c:v>72350</c:v>
                </c:pt>
                <c:pt idx="3618">
                  <c:v>72370</c:v>
                </c:pt>
                <c:pt idx="3619">
                  <c:v>72390</c:v>
                </c:pt>
                <c:pt idx="3620">
                  <c:v>72410</c:v>
                </c:pt>
                <c:pt idx="3621">
                  <c:v>72430</c:v>
                </c:pt>
                <c:pt idx="3622">
                  <c:v>72450</c:v>
                </c:pt>
                <c:pt idx="3623">
                  <c:v>72470</c:v>
                </c:pt>
                <c:pt idx="3624">
                  <c:v>72490</c:v>
                </c:pt>
                <c:pt idx="3625">
                  <c:v>72510</c:v>
                </c:pt>
                <c:pt idx="3626">
                  <c:v>72530</c:v>
                </c:pt>
                <c:pt idx="3627">
                  <c:v>72550</c:v>
                </c:pt>
                <c:pt idx="3628">
                  <c:v>72570</c:v>
                </c:pt>
                <c:pt idx="3629">
                  <c:v>72590</c:v>
                </c:pt>
                <c:pt idx="3630">
                  <c:v>72610</c:v>
                </c:pt>
                <c:pt idx="3631">
                  <c:v>72630</c:v>
                </c:pt>
                <c:pt idx="3632">
                  <c:v>72650</c:v>
                </c:pt>
                <c:pt idx="3633">
                  <c:v>72670</c:v>
                </c:pt>
                <c:pt idx="3634">
                  <c:v>72690</c:v>
                </c:pt>
                <c:pt idx="3635">
                  <c:v>72710</c:v>
                </c:pt>
                <c:pt idx="3636">
                  <c:v>72730</c:v>
                </c:pt>
                <c:pt idx="3637">
                  <c:v>72750</c:v>
                </c:pt>
                <c:pt idx="3638">
                  <c:v>72770</c:v>
                </c:pt>
                <c:pt idx="3639">
                  <c:v>72790</c:v>
                </c:pt>
                <c:pt idx="3640">
                  <c:v>72810</c:v>
                </c:pt>
                <c:pt idx="3641">
                  <c:v>72830</c:v>
                </c:pt>
                <c:pt idx="3642">
                  <c:v>72850</c:v>
                </c:pt>
                <c:pt idx="3643">
                  <c:v>72870</c:v>
                </c:pt>
                <c:pt idx="3644">
                  <c:v>72890</c:v>
                </c:pt>
                <c:pt idx="3645">
                  <c:v>72910</c:v>
                </c:pt>
                <c:pt idx="3646">
                  <c:v>72930</c:v>
                </c:pt>
                <c:pt idx="3647">
                  <c:v>72950</c:v>
                </c:pt>
                <c:pt idx="3648">
                  <c:v>72970</c:v>
                </c:pt>
                <c:pt idx="3649">
                  <c:v>72990</c:v>
                </c:pt>
                <c:pt idx="3650">
                  <c:v>73010</c:v>
                </c:pt>
                <c:pt idx="3651">
                  <c:v>73030</c:v>
                </c:pt>
                <c:pt idx="3652">
                  <c:v>73050</c:v>
                </c:pt>
                <c:pt idx="3653">
                  <c:v>73070</c:v>
                </c:pt>
                <c:pt idx="3654">
                  <c:v>73090</c:v>
                </c:pt>
                <c:pt idx="3655">
                  <c:v>73110</c:v>
                </c:pt>
                <c:pt idx="3656">
                  <c:v>73130</c:v>
                </c:pt>
                <c:pt idx="3657">
                  <c:v>73150</c:v>
                </c:pt>
                <c:pt idx="3658">
                  <c:v>73170</c:v>
                </c:pt>
                <c:pt idx="3659">
                  <c:v>73190</c:v>
                </c:pt>
                <c:pt idx="3660">
                  <c:v>73210</c:v>
                </c:pt>
                <c:pt idx="3661">
                  <c:v>73230</c:v>
                </c:pt>
                <c:pt idx="3662">
                  <c:v>73250</c:v>
                </c:pt>
                <c:pt idx="3663">
                  <c:v>73270</c:v>
                </c:pt>
                <c:pt idx="3664">
                  <c:v>73290</c:v>
                </c:pt>
                <c:pt idx="3665">
                  <c:v>73310</c:v>
                </c:pt>
                <c:pt idx="3666">
                  <c:v>73330</c:v>
                </c:pt>
                <c:pt idx="3667">
                  <c:v>73350</c:v>
                </c:pt>
                <c:pt idx="3668">
                  <c:v>73370</c:v>
                </c:pt>
                <c:pt idx="3669">
                  <c:v>73390</c:v>
                </c:pt>
                <c:pt idx="3670">
                  <c:v>73410</c:v>
                </c:pt>
                <c:pt idx="3671">
                  <c:v>73430</c:v>
                </c:pt>
                <c:pt idx="3672">
                  <c:v>73450</c:v>
                </c:pt>
                <c:pt idx="3673">
                  <c:v>73470</c:v>
                </c:pt>
                <c:pt idx="3674">
                  <c:v>73490</c:v>
                </c:pt>
                <c:pt idx="3675">
                  <c:v>73510</c:v>
                </c:pt>
                <c:pt idx="3676">
                  <c:v>73530</c:v>
                </c:pt>
                <c:pt idx="3677">
                  <c:v>73550</c:v>
                </c:pt>
                <c:pt idx="3678">
                  <c:v>73570</c:v>
                </c:pt>
                <c:pt idx="3679">
                  <c:v>73590</c:v>
                </c:pt>
                <c:pt idx="3680">
                  <c:v>73610</c:v>
                </c:pt>
                <c:pt idx="3681">
                  <c:v>73630</c:v>
                </c:pt>
                <c:pt idx="3682">
                  <c:v>73650</c:v>
                </c:pt>
                <c:pt idx="3683">
                  <c:v>73670</c:v>
                </c:pt>
                <c:pt idx="3684">
                  <c:v>73690</c:v>
                </c:pt>
                <c:pt idx="3685">
                  <c:v>73710</c:v>
                </c:pt>
                <c:pt idx="3686">
                  <c:v>73730</c:v>
                </c:pt>
                <c:pt idx="3687">
                  <c:v>73750</c:v>
                </c:pt>
                <c:pt idx="3688">
                  <c:v>73770</c:v>
                </c:pt>
                <c:pt idx="3689">
                  <c:v>73790</c:v>
                </c:pt>
                <c:pt idx="3690">
                  <c:v>73810</c:v>
                </c:pt>
                <c:pt idx="3691">
                  <c:v>73830</c:v>
                </c:pt>
                <c:pt idx="3692">
                  <c:v>73850</c:v>
                </c:pt>
                <c:pt idx="3693">
                  <c:v>73870</c:v>
                </c:pt>
                <c:pt idx="3694">
                  <c:v>73890</c:v>
                </c:pt>
                <c:pt idx="3695">
                  <c:v>73910</c:v>
                </c:pt>
                <c:pt idx="3696">
                  <c:v>73930</c:v>
                </c:pt>
                <c:pt idx="3697">
                  <c:v>73950</c:v>
                </c:pt>
                <c:pt idx="3698">
                  <c:v>73970</c:v>
                </c:pt>
                <c:pt idx="3699">
                  <c:v>73990</c:v>
                </c:pt>
                <c:pt idx="3700">
                  <c:v>74010</c:v>
                </c:pt>
                <c:pt idx="3701">
                  <c:v>74030</c:v>
                </c:pt>
                <c:pt idx="3702">
                  <c:v>74050</c:v>
                </c:pt>
                <c:pt idx="3703">
                  <c:v>74070</c:v>
                </c:pt>
                <c:pt idx="3704">
                  <c:v>74090</c:v>
                </c:pt>
                <c:pt idx="3705">
                  <c:v>74110</c:v>
                </c:pt>
                <c:pt idx="3706">
                  <c:v>74130</c:v>
                </c:pt>
                <c:pt idx="3707">
                  <c:v>74150</c:v>
                </c:pt>
                <c:pt idx="3708">
                  <c:v>74170</c:v>
                </c:pt>
                <c:pt idx="3709">
                  <c:v>74190</c:v>
                </c:pt>
                <c:pt idx="3710">
                  <c:v>74210</c:v>
                </c:pt>
                <c:pt idx="3711">
                  <c:v>74230</c:v>
                </c:pt>
                <c:pt idx="3712">
                  <c:v>74250</c:v>
                </c:pt>
                <c:pt idx="3713">
                  <c:v>74270</c:v>
                </c:pt>
                <c:pt idx="3714">
                  <c:v>74290</c:v>
                </c:pt>
                <c:pt idx="3715">
                  <c:v>74310</c:v>
                </c:pt>
                <c:pt idx="3716">
                  <c:v>74330</c:v>
                </c:pt>
                <c:pt idx="3717">
                  <c:v>74350</c:v>
                </c:pt>
                <c:pt idx="3718">
                  <c:v>74370</c:v>
                </c:pt>
                <c:pt idx="3719">
                  <c:v>74390</c:v>
                </c:pt>
                <c:pt idx="3720">
                  <c:v>74410</c:v>
                </c:pt>
                <c:pt idx="3721">
                  <c:v>74430</c:v>
                </c:pt>
                <c:pt idx="3722">
                  <c:v>74450</c:v>
                </c:pt>
                <c:pt idx="3723">
                  <c:v>74470</c:v>
                </c:pt>
                <c:pt idx="3724">
                  <c:v>74490</c:v>
                </c:pt>
                <c:pt idx="3725">
                  <c:v>74510</c:v>
                </c:pt>
                <c:pt idx="3726">
                  <c:v>74530</c:v>
                </c:pt>
                <c:pt idx="3727">
                  <c:v>74550</c:v>
                </c:pt>
                <c:pt idx="3728">
                  <c:v>74570</c:v>
                </c:pt>
                <c:pt idx="3729">
                  <c:v>74590</c:v>
                </c:pt>
                <c:pt idx="3730">
                  <c:v>74610</c:v>
                </c:pt>
                <c:pt idx="3731">
                  <c:v>74630</c:v>
                </c:pt>
                <c:pt idx="3732">
                  <c:v>74650</c:v>
                </c:pt>
                <c:pt idx="3733">
                  <c:v>74670</c:v>
                </c:pt>
                <c:pt idx="3734">
                  <c:v>74690</c:v>
                </c:pt>
                <c:pt idx="3735">
                  <c:v>74710</c:v>
                </c:pt>
                <c:pt idx="3736">
                  <c:v>74730</c:v>
                </c:pt>
                <c:pt idx="3737">
                  <c:v>74750</c:v>
                </c:pt>
                <c:pt idx="3738">
                  <c:v>74770</c:v>
                </c:pt>
                <c:pt idx="3739">
                  <c:v>74790</c:v>
                </c:pt>
                <c:pt idx="3740">
                  <c:v>74810</c:v>
                </c:pt>
                <c:pt idx="3741">
                  <c:v>74830</c:v>
                </c:pt>
                <c:pt idx="3742">
                  <c:v>74850</c:v>
                </c:pt>
                <c:pt idx="3743">
                  <c:v>74870</c:v>
                </c:pt>
                <c:pt idx="3744">
                  <c:v>74890</c:v>
                </c:pt>
                <c:pt idx="3745">
                  <c:v>74910</c:v>
                </c:pt>
                <c:pt idx="3746">
                  <c:v>74930</c:v>
                </c:pt>
                <c:pt idx="3747">
                  <c:v>74950</c:v>
                </c:pt>
                <c:pt idx="3748">
                  <c:v>74970</c:v>
                </c:pt>
                <c:pt idx="3749">
                  <c:v>74990</c:v>
                </c:pt>
                <c:pt idx="3750">
                  <c:v>75010</c:v>
                </c:pt>
                <c:pt idx="3751">
                  <c:v>75030</c:v>
                </c:pt>
                <c:pt idx="3752">
                  <c:v>75050</c:v>
                </c:pt>
                <c:pt idx="3753">
                  <c:v>75070</c:v>
                </c:pt>
                <c:pt idx="3754">
                  <c:v>75090</c:v>
                </c:pt>
                <c:pt idx="3755">
                  <c:v>75110</c:v>
                </c:pt>
                <c:pt idx="3756">
                  <c:v>75130</c:v>
                </c:pt>
                <c:pt idx="3757">
                  <c:v>75150</c:v>
                </c:pt>
                <c:pt idx="3758">
                  <c:v>75170</c:v>
                </c:pt>
                <c:pt idx="3759">
                  <c:v>75190</c:v>
                </c:pt>
                <c:pt idx="3760">
                  <c:v>75210</c:v>
                </c:pt>
                <c:pt idx="3761">
                  <c:v>75230</c:v>
                </c:pt>
                <c:pt idx="3762">
                  <c:v>75250</c:v>
                </c:pt>
                <c:pt idx="3763">
                  <c:v>75270</c:v>
                </c:pt>
                <c:pt idx="3764">
                  <c:v>75290</c:v>
                </c:pt>
                <c:pt idx="3765">
                  <c:v>75310</c:v>
                </c:pt>
                <c:pt idx="3766">
                  <c:v>75330</c:v>
                </c:pt>
                <c:pt idx="3767">
                  <c:v>75350</c:v>
                </c:pt>
                <c:pt idx="3768">
                  <c:v>75370</c:v>
                </c:pt>
                <c:pt idx="3769">
                  <c:v>75390</c:v>
                </c:pt>
                <c:pt idx="3770">
                  <c:v>75410</c:v>
                </c:pt>
                <c:pt idx="3771">
                  <c:v>75430</c:v>
                </c:pt>
                <c:pt idx="3772">
                  <c:v>75450</c:v>
                </c:pt>
                <c:pt idx="3773">
                  <c:v>75470</c:v>
                </c:pt>
                <c:pt idx="3774">
                  <c:v>75490</c:v>
                </c:pt>
                <c:pt idx="3775">
                  <c:v>75510</c:v>
                </c:pt>
                <c:pt idx="3776">
                  <c:v>75530</c:v>
                </c:pt>
                <c:pt idx="3777">
                  <c:v>75550</c:v>
                </c:pt>
                <c:pt idx="3778">
                  <c:v>75570</c:v>
                </c:pt>
                <c:pt idx="3779">
                  <c:v>75590</c:v>
                </c:pt>
                <c:pt idx="3780">
                  <c:v>75610</c:v>
                </c:pt>
                <c:pt idx="3781">
                  <c:v>75630</c:v>
                </c:pt>
                <c:pt idx="3782">
                  <c:v>75650</c:v>
                </c:pt>
                <c:pt idx="3783">
                  <c:v>75670</c:v>
                </c:pt>
                <c:pt idx="3784">
                  <c:v>75690</c:v>
                </c:pt>
                <c:pt idx="3785">
                  <c:v>75710</c:v>
                </c:pt>
                <c:pt idx="3786">
                  <c:v>75730</c:v>
                </c:pt>
                <c:pt idx="3787">
                  <c:v>75750</c:v>
                </c:pt>
                <c:pt idx="3788">
                  <c:v>75770</c:v>
                </c:pt>
                <c:pt idx="3789">
                  <c:v>75790</c:v>
                </c:pt>
                <c:pt idx="3790">
                  <c:v>75810</c:v>
                </c:pt>
                <c:pt idx="3791">
                  <c:v>75830</c:v>
                </c:pt>
                <c:pt idx="3792">
                  <c:v>75850</c:v>
                </c:pt>
                <c:pt idx="3793">
                  <c:v>75870</c:v>
                </c:pt>
                <c:pt idx="3794">
                  <c:v>75890</c:v>
                </c:pt>
                <c:pt idx="3795">
                  <c:v>75910</c:v>
                </c:pt>
                <c:pt idx="3796">
                  <c:v>75930</c:v>
                </c:pt>
                <c:pt idx="3797">
                  <c:v>75950</c:v>
                </c:pt>
                <c:pt idx="3798">
                  <c:v>75970</c:v>
                </c:pt>
                <c:pt idx="3799">
                  <c:v>75990</c:v>
                </c:pt>
                <c:pt idx="3800">
                  <c:v>76010</c:v>
                </c:pt>
                <c:pt idx="3801">
                  <c:v>76030</c:v>
                </c:pt>
                <c:pt idx="3802">
                  <c:v>76050</c:v>
                </c:pt>
                <c:pt idx="3803">
                  <c:v>76070</c:v>
                </c:pt>
                <c:pt idx="3804">
                  <c:v>76090</c:v>
                </c:pt>
                <c:pt idx="3805">
                  <c:v>76110</c:v>
                </c:pt>
                <c:pt idx="3806">
                  <c:v>76130</c:v>
                </c:pt>
                <c:pt idx="3807">
                  <c:v>76150</c:v>
                </c:pt>
                <c:pt idx="3808">
                  <c:v>76170</c:v>
                </c:pt>
                <c:pt idx="3809">
                  <c:v>76190</c:v>
                </c:pt>
                <c:pt idx="3810">
                  <c:v>76210</c:v>
                </c:pt>
                <c:pt idx="3811">
                  <c:v>76230</c:v>
                </c:pt>
                <c:pt idx="3812">
                  <c:v>76250</c:v>
                </c:pt>
                <c:pt idx="3813">
                  <c:v>76270</c:v>
                </c:pt>
                <c:pt idx="3814">
                  <c:v>76290</c:v>
                </c:pt>
                <c:pt idx="3815">
                  <c:v>76310</c:v>
                </c:pt>
                <c:pt idx="3816">
                  <c:v>76330</c:v>
                </c:pt>
                <c:pt idx="3817">
                  <c:v>76350</c:v>
                </c:pt>
                <c:pt idx="3818">
                  <c:v>76370</c:v>
                </c:pt>
                <c:pt idx="3819">
                  <c:v>76390</c:v>
                </c:pt>
                <c:pt idx="3820">
                  <c:v>76410</c:v>
                </c:pt>
                <c:pt idx="3821">
                  <c:v>76430</c:v>
                </c:pt>
                <c:pt idx="3822">
                  <c:v>76450</c:v>
                </c:pt>
                <c:pt idx="3823">
                  <c:v>76470</c:v>
                </c:pt>
                <c:pt idx="3824">
                  <c:v>76490</c:v>
                </c:pt>
                <c:pt idx="3825">
                  <c:v>76510</c:v>
                </c:pt>
                <c:pt idx="3826">
                  <c:v>76530</c:v>
                </c:pt>
                <c:pt idx="3827">
                  <c:v>76550</c:v>
                </c:pt>
                <c:pt idx="3828">
                  <c:v>76570</c:v>
                </c:pt>
                <c:pt idx="3829">
                  <c:v>76590</c:v>
                </c:pt>
                <c:pt idx="3830">
                  <c:v>76610</c:v>
                </c:pt>
                <c:pt idx="3831">
                  <c:v>76630</c:v>
                </c:pt>
                <c:pt idx="3832">
                  <c:v>76650</c:v>
                </c:pt>
                <c:pt idx="3833">
                  <c:v>76670</c:v>
                </c:pt>
                <c:pt idx="3834">
                  <c:v>76690</c:v>
                </c:pt>
                <c:pt idx="3835">
                  <c:v>76710</c:v>
                </c:pt>
                <c:pt idx="3836">
                  <c:v>76730</c:v>
                </c:pt>
                <c:pt idx="3837">
                  <c:v>76750</c:v>
                </c:pt>
                <c:pt idx="3838">
                  <c:v>76770</c:v>
                </c:pt>
                <c:pt idx="3839">
                  <c:v>76790</c:v>
                </c:pt>
                <c:pt idx="3840">
                  <c:v>76810</c:v>
                </c:pt>
                <c:pt idx="3841">
                  <c:v>76830</c:v>
                </c:pt>
                <c:pt idx="3842">
                  <c:v>76850</c:v>
                </c:pt>
                <c:pt idx="3843">
                  <c:v>76870</c:v>
                </c:pt>
                <c:pt idx="3844">
                  <c:v>76890</c:v>
                </c:pt>
                <c:pt idx="3845">
                  <c:v>76910</c:v>
                </c:pt>
                <c:pt idx="3846">
                  <c:v>76930</c:v>
                </c:pt>
                <c:pt idx="3847">
                  <c:v>76950</c:v>
                </c:pt>
                <c:pt idx="3848">
                  <c:v>76970</c:v>
                </c:pt>
                <c:pt idx="3849">
                  <c:v>76990</c:v>
                </c:pt>
                <c:pt idx="3850">
                  <c:v>77010</c:v>
                </c:pt>
                <c:pt idx="3851">
                  <c:v>77030</c:v>
                </c:pt>
                <c:pt idx="3852">
                  <c:v>77050</c:v>
                </c:pt>
                <c:pt idx="3853">
                  <c:v>77070</c:v>
                </c:pt>
                <c:pt idx="3854">
                  <c:v>77090</c:v>
                </c:pt>
                <c:pt idx="3855">
                  <c:v>77110</c:v>
                </c:pt>
                <c:pt idx="3856">
                  <c:v>77130</c:v>
                </c:pt>
                <c:pt idx="3857">
                  <c:v>77150</c:v>
                </c:pt>
                <c:pt idx="3858">
                  <c:v>77170</c:v>
                </c:pt>
                <c:pt idx="3859">
                  <c:v>77190</c:v>
                </c:pt>
                <c:pt idx="3860">
                  <c:v>77210</c:v>
                </c:pt>
                <c:pt idx="3861">
                  <c:v>77230</c:v>
                </c:pt>
                <c:pt idx="3862">
                  <c:v>77250</c:v>
                </c:pt>
                <c:pt idx="3863">
                  <c:v>77270</c:v>
                </c:pt>
                <c:pt idx="3864">
                  <c:v>77290</c:v>
                </c:pt>
                <c:pt idx="3865">
                  <c:v>77310</c:v>
                </c:pt>
                <c:pt idx="3866">
                  <c:v>77330</c:v>
                </c:pt>
                <c:pt idx="3867">
                  <c:v>77350</c:v>
                </c:pt>
                <c:pt idx="3868">
                  <c:v>77370</c:v>
                </c:pt>
                <c:pt idx="3869">
                  <c:v>77390</c:v>
                </c:pt>
                <c:pt idx="3870">
                  <c:v>77410</c:v>
                </c:pt>
                <c:pt idx="3871">
                  <c:v>77430</c:v>
                </c:pt>
                <c:pt idx="3872">
                  <c:v>77450</c:v>
                </c:pt>
                <c:pt idx="3873">
                  <c:v>77470</c:v>
                </c:pt>
                <c:pt idx="3874">
                  <c:v>77490</c:v>
                </c:pt>
                <c:pt idx="3875">
                  <c:v>77510</c:v>
                </c:pt>
                <c:pt idx="3876">
                  <c:v>77530</c:v>
                </c:pt>
                <c:pt idx="3877">
                  <c:v>77550</c:v>
                </c:pt>
                <c:pt idx="3878">
                  <c:v>77570</c:v>
                </c:pt>
                <c:pt idx="3879">
                  <c:v>77590</c:v>
                </c:pt>
                <c:pt idx="3880">
                  <c:v>77610</c:v>
                </c:pt>
                <c:pt idx="3881">
                  <c:v>77630</c:v>
                </c:pt>
                <c:pt idx="3882">
                  <c:v>77650</c:v>
                </c:pt>
                <c:pt idx="3883">
                  <c:v>77670</c:v>
                </c:pt>
                <c:pt idx="3884">
                  <c:v>77690</c:v>
                </c:pt>
                <c:pt idx="3885">
                  <c:v>77710</c:v>
                </c:pt>
                <c:pt idx="3886">
                  <c:v>77730</c:v>
                </c:pt>
                <c:pt idx="3887">
                  <c:v>77750</c:v>
                </c:pt>
                <c:pt idx="3888">
                  <c:v>77770</c:v>
                </c:pt>
                <c:pt idx="3889">
                  <c:v>77790</c:v>
                </c:pt>
                <c:pt idx="3890">
                  <c:v>77810</c:v>
                </c:pt>
                <c:pt idx="3891">
                  <c:v>77830</c:v>
                </c:pt>
                <c:pt idx="3892">
                  <c:v>77850</c:v>
                </c:pt>
                <c:pt idx="3893">
                  <c:v>77870</c:v>
                </c:pt>
                <c:pt idx="3894">
                  <c:v>77890</c:v>
                </c:pt>
                <c:pt idx="3895">
                  <c:v>77910</c:v>
                </c:pt>
                <c:pt idx="3896">
                  <c:v>77930</c:v>
                </c:pt>
                <c:pt idx="3897">
                  <c:v>77950</c:v>
                </c:pt>
                <c:pt idx="3898">
                  <c:v>77970</c:v>
                </c:pt>
                <c:pt idx="3899">
                  <c:v>77990</c:v>
                </c:pt>
                <c:pt idx="3900">
                  <c:v>78010</c:v>
                </c:pt>
                <c:pt idx="3901">
                  <c:v>78030</c:v>
                </c:pt>
                <c:pt idx="3902">
                  <c:v>78050</c:v>
                </c:pt>
                <c:pt idx="3903">
                  <c:v>78070</c:v>
                </c:pt>
                <c:pt idx="3904">
                  <c:v>78090</c:v>
                </c:pt>
                <c:pt idx="3905">
                  <c:v>78110</c:v>
                </c:pt>
                <c:pt idx="3906">
                  <c:v>78130</c:v>
                </c:pt>
                <c:pt idx="3907">
                  <c:v>78150</c:v>
                </c:pt>
                <c:pt idx="3908">
                  <c:v>78170</c:v>
                </c:pt>
                <c:pt idx="3909">
                  <c:v>78190</c:v>
                </c:pt>
                <c:pt idx="3910">
                  <c:v>78210</c:v>
                </c:pt>
                <c:pt idx="3911">
                  <c:v>78230</c:v>
                </c:pt>
                <c:pt idx="3912">
                  <c:v>78250</c:v>
                </c:pt>
                <c:pt idx="3913">
                  <c:v>78270</c:v>
                </c:pt>
                <c:pt idx="3914">
                  <c:v>78290</c:v>
                </c:pt>
                <c:pt idx="3915">
                  <c:v>78310</c:v>
                </c:pt>
                <c:pt idx="3916">
                  <c:v>78330</c:v>
                </c:pt>
                <c:pt idx="3917">
                  <c:v>78350</c:v>
                </c:pt>
                <c:pt idx="3918">
                  <c:v>78370</c:v>
                </c:pt>
                <c:pt idx="3919">
                  <c:v>78390</c:v>
                </c:pt>
                <c:pt idx="3920">
                  <c:v>78410</c:v>
                </c:pt>
                <c:pt idx="3921">
                  <c:v>78430</c:v>
                </c:pt>
                <c:pt idx="3922">
                  <c:v>78450</c:v>
                </c:pt>
                <c:pt idx="3923">
                  <c:v>78470</c:v>
                </c:pt>
                <c:pt idx="3924">
                  <c:v>78490</c:v>
                </c:pt>
                <c:pt idx="3925">
                  <c:v>78510</c:v>
                </c:pt>
                <c:pt idx="3926">
                  <c:v>78530</c:v>
                </c:pt>
                <c:pt idx="3927">
                  <c:v>78550</c:v>
                </c:pt>
                <c:pt idx="3928">
                  <c:v>78570</c:v>
                </c:pt>
                <c:pt idx="3929">
                  <c:v>78590</c:v>
                </c:pt>
                <c:pt idx="3930">
                  <c:v>78610</c:v>
                </c:pt>
                <c:pt idx="3931">
                  <c:v>78630</c:v>
                </c:pt>
                <c:pt idx="3932">
                  <c:v>78650</c:v>
                </c:pt>
                <c:pt idx="3933">
                  <c:v>78670</c:v>
                </c:pt>
                <c:pt idx="3934">
                  <c:v>78690</c:v>
                </c:pt>
                <c:pt idx="3935">
                  <c:v>78710</c:v>
                </c:pt>
                <c:pt idx="3936">
                  <c:v>78730</c:v>
                </c:pt>
                <c:pt idx="3937">
                  <c:v>78750</c:v>
                </c:pt>
                <c:pt idx="3938">
                  <c:v>78770</c:v>
                </c:pt>
                <c:pt idx="3939">
                  <c:v>78790</c:v>
                </c:pt>
                <c:pt idx="3940">
                  <c:v>78810</c:v>
                </c:pt>
                <c:pt idx="3941">
                  <c:v>78830</c:v>
                </c:pt>
                <c:pt idx="3942">
                  <c:v>78850</c:v>
                </c:pt>
                <c:pt idx="3943">
                  <c:v>78870</c:v>
                </c:pt>
                <c:pt idx="3944">
                  <c:v>78890</c:v>
                </c:pt>
                <c:pt idx="3945">
                  <c:v>78910</c:v>
                </c:pt>
                <c:pt idx="3946">
                  <c:v>78930</c:v>
                </c:pt>
                <c:pt idx="3947">
                  <c:v>78950</c:v>
                </c:pt>
                <c:pt idx="3948">
                  <c:v>78970</c:v>
                </c:pt>
                <c:pt idx="3949">
                  <c:v>78990</c:v>
                </c:pt>
                <c:pt idx="3950">
                  <c:v>79010</c:v>
                </c:pt>
                <c:pt idx="3951">
                  <c:v>79030</c:v>
                </c:pt>
                <c:pt idx="3952">
                  <c:v>79050</c:v>
                </c:pt>
                <c:pt idx="3953">
                  <c:v>79070</c:v>
                </c:pt>
                <c:pt idx="3954">
                  <c:v>79090</c:v>
                </c:pt>
                <c:pt idx="3955">
                  <c:v>79110</c:v>
                </c:pt>
                <c:pt idx="3956">
                  <c:v>79130</c:v>
                </c:pt>
                <c:pt idx="3957">
                  <c:v>79150</c:v>
                </c:pt>
                <c:pt idx="3958">
                  <c:v>79170</c:v>
                </c:pt>
                <c:pt idx="3959">
                  <c:v>79190</c:v>
                </c:pt>
                <c:pt idx="3960">
                  <c:v>79210</c:v>
                </c:pt>
                <c:pt idx="3961">
                  <c:v>79230</c:v>
                </c:pt>
                <c:pt idx="3962">
                  <c:v>79250</c:v>
                </c:pt>
                <c:pt idx="3963">
                  <c:v>79270</c:v>
                </c:pt>
                <c:pt idx="3964">
                  <c:v>79290</c:v>
                </c:pt>
                <c:pt idx="3965">
                  <c:v>79310</c:v>
                </c:pt>
                <c:pt idx="3966">
                  <c:v>79330</c:v>
                </c:pt>
                <c:pt idx="3967">
                  <c:v>79350</c:v>
                </c:pt>
                <c:pt idx="3968">
                  <c:v>79370</c:v>
                </c:pt>
                <c:pt idx="3969">
                  <c:v>79390</c:v>
                </c:pt>
                <c:pt idx="3970">
                  <c:v>79410</c:v>
                </c:pt>
                <c:pt idx="3971">
                  <c:v>79430</c:v>
                </c:pt>
                <c:pt idx="3972">
                  <c:v>79450</c:v>
                </c:pt>
                <c:pt idx="3973">
                  <c:v>79470</c:v>
                </c:pt>
                <c:pt idx="3974">
                  <c:v>79490</c:v>
                </c:pt>
                <c:pt idx="3975">
                  <c:v>79510</c:v>
                </c:pt>
                <c:pt idx="3976">
                  <c:v>79530</c:v>
                </c:pt>
                <c:pt idx="3977">
                  <c:v>79550</c:v>
                </c:pt>
                <c:pt idx="3978">
                  <c:v>79570</c:v>
                </c:pt>
                <c:pt idx="3979">
                  <c:v>79590</c:v>
                </c:pt>
                <c:pt idx="3980">
                  <c:v>79610</c:v>
                </c:pt>
                <c:pt idx="3981">
                  <c:v>79630</c:v>
                </c:pt>
                <c:pt idx="3982">
                  <c:v>79650</c:v>
                </c:pt>
                <c:pt idx="3983">
                  <c:v>79670</c:v>
                </c:pt>
                <c:pt idx="3984">
                  <c:v>79690</c:v>
                </c:pt>
                <c:pt idx="3985">
                  <c:v>79710</c:v>
                </c:pt>
                <c:pt idx="3986">
                  <c:v>79730</c:v>
                </c:pt>
                <c:pt idx="3987">
                  <c:v>79750</c:v>
                </c:pt>
                <c:pt idx="3988">
                  <c:v>79770</c:v>
                </c:pt>
                <c:pt idx="3989">
                  <c:v>79790</c:v>
                </c:pt>
                <c:pt idx="3990">
                  <c:v>79810</c:v>
                </c:pt>
                <c:pt idx="3991">
                  <c:v>79830</c:v>
                </c:pt>
                <c:pt idx="3992">
                  <c:v>79850</c:v>
                </c:pt>
                <c:pt idx="3993">
                  <c:v>79870</c:v>
                </c:pt>
                <c:pt idx="3994">
                  <c:v>79890</c:v>
                </c:pt>
                <c:pt idx="3995">
                  <c:v>79910</c:v>
                </c:pt>
                <c:pt idx="3996">
                  <c:v>79930</c:v>
                </c:pt>
                <c:pt idx="3997">
                  <c:v>79950</c:v>
                </c:pt>
                <c:pt idx="3998">
                  <c:v>79970</c:v>
                </c:pt>
                <c:pt idx="3999">
                  <c:v>79990</c:v>
                </c:pt>
                <c:pt idx="4000">
                  <c:v>80010</c:v>
                </c:pt>
                <c:pt idx="4001">
                  <c:v>80030</c:v>
                </c:pt>
                <c:pt idx="4002">
                  <c:v>80050</c:v>
                </c:pt>
                <c:pt idx="4003">
                  <c:v>80070</c:v>
                </c:pt>
                <c:pt idx="4004">
                  <c:v>80090</c:v>
                </c:pt>
                <c:pt idx="4005">
                  <c:v>80110</c:v>
                </c:pt>
                <c:pt idx="4006">
                  <c:v>80130</c:v>
                </c:pt>
                <c:pt idx="4007">
                  <c:v>80150</c:v>
                </c:pt>
                <c:pt idx="4008">
                  <c:v>80170</c:v>
                </c:pt>
                <c:pt idx="4009">
                  <c:v>80190</c:v>
                </c:pt>
                <c:pt idx="4010">
                  <c:v>80210</c:v>
                </c:pt>
                <c:pt idx="4011">
                  <c:v>80230</c:v>
                </c:pt>
                <c:pt idx="4012">
                  <c:v>80250</c:v>
                </c:pt>
                <c:pt idx="4013">
                  <c:v>80270</c:v>
                </c:pt>
                <c:pt idx="4014">
                  <c:v>80290</c:v>
                </c:pt>
                <c:pt idx="4015">
                  <c:v>80310</c:v>
                </c:pt>
                <c:pt idx="4016">
                  <c:v>80330</c:v>
                </c:pt>
                <c:pt idx="4017">
                  <c:v>80350</c:v>
                </c:pt>
                <c:pt idx="4018">
                  <c:v>80370</c:v>
                </c:pt>
                <c:pt idx="4019">
                  <c:v>80390</c:v>
                </c:pt>
                <c:pt idx="4020">
                  <c:v>80410</c:v>
                </c:pt>
                <c:pt idx="4021">
                  <c:v>80430</c:v>
                </c:pt>
                <c:pt idx="4022">
                  <c:v>80450</c:v>
                </c:pt>
                <c:pt idx="4023">
                  <c:v>80470</c:v>
                </c:pt>
                <c:pt idx="4024">
                  <c:v>80490</c:v>
                </c:pt>
                <c:pt idx="4025">
                  <c:v>80510</c:v>
                </c:pt>
                <c:pt idx="4026">
                  <c:v>80530</c:v>
                </c:pt>
                <c:pt idx="4027">
                  <c:v>80550</c:v>
                </c:pt>
                <c:pt idx="4028">
                  <c:v>80570</c:v>
                </c:pt>
                <c:pt idx="4029">
                  <c:v>80590</c:v>
                </c:pt>
                <c:pt idx="4030">
                  <c:v>80610</c:v>
                </c:pt>
                <c:pt idx="4031">
                  <c:v>80630</c:v>
                </c:pt>
                <c:pt idx="4032">
                  <c:v>80650</c:v>
                </c:pt>
                <c:pt idx="4033">
                  <c:v>80670</c:v>
                </c:pt>
                <c:pt idx="4034">
                  <c:v>80690</c:v>
                </c:pt>
                <c:pt idx="4035">
                  <c:v>80710</c:v>
                </c:pt>
                <c:pt idx="4036">
                  <c:v>80730</c:v>
                </c:pt>
                <c:pt idx="4037">
                  <c:v>80750</c:v>
                </c:pt>
                <c:pt idx="4038">
                  <c:v>80770</c:v>
                </c:pt>
                <c:pt idx="4039">
                  <c:v>80790</c:v>
                </c:pt>
                <c:pt idx="4040">
                  <c:v>80810</c:v>
                </c:pt>
                <c:pt idx="4041">
                  <c:v>80830</c:v>
                </c:pt>
                <c:pt idx="4042">
                  <c:v>80850</c:v>
                </c:pt>
                <c:pt idx="4043">
                  <c:v>80870</c:v>
                </c:pt>
                <c:pt idx="4044">
                  <c:v>80890</c:v>
                </c:pt>
                <c:pt idx="4045">
                  <c:v>80910</c:v>
                </c:pt>
                <c:pt idx="4046">
                  <c:v>80930</c:v>
                </c:pt>
                <c:pt idx="4047">
                  <c:v>80950</c:v>
                </c:pt>
                <c:pt idx="4048">
                  <c:v>80970</c:v>
                </c:pt>
                <c:pt idx="4049">
                  <c:v>80990</c:v>
                </c:pt>
                <c:pt idx="4050">
                  <c:v>81010</c:v>
                </c:pt>
                <c:pt idx="4051">
                  <c:v>81030</c:v>
                </c:pt>
                <c:pt idx="4052">
                  <c:v>81050</c:v>
                </c:pt>
                <c:pt idx="4053">
                  <c:v>81070</c:v>
                </c:pt>
                <c:pt idx="4054">
                  <c:v>81090</c:v>
                </c:pt>
                <c:pt idx="4055">
                  <c:v>81110</c:v>
                </c:pt>
                <c:pt idx="4056">
                  <c:v>81130</c:v>
                </c:pt>
                <c:pt idx="4057">
                  <c:v>81150</c:v>
                </c:pt>
                <c:pt idx="4058">
                  <c:v>81170</c:v>
                </c:pt>
                <c:pt idx="4059">
                  <c:v>81190</c:v>
                </c:pt>
                <c:pt idx="4060">
                  <c:v>81210</c:v>
                </c:pt>
                <c:pt idx="4061">
                  <c:v>81230</c:v>
                </c:pt>
                <c:pt idx="4062">
                  <c:v>81250</c:v>
                </c:pt>
                <c:pt idx="4063">
                  <c:v>81270</c:v>
                </c:pt>
                <c:pt idx="4064">
                  <c:v>81290</c:v>
                </c:pt>
                <c:pt idx="4065">
                  <c:v>81310</c:v>
                </c:pt>
                <c:pt idx="4066">
                  <c:v>81330</c:v>
                </c:pt>
                <c:pt idx="4067">
                  <c:v>81350</c:v>
                </c:pt>
                <c:pt idx="4068">
                  <c:v>81370</c:v>
                </c:pt>
                <c:pt idx="4069">
                  <c:v>81390</c:v>
                </c:pt>
                <c:pt idx="4070">
                  <c:v>81410</c:v>
                </c:pt>
                <c:pt idx="4071">
                  <c:v>81430</c:v>
                </c:pt>
                <c:pt idx="4072">
                  <c:v>81450</c:v>
                </c:pt>
                <c:pt idx="4073">
                  <c:v>81470</c:v>
                </c:pt>
                <c:pt idx="4074">
                  <c:v>81490</c:v>
                </c:pt>
                <c:pt idx="4075">
                  <c:v>81510</c:v>
                </c:pt>
                <c:pt idx="4076">
                  <c:v>81530</c:v>
                </c:pt>
                <c:pt idx="4077">
                  <c:v>81550</c:v>
                </c:pt>
                <c:pt idx="4078">
                  <c:v>81570</c:v>
                </c:pt>
                <c:pt idx="4079">
                  <c:v>81590</c:v>
                </c:pt>
                <c:pt idx="4080">
                  <c:v>81610</c:v>
                </c:pt>
                <c:pt idx="4081">
                  <c:v>81630</c:v>
                </c:pt>
                <c:pt idx="4082">
                  <c:v>81650</c:v>
                </c:pt>
                <c:pt idx="4083">
                  <c:v>81670</c:v>
                </c:pt>
                <c:pt idx="4084">
                  <c:v>81690</c:v>
                </c:pt>
                <c:pt idx="4085">
                  <c:v>81710</c:v>
                </c:pt>
                <c:pt idx="4086">
                  <c:v>81730</c:v>
                </c:pt>
                <c:pt idx="4087">
                  <c:v>81750</c:v>
                </c:pt>
                <c:pt idx="4088">
                  <c:v>81770</c:v>
                </c:pt>
                <c:pt idx="4089">
                  <c:v>81790</c:v>
                </c:pt>
                <c:pt idx="4090">
                  <c:v>81810</c:v>
                </c:pt>
                <c:pt idx="4091">
                  <c:v>81830</c:v>
                </c:pt>
                <c:pt idx="4092">
                  <c:v>81850</c:v>
                </c:pt>
                <c:pt idx="4093">
                  <c:v>81870</c:v>
                </c:pt>
                <c:pt idx="4094">
                  <c:v>81890</c:v>
                </c:pt>
                <c:pt idx="4095">
                  <c:v>81910</c:v>
                </c:pt>
                <c:pt idx="4096">
                  <c:v>81930</c:v>
                </c:pt>
                <c:pt idx="4097">
                  <c:v>81950</c:v>
                </c:pt>
                <c:pt idx="4098">
                  <c:v>81970</c:v>
                </c:pt>
                <c:pt idx="4099">
                  <c:v>81990</c:v>
                </c:pt>
                <c:pt idx="4100">
                  <c:v>82010</c:v>
                </c:pt>
                <c:pt idx="4101">
                  <c:v>82030</c:v>
                </c:pt>
                <c:pt idx="4102">
                  <c:v>82050</c:v>
                </c:pt>
                <c:pt idx="4103">
                  <c:v>82070</c:v>
                </c:pt>
                <c:pt idx="4104">
                  <c:v>82090</c:v>
                </c:pt>
                <c:pt idx="4105">
                  <c:v>82110</c:v>
                </c:pt>
                <c:pt idx="4106">
                  <c:v>82130</c:v>
                </c:pt>
                <c:pt idx="4107">
                  <c:v>82150</c:v>
                </c:pt>
                <c:pt idx="4108">
                  <c:v>82170</c:v>
                </c:pt>
                <c:pt idx="4109">
                  <c:v>82190</c:v>
                </c:pt>
                <c:pt idx="4110">
                  <c:v>82210</c:v>
                </c:pt>
                <c:pt idx="4111">
                  <c:v>82230</c:v>
                </c:pt>
                <c:pt idx="4112">
                  <c:v>82250</c:v>
                </c:pt>
                <c:pt idx="4113">
                  <c:v>82270</c:v>
                </c:pt>
                <c:pt idx="4114">
                  <c:v>82290</c:v>
                </c:pt>
                <c:pt idx="4115">
                  <c:v>82310</c:v>
                </c:pt>
                <c:pt idx="4116">
                  <c:v>82330</c:v>
                </c:pt>
                <c:pt idx="4117">
                  <c:v>82350</c:v>
                </c:pt>
                <c:pt idx="4118">
                  <c:v>82370</c:v>
                </c:pt>
                <c:pt idx="4119">
                  <c:v>82390</c:v>
                </c:pt>
                <c:pt idx="4120">
                  <c:v>82410</c:v>
                </c:pt>
                <c:pt idx="4121">
                  <c:v>82430</c:v>
                </c:pt>
                <c:pt idx="4122">
                  <c:v>82450</c:v>
                </c:pt>
                <c:pt idx="4123">
                  <c:v>82470</c:v>
                </c:pt>
                <c:pt idx="4124">
                  <c:v>82490</c:v>
                </c:pt>
                <c:pt idx="4125">
                  <c:v>82510</c:v>
                </c:pt>
                <c:pt idx="4126">
                  <c:v>82530</c:v>
                </c:pt>
                <c:pt idx="4127">
                  <c:v>82550</c:v>
                </c:pt>
                <c:pt idx="4128">
                  <c:v>82570</c:v>
                </c:pt>
                <c:pt idx="4129">
                  <c:v>82590</c:v>
                </c:pt>
                <c:pt idx="4130">
                  <c:v>82610</c:v>
                </c:pt>
                <c:pt idx="4131">
                  <c:v>82630</c:v>
                </c:pt>
                <c:pt idx="4132">
                  <c:v>82650</c:v>
                </c:pt>
                <c:pt idx="4133">
                  <c:v>82670</c:v>
                </c:pt>
                <c:pt idx="4134">
                  <c:v>82690</c:v>
                </c:pt>
                <c:pt idx="4135">
                  <c:v>82710</c:v>
                </c:pt>
                <c:pt idx="4136">
                  <c:v>82730</c:v>
                </c:pt>
                <c:pt idx="4137">
                  <c:v>82750</c:v>
                </c:pt>
                <c:pt idx="4138">
                  <c:v>82770</c:v>
                </c:pt>
                <c:pt idx="4139">
                  <c:v>82790</c:v>
                </c:pt>
                <c:pt idx="4140">
                  <c:v>82810</c:v>
                </c:pt>
                <c:pt idx="4141">
                  <c:v>82830</c:v>
                </c:pt>
                <c:pt idx="4142">
                  <c:v>82850</c:v>
                </c:pt>
                <c:pt idx="4143">
                  <c:v>82870</c:v>
                </c:pt>
                <c:pt idx="4144">
                  <c:v>82890</c:v>
                </c:pt>
                <c:pt idx="4145">
                  <c:v>82910</c:v>
                </c:pt>
                <c:pt idx="4146">
                  <c:v>82930</c:v>
                </c:pt>
                <c:pt idx="4147">
                  <c:v>82950</c:v>
                </c:pt>
                <c:pt idx="4148">
                  <c:v>82970</c:v>
                </c:pt>
                <c:pt idx="4149">
                  <c:v>82990</c:v>
                </c:pt>
                <c:pt idx="4150">
                  <c:v>83010</c:v>
                </c:pt>
                <c:pt idx="4151">
                  <c:v>83030</c:v>
                </c:pt>
                <c:pt idx="4152">
                  <c:v>83050</c:v>
                </c:pt>
                <c:pt idx="4153">
                  <c:v>83070</c:v>
                </c:pt>
                <c:pt idx="4154">
                  <c:v>83090</c:v>
                </c:pt>
                <c:pt idx="4155">
                  <c:v>83110</c:v>
                </c:pt>
                <c:pt idx="4156">
                  <c:v>83130</c:v>
                </c:pt>
                <c:pt idx="4157">
                  <c:v>83150</c:v>
                </c:pt>
                <c:pt idx="4158">
                  <c:v>83170</c:v>
                </c:pt>
                <c:pt idx="4159">
                  <c:v>83190</c:v>
                </c:pt>
                <c:pt idx="4160">
                  <c:v>83210</c:v>
                </c:pt>
                <c:pt idx="4161">
                  <c:v>83230</c:v>
                </c:pt>
                <c:pt idx="4162">
                  <c:v>83250</c:v>
                </c:pt>
                <c:pt idx="4163">
                  <c:v>83270</c:v>
                </c:pt>
                <c:pt idx="4164">
                  <c:v>83290</c:v>
                </c:pt>
                <c:pt idx="4165">
                  <c:v>83310</c:v>
                </c:pt>
                <c:pt idx="4166">
                  <c:v>83330</c:v>
                </c:pt>
                <c:pt idx="4167">
                  <c:v>83350</c:v>
                </c:pt>
                <c:pt idx="4168">
                  <c:v>83370</c:v>
                </c:pt>
                <c:pt idx="4169">
                  <c:v>83390</c:v>
                </c:pt>
                <c:pt idx="4170">
                  <c:v>83410</c:v>
                </c:pt>
                <c:pt idx="4171">
                  <c:v>83430</c:v>
                </c:pt>
                <c:pt idx="4172">
                  <c:v>83450</c:v>
                </c:pt>
                <c:pt idx="4173">
                  <c:v>83470</c:v>
                </c:pt>
                <c:pt idx="4174">
                  <c:v>83490</c:v>
                </c:pt>
                <c:pt idx="4175">
                  <c:v>83510</c:v>
                </c:pt>
                <c:pt idx="4176">
                  <c:v>83530</c:v>
                </c:pt>
                <c:pt idx="4177">
                  <c:v>83550</c:v>
                </c:pt>
                <c:pt idx="4178">
                  <c:v>83570</c:v>
                </c:pt>
                <c:pt idx="4179">
                  <c:v>83590</c:v>
                </c:pt>
                <c:pt idx="4180">
                  <c:v>83610</c:v>
                </c:pt>
                <c:pt idx="4181">
                  <c:v>83630</c:v>
                </c:pt>
                <c:pt idx="4182">
                  <c:v>83650</c:v>
                </c:pt>
                <c:pt idx="4183">
                  <c:v>83670</c:v>
                </c:pt>
                <c:pt idx="4184">
                  <c:v>83690</c:v>
                </c:pt>
                <c:pt idx="4185">
                  <c:v>83710</c:v>
                </c:pt>
                <c:pt idx="4186">
                  <c:v>83730</c:v>
                </c:pt>
                <c:pt idx="4187">
                  <c:v>83750</c:v>
                </c:pt>
                <c:pt idx="4188">
                  <c:v>83770</c:v>
                </c:pt>
                <c:pt idx="4189">
                  <c:v>83790</c:v>
                </c:pt>
                <c:pt idx="4190">
                  <c:v>83810</c:v>
                </c:pt>
                <c:pt idx="4191">
                  <c:v>83830</c:v>
                </c:pt>
                <c:pt idx="4192">
                  <c:v>83850</c:v>
                </c:pt>
                <c:pt idx="4193">
                  <c:v>83870</c:v>
                </c:pt>
                <c:pt idx="4194">
                  <c:v>83890</c:v>
                </c:pt>
                <c:pt idx="4195">
                  <c:v>83910</c:v>
                </c:pt>
                <c:pt idx="4196">
                  <c:v>83930</c:v>
                </c:pt>
                <c:pt idx="4197">
                  <c:v>83950</c:v>
                </c:pt>
                <c:pt idx="4198">
                  <c:v>83970</c:v>
                </c:pt>
                <c:pt idx="4199">
                  <c:v>83990</c:v>
                </c:pt>
                <c:pt idx="4200">
                  <c:v>84010</c:v>
                </c:pt>
                <c:pt idx="4201">
                  <c:v>84030</c:v>
                </c:pt>
                <c:pt idx="4202">
                  <c:v>84050</c:v>
                </c:pt>
                <c:pt idx="4203">
                  <c:v>84070</c:v>
                </c:pt>
                <c:pt idx="4204">
                  <c:v>84090</c:v>
                </c:pt>
                <c:pt idx="4205">
                  <c:v>84110</c:v>
                </c:pt>
                <c:pt idx="4206">
                  <c:v>84130</c:v>
                </c:pt>
                <c:pt idx="4207">
                  <c:v>84150</c:v>
                </c:pt>
                <c:pt idx="4208">
                  <c:v>84170</c:v>
                </c:pt>
                <c:pt idx="4209">
                  <c:v>84190</c:v>
                </c:pt>
                <c:pt idx="4210">
                  <c:v>84210</c:v>
                </c:pt>
                <c:pt idx="4211">
                  <c:v>84230</c:v>
                </c:pt>
                <c:pt idx="4212">
                  <c:v>84250</c:v>
                </c:pt>
                <c:pt idx="4213">
                  <c:v>84270</c:v>
                </c:pt>
                <c:pt idx="4214">
                  <c:v>84290</c:v>
                </c:pt>
                <c:pt idx="4215">
                  <c:v>84310</c:v>
                </c:pt>
                <c:pt idx="4216">
                  <c:v>84330</c:v>
                </c:pt>
                <c:pt idx="4217">
                  <c:v>84350</c:v>
                </c:pt>
                <c:pt idx="4218">
                  <c:v>84370</c:v>
                </c:pt>
                <c:pt idx="4219">
                  <c:v>84390</c:v>
                </c:pt>
                <c:pt idx="4220">
                  <c:v>84410</c:v>
                </c:pt>
                <c:pt idx="4221">
                  <c:v>84430</c:v>
                </c:pt>
                <c:pt idx="4222">
                  <c:v>84450</c:v>
                </c:pt>
                <c:pt idx="4223">
                  <c:v>84470</c:v>
                </c:pt>
                <c:pt idx="4224">
                  <c:v>84490</c:v>
                </c:pt>
                <c:pt idx="4225">
                  <c:v>84510</c:v>
                </c:pt>
                <c:pt idx="4226">
                  <c:v>84530</c:v>
                </c:pt>
                <c:pt idx="4227">
                  <c:v>84550</c:v>
                </c:pt>
                <c:pt idx="4228">
                  <c:v>84570</c:v>
                </c:pt>
                <c:pt idx="4229">
                  <c:v>84590</c:v>
                </c:pt>
                <c:pt idx="4230">
                  <c:v>84610</c:v>
                </c:pt>
                <c:pt idx="4231">
                  <c:v>84630</c:v>
                </c:pt>
                <c:pt idx="4232">
                  <c:v>84650</c:v>
                </c:pt>
                <c:pt idx="4233">
                  <c:v>84670</c:v>
                </c:pt>
                <c:pt idx="4234">
                  <c:v>84690</c:v>
                </c:pt>
                <c:pt idx="4235">
                  <c:v>84710</c:v>
                </c:pt>
                <c:pt idx="4236">
                  <c:v>84730</c:v>
                </c:pt>
                <c:pt idx="4237">
                  <c:v>84750</c:v>
                </c:pt>
                <c:pt idx="4238">
                  <c:v>84770</c:v>
                </c:pt>
                <c:pt idx="4239">
                  <c:v>84790</c:v>
                </c:pt>
                <c:pt idx="4240">
                  <c:v>84810</c:v>
                </c:pt>
                <c:pt idx="4241">
                  <c:v>84830</c:v>
                </c:pt>
                <c:pt idx="4242">
                  <c:v>84850</c:v>
                </c:pt>
                <c:pt idx="4243">
                  <c:v>84870</c:v>
                </c:pt>
                <c:pt idx="4244">
                  <c:v>84890</c:v>
                </c:pt>
                <c:pt idx="4245">
                  <c:v>84910</c:v>
                </c:pt>
                <c:pt idx="4246">
                  <c:v>84930</c:v>
                </c:pt>
                <c:pt idx="4247">
                  <c:v>84950</c:v>
                </c:pt>
                <c:pt idx="4248">
                  <c:v>84970</c:v>
                </c:pt>
                <c:pt idx="4249">
                  <c:v>84990</c:v>
                </c:pt>
                <c:pt idx="4250">
                  <c:v>85010</c:v>
                </c:pt>
                <c:pt idx="4251">
                  <c:v>85030</c:v>
                </c:pt>
                <c:pt idx="4252">
                  <c:v>85050</c:v>
                </c:pt>
                <c:pt idx="4253">
                  <c:v>85070</c:v>
                </c:pt>
                <c:pt idx="4254">
                  <c:v>85090</c:v>
                </c:pt>
                <c:pt idx="4255">
                  <c:v>85110</c:v>
                </c:pt>
                <c:pt idx="4256">
                  <c:v>85130</c:v>
                </c:pt>
                <c:pt idx="4257">
                  <c:v>85150</c:v>
                </c:pt>
                <c:pt idx="4258">
                  <c:v>85170</c:v>
                </c:pt>
                <c:pt idx="4259">
                  <c:v>85190</c:v>
                </c:pt>
                <c:pt idx="4260">
                  <c:v>85210</c:v>
                </c:pt>
                <c:pt idx="4261">
                  <c:v>85230</c:v>
                </c:pt>
                <c:pt idx="4262">
                  <c:v>85250</c:v>
                </c:pt>
                <c:pt idx="4263">
                  <c:v>85270</c:v>
                </c:pt>
                <c:pt idx="4264">
                  <c:v>85290</c:v>
                </c:pt>
                <c:pt idx="4265">
                  <c:v>85310</c:v>
                </c:pt>
                <c:pt idx="4266">
                  <c:v>85330</c:v>
                </c:pt>
                <c:pt idx="4267">
                  <c:v>85350</c:v>
                </c:pt>
                <c:pt idx="4268">
                  <c:v>85370</c:v>
                </c:pt>
                <c:pt idx="4269">
                  <c:v>85390</c:v>
                </c:pt>
                <c:pt idx="4270">
                  <c:v>85410</c:v>
                </c:pt>
                <c:pt idx="4271">
                  <c:v>85430</c:v>
                </c:pt>
                <c:pt idx="4272">
                  <c:v>85450</c:v>
                </c:pt>
                <c:pt idx="4273">
                  <c:v>85470</c:v>
                </c:pt>
                <c:pt idx="4274">
                  <c:v>85490</c:v>
                </c:pt>
                <c:pt idx="4275">
                  <c:v>85510</c:v>
                </c:pt>
                <c:pt idx="4276">
                  <c:v>85530</c:v>
                </c:pt>
                <c:pt idx="4277">
                  <c:v>85550</c:v>
                </c:pt>
                <c:pt idx="4278">
                  <c:v>85570</c:v>
                </c:pt>
                <c:pt idx="4279">
                  <c:v>85590</c:v>
                </c:pt>
                <c:pt idx="4280">
                  <c:v>85610</c:v>
                </c:pt>
                <c:pt idx="4281">
                  <c:v>85630</c:v>
                </c:pt>
                <c:pt idx="4282">
                  <c:v>85650</c:v>
                </c:pt>
                <c:pt idx="4283">
                  <c:v>85670</c:v>
                </c:pt>
                <c:pt idx="4284">
                  <c:v>85690</c:v>
                </c:pt>
                <c:pt idx="4285">
                  <c:v>85710</c:v>
                </c:pt>
                <c:pt idx="4286">
                  <c:v>85730</c:v>
                </c:pt>
                <c:pt idx="4287">
                  <c:v>85750</c:v>
                </c:pt>
                <c:pt idx="4288">
                  <c:v>85770</c:v>
                </c:pt>
                <c:pt idx="4289">
                  <c:v>85790</c:v>
                </c:pt>
                <c:pt idx="4290">
                  <c:v>85810</c:v>
                </c:pt>
                <c:pt idx="4291">
                  <c:v>85830</c:v>
                </c:pt>
                <c:pt idx="4292">
                  <c:v>85850</c:v>
                </c:pt>
                <c:pt idx="4293">
                  <c:v>85870</c:v>
                </c:pt>
                <c:pt idx="4294">
                  <c:v>85890</c:v>
                </c:pt>
                <c:pt idx="4295">
                  <c:v>85910</c:v>
                </c:pt>
                <c:pt idx="4296">
                  <c:v>85930</c:v>
                </c:pt>
                <c:pt idx="4297">
                  <c:v>85950</c:v>
                </c:pt>
                <c:pt idx="4298">
                  <c:v>85970</c:v>
                </c:pt>
                <c:pt idx="4299">
                  <c:v>85990</c:v>
                </c:pt>
                <c:pt idx="4300">
                  <c:v>86010</c:v>
                </c:pt>
                <c:pt idx="4301">
                  <c:v>86030</c:v>
                </c:pt>
                <c:pt idx="4302">
                  <c:v>86050</c:v>
                </c:pt>
                <c:pt idx="4303">
                  <c:v>86070</c:v>
                </c:pt>
                <c:pt idx="4304">
                  <c:v>86090</c:v>
                </c:pt>
                <c:pt idx="4305">
                  <c:v>86110</c:v>
                </c:pt>
                <c:pt idx="4306">
                  <c:v>86130</c:v>
                </c:pt>
                <c:pt idx="4307">
                  <c:v>86150</c:v>
                </c:pt>
                <c:pt idx="4308">
                  <c:v>86170</c:v>
                </c:pt>
                <c:pt idx="4309">
                  <c:v>86190</c:v>
                </c:pt>
                <c:pt idx="4310">
                  <c:v>86210</c:v>
                </c:pt>
                <c:pt idx="4311">
                  <c:v>86230</c:v>
                </c:pt>
                <c:pt idx="4312">
                  <c:v>86250</c:v>
                </c:pt>
                <c:pt idx="4313">
                  <c:v>86270</c:v>
                </c:pt>
                <c:pt idx="4314">
                  <c:v>86290</c:v>
                </c:pt>
                <c:pt idx="4315">
                  <c:v>86310</c:v>
                </c:pt>
                <c:pt idx="4316">
                  <c:v>86330</c:v>
                </c:pt>
                <c:pt idx="4317">
                  <c:v>86350</c:v>
                </c:pt>
                <c:pt idx="4318">
                  <c:v>86370</c:v>
                </c:pt>
                <c:pt idx="4319">
                  <c:v>86390</c:v>
                </c:pt>
                <c:pt idx="4320">
                  <c:v>86410</c:v>
                </c:pt>
                <c:pt idx="4321">
                  <c:v>86430</c:v>
                </c:pt>
                <c:pt idx="4322">
                  <c:v>86450</c:v>
                </c:pt>
                <c:pt idx="4323">
                  <c:v>86470</c:v>
                </c:pt>
                <c:pt idx="4324">
                  <c:v>86490</c:v>
                </c:pt>
                <c:pt idx="4325">
                  <c:v>86510</c:v>
                </c:pt>
                <c:pt idx="4326">
                  <c:v>86530</c:v>
                </c:pt>
                <c:pt idx="4327">
                  <c:v>86550</c:v>
                </c:pt>
                <c:pt idx="4328">
                  <c:v>86570</c:v>
                </c:pt>
                <c:pt idx="4329">
                  <c:v>86590</c:v>
                </c:pt>
                <c:pt idx="4330">
                  <c:v>86610</c:v>
                </c:pt>
                <c:pt idx="4331">
                  <c:v>86630</c:v>
                </c:pt>
                <c:pt idx="4332">
                  <c:v>86650</c:v>
                </c:pt>
                <c:pt idx="4333">
                  <c:v>86670</c:v>
                </c:pt>
                <c:pt idx="4334">
                  <c:v>86690</c:v>
                </c:pt>
                <c:pt idx="4335">
                  <c:v>86710</c:v>
                </c:pt>
                <c:pt idx="4336">
                  <c:v>86730</c:v>
                </c:pt>
                <c:pt idx="4337">
                  <c:v>86750</c:v>
                </c:pt>
                <c:pt idx="4338">
                  <c:v>86770</c:v>
                </c:pt>
                <c:pt idx="4339">
                  <c:v>86790</c:v>
                </c:pt>
                <c:pt idx="4340">
                  <c:v>86810</c:v>
                </c:pt>
                <c:pt idx="4341">
                  <c:v>86830</c:v>
                </c:pt>
                <c:pt idx="4342">
                  <c:v>86850</c:v>
                </c:pt>
                <c:pt idx="4343">
                  <c:v>86870</c:v>
                </c:pt>
                <c:pt idx="4344">
                  <c:v>86890</c:v>
                </c:pt>
                <c:pt idx="4345">
                  <c:v>86910</c:v>
                </c:pt>
                <c:pt idx="4346">
                  <c:v>86930</c:v>
                </c:pt>
                <c:pt idx="4347">
                  <c:v>86950</c:v>
                </c:pt>
                <c:pt idx="4348">
                  <c:v>86970</c:v>
                </c:pt>
                <c:pt idx="4349">
                  <c:v>86990</c:v>
                </c:pt>
                <c:pt idx="4350">
                  <c:v>87010</c:v>
                </c:pt>
                <c:pt idx="4351">
                  <c:v>87030</c:v>
                </c:pt>
                <c:pt idx="4352">
                  <c:v>87050</c:v>
                </c:pt>
                <c:pt idx="4353">
                  <c:v>87070</c:v>
                </c:pt>
                <c:pt idx="4354">
                  <c:v>87090</c:v>
                </c:pt>
                <c:pt idx="4355">
                  <c:v>87110</c:v>
                </c:pt>
                <c:pt idx="4356">
                  <c:v>87130</c:v>
                </c:pt>
                <c:pt idx="4357">
                  <c:v>87150</c:v>
                </c:pt>
                <c:pt idx="4358">
                  <c:v>87170</c:v>
                </c:pt>
                <c:pt idx="4359">
                  <c:v>87190</c:v>
                </c:pt>
                <c:pt idx="4360">
                  <c:v>87210</c:v>
                </c:pt>
                <c:pt idx="4361">
                  <c:v>87230</c:v>
                </c:pt>
                <c:pt idx="4362">
                  <c:v>87250</c:v>
                </c:pt>
                <c:pt idx="4363">
                  <c:v>87270</c:v>
                </c:pt>
                <c:pt idx="4364">
                  <c:v>87290</c:v>
                </c:pt>
                <c:pt idx="4365">
                  <c:v>87310</c:v>
                </c:pt>
                <c:pt idx="4366">
                  <c:v>87330</c:v>
                </c:pt>
                <c:pt idx="4367">
                  <c:v>87350</c:v>
                </c:pt>
                <c:pt idx="4368">
                  <c:v>87370</c:v>
                </c:pt>
                <c:pt idx="4369">
                  <c:v>87390</c:v>
                </c:pt>
                <c:pt idx="4370">
                  <c:v>87410</c:v>
                </c:pt>
                <c:pt idx="4371">
                  <c:v>87430</c:v>
                </c:pt>
                <c:pt idx="4372">
                  <c:v>87450</c:v>
                </c:pt>
                <c:pt idx="4373">
                  <c:v>87470</c:v>
                </c:pt>
                <c:pt idx="4374">
                  <c:v>87490</c:v>
                </c:pt>
                <c:pt idx="4375">
                  <c:v>87510</c:v>
                </c:pt>
                <c:pt idx="4376">
                  <c:v>87530</c:v>
                </c:pt>
                <c:pt idx="4377">
                  <c:v>87550</c:v>
                </c:pt>
                <c:pt idx="4378">
                  <c:v>87570</c:v>
                </c:pt>
                <c:pt idx="4379">
                  <c:v>87590</c:v>
                </c:pt>
                <c:pt idx="4380">
                  <c:v>87610</c:v>
                </c:pt>
                <c:pt idx="4381">
                  <c:v>87630</c:v>
                </c:pt>
                <c:pt idx="4382">
                  <c:v>87650</c:v>
                </c:pt>
                <c:pt idx="4383">
                  <c:v>87670</c:v>
                </c:pt>
                <c:pt idx="4384">
                  <c:v>87690</c:v>
                </c:pt>
                <c:pt idx="4385">
                  <c:v>87710</c:v>
                </c:pt>
                <c:pt idx="4386">
                  <c:v>87730</c:v>
                </c:pt>
                <c:pt idx="4387">
                  <c:v>87750</c:v>
                </c:pt>
                <c:pt idx="4388">
                  <c:v>87770</c:v>
                </c:pt>
                <c:pt idx="4389">
                  <c:v>87790</c:v>
                </c:pt>
                <c:pt idx="4390">
                  <c:v>87810</c:v>
                </c:pt>
                <c:pt idx="4391">
                  <c:v>87830</c:v>
                </c:pt>
                <c:pt idx="4392">
                  <c:v>87850</c:v>
                </c:pt>
                <c:pt idx="4393">
                  <c:v>87870</c:v>
                </c:pt>
                <c:pt idx="4394">
                  <c:v>87890</c:v>
                </c:pt>
                <c:pt idx="4395">
                  <c:v>87910</c:v>
                </c:pt>
                <c:pt idx="4396">
                  <c:v>87930</c:v>
                </c:pt>
                <c:pt idx="4397">
                  <c:v>87950</c:v>
                </c:pt>
                <c:pt idx="4398">
                  <c:v>87970</c:v>
                </c:pt>
                <c:pt idx="4399">
                  <c:v>87990</c:v>
                </c:pt>
                <c:pt idx="4400">
                  <c:v>88010</c:v>
                </c:pt>
                <c:pt idx="4401">
                  <c:v>88030</c:v>
                </c:pt>
                <c:pt idx="4402">
                  <c:v>88050</c:v>
                </c:pt>
                <c:pt idx="4403">
                  <c:v>88070</c:v>
                </c:pt>
                <c:pt idx="4404">
                  <c:v>88090</c:v>
                </c:pt>
                <c:pt idx="4405">
                  <c:v>88110</c:v>
                </c:pt>
                <c:pt idx="4406">
                  <c:v>88130</c:v>
                </c:pt>
                <c:pt idx="4407">
                  <c:v>88150</c:v>
                </c:pt>
                <c:pt idx="4408">
                  <c:v>88170</c:v>
                </c:pt>
                <c:pt idx="4409">
                  <c:v>88190</c:v>
                </c:pt>
                <c:pt idx="4410">
                  <c:v>88210</c:v>
                </c:pt>
                <c:pt idx="4411">
                  <c:v>88230</c:v>
                </c:pt>
                <c:pt idx="4412">
                  <c:v>88250</c:v>
                </c:pt>
                <c:pt idx="4413">
                  <c:v>88270</c:v>
                </c:pt>
                <c:pt idx="4414">
                  <c:v>88290</c:v>
                </c:pt>
                <c:pt idx="4415">
                  <c:v>88310</c:v>
                </c:pt>
                <c:pt idx="4416">
                  <c:v>88330</c:v>
                </c:pt>
                <c:pt idx="4417">
                  <c:v>88350</c:v>
                </c:pt>
                <c:pt idx="4418">
                  <c:v>88370</c:v>
                </c:pt>
                <c:pt idx="4419">
                  <c:v>88390</c:v>
                </c:pt>
                <c:pt idx="4420">
                  <c:v>88410</c:v>
                </c:pt>
                <c:pt idx="4421">
                  <c:v>88430</c:v>
                </c:pt>
                <c:pt idx="4422">
                  <c:v>88450</c:v>
                </c:pt>
                <c:pt idx="4423">
                  <c:v>88470</c:v>
                </c:pt>
                <c:pt idx="4424">
                  <c:v>88490</c:v>
                </c:pt>
                <c:pt idx="4425">
                  <c:v>88510</c:v>
                </c:pt>
                <c:pt idx="4426">
                  <c:v>88530</c:v>
                </c:pt>
                <c:pt idx="4427">
                  <c:v>88550</c:v>
                </c:pt>
                <c:pt idx="4428">
                  <c:v>88570</c:v>
                </c:pt>
                <c:pt idx="4429">
                  <c:v>88590</c:v>
                </c:pt>
                <c:pt idx="4430">
                  <c:v>88610</c:v>
                </c:pt>
                <c:pt idx="4431">
                  <c:v>88630</c:v>
                </c:pt>
                <c:pt idx="4432">
                  <c:v>88650</c:v>
                </c:pt>
                <c:pt idx="4433">
                  <c:v>88670</c:v>
                </c:pt>
                <c:pt idx="4434">
                  <c:v>88690</c:v>
                </c:pt>
                <c:pt idx="4435">
                  <c:v>88710</c:v>
                </c:pt>
                <c:pt idx="4436">
                  <c:v>88730</c:v>
                </c:pt>
                <c:pt idx="4437">
                  <c:v>88750</c:v>
                </c:pt>
                <c:pt idx="4438">
                  <c:v>88770</c:v>
                </c:pt>
                <c:pt idx="4439">
                  <c:v>88790</c:v>
                </c:pt>
                <c:pt idx="4440">
                  <c:v>88810</c:v>
                </c:pt>
                <c:pt idx="4441">
                  <c:v>88830</c:v>
                </c:pt>
                <c:pt idx="4442">
                  <c:v>88850</c:v>
                </c:pt>
                <c:pt idx="4443">
                  <c:v>88870</c:v>
                </c:pt>
                <c:pt idx="4444">
                  <c:v>88890</c:v>
                </c:pt>
                <c:pt idx="4445">
                  <c:v>88910</c:v>
                </c:pt>
                <c:pt idx="4446">
                  <c:v>88930</c:v>
                </c:pt>
                <c:pt idx="4447">
                  <c:v>88950</c:v>
                </c:pt>
                <c:pt idx="4448">
                  <c:v>88970</c:v>
                </c:pt>
                <c:pt idx="4449">
                  <c:v>88990</c:v>
                </c:pt>
                <c:pt idx="4450">
                  <c:v>89010</c:v>
                </c:pt>
                <c:pt idx="4451">
                  <c:v>89030</c:v>
                </c:pt>
                <c:pt idx="4452">
                  <c:v>89050</c:v>
                </c:pt>
                <c:pt idx="4453">
                  <c:v>89070</c:v>
                </c:pt>
                <c:pt idx="4454">
                  <c:v>89090</c:v>
                </c:pt>
                <c:pt idx="4455">
                  <c:v>89110</c:v>
                </c:pt>
                <c:pt idx="4456">
                  <c:v>89130</c:v>
                </c:pt>
                <c:pt idx="4457">
                  <c:v>89150</c:v>
                </c:pt>
                <c:pt idx="4458">
                  <c:v>89170</c:v>
                </c:pt>
                <c:pt idx="4459">
                  <c:v>89190</c:v>
                </c:pt>
                <c:pt idx="4460">
                  <c:v>89210</c:v>
                </c:pt>
                <c:pt idx="4461">
                  <c:v>89230</c:v>
                </c:pt>
                <c:pt idx="4462">
                  <c:v>89250</c:v>
                </c:pt>
                <c:pt idx="4463">
                  <c:v>89270</c:v>
                </c:pt>
                <c:pt idx="4464">
                  <c:v>89290</c:v>
                </c:pt>
                <c:pt idx="4465">
                  <c:v>89310</c:v>
                </c:pt>
                <c:pt idx="4466">
                  <c:v>89330</c:v>
                </c:pt>
                <c:pt idx="4467">
                  <c:v>89350</c:v>
                </c:pt>
                <c:pt idx="4468">
                  <c:v>89370</c:v>
                </c:pt>
                <c:pt idx="4469">
                  <c:v>89390</c:v>
                </c:pt>
                <c:pt idx="4470">
                  <c:v>89410</c:v>
                </c:pt>
                <c:pt idx="4471">
                  <c:v>89430</c:v>
                </c:pt>
                <c:pt idx="4472">
                  <c:v>89450</c:v>
                </c:pt>
                <c:pt idx="4473">
                  <c:v>89470</c:v>
                </c:pt>
                <c:pt idx="4474">
                  <c:v>89490</c:v>
                </c:pt>
                <c:pt idx="4475">
                  <c:v>89510</c:v>
                </c:pt>
                <c:pt idx="4476">
                  <c:v>89530</c:v>
                </c:pt>
                <c:pt idx="4477">
                  <c:v>89550</c:v>
                </c:pt>
                <c:pt idx="4478">
                  <c:v>89570</c:v>
                </c:pt>
                <c:pt idx="4479">
                  <c:v>89590</c:v>
                </c:pt>
                <c:pt idx="4480">
                  <c:v>89610</c:v>
                </c:pt>
                <c:pt idx="4481">
                  <c:v>89630</c:v>
                </c:pt>
                <c:pt idx="4482">
                  <c:v>89650</c:v>
                </c:pt>
                <c:pt idx="4483">
                  <c:v>89670</c:v>
                </c:pt>
                <c:pt idx="4484">
                  <c:v>89690</c:v>
                </c:pt>
                <c:pt idx="4485">
                  <c:v>89710</c:v>
                </c:pt>
                <c:pt idx="4486">
                  <c:v>89730</c:v>
                </c:pt>
                <c:pt idx="4487">
                  <c:v>89750</c:v>
                </c:pt>
                <c:pt idx="4488">
                  <c:v>89770</c:v>
                </c:pt>
                <c:pt idx="4489">
                  <c:v>89790</c:v>
                </c:pt>
                <c:pt idx="4490">
                  <c:v>89810</c:v>
                </c:pt>
                <c:pt idx="4491">
                  <c:v>89830</c:v>
                </c:pt>
                <c:pt idx="4492">
                  <c:v>89850</c:v>
                </c:pt>
                <c:pt idx="4493">
                  <c:v>89870</c:v>
                </c:pt>
                <c:pt idx="4494">
                  <c:v>89890</c:v>
                </c:pt>
                <c:pt idx="4495">
                  <c:v>89910</c:v>
                </c:pt>
                <c:pt idx="4496">
                  <c:v>89930</c:v>
                </c:pt>
                <c:pt idx="4497">
                  <c:v>89950</c:v>
                </c:pt>
                <c:pt idx="4498">
                  <c:v>89970</c:v>
                </c:pt>
                <c:pt idx="4499">
                  <c:v>89990</c:v>
                </c:pt>
                <c:pt idx="4500">
                  <c:v>90010</c:v>
                </c:pt>
                <c:pt idx="4501">
                  <c:v>90030</c:v>
                </c:pt>
                <c:pt idx="4502">
                  <c:v>90050</c:v>
                </c:pt>
                <c:pt idx="4503">
                  <c:v>90070</c:v>
                </c:pt>
                <c:pt idx="4504">
                  <c:v>90090</c:v>
                </c:pt>
                <c:pt idx="4505">
                  <c:v>90110</c:v>
                </c:pt>
                <c:pt idx="4506">
                  <c:v>90130</c:v>
                </c:pt>
                <c:pt idx="4507">
                  <c:v>90150</c:v>
                </c:pt>
                <c:pt idx="4508">
                  <c:v>90170</c:v>
                </c:pt>
                <c:pt idx="4509">
                  <c:v>90190</c:v>
                </c:pt>
                <c:pt idx="4510">
                  <c:v>90210</c:v>
                </c:pt>
                <c:pt idx="4511">
                  <c:v>90230</c:v>
                </c:pt>
                <c:pt idx="4512">
                  <c:v>90250</c:v>
                </c:pt>
                <c:pt idx="4513">
                  <c:v>90270</c:v>
                </c:pt>
                <c:pt idx="4514">
                  <c:v>90290</c:v>
                </c:pt>
                <c:pt idx="4515">
                  <c:v>90310</c:v>
                </c:pt>
                <c:pt idx="4516">
                  <c:v>90330</c:v>
                </c:pt>
                <c:pt idx="4517">
                  <c:v>90350</c:v>
                </c:pt>
                <c:pt idx="4518">
                  <c:v>90370</c:v>
                </c:pt>
                <c:pt idx="4519">
                  <c:v>90390</c:v>
                </c:pt>
                <c:pt idx="4520">
                  <c:v>90410</c:v>
                </c:pt>
                <c:pt idx="4521">
                  <c:v>90430</c:v>
                </c:pt>
                <c:pt idx="4522">
                  <c:v>90450</c:v>
                </c:pt>
                <c:pt idx="4523">
                  <c:v>90470</c:v>
                </c:pt>
                <c:pt idx="4524">
                  <c:v>90490</c:v>
                </c:pt>
                <c:pt idx="4525">
                  <c:v>90510</c:v>
                </c:pt>
                <c:pt idx="4526">
                  <c:v>90530</c:v>
                </c:pt>
                <c:pt idx="4527">
                  <c:v>90550</c:v>
                </c:pt>
                <c:pt idx="4528">
                  <c:v>90570</c:v>
                </c:pt>
                <c:pt idx="4529">
                  <c:v>90590</c:v>
                </c:pt>
                <c:pt idx="4530">
                  <c:v>90610</c:v>
                </c:pt>
                <c:pt idx="4531">
                  <c:v>90630</c:v>
                </c:pt>
                <c:pt idx="4532">
                  <c:v>90650</c:v>
                </c:pt>
                <c:pt idx="4533">
                  <c:v>90670</c:v>
                </c:pt>
                <c:pt idx="4534">
                  <c:v>90690</c:v>
                </c:pt>
                <c:pt idx="4535">
                  <c:v>90710</c:v>
                </c:pt>
                <c:pt idx="4536">
                  <c:v>90730</c:v>
                </c:pt>
                <c:pt idx="4537">
                  <c:v>90750</c:v>
                </c:pt>
                <c:pt idx="4538">
                  <c:v>90770</c:v>
                </c:pt>
                <c:pt idx="4539">
                  <c:v>90790</c:v>
                </c:pt>
                <c:pt idx="4540">
                  <c:v>90810</c:v>
                </c:pt>
                <c:pt idx="4541">
                  <c:v>90830</c:v>
                </c:pt>
                <c:pt idx="4542">
                  <c:v>90850</c:v>
                </c:pt>
                <c:pt idx="4543">
                  <c:v>90870</c:v>
                </c:pt>
                <c:pt idx="4544">
                  <c:v>90890</c:v>
                </c:pt>
                <c:pt idx="4545">
                  <c:v>90910</c:v>
                </c:pt>
                <c:pt idx="4546">
                  <c:v>90930</c:v>
                </c:pt>
                <c:pt idx="4547">
                  <c:v>90950</c:v>
                </c:pt>
                <c:pt idx="4548">
                  <c:v>90970</c:v>
                </c:pt>
                <c:pt idx="4549">
                  <c:v>90990</c:v>
                </c:pt>
                <c:pt idx="4550">
                  <c:v>91010</c:v>
                </c:pt>
                <c:pt idx="4551">
                  <c:v>91030</c:v>
                </c:pt>
                <c:pt idx="4552">
                  <c:v>91050</c:v>
                </c:pt>
                <c:pt idx="4553">
                  <c:v>91070</c:v>
                </c:pt>
                <c:pt idx="4554">
                  <c:v>91090</c:v>
                </c:pt>
                <c:pt idx="4555">
                  <c:v>91110</c:v>
                </c:pt>
                <c:pt idx="4556">
                  <c:v>91130</c:v>
                </c:pt>
                <c:pt idx="4557">
                  <c:v>91150</c:v>
                </c:pt>
                <c:pt idx="4558">
                  <c:v>91170</c:v>
                </c:pt>
                <c:pt idx="4559">
                  <c:v>91190</c:v>
                </c:pt>
                <c:pt idx="4560">
                  <c:v>91210</c:v>
                </c:pt>
                <c:pt idx="4561">
                  <c:v>91230</c:v>
                </c:pt>
                <c:pt idx="4562">
                  <c:v>91250</c:v>
                </c:pt>
                <c:pt idx="4563">
                  <c:v>91270</c:v>
                </c:pt>
                <c:pt idx="4564">
                  <c:v>91290</c:v>
                </c:pt>
                <c:pt idx="4565">
                  <c:v>91310</c:v>
                </c:pt>
                <c:pt idx="4566">
                  <c:v>91330</c:v>
                </c:pt>
                <c:pt idx="4567">
                  <c:v>91350</c:v>
                </c:pt>
                <c:pt idx="4568">
                  <c:v>91370</c:v>
                </c:pt>
                <c:pt idx="4569">
                  <c:v>91390</c:v>
                </c:pt>
                <c:pt idx="4570">
                  <c:v>91410</c:v>
                </c:pt>
                <c:pt idx="4571">
                  <c:v>91430</c:v>
                </c:pt>
                <c:pt idx="4572">
                  <c:v>91450</c:v>
                </c:pt>
                <c:pt idx="4573">
                  <c:v>91470</c:v>
                </c:pt>
                <c:pt idx="4574">
                  <c:v>91490</c:v>
                </c:pt>
                <c:pt idx="4575">
                  <c:v>91510</c:v>
                </c:pt>
                <c:pt idx="4576">
                  <c:v>91530</c:v>
                </c:pt>
                <c:pt idx="4577">
                  <c:v>91550</c:v>
                </c:pt>
                <c:pt idx="4578">
                  <c:v>91570</c:v>
                </c:pt>
                <c:pt idx="4579">
                  <c:v>91590</c:v>
                </c:pt>
                <c:pt idx="4580">
                  <c:v>91610</c:v>
                </c:pt>
                <c:pt idx="4581">
                  <c:v>91630</c:v>
                </c:pt>
                <c:pt idx="4582">
                  <c:v>91650</c:v>
                </c:pt>
                <c:pt idx="4583">
                  <c:v>91670</c:v>
                </c:pt>
                <c:pt idx="4584">
                  <c:v>91690</c:v>
                </c:pt>
                <c:pt idx="4585">
                  <c:v>91710</c:v>
                </c:pt>
                <c:pt idx="4586">
                  <c:v>91730</c:v>
                </c:pt>
                <c:pt idx="4587">
                  <c:v>91750</c:v>
                </c:pt>
                <c:pt idx="4588">
                  <c:v>91770</c:v>
                </c:pt>
                <c:pt idx="4589">
                  <c:v>91790</c:v>
                </c:pt>
                <c:pt idx="4590">
                  <c:v>91810</c:v>
                </c:pt>
                <c:pt idx="4591">
                  <c:v>91830</c:v>
                </c:pt>
                <c:pt idx="4592">
                  <c:v>91850</c:v>
                </c:pt>
                <c:pt idx="4593">
                  <c:v>91870</c:v>
                </c:pt>
                <c:pt idx="4594">
                  <c:v>91890</c:v>
                </c:pt>
                <c:pt idx="4595">
                  <c:v>91910</c:v>
                </c:pt>
                <c:pt idx="4596">
                  <c:v>91930</c:v>
                </c:pt>
                <c:pt idx="4597">
                  <c:v>91950</c:v>
                </c:pt>
                <c:pt idx="4598">
                  <c:v>91970</c:v>
                </c:pt>
                <c:pt idx="4599">
                  <c:v>91990</c:v>
                </c:pt>
                <c:pt idx="4600">
                  <c:v>92010</c:v>
                </c:pt>
                <c:pt idx="4601">
                  <c:v>92030</c:v>
                </c:pt>
                <c:pt idx="4602">
                  <c:v>92050</c:v>
                </c:pt>
                <c:pt idx="4603">
                  <c:v>92070</c:v>
                </c:pt>
                <c:pt idx="4604">
                  <c:v>92090</c:v>
                </c:pt>
                <c:pt idx="4605">
                  <c:v>92110</c:v>
                </c:pt>
                <c:pt idx="4606">
                  <c:v>92130</c:v>
                </c:pt>
                <c:pt idx="4607">
                  <c:v>92150</c:v>
                </c:pt>
                <c:pt idx="4608">
                  <c:v>92170</c:v>
                </c:pt>
                <c:pt idx="4609">
                  <c:v>92190</c:v>
                </c:pt>
                <c:pt idx="4610">
                  <c:v>92210</c:v>
                </c:pt>
                <c:pt idx="4611">
                  <c:v>92230</c:v>
                </c:pt>
                <c:pt idx="4612">
                  <c:v>92250</c:v>
                </c:pt>
                <c:pt idx="4613">
                  <c:v>92270</c:v>
                </c:pt>
                <c:pt idx="4614">
                  <c:v>92290</c:v>
                </c:pt>
                <c:pt idx="4615">
                  <c:v>92310</c:v>
                </c:pt>
                <c:pt idx="4616">
                  <c:v>92330</c:v>
                </c:pt>
                <c:pt idx="4617">
                  <c:v>92350</c:v>
                </c:pt>
                <c:pt idx="4618">
                  <c:v>92370</c:v>
                </c:pt>
                <c:pt idx="4619">
                  <c:v>92390</c:v>
                </c:pt>
                <c:pt idx="4620">
                  <c:v>92410</c:v>
                </c:pt>
                <c:pt idx="4621">
                  <c:v>92430</c:v>
                </c:pt>
                <c:pt idx="4622">
                  <c:v>92450</c:v>
                </c:pt>
                <c:pt idx="4623">
                  <c:v>92470</c:v>
                </c:pt>
                <c:pt idx="4624">
                  <c:v>92490</c:v>
                </c:pt>
                <c:pt idx="4625">
                  <c:v>92510</c:v>
                </c:pt>
                <c:pt idx="4626">
                  <c:v>92530</c:v>
                </c:pt>
                <c:pt idx="4627">
                  <c:v>92550</c:v>
                </c:pt>
                <c:pt idx="4628">
                  <c:v>92570</c:v>
                </c:pt>
                <c:pt idx="4629">
                  <c:v>92590</c:v>
                </c:pt>
                <c:pt idx="4630">
                  <c:v>92610</c:v>
                </c:pt>
                <c:pt idx="4631">
                  <c:v>92630</c:v>
                </c:pt>
                <c:pt idx="4632">
                  <c:v>92650</c:v>
                </c:pt>
                <c:pt idx="4633">
                  <c:v>92670</c:v>
                </c:pt>
                <c:pt idx="4634">
                  <c:v>92690</c:v>
                </c:pt>
                <c:pt idx="4635">
                  <c:v>92710</c:v>
                </c:pt>
                <c:pt idx="4636">
                  <c:v>92730</c:v>
                </c:pt>
                <c:pt idx="4637">
                  <c:v>92750</c:v>
                </c:pt>
                <c:pt idx="4638">
                  <c:v>92770</c:v>
                </c:pt>
                <c:pt idx="4639">
                  <c:v>92790</c:v>
                </c:pt>
                <c:pt idx="4640">
                  <c:v>92810</c:v>
                </c:pt>
                <c:pt idx="4641">
                  <c:v>92830</c:v>
                </c:pt>
                <c:pt idx="4642">
                  <c:v>92850</c:v>
                </c:pt>
                <c:pt idx="4643">
                  <c:v>92870</c:v>
                </c:pt>
                <c:pt idx="4644">
                  <c:v>92890</c:v>
                </c:pt>
                <c:pt idx="4645">
                  <c:v>92910</c:v>
                </c:pt>
                <c:pt idx="4646">
                  <c:v>92930</c:v>
                </c:pt>
                <c:pt idx="4647">
                  <c:v>92950</c:v>
                </c:pt>
                <c:pt idx="4648">
                  <c:v>92970</c:v>
                </c:pt>
                <c:pt idx="4649">
                  <c:v>92990</c:v>
                </c:pt>
                <c:pt idx="4650">
                  <c:v>93010</c:v>
                </c:pt>
                <c:pt idx="4651">
                  <c:v>93030</c:v>
                </c:pt>
                <c:pt idx="4652">
                  <c:v>93050</c:v>
                </c:pt>
                <c:pt idx="4653">
                  <c:v>93070</c:v>
                </c:pt>
                <c:pt idx="4654">
                  <c:v>93090</c:v>
                </c:pt>
                <c:pt idx="4655">
                  <c:v>93110</c:v>
                </c:pt>
                <c:pt idx="4656">
                  <c:v>93130</c:v>
                </c:pt>
                <c:pt idx="4657">
                  <c:v>93150</c:v>
                </c:pt>
                <c:pt idx="4658">
                  <c:v>93170</c:v>
                </c:pt>
                <c:pt idx="4659">
                  <c:v>93190</c:v>
                </c:pt>
                <c:pt idx="4660">
                  <c:v>93210</c:v>
                </c:pt>
                <c:pt idx="4661">
                  <c:v>93230</c:v>
                </c:pt>
                <c:pt idx="4662">
                  <c:v>93250</c:v>
                </c:pt>
                <c:pt idx="4663">
                  <c:v>93270</c:v>
                </c:pt>
                <c:pt idx="4664">
                  <c:v>93290</c:v>
                </c:pt>
                <c:pt idx="4665">
                  <c:v>93310</c:v>
                </c:pt>
                <c:pt idx="4666">
                  <c:v>93330</c:v>
                </c:pt>
                <c:pt idx="4667">
                  <c:v>93350</c:v>
                </c:pt>
                <c:pt idx="4668">
                  <c:v>93370</c:v>
                </c:pt>
                <c:pt idx="4669">
                  <c:v>93390</c:v>
                </c:pt>
                <c:pt idx="4670">
                  <c:v>93410</c:v>
                </c:pt>
                <c:pt idx="4671">
                  <c:v>93430</c:v>
                </c:pt>
                <c:pt idx="4672">
                  <c:v>93450</c:v>
                </c:pt>
                <c:pt idx="4673">
                  <c:v>93470</c:v>
                </c:pt>
                <c:pt idx="4674">
                  <c:v>93490</c:v>
                </c:pt>
                <c:pt idx="4675">
                  <c:v>93510</c:v>
                </c:pt>
                <c:pt idx="4676">
                  <c:v>93530</c:v>
                </c:pt>
                <c:pt idx="4677">
                  <c:v>93550</c:v>
                </c:pt>
                <c:pt idx="4678">
                  <c:v>93570</c:v>
                </c:pt>
                <c:pt idx="4679">
                  <c:v>93590</c:v>
                </c:pt>
                <c:pt idx="4680">
                  <c:v>93610</c:v>
                </c:pt>
                <c:pt idx="4681">
                  <c:v>93630</c:v>
                </c:pt>
                <c:pt idx="4682">
                  <c:v>93650</c:v>
                </c:pt>
                <c:pt idx="4683">
                  <c:v>93670</c:v>
                </c:pt>
                <c:pt idx="4684">
                  <c:v>93690</c:v>
                </c:pt>
                <c:pt idx="4685">
                  <c:v>93710</c:v>
                </c:pt>
                <c:pt idx="4686">
                  <c:v>93730</c:v>
                </c:pt>
                <c:pt idx="4687">
                  <c:v>93750</c:v>
                </c:pt>
                <c:pt idx="4688">
                  <c:v>93770</c:v>
                </c:pt>
                <c:pt idx="4689">
                  <c:v>93790</c:v>
                </c:pt>
                <c:pt idx="4690">
                  <c:v>93810</c:v>
                </c:pt>
                <c:pt idx="4691">
                  <c:v>93830</c:v>
                </c:pt>
                <c:pt idx="4692">
                  <c:v>93850</c:v>
                </c:pt>
                <c:pt idx="4693">
                  <c:v>93870</c:v>
                </c:pt>
                <c:pt idx="4694">
                  <c:v>93890</c:v>
                </c:pt>
                <c:pt idx="4695">
                  <c:v>93910</c:v>
                </c:pt>
                <c:pt idx="4696">
                  <c:v>93930</c:v>
                </c:pt>
                <c:pt idx="4697">
                  <c:v>93950</c:v>
                </c:pt>
                <c:pt idx="4698">
                  <c:v>93970</c:v>
                </c:pt>
                <c:pt idx="4699">
                  <c:v>93990</c:v>
                </c:pt>
                <c:pt idx="4700">
                  <c:v>94010</c:v>
                </c:pt>
                <c:pt idx="4701">
                  <c:v>94030</c:v>
                </c:pt>
                <c:pt idx="4702">
                  <c:v>94050</c:v>
                </c:pt>
                <c:pt idx="4703">
                  <c:v>94070</c:v>
                </c:pt>
                <c:pt idx="4704">
                  <c:v>94090</c:v>
                </c:pt>
                <c:pt idx="4705">
                  <c:v>94110</c:v>
                </c:pt>
                <c:pt idx="4706">
                  <c:v>94130</c:v>
                </c:pt>
                <c:pt idx="4707">
                  <c:v>94150</c:v>
                </c:pt>
                <c:pt idx="4708">
                  <c:v>94170</c:v>
                </c:pt>
                <c:pt idx="4709">
                  <c:v>94190</c:v>
                </c:pt>
                <c:pt idx="4710">
                  <c:v>94210</c:v>
                </c:pt>
                <c:pt idx="4711">
                  <c:v>94230</c:v>
                </c:pt>
                <c:pt idx="4712">
                  <c:v>94250</c:v>
                </c:pt>
                <c:pt idx="4713">
                  <c:v>94270</c:v>
                </c:pt>
                <c:pt idx="4714">
                  <c:v>94290</c:v>
                </c:pt>
                <c:pt idx="4715">
                  <c:v>94310</c:v>
                </c:pt>
                <c:pt idx="4716">
                  <c:v>94330</c:v>
                </c:pt>
                <c:pt idx="4717">
                  <c:v>94350</c:v>
                </c:pt>
                <c:pt idx="4718">
                  <c:v>94370</c:v>
                </c:pt>
                <c:pt idx="4719">
                  <c:v>94390</c:v>
                </c:pt>
                <c:pt idx="4720">
                  <c:v>94410</c:v>
                </c:pt>
                <c:pt idx="4721">
                  <c:v>94430</c:v>
                </c:pt>
                <c:pt idx="4722">
                  <c:v>94450</c:v>
                </c:pt>
                <c:pt idx="4723">
                  <c:v>94470</c:v>
                </c:pt>
                <c:pt idx="4724">
                  <c:v>94490</c:v>
                </c:pt>
                <c:pt idx="4725">
                  <c:v>94510</c:v>
                </c:pt>
                <c:pt idx="4726">
                  <c:v>94530</c:v>
                </c:pt>
                <c:pt idx="4727">
                  <c:v>94550</c:v>
                </c:pt>
                <c:pt idx="4728">
                  <c:v>94570</c:v>
                </c:pt>
                <c:pt idx="4729">
                  <c:v>94590</c:v>
                </c:pt>
                <c:pt idx="4730">
                  <c:v>94610</c:v>
                </c:pt>
                <c:pt idx="4731">
                  <c:v>94630</c:v>
                </c:pt>
                <c:pt idx="4732">
                  <c:v>94650</c:v>
                </c:pt>
                <c:pt idx="4733">
                  <c:v>94670</c:v>
                </c:pt>
                <c:pt idx="4734">
                  <c:v>94690</c:v>
                </c:pt>
                <c:pt idx="4735">
                  <c:v>94710</c:v>
                </c:pt>
                <c:pt idx="4736">
                  <c:v>94730</c:v>
                </c:pt>
                <c:pt idx="4737">
                  <c:v>94750</c:v>
                </c:pt>
                <c:pt idx="4738">
                  <c:v>94770</c:v>
                </c:pt>
                <c:pt idx="4739">
                  <c:v>94790</c:v>
                </c:pt>
                <c:pt idx="4740">
                  <c:v>94810</c:v>
                </c:pt>
                <c:pt idx="4741">
                  <c:v>94830</c:v>
                </c:pt>
                <c:pt idx="4742">
                  <c:v>94850</c:v>
                </c:pt>
                <c:pt idx="4743">
                  <c:v>94870</c:v>
                </c:pt>
                <c:pt idx="4744">
                  <c:v>94890</c:v>
                </c:pt>
                <c:pt idx="4745">
                  <c:v>94910</c:v>
                </c:pt>
                <c:pt idx="4746">
                  <c:v>94930</c:v>
                </c:pt>
                <c:pt idx="4747">
                  <c:v>94950</c:v>
                </c:pt>
                <c:pt idx="4748">
                  <c:v>94970</c:v>
                </c:pt>
                <c:pt idx="4749">
                  <c:v>94990</c:v>
                </c:pt>
                <c:pt idx="4750">
                  <c:v>95010</c:v>
                </c:pt>
                <c:pt idx="4751">
                  <c:v>95030</c:v>
                </c:pt>
                <c:pt idx="4752">
                  <c:v>95050</c:v>
                </c:pt>
                <c:pt idx="4753">
                  <c:v>95070</c:v>
                </c:pt>
                <c:pt idx="4754">
                  <c:v>95090</c:v>
                </c:pt>
                <c:pt idx="4755">
                  <c:v>95110</c:v>
                </c:pt>
                <c:pt idx="4756">
                  <c:v>95130</c:v>
                </c:pt>
                <c:pt idx="4757">
                  <c:v>95150</c:v>
                </c:pt>
                <c:pt idx="4758">
                  <c:v>95170</c:v>
                </c:pt>
                <c:pt idx="4759">
                  <c:v>95190</c:v>
                </c:pt>
                <c:pt idx="4760">
                  <c:v>95210</c:v>
                </c:pt>
                <c:pt idx="4761">
                  <c:v>95230</c:v>
                </c:pt>
                <c:pt idx="4762">
                  <c:v>95250</c:v>
                </c:pt>
                <c:pt idx="4763">
                  <c:v>95270</c:v>
                </c:pt>
                <c:pt idx="4764">
                  <c:v>95290</c:v>
                </c:pt>
                <c:pt idx="4765">
                  <c:v>95310</c:v>
                </c:pt>
                <c:pt idx="4766">
                  <c:v>95330</c:v>
                </c:pt>
                <c:pt idx="4767">
                  <c:v>95350</c:v>
                </c:pt>
                <c:pt idx="4768">
                  <c:v>95370</c:v>
                </c:pt>
                <c:pt idx="4769">
                  <c:v>95390</c:v>
                </c:pt>
                <c:pt idx="4770">
                  <c:v>95410</c:v>
                </c:pt>
                <c:pt idx="4771">
                  <c:v>95430</c:v>
                </c:pt>
                <c:pt idx="4772">
                  <c:v>95450</c:v>
                </c:pt>
                <c:pt idx="4773">
                  <c:v>95470</c:v>
                </c:pt>
                <c:pt idx="4774">
                  <c:v>95490</c:v>
                </c:pt>
                <c:pt idx="4775">
                  <c:v>95510</c:v>
                </c:pt>
                <c:pt idx="4776">
                  <c:v>95530</c:v>
                </c:pt>
                <c:pt idx="4777">
                  <c:v>95550</c:v>
                </c:pt>
                <c:pt idx="4778">
                  <c:v>95570</c:v>
                </c:pt>
                <c:pt idx="4779">
                  <c:v>95590</c:v>
                </c:pt>
                <c:pt idx="4780">
                  <c:v>95610</c:v>
                </c:pt>
                <c:pt idx="4781">
                  <c:v>95630</c:v>
                </c:pt>
                <c:pt idx="4782">
                  <c:v>95650</c:v>
                </c:pt>
                <c:pt idx="4783">
                  <c:v>95670</c:v>
                </c:pt>
                <c:pt idx="4784">
                  <c:v>95690</c:v>
                </c:pt>
                <c:pt idx="4785">
                  <c:v>95710</c:v>
                </c:pt>
                <c:pt idx="4786">
                  <c:v>95730</c:v>
                </c:pt>
                <c:pt idx="4787">
                  <c:v>95750</c:v>
                </c:pt>
                <c:pt idx="4788">
                  <c:v>95770</c:v>
                </c:pt>
                <c:pt idx="4789">
                  <c:v>95790</c:v>
                </c:pt>
                <c:pt idx="4790">
                  <c:v>95810</c:v>
                </c:pt>
                <c:pt idx="4791">
                  <c:v>95830</c:v>
                </c:pt>
                <c:pt idx="4792">
                  <c:v>95850</c:v>
                </c:pt>
                <c:pt idx="4793">
                  <c:v>95870</c:v>
                </c:pt>
                <c:pt idx="4794">
                  <c:v>95890</c:v>
                </c:pt>
                <c:pt idx="4795">
                  <c:v>95910</c:v>
                </c:pt>
                <c:pt idx="4796">
                  <c:v>95930</c:v>
                </c:pt>
                <c:pt idx="4797">
                  <c:v>95950</c:v>
                </c:pt>
                <c:pt idx="4798">
                  <c:v>95970</c:v>
                </c:pt>
                <c:pt idx="4799">
                  <c:v>95990</c:v>
                </c:pt>
                <c:pt idx="4800">
                  <c:v>96010</c:v>
                </c:pt>
                <c:pt idx="4801">
                  <c:v>96030</c:v>
                </c:pt>
                <c:pt idx="4802">
                  <c:v>96050</c:v>
                </c:pt>
                <c:pt idx="4803">
                  <c:v>96070</c:v>
                </c:pt>
                <c:pt idx="4804">
                  <c:v>96090</c:v>
                </c:pt>
                <c:pt idx="4805">
                  <c:v>96110</c:v>
                </c:pt>
                <c:pt idx="4806">
                  <c:v>96130</c:v>
                </c:pt>
                <c:pt idx="4807">
                  <c:v>96150</c:v>
                </c:pt>
                <c:pt idx="4808">
                  <c:v>96170</c:v>
                </c:pt>
                <c:pt idx="4809">
                  <c:v>96190</c:v>
                </c:pt>
                <c:pt idx="4810">
                  <c:v>96210</c:v>
                </c:pt>
                <c:pt idx="4811">
                  <c:v>96230</c:v>
                </c:pt>
                <c:pt idx="4812">
                  <c:v>96250</c:v>
                </c:pt>
                <c:pt idx="4813">
                  <c:v>96270</c:v>
                </c:pt>
                <c:pt idx="4814">
                  <c:v>96290</c:v>
                </c:pt>
                <c:pt idx="4815">
                  <c:v>96310</c:v>
                </c:pt>
                <c:pt idx="4816">
                  <c:v>96330</c:v>
                </c:pt>
                <c:pt idx="4817">
                  <c:v>96350</c:v>
                </c:pt>
                <c:pt idx="4818">
                  <c:v>96370</c:v>
                </c:pt>
                <c:pt idx="4819">
                  <c:v>96390</c:v>
                </c:pt>
                <c:pt idx="4820">
                  <c:v>96410</c:v>
                </c:pt>
                <c:pt idx="4821">
                  <c:v>96430</c:v>
                </c:pt>
                <c:pt idx="4822">
                  <c:v>96450</c:v>
                </c:pt>
                <c:pt idx="4823">
                  <c:v>96470</c:v>
                </c:pt>
                <c:pt idx="4824">
                  <c:v>96490</c:v>
                </c:pt>
                <c:pt idx="4825">
                  <c:v>96510</c:v>
                </c:pt>
                <c:pt idx="4826">
                  <c:v>96530</c:v>
                </c:pt>
                <c:pt idx="4827">
                  <c:v>96550</c:v>
                </c:pt>
                <c:pt idx="4828">
                  <c:v>96570</c:v>
                </c:pt>
                <c:pt idx="4829">
                  <c:v>96590</c:v>
                </c:pt>
                <c:pt idx="4830">
                  <c:v>96610</c:v>
                </c:pt>
                <c:pt idx="4831">
                  <c:v>96630</c:v>
                </c:pt>
                <c:pt idx="4832">
                  <c:v>96650</c:v>
                </c:pt>
                <c:pt idx="4833">
                  <c:v>96670</c:v>
                </c:pt>
                <c:pt idx="4834">
                  <c:v>96690</c:v>
                </c:pt>
                <c:pt idx="4835">
                  <c:v>96710</c:v>
                </c:pt>
                <c:pt idx="4836">
                  <c:v>96730</c:v>
                </c:pt>
                <c:pt idx="4837">
                  <c:v>96750</c:v>
                </c:pt>
                <c:pt idx="4838">
                  <c:v>96770</c:v>
                </c:pt>
                <c:pt idx="4839">
                  <c:v>96790</c:v>
                </c:pt>
                <c:pt idx="4840">
                  <c:v>96810</c:v>
                </c:pt>
                <c:pt idx="4841">
                  <c:v>96830</c:v>
                </c:pt>
                <c:pt idx="4842">
                  <c:v>96850</c:v>
                </c:pt>
                <c:pt idx="4843">
                  <c:v>96870</c:v>
                </c:pt>
                <c:pt idx="4844">
                  <c:v>96890</c:v>
                </c:pt>
                <c:pt idx="4845">
                  <c:v>96910</c:v>
                </c:pt>
                <c:pt idx="4846">
                  <c:v>96930</c:v>
                </c:pt>
                <c:pt idx="4847">
                  <c:v>96950</c:v>
                </c:pt>
                <c:pt idx="4848">
                  <c:v>96970</c:v>
                </c:pt>
                <c:pt idx="4849">
                  <c:v>96990</c:v>
                </c:pt>
                <c:pt idx="4850">
                  <c:v>97010</c:v>
                </c:pt>
                <c:pt idx="4851">
                  <c:v>97030</c:v>
                </c:pt>
                <c:pt idx="4852">
                  <c:v>97050</c:v>
                </c:pt>
                <c:pt idx="4853">
                  <c:v>97070</c:v>
                </c:pt>
                <c:pt idx="4854">
                  <c:v>97090</c:v>
                </c:pt>
                <c:pt idx="4855">
                  <c:v>97110</c:v>
                </c:pt>
                <c:pt idx="4856">
                  <c:v>97130</c:v>
                </c:pt>
                <c:pt idx="4857">
                  <c:v>97150</c:v>
                </c:pt>
                <c:pt idx="4858">
                  <c:v>97170</c:v>
                </c:pt>
                <c:pt idx="4859">
                  <c:v>97190</c:v>
                </c:pt>
                <c:pt idx="4860">
                  <c:v>97210</c:v>
                </c:pt>
                <c:pt idx="4861">
                  <c:v>97230</c:v>
                </c:pt>
                <c:pt idx="4862">
                  <c:v>97250</c:v>
                </c:pt>
                <c:pt idx="4863">
                  <c:v>97270</c:v>
                </c:pt>
                <c:pt idx="4864">
                  <c:v>97290</c:v>
                </c:pt>
                <c:pt idx="4865">
                  <c:v>97310</c:v>
                </c:pt>
                <c:pt idx="4866">
                  <c:v>97330</c:v>
                </c:pt>
                <c:pt idx="4867">
                  <c:v>97350</c:v>
                </c:pt>
                <c:pt idx="4868">
                  <c:v>97370</c:v>
                </c:pt>
                <c:pt idx="4869">
                  <c:v>97390</c:v>
                </c:pt>
                <c:pt idx="4870">
                  <c:v>97410</c:v>
                </c:pt>
                <c:pt idx="4871">
                  <c:v>97430</c:v>
                </c:pt>
                <c:pt idx="4872">
                  <c:v>97450</c:v>
                </c:pt>
                <c:pt idx="4873">
                  <c:v>97470</c:v>
                </c:pt>
                <c:pt idx="4874">
                  <c:v>97490</c:v>
                </c:pt>
                <c:pt idx="4875">
                  <c:v>97510</c:v>
                </c:pt>
                <c:pt idx="4876">
                  <c:v>97530</c:v>
                </c:pt>
                <c:pt idx="4877">
                  <c:v>97550</c:v>
                </c:pt>
                <c:pt idx="4878">
                  <c:v>97570</c:v>
                </c:pt>
                <c:pt idx="4879">
                  <c:v>97590</c:v>
                </c:pt>
                <c:pt idx="4880">
                  <c:v>97610</c:v>
                </c:pt>
                <c:pt idx="4881">
                  <c:v>97630</c:v>
                </c:pt>
                <c:pt idx="4882">
                  <c:v>97650</c:v>
                </c:pt>
                <c:pt idx="4883">
                  <c:v>97670</c:v>
                </c:pt>
                <c:pt idx="4884">
                  <c:v>97690</c:v>
                </c:pt>
                <c:pt idx="4885">
                  <c:v>97710</c:v>
                </c:pt>
                <c:pt idx="4886">
                  <c:v>97730</c:v>
                </c:pt>
                <c:pt idx="4887">
                  <c:v>97750</c:v>
                </c:pt>
                <c:pt idx="4888">
                  <c:v>97770</c:v>
                </c:pt>
                <c:pt idx="4889">
                  <c:v>97790</c:v>
                </c:pt>
                <c:pt idx="4890">
                  <c:v>97810</c:v>
                </c:pt>
                <c:pt idx="4891">
                  <c:v>97830</c:v>
                </c:pt>
                <c:pt idx="4892">
                  <c:v>97850</c:v>
                </c:pt>
                <c:pt idx="4893">
                  <c:v>97870</c:v>
                </c:pt>
                <c:pt idx="4894">
                  <c:v>97890</c:v>
                </c:pt>
                <c:pt idx="4895">
                  <c:v>97910</c:v>
                </c:pt>
                <c:pt idx="4896">
                  <c:v>97930</c:v>
                </c:pt>
                <c:pt idx="4897">
                  <c:v>97950</c:v>
                </c:pt>
                <c:pt idx="4898">
                  <c:v>97970</c:v>
                </c:pt>
                <c:pt idx="4899">
                  <c:v>97990</c:v>
                </c:pt>
                <c:pt idx="4900">
                  <c:v>98010</c:v>
                </c:pt>
                <c:pt idx="4901">
                  <c:v>98030</c:v>
                </c:pt>
                <c:pt idx="4902">
                  <c:v>98050</c:v>
                </c:pt>
                <c:pt idx="4903">
                  <c:v>98070</c:v>
                </c:pt>
                <c:pt idx="4904">
                  <c:v>98090</c:v>
                </c:pt>
                <c:pt idx="4905">
                  <c:v>98110</c:v>
                </c:pt>
                <c:pt idx="4906">
                  <c:v>98130</c:v>
                </c:pt>
                <c:pt idx="4907">
                  <c:v>98150</c:v>
                </c:pt>
                <c:pt idx="4908">
                  <c:v>98170</c:v>
                </c:pt>
                <c:pt idx="4909">
                  <c:v>98190</c:v>
                </c:pt>
                <c:pt idx="4910">
                  <c:v>98210</c:v>
                </c:pt>
                <c:pt idx="4911">
                  <c:v>98230</c:v>
                </c:pt>
                <c:pt idx="4912">
                  <c:v>98250</c:v>
                </c:pt>
                <c:pt idx="4913">
                  <c:v>98270</c:v>
                </c:pt>
                <c:pt idx="4914">
                  <c:v>98290</c:v>
                </c:pt>
                <c:pt idx="4915">
                  <c:v>98310</c:v>
                </c:pt>
                <c:pt idx="4916">
                  <c:v>98330</c:v>
                </c:pt>
                <c:pt idx="4917">
                  <c:v>98350</c:v>
                </c:pt>
                <c:pt idx="4918">
                  <c:v>98370</c:v>
                </c:pt>
                <c:pt idx="4919">
                  <c:v>98390</c:v>
                </c:pt>
                <c:pt idx="4920">
                  <c:v>98410</c:v>
                </c:pt>
                <c:pt idx="4921">
                  <c:v>98430</c:v>
                </c:pt>
                <c:pt idx="4922">
                  <c:v>98450</c:v>
                </c:pt>
                <c:pt idx="4923">
                  <c:v>98470</c:v>
                </c:pt>
                <c:pt idx="4924">
                  <c:v>98490</c:v>
                </c:pt>
                <c:pt idx="4925">
                  <c:v>98510</c:v>
                </c:pt>
                <c:pt idx="4926">
                  <c:v>98530</c:v>
                </c:pt>
                <c:pt idx="4927">
                  <c:v>98550</c:v>
                </c:pt>
                <c:pt idx="4928">
                  <c:v>98570</c:v>
                </c:pt>
                <c:pt idx="4929">
                  <c:v>98590</c:v>
                </c:pt>
                <c:pt idx="4930">
                  <c:v>98610</c:v>
                </c:pt>
                <c:pt idx="4931">
                  <c:v>98630</c:v>
                </c:pt>
                <c:pt idx="4932">
                  <c:v>98650</c:v>
                </c:pt>
                <c:pt idx="4933">
                  <c:v>98670</c:v>
                </c:pt>
                <c:pt idx="4934">
                  <c:v>98690</c:v>
                </c:pt>
                <c:pt idx="4935">
                  <c:v>98710</c:v>
                </c:pt>
                <c:pt idx="4936">
                  <c:v>98730</c:v>
                </c:pt>
                <c:pt idx="4937">
                  <c:v>98750</c:v>
                </c:pt>
                <c:pt idx="4938">
                  <c:v>98770</c:v>
                </c:pt>
                <c:pt idx="4939">
                  <c:v>98790</c:v>
                </c:pt>
                <c:pt idx="4940">
                  <c:v>98810</c:v>
                </c:pt>
                <c:pt idx="4941">
                  <c:v>98830</c:v>
                </c:pt>
                <c:pt idx="4942">
                  <c:v>98850</c:v>
                </c:pt>
                <c:pt idx="4943">
                  <c:v>98870</c:v>
                </c:pt>
                <c:pt idx="4944">
                  <c:v>98890</c:v>
                </c:pt>
                <c:pt idx="4945">
                  <c:v>98910</c:v>
                </c:pt>
                <c:pt idx="4946">
                  <c:v>98930</c:v>
                </c:pt>
                <c:pt idx="4947">
                  <c:v>98950</c:v>
                </c:pt>
                <c:pt idx="4948">
                  <c:v>98970</c:v>
                </c:pt>
                <c:pt idx="4949">
                  <c:v>98990</c:v>
                </c:pt>
                <c:pt idx="4950">
                  <c:v>99010</c:v>
                </c:pt>
                <c:pt idx="4951">
                  <c:v>99030</c:v>
                </c:pt>
                <c:pt idx="4952">
                  <c:v>99050</c:v>
                </c:pt>
                <c:pt idx="4953">
                  <c:v>99070</c:v>
                </c:pt>
                <c:pt idx="4954">
                  <c:v>99090</c:v>
                </c:pt>
                <c:pt idx="4955">
                  <c:v>99110</c:v>
                </c:pt>
                <c:pt idx="4956">
                  <c:v>99130</c:v>
                </c:pt>
                <c:pt idx="4957">
                  <c:v>99150</c:v>
                </c:pt>
                <c:pt idx="4958">
                  <c:v>99170</c:v>
                </c:pt>
                <c:pt idx="4959">
                  <c:v>99190</c:v>
                </c:pt>
                <c:pt idx="4960">
                  <c:v>99210</c:v>
                </c:pt>
                <c:pt idx="4961">
                  <c:v>99230</c:v>
                </c:pt>
                <c:pt idx="4962">
                  <c:v>99250</c:v>
                </c:pt>
                <c:pt idx="4963">
                  <c:v>99270</c:v>
                </c:pt>
                <c:pt idx="4964">
                  <c:v>99290</c:v>
                </c:pt>
                <c:pt idx="4965">
                  <c:v>99310</c:v>
                </c:pt>
                <c:pt idx="4966">
                  <c:v>99330</c:v>
                </c:pt>
                <c:pt idx="4967">
                  <c:v>99350</c:v>
                </c:pt>
                <c:pt idx="4968">
                  <c:v>99370</c:v>
                </c:pt>
                <c:pt idx="4969">
                  <c:v>99390</c:v>
                </c:pt>
                <c:pt idx="4970">
                  <c:v>99410</c:v>
                </c:pt>
                <c:pt idx="4971">
                  <c:v>99430</c:v>
                </c:pt>
                <c:pt idx="4972">
                  <c:v>99450</c:v>
                </c:pt>
                <c:pt idx="4973">
                  <c:v>99470</c:v>
                </c:pt>
                <c:pt idx="4974">
                  <c:v>99490</c:v>
                </c:pt>
                <c:pt idx="4975">
                  <c:v>99510</c:v>
                </c:pt>
                <c:pt idx="4976">
                  <c:v>99530</c:v>
                </c:pt>
                <c:pt idx="4977">
                  <c:v>99550</c:v>
                </c:pt>
                <c:pt idx="4978">
                  <c:v>99570</c:v>
                </c:pt>
                <c:pt idx="4979">
                  <c:v>99590</c:v>
                </c:pt>
                <c:pt idx="4980">
                  <c:v>99610</c:v>
                </c:pt>
                <c:pt idx="4981">
                  <c:v>99630</c:v>
                </c:pt>
                <c:pt idx="4982">
                  <c:v>99650</c:v>
                </c:pt>
                <c:pt idx="4983">
                  <c:v>99670</c:v>
                </c:pt>
                <c:pt idx="4984">
                  <c:v>99690</c:v>
                </c:pt>
                <c:pt idx="4985">
                  <c:v>99710</c:v>
                </c:pt>
                <c:pt idx="4986">
                  <c:v>99730</c:v>
                </c:pt>
                <c:pt idx="4987">
                  <c:v>99750</c:v>
                </c:pt>
                <c:pt idx="4988">
                  <c:v>99770</c:v>
                </c:pt>
                <c:pt idx="4989">
                  <c:v>99790</c:v>
                </c:pt>
                <c:pt idx="4990">
                  <c:v>99810</c:v>
                </c:pt>
                <c:pt idx="4991">
                  <c:v>99830</c:v>
                </c:pt>
                <c:pt idx="4992">
                  <c:v>99850</c:v>
                </c:pt>
                <c:pt idx="4993">
                  <c:v>99870</c:v>
                </c:pt>
                <c:pt idx="4994">
                  <c:v>99890</c:v>
                </c:pt>
                <c:pt idx="4995">
                  <c:v>99910</c:v>
                </c:pt>
                <c:pt idx="4996">
                  <c:v>99930</c:v>
                </c:pt>
                <c:pt idx="4997">
                  <c:v>99950</c:v>
                </c:pt>
                <c:pt idx="4998">
                  <c:v>99970</c:v>
                </c:pt>
                <c:pt idx="4999">
                  <c:v>99990</c:v>
                </c:pt>
                <c:pt idx="5000">
                  <c:v>100010</c:v>
                </c:pt>
                <c:pt idx="5001">
                  <c:v>100030</c:v>
                </c:pt>
                <c:pt idx="5002">
                  <c:v>100050</c:v>
                </c:pt>
                <c:pt idx="5003">
                  <c:v>100070</c:v>
                </c:pt>
                <c:pt idx="5004">
                  <c:v>100090</c:v>
                </c:pt>
                <c:pt idx="5005">
                  <c:v>100110</c:v>
                </c:pt>
                <c:pt idx="5006">
                  <c:v>100130</c:v>
                </c:pt>
                <c:pt idx="5007">
                  <c:v>100150</c:v>
                </c:pt>
                <c:pt idx="5008">
                  <c:v>100170</c:v>
                </c:pt>
                <c:pt idx="5009">
                  <c:v>100190</c:v>
                </c:pt>
                <c:pt idx="5010">
                  <c:v>100210</c:v>
                </c:pt>
                <c:pt idx="5011">
                  <c:v>100230</c:v>
                </c:pt>
                <c:pt idx="5012">
                  <c:v>100250</c:v>
                </c:pt>
                <c:pt idx="5013">
                  <c:v>100270</c:v>
                </c:pt>
                <c:pt idx="5014">
                  <c:v>100290</c:v>
                </c:pt>
                <c:pt idx="5015">
                  <c:v>100310</c:v>
                </c:pt>
                <c:pt idx="5016">
                  <c:v>100330</c:v>
                </c:pt>
                <c:pt idx="5017">
                  <c:v>100350</c:v>
                </c:pt>
                <c:pt idx="5018">
                  <c:v>100370</c:v>
                </c:pt>
                <c:pt idx="5019">
                  <c:v>100390</c:v>
                </c:pt>
                <c:pt idx="5020">
                  <c:v>100410</c:v>
                </c:pt>
                <c:pt idx="5021">
                  <c:v>100430</c:v>
                </c:pt>
                <c:pt idx="5022">
                  <c:v>100450</c:v>
                </c:pt>
                <c:pt idx="5023">
                  <c:v>100470</c:v>
                </c:pt>
                <c:pt idx="5024">
                  <c:v>100490</c:v>
                </c:pt>
                <c:pt idx="5025">
                  <c:v>100510</c:v>
                </c:pt>
                <c:pt idx="5026">
                  <c:v>100530</c:v>
                </c:pt>
                <c:pt idx="5027">
                  <c:v>100550</c:v>
                </c:pt>
                <c:pt idx="5028">
                  <c:v>100570</c:v>
                </c:pt>
                <c:pt idx="5029">
                  <c:v>100590</c:v>
                </c:pt>
                <c:pt idx="5030">
                  <c:v>100610</c:v>
                </c:pt>
                <c:pt idx="5031">
                  <c:v>100630</c:v>
                </c:pt>
                <c:pt idx="5032">
                  <c:v>100650</c:v>
                </c:pt>
                <c:pt idx="5033">
                  <c:v>100670</c:v>
                </c:pt>
                <c:pt idx="5034">
                  <c:v>100690</c:v>
                </c:pt>
                <c:pt idx="5035">
                  <c:v>100710</c:v>
                </c:pt>
                <c:pt idx="5036">
                  <c:v>100730</c:v>
                </c:pt>
                <c:pt idx="5037">
                  <c:v>100750</c:v>
                </c:pt>
                <c:pt idx="5038">
                  <c:v>100770</c:v>
                </c:pt>
                <c:pt idx="5039">
                  <c:v>100790</c:v>
                </c:pt>
                <c:pt idx="5040">
                  <c:v>100810</c:v>
                </c:pt>
                <c:pt idx="5041">
                  <c:v>100830</c:v>
                </c:pt>
                <c:pt idx="5042">
                  <c:v>100850</c:v>
                </c:pt>
                <c:pt idx="5043">
                  <c:v>100870</c:v>
                </c:pt>
                <c:pt idx="5044">
                  <c:v>100890</c:v>
                </c:pt>
                <c:pt idx="5045">
                  <c:v>100910</c:v>
                </c:pt>
                <c:pt idx="5046">
                  <c:v>100930</c:v>
                </c:pt>
                <c:pt idx="5047">
                  <c:v>100950</c:v>
                </c:pt>
                <c:pt idx="5048">
                  <c:v>100970</c:v>
                </c:pt>
                <c:pt idx="5049">
                  <c:v>100990</c:v>
                </c:pt>
                <c:pt idx="5050">
                  <c:v>101010</c:v>
                </c:pt>
                <c:pt idx="5051">
                  <c:v>101030</c:v>
                </c:pt>
                <c:pt idx="5052">
                  <c:v>101050</c:v>
                </c:pt>
                <c:pt idx="5053">
                  <c:v>101070</c:v>
                </c:pt>
                <c:pt idx="5054">
                  <c:v>101090</c:v>
                </c:pt>
                <c:pt idx="5055">
                  <c:v>101110</c:v>
                </c:pt>
                <c:pt idx="5056">
                  <c:v>101130</c:v>
                </c:pt>
                <c:pt idx="5057">
                  <c:v>101150</c:v>
                </c:pt>
                <c:pt idx="5058">
                  <c:v>101170</c:v>
                </c:pt>
                <c:pt idx="5059">
                  <c:v>101190</c:v>
                </c:pt>
                <c:pt idx="5060">
                  <c:v>101210</c:v>
                </c:pt>
                <c:pt idx="5061">
                  <c:v>101230</c:v>
                </c:pt>
                <c:pt idx="5062">
                  <c:v>101250</c:v>
                </c:pt>
                <c:pt idx="5063">
                  <c:v>101270</c:v>
                </c:pt>
                <c:pt idx="5064">
                  <c:v>101290</c:v>
                </c:pt>
                <c:pt idx="5065">
                  <c:v>101310</c:v>
                </c:pt>
                <c:pt idx="5066">
                  <c:v>101330</c:v>
                </c:pt>
                <c:pt idx="5067">
                  <c:v>101350</c:v>
                </c:pt>
                <c:pt idx="5068">
                  <c:v>101370</c:v>
                </c:pt>
                <c:pt idx="5069">
                  <c:v>101390</c:v>
                </c:pt>
                <c:pt idx="5070">
                  <c:v>101410</c:v>
                </c:pt>
                <c:pt idx="5071">
                  <c:v>101430</c:v>
                </c:pt>
                <c:pt idx="5072">
                  <c:v>101450</c:v>
                </c:pt>
                <c:pt idx="5073">
                  <c:v>101470</c:v>
                </c:pt>
                <c:pt idx="5074">
                  <c:v>101490</c:v>
                </c:pt>
                <c:pt idx="5075">
                  <c:v>101510</c:v>
                </c:pt>
                <c:pt idx="5076">
                  <c:v>101530</c:v>
                </c:pt>
                <c:pt idx="5077">
                  <c:v>101550</c:v>
                </c:pt>
                <c:pt idx="5078">
                  <c:v>101570</c:v>
                </c:pt>
                <c:pt idx="5079">
                  <c:v>101590</c:v>
                </c:pt>
                <c:pt idx="5080">
                  <c:v>101610</c:v>
                </c:pt>
                <c:pt idx="5081">
                  <c:v>101630</c:v>
                </c:pt>
                <c:pt idx="5082">
                  <c:v>101650</c:v>
                </c:pt>
                <c:pt idx="5083">
                  <c:v>101670</c:v>
                </c:pt>
                <c:pt idx="5084">
                  <c:v>101690</c:v>
                </c:pt>
                <c:pt idx="5085">
                  <c:v>101710</c:v>
                </c:pt>
                <c:pt idx="5086">
                  <c:v>101730</c:v>
                </c:pt>
                <c:pt idx="5087">
                  <c:v>101750</c:v>
                </c:pt>
                <c:pt idx="5088">
                  <c:v>101770</c:v>
                </c:pt>
                <c:pt idx="5089">
                  <c:v>101790</c:v>
                </c:pt>
                <c:pt idx="5090">
                  <c:v>101810</c:v>
                </c:pt>
                <c:pt idx="5091">
                  <c:v>101830</c:v>
                </c:pt>
                <c:pt idx="5092">
                  <c:v>101850</c:v>
                </c:pt>
                <c:pt idx="5093">
                  <c:v>101870</c:v>
                </c:pt>
                <c:pt idx="5094">
                  <c:v>101890</c:v>
                </c:pt>
                <c:pt idx="5095">
                  <c:v>101910</c:v>
                </c:pt>
                <c:pt idx="5096">
                  <c:v>101930</c:v>
                </c:pt>
                <c:pt idx="5097">
                  <c:v>101950</c:v>
                </c:pt>
                <c:pt idx="5098">
                  <c:v>101970</c:v>
                </c:pt>
                <c:pt idx="5099">
                  <c:v>101990</c:v>
                </c:pt>
                <c:pt idx="5100">
                  <c:v>102010</c:v>
                </c:pt>
                <c:pt idx="5101">
                  <c:v>102030</c:v>
                </c:pt>
                <c:pt idx="5102">
                  <c:v>102050</c:v>
                </c:pt>
                <c:pt idx="5103">
                  <c:v>102070</c:v>
                </c:pt>
                <c:pt idx="5104">
                  <c:v>102090</c:v>
                </c:pt>
                <c:pt idx="5105">
                  <c:v>102110</c:v>
                </c:pt>
                <c:pt idx="5106">
                  <c:v>102130</c:v>
                </c:pt>
                <c:pt idx="5107">
                  <c:v>102150</c:v>
                </c:pt>
                <c:pt idx="5108">
                  <c:v>102170</c:v>
                </c:pt>
                <c:pt idx="5109">
                  <c:v>102190</c:v>
                </c:pt>
                <c:pt idx="5110">
                  <c:v>102210</c:v>
                </c:pt>
                <c:pt idx="5111">
                  <c:v>102230</c:v>
                </c:pt>
                <c:pt idx="5112">
                  <c:v>102250</c:v>
                </c:pt>
                <c:pt idx="5113">
                  <c:v>102270</c:v>
                </c:pt>
                <c:pt idx="5114">
                  <c:v>102290</c:v>
                </c:pt>
                <c:pt idx="5115">
                  <c:v>102310</c:v>
                </c:pt>
                <c:pt idx="5116">
                  <c:v>102330</c:v>
                </c:pt>
                <c:pt idx="5117">
                  <c:v>102350</c:v>
                </c:pt>
                <c:pt idx="5118">
                  <c:v>102370</c:v>
                </c:pt>
                <c:pt idx="5119">
                  <c:v>102390</c:v>
                </c:pt>
                <c:pt idx="5120">
                  <c:v>102410</c:v>
                </c:pt>
                <c:pt idx="5121">
                  <c:v>102430</c:v>
                </c:pt>
                <c:pt idx="5122">
                  <c:v>102450</c:v>
                </c:pt>
                <c:pt idx="5123">
                  <c:v>102470</c:v>
                </c:pt>
                <c:pt idx="5124">
                  <c:v>102490</c:v>
                </c:pt>
                <c:pt idx="5125">
                  <c:v>102510</c:v>
                </c:pt>
                <c:pt idx="5126">
                  <c:v>102530</c:v>
                </c:pt>
                <c:pt idx="5127">
                  <c:v>102550</c:v>
                </c:pt>
                <c:pt idx="5128">
                  <c:v>102570</c:v>
                </c:pt>
                <c:pt idx="5129">
                  <c:v>102590</c:v>
                </c:pt>
                <c:pt idx="5130">
                  <c:v>102610</c:v>
                </c:pt>
                <c:pt idx="5131">
                  <c:v>102630</c:v>
                </c:pt>
                <c:pt idx="5132">
                  <c:v>102650</c:v>
                </c:pt>
                <c:pt idx="5133">
                  <c:v>102670</c:v>
                </c:pt>
                <c:pt idx="5134">
                  <c:v>102690</c:v>
                </c:pt>
                <c:pt idx="5135">
                  <c:v>102710</c:v>
                </c:pt>
                <c:pt idx="5136">
                  <c:v>102730</c:v>
                </c:pt>
                <c:pt idx="5137">
                  <c:v>102750</c:v>
                </c:pt>
                <c:pt idx="5138">
                  <c:v>102770</c:v>
                </c:pt>
                <c:pt idx="5139">
                  <c:v>102790</c:v>
                </c:pt>
                <c:pt idx="5140">
                  <c:v>102810</c:v>
                </c:pt>
                <c:pt idx="5141">
                  <c:v>102830</c:v>
                </c:pt>
                <c:pt idx="5142">
                  <c:v>102850</c:v>
                </c:pt>
                <c:pt idx="5143">
                  <c:v>102870</c:v>
                </c:pt>
                <c:pt idx="5144">
                  <c:v>102890</c:v>
                </c:pt>
                <c:pt idx="5145">
                  <c:v>102910</c:v>
                </c:pt>
                <c:pt idx="5146">
                  <c:v>102930</c:v>
                </c:pt>
                <c:pt idx="5147">
                  <c:v>102950</c:v>
                </c:pt>
                <c:pt idx="5148">
                  <c:v>102970</c:v>
                </c:pt>
                <c:pt idx="5149">
                  <c:v>102990</c:v>
                </c:pt>
                <c:pt idx="5150">
                  <c:v>103010</c:v>
                </c:pt>
                <c:pt idx="5151">
                  <c:v>103030</c:v>
                </c:pt>
                <c:pt idx="5152">
                  <c:v>103050</c:v>
                </c:pt>
                <c:pt idx="5153">
                  <c:v>103070</c:v>
                </c:pt>
                <c:pt idx="5154">
                  <c:v>103090</c:v>
                </c:pt>
                <c:pt idx="5155">
                  <c:v>103110</c:v>
                </c:pt>
                <c:pt idx="5156">
                  <c:v>103130</c:v>
                </c:pt>
                <c:pt idx="5157">
                  <c:v>103150</c:v>
                </c:pt>
                <c:pt idx="5158">
                  <c:v>103170</c:v>
                </c:pt>
                <c:pt idx="5159">
                  <c:v>103190</c:v>
                </c:pt>
                <c:pt idx="5160">
                  <c:v>103210</c:v>
                </c:pt>
                <c:pt idx="5161">
                  <c:v>103230</c:v>
                </c:pt>
                <c:pt idx="5162">
                  <c:v>103250</c:v>
                </c:pt>
                <c:pt idx="5163">
                  <c:v>103270</c:v>
                </c:pt>
                <c:pt idx="5164">
                  <c:v>103290</c:v>
                </c:pt>
                <c:pt idx="5165">
                  <c:v>103310</c:v>
                </c:pt>
                <c:pt idx="5166">
                  <c:v>103330</c:v>
                </c:pt>
                <c:pt idx="5167">
                  <c:v>103350</c:v>
                </c:pt>
                <c:pt idx="5168">
                  <c:v>103370</c:v>
                </c:pt>
                <c:pt idx="5169">
                  <c:v>103390</c:v>
                </c:pt>
                <c:pt idx="5170">
                  <c:v>103410</c:v>
                </c:pt>
                <c:pt idx="5171">
                  <c:v>103430</c:v>
                </c:pt>
                <c:pt idx="5172">
                  <c:v>103450</c:v>
                </c:pt>
                <c:pt idx="5173">
                  <c:v>103470</c:v>
                </c:pt>
                <c:pt idx="5174">
                  <c:v>103490</c:v>
                </c:pt>
                <c:pt idx="5175">
                  <c:v>103510</c:v>
                </c:pt>
                <c:pt idx="5176">
                  <c:v>103530</c:v>
                </c:pt>
                <c:pt idx="5177">
                  <c:v>103550</c:v>
                </c:pt>
                <c:pt idx="5178">
                  <c:v>103570</c:v>
                </c:pt>
                <c:pt idx="5179">
                  <c:v>103590</c:v>
                </c:pt>
                <c:pt idx="5180">
                  <c:v>103610</c:v>
                </c:pt>
                <c:pt idx="5181">
                  <c:v>103630</c:v>
                </c:pt>
                <c:pt idx="5182">
                  <c:v>103650</c:v>
                </c:pt>
                <c:pt idx="5183">
                  <c:v>103670</c:v>
                </c:pt>
                <c:pt idx="5184">
                  <c:v>103690</c:v>
                </c:pt>
                <c:pt idx="5185">
                  <c:v>103710</c:v>
                </c:pt>
                <c:pt idx="5186">
                  <c:v>103730</c:v>
                </c:pt>
                <c:pt idx="5187">
                  <c:v>103750</c:v>
                </c:pt>
                <c:pt idx="5188">
                  <c:v>103770</c:v>
                </c:pt>
                <c:pt idx="5189">
                  <c:v>103790</c:v>
                </c:pt>
                <c:pt idx="5190">
                  <c:v>103810</c:v>
                </c:pt>
                <c:pt idx="5191">
                  <c:v>103830</c:v>
                </c:pt>
                <c:pt idx="5192">
                  <c:v>103850</c:v>
                </c:pt>
                <c:pt idx="5193">
                  <c:v>103870</c:v>
                </c:pt>
                <c:pt idx="5194">
                  <c:v>103890</c:v>
                </c:pt>
                <c:pt idx="5195">
                  <c:v>103910</c:v>
                </c:pt>
                <c:pt idx="5196">
                  <c:v>103930</c:v>
                </c:pt>
                <c:pt idx="5197">
                  <c:v>103950</c:v>
                </c:pt>
                <c:pt idx="5198">
                  <c:v>103970</c:v>
                </c:pt>
                <c:pt idx="5199">
                  <c:v>103990</c:v>
                </c:pt>
                <c:pt idx="5200">
                  <c:v>104010</c:v>
                </c:pt>
                <c:pt idx="5201">
                  <c:v>104030</c:v>
                </c:pt>
                <c:pt idx="5202">
                  <c:v>104050</c:v>
                </c:pt>
                <c:pt idx="5203">
                  <c:v>104070</c:v>
                </c:pt>
                <c:pt idx="5204">
                  <c:v>104090</c:v>
                </c:pt>
                <c:pt idx="5205">
                  <c:v>104110</c:v>
                </c:pt>
                <c:pt idx="5206">
                  <c:v>104130</c:v>
                </c:pt>
                <c:pt idx="5207">
                  <c:v>104150</c:v>
                </c:pt>
                <c:pt idx="5208">
                  <c:v>104170</c:v>
                </c:pt>
                <c:pt idx="5209">
                  <c:v>104190</c:v>
                </c:pt>
                <c:pt idx="5210">
                  <c:v>104210</c:v>
                </c:pt>
                <c:pt idx="5211">
                  <c:v>104230</c:v>
                </c:pt>
                <c:pt idx="5212">
                  <c:v>104250</c:v>
                </c:pt>
                <c:pt idx="5213">
                  <c:v>104270</c:v>
                </c:pt>
                <c:pt idx="5214">
                  <c:v>104290</c:v>
                </c:pt>
                <c:pt idx="5215">
                  <c:v>104310</c:v>
                </c:pt>
                <c:pt idx="5216">
                  <c:v>104330</c:v>
                </c:pt>
                <c:pt idx="5217">
                  <c:v>104350</c:v>
                </c:pt>
                <c:pt idx="5218">
                  <c:v>104370</c:v>
                </c:pt>
                <c:pt idx="5219">
                  <c:v>104390</c:v>
                </c:pt>
                <c:pt idx="5220">
                  <c:v>104410</c:v>
                </c:pt>
                <c:pt idx="5221">
                  <c:v>104430</c:v>
                </c:pt>
                <c:pt idx="5222">
                  <c:v>104450</c:v>
                </c:pt>
                <c:pt idx="5223">
                  <c:v>104470</c:v>
                </c:pt>
                <c:pt idx="5224">
                  <c:v>104490</c:v>
                </c:pt>
                <c:pt idx="5225">
                  <c:v>104510</c:v>
                </c:pt>
                <c:pt idx="5226">
                  <c:v>104530</c:v>
                </c:pt>
                <c:pt idx="5227">
                  <c:v>104550</c:v>
                </c:pt>
                <c:pt idx="5228">
                  <c:v>104570</c:v>
                </c:pt>
                <c:pt idx="5229">
                  <c:v>104590</c:v>
                </c:pt>
                <c:pt idx="5230">
                  <c:v>104610</c:v>
                </c:pt>
                <c:pt idx="5231">
                  <c:v>104630</c:v>
                </c:pt>
                <c:pt idx="5232">
                  <c:v>104650</c:v>
                </c:pt>
                <c:pt idx="5233">
                  <c:v>104670</c:v>
                </c:pt>
                <c:pt idx="5234">
                  <c:v>104690</c:v>
                </c:pt>
                <c:pt idx="5235">
                  <c:v>104710</c:v>
                </c:pt>
                <c:pt idx="5236">
                  <c:v>104730</c:v>
                </c:pt>
                <c:pt idx="5237">
                  <c:v>104750</c:v>
                </c:pt>
                <c:pt idx="5238">
                  <c:v>104770</c:v>
                </c:pt>
                <c:pt idx="5239">
                  <c:v>104790</c:v>
                </c:pt>
                <c:pt idx="5240">
                  <c:v>104810</c:v>
                </c:pt>
                <c:pt idx="5241">
                  <c:v>104830</c:v>
                </c:pt>
                <c:pt idx="5242">
                  <c:v>104850</c:v>
                </c:pt>
                <c:pt idx="5243">
                  <c:v>104870</c:v>
                </c:pt>
                <c:pt idx="5244">
                  <c:v>104890</c:v>
                </c:pt>
                <c:pt idx="5245">
                  <c:v>104910</c:v>
                </c:pt>
                <c:pt idx="5246">
                  <c:v>104930</c:v>
                </c:pt>
                <c:pt idx="5247">
                  <c:v>104950</c:v>
                </c:pt>
                <c:pt idx="5248">
                  <c:v>104970</c:v>
                </c:pt>
                <c:pt idx="5249">
                  <c:v>104990</c:v>
                </c:pt>
                <c:pt idx="5250">
                  <c:v>105010</c:v>
                </c:pt>
                <c:pt idx="5251">
                  <c:v>105030</c:v>
                </c:pt>
                <c:pt idx="5252">
                  <c:v>105050</c:v>
                </c:pt>
                <c:pt idx="5253">
                  <c:v>105070</c:v>
                </c:pt>
                <c:pt idx="5254">
                  <c:v>105090</c:v>
                </c:pt>
                <c:pt idx="5255">
                  <c:v>105110</c:v>
                </c:pt>
                <c:pt idx="5256">
                  <c:v>105130</c:v>
                </c:pt>
                <c:pt idx="5257">
                  <c:v>105150</c:v>
                </c:pt>
                <c:pt idx="5258">
                  <c:v>105170</c:v>
                </c:pt>
                <c:pt idx="5259">
                  <c:v>105190</c:v>
                </c:pt>
                <c:pt idx="5260">
                  <c:v>105210</c:v>
                </c:pt>
                <c:pt idx="5261">
                  <c:v>105230</c:v>
                </c:pt>
                <c:pt idx="5262">
                  <c:v>105250</c:v>
                </c:pt>
                <c:pt idx="5263">
                  <c:v>105270</c:v>
                </c:pt>
                <c:pt idx="5264">
                  <c:v>105290</c:v>
                </c:pt>
                <c:pt idx="5265">
                  <c:v>105310</c:v>
                </c:pt>
                <c:pt idx="5266">
                  <c:v>105330</c:v>
                </c:pt>
                <c:pt idx="5267">
                  <c:v>105350</c:v>
                </c:pt>
                <c:pt idx="5268">
                  <c:v>105370</c:v>
                </c:pt>
                <c:pt idx="5269">
                  <c:v>105390</c:v>
                </c:pt>
                <c:pt idx="5270">
                  <c:v>105410</c:v>
                </c:pt>
                <c:pt idx="5271">
                  <c:v>105430</c:v>
                </c:pt>
                <c:pt idx="5272">
                  <c:v>105450</c:v>
                </c:pt>
                <c:pt idx="5273">
                  <c:v>105470</c:v>
                </c:pt>
                <c:pt idx="5274">
                  <c:v>105490</c:v>
                </c:pt>
                <c:pt idx="5275">
                  <c:v>105510</c:v>
                </c:pt>
                <c:pt idx="5276">
                  <c:v>105530</c:v>
                </c:pt>
                <c:pt idx="5277">
                  <c:v>105550</c:v>
                </c:pt>
                <c:pt idx="5278">
                  <c:v>105570</c:v>
                </c:pt>
                <c:pt idx="5279">
                  <c:v>105590</c:v>
                </c:pt>
                <c:pt idx="5280">
                  <c:v>105610</c:v>
                </c:pt>
                <c:pt idx="5281">
                  <c:v>105630</c:v>
                </c:pt>
                <c:pt idx="5282">
                  <c:v>105650</c:v>
                </c:pt>
                <c:pt idx="5283">
                  <c:v>105670</c:v>
                </c:pt>
                <c:pt idx="5284">
                  <c:v>105690</c:v>
                </c:pt>
                <c:pt idx="5285">
                  <c:v>105710</c:v>
                </c:pt>
                <c:pt idx="5286">
                  <c:v>105730</c:v>
                </c:pt>
                <c:pt idx="5287">
                  <c:v>105750</c:v>
                </c:pt>
                <c:pt idx="5288">
                  <c:v>105770</c:v>
                </c:pt>
                <c:pt idx="5289">
                  <c:v>105790</c:v>
                </c:pt>
                <c:pt idx="5290">
                  <c:v>105810</c:v>
                </c:pt>
                <c:pt idx="5291">
                  <c:v>105830</c:v>
                </c:pt>
                <c:pt idx="5292">
                  <c:v>105850</c:v>
                </c:pt>
                <c:pt idx="5293">
                  <c:v>105870</c:v>
                </c:pt>
                <c:pt idx="5294">
                  <c:v>105890</c:v>
                </c:pt>
                <c:pt idx="5295">
                  <c:v>105910</c:v>
                </c:pt>
                <c:pt idx="5296">
                  <c:v>105930</c:v>
                </c:pt>
                <c:pt idx="5297">
                  <c:v>105950</c:v>
                </c:pt>
                <c:pt idx="5298">
                  <c:v>105970</c:v>
                </c:pt>
                <c:pt idx="5299">
                  <c:v>105990</c:v>
                </c:pt>
                <c:pt idx="5300">
                  <c:v>106010</c:v>
                </c:pt>
                <c:pt idx="5301">
                  <c:v>106030</c:v>
                </c:pt>
                <c:pt idx="5302">
                  <c:v>106050</c:v>
                </c:pt>
                <c:pt idx="5303">
                  <c:v>106070</c:v>
                </c:pt>
                <c:pt idx="5304">
                  <c:v>106090</c:v>
                </c:pt>
                <c:pt idx="5305">
                  <c:v>106110</c:v>
                </c:pt>
                <c:pt idx="5306">
                  <c:v>106130</c:v>
                </c:pt>
                <c:pt idx="5307">
                  <c:v>106150</c:v>
                </c:pt>
                <c:pt idx="5308">
                  <c:v>106170</c:v>
                </c:pt>
                <c:pt idx="5309">
                  <c:v>106190</c:v>
                </c:pt>
                <c:pt idx="5310">
                  <c:v>106210</c:v>
                </c:pt>
                <c:pt idx="5311">
                  <c:v>106230</c:v>
                </c:pt>
                <c:pt idx="5312">
                  <c:v>106250</c:v>
                </c:pt>
                <c:pt idx="5313">
                  <c:v>106270</c:v>
                </c:pt>
                <c:pt idx="5314">
                  <c:v>106290</c:v>
                </c:pt>
                <c:pt idx="5315">
                  <c:v>106310</c:v>
                </c:pt>
                <c:pt idx="5316">
                  <c:v>106330</c:v>
                </c:pt>
                <c:pt idx="5317">
                  <c:v>106350</c:v>
                </c:pt>
                <c:pt idx="5318">
                  <c:v>106370</c:v>
                </c:pt>
                <c:pt idx="5319">
                  <c:v>106390</c:v>
                </c:pt>
                <c:pt idx="5320">
                  <c:v>106410</c:v>
                </c:pt>
                <c:pt idx="5321">
                  <c:v>106430</c:v>
                </c:pt>
                <c:pt idx="5322">
                  <c:v>106450</c:v>
                </c:pt>
                <c:pt idx="5323">
                  <c:v>106470</c:v>
                </c:pt>
                <c:pt idx="5324">
                  <c:v>106490</c:v>
                </c:pt>
                <c:pt idx="5325">
                  <c:v>106510</c:v>
                </c:pt>
                <c:pt idx="5326">
                  <c:v>106530</c:v>
                </c:pt>
                <c:pt idx="5327">
                  <c:v>106550</c:v>
                </c:pt>
                <c:pt idx="5328">
                  <c:v>106570</c:v>
                </c:pt>
                <c:pt idx="5329">
                  <c:v>106590</c:v>
                </c:pt>
                <c:pt idx="5330">
                  <c:v>106610</c:v>
                </c:pt>
                <c:pt idx="5331">
                  <c:v>106630</c:v>
                </c:pt>
                <c:pt idx="5332">
                  <c:v>106650</c:v>
                </c:pt>
                <c:pt idx="5333">
                  <c:v>106670</c:v>
                </c:pt>
                <c:pt idx="5334">
                  <c:v>106690</c:v>
                </c:pt>
                <c:pt idx="5335">
                  <c:v>106710</c:v>
                </c:pt>
                <c:pt idx="5336">
                  <c:v>106730</c:v>
                </c:pt>
                <c:pt idx="5337">
                  <c:v>106750</c:v>
                </c:pt>
                <c:pt idx="5338">
                  <c:v>106770</c:v>
                </c:pt>
                <c:pt idx="5339">
                  <c:v>106790</c:v>
                </c:pt>
                <c:pt idx="5340">
                  <c:v>106810</c:v>
                </c:pt>
                <c:pt idx="5341">
                  <c:v>106830</c:v>
                </c:pt>
                <c:pt idx="5342">
                  <c:v>106850</c:v>
                </c:pt>
                <c:pt idx="5343">
                  <c:v>106870</c:v>
                </c:pt>
                <c:pt idx="5344">
                  <c:v>106890</c:v>
                </c:pt>
                <c:pt idx="5345">
                  <c:v>106910</c:v>
                </c:pt>
                <c:pt idx="5346">
                  <c:v>106930</c:v>
                </c:pt>
                <c:pt idx="5347">
                  <c:v>106950</c:v>
                </c:pt>
                <c:pt idx="5348">
                  <c:v>106970</c:v>
                </c:pt>
                <c:pt idx="5349">
                  <c:v>106990</c:v>
                </c:pt>
                <c:pt idx="5350">
                  <c:v>107010</c:v>
                </c:pt>
                <c:pt idx="5351">
                  <c:v>107030</c:v>
                </c:pt>
                <c:pt idx="5352">
                  <c:v>107050</c:v>
                </c:pt>
                <c:pt idx="5353">
                  <c:v>107070</c:v>
                </c:pt>
                <c:pt idx="5354">
                  <c:v>107090</c:v>
                </c:pt>
                <c:pt idx="5355">
                  <c:v>107110</c:v>
                </c:pt>
                <c:pt idx="5356">
                  <c:v>107130</c:v>
                </c:pt>
                <c:pt idx="5357">
                  <c:v>107150</c:v>
                </c:pt>
                <c:pt idx="5358">
                  <c:v>107170</c:v>
                </c:pt>
                <c:pt idx="5359">
                  <c:v>107190</c:v>
                </c:pt>
                <c:pt idx="5360">
                  <c:v>107210</c:v>
                </c:pt>
                <c:pt idx="5361">
                  <c:v>107230</c:v>
                </c:pt>
                <c:pt idx="5362">
                  <c:v>107250</c:v>
                </c:pt>
                <c:pt idx="5363">
                  <c:v>107270</c:v>
                </c:pt>
                <c:pt idx="5364">
                  <c:v>107290</c:v>
                </c:pt>
                <c:pt idx="5365">
                  <c:v>107310</c:v>
                </c:pt>
                <c:pt idx="5366">
                  <c:v>107330</c:v>
                </c:pt>
                <c:pt idx="5367">
                  <c:v>107350</c:v>
                </c:pt>
                <c:pt idx="5368">
                  <c:v>107370</c:v>
                </c:pt>
                <c:pt idx="5369">
                  <c:v>107390</c:v>
                </c:pt>
                <c:pt idx="5370">
                  <c:v>107410</c:v>
                </c:pt>
                <c:pt idx="5371">
                  <c:v>107430</c:v>
                </c:pt>
                <c:pt idx="5372">
                  <c:v>107450</c:v>
                </c:pt>
                <c:pt idx="5373">
                  <c:v>107470</c:v>
                </c:pt>
                <c:pt idx="5374">
                  <c:v>107490</c:v>
                </c:pt>
                <c:pt idx="5375">
                  <c:v>107510</c:v>
                </c:pt>
                <c:pt idx="5376">
                  <c:v>107530</c:v>
                </c:pt>
                <c:pt idx="5377">
                  <c:v>107550</c:v>
                </c:pt>
                <c:pt idx="5378">
                  <c:v>107570</c:v>
                </c:pt>
                <c:pt idx="5379">
                  <c:v>107590</c:v>
                </c:pt>
                <c:pt idx="5380">
                  <c:v>107610</c:v>
                </c:pt>
                <c:pt idx="5381">
                  <c:v>107630</c:v>
                </c:pt>
                <c:pt idx="5382">
                  <c:v>107650</c:v>
                </c:pt>
                <c:pt idx="5383">
                  <c:v>107670</c:v>
                </c:pt>
                <c:pt idx="5384">
                  <c:v>107690</c:v>
                </c:pt>
                <c:pt idx="5385">
                  <c:v>107710</c:v>
                </c:pt>
                <c:pt idx="5386">
                  <c:v>107730</c:v>
                </c:pt>
                <c:pt idx="5387">
                  <c:v>107750</c:v>
                </c:pt>
                <c:pt idx="5388">
                  <c:v>107770</c:v>
                </c:pt>
                <c:pt idx="5389">
                  <c:v>107790</c:v>
                </c:pt>
                <c:pt idx="5390">
                  <c:v>107810</c:v>
                </c:pt>
                <c:pt idx="5391">
                  <c:v>107830</c:v>
                </c:pt>
                <c:pt idx="5392">
                  <c:v>107850</c:v>
                </c:pt>
                <c:pt idx="5393">
                  <c:v>107870</c:v>
                </c:pt>
                <c:pt idx="5394">
                  <c:v>107890</c:v>
                </c:pt>
                <c:pt idx="5395">
                  <c:v>107910</c:v>
                </c:pt>
                <c:pt idx="5396">
                  <c:v>107930</c:v>
                </c:pt>
                <c:pt idx="5397">
                  <c:v>107950</c:v>
                </c:pt>
                <c:pt idx="5398">
                  <c:v>107970</c:v>
                </c:pt>
                <c:pt idx="5399">
                  <c:v>107990</c:v>
                </c:pt>
                <c:pt idx="5400">
                  <c:v>108010</c:v>
                </c:pt>
                <c:pt idx="5401">
                  <c:v>108030</c:v>
                </c:pt>
                <c:pt idx="5402">
                  <c:v>108050</c:v>
                </c:pt>
                <c:pt idx="5403">
                  <c:v>108070</c:v>
                </c:pt>
                <c:pt idx="5404">
                  <c:v>108090</c:v>
                </c:pt>
                <c:pt idx="5405">
                  <c:v>108110</c:v>
                </c:pt>
                <c:pt idx="5406">
                  <c:v>108130</c:v>
                </c:pt>
                <c:pt idx="5407">
                  <c:v>108150</c:v>
                </c:pt>
                <c:pt idx="5408">
                  <c:v>108170</c:v>
                </c:pt>
                <c:pt idx="5409">
                  <c:v>108190</c:v>
                </c:pt>
                <c:pt idx="5410">
                  <c:v>108210</c:v>
                </c:pt>
                <c:pt idx="5411">
                  <c:v>108230</c:v>
                </c:pt>
                <c:pt idx="5412">
                  <c:v>108250</c:v>
                </c:pt>
                <c:pt idx="5413">
                  <c:v>108270</c:v>
                </c:pt>
                <c:pt idx="5414">
                  <c:v>108290</c:v>
                </c:pt>
                <c:pt idx="5415">
                  <c:v>108310</c:v>
                </c:pt>
                <c:pt idx="5416">
                  <c:v>108330</c:v>
                </c:pt>
                <c:pt idx="5417">
                  <c:v>108350</c:v>
                </c:pt>
                <c:pt idx="5418">
                  <c:v>108370</c:v>
                </c:pt>
                <c:pt idx="5419">
                  <c:v>108390</c:v>
                </c:pt>
                <c:pt idx="5420">
                  <c:v>108410</c:v>
                </c:pt>
                <c:pt idx="5421">
                  <c:v>108430</c:v>
                </c:pt>
                <c:pt idx="5422">
                  <c:v>108450</c:v>
                </c:pt>
                <c:pt idx="5423">
                  <c:v>108470</c:v>
                </c:pt>
                <c:pt idx="5424">
                  <c:v>108490</c:v>
                </c:pt>
                <c:pt idx="5425">
                  <c:v>108510</c:v>
                </c:pt>
                <c:pt idx="5426">
                  <c:v>108530</c:v>
                </c:pt>
                <c:pt idx="5427">
                  <c:v>108550</c:v>
                </c:pt>
                <c:pt idx="5428">
                  <c:v>108570</c:v>
                </c:pt>
                <c:pt idx="5429">
                  <c:v>108590</c:v>
                </c:pt>
                <c:pt idx="5430">
                  <c:v>108610</c:v>
                </c:pt>
                <c:pt idx="5431">
                  <c:v>108630</c:v>
                </c:pt>
                <c:pt idx="5432">
                  <c:v>108650</c:v>
                </c:pt>
                <c:pt idx="5433">
                  <c:v>108670</c:v>
                </c:pt>
                <c:pt idx="5434">
                  <c:v>108690</c:v>
                </c:pt>
                <c:pt idx="5435">
                  <c:v>108710</c:v>
                </c:pt>
                <c:pt idx="5436">
                  <c:v>108730</c:v>
                </c:pt>
                <c:pt idx="5437">
                  <c:v>108750</c:v>
                </c:pt>
                <c:pt idx="5438">
                  <c:v>108770</c:v>
                </c:pt>
                <c:pt idx="5439">
                  <c:v>108790</c:v>
                </c:pt>
                <c:pt idx="5440">
                  <c:v>108810</c:v>
                </c:pt>
                <c:pt idx="5441">
                  <c:v>108830</c:v>
                </c:pt>
                <c:pt idx="5442">
                  <c:v>108850</c:v>
                </c:pt>
                <c:pt idx="5443">
                  <c:v>108870</c:v>
                </c:pt>
                <c:pt idx="5444">
                  <c:v>108890</c:v>
                </c:pt>
                <c:pt idx="5445">
                  <c:v>108910</c:v>
                </c:pt>
                <c:pt idx="5446">
                  <c:v>108930</c:v>
                </c:pt>
                <c:pt idx="5447">
                  <c:v>108950</c:v>
                </c:pt>
                <c:pt idx="5448">
                  <c:v>108970</c:v>
                </c:pt>
                <c:pt idx="5449">
                  <c:v>108990</c:v>
                </c:pt>
                <c:pt idx="5450">
                  <c:v>109010</c:v>
                </c:pt>
                <c:pt idx="5451">
                  <c:v>109030</c:v>
                </c:pt>
                <c:pt idx="5452">
                  <c:v>109050</c:v>
                </c:pt>
                <c:pt idx="5453">
                  <c:v>109070</c:v>
                </c:pt>
                <c:pt idx="5454">
                  <c:v>109090</c:v>
                </c:pt>
                <c:pt idx="5455">
                  <c:v>109110</c:v>
                </c:pt>
                <c:pt idx="5456">
                  <c:v>109130</c:v>
                </c:pt>
                <c:pt idx="5457">
                  <c:v>109150</c:v>
                </c:pt>
                <c:pt idx="5458">
                  <c:v>109170</c:v>
                </c:pt>
                <c:pt idx="5459">
                  <c:v>109190</c:v>
                </c:pt>
                <c:pt idx="5460">
                  <c:v>109210</c:v>
                </c:pt>
                <c:pt idx="5461">
                  <c:v>109230</c:v>
                </c:pt>
                <c:pt idx="5462">
                  <c:v>109250</c:v>
                </c:pt>
                <c:pt idx="5463">
                  <c:v>109270</c:v>
                </c:pt>
                <c:pt idx="5464">
                  <c:v>109290</c:v>
                </c:pt>
                <c:pt idx="5465">
                  <c:v>109310</c:v>
                </c:pt>
                <c:pt idx="5466">
                  <c:v>109330</c:v>
                </c:pt>
                <c:pt idx="5467">
                  <c:v>109350</c:v>
                </c:pt>
                <c:pt idx="5468">
                  <c:v>109370</c:v>
                </c:pt>
                <c:pt idx="5469">
                  <c:v>109390</c:v>
                </c:pt>
                <c:pt idx="5470">
                  <c:v>109410</c:v>
                </c:pt>
                <c:pt idx="5471">
                  <c:v>109430</c:v>
                </c:pt>
                <c:pt idx="5472">
                  <c:v>109450</c:v>
                </c:pt>
                <c:pt idx="5473">
                  <c:v>109470</c:v>
                </c:pt>
                <c:pt idx="5474">
                  <c:v>109490</c:v>
                </c:pt>
                <c:pt idx="5475">
                  <c:v>109510</c:v>
                </c:pt>
                <c:pt idx="5476">
                  <c:v>109530</c:v>
                </c:pt>
                <c:pt idx="5477">
                  <c:v>109550</c:v>
                </c:pt>
                <c:pt idx="5478">
                  <c:v>109570</c:v>
                </c:pt>
                <c:pt idx="5479">
                  <c:v>109590</c:v>
                </c:pt>
                <c:pt idx="5480">
                  <c:v>109610</c:v>
                </c:pt>
                <c:pt idx="5481">
                  <c:v>109630</c:v>
                </c:pt>
                <c:pt idx="5482">
                  <c:v>109650</c:v>
                </c:pt>
                <c:pt idx="5483">
                  <c:v>109670</c:v>
                </c:pt>
                <c:pt idx="5484">
                  <c:v>109690</c:v>
                </c:pt>
                <c:pt idx="5485">
                  <c:v>109710</c:v>
                </c:pt>
                <c:pt idx="5486">
                  <c:v>109730</c:v>
                </c:pt>
                <c:pt idx="5487">
                  <c:v>109750</c:v>
                </c:pt>
                <c:pt idx="5488">
                  <c:v>109770</c:v>
                </c:pt>
                <c:pt idx="5489">
                  <c:v>109790</c:v>
                </c:pt>
                <c:pt idx="5490">
                  <c:v>109810</c:v>
                </c:pt>
                <c:pt idx="5491">
                  <c:v>109830</c:v>
                </c:pt>
                <c:pt idx="5492">
                  <c:v>109850</c:v>
                </c:pt>
                <c:pt idx="5493">
                  <c:v>109870</c:v>
                </c:pt>
                <c:pt idx="5494">
                  <c:v>109890</c:v>
                </c:pt>
                <c:pt idx="5495">
                  <c:v>109910</c:v>
                </c:pt>
                <c:pt idx="5496">
                  <c:v>109930</c:v>
                </c:pt>
                <c:pt idx="5497">
                  <c:v>109950</c:v>
                </c:pt>
                <c:pt idx="5498">
                  <c:v>109970</c:v>
                </c:pt>
                <c:pt idx="5499">
                  <c:v>109990</c:v>
                </c:pt>
                <c:pt idx="5500">
                  <c:v>110010</c:v>
                </c:pt>
                <c:pt idx="5501">
                  <c:v>110030</c:v>
                </c:pt>
                <c:pt idx="5502">
                  <c:v>110050</c:v>
                </c:pt>
                <c:pt idx="5503">
                  <c:v>110070</c:v>
                </c:pt>
                <c:pt idx="5504">
                  <c:v>110090</c:v>
                </c:pt>
                <c:pt idx="5505">
                  <c:v>110110</c:v>
                </c:pt>
                <c:pt idx="5506">
                  <c:v>110130</c:v>
                </c:pt>
                <c:pt idx="5507">
                  <c:v>110150</c:v>
                </c:pt>
                <c:pt idx="5508">
                  <c:v>110170</c:v>
                </c:pt>
                <c:pt idx="5509">
                  <c:v>110190</c:v>
                </c:pt>
                <c:pt idx="5510">
                  <c:v>110210</c:v>
                </c:pt>
                <c:pt idx="5511">
                  <c:v>110230</c:v>
                </c:pt>
                <c:pt idx="5512">
                  <c:v>110250</c:v>
                </c:pt>
                <c:pt idx="5513">
                  <c:v>110270</c:v>
                </c:pt>
                <c:pt idx="5514">
                  <c:v>110290</c:v>
                </c:pt>
                <c:pt idx="5515">
                  <c:v>110310</c:v>
                </c:pt>
                <c:pt idx="5516">
                  <c:v>110330</c:v>
                </c:pt>
                <c:pt idx="5517">
                  <c:v>110350</c:v>
                </c:pt>
                <c:pt idx="5518">
                  <c:v>110370</c:v>
                </c:pt>
                <c:pt idx="5519">
                  <c:v>110390</c:v>
                </c:pt>
                <c:pt idx="5520">
                  <c:v>110410</c:v>
                </c:pt>
                <c:pt idx="5521">
                  <c:v>110430</c:v>
                </c:pt>
                <c:pt idx="5522">
                  <c:v>110450</c:v>
                </c:pt>
                <c:pt idx="5523">
                  <c:v>110470</c:v>
                </c:pt>
                <c:pt idx="5524">
                  <c:v>110490</c:v>
                </c:pt>
                <c:pt idx="5525">
                  <c:v>110510</c:v>
                </c:pt>
                <c:pt idx="5526">
                  <c:v>110530</c:v>
                </c:pt>
                <c:pt idx="5527">
                  <c:v>110550</c:v>
                </c:pt>
                <c:pt idx="5528">
                  <c:v>110570</c:v>
                </c:pt>
                <c:pt idx="5529">
                  <c:v>110590</c:v>
                </c:pt>
                <c:pt idx="5530">
                  <c:v>110610</c:v>
                </c:pt>
                <c:pt idx="5531">
                  <c:v>110630</c:v>
                </c:pt>
                <c:pt idx="5532">
                  <c:v>110650</c:v>
                </c:pt>
                <c:pt idx="5533">
                  <c:v>110670</c:v>
                </c:pt>
                <c:pt idx="5534">
                  <c:v>110690</c:v>
                </c:pt>
                <c:pt idx="5535">
                  <c:v>110710</c:v>
                </c:pt>
                <c:pt idx="5536">
                  <c:v>110730</c:v>
                </c:pt>
                <c:pt idx="5537">
                  <c:v>110750</c:v>
                </c:pt>
                <c:pt idx="5538">
                  <c:v>110770</c:v>
                </c:pt>
                <c:pt idx="5539">
                  <c:v>110790</c:v>
                </c:pt>
                <c:pt idx="5540">
                  <c:v>110810</c:v>
                </c:pt>
                <c:pt idx="5541">
                  <c:v>110830</c:v>
                </c:pt>
                <c:pt idx="5542">
                  <c:v>110850</c:v>
                </c:pt>
                <c:pt idx="5543">
                  <c:v>110870</c:v>
                </c:pt>
                <c:pt idx="5544">
                  <c:v>110890</c:v>
                </c:pt>
                <c:pt idx="5545">
                  <c:v>110910</c:v>
                </c:pt>
                <c:pt idx="5546">
                  <c:v>110930</c:v>
                </c:pt>
                <c:pt idx="5547">
                  <c:v>110950</c:v>
                </c:pt>
                <c:pt idx="5548">
                  <c:v>110970</c:v>
                </c:pt>
                <c:pt idx="5549">
                  <c:v>110990</c:v>
                </c:pt>
                <c:pt idx="5550">
                  <c:v>111010</c:v>
                </c:pt>
                <c:pt idx="5551">
                  <c:v>111030</c:v>
                </c:pt>
                <c:pt idx="5552">
                  <c:v>111050</c:v>
                </c:pt>
                <c:pt idx="5553">
                  <c:v>111070</c:v>
                </c:pt>
                <c:pt idx="5554">
                  <c:v>111090</c:v>
                </c:pt>
                <c:pt idx="5555">
                  <c:v>111110</c:v>
                </c:pt>
                <c:pt idx="5556">
                  <c:v>111130</c:v>
                </c:pt>
                <c:pt idx="5557">
                  <c:v>111150</c:v>
                </c:pt>
                <c:pt idx="5558">
                  <c:v>111170</c:v>
                </c:pt>
                <c:pt idx="5559">
                  <c:v>111190</c:v>
                </c:pt>
                <c:pt idx="5560">
                  <c:v>111210</c:v>
                </c:pt>
                <c:pt idx="5561">
                  <c:v>111230</c:v>
                </c:pt>
                <c:pt idx="5562">
                  <c:v>111250</c:v>
                </c:pt>
                <c:pt idx="5563">
                  <c:v>111270</c:v>
                </c:pt>
                <c:pt idx="5564">
                  <c:v>111290</c:v>
                </c:pt>
                <c:pt idx="5565">
                  <c:v>111310</c:v>
                </c:pt>
                <c:pt idx="5566">
                  <c:v>111330</c:v>
                </c:pt>
                <c:pt idx="5567">
                  <c:v>111350</c:v>
                </c:pt>
                <c:pt idx="5568">
                  <c:v>111370</c:v>
                </c:pt>
                <c:pt idx="5569">
                  <c:v>111390</c:v>
                </c:pt>
                <c:pt idx="5570">
                  <c:v>111410</c:v>
                </c:pt>
                <c:pt idx="5571">
                  <c:v>111430</c:v>
                </c:pt>
                <c:pt idx="5572">
                  <c:v>111450</c:v>
                </c:pt>
                <c:pt idx="5573">
                  <c:v>111470</c:v>
                </c:pt>
                <c:pt idx="5574">
                  <c:v>111490</c:v>
                </c:pt>
                <c:pt idx="5575">
                  <c:v>111510</c:v>
                </c:pt>
                <c:pt idx="5576">
                  <c:v>111530</c:v>
                </c:pt>
                <c:pt idx="5577">
                  <c:v>111550</c:v>
                </c:pt>
                <c:pt idx="5578">
                  <c:v>111570</c:v>
                </c:pt>
                <c:pt idx="5579">
                  <c:v>111590</c:v>
                </c:pt>
                <c:pt idx="5580">
                  <c:v>111610</c:v>
                </c:pt>
                <c:pt idx="5581">
                  <c:v>111630</c:v>
                </c:pt>
                <c:pt idx="5582">
                  <c:v>111650</c:v>
                </c:pt>
                <c:pt idx="5583">
                  <c:v>111670</c:v>
                </c:pt>
                <c:pt idx="5584">
                  <c:v>111690</c:v>
                </c:pt>
                <c:pt idx="5585">
                  <c:v>111710</c:v>
                </c:pt>
                <c:pt idx="5586">
                  <c:v>111730</c:v>
                </c:pt>
                <c:pt idx="5587">
                  <c:v>111750</c:v>
                </c:pt>
                <c:pt idx="5588">
                  <c:v>111770</c:v>
                </c:pt>
                <c:pt idx="5589">
                  <c:v>111790</c:v>
                </c:pt>
                <c:pt idx="5590">
                  <c:v>111810</c:v>
                </c:pt>
                <c:pt idx="5591">
                  <c:v>111830</c:v>
                </c:pt>
                <c:pt idx="5592">
                  <c:v>111850</c:v>
                </c:pt>
                <c:pt idx="5593">
                  <c:v>111870</c:v>
                </c:pt>
                <c:pt idx="5594">
                  <c:v>111890</c:v>
                </c:pt>
                <c:pt idx="5595">
                  <c:v>111910</c:v>
                </c:pt>
                <c:pt idx="5596">
                  <c:v>111930</c:v>
                </c:pt>
                <c:pt idx="5597">
                  <c:v>111950</c:v>
                </c:pt>
                <c:pt idx="5598">
                  <c:v>111970</c:v>
                </c:pt>
                <c:pt idx="5599">
                  <c:v>111990</c:v>
                </c:pt>
                <c:pt idx="5600">
                  <c:v>112010</c:v>
                </c:pt>
                <c:pt idx="5601">
                  <c:v>112030</c:v>
                </c:pt>
                <c:pt idx="5602">
                  <c:v>112050</c:v>
                </c:pt>
                <c:pt idx="5603">
                  <c:v>112070</c:v>
                </c:pt>
                <c:pt idx="5604">
                  <c:v>112090</c:v>
                </c:pt>
                <c:pt idx="5605">
                  <c:v>112110</c:v>
                </c:pt>
                <c:pt idx="5606">
                  <c:v>112130</c:v>
                </c:pt>
                <c:pt idx="5607">
                  <c:v>112150</c:v>
                </c:pt>
                <c:pt idx="5608">
                  <c:v>112170</c:v>
                </c:pt>
                <c:pt idx="5609">
                  <c:v>112190</c:v>
                </c:pt>
                <c:pt idx="5610">
                  <c:v>112210</c:v>
                </c:pt>
                <c:pt idx="5611">
                  <c:v>112230</c:v>
                </c:pt>
                <c:pt idx="5612">
                  <c:v>112250</c:v>
                </c:pt>
                <c:pt idx="5613">
                  <c:v>112270</c:v>
                </c:pt>
                <c:pt idx="5614">
                  <c:v>112290</c:v>
                </c:pt>
                <c:pt idx="5615">
                  <c:v>112310</c:v>
                </c:pt>
                <c:pt idx="5616">
                  <c:v>112330</c:v>
                </c:pt>
                <c:pt idx="5617">
                  <c:v>112350</c:v>
                </c:pt>
                <c:pt idx="5618">
                  <c:v>112370</c:v>
                </c:pt>
                <c:pt idx="5619">
                  <c:v>112390</c:v>
                </c:pt>
                <c:pt idx="5620">
                  <c:v>112410</c:v>
                </c:pt>
                <c:pt idx="5621">
                  <c:v>112430</c:v>
                </c:pt>
                <c:pt idx="5622">
                  <c:v>112450</c:v>
                </c:pt>
                <c:pt idx="5623">
                  <c:v>112470</c:v>
                </c:pt>
                <c:pt idx="5624">
                  <c:v>112490</c:v>
                </c:pt>
                <c:pt idx="5625">
                  <c:v>112510</c:v>
                </c:pt>
                <c:pt idx="5626">
                  <c:v>112530</c:v>
                </c:pt>
                <c:pt idx="5627">
                  <c:v>112550</c:v>
                </c:pt>
                <c:pt idx="5628">
                  <c:v>112570</c:v>
                </c:pt>
                <c:pt idx="5629">
                  <c:v>112590</c:v>
                </c:pt>
                <c:pt idx="5630">
                  <c:v>112610</c:v>
                </c:pt>
                <c:pt idx="5631">
                  <c:v>112630</c:v>
                </c:pt>
                <c:pt idx="5632">
                  <c:v>112650</c:v>
                </c:pt>
                <c:pt idx="5633">
                  <c:v>112670</c:v>
                </c:pt>
                <c:pt idx="5634">
                  <c:v>112690</c:v>
                </c:pt>
                <c:pt idx="5635">
                  <c:v>112710</c:v>
                </c:pt>
                <c:pt idx="5636">
                  <c:v>112730</c:v>
                </c:pt>
                <c:pt idx="5637">
                  <c:v>112750</c:v>
                </c:pt>
                <c:pt idx="5638">
                  <c:v>112770</c:v>
                </c:pt>
                <c:pt idx="5639">
                  <c:v>112790</c:v>
                </c:pt>
                <c:pt idx="5640">
                  <c:v>112810</c:v>
                </c:pt>
                <c:pt idx="5641">
                  <c:v>112830</c:v>
                </c:pt>
                <c:pt idx="5642">
                  <c:v>112850</c:v>
                </c:pt>
                <c:pt idx="5643">
                  <c:v>112870</c:v>
                </c:pt>
                <c:pt idx="5644">
                  <c:v>112890</c:v>
                </c:pt>
                <c:pt idx="5645">
                  <c:v>112910</c:v>
                </c:pt>
                <c:pt idx="5646">
                  <c:v>112930</c:v>
                </c:pt>
                <c:pt idx="5647">
                  <c:v>112950</c:v>
                </c:pt>
                <c:pt idx="5648">
                  <c:v>112970</c:v>
                </c:pt>
                <c:pt idx="5649">
                  <c:v>112990</c:v>
                </c:pt>
                <c:pt idx="5650">
                  <c:v>113010</c:v>
                </c:pt>
                <c:pt idx="5651">
                  <c:v>113030</c:v>
                </c:pt>
                <c:pt idx="5652">
                  <c:v>113050</c:v>
                </c:pt>
                <c:pt idx="5653">
                  <c:v>113070</c:v>
                </c:pt>
                <c:pt idx="5654">
                  <c:v>113090</c:v>
                </c:pt>
                <c:pt idx="5655">
                  <c:v>113110</c:v>
                </c:pt>
                <c:pt idx="5656">
                  <c:v>113130</c:v>
                </c:pt>
                <c:pt idx="5657">
                  <c:v>113150</c:v>
                </c:pt>
                <c:pt idx="5658">
                  <c:v>113170</c:v>
                </c:pt>
                <c:pt idx="5659">
                  <c:v>113190</c:v>
                </c:pt>
                <c:pt idx="5660">
                  <c:v>113210</c:v>
                </c:pt>
                <c:pt idx="5661">
                  <c:v>113230</c:v>
                </c:pt>
                <c:pt idx="5662">
                  <c:v>113250</c:v>
                </c:pt>
                <c:pt idx="5663">
                  <c:v>113270</c:v>
                </c:pt>
                <c:pt idx="5664">
                  <c:v>113290</c:v>
                </c:pt>
                <c:pt idx="5665">
                  <c:v>113310</c:v>
                </c:pt>
                <c:pt idx="5666">
                  <c:v>113330</c:v>
                </c:pt>
                <c:pt idx="5667">
                  <c:v>113350</c:v>
                </c:pt>
                <c:pt idx="5668">
                  <c:v>113370</c:v>
                </c:pt>
                <c:pt idx="5669">
                  <c:v>113390</c:v>
                </c:pt>
                <c:pt idx="5670">
                  <c:v>113410</c:v>
                </c:pt>
                <c:pt idx="5671">
                  <c:v>113430</c:v>
                </c:pt>
                <c:pt idx="5672">
                  <c:v>113450</c:v>
                </c:pt>
                <c:pt idx="5673">
                  <c:v>113470</c:v>
                </c:pt>
                <c:pt idx="5674">
                  <c:v>113490</c:v>
                </c:pt>
                <c:pt idx="5675">
                  <c:v>113510</c:v>
                </c:pt>
                <c:pt idx="5676">
                  <c:v>113530</c:v>
                </c:pt>
                <c:pt idx="5677">
                  <c:v>113550</c:v>
                </c:pt>
                <c:pt idx="5678">
                  <c:v>113570</c:v>
                </c:pt>
                <c:pt idx="5679">
                  <c:v>113590</c:v>
                </c:pt>
                <c:pt idx="5680">
                  <c:v>113610</c:v>
                </c:pt>
                <c:pt idx="5681">
                  <c:v>113630</c:v>
                </c:pt>
                <c:pt idx="5682">
                  <c:v>113650</c:v>
                </c:pt>
                <c:pt idx="5683">
                  <c:v>113670</c:v>
                </c:pt>
                <c:pt idx="5684">
                  <c:v>113690</c:v>
                </c:pt>
                <c:pt idx="5685">
                  <c:v>113710</c:v>
                </c:pt>
                <c:pt idx="5686">
                  <c:v>113730</c:v>
                </c:pt>
                <c:pt idx="5687">
                  <c:v>113750</c:v>
                </c:pt>
                <c:pt idx="5688">
                  <c:v>113770</c:v>
                </c:pt>
                <c:pt idx="5689">
                  <c:v>113790</c:v>
                </c:pt>
                <c:pt idx="5690">
                  <c:v>113810</c:v>
                </c:pt>
                <c:pt idx="5691">
                  <c:v>113830</c:v>
                </c:pt>
                <c:pt idx="5692">
                  <c:v>113850</c:v>
                </c:pt>
                <c:pt idx="5693">
                  <c:v>113870</c:v>
                </c:pt>
                <c:pt idx="5694">
                  <c:v>113890</c:v>
                </c:pt>
                <c:pt idx="5695">
                  <c:v>113910</c:v>
                </c:pt>
                <c:pt idx="5696">
                  <c:v>113930</c:v>
                </c:pt>
                <c:pt idx="5697">
                  <c:v>113950</c:v>
                </c:pt>
                <c:pt idx="5698">
                  <c:v>113970</c:v>
                </c:pt>
                <c:pt idx="5699">
                  <c:v>113990</c:v>
                </c:pt>
                <c:pt idx="5700">
                  <c:v>114010</c:v>
                </c:pt>
                <c:pt idx="5701">
                  <c:v>114030</c:v>
                </c:pt>
                <c:pt idx="5702">
                  <c:v>114050</c:v>
                </c:pt>
                <c:pt idx="5703">
                  <c:v>114070</c:v>
                </c:pt>
                <c:pt idx="5704">
                  <c:v>114090</c:v>
                </c:pt>
                <c:pt idx="5705">
                  <c:v>114110</c:v>
                </c:pt>
                <c:pt idx="5706">
                  <c:v>114130</c:v>
                </c:pt>
                <c:pt idx="5707">
                  <c:v>114150</c:v>
                </c:pt>
                <c:pt idx="5708">
                  <c:v>114170</c:v>
                </c:pt>
                <c:pt idx="5709">
                  <c:v>114190</c:v>
                </c:pt>
                <c:pt idx="5710">
                  <c:v>114210</c:v>
                </c:pt>
                <c:pt idx="5711">
                  <c:v>114230</c:v>
                </c:pt>
                <c:pt idx="5712">
                  <c:v>114250</c:v>
                </c:pt>
                <c:pt idx="5713">
                  <c:v>114270</c:v>
                </c:pt>
                <c:pt idx="5714">
                  <c:v>114290</c:v>
                </c:pt>
                <c:pt idx="5715">
                  <c:v>114310</c:v>
                </c:pt>
                <c:pt idx="5716">
                  <c:v>114330</c:v>
                </c:pt>
                <c:pt idx="5717">
                  <c:v>114350</c:v>
                </c:pt>
                <c:pt idx="5718">
                  <c:v>114370</c:v>
                </c:pt>
                <c:pt idx="5719">
                  <c:v>114390</c:v>
                </c:pt>
                <c:pt idx="5720">
                  <c:v>114410</c:v>
                </c:pt>
                <c:pt idx="5721">
                  <c:v>114430</c:v>
                </c:pt>
                <c:pt idx="5722">
                  <c:v>114450</c:v>
                </c:pt>
                <c:pt idx="5723">
                  <c:v>114470</c:v>
                </c:pt>
                <c:pt idx="5724">
                  <c:v>114490</c:v>
                </c:pt>
                <c:pt idx="5725">
                  <c:v>114510</c:v>
                </c:pt>
                <c:pt idx="5726">
                  <c:v>114530</c:v>
                </c:pt>
                <c:pt idx="5727">
                  <c:v>114550</c:v>
                </c:pt>
                <c:pt idx="5728">
                  <c:v>114570</c:v>
                </c:pt>
                <c:pt idx="5729">
                  <c:v>114590</c:v>
                </c:pt>
                <c:pt idx="5730">
                  <c:v>114610</c:v>
                </c:pt>
                <c:pt idx="5731">
                  <c:v>114630</c:v>
                </c:pt>
                <c:pt idx="5732">
                  <c:v>114650</c:v>
                </c:pt>
                <c:pt idx="5733">
                  <c:v>114670</c:v>
                </c:pt>
                <c:pt idx="5734">
                  <c:v>114690</c:v>
                </c:pt>
                <c:pt idx="5735">
                  <c:v>114710</c:v>
                </c:pt>
                <c:pt idx="5736">
                  <c:v>114730</c:v>
                </c:pt>
                <c:pt idx="5737">
                  <c:v>114750</c:v>
                </c:pt>
                <c:pt idx="5738">
                  <c:v>114770</c:v>
                </c:pt>
                <c:pt idx="5739">
                  <c:v>114790</c:v>
                </c:pt>
                <c:pt idx="5740">
                  <c:v>114810</c:v>
                </c:pt>
                <c:pt idx="5741">
                  <c:v>114830</c:v>
                </c:pt>
                <c:pt idx="5742">
                  <c:v>114850</c:v>
                </c:pt>
                <c:pt idx="5743">
                  <c:v>114870</c:v>
                </c:pt>
                <c:pt idx="5744">
                  <c:v>114890</c:v>
                </c:pt>
                <c:pt idx="5745">
                  <c:v>114910</c:v>
                </c:pt>
                <c:pt idx="5746">
                  <c:v>114930</c:v>
                </c:pt>
                <c:pt idx="5747">
                  <c:v>114950</c:v>
                </c:pt>
                <c:pt idx="5748">
                  <c:v>114970</c:v>
                </c:pt>
                <c:pt idx="5749">
                  <c:v>114990</c:v>
                </c:pt>
                <c:pt idx="5750">
                  <c:v>115010</c:v>
                </c:pt>
                <c:pt idx="5751">
                  <c:v>115030</c:v>
                </c:pt>
                <c:pt idx="5752">
                  <c:v>115050</c:v>
                </c:pt>
                <c:pt idx="5753">
                  <c:v>115070</c:v>
                </c:pt>
                <c:pt idx="5754">
                  <c:v>115090</c:v>
                </c:pt>
                <c:pt idx="5755">
                  <c:v>115110</c:v>
                </c:pt>
                <c:pt idx="5756">
                  <c:v>115130</c:v>
                </c:pt>
                <c:pt idx="5757">
                  <c:v>115150</c:v>
                </c:pt>
                <c:pt idx="5758">
                  <c:v>115170</c:v>
                </c:pt>
                <c:pt idx="5759">
                  <c:v>115190</c:v>
                </c:pt>
                <c:pt idx="5760">
                  <c:v>115210</c:v>
                </c:pt>
                <c:pt idx="5761">
                  <c:v>115230</c:v>
                </c:pt>
                <c:pt idx="5762">
                  <c:v>115250</c:v>
                </c:pt>
                <c:pt idx="5763">
                  <c:v>115270</c:v>
                </c:pt>
                <c:pt idx="5764">
                  <c:v>115290</c:v>
                </c:pt>
                <c:pt idx="5765">
                  <c:v>115310</c:v>
                </c:pt>
                <c:pt idx="5766">
                  <c:v>115330</c:v>
                </c:pt>
                <c:pt idx="5767">
                  <c:v>115350</c:v>
                </c:pt>
                <c:pt idx="5768">
                  <c:v>115370</c:v>
                </c:pt>
                <c:pt idx="5769">
                  <c:v>115390</c:v>
                </c:pt>
                <c:pt idx="5770">
                  <c:v>115410</c:v>
                </c:pt>
                <c:pt idx="5771">
                  <c:v>115430</c:v>
                </c:pt>
                <c:pt idx="5772">
                  <c:v>115450</c:v>
                </c:pt>
                <c:pt idx="5773">
                  <c:v>115470</c:v>
                </c:pt>
                <c:pt idx="5774">
                  <c:v>115490</c:v>
                </c:pt>
                <c:pt idx="5775">
                  <c:v>115510</c:v>
                </c:pt>
                <c:pt idx="5776">
                  <c:v>115530</c:v>
                </c:pt>
                <c:pt idx="5777">
                  <c:v>115550</c:v>
                </c:pt>
                <c:pt idx="5778">
                  <c:v>115570</c:v>
                </c:pt>
                <c:pt idx="5779">
                  <c:v>115590</c:v>
                </c:pt>
                <c:pt idx="5780">
                  <c:v>115610</c:v>
                </c:pt>
                <c:pt idx="5781">
                  <c:v>115630</c:v>
                </c:pt>
                <c:pt idx="5782">
                  <c:v>115650</c:v>
                </c:pt>
                <c:pt idx="5783">
                  <c:v>115670</c:v>
                </c:pt>
                <c:pt idx="5784">
                  <c:v>115690</c:v>
                </c:pt>
                <c:pt idx="5785">
                  <c:v>115710</c:v>
                </c:pt>
                <c:pt idx="5786">
                  <c:v>115730</c:v>
                </c:pt>
                <c:pt idx="5787">
                  <c:v>115750</c:v>
                </c:pt>
                <c:pt idx="5788">
                  <c:v>115770</c:v>
                </c:pt>
                <c:pt idx="5789">
                  <c:v>115790</c:v>
                </c:pt>
                <c:pt idx="5790">
                  <c:v>115810</c:v>
                </c:pt>
                <c:pt idx="5791">
                  <c:v>115830</c:v>
                </c:pt>
                <c:pt idx="5792">
                  <c:v>115850</c:v>
                </c:pt>
                <c:pt idx="5793">
                  <c:v>115870</c:v>
                </c:pt>
                <c:pt idx="5794">
                  <c:v>115890</c:v>
                </c:pt>
                <c:pt idx="5795">
                  <c:v>115910</c:v>
                </c:pt>
                <c:pt idx="5796">
                  <c:v>115930</c:v>
                </c:pt>
                <c:pt idx="5797">
                  <c:v>115950</c:v>
                </c:pt>
                <c:pt idx="5798">
                  <c:v>115970</c:v>
                </c:pt>
                <c:pt idx="5799">
                  <c:v>115990</c:v>
                </c:pt>
                <c:pt idx="5800">
                  <c:v>116010</c:v>
                </c:pt>
                <c:pt idx="5801">
                  <c:v>116030</c:v>
                </c:pt>
                <c:pt idx="5802">
                  <c:v>116050</c:v>
                </c:pt>
                <c:pt idx="5803">
                  <c:v>116070</c:v>
                </c:pt>
                <c:pt idx="5804">
                  <c:v>116090</c:v>
                </c:pt>
                <c:pt idx="5805">
                  <c:v>116110</c:v>
                </c:pt>
                <c:pt idx="5806">
                  <c:v>116130</c:v>
                </c:pt>
                <c:pt idx="5807">
                  <c:v>116150</c:v>
                </c:pt>
                <c:pt idx="5808">
                  <c:v>116170</c:v>
                </c:pt>
                <c:pt idx="5809">
                  <c:v>116190</c:v>
                </c:pt>
                <c:pt idx="5810">
                  <c:v>116210</c:v>
                </c:pt>
                <c:pt idx="5811">
                  <c:v>116230</c:v>
                </c:pt>
                <c:pt idx="5812">
                  <c:v>116250</c:v>
                </c:pt>
                <c:pt idx="5813">
                  <c:v>116270</c:v>
                </c:pt>
                <c:pt idx="5814">
                  <c:v>116290</c:v>
                </c:pt>
                <c:pt idx="5815">
                  <c:v>116310</c:v>
                </c:pt>
                <c:pt idx="5816">
                  <c:v>116330</c:v>
                </c:pt>
                <c:pt idx="5817">
                  <c:v>116350</c:v>
                </c:pt>
                <c:pt idx="5818">
                  <c:v>116370</c:v>
                </c:pt>
                <c:pt idx="5819">
                  <c:v>116390</c:v>
                </c:pt>
                <c:pt idx="5820">
                  <c:v>116410</c:v>
                </c:pt>
                <c:pt idx="5821">
                  <c:v>116430</c:v>
                </c:pt>
                <c:pt idx="5822">
                  <c:v>116450</c:v>
                </c:pt>
                <c:pt idx="5823">
                  <c:v>116470</c:v>
                </c:pt>
                <c:pt idx="5824">
                  <c:v>116490</c:v>
                </c:pt>
                <c:pt idx="5825">
                  <c:v>116510</c:v>
                </c:pt>
                <c:pt idx="5826">
                  <c:v>116530</c:v>
                </c:pt>
                <c:pt idx="5827">
                  <c:v>116550</c:v>
                </c:pt>
                <c:pt idx="5828">
                  <c:v>116570</c:v>
                </c:pt>
                <c:pt idx="5829">
                  <c:v>116590</c:v>
                </c:pt>
                <c:pt idx="5830">
                  <c:v>116610</c:v>
                </c:pt>
                <c:pt idx="5831">
                  <c:v>116630</c:v>
                </c:pt>
                <c:pt idx="5832">
                  <c:v>116650</c:v>
                </c:pt>
                <c:pt idx="5833">
                  <c:v>116670</c:v>
                </c:pt>
                <c:pt idx="5834">
                  <c:v>116690</c:v>
                </c:pt>
                <c:pt idx="5835">
                  <c:v>116710</c:v>
                </c:pt>
                <c:pt idx="5836">
                  <c:v>116730</c:v>
                </c:pt>
                <c:pt idx="5837">
                  <c:v>116750</c:v>
                </c:pt>
                <c:pt idx="5838">
                  <c:v>116770</c:v>
                </c:pt>
                <c:pt idx="5839">
                  <c:v>116790</c:v>
                </c:pt>
                <c:pt idx="5840">
                  <c:v>116810</c:v>
                </c:pt>
                <c:pt idx="5841">
                  <c:v>116830</c:v>
                </c:pt>
                <c:pt idx="5842">
                  <c:v>116850</c:v>
                </c:pt>
                <c:pt idx="5843">
                  <c:v>116870</c:v>
                </c:pt>
                <c:pt idx="5844">
                  <c:v>116890</c:v>
                </c:pt>
                <c:pt idx="5845">
                  <c:v>116910</c:v>
                </c:pt>
                <c:pt idx="5846">
                  <c:v>116930</c:v>
                </c:pt>
                <c:pt idx="5847">
                  <c:v>116950</c:v>
                </c:pt>
                <c:pt idx="5848">
                  <c:v>116970</c:v>
                </c:pt>
                <c:pt idx="5849">
                  <c:v>116990</c:v>
                </c:pt>
                <c:pt idx="5850">
                  <c:v>117010</c:v>
                </c:pt>
                <c:pt idx="5851">
                  <c:v>117030</c:v>
                </c:pt>
                <c:pt idx="5852">
                  <c:v>117050</c:v>
                </c:pt>
                <c:pt idx="5853">
                  <c:v>117070</c:v>
                </c:pt>
                <c:pt idx="5854">
                  <c:v>117090</c:v>
                </c:pt>
                <c:pt idx="5855">
                  <c:v>117110</c:v>
                </c:pt>
                <c:pt idx="5856">
                  <c:v>117130</c:v>
                </c:pt>
                <c:pt idx="5857">
                  <c:v>117150</c:v>
                </c:pt>
                <c:pt idx="5858">
                  <c:v>117170</c:v>
                </c:pt>
                <c:pt idx="5859">
                  <c:v>117190</c:v>
                </c:pt>
                <c:pt idx="5860">
                  <c:v>117210</c:v>
                </c:pt>
                <c:pt idx="5861">
                  <c:v>117230</c:v>
                </c:pt>
                <c:pt idx="5862">
                  <c:v>117250</c:v>
                </c:pt>
                <c:pt idx="5863">
                  <c:v>117270</c:v>
                </c:pt>
                <c:pt idx="5864">
                  <c:v>117290</c:v>
                </c:pt>
                <c:pt idx="5865">
                  <c:v>117310</c:v>
                </c:pt>
                <c:pt idx="5866">
                  <c:v>117330</c:v>
                </c:pt>
                <c:pt idx="5867">
                  <c:v>117350</c:v>
                </c:pt>
                <c:pt idx="5868">
                  <c:v>117370</c:v>
                </c:pt>
                <c:pt idx="5869">
                  <c:v>117390</c:v>
                </c:pt>
                <c:pt idx="5870">
                  <c:v>117410</c:v>
                </c:pt>
                <c:pt idx="5871">
                  <c:v>117430</c:v>
                </c:pt>
                <c:pt idx="5872">
                  <c:v>117450</c:v>
                </c:pt>
                <c:pt idx="5873">
                  <c:v>117470</c:v>
                </c:pt>
                <c:pt idx="5874">
                  <c:v>117490</c:v>
                </c:pt>
                <c:pt idx="5875">
                  <c:v>117510</c:v>
                </c:pt>
                <c:pt idx="5876">
                  <c:v>117530</c:v>
                </c:pt>
                <c:pt idx="5877">
                  <c:v>117550</c:v>
                </c:pt>
                <c:pt idx="5878">
                  <c:v>117570</c:v>
                </c:pt>
                <c:pt idx="5879">
                  <c:v>117590</c:v>
                </c:pt>
                <c:pt idx="5880">
                  <c:v>117610</c:v>
                </c:pt>
                <c:pt idx="5881">
                  <c:v>117630</c:v>
                </c:pt>
                <c:pt idx="5882">
                  <c:v>117650</c:v>
                </c:pt>
                <c:pt idx="5883">
                  <c:v>117670</c:v>
                </c:pt>
                <c:pt idx="5884">
                  <c:v>117690</c:v>
                </c:pt>
                <c:pt idx="5885">
                  <c:v>117710</c:v>
                </c:pt>
                <c:pt idx="5886">
                  <c:v>117730</c:v>
                </c:pt>
                <c:pt idx="5887">
                  <c:v>117750</c:v>
                </c:pt>
                <c:pt idx="5888">
                  <c:v>117770</c:v>
                </c:pt>
                <c:pt idx="5889">
                  <c:v>117790</c:v>
                </c:pt>
                <c:pt idx="5890">
                  <c:v>117810</c:v>
                </c:pt>
                <c:pt idx="5891">
                  <c:v>117830</c:v>
                </c:pt>
                <c:pt idx="5892">
                  <c:v>117850</c:v>
                </c:pt>
                <c:pt idx="5893">
                  <c:v>117870</c:v>
                </c:pt>
                <c:pt idx="5894">
                  <c:v>117890</c:v>
                </c:pt>
                <c:pt idx="5895">
                  <c:v>117910</c:v>
                </c:pt>
                <c:pt idx="5896">
                  <c:v>117930</c:v>
                </c:pt>
                <c:pt idx="5897">
                  <c:v>117950</c:v>
                </c:pt>
                <c:pt idx="5898">
                  <c:v>117970</c:v>
                </c:pt>
                <c:pt idx="5899">
                  <c:v>117990</c:v>
                </c:pt>
                <c:pt idx="5900">
                  <c:v>118010</c:v>
                </c:pt>
                <c:pt idx="5901">
                  <c:v>118030</c:v>
                </c:pt>
                <c:pt idx="5902">
                  <c:v>118050</c:v>
                </c:pt>
                <c:pt idx="5903">
                  <c:v>118070</c:v>
                </c:pt>
                <c:pt idx="5904">
                  <c:v>118090</c:v>
                </c:pt>
                <c:pt idx="5905">
                  <c:v>118110</c:v>
                </c:pt>
                <c:pt idx="5906">
                  <c:v>118130</c:v>
                </c:pt>
                <c:pt idx="5907">
                  <c:v>118150</c:v>
                </c:pt>
                <c:pt idx="5908">
                  <c:v>118170</c:v>
                </c:pt>
                <c:pt idx="5909">
                  <c:v>118190</c:v>
                </c:pt>
                <c:pt idx="5910">
                  <c:v>118210</c:v>
                </c:pt>
                <c:pt idx="5911">
                  <c:v>118230</c:v>
                </c:pt>
                <c:pt idx="5912">
                  <c:v>118250</c:v>
                </c:pt>
                <c:pt idx="5913">
                  <c:v>118270</c:v>
                </c:pt>
                <c:pt idx="5914">
                  <c:v>118290</c:v>
                </c:pt>
                <c:pt idx="5915">
                  <c:v>118310</c:v>
                </c:pt>
                <c:pt idx="5916">
                  <c:v>118330</c:v>
                </c:pt>
                <c:pt idx="5917">
                  <c:v>118350</c:v>
                </c:pt>
                <c:pt idx="5918">
                  <c:v>118370</c:v>
                </c:pt>
                <c:pt idx="5919">
                  <c:v>118390</c:v>
                </c:pt>
                <c:pt idx="5920">
                  <c:v>118410</c:v>
                </c:pt>
                <c:pt idx="5921">
                  <c:v>118430</c:v>
                </c:pt>
                <c:pt idx="5922">
                  <c:v>118450</c:v>
                </c:pt>
                <c:pt idx="5923">
                  <c:v>118470</c:v>
                </c:pt>
                <c:pt idx="5924">
                  <c:v>118490</c:v>
                </c:pt>
                <c:pt idx="5925">
                  <c:v>118510</c:v>
                </c:pt>
                <c:pt idx="5926">
                  <c:v>118530</c:v>
                </c:pt>
                <c:pt idx="5927">
                  <c:v>118550</c:v>
                </c:pt>
                <c:pt idx="5928">
                  <c:v>118570</c:v>
                </c:pt>
                <c:pt idx="5929">
                  <c:v>118590</c:v>
                </c:pt>
                <c:pt idx="5930">
                  <c:v>118610</c:v>
                </c:pt>
                <c:pt idx="5931">
                  <c:v>118630</c:v>
                </c:pt>
                <c:pt idx="5932">
                  <c:v>118650</c:v>
                </c:pt>
                <c:pt idx="5933">
                  <c:v>118670</c:v>
                </c:pt>
                <c:pt idx="5934">
                  <c:v>118690</c:v>
                </c:pt>
                <c:pt idx="5935">
                  <c:v>118710</c:v>
                </c:pt>
                <c:pt idx="5936">
                  <c:v>118730</c:v>
                </c:pt>
                <c:pt idx="5937">
                  <c:v>118750</c:v>
                </c:pt>
                <c:pt idx="5938">
                  <c:v>118770</c:v>
                </c:pt>
                <c:pt idx="5939">
                  <c:v>118790</c:v>
                </c:pt>
                <c:pt idx="5940">
                  <c:v>118810</c:v>
                </c:pt>
                <c:pt idx="5941">
                  <c:v>118830</c:v>
                </c:pt>
                <c:pt idx="5942">
                  <c:v>118850</c:v>
                </c:pt>
                <c:pt idx="5943">
                  <c:v>118870</c:v>
                </c:pt>
                <c:pt idx="5944">
                  <c:v>118890</c:v>
                </c:pt>
                <c:pt idx="5945">
                  <c:v>118910</c:v>
                </c:pt>
                <c:pt idx="5946">
                  <c:v>118930</c:v>
                </c:pt>
                <c:pt idx="5947">
                  <c:v>118950</c:v>
                </c:pt>
                <c:pt idx="5948">
                  <c:v>118970</c:v>
                </c:pt>
                <c:pt idx="5949">
                  <c:v>118990</c:v>
                </c:pt>
                <c:pt idx="5950">
                  <c:v>119010</c:v>
                </c:pt>
                <c:pt idx="5951">
                  <c:v>119030</c:v>
                </c:pt>
                <c:pt idx="5952">
                  <c:v>119050</c:v>
                </c:pt>
                <c:pt idx="5953">
                  <c:v>119070</c:v>
                </c:pt>
                <c:pt idx="5954">
                  <c:v>119090</c:v>
                </c:pt>
                <c:pt idx="5955">
                  <c:v>119110</c:v>
                </c:pt>
                <c:pt idx="5956">
                  <c:v>119130</c:v>
                </c:pt>
                <c:pt idx="5957">
                  <c:v>119150</c:v>
                </c:pt>
                <c:pt idx="5958">
                  <c:v>119170</c:v>
                </c:pt>
                <c:pt idx="5959">
                  <c:v>119190</c:v>
                </c:pt>
                <c:pt idx="5960">
                  <c:v>119210</c:v>
                </c:pt>
                <c:pt idx="5961">
                  <c:v>119230</c:v>
                </c:pt>
                <c:pt idx="5962">
                  <c:v>119250</c:v>
                </c:pt>
                <c:pt idx="5963">
                  <c:v>119270</c:v>
                </c:pt>
                <c:pt idx="5964">
                  <c:v>119290</c:v>
                </c:pt>
                <c:pt idx="5965">
                  <c:v>119310</c:v>
                </c:pt>
                <c:pt idx="5966">
                  <c:v>119330</c:v>
                </c:pt>
                <c:pt idx="5967">
                  <c:v>119350</c:v>
                </c:pt>
                <c:pt idx="5968">
                  <c:v>119370</c:v>
                </c:pt>
                <c:pt idx="5969">
                  <c:v>119390</c:v>
                </c:pt>
                <c:pt idx="5970">
                  <c:v>119410</c:v>
                </c:pt>
                <c:pt idx="5971">
                  <c:v>119430</c:v>
                </c:pt>
                <c:pt idx="5972">
                  <c:v>119450</c:v>
                </c:pt>
                <c:pt idx="5973">
                  <c:v>119470</c:v>
                </c:pt>
                <c:pt idx="5974">
                  <c:v>119490</c:v>
                </c:pt>
                <c:pt idx="5975">
                  <c:v>119510</c:v>
                </c:pt>
                <c:pt idx="5976">
                  <c:v>119530</c:v>
                </c:pt>
                <c:pt idx="5977">
                  <c:v>119550</c:v>
                </c:pt>
                <c:pt idx="5978">
                  <c:v>119570</c:v>
                </c:pt>
                <c:pt idx="5979">
                  <c:v>119590</c:v>
                </c:pt>
                <c:pt idx="5980">
                  <c:v>119610</c:v>
                </c:pt>
                <c:pt idx="5981">
                  <c:v>119630</c:v>
                </c:pt>
                <c:pt idx="5982">
                  <c:v>119650</c:v>
                </c:pt>
                <c:pt idx="5983">
                  <c:v>119670</c:v>
                </c:pt>
                <c:pt idx="5984">
                  <c:v>119690</c:v>
                </c:pt>
                <c:pt idx="5985">
                  <c:v>119710</c:v>
                </c:pt>
                <c:pt idx="5986">
                  <c:v>119730</c:v>
                </c:pt>
                <c:pt idx="5987">
                  <c:v>119750</c:v>
                </c:pt>
                <c:pt idx="5988">
                  <c:v>119770</c:v>
                </c:pt>
                <c:pt idx="5989">
                  <c:v>119790</c:v>
                </c:pt>
                <c:pt idx="5990">
                  <c:v>119810</c:v>
                </c:pt>
                <c:pt idx="5991">
                  <c:v>119830</c:v>
                </c:pt>
                <c:pt idx="5992">
                  <c:v>119850</c:v>
                </c:pt>
                <c:pt idx="5993">
                  <c:v>119870</c:v>
                </c:pt>
                <c:pt idx="5994">
                  <c:v>119890</c:v>
                </c:pt>
                <c:pt idx="5995">
                  <c:v>119910</c:v>
                </c:pt>
                <c:pt idx="5996">
                  <c:v>119930</c:v>
                </c:pt>
                <c:pt idx="5997">
                  <c:v>119950</c:v>
                </c:pt>
                <c:pt idx="5998">
                  <c:v>119970</c:v>
                </c:pt>
                <c:pt idx="5999">
                  <c:v>119990</c:v>
                </c:pt>
                <c:pt idx="6000">
                  <c:v>120010</c:v>
                </c:pt>
                <c:pt idx="6001">
                  <c:v>120030</c:v>
                </c:pt>
                <c:pt idx="6002">
                  <c:v>120050</c:v>
                </c:pt>
                <c:pt idx="6003">
                  <c:v>120070</c:v>
                </c:pt>
                <c:pt idx="6004">
                  <c:v>120090</c:v>
                </c:pt>
                <c:pt idx="6005">
                  <c:v>120110</c:v>
                </c:pt>
                <c:pt idx="6006">
                  <c:v>120130</c:v>
                </c:pt>
                <c:pt idx="6007">
                  <c:v>120150</c:v>
                </c:pt>
                <c:pt idx="6008">
                  <c:v>120170</c:v>
                </c:pt>
                <c:pt idx="6009">
                  <c:v>120190</c:v>
                </c:pt>
                <c:pt idx="6010">
                  <c:v>120210</c:v>
                </c:pt>
                <c:pt idx="6011">
                  <c:v>120230</c:v>
                </c:pt>
                <c:pt idx="6012">
                  <c:v>120250</c:v>
                </c:pt>
                <c:pt idx="6013">
                  <c:v>120270</c:v>
                </c:pt>
                <c:pt idx="6014">
                  <c:v>120290</c:v>
                </c:pt>
                <c:pt idx="6015">
                  <c:v>120310</c:v>
                </c:pt>
                <c:pt idx="6016">
                  <c:v>120330</c:v>
                </c:pt>
                <c:pt idx="6017">
                  <c:v>120350</c:v>
                </c:pt>
                <c:pt idx="6018">
                  <c:v>120370</c:v>
                </c:pt>
                <c:pt idx="6019">
                  <c:v>120390</c:v>
                </c:pt>
                <c:pt idx="6020">
                  <c:v>120410</c:v>
                </c:pt>
                <c:pt idx="6021">
                  <c:v>120430</c:v>
                </c:pt>
                <c:pt idx="6022">
                  <c:v>120450</c:v>
                </c:pt>
                <c:pt idx="6023">
                  <c:v>120470</c:v>
                </c:pt>
                <c:pt idx="6024">
                  <c:v>120490</c:v>
                </c:pt>
                <c:pt idx="6025">
                  <c:v>120510</c:v>
                </c:pt>
                <c:pt idx="6026">
                  <c:v>120530</c:v>
                </c:pt>
                <c:pt idx="6027">
                  <c:v>120550</c:v>
                </c:pt>
                <c:pt idx="6028">
                  <c:v>120570</c:v>
                </c:pt>
                <c:pt idx="6029">
                  <c:v>120590</c:v>
                </c:pt>
                <c:pt idx="6030">
                  <c:v>120610</c:v>
                </c:pt>
                <c:pt idx="6031">
                  <c:v>120630</c:v>
                </c:pt>
                <c:pt idx="6032">
                  <c:v>120650</c:v>
                </c:pt>
                <c:pt idx="6033">
                  <c:v>120670</c:v>
                </c:pt>
                <c:pt idx="6034">
                  <c:v>120690</c:v>
                </c:pt>
                <c:pt idx="6035">
                  <c:v>120710</c:v>
                </c:pt>
                <c:pt idx="6036">
                  <c:v>120730</c:v>
                </c:pt>
                <c:pt idx="6037">
                  <c:v>120750</c:v>
                </c:pt>
                <c:pt idx="6038">
                  <c:v>120770</c:v>
                </c:pt>
                <c:pt idx="6039">
                  <c:v>120790</c:v>
                </c:pt>
                <c:pt idx="6040">
                  <c:v>120810</c:v>
                </c:pt>
                <c:pt idx="6041">
                  <c:v>120830</c:v>
                </c:pt>
                <c:pt idx="6042">
                  <c:v>120850</c:v>
                </c:pt>
                <c:pt idx="6043">
                  <c:v>120870</c:v>
                </c:pt>
                <c:pt idx="6044">
                  <c:v>120890</c:v>
                </c:pt>
                <c:pt idx="6045">
                  <c:v>120910</c:v>
                </c:pt>
                <c:pt idx="6046">
                  <c:v>120930</c:v>
                </c:pt>
                <c:pt idx="6047">
                  <c:v>120950</c:v>
                </c:pt>
                <c:pt idx="6048">
                  <c:v>120970</c:v>
                </c:pt>
                <c:pt idx="6049">
                  <c:v>120990</c:v>
                </c:pt>
                <c:pt idx="6050">
                  <c:v>121010</c:v>
                </c:pt>
                <c:pt idx="6051">
                  <c:v>121030</c:v>
                </c:pt>
                <c:pt idx="6052">
                  <c:v>121050</c:v>
                </c:pt>
                <c:pt idx="6053">
                  <c:v>121070</c:v>
                </c:pt>
                <c:pt idx="6054">
                  <c:v>121090</c:v>
                </c:pt>
                <c:pt idx="6055">
                  <c:v>121110</c:v>
                </c:pt>
                <c:pt idx="6056">
                  <c:v>121130</c:v>
                </c:pt>
                <c:pt idx="6057">
                  <c:v>121150</c:v>
                </c:pt>
                <c:pt idx="6058">
                  <c:v>121170</c:v>
                </c:pt>
                <c:pt idx="6059">
                  <c:v>121190</c:v>
                </c:pt>
                <c:pt idx="6060">
                  <c:v>121210</c:v>
                </c:pt>
                <c:pt idx="6061">
                  <c:v>121230</c:v>
                </c:pt>
                <c:pt idx="6062">
                  <c:v>121250</c:v>
                </c:pt>
                <c:pt idx="6063">
                  <c:v>121270</c:v>
                </c:pt>
                <c:pt idx="6064">
                  <c:v>121290</c:v>
                </c:pt>
                <c:pt idx="6065">
                  <c:v>121310</c:v>
                </c:pt>
                <c:pt idx="6066">
                  <c:v>121330</c:v>
                </c:pt>
                <c:pt idx="6067">
                  <c:v>121350</c:v>
                </c:pt>
                <c:pt idx="6068">
                  <c:v>121370</c:v>
                </c:pt>
                <c:pt idx="6069">
                  <c:v>121390</c:v>
                </c:pt>
                <c:pt idx="6070">
                  <c:v>121410</c:v>
                </c:pt>
                <c:pt idx="6071">
                  <c:v>121430</c:v>
                </c:pt>
                <c:pt idx="6072">
                  <c:v>121450</c:v>
                </c:pt>
                <c:pt idx="6073">
                  <c:v>121470</c:v>
                </c:pt>
                <c:pt idx="6074">
                  <c:v>121490</c:v>
                </c:pt>
                <c:pt idx="6075">
                  <c:v>121510</c:v>
                </c:pt>
                <c:pt idx="6076">
                  <c:v>121530</c:v>
                </c:pt>
                <c:pt idx="6077">
                  <c:v>121550</c:v>
                </c:pt>
                <c:pt idx="6078">
                  <c:v>121570</c:v>
                </c:pt>
                <c:pt idx="6079">
                  <c:v>121590</c:v>
                </c:pt>
                <c:pt idx="6080">
                  <c:v>121610</c:v>
                </c:pt>
                <c:pt idx="6081">
                  <c:v>121630</c:v>
                </c:pt>
                <c:pt idx="6082">
                  <c:v>121650</c:v>
                </c:pt>
                <c:pt idx="6083">
                  <c:v>121670</c:v>
                </c:pt>
                <c:pt idx="6084">
                  <c:v>121690</c:v>
                </c:pt>
                <c:pt idx="6085">
                  <c:v>121710</c:v>
                </c:pt>
                <c:pt idx="6086">
                  <c:v>121730</c:v>
                </c:pt>
                <c:pt idx="6087">
                  <c:v>121750</c:v>
                </c:pt>
                <c:pt idx="6088">
                  <c:v>121770</c:v>
                </c:pt>
                <c:pt idx="6089">
                  <c:v>121790</c:v>
                </c:pt>
                <c:pt idx="6090">
                  <c:v>121810</c:v>
                </c:pt>
                <c:pt idx="6091">
                  <c:v>121830</c:v>
                </c:pt>
                <c:pt idx="6092">
                  <c:v>121850</c:v>
                </c:pt>
                <c:pt idx="6093">
                  <c:v>121870</c:v>
                </c:pt>
                <c:pt idx="6094">
                  <c:v>121890</c:v>
                </c:pt>
                <c:pt idx="6095">
                  <c:v>121910</c:v>
                </c:pt>
                <c:pt idx="6096">
                  <c:v>121930</c:v>
                </c:pt>
                <c:pt idx="6097">
                  <c:v>121950</c:v>
                </c:pt>
                <c:pt idx="6098">
                  <c:v>121970</c:v>
                </c:pt>
                <c:pt idx="6099">
                  <c:v>121990</c:v>
                </c:pt>
                <c:pt idx="6100">
                  <c:v>122010</c:v>
                </c:pt>
                <c:pt idx="6101">
                  <c:v>122030</c:v>
                </c:pt>
                <c:pt idx="6102">
                  <c:v>122050</c:v>
                </c:pt>
                <c:pt idx="6103">
                  <c:v>122070</c:v>
                </c:pt>
                <c:pt idx="6104">
                  <c:v>122090</c:v>
                </c:pt>
                <c:pt idx="6105">
                  <c:v>122110</c:v>
                </c:pt>
                <c:pt idx="6106">
                  <c:v>122130</c:v>
                </c:pt>
                <c:pt idx="6107">
                  <c:v>122150</c:v>
                </c:pt>
                <c:pt idx="6108">
                  <c:v>122170</c:v>
                </c:pt>
                <c:pt idx="6109">
                  <c:v>122190</c:v>
                </c:pt>
                <c:pt idx="6110">
                  <c:v>122210</c:v>
                </c:pt>
                <c:pt idx="6111">
                  <c:v>122230</c:v>
                </c:pt>
                <c:pt idx="6112">
                  <c:v>122250</c:v>
                </c:pt>
                <c:pt idx="6113">
                  <c:v>122270</c:v>
                </c:pt>
                <c:pt idx="6114">
                  <c:v>122290</c:v>
                </c:pt>
                <c:pt idx="6115">
                  <c:v>122310</c:v>
                </c:pt>
                <c:pt idx="6116">
                  <c:v>122330</c:v>
                </c:pt>
                <c:pt idx="6117">
                  <c:v>122350</c:v>
                </c:pt>
                <c:pt idx="6118">
                  <c:v>122370</c:v>
                </c:pt>
                <c:pt idx="6119">
                  <c:v>122390</c:v>
                </c:pt>
                <c:pt idx="6120">
                  <c:v>122410</c:v>
                </c:pt>
                <c:pt idx="6121">
                  <c:v>122430</c:v>
                </c:pt>
                <c:pt idx="6122">
                  <c:v>122450</c:v>
                </c:pt>
                <c:pt idx="6123">
                  <c:v>122470</c:v>
                </c:pt>
                <c:pt idx="6124">
                  <c:v>122490</c:v>
                </c:pt>
                <c:pt idx="6125">
                  <c:v>122510</c:v>
                </c:pt>
                <c:pt idx="6126">
                  <c:v>122530</c:v>
                </c:pt>
                <c:pt idx="6127">
                  <c:v>122550</c:v>
                </c:pt>
                <c:pt idx="6128">
                  <c:v>122570</c:v>
                </c:pt>
                <c:pt idx="6129">
                  <c:v>122590</c:v>
                </c:pt>
                <c:pt idx="6130">
                  <c:v>122610</c:v>
                </c:pt>
                <c:pt idx="6131">
                  <c:v>122630</c:v>
                </c:pt>
                <c:pt idx="6132">
                  <c:v>122650</c:v>
                </c:pt>
                <c:pt idx="6133">
                  <c:v>122670</c:v>
                </c:pt>
                <c:pt idx="6134">
                  <c:v>122690</c:v>
                </c:pt>
                <c:pt idx="6135">
                  <c:v>122710</c:v>
                </c:pt>
                <c:pt idx="6136">
                  <c:v>122730</c:v>
                </c:pt>
                <c:pt idx="6137">
                  <c:v>122750</c:v>
                </c:pt>
                <c:pt idx="6138">
                  <c:v>122770</c:v>
                </c:pt>
                <c:pt idx="6139">
                  <c:v>122790</c:v>
                </c:pt>
                <c:pt idx="6140">
                  <c:v>122810</c:v>
                </c:pt>
                <c:pt idx="6141">
                  <c:v>122830</c:v>
                </c:pt>
                <c:pt idx="6142">
                  <c:v>122850</c:v>
                </c:pt>
                <c:pt idx="6143">
                  <c:v>122870</c:v>
                </c:pt>
                <c:pt idx="6144">
                  <c:v>122890</c:v>
                </c:pt>
                <c:pt idx="6145">
                  <c:v>122910</c:v>
                </c:pt>
                <c:pt idx="6146">
                  <c:v>122930</c:v>
                </c:pt>
                <c:pt idx="6147">
                  <c:v>122950</c:v>
                </c:pt>
                <c:pt idx="6148">
                  <c:v>122970</c:v>
                </c:pt>
                <c:pt idx="6149">
                  <c:v>122990</c:v>
                </c:pt>
                <c:pt idx="6150">
                  <c:v>123010</c:v>
                </c:pt>
                <c:pt idx="6151">
                  <c:v>123030</c:v>
                </c:pt>
                <c:pt idx="6152">
                  <c:v>123050</c:v>
                </c:pt>
                <c:pt idx="6153">
                  <c:v>123070</c:v>
                </c:pt>
                <c:pt idx="6154">
                  <c:v>123090</c:v>
                </c:pt>
                <c:pt idx="6155">
                  <c:v>123110</c:v>
                </c:pt>
                <c:pt idx="6156">
                  <c:v>123130</c:v>
                </c:pt>
                <c:pt idx="6157">
                  <c:v>123150</c:v>
                </c:pt>
                <c:pt idx="6158">
                  <c:v>123170</c:v>
                </c:pt>
                <c:pt idx="6159">
                  <c:v>123190</c:v>
                </c:pt>
                <c:pt idx="6160">
                  <c:v>123210</c:v>
                </c:pt>
                <c:pt idx="6161">
                  <c:v>123230</c:v>
                </c:pt>
                <c:pt idx="6162">
                  <c:v>123250</c:v>
                </c:pt>
                <c:pt idx="6163">
                  <c:v>123270</c:v>
                </c:pt>
                <c:pt idx="6164">
                  <c:v>123290</c:v>
                </c:pt>
                <c:pt idx="6165">
                  <c:v>123310</c:v>
                </c:pt>
                <c:pt idx="6166">
                  <c:v>123330</c:v>
                </c:pt>
                <c:pt idx="6167">
                  <c:v>123350</c:v>
                </c:pt>
                <c:pt idx="6168">
                  <c:v>123370</c:v>
                </c:pt>
                <c:pt idx="6169">
                  <c:v>123390</c:v>
                </c:pt>
                <c:pt idx="6170">
                  <c:v>123410</c:v>
                </c:pt>
                <c:pt idx="6171">
                  <c:v>123430</c:v>
                </c:pt>
                <c:pt idx="6172">
                  <c:v>123450</c:v>
                </c:pt>
                <c:pt idx="6173">
                  <c:v>123470</c:v>
                </c:pt>
                <c:pt idx="6174">
                  <c:v>123490</c:v>
                </c:pt>
                <c:pt idx="6175">
                  <c:v>123510</c:v>
                </c:pt>
                <c:pt idx="6176">
                  <c:v>123530</c:v>
                </c:pt>
                <c:pt idx="6177">
                  <c:v>123550</c:v>
                </c:pt>
                <c:pt idx="6178">
                  <c:v>123570</c:v>
                </c:pt>
                <c:pt idx="6179">
                  <c:v>123590</c:v>
                </c:pt>
                <c:pt idx="6180">
                  <c:v>123610</c:v>
                </c:pt>
                <c:pt idx="6181">
                  <c:v>123630</c:v>
                </c:pt>
                <c:pt idx="6182">
                  <c:v>123650</c:v>
                </c:pt>
                <c:pt idx="6183">
                  <c:v>123670</c:v>
                </c:pt>
                <c:pt idx="6184">
                  <c:v>123690</c:v>
                </c:pt>
                <c:pt idx="6185">
                  <c:v>123710</c:v>
                </c:pt>
                <c:pt idx="6186">
                  <c:v>123730</c:v>
                </c:pt>
                <c:pt idx="6187">
                  <c:v>123750</c:v>
                </c:pt>
                <c:pt idx="6188">
                  <c:v>123770</c:v>
                </c:pt>
                <c:pt idx="6189">
                  <c:v>123790</c:v>
                </c:pt>
                <c:pt idx="6190">
                  <c:v>123810</c:v>
                </c:pt>
                <c:pt idx="6191">
                  <c:v>123830</c:v>
                </c:pt>
                <c:pt idx="6192">
                  <c:v>123850</c:v>
                </c:pt>
                <c:pt idx="6193">
                  <c:v>123870</c:v>
                </c:pt>
                <c:pt idx="6194">
                  <c:v>123890</c:v>
                </c:pt>
                <c:pt idx="6195">
                  <c:v>123910</c:v>
                </c:pt>
                <c:pt idx="6196">
                  <c:v>123930</c:v>
                </c:pt>
                <c:pt idx="6197">
                  <c:v>123950</c:v>
                </c:pt>
                <c:pt idx="6198">
                  <c:v>123970</c:v>
                </c:pt>
                <c:pt idx="6199">
                  <c:v>123990</c:v>
                </c:pt>
                <c:pt idx="6200">
                  <c:v>124010</c:v>
                </c:pt>
                <c:pt idx="6201">
                  <c:v>124030</c:v>
                </c:pt>
                <c:pt idx="6202">
                  <c:v>124050</c:v>
                </c:pt>
                <c:pt idx="6203">
                  <c:v>124070</c:v>
                </c:pt>
                <c:pt idx="6204">
                  <c:v>124090</c:v>
                </c:pt>
                <c:pt idx="6205">
                  <c:v>124110</c:v>
                </c:pt>
                <c:pt idx="6206">
                  <c:v>124130</c:v>
                </c:pt>
                <c:pt idx="6207">
                  <c:v>124150</c:v>
                </c:pt>
                <c:pt idx="6208">
                  <c:v>124170</c:v>
                </c:pt>
                <c:pt idx="6209">
                  <c:v>124190</c:v>
                </c:pt>
                <c:pt idx="6210">
                  <c:v>124210</c:v>
                </c:pt>
                <c:pt idx="6211">
                  <c:v>124230</c:v>
                </c:pt>
                <c:pt idx="6212">
                  <c:v>124250</c:v>
                </c:pt>
                <c:pt idx="6213">
                  <c:v>124270</c:v>
                </c:pt>
                <c:pt idx="6214">
                  <c:v>124290</c:v>
                </c:pt>
                <c:pt idx="6215">
                  <c:v>124310</c:v>
                </c:pt>
                <c:pt idx="6216">
                  <c:v>124330</c:v>
                </c:pt>
                <c:pt idx="6217">
                  <c:v>124350</c:v>
                </c:pt>
                <c:pt idx="6218">
                  <c:v>124370</c:v>
                </c:pt>
                <c:pt idx="6219">
                  <c:v>124390</c:v>
                </c:pt>
                <c:pt idx="6220">
                  <c:v>124410</c:v>
                </c:pt>
                <c:pt idx="6221">
                  <c:v>124430</c:v>
                </c:pt>
                <c:pt idx="6222">
                  <c:v>124450</c:v>
                </c:pt>
                <c:pt idx="6223">
                  <c:v>124470</c:v>
                </c:pt>
                <c:pt idx="6224">
                  <c:v>124490</c:v>
                </c:pt>
                <c:pt idx="6225">
                  <c:v>124510</c:v>
                </c:pt>
                <c:pt idx="6226">
                  <c:v>124530</c:v>
                </c:pt>
                <c:pt idx="6227">
                  <c:v>124550</c:v>
                </c:pt>
                <c:pt idx="6228">
                  <c:v>124570</c:v>
                </c:pt>
                <c:pt idx="6229">
                  <c:v>124590</c:v>
                </c:pt>
                <c:pt idx="6230">
                  <c:v>124610</c:v>
                </c:pt>
                <c:pt idx="6231">
                  <c:v>124630</c:v>
                </c:pt>
                <c:pt idx="6232">
                  <c:v>124650</c:v>
                </c:pt>
                <c:pt idx="6233">
                  <c:v>124670</c:v>
                </c:pt>
                <c:pt idx="6234">
                  <c:v>124690</c:v>
                </c:pt>
                <c:pt idx="6235">
                  <c:v>124710</c:v>
                </c:pt>
                <c:pt idx="6236">
                  <c:v>124730</c:v>
                </c:pt>
                <c:pt idx="6237">
                  <c:v>124750</c:v>
                </c:pt>
                <c:pt idx="6238">
                  <c:v>124770</c:v>
                </c:pt>
                <c:pt idx="6239">
                  <c:v>124790</c:v>
                </c:pt>
                <c:pt idx="6240">
                  <c:v>124810</c:v>
                </c:pt>
                <c:pt idx="6241">
                  <c:v>124830</c:v>
                </c:pt>
                <c:pt idx="6242">
                  <c:v>124850</c:v>
                </c:pt>
                <c:pt idx="6243">
                  <c:v>124870</c:v>
                </c:pt>
                <c:pt idx="6244">
                  <c:v>124890</c:v>
                </c:pt>
                <c:pt idx="6245">
                  <c:v>124910</c:v>
                </c:pt>
                <c:pt idx="6246">
                  <c:v>124930</c:v>
                </c:pt>
                <c:pt idx="6247">
                  <c:v>124950</c:v>
                </c:pt>
                <c:pt idx="6248">
                  <c:v>124970</c:v>
                </c:pt>
                <c:pt idx="6249">
                  <c:v>124990</c:v>
                </c:pt>
                <c:pt idx="6250">
                  <c:v>125010</c:v>
                </c:pt>
                <c:pt idx="6251">
                  <c:v>125030</c:v>
                </c:pt>
                <c:pt idx="6252">
                  <c:v>125050</c:v>
                </c:pt>
                <c:pt idx="6253">
                  <c:v>125070</c:v>
                </c:pt>
                <c:pt idx="6254">
                  <c:v>125090</c:v>
                </c:pt>
                <c:pt idx="6255">
                  <c:v>125110</c:v>
                </c:pt>
                <c:pt idx="6256">
                  <c:v>125130</c:v>
                </c:pt>
                <c:pt idx="6257">
                  <c:v>125150</c:v>
                </c:pt>
                <c:pt idx="6258">
                  <c:v>125170</c:v>
                </c:pt>
                <c:pt idx="6259">
                  <c:v>125190</c:v>
                </c:pt>
                <c:pt idx="6260">
                  <c:v>125210</c:v>
                </c:pt>
                <c:pt idx="6261">
                  <c:v>125230</c:v>
                </c:pt>
                <c:pt idx="6262">
                  <c:v>125250</c:v>
                </c:pt>
                <c:pt idx="6263">
                  <c:v>125270</c:v>
                </c:pt>
                <c:pt idx="6264">
                  <c:v>125290</c:v>
                </c:pt>
                <c:pt idx="6265">
                  <c:v>125310</c:v>
                </c:pt>
                <c:pt idx="6266">
                  <c:v>125330</c:v>
                </c:pt>
                <c:pt idx="6267">
                  <c:v>125350</c:v>
                </c:pt>
                <c:pt idx="6268">
                  <c:v>125370</c:v>
                </c:pt>
                <c:pt idx="6269">
                  <c:v>125390</c:v>
                </c:pt>
                <c:pt idx="6270">
                  <c:v>125410</c:v>
                </c:pt>
                <c:pt idx="6271">
                  <c:v>125430</c:v>
                </c:pt>
                <c:pt idx="6272">
                  <c:v>125450</c:v>
                </c:pt>
                <c:pt idx="6273">
                  <c:v>125470</c:v>
                </c:pt>
                <c:pt idx="6274">
                  <c:v>125490</c:v>
                </c:pt>
                <c:pt idx="6275">
                  <c:v>125510</c:v>
                </c:pt>
                <c:pt idx="6276">
                  <c:v>125530</c:v>
                </c:pt>
                <c:pt idx="6277">
                  <c:v>125550</c:v>
                </c:pt>
                <c:pt idx="6278">
                  <c:v>125570</c:v>
                </c:pt>
                <c:pt idx="6279">
                  <c:v>125590</c:v>
                </c:pt>
                <c:pt idx="6280">
                  <c:v>125610</c:v>
                </c:pt>
                <c:pt idx="6281">
                  <c:v>125630</c:v>
                </c:pt>
                <c:pt idx="6282">
                  <c:v>125650</c:v>
                </c:pt>
                <c:pt idx="6283">
                  <c:v>125670</c:v>
                </c:pt>
                <c:pt idx="6284">
                  <c:v>125690</c:v>
                </c:pt>
                <c:pt idx="6285">
                  <c:v>125710</c:v>
                </c:pt>
                <c:pt idx="6286">
                  <c:v>125730</c:v>
                </c:pt>
                <c:pt idx="6287">
                  <c:v>125750</c:v>
                </c:pt>
                <c:pt idx="6288">
                  <c:v>125770</c:v>
                </c:pt>
                <c:pt idx="6289">
                  <c:v>125790</c:v>
                </c:pt>
                <c:pt idx="6290">
                  <c:v>125810</c:v>
                </c:pt>
                <c:pt idx="6291">
                  <c:v>125830</c:v>
                </c:pt>
                <c:pt idx="6292">
                  <c:v>125850</c:v>
                </c:pt>
                <c:pt idx="6293">
                  <c:v>125870</c:v>
                </c:pt>
                <c:pt idx="6294">
                  <c:v>125890</c:v>
                </c:pt>
                <c:pt idx="6295">
                  <c:v>125910</c:v>
                </c:pt>
                <c:pt idx="6296">
                  <c:v>125930</c:v>
                </c:pt>
                <c:pt idx="6297">
                  <c:v>125950</c:v>
                </c:pt>
                <c:pt idx="6298">
                  <c:v>125970</c:v>
                </c:pt>
                <c:pt idx="6299">
                  <c:v>125990</c:v>
                </c:pt>
                <c:pt idx="6300">
                  <c:v>126010</c:v>
                </c:pt>
                <c:pt idx="6301">
                  <c:v>126030</c:v>
                </c:pt>
                <c:pt idx="6302">
                  <c:v>126050</c:v>
                </c:pt>
                <c:pt idx="6303">
                  <c:v>126070</c:v>
                </c:pt>
                <c:pt idx="6304">
                  <c:v>126090</c:v>
                </c:pt>
                <c:pt idx="6305">
                  <c:v>126110</c:v>
                </c:pt>
                <c:pt idx="6306">
                  <c:v>126130</c:v>
                </c:pt>
                <c:pt idx="6307">
                  <c:v>126150</c:v>
                </c:pt>
                <c:pt idx="6308">
                  <c:v>126170</c:v>
                </c:pt>
                <c:pt idx="6309">
                  <c:v>126190</c:v>
                </c:pt>
                <c:pt idx="6310">
                  <c:v>126210</c:v>
                </c:pt>
                <c:pt idx="6311">
                  <c:v>126230</c:v>
                </c:pt>
                <c:pt idx="6312">
                  <c:v>126250</c:v>
                </c:pt>
                <c:pt idx="6313">
                  <c:v>126270</c:v>
                </c:pt>
                <c:pt idx="6314">
                  <c:v>126290</c:v>
                </c:pt>
                <c:pt idx="6315">
                  <c:v>126310</c:v>
                </c:pt>
                <c:pt idx="6316">
                  <c:v>126330</c:v>
                </c:pt>
                <c:pt idx="6317">
                  <c:v>126350</c:v>
                </c:pt>
                <c:pt idx="6318">
                  <c:v>126370</c:v>
                </c:pt>
                <c:pt idx="6319">
                  <c:v>126390</c:v>
                </c:pt>
                <c:pt idx="6320">
                  <c:v>126410</c:v>
                </c:pt>
                <c:pt idx="6321">
                  <c:v>126430</c:v>
                </c:pt>
                <c:pt idx="6322">
                  <c:v>126450</c:v>
                </c:pt>
                <c:pt idx="6323">
                  <c:v>126470</c:v>
                </c:pt>
                <c:pt idx="6324">
                  <c:v>126490</c:v>
                </c:pt>
                <c:pt idx="6325">
                  <c:v>126510</c:v>
                </c:pt>
                <c:pt idx="6326">
                  <c:v>126530</c:v>
                </c:pt>
                <c:pt idx="6327">
                  <c:v>126550</c:v>
                </c:pt>
                <c:pt idx="6328">
                  <c:v>126570</c:v>
                </c:pt>
                <c:pt idx="6329">
                  <c:v>126590</c:v>
                </c:pt>
                <c:pt idx="6330">
                  <c:v>126610</c:v>
                </c:pt>
                <c:pt idx="6331">
                  <c:v>126630</c:v>
                </c:pt>
                <c:pt idx="6332">
                  <c:v>126650</c:v>
                </c:pt>
                <c:pt idx="6333">
                  <c:v>126670</c:v>
                </c:pt>
                <c:pt idx="6334">
                  <c:v>126690</c:v>
                </c:pt>
                <c:pt idx="6335">
                  <c:v>126710</c:v>
                </c:pt>
                <c:pt idx="6336">
                  <c:v>126730</c:v>
                </c:pt>
                <c:pt idx="6337">
                  <c:v>126750</c:v>
                </c:pt>
                <c:pt idx="6338">
                  <c:v>126770</c:v>
                </c:pt>
                <c:pt idx="6339">
                  <c:v>126790</c:v>
                </c:pt>
                <c:pt idx="6340">
                  <c:v>126810</c:v>
                </c:pt>
                <c:pt idx="6341">
                  <c:v>126830</c:v>
                </c:pt>
                <c:pt idx="6342">
                  <c:v>126850</c:v>
                </c:pt>
                <c:pt idx="6343">
                  <c:v>126870</c:v>
                </c:pt>
                <c:pt idx="6344">
                  <c:v>126890</c:v>
                </c:pt>
                <c:pt idx="6345">
                  <c:v>126910</c:v>
                </c:pt>
                <c:pt idx="6346">
                  <c:v>126930</c:v>
                </c:pt>
                <c:pt idx="6347">
                  <c:v>126950</c:v>
                </c:pt>
                <c:pt idx="6348">
                  <c:v>126970</c:v>
                </c:pt>
                <c:pt idx="6349">
                  <c:v>126990</c:v>
                </c:pt>
                <c:pt idx="6350">
                  <c:v>127010</c:v>
                </c:pt>
                <c:pt idx="6351">
                  <c:v>127030</c:v>
                </c:pt>
                <c:pt idx="6352">
                  <c:v>127050</c:v>
                </c:pt>
                <c:pt idx="6353">
                  <c:v>127070</c:v>
                </c:pt>
                <c:pt idx="6354">
                  <c:v>127090</c:v>
                </c:pt>
                <c:pt idx="6355">
                  <c:v>127110</c:v>
                </c:pt>
                <c:pt idx="6356">
                  <c:v>127130</c:v>
                </c:pt>
                <c:pt idx="6357">
                  <c:v>127150</c:v>
                </c:pt>
                <c:pt idx="6358">
                  <c:v>127170</c:v>
                </c:pt>
                <c:pt idx="6359">
                  <c:v>127190</c:v>
                </c:pt>
                <c:pt idx="6360">
                  <c:v>127210</c:v>
                </c:pt>
                <c:pt idx="6361">
                  <c:v>127230</c:v>
                </c:pt>
                <c:pt idx="6362">
                  <c:v>127250</c:v>
                </c:pt>
                <c:pt idx="6363">
                  <c:v>127270</c:v>
                </c:pt>
                <c:pt idx="6364">
                  <c:v>127290</c:v>
                </c:pt>
                <c:pt idx="6365">
                  <c:v>127310</c:v>
                </c:pt>
                <c:pt idx="6366">
                  <c:v>127330</c:v>
                </c:pt>
                <c:pt idx="6367">
                  <c:v>127350</c:v>
                </c:pt>
                <c:pt idx="6368">
                  <c:v>127370</c:v>
                </c:pt>
                <c:pt idx="6369">
                  <c:v>127390</c:v>
                </c:pt>
                <c:pt idx="6370">
                  <c:v>127410</c:v>
                </c:pt>
                <c:pt idx="6371">
                  <c:v>127430</c:v>
                </c:pt>
                <c:pt idx="6372">
                  <c:v>127450</c:v>
                </c:pt>
                <c:pt idx="6373">
                  <c:v>127470</c:v>
                </c:pt>
                <c:pt idx="6374">
                  <c:v>127490</c:v>
                </c:pt>
                <c:pt idx="6375">
                  <c:v>127510</c:v>
                </c:pt>
                <c:pt idx="6376">
                  <c:v>127530</c:v>
                </c:pt>
                <c:pt idx="6377">
                  <c:v>127550</c:v>
                </c:pt>
                <c:pt idx="6378">
                  <c:v>127570</c:v>
                </c:pt>
                <c:pt idx="6379">
                  <c:v>127590</c:v>
                </c:pt>
                <c:pt idx="6380">
                  <c:v>127610</c:v>
                </c:pt>
                <c:pt idx="6381">
                  <c:v>127630</c:v>
                </c:pt>
                <c:pt idx="6382">
                  <c:v>127650</c:v>
                </c:pt>
                <c:pt idx="6383">
                  <c:v>127670</c:v>
                </c:pt>
                <c:pt idx="6384">
                  <c:v>127690</c:v>
                </c:pt>
                <c:pt idx="6385">
                  <c:v>127710</c:v>
                </c:pt>
                <c:pt idx="6386">
                  <c:v>127730</c:v>
                </c:pt>
                <c:pt idx="6387">
                  <c:v>127750</c:v>
                </c:pt>
                <c:pt idx="6388">
                  <c:v>127770</c:v>
                </c:pt>
                <c:pt idx="6389">
                  <c:v>127790</c:v>
                </c:pt>
                <c:pt idx="6390">
                  <c:v>127810</c:v>
                </c:pt>
                <c:pt idx="6391">
                  <c:v>127830</c:v>
                </c:pt>
                <c:pt idx="6392">
                  <c:v>127850</c:v>
                </c:pt>
                <c:pt idx="6393">
                  <c:v>127870</c:v>
                </c:pt>
                <c:pt idx="6394">
                  <c:v>127890</c:v>
                </c:pt>
                <c:pt idx="6395">
                  <c:v>127910</c:v>
                </c:pt>
                <c:pt idx="6396">
                  <c:v>127930</c:v>
                </c:pt>
                <c:pt idx="6397">
                  <c:v>127950</c:v>
                </c:pt>
                <c:pt idx="6398">
                  <c:v>127970</c:v>
                </c:pt>
                <c:pt idx="6399">
                  <c:v>127990</c:v>
                </c:pt>
                <c:pt idx="6400">
                  <c:v>128010</c:v>
                </c:pt>
                <c:pt idx="6401">
                  <c:v>128030</c:v>
                </c:pt>
                <c:pt idx="6402">
                  <c:v>128050</c:v>
                </c:pt>
                <c:pt idx="6403">
                  <c:v>128070</c:v>
                </c:pt>
                <c:pt idx="6404">
                  <c:v>128090</c:v>
                </c:pt>
                <c:pt idx="6405">
                  <c:v>128110</c:v>
                </c:pt>
                <c:pt idx="6406">
                  <c:v>128130</c:v>
                </c:pt>
                <c:pt idx="6407">
                  <c:v>128150</c:v>
                </c:pt>
                <c:pt idx="6408">
                  <c:v>128170</c:v>
                </c:pt>
                <c:pt idx="6409">
                  <c:v>128190</c:v>
                </c:pt>
                <c:pt idx="6410">
                  <c:v>128210</c:v>
                </c:pt>
                <c:pt idx="6411">
                  <c:v>128230</c:v>
                </c:pt>
                <c:pt idx="6412">
                  <c:v>128250</c:v>
                </c:pt>
                <c:pt idx="6413">
                  <c:v>128270</c:v>
                </c:pt>
                <c:pt idx="6414">
                  <c:v>128290</c:v>
                </c:pt>
                <c:pt idx="6415">
                  <c:v>128310</c:v>
                </c:pt>
                <c:pt idx="6416">
                  <c:v>128330</c:v>
                </c:pt>
                <c:pt idx="6417">
                  <c:v>128350</c:v>
                </c:pt>
                <c:pt idx="6418">
                  <c:v>128370</c:v>
                </c:pt>
                <c:pt idx="6419">
                  <c:v>128390</c:v>
                </c:pt>
                <c:pt idx="6420">
                  <c:v>128410</c:v>
                </c:pt>
                <c:pt idx="6421">
                  <c:v>128430</c:v>
                </c:pt>
                <c:pt idx="6422">
                  <c:v>128450</c:v>
                </c:pt>
                <c:pt idx="6423">
                  <c:v>128470</c:v>
                </c:pt>
                <c:pt idx="6424">
                  <c:v>128490</c:v>
                </c:pt>
                <c:pt idx="6425">
                  <c:v>128510</c:v>
                </c:pt>
                <c:pt idx="6426">
                  <c:v>128530</c:v>
                </c:pt>
                <c:pt idx="6427">
                  <c:v>128550</c:v>
                </c:pt>
                <c:pt idx="6428">
                  <c:v>128570</c:v>
                </c:pt>
                <c:pt idx="6429">
                  <c:v>128590</c:v>
                </c:pt>
                <c:pt idx="6430">
                  <c:v>128610</c:v>
                </c:pt>
                <c:pt idx="6431">
                  <c:v>128630</c:v>
                </c:pt>
                <c:pt idx="6432">
                  <c:v>128650</c:v>
                </c:pt>
                <c:pt idx="6433">
                  <c:v>128670</c:v>
                </c:pt>
                <c:pt idx="6434">
                  <c:v>128690</c:v>
                </c:pt>
                <c:pt idx="6435">
                  <c:v>128710</c:v>
                </c:pt>
                <c:pt idx="6436">
                  <c:v>128730</c:v>
                </c:pt>
                <c:pt idx="6437">
                  <c:v>128750</c:v>
                </c:pt>
                <c:pt idx="6438">
                  <c:v>128770</c:v>
                </c:pt>
                <c:pt idx="6439">
                  <c:v>128790</c:v>
                </c:pt>
                <c:pt idx="6440">
                  <c:v>128810</c:v>
                </c:pt>
                <c:pt idx="6441">
                  <c:v>128830</c:v>
                </c:pt>
                <c:pt idx="6442">
                  <c:v>128850</c:v>
                </c:pt>
                <c:pt idx="6443">
                  <c:v>128870</c:v>
                </c:pt>
                <c:pt idx="6444">
                  <c:v>128890</c:v>
                </c:pt>
                <c:pt idx="6445">
                  <c:v>128910</c:v>
                </c:pt>
                <c:pt idx="6446">
                  <c:v>128930</c:v>
                </c:pt>
                <c:pt idx="6447">
                  <c:v>128950</c:v>
                </c:pt>
                <c:pt idx="6448">
                  <c:v>128970</c:v>
                </c:pt>
                <c:pt idx="6449">
                  <c:v>128990</c:v>
                </c:pt>
                <c:pt idx="6450">
                  <c:v>129010</c:v>
                </c:pt>
                <c:pt idx="6451">
                  <c:v>129030</c:v>
                </c:pt>
                <c:pt idx="6452">
                  <c:v>129050</c:v>
                </c:pt>
                <c:pt idx="6453">
                  <c:v>129070</c:v>
                </c:pt>
                <c:pt idx="6454">
                  <c:v>129090</c:v>
                </c:pt>
                <c:pt idx="6455">
                  <c:v>129110</c:v>
                </c:pt>
                <c:pt idx="6456">
                  <c:v>129130</c:v>
                </c:pt>
                <c:pt idx="6457">
                  <c:v>129150</c:v>
                </c:pt>
                <c:pt idx="6458">
                  <c:v>129170</c:v>
                </c:pt>
                <c:pt idx="6459">
                  <c:v>129190</c:v>
                </c:pt>
                <c:pt idx="6460">
                  <c:v>129210</c:v>
                </c:pt>
                <c:pt idx="6461">
                  <c:v>129230</c:v>
                </c:pt>
                <c:pt idx="6462">
                  <c:v>129250</c:v>
                </c:pt>
                <c:pt idx="6463">
                  <c:v>129270</c:v>
                </c:pt>
                <c:pt idx="6464">
                  <c:v>129290</c:v>
                </c:pt>
                <c:pt idx="6465">
                  <c:v>129310</c:v>
                </c:pt>
                <c:pt idx="6466">
                  <c:v>129330</c:v>
                </c:pt>
                <c:pt idx="6467">
                  <c:v>129350</c:v>
                </c:pt>
                <c:pt idx="6468">
                  <c:v>129370</c:v>
                </c:pt>
                <c:pt idx="6469">
                  <c:v>129390</c:v>
                </c:pt>
                <c:pt idx="6470">
                  <c:v>129410</c:v>
                </c:pt>
                <c:pt idx="6471">
                  <c:v>129430</c:v>
                </c:pt>
                <c:pt idx="6472">
                  <c:v>129450</c:v>
                </c:pt>
                <c:pt idx="6473">
                  <c:v>129470</c:v>
                </c:pt>
                <c:pt idx="6474">
                  <c:v>129490</c:v>
                </c:pt>
                <c:pt idx="6475">
                  <c:v>129510</c:v>
                </c:pt>
                <c:pt idx="6476">
                  <c:v>129530</c:v>
                </c:pt>
                <c:pt idx="6477">
                  <c:v>129550</c:v>
                </c:pt>
                <c:pt idx="6478">
                  <c:v>129570</c:v>
                </c:pt>
                <c:pt idx="6479">
                  <c:v>129590</c:v>
                </c:pt>
                <c:pt idx="6480">
                  <c:v>129610</c:v>
                </c:pt>
                <c:pt idx="6481">
                  <c:v>129630</c:v>
                </c:pt>
                <c:pt idx="6482">
                  <c:v>129650</c:v>
                </c:pt>
                <c:pt idx="6483">
                  <c:v>129670</c:v>
                </c:pt>
                <c:pt idx="6484">
                  <c:v>129690</c:v>
                </c:pt>
                <c:pt idx="6485">
                  <c:v>129710</c:v>
                </c:pt>
                <c:pt idx="6486">
                  <c:v>129730</c:v>
                </c:pt>
                <c:pt idx="6487">
                  <c:v>129750</c:v>
                </c:pt>
                <c:pt idx="6488">
                  <c:v>129770</c:v>
                </c:pt>
                <c:pt idx="6489">
                  <c:v>129790</c:v>
                </c:pt>
                <c:pt idx="6490">
                  <c:v>129810</c:v>
                </c:pt>
                <c:pt idx="6491">
                  <c:v>129830</c:v>
                </c:pt>
                <c:pt idx="6492">
                  <c:v>129850</c:v>
                </c:pt>
                <c:pt idx="6493">
                  <c:v>129870</c:v>
                </c:pt>
                <c:pt idx="6494">
                  <c:v>129890</c:v>
                </c:pt>
                <c:pt idx="6495">
                  <c:v>129910</c:v>
                </c:pt>
                <c:pt idx="6496">
                  <c:v>129930</c:v>
                </c:pt>
                <c:pt idx="6497">
                  <c:v>129950</c:v>
                </c:pt>
                <c:pt idx="6498">
                  <c:v>129970</c:v>
                </c:pt>
                <c:pt idx="6499">
                  <c:v>129990</c:v>
                </c:pt>
                <c:pt idx="6500">
                  <c:v>130010</c:v>
                </c:pt>
                <c:pt idx="6501">
                  <c:v>130030</c:v>
                </c:pt>
                <c:pt idx="6502">
                  <c:v>130050</c:v>
                </c:pt>
                <c:pt idx="6503">
                  <c:v>130070</c:v>
                </c:pt>
                <c:pt idx="6504">
                  <c:v>130090</c:v>
                </c:pt>
                <c:pt idx="6505">
                  <c:v>130110</c:v>
                </c:pt>
                <c:pt idx="6506">
                  <c:v>130130</c:v>
                </c:pt>
                <c:pt idx="6507">
                  <c:v>130150</c:v>
                </c:pt>
                <c:pt idx="6508">
                  <c:v>130170</c:v>
                </c:pt>
                <c:pt idx="6509">
                  <c:v>130190</c:v>
                </c:pt>
                <c:pt idx="6510">
                  <c:v>130210</c:v>
                </c:pt>
                <c:pt idx="6511">
                  <c:v>130230</c:v>
                </c:pt>
                <c:pt idx="6512">
                  <c:v>130250</c:v>
                </c:pt>
                <c:pt idx="6513">
                  <c:v>130270</c:v>
                </c:pt>
                <c:pt idx="6514">
                  <c:v>130290</c:v>
                </c:pt>
                <c:pt idx="6515">
                  <c:v>130310</c:v>
                </c:pt>
                <c:pt idx="6516">
                  <c:v>130330</c:v>
                </c:pt>
                <c:pt idx="6517">
                  <c:v>130350</c:v>
                </c:pt>
                <c:pt idx="6518">
                  <c:v>130370</c:v>
                </c:pt>
                <c:pt idx="6519">
                  <c:v>130390</c:v>
                </c:pt>
                <c:pt idx="6520">
                  <c:v>130410</c:v>
                </c:pt>
                <c:pt idx="6521">
                  <c:v>130430</c:v>
                </c:pt>
                <c:pt idx="6522">
                  <c:v>130450</c:v>
                </c:pt>
                <c:pt idx="6523">
                  <c:v>130470</c:v>
                </c:pt>
                <c:pt idx="6524">
                  <c:v>130490</c:v>
                </c:pt>
                <c:pt idx="6525">
                  <c:v>130510</c:v>
                </c:pt>
                <c:pt idx="6526">
                  <c:v>130530</c:v>
                </c:pt>
                <c:pt idx="6527">
                  <c:v>130550</c:v>
                </c:pt>
                <c:pt idx="6528">
                  <c:v>130570</c:v>
                </c:pt>
                <c:pt idx="6529">
                  <c:v>130590</c:v>
                </c:pt>
                <c:pt idx="6530">
                  <c:v>130610</c:v>
                </c:pt>
                <c:pt idx="6531">
                  <c:v>130630</c:v>
                </c:pt>
                <c:pt idx="6532">
                  <c:v>130650</c:v>
                </c:pt>
                <c:pt idx="6533">
                  <c:v>130670</c:v>
                </c:pt>
                <c:pt idx="6534">
                  <c:v>130690</c:v>
                </c:pt>
                <c:pt idx="6535">
                  <c:v>130710</c:v>
                </c:pt>
                <c:pt idx="6536">
                  <c:v>130730</c:v>
                </c:pt>
                <c:pt idx="6537">
                  <c:v>130750</c:v>
                </c:pt>
                <c:pt idx="6538">
                  <c:v>130770</c:v>
                </c:pt>
                <c:pt idx="6539">
                  <c:v>130790</c:v>
                </c:pt>
                <c:pt idx="6540">
                  <c:v>130810</c:v>
                </c:pt>
                <c:pt idx="6541">
                  <c:v>130830</c:v>
                </c:pt>
                <c:pt idx="6542">
                  <c:v>130850</c:v>
                </c:pt>
                <c:pt idx="6543">
                  <c:v>130870</c:v>
                </c:pt>
                <c:pt idx="6544">
                  <c:v>130890</c:v>
                </c:pt>
                <c:pt idx="6545">
                  <c:v>130910</c:v>
                </c:pt>
                <c:pt idx="6546">
                  <c:v>130930</c:v>
                </c:pt>
                <c:pt idx="6547">
                  <c:v>130950</c:v>
                </c:pt>
                <c:pt idx="6548">
                  <c:v>130970</c:v>
                </c:pt>
                <c:pt idx="6549">
                  <c:v>130990</c:v>
                </c:pt>
                <c:pt idx="6550">
                  <c:v>131010</c:v>
                </c:pt>
                <c:pt idx="6551">
                  <c:v>131030</c:v>
                </c:pt>
                <c:pt idx="6552">
                  <c:v>131050</c:v>
                </c:pt>
                <c:pt idx="6553">
                  <c:v>131070</c:v>
                </c:pt>
                <c:pt idx="6554">
                  <c:v>131090</c:v>
                </c:pt>
                <c:pt idx="6555">
                  <c:v>131110</c:v>
                </c:pt>
                <c:pt idx="6556">
                  <c:v>131130</c:v>
                </c:pt>
                <c:pt idx="6557">
                  <c:v>131150</c:v>
                </c:pt>
                <c:pt idx="6558">
                  <c:v>131170</c:v>
                </c:pt>
                <c:pt idx="6559">
                  <c:v>131190</c:v>
                </c:pt>
                <c:pt idx="6560">
                  <c:v>131210</c:v>
                </c:pt>
                <c:pt idx="6561">
                  <c:v>131230</c:v>
                </c:pt>
                <c:pt idx="6562">
                  <c:v>131250</c:v>
                </c:pt>
                <c:pt idx="6563">
                  <c:v>131270</c:v>
                </c:pt>
                <c:pt idx="6564">
                  <c:v>131290</c:v>
                </c:pt>
                <c:pt idx="6565">
                  <c:v>131310</c:v>
                </c:pt>
                <c:pt idx="6566">
                  <c:v>131330</c:v>
                </c:pt>
                <c:pt idx="6567">
                  <c:v>131350</c:v>
                </c:pt>
                <c:pt idx="6568">
                  <c:v>131370</c:v>
                </c:pt>
                <c:pt idx="6569">
                  <c:v>131390</c:v>
                </c:pt>
                <c:pt idx="6570">
                  <c:v>131410</c:v>
                </c:pt>
                <c:pt idx="6571">
                  <c:v>131430</c:v>
                </c:pt>
                <c:pt idx="6572">
                  <c:v>131450</c:v>
                </c:pt>
                <c:pt idx="6573">
                  <c:v>131470</c:v>
                </c:pt>
                <c:pt idx="6574">
                  <c:v>131490</c:v>
                </c:pt>
                <c:pt idx="6575">
                  <c:v>131510</c:v>
                </c:pt>
                <c:pt idx="6576">
                  <c:v>131530</c:v>
                </c:pt>
                <c:pt idx="6577">
                  <c:v>131550</c:v>
                </c:pt>
                <c:pt idx="6578">
                  <c:v>131570</c:v>
                </c:pt>
                <c:pt idx="6579">
                  <c:v>131590</c:v>
                </c:pt>
                <c:pt idx="6580">
                  <c:v>131610</c:v>
                </c:pt>
                <c:pt idx="6581">
                  <c:v>131630</c:v>
                </c:pt>
                <c:pt idx="6582">
                  <c:v>131650</c:v>
                </c:pt>
                <c:pt idx="6583">
                  <c:v>131670</c:v>
                </c:pt>
                <c:pt idx="6584">
                  <c:v>131690</c:v>
                </c:pt>
                <c:pt idx="6585">
                  <c:v>131710</c:v>
                </c:pt>
                <c:pt idx="6586">
                  <c:v>131730</c:v>
                </c:pt>
                <c:pt idx="6587">
                  <c:v>131750</c:v>
                </c:pt>
                <c:pt idx="6588">
                  <c:v>131770</c:v>
                </c:pt>
                <c:pt idx="6589">
                  <c:v>131790</c:v>
                </c:pt>
                <c:pt idx="6590">
                  <c:v>131810</c:v>
                </c:pt>
                <c:pt idx="6591">
                  <c:v>131830</c:v>
                </c:pt>
                <c:pt idx="6592">
                  <c:v>131850</c:v>
                </c:pt>
                <c:pt idx="6593">
                  <c:v>131870</c:v>
                </c:pt>
                <c:pt idx="6594">
                  <c:v>131890</c:v>
                </c:pt>
                <c:pt idx="6595">
                  <c:v>131910</c:v>
                </c:pt>
                <c:pt idx="6596">
                  <c:v>131930</c:v>
                </c:pt>
                <c:pt idx="6597">
                  <c:v>131950</c:v>
                </c:pt>
                <c:pt idx="6598">
                  <c:v>131970</c:v>
                </c:pt>
                <c:pt idx="6599">
                  <c:v>131990</c:v>
                </c:pt>
                <c:pt idx="6600">
                  <c:v>132010</c:v>
                </c:pt>
                <c:pt idx="6601">
                  <c:v>132030</c:v>
                </c:pt>
                <c:pt idx="6602">
                  <c:v>132050</c:v>
                </c:pt>
                <c:pt idx="6603">
                  <c:v>132070</c:v>
                </c:pt>
                <c:pt idx="6604">
                  <c:v>132090</c:v>
                </c:pt>
                <c:pt idx="6605">
                  <c:v>132110</c:v>
                </c:pt>
                <c:pt idx="6606">
                  <c:v>132130</c:v>
                </c:pt>
                <c:pt idx="6607">
                  <c:v>132150</c:v>
                </c:pt>
                <c:pt idx="6608">
                  <c:v>132170</c:v>
                </c:pt>
                <c:pt idx="6609">
                  <c:v>132190</c:v>
                </c:pt>
                <c:pt idx="6610">
                  <c:v>132210</c:v>
                </c:pt>
                <c:pt idx="6611">
                  <c:v>132230</c:v>
                </c:pt>
                <c:pt idx="6612">
                  <c:v>132250</c:v>
                </c:pt>
                <c:pt idx="6613">
                  <c:v>132270</c:v>
                </c:pt>
                <c:pt idx="6614">
                  <c:v>132290</c:v>
                </c:pt>
                <c:pt idx="6615">
                  <c:v>132310</c:v>
                </c:pt>
                <c:pt idx="6616">
                  <c:v>132330</c:v>
                </c:pt>
                <c:pt idx="6617">
                  <c:v>132350</c:v>
                </c:pt>
                <c:pt idx="6618">
                  <c:v>132370</c:v>
                </c:pt>
                <c:pt idx="6619">
                  <c:v>132390</c:v>
                </c:pt>
                <c:pt idx="6620">
                  <c:v>132410</c:v>
                </c:pt>
                <c:pt idx="6621">
                  <c:v>132430</c:v>
                </c:pt>
                <c:pt idx="6622">
                  <c:v>132450</c:v>
                </c:pt>
                <c:pt idx="6623">
                  <c:v>132470</c:v>
                </c:pt>
                <c:pt idx="6624">
                  <c:v>132490</c:v>
                </c:pt>
                <c:pt idx="6625">
                  <c:v>132510</c:v>
                </c:pt>
                <c:pt idx="6626">
                  <c:v>132530</c:v>
                </c:pt>
                <c:pt idx="6627">
                  <c:v>132550</c:v>
                </c:pt>
                <c:pt idx="6628">
                  <c:v>132570</c:v>
                </c:pt>
                <c:pt idx="6629">
                  <c:v>132590</c:v>
                </c:pt>
                <c:pt idx="6630">
                  <c:v>132610</c:v>
                </c:pt>
                <c:pt idx="6631">
                  <c:v>132630</c:v>
                </c:pt>
                <c:pt idx="6632">
                  <c:v>132650</c:v>
                </c:pt>
                <c:pt idx="6633">
                  <c:v>132670</c:v>
                </c:pt>
                <c:pt idx="6634">
                  <c:v>132690</c:v>
                </c:pt>
                <c:pt idx="6635">
                  <c:v>132710</c:v>
                </c:pt>
                <c:pt idx="6636">
                  <c:v>132730</c:v>
                </c:pt>
                <c:pt idx="6637">
                  <c:v>132750</c:v>
                </c:pt>
                <c:pt idx="6638">
                  <c:v>132770</c:v>
                </c:pt>
                <c:pt idx="6639">
                  <c:v>132790</c:v>
                </c:pt>
                <c:pt idx="6640">
                  <c:v>132810</c:v>
                </c:pt>
                <c:pt idx="6641">
                  <c:v>132830</c:v>
                </c:pt>
                <c:pt idx="6642">
                  <c:v>132850</c:v>
                </c:pt>
                <c:pt idx="6643">
                  <c:v>132870</c:v>
                </c:pt>
                <c:pt idx="6644">
                  <c:v>132890</c:v>
                </c:pt>
                <c:pt idx="6645">
                  <c:v>132910</c:v>
                </c:pt>
                <c:pt idx="6646">
                  <c:v>132930</c:v>
                </c:pt>
                <c:pt idx="6647">
                  <c:v>132950</c:v>
                </c:pt>
                <c:pt idx="6648">
                  <c:v>132970</c:v>
                </c:pt>
                <c:pt idx="6649">
                  <c:v>132990</c:v>
                </c:pt>
                <c:pt idx="6650">
                  <c:v>133010</c:v>
                </c:pt>
                <c:pt idx="6651">
                  <c:v>133030</c:v>
                </c:pt>
                <c:pt idx="6652">
                  <c:v>133050</c:v>
                </c:pt>
                <c:pt idx="6653">
                  <c:v>133070</c:v>
                </c:pt>
                <c:pt idx="6654">
                  <c:v>133090</c:v>
                </c:pt>
                <c:pt idx="6655">
                  <c:v>133110</c:v>
                </c:pt>
                <c:pt idx="6656">
                  <c:v>133130</c:v>
                </c:pt>
                <c:pt idx="6657">
                  <c:v>133150</c:v>
                </c:pt>
                <c:pt idx="6658">
                  <c:v>133170</c:v>
                </c:pt>
                <c:pt idx="6659">
                  <c:v>133190</c:v>
                </c:pt>
                <c:pt idx="6660">
                  <c:v>133210</c:v>
                </c:pt>
                <c:pt idx="6661">
                  <c:v>133230</c:v>
                </c:pt>
                <c:pt idx="6662">
                  <c:v>133250</c:v>
                </c:pt>
                <c:pt idx="6663">
                  <c:v>133270</c:v>
                </c:pt>
                <c:pt idx="6664">
                  <c:v>133290</c:v>
                </c:pt>
                <c:pt idx="6665">
                  <c:v>133310</c:v>
                </c:pt>
                <c:pt idx="6666">
                  <c:v>133330</c:v>
                </c:pt>
                <c:pt idx="6667">
                  <c:v>133350</c:v>
                </c:pt>
                <c:pt idx="6668">
                  <c:v>133370</c:v>
                </c:pt>
                <c:pt idx="6669">
                  <c:v>133390</c:v>
                </c:pt>
                <c:pt idx="6670">
                  <c:v>133410</c:v>
                </c:pt>
                <c:pt idx="6671">
                  <c:v>133430</c:v>
                </c:pt>
                <c:pt idx="6672">
                  <c:v>133450</c:v>
                </c:pt>
                <c:pt idx="6673">
                  <c:v>133470</c:v>
                </c:pt>
                <c:pt idx="6674">
                  <c:v>133490</c:v>
                </c:pt>
                <c:pt idx="6675">
                  <c:v>133510</c:v>
                </c:pt>
                <c:pt idx="6676">
                  <c:v>133530</c:v>
                </c:pt>
                <c:pt idx="6677">
                  <c:v>133550</c:v>
                </c:pt>
                <c:pt idx="6678">
                  <c:v>133570</c:v>
                </c:pt>
                <c:pt idx="6679">
                  <c:v>133590</c:v>
                </c:pt>
                <c:pt idx="6680">
                  <c:v>133610</c:v>
                </c:pt>
                <c:pt idx="6681">
                  <c:v>133630</c:v>
                </c:pt>
                <c:pt idx="6682">
                  <c:v>133650</c:v>
                </c:pt>
                <c:pt idx="6683">
                  <c:v>133670</c:v>
                </c:pt>
                <c:pt idx="6684">
                  <c:v>133690</c:v>
                </c:pt>
                <c:pt idx="6685">
                  <c:v>133710</c:v>
                </c:pt>
                <c:pt idx="6686">
                  <c:v>133730</c:v>
                </c:pt>
                <c:pt idx="6687">
                  <c:v>133750</c:v>
                </c:pt>
                <c:pt idx="6688">
                  <c:v>133770</c:v>
                </c:pt>
                <c:pt idx="6689">
                  <c:v>133790</c:v>
                </c:pt>
                <c:pt idx="6690">
                  <c:v>133810</c:v>
                </c:pt>
                <c:pt idx="6691">
                  <c:v>133830</c:v>
                </c:pt>
                <c:pt idx="6692">
                  <c:v>133850</c:v>
                </c:pt>
                <c:pt idx="6693">
                  <c:v>133870</c:v>
                </c:pt>
                <c:pt idx="6694">
                  <c:v>133890</c:v>
                </c:pt>
                <c:pt idx="6695">
                  <c:v>133910</c:v>
                </c:pt>
                <c:pt idx="6696">
                  <c:v>133930</c:v>
                </c:pt>
                <c:pt idx="6697">
                  <c:v>133950</c:v>
                </c:pt>
                <c:pt idx="6698">
                  <c:v>133970</c:v>
                </c:pt>
                <c:pt idx="6699">
                  <c:v>133990</c:v>
                </c:pt>
                <c:pt idx="6700">
                  <c:v>134010</c:v>
                </c:pt>
                <c:pt idx="6701">
                  <c:v>134030</c:v>
                </c:pt>
                <c:pt idx="6702">
                  <c:v>134050</c:v>
                </c:pt>
                <c:pt idx="6703">
                  <c:v>134070</c:v>
                </c:pt>
                <c:pt idx="6704">
                  <c:v>134090</c:v>
                </c:pt>
                <c:pt idx="6705">
                  <c:v>134110</c:v>
                </c:pt>
                <c:pt idx="6706">
                  <c:v>134130</c:v>
                </c:pt>
                <c:pt idx="6707">
                  <c:v>134150</c:v>
                </c:pt>
                <c:pt idx="6708">
                  <c:v>134170</c:v>
                </c:pt>
                <c:pt idx="6709">
                  <c:v>134190</c:v>
                </c:pt>
                <c:pt idx="6710">
                  <c:v>134210</c:v>
                </c:pt>
                <c:pt idx="6711">
                  <c:v>134230</c:v>
                </c:pt>
                <c:pt idx="6712">
                  <c:v>134250</c:v>
                </c:pt>
                <c:pt idx="6713">
                  <c:v>134270</c:v>
                </c:pt>
                <c:pt idx="6714">
                  <c:v>134290</c:v>
                </c:pt>
                <c:pt idx="6715">
                  <c:v>134310</c:v>
                </c:pt>
                <c:pt idx="6716">
                  <c:v>134330</c:v>
                </c:pt>
                <c:pt idx="6717">
                  <c:v>134350</c:v>
                </c:pt>
                <c:pt idx="6718">
                  <c:v>134370</c:v>
                </c:pt>
                <c:pt idx="6719">
                  <c:v>134390</c:v>
                </c:pt>
                <c:pt idx="6720">
                  <c:v>134410</c:v>
                </c:pt>
                <c:pt idx="6721">
                  <c:v>134430</c:v>
                </c:pt>
                <c:pt idx="6722">
                  <c:v>134450</c:v>
                </c:pt>
                <c:pt idx="6723">
                  <c:v>134470</c:v>
                </c:pt>
                <c:pt idx="6724">
                  <c:v>134490</c:v>
                </c:pt>
                <c:pt idx="6725">
                  <c:v>134510</c:v>
                </c:pt>
                <c:pt idx="6726">
                  <c:v>134530</c:v>
                </c:pt>
                <c:pt idx="6727">
                  <c:v>134550</c:v>
                </c:pt>
                <c:pt idx="6728">
                  <c:v>134570</c:v>
                </c:pt>
                <c:pt idx="6729">
                  <c:v>134590</c:v>
                </c:pt>
                <c:pt idx="6730">
                  <c:v>134610</c:v>
                </c:pt>
                <c:pt idx="6731">
                  <c:v>134630</c:v>
                </c:pt>
                <c:pt idx="6732">
                  <c:v>134650</c:v>
                </c:pt>
                <c:pt idx="6733">
                  <c:v>134670</c:v>
                </c:pt>
                <c:pt idx="6734">
                  <c:v>134690</c:v>
                </c:pt>
                <c:pt idx="6735">
                  <c:v>134710</c:v>
                </c:pt>
                <c:pt idx="6736">
                  <c:v>134730</c:v>
                </c:pt>
                <c:pt idx="6737">
                  <c:v>134750</c:v>
                </c:pt>
                <c:pt idx="6738">
                  <c:v>134770</c:v>
                </c:pt>
                <c:pt idx="6739">
                  <c:v>134790</c:v>
                </c:pt>
                <c:pt idx="6740">
                  <c:v>134810</c:v>
                </c:pt>
                <c:pt idx="6741">
                  <c:v>134830</c:v>
                </c:pt>
                <c:pt idx="6742">
                  <c:v>134850</c:v>
                </c:pt>
                <c:pt idx="6743">
                  <c:v>134870</c:v>
                </c:pt>
                <c:pt idx="6744">
                  <c:v>134890</c:v>
                </c:pt>
                <c:pt idx="6745">
                  <c:v>134910</c:v>
                </c:pt>
                <c:pt idx="6746">
                  <c:v>134930</c:v>
                </c:pt>
                <c:pt idx="6747">
                  <c:v>134950</c:v>
                </c:pt>
                <c:pt idx="6748">
                  <c:v>134970</c:v>
                </c:pt>
                <c:pt idx="6749">
                  <c:v>134990</c:v>
                </c:pt>
                <c:pt idx="6750">
                  <c:v>135010</c:v>
                </c:pt>
                <c:pt idx="6751">
                  <c:v>135030</c:v>
                </c:pt>
                <c:pt idx="6752">
                  <c:v>135050</c:v>
                </c:pt>
                <c:pt idx="6753">
                  <c:v>135070</c:v>
                </c:pt>
                <c:pt idx="6754">
                  <c:v>135090</c:v>
                </c:pt>
                <c:pt idx="6755">
                  <c:v>135110</c:v>
                </c:pt>
                <c:pt idx="6756">
                  <c:v>135130</c:v>
                </c:pt>
                <c:pt idx="6757">
                  <c:v>135150</c:v>
                </c:pt>
                <c:pt idx="6758">
                  <c:v>135170</c:v>
                </c:pt>
                <c:pt idx="6759">
                  <c:v>135190</c:v>
                </c:pt>
                <c:pt idx="6760">
                  <c:v>135210</c:v>
                </c:pt>
                <c:pt idx="6761">
                  <c:v>135230</c:v>
                </c:pt>
                <c:pt idx="6762">
                  <c:v>135250</c:v>
                </c:pt>
                <c:pt idx="6763">
                  <c:v>135270</c:v>
                </c:pt>
                <c:pt idx="6764">
                  <c:v>135290</c:v>
                </c:pt>
                <c:pt idx="6765">
                  <c:v>135310</c:v>
                </c:pt>
                <c:pt idx="6766">
                  <c:v>135330</c:v>
                </c:pt>
                <c:pt idx="6767">
                  <c:v>135350</c:v>
                </c:pt>
                <c:pt idx="6768">
                  <c:v>135370</c:v>
                </c:pt>
                <c:pt idx="6769">
                  <c:v>135390</c:v>
                </c:pt>
                <c:pt idx="6770">
                  <c:v>135410</c:v>
                </c:pt>
                <c:pt idx="6771">
                  <c:v>135430</c:v>
                </c:pt>
                <c:pt idx="6772">
                  <c:v>135450</c:v>
                </c:pt>
                <c:pt idx="6773">
                  <c:v>135470</c:v>
                </c:pt>
                <c:pt idx="6774">
                  <c:v>135490</c:v>
                </c:pt>
                <c:pt idx="6775">
                  <c:v>135510</c:v>
                </c:pt>
                <c:pt idx="6776">
                  <c:v>135530</c:v>
                </c:pt>
                <c:pt idx="6777">
                  <c:v>135550</c:v>
                </c:pt>
                <c:pt idx="6778">
                  <c:v>135570</c:v>
                </c:pt>
                <c:pt idx="6779">
                  <c:v>135590</c:v>
                </c:pt>
                <c:pt idx="6780">
                  <c:v>135610</c:v>
                </c:pt>
                <c:pt idx="6781">
                  <c:v>135630</c:v>
                </c:pt>
                <c:pt idx="6782">
                  <c:v>135650</c:v>
                </c:pt>
                <c:pt idx="6783">
                  <c:v>135670</c:v>
                </c:pt>
                <c:pt idx="6784">
                  <c:v>135690</c:v>
                </c:pt>
                <c:pt idx="6785">
                  <c:v>135710</c:v>
                </c:pt>
                <c:pt idx="6786">
                  <c:v>135730</c:v>
                </c:pt>
                <c:pt idx="6787">
                  <c:v>135750</c:v>
                </c:pt>
                <c:pt idx="6788">
                  <c:v>135770</c:v>
                </c:pt>
                <c:pt idx="6789">
                  <c:v>135790</c:v>
                </c:pt>
                <c:pt idx="6790">
                  <c:v>135810</c:v>
                </c:pt>
                <c:pt idx="6791">
                  <c:v>135830</c:v>
                </c:pt>
                <c:pt idx="6792">
                  <c:v>135850</c:v>
                </c:pt>
                <c:pt idx="6793">
                  <c:v>135870</c:v>
                </c:pt>
                <c:pt idx="6794">
                  <c:v>135890</c:v>
                </c:pt>
                <c:pt idx="6795">
                  <c:v>135910</c:v>
                </c:pt>
                <c:pt idx="6796">
                  <c:v>135930</c:v>
                </c:pt>
                <c:pt idx="6797">
                  <c:v>135950</c:v>
                </c:pt>
                <c:pt idx="6798">
                  <c:v>135970</c:v>
                </c:pt>
                <c:pt idx="6799">
                  <c:v>135990</c:v>
                </c:pt>
                <c:pt idx="6800">
                  <c:v>136010</c:v>
                </c:pt>
                <c:pt idx="6801">
                  <c:v>136030</c:v>
                </c:pt>
                <c:pt idx="6802">
                  <c:v>136050</c:v>
                </c:pt>
                <c:pt idx="6803">
                  <c:v>136070</c:v>
                </c:pt>
                <c:pt idx="6804">
                  <c:v>136090</c:v>
                </c:pt>
                <c:pt idx="6805">
                  <c:v>136110</c:v>
                </c:pt>
                <c:pt idx="6806">
                  <c:v>136130</c:v>
                </c:pt>
                <c:pt idx="6807">
                  <c:v>136150</c:v>
                </c:pt>
                <c:pt idx="6808">
                  <c:v>136170</c:v>
                </c:pt>
                <c:pt idx="6809">
                  <c:v>136190</c:v>
                </c:pt>
                <c:pt idx="6810">
                  <c:v>136210</c:v>
                </c:pt>
                <c:pt idx="6811">
                  <c:v>136230</c:v>
                </c:pt>
                <c:pt idx="6812">
                  <c:v>136250</c:v>
                </c:pt>
                <c:pt idx="6813">
                  <c:v>136270</c:v>
                </c:pt>
                <c:pt idx="6814">
                  <c:v>136290</c:v>
                </c:pt>
                <c:pt idx="6815">
                  <c:v>136310</c:v>
                </c:pt>
                <c:pt idx="6816">
                  <c:v>136330</c:v>
                </c:pt>
                <c:pt idx="6817">
                  <c:v>136350</c:v>
                </c:pt>
                <c:pt idx="6818">
                  <c:v>136370</c:v>
                </c:pt>
                <c:pt idx="6819">
                  <c:v>136390</c:v>
                </c:pt>
                <c:pt idx="6820">
                  <c:v>136410</c:v>
                </c:pt>
                <c:pt idx="6821">
                  <c:v>136430</c:v>
                </c:pt>
                <c:pt idx="6822">
                  <c:v>136450</c:v>
                </c:pt>
                <c:pt idx="6823">
                  <c:v>136470</c:v>
                </c:pt>
                <c:pt idx="6824">
                  <c:v>136490</c:v>
                </c:pt>
                <c:pt idx="6825">
                  <c:v>136510</c:v>
                </c:pt>
                <c:pt idx="6826">
                  <c:v>136530</c:v>
                </c:pt>
                <c:pt idx="6827">
                  <c:v>136550</c:v>
                </c:pt>
                <c:pt idx="6828">
                  <c:v>136570</c:v>
                </c:pt>
                <c:pt idx="6829">
                  <c:v>136590</c:v>
                </c:pt>
                <c:pt idx="6830">
                  <c:v>136610</c:v>
                </c:pt>
                <c:pt idx="6831">
                  <c:v>136630</c:v>
                </c:pt>
                <c:pt idx="6832">
                  <c:v>136650</c:v>
                </c:pt>
                <c:pt idx="6833">
                  <c:v>136670</c:v>
                </c:pt>
                <c:pt idx="6834">
                  <c:v>136690</c:v>
                </c:pt>
                <c:pt idx="6835">
                  <c:v>136710</c:v>
                </c:pt>
                <c:pt idx="6836">
                  <c:v>136730</c:v>
                </c:pt>
                <c:pt idx="6837">
                  <c:v>136750</c:v>
                </c:pt>
                <c:pt idx="6838">
                  <c:v>136770</c:v>
                </c:pt>
                <c:pt idx="6839">
                  <c:v>136790</c:v>
                </c:pt>
                <c:pt idx="6840">
                  <c:v>136810</c:v>
                </c:pt>
                <c:pt idx="6841">
                  <c:v>136830</c:v>
                </c:pt>
                <c:pt idx="6842">
                  <c:v>136850</c:v>
                </c:pt>
                <c:pt idx="6843">
                  <c:v>136870</c:v>
                </c:pt>
                <c:pt idx="6844">
                  <c:v>136890</c:v>
                </c:pt>
                <c:pt idx="6845">
                  <c:v>136910</c:v>
                </c:pt>
                <c:pt idx="6846">
                  <c:v>136930</c:v>
                </c:pt>
                <c:pt idx="6847">
                  <c:v>136950</c:v>
                </c:pt>
                <c:pt idx="6848">
                  <c:v>136970</c:v>
                </c:pt>
                <c:pt idx="6849">
                  <c:v>136990</c:v>
                </c:pt>
                <c:pt idx="6850">
                  <c:v>137010</c:v>
                </c:pt>
                <c:pt idx="6851">
                  <c:v>137030</c:v>
                </c:pt>
                <c:pt idx="6852">
                  <c:v>137050</c:v>
                </c:pt>
                <c:pt idx="6853">
                  <c:v>137070</c:v>
                </c:pt>
                <c:pt idx="6854">
                  <c:v>137090</c:v>
                </c:pt>
                <c:pt idx="6855">
                  <c:v>137110</c:v>
                </c:pt>
                <c:pt idx="6856">
                  <c:v>137130</c:v>
                </c:pt>
                <c:pt idx="6857">
                  <c:v>137150</c:v>
                </c:pt>
                <c:pt idx="6858">
                  <c:v>137170</c:v>
                </c:pt>
                <c:pt idx="6859">
                  <c:v>137190</c:v>
                </c:pt>
                <c:pt idx="6860">
                  <c:v>137210</c:v>
                </c:pt>
                <c:pt idx="6861">
                  <c:v>137230</c:v>
                </c:pt>
                <c:pt idx="6862">
                  <c:v>137250</c:v>
                </c:pt>
                <c:pt idx="6863">
                  <c:v>137270</c:v>
                </c:pt>
                <c:pt idx="6864">
                  <c:v>137290</c:v>
                </c:pt>
                <c:pt idx="6865">
                  <c:v>137310</c:v>
                </c:pt>
                <c:pt idx="6866">
                  <c:v>137330</c:v>
                </c:pt>
                <c:pt idx="6867">
                  <c:v>137350</c:v>
                </c:pt>
                <c:pt idx="6868">
                  <c:v>137370</c:v>
                </c:pt>
                <c:pt idx="6869">
                  <c:v>137390</c:v>
                </c:pt>
                <c:pt idx="6870">
                  <c:v>137410</c:v>
                </c:pt>
                <c:pt idx="6871">
                  <c:v>137430</c:v>
                </c:pt>
                <c:pt idx="6872">
                  <c:v>137450</c:v>
                </c:pt>
                <c:pt idx="6873">
                  <c:v>137470</c:v>
                </c:pt>
                <c:pt idx="6874">
                  <c:v>137490</c:v>
                </c:pt>
                <c:pt idx="6875">
                  <c:v>137510</c:v>
                </c:pt>
                <c:pt idx="6876">
                  <c:v>137530</c:v>
                </c:pt>
                <c:pt idx="6877">
                  <c:v>137550</c:v>
                </c:pt>
                <c:pt idx="6878">
                  <c:v>137570</c:v>
                </c:pt>
                <c:pt idx="6879">
                  <c:v>137590</c:v>
                </c:pt>
                <c:pt idx="6880">
                  <c:v>137610</c:v>
                </c:pt>
                <c:pt idx="6881">
                  <c:v>137630</c:v>
                </c:pt>
                <c:pt idx="6882">
                  <c:v>137650</c:v>
                </c:pt>
                <c:pt idx="6883">
                  <c:v>137670</c:v>
                </c:pt>
                <c:pt idx="6884">
                  <c:v>137690</c:v>
                </c:pt>
                <c:pt idx="6885">
                  <c:v>137710</c:v>
                </c:pt>
                <c:pt idx="6886">
                  <c:v>137730</c:v>
                </c:pt>
                <c:pt idx="6887">
                  <c:v>137750</c:v>
                </c:pt>
                <c:pt idx="6888">
                  <c:v>137770</c:v>
                </c:pt>
                <c:pt idx="6889">
                  <c:v>137790</c:v>
                </c:pt>
                <c:pt idx="6890">
                  <c:v>137810</c:v>
                </c:pt>
                <c:pt idx="6891">
                  <c:v>137830</c:v>
                </c:pt>
                <c:pt idx="6892">
                  <c:v>137850</c:v>
                </c:pt>
                <c:pt idx="6893">
                  <c:v>137870</c:v>
                </c:pt>
                <c:pt idx="6894">
                  <c:v>137890</c:v>
                </c:pt>
                <c:pt idx="6895">
                  <c:v>137910</c:v>
                </c:pt>
                <c:pt idx="6896">
                  <c:v>137930</c:v>
                </c:pt>
                <c:pt idx="6897">
                  <c:v>137950</c:v>
                </c:pt>
                <c:pt idx="6898">
                  <c:v>137970</c:v>
                </c:pt>
                <c:pt idx="6899">
                  <c:v>137990</c:v>
                </c:pt>
                <c:pt idx="6900">
                  <c:v>138010</c:v>
                </c:pt>
                <c:pt idx="6901">
                  <c:v>138030</c:v>
                </c:pt>
                <c:pt idx="6902">
                  <c:v>138050</c:v>
                </c:pt>
                <c:pt idx="6903">
                  <c:v>138070</c:v>
                </c:pt>
                <c:pt idx="6904">
                  <c:v>138090</c:v>
                </c:pt>
                <c:pt idx="6905">
                  <c:v>138110</c:v>
                </c:pt>
                <c:pt idx="6906">
                  <c:v>138130</c:v>
                </c:pt>
                <c:pt idx="6907">
                  <c:v>138150</c:v>
                </c:pt>
                <c:pt idx="6908">
                  <c:v>138170</c:v>
                </c:pt>
                <c:pt idx="6909">
                  <c:v>138190</c:v>
                </c:pt>
                <c:pt idx="6910">
                  <c:v>138210</c:v>
                </c:pt>
                <c:pt idx="6911">
                  <c:v>138230</c:v>
                </c:pt>
                <c:pt idx="6912">
                  <c:v>138250</c:v>
                </c:pt>
                <c:pt idx="6913">
                  <c:v>138270</c:v>
                </c:pt>
                <c:pt idx="6914">
                  <c:v>138290</c:v>
                </c:pt>
                <c:pt idx="6915">
                  <c:v>138310</c:v>
                </c:pt>
                <c:pt idx="6916">
                  <c:v>138330</c:v>
                </c:pt>
                <c:pt idx="6917">
                  <c:v>138350</c:v>
                </c:pt>
                <c:pt idx="6918">
                  <c:v>138370</c:v>
                </c:pt>
                <c:pt idx="6919">
                  <c:v>138390</c:v>
                </c:pt>
                <c:pt idx="6920">
                  <c:v>138410</c:v>
                </c:pt>
                <c:pt idx="6921">
                  <c:v>138430</c:v>
                </c:pt>
                <c:pt idx="6922">
                  <c:v>138450</c:v>
                </c:pt>
                <c:pt idx="6923">
                  <c:v>138470</c:v>
                </c:pt>
                <c:pt idx="6924">
                  <c:v>138490</c:v>
                </c:pt>
                <c:pt idx="6925">
                  <c:v>138510</c:v>
                </c:pt>
                <c:pt idx="6926">
                  <c:v>138530</c:v>
                </c:pt>
                <c:pt idx="6927">
                  <c:v>138550</c:v>
                </c:pt>
                <c:pt idx="6928">
                  <c:v>138570</c:v>
                </c:pt>
                <c:pt idx="6929">
                  <c:v>138590</c:v>
                </c:pt>
                <c:pt idx="6930">
                  <c:v>138610</c:v>
                </c:pt>
                <c:pt idx="6931">
                  <c:v>138630</c:v>
                </c:pt>
                <c:pt idx="6932">
                  <c:v>138650</c:v>
                </c:pt>
                <c:pt idx="6933">
                  <c:v>138670</c:v>
                </c:pt>
                <c:pt idx="6934">
                  <c:v>138690</c:v>
                </c:pt>
                <c:pt idx="6935">
                  <c:v>138710</c:v>
                </c:pt>
                <c:pt idx="6936">
                  <c:v>138730</c:v>
                </c:pt>
                <c:pt idx="6937">
                  <c:v>138750</c:v>
                </c:pt>
                <c:pt idx="6938">
                  <c:v>138770</c:v>
                </c:pt>
                <c:pt idx="6939">
                  <c:v>138790</c:v>
                </c:pt>
                <c:pt idx="6940">
                  <c:v>138810</c:v>
                </c:pt>
                <c:pt idx="6941">
                  <c:v>138830</c:v>
                </c:pt>
                <c:pt idx="6942">
                  <c:v>138850</c:v>
                </c:pt>
                <c:pt idx="6943">
                  <c:v>138870</c:v>
                </c:pt>
                <c:pt idx="6944">
                  <c:v>138890</c:v>
                </c:pt>
                <c:pt idx="6945">
                  <c:v>138910</c:v>
                </c:pt>
                <c:pt idx="6946">
                  <c:v>138930</c:v>
                </c:pt>
                <c:pt idx="6947">
                  <c:v>138950</c:v>
                </c:pt>
                <c:pt idx="6948">
                  <c:v>138970</c:v>
                </c:pt>
                <c:pt idx="6949">
                  <c:v>138990</c:v>
                </c:pt>
                <c:pt idx="6950">
                  <c:v>139010</c:v>
                </c:pt>
                <c:pt idx="6951">
                  <c:v>139030</c:v>
                </c:pt>
                <c:pt idx="6952">
                  <c:v>139050</c:v>
                </c:pt>
                <c:pt idx="6953">
                  <c:v>139070</c:v>
                </c:pt>
                <c:pt idx="6954">
                  <c:v>139090</c:v>
                </c:pt>
                <c:pt idx="6955">
                  <c:v>139110</c:v>
                </c:pt>
                <c:pt idx="6956">
                  <c:v>139130</c:v>
                </c:pt>
                <c:pt idx="6957">
                  <c:v>139150</c:v>
                </c:pt>
                <c:pt idx="6958">
                  <c:v>139170</c:v>
                </c:pt>
                <c:pt idx="6959">
                  <c:v>139190</c:v>
                </c:pt>
                <c:pt idx="6960">
                  <c:v>139210</c:v>
                </c:pt>
                <c:pt idx="6961">
                  <c:v>139230</c:v>
                </c:pt>
                <c:pt idx="6962">
                  <c:v>139250</c:v>
                </c:pt>
                <c:pt idx="6963">
                  <c:v>139270</c:v>
                </c:pt>
                <c:pt idx="6964">
                  <c:v>139290</c:v>
                </c:pt>
                <c:pt idx="6965">
                  <c:v>139310</c:v>
                </c:pt>
                <c:pt idx="6966">
                  <c:v>139330</c:v>
                </c:pt>
                <c:pt idx="6967">
                  <c:v>139350</c:v>
                </c:pt>
                <c:pt idx="6968">
                  <c:v>139370</c:v>
                </c:pt>
                <c:pt idx="6969">
                  <c:v>139390</c:v>
                </c:pt>
                <c:pt idx="6970">
                  <c:v>139410</c:v>
                </c:pt>
                <c:pt idx="6971">
                  <c:v>139430</c:v>
                </c:pt>
                <c:pt idx="6972">
                  <c:v>139450</c:v>
                </c:pt>
                <c:pt idx="6973">
                  <c:v>139470</c:v>
                </c:pt>
                <c:pt idx="6974">
                  <c:v>139490</c:v>
                </c:pt>
                <c:pt idx="6975">
                  <c:v>139510</c:v>
                </c:pt>
                <c:pt idx="6976">
                  <c:v>139530</c:v>
                </c:pt>
                <c:pt idx="6977">
                  <c:v>139550</c:v>
                </c:pt>
                <c:pt idx="6978">
                  <c:v>139570</c:v>
                </c:pt>
                <c:pt idx="6979">
                  <c:v>139590</c:v>
                </c:pt>
                <c:pt idx="6980">
                  <c:v>139610</c:v>
                </c:pt>
                <c:pt idx="6981">
                  <c:v>139630</c:v>
                </c:pt>
                <c:pt idx="6982">
                  <c:v>139650</c:v>
                </c:pt>
                <c:pt idx="6983">
                  <c:v>139670</c:v>
                </c:pt>
                <c:pt idx="6984">
                  <c:v>139690</c:v>
                </c:pt>
                <c:pt idx="6985">
                  <c:v>139710</c:v>
                </c:pt>
                <c:pt idx="6986">
                  <c:v>139730</c:v>
                </c:pt>
                <c:pt idx="6987">
                  <c:v>139750</c:v>
                </c:pt>
                <c:pt idx="6988">
                  <c:v>139770</c:v>
                </c:pt>
                <c:pt idx="6989">
                  <c:v>139790</c:v>
                </c:pt>
                <c:pt idx="6990">
                  <c:v>139810</c:v>
                </c:pt>
                <c:pt idx="6991">
                  <c:v>139830</c:v>
                </c:pt>
                <c:pt idx="6992">
                  <c:v>139850</c:v>
                </c:pt>
                <c:pt idx="6993">
                  <c:v>139870</c:v>
                </c:pt>
                <c:pt idx="6994">
                  <c:v>139890</c:v>
                </c:pt>
                <c:pt idx="6995">
                  <c:v>139910</c:v>
                </c:pt>
                <c:pt idx="6996">
                  <c:v>139930</c:v>
                </c:pt>
                <c:pt idx="6997">
                  <c:v>139950</c:v>
                </c:pt>
                <c:pt idx="6998">
                  <c:v>139970</c:v>
                </c:pt>
                <c:pt idx="6999">
                  <c:v>139990</c:v>
                </c:pt>
                <c:pt idx="7000">
                  <c:v>140010</c:v>
                </c:pt>
                <c:pt idx="7001">
                  <c:v>140030</c:v>
                </c:pt>
                <c:pt idx="7002">
                  <c:v>140050</c:v>
                </c:pt>
                <c:pt idx="7003">
                  <c:v>140070</c:v>
                </c:pt>
                <c:pt idx="7004">
                  <c:v>140090</c:v>
                </c:pt>
                <c:pt idx="7005">
                  <c:v>140110</c:v>
                </c:pt>
                <c:pt idx="7006">
                  <c:v>140130</c:v>
                </c:pt>
                <c:pt idx="7007">
                  <c:v>140150</c:v>
                </c:pt>
                <c:pt idx="7008">
                  <c:v>140170</c:v>
                </c:pt>
                <c:pt idx="7009">
                  <c:v>140190</c:v>
                </c:pt>
                <c:pt idx="7010">
                  <c:v>140210</c:v>
                </c:pt>
                <c:pt idx="7011">
                  <c:v>140230</c:v>
                </c:pt>
                <c:pt idx="7012">
                  <c:v>140250</c:v>
                </c:pt>
                <c:pt idx="7013">
                  <c:v>140270</c:v>
                </c:pt>
                <c:pt idx="7014">
                  <c:v>140290</c:v>
                </c:pt>
                <c:pt idx="7015">
                  <c:v>140310</c:v>
                </c:pt>
                <c:pt idx="7016">
                  <c:v>140330</c:v>
                </c:pt>
                <c:pt idx="7017">
                  <c:v>140350</c:v>
                </c:pt>
                <c:pt idx="7018">
                  <c:v>140370</c:v>
                </c:pt>
                <c:pt idx="7019">
                  <c:v>140390</c:v>
                </c:pt>
                <c:pt idx="7020">
                  <c:v>140410</c:v>
                </c:pt>
                <c:pt idx="7021">
                  <c:v>140430</c:v>
                </c:pt>
                <c:pt idx="7022">
                  <c:v>140450</c:v>
                </c:pt>
                <c:pt idx="7023">
                  <c:v>140470</c:v>
                </c:pt>
                <c:pt idx="7024">
                  <c:v>140490</c:v>
                </c:pt>
                <c:pt idx="7025">
                  <c:v>140510</c:v>
                </c:pt>
                <c:pt idx="7026">
                  <c:v>140530</c:v>
                </c:pt>
                <c:pt idx="7027">
                  <c:v>140550</c:v>
                </c:pt>
                <c:pt idx="7028">
                  <c:v>140570</c:v>
                </c:pt>
                <c:pt idx="7029">
                  <c:v>140590</c:v>
                </c:pt>
                <c:pt idx="7030">
                  <c:v>140610</c:v>
                </c:pt>
                <c:pt idx="7031">
                  <c:v>140630</c:v>
                </c:pt>
                <c:pt idx="7032">
                  <c:v>140650</c:v>
                </c:pt>
                <c:pt idx="7033">
                  <c:v>140670</c:v>
                </c:pt>
                <c:pt idx="7034">
                  <c:v>140690</c:v>
                </c:pt>
                <c:pt idx="7035">
                  <c:v>140710</c:v>
                </c:pt>
                <c:pt idx="7036">
                  <c:v>140730</c:v>
                </c:pt>
                <c:pt idx="7037">
                  <c:v>140750</c:v>
                </c:pt>
                <c:pt idx="7038">
                  <c:v>140770</c:v>
                </c:pt>
                <c:pt idx="7039">
                  <c:v>140790</c:v>
                </c:pt>
                <c:pt idx="7040">
                  <c:v>140810</c:v>
                </c:pt>
                <c:pt idx="7041">
                  <c:v>140830</c:v>
                </c:pt>
                <c:pt idx="7042">
                  <c:v>140850</c:v>
                </c:pt>
                <c:pt idx="7043">
                  <c:v>140870</c:v>
                </c:pt>
                <c:pt idx="7044">
                  <c:v>140890</c:v>
                </c:pt>
                <c:pt idx="7045">
                  <c:v>140910</c:v>
                </c:pt>
                <c:pt idx="7046">
                  <c:v>140930</c:v>
                </c:pt>
                <c:pt idx="7047">
                  <c:v>140950</c:v>
                </c:pt>
                <c:pt idx="7048">
                  <c:v>140970</c:v>
                </c:pt>
                <c:pt idx="7049">
                  <c:v>140990</c:v>
                </c:pt>
                <c:pt idx="7050">
                  <c:v>141010</c:v>
                </c:pt>
                <c:pt idx="7051">
                  <c:v>141030</c:v>
                </c:pt>
                <c:pt idx="7052">
                  <c:v>141050</c:v>
                </c:pt>
                <c:pt idx="7053">
                  <c:v>141070</c:v>
                </c:pt>
                <c:pt idx="7054">
                  <c:v>141090</c:v>
                </c:pt>
                <c:pt idx="7055">
                  <c:v>141110</c:v>
                </c:pt>
                <c:pt idx="7056">
                  <c:v>141130</c:v>
                </c:pt>
                <c:pt idx="7057">
                  <c:v>141150</c:v>
                </c:pt>
                <c:pt idx="7058">
                  <c:v>141170</c:v>
                </c:pt>
                <c:pt idx="7059">
                  <c:v>141190</c:v>
                </c:pt>
                <c:pt idx="7060">
                  <c:v>141210</c:v>
                </c:pt>
                <c:pt idx="7061">
                  <c:v>141230</c:v>
                </c:pt>
                <c:pt idx="7062">
                  <c:v>141250</c:v>
                </c:pt>
                <c:pt idx="7063">
                  <c:v>141270</c:v>
                </c:pt>
                <c:pt idx="7064">
                  <c:v>141290</c:v>
                </c:pt>
                <c:pt idx="7065">
                  <c:v>141310</c:v>
                </c:pt>
                <c:pt idx="7066">
                  <c:v>141330</c:v>
                </c:pt>
                <c:pt idx="7067">
                  <c:v>141350</c:v>
                </c:pt>
                <c:pt idx="7068">
                  <c:v>141370</c:v>
                </c:pt>
                <c:pt idx="7069">
                  <c:v>141390</c:v>
                </c:pt>
                <c:pt idx="7070">
                  <c:v>141410</c:v>
                </c:pt>
                <c:pt idx="7071">
                  <c:v>141430</c:v>
                </c:pt>
                <c:pt idx="7072">
                  <c:v>141450</c:v>
                </c:pt>
                <c:pt idx="7073">
                  <c:v>141470</c:v>
                </c:pt>
                <c:pt idx="7074">
                  <c:v>141490</c:v>
                </c:pt>
                <c:pt idx="7075">
                  <c:v>141510</c:v>
                </c:pt>
                <c:pt idx="7076">
                  <c:v>141530</c:v>
                </c:pt>
                <c:pt idx="7077">
                  <c:v>141550</c:v>
                </c:pt>
                <c:pt idx="7078">
                  <c:v>141570</c:v>
                </c:pt>
                <c:pt idx="7079">
                  <c:v>141590</c:v>
                </c:pt>
                <c:pt idx="7080">
                  <c:v>141610</c:v>
                </c:pt>
                <c:pt idx="7081">
                  <c:v>141630</c:v>
                </c:pt>
                <c:pt idx="7082">
                  <c:v>141650</c:v>
                </c:pt>
                <c:pt idx="7083">
                  <c:v>141670</c:v>
                </c:pt>
                <c:pt idx="7084">
                  <c:v>141690</c:v>
                </c:pt>
                <c:pt idx="7085">
                  <c:v>141710</c:v>
                </c:pt>
                <c:pt idx="7086">
                  <c:v>141730</c:v>
                </c:pt>
                <c:pt idx="7087">
                  <c:v>141750</c:v>
                </c:pt>
                <c:pt idx="7088">
                  <c:v>141770</c:v>
                </c:pt>
                <c:pt idx="7089">
                  <c:v>141790</c:v>
                </c:pt>
                <c:pt idx="7090">
                  <c:v>141810</c:v>
                </c:pt>
                <c:pt idx="7091">
                  <c:v>141830</c:v>
                </c:pt>
                <c:pt idx="7092">
                  <c:v>141850</c:v>
                </c:pt>
                <c:pt idx="7093">
                  <c:v>141870</c:v>
                </c:pt>
                <c:pt idx="7094">
                  <c:v>141890</c:v>
                </c:pt>
                <c:pt idx="7095">
                  <c:v>141910</c:v>
                </c:pt>
                <c:pt idx="7096">
                  <c:v>141930</c:v>
                </c:pt>
                <c:pt idx="7097">
                  <c:v>141950</c:v>
                </c:pt>
                <c:pt idx="7098">
                  <c:v>141970</c:v>
                </c:pt>
                <c:pt idx="7099">
                  <c:v>141990</c:v>
                </c:pt>
                <c:pt idx="7100">
                  <c:v>142010</c:v>
                </c:pt>
                <c:pt idx="7101">
                  <c:v>142030</c:v>
                </c:pt>
                <c:pt idx="7102">
                  <c:v>142050</c:v>
                </c:pt>
                <c:pt idx="7103">
                  <c:v>142070</c:v>
                </c:pt>
                <c:pt idx="7104">
                  <c:v>142090</c:v>
                </c:pt>
                <c:pt idx="7105">
                  <c:v>142110</c:v>
                </c:pt>
                <c:pt idx="7106">
                  <c:v>142130</c:v>
                </c:pt>
                <c:pt idx="7107">
                  <c:v>142150</c:v>
                </c:pt>
                <c:pt idx="7108">
                  <c:v>142170</c:v>
                </c:pt>
                <c:pt idx="7109">
                  <c:v>142190</c:v>
                </c:pt>
                <c:pt idx="7110">
                  <c:v>142210</c:v>
                </c:pt>
                <c:pt idx="7111">
                  <c:v>142230</c:v>
                </c:pt>
                <c:pt idx="7112">
                  <c:v>142250</c:v>
                </c:pt>
                <c:pt idx="7113">
                  <c:v>142270</c:v>
                </c:pt>
                <c:pt idx="7114">
                  <c:v>142290</c:v>
                </c:pt>
                <c:pt idx="7115">
                  <c:v>142310</c:v>
                </c:pt>
                <c:pt idx="7116">
                  <c:v>142330</c:v>
                </c:pt>
                <c:pt idx="7117">
                  <c:v>142350</c:v>
                </c:pt>
                <c:pt idx="7118">
                  <c:v>142370</c:v>
                </c:pt>
                <c:pt idx="7119">
                  <c:v>142390</c:v>
                </c:pt>
                <c:pt idx="7120">
                  <c:v>142410</c:v>
                </c:pt>
                <c:pt idx="7121">
                  <c:v>142430</c:v>
                </c:pt>
                <c:pt idx="7122">
                  <c:v>142450</c:v>
                </c:pt>
                <c:pt idx="7123">
                  <c:v>142470</c:v>
                </c:pt>
                <c:pt idx="7124">
                  <c:v>142490</c:v>
                </c:pt>
                <c:pt idx="7125">
                  <c:v>142510</c:v>
                </c:pt>
                <c:pt idx="7126">
                  <c:v>142530</c:v>
                </c:pt>
                <c:pt idx="7127">
                  <c:v>142550</c:v>
                </c:pt>
                <c:pt idx="7128">
                  <c:v>142570</c:v>
                </c:pt>
                <c:pt idx="7129">
                  <c:v>142590</c:v>
                </c:pt>
                <c:pt idx="7130">
                  <c:v>142610</c:v>
                </c:pt>
                <c:pt idx="7131">
                  <c:v>142630</c:v>
                </c:pt>
                <c:pt idx="7132">
                  <c:v>142650</c:v>
                </c:pt>
                <c:pt idx="7133">
                  <c:v>142670</c:v>
                </c:pt>
                <c:pt idx="7134">
                  <c:v>142690</c:v>
                </c:pt>
                <c:pt idx="7135">
                  <c:v>142710</c:v>
                </c:pt>
                <c:pt idx="7136">
                  <c:v>142730</c:v>
                </c:pt>
                <c:pt idx="7137">
                  <c:v>142750</c:v>
                </c:pt>
                <c:pt idx="7138">
                  <c:v>142770</c:v>
                </c:pt>
                <c:pt idx="7139">
                  <c:v>142790</c:v>
                </c:pt>
                <c:pt idx="7140">
                  <c:v>142810</c:v>
                </c:pt>
                <c:pt idx="7141">
                  <c:v>142830</c:v>
                </c:pt>
                <c:pt idx="7142">
                  <c:v>142850</c:v>
                </c:pt>
                <c:pt idx="7143">
                  <c:v>142870</c:v>
                </c:pt>
                <c:pt idx="7144">
                  <c:v>142890</c:v>
                </c:pt>
                <c:pt idx="7145">
                  <c:v>142910</c:v>
                </c:pt>
                <c:pt idx="7146">
                  <c:v>142930</c:v>
                </c:pt>
                <c:pt idx="7147">
                  <c:v>142950</c:v>
                </c:pt>
                <c:pt idx="7148">
                  <c:v>142970</c:v>
                </c:pt>
                <c:pt idx="7149">
                  <c:v>142990</c:v>
                </c:pt>
                <c:pt idx="7150">
                  <c:v>143010</c:v>
                </c:pt>
                <c:pt idx="7151">
                  <c:v>143030</c:v>
                </c:pt>
                <c:pt idx="7152">
                  <c:v>143050</c:v>
                </c:pt>
                <c:pt idx="7153">
                  <c:v>143070</c:v>
                </c:pt>
                <c:pt idx="7154">
                  <c:v>143090</c:v>
                </c:pt>
                <c:pt idx="7155">
                  <c:v>143110</c:v>
                </c:pt>
                <c:pt idx="7156">
                  <c:v>143130</c:v>
                </c:pt>
                <c:pt idx="7157">
                  <c:v>143150</c:v>
                </c:pt>
                <c:pt idx="7158">
                  <c:v>143170</c:v>
                </c:pt>
                <c:pt idx="7159">
                  <c:v>143190</c:v>
                </c:pt>
                <c:pt idx="7160">
                  <c:v>143210</c:v>
                </c:pt>
                <c:pt idx="7161">
                  <c:v>143230</c:v>
                </c:pt>
                <c:pt idx="7162">
                  <c:v>143250</c:v>
                </c:pt>
                <c:pt idx="7163">
                  <c:v>143270</c:v>
                </c:pt>
                <c:pt idx="7164">
                  <c:v>143290</c:v>
                </c:pt>
                <c:pt idx="7165">
                  <c:v>143310</c:v>
                </c:pt>
                <c:pt idx="7166">
                  <c:v>143330</c:v>
                </c:pt>
                <c:pt idx="7167">
                  <c:v>143350</c:v>
                </c:pt>
                <c:pt idx="7168">
                  <c:v>143370</c:v>
                </c:pt>
                <c:pt idx="7169">
                  <c:v>143390</c:v>
                </c:pt>
                <c:pt idx="7170">
                  <c:v>143410</c:v>
                </c:pt>
                <c:pt idx="7171">
                  <c:v>143430</c:v>
                </c:pt>
                <c:pt idx="7172">
                  <c:v>143450</c:v>
                </c:pt>
                <c:pt idx="7173">
                  <c:v>143470</c:v>
                </c:pt>
                <c:pt idx="7174">
                  <c:v>143490</c:v>
                </c:pt>
                <c:pt idx="7175">
                  <c:v>143510</c:v>
                </c:pt>
                <c:pt idx="7176">
                  <c:v>143530</c:v>
                </c:pt>
                <c:pt idx="7177">
                  <c:v>143550</c:v>
                </c:pt>
                <c:pt idx="7178">
                  <c:v>143570</c:v>
                </c:pt>
                <c:pt idx="7179">
                  <c:v>143590</c:v>
                </c:pt>
                <c:pt idx="7180">
                  <c:v>143610</c:v>
                </c:pt>
                <c:pt idx="7181">
                  <c:v>143630</c:v>
                </c:pt>
                <c:pt idx="7182">
                  <c:v>143650</c:v>
                </c:pt>
                <c:pt idx="7183">
                  <c:v>143670</c:v>
                </c:pt>
                <c:pt idx="7184">
                  <c:v>143690</c:v>
                </c:pt>
                <c:pt idx="7185">
                  <c:v>143710</c:v>
                </c:pt>
                <c:pt idx="7186">
                  <c:v>143730</c:v>
                </c:pt>
                <c:pt idx="7187">
                  <c:v>143750</c:v>
                </c:pt>
                <c:pt idx="7188">
                  <c:v>143770</c:v>
                </c:pt>
                <c:pt idx="7189">
                  <c:v>143790</c:v>
                </c:pt>
                <c:pt idx="7190">
                  <c:v>143810</c:v>
                </c:pt>
                <c:pt idx="7191">
                  <c:v>143830</c:v>
                </c:pt>
                <c:pt idx="7192">
                  <c:v>143850</c:v>
                </c:pt>
                <c:pt idx="7193">
                  <c:v>143870</c:v>
                </c:pt>
                <c:pt idx="7194">
                  <c:v>143890</c:v>
                </c:pt>
                <c:pt idx="7195">
                  <c:v>143910</c:v>
                </c:pt>
                <c:pt idx="7196">
                  <c:v>143930</c:v>
                </c:pt>
                <c:pt idx="7197">
                  <c:v>143950</c:v>
                </c:pt>
                <c:pt idx="7198">
                  <c:v>143970</c:v>
                </c:pt>
                <c:pt idx="7199">
                  <c:v>143990</c:v>
                </c:pt>
                <c:pt idx="7200">
                  <c:v>144010</c:v>
                </c:pt>
                <c:pt idx="7201">
                  <c:v>144030</c:v>
                </c:pt>
                <c:pt idx="7202">
                  <c:v>144050</c:v>
                </c:pt>
                <c:pt idx="7203">
                  <c:v>144070</c:v>
                </c:pt>
                <c:pt idx="7204">
                  <c:v>144090</c:v>
                </c:pt>
                <c:pt idx="7205">
                  <c:v>144110</c:v>
                </c:pt>
                <c:pt idx="7206">
                  <c:v>144130</c:v>
                </c:pt>
                <c:pt idx="7207">
                  <c:v>144150</c:v>
                </c:pt>
                <c:pt idx="7208">
                  <c:v>144170</c:v>
                </c:pt>
                <c:pt idx="7209">
                  <c:v>144190</c:v>
                </c:pt>
                <c:pt idx="7210">
                  <c:v>144210</c:v>
                </c:pt>
                <c:pt idx="7211">
                  <c:v>144230</c:v>
                </c:pt>
                <c:pt idx="7212">
                  <c:v>144250</c:v>
                </c:pt>
                <c:pt idx="7213">
                  <c:v>144270</c:v>
                </c:pt>
                <c:pt idx="7214">
                  <c:v>144290</c:v>
                </c:pt>
                <c:pt idx="7215">
                  <c:v>144310</c:v>
                </c:pt>
                <c:pt idx="7216">
                  <c:v>144330</c:v>
                </c:pt>
                <c:pt idx="7217">
                  <c:v>144350</c:v>
                </c:pt>
                <c:pt idx="7218">
                  <c:v>144370</c:v>
                </c:pt>
                <c:pt idx="7219">
                  <c:v>144390</c:v>
                </c:pt>
                <c:pt idx="7220">
                  <c:v>144410</c:v>
                </c:pt>
                <c:pt idx="7221">
                  <c:v>144430</c:v>
                </c:pt>
                <c:pt idx="7222">
                  <c:v>144450</c:v>
                </c:pt>
                <c:pt idx="7223">
                  <c:v>144470</c:v>
                </c:pt>
                <c:pt idx="7224">
                  <c:v>144490</c:v>
                </c:pt>
                <c:pt idx="7225">
                  <c:v>144510</c:v>
                </c:pt>
                <c:pt idx="7226">
                  <c:v>144530</c:v>
                </c:pt>
                <c:pt idx="7227">
                  <c:v>144550</c:v>
                </c:pt>
                <c:pt idx="7228">
                  <c:v>144570</c:v>
                </c:pt>
                <c:pt idx="7229">
                  <c:v>144590</c:v>
                </c:pt>
                <c:pt idx="7230">
                  <c:v>144610</c:v>
                </c:pt>
                <c:pt idx="7231">
                  <c:v>144630</c:v>
                </c:pt>
                <c:pt idx="7232">
                  <c:v>144650</c:v>
                </c:pt>
                <c:pt idx="7233">
                  <c:v>144670</c:v>
                </c:pt>
                <c:pt idx="7234">
                  <c:v>144690</c:v>
                </c:pt>
                <c:pt idx="7235">
                  <c:v>144710</c:v>
                </c:pt>
                <c:pt idx="7236">
                  <c:v>144730</c:v>
                </c:pt>
                <c:pt idx="7237">
                  <c:v>144750</c:v>
                </c:pt>
                <c:pt idx="7238">
                  <c:v>144770</c:v>
                </c:pt>
                <c:pt idx="7239">
                  <c:v>144790</c:v>
                </c:pt>
                <c:pt idx="7240">
                  <c:v>144810</c:v>
                </c:pt>
                <c:pt idx="7241">
                  <c:v>144830</c:v>
                </c:pt>
                <c:pt idx="7242">
                  <c:v>144850</c:v>
                </c:pt>
                <c:pt idx="7243">
                  <c:v>144870</c:v>
                </c:pt>
                <c:pt idx="7244">
                  <c:v>144890</c:v>
                </c:pt>
                <c:pt idx="7245">
                  <c:v>144910</c:v>
                </c:pt>
                <c:pt idx="7246">
                  <c:v>144930</c:v>
                </c:pt>
                <c:pt idx="7247">
                  <c:v>144950</c:v>
                </c:pt>
                <c:pt idx="7248">
                  <c:v>144970</c:v>
                </c:pt>
                <c:pt idx="7249">
                  <c:v>144990</c:v>
                </c:pt>
                <c:pt idx="7250">
                  <c:v>145010</c:v>
                </c:pt>
                <c:pt idx="7251">
                  <c:v>145030</c:v>
                </c:pt>
                <c:pt idx="7252">
                  <c:v>145050</c:v>
                </c:pt>
                <c:pt idx="7253">
                  <c:v>145070</c:v>
                </c:pt>
                <c:pt idx="7254">
                  <c:v>145090</c:v>
                </c:pt>
                <c:pt idx="7255">
                  <c:v>145110</c:v>
                </c:pt>
                <c:pt idx="7256">
                  <c:v>145130</c:v>
                </c:pt>
                <c:pt idx="7257">
                  <c:v>145150</c:v>
                </c:pt>
                <c:pt idx="7258">
                  <c:v>145170</c:v>
                </c:pt>
                <c:pt idx="7259">
                  <c:v>145190</c:v>
                </c:pt>
                <c:pt idx="7260">
                  <c:v>145210</c:v>
                </c:pt>
                <c:pt idx="7261">
                  <c:v>145230</c:v>
                </c:pt>
                <c:pt idx="7262">
                  <c:v>145250</c:v>
                </c:pt>
                <c:pt idx="7263">
                  <c:v>145270</c:v>
                </c:pt>
                <c:pt idx="7264">
                  <c:v>145290</c:v>
                </c:pt>
                <c:pt idx="7265">
                  <c:v>145310</c:v>
                </c:pt>
                <c:pt idx="7266">
                  <c:v>145330</c:v>
                </c:pt>
                <c:pt idx="7267">
                  <c:v>145350</c:v>
                </c:pt>
                <c:pt idx="7268">
                  <c:v>145370</c:v>
                </c:pt>
                <c:pt idx="7269">
                  <c:v>145390</c:v>
                </c:pt>
                <c:pt idx="7270">
                  <c:v>145410</c:v>
                </c:pt>
                <c:pt idx="7271">
                  <c:v>145430</c:v>
                </c:pt>
                <c:pt idx="7272">
                  <c:v>145450</c:v>
                </c:pt>
                <c:pt idx="7273">
                  <c:v>145470</c:v>
                </c:pt>
                <c:pt idx="7274">
                  <c:v>145490</c:v>
                </c:pt>
                <c:pt idx="7275">
                  <c:v>145510</c:v>
                </c:pt>
                <c:pt idx="7276">
                  <c:v>145530</c:v>
                </c:pt>
                <c:pt idx="7277">
                  <c:v>145550</c:v>
                </c:pt>
                <c:pt idx="7278">
                  <c:v>145570</c:v>
                </c:pt>
                <c:pt idx="7279">
                  <c:v>145590</c:v>
                </c:pt>
                <c:pt idx="7280">
                  <c:v>145610</c:v>
                </c:pt>
                <c:pt idx="7281">
                  <c:v>145630</c:v>
                </c:pt>
                <c:pt idx="7282">
                  <c:v>145650</c:v>
                </c:pt>
                <c:pt idx="7283">
                  <c:v>145670</c:v>
                </c:pt>
                <c:pt idx="7284">
                  <c:v>145690</c:v>
                </c:pt>
                <c:pt idx="7285">
                  <c:v>145710</c:v>
                </c:pt>
                <c:pt idx="7286">
                  <c:v>145730</c:v>
                </c:pt>
                <c:pt idx="7287">
                  <c:v>145750</c:v>
                </c:pt>
                <c:pt idx="7288">
                  <c:v>145770</c:v>
                </c:pt>
                <c:pt idx="7289">
                  <c:v>145790</c:v>
                </c:pt>
                <c:pt idx="7290">
                  <c:v>145810</c:v>
                </c:pt>
                <c:pt idx="7291">
                  <c:v>145830</c:v>
                </c:pt>
                <c:pt idx="7292">
                  <c:v>145850</c:v>
                </c:pt>
                <c:pt idx="7293">
                  <c:v>145870</c:v>
                </c:pt>
                <c:pt idx="7294">
                  <c:v>145890</c:v>
                </c:pt>
                <c:pt idx="7295">
                  <c:v>145910</c:v>
                </c:pt>
                <c:pt idx="7296">
                  <c:v>145930</c:v>
                </c:pt>
                <c:pt idx="7297">
                  <c:v>145950</c:v>
                </c:pt>
                <c:pt idx="7298">
                  <c:v>145970</c:v>
                </c:pt>
                <c:pt idx="7299">
                  <c:v>145990</c:v>
                </c:pt>
                <c:pt idx="7300">
                  <c:v>146010</c:v>
                </c:pt>
                <c:pt idx="7301">
                  <c:v>146030</c:v>
                </c:pt>
                <c:pt idx="7302">
                  <c:v>146050</c:v>
                </c:pt>
                <c:pt idx="7303">
                  <c:v>146070</c:v>
                </c:pt>
                <c:pt idx="7304">
                  <c:v>146090</c:v>
                </c:pt>
                <c:pt idx="7305">
                  <c:v>146110</c:v>
                </c:pt>
                <c:pt idx="7306">
                  <c:v>146130</c:v>
                </c:pt>
                <c:pt idx="7307">
                  <c:v>146150</c:v>
                </c:pt>
                <c:pt idx="7308">
                  <c:v>146170</c:v>
                </c:pt>
                <c:pt idx="7309">
                  <c:v>146190</c:v>
                </c:pt>
                <c:pt idx="7310">
                  <c:v>146210</c:v>
                </c:pt>
                <c:pt idx="7311">
                  <c:v>146230</c:v>
                </c:pt>
                <c:pt idx="7312">
                  <c:v>146250</c:v>
                </c:pt>
                <c:pt idx="7313">
                  <c:v>146270</c:v>
                </c:pt>
                <c:pt idx="7314">
                  <c:v>146290</c:v>
                </c:pt>
                <c:pt idx="7315">
                  <c:v>146310</c:v>
                </c:pt>
                <c:pt idx="7316">
                  <c:v>146330</c:v>
                </c:pt>
                <c:pt idx="7317">
                  <c:v>146350</c:v>
                </c:pt>
                <c:pt idx="7318">
                  <c:v>146370</c:v>
                </c:pt>
                <c:pt idx="7319">
                  <c:v>146390</c:v>
                </c:pt>
                <c:pt idx="7320">
                  <c:v>146410</c:v>
                </c:pt>
                <c:pt idx="7321">
                  <c:v>146430</c:v>
                </c:pt>
                <c:pt idx="7322">
                  <c:v>146450</c:v>
                </c:pt>
                <c:pt idx="7323">
                  <c:v>146470</c:v>
                </c:pt>
                <c:pt idx="7324">
                  <c:v>146490</c:v>
                </c:pt>
                <c:pt idx="7325">
                  <c:v>146510</c:v>
                </c:pt>
                <c:pt idx="7326">
                  <c:v>146530</c:v>
                </c:pt>
                <c:pt idx="7327">
                  <c:v>146550</c:v>
                </c:pt>
                <c:pt idx="7328">
                  <c:v>146570</c:v>
                </c:pt>
                <c:pt idx="7329">
                  <c:v>146590</c:v>
                </c:pt>
                <c:pt idx="7330">
                  <c:v>146610</c:v>
                </c:pt>
                <c:pt idx="7331">
                  <c:v>146630</c:v>
                </c:pt>
                <c:pt idx="7332">
                  <c:v>146650</c:v>
                </c:pt>
                <c:pt idx="7333">
                  <c:v>146670</c:v>
                </c:pt>
                <c:pt idx="7334">
                  <c:v>146690</c:v>
                </c:pt>
                <c:pt idx="7335">
                  <c:v>146710</c:v>
                </c:pt>
                <c:pt idx="7336">
                  <c:v>146730</c:v>
                </c:pt>
                <c:pt idx="7337">
                  <c:v>146750</c:v>
                </c:pt>
                <c:pt idx="7338">
                  <c:v>146770</c:v>
                </c:pt>
                <c:pt idx="7339">
                  <c:v>146790</c:v>
                </c:pt>
                <c:pt idx="7340">
                  <c:v>146810</c:v>
                </c:pt>
                <c:pt idx="7341">
                  <c:v>146830</c:v>
                </c:pt>
                <c:pt idx="7342">
                  <c:v>146850</c:v>
                </c:pt>
                <c:pt idx="7343">
                  <c:v>146870</c:v>
                </c:pt>
                <c:pt idx="7344">
                  <c:v>146890</c:v>
                </c:pt>
                <c:pt idx="7345">
                  <c:v>146910</c:v>
                </c:pt>
                <c:pt idx="7346">
                  <c:v>146930</c:v>
                </c:pt>
                <c:pt idx="7347">
                  <c:v>146950</c:v>
                </c:pt>
                <c:pt idx="7348">
                  <c:v>146970</c:v>
                </c:pt>
                <c:pt idx="7349">
                  <c:v>146990</c:v>
                </c:pt>
                <c:pt idx="7350">
                  <c:v>147010</c:v>
                </c:pt>
                <c:pt idx="7351">
                  <c:v>147030</c:v>
                </c:pt>
                <c:pt idx="7352">
                  <c:v>147050</c:v>
                </c:pt>
                <c:pt idx="7353">
                  <c:v>147070</c:v>
                </c:pt>
                <c:pt idx="7354">
                  <c:v>147090</c:v>
                </c:pt>
                <c:pt idx="7355">
                  <c:v>147110</c:v>
                </c:pt>
                <c:pt idx="7356">
                  <c:v>147130</c:v>
                </c:pt>
                <c:pt idx="7357">
                  <c:v>147150</c:v>
                </c:pt>
                <c:pt idx="7358">
                  <c:v>147170</c:v>
                </c:pt>
                <c:pt idx="7359">
                  <c:v>147190</c:v>
                </c:pt>
                <c:pt idx="7360">
                  <c:v>147210</c:v>
                </c:pt>
                <c:pt idx="7361">
                  <c:v>147230</c:v>
                </c:pt>
                <c:pt idx="7362">
                  <c:v>147250</c:v>
                </c:pt>
                <c:pt idx="7363">
                  <c:v>147270</c:v>
                </c:pt>
                <c:pt idx="7364">
                  <c:v>147290</c:v>
                </c:pt>
                <c:pt idx="7365">
                  <c:v>147310</c:v>
                </c:pt>
                <c:pt idx="7366">
                  <c:v>147330</c:v>
                </c:pt>
                <c:pt idx="7367">
                  <c:v>147350</c:v>
                </c:pt>
                <c:pt idx="7368">
                  <c:v>147370</c:v>
                </c:pt>
                <c:pt idx="7369">
                  <c:v>147390</c:v>
                </c:pt>
                <c:pt idx="7370">
                  <c:v>147410</c:v>
                </c:pt>
                <c:pt idx="7371">
                  <c:v>147430</c:v>
                </c:pt>
                <c:pt idx="7372">
                  <c:v>147450</c:v>
                </c:pt>
                <c:pt idx="7373">
                  <c:v>147470</c:v>
                </c:pt>
                <c:pt idx="7374">
                  <c:v>147490</c:v>
                </c:pt>
                <c:pt idx="7375">
                  <c:v>147510</c:v>
                </c:pt>
                <c:pt idx="7376">
                  <c:v>147530</c:v>
                </c:pt>
                <c:pt idx="7377">
                  <c:v>147550</c:v>
                </c:pt>
                <c:pt idx="7378">
                  <c:v>147570</c:v>
                </c:pt>
                <c:pt idx="7379">
                  <c:v>147590</c:v>
                </c:pt>
                <c:pt idx="7380">
                  <c:v>147610</c:v>
                </c:pt>
                <c:pt idx="7381">
                  <c:v>147630</c:v>
                </c:pt>
                <c:pt idx="7382">
                  <c:v>147650</c:v>
                </c:pt>
                <c:pt idx="7383">
                  <c:v>147670</c:v>
                </c:pt>
                <c:pt idx="7384">
                  <c:v>147690</c:v>
                </c:pt>
                <c:pt idx="7385">
                  <c:v>147710</c:v>
                </c:pt>
                <c:pt idx="7386">
                  <c:v>147730</c:v>
                </c:pt>
                <c:pt idx="7387">
                  <c:v>147750</c:v>
                </c:pt>
                <c:pt idx="7388">
                  <c:v>147770</c:v>
                </c:pt>
                <c:pt idx="7389">
                  <c:v>147790</c:v>
                </c:pt>
                <c:pt idx="7390">
                  <c:v>147810</c:v>
                </c:pt>
                <c:pt idx="7391">
                  <c:v>147830</c:v>
                </c:pt>
                <c:pt idx="7392">
                  <c:v>147850</c:v>
                </c:pt>
                <c:pt idx="7393">
                  <c:v>147870</c:v>
                </c:pt>
                <c:pt idx="7394">
                  <c:v>147890</c:v>
                </c:pt>
                <c:pt idx="7395">
                  <c:v>147910</c:v>
                </c:pt>
                <c:pt idx="7396">
                  <c:v>147930</c:v>
                </c:pt>
                <c:pt idx="7397">
                  <c:v>147950</c:v>
                </c:pt>
                <c:pt idx="7398">
                  <c:v>147970</c:v>
                </c:pt>
                <c:pt idx="7399">
                  <c:v>147990</c:v>
                </c:pt>
                <c:pt idx="7400">
                  <c:v>148010</c:v>
                </c:pt>
                <c:pt idx="7401">
                  <c:v>148030</c:v>
                </c:pt>
                <c:pt idx="7402">
                  <c:v>148050</c:v>
                </c:pt>
                <c:pt idx="7403">
                  <c:v>148070</c:v>
                </c:pt>
                <c:pt idx="7404">
                  <c:v>148090</c:v>
                </c:pt>
                <c:pt idx="7405">
                  <c:v>148110</c:v>
                </c:pt>
                <c:pt idx="7406">
                  <c:v>148130</c:v>
                </c:pt>
                <c:pt idx="7407">
                  <c:v>148150</c:v>
                </c:pt>
                <c:pt idx="7408">
                  <c:v>148170</c:v>
                </c:pt>
                <c:pt idx="7409">
                  <c:v>148190</c:v>
                </c:pt>
                <c:pt idx="7410">
                  <c:v>148210</c:v>
                </c:pt>
                <c:pt idx="7411">
                  <c:v>148230</c:v>
                </c:pt>
                <c:pt idx="7412">
                  <c:v>148250</c:v>
                </c:pt>
                <c:pt idx="7413">
                  <c:v>148270</c:v>
                </c:pt>
                <c:pt idx="7414">
                  <c:v>148290</c:v>
                </c:pt>
                <c:pt idx="7415">
                  <c:v>148310</c:v>
                </c:pt>
                <c:pt idx="7416">
                  <c:v>148330</c:v>
                </c:pt>
                <c:pt idx="7417">
                  <c:v>148350</c:v>
                </c:pt>
                <c:pt idx="7418">
                  <c:v>148370</c:v>
                </c:pt>
                <c:pt idx="7419">
                  <c:v>148390</c:v>
                </c:pt>
                <c:pt idx="7420">
                  <c:v>148410</c:v>
                </c:pt>
                <c:pt idx="7421">
                  <c:v>148430</c:v>
                </c:pt>
                <c:pt idx="7422">
                  <c:v>148450</c:v>
                </c:pt>
                <c:pt idx="7423">
                  <c:v>148470</c:v>
                </c:pt>
                <c:pt idx="7424">
                  <c:v>148490</c:v>
                </c:pt>
                <c:pt idx="7425">
                  <c:v>148510</c:v>
                </c:pt>
                <c:pt idx="7426">
                  <c:v>148530</c:v>
                </c:pt>
                <c:pt idx="7427">
                  <c:v>148550</c:v>
                </c:pt>
                <c:pt idx="7428">
                  <c:v>148570</c:v>
                </c:pt>
                <c:pt idx="7429">
                  <c:v>148590</c:v>
                </c:pt>
                <c:pt idx="7430">
                  <c:v>148610</c:v>
                </c:pt>
                <c:pt idx="7431">
                  <c:v>148630</c:v>
                </c:pt>
                <c:pt idx="7432">
                  <c:v>148650</c:v>
                </c:pt>
                <c:pt idx="7433">
                  <c:v>148670</c:v>
                </c:pt>
                <c:pt idx="7434">
                  <c:v>148690</c:v>
                </c:pt>
                <c:pt idx="7435">
                  <c:v>148710</c:v>
                </c:pt>
                <c:pt idx="7436">
                  <c:v>148730</c:v>
                </c:pt>
                <c:pt idx="7437">
                  <c:v>148750</c:v>
                </c:pt>
                <c:pt idx="7438">
                  <c:v>148770</c:v>
                </c:pt>
                <c:pt idx="7439">
                  <c:v>148790</c:v>
                </c:pt>
                <c:pt idx="7440">
                  <c:v>148810</c:v>
                </c:pt>
                <c:pt idx="7441">
                  <c:v>148830</c:v>
                </c:pt>
                <c:pt idx="7442">
                  <c:v>148850</c:v>
                </c:pt>
                <c:pt idx="7443">
                  <c:v>148870</c:v>
                </c:pt>
                <c:pt idx="7444">
                  <c:v>148890</c:v>
                </c:pt>
                <c:pt idx="7445">
                  <c:v>148910</c:v>
                </c:pt>
                <c:pt idx="7446">
                  <c:v>148930</c:v>
                </c:pt>
                <c:pt idx="7447">
                  <c:v>148950</c:v>
                </c:pt>
                <c:pt idx="7448">
                  <c:v>148970</c:v>
                </c:pt>
                <c:pt idx="7449">
                  <c:v>148990</c:v>
                </c:pt>
                <c:pt idx="7450">
                  <c:v>149010</c:v>
                </c:pt>
                <c:pt idx="7451">
                  <c:v>149030</c:v>
                </c:pt>
                <c:pt idx="7452">
                  <c:v>149050</c:v>
                </c:pt>
                <c:pt idx="7453">
                  <c:v>149070</c:v>
                </c:pt>
                <c:pt idx="7454">
                  <c:v>149090</c:v>
                </c:pt>
                <c:pt idx="7455">
                  <c:v>149110</c:v>
                </c:pt>
                <c:pt idx="7456">
                  <c:v>149130</c:v>
                </c:pt>
                <c:pt idx="7457">
                  <c:v>149150</c:v>
                </c:pt>
                <c:pt idx="7458">
                  <c:v>149170</c:v>
                </c:pt>
                <c:pt idx="7459">
                  <c:v>149190</c:v>
                </c:pt>
                <c:pt idx="7460">
                  <c:v>149210</c:v>
                </c:pt>
                <c:pt idx="7461">
                  <c:v>149230</c:v>
                </c:pt>
                <c:pt idx="7462">
                  <c:v>149250</c:v>
                </c:pt>
                <c:pt idx="7463">
                  <c:v>149270</c:v>
                </c:pt>
                <c:pt idx="7464">
                  <c:v>149290</c:v>
                </c:pt>
                <c:pt idx="7465">
                  <c:v>149310</c:v>
                </c:pt>
                <c:pt idx="7466">
                  <c:v>149330</c:v>
                </c:pt>
                <c:pt idx="7467">
                  <c:v>149350</c:v>
                </c:pt>
                <c:pt idx="7468">
                  <c:v>149370</c:v>
                </c:pt>
                <c:pt idx="7469">
                  <c:v>149390</c:v>
                </c:pt>
                <c:pt idx="7470">
                  <c:v>149410</c:v>
                </c:pt>
                <c:pt idx="7471">
                  <c:v>149430</c:v>
                </c:pt>
                <c:pt idx="7472">
                  <c:v>149450</c:v>
                </c:pt>
                <c:pt idx="7473">
                  <c:v>149470</c:v>
                </c:pt>
                <c:pt idx="7474">
                  <c:v>149490</c:v>
                </c:pt>
                <c:pt idx="7475">
                  <c:v>149510</c:v>
                </c:pt>
                <c:pt idx="7476">
                  <c:v>149530</c:v>
                </c:pt>
                <c:pt idx="7477">
                  <c:v>149550</c:v>
                </c:pt>
                <c:pt idx="7478">
                  <c:v>149570</c:v>
                </c:pt>
                <c:pt idx="7479">
                  <c:v>149590</c:v>
                </c:pt>
                <c:pt idx="7480">
                  <c:v>149610</c:v>
                </c:pt>
                <c:pt idx="7481">
                  <c:v>149630</c:v>
                </c:pt>
                <c:pt idx="7482">
                  <c:v>149650</c:v>
                </c:pt>
                <c:pt idx="7483">
                  <c:v>149670</c:v>
                </c:pt>
                <c:pt idx="7484">
                  <c:v>149690</c:v>
                </c:pt>
                <c:pt idx="7485">
                  <c:v>149710</c:v>
                </c:pt>
                <c:pt idx="7486">
                  <c:v>149730</c:v>
                </c:pt>
                <c:pt idx="7487">
                  <c:v>149750</c:v>
                </c:pt>
                <c:pt idx="7488">
                  <c:v>149770</c:v>
                </c:pt>
                <c:pt idx="7489">
                  <c:v>149790</c:v>
                </c:pt>
                <c:pt idx="7490">
                  <c:v>149810</c:v>
                </c:pt>
                <c:pt idx="7491">
                  <c:v>149830</c:v>
                </c:pt>
                <c:pt idx="7492">
                  <c:v>149850</c:v>
                </c:pt>
                <c:pt idx="7493">
                  <c:v>149870</c:v>
                </c:pt>
                <c:pt idx="7494">
                  <c:v>149890</c:v>
                </c:pt>
                <c:pt idx="7495">
                  <c:v>149910</c:v>
                </c:pt>
                <c:pt idx="7496">
                  <c:v>149930</c:v>
                </c:pt>
                <c:pt idx="7497">
                  <c:v>149950</c:v>
                </c:pt>
                <c:pt idx="7498">
                  <c:v>149970</c:v>
                </c:pt>
                <c:pt idx="7499">
                  <c:v>149990</c:v>
                </c:pt>
                <c:pt idx="7500">
                  <c:v>150010</c:v>
                </c:pt>
                <c:pt idx="7501">
                  <c:v>150030</c:v>
                </c:pt>
                <c:pt idx="7502">
                  <c:v>150050</c:v>
                </c:pt>
                <c:pt idx="7503">
                  <c:v>150070</c:v>
                </c:pt>
                <c:pt idx="7504">
                  <c:v>150090</c:v>
                </c:pt>
                <c:pt idx="7505">
                  <c:v>150110</c:v>
                </c:pt>
                <c:pt idx="7506">
                  <c:v>150130</c:v>
                </c:pt>
                <c:pt idx="7507">
                  <c:v>150150</c:v>
                </c:pt>
                <c:pt idx="7508">
                  <c:v>150170</c:v>
                </c:pt>
                <c:pt idx="7509">
                  <c:v>150190</c:v>
                </c:pt>
                <c:pt idx="7510">
                  <c:v>150210</c:v>
                </c:pt>
                <c:pt idx="7511">
                  <c:v>150230</c:v>
                </c:pt>
                <c:pt idx="7512">
                  <c:v>150250</c:v>
                </c:pt>
                <c:pt idx="7513">
                  <c:v>150270</c:v>
                </c:pt>
                <c:pt idx="7514">
                  <c:v>150290</c:v>
                </c:pt>
                <c:pt idx="7515">
                  <c:v>150310</c:v>
                </c:pt>
                <c:pt idx="7516">
                  <c:v>150330</c:v>
                </c:pt>
                <c:pt idx="7517">
                  <c:v>150350</c:v>
                </c:pt>
                <c:pt idx="7518">
                  <c:v>150370</c:v>
                </c:pt>
                <c:pt idx="7519">
                  <c:v>150390</c:v>
                </c:pt>
                <c:pt idx="7520">
                  <c:v>150410</c:v>
                </c:pt>
                <c:pt idx="7521">
                  <c:v>150430</c:v>
                </c:pt>
                <c:pt idx="7522">
                  <c:v>150450</c:v>
                </c:pt>
                <c:pt idx="7523">
                  <c:v>150470</c:v>
                </c:pt>
                <c:pt idx="7524">
                  <c:v>150490</c:v>
                </c:pt>
                <c:pt idx="7525">
                  <c:v>150510</c:v>
                </c:pt>
                <c:pt idx="7526">
                  <c:v>150530</c:v>
                </c:pt>
                <c:pt idx="7527">
                  <c:v>150550</c:v>
                </c:pt>
                <c:pt idx="7528">
                  <c:v>150570</c:v>
                </c:pt>
                <c:pt idx="7529">
                  <c:v>150590</c:v>
                </c:pt>
                <c:pt idx="7530">
                  <c:v>150610</c:v>
                </c:pt>
                <c:pt idx="7531">
                  <c:v>150630</c:v>
                </c:pt>
                <c:pt idx="7532">
                  <c:v>150650</c:v>
                </c:pt>
                <c:pt idx="7533">
                  <c:v>150670</c:v>
                </c:pt>
                <c:pt idx="7534">
                  <c:v>150690</c:v>
                </c:pt>
                <c:pt idx="7535">
                  <c:v>150710</c:v>
                </c:pt>
                <c:pt idx="7536">
                  <c:v>150730</c:v>
                </c:pt>
                <c:pt idx="7537">
                  <c:v>150750</c:v>
                </c:pt>
                <c:pt idx="7538">
                  <c:v>150770</c:v>
                </c:pt>
                <c:pt idx="7539">
                  <c:v>150790</c:v>
                </c:pt>
                <c:pt idx="7540">
                  <c:v>150810</c:v>
                </c:pt>
                <c:pt idx="7541">
                  <c:v>150830</c:v>
                </c:pt>
                <c:pt idx="7542">
                  <c:v>150850</c:v>
                </c:pt>
                <c:pt idx="7543">
                  <c:v>150870</c:v>
                </c:pt>
                <c:pt idx="7544">
                  <c:v>150890</c:v>
                </c:pt>
                <c:pt idx="7545">
                  <c:v>150910</c:v>
                </c:pt>
                <c:pt idx="7546">
                  <c:v>150930</c:v>
                </c:pt>
                <c:pt idx="7547">
                  <c:v>150950</c:v>
                </c:pt>
                <c:pt idx="7548">
                  <c:v>150970</c:v>
                </c:pt>
                <c:pt idx="7549">
                  <c:v>150990</c:v>
                </c:pt>
                <c:pt idx="7550">
                  <c:v>151010</c:v>
                </c:pt>
                <c:pt idx="7551">
                  <c:v>151030</c:v>
                </c:pt>
                <c:pt idx="7552">
                  <c:v>151050</c:v>
                </c:pt>
                <c:pt idx="7553">
                  <c:v>151070</c:v>
                </c:pt>
                <c:pt idx="7554">
                  <c:v>151090</c:v>
                </c:pt>
                <c:pt idx="7555">
                  <c:v>151110</c:v>
                </c:pt>
                <c:pt idx="7556">
                  <c:v>151130</c:v>
                </c:pt>
                <c:pt idx="7557">
                  <c:v>151150</c:v>
                </c:pt>
                <c:pt idx="7558">
                  <c:v>151170</c:v>
                </c:pt>
                <c:pt idx="7559">
                  <c:v>151190</c:v>
                </c:pt>
                <c:pt idx="7560">
                  <c:v>151210</c:v>
                </c:pt>
                <c:pt idx="7561">
                  <c:v>151230</c:v>
                </c:pt>
                <c:pt idx="7562">
                  <c:v>151250</c:v>
                </c:pt>
                <c:pt idx="7563">
                  <c:v>151270</c:v>
                </c:pt>
                <c:pt idx="7564">
                  <c:v>151290</c:v>
                </c:pt>
                <c:pt idx="7565">
                  <c:v>151310</c:v>
                </c:pt>
                <c:pt idx="7566">
                  <c:v>151330</c:v>
                </c:pt>
                <c:pt idx="7567">
                  <c:v>151350</c:v>
                </c:pt>
                <c:pt idx="7568">
                  <c:v>151370</c:v>
                </c:pt>
                <c:pt idx="7569">
                  <c:v>151390</c:v>
                </c:pt>
                <c:pt idx="7570">
                  <c:v>151410</c:v>
                </c:pt>
                <c:pt idx="7571">
                  <c:v>151430</c:v>
                </c:pt>
                <c:pt idx="7572">
                  <c:v>151450</c:v>
                </c:pt>
                <c:pt idx="7573">
                  <c:v>151470</c:v>
                </c:pt>
                <c:pt idx="7574">
                  <c:v>151490</c:v>
                </c:pt>
                <c:pt idx="7575">
                  <c:v>151510</c:v>
                </c:pt>
                <c:pt idx="7576">
                  <c:v>151530</c:v>
                </c:pt>
                <c:pt idx="7577">
                  <c:v>151550</c:v>
                </c:pt>
                <c:pt idx="7578">
                  <c:v>151570</c:v>
                </c:pt>
                <c:pt idx="7579">
                  <c:v>151590</c:v>
                </c:pt>
                <c:pt idx="7580">
                  <c:v>151610</c:v>
                </c:pt>
                <c:pt idx="7581">
                  <c:v>151630</c:v>
                </c:pt>
                <c:pt idx="7582">
                  <c:v>151650</c:v>
                </c:pt>
                <c:pt idx="7583">
                  <c:v>151670</c:v>
                </c:pt>
                <c:pt idx="7584">
                  <c:v>151690</c:v>
                </c:pt>
                <c:pt idx="7585">
                  <c:v>151710</c:v>
                </c:pt>
                <c:pt idx="7586">
                  <c:v>151730</c:v>
                </c:pt>
                <c:pt idx="7587">
                  <c:v>151750</c:v>
                </c:pt>
                <c:pt idx="7588">
                  <c:v>151770</c:v>
                </c:pt>
                <c:pt idx="7589">
                  <c:v>151790</c:v>
                </c:pt>
                <c:pt idx="7590">
                  <c:v>151810</c:v>
                </c:pt>
                <c:pt idx="7591">
                  <c:v>151830</c:v>
                </c:pt>
                <c:pt idx="7592">
                  <c:v>151850</c:v>
                </c:pt>
                <c:pt idx="7593">
                  <c:v>151870</c:v>
                </c:pt>
                <c:pt idx="7594">
                  <c:v>151890</c:v>
                </c:pt>
                <c:pt idx="7595">
                  <c:v>151910</c:v>
                </c:pt>
                <c:pt idx="7596">
                  <c:v>151930</c:v>
                </c:pt>
                <c:pt idx="7597">
                  <c:v>151950</c:v>
                </c:pt>
                <c:pt idx="7598">
                  <c:v>151970</c:v>
                </c:pt>
                <c:pt idx="7599">
                  <c:v>151990</c:v>
                </c:pt>
                <c:pt idx="7600">
                  <c:v>152010</c:v>
                </c:pt>
                <c:pt idx="7601">
                  <c:v>152030</c:v>
                </c:pt>
                <c:pt idx="7602">
                  <c:v>152050</c:v>
                </c:pt>
                <c:pt idx="7603">
                  <c:v>152070</c:v>
                </c:pt>
                <c:pt idx="7604">
                  <c:v>152090</c:v>
                </c:pt>
                <c:pt idx="7605">
                  <c:v>152110</c:v>
                </c:pt>
                <c:pt idx="7606">
                  <c:v>152130</c:v>
                </c:pt>
                <c:pt idx="7607">
                  <c:v>152150</c:v>
                </c:pt>
                <c:pt idx="7608">
                  <c:v>152170</c:v>
                </c:pt>
                <c:pt idx="7609">
                  <c:v>152190</c:v>
                </c:pt>
                <c:pt idx="7610">
                  <c:v>152210</c:v>
                </c:pt>
                <c:pt idx="7611">
                  <c:v>152230</c:v>
                </c:pt>
                <c:pt idx="7612">
                  <c:v>152250</c:v>
                </c:pt>
                <c:pt idx="7613">
                  <c:v>152270</c:v>
                </c:pt>
                <c:pt idx="7614">
                  <c:v>152290</c:v>
                </c:pt>
                <c:pt idx="7615">
                  <c:v>152310</c:v>
                </c:pt>
                <c:pt idx="7616">
                  <c:v>152330</c:v>
                </c:pt>
                <c:pt idx="7617">
                  <c:v>152350</c:v>
                </c:pt>
                <c:pt idx="7618">
                  <c:v>152370</c:v>
                </c:pt>
                <c:pt idx="7619">
                  <c:v>152390</c:v>
                </c:pt>
                <c:pt idx="7620">
                  <c:v>152410</c:v>
                </c:pt>
                <c:pt idx="7621">
                  <c:v>152430</c:v>
                </c:pt>
                <c:pt idx="7622">
                  <c:v>152450</c:v>
                </c:pt>
                <c:pt idx="7623">
                  <c:v>152470</c:v>
                </c:pt>
                <c:pt idx="7624">
                  <c:v>152490</c:v>
                </c:pt>
                <c:pt idx="7625">
                  <c:v>152510</c:v>
                </c:pt>
                <c:pt idx="7626">
                  <c:v>152530</c:v>
                </c:pt>
                <c:pt idx="7627">
                  <c:v>152550</c:v>
                </c:pt>
                <c:pt idx="7628">
                  <c:v>152570</c:v>
                </c:pt>
                <c:pt idx="7629">
                  <c:v>152590</c:v>
                </c:pt>
                <c:pt idx="7630">
                  <c:v>152610</c:v>
                </c:pt>
                <c:pt idx="7631">
                  <c:v>152630</c:v>
                </c:pt>
                <c:pt idx="7632">
                  <c:v>152650</c:v>
                </c:pt>
                <c:pt idx="7633">
                  <c:v>152670</c:v>
                </c:pt>
                <c:pt idx="7634">
                  <c:v>152690</c:v>
                </c:pt>
                <c:pt idx="7635">
                  <c:v>152710</c:v>
                </c:pt>
                <c:pt idx="7636">
                  <c:v>152730</c:v>
                </c:pt>
                <c:pt idx="7637">
                  <c:v>152750</c:v>
                </c:pt>
                <c:pt idx="7638">
                  <c:v>152770</c:v>
                </c:pt>
                <c:pt idx="7639">
                  <c:v>152790</c:v>
                </c:pt>
                <c:pt idx="7640">
                  <c:v>152810</c:v>
                </c:pt>
                <c:pt idx="7641">
                  <c:v>152830</c:v>
                </c:pt>
                <c:pt idx="7642">
                  <c:v>152850</c:v>
                </c:pt>
                <c:pt idx="7643">
                  <c:v>152870</c:v>
                </c:pt>
                <c:pt idx="7644">
                  <c:v>152890</c:v>
                </c:pt>
                <c:pt idx="7645">
                  <c:v>152910</c:v>
                </c:pt>
                <c:pt idx="7646">
                  <c:v>152930</c:v>
                </c:pt>
                <c:pt idx="7647">
                  <c:v>152950</c:v>
                </c:pt>
                <c:pt idx="7648">
                  <c:v>152970</c:v>
                </c:pt>
                <c:pt idx="7649">
                  <c:v>152990</c:v>
                </c:pt>
                <c:pt idx="7650">
                  <c:v>153010</c:v>
                </c:pt>
                <c:pt idx="7651">
                  <c:v>153030</c:v>
                </c:pt>
                <c:pt idx="7652">
                  <c:v>153050</c:v>
                </c:pt>
                <c:pt idx="7653">
                  <c:v>153070</c:v>
                </c:pt>
                <c:pt idx="7654">
                  <c:v>153090</c:v>
                </c:pt>
                <c:pt idx="7655">
                  <c:v>153110</c:v>
                </c:pt>
                <c:pt idx="7656">
                  <c:v>153130</c:v>
                </c:pt>
                <c:pt idx="7657">
                  <c:v>153150</c:v>
                </c:pt>
                <c:pt idx="7658">
                  <c:v>153170</c:v>
                </c:pt>
                <c:pt idx="7659">
                  <c:v>153190</c:v>
                </c:pt>
                <c:pt idx="7660">
                  <c:v>153210</c:v>
                </c:pt>
                <c:pt idx="7661">
                  <c:v>153230</c:v>
                </c:pt>
                <c:pt idx="7662">
                  <c:v>153250</c:v>
                </c:pt>
                <c:pt idx="7663">
                  <c:v>153270</c:v>
                </c:pt>
                <c:pt idx="7664">
                  <c:v>153290</c:v>
                </c:pt>
                <c:pt idx="7665">
                  <c:v>153310</c:v>
                </c:pt>
                <c:pt idx="7666">
                  <c:v>153330</c:v>
                </c:pt>
                <c:pt idx="7667">
                  <c:v>153350</c:v>
                </c:pt>
                <c:pt idx="7668">
                  <c:v>153370</c:v>
                </c:pt>
                <c:pt idx="7669">
                  <c:v>153390</c:v>
                </c:pt>
                <c:pt idx="7670">
                  <c:v>153410</c:v>
                </c:pt>
                <c:pt idx="7671">
                  <c:v>153430</c:v>
                </c:pt>
                <c:pt idx="7672">
                  <c:v>153450</c:v>
                </c:pt>
                <c:pt idx="7673">
                  <c:v>153470</c:v>
                </c:pt>
                <c:pt idx="7674">
                  <c:v>153490</c:v>
                </c:pt>
                <c:pt idx="7675">
                  <c:v>153510</c:v>
                </c:pt>
                <c:pt idx="7676">
                  <c:v>153530</c:v>
                </c:pt>
                <c:pt idx="7677">
                  <c:v>153550</c:v>
                </c:pt>
                <c:pt idx="7678">
                  <c:v>153570</c:v>
                </c:pt>
                <c:pt idx="7679">
                  <c:v>153590</c:v>
                </c:pt>
                <c:pt idx="7680">
                  <c:v>153610</c:v>
                </c:pt>
                <c:pt idx="7681">
                  <c:v>153630</c:v>
                </c:pt>
                <c:pt idx="7682">
                  <c:v>153650</c:v>
                </c:pt>
                <c:pt idx="7683">
                  <c:v>153670</c:v>
                </c:pt>
                <c:pt idx="7684">
                  <c:v>153690</c:v>
                </c:pt>
                <c:pt idx="7685">
                  <c:v>153710</c:v>
                </c:pt>
                <c:pt idx="7686">
                  <c:v>153730</c:v>
                </c:pt>
                <c:pt idx="7687">
                  <c:v>153750</c:v>
                </c:pt>
                <c:pt idx="7688">
                  <c:v>153770</c:v>
                </c:pt>
                <c:pt idx="7689">
                  <c:v>153790</c:v>
                </c:pt>
                <c:pt idx="7690">
                  <c:v>153810</c:v>
                </c:pt>
                <c:pt idx="7691">
                  <c:v>153830</c:v>
                </c:pt>
                <c:pt idx="7692">
                  <c:v>153850</c:v>
                </c:pt>
                <c:pt idx="7693">
                  <c:v>153870</c:v>
                </c:pt>
                <c:pt idx="7694">
                  <c:v>153890</c:v>
                </c:pt>
                <c:pt idx="7695">
                  <c:v>153910</c:v>
                </c:pt>
                <c:pt idx="7696">
                  <c:v>153930</c:v>
                </c:pt>
                <c:pt idx="7697">
                  <c:v>153950</c:v>
                </c:pt>
                <c:pt idx="7698">
                  <c:v>153970</c:v>
                </c:pt>
                <c:pt idx="7699">
                  <c:v>153990</c:v>
                </c:pt>
                <c:pt idx="7700">
                  <c:v>154010</c:v>
                </c:pt>
                <c:pt idx="7701">
                  <c:v>154030</c:v>
                </c:pt>
                <c:pt idx="7702">
                  <c:v>154050</c:v>
                </c:pt>
                <c:pt idx="7703">
                  <c:v>154070</c:v>
                </c:pt>
                <c:pt idx="7704">
                  <c:v>154090</c:v>
                </c:pt>
                <c:pt idx="7705">
                  <c:v>154110</c:v>
                </c:pt>
                <c:pt idx="7706">
                  <c:v>154130</c:v>
                </c:pt>
                <c:pt idx="7707">
                  <c:v>154150</c:v>
                </c:pt>
                <c:pt idx="7708">
                  <c:v>154170</c:v>
                </c:pt>
                <c:pt idx="7709">
                  <c:v>154190</c:v>
                </c:pt>
                <c:pt idx="7710">
                  <c:v>154210</c:v>
                </c:pt>
                <c:pt idx="7711">
                  <c:v>154230</c:v>
                </c:pt>
                <c:pt idx="7712">
                  <c:v>154250</c:v>
                </c:pt>
                <c:pt idx="7713">
                  <c:v>154270</c:v>
                </c:pt>
                <c:pt idx="7714">
                  <c:v>154290</c:v>
                </c:pt>
                <c:pt idx="7715">
                  <c:v>154310</c:v>
                </c:pt>
                <c:pt idx="7716">
                  <c:v>154330</c:v>
                </c:pt>
                <c:pt idx="7717">
                  <c:v>154350</c:v>
                </c:pt>
                <c:pt idx="7718">
                  <c:v>154370</c:v>
                </c:pt>
                <c:pt idx="7719">
                  <c:v>154390</c:v>
                </c:pt>
                <c:pt idx="7720">
                  <c:v>154410</c:v>
                </c:pt>
                <c:pt idx="7721">
                  <c:v>154430</c:v>
                </c:pt>
                <c:pt idx="7722">
                  <c:v>154450</c:v>
                </c:pt>
                <c:pt idx="7723">
                  <c:v>154470</c:v>
                </c:pt>
                <c:pt idx="7724">
                  <c:v>154490</c:v>
                </c:pt>
                <c:pt idx="7725">
                  <c:v>154510</c:v>
                </c:pt>
                <c:pt idx="7726">
                  <c:v>154530</c:v>
                </c:pt>
                <c:pt idx="7727">
                  <c:v>154550</c:v>
                </c:pt>
                <c:pt idx="7728">
                  <c:v>154570</c:v>
                </c:pt>
                <c:pt idx="7729">
                  <c:v>154590</c:v>
                </c:pt>
                <c:pt idx="7730">
                  <c:v>154610</c:v>
                </c:pt>
                <c:pt idx="7731">
                  <c:v>154630</c:v>
                </c:pt>
                <c:pt idx="7732">
                  <c:v>154650</c:v>
                </c:pt>
                <c:pt idx="7733">
                  <c:v>154670</c:v>
                </c:pt>
                <c:pt idx="7734">
                  <c:v>154690</c:v>
                </c:pt>
                <c:pt idx="7735">
                  <c:v>154710</c:v>
                </c:pt>
                <c:pt idx="7736">
                  <c:v>154730</c:v>
                </c:pt>
                <c:pt idx="7737">
                  <c:v>154750</c:v>
                </c:pt>
                <c:pt idx="7738">
                  <c:v>154770</c:v>
                </c:pt>
                <c:pt idx="7739">
                  <c:v>154790</c:v>
                </c:pt>
                <c:pt idx="7740">
                  <c:v>154810</c:v>
                </c:pt>
                <c:pt idx="7741">
                  <c:v>154830</c:v>
                </c:pt>
                <c:pt idx="7742">
                  <c:v>154850</c:v>
                </c:pt>
                <c:pt idx="7743">
                  <c:v>154870</c:v>
                </c:pt>
                <c:pt idx="7744">
                  <c:v>154890</c:v>
                </c:pt>
                <c:pt idx="7745">
                  <c:v>154910</c:v>
                </c:pt>
                <c:pt idx="7746">
                  <c:v>154930</c:v>
                </c:pt>
                <c:pt idx="7747">
                  <c:v>154950</c:v>
                </c:pt>
                <c:pt idx="7748">
                  <c:v>154970</c:v>
                </c:pt>
                <c:pt idx="7749">
                  <c:v>154990</c:v>
                </c:pt>
                <c:pt idx="7750">
                  <c:v>155010</c:v>
                </c:pt>
                <c:pt idx="7751">
                  <c:v>155030</c:v>
                </c:pt>
                <c:pt idx="7752">
                  <c:v>155050</c:v>
                </c:pt>
                <c:pt idx="7753">
                  <c:v>155070</c:v>
                </c:pt>
                <c:pt idx="7754">
                  <c:v>155090</c:v>
                </c:pt>
                <c:pt idx="7755">
                  <c:v>155110</c:v>
                </c:pt>
                <c:pt idx="7756">
                  <c:v>155130</c:v>
                </c:pt>
                <c:pt idx="7757">
                  <c:v>155150</c:v>
                </c:pt>
                <c:pt idx="7758">
                  <c:v>155170</c:v>
                </c:pt>
                <c:pt idx="7759">
                  <c:v>155190</c:v>
                </c:pt>
                <c:pt idx="7760">
                  <c:v>155210</c:v>
                </c:pt>
                <c:pt idx="7761">
                  <c:v>155230</c:v>
                </c:pt>
                <c:pt idx="7762">
                  <c:v>155250</c:v>
                </c:pt>
                <c:pt idx="7763">
                  <c:v>155270</c:v>
                </c:pt>
                <c:pt idx="7764">
                  <c:v>155290</c:v>
                </c:pt>
                <c:pt idx="7765">
                  <c:v>155310</c:v>
                </c:pt>
                <c:pt idx="7766">
                  <c:v>155330</c:v>
                </c:pt>
                <c:pt idx="7767">
                  <c:v>155350</c:v>
                </c:pt>
                <c:pt idx="7768">
                  <c:v>155370</c:v>
                </c:pt>
                <c:pt idx="7769">
                  <c:v>155390</c:v>
                </c:pt>
                <c:pt idx="7770">
                  <c:v>155410</c:v>
                </c:pt>
                <c:pt idx="7771">
                  <c:v>155430</c:v>
                </c:pt>
                <c:pt idx="7772">
                  <c:v>155450</c:v>
                </c:pt>
                <c:pt idx="7773">
                  <c:v>155470</c:v>
                </c:pt>
                <c:pt idx="7774">
                  <c:v>155490</c:v>
                </c:pt>
                <c:pt idx="7775">
                  <c:v>155510</c:v>
                </c:pt>
                <c:pt idx="7776">
                  <c:v>155530</c:v>
                </c:pt>
                <c:pt idx="7777">
                  <c:v>155550</c:v>
                </c:pt>
                <c:pt idx="7778">
                  <c:v>155570</c:v>
                </c:pt>
                <c:pt idx="7779">
                  <c:v>155590</c:v>
                </c:pt>
                <c:pt idx="7780">
                  <c:v>155610</c:v>
                </c:pt>
                <c:pt idx="7781">
                  <c:v>155630</c:v>
                </c:pt>
                <c:pt idx="7782">
                  <c:v>155650</c:v>
                </c:pt>
                <c:pt idx="7783">
                  <c:v>155670</c:v>
                </c:pt>
                <c:pt idx="7784">
                  <c:v>155690</c:v>
                </c:pt>
                <c:pt idx="7785">
                  <c:v>155710</c:v>
                </c:pt>
                <c:pt idx="7786">
                  <c:v>155730</c:v>
                </c:pt>
                <c:pt idx="7787">
                  <c:v>155750</c:v>
                </c:pt>
                <c:pt idx="7788">
                  <c:v>155770</c:v>
                </c:pt>
                <c:pt idx="7789">
                  <c:v>155790</c:v>
                </c:pt>
                <c:pt idx="7790">
                  <c:v>155810</c:v>
                </c:pt>
                <c:pt idx="7791">
                  <c:v>155830</c:v>
                </c:pt>
                <c:pt idx="7792">
                  <c:v>155850</c:v>
                </c:pt>
                <c:pt idx="7793">
                  <c:v>155870</c:v>
                </c:pt>
                <c:pt idx="7794">
                  <c:v>155890</c:v>
                </c:pt>
                <c:pt idx="7795">
                  <c:v>155910</c:v>
                </c:pt>
                <c:pt idx="7796">
                  <c:v>155930</c:v>
                </c:pt>
                <c:pt idx="7797">
                  <c:v>155950</c:v>
                </c:pt>
                <c:pt idx="7798">
                  <c:v>155970</c:v>
                </c:pt>
                <c:pt idx="7799">
                  <c:v>155990</c:v>
                </c:pt>
                <c:pt idx="7800">
                  <c:v>156010</c:v>
                </c:pt>
                <c:pt idx="7801">
                  <c:v>156030</c:v>
                </c:pt>
                <c:pt idx="7802">
                  <c:v>156050</c:v>
                </c:pt>
                <c:pt idx="7803">
                  <c:v>156070</c:v>
                </c:pt>
                <c:pt idx="7804">
                  <c:v>156090</c:v>
                </c:pt>
                <c:pt idx="7805">
                  <c:v>156110</c:v>
                </c:pt>
                <c:pt idx="7806">
                  <c:v>156130</c:v>
                </c:pt>
                <c:pt idx="7807">
                  <c:v>156150</c:v>
                </c:pt>
                <c:pt idx="7808">
                  <c:v>156170</c:v>
                </c:pt>
                <c:pt idx="7809">
                  <c:v>156190</c:v>
                </c:pt>
                <c:pt idx="7810">
                  <c:v>156210</c:v>
                </c:pt>
                <c:pt idx="7811">
                  <c:v>156230</c:v>
                </c:pt>
                <c:pt idx="7812">
                  <c:v>156250</c:v>
                </c:pt>
                <c:pt idx="7813">
                  <c:v>156270</c:v>
                </c:pt>
                <c:pt idx="7814">
                  <c:v>156290</c:v>
                </c:pt>
                <c:pt idx="7815">
                  <c:v>156310</c:v>
                </c:pt>
                <c:pt idx="7816">
                  <c:v>156330</c:v>
                </c:pt>
                <c:pt idx="7817">
                  <c:v>156350</c:v>
                </c:pt>
                <c:pt idx="7818">
                  <c:v>156370</c:v>
                </c:pt>
                <c:pt idx="7819">
                  <c:v>156390</c:v>
                </c:pt>
                <c:pt idx="7820">
                  <c:v>156410</c:v>
                </c:pt>
                <c:pt idx="7821">
                  <c:v>156430</c:v>
                </c:pt>
                <c:pt idx="7822">
                  <c:v>156450</c:v>
                </c:pt>
                <c:pt idx="7823">
                  <c:v>156470</c:v>
                </c:pt>
                <c:pt idx="7824">
                  <c:v>156490</c:v>
                </c:pt>
                <c:pt idx="7825">
                  <c:v>156510</c:v>
                </c:pt>
                <c:pt idx="7826">
                  <c:v>156530</c:v>
                </c:pt>
                <c:pt idx="7827">
                  <c:v>156550</c:v>
                </c:pt>
                <c:pt idx="7828">
                  <c:v>156570</c:v>
                </c:pt>
                <c:pt idx="7829">
                  <c:v>156590</c:v>
                </c:pt>
                <c:pt idx="7830">
                  <c:v>156610</c:v>
                </c:pt>
                <c:pt idx="7831">
                  <c:v>156630</c:v>
                </c:pt>
                <c:pt idx="7832">
                  <c:v>156650</c:v>
                </c:pt>
                <c:pt idx="7833">
                  <c:v>156670</c:v>
                </c:pt>
                <c:pt idx="7834">
                  <c:v>156690</c:v>
                </c:pt>
                <c:pt idx="7835">
                  <c:v>156710</c:v>
                </c:pt>
                <c:pt idx="7836">
                  <c:v>156730</c:v>
                </c:pt>
                <c:pt idx="7837">
                  <c:v>156750</c:v>
                </c:pt>
                <c:pt idx="7838">
                  <c:v>156770</c:v>
                </c:pt>
                <c:pt idx="7839">
                  <c:v>156790</c:v>
                </c:pt>
                <c:pt idx="7840">
                  <c:v>156810</c:v>
                </c:pt>
                <c:pt idx="7841">
                  <c:v>156830</c:v>
                </c:pt>
                <c:pt idx="7842">
                  <c:v>156850</c:v>
                </c:pt>
                <c:pt idx="7843">
                  <c:v>156870</c:v>
                </c:pt>
                <c:pt idx="7844">
                  <c:v>156890</c:v>
                </c:pt>
                <c:pt idx="7845">
                  <c:v>156910</c:v>
                </c:pt>
                <c:pt idx="7846">
                  <c:v>156930</c:v>
                </c:pt>
                <c:pt idx="7847">
                  <c:v>156950</c:v>
                </c:pt>
                <c:pt idx="7848">
                  <c:v>156970</c:v>
                </c:pt>
                <c:pt idx="7849">
                  <c:v>156990</c:v>
                </c:pt>
                <c:pt idx="7850">
                  <c:v>157010</c:v>
                </c:pt>
                <c:pt idx="7851">
                  <c:v>157030</c:v>
                </c:pt>
                <c:pt idx="7852">
                  <c:v>157050</c:v>
                </c:pt>
                <c:pt idx="7853">
                  <c:v>157070</c:v>
                </c:pt>
                <c:pt idx="7854">
                  <c:v>157090</c:v>
                </c:pt>
                <c:pt idx="7855">
                  <c:v>157110</c:v>
                </c:pt>
                <c:pt idx="7856">
                  <c:v>157130</c:v>
                </c:pt>
                <c:pt idx="7857">
                  <c:v>157150</c:v>
                </c:pt>
                <c:pt idx="7858">
                  <c:v>157170</c:v>
                </c:pt>
                <c:pt idx="7859">
                  <c:v>157190</c:v>
                </c:pt>
                <c:pt idx="7860">
                  <c:v>157210</c:v>
                </c:pt>
                <c:pt idx="7861">
                  <c:v>157230</c:v>
                </c:pt>
                <c:pt idx="7862">
                  <c:v>157250</c:v>
                </c:pt>
                <c:pt idx="7863">
                  <c:v>157270</c:v>
                </c:pt>
                <c:pt idx="7864">
                  <c:v>157290</c:v>
                </c:pt>
                <c:pt idx="7865">
                  <c:v>157310</c:v>
                </c:pt>
                <c:pt idx="7866">
                  <c:v>157330</c:v>
                </c:pt>
                <c:pt idx="7867">
                  <c:v>157350</c:v>
                </c:pt>
                <c:pt idx="7868">
                  <c:v>157370</c:v>
                </c:pt>
                <c:pt idx="7869">
                  <c:v>157390</c:v>
                </c:pt>
                <c:pt idx="7870">
                  <c:v>157410</c:v>
                </c:pt>
                <c:pt idx="7871">
                  <c:v>157430</c:v>
                </c:pt>
                <c:pt idx="7872">
                  <c:v>157450</c:v>
                </c:pt>
                <c:pt idx="7873">
                  <c:v>157470</c:v>
                </c:pt>
                <c:pt idx="7874">
                  <c:v>157490</c:v>
                </c:pt>
                <c:pt idx="7875">
                  <c:v>157510</c:v>
                </c:pt>
                <c:pt idx="7876">
                  <c:v>157530</c:v>
                </c:pt>
                <c:pt idx="7877">
                  <c:v>157550</c:v>
                </c:pt>
                <c:pt idx="7878">
                  <c:v>157570</c:v>
                </c:pt>
                <c:pt idx="7879">
                  <c:v>157590</c:v>
                </c:pt>
                <c:pt idx="7880">
                  <c:v>157610</c:v>
                </c:pt>
                <c:pt idx="7881">
                  <c:v>157630</c:v>
                </c:pt>
                <c:pt idx="7882">
                  <c:v>157650</c:v>
                </c:pt>
                <c:pt idx="7883">
                  <c:v>157670</c:v>
                </c:pt>
                <c:pt idx="7884">
                  <c:v>157690</c:v>
                </c:pt>
                <c:pt idx="7885">
                  <c:v>157710</c:v>
                </c:pt>
                <c:pt idx="7886">
                  <c:v>157730</c:v>
                </c:pt>
                <c:pt idx="7887">
                  <c:v>157750</c:v>
                </c:pt>
                <c:pt idx="7888">
                  <c:v>157770</c:v>
                </c:pt>
                <c:pt idx="7889">
                  <c:v>157790</c:v>
                </c:pt>
                <c:pt idx="7890">
                  <c:v>157810</c:v>
                </c:pt>
                <c:pt idx="7891">
                  <c:v>157830</c:v>
                </c:pt>
                <c:pt idx="7892">
                  <c:v>157850</c:v>
                </c:pt>
                <c:pt idx="7893">
                  <c:v>157870</c:v>
                </c:pt>
                <c:pt idx="7894">
                  <c:v>157890</c:v>
                </c:pt>
                <c:pt idx="7895">
                  <c:v>157910</c:v>
                </c:pt>
                <c:pt idx="7896">
                  <c:v>157930</c:v>
                </c:pt>
                <c:pt idx="7897">
                  <c:v>157950</c:v>
                </c:pt>
                <c:pt idx="7898">
                  <c:v>157970</c:v>
                </c:pt>
                <c:pt idx="7899">
                  <c:v>157990</c:v>
                </c:pt>
                <c:pt idx="7900">
                  <c:v>158010</c:v>
                </c:pt>
                <c:pt idx="7901">
                  <c:v>158030</c:v>
                </c:pt>
                <c:pt idx="7902">
                  <c:v>158050</c:v>
                </c:pt>
                <c:pt idx="7903">
                  <c:v>158070</c:v>
                </c:pt>
                <c:pt idx="7904">
                  <c:v>158090</c:v>
                </c:pt>
                <c:pt idx="7905">
                  <c:v>158110</c:v>
                </c:pt>
                <c:pt idx="7906">
                  <c:v>158130</c:v>
                </c:pt>
                <c:pt idx="7907">
                  <c:v>158150</c:v>
                </c:pt>
                <c:pt idx="7908">
                  <c:v>158170</c:v>
                </c:pt>
                <c:pt idx="7909">
                  <c:v>158190</c:v>
                </c:pt>
                <c:pt idx="7910">
                  <c:v>158210</c:v>
                </c:pt>
                <c:pt idx="7911">
                  <c:v>158230</c:v>
                </c:pt>
                <c:pt idx="7912">
                  <c:v>158250</c:v>
                </c:pt>
                <c:pt idx="7913">
                  <c:v>158270</c:v>
                </c:pt>
                <c:pt idx="7914">
                  <c:v>158290</c:v>
                </c:pt>
                <c:pt idx="7915">
                  <c:v>158310</c:v>
                </c:pt>
                <c:pt idx="7916">
                  <c:v>158330</c:v>
                </c:pt>
                <c:pt idx="7917">
                  <c:v>158350</c:v>
                </c:pt>
                <c:pt idx="7918">
                  <c:v>158370</c:v>
                </c:pt>
                <c:pt idx="7919">
                  <c:v>158390</c:v>
                </c:pt>
                <c:pt idx="7920">
                  <c:v>158410</c:v>
                </c:pt>
                <c:pt idx="7921">
                  <c:v>158430</c:v>
                </c:pt>
                <c:pt idx="7922">
                  <c:v>158450</c:v>
                </c:pt>
                <c:pt idx="7923">
                  <c:v>158470</c:v>
                </c:pt>
                <c:pt idx="7924">
                  <c:v>158490</c:v>
                </c:pt>
                <c:pt idx="7925">
                  <c:v>158510</c:v>
                </c:pt>
                <c:pt idx="7926">
                  <c:v>158530</c:v>
                </c:pt>
                <c:pt idx="7927">
                  <c:v>158550</c:v>
                </c:pt>
                <c:pt idx="7928">
                  <c:v>158570</c:v>
                </c:pt>
                <c:pt idx="7929">
                  <c:v>158590</c:v>
                </c:pt>
                <c:pt idx="7930">
                  <c:v>158610</c:v>
                </c:pt>
                <c:pt idx="7931">
                  <c:v>158630</c:v>
                </c:pt>
                <c:pt idx="7932">
                  <c:v>158650</c:v>
                </c:pt>
                <c:pt idx="7933">
                  <c:v>158670</c:v>
                </c:pt>
                <c:pt idx="7934">
                  <c:v>158690</c:v>
                </c:pt>
                <c:pt idx="7935">
                  <c:v>158710</c:v>
                </c:pt>
                <c:pt idx="7936">
                  <c:v>158730</c:v>
                </c:pt>
                <c:pt idx="7937">
                  <c:v>158750</c:v>
                </c:pt>
                <c:pt idx="7938">
                  <c:v>158770</c:v>
                </c:pt>
                <c:pt idx="7939">
                  <c:v>158790</c:v>
                </c:pt>
                <c:pt idx="7940">
                  <c:v>158810</c:v>
                </c:pt>
                <c:pt idx="7941">
                  <c:v>158830</c:v>
                </c:pt>
                <c:pt idx="7942">
                  <c:v>158850</c:v>
                </c:pt>
                <c:pt idx="7943">
                  <c:v>158870</c:v>
                </c:pt>
                <c:pt idx="7944">
                  <c:v>158890</c:v>
                </c:pt>
                <c:pt idx="7945">
                  <c:v>158910</c:v>
                </c:pt>
                <c:pt idx="7946">
                  <c:v>158930</c:v>
                </c:pt>
                <c:pt idx="7947">
                  <c:v>158950</c:v>
                </c:pt>
                <c:pt idx="7948">
                  <c:v>158970</c:v>
                </c:pt>
                <c:pt idx="7949">
                  <c:v>158990</c:v>
                </c:pt>
                <c:pt idx="7950">
                  <c:v>159010</c:v>
                </c:pt>
                <c:pt idx="7951">
                  <c:v>159030</c:v>
                </c:pt>
                <c:pt idx="7952">
                  <c:v>159050</c:v>
                </c:pt>
                <c:pt idx="7953">
                  <c:v>159070</c:v>
                </c:pt>
                <c:pt idx="7954">
                  <c:v>159090</c:v>
                </c:pt>
                <c:pt idx="7955">
                  <c:v>159110</c:v>
                </c:pt>
                <c:pt idx="7956">
                  <c:v>159130</c:v>
                </c:pt>
                <c:pt idx="7957">
                  <c:v>159150</c:v>
                </c:pt>
                <c:pt idx="7958">
                  <c:v>159170</c:v>
                </c:pt>
                <c:pt idx="7959">
                  <c:v>159190</c:v>
                </c:pt>
                <c:pt idx="7960">
                  <c:v>159210</c:v>
                </c:pt>
                <c:pt idx="7961">
                  <c:v>159230</c:v>
                </c:pt>
                <c:pt idx="7962">
                  <c:v>159250</c:v>
                </c:pt>
                <c:pt idx="7963">
                  <c:v>159270</c:v>
                </c:pt>
                <c:pt idx="7964">
                  <c:v>159290</c:v>
                </c:pt>
                <c:pt idx="7965">
                  <c:v>159310</c:v>
                </c:pt>
                <c:pt idx="7966">
                  <c:v>159330</c:v>
                </c:pt>
                <c:pt idx="7967">
                  <c:v>159350</c:v>
                </c:pt>
                <c:pt idx="7968">
                  <c:v>159370</c:v>
                </c:pt>
                <c:pt idx="7969">
                  <c:v>159390</c:v>
                </c:pt>
                <c:pt idx="7970">
                  <c:v>159410</c:v>
                </c:pt>
                <c:pt idx="7971">
                  <c:v>159430</c:v>
                </c:pt>
                <c:pt idx="7972">
                  <c:v>159450</c:v>
                </c:pt>
                <c:pt idx="7973">
                  <c:v>159470</c:v>
                </c:pt>
                <c:pt idx="7974">
                  <c:v>159490</c:v>
                </c:pt>
                <c:pt idx="7975">
                  <c:v>159510</c:v>
                </c:pt>
                <c:pt idx="7976">
                  <c:v>159530</c:v>
                </c:pt>
                <c:pt idx="7977">
                  <c:v>159550</c:v>
                </c:pt>
                <c:pt idx="7978">
                  <c:v>159570</c:v>
                </c:pt>
                <c:pt idx="7979">
                  <c:v>159590</c:v>
                </c:pt>
                <c:pt idx="7980">
                  <c:v>159610</c:v>
                </c:pt>
                <c:pt idx="7981">
                  <c:v>159630</c:v>
                </c:pt>
                <c:pt idx="7982">
                  <c:v>159650</c:v>
                </c:pt>
                <c:pt idx="7983">
                  <c:v>159670</c:v>
                </c:pt>
                <c:pt idx="7984">
                  <c:v>159690</c:v>
                </c:pt>
                <c:pt idx="7985">
                  <c:v>159710</c:v>
                </c:pt>
                <c:pt idx="7986">
                  <c:v>159730</c:v>
                </c:pt>
                <c:pt idx="7987">
                  <c:v>159750</c:v>
                </c:pt>
                <c:pt idx="7988">
                  <c:v>159770</c:v>
                </c:pt>
                <c:pt idx="7989">
                  <c:v>159790</c:v>
                </c:pt>
                <c:pt idx="7990">
                  <c:v>159810</c:v>
                </c:pt>
                <c:pt idx="7991">
                  <c:v>159830</c:v>
                </c:pt>
                <c:pt idx="7992">
                  <c:v>159850</c:v>
                </c:pt>
                <c:pt idx="7993">
                  <c:v>159870</c:v>
                </c:pt>
                <c:pt idx="7994">
                  <c:v>159890</c:v>
                </c:pt>
                <c:pt idx="7995">
                  <c:v>159910</c:v>
                </c:pt>
                <c:pt idx="7996">
                  <c:v>159930</c:v>
                </c:pt>
                <c:pt idx="7997">
                  <c:v>159950</c:v>
                </c:pt>
                <c:pt idx="7998">
                  <c:v>159970</c:v>
                </c:pt>
                <c:pt idx="7999">
                  <c:v>159990</c:v>
                </c:pt>
                <c:pt idx="8000">
                  <c:v>160010</c:v>
                </c:pt>
                <c:pt idx="8001">
                  <c:v>160030</c:v>
                </c:pt>
                <c:pt idx="8002">
                  <c:v>160050</c:v>
                </c:pt>
                <c:pt idx="8003">
                  <c:v>160070</c:v>
                </c:pt>
                <c:pt idx="8004">
                  <c:v>160090</c:v>
                </c:pt>
                <c:pt idx="8005">
                  <c:v>160110</c:v>
                </c:pt>
                <c:pt idx="8006">
                  <c:v>160130</c:v>
                </c:pt>
                <c:pt idx="8007">
                  <c:v>160150</c:v>
                </c:pt>
                <c:pt idx="8008">
                  <c:v>160170</c:v>
                </c:pt>
                <c:pt idx="8009">
                  <c:v>160190</c:v>
                </c:pt>
                <c:pt idx="8010">
                  <c:v>160210</c:v>
                </c:pt>
                <c:pt idx="8011">
                  <c:v>160230</c:v>
                </c:pt>
                <c:pt idx="8012">
                  <c:v>160250</c:v>
                </c:pt>
                <c:pt idx="8013">
                  <c:v>160270</c:v>
                </c:pt>
                <c:pt idx="8014">
                  <c:v>160290</c:v>
                </c:pt>
                <c:pt idx="8015">
                  <c:v>160310</c:v>
                </c:pt>
                <c:pt idx="8016">
                  <c:v>160330</c:v>
                </c:pt>
                <c:pt idx="8017">
                  <c:v>160350</c:v>
                </c:pt>
                <c:pt idx="8018">
                  <c:v>160370</c:v>
                </c:pt>
                <c:pt idx="8019">
                  <c:v>160390</c:v>
                </c:pt>
                <c:pt idx="8020">
                  <c:v>160410</c:v>
                </c:pt>
                <c:pt idx="8021">
                  <c:v>160430</c:v>
                </c:pt>
                <c:pt idx="8022">
                  <c:v>160450</c:v>
                </c:pt>
                <c:pt idx="8023">
                  <c:v>160470</c:v>
                </c:pt>
                <c:pt idx="8024">
                  <c:v>160490</c:v>
                </c:pt>
                <c:pt idx="8025">
                  <c:v>160510</c:v>
                </c:pt>
                <c:pt idx="8026">
                  <c:v>160530</c:v>
                </c:pt>
                <c:pt idx="8027">
                  <c:v>160550</c:v>
                </c:pt>
                <c:pt idx="8028">
                  <c:v>160570</c:v>
                </c:pt>
                <c:pt idx="8029">
                  <c:v>160590</c:v>
                </c:pt>
                <c:pt idx="8030">
                  <c:v>160610</c:v>
                </c:pt>
                <c:pt idx="8031">
                  <c:v>160630</c:v>
                </c:pt>
                <c:pt idx="8032">
                  <c:v>160650</c:v>
                </c:pt>
                <c:pt idx="8033">
                  <c:v>160670</c:v>
                </c:pt>
                <c:pt idx="8034">
                  <c:v>160690</c:v>
                </c:pt>
                <c:pt idx="8035">
                  <c:v>160710</c:v>
                </c:pt>
                <c:pt idx="8036">
                  <c:v>160730</c:v>
                </c:pt>
                <c:pt idx="8037">
                  <c:v>160750</c:v>
                </c:pt>
                <c:pt idx="8038">
                  <c:v>160770</c:v>
                </c:pt>
                <c:pt idx="8039">
                  <c:v>160790</c:v>
                </c:pt>
                <c:pt idx="8040">
                  <c:v>160810</c:v>
                </c:pt>
                <c:pt idx="8041">
                  <c:v>160830</c:v>
                </c:pt>
                <c:pt idx="8042">
                  <c:v>160850</c:v>
                </c:pt>
                <c:pt idx="8043">
                  <c:v>160870</c:v>
                </c:pt>
                <c:pt idx="8044">
                  <c:v>160890</c:v>
                </c:pt>
                <c:pt idx="8045">
                  <c:v>160910</c:v>
                </c:pt>
                <c:pt idx="8046">
                  <c:v>160930</c:v>
                </c:pt>
                <c:pt idx="8047">
                  <c:v>160950</c:v>
                </c:pt>
                <c:pt idx="8048">
                  <c:v>160970</c:v>
                </c:pt>
                <c:pt idx="8049">
                  <c:v>160990</c:v>
                </c:pt>
                <c:pt idx="8050">
                  <c:v>161010</c:v>
                </c:pt>
                <c:pt idx="8051">
                  <c:v>161030</c:v>
                </c:pt>
                <c:pt idx="8052">
                  <c:v>161050</c:v>
                </c:pt>
                <c:pt idx="8053">
                  <c:v>161070</c:v>
                </c:pt>
                <c:pt idx="8054">
                  <c:v>161090</c:v>
                </c:pt>
                <c:pt idx="8055">
                  <c:v>161110</c:v>
                </c:pt>
                <c:pt idx="8056">
                  <c:v>161130</c:v>
                </c:pt>
                <c:pt idx="8057">
                  <c:v>161150</c:v>
                </c:pt>
                <c:pt idx="8058">
                  <c:v>161170</c:v>
                </c:pt>
                <c:pt idx="8059">
                  <c:v>161190</c:v>
                </c:pt>
                <c:pt idx="8060">
                  <c:v>161210</c:v>
                </c:pt>
                <c:pt idx="8061">
                  <c:v>161230</c:v>
                </c:pt>
                <c:pt idx="8062">
                  <c:v>161250</c:v>
                </c:pt>
                <c:pt idx="8063">
                  <c:v>161270</c:v>
                </c:pt>
                <c:pt idx="8064">
                  <c:v>161290</c:v>
                </c:pt>
                <c:pt idx="8065">
                  <c:v>161310</c:v>
                </c:pt>
                <c:pt idx="8066">
                  <c:v>161330</c:v>
                </c:pt>
                <c:pt idx="8067">
                  <c:v>161350</c:v>
                </c:pt>
                <c:pt idx="8068">
                  <c:v>161370</c:v>
                </c:pt>
                <c:pt idx="8069">
                  <c:v>161390</c:v>
                </c:pt>
                <c:pt idx="8070">
                  <c:v>161410</c:v>
                </c:pt>
                <c:pt idx="8071">
                  <c:v>161430</c:v>
                </c:pt>
                <c:pt idx="8072">
                  <c:v>161450</c:v>
                </c:pt>
                <c:pt idx="8073">
                  <c:v>161470</c:v>
                </c:pt>
                <c:pt idx="8074">
                  <c:v>161490</c:v>
                </c:pt>
                <c:pt idx="8075">
                  <c:v>161510</c:v>
                </c:pt>
                <c:pt idx="8076">
                  <c:v>161530</c:v>
                </c:pt>
                <c:pt idx="8077">
                  <c:v>161550</c:v>
                </c:pt>
                <c:pt idx="8078">
                  <c:v>161570</c:v>
                </c:pt>
                <c:pt idx="8079">
                  <c:v>161590</c:v>
                </c:pt>
                <c:pt idx="8080">
                  <c:v>161610</c:v>
                </c:pt>
                <c:pt idx="8081">
                  <c:v>161630</c:v>
                </c:pt>
                <c:pt idx="8082">
                  <c:v>161650</c:v>
                </c:pt>
                <c:pt idx="8083">
                  <c:v>161670</c:v>
                </c:pt>
                <c:pt idx="8084">
                  <c:v>161690</c:v>
                </c:pt>
                <c:pt idx="8085">
                  <c:v>161710</c:v>
                </c:pt>
                <c:pt idx="8086">
                  <c:v>161730</c:v>
                </c:pt>
                <c:pt idx="8087">
                  <c:v>161750</c:v>
                </c:pt>
                <c:pt idx="8088">
                  <c:v>161770</c:v>
                </c:pt>
                <c:pt idx="8089">
                  <c:v>161790</c:v>
                </c:pt>
                <c:pt idx="8090">
                  <c:v>161810</c:v>
                </c:pt>
                <c:pt idx="8091">
                  <c:v>161830</c:v>
                </c:pt>
                <c:pt idx="8092">
                  <c:v>161850</c:v>
                </c:pt>
                <c:pt idx="8093">
                  <c:v>161870</c:v>
                </c:pt>
                <c:pt idx="8094">
                  <c:v>161890</c:v>
                </c:pt>
                <c:pt idx="8095">
                  <c:v>161910</c:v>
                </c:pt>
                <c:pt idx="8096">
                  <c:v>161930</c:v>
                </c:pt>
                <c:pt idx="8097">
                  <c:v>161950</c:v>
                </c:pt>
                <c:pt idx="8098">
                  <c:v>161970</c:v>
                </c:pt>
                <c:pt idx="8099">
                  <c:v>161990</c:v>
                </c:pt>
                <c:pt idx="8100">
                  <c:v>162010</c:v>
                </c:pt>
                <c:pt idx="8101">
                  <c:v>162030</c:v>
                </c:pt>
                <c:pt idx="8102">
                  <c:v>162050</c:v>
                </c:pt>
                <c:pt idx="8103">
                  <c:v>162070</c:v>
                </c:pt>
                <c:pt idx="8104">
                  <c:v>162090</c:v>
                </c:pt>
                <c:pt idx="8105">
                  <c:v>162110</c:v>
                </c:pt>
                <c:pt idx="8106">
                  <c:v>162130</c:v>
                </c:pt>
                <c:pt idx="8107">
                  <c:v>162150</c:v>
                </c:pt>
                <c:pt idx="8108">
                  <c:v>162170</c:v>
                </c:pt>
                <c:pt idx="8109">
                  <c:v>162190</c:v>
                </c:pt>
                <c:pt idx="8110">
                  <c:v>162210</c:v>
                </c:pt>
                <c:pt idx="8111">
                  <c:v>162230</c:v>
                </c:pt>
                <c:pt idx="8112">
                  <c:v>162250</c:v>
                </c:pt>
                <c:pt idx="8113">
                  <c:v>162270</c:v>
                </c:pt>
                <c:pt idx="8114">
                  <c:v>162290</c:v>
                </c:pt>
                <c:pt idx="8115">
                  <c:v>162310</c:v>
                </c:pt>
                <c:pt idx="8116">
                  <c:v>162330</c:v>
                </c:pt>
                <c:pt idx="8117">
                  <c:v>162350</c:v>
                </c:pt>
                <c:pt idx="8118">
                  <c:v>162370</c:v>
                </c:pt>
                <c:pt idx="8119">
                  <c:v>162390</c:v>
                </c:pt>
                <c:pt idx="8120">
                  <c:v>162410</c:v>
                </c:pt>
                <c:pt idx="8121">
                  <c:v>162430</c:v>
                </c:pt>
                <c:pt idx="8122">
                  <c:v>162450</c:v>
                </c:pt>
                <c:pt idx="8123">
                  <c:v>162470</c:v>
                </c:pt>
                <c:pt idx="8124">
                  <c:v>162490</c:v>
                </c:pt>
                <c:pt idx="8125">
                  <c:v>162510</c:v>
                </c:pt>
                <c:pt idx="8126">
                  <c:v>162530</c:v>
                </c:pt>
                <c:pt idx="8127">
                  <c:v>162550</c:v>
                </c:pt>
                <c:pt idx="8128">
                  <c:v>162570</c:v>
                </c:pt>
                <c:pt idx="8129">
                  <c:v>162590</c:v>
                </c:pt>
                <c:pt idx="8130">
                  <c:v>162610</c:v>
                </c:pt>
                <c:pt idx="8131">
                  <c:v>162630</c:v>
                </c:pt>
                <c:pt idx="8132">
                  <c:v>162650</c:v>
                </c:pt>
                <c:pt idx="8133">
                  <c:v>162670</c:v>
                </c:pt>
                <c:pt idx="8134">
                  <c:v>162690</c:v>
                </c:pt>
                <c:pt idx="8135">
                  <c:v>162710</c:v>
                </c:pt>
                <c:pt idx="8136">
                  <c:v>162730</c:v>
                </c:pt>
                <c:pt idx="8137">
                  <c:v>162750</c:v>
                </c:pt>
                <c:pt idx="8138">
                  <c:v>162770</c:v>
                </c:pt>
                <c:pt idx="8139">
                  <c:v>162790</c:v>
                </c:pt>
                <c:pt idx="8140">
                  <c:v>162810</c:v>
                </c:pt>
                <c:pt idx="8141">
                  <c:v>162830</c:v>
                </c:pt>
                <c:pt idx="8142">
                  <c:v>162850</c:v>
                </c:pt>
                <c:pt idx="8143">
                  <c:v>162870</c:v>
                </c:pt>
                <c:pt idx="8144">
                  <c:v>162890</c:v>
                </c:pt>
                <c:pt idx="8145">
                  <c:v>162910</c:v>
                </c:pt>
                <c:pt idx="8146">
                  <c:v>162930</c:v>
                </c:pt>
                <c:pt idx="8147">
                  <c:v>162950</c:v>
                </c:pt>
                <c:pt idx="8148">
                  <c:v>162970</c:v>
                </c:pt>
                <c:pt idx="8149">
                  <c:v>162990</c:v>
                </c:pt>
                <c:pt idx="8150">
                  <c:v>163010</c:v>
                </c:pt>
                <c:pt idx="8151">
                  <c:v>163030</c:v>
                </c:pt>
                <c:pt idx="8152">
                  <c:v>163050</c:v>
                </c:pt>
                <c:pt idx="8153">
                  <c:v>163070</c:v>
                </c:pt>
                <c:pt idx="8154">
                  <c:v>163090</c:v>
                </c:pt>
                <c:pt idx="8155">
                  <c:v>163110</c:v>
                </c:pt>
                <c:pt idx="8156">
                  <c:v>163130</c:v>
                </c:pt>
                <c:pt idx="8157">
                  <c:v>163150</c:v>
                </c:pt>
                <c:pt idx="8158">
                  <c:v>163170</c:v>
                </c:pt>
                <c:pt idx="8159">
                  <c:v>163190</c:v>
                </c:pt>
                <c:pt idx="8160">
                  <c:v>163210</c:v>
                </c:pt>
                <c:pt idx="8161">
                  <c:v>163230</c:v>
                </c:pt>
                <c:pt idx="8162">
                  <c:v>163250</c:v>
                </c:pt>
                <c:pt idx="8163">
                  <c:v>163270</c:v>
                </c:pt>
                <c:pt idx="8164">
                  <c:v>163290</c:v>
                </c:pt>
                <c:pt idx="8165">
                  <c:v>163310</c:v>
                </c:pt>
                <c:pt idx="8166">
                  <c:v>163330</c:v>
                </c:pt>
                <c:pt idx="8167">
                  <c:v>163350</c:v>
                </c:pt>
                <c:pt idx="8168">
                  <c:v>163370</c:v>
                </c:pt>
                <c:pt idx="8169">
                  <c:v>163390</c:v>
                </c:pt>
                <c:pt idx="8170">
                  <c:v>163410</c:v>
                </c:pt>
                <c:pt idx="8171">
                  <c:v>163430</c:v>
                </c:pt>
                <c:pt idx="8172">
                  <c:v>163450</c:v>
                </c:pt>
                <c:pt idx="8173">
                  <c:v>163470</c:v>
                </c:pt>
                <c:pt idx="8174">
                  <c:v>163490</c:v>
                </c:pt>
                <c:pt idx="8175">
                  <c:v>163510</c:v>
                </c:pt>
                <c:pt idx="8176">
                  <c:v>163530</c:v>
                </c:pt>
                <c:pt idx="8177">
                  <c:v>163550</c:v>
                </c:pt>
                <c:pt idx="8178">
                  <c:v>163570</c:v>
                </c:pt>
                <c:pt idx="8179">
                  <c:v>163590</c:v>
                </c:pt>
                <c:pt idx="8180">
                  <c:v>163610</c:v>
                </c:pt>
                <c:pt idx="8181">
                  <c:v>163630</c:v>
                </c:pt>
                <c:pt idx="8182">
                  <c:v>163650</c:v>
                </c:pt>
                <c:pt idx="8183">
                  <c:v>163670</c:v>
                </c:pt>
                <c:pt idx="8184">
                  <c:v>163690</c:v>
                </c:pt>
                <c:pt idx="8185">
                  <c:v>163710</c:v>
                </c:pt>
                <c:pt idx="8186">
                  <c:v>163730</c:v>
                </c:pt>
                <c:pt idx="8187">
                  <c:v>163750</c:v>
                </c:pt>
                <c:pt idx="8188">
                  <c:v>163770</c:v>
                </c:pt>
                <c:pt idx="8189">
                  <c:v>163790</c:v>
                </c:pt>
                <c:pt idx="8190">
                  <c:v>163810</c:v>
                </c:pt>
                <c:pt idx="8191">
                  <c:v>163830</c:v>
                </c:pt>
                <c:pt idx="8192">
                  <c:v>163850</c:v>
                </c:pt>
                <c:pt idx="8193">
                  <c:v>163870</c:v>
                </c:pt>
                <c:pt idx="8194">
                  <c:v>163890</c:v>
                </c:pt>
                <c:pt idx="8195">
                  <c:v>163910</c:v>
                </c:pt>
                <c:pt idx="8196">
                  <c:v>163930</c:v>
                </c:pt>
                <c:pt idx="8197">
                  <c:v>163950</c:v>
                </c:pt>
                <c:pt idx="8198">
                  <c:v>163970</c:v>
                </c:pt>
                <c:pt idx="8199">
                  <c:v>163990</c:v>
                </c:pt>
                <c:pt idx="8200">
                  <c:v>164010</c:v>
                </c:pt>
                <c:pt idx="8201">
                  <c:v>164030</c:v>
                </c:pt>
                <c:pt idx="8202">
                  <c:v>164050</c:v>
                </c:pt>
                <c:pt idx="8203">
                  <c:v>164070</c:v>
                </c:pt>
                <c:pt idx="8204">
                  <c:v>164090</c:v>
                </c:pt>
                <c:pt idx="8205">
                  <c:v>164110</c:v>
                </c:pt>
                <c:pt idx="8206">
                  <c:v>164130</c:v>
                </c:pt>
                <c:pt idx="8207">
                  <c:v>164150</c:v>
                </c:pt>
                <c:pt idx="8208">
                  <c:v>164170</c:v>
                </c:pt>
                <c:pt idx="8209">
                  <c:v>164190</c:v>
                </c:pt>
                <c:pt idx="8210">
                  <c:v>164210</c:v>
                </c:pt>
                <c:pt idx="8211">
                  <c:v>164230</c:v>
                </c:pt>
                <c:pt idx="8212">
                  <c:v>164250</c:v>
                </c:pt>
                <c:pt idx="8213">
                  <c:v>164270</c:v>
                </c:pt>
                <c:pt idx="8214">
                  <c:v>164290</c:v>
                </c:pt>
                <c:pt idx="8215">
                  <c:v>164310</c:v>
                </c:pt>
                <c:pt idx="8216">
                  <c:v>164330</c:v>
                </c:pt>
                <c:pt idx="8217">
                  <c:v>164350</c:v>
                </c:pt>
                <c:pt idx="8218">
                  <c:v>164370</c:v>
                </c:pt>
                <c:pt idx="8219">
                  <c:v>164390</c:v>
                </c:pt>
                <c:pt idx="8220">
                  <c:v>164410</c:v>
                </c:pt>
                <c:pt idx="8221">
                  <c:v>164430</c:v>
                </c:pt>
                <c:pt idx="8222">
                  <c:v>164450</c:v>
                </c:pt>
                <c:pt idx="8223">
                  <c:v>164470</c:v>
                </c:pt>
                <c:pt idx="8224">
                  <c:v>164490</c:v>
                </c:pt>
                <c:pt idx="8225">
                  <c:v>164510</c:v>
                </c:pt>
                <c:pt idx="8226">
                  <c:v>164530</c:v>
                </c:pt>
                <c:pt idx="8227">
                  <c:v>164550</c:v>
                </c:pt>
                <c:pt idx="8228">
                  <c:v>164570</c:v>
                </c:pt>
                <c:pt idx="8229">
                  <c:v>164590</c:v>
                </c:pt>
                <c:pt idx="8230">
                  <c:v>164610</c:v>
                </c:pt>
                <c:pt idx="8231">
                  <c:v>164630</c:v>
                </c:pt>
                <c:pt idx="8232">
                  <c:v>164650</c:v>
                </c:pt>
                <c:pt idx="8233">
                  <c:v>164670</c:v>
                </c:pt>
                <c:pt idx="8234">
                  <c:v>164690</c:v>
                </c:pt>
                <c:pt idx="8235">
                  <c:v>164710</c:v>
                </c:pt>
                <c:pt idx="8236">
                  <c:v>164730</c:v>
                </c:pt>
                <c:pt idx="8237">
                  <c:v>164750</c:v>
                </c:pt>
                <c:pt idx="8238">
                  <c:v>164770</c:v>
                </c:pt>
                <c:pt idx="8239">
                  <c:v>164790</c:v>
                </c:pt>
                <c:pt idx="8240">
                  <c:v>164810</c:v>
                </c:pt>
                <c:pt idx="8241">
                  <c:v>164830</c:v>
                </c:pt>
                <c:pt idx="8242">
                  <c:v>164850</c:v>
                </c:pt>
                <c:pt idx="8243">
                  <c:v>164870</c:v>
                </c:pt>
                <c:pt idx="8244">
                  <c:v>164890</c:v>
                </c:pt>
                <c:pt idx="8245">
                  <c:v>164910</c:v>
                </c:pt>
                <c:pt idx="8246">
                  <c:v>164930</c:v>
                </c:pt>
                <c:pt idx="8247">
                  <c:v>164950</c:v>
                </c:pt>
                <c:pt idx="8248">
                  <c:v>164970</c:v>
                </c:pt>
                <c:pt idx="8249">
                  <c:v>164990</c:v>
                </c:pt>
                <c:pt idx="8250">
                  <c:v>165010</c:v>
                </c:pt>
                <c:pt idx="8251">
                  <c:v>165030</c:v>
                </c:pt>
                <c:pt idx="8252">
                  <c:v>165050</c:v>
                </c:pt>
                <c:pt idx="8253">
                  <c:v>165070</c:v>
                </c:pt>
                <c:pt idx="8254">
                  <c:v>165090</c:v>
                </c:pt>
                <c:pt idx="8255">
                  <c:v>165110</c:v>
                </c:pt>
                <c:pt idx="8256">
                  <c:v>165130</c:v>
                </c:pt>
                <c:pt idx="8257">
                  <c:v>165150</c:v>
                </c:pt>
                <c:pt idx="8258">
                  <c:v>165170</c:v>
                </c:pt>
                <c:pt idx="8259">
                  <c:v>165190</c:v>
                </c:pt>
                <c:pt idx="8260">
                  <c:v>165210</c:v>
                </c:pt>
                <c:pt idx="8261">
                  <c:v>165230</c:v>
                </c:pt>
                <c:pt idx="8262">
                  <c:v>165250</c:v>
                </c:pt>
                <c:pt idx="8263">
                  <c:v>165270</c:v>
                </c:pt>
                <c:pt idx="8264">
                  <c:v>165290</c:v>
                </c:pt>
                <c:pt idx="8265">
                  <c:v>165310</c:v>
                </c:pt>
                <c:pt idx="8266">
                  <c:v>165330</c:v>
                </c:pt>
                <c:pt idx="8267">
                  <c:v>165350</c:v>
                </c:pt>
                <c:pt idx="8268">
                  <c:v>165370</c:v>
                </c:pt>
                <c:pt idx="8269">
                  <c:v>165390</c:v>
                </c:pt>
                <c:pt idx="8270">
                  <c:v>165410</c:v>
                </c:pt>
                <c:pt idx="8271">
                  <c:v>165430</c:v>
                </c:pt>
                <c:pt idx="8272">
                  <c:v>165450</c:v>
                </c:pt>
                <c:pt idx="8273">
                  <c:v>165470</c:v>
                </c:pt>
                <c:pt idx="8274">
                  <c:v>165490</c:v>
                </c:pt>
                <c:pt idx="8275">
                  <c:v>165510</c:v>
                </c:pt>
                <c:pt idx="8276">
                  <c:v>165530</c:v>
                </c:pt>
                <c:pt idx="8277">
                  <c:v>165550</c:v>
                </c:pt>
                <c:pt idx="8278">
                  <c:v>165570</c:v>
                </c:pt>
                <c:pt idx="8279">
                  <c:v>165590</c:v>
                </c:pt>
                <c:pt idx="8280">
                  <c:v>165610</c:v>
                </c:pt>
                <c:pt idx="8281">
                  <c:v>165630</c:v>
                </c:pt>
                <c:pt idx="8282">
                  <c:v>165650</c:v>
                </c:pt>
                <c:pt idx="8283">
                  <c:v>165670</c:v>
                </c:pt>
                <c:pt idx="8284">
                  <c:v>165690</c:v>
                </c:pt>
                <c:pt idx="8285">
                  <c:v>165710</c:v>
                </c:pt>
                <c:pt idx="8286">
                  <c:v>165730</c:v>
                </c:pt>
                <c:pt idx="8287">
                  <c:v>165750</c:v>
                </c:pt>
                <c:pt idx="8288">
                  <c:v>165770</c:v>
                </c:pt>
                <c:pt idx="8289">
                  <c:v>165790</c:v>
                </c:pt>
                <c:pt idx="8290">
                  <c:v>165810</c:v>
                </c:pt>
                <c:pt idx="8291">
                  <c:v>165830</c:v>
                </c:pt>
                <c:pt idx="8292">
                  <c:v>165850</c:v>
                </c:pt>
                <c:pt idx="8293">
                  <c:v>165870</c:v>
                </c:pt>
                <c:pt idx="8294">
                  <c:v>165890</c:v>
                </c:pt>
                <c:pt idx="8295">
                  <c:v>165910</c:v>
                </c:pt>
                <c:pt idx="8296">
                  <c:v>165930</c:v>
                </c:pt>
                <c:pt idx="8297">
                  <c:v>165950</c:v>
                </c:pt>
                <c:pt idx="8298">
                  <c:v>165970</c:v>
                </c:pt>
                <c:pt idx="8299">
                  <c:v>165990</c:v>
                </c:pt>
                <c:pt idx="8300">
                  <c:v>166010</c:v>
                </c:pt>
                <c:pt idx="8301">
                  <c:v>166030</c:v>
                </c:pt>
                <c:pt idx="8302">
                  <c:v>166050</c:v>
                </c:pt>
                <c:pt idx="8303">
                  <c:v>166070</c:v>
                </c:pt>
                <c:pt idx="8304">
                  <c:v>166090</c:v>
                </c:pt>
                <c:pt idx="8305">
                  <c:v>166110</c:v>
                </c:pt>
                <c:pt idx="8306">
                  <c:v>166130</c:v>
                </c:pt>
                <c:pt idx="8307">
                  <c:v>166150</c:v>
                </c:pt>
                <c:pt idx="8308">
                  <c:v>166170</c:v>
                </c:pt>
                <c:pt idx="8309">
                  <c:v>166190</c:v>
                </c:pt>
                <c:pt idx="8310">
                  <c:v>166210</c:v>
                </c:pt>
                <c:pt idx="8311">
                  <c:v>166230</c:v>
                </c:pt>
                <c:pt idx="8312">
                  <c:v>166250</c:v>
                </c:pt>
                <c:pt idx="8313">
                  <c:v>166270</c:v>
                </c:pt>
                <c:pt idx="8314">
                  <c:v>166290</c:v>
                </c:pt>
                <c:pt idx="8315">
                  <c:v>166310</c:v>
                </c:pt>
                <c:pt idx="8316">
                  <c:v>166330</c:v>
                </c:pt>
                <c:pt idx="8317">
                  <c:v>166350</c:v>
                </c:pt>
                <c:pt idx="8318">
                  <c:v>166370</c:v>
                </c:pt>
                <c:pt idx="8319">
                  <c:v>166390</c:v>
                </c:pt>
                <c:pt idx="8320">
                  <c:v>166410</c:v>
                </c:pt>
                <c:pt idx="8321">
                  <c:v>166430</c:v>
                </c:pt>
                <c:pt idx="8322">
                  <c:v>166450</c:v>
                </c:pt>
                <c:pt idx="8323">
                  <c:v>166470</c:v>
                </c:pt>
                <c:pt idx="8324">
                  <c:v>166490</c:v>
                </c:pt>
                <c:pt idx="8325">
                  <c:v>166510</c:v>
                </c:pt>
                <c:pt idx="8326">
                  <c:v>166530</c:v>
                </c:pt>
                <c:pt idx="8327">
                  <c:v>166550</c:v>
                </c:pt>
                <c:pt idx="8328">
                  <c:v>166570</c:v>
                </c:pt>
                <c:pt idx="8329">
                  <c:v>166590</c:v>
                </c:pt>
                <c:pt idx="8330">
                  <c:v>166610</c:v>
                </c:pt>
                <c:pt idx="8331">
                  <c:v>166630</c:v>
                </c:pt>
                <c:pt idx="8332">
                  <c:v>166650</c:v>
                </c:pt>
                <c:pt idx="8333">
                  <c:v>166670</c:v>
                </c:pt>
                <c:pt idx="8334">
                  <c:v>166690</c:v>
                </c:pt>
                <c:pt idx="8335">
                  <c:v>166710</c:v>
                </c:pt>
                <c:pt idx="8336">
                  <c:v>166730</c:v>
                </c:pt>
                <c:pt idx="8337">
                  <c:v>166750</c:v>
                </c:pt>
                <c:pt idx="8338">
                  <c:v>166770</c:v>
                </c:pt>
                <c:pt idx="8339">
                  <c:v>166790</c:v>
                </c:pt>
                <c:pt idx="8340">
                  <c:v>166810</c:v>
                </c:pt>
                <c:pt idx="8341">
                  <c:v>166830</c:v>
                </c:pt>
                <c:pt idx="8342">
                  <c:v>166850</c:v>
                </c:pt>
                <c:pt idx="8343">
                  <c:v>166870</c:v>
                </c:pt>
                <c:pt idx="8344">
                  <c:v>166890</c:v>
                </c:pt>
                <c:pt idx="8345">
                  <c:v>166910</c:v>
                </c:pt>
                <c:pt idx="8346">
                  <c:v>166930</c:v>
                </c:pt>
                <c:pt idx="8347">
                  <c:v>166950</c:v>
                </c:pt>
                <c:pt idx="8348">
                  <c:v>166970</c:v>
                </c:pt>
                <c:pt idx="8349">
                  <c:v>166990</c:v>
                </c:pt>
                <c:pt idx="8350">
                  <c:v>167010</c:v>
                </c:pt>
                <c:pt idx="8351">
                  <c:v>167030</c:v>
                </c:pt>
                <c:pt idx="8352">
                  <c:v>167050</c:v>
                </c:pt>
                <c:pt idx="8353">
                  <c:v>167070</c:v>
                </c:pt>
                <c:pt idx="8354">
                  <c:v>167090</c:v>
                </c:pt>
                <c:pt idx="8355">
                  <c:v>167110</c:v>
                </c:pt>
                <c:pt idx="8356">
                  <c:v>167130</c:v>
                </c:pt>
                <c:pt idx="8357">
                  <c:v>167150</c:v>
                </c:pt>
                <c:pt idx="8358">
                  <c:v>167170</c:v>
                </c:pt>
                <c:pt idx="8359">
                  <c:v>167190</c:v>
                </c:pt>
                <c:pt idx="8360">
                  <c:v>167210</c:v>
                </c:pt>
                <c:pt idx="8361">
                  <c:v>167230</c:v>
                </c:pt>
                <c:pt idx="8362">
                  <c:v>167250</c:v>
                </c:pt>
                <c:pt idx="8363">
                  <c:v>167270</c:v>
                </c:pt>
                <c:pt idx="8364">
                  <c:v>167290</c:v>
                </c:pt>
                <c:pt idx="8365">
                  <c:v>167310</c:v>
                </c:pt>
                <c:pt idx="8366">
                  <c:v>167330</c:v>
                </c:pt>
                <c:pt idx="8367">
                  <c:v>167350</c:v>
                </c:pt>
                <c:pt idx="8368">
                  <c:v>167370</c:v>
                </c:pt>
                <c:pt idx="8369">
                  <c:v>167390</c:v>
                </c:pt>
                <c:pt idx="8370">
                  <c:v>167410</c:v>
                </c:pt>
                <c:pt idx="8371">
                  <c:v>167430</c:v>
                </c:pt>
                <c:pt idx="8372">
                  <c:v>167450</c:v>
                </c:pt>
                <c:pt idx="8373">
                  <c:v>167470</c:v>
                </c:pt>
                <c:pt idx="8374">
                  <c:v>167490</c:v>
                </c:pt>
                <c:pt idx="8375">
                  <c:v>167510</c:v>
                </c:pt>
                <c:pt idx="8376">
                  <c:v>167530</c:v>
                </c:pt>
                <c:pt idx="8377">
                  <c:v>167550</c:v>
                </c:pt>
                <c:pt idx="8378">
                  <c:v>167570</c:v>
                </c:pt>
                <c:pt idx="8379">
                  <c:v>167590</c:v>
                </c:pt>
                <c:pt idx="8380">
                  <c:v>167610</c:v>
                </c:pt>
                <c:pt idx="8381">
                  <c:v>167630</c:v>
                </c:pt>
                <c:pt idx="8382">
                  <c:v>167650</c:v>
                </c:pt>
                <c:pt idx="8383">
                  <c:v>167670</c:v>
                </c:pt>
                <c:pt idx="8384">
                  <c:v>167690</c:v>
                </c:pt>
                <c:pt idx="8385">
                  <c:v>167710</c:v>
                </c:pt>
                <c:pt idx="8386">
                  <c:v>167730</c:v>
                </c:pt>
                <c:pt idx="8387">
                  <c:v>167750</c:v>
                </c:pt>
                <c:pt idx="8388">
                  <c:v>167770</c:v>
                </c:pt>
                <c:pt idx="8389">
                  <c:v>167790</c:v>
                </c:pt>
                <c:pt idx="8390">
                  <c:v>167810</c:v>
                </c:pt>
                <c:pt idx="8391">
                  <c:v>167830</c:v>
                </c:pt>
                <c:pt idx="8392">
                  <c:v>167850</c:v>
                </c:pt>
                <c:pt idx="8393">
                  <c:v>167870</c:v>
                </c:pt>
                <c:pt idx="8394">
                  <c:v>167890</c:v>
                </c:pt>
                <c:pt idx="8395">
                  <c:v>167910</c:v>
                </c:pt>
                <c:pt idx="8396">
                  <c:v>167930</c:v>
                </c:pt>
                <c:pt idx="8397">
                  <c:v>167950</c:v>
                </c:pt>
                <c:pt idx="8398">
                  <c:v>167970</c:v>
                </c:pt>
                <c:pt idx="8399">
                  <c:v>167990</c:v>
                </c:pt>
                <c:pt idx="8400">
                  <c:v>168010</c:v>
                </c:pt>
                <c:pt idx="8401">
                  <c:v>168030</c:v>
                </c:pt>
                <c:pt idx="8402">
                  <c:v>168050</c:v>
                </c:pt>
                <c:pt idx="8403">
                  <c:v>168070</c:v>
                </c:pt>
                <c:pt idx="8404">
                  <c:v>168090</c:v>
                </c:pt>
                <c:pt idx="8405">
                  <c:v>168110</c:v>
                </c:pt>
                <c:pt idx="8406">
                  <c:v>168130</c:v>
                </c:pt>
                <c:pt idx="8407">
                  <c:v>168150</c:v>
                </c:pt>
                <c:pt idx="8408">
                  <c:v>168170</c:v>
                </c:pt>
                <c:pt idx="8409">
                  <c:v>168190</c:v>
                </c:pt>
                <c:pt idx="8410">
                  <c:v>168210</c:v>
                </c:pt>
                <c:pt idx="8411">
                  <c:v>168230</c:v>
                </c:pt>
                <c:pt idx="8412">
                  <c:v>168250</c:v>
                </c:pt>
                <c:pt idx="8413">
                  <c:v>168270</c:v>
                </c:pt>
                <c:pt idx="8414">
                  <c:v>168290</c:v>
                </c:pt>
                <c:pt idx="8415">
                  <c:v>168310</c:v>
                </c:pt>
                <c:pt idx="8416">
                  <c:v>168330</c:v>
                </c:pt>
                <c:pt idx="8417">
                  <c:v>168350</c:v>
                </c:pt>
                <c:pt idx="8418">
                  <c:v>168370</c:v>
                </c:pt>
                <c:pt idx="8419">
                  <c:v>168390</c:v>
                </c:pt>
                <c:pt idx="8420">
                  <c:v>168410</c:v>
                </c:pt>
                <c:pt idx="8421">
                  <c:v>168430</c:v>
                </c:pt>
                <c:pt idx="8422">
                  <c:v>168450</c:v>
                </c:pt>
                <c:pt idx="8423">
                  <c:v>168470</c:v>
                </c:pt>
                <c:pt idx="8424">
                  <c:v>168490</c:v>
                </c:pt>
                <c:pt idx="8425">
                  <c:v>168510</c:v>
                </c:pt>
                <c:pt idx="8426">
                  <c:v>168530</c:v>
                </c:pt>
                <c:pt idx="8427">
                  <c:v>168550</c:v>
                </c:pt>
                <c:pt idx="8428">
                  <c:v>168570</c:v>
                </c:pt>
                <c:pt idx="8429">
                  <c:v>168590</c:v>
                </c:pt>
                <c:pt idx="8430">
                  <c:v>168610</c:v>
                </c:pt>
                <c:pt idx="8431">
                  <c:v>168630</c:v>
                </c:pt>
                <c:pt idx="8432">
                  <c:v>168650</c:v>
                </c:pt>
                <c:pt idx="8433">
                  <c:v>168670</c:v>
                </c:pt>
                <c:pt idx="8434">
                  <c:v>168690</c:v>
                </c:pt>
                <c:pt idx="8435">
                  <c:v>168710</c:v>
                </c:pt>
                <c:pt idx="8436">
                  <c:v>168730</c:v>
                </c:pt>
                <c:pt idx="8437">
                  <c:v>168750</c:v>
                </c:pt>
                <c:pt idx="8438">
                  <c:v>168770</c:v>
                </c:pt>
                <c:pt idx="8439">
                  <c:v>168790</c:v>
                </c:pt>
                <c:pt idx="8440">
                  <c:v>168810</c:v>
                </c:pt>
                <c:pt idx="8441">
                  <c:v>168830</c:v>
                </c:pt>
                <c:pt idx="8442">
                  <c:v>168850</c:v>
                </c:pt>
                <c:pt idx="8443">
                  <c:v>168870</c:v>
                </c:pt>
                <c:pt idx="8444">
                  <c:v>168890</c:v>
                </c:pt>
                <c:pt idx="8445">
                  <c:v>168910</c:v>
                </c:pt>
                <c:pt idx="8446">
                  <c:v>168930</c:v>
                </c:pt>
                <c:pt idx="8447">
                  <c:v>168950</c:v>
                </c:pt>
                <c:pt idx="8448">
                  <c:v>168970</c:v>
                </c:pt>
                <c:pt idx="8449">
                  <c:v>168990</c:v>
                </c:pt>
                <c:pt idx="8450">
                  <c:v>169010</c:v>
                </c:pt>
                <c:pt idx="8451">
                  <c:v>169030</c:v>
                </c:pt>
                <c:pt idx="8452">
                  <c:v>169050</c:v>
                </c:pt>
                <c:pt idx="8453">
                  <c:v>169070</c:v>
                </c:pt>
                <c:pt idx="8454">
                  <c:v>169090</c:v>
                </c:pt>
                <c:pt idx="8455">
                  <c:v>169110</c:v>
                </c:pt>
                <c:pt idx="8456">
                  <c:v>169130</c:v>
                </c:pt>
                <c:pt idx="8457">
                  <c:v>169150</c:v>
                </c:pt>
                <c:pt idx="8458">
                  <c:v>169170</c:v>
                </c:pt>
                <c:pt idx="8459">
                  <c:v>169190</c:v>
                </c:pt>
                <c:pt idx="8460">
                  <c:v>169210</c:v>
                </c:pt>
                <c:pt idx="8461">
                  <c:v>169230</c:v>
                </c:pt>
                <c:pt idx="8462">
                  <c:v>169250</c:v>
                </c:pt>
                <c:pt idx="8463">
                  <c:v>169270</c:v>
                </c:pt>
                <c:pt idx="8464">
                  <c:v>169290</c:v>
                </c:pt>
                <c:pt idx="8465">
                  <c:v>169310</c:v>
                </c:pt>
                <c:pt idx="8466">
                  <c:v>169330</c:v>
                </c:pt>
                <c:pt idx="8467">
                  <c:v>169350</c:v>
                </c:pt>
                <c:pt idx="8468">
                  <c:v>169370</c:v>
                </c:pt>
                <c:pt idx="8469">
                  <c:v>169390</c:v>
                </c:pt>
                <c:pt idx="8470">
                  <c:v>169410</c:v>
                </c:pt>
                <c:pt idx="8471">
                  <c:v>169430</c:v>
                </c:pt>
                <c:pt idx="8472">
                  <c:v>169450</c:v>
                </c:pt>
                <c:pt idx="8473">
                  <c:v>169470</c:v>
                </c:pt>
                <c:pt idx="8474">
                  <c:v>169490</c:v>
                </c:pt>
                <c:pt idx="8475">
                  <c:v>169510</c:v>
                </c:pt>
                <c:pt idx="8476">
                  <c:v>169530</c:v>
                </c:pt>
                <c:pt idx="8477">
                  <c:v>169550</c:v>
                </c:pt>
                <c:pt idx="8478">
                  <c:v>169570</c:v>
                </c:pt>
                <c:pt idx="8479">
                  <c:v>169590</c:v>
                </c:pt>
                <c:pt idx="8480">
                  <c:v>169610</c:v>
                </c:pt>
                <c:pt idx="8481">
                  <c:v>169630</c:v>
                </c:pt>
                <c:pt idx="8482">
                  <c:v>169650</c:v>
                </c:pt>
                <c:pt idx="8483">
                  <c:v>169670</c:v>
                </c:pt>
                <c:pt idx="8484">
                  <c:v>169690</c:v>
                </c:pt>
                <c:pt idx="8485">
                  <c:v>169710</c:v>
                </c:pt>
                <c:pt idx="8486">
                  <c:v>169730</c:v>
                </c:pt>
                <c:pt idx="8487">
                  <c:v>169750</c:v>
                </c:pt>
                <c:pt idx="8488">
                  <c:v>169770</c:v>
                </c:pt>
                <c:pt idx="8489">
                  <c:v>169790</c:v>
                </c:pt>
                <c:pt idx="8490">
                  <c:v>169810</c:v>
                </c:pt>
                <c:pt idx="8491">
                  <c:v>169830</c:v>
                </c:pt>
                <c:pt idx="8492">
                  <c:v>169850</c:v>
                </c:pt>
                <c:pt idx="8493">
                  <c:v>169870</c:v>
                </c:pt>
                <c:pt idx="8494">
                  <c:v>169890</c:v>
                </c:pt>
                <c:pt idx="8495">
                  <c:v>169910</c:v>
                </c:pt>
                <c:pt idx="8496">
                  <c:v>169930</c:v>
                </c:pt>
                <c:pt idx="8497">
                  <c:v>169950</c:v>
                </c:pt>
                <c:pt idx="8498">
                  <c:v>169970</c:v>
                </c:pt>
                <c:pt idx="8499">
                  <c:v>169990</c:v>
                </c:pt>
                <c:pt idx="8500">
                  <c:v>170010</c:v>
                </c:pt>
                <c:pt idx="8501">
                  <c:v>170030</c:v>
                </c:pt>
                <c:pt idx="8502">
                  <c:v>170050</c:v>
                </c:pt>
                <c:pt idx="8503">
                  <c:v>170070</c:v>
                </c:pt>
                <c:pt idx="8504">
                  <c:v>170090</c:v>
                </c:pt>
                <c:pt idx="8505">
                  <c:v>170110</c:v>
                </c:pt>
                <c:pt idx="8506">
                  <c:v>170130</c:v>
                </c:pt>
                <c:pt idx="8507">
                  <c:v>170150</c:v>
                </c:pt>
                <c:pt idx="8508">
                  <c:v>170170</c:v>
                </c:pt>
                <c:pt idx="8509">
                  <c:v>170190</c:v>
                </c:pt>
                <c:pt idx="8510">
                  <c:v>170210</c:v>
                </c:pt>
                <c:pt idx="8511">
                  <c:v>170230</c:v>
                </c:pt>
                <c:pt idx="8512">
                  <c:v>170250</c:v>
                </c:pt>
                <c:pt idx="8513">
                  <c:v>170270</c:v>
                </c:pt>
                <c:pt idx="8514">
                  <c:v>170290</c:v>
                </c:pt>
                <c:pt idx="8515">
                  <c:v>170310</c:v>
                </c:pt>
                <c:pt idx="8516">
                  <c:v>170330</c:v>
                </c:pt>
                <c:pt idx="8517">
                  <c:v>170350</c:v>
                </c:pt>
                <c:pt idx="8518">
                  <c:v>170370</c:v>
                </c:pt>
                <c:pt idx="8519">
                  <c:v>170390</c:v>
                </c:pt>
                <c:pt idx="8520">
                  <c:v>170410</c:v>
                </c:pt>
                <c:pt idx="8521">
                  <c:v>170430</c:v>
                </c:pt>
                <c:pt idx="8522">
                  <c:v>170450</c:v>
                </c:pt>
                <c:pt idx="8523">
                  <c:v>170470</c:v>
                </c:pt>
                <c:pt idx="8524">
                  <c:v>170490</c:v>
                </c:pt>
                <c:pt idx="8525">
                  <c:v>170510</c:v>
                </c:pt>
                <c:pt idx="8526">
                  <c:v>170530</c:v>
                </c:pt>
                <c:pt idx="8527">
                  <c:v>170550</c:v>
                </c:pt>
                <c:pt idx="8528">
                  <c:v>170570</c:v>
                </c:pt>
                <c:pt idx="8529">
                  <c:v>170590</c:v>
                </c:pt>
                <c:pt idx="8530">
                  <c:v>170610</c:v>
                </c:pt>
                <c:pt idx="8531">
                  <c:v>170630</c:v>
                </c:pt>
                <c:pt idx="8532">
                  <c:v>170650</c:v>
                </c:pt>
                <c:pt idx="8533">
                  <c:v>170670</c:v>
                </c:pt>
                <c:pt idx="8534">
                  <c:v>170690</c:v>
                </c:pt>
                <c:pt idx="8535">
                  <c:v>170710</c:v>
                </c:pt>
                <c:pt idx="8536">
                  <c:v>170730</c:v>
                </c:pt>
                <c:pt idx="8537">
                  <c:v>170750</c:v>
                </c:pt>
                <c:pt idx="8538">
                  <c:v>170770</c:v>
                </c:pt>
                <c:pt idx="8539">
                  <c:v>170790</c:v>
                </c:pt>
                <c:pt idx="8540">
                  <c:v>170810</c:v>
                </c:pt>
                <c:pt idx="8541">
                  <c:v>170830</c:v>
                </c:pt>
                <c:pt idx="8542">
                  <c:v>170850</c:v>
                </c:pt>
                <c:pt idx="8543">
                  <c:v>170870</c:v>
                </c:pt>
                <c:pt idx="8544">
                  <c:v>170890</c:v>
                </c:pt>
                <c:pt idx="8545">
                  <c:v>170910</c:v>
                </c:pt>
                <c:pt idx="8546">
                  <c:v>170930</c:v>
                </c:pt>
                <c:pt idx="8547">
                  <c:v>170950</c:v>
                </c:pt>
                <c:pt idx="8548">
                  <c:v>170970</c:v>
                </c:pt>
                <c:pt idx="8549">
                  <c:v>170990</c:v>
                </c:pt>
                <c:pt idx="8550">
                  <c:v>171010</c:v>
                </c:pt>
                <c:pt idx="8551">
                  <c:v>171030</c:v>
                </c:pt>
                <c:pt idx="8552">
                  <c:v>171050</c:v>
                </c:pt>
                <c:pt idx="8553">
                  <c:v>171070</c:v>
                </c:pt>
                <c:pt idx="8554">
                  <c:v>171090</c:v>
                </c:pt>
                <c:pt idx="8555">
                  <c:v>171110</c:v>
                </c:pt>
                <c:pt idx="8556">
                  <c:v>171130</c:v>
                </c:pt>
                <c:pt idx="8557">
                  <c:v>171150</c:v>
                </c:pt>
                <c:pt idx="8558">
                  <c:v>171170</c:v>
                </c:pt>
                <c:pt idx="8559">
                  <c:v>171190</c:v>
                </c:pt>
                <c:pt idx="8560">
                  <c:v>171210</c:v>
                </c:pt>
                <c:pt idx="8561">
                  <c:v>171230</c:v>
                </c:pt>
                <c:pt idx="8562">
                  <c:v>171250</c:v>
                </c:pt>
                <c:pt idx="8563">
                  <c:v>171270</c:v>
                </c:pt>
                <c:pt idx="8564">
                  <c:v>171290</c:v>
                </c:pt>
                <c:pt idx="8565">
                  <c:v>171310</c:v>
                </c:pt>
                <c:pt idx="8566">
                  <c:v>171330</c:v>
                </c:pt>
                <c:pt idx="8567">
                  <c:v>171350</c:v>
                </c:pt>
                <c:pt idx="8568">
                  <c:v>171370</c:v>
                </c:pt>
                <c:pt idx="8569">
                  <c:v>171390</c:v>
                </c:pt>
                <c:pt idx="8570">
                  <c:v>171410</c:v>
                </c:pt>
                <c:pt idx="8571">
                  <c:v>171430</c:v>
                </c:pt>
                <c:pt idx="8572">
                  <c:v>171450</c:v>
                </c:pt>
                <c:pt idx="8573">
                  <c:v>171470</c:v>
                </c:pt>
                <c:pt idx="8574">
                  <c:v>171490</c:v>
                </c:pt>
                <c:pt idx="8575">
                  <c:v>171510</c:v>
                </c:pt>
                <c:pt idx="8576">
                  <c:v>171530</c:v>
                </c:pt>
                <c:pt idx="8577">
                  <c:v>171550</c:v>
                </c:pt>
                <c:pt idx="8578">
                  <c:v>171570</c:v>
                </c:pt>
                <c:pt idx="8579">
                  <c:v>171590</c:v>
                </c:pt>
                <c:pt idx="8580">
                  <c:v>171610</c:v>
                </c:pt>
                <c:pt idx="8581">
                  <c:v>171630</c:v>
                </c:pt>
                <c:pt idx="8582">
                  <c:v>171650</c:v>
                </c:pt>
                <c:pt idx="8583">
                  <c:v>171670</c:v>
                </c:pt>
                <c:pt idx="8584">
                  <c:v>171690</c:v>
                </c:pt>
                <c:pt idx="8585">
                  <c:v>171710</c:v>
                </c:pt>
                <c:pt idx="8586">
                  <c:v>171730</c:v>
                </c:pt>
                <c:pt idx="8587">
                  <c:v>171750</c:v>
                </c:pt>
                <c:pt idx="8588">
                  <c:v>171770</c:v>
                </c:pt>
                <c:pt idx="8589">
                  <c:v>171790</c:v>
                </c:pt>
                <c:pt idx="8590">
                  <c:v>171810</c:v>
                </c:pt>
                <c:pt idx="8591">
                  <c:v>171830</c:v>
                </c:pt>
                <c:pt idx="8592">
                  <c:v>171850</c:v>
                </c:pt>
                <c:pt idx="8593">
                  <c:v>171870</c:v>
                </c:pt>
                <c:pt idx="8594">
                  <c:v>171890</c:v>
                </c:pt>
                <c:pt idx="8595">
                  <c:v>171910</c:v>
                </c:pt>
                <c:pt idx="8596">
                  <c:v>171930</c:v>
                </c:pt>
                <c:pt idx="8597">
                  <c:v>171950</c:v>
                </c:pt>
                <c:pt idx="8598">
                  <c:v>171970</c:v>
                </c:pt>
                <c:pt idx="8599">
                  <c:v>171990</c:v>
                </c:pt>
                <c:pt idx="8600">
                  <c:v>172010</c:v>
                </c:pt>
                <c:pt idx="8601">
                  <c:v>172030</c:v>
                </c:pt>
                <c:pt idx="8602">
                  <c:v>172050</c:v>
                </c:pt>
                <c:pt idx="8603">
                  <c:v>172070</c:v>
                </c:pt>
                <c:pt idx="8604">
                  <c:v>172090</c:v>
                </c:pt>
                <c:pt idx="8605">
                  <c:v>172110</c:v>
                </c:pt>
                <c:pt idx="8606">
                  <c:v>172130</c:v>
                </c:pt>
                <c:pt idx="8607">
                  <c:v>172150</c:v>
                </c:pt>
                <c:pt idx="8608">
                  <c:v>172170</c:v>
                </c:pt>
                <c:pt idx="8609">
                  <c:v>172190</c:v>
                </c:pt>
                <c:pt idx="8610">
                  <c:v>172210</c:v>
                </c:pt>
                <c:pt idx="8611">
                  <c:v>172230</c:v>
                </c:pt>
                <c:pt idx="8612">
                  <c:v>172250</c:v>
                </c:pt>
                <c:pt idx="8613">
                  <c:v>172270</c:v>
                </c:pt>
                <c:pt idx="8614">
                  <c:v>172290</c:v>
                </c:pt>
                <c:pt idx="8615">
                  <c:v>172310</c:v>
                </c:pt>
                <c:pt idx="8616">
                  <c:v>172330</c:v>
                </c:pt>
                <c:pt idx="8617">
                  <c:v>172350</c:v>
                </c:pt>
                <c:pt idx="8618">
                  <c:v>172370</c:v>
                </c:pt>
                <c:pt idx="8619">
                  <c:v>172390</c:v>
                </c:pt>
                <c:pt idx="8620">
                  <c:v>172410</c:v>
                </c:pt>
                <c:pt idx="8621">
                  <c:v>172430</c:v>
                </c:pt>
                <c:pt idx="8622">
                  <c:v>172450</c:v>
                </c:pt>
                <c:pt idx="8623">
                  <c:v>172470</c:v>
                </c:pt>
                <c:pt idx="8624">
                  <c:v>172490</c:v>
                </c:pt>
                <c:pt idx="8625">
                  <c:v>172510</c:v>
                </c:pt>
                <c:pt idx="8626">
                  <c:v>172530</c:v>
                </c:pt>
                <c:pt idx="8627">
                  <c:v>172550</c:v>
                </c:pt>
                <c:pt idx="8628">
                  <c:v>172570</c:v>
                </c:pt>
                <c:pt idx="8629">
                  <c:v>172590</c:v>
                </c:pt>
                <c:pt idx="8630">
                  <c:v>172610</c:v>
                </c:pt>
                <c:pt idx="8631">
                  <c:v>172630</c:v>
                </c:pt>
                <c:pt idx="8632">
                  <c:v>172650</c:v>
                </c:pt>
                <c:pt idx="8633">
                  <c:v>172670</c:v>
                </c:pt>
                <c:pt idx="8634">
                  <c:v>172690</c:v>
                </c:pt>
                <c:pt idx="8635">
                  <c:v>172710</c:v>
                </c:pt>
                <c:pt idx="8636">
                  <c:v>172730</c:v>
                </c:pt>
                <c:pt idx="8637">
                  <c:v>172750</c:v>
                </c:pt>
                <c:pt idx="8638">
                  <c:v>172770</c:v>
                </c:pt>
                <c:pt idx="8639">
                  <c:v>172790</c:v>
                </c:pt>
                <c:pt idx="8640">
                  <c:v>172810</c:v>
                </c:pt>
                <c:pt idx="8641">
                  <c:v>172830</c:v>
                </c:pt>
                <c:pt idx="8642">
                  <c:v>172850</c:v>
                </c:pt>
                <c:pt idx="8643">
                  <c:v>172870</c:v>
                </c:pt>
                <c:pt idx="8644">
                  <c:v>172890</c:v>
                </c:pt>
                <c:pt idx="8645">
                  <c:v>172910</c:v>
                </c:pt>
                <c:pt idx="8646">
                  <c:v>172930</c:v>
                </c:pt>
                <c:pt idx="8647">
                  <c:v>172950</c:v>
                </c:pt>
                <c:pt idx="8648">
                  <c:v>172970</c:v>
                </c:pt>
                <c:pt idx="8649">
                  <c:v>172990</c:v>
                </c:pt>
                <c:pt idx="8650">
                  <c:v>173010</c:v>
                </c:pt>
                <c:pt idx="8651">
                  <c:v>173030</c:v>
                </c:pt>
                <c:pt idx="8652">
                  <c:v>173050</c:v>
                </c:pt>
                <c:pt idx="8653">
                  <c:v>173070</c:v>
                </c:pt>
                <c:pt idx="8654">
                  <c:v>173090</c:v>
                </c:pt>
                <c:pt idx="8655">
                  <c:v>173110</c:v>
                </c:pt>
                <c:pt idx="8656">
                  <c:v>173130</c:v>
                </c:pt>
                <c:pt idx="8657">
                  <c:v>173150</c:v>
                </c:pt>
                <c:pt idx="8658">
                  <c:v>173170</c:v>
                </c:pt>
                <c:pt idx="8659">
                  <c:v>173190</c:v>
                </c:pt>
                <c:pt idx="8660">
                  <c:v>173210</c:v>
                </c:pt>
                <c:pt idx="8661">
                  <c:v>173230</c:v>
                </c:pt>
                <c:pt idx="8662">
                  <c:v>173250</c:v>
                </c:pt>
                <c:pt idx="8663">
                  <c:v>173270</c:v>
                </c:pt>
                <c:pt idx="8664">
                  <c:v>173290</c:v>
                </c:pt>
                <c:pt idx="8665">
                  <c:v>173310</c:v>
                </c:pt>
                <c:pt idx="8666">
                  <c:v>173330</c:v>
                </c:pt>
                <c:pt idx="8667">
                  <c:v>173350</c:v>
                </c:pt>
                <c:pt idx="8668">
                  <c:v>173370</c:v>
                </c:pt>
                <c:pt idx="8669">
                  <c:v>173390</c:v>
                </c:pt>
                <c:pt idx="8670">
                  <c:v>173410</c:v>
                </c:pt>
                <c:pt idx="8671">
                  <c:v>173430</c:v>
                </c:pt>
                <c:pt idx="8672">
                  <c:v>173450</c:v>
                </c:pt>
                <c:pt idx="8673">
                  <c:v>173470</c:v>
                </c:pt>
                <c:pt idx="8674">
                  <c:v>173490</c:v>
                </c:pt>
                <c:pt idx="8675">
                  <c:v>173510</c:v>
                </c:pt>
                <c:pt idx="8676">
                  <c:v>173530</c:v>
                </c:pt>
                <c:pt idx="8677">
                  <c:v>173550</c:v>
                </c:pt>
                <c:pt idx="8678">
                  <c:v>173570</c:v>
                </c:pt>
                <c:pt idx="8679">
                  <c:v>173590</c:v>
                </c:pt>
                <c:pt idx="8680">
                  <c:v>173610</c:v>
                </c:pt>
                <c:pt idx="8681">
                  <c:v>173630</c:v>
                </c:pt>
                <c:pt idx="8682">
                  <c:v>173650</c:v>
                </c:pt>
                <c:pt idx="8683">
                  <c:v>173670</c:v>
                </c:pt>
                <c:pt idx="8684">
                  <c:v>173690</c:v>
                </c:pt>
                <c:pt idx="8685">
                  <c:v>173710</c:v>
                </c:pt>
                <c:pt idx="8686">
                  <c:v>173730</c:v>
                </c:pt>
                <c:pt idx="8687">
                  <c:v>173750</c:v>
                </c:pt>
                <c:pt idx="8688">
                  <c:v>173770</c:v>
                </c:pt>
                <c:pt idx="8689">
                  <c:v>173790</c:v>
                </c:pt>
                <c:pt idx="8690">
                  <c:v>173810</c:v>
                </c:pt>
                <c:pt idx="8691">
                  <c:v>173830</c:v>
                </c:pt>
                <c:pt idx="8692">
                  <c:v>173850</c:v>
                </c:pt>
                <c:pt idx="8693">
                  <c:v>173870</c:v>
                </c:pt>
                <c:pt idx="8694">
                  <c:v>173890</c:v>
                </c:pt>
                <c:pt idx="8695">
                  <c:v>173910</c:v>
                </c:pt>
                <c:pt idx="8696">
                  <c:v>173930</c:v>
                </c:pt>
                <c:pt idx="8697">
                  <c:v>173950</c:v>
                </c:pt>
                <c:pt idx="8698">
                  <c:v>173970</c:v>
                </c:pt>
                <c:pt idx="8699">
                  <c:v>173990</c:v>
                </c:pt>
                <c:pt idx="8700">
                  <c:v>174010</c:v>
                </c:pt>
                <c:pt idx="8701">
                  <c:v>174030</c:v>
                </c:pt>
                <c:pt idx="8702">
                  <c:v>174050</c:v>
                </c:pt>
                <c:pt idx="8703">
                  <c:v>174070</c:v>
                </c:pt>
                <c:pt idx="8704">
                  <c:v>174090</c:v>
                </c:pt>
                <c:pt idx="8705">
                  <c:v>174110</c:v>
                </c:pt>
                <c:pt idx="8706">
                  <c:v>174130</c:v>
                </c:pt>
                <c:pt idx="8707">
                  <c:v>174150</c:v>
                </c:pt>
                <c:pt idx="8708">
                  <c:v>174170</c:v>
                </c:pt>
                <c:pt idx="8709">
                  <c:v>174190</c:v>
                </c:pt>
                <c:pt idx="8710">
                  <c:v>174210</c:v>
                </c:pt>
                <c:pt idx="8711">
                  <c:v>174230</c:v>
                </c:pt>
                <c:pt idx="8712">
                  <c:v>174250</c:v>
                </c:pt>
                <c:pt idx="8713">
                  <c:v>174270</c:v>
                </c:pt>
                <c:pt idx="8714">
                  <c:v>174290</c:v>
                </c:pt>
                <c:pt idx="8715">
                  <c:v>174310</c:v>
                </c:pt>
                <c:pt idx="8716">
                  <c:v>174330</c:v>
                </c:pt>
                <c:pt idx="8717">
                  <c:v>174350</c:v>
                </c:pt>
                <c:pt idx="8718">
                  <c:v>174370</c:v>
                </c:pt>
                <c:pt idx="8719">
                  <c:v>174390</c:v>
                </c:pt>
                <c:pt idx="8720">
                  <c:v>174410</c:v>
                </c:pt>
                <c:pt idx="8721">
                  <c:v>174430</c:v>
                </c:pt>
                <c:pt idx="8722">
                  <c:v>174450</c:v>
                </c:pt>
                <c:pt idx="8723">
                  <c:v>174470</c:v>
                </c:pt>
                <c:pt idx="8724">
                  <c:v>174490</c:v>
                </c:pt>
                <c:pt idx="8725">
                  <c:v>174510</c:v>
                </c:pt>
                <c:pt idx="8726">
                  <c:v>174530</c:v>
                </c:pt>
                <c:pt idx="8727">
                  <c:v>174550</c:v>
                </c:pt>
                <c:pt idx="8728">
                  <c:v>174570</c:v>
                </c:pt>
                <c:pt idx="8729">
                  <c:v>174590</c:v>
                </c:pt>
                <c:pt idx="8730">
                  <c:v>174610</c:v>
                </c:pt>
                <c:pt idx="8731">
                  <c:v>174630</c:v>
                </c:pt>
                <c:pt idx="8732">
                  <c:v>174650</c:v>
                </c:pt>
                <c:pt idx="8733">
                  <c:v>174670</c:v>
                </c:pt>
                <c:pt idx="8734">
                  <c:v>174690</c:v>
                </c:pt>
                <c:pt idx="8735">
                  <c:v>174710</c:v>
                </c:pt>
                <c:pt idx="8736">
                  <c:v>174730</c:v>
                </c:pt>
                <c:pt idx="8737">
                  <c:v>174750</c:v>
                </c:pt>
                <c:pt idx="8738">
                  <c:v>174770</c:v>
                </c:pt>
                <c:pt idx="8739">
                  <c:v>174790</c:v>
                </c:pt>
                <c:pt idx="8740">
                  <c:v>174810</c:v>
                </c:pt>
                <c:pt idx="8741">
                  <c:v>174830</c:v>
                </c:pt>
                <c:pt idx="8742">
                  <c:v>174850</c:v>
                </c:pt>
                <c:pt idx="8743">
                  <c:v>174870</c:v>
                </c:pt>
                <c:pt idx="8744">
                  <c:v>174890</c:v>
                </c:pt>
                <c:pt idx="8745">
                  <c:v>174910</c:v>
                </c:pt>
                <c:pt idx="8746">
                  <c:v>174930</c:v>
                </c:pt>
                <c:pt idx="8747">
                  <c:v>174950</c:v>
                </c:pt>
                <c:pt idx="8748">
                  <c:v>174970</c:v>
                </c:pt>
                <c:pt idx="8749">
                  <c:v>174990</c:v>
                </c:pt>
                <c:pt idx="8750">
                  <c:v>175010</c:v>
                </c:pt>
                <c:pt idx="8751">
                  <c:v>175030</c:v>
                </c:pt>
                <c:pt idx="8752">
                  <c:v>175050</c:v>
                </c:pt>
                <c:pt idx="8753">
                  <c:v>175070</c:v>
                </c:pt>
                <c:pt idx="8754">
                  <c:v>175090</c:v>
                </c:pt>
                <c:pt idx="8755">
                  <c:v>175110</c:v>
                </c:pt>
                <c:pt idx="8756">
                  <c:v>175130</c:v>
                </c:pt>
                <c:pt idx="8757">
                  <c:v>175150</c:v>
                </c:pt>
                <c:pt idx="8758">
                  <c:v>175170</c:v>
                </c:pt>
                <c:pt idx="8759">
                  <c:v>175190</c:v>
                </c:pt>
                <c:pt idx="8760">
                  <c:v>175210</c:v>
                </c:pt>
                <c:pt idx="8761">
                  <c:v>175230</c:v>
                </c:pt>
                <c:pt idx="8762">
                  <c:v>175250</c:v>
                </c:pt>
                <c:pt idx="8763">
                  <c:v>175270</c:v>
                </c:pt>
                <c:pt idx="8764">
                  <c:v>175290</c:v>
                </c:pt>
                <c:pt idx="8765">
                  <c:v>175310</c:v>
                </c:pt>
                <c:pt idx="8766">
                  <c:v>175330</c:v>
                </c:pt>
                <c:pt idx="8767">
                  <c:v>175350</c:v>
                </c:pt>
                <c:pt idx="8768">
                  <c:v>175370</c:v>
                </c:pt>
                <c:pt idx="8769">
                  <c:v>175390</c:v>
                </c:pt>
                <c:pt idx="8770">
                  <c:v>175410</c:v>
                </c:pt>
                <c:pt idx="8771">
                  <c:v>175430</c:v>
                </c:pt>
                <c:pt idx="8772">
                  <c:v>175450</c:v>
                </c:pt>
                <c:pt idx="8773">
                  <c:v>175470</c:v>
                </c:pt>
                <c:pt idx="8774">
                  <c:v>175490</c:v>
                </c:pt>
                <c:pt idx="8775">
                  <c:v>175510</c:v>
                </c:pt>
                <c:pt idx="8776">
                  <c:v>175530</c:v>
                </c:pt>
                <c:pt idx="8777">
                  <c:v>175550</c:v>
                </c:pt>
                <c:pt idx="8778">
                  <c:v>175570</c:v>
                </c:pt>
                <c:pt idx="8779">
                  <c:v>175590</c:v>
                </c:pt>
                <c:pt idx="8780">
                  <c:v>175610</c:v>
                </c:pt>
                <c:pt idx="8781">
                  <c:v>175630</c:v>
                </c:pt>
                <c:pt idx="8782">
                  <c:v>175650</c:v>
                </c:pt>
                <c:pt idx="8783">
                  <c:v>175670</c:v>
                </c:pt>
                <c:pt idx="8784">
                  <c:v>175690</c:v>
                </c:pt>
                <c:pt idx="8785">
                  <c:v>175710</c:v>
                </c:pt>
                <c:pt idx="8786">
                  <c:v>175730</c:v>
                </c:pt>
                <c:pt idx="8787">
                  <c:v>175750</c:v>
                </c:pt>
                <c:pt idx="8788">
                  <c:v>175770</c:v>
                </c:pt>
                <c:pt idx="8789">
                  <c:v>175790</c:v>
                </c:pt>
                <c:pt idx="8790">
                  <c:v>175810</c:v>
                </c:pt>
                <c:pt idx="8791">
                  <c:v>175830</c:v>
                </c:pt>
                <c:pt idx="8792">
                  <c:v>175850</c:v>
                </c:pt>
                <c:pt idx="8793">
                  <c:v>175870</c:v>
                </c:pt>
                <c:pt idx="8794">
                  <c:v>175890</c:v>
                </c:pt>
                <c:pt idx="8795">
                  <c:v>175910</c:v>
                </c:pt>
                <c:pt idx="8796">
                  <c:v>175930</c:v>
                </c:pt>
                <c:pt idx="8797">
                  <c:v>175950</c:v>
                </c:pt>
                <c:pt idx="8798">
                  <c:v>175970</c:v>
                </c:pt>
                <c:pt idx="8799">
                  <c:v>175990</c:v>
                </c:pt>
                <c:pt idx="8800">
                  <c:v>176010</c:v>
                </c:pt>
                <c:pt idx="8801">
                  <c:v>176030</c:v>
                </c:pt>
                <c:pt idx="8802">
                  <c:v>176050</c:v>
                </c:pt>
                <c:pt idx="8803">
                  <c:v>176070</c:v>
                </c:pt>
                <c:pt idx="8804">
                  <c:v>176090</c:v>
                </c:pt>
                <c:pt idx="8805">
                  <c:v>176110</c:v>
                </c:pt>
                <c:pt idx="8806">
                  <c:v>176130</c:v>
                </c:pt>
                <c:pt idx="8807">
                  <c:v>176150</c:v>
                </c:pt>
                <c:pt idx="8808">
                  <c:v>176170</c:v>
                </c:pt>
                <c:pt idx="8809">
                  <c:v>176190</c:v>
                </c:pt>
                <c:pt idx="8810">
                  <c:v>176210</c:v>
                </c:pt>
                <c:pt idx="8811">
                  <c:v>176230</c:v>
                </c:pt>
                <c:pt idx="8812">
                  <c:v>176250</c:v>
                </c:pt>
                <c:pt idx="8813">
                  <c:v>176270</c:v>
                </c:pt>
                <c:pt idx="8814">
                  <c:v>176290</c:v>
                </c:pt>
                <c:pt idx="8815">
                  <c:v>176310</c:v>
                </c:pt>
                <c:pt idx="8816">
                  <c:v>176330</c:v>
                </c:pt>
                <c:pt idx="8817">
                  <c:v>176350</c:v>
                </c:pt>
                <c:pt idx="8818">
                  <c:v>176370</c:v>
                </c:pt>
                <c:pt idx="8819">
                  <c:v>176390</c:v>
                </c:pt>
                <c:pt idx="8820">
                  <c:v>176410</c:v>
                </c:pt>
                <c:pt idx="8821">
                  <c:v>176430</c:v>
                </c:pt>
                <c:pt idx="8822">
                  <c:v>176450</c:v>
                </c:pt>
                <c:pt idx="8823">
                  <c:v>176470</c:v>
                </c:pt>
                <c:pt idx="8824">
                  <c:v>176490</c:v>
                </c:pt>
                <c:pt idx="8825">
                  <c:v>176510</c:v>
                </c:pt>
                <c:pt idx="8826">
                  <c:v>176530</c:v>
                </c:pt>
                <c:pt idx="8827">
                  <c:v>176550</c:v>
                </c:pt>
                <c:pt idx="8828">
                  <c:v>176570</c:v>
                </c:pt>
                <c:pt idx="8829">
                  <c:v>176590</c:v>
                </c:pt>
                <c:pt idx="8830">
                  <c:v>176610</c:v>
                </c:pt>
                <c:pt idx="8831">
                  <c:v>176630</c:v>
                </c:pt>
                <c:pt idx="8832">
                  <c:v>176650</c:v>
                </c:pt>
                <c:pt idx="8833">
                  <c:v>176670</c:v>
                </c:pt>
                <c:pt idx="8834">
                  <c:v>176690</c:v>
                </c:pt>
                <c:pt idx="8835">
                  <c:v>176710</c:v>
                </c:pt>
                <c:pt idx="8836">
                  <c:v>176730</c:v>
                </c:pt>
                <c:pt idx="8837">
                  <c:v>176750</c:v>
                </c:pt>
                <c:pt idx="8838">
                  <c:v>176770</c:v>
                </c:pt>
                <c:pt idx="8839">
                  <c:v>176790</c:v>
                </c:pt>
                <c:pt idx="8840">
                  <c:v>176810</c:v>
                </c:pt>
                <c:pt idx="8841">
                  <c:v>176830</c:v>
                </c:pt>
                <c:pt idx="8842">
                  <c:v>176850</c:v>
                </c:pt>
                <c:pt idx="8843">
                  <c:v>176870</c:v>
                </c:pt>
                <c:pt idx="8844">
                  <c:v>176890</c:v>
                </c:pt>
                <c:pt idx="8845">
                  <c:v>176910</c:v>
                </c:pt>
                <c:pt idx="8846">
                  <c:v>176930</c:v>
                </c:pt>
                <c:pt idx="8847">
                  <c:v>176950</c:v>
                </c:pt>
                <c:pt idx="8848">
                  <c:v>176970</c:v>
                </c:pt>
                <c:pt idx="8849">
                  <c:v>176990</c:v>
                </c:pt>
                <c:pt idx="8850">
                  <c:v>177010</c:v>
                </c:pt>
                <c:pt idx="8851">
                  <c:v>177030</c:v>
                </c:pt>
                <c:pt idx="8852">
                  <c:v>177050</c:v>
                </c:pt>
                <c:pt idx="8853">
                  <c:v>177070</c:v>
                </c:pt>
                <c:pt idx="8854">
                  <c:v>177090</c:v>
                </c:pt>
                <c:pt idx="8855">
                  <c:v>177110</c:v>
                </c:pt>
                <c:pt idx="8856">
                  <c:v>177130</c:v>
                </c:pt>
                <c:pt idx="8857">
                  <c:v>177150</c:v>
                </c:pt>
                <c:pt idx="8858">
                  <c:v>177170</c:v>
                </c:pt>
                <c:pt idx="8859">
                  <c:v>177190</c:v>
                </c:pt>
                <c:pt idx="8860">
                  <c:v>177210</c:v>
                </c:pt>
                <c:pt idx="8861">
                  <c:v>177230</c:v>
                </c:pt>
                <c:pt idx="8862">
                  <c:v>177250</c:v>
                </c:pt>
                <c:pt idx="8863">
                  <c:v>177270</c:v>
                </c:pt>
                <c:pt idx="8864">
                  <c:v>177290</c:v>
                </c:pt>
                <c:pt idx="8865">
                  <c:v>177310</c:v>
                </c:pt>
                <c:pt idx="8866">
                  <c:v>177330</c:v>
                </c:pt>
                <c:pt idx="8867">
                  <c:v>177350</c:v>
                </c:pt>
                <c:pt idx="8868">
                  <c:v>177370</c:v>
                </c:pt>
                <c:pt idx="8869">
                  <c:v>177390</c:v>
                </c:pt>
                <c:pt idx="8870">
                  <c:v>177410</c:v>
                </c:pt>
                <c:pt idx="8871">
                  <c:v>177430</c:v>
                </c:pt>
                <c:pt idx="8872">
                  <c:v>177450</c:v>
                </c:pt>
                <c:pt idx="8873">
                  <c:v>177470</c:v>
                </c:pt>
                <c:pt idx="8874">
                  <c:v>177490</c:v>
                </c:pt>
                <c:pt idx="8875">
                  <c:v>177510</c:v>
                </c:pt>
                <c:pt idx="8876">
                  <c:v>177530</c:v>
                </c:pt>
                <c:pt idx="8877">
                  <c:v>177550</c:v>
                </c:pt>
                <c:pt idx="8878">
                  <c:v>177570</c:v>
                </c:pt>
                <c:pt idx="8879">
                  <c:v>177590</c:v>
                </c:pt>
                <c:pt idx="8880">
                  <c:v>177610</c:v>
                </c:pt>
                <c:pt idx="8881">
                  <c:v>177630</c:v>
                </c:pt>
                <c:pt idx="8882">
                  <c:v>177650</c:v>
                </c:pt>
                <c:pt idx="8883">
                  <c:v>177670</c:v>
                </c:pt>
                <c:pt idx="8884">
                  <c:v>177690</c:v>
                </c:pt>
                <c:pt idx="8885">
                  <c:v>177710</c:v>
                </c:pt>
                <c:pt idx="8886">
                  <c:v>177730</c:v>
                </c:pt>
                <c:pt idx="8887">
                  <c:v>177750</c:v>
                </c:pt>
                <c:pt idx="8888">
                  <c:v>177770</c:v>
                </c:pt>
                <c:pt idx="8889">
                  <c:v>177790</c:v>
                </c:pt>
                <c:pt idx="8890">
                  <c:v>177810</c:v>
                </c:pt>
                <c:pt idx="8891">
                  <c:v>177830</c:v>
                </c:pt>
                <c:pt idx="8892">
                  <c:v>177850</c:v>
                </c:pt>
                <c:pt idx="8893">
                  <c:v>177870</c:v>
                </c:pt>
                <c:pt idx="8894">
                  <c:v>177890</c:v>
                </c:pt>
                <c:pt idx="8895">
                  <c:v>177910</c:v>
                </c:pt>
                <c:pt idx="8896">
                  <c:v>177930</c:v>
                </c:pt>
                <c:pt idx="8897">
                  <c:v>177950</c:v>
                </c:pt>
                <c:pt idx="8898">
                  <c:v>177970</c:v>
                </c:pt>
                <c:pt idx="8899">
                  <c:v>177990</c:v>
                </c:pt>
                <c:pt idx="8900">
                  <c:v>178010</c:v>
                </c:pt>
                <c:pt idx="8901">
                  <c:v>178030</c:v>
                </c:pt>
                <c:pt idx="8902">
                  <c:v>178050</c:v>
                </c:pt>
                <c:pt idx="8903">
                  <c:v>178070</c:v>
                </c:pt>
                <c:pt idx="8904">
                  <c:v>178090</c:v>
                </c:pt>
                <c:pt idx="8905">
                  <c:v>178110</c:v>
                </c:pt>
                <c:pt idx="8906">
                  <c:v>178130</c:v>
                </c:pt>
                <c:pt idx="8907">
                  <c:v>178150</c:v>
                </c:pt>
                <c:pt idx="8908">
                  <c:v>178170</c:v>
                </c:pt>
                <c:pt idx="8909">
                  <c:v>178190</c:v>
                </c:pt>
                <c:pt idx="8910">
                  <c:v>178210</c:v>
                </c:pt>
                <c:pt idx="8911">
                  <c:v>178230</c:v>
                </c:pt>
                <c:pt idx="8912">
                  <c:v>178250</c:v>
                </c:pt>
                <c:pt idx="8913">
                  <c:v>178270</c:v>
                </c:pt>
                <c:pt idx="8914">
                  <c:v>178290</c:v>
                </c:pt>
                <c:pt idx="8915">
                  <c:v>178310</c:v>
                </c:pt>
                <c:pt idx="8916">
                  <c:v>178330</c:v>
                </c:pt>
                <c:pt idx="8917">
                  <c:v>178350</c:v>
                </c:pt>
                <c:pt idx="8918">
                  <c:v>178370</c:v>
                </c:pt>
                <c:pt idx="8919">
                  <c:v>178390</c:v>
                </c:pt>
                <c:pt idx="8920">
                  <c:v>178410</c:v>
                </c:pt>
                <c:pt idx="8921">
                  <c:v>178430</c:v>
                </c:pt>
                <c:pt idx="8922">
                  <c:v>178450</c:v>
                </c:pt>
                <c:pt idx="8923">
                  <c:v>178470</c:v>
                </c:pt>
                <c:pt idx="8924">
                  <c:v>178490</c:v>
                </c:pt>
                <c:pt idx="8925">
                  <c:v>178510</c:v>
                </c:pt>
                <c:pt idx="8926">
                  <c:v>178530</c:v>
                </c:pt>
                <c:pt idx="8927">
                  <c:v>178550</c:v>
                </c:pt>
                <c:pt idx="8928">
                  <c:v>178570</c:v>
                </c:pt>
                <c:pt idx="8929">
                  <c:v>178590</c:v>
                </c:pt>
                <c:pt idx="8930">
                  <c:v>178610</c:v>
                </c:pt>
                <c:pt idx="8931">
                  <c:v>178630</c:v>
                </c:pt>
                <c:pt idx="8932">
                  <c:v>178650</c:v>
                </c:pt>
                <c:pt idx="8933">
                  <c:v>178670</c:v>
                </c:pt>
                <c:pt idx="8934">
                  <c:v>178690</c:v>
                </c:pt>
                <c:pt idx="8935">
                  <c:v>178710</c:v>
                </c:pt>
                <c:pt idx="8936">
                  <c:v>178730</c:v>
                </c:pt>
                <c:pt idx="8937">
                  <c:v>178750</c:v>
                </c:pt>
                <c:pt idx="8938">
                  <c:v>178770</c:v>
                </c:pt>
                <c:pt idx="8939">
                  <c:v>178790</c:v>
                </c:pt>
                <c:pt idx="8940">
                  <c:v>178810</c:v>
                </c:pt>
                <c:pt idx="8941">
                  <c:v>178830</c:v>
                </c:pt>
                <c:pt idx="8942">
                  <c:v>178850</c:v>
                </c:pt>
                <c:pt idx="8943">
                  <c:v>178870</c:v>
                </c:pt>
                <c:pt idx="8944">
                  <c:v>178890</c:v>
                </c:pt>
                <c:pt idx="8945">
                  <c:v>178910</c:v>
                </c:pt>
                <c:pt idx="8946">
                  <c:v>178930</c:v>
                </c:pt>
                <c:pt idx="8947">
                  <c:v>178950</c:v>
                </c:pt>
                <c:pt idx="8948">
                  <c:v>178970</c:v>
                </c:pt>
                <c:pt idx="8949">
                  <c:v>178990</c:v>
                </c:pt>
                <c:pt idx="8950">
                  <c:v>179010</c:v>
                </c:pt>
                <c:pt idx="8951">
                  <c:v>179030</c:v>
                </c:pt>
                <c:pt idx="8952">
                  <c:v>179050</c:v>
                </c:pt>
                <c:pt idx="8953">
                  <c:v>179070</c:v>
                </c:pt>
                <c:pt idx="8954">
                  <c:v>179090</c:v>
                </c:pt>
                <c:pt idx="8955">
                  <c:v>179110</c:v>
                </c:pt>
                <c:pt idx="8956">
                  <c:v>179130</c:v>
                </c:pt>
                <c:pt idx="8957">
                  <c:v>179150</c:v>
                </c:pt>
                <c:pt idx="8958">
                  <c:v>179170</c:v>
                </c:pt>
                <c:pt idx="8959">
                  <c:v>179190</c:v>
                </c:pt>
                <c:pt idx="8960">
                  <c:v>179210</c:v>
                </c:pt>
                <c:pt idx="8961">
                  <c:v>179230</c:v>
                </c:pt>
                <c:pt idx="8962">
                  <c:v>179250</c:v>
                </c:pt>
                <c:pt idx="8963">
                  <c:v>179270</c:v>
                </c:pt>
                <c:pt idx="8964">
                  <c:v>179290</c:v>
                </c:pt>
                <c:pt idx="8965">
                  <c:v>179310</c:v>
                </c:pt>
                <c:pt idx="8966">
                  <c:v>179330</c:v>
                </c:pt>
                <c:pt idx="8967">
                  <c:v>179350</c:v>
                </c:pt>
                <c:pt idx="8968">
                  <c:v>179370</c:v>
                </c:pt>
                <c:pt idx="8969">
                  <c:v>179390</c:v>
                </c:pt>
                <c:pt idx="8970">
                  <c:v>179410</c:v>
                </c:pt>
                <c:pt idx="8971">
                  <c:v>179430</c:v>
                </c:pt>
                <c:pt idx="8972">
                  <c:v>179450</c:v>
                </c:pt>
                <c:pt idx="8973">
                  <c:v>179470</c:v>
                </c:pt>
                <c:pt idx="8974">
                  <c:v>179490</c:v>
                </c:pt>
                <c:pt idx="8975">
                  <c:v>179510</c:v>
                </c:pt>
                <c:pt idx="8976">
                  <c:v>179530</c:v>
                </c:pt>
                <c:pt idx="8977">
                  <c:v>179550</c:v>
                </c:pt>
                <c:pt idx="8978">
                  <c:v>179570</c:v>
                </c:pt>
                <c:pt idx="8979">
                  <c:v>179590</c:v>
                </c:pt>
                <c:pt idx="8980">
                  <c:v>179610</c:v>
                </c:pt>
                <c:pt idx="8981">
                  <c:v>179630</c:v>
                </c:pt>
                <c:pt idx="8982">
                  <c:v>179650</c:v>
                </c:pt>
                <c:pt idx="8983">
                  <c:v>179670</c:v>
                </c:pt>
                <c:pt idx="8984">
                  <c:v>179690</c:v>
                </c:pt>
                <c:pt idx="8985">
                  <c:v>179710</c:v>
                </c:pt>
                <c:pt idx="8986">
                  <c:v>179730</c:v>
                </c:pt>
                <c:pt idx="8987">
                  <c:v>179750</c:v>
                </c:pt>
                <c:pt idx="8988">
                  <c:v>179770</c:v>
                </c:pt>
                <c:pt idx="8989">
                  <c:v>179790</c:v>
                </c:pt>
                <c:pt idx="8990">
                  <c:v>179810</c:v>
                </c:pt>
                <c:pt idx="8991">
                  <c:v>179830</c:v>
                </c:pt>
                <c:pt idx="8992">
                  <c:v>179850</c:v>
                </c:pt>
                <c:pt idx="8993">
                  <c:v>179870</c:v>
                </c:pt>
                <c:pt idx="8994">
                  <c:v>179890</c:v>
                </c:pt>
                <c:pt idx="8995">
                  <c:v>179910</c:v>
                </c:pt>
                <c:pt idx="8996">
                  <c:v>179930</c:v>
                </c:pt>
                <c:pt idx="8997">
                  <c:v>179950</c:v>
                </c:pt>
                <c:pt idx="8998">
                  <c:v>179970</c:v>
                </c:pt>
                <c:pt idx="8999">
                  <c:v>179990</c:v>
                </c:pt>
                <c:pt idx="9000">
                  <c:v>180010</c:v>
                </c:pt>
                <c:pt idx="9001">
                  <c:v>180030</c:v>
                </c:pt>
                <c:pt idx="9002">
                  <c:v>180050</c:v>
                </c:pt>
                <c:pt idx="9003">
                  <c:v>180070</c:v>
                </c:pt>
                <c:pt idx="9004">
                  <c:v>180090</c:v>
                </c:pt>
                <c:pt idx="9005">
                  <c:v>180110</c:v>
                </c:pt>
                <c:pt idx="9006">
                  <c:v>180130</c:v>
                </c:pt>
                <c:pt idx="9007">
                  <c:v>180150</c:v>
                </c:pt>
                <c:pt idx="9008">
                  <c:v>180170</c:v>
                </c:pt>
                <c:pt idx="9009">
                  <c:v>180190</c:v>
                </c:pt>
                <c:pt idx="9010">
                  <c:v>180210</c:v>
                </c:pt>
                <c:pt idx="9011">
                  <c:v>180230</c:v>
                </c:pt>
                <c:pt idx="9012">
                  <c:v>180250</c:v>
                </c:pt>
                <c:pt idx="9013">
                  <c:v>180270</c:v>
                </c:pt>
                <c:pt idx="9014">
                  <c:v>180290</c:v>
                </c:pt>
                <c:pt idx="9015">
                  <c:v>180310</c:v>
                </c:pt>
                <c:pt idx="9016">
                  <c:v>180330</c:v>
                </c:pt>
                <c:pt idx="9017">
                  <c:v>180350</c:v>
                </c:pt>
                <c:pt idx="9018">
                  <c:v>180370</c:v>
                </c:pt>
                <c:pt idx="9019">
                  <c:v>180390</c:v>
                </c:pt>
                <c:pt idx="9020">
                  <c:v>180410</c:v>
                </c:pt>
                <c:pt idx="9021">
                  <c:v>180430</c:v>
                </c:pt>
                <c:pt idx="9022">
                  <c:v>180450</c:v>
                </c:pt>
                <c:pt idx="9023">
                  <c:v>180470</c:v>
                </c:pt>
                <c:pt idx="9024">
                  <c:v>180490</c:v>
                </c:pt>
                <c:pt idx="9025">
                  <c:v>180510</c:v>
                </c:pt>
                <c:pt idx="9026">
                  <c:v>180530</c:v>
                </c:pt>
                <c:pt idx="9027">
                  <c:v>180550</c:v>
                </c:pt>
                <c:pt idx="9028">
                  <c:v>180570</c:v>
                </c:pt>
                <c:pt idx="9029">
                  <c:v>180590</c:v>
                </c:pt>
                <c:pt idx="9030">
                  <c:v>180610</c:v>
                </c:pt>
                <c:pt idx="9031">
                  <c:v>180630</c:v>
                </c:pt>
                <c:pt idx="9032">
                  <c:v>180650</c:v>
                </c:pt>
                <c:pt idx="9033">
                  <c:v>180670</c:v>
                </c:pt>
                <c:pt idx="9034">
                  <c:v>180690</c:v>
                </c:pt>
                <c:pt idx="9035">
                  <c:v>180710</c:v>
                </c:pt>
                <c:pt idx="9036">
                  <c:v>180730</c:v>
                </c:pt>
                <c:pt idx="9037">
                  <c:v>180750</c:v>
                </c:pt>
                <c:pt idx="9038">
                  <c:v>180770</c:v>
                </c:pt>
                <c:pt idx="9039">
                  <c:v>180790</c:v>
                </c:pt>
                <c:pt idx="9040">
                  <c:v>180810</c:v>
                </c:pt>
                <c:pt idx="9041">
                  <c:v>180830</c:v>
                </c:pt>
                <c:pt idx="9042">
                  <c:v>180850</c:v>
                </c:pt>
                <c:pt idx="9043">
                  <c:v>180870</c:v>
                </c:pt>
                <c:pt idx="9044">
                  <c:v>180890</c:v>
                </c:pt>
                <c:pt idx="9045">
                  <c:v>180910</c:v>
                </c:pt>
                <c:pt idx="9046">
                  <c:v>180930</c:v>
                </c:pt>
                <c:pt idx="9047">
                  <c:v>180950</c:v>
                </c:pt>
                <c:pt idx="9048">
                  <c:v>180970</c:v>
                </c:pt>
                <c:pt idx="9049">
                  <c:v>180990</c:v>
                </c:pt>
                <c:pt idx="9050">
                  <c:v>181010</c:v>
                </c:pt>
                <c:pt idx="9051">
                  <c:v>181030</c:v>
                </c:pt>
                <c:pt idx="9052">
                  <c:v>181050</c:v>
                </c:pt>
                <c:pt idx="9053">
                  <c:v>181070</c:v>
                </c:pt>
                <c:pt idx="9054">
                  <c:v>181090</c:v>
                </c:pt>
                <c:pt idx="9055">
                  <c:v>181110</c:v>
                </c:pt>
                <c:pt idx="9056">
                  <c:v>181130</c:v>
                </c:pt>
                <c:pt idx="9057">
                  <c:v>181150</c:v>
                </c:pt>
                <c:pt idx="9058">
                  <c:v>181170</c:v>
                </c:pt>
                <c:pt idx="9059">
                  <c:v>181190</c:v>
                </c:pt>
                <c:pt idx="9060">
                  <c:v>181210</c:v>
                </c:pt>
                <c:pt idx="9061">
                  <c:v>181230</c:v>
                </c:pt>
                <c:pt idx="9062">
                  <c:v>181250</c:v>
                </c:pt>
                <c:pt idx="9063">
                  <c:v>181270</c:v>
                </c:pt>
                <c:pt idx="9064">
                  <c:v>181290</c:v>
                </c:pt>
                <c:pt idx="9065">
                  <c:v>181310</c:v>
                </c:pt>
                <c:pt idx="9066">
                  <c:v>181330</c:v>
                </c:pt>
                <c:pt idx="9067">
                  <c:v>181350</c:v>
                </c:pt>
                <c:pt idx="9068">
                  <c:v>181370</c:v>
                </c:pt>
                <c:pt idx="9069">
                  <c:v>181390</c:v>
                </c:pt>
                <c:pt idx="9070">
                  <c:v>181410</c:v>
                </c:pt>
                <c:pt idx="9071">
                  <c:v>181430</c:v>
                </c:pt>
                <c:pt idx="9072">
                  <c:v>181450</c:v>
                </c:pt>
                <c:pt idx="9073">
                  <c:v>181470</c:v>
                </c:pt>
                <c:pt idx="9074">
                  <c:v>181490</c:v>
                </c:pt>
                <c:pt idx="9075">
                  <c:v>181510</c:v>
                </c:pt>
                <c:pt idx="9076">
                  <c:v>181530</c:v>
                </c:pt>
                <c:pt idx="9077">
                  <c:v>181550</c:v>
                </c:pt>
                <c:pt idx="9078">
                  <c:v>181570</c:v>
                </c:pt>
                <c:pt idx="9079">
                  <c:v>181590</c:v>
                </c:pt>
                <c:pt idx="9080">
                  <c:v>181610</c:v>
                </c:pt>
                <c:pt idx="9081">
                  <c:v>181630</c:v>
                </c:pt>
                <c:pt idx="9082">
                  <c:v>181650</c:v>
                </c:pt>
                <c:pt idx="9083">
                  <c:v>181670</c:v>
                </c:pt>
                <c:pt idx="9084">
                  <c:v>181690</c:v>
                </c:pt>
                <c:pt idx="9085">
                  <c:v>181710</c:v>
                </c:pt>
                <c:pt idx="9086">
                  <c:v>181730</c:v>
                </c:pt>
                <c:pt idx="9087">
                  <c:v>181750</c:v>
                </c:pt>
                <c:pt idx="9088">
                  <c:v>181770</c:v>
                </c:pt>
                <c:pt idx="9089">
                  <c:v>181790</c:v>
                </c:pt>
                <c:pt idx="9090">
                  <c:v>181810</c:v>
                </c:pt>
                <c:pt idx="9091">
                  <c:v>181830</c:v>
                </c:pt>
                <c:pt idx="9092">
                  <c:v>181850</c:v>
                </c:pt>
                <c:pt idx="9093">
                  <c:v>181870</c:v>
                </c:pt>
                <c:pt idx="9094">
                  <c:v>181890</c:v>
                </c:pt>
                <c:pt idx="9095">
                  <c:v>181910</c:v>
                </c:pt>
                <c:pt idx="9096">
                  <c:v>181930</c:v>
                </c:pt>
                <c:pt idx="9097">
                  <c:v>181950</c:v>
                </c:pt>
                <c:pt idx="9098">
                  <c:v>181970</c:v>
                </c:pt>
                <c:pt idx="9099">
                  <c:v>181990</c:v>
                </c:pt>
                <c:pt idx="9100">
                  <c:v>182010</c:v>
                </c:pt>
                <c:pt idx="9101">
                  <c:v>182030</c:v>
                </c:pt>
                <c:pt idx="9102">
                  <c:v>182050</c:v>
                </c:pt>
                <c:pt idx="9103">
                  <c:v>182070</c:v>
                </c:pt>
                <c:pt idx="9104">
                  <c:v>182090</c:v>
                </c:pt>
                <c:pt idx="9105">
                  <c:v>182110</c:v>
                </c:pt>
                <c:pt idx="9106">
                  <c:v>182130</c:v>
                </c:pt>
                <c:pt idx="9107">
                  <c:v>182150</c:v>
                </c:pt>
                <c:pt idx="9108">
                  <c:v>182170</c:v>
                </c:pt>
                <c:pt idx="9109">
                  <c:v>182190</c:v>
                </c:pt>
                <c:pt idx="9110">
                  <c:v>182210</c:v>
                </c:pt>
                <c:pt idx="9111">
                  <c:v>182230</c:v>
                </c:pt>
                <c:pt idx="9112">
                  <c:v>182250</c:v>
                </c:pt>
                <c:pt idx="9113">
                  <c:v>182270</c:v>
                </c:pt>
                <c:pt idx="9114">
                  <c:v>182290</c:v>
                </c:pt>
                <c:pt idx="9115">
                  <c:v>182310</c:v>
                </c:pt>
                <c:pt idx="9116">
                  <c:v>182330</c:v>
                </c:pt>
                <c:pt idx="9117">
                  <c:v>182350</c:v>
                </c:pt>
                <c:pt idx="9118">
                  <c:v>182370</c:v>
                </c:pt>
                <c:pt idx="9119">
                  <c:v>182390</c:v>
                </c:pt>
                <c:pt idx="9120">
                  <c:v>182410</c:v>
                </c:pt>
                <c:pt idx="9121">
                  <c:v>182430</c:v>
                </c:pt>
                <c:pt idx="9122">
                  <c:v>182450</c:v>
                </c:pt>
                <c:pt idx="9123">
                  <c:v>182470</c:v>
                </c:pt>
                <c:pt idx="9124">
                  <c:v>182490</c:v>
                </c:pt>
                <c:pt idx="9125">
                  <c:v>182510</c:v>
                </c:pt>
                <c:pt idx="9126">
                  <c:v>182530</c:v>
                </c:pt>
                <c:pt idx="9127">
                  <c:v>182550</c:v>
                </c:pt>
                <c:pt idx="9128">
                  <c:v>182570</c:v>
                </c:pt>
                <c:pt idx="9129">
                  <c:v>182590</c:v>
                </c:pt>
                <c:pt idx="9130">
                  <c:v>182610</c:v>
                </c:pt>
                <c:pt idx="9131">
                  <c:v>182630</c:v>
                </c:pt>
                <c:pt idx="9132">
                  <c:v>182650</c:v>
                </c:pt>
                <c:pt idx="9133">
                  <c:v>182670</c:v>
                </c:pt>
                <c:pt idx="9134">
                  <c:v>182690</c:v>
                </c:pt>
                <c:pt idx="9135">
                  <c:v>182710</c:v>
                </c:pt>
                <c:pt idx="9136">
                  <c:v>182730</c:v>
                </c:pt>
                <c:pt idx="9137">
                  <c:v>182750</c:v>
                </c:pt>
                <c:pt idx="9138">
                  <c:v>182770</c:v>
                </c:pt>
                <c:pt idx="9139">
                  <c:v>182790</c:v>
                </c:pt>
                <c:pt idx="9140">
                  <c:v>182810</c:v>
                </c:pt>
                <c:pt idx="9141">
                  <c:v>182830</c:v>
                </c:pt>
                <c:pt idx="9142">
                  <c:v>182850</c:v>
                </c:pt>
                <c:pt idx="9143">
                  <c:v>182870</c:v>
                </c:pt>
                <c:pt idx="9144">
                  <c:v>182890</c:v>
                </c:pt>
                <c:pt idx="9145">
                  <c:v>182910</c:v>
                </c:pt>
                <c:pt idx="9146">
                  <c:v>182930</c:v>
                </c:pt>
                <c:pt idx="9147">
                  <c:v>182950</c:v>
                </c:pt>
                <c:pt idx="9148">
                  <c:v>182970</c:v>
                </c:pt>
                <c:pt idx="9149">
                  <c:v>182990</c:v>
                </c:pt>
                <c:pt idx="9150">
                  <c:v>183010</c:v>
                </c:pt>
                <c:pt idx="9151">
                  <c:v>183030</c:v>
                </c:pt>
                <c:pt idx="9152">
                  <c:v>183050</c:v>
                </c:pt>
                <c:pt idx="9153">
                  <c:v>183070</c:v>
                </c:pt>
                <c:pt idx="9154">
                  <c:v>183090</c:v>
                </c:pt>
                <c:pt idx="9155">
                  <c:v>183110</c:v>
                </c:pt>
                <c:pt idx="9156">
                  <c:v>183130</c:v>
                </c:pt>
                <c:pt idx="9157">
                  <c:v>183150</c:v>
                </c:pt>
                <c:pt idx="9158">
                  <c:v>183170</c:v>
                </c:pt>
                <c:pt idx="9159">
                  <c:v>183190</c:v>
                </c:pt>
                <c:pt idx="9160">
                  <c:v>183210</c:v>
                </c:pt>
                <c:pt idx="9161">
                  <c:v>183230</c:v>
                </c:pt>
                <c:pt idx="9162">
                  <c:v>183250</c:v>
                </c:pt>
                <c:pt idx="9163">
                  <c:v>183270</c:v>
                </c:pt>
                <c:pt idx="9164">
                  <c:v>183290</c:v>
                </c:pt>
                <c:pt idx="9165">
                  <c:v>183310</c:v>
                </c:pt>
                <c:pt idx="9166">
                  <c:v>183330</c:v>
                </c:pt>
                <c:pt idx="9167">
                  <c:v>183350</c:v>
                </c:pt>
                <c:pt idx="9168">
                  <c:v>183370</c:v>
                </c:pt>
                <c:pt idx="9169">
                  <c:v>183390</c:v>
                </c:pt>
                <c:pt idx="9170">
                  <c:v>183410</c:v>
                </c:pt>
                <c:pt idx="9171">
                  <c:v>183430</c:v>
                </c:pt>
                <c:pt idx="9172">
                  <c:v>183450</c:v>
                </c:pt>
                <c:pt idx="9173">
                  <c:v>183470</c:v>
                </c:pt>
                <c:pt idx="9174">
                  <c:v>183490</c:v>
                </c:pt>
                <c:pt idx="9175">
                  <c:v>183510</c:v>
                </c:pt>
                <c:pt idx="9176">
                  <c:v>183530</c:v>
                </c:pt>
                <c:pt idx="9177">
                  <c:v>183550</c:v>
                </c:pt>
                <c:pt idx="9178">
                  <c:v>183570</c:v>
                </c:pt>
                <c:pt idx="9179">
                  <c:v>183590</c:v>
                </c:pt>
                <c:pt idx="9180">
                  <c:v>183610</c:v>
                </c:pt>
                <c:pt idx="9181">
                  <c:v>183630</c:v>
                </c:pt>
                <c:pt idx="9182">
                  <c:v>183650</c:v>
                </c:pt>
                <c:pt idx="9183">
                  <c:v>183670</c:v>
                </c:pt>
                <c:pt idx="9184">
                  <c:v>183690</c:v>
                </c:pt>
                <c:pt idx="9185">
                  <c:v>183710</c:v>
                </c:pt>
                <c:pt idx="9186">
                  <c:v>183730</c:v>
                </c:pt>
                <c:pt idx="9187">
                  <c:v>183750</c:v>
                </c:pt>
                <c:pt idx="9188">
                  <c:v>183770</c:v>
                </c:pt>
                <c:pt idx="9189">
                  <c:v>183790</c:v>
                </c:pt>
                <c:pt idx="9190">
                  <c:v>183810</c:v>
                </c:pt>
                <c:pt idx="9191">
                  <c:v>183830</c:v>
                </c:pt>
                <c:pt idx="9192">
                  <c:v>183850</c:v>
                </c:pt>
                <c:pt idx="9193">
                  <c:v>183870</c:v>
                </c:pt>
                <c:pt idx="9194">
                  <c:v>183890</c:v>
                </c:pt>
                <c:pt idx="9195">
                  <c:v>183910</c:v>
                </c:pt>
                <c:pt idx="9196">
                  <c:v>183930</c:v>
                </c:pt>
                <c:pt idx="9197">
                  <c:v>183950</c:v>
                </c:pt>
                <c:pt idx="9198">
                  <c:v>183970</c:v>
                </c:pt>
                <c:pt idx="9199">
                  <c:v>183990</c:v>
                </c:pt>
                <c:pt idx="9200">
                  <c:v>184010</c:v>
                </c:pt>
                <c:pt idx="9201">
                  <c:v>184030</c:v>
                </c:pt>
                <c:pt idx="9202">
                  <c:v>184050</c:v>
                </c:pt>
                <c:pt idx="9203">
                  <c:v>184070</c:v>
                </c:pt>
                <c:pt idx="9204">
                  <c:v>184090</c:v>
                </c:pt>
                <c:pt idx="9205">
                  <c:v>184110</c:v>
                </c:pt>
                <c:pt idx="9206">
                  <c:v>184130</c:v>
                </c:pt>
                <c:pt idx="9207">
                  <c:v>184150</c:v>
                </c:pt>
                <c:pt idx="9208">
                  <c:v>184170</c:v>
                </c:pt>
                <c:pt idx="9209">
                  <c:v>184190</c:v>
                </c:pt>
                <c:pt idx="9210">
                  <c:v>184210</c:v>
                </c:pt>
                <c:pt idx="9211">
                  <c:v>184230</c:v>
                </c:pt>
                <c:pt idx="9212">
                  <c:v>184250</c:v>
                </c:pt>
                <c:pt idx="9213">
                  <c:v>184270</c:v>
                </c:pt>
                <c:pt idx="9214">
                  <c:v>184290</c:v>
                </c:pt>
                <c:pt idx="9215">
                  <c:v>184310</c:v>
                </c:pt>
                <c:pt idx="9216">
                  <c:v>184330</c:v>
                </c:pt>
                <c:pt idx="9217">
                  <c:v>184350</c:v>
                </c:pt>
                <c:pt idx="9218">
                  <c:v>184370</c:v>
                </c:pt>
                <c:pt idx="9219">
                  <c:v>184390</c:v>
                </c:pt>
                <c:pt idx="9220">
                  <c:v>184410</c:v>
                </c:pt>
                <c:pt idx="9221">
                  <c:v>184430</c:v>
                </c:pt>
                <c:pt idx="9222">
                  <c:v>184450</c:v>
                </c:pt>
                <c:pt idx="9223">
                  <c:v>184470</c:v>
                </c:pt>
                <c:pt idx="9224">
                  <c:v>184490</c:v>
                </c:pt>
                <c:pt idx="9225">
                  <c:v>184510</c:v>
                </c:pt>
                <c:pt idx="9226">
                  <c:v>184530</c:v>
                </c:pt>
                <c:pt idx="9227">
                  <c:v>184550</c:v>
                </c:pt>
                <c:pt idx="9228">
                  <c:v>184570</c:v>
                </c:pt>
                <c:pt idx="9229">
                  <c:v>184590</c:v>
                </c:pt>
                <c:pt idx="9230">
                  <c:v>184610</c:v>
                </c:pt>
                <c:pt idx="9231">
                  <c:v>184630</c:v>
                </c:pt>
                <c:pt idx="9232">
                  <c:v>184650</c:v>
                </c:pt>
                <c:pt idx="9233">
                  <c:v>184670</c:v>
                </c:pt>
                <c:pt idx="9234">
                  <c:v>184690</c:v>
                </c:pt>
                <c:pt idx="9235">
                  <c:v>184710</c:v>
                </c:pt>
                <c:pt idx="9236">
                  <c:v>184730</c:v>
                </c:pt>
                <c:pt idx="9237">
                  <c:v>184750</c:v>
                </c:pt>
                <c:pt idx="9238">
                  <c:v>184770</c:v>
                </c:pt>
                <c:pt idx="9239">
                  <c:v>184790</c:v>
                </c:pt>
                <c:pt idx="9240">
                  <c:v>184810</c:v>
                </c:pt>
                <c:pt idx="9241">
                  <c:v>184830</c:v>
                </c:pt>
                <c:pt idx="9242">
                  <c:v>184850</c:v>
                </c:pt>
                <c:pt idx="9243">
                  <c:v>184870</c:v>
                </c:pt>
                <c:pt idx="9244">
                  <c:v>184890</c:v>
                </c:pt>
                <c:pt idx="9245">
                  <c:v>184910</c:v>
                </c:pt>
                <c:pt idx="9246">
                  <c:v>184930</c:v>
                </c:pt>
                <c:pt idx="9247">
                  <c:v>184950</c:v>
                </c:pt>
                <c:pt idx="9248">
                  <c:v>184970</c:v>
                </c:pt>
                <c:pt idx="9249">
                  <c:v>184990</c:v>
                </c:pt>
                <c:pt idx="9250">
                  <c:v>185010</c:v>
                </c:pt>
                <c:pt idx="9251">
                  <c:v>185030</c:v>
                </c:pt>
                <c:pt idx="9252">
                  <c:v>185050</c:v>
                </c:pt>
                <c:pt idx="9253">
                  <c:v>185070</c:v>
                </c:pt>
                <c:pt idx="9254">
                  <c:v>185090</c:v>
                </c:pt>
                <c:pt idx="9255">
                  <c:v>185110</c:v>
                </c:pt>
                <c:pt idx="9256">
                  <c:v>185130</c:v>
                </c:pt>
                <c:pt idx="9257">
                  <c:v>185150</c:v>
                </c:pt>
                <c:pt idx="9258">
                  <c:v>185170</c:v>
                </c:pt>
                <c:pt idx="9259">
                  <c:v>185190</c:v>
                </c:pt>
                <c:pt idx="9260">
                  <c:v>185210</c:v>
                </c:pt>
                <c:pt idx="9261">
                  <c:v>185230</c:v>
                </c:pt>
                <c:pt idx="9262">
                  <c:v>185250</c:v>
                </c:pt>
                <c:pt idx="9263">
                  <c:v>185270</c:v>
                </c:pt>
                <c:pt idx="9264">
                  <c:v>185290</c:v>
                </c:pt>
                <c:pt idx="9265">
                  <c:v>185310</c:v>
                </c:pt>
                <c:pt idx="9266">
                  <c:v>185330</c:v>
                </c:pt>
                <c:pt idx="9267">
                  <c:v>185350</c:v>
                </c:pt>
                <c:pt idx="9268">
                  <c:v>185370</c:v>
                </c:pt>
                <c:pt idx="9269">
                  <c:v>185390</c:v>
                </c:pt>
                <c:pt idx="9270">
                  <c:v>185410</c:v>
                </c:pt>
                <c:pt idx="9271">
                  <c:v>185430</c:v>
                </c:pt>
                <c:pt idx="9272">
                  <c:v>185450</c:v>
                </c:pt>
                <c:pt idx="9273">
                  <c:v>185470</c:v>
                </c:pt>
                <c:pt idx="9274">
                  <c:v>185490</c:v>
                </c:pt>
                <c:pt idx="9275">
                  <c:v>185510</c:v>
                </c:pt>
                <c:pt idx="9276">
                  <c:v>185530</c:v>
                </c:pt>
                <c:pt idx="9277">
                  <c:v>185550</c:v>
                </c:pt>
                <c:pt idx="9278">
                  <c:v>185570</c:v>
                </c:pt>
                <c:pt idx="9279">
                  <c:v>185590</c:v>
                </c:pt>
                <c:pt idx="9280">
                  <c:v>185610</c:v>
                </c:pt>
                <c:pt idx="9281">
                  <c:v>185630</c:v>
                </c:pt>
                <c:pt idx="9282">
                  <c:v>185650</c:v>
                </c:pt>
                <c:pt idx="9283">
                  <c:v>185670</c:v>
                </c:pt>
                <c:pt idx="9284">
                  <c:v>185690</c:v>
                </c:pt>
                <c:pt idx="9285">
                  <c:v>185710</c:v>
                </c:pt>
                <c:pt idx="9286">
                  <c:v>185730</c:v>
                </c:pt>
                <c:pt idx="9287">
                  <c:v>185750</c:v>
                </c:pt>
                <c:pt idx="9288">
                  <c:v>185770</c:v>
                </c:pt>
                <c:pt idx="9289">
                  <c:v>185790</c:v>
                </c:pt>
                <c:pt idx="9290">
                  <c:v>185810</c:v>
                </c:pt>
                <c:pt idx="9291">
                  <c:v>185830</c:v>
                </c:pt>
                <c:pt idx="9292">
                  <c:v>185850</c:v>
                </c:pt>
                <c:pt idx="9293">
                  <c:v>185870</c:v>
                </c:pt>
                <c:pt idx="9294">
                  <c:v>185890</c:v>
                </c:pt>
                <c:pt idx="9295">
                  <c:v>185910</c:v>
                </c:pt>
                <c:pt idx="9296">
                  <c:v>185930</c:v>
                </c:pt>
                <c:pt idx="9297">
                  <c:v>185950</c:v>
                </c:pt>
                <c:pt idx="9298">
                  <c:v>185970</c:v>
                </c:pt>
                <c:pt idx="9299">
                  <c:v>185990</c:v>
                </c:pt>
                <c:pt idx="9300">
                  <c:v>186010</c:v>
                </c:pt>
                <c:pt idx="9301">
                  <c:v>186030</c:v>
                </c:pt>
                <c:pt idx="9302">
                  <c:v>186050</c:v>
                </c:pt>
                <c:pt idx="9303">
                  <c:v>186070</c:v>
                </c:pt>
                <c:pt idx="9304">
                  <c:v>186090</c:v>
                </c:pt>
                <c:pt idx="9305">
                  <c:v>186110</c:v>
                </c:pt>
                <c:pt idx="9306">
                  <c:v>186130</c:v>
                </c:pt>
                <c:pt idx="9307">
                  <c:v>186150</c:v>
                </c:pt>
                <c:pt idx="9308">
                  <c:v>186170</c:v>
                </c:pt>
                <c:pt idx="9309">
                  <c:v>186190</c:v>
                </c:pt>
                <c:pt idx="9310">
                  <c:v>186210</c:v>
                </c:pt>
                <c:pt idx="9311">
                  <c:v>186230</c:v>
                </c:pt>
                <c:pt idx="9312">
                  <c:v>186250</c:v>
                </c:pt>
                <c:pt idx="9313">
                  <c:v>186270</c:v>
                </c:pt>
                <c:pt idx="9314">
                  <c:v>186290</c:v>
                </c:pt>
                <c:pt idx="9315">
                  <c:v>186310</c:v>
                </c:pt>
                <c:pt idx="9316">
                  <c:v>186330</c:v>
                </c:pt>
                <c:pt idx="9317">
                  <c:v>186350</c:v>
                </c:pt>
                <c:pt idx="9318">
                  <c:v>186370</c:v>
                </c:pt>
                <c:pt idx="9319">
                  <c:v>186390</c:v>
                </c:pt>
                <c:pt idx="9320">
                  <c:v>186410</c:v>
                </c:pt>
                <c:pt idx="9321">
                  <c:v>186430</c:v>
                </c:pt>
                <c:pt idx="9322">
                  <c:v>186450</c:v>
                </c:pt>
                <c:pt idx="9323">
                  <c:v>186470</c:v>
                </c:pt>
                <c:pt idx="9324">
                  <c:v>186490</c:v>
                </c:pt>
                <c:pt idx="9325">
                  <c:v>186510</c:v>
                </c:pt>
                <c:pt idx="9326">
                  <c:v>186530</c:v>
                </c:pt>
                <c:pt idx="9327">
                  <c:v>186550</c:v>
                </c:pt>
                <c:pt idx="9328">
                  <c:v>186570</c:v>
                </c:pt>
                <c:pt idx="9329">
                  <c:v>186590</c:v>
                </c:pt>
                <c:pt idx="9330">
                  <c:v>186610</c:v>
                </c:pt>
                <c:pt idx="9331">
                  <c:v>186630</c:v>
                </c:pt>
                <c:pt idx="9332">
                  <c:v>186650</c:v>
                </c:pt>
                <c:pt idx="9333">
                  <c:v>186670</c:v>
                </c:pt>
                <c:pt idx="9334">
                  <c:v>186690</c:v>
                </c:pt>
                <c:pt idx="9335">
                  <c:v>186710</c:v>
                </c:pt>
                <c:pt idx="9336">
                  <c:v>186730</c:v>
                </c:pt>
                <c:pt idx="9337">
                  <c:v>186750</c:v>
                </c:pt>
                <c:pt idx="9338">
                  <c:v>186770</c:v>
                </c:pt>
                <c:pt idx="9339">
                  <c:v>186790</c:v>
                </c:pt>
                <c:pt idx="9340">
                  <c:v>186810</c:v>
                </c:pt>
                <c:pt idx="9341">
                  <c:v>186830</c:v>
                </c:pt>
                <c:pt idx="9342">
                  <c:v>186850</c:v>
                </c:pt>
                <c:pt idx="9343">
                  <c:v>186870</c:v>
                </c:pt>
                <c:pt idx="9344">
                  <c:v>186890</c:v>
                </c:pt>
                <c:pt idx="9345">
                  <c:v>186910</c:v>
                </c:pt>
                <c:pt idx="9346">
                  <c:v>186930</c:v>
                </c:pt>
                <c:pt idx="9347">
                  <c:v>186950</c:v>
                </c:pt>
                <c:pt idx="9348">
                  <c:v>186970</c:v>
                </c:pt>
                <c:pt idx="9349">
                  <c:v>186990</c:v>
                </c:pt>
                <c:pt idx="9350">
                  <c:v>187010</c:v>
                </c:pt>
                <c:pt idx="9351">
                  <c:v>187030</c:v>
                </c:pt>
                <c:pt idx="9352">
                  <c:v>187050</c:v>
                </c:pt>
                <c:pt idx="9353">
                  <c:v>187070</c:v>
                </c:pt>
                <c:pt idx="9354">
                  <c:v>187090</c:v>
                </c:pt>
                <c:pt idx="9355">
                  <c:v>187110</c:v>
                </c:pt>
                <c:pt idx="9356">
                  <c:v>187130</c:v>
                </c:pt>
                <c:pt idx="9357">
                  <c:v>187150</c:v>
                </c:pt>
                <c:pt idx="9358">
                  <c:v>187170</c:v>
                </c:pt>
                <c:pt idx="9359">
                  <c:v>187190</c:v>
                </c:pt>
                <c:pt idx="9360">
                  <c:v>187210</c:v>
                </c:pt>
                <c:pt idx="9361">
                  <c:v>187230</c:v>
                </c:pt>
                <c:pt idx="9362">
                  <c:v>187250</c:v>
                </c:pt>
                <c:pt idx="9363">
                  <c:v>187270</c:v>
                </c:pt>
                <c:pt idx="9364">
                  <c:v>187290</c:v>
                </c:pt>
                <c:pt idx="9365">
                  <c:v>187310</c:v>
                </c:pt>
                <c:pt idx="9366">
                  <c:v>187330</c:v>
                </c:pt>
                <c:pt idx="9367">
                  <c:v>187350</c:v>
                </c:pt>
                <c:pt idx="9368">
                  <c:v>187370</c:v>
                </c:pt>
                <c:pt idx="9369">
                  <c:v>187390</c:v>
                </c:pt>
                <c:pt idx="9370">
                  <c:v>187410</c:v>
                </c:pt>
                <c:pt idx="9371">
                  <c:v>187430</c:v>
                </c:pt>
                <c:pt idx="9372">
                  <c:v>187450</c:v>
                </c:pt>
                <c:pt idx="9373">
                  <c:v>187470</c:v>
                </c:pt>
                <c:pt idx="9374">
                  <c:v>187490</c:v>
                </c:pt>
                <c:pt idx="9375">
                  <c:v>187510</c:v>
                </c:pt>
                <c:pt idx="9376">
                  <c:v>187530</c:v>
                </c:pt>
                <c:pt idx="9377">
                  <c:v>187550</c:v>
                </c:pt>
                <c:pt idx="9378">
                  <c:v>187570</c:v>
                </c:pt>
                <c:pt idx="9379">
                  <c:v>187590</c:v>
                </c:pt>
                <c:pt idx="9380">
                  <c:v>187610</c:v>
                </c:pt>
                <c:pt idx="9381">
                  <c:v>187630</c:v>
                </c:pt>
                <c:pt idx="9382">
                  <c:v>187650</c:v>
                </c:pt>
                <c:pt idx="9383">
                  <c:v>187670</c:v>
                </c:pt>
                <c:pt idx="9384">
                  <c:v>187690</c:v>
                </c:pt>
                <c:pt idx="9385">
                  <c:v>187710</c:v>
                </c:pt>
                <c:pt idx="9386">
                  <c:v>187730</c:v>
                </c:pt>
                <c:pt idx="9387">
                  <c:v>187750</c:v>
                </c:pt>
                <c:pt idx="9388">
                  <c:v>187770</c:v>
                </c:pt>
                <c:pt idx="9389">
                  <c:v>187790</c:v>
                </c:pt>
                <c:pt idx="9390">
                  <c:v>187810</c:v>
                </c:pt>
                <c:pt idx="9391">
                  <c:v>187830</c:v>
                </c:pt>
                <c:pt idx="9392">
                  <c:v>187850</c:v>
                </c:pt>
                <c:pt idx="9393">
                  <c:v>187870</c:v>
                </c:pt>
                <c:pt idx="9394">
                  <c:v>187890</c:v>
                </c:pt>
                <c:pt idx="9395">
                  <c:v>187910</c:v>
                </c:pt>
                <c:pt idx="9396">
                  <c:v>187930</c:v>
                </c:pt>
                <c:pt idx="9397">
                  <c:v>187950</c:v>
                </c:pt>
                <c:pt idx="9398">
                  <c:v>187970</c:v>
                </c:pt>
                <c:pt idx="9399">
                  <c:v>187990</c:v>
                </c:pt>
                <c:pt idx="9400">
                  <c:v>188010</c:v>
                </c:pt>
                <c:pt idx="9401">
                  <c:v>188030</c:v>
                </c:pt>
                <c:pt idx="9402">
                  <c:v>188050</c:v>
                </c:pt>
                <c:pt idx="9403">
                  <c:v>188070</c:v>
                </c:pt>
                <c:pt idx="9404">
                  <c:v>188090</c:v>
                </c:pt>
                <c:pt idx="9405">
                  <c:v>188110</c:v>
                </c:pt>
                <c:pt idx="9406">
                  <c:v>188130</c:v>
                </c:pt>
                <c:pt idx="9407">
                  <c:v>188150</c:v>
                </c:pt>
                <c:pt idx="9408">
                  <c:v>188170</c:v>
                </c:pt>
                <c:pt idx="9409">
                  <c:v>188190</c:v>
                </c:pt>
                <c:pt idx="9410">
                  <c:v>188210</c:v>
                </c:pt>
                <c:pt idx="9411">
                  <c:v>188230</c:v>
                </c:pt>
                <c:pt idx="9412">
                  <c:v>188250</c:v>
                </c:pt>
                <c:pt idx="9413">
                  <c:v>188270</c:v>
                </c:pt>
                <c:pt idx="9414">
                  <c:v>188290</c:v>
                </c:pt>
                <c:pt idx="9415">
                  <c:v>188310</c:v>
                </c:pt>
                <c:pt idx="9416">
                  <c:v>188330</c:v>
                </c:pt>
                <c:pt idx="9417">
                  <c:v>188350</c:v>
                </c:pt>
                <c:pt idx="9418">
                  <c:v>188370</c:v>
                </c:pt>
                <c:pt idx="9419">
                  <c:v>188390</c:v>
                </c:pt>
                <c:pt idx="9420">
                  <c:v>188410</c:v>
                </c:pt>
                <c:pt idx="9421">
                  <c:v>188430</c:v>
                </c:pt>
                <c:pt idx="9422">
                  <c:v>188450</c:v>
                </c:pt>
                <c:pt idx="9423">
                  <c:v>188470</c:v>
                </c:pt>
                <c:pt idx="9424">
                  <c:v>188490</c:v>
                </c:pt>
                <c:pt idx="9425">
                  <c:v>188510</c:v>
                </c:pt>
                <c:pt idx="9426">
                  <c:v>188530</c:v>
                </c:pt>
                <c:pt idx="9427">
                  <c:v>188550</c:v>
                </c:pt>
                <c:pt idx="9428">
                  <c:v>188570</c:v>
                </c:pt>
                <c:pt idx="9429">
                  <c:v>188590</c:v>
                </c:pt>
                <c:pt idx="9430">
                  <c:v>188610</c:v>
                </c:pt>
                <c:pt idx="9431">
                  <c:v>188630</c:v>
                </c:pt>
                <c:pt idx="9432">
                  <c:v>188650</c:v>
                </c:pt>
                <c:pt idx="9433">
                  <c:v>188670</c:v>
                </c:pt>
                <c:pt idx="9434">
                  <c:v>188690</c:v>
                </c:pt>
                <c:pt idx="9435">
                  <c:v>188710</c:v>
                </c:pt>
                <c:pt idx="9436">
                  <c:v>188730</c:v>
                </c:pt>
                <c:pt idx="9437">
                  <c:v>188750</c:v>
                </c:pt>
                <c:pt idx="9438">
                  <c:v>188770</c:v>
                </c:pt>
                <c:pt idx="9439">
                  <c:v>188790</c:v>
                </c:pt>
                <c:pt idx="9440">
                  <c:v>188810</c:v>
                </c:pt>
                <c:pt idx="9441">
                  <c:v>188830</c:v>
                </c:pt>
                <c:pt idx="9442">
                  <c:v>188850</c:v>
                </c:pt>
                <c:pt idx="9443">
                  <c:v>188870</c:v>
                </c:pt>
                <c:pt idx="9444">
                  <c:v>188890</c:v>
                </c:pt>
                <c:pt idx="9445">
                  <c:v>188910</c:v>
                </c:pt>
                <c:pt idx="9446">
                  <c:v>188930</c:v>
                </c:pt>
                <c:pt idx="9447">
                  <c:v>188950</c:v>
                </c:pt>
                <c:pt idx="9448">
                  <c:v>188970</c:v>
                </c:pt>
                <c:pt idx="9449">
                  <c:v>188990</c:v>
                </c:pt>
                <c:pt idx="9450">
                  <c:v>189010</c:v>
                </c:pt>
                <c:pt idx="9451">
                  <c:v>189030</c:v>
                </c:pt>
                <c:pt idx="9452">
                  <c:v>189050</c:v>
                </c:pt>
                <c:pt idx="9453">
                  <c:v>189070</c:v>
                </c:pt>
                <c:pt idx="9454">
                  <c:v>189090</c:v>
                </c:pt>
                <c:pt idx="9455">
                  <c:v>189110</c:v>
                </c:pt>
                <c:pt idx="9456">
                  <c:v>189130</c:v>
                </c:pt>
                <c:pt idx="9457">
                  <c:v>189150</c:v>
                </c:pt>
                <c:pt idx="9458">
                  <c:v>189170</c:v>
                </c:pt>
                <c:pt idx="9459">
                  <c:v>189190</c:v>
                </c:pt>
                <c:pt idx="9460">
                  <c:v>189210</c:v>
                </c:pt>
                <c:pt idx="9461">
                  <c:v>189230</c:v>
                </c:pt>
                <c:pt idx="9462">
                  <c:v>189250</c:v>
                </c:pt>
                <c:pt idx="9463">
                  <c:v>189270</c:v>
                </c:pt>
                <c:pt idx="9464">
                  <c:v>189290</c:v>
                </c:pt>
                <c:pt idx="9465">
                  <c:v>189310</c:v>
                </c:pt>
                <c:pt idx="9466">
                  <c:v>189330</c:v>
                </c:pt>
                <c:pt idx="9467">
                  <c:v>189350</c:v>
                </c:pt>
                <c:pt idx="9468">
                  <c:v>189370</c:v>
                </c:pt>
                <c:pt idx="9469">
                  <c:v>189390</c:v>
                </c:pt>
                <c:pt idx="9470">
                  <c:v>189410</c:v>
                </c:pt>
                <c:pt idx="9471">
                  <c:v>189430</c:v>
                </c:pt>
                <c:pt idx="9472">
                  <c:v>189450</c:v>
                </c:pt>
                <c:pt idx="9473">
                  <c:v>189470</c:v>
                </c:pt>
                <c:pt idx="9474">
                  <c:v>189490</c:v>
                </c:pt>
                <c:pt idx="9475">
                  <c:v>189510</c:v>
                </c:pt>
                <c:pt idx="9476">
                  <c:v>189530</c:v>
                </c:pt>
                <c:pt idx="9477">
                  <c:v>189550</c:v>
                </c:pt>
                <c:pt idx="9478">
                  <c:v>189570</c:v>
                </c:pt>
                <c:pt idx="9479">
                  <c:v>189590</c:v>
                </c:pt>
                <c:pt idx="9480">
                  <c:v>189610</c:v>
                </c:pt>
                <c:pt idx="9481">
                  <c:v>189630</c:v>
                </c:pt>
                <c:pt idx="9482">
                  <c:v>189650</c:v>
                </c:pt>
                <c:pt idx="9483">
                  <c:v>189670</c:v>
                </c:pt>
                <c:pt idx="9484">
                  <c:v>189690</c:v>
                </c:pt>
                <c:pt idx="9485">
                  <c:v>189710</c:v>
                </c:pt>
                <c:pt idx="9486">
                  <c:v>189730</c:v>
                </c:pt>
                <c:pt idx="9487">
                  <c:v>189750</c:v>
                </c:pt>
                <c:pt idx="9488">
                  <c:v>189770</c:v>
                </c:pt>
                <c:pt idx="9489">
                  <c:v>189790</c:v>
                </c:pt>
                <c:pt idx="9490">
                  <c:v>189810</c:v>
                </c:pt>
                <c:pt idx="9491">
                  <c:v>189830</c:v>
                </c:pt>
                <c:pt idx="9492">
                  <c:v>189850</c:v>
                </c:pt>
                <c:pt idx="9493">
                  <c:v>189870</c:v>
                </c:pt>
                <c:pt idx="9494">
                  <c:v>189890</c:v>
                </c:pt>
                <c:pt idx="9495">
                  <c:v>189910</c:v>
                </c:pt>
                <c:pt idx="9496">
                  <c:v>189930</c:v>
                </c:pt>
                <c:pt idx="9497">
                  <c:v>189950</c:v>
                </c:pt>
                <c:pt idx="9498">
                  <c:v>189970</c:v>
                </c:pt>
                <c:pt idx="9499">
                  <c:v>189990</c:v>
                </c:pt>
                <c:pt idx="9500">
                  <c:v>190010</c:v>
                </c:pt>
                <c:pt idx="9501">
                  <c:v>190030</c:v>
                </c:pt>
                <c:pt idx="9502">
                  <c:v>190050</c:v>
                </c:pt>
                <c:pt idx="9503">
                  <c:v>190070</c:v>
                </c:pt>
                <c:pt idx="9504">
                  <c:v>190090</c:v>
                </c:pt>
                <c:pt idx="9505">
                  <c:v>190110</c:v>
                </c:pt>
                <c:pt idx="9506">
                  <c:v>190130</c:v>
                </c:pt>
                <c:pt idx="9507">
                  <c:v>190150</c:v>
                </c:pt>
                <c:pt idx="9508">
                  <c:v>190170</c:v>
                </c:pt>
                <c:pt idx="9509">
                  <c:v>190190</c:v>
                </c:pt>
                <c:pt idx="9510">
                  <c:v>190210</c:v>
                </c:pt>
                <c:pt idx="9511">
                  <c:v>190230</c:v>
                </c:pt>
                <c:pt idx="9512">
                  <c:v>190250</c:v>
                </c:pt>
                <c:pt idx="9513">
                  <c:v>190270</c:v>
                </c:pt>
                <c:pt idx="9514">
                  <c:v>190290</c:v>
                </c:pt>
                <c:pt idx="9515">
                  <c:v>190310</c:v>
                </c:pt>
                <c:pt idx="9516">
                  <c:v>190330</c:v>
                </c:pt>
                <c:pt idx="9517">
                  <c:v>190350</c:v>
                </c:pt>
                <c:pt idx="9518">
                  <c:v>190370</c:v>
                </c:pt>
                <c:pt idx="9519">
                  <c:v>190390</c:v>
                </c:pt>
                <c:pt idx="9520">
                  <c:v>190410</c:v>
                </c:pt>
                <c:pt idx="9521">
                  <c:v>190430</c:v>
                </c:pt>
                <c:pt idx="9522">
                  <c:v>190450</c:v>
                </c:pt>
                <c:pt idx="9523">
                  <c:v>190470</c:v>
                </c:pt>
                <c:pt idx="9524">
                  <c:v>190490</c:v>
                </c:pt>
                <c:pt idx="9525">
                  <c:v>190510</c:v>
                </c:pt>
                <c:pt idx="9526">
                  <c:v>190530</c:v>
                </c:pt>
                <c:pt idx="9527">
                  <c:v>190550</c:v>
                </c:pt>
                <c:pt idx="9528">
                  <c:v>190570</c:v>
                </c:pt>
                <c:pt idx="9529">
                  <c:v>190590</c:v>
                </c:pt>
                <c:pt idx="9530">
                  <c:v>190610</c:v>
                </c:pt>
                <c:pt idx="9531">
                  <c:v>190630</c:v>
                </c:pt>
                <c:pt idx="9532">
                  <c:v>190650</c:v>
                </c:pt>
                <c:pt idx="9533">
                  <c:v>190670</c:v>
                </c:pt>
                <c:pt idx="9534">
                  <c:v>190690</c:v>
                </c:pt>
                <c:pt idx="9535">
                  <c:v>190710</c:v>
                </c:pt>
                <c:pt idx="9536">
                  <c:v>190730</c:v>
                </c:pt>
                <c:pt idx="9537">
                  <c:v>190750</c:v>
                </c:pt>
                <c:pt idx="9538">
                  <c:v>190770</c:v>
                </c:pt>
                <c:pt idx="9539">
                  <c:v>190790</c:v>
                </c:pt>
                <c:pt idx="9540">
                  <c:v>190810</c:v>
                </c:pt>
                <c:pt idx="9541">
                  <c:v>190830</c:v>
                </c:pt>
                <c:pt idx="9542">
                  <c:v>190850</c:v>
                </c:pt>
                <c:pt idx="9543">
                  <c:v>190870</c:v>
                </c:pt>
                <c:pt idx="9544">
                  <c:v>190890</c:v>
                </c:pt>
                <c:pt idx="9545">
                  <c:v>190910</c:v>
                </c:pt>
                <c:pt idx="9546">
                  <c:v>190930</c:v>
                </c:pt>
                <c:pt idx="9547">
                  <c:v>190950</c:v>
                </c:pt>
                <c:pt idx="9548">
                  <c:v>190970</c:v>
                </c:pt>
                <c:pt idx="9549">
                  <c:v>190990</c:v>
                </c:pt>
                <c:pt idx="9550">
                  <c:v>191010</c:v>
                </c:pt>
                <c:pt idx="9551">
                  <c:v>191030</c:v>
                </c:pt>
                <c:pt idx="9552">
                  <c:v>191050</c:v>
                </c:pt>
                <c:pt idx="9553">
                  <c:v>191070</c:v>
                </c:pt>
                <c:pt idx="9554">
                  <c:v>191090</c:v>
                </c:pt>
                <c:pt idx="9555">
                  <c:v>191110</c:v>
                </c:pt>
                <c:pt idx="9556">
                  <c:v>191130</c:v>
                </c:pt>
                <c:pt idx="9557">
                  <c:v>191150</c:v>
                </c:pt>
                <c:pt idx="9558">
                  <c:v>191170</c:v>
                </c:pt>
                <c:pt idx="9559">
                  <c:v>191190</c:v>
                </c:pt>
                <c:pt idx="9560">
                  <c:v>191210</c:v>
                </c:pt>
                <c:pt idx="9561">
                  <c:v>191230</c:v>
                </c:pt>
                <c:pt idx="9562">
                  <c:v>191250</c:v>
                </c:pt>
                <c:pt idx="9563">
                  <c:v>191270</c:v>
                </c:pt>
                <c:pt idx="9564">
                  <c:v>191290</c:v>
                </c:pt>
                <c:pt idx="9565">
                  <c:v>191310</c:v>
                </c:pt>
                <c:pt idx="9566">
                  <c:v>191330</c:v>
                </c:pt>
                <c:pt idx="9567">
                  <c:v>191350</c:v>
                </c:pt>
                <c:pt idx="9568">
                  <c:v>191370</c:v>
                </c:pt>
                <c:pt idx="9569">
                  <c:v>191390</c:v>
                </c:pt>
                <c:pt idx="9570">
                  <c:v>191410</c:v>
                </c:pt>
                <c:pt idx="9571">
                  <c:v>191430</c:v>
                </c:pt>
                <c:pt idx="9572">
                  <c:v>191450</c:v>
                </c:pt>
                <c:pt idx="9573">
                  <c:v>191470</c:v>
                </c:pt>
                <c:pt idx="9574">
                  <c:v>191490</c:v>
                </c:pt>
                <c:pt idx="9575">
                  <c:v>191510</c:v>
                </c:pt>
                <c:pt idx="9576">
                  <c:v>191530</c:v>
                </c:pt>
                <c:pt idx="9577">
                  <c:v>191550</c:v>
                </c:pt>
                <c:pt idx="9578">
                  <c:v>191570</c:v>
                </c:pt>
                <c:pt idx="9579">
                  <c:v>191590</c:v>
                </c:pt>
                <c:pt idx="9580">
                  <c:v>191610</c:v>
                </c:pt>
                <c:pt idx="9581">
                  <c:v>191630</c:v>
                </c:pt>
                <c:pt idx="9582">
                  <c:v>191650</c:v>
                </c:pt>
                <c:pt idx="9583">
                  <c:v>191670</c:v>
                </c:pt>
                <c:pt idx="9584">
                  <c:v>191690</c:v>
                </c:pt>
                <c:pt idx="9585">
                  <c:v>191710</c:v>
                </c:pt>
                <c:pt idx="9586">
                  <c:v>191730</c:v>
                </c:pt>
                <c:pt idx="9587">
                  <c:v>191750</c:v>
                </c:pt>
                <c:pt idx="9588">
                  <c:v>191770</c:v>
                </c:pt>
                <c:pt idx="9589">
                  <c:v>191790</c:v>
                </c:pt>
                <c:pt idx="9590">
                  <c:v>191810</c:v>
                </c:pt>
                <c:pt idx="9591">
                  <c:v>191830</c:v>
                </c:pt>
                <c:pt idx="9592">
                  <c:v>191850</c:v>
                </c:pt>
                <c:pt idx="9593">
                  <c:v>191870</c:v>
                </c:pt>
                <c:pt idx="9594">
                  <c:v>191890</c:v>
                </c:pt>
                <c:pt idx="9595">
                  <c:v>191910</c:v>
                </c:pt>
                <c:pt idx="9596">
                  <c:v>191930</c:v>
                </c:pt>
                <c:pt idx="9597">
                  <c:v>191950</c:v>
                </c:pt>
                <c:pt idx="9598">
                  <c:v>191970</c:v>
                </c:pt>
                <c:pt idx="9599">
                  <c:v>191990</c:v>
                </c:pt>
                <c:pt idx="9600">
                  <c:v>192010</c:v>
                </c:pt>
                <c:pt idx="9601">
                  <c:v>192030</c:v>
                </c:pt>
                <c:pt idx="9602">
                  <c:v>192050</c:v>
                </c:pt>
                <c:pt idx="9603">
                  <c:v>192070</c:v>
                </c:pt>
                <c:pt idx="9604">
                  <c:v>192090</c:v>
                </c:pt>
                <c:pt idx="9605">
                  <c:v>192110</c:v>
                </c:pt>
                <c:pt idx="9606">
                  <c:v>192130</c:v>
                </c:pt>
                <c:pt idx="9607">
                  <c:v>192150</c:v>
                </c:pt>
                <c:pt idx="9608">
                  <c:v>192170</c:v>
                </c:pt>
                <c:pt idx="9609">
                  <c:v>192190</c:v>
                </c:pt>
                <c:pt idx="9610">
                  <c:v>192210</c:v>
                </c:pt>
                <c:pt idx="9611">
                  <c:v>192230</c:v>
                </c:pt>
                <c:pt idx="9612">
                  <c:v>192250</c:v>
                </c:pt>
                <c:pt idx="9613">
                  <c:v>192270</c:v>
                </c:pt>
                <c:pt idx="9614">
                  <c:v>192290</c:v>
                </c:pt>
                <c:pt idx="9615">
                  <c:v>192310</c:v>
                </c:pt>
                <c:pt idx="9616">
                  <c:v>192330</c:v>
                </c:pt>
                <c:pt idx="9617">
                  <c:v>192350</c:v>
                </c:pt>
                <c:pt idx="9618">
                  <c:v>192370</c:v>
                </c:pt>
                <c:pt idx="9619">
                  <c:v>192390</c:v>
                </c:pt>
                <c:pt idx="9620">
                  <c:v>192410</c:v>
                </c:pt>
                <c:pt idx="9621">
                  <c:v>192430</c:v>
                </c:pt>
                <c:pt idx="9622">
                  <c:v>192450</c:v>
                </c:pt>
                <c:pt idx="9623">
                  <c:v>192470</c:v>
                </c:pt>
                <c:pt idx="9624">
                  <c:v>192490</c:v>
                </c:pt>
                <c:pt idx="9625">
                  <c:v>192510</c:v>
                </c:pt>
                <c:pt idx="9626">
                  <c:v>192530</c:v>
                </c:pt>
                <c:pt idx="9627">
                  <c:v>192550</c:v>
                </c:pt>
                <c:pt idx="9628">
                  <c:v>192570</c:v>
                </c:pt>
                <c:pt idx="9629">
                  <c:v>192590</c:v>
                </c:pt>
                <c:pt idx="9630">
                  <c:v>192610</c:v>
                </c:pt>
                <c:pt idx="9631">
                  <c:v>192630</c:v>
                </c:pt>
                <c:pt idx="9632">
                  <c:v>192650</c:v>
                </c:pt>
                <c:pt idx="9633">
                  <c:v>192670</c:v>
                </c:pt>
                <c:pt idx="9634">
                  <c:v>192690</c:v>
                </c:pt>
                <c:pt idx="9635">
                  <c:v>192710</c:v>
                </c:pt>
                <c:pt idx="9636">
                  <c:v>192730</c:v>
                </c:pt>
                <c:pt idx="9637">
                  <c:v>192750</c:v>
                </c:pt>
                <c:pt idx="9638">
                  <c:v>192770</c:v>
                </c:pt>
                <c:pt idx="9639">
                  <c:v>192790</c:v>
                </c:pt>
                <c:pt idx="9640">
                  <c:v>192810</c:v>
                </c:pt>
                <c:pt idx="9641">
                  <c:v>192830</c:v>
                </c:pt>
                <c:pt idx="9642">
                  <c:v>192850</c:v>
                </c:pt>
                <c:pt idx="9643">
                  <c:v>192870</c:v>
                </c:pt>
                <c:pt idx="9644">
                  <c:v>192890</c:v>
                </c:pt>
                <c:pt idx="9645">
                  <c:v>192910</c:v>
                </c:pt>
                <c:pt idx="9646">
                  <c:v>192930</c:v>
                </c:pt>
                <c:pt idx="9647">
                  <c:v>192950</c:v>
                </c:pt>
                <c:pt idx="9648">
                  <c:v>192970</c:v>
                </c:pt>
                <c:pt idx="9649">
                  <c:v>192990</c:v>
                </c:pt>
                <c:pt idx="9650">
                  <c:v>193010</c:v>
                </c:pt>
                <c:pt idx="9651">
                  <c:v>193030</c:v>
                </c:pt>
                <c:pt idx="9652">
                  <c:v>193050</c:v>
                </c:pt>
                <c:pt idx="9653">
                  <c:v>193070</c:v>
                </c:pt>
                <c:pt idx="9654">
                  <c:v>193090</c:v>
                </c:pt>
                <c:pt idx="9655">
                  <c:v>193110</c:v>
                </c:pt>
                <c:pt idx="9656">
                  <c:v>193130</c:v>
                </c:pt>
                <c:pt idx="9657">
                  <c:v>193150</c:v>
                </c:pt>
                <c:pt idx="9658">
                  <c:v>193170</c:v>
                </c:pt>
                <c:pt idx="9659">
                  <c:v>193190</c:v>
                </c:pt>
                <c:pt idx="9660">
                  <c:v>193210</c:v>
                </c:pt>
                <c:pt idx="9661">
                  <c:v>193230</c:v>
                </c:pt>
                <c:pt idx="9662">
                  <c:v>193250</c:v>
                </c:pt>
                <c:pt idx="9663">
                  <c:v>193270</c:v>
                </c:pt>
                <c:pt idx="9664">
                  <c:v>193290</c:v>
                </c:pt>
                <c:pt idx="9665">
                  <c:v>193310</c:v>
                </c:pt>
                <c:pt idx="9666">
                  <c:v>193330</c:v>
                </c:pt>
                <c:pt idx="9667">
                  <c:v>193350</c:v>
                </c:pt>
                <c:pt idx="9668">
                  <c:v>193370</c:v>
                </c:pt>
                <c:pt idx="9669">
                  <c:v>193390</c:v>
                </c:pt>
                <c:pt idx="9670">
                  <c:v>193410</c:v>
                </c:pt>
                <c:pt idx="9671">
                  <c:v>193430</c:v>
                </c:pt>
                <c:pt idx="9672">
                  <c:v>193450</c:v>
                </c:pt>
                <c:pt idx="9673">
                  <c:v>193470</c:v>
                </c:pt>
                <c:pt idx="9674">
                  <c:v>193490</c:v>
                </c:pt>
                <c:pt idx="9675">
                  <c:v>193510</c:v>
                </c:pt>
                <c:pt idx="9676">
                  <c:v>193530</c:v>
                </c:pt>
                <c:pt idx="9677">
                  <c:v>193550</c:v>
                </c:pt>
                <c:pt idx="9678">
                  <c:v>193570</c:v>
                </c:pt>
                <c:pt idx="9679">
                  <c:v>193590</c:v>
                </c:pt>
                <c:pt idx="9680">
                  <c:v>193610</c:v>
                </c:pt>
                <c:pt idx="9681">
                  <c:v>193630</c:v>
                </c:pt>
                <c:pt idx="9682">
                  <c:v>193650</c:v>
                </c:pt>
                <c:pt idx="9683">
                  <c:v>193670</c:v>
                </c:pt>
                <c:pt idx="9684">
                  <c:v>193690</c:v>
                </c:pt>
                <c:pt idx="9685">
                  <c:v>193710</c:v>
                </c:pt>
                <c:pt idx="9686">
                  <c:v>193730</c:v>
                </c:pt>
                <c:pt idx="9687">
                  <c:v>193750</c:v>
                </c:pt>
                <c:pt idx="9688">
                  <c:v>193770</c:v>
                </c:pt>
                <c:pt idx="9689">
                  <c:v>193790</c:v>
                </c:pt>
                <c:pt idx="9690">
                  <c:v>193810</c:v>
                </c:pt>
                <c:pt idx="9691">
                  <c:v>193830</c:v>
                </c:pt>
                <c:pt idx="9692">
                  <c:v>193850</c:v>
                </c:pt>
                <c:pt idx="9693">
                  <c:v>193870</c:v>
                </c:pt>
                <c:pt idx="9694">
                  <c:v>193890</c:v>
                </c:pt>
                <c:pt idx="9695">
                  <c:v>193910</c:v>
                </c:pt>
                <c:pt idx="9696">
                  <c:v>193930</c:v>
                </c:pt>
                <c:pt idx="9697">
                  <c:v>193950</c:v>
                </c:pt>
                <c:pt idx="9698">
                  <c:v>193970</c:v>
                </c:pt>
                <c:pt idx="9699">
                  <c:v>193990</c:v>
                </c:pt>
                <c:pt idx="9700">
                  <c:v>194010</c:v>
                </c:pt>
                <c:pt idx="9701">
                  <c:v>194030</c:v>
                </c:pt>
                <c:pt idx="9702">
                  <c:v>194050</c:v>
                </c:pt>
                <c:pt idx="9703">
                  <c:v>194070</c:v>
                </c:pt>
                <c:pt idx="9704">
                  <c:v>194090</c:v>
                </c:pt>
                <c:pt idx="9705">
                  <c:v>194110</c:v>
                </c:pt>
                <c:pt idx="9706">
                  <c:v>194130</c:v>
                </c:pt>
                <c:pt idx="9707">
                  <c:v>194150</c:v>
                </c:pt>
                <c:pt idx="9708">
                  <c:v>194170</c:v>
                </c:pt>
                <c:pt idx="9709">
                  <c:v>194190</c:v>
                </c:pt>
                <c:pt idx="9710">
                  <c:v>194210</c:v>
                </c:pt>
                <c:pt idx="9711">
                  <c:v>194230</c:v>
                </c:pt>
                <c:pt idx="9712">
                  <c:v>194250</c:v>
                </c:pt>
                <c:pt idx="9713">
                  <c:v>194270</c:v>
                </c:pt>
                <c:pt idx="9714">
                  <c:v>194290</c:v>
                </c:pt>
                <c:pt idx="9715">
                  <c:v>194310</c:v>
                </c:pt>
                <c:pt idx="9716">
                  <c:v>194330</c:v>
                </c:pt>
                <c:pt idx="9717">
                  <c:v>194350</c:v>
                </c:pt>
                <c:pt idx="9718">
                  <c:v>194370</c:v>
                </c:pt>
                <c:pt idx="9719">
                  <c:v>194390</c:v>
                </c:pt>
                <c:pt idx="9720">
                  <c:v>194410</c:v>
                </c:pt>
                <c:pt idx="9721">
                  <c:v>194430</c:v>
                </c:pt>
                <c:pt idx="9722">
                  <c:v>194450</c:v>
                </c:pt>
                <c:pt idx="9723">
                  <c:v>194470</c:v>
                </c:pt>
                <c:pt idx="9724">
                  <c:v>194490</c:v>
                </c:pt>
                <c:pt idx="9725">
                  <c:v>194510</c:v>
                </c:pt>
                <c:pt idx="9726">
                  <c:v>194530</c:v>
                </c:pt>
                <c:pt idx="9727">
                  <c:v>194550</c:v>
                </c:pt>
                <c:pt idx="9728">
                  <c:v>194570</c:v>
                </c:pt>
                <c:pt idx="9729">
                  <c:v>194590</c:v>
                </c:pt>
                <c:pt idx="9730">
                  <c:v>194610</c:v>
                </c:pt>
                <c:pt idx="9731">
                  <c:v>194630</c:v>
                </c:pt>
                <c:pt idx="9732">
                  <c:v>194650</c:v>
                </c:pt>
                <c:pt idx="9733">
                  <c:v>194670</c:v>
                </c:pt>
                <c:pt idx="9734">
                  <c:v>194690</c:v>
                </c:pt>
                <c:pt idx="9735">
                  <c:v>194710</c:v>
                </c:pt>
                <c:pt idx="9736">
                  <c:v>194730</c:v>
                </c:pt>
                <c:pt idx="9737">
                  <c:v>194750</c:v>
                </c:pt>
                <c:pt idx="9738">
                  <c:v>194770</c:v>
                </c:pt>
                <c:pt idx="9739">
                  <c:v>194790</c:v>
                </c:pt>
                <c:pt idx="9740">
                  <c:v>194810</c:v>
                </c:pt>
                <c:pt idx="9741">
                  <c:v>194830</c:v>
                </c:pt>
                <c:pt idx="9742">
                  <c:v>194850</c:v>
                </c:pt>
                <c:pt idx="9743">
                  <c:v>194870</c:v>
                </c:pt>
                <c:pt idx="9744">
                  <c:v>194890</c:v>
                </c:pt>
                <c:pt idx="9745">
                  <c:v>194910</c:v>
                </c:pt>
                <c:pt idx="9746">
                  <c:v>194930</c:v>
                </c:pt>
                <c:pt idx="9747">
                  <c:v>194950</c:v>
                </c:pt>
                <c:pt idx="9748">
                  <c:v>194970</c:v>
                </c:pt>
                <c:pt idx="9749">
                  <c:v>194990</c:v>
                </c:pt>
                <c:pt idx="9750">
                  <c:v>195010</c:v>
                </c:pt>
                <c:pt idx="9751">
                  <c:v>195030</c:v>
                </c:pt>
                <c:pt idx="9752">
                  <c:v>195050</c:v>
                </c:pt>
                <c:pt idx="9753">
                  <c:v>195070</c:v>
                </c:pt>
                <c:pt idx="9754">
                  <c:v>195090</c:v>
                </c:pt>
                <c:pt idx="9755">
                  <c:v>195110</c:v>
                </c:pt>
                <c:pt idx="9756">
                  <c:v>195130</c:v>
                </c:pt>
                <c:pt idx="9757">
                  <c:v>195150</c:v>
                </c:pt>
                <c:pt idx="9758">
                  <c:v>195170</c:v>
                </c:pt>
                <c:pt idx="9759">
                  <c:v>195190</c:v>
                </c:pt>
                <c:pt idx="9760">
                  <c:v>195210</c:v>
                </c:pt>
                <c:pt idx="9761">
                  <c:v>195230</c:v>
                </c:pt>
                <c:pt idx="9762">
                  <c:v>195250</c:v>
                </c:pt>
                <c:pt idx="9763">
                  <c:v>195270</c:v>
                </c:pt>
                <c:pt idx="9764">
                  <c:v>195290</c:v>
                </c:pt>
                <c:pt idx="9765">
                  <c:v>195310</c:v>
                </c:pt>
                <c:pt idx="9766">
                  <c:v>195330</c:v>
                </c:pt>
                <c:pt idx="9767">
                  <c:v>195350</c:v>
                </c:pt>
                <c:pt idx="9768">
                  <c:v>195370</c:v>
                </c:pt>
                <c:pt idx="9769">
                  <c:v>195390</c:v>
                </c:pt>
                <c:pt idx="9770">
                  <c:v>195410</c:v>
                </c:pt>
                <c:pt idx="9771">
                  <c:v>195430</c:v>
                </c:pt>
                <c:pt idx="9772">
                  <c:v>195450</c:v>
                </c:pt>
                <c:pt idx="9773">
                  <c:v>195470</c:v>
                </c:pt>
                <c:pt idx="9774">
                  <c:v>195490</c:v>
                </c:pt>
                <c:pt idx="9775">
                  <c:v>195510</c:v>
                </c:pt>
                <c:pt idx="9776">
                  <c:v>195530</c:v>
                </c:pt>
                <c:pt idx="9777">
                  <c:v>195550</c:v>
                </c:pt>
                <c:pt idx="9778">
                  <c:v>195570</c:v>
                </c:pt>
                <c:pt idx="9779">
                  <c:v>195590</c:v>
                </c:pt>
                <c:pt idx="9780">
                  <c:v>195610</c:v>
                </c:pt>
                <c:pt idx="9781">
                  <c:v>195630</c:v>
                </c:pt>
                <c:pt idx="9782">
                  <c:v>195650</c:v>
                </c:pt>
                <c:pt idx="9783">
                  <c:v>195670</c:v>
                </c:pt>
                <c:pt idx="9784">
                  <c:v>195690</c:v>
                </c:pt>
                <c:pt idx="9785">
                  <c:v>195710</c:v>
                </c:pt>
                <c:pt idx="9786">
                  <c:v>195730</c:v>
                </c:pt>
                <c:pt idx="9787">
                  <c:v>195750</c:v>
                </c:pt>
                <c:pt idx="9788">
                  <c:v>195770</c:v>
                </c:pt>
                <c:pt idx="9789">
                  <c:v>195790</c:v>
                </c:pt>
                <c:pt idx="9790">
                  <c:v>195810</c:v>
                </c:pt>
                <c:pt idx="9791">
                  <c:v>195830</c:v>
                </c:pt>
                <c:pt idx="9792">
                  <c:v>195850</c:v>
                </c:pt>
                <c:pt idx="9793">
                  <c:v>195870</c:v>
                </c:pt>
                <c:pt idx="9794">
                  <c:v>195890</c:v>
                </c:pt>
                <c:pt idx="9795">
                  <c:v>195910</c:v>
                </c:pt>
                <c:pt idx="9796">
                  <c:v>195930</c:v>
                </c:pt>
                <c:pt idx="9797">
                  <c:v>195950</c:v>
                </c:pt>
                <c:pt idx="9798">
                  <c:v>195970</c:v>
                </c:pt>
                <c:pt idx="9799">
                  <c:v>195990</c:v>
                </c:pt>
                <c:pt idx="9800">
                  <c:v>196010</c:v>
                </c:pt>
                <c:pt idx="9801">
                  <c:v>196030</c:v>
                </c:pt>
                <c:pt idx="9802">
                  <c:v>196050</c:v>
                </c:pt>
                <c:pt idx="9803">
                  <c:v>196070</c:v>
                </c:pt>
                <c:pt idx="9804">
                  <c:v>196090</c:v>
                </c:pt>
                <c:pt idx="9805">
                  <c:v>196110</c:v>
                </c:pt>
                <c:pt idx="9806">
                  <c:v>196130</c:v>
                </c:pt>
                <c:pt idx="9807">
                  <c:v>196150</c:v>
                </c:pt>
                <c:pt idx="9808">
                  <c:v>196170</c:v>
                </c:pt>
                <c:pt idx="9809">
                  <c:v>196190</c:v>
                </c:pt>
                <c:pt idx="9810">
                  <c:v>196210</c:v>
                </c:pt>
                <c:pt idx="9811">
                  <c:v>196230</c:v>
                </c:pt>
                <c:pt idx="9812">
                  <c:v>196250</c:v>
                </c:pt>
                <c:pt idx="9813">
                  <c:v>196270</c:v>
                </c:pt>
                <c:pt idx="9814">
                  <c:v>196290</c:v>
                </c:pt>
                <c:pt idx="9815">
                  <c:v>196310</c:v>
                </c:pt>
                <c:pt idx="9816">
                  <c:v>196330</c:v>
                </c:pt>
                <c:pt idx="9817">
                  <c:v>196350</c:v>
                </c:pt>
                <c:pt idx="9818">
                  <c:v>196370</c:v>
                </c:pt>
                <c:pt idx="9819">
                  <c:v>196390</c:v>
                </c:pt>
                <c:pt idx="9820">
                  <c:v>196410</c:v>
                </c:pt>
                <c:pt idx="9821">
                  <c:v>196430</c:v>
                </c:pt>
                <c:pt idx="9822">
                  <c:v>196450</c:v>
                </c:pt>
                <c:pt idx="9823">
                  <c:v>196470</c:v>
                </c:pt>
                <c:pt idx="9824">
                  <c:v>196490</c:v>
                </c:pt>
                <c:pt idx="9825">
                  <c:v>196510</c:v>
                </c:pt>
                <c:pt idx="9826">
                  <c:v>196530</c:v>
                </c:pt>
                <c:pt idx="9827">
                  <c:v>196550</c:v>
                </c:pt>
                <c:pt idx="9828">
                  <c:v>196570</c:v>
                </c:pt>
                <c:pt idx="9829">
                  <c:v>196590</c:v>
                </c:pt>
                <c:pt idx="9830">
                  <c:v>196610</c:v>
                </c:pt>
                <c:pt idx="9831">
                  <c:v>196630</c:v>
                </c:pt>
                <c:pt idx="9832">
                  <c:v>196650</c:v>
                </c:pt>
                <c:pt idx="9833">
                  <c:v>196670</c:v>
                </c:pt>
                <c:pt idx="9834">
                  <c:v>196690</c:v>
                </c:pt>
                <c:pt idx="9835">
                  <c:v>196710</c:v>
                </c:pt>
                <c:pt idx="9836">
                  <c:v>196730</c:v>
                </c:pt>
                <c:pt idx="9837">
                  <c:v>196750</c:v>
                </c:pt>
                <c:pt idx="9838">
                  <c:v>196770</c:v>
                </c:pt>
                <c:pt idx="9839">
                  <c:v>196790</c:v>
                </c:pt>
                <c:pt idx="9840">
                  <c:v>196810</c:v>
                </c:pt>
                <c:pt idx="9841">
                  <c:v>196830</c:v>
                </c:pt>
                <c:pt idx="9842">
                  <c:v>196850</c:v>
                </c:pt>
                <c:pt idx="9843">
                  <c:v>196870</c:v>
                </c:pt>
                <c:pt idx="9844">
                  <c:v>196890</c:v>
                </c:pt>
                <c:pt idx="9845">
                  <c:v>196910</c:v>
                </c:pt>
                <c:pt idx="9846">
                  <c:v>196930</c:v>
                </c:pt>
                <c:pt idx="9847">
                  <c:v>196950</c:v>
                </c:pt>
                <c:pt idx="9848">
                  <c:v>196970</c:v>
                </c:pt>
                <c:pt idx="9849">
                  <c:v>196990</c:v>
                </c:pt>
                <c:pt idx="9850">
                  <c:v>197010</c:v>
                </c:pt>
                <c:pt idx="9851">
                  <c:v>197030</c:v>
                </c:pt>
                <c:pt idx="9852">
                  <c:v>197050</c:v>
                </c:pt>
                <c:pt idx="9853">
                  <c:v>197070</c:v>
                </c:pt>
                <c:pt idx="9854">
                  <c:v>197090</c:v>
                </c:pt>
                <c:pt idx="9855">
                  <c:v>197110</c:v>
                </c:pt>
                <c:pt idx="9856">
                  <c:v>197130</c:v>
                </c:pt>
                <c:pt idx="9857">
                  <c:v>197150</c:v>
                </c:pt>
                <c:pt idx="9858">
                  <c:v>197170</c:v>
                </c:pt>
                <c:pt idx="9859">
                  <c:v>197190</c:v>
                </c:pt>
                <c:pt idx="9860">
                  <c:v>197210</c:v>
                </c:pt>
                <c:pt idx="9861">
                  <c:v>197230</c:v>
                </c:pt>
                <c:pt idx="9862">
                  <c:v>197250</c:v>
                </c:pt>
                <c:pt idx="9863">
                  <c:v>197270</c:v>
                </c:pt>
                <c:pt idx="9864">
                  <c:v>197290</c:v>
                </c:pt>
                <c:pt idx="9865">
                  <c:v>197310</c:v>
                </c:pt>
                <c:pt idx="9866">
                  <c:v>197330</c:v>
                </c:pt>
                <c:pt idx="9867">
                  <c:v>197350</c:v>
                </c:pt>
                <c:pt idx="9868">
                  <c:v>197370</c:v>
                </c:pt>
                <c:pt idx="9869">
                  <c:v>197390</c:v>
                </c:pt>
                <c:pt idx="9870">
                  <c:v>197410</c:v>
                </c:pt>
                <c:pt idx="9871">
                  <c:v>197430</c:v>
                </c:pt>
                <c:pt idx="9872">
                  <c:v>197450</c:v>
                </c:pt>
                <c:pt idx="9873">
                  <c:v>197470</c:v>
                </c:pt>
                <c:pt idx="9874">
                  <c:v>197490</c:v>
                </c:pt>
                <c:pt idx="9875">
                  <c:v>197510</c:v>
                </c:pt>
                <c:pt idx="9876">
                  <c:v>197530</c:v>
                </c:pt>
                <c:pt idx="9877">
                  <c:v>197550</c:v>
                </c:pt>
                <c:pt idx="9878">
                  <c:v>197570</c:v>
                </c:pt>
                <c:pt idx="9879">
                  <c:v>197590</c:v>
                </c:pt>
                <c:pt idx="9880">
                  <c:v>197610</c:v>
                </c:pt>
                <c:pt idx="9881">
                  <c:v>197630</c:v>
                </c:pt>
                <c:pt idx="9882">
                  <c:v>197650</c:v>
                </c:pt>
                <c:pt idx="9883">
                  <c:v>197670</c:v>
                </c:pt>
                <c:pt idx="9884">
                  <c:v>197690</c:v>
                </c:pt>
                <c:pt idx="9885">
                  <c:v>197710</c:v>
                </c:pt>
                <c:pt idx="9886">
                  <c:v>197730</c:v>
                </c:pt>
                <c:pt idx="9887">
                  <c:v>197750</c:v>
                </c:pt>
                <c:pt idx="9888">
                  <c:v>197770</c:v>
                </c:pt>
                <c:pt idx="9889">
                  <c:v>197790</c:v>
                </c:pt>
                <c:pt idx="9890">
                  <c:v>197810</c:v>
                </c:pt>
                <c:pt idx="9891">
                  <c:v>197830</c:v>
                </c:pt>
                <c:pt idx="9892">
                  <c:v>197850</c:v>
                </c:pt>
                <c:pt idx="9893">
                  <c:v>197870</c:v>
                </c:pt>
                <c:pt idx="9894">
                  <c:v>197890</c:v>
                </c:pt>
                <c:pt idx="9895">
                  <c:v>197910</c:v>
                </c:pt>
                <c:pt idx="9896">
                  <c:v>197930</c:v>
                </c:pt>
                <c:pt idx="9897">
                  <c:v>197950</c:v>
                </c:pt>
                <c:pt idx="9898">
                  <c:v>197970</c:v>
                </c:pt>
                <c:pt idx="9899">
                  <c:v>197990</c:v>
                </c:pt>
                <c:pt idx="9900">
                  <c:v>198010</c:v>
                </c:pt>
                <c:pt idx="9901">
                  <c:v>198030</c:v>
                </c:pt>
                <c:pt idx="9902">
                  <c:v>198050</c:v>
                </c:pt>
                <c:pt idx="9903">
                  <c:v>198070</c:v>
                </c:pt>
                <c:pt idx="9904">
                  <c:v>198090</c:v>
                </c:pt>
                <c:pt idx="9905">
                  <c:v>198110</c:v>
                </c:pt>
                <c:pt idx="9906">
                  <c:v>198130</c:v>
                </c:pt>
                <c:pt idx="9907">
                  <c:v>198150</c:v>
                </c:pt>
                <c:pt idx="9908">
                  <c:v>198170</c:v>
                </c:pt>
                <c:pt idx="9909">
                  <c:v>198190</c:v>
                </c:pt>
                <c:pt idx="9910">
                  <c:v>198210</c:v>
                </c:pt>
                <c:pt idx="9911">
                  <c:v>198230</c:v>
                </c:pt>
                <c:pt idx="9912">
                  <c:v>198250</c:v>
                </c:pt>
                <c:pt idx="9913">
                  <c:v>198270</c:v>
                </c:pt>
                <c:pt idx="9914">
                  <c:v>198290</c:v>
                </c:pt>
                <c:pt idx="9915">
                  <c:v>198310</c:v>
                </c:pt>
                <c:pt idx="9916">
                  <c:v>198330</c:v>
                </c:pt>
                <c:pt idx="9917">
                  <c:v>198350</c:v>
                </c:pt>
                <c:pt idx="9918">
                  <c:v>198370</c:v>
                </c:pt>
                <c:pt idx="9919">
                  <c:v>198390</c:v>
                </c:pt>
                <c:pt idx="9920">
                  <c:v>198410</c:v>
                </c:pt>
                <c:pt idx="9921">
                  <c:v>198430</c:v>
                </c:pt>
                <c:pt idx="9922">
                  <c:v>198450</c:v>
                </c:pt>
                <c:pt idx="9923">
                  <c:v>198470</c:v>
                </c:pt>
                <c:pt idx="9924">
                  <c:v>198490</c:v>
                </c:pt>
                <c:pt idx="9925">
                  <c:v>198510</c:v>
                </c:pt>
                <c:pt idx="9926">
                  <c:v>198530</c:v>
                </c:pt>
                <c:pt idx="9927">
                  <c:v>198550</c:v>
                </c:pt>
                <c:pt idx="9928">
                  <c:v>198570</c:v>
                </c:pt>
                <c:pt idx="9929">
                  <c:v>198590</c:v>
                </c:pt>
                <c:pt idx="9930">
                  <c:v>198610</c:v>
                </c:pt>
                <c:pt idx="9931">
                  <c:v>198630</c:v>
                </c:pt>
                <c:pt idx="9932">
                  <c:v>198650</c:v>
                </c:pt>
                <c:pt idx="9933">
                  <c:v>198670</c:v>
                </c:pt>
                <c:pt idx="9934">
                  <c:v>198690</c:v>
                </c:pt>
                <c:pt idx="9935">
                  <c:v>198710</c:v>
                </c:pt>
                <c:pt idx="9936">
                  <c:v>198730</c:v>
                </c:pt>
                <c:pt idx="9937">
                  <c:v>198750</c:v>
                </c:pt>
                <c:pt idx="9938">
                  <c:v>198770</c:v>
                </c:pt>
                <c:pt idx="9939">
                  <c:v>198790</c:v>
                </c:pt>
                <c:pt idx="9940">
                  <c:v>198810</c:v>
                </c:pt>
                <c:pt idx="9941">
                  <c:v>198830</c:v>
                </c:pt>
                <c:pt idx="9942">
                  <c:v>198850</c:v>
                </c:pt>
                <c:pt idx="9943">
                  <c:v>198870</c:v>
                </c:pt>
                <c:pt idx="9944">
                  <c:v>198890</c:v>
                </c:pt>
                <c:pt idx="9945">
                  <c:v>198910</c:v>
                </c:pt>
                <c:pt idx="9946">
                  <c:v>198930</c:v>
                </c:pt>
                <c:pt idx="9947">
                  <c:v>198950</c:v>
                </c:pt>
                <c:pt idx="9948">
                  <c:v>198970</c:v>
                </c:pt>
                <c:pt idx="9949">
                  <c:v>198990</c:v>
                </c:pt>
                <c:pt idx="9950">
                  <c:v>199010</c:v>
                </c:pt>
                <c:pt idx="9951">
                  <c:v>199030</c:v>
                </c:pt>
                <c:pt idx="9952">
                  <c:v>199050</c:v>
                </c:pt>
                <c:pt idx="9953">
                  <c:v>199070</c:v>
                </c:pt>
                <c:pt idx="9954">
                  <c:v>199090</c:v>
                </c:pt>
                <c:pt idx="9955">
                  <c:v>199110</c:v>
                </c:pt>
                <c:pt idx="9956">
                  <c:v>199130</c:v>
                </c:pt>
                <c:pt idx="9957">
                  <c:v>199150</c:v>
                </c:pt>
                <c:pt idx="9958">
                  <c:v>199170</c:v>
                </c:pt>
                <c:pt idx="9959">
                  <c:v>199190</c:v>
                </c:pt>
                <c:pt idx="9960">
                  <c:v>199210</c:v>
                </c:pt>
                <c:pt idx="9961">
                  <c:v>199230</c:v>
                </c:pt>
                <c:pt idx="9962">
                  <c:v>199250</c:v>
                </c:pt>
                <c:pt idx="9963">
                  <c:v>199270</c:v>
                </c:pt>
                <c:pt idx="9964">
                  <c:v>199290</c:v>
                </c:pt>
                <c:pt idx="9965">
                  <c:v>199310</c:v>
                </c:pt>
                <c:pt idx="9966">
                  <c:v>199330</c:v>
                </c:pt>
                <c:pt idx="9967">
                  <c:v>199350</c:v>
                </c:pt>
                <c:pt idx="9968">
                  <c:v>199370</c:v>
                </c:pt>
                <c:pt idx="9969">
                  <c:v>199390</c:v>
                </c:pt>
                <c:pt idx="9970">
                  <c:v>199410</c:v>
                </c:pt>
                <c:pt idx="9971">
                  <c:v>199430</c:v>
                </c:pt>
                <c:pt idx="9972">
                  <c:v>199450</c:v>
                </c:pt>
                <c:pt idx="9973">
                  <c:v>199470</c:v>
                </c:pt>
                <c:pt idx="9974">
                  <c:v>199490</c:v>
                </c:pt>
                <c:pt idx="9975">
                  <c:v>199510</c:v>
                </c:pt>
                <c:pt idx="9976">
                  <c:v>199530</c:v>
                </c:pt>
                <c:pt idx="9977">
                  <c:v>199550</c:v>
                </c:pt>
                <c:pt idx="9978">
                  <c:v>199570</c:v>
                </c:pt>
                <c:pt idx="9979">
                  <c:v>199590</c:v>
                </c:pt>
                <c:pt idx="9980">
                  <c:v>199610</c:v>
                </c:pt>
                <c:pt idx="9981">
                  <c:v>199630</c:v>
                </c:pt>
                <c:pt idx="9982">
                  <c:v>199650</c:v>
                </c:pt>
                <c:pt idx="9983">
                  <c:v>199670</c:v>
                </c:pt>
                <c:pt idx="9984">
                  <c:v>199690</c:v>
                </c:pt>
                <c:pt idx="9985">
                  <c:v>199710</c:v>
                </c:pt>
                <c:pt idx="9986">
                  <c:v>199730</c:v>
                </c:pt>
                <c:pt idx="9987">
                  <c:v>199750</c:v>
                </c:pt>
                <c:pt idx="9988">
                  <c:v>199770</c:v>
                </c:pt>
                <c:pt idx="9989">
                  <c:v>199790</c:v>
                </c:pt>
                <c:pt idx="9990">
                  <c:v>199810</c:v>
                </c:pt>
                <c:pt idx="9991">
                  <c:v>199830</c:v>
                </c:pt>
                <c:pt idx="9992">
                  <c:v>199850</c:v>
                </c:pt>
                <c:pt idx="9993">
                  <c:v>199870</c:v>
                </c:pt>
                <c:pt idx="9994">
                  <c:v>199890</c:v>
                </c:pt>
                <c:pt idx="9995">
                  <c:v>199910</c:v>
                </c:pt>
                <c:pt idx="9996">
                  <c:v>199930</c:v>
                </c:pt>
                <c:pt idx="9997">
                  <c:v>199950</c:v>
                </c:pt>
                <c:pt idx="9998">
                  <c:v>199970</c:v>
                </c:pt>
                <c:pt idx="9999">
                  <c:v>199990</c:v>
                </c:pt>
                <c:pt idx="10000">
                  <c:v>200010</c:v>
                </c:pt>
                <c:pt idx="10001">
                  <c:v>200030</c:v>
                </c:pt>
                <c:pt idx="10002">
                  <c:v>200050</c:v>
                </c:pt>
                <c:pt idx="10003">
                  <c:v>200070</c:v>
                </c:pt>
                <c:pt idx="10004">
                  <c:v>200090</c:v>
                </c:pt>
                <c:pt idx="10005">
                  <c:v>200110</c:v>
                </c:pt>
                <c:pt idx="10006">
                  <c:v>200130</c:v>
                </c:pt>
                <c:pt idx="10007">
                  <c:v>200150</c:v>
                </c:pt>
                <c:pt idx="10008">
                  <c:v>200170</c:v>
                </c:pt>
                <c:pt idx="10009">
                  <c:v>200190</c:v>
                </c:pt>
                <c:pt idx="10010">
                  <c:v>200210</c:v>
                </c:pt>
                <c:pt idx="10011">
                  <c:v>200230</c:v>
                </c:pt>
                <c:pt idx="10012">
                  <c:v>200250</c:v>
                </c:pt>
                <c:pt idx="10013">
                  <c:v>200270</c:v>
                </c:pt>
                <c:pt idx="10014">
                  <c:v>200290</c:v>
                </c:pt>
                <c:pt idx="10015">
                  <c:v>200310</c:v>
                </c:pt>
                <c:pt idx="10016">
                  <c:v>200330</c:v>
                </c:pt>
                <c:pt idx="10017">
                  <c:v>200350</c:v>
                </c:pt>
                <c:pt idx="10018">
                  <c:v>200370</c:v>
                </c:pt>
                <c:pt idx="10019">
                  <c:v>200390</c:v>
                </c:pt>
                <c:pt idx="10020">
                  <c:v>200410</c:v>
                </c:pt>
                <c:pt idx="10021">
                  <c:v>200430</c:v>
                </c:pt>
                <c:pt idx="10022">
                  <c:v>200450</c:v>
                </c:pt>
                <c:pt idx="10023">
                  <c:v>200470</c:v>
                </c:pt>
                <c:pt idx="10024">
                  <c:v>200490</c:v>
                </c:pt>
                <c:pt idx="10025">
                  <c:v>200510</c:v>
                </c:pt>
                <c:pt idx="10026">
                  <c:v>200530</c:v>
                </c:pt>
                <c:pt idx="10027">
                  <c:v>200550</c:v>
                </c:pt>
                <c:pt idx="10028">
                  <c:v>200570</c:v>
                </c:pt>
                <c:pt idx="10029">
                  <c:v>200590</c:v>
                </c:pt>
                <c:pt idx="10030">
                  <c:v>200610</c:v>
                </c:pt>
                <c:pt idx="10031">
                  <c:v>200630</c:v>
                </c:pt>
                <c:pt idx="10032">
                  <c:v>200650</c:v>
                </c:pt>
                <c:pt idx="10033">
                  <c:v>200670</c:v>
                </c:pt>
                <c:pt idx="10034">
                  <c:v>200690</c:v>
                </c:pt>
                <c:pt idx="10035">
                  <c:v>200710</c:v>
                </c:pt>
                <c:pt idx="10036">
                  <c:v>200730</c:v>
                </c:pt>
                <c:pt idx="10037">
                  <c:v>200750</c:v>
                </c:pt>
                <c:pt idx="10038">
                  <c:v>200770</c:v>
                </c:pt>
                <c:pt idx="10039">
                  <c:v>200790</c:v>
                </c:pt>
                <c:pt idx="10040">
                  <c:v>200810</c:v>
                </c:pt>
                <c:pt idx="10041">
                  <c:v>200830</c:v>
                </c:pt>
                <c:pt idx="10042">
                  <c:v>200850</c:v>
                </c:pt>
                <c:pt idx="10043">
                  <c:v>200870</c:v>
                </c:pt>
                <c:pt idx="10044">
                  <c:v>200890</c:v>
                </c:pt>
                <c:pt idx="10045">
                  <c:v>200910</c:v>
                </c:pt>
                <c:pt idx="10046">
                  <c:v>200930</c:v>
                </c:pt>
                <c:pt idx="10047">
                  <c:v>200950</c:v>
                </c:pt>
                <c:pt idx="10048">
                  <c:v>200970</c:v>
                </c:pt>
                <c:pt idx="10049">
                  <c:v>200990</c:v>
                </c:pt>
                <c:pt idx="10050">
                  <c:v>201010</c:v>
                </c:pt>
                <c:pt idx="10051">
                  <c:v>201030</c:v>
                </c:pt>
                <c:pt idx="10052">
                  <c:v>201050</c:v>
                </c:pt>
                <c:pt idx="10053">
                  <c:v>201070</c:v>
                </c:pt>
                <c:pt idx="10054">
                  <c:v>201090</c:v>
                </c:pt>
                <c:pt idx="10055">
                  <c:v>201110</c:v>
                </c:pt>
                <c:pt idx="10056">
                  <c:v>201130</c:v>
                </c:pt>
                <c:pt idx="10057">
                  <c:v>201150</c:v>
                </c:pt>
                <c:pt idx="10058">
                  <c:v>201170</c:v>
                </c:pt>
                <c:pt idx="10059">
                  <c:v>201190</c:v>
                </c:pt>
                <c:pt idx="10060">
                  <c:v>201210</c:v>
                </c:pt>
                <c:pt idx="10061">
                  <c:v>201230</c:v>
                </c:pt>
                <c:pt idx="10062">
                  <c:v>201250</c:v>
                </c:pt>
                <c:pt idx="10063">
                  <c:v>201270</c:v>
                </c:pt>
                <c:pt idx="10064">
                  <c:v>201290</c:v>
                </c:pt>
                <c:pt idx="10065">
                  <c:v>201310</c:v>
                </c:pt>
                <c:pt idx="10066">
                  <c:v>201330</c:v>
                </c:pt>
                <c:pt idx="10067">
                  <c:v>201350</c:v>
                </c:pt>
                <c:pt idx="10068">
                  <c:v>201370</c:v>
                </c:pt>
                <c:pt idx="10069">
                  <c:v>201390</c:v>
                </c:pt>
                <c:pt idx="10070">
                  <c:v>201410</c:v>
                </c:pt>
                <c:pt idx="10071">
                  <c:v>201430</c:v>
                </c:pt>
                <c:pt idx="10072">
                  <c:v>201450</c:v>
                </c:pt>
                <c:pt idx="10073">
                  <c:v>201470</c:v>
                </c:pt>
                <c:pt idx="10074">
                  <c:v>201490</c:v>
                </c:pt>
                <c:pt idx="10075">
                  <c:v>201510</c:v>
                </c:pt>
                <c:pt idx="10076">
                  <c:v>201530</c:v>
                </c:pt>
                <c:pt idx="10077">
                  <c:v>201550</c:v>
                </c:pt>
                <c:pt idx="10078">
                  <c:v>201570</c:v>
                </c:pt>
                <c:pt idx="10079">
                  <c:v>201590</c:v>
                </c:pt>
                <c:pt idx="10080">
                  <c:v>201610</c:v>
                </c:pt>
                <c:pt idx="10081">
                  <c:v>201630</c:v>
                </c:pt>
                <c:pt idx="10082">
                  <c:v>201650</c:v>
                </c:pt>
                <c:pt idx="10083">
                  <c:v>201670</c:v>
                </c:pt>
                <c:pt idx="10084">
                  <c:v>201690</c:v>
                </c:pt>
                <c:pt idx="10085">
                  <c:v>201710</c:v>
                </c:pt>
                <c:pt idx="10086">
                  <c:v>201730</c:v>
                </c:pt>
                <c:pt idx="10087">
                  <c:v>201750</c:v>
                </c:pt>
                <c:pt idx="10088">
                  <c:v>201770</c:v>
                </c:pt>
                <c:pt idx="10089">
                  <c:v>201790</c:v>
                </c:pt>
                <c:pt idx="10090">
                  <c:v>201810</c:v>
                </c:pt>
                <c:pt idx="10091">
                  <c:v>201830</c:v>
                </c:pt>
                <c:pt idx="10092">
                  <c:v>201850</c:v>
                </c:pt>
                <c:pt idx="10093">
                  <c:v>201870</c:v>
                </c:pt>
                <c:pt idx="10094">
                  <c:v>201890</c:v>
                </c:pt>
                <c:pt idx="10095">
                  <c:v>201910</c:v>
                </c:pt>
                <c:pt idx="10096">
                  <c:v>201930</c:v>
                </c:pt>
                <c:pt idx="10097">
                  <c:v>201950</c:v>
                </c:pt>
                <c:pt idx="10098">
                  <c:v>201970</c:v>
                </c:pt>
                <c:pt idx="10099">
                  <c:v>201990</c:v>
                </c:pt>
                <c:pt idx="10100">
                  <c:v>202010</c:v>
                </c:pt>
                <c:pt idx="10101">
                  <c:v>202030</c:v>
                </c:pt>
                <c:pt idx="10102">
                  <c:v>202050</c:v>
                </c:pt>
                <c:pt idx="10103">
                  <c:v>202070</c:v>
                </c:pt>
                <c:pt idx="10104">
                  <c:v>202090</c:v>
                </c:pt>
                <c:pt idx="10105">
                  <c:v>202110</c:v>
                </c:pt>
                <c:pt idx="10106">
                  <c:v>202130</c:v>
                </c:pt>
                <c:pt idx="10107">
                  <c:v>202150</c:v>
                </c:pt>
                <c:pt idx="10108">
                  <c:v>202170</c:v>
                </c:pt>
                <c:pt idx="10109">
                  <c:v>202190</c:v>
                </c:pt>
                <c:pt idx="10110">
                  <c:v>202210</c:v>
                </c:pt>
                <c:pt idx="10111">
                  <c:v>202230</c:v>
                </c:pt>
                <c:pt idx="10112">
                  <c:v>202250</c:v>
                </c:pt>
                <c:pt idx="10113">
                  <c:v>202270</c:v>
                </c:pt>
                <c:pt idx="10114">
                  <c:v>202290</c:v>
                </c:pt>
                <c:pt idx="10115">
                  <c:v>202310</c:v>
                </c:pt>
                <c:pt idx="10116">
                  <c:v>202330</c:v>
                </c:pt>
                <c:pt idx="10117">
                  <c:v>202350</c:v>
                </c:pt>
                <c:pt idx="10118">
                  <c:v>202370</c:v>
                </c:pt>
                <c:pt idx="10119">
                  <c:v>202390</c:v>
                </c:pt>
                <c:pt idx="10120">
                  <c:v>202410</c:v>
                </c:pt>
                <c:pt idx="10121">
                  <c:v>202430</c:v>
                </c:pt>
                <c:pt idx="10122">
                  <c:v>202450</c:v>
                </c:pt>
                <c:pt idx="10123">
                  <c:v>202470</c:v>
                </c:pt>
                <c:pt idx="10124">
                  <c:v>202490</c:v>
                </c:pt>
                <c:pt idx="10125">
                  <c:v>202510</c:v>
                </c:pt>
                <c:pt idx="10126">
                  <c:v>202530</c:v>
                </c:pt>
                <c:pt idx="10127">
                  <c:v>202550</c:v>
                </c:pt>
                <c:pt idx="10128">
                  <c:v>202570</c:v>
                </c:pt>
                <c:pt idx="10129">
                  <c:v>202590</c:v>
                </c:pt>
                <c:pt idx="10130">
                  <c:v>202610</c:v>
                </c:pt>
                <c:pt idx="10131">
                  <c:v>202630</c:v>
                </c:pt>
                <c:pt idx="10132">
                  <c:v>202650</c:v>
                </c:pt>
                <c:pt idx="10133">
                  <c:v>202670</c:v>
                </c:pt>
                <c:pt idx="10134">
                  <c:v>202690</c:v>
                </c:pt>
                <c:pt idx="10135">
                  <c:v>202710</c:v>
                </c:pt>
                <c:pt idx="10136">
                  <c:v>202730</c:v>
                </c:pt>
                <c:pt idx="10137">
                  <c:v>202750</c:v>
                </c:pt>
                <c:pt idx="10138">
                  <c:v>202770</c:v>
                </c:pt>
                <c:pt idx="10139">
                  <c:v>202790</c:v>
                </c:pt>
                <c:pt idx="10140">
                  <c:v>202810</c:v>
                </c:pt>
                <c:pt idx="10141">
                  <c:v>202830</c:v>
                </c:pt>
                <c:pt idx="10142">
                  <c:v>202850</c:v>
                </c:pt>
                <c:pt idx="10143">
                  <c:v>202870</c:v>
                </c:pt>
                <c:pt idx="10144">
                  <c:v>202890</c:v>
                </c:pt>
                <c:pt idx="10145">
                  <c:v>202910</c:v>
                </c:pt>
                <c:pt idx="10146">
                  <c:v>202930</c:v>
                </c:pt>
                <c:pt idx="10147">
                  <c:v>202950</c:v>
                </c:pt>
                <c:pt idx="10148">
                  <c:v>202970</c:v>
                </c:pt>
                <c:pt idx="10149">
                  <c:v>202990</c:v>
                </c:pt>
                <c:pt idx="10150">
                  <c:v>203010</c:v>
                </c:pt>
                <c:pt idx="10151">
                  <c:v>203030</c:v>
                </c:pt>
                <c:pt idx="10152">
                  <c:v>203050</c:v>
                </c:pt>
                <c:pt idx="10153">
                  <c:v>203070</c:v>
                </c:pt>
                <c:pt idx="10154">
                  <c:v>203090</c:v>
                </c:pt>
                <c:pt idx="10155">
                  <c:v>203110</c:v>
                </c:pt>
                <c:pt idx="10156">
                  <c:v>203130</c:v>
                </c:pt>
                <c:pt idx="10157">
                  <c:v>203150</c:v>
                </c:pt>
                <c:pt idx="10158">
                  <c:v>203170</c:v>
                </c:pt>
                <c:pt idx="10159">
                  <c:v>203190</c:v>
                </c:pt>
                <c:pt idx="10160">
                  <c:v>203210</c:v>
                </c:pt>
                <c:pt idx="10161">
                  <c:v>203230</c:v>
                </c:pt>
                <c:pt idx="10162">
                  <c:v>203250</c:v>
                </c:pt>
                <c:pt idx="10163">
                  <c:v>203270</c:v>
                </c:pt>
                <c:pt idx="10164">
                  <c:v>203290</c:v>
                </c:pt>
                <c:pt idx="10165">
                  <c:v>203310</c:v>
                </c:pt>
                <c:pt idx="10166">
                  <c:v>203330</c:v>
                </c:pt>
                <c:pt idx="10167">
                  <c:v>203350</c:v>
                </c:pt>
                <c:pt idx="10168">
                  <c:v>203370</c:v>
                </c:pt>
                <c:pt idx="10169">
                  <c:v>203390</c:v>
                </c:pt>
                <c:pt idx="10170">
                  <c:v>203410</c:v>
                </c:pt>
                <c:pt idx="10171">
                  <c:v>203430</c:v>
                </c:pt>
                <c:pt idx="10172">
                  <c:v>203450</c:v>
                </c:pt>
                <c:pt idx="10173">
                  <c:v>203470</c:v>
                </c:pt>
                <c:pt idx="10174">
                  <c:v>203490</c:v>
                </c:pt>
                <c:pt idx="10175">
                  <c:v>203510</c:v>
                </c:pt>
                <c:pt idx="10176">
                  <c:v>203530</c:v>
                </c:pt>
                <c:pt idx="10177">
                  <c:v>203550</c:v>
                </c:pt>
                <c:pt idx="10178">
                  <c:v>203570</c:v>
                </c:pt>
                <c:pt idx="10179">
                  <c:v>203590</c:v>
                </c:pt>
                <c:pt idx="10180">
                  <c:v>203610</c:v>
                </c:pt>
                <c:pt idx="10181">
                  <c:v>203630</c:v>
                </c:pt>
                <c:pt idx="10182">
                  <c:v>203650</c:v>
                </c:pt>
                <c:pt idx="10183">
                  <c:v>203670</c:v>
                </c:pt>
                <c:pt idx="10184">
                  <c:v>203690</c:v>
                </c:pt>
                <c:pt idx="10185">
                  <c:v>203710</c:v>
                </c:pt>
                <c:pt idx="10186">
                  <c:v>203730</c:v>
                </c:pt>
                <c:pt idx="10187">
                  <c:v>203750</c:v>
                </c:pt>
                <c:pt idx="10188">
                  <c:v>203770</c:v>
                </c:pt>
                <c:pt idx="10189">
                  <c:v>203790</c:v>
                </c:pt>
                <c:pt idx="10190">
                  <c:v>203810</c:v>
                </c:pt>
                <c:pt idx="10191">
                  <c:v>203830</c:v>
                </c:pt>
                <c:pt idx="10192">
                  <c:v>203850</c:v>
                </c:pt>
                <c:pt idx="10193">
                  <c:v>203870</c:v>
                </c:pt>
                <c:pt idx="10194">
                  <c:v>203890</c:v>
                </c:pt>
                <c:pt idx="10195">
                  <c:v>203910</c:v>
                </c:pt>
                <c:pt idx="10196">
                  <c:v>203930</c:v>
                </c:pt>
                <c:pt idx="10197">
                  <c:v>203950</c:v>
                </c:pt>
                <c:pt idx="10198">
                  <c:v>203970</c:v>
                </c:pt>
                <c:pt idx="10199">
                  <c:v>203990</c:v>
                </c:pt>
                <c:pt idx="10200">
                  <c:v>204010</c:v>
                </c:pt>
                <c:pt idx="10201">
                  <c:v>204030</c:v>
                </c:pt>
                <c:pt idx="10202">
                  <c:v>204050</c:v>
                </c:pt>
                <c:pt idx="10203">
                  <c:v>204070</c:v>
                </c:pt>
                <c:pt idx="10204">
                  <c:v>204090</c:v>
                </c:pt>
                <c:pt idx="10205">
                  <c:v>204110</c:v>
                </c:pt>
                <c:pt idx="10206">
                  <c:v>204130</c:v>
                </c:pt>
                <c:pt idx="10207">
                  <c:v>204150</c:v>
                </c:pt>
                <c:pt idx="10208">
                  <c:v>204170</c:v>
                </c:pt>
                <c:pt idx="10209">
                  <c:v>204190</c:v>
                </c:pt>
                <c:pt idx="10210">
                  <c:v>204210</c:v>
                </c:pt>
                <c:pt idx="10211">
                  <c:v>204230</c:v>
                </c:pt>
                <c:pt idx="10212">
                  <c:v>204250</c:v>
                </c:pt>
                <c:pt idx="10213">
                  <c:v>204270</c:v>
                </c:pt>
                <c:pt idx="10214">
                  <c:v>204290</c:v>
                </c:pt>
                <c:pt idx="10215">
                  <c:v>204310</c:v>
                </c:pt>
                <c:pt idx="10216">
                  <c:v>204330</c:v>
                </c:pt>
                <c:pt idx="10217">
                  <c:v>204350</c:v>
                </c:pt>
                <c:pt idx="10218">
                  <c:v>204370</c:v>
                </c:pt>
                <c:pt idx="10219">
                  <c:v>204390</c:v>
                </c:pt>
                <c:pt idx="10220">
                  <c:v>204410</c:v>
                </c:pt>
                <c:pt idx="10221">
                  <c:v>204430</c:v>
                </c:pt>
                <c:pt idx="10222">
                  <c:v>204450</c:v>
                </c:pt>
                <c:pt idx="10223">
                  <c:v>204470</c:v>
                </c:pt>
                <c:pt idx="10224">
                  <c:v>204490</c:v>
                </c:pt>
                <c:pt idx="10225">
                  <c:v>204510</c:v>
                </c:pt>
                <c:pt idx="10226">
                  <c:v>204530</c:v>
                </c:pt>
                <c:pt idx="10227">
                  <c:v>204550</c:v>
                </c:pt>
                <c:pt idx="10228">
                  <c:v>204570</c:v>
                </c:pt>
                <c:pt idx="10229">
                  <c:v>204590</c:v>
                </c:pt>
                <c:pt idx="10230">
                  <c:v>204610</c:v>
                </c:pt>
                <c:pt idx="10231">
                  <c:v>204630</c:v>
                </c:pt>
                <c:pt idx="10232">
                  <c:v>204650</c:v>
                </c:pt>
                <c:pt idx="10233">
                  <c:v>204670</c:v>
                </c:pt>
                <c:pt idx="10234">
                  <c:v>204690</c:v>
                </c:pt>
                <c:pt idx="10235">
                  <c:v>204710</c:v>
                </c:pt>
                <c:pt idx="10236">
                  <c:v>204730</c:v>
                </c:pt>
                <c:pt idx="10237">
                  <c:v>204750</c:v>
                </c:pt>
                <c:pt idx="10238">
                  <c:v>204770</c:v>
                </c:pt>
                <c:pt idx="10239">
                  <c:v>204790</c:v>
                </c:pt>
                <c:pt idx="10240">
                  <c:v>204810</c:v>
                </c:pt>
                <c:pt idx="10241">
                  <c:v>204830</c:v>
                </c:pt>
                <c:pt idx="10242">
                  <c:v>204850</c:v>
                </c:pt>
                <c:pt idx="10243">
                  <c:v>204870</c:v>
                </c:pt>
                <c:pt idx="10244">
                  <c:v>204890</c:v>
                </c:pt>
                <c:pt idx="10245">
                  <c:v>204910</c:v>
                </c:pt>
                <c:pt idx="10246">
                  <c:v>204930</c:v>
                </c:pt>
                <c:pt idx="10247">
                  <c:v>204950</c:v>
                </c:pt>
                <c:pt idx="10248">
                  <c:v>204970</c:v>
                </c:pt>
                <c:pt idx="10249">
                  <c:v>204990</c:v>
                </c:pt>
                <c:pt idx="10250">
                  <c:v>205010</c:v>
                </c:pt>
                <c:pt idx="10251">
                  <c:v>205030</c:v>
                </c:pt>
                <c:pt idx="10252">
                  <c:v>205050</c:v>
                </c:pt>
                <c:pt idx="10253">
                  <c:v>205070</c:v>
                </c:pt>
                <c:pt idx="10254">
                  <c:v>205090</c:v>
                </c:pt>
                <c:pt idx="10255">
                  <c:v>205110</c:v>
                </c:pt>
                <c:pt idx="10256">
                  <c:v>205130</c:v>
                </c:pt>
                <c:pt idx="10257">
                  <c:v>205150</c:v>
                </c:pt>
                <c:pt idx="10258">
                  <c:v>205170</c:v>
                </c:pt>
                <c:pt idx="10259">
                  <c:v>205190</c:v>
                </c:pt>
                <c:pt idx="10260">
                  <c:v>205210</c:v>
                </c:pt>
                <c:pt idx="10261">
                  <c:v>205230</c:v>
                </c:pt>
                <c:pt idx="10262">
                  <c:v>205250</c:v>
                </c:pt>
                <c:pt idx="10263">
                  <c:v>205270</c:v>
                </c:pt>
                <c:pt idx="10264">
                  <c:v>205290</c:v>
                </c:pt>
                <c:pt idx="10265">
                  <c:v>205310</c:v>
                </c:pt>
                <c:pt idx="10266">
                  <c:v>205330</c:v>
                </c:pt>
                <c:pt idx="10267">
                  <c:v>205350</c:v>
                </c:pt>
                <c:pt idx="10268">
                  <c:v>205370</c:v>
                </c:pt>
                <c:pt idx="10269">
                  <c:v>205390</c:v>
                </c:pt>
                <c:pt idx="10270">
                  <c:v>205410</c:v>
                </c:pt>
                <c:pt idx="10271">
                  <c:v>205430</c:v>
                </c:pt>
                <c:pt idx="10272">
                  <c:v>205450</c:v>
                </c:pt>
                <c:pt idx="10273">
                  <c:v>205470</c:v>
                </c:pt>
                <c:pt idx="10274">
                  <c:v>205490</c:v>
                </c:pt>
                <c:pt idx="10275">
                  <c:v>205510</c:v>
                </c:pt>
                <c:pt idx="10276">
                  <c:v>205530</c:v>
                </c:pt>
                <c:pt idx="10277">
                  <c:v>205550</c:v>
                </c:pt>
                <c:pt idx="10278">
                  <c:v>205570</c:v>
                </c:pt>
                <c:pt idx="10279">
                  <c:v>205590</c:v>
                </c:pt>
                <c:pt idx="10280">
                  <c:v>205610</c:v>
                </c:pt>
                <c:pt idx="10281">
                  <c:v>205630</c:v>
                </c:pt>
                <c:pt idx="10282">
                  <c:v>205650</c:v>
                </c:pt>
                <c:pt idx="10283">
                  <c:v>205670</c:v>
                </c:pt>
                <c:pt idx="10284">
                  <c:v>205690</c:v>
                </c:pt>
                <c:pt idx="10285">
                  <c:v>205710</c:v>
                </c:pt>
                <c:pt idx="10286">
                  <c:v>205730</c:v>
                </c:pt>
                <c:pt idx="10287">
                  <c:v>205750</c:v>
                </c:pt>
                <c:pt idx="10288">
                  <c:v>205770</c:v>
                </c:pt>
                <c:pt idx="10289">
                  <c:v>205790</c:v>
                </c:pt>
                <c:pt idx="10290">
                  <c:v>205810</c:v>
                </c:pt>
                <c:pt idx="10291">
                  <c:v>205830</c:v>
                </c:pt>
                <c:pt idx="10292">
                  <c:v>205850</c:v>
                </c:pt>
                <c:pt idx="10293">
                  <c:v>205870</c:v>
                </c:pt>
                <c:pt idx="10294">
                  <c:v>205890</c:v>
                </c:pt>
                <c:pt idx="10295">
                  <c:v>205910</c:v>
                </c:pt>
                <c:pt idx="10296">
                  <c:v>205930</c:v>
                </c:pt>
                <c:pt idx="10297">
                  <c:v>205950</c:v>
                </c:pt>
                <c:pt idx="10298">
                  <c:v>205970</c:v>
                </c:pt>
                <c:pt idx="10299">
                  <c:v>205990</c:v>
                </c:pt>
                <c:pt idx="10300">
                  <c:v>206010</c:v>
                </c:pt>
                <c:pt idx="10301">
                  <c:v>206030</c:v>
                </c:pt>
                <c:pt idx="10302">
                  <c:v>206050</c:v>
                </c:pt>
                <c:pt idx="10303">
                  <c:v>206070</c:v>
                </c:pt>
                <c:pt idx="10304">
                  <c:v>206090</c:v>
                </c:pt>
                <c:pt idx="10305">
                  <c:v>206110</c:v>
                </c:pt>
                <c:pt idx="10306">
                  <c:v>206130</c:v>
                </c:pt>
                <c:pt idx="10307">
                  <c:v>206150</c:v>
                </c:pt>
                <c:pt idx="10308">
                  <c:v>206170</c:v>
                </c:pt>
                <c:pt idx="10309">
                  <c:v>206190</c:v>
                </c:pt>
                <c:pt idx="10310">
                  <c:v>206210</c:v>
                </c:pt>
                <c:pt idx="10311">
                  <c:v>206230</c:v>
                </c:pt>
                <c:pt idx="10312">
                  <c:v>206250</c:v>
                </c:pt>
                <c:pt idx="10313">
                  <c:v>206270</c:v>
                </c:pt>
                <c:pt idx="10314">
                  <c:v>206290</c:v>
                </c:pt>
                <c:pt idx="10315">
                  <c:v>206310</c:v>
                </c:pt>
                <c:pt idx="10316">
                  <c:v>206330</c:v>
                </c:pt>
                <c:pt idx="10317">
                  <c:v>206350</c:v>
                </c:pt>
                <c:pt idx="10318">
                  <c:v>206370</c:v>
                </c:pt>
                <c:pt idx="10319">
                  <c:v>206390</c:v>
                </c:pt>
                <c:pt idx="10320">
                  <c:v>206410</c:v>
                </c:pt>
                <c:pt idx="10321">
                  <c:v>206430</c:v>
                </c:pt>
                <c:pt idx="10322">
                  <c:v>206450</c:v>
                </c:pt>
                <c:pt idx="10323">
                  <c:v>206470</c:v>
                </c:pt>
                <c:pt idx="10324">
                  <c:v>206490</c:v>
                </c:pt>
                <c:pt idx="10325">
                  <c:v>206510</c:v>
                </c:pt>
                <c:pt idx="10326">
                  <c:v>206530</c:v>
                </c:pt>
                <c:pt idx="10327">
                  <c:v>206550</c:v>
                </c:pt>
                <c:pt idx="10328">
                  <c:v>206570</c:v>
                </c:pt>
                <c:pt idx="10329">
                  <c:v>206590</c:v>
                </c:pt>
                <c:pt idx="10330">
                  <c:v>206610</c:v>
                </c:pt>
                <c:pt idx="10331">
                  <c:v>206630</c:v>
                </c:pt>
                <c:pt idx="10332">
                  <c:v>206650</c:v>
                </c:pt>
                <c:pt idx="10333">
                  <c:v>206670</c:v>
                </c:pt>
                <c:pt idx="10334">
                  <c:v>206690</c:v>
                </c:pt>
                <c:pt idx="10335">
                  <c:v>206710</c:v>
                </c:pt>
                <c:pt idx="10336">
                  <c:v>206730</c:v>
                </c:pt>
                <c:pt idx="10337">
                  <c:v>206750</c:v>
                </c:pt>
                <c:pt idx="10338">
                  <c:v>206770</c:v>
                </c:pt>
                <c:pt idx="10339">
                  <c:v>206790</c:v>
                </c:pt>
                <c:pt idx="10340">
                  <c:v>206810</c:v>
                </c:pt>
                <c:pt idx="10341">
                  <c:v>206830</c:v>
                </c:pt>
                <c:pt idx="10342">
                  <c:v>206850</c:v>
                </c:pt>
                <c:pt idx="10343">
                  <c:v>206870</c:v>
                </c:pt>
                <c:pt idx="10344">
                  <c:v>206890</c:v>
                </c:pt>
                <c:pt idx="10345">
                  <c:v>206910</c:v>
                </c:pt>
                <c:pt idx="10346">
                  <c:v>206930</c:v>
                </c:pt>
                <c:pt idx="10347">
                  <c:v>206950</c:v>
                </c:pt>
                <c:pt idx="10348">
                  <c:v>206970</c:v>
                </c:pt>
                <c:pt idx="10349">
                  <c:v>206990</c:v>
                </c:pt>
                <c:pt idx="10350">
                  <c:v>207010</c:v>
                </c:pt>
                <c:pt idx="10351">
                  <c:v>207030</c:v>
                </c:pt>
                <c:pt idx="10352">
                  <c:v>207050</c:v>
                </c:pt>
                <c:pt idx="10353">
                  <c:v>207070</c:v>
                </c:pt>
                <c:pt idx="10354">
                  <c:v>207090</c:v>
                </c:pt>
                <c:pt idx="10355">
                  <c:v>207110</c:v>
                </c:pt>
                <c:pt idx="10356">
                  <c:v>207130</c:v>
                </c:pt>
                <c:pt idx="10357">
                  <c:v>207150</c:v>
                </c:pt>
                <c:pt idx="10358">
                  <c:v>207170</c:v>
                </c:pt>
                <c:pt idx="10359">
                  <c:v>207190</c:v>
                </c:pt>
                <c:pt idx="10360">
                  <c:v>207210</c:v>
                </c:pt>
                <c:pt idx="10361">
                  <c:v>207230</c:v>
                </c:pt>
                <c:pt idx="10362">
                  <c:v>207250</c:v>
                </c:pt>
                <c:pt idx="10363">
                  <c:v>207270</c:v>
                </c:pt>
                <c:pt idx="10364">
                  <c:v>207290</c:v>
                </c:pt>
                <c:pt idx="10365">
                  <c:v>207310</c:v>
                </c:pt>
                <c:pt idx="10366">
                  <c:v>207330</c:v>
                </c:pt>
                <c:pt idx="10367">
                  <c:v>207350</c:v>
                </c:pt>
                <c:pt idx="10368">
                  <c:v>207370</c:v>
                </c:pt>
                <c:pt idx="10369">
                  <c:v>207390</c:v>
                </c:pt>
                <c:pt idx="10370">
                  <c:v>207410</c:v>
                </c:pt>
                <c:pt idx="10371">
                  <c:v>207430</c:v>
                </c:pt>
                <c:pt idx="10372">
                  <c:v>207450</c:v>
                </c:pt>
                <c:pt idx="10373">
                  <c:v>207470</c:v>
                </c:pt>
                <c:pt idx="10374">
                  <c:v>207490</c:v>
                </c:pt>
                <c:pt idx="10375">
                  <c:v>207510</c:v>
                </c:pt>
                <c:pt idx="10376">
                  <c:v>207530</c:v>
                </c:pt>
                <c:pt idx="10377">
                  <c:v>207550</c:v>
                </c:pt>
                <c:pt idx="10378">
                  <c:v>207570</c:v>
                </c:pt>
                <c:pt idx="10379">
                  <c:v>207590</c:v>
                </c:pt>
                <c:pt idx="10380">
                  <c:v>207610</c:v>
                </c:pt>
                <c:pt idx="10381">
                  <c:v>207630</c:v>
                </c:pt>
                <c:pt idx="10382">
                  <c:v>207650</c:v>
                </c:pt>
                <c:pt idx="10383">
                  <c:v>207670</c:v>
                </c:pt>
                <c:pt idx="10384">
                  <c:v>207690</c:v>
                </c:pt>
                <c:pt idx="10385">
                  <c:v>207710</c:v>
                </c:pt>
                <c:pt idx="10386">
                  <c:v>207730</c:v>
                </c:pt>
                <c:pt idx="10387">
                  <c:v>207750</c:v>
                </c:pt>
                <c:pt idx="10388">
                  <c:v>207770</c:v>
                </c:pt>
                <c:pt idx="10389">
                  <c:v>207790</c:v>
                </c:pt>
                <c:pt idx="10390">
                  <c:v>207810</c:v>
                </c:pt>
                <c:pt idx="10391">
                  <c:v>207830</c:v>
                </c:pt>
                <c:pt idx="10392">
                  <c:v>207850</c:v>
                </c:pt>
                <c:pt idx="10393">
                  <c:v>207870</c:v>
                </c:pt>
                <c:pt idx="10394">
                  <c:v>207890</c:v>
                </c:pt>
                <c:pt idx="10395">
                  <c:v>207910</c:v>
                </c:pt>
                <c:pt idx="10396">
                  <c:v>207930</c:v>
                </c:pt>
                <c:pt idx="10397">
                  <c:v>207950</c:v>
                </c:pt>
                <c:pt idx="10398">
                  <c:v>207970</c:v>
                </c:pt>
                <c:pt idx="10399">
                  <c:v>207990</c:v>
                </c:pt>
                <c:pt idx="10400">
                  <c:v>208010</c:v>
                </c:pt>
                <c:pt idx="10401">
                  <c:v>208030</c:v>
                </c:pt>
                <c:pt idx="10402">
                  <c:v>208050</c:v>
                </c:pt>
                <c:pt idx="10403">
                  <c:v>208070</c:v>
                </c:pt>
                <c:pt idx="10404">
                  <c:v>208090</c:v>
                </c:pt>
                <c:pt idx="10405">
                  <c:v>208110</c:v>
                </c:pt>
                <c:pt idx="10406">
                  <c:v>208130</c:v>
                </c:pt>
                <c:pt idx="10407">
                  <c:v>208150</c:v>
                </c:pt>
                <c:pt idx="10408">
                  <c:v>208170</c:v>
                </c:pt>
                <c:pt idx="10409">
                  <c:v>208190</c:v>
                </c:pt>
                <c:pt idx="10410">
                  <c:v>208210</c:v>
                </c:pt>
                <c:pt idx="10411">
                  <c:v>208230</c:v>
                </c:pt>
                <c:pt idx="10412">
                  <c:v>208250</c:v>
                </c:pt>
                <c:pt idx="10413">
                  <c:v>208270</c:v>
                </c:pt>
                <c:pt idx="10414">
                  <c:v>208290</c:v>
                </c:pt>
                <c:pt idx="10415">
                  <c:v>208310</c:v>
                </c:pt>
                <c:pt idx="10416">
                  <c:v>208330</c:v>
                </c:pt>
                <c:pt idx="10417">
                  <c:v>208350</c:v>
                </c:pt>
                <c:pt idx="10418">
                  <c:v>208370</c:v>
                </c:pt>
                <c:pt idx="10419">
                  <c:v>208390</c:v>
                </c:pt>
                <c:pt idx="10420">
                  <c:v>208410</c:v>
                </c:pt>
                <c:pt idx="10421">
                  <c:v>208430</c:v>
                </c:pt>
                <c:pt idx="10422">
                  <c:v>208450</c:v>
                </c:pt>
                <c:pt idx="10423">
                  <c:v>208470</c:v>
                </c:pt>
                <c:pt idx="10424">
                  <c:v>208490</c:v>
                </c:pt>
                <c:pt idx="10425">
                  <c:v>208510</c:v>
                </c:pt>
                <c:pt idx="10426">
                  <c:v>208530</c:v>
                </c:pt>
                <c:pt idx="10427">
                  <c:v>208550</c:v>
                </c:pt>
                <c:pt idx="10428">
                  <c:v>208570</c:v>
                </c:pt>
                <c:pt idx="10429">
                  <c:v>208590</c:v>
                </c:pt>
                <c:pt idx="10430">
                  <c:v>208610</c:v>
                </c:pt>
                <c:pt idx="10431">
                  <c:v>208630</c:v>
                </c:pt>
                <c:pt idx="10432">
                  <c:v>208650</c:v>
                </c:pt>
                <c:pt idx="10433">
                  <c:v>208670</c:v>
                </c:pt>
                <c:pt idx="10434">
                  <c:v>208690</c:v>
                </c:pt>
                <c:pt idx="10435">
                  <c:v>208710</c:v>
                </c:pt>
                <c:pt idx="10436">
                  <c:v>208730</c:v>
                </c:pt>
                <c:pt idx="10437">
                  <c:v>208750</c:v>
                </c:pt>
                <c:pt idx="10438">
                  <c:v>208770</c:v>
                </c:pt>
                <c:pt idx="10439">
                  <c:v>208790</c:v>
                </c:pt>
                <c:pt idx="10440">
                  <c:v>208810</c:v>
                </c:pt>
                <c:pt idx="10441">
                  <c:v>208830</c:v>
                </c:pt>
                <c:pt idx="10442">
                  <c:v>208850</c:v>
                </c:pt>
                <c:pt idx="10443">
                  <c:v>208870</c:v>
                </c:pt>
                <c:pt idx="10444">
                  <c:v>208890</c:v>
                </c:pt>
                <c:pt idx="10445">
                  <c:v>208910</c:v>
                </c:pt>
                <c:pt idx="10446">
                  <c:v>208930</c:v>
                </c:pt>
                <c:pt idx="10447">
                  <c:v>208950</c:v>
                </c:pt>
                <c:pt idx="10448">
                  <c:v>208970</c:v>
                </c:pt>
                <c:pt idx="10449">
                  <c:v>208990</c:v>
                </c:pt>
                <c:pt idx="10450">
                  <c:v>209010</c:v>
                </c:pt>
                <c:pt idx="10451">
                  <c:v>209030</c:v>
                </c:pt>
                <c:pt idx="10452">
                  <c:v>209050</c:v>
                </c:pt>
                <c:pt idx="10453">
                  <c:v>209070</c:v>
                </c:pt>
                <c:pt idx="10454">
                  <c:v>209090</c:v>
                </c:pt>
                <c:pt idx="10455">
                  <c:v>209110</c:v>
                </c:pt>
                <c:pt idx="10456">
                  <c:v>209130</c:v>
                </c:pt>
                <c:pt idx="10457">
                  <c:v>209150</c:v>
                </c:pt>
                <c:pt idx="10458">
                  <c:v>209170</c:v>
                </c:pt>
                <c:pt idx="10459">
                  <c:v>209190</c:v>
                </c:pt>
                <c:pt idx="10460">
                  <c:v>209210</c:v>
                </c:pt>
                <c:pt idx="10461">
                  <c:v>209230</c:v>
                </c:pt>
                <c:pt idx="10462">
                  <c:v>209250</c:v>
                </c:pt>
                <c:pt idx="10463">
                  <c:v>209270</c:v>
                </c:pt>
                <c:pt idx="10464">
                  <c:v>209290</c:v>
                </c:pt>
                <c:pt idx="10465">
                  <c:v>209310</c:v>
                </c:pt>
                <c:pt idx="10466">
                  <c:v>209330</c:v>
                </c:pt>
                <c:pt idx="10467">
                  <c:v>209350</c:v>
                </c:pt>
                <c:pt idx="10468">
                  <c:v>209370</c:v>
                </c:pt>
                <c:pt idx="10469">
                  <c:v>209390</c:v>
                </c:pt>
                <c:pt idx="10470">
                  <c:v>209410</c:v>
                </c:pt>
                <c:pt idx="10471">
                  <c:v>209430</c:v>
                </c:pt>
                <c:pt idx="10472">
                  <c:v>209450</c:v>
                </c:pt>
                <c:pt idx="10473">
                  <c:v>209470</c:v>
                </c:pt>
                <c:pt idx="10474">
                  <c:v>209490</c:v>
                </c:pt>
                <c:pt idx="10475">
                  <c:v>209510</c:v>
                </c:pt>
                <c:pt idx="10476">
                  <c:v>209530</c:v>
                </c:pt>
                <c:pt idx="10477">
                  <c:v>209550</c:v>
                </c:pt>
                <c:pt idx="10478">
                  <c:v>209570</c:v>
                </c:pt>
                <c:pt idx="10479">
                  <c:v>209590</c:v>
                </c:pt>
                <c:pt idx="10480">
                  <c:v>209610</c:v>
                </c:pt>
                <c:pt idx="10481">
                  <c:v>209630</c:v>
                </c:pt>
                <c:pt idx="10482">
                  <c:v>209650</c:v>
                </c:pt>
                <c:pt idx="10483">
                  <c:v>209670</c:v>
                </c:pt>
                <c:pt idx="10484">
                  <c:v>209690</c:v>
                </c:pt>
                <c:pt idx="10485">
                  <c:v>209710</c:v>
                </c:pt>
                <c:pt idx="10486">
                  <c:v>209730</c:v>
                </c:pt>
                <c:pt idx="10487">
                  <c:v>209750</c:v>
                </c:pt>
                <c:pt idx="10488">
                  <c:v>209770</c:v>
                </c:pt>
                <c:pt idx="10489">
                  <c:v>209790</c:v>
                </c:pt>
                <c:pt idx="10490">
                  <c:v>209810</c:v>
                </c:pt>
                <c:pt idx="10491">
                  <c:v>209830</c:v>
                </c:pt>
                <c:pt idx="10492">
                  <c:v>209850</c:v>
                </c:pt>
                <c:pt idx="10493">
                  <c:v>209870</c:v>
                </c:pt>
                <c:pt idx="10494">
                  <c:v>209890</c:v>
                </c:pt>
                <c:pt idx="10495">
                  <c:v>209910</c:v>
                </c:pt>
                <c:pt idx="10496">
                  <c:v>209930</c:v>
                </c:pt>
                <c:pt idx="10497">
                  <c:v>209950</c:v>
                </c:pt>
                <c:pt idx="10498">
                  <c:v>209970</c:v>
                </c:pt>
                <c:pt idx="10499">
                  <c:v>209990</c:v>
                </c:pt>
                <c:pt idx="10500">
                  <c:v>210010</c:v>
                </c:pt>
                <c:pt idx="10501">
                  <c:v>210030</c:v>
                </c:pt>
                <c:pt idx="10502">
                  <c:v>210050</c:v>
                </c:pt>
                <c:pt idx="10503">
                  <c:v>210070</c:v>
                </c:pt>
                <c:pt idx="10504">
                  <c:v>210090</c:v>
                </c:pt>
                <c:pt idx="10505">
                  <c:v>210110</c:v>
                </c:pt>
                <c:pt idx="10506">
                  <c:v>210130</c:v>
                </c:pt>
                <c:pt idx="10507">
                  <c:v>210150</c:v>
                </c:pt>
                <c:pt idx="10508">
                  <c:v>210170</c:v>
                </c:pt>
                <c:pt idx="10509">
                  <c:v>210190</c:v>
                </c:pt>
                <c:pt idx="10510">
                  <c:v>210210</c:v>
                </c:pt>
                <c:pt idx="10511">
                  <c:v>210230</c:v>
                </c:pt>
                <c:pt idx="10512">
                  <c:v>210250</c:v>
                </c:pt>
                <c:pt idx="10513">
                  <c:v>210270</c:v>
                </c:pt>
                <c:pt idx="10514">
                  <c:v>210290</c:v>
                </c:pt>
                <c:pt idx="10515">
                  <c:v>210310</c:v>
                </c:pt>
                <c:pt idx="10516">
                  <c:v>210330</c:v>
                </c:pt>
                <c:pt idx="10517">
                  <c:v>210350</c:v>
                </c:pt>
                <c:pt idx="10518">
                  <c:v>210370</c:v>
                </c:pt>
                <c:pt idx="10519">
                  <c:v>210390</c:v>
                </c:pt>
                <c:pt idx="10520">
                  <c:v>210410</c:v>
                </c:pt>
                <c:pt idx="10521">
                  <c:v>210430</c:v>
                </c:pt>
                <c:pt idx="10522">
                  <c:v>210450</c:v>
                </c:pt>
                <c:pt idx="10523">
                  <c:v>210470</c:v>
                </c:pt>
                <c:pt idx="10524">
                  <c:v>210490</c:v>
                </c:pt>
                <c:pt idx="10525">
                  <c:v>210510</c:v>
                </c:pt>
                <c:pt idx="10526">
                  <c:v>210530</c:v>
                </c:pt>
                <c:pt idx="10527">
                  <c:v>210550</c:v>
                </c:pt>
                <c:pt idx="10528">
                  <c:v>210570</c:v>
                </c:pt>
                <c:pt idx="10529">
                  <c:v>210590</c:v>
                </c:pt>
                <c:pt idx="10530">
                  <c:v>210610</c:v>
                </c:pt>
                <c:pt idx="10531">
                  <c:v>210630</c:v>
                </c:pt>
                <c:pt idx="10532">
                  <c:v>210650</c:v>
                </c:pt>
                <c:pt idx="10533">
                  <c:v>210670</c:v>
                </c:pt>
                <c:pt idx="10534">
                  <c:v>210690</c:v>
                </c:pt>
                <c:pt idx="10535">
                  <c:v>210710</c:v>
                </c:pt>
                <c:pt idx="10536">
                  <c:v>210730</c:v>
                </c:pt>
                <c:pt idx="10537">
                  <c:v>210750</c:v>
                </c:pt>
                <c:pt idx="10538">
                  <c:v>210770</c:v>
                </c:pt>
                <c:pt idx="10539">
                  <c:v>210790</c:v>
                </c:pt>
                <c:pt idx="10540">
                  <c:v>210810</c:v>
                </c:pt>
                <c:pt idx="10541">
                  <c:v>210830</c:v>
                </c:pt>
                <c:pt idx="10542">
                  <c:v>210850</c:v>
                </c:pt>
                <c:pt idx="10543">
                  <c:v>210870</c:v>
                </c:pt>
                <c:pt idx="10544">
                  <c:v>210890</c:v>
                </c:pt>
                <c:pt idx="10545">
                  <c:v>210910</c:v>
                </c:pt>
                <c:pt idx="10546">
                  <c:v>210930</c:v>
                </c:pt>
                <c:pt idx="10547">
                  <c:v>210950</c:v>
                </c:pt>
                <c:pt idx="10548">
                  <c:v>210970</c:v>
                </c:pt>
                <c:pt idx="10549">
                  <c:v>210990</c:v>
                </c:pt>
                <c:pt idx="10550">
                  <c:v>211010</c:v>
                </c:pt>
                <c:pt idx="10551">
                  <c:v>211030</c:v>
                </c:pt>
                <c:pt idx="10552">
                  <c:v>211050</c:v>
                </c:pt>
                <c:pt idx="10553">
                  <c:v>211070</c:v>
                </c:pt>
                <c:pt idx="10554">
                  <c:v>211090</c:v>
                </c:pt>
                <c:pt idx="10555">
                  <c:v>211110</c:v>
                </c:pt>
                <c:pt idx="10556">
                  <c:v>211130</c:v>
                </c:pt>
                <c:pt idx="10557">
                  <c:v>211150</c:v>
                </c:pt>
                <c:pt idx="10558">
                  <c:v>211170</c:v>
                </c:pt>
                <c:pt idx="10559">
                  <c:v>211190</c:v>
                </c:pt>
                <c:pt idx="10560">
                  <c:v>211210</c:v>
                </c:pt>
                <c:pt idx="10561">
                  <c:v>211230</c:v>
                </c:pt>
                <c:pt idx="10562">
                  <c:v>211250</c:v>
                </c:pt>
                <c:pt idx="10563">
                  <c:v>211270</c:v>
                </c:pt>
                <c:pt idx="10564">
                  <c:v>211290</c:v>
                </c:pt>
                <c:pt idx="10565">
                  <c:v>211310</c:v>
                </c:pt>
                <c:pt idx="10566">
                  <c:v>211330</c:v>
                </c:pt>
                <c:pt idx="10567">
                  <c:v>211350</c:v>
                </c:pt>
                <c:pt idx="10568">
                  <c:v>211370</c:v>
                </c:pt>
                <c:pt idx="10569">
                  <c:v>211390</c:v>
                </c:pt>
                <c:pt idx="10570">
                  <c:v>211410</c:v>
                </c:pt>
                <c:pt idx="10571">
                  <c:v>211430</c:v>
                </c:pt>
                <c:pt idx="10572">
                  <c:v>211450</c:v>
                </c:pt>
                <c:pt idx="10573">
                  <c:v>211470</c:v>
                </c:pt>
                <c:pt idx="10574">
                  <c:v>211490</c:v>
                </c:pt>
                <c:pt idx="10575">
                  <c:v>211510</c:v>
                </c:pt>
                <c:pt idx="10576">
                  <c:v>211530</c:v>
                </c:pt>
                <c:pt idx="10577">
                  <c:v>211550</c:v>
                </c:pt>
                <c:pt idx="10578">
                  <c:v>211570</c:v>
                </c:pt>
                <c:pt idx="10579">
                  <c:v>211590</c:v>
                </c:pt>
                <c:pt idx="10580">
                  <c:v>211610</c:v>
                </c:pt>
                <c:pt idx="10581">
                  <c:v>211630</c:v>
                </c:pt>
                <c:pt idx="10582">
                  <c:v>211650</c:v>
                </c:pt>
                <c:pt idx="10583">
                  <c:v>211670</c:v>
                </c:pt>
                <c:pt idx="10584">
                  <c:v>211690</c:v>
                </c:pt>
                <c:pt idx="10585">
                  <c:v>211710</c:v>
                </c:pt>
                <c:pt idx="10586">
                  <c:v>211730</c:v>
                </c:pt>
                <c:pt idx="10587">
                  <c:v>211750</c:v>
                </c:pt>
                <c:pt idx="10588">
                  <c:v>211770</c:v>
                </c:pt>
                <c:pt idx="10589">
                  <c:v>211790</c:v>
                </c:pt>
                <c:pt idx="10590">
                  <c:v>211810</c:v>
                </c:pt>
                <c:pt idx="10591">
                  <c:v>211830</c:v>
                </c:pt>
                <c:pt idx="10592">
                  <c:v>211850</c:v>
                </c:pt>
                <c:pt idx="10593">
                  <c:v>211870</c:v>
                </c:pt>
                <c:pt idx="10594">
                  <c:v>211890</c:v>
                </c:pt>
                <c:pt idx="10595">
                  <c:v>211910</c:v>
                </c:pt>
                <c:pt idx="10596">
                  <c:v>211930</c:v>
                </c:pt>
                <c:pt idx="10597">
                  <c:v>211950</c:v>
                </c:pt>
                <c:pt idx="10598">
                  <c:v>211970</c:v>
                </c:pt>
                <c:pt idx="10599">
                  <c:v>211990</c:v>
                </c:pt>
                <c:pt idx="10600">
                  <c:v>212010</c:v>
                </c:pt>
                <c:pt idx="10601">
                  <c:v>212030</c:v>
                </c:pt>
                <c:pt idx="10602">
                  <c:v>212050</c:v>
                </c:pt>
                <c:pt idx="10603">
                  <c:v>212070</c:v>
                </c:pt>
                <c:pt idx="10604">
                  <c:v>212090</c:v>
                </c:pt>
                <c:pt idx="10605">
                  <c:v>212110</c:v>
                </c:pt>
                <c:pt idx="10606">
                  <c:v>212130</c:v>
                </c:pt>
                <c:pt idx="10607">
                  <c:v>212150</c:v>
                </c:pt>
                <c:pt idx="10608">
                  <c:v>212170</c:v>
                </c:pt>
                <c:pt idx="10609">
                  <c:v>212190</c:v>
                </c:pt>
                <c:pt idx="10610">
                  <c:v>212210</c:v>
                </c:pt>
                <c:pt idx="10611">
                  <c:v>212230</c:v>
                </c:pt>
                <c:pt idx="10612">
                  <c:v>212250</c:v>
                </c:pt>
                <c:pt idx="10613">
                  <c:v>212270</c:v>
                </c:pt>
                <c:pt idx="10614">
                  <c:v>212290</c:v>
                </c:pt>
                <c:pt idx="10615">
                  <c:v>212310</c:v>
                </c:pt>
                <c:pt idx="10616">
                  <c:v>212330</c:v>
                </c:pt>
                <c:pt idx="10617">
                  <c:v>212350</c:v>
                </c:pt>
                <c:pt idx="10618">
                  <c:v>212370</c:v>
                </c:pt>
                <c:pt idx="10619">
                  <c:v>212390</c:v>
                </c:pt>
                <c:pt idx="10620">
                  <c:v>212410</c:v>
                </c:pt>
                <c:pt idx="10621">
                  <c:v>212430</c:v>
                </c:pt>
                <c:pt idx="10622">
                  <c:v>212450</c:v>
                </c:pt>
                <c:pt idx="10623">
                  <c:v>212470</c:v>
                </c:pt>
                <c:pt idx="10624">
                  <c:v>212490</c:v>
                </c:pt>
                <c:pt idx="10625">
                  <c:v>212510</c:v>
                </c:pt>
                <c:pt idx="10626">
                  <c:v>212530</c:v>
                </c:pt>
                <c:pt idx="10627">
                  <c:v>212550</c:v>
                </c:pt>
                <c:pt idx="10628">
                  <c:v>212570</c:v>
                </c:pt>
                <c:pt idx="10629">
                  <c:v>212590</c:v>
                </c:pt>
                <c:pt idx="10630">
                  <c:v>212610</c:v>
                </c:pt>
                <c:pt idx="10631">
                  <c:v>212630</c:v>
                </c:pt>
                <c:pt idx="10632">
                  <c:v>212650</c:v>
                </c:pt>
                <c:pt idx="10633">
                  <c:v>212670</c:v>
                </c:pt>
                <c:pt idx="10634">
                  <c:v>212690</c:v>
                </c:pt>
                <c:pt idx="10635">
                  <c:v>212710</c:v>
                </c:pt>
                <c:pt idx="10636">
                  <c:v>212730</c:v>
                </c:pt>
                <c:pt idx="10637">
                  <c:v>212750</c:v>
                </c:pt>
                <c:pt idx="10638">
                  <c:v>212770</c:v>
                </c:pt>
                <c:pt idx="10639">
                  <c:v>212790</c:v>
                </c:pt>
                <c:pt idx="10640">
                  <c:v>212810</c:v>
                </c:pt>
                <c:pt idx="10641">
                  <c:v>212830</c:v>
                </c:pt>
                <c:pt idx="10642">
                  <c:v>212850</c:v>
                </c:pt>
                <c:pt idx="10643">
                  <c:v>212870</c:v>
                </c:pt>
                <c:pt idx="10644">
                  <c:v>212890</c:v>
                </c:pt>
                <c:pt idx="10645">
                  <c:v>212910</c:v>
                </c:pt>
                <c:pt idx="10646">
                  <c:v>212930</c:v>
                </c:pt>
                <c:pt idx="10647">
                  <c:v>212950</c:v>
                </c:pt>
                <c:pt idx="10648">
                  <c:v>212970</c:v>
                </c:pt>
                <c:pt idx="10649">
                  <c:v>212990</c:v>
                </c:pt>
                <c:pt idx="10650">
                  <c:v>213010</c:v>
                </c:pt>
                <c:pt idx="10651">
                  <c:v>213030</c:v>
                </c:pt>
                <c:pt idx="10652">
                  <c:v>213050</c:v>
                </c:pt>
                <c:pt idx="10653">
                  <c:v>213070</c:v>
                </c:pt>
                <c:pt idx="10654">
                  <c:v>213090</c:v>
                </c:pt>
                <c:pt idx="10655">
                  <c:v>213110</c:v>
                </c:pt>
                <c:pt idx="10656">
                  <c:v>213130</c:v>
                </c:pt>
                <c:pt idx="10657">
                  <c:v>213150</c:v>
                </c:pt>
                <c:pt idx="10658">
                  <c:v>213170</c:v>
                </c:pt>
                <c:pt idx="10659">
                  <c:v>213190</c:v>
                </c:pt>
                <c:pt idx="10660">
                  <c:v>213210</c:v>
                </c:pt>
                <c:pt idx="10661">
                  <c:v>213230</c:v>
                </c:pt>
                <c:pt idx="10662">
                  <c:v>213250</c:v>
                </c:pt>
                <c:pt idx="10663">
                  <c:v>213270</c:v>
                </c:pt>
                <c:pt idx="10664">
                  <c:v>213290</c:v>
                </c:pt>
                <c:pt idx="10665">
                  <c:v>213310</c:v>
                </c:pt>
                <c:pt idx="10666">
                  <c:v>213330</c:v>
                </c:pt>
                <c:pt idx="10667">
                  <c:v>213350</c:v>
                </c:pt>
                <c:pt idx="10668">
                  <c:v>213370</c:v>
                </c:pt>
                <c:pt idx="10669">
                  <c:v>213390</c:v>
                </c:pt>
                <c:pt idx="10670">
                  <c:v>213410</c:v>
                </c:pt>
                <c:pt idx="10671">
                  <c:v>213430</c:v>
                </c:pt>
                <c:pt idx="10672">
                  <c:v>213450</c:v>
                </c:pt>
                <c:pt idx="10673">
                  <c:v>213470</c:v>
                </c:pt>
                <c:pt idx="10674">
                  <c:v>213490</c:v>
                </c:pt>
                <c:pt idx="10675">
                  <c:v>213510</c:v>
                </c:pt>
                <c:pt idx="10676">
                  <c:v>213530</c:v>
                </c:pt>
                <c:pt idx="10677">
                  <c:v>213550</c:v>
                </c:pt>
                <c:pt idx="10678">
                  <c:v>213570</c:v>
                </c:pt>
                <c:pt idx="10679">
                  <c:v>213590</c:v>
                </c:pt>
                <c:pt idx="10680">
                  <c:v>213610</c:v>
                </c:pt>
                <c:pt idx="10681">
                  <c:v>213630</c:v>
                </c:pt>
                <c:pt idx="10682">
                  <c:v>213650</c:v>
                </c:pt>
                <c:pt idx="10683">
                  <c:v>213670</c:v>
                </c:pt>
                <c:pt idx="10684">
                  <c:v>213690</c:v>
                </c:pt>
                <c:pt idx="10685">
                  <c:v>213710</c:v>
                </c:pt>
                <c:pt idx="10686">
                  <c:v>213730</c:v>
                </c:pt>
                <c:pt idx="10687">
                  <c:v>213750</c:v>
                </c:pt>
                <c:pt idx="10688">
                  <c:v>213770</c:v>
                </c:pt>
                <c:pt idx="10689">
                  <c:v>213790</c:v>
                </c:pt>
                <c:pt idx="10690">
                  <c:v>213810</c:v>
                </c:pt>
                <c:pt idx="10691">
                  <c:v>213830</c:v>
                </c:pt>
                <c:pt idx="10692">
                  <c:v>213850</c:v>
                </c:pt>
                <c:pt idx="10693">
                  <c:v>213870</c:v>
                </c:pt>
                <c:pt idx="10694">
                  <c:v>213890</c:v>
                </c:pt>
                <c:pt idx="10695">
                  <c:v>213910</c:v>
                </c:pt>
                <c:pt idx="10696">
                  <c:v>213930</c:v>
                </c:pt>
                <c:pt idx="10697">
                  <c:v>213950</c:v>
                </c:pt>
                <c:pt idx="10698">
                  <c:v>213970</c:v>
                </c:pt>
                <c:pt idx="10699">
                  <c:v>213990</c:v>
                </c:pt>
                <c:pt idx="10700">
                  <c:v>214010</c:v>
                </c:pt>
                <c:pt idx="10701">
                  <c:v>214030</c:v>
                </c:pt>
                <c:pt idx="10702">
                  <c:v>214050</c:v>
                </c:pt>
                <c:pt idx="10703">
                  <c:v>214070</c:v>
                </c:pt>
                <c:pt idx="10704">
                  <c:v>214090</c:v>
                </c:pt>
                <c:pt idx="10705">
                  <c:v>214110</c:v>
                </c:pt>
                <c:pt idx="10706">
                  <c:v>214130</c:v>
                </c:pt>
                <c:pt idx="10707">
                  <c:v>214150</c:v>
                </c:pt>
                <c:pt idx="10708">
                  <c:v>214170</c:v>
                </c:pt>
                <c:pt idx="10709">
                  <c:v>214190</c:v>
                </c:pt>
                <c:pt idx="10710">
                  <c:v>214210</c:v>
                </c:pt>
                <c:pt idx="10711">
                  <c:v>214230</c:v>
                </c:pt>
                <c:pt idx="10712">
                  <c:v>214250</c:v>
                </c:pt>
                <c:pt idx="10713">
                  <c:v>214270</c:v>
                </c:pt>
                <c:pt idx="10714">
                  <c:v>214290</c:v>
                </c:pt>
                <c:pt idx="10715">
                  <c:v>214310</c:v>
                </c:pt>
                <c:pt idx="10716">
                  <c:v>214330</c:v>
                </c:pt>
                <c:pt idx="10717">
                  <c:v>214350</c:v>
                </c:pt>
                <c:pt idx="10718">
                  <c:v>214370</c:v>
                </c:pt>
                <c:pt idx="10719">
                  <c:v>214390</c:v>
                </c:pt>
                <c:pt idx="10720">
                  <c:v>214410</c:v>
                </c:pt>
                <c:pt idx="10721">
                  <c:v>214430</c:v>
                </c:pt>
                <c:pt idx="10722">
                  <c:v>214450</c:v>
                </c:pt>
                <c:pt idx="10723">
                  <c:v>214470</c:v>
                </c:pt>
                <c:pt idx="10724">
                  <c:v>214490</c:v>
                </c:pt>
                <c:pt idx="10725">
                  <c:v>214510</c:v>
                </c:pt>
                <c:pt idx="10726">
                  <c:v>214530</c:v>
                </c:pt>
                <c:pt idx="10727">
                  <c:v>214550</c:v>
                </c:pt>
                <c:pt idx="10728">
                  <c:v>214570</c:v>
                </c:pt>
                <c:pt idx="10729">
                  <c:v>214590</c:v>
                </c:pt>
                <c:pt idx="10730">
                  <c:v>214610</c:v>
                </c:pt>
                <c:pt idx="10731">
                  <c:v>214630</c:v>
                </c:pt>
                <c:pt idx="10732">
                  <c:v>214650</c:v>
                </c:pt>
                <c:pt idx="10733">
                  <c:v>214670</c:v>
                </c:pt>
                <c:pt idx="10734">
                  <c:v>214690</c:v>
                </c:pt>
                <c:pt idx="10735">
                  <c:v>214710</c:v>
                </c:pt>
                <c:pt idx="10736">
                  <c:v>214730</c:v>
                </c:pt>
                <c:pt idx="10737">
                  <c:v>214750</c:v>
                </c:pt>
                <c:pt idx="10738">
                  <c:v>214770</c:v>
                </c:pt>
                <c:pt idx="10739">
                  <c:v>214790</c:v>
                </c:pt>
                <c:pt idx="10740">
                  <c:v>214810</c:v>
                </c:pt>
                <c:pt idx="10741">
                  <c:v>214830</c:v>
                </c:pt>
                <c:pt idx="10742">
                  <c:v>214850</c:v>
                </c:pt>
                <c:pt idx="10743">
                  <c:v>214870</c:v>
                </c:pt>
                <c:pt idx="10744">
                  <c:v>214890</c:v>
                </c:pt>
                <c:pt idx="10745">
                  <c:v>214910</c:v>
                </c:pt>
                <c:pt idx="10746">
                  <c:v>214930</c:v>
                </c:pt>
                <c:pt idx="10747">
                  <c:v>214950</c:v>
                </c:pt>
                <c:pt idx="10748">
                  <c:v>214970</c:v>
                </c:pt>
                <c:pt idx="10749">
                  <c:v>214990</c:v>
                </c:pt>
                <c:pt idx="10750">
                  <c:v>215010</c:v>
                </c:pt>
                <c:pt idx="10751">
                  <c:v>215030</c:v>
                </c:pt>
                <c:pt idx="10752">
                  <c:v>215050</c:v>
                </c:pt>
                <c:pt idx="10753">
                  <c:v>215070</c:v>
                </c:pt>
                <c:pt idx="10754">
                  <c:v>215090</c:v>
                </c:pt>
                <c:pt idx="10755">
                  <c:v>215110</c:v>
                </c:pt>
                <c:pt idx="10756">
                  <c:v>215130</c:v>
                </c:pt>
                <c:pt idx="10757">
                  <c:v>215150</c:v>
                </c:pt>
                <c:pt idx="10758">
                  <c:v>215170</c:v>
                </c:pt>
                <c:pt idx="10759">
                  <c:v>215190</c:v>
                </c:pt>
                <c:pt idx="10760">
                  <c:v>215210</c:v>
                </c:pt>
                <c:pt idx="10761">
                  <c:v>215230</c:v>
                </c:pt>
                <c:pt idx="10762">
                  <c:v>215250</c:v>
                </c:pt>
                <c:pt idx="10763">
                  <c:v>215270</c:v>
                </c:pt>
                <c:pt idx="10764">
                  <c:v>215290</c:v>
                </c:pt>
                <c:pt idx="10765">
                  <c:v>215310</c:v>
                </c:pt>
                <c:pt idx="10766">
                  <c:v>215330</c:v>
                </c:pt>
                <c:pt idx="10767">
                  <c:v>215350</c:v>
                </c:pt>
                <c:pt idx="10768">
                  <c:v>215370</c:v>
                </c:pt>
                <c:pt idx="10769">
                  <c:v>215390</c:v>
                </c:pt>
                <c:pt idx="10770">
                  <c:v>215410</c:v>
                </c:pt>
                <c:pt idx="10771">
                  <c:v>215430</c:v>
                </c:pt>
                <c:pt idx="10772">
                  <c:v>215450</c:v>
                </c:pt>
                <c:pt idx="10773">
                  <c:v>215470</c:v>
                </c:pt>
                <c:pt idx="10774">
                  <c:v>215490</c:v>
                </c:pt>
                <c:pt idx="10775">
                  <c:v>215510</c:v>
                </c:pt>
                <c:pt idx="10776">
                  <c:v>215530</c:v>
                </c:pt>
                <c:pt idx="10777">
                  <c:v>215550</c:v>
                </c:pt>
                <c:pt idx="10778">
                  <c:v>215570</c:v>
                </c:pt>
                <c:pt idx="10779">
                  <c:v>215590</c:v>
                </c:pt>
                <c:pt idx="10780">
                  <c:v>215610</c:v>
                </c:pt>
                <c:pt idx="10781">
                  <c:v>215630</c:v>
                </c:pt>
                <c:pt idx="10782">
                  <c:v>215650</c:v>
                </c:pt>
                <c:pt idx="10783">
                  <c:v>215670</c:v>
                </c:pt>
                <c:pt idx="10784">
                  <c:v>215690</c:v>
                </c:pt>
                <c:pt idx="10785">
                  <c:v>215710</c:v>
                </c:pt>
                <c:pt idx="10786">
                  <c:v>215730</c:v>
                </c:pt>
                <c:pt idx="10787">
                  <c:v>215750</c:v>
                </c:pt>
                <c:pt idx="10788">
                  <c:v>215770</c:v>
                </c:pt>
                <c:pt idx="10789">
                  <c:v>215790</c:v>
                </c:pt>
                <c:pt idx="10790">
                  <c:v>215810</c:v>
                </c:pt>
                <c:pt idx="10791">
                  <c:v>215830</c:v>
                </c:pt>
                <c:pt idx="10792">
                  <c:v>215850</c:v>
                </c:pt>
                <c:pt idx="10793">
                  <c:v>215870</c:v>
                </c:pt>
                <c:pt idx="10794">
                  <c:v>215890</c:v>
                </c:pt>
                <c:pt idx="10795">
                  <c:v>215910</c:v>
                </c:pt>
                <c:pt idx="10796">
                  <c:v>215930</c:v>
                </c:pt>
                <c:pt idx="10797">
                  <c:v>215950</c:v>
                </c:pt>
                <c:pt idx="10798">
                  <c:v>215970</c:v>
                </c:pt>
                <c:pt idx="10799">
                  <c:v>215990</c:v>
                </c:pt>
                <c:pt idx="10800">
                  <c:v>216010</c:v>
                </c:pt>
                <c:pt idx="10801">
                  <c:v>216030</c:v>
                </c:pt>
                <c:pt idx="10802">
                  <c:v>216050</c:v>
                </c:pt>
                <c:pt idx="10803">
                  <c:v>216070</c:v>
                </c:pt>
                <c:pt idx="10804">
                  <c:v>216090</c:v>
                </c:pt>
                <c:pt idx="10805">
                  <c:v>216110</c:v>
                </c:pt>
                <c:pt idx="10806">
                  <c:v>216130</c:v>
                </c:pt>
                <c:pt idx="10807">
                  <c:v>216150</c:v>
                </c:pt>
                <c:pt idx="10808">
                  <c:v>216170</c:v>
                </c:pt>
                <c:pt idx="10809">
                  <c:v>216190</c:v>
                </c:pt>
                <c:pt idx="10810">
                  <c:v>216210</c:v>
                </c:pt>
                <c:pt idx="10811">
                  <c:v>216230</c:v>
                </c:pt>
                <c:pt idx="10812">
                  <c:v>216250</c:v>
                </c:pt>
                <c:pt idx="10813">
                  <c:v>216270</c:v>
                </c:pt>
                <c:pt idx="10814">
                  <c:v>216290</c:v>
                </c:pt>
                <c:pt idx="10815">
                  <c:v>216310</c:v>
                </c:pt>
                <c:pt idx="10816">
                  <c:v>216330</c:v>
                </c:pt>
                <c:pt idx="10817">
                  <c:v>216350</c:v>
                </c:pt>
                <c:pt idx="10818">
                  <c:v>216370</c:v>
                </c:pt>
                <c:pt idx="10819">
                  <c:v>216390</c:v>
                </c:pt>
                <c:pt idx="10820">
                  <c:v>216410</c:v>
                </c:pt>
                <c:pt idx="10821">
                  <c:v>216430</c:v>
                </c:pt>
                <c:pt idx="10822">
                  <c:v>216450</c:v>
                </c:pt>
                <c:pt idx="10823">
                  <c:v>216470</c:v>
                </c:pt>
                <c:pt idx="10824">
                  <c:v>216490</c:v>
                </c:pt>
                <c:pt idx="10825">
                  <c:v>216510</c:v>
                </c:pt>
                <c:pt idx="10826">
                  <c:v>216530</c:v>
                </c:pt>
                <c:pt idx="10827">
                  <c:v>216550</c:v>
                </c:pt>
                <c:pt idx="10828">
                  <c:v>216570</c:v>
                </c:pt>
                <c:pt idx="10829">
                  <c:v>216590</c:v>
                </c:pt>
                <c:pt idx="10830">
                  <c:v>216610</c:v>
                </c:pt>
                <c:pt idx="10831">
                  <c:v>216630</c:v>
                </c:pt>
                <c:pt idx="10832">
                  <c:v>216650</c:v>
                </c:pt>
                <c:pt idx="10833">
                  <c:v>216670</c:v>
                </c:pt>
                <c:pt idx="10834">
                  <c:v>216690</c:v>
                </c:pt>
                <c:pt idx="10835">
                  <c:v>216710</c:v>
                </c:pt>
                <c:pt idx="10836">
                  <c:v>216730</c:v>
                </c:pt>
                <c:pt idx="10837">
                  <c:v>216750</c:v>
                </c:pt>
                <c:pt idx="10838">
                  <c:v>216770</c:v>
                </c:pt>
                <c:pt idx="10839">
                  <c:v>216790</c:v>
                </c:pt>
                <c:pt idx="10840">
                  <c:v>216810</c:v>
                </c:pt>
                <c:pt idx="10841">
                  <c:v>216830</c:v>
                </c:pt>
                <c:pt idx="10842">
                  <c:v>216850</c:v>
                </c:pt>
                <c:pt idx="10843">
                  <c:v>216870</c:v>
                </c:pt>
                <c:pt idx="10844">
                  <c:v>216890</c:v>
                </c:pt>
                <c:pt idx="10845">
                  <c:v>216910</c:v>
                </c:pt>
                <c:pt idx="10846">
                  <c:v>216930</c:v>
                </c:pt>
                <c:pt idx="10847">
                  <c:v>216950</c:v>
                </c:pt>
                <c:pt idx="10848">
                  <c:v>216970</c:v>
                </c:pt>
                <c:pt idx="10849">
                  <c:v>216990</c:v>
                </c:pt>
                <c:pt idx="10850">
                  <c:v>217010</c:v>
                </c:pt>
                <c:pt idx="10851">
                  <c:v>217030</c:v>
                </c:pt>
                <c:pt idx="10852">
                  <c:v>217050</c:v>
                </c:pt>
                <c:pt idx="10853">
                  <c:v>217070</c:v>
                </c:pt>
                <c:pt idx="10854">
                  <c:v>217090</c:v>
                </c:pt>
                <c:pt idx="10855">
                  <c:v>217110</c:v>
                </c:pt>
                <c:pt idx="10856">
                  <c:v>217130</c:v>
                </c:pt>
                <c:pt idx="10857">
                  <c:v>217150</c:v>
                </c:pt>
                <c:pt idx="10858">
                  <c:v>217170</c:v>
                </c:pt>
                <c:pt idx="10859">
                  <c:v>217190</c:v>
                </c:pt>
                <c:pt idx="10860">
                  <c:v>217210</c:v>
                </c:pt>
                <c:pt idx="10861">
                  <c:v>217230</c:v>
                </c:pt>
                <c:pt idx="10862">
                  <c:v>217250</c:v>
                </c:pt>
                <c:pt idx="10863">
                  <c:v>217270</c:v>
                </c:pt>
                <c:pt idx="10864">
                  <c:v>217290</c:v>
                </c:pt>
                <c:pt idx="10865">
                  <c:v>217310</c:v>
                </c:pt>
                <c:pt idx="10866">
                  <c:v>217330</c:v>
                </c:pt>
                <c:pt idx="10867">
                  <c:v>217350</c:v>
                </c:pt>
                <c:pt idx="10868">
                  <c:v>217370</c:v>
                </c:pt>
                <c:pt idx="10869">
                  <c:v>217390</c:v>
                </c:pt>
                <c:pt idx="10870">
                  <c:v>217410</c:v>
                </c:pt>
                <c:pt idx="10871">
                  <c:v>217430</c:v>
                </c:pt>
                <c:pt idx="10872">
                  <c:v>217450</c:v>
                </c:pt>
                <c:pt idx="10873">
                  <c:v>217470</c:v>
                </c:pt>
                <c:pt idx="10874">
                  <c:v>217490</c:v>
                </c:pt>
                <c:pt idx="10875">
                  <c:v>217510</c:v>
                </c:pt>
                <c:pt idx="10876">
                  <c:v>217530</c:v>
                </c:pt>
                <c:pt idx="10877">
                  <c:v>217550</c:v>
                </c:pt>
                <c:pt idx="10878">
                  <c:v>217570</c:v>
                </c:pt>
                <c:pt idx="10879">
                  <c:v>217590</c:v>
                </c:pt>
                <c:pt idx="10880">
                  <c:v>217610</c:v>
                </c:pt>
                <c:pt idx="10881">
                  <c:v>217630</c:v>
                </c:pt>
                <c:pt idx="10882">
                  <c:v>217650</c:v>
                </c:pt>
                <c:pt idx="10883">
                  <c:v>217670</c:v>
                </c:pt>
                <c:pt idx="10884">
                  <c:v>217690</c:v>
                </c:pt>
                <c:pt idx="10885">
                  <c:v>217710</c:v>
                </c:pt>
                <c:pt idx="10886">
                  <c:v>217730</c:v>
                </c:pt>
                <c:pt idx="10887">
                  <c:v>217750</c:v>
                </c:pt>
                <c:pt idx="10888">
                  <c:v>217770</c:v>
                </c:pt>
                <c:pt idx="10889">
                  <c:v>217790</c:v>
                </c:pt>
                <c:pt idx="10890">
                  <c:v>217810</c:v>
                </c:pt>
                <c:pt idx="10891">
                  <c:v>217830</c:v>
                </c:pt>
                <c:pt idx="10892">
                  <c:v>217850</c:v>
                </c:pt>
                <c:pt idx="10893">
                  <c:v>217870</c:v>
                </c:pt>
                <c:pt idx="10894">
                  <c:v>217890</c:v>
                </c:pt>
                <c:pt idx="10895">
                  <c:v>217910</c:v>
                </c:pt>
                <c:pt idx="10896">
                  <c:v>217930</c:v>
                </c:pt>
                <c:pt idx="10897">
                  <c:v>217950</c:v>
                </c:pt>
                <c:pt idx="10898">
                  <c:v>217970</c:v>
                </c:pt>
                <c:pt idx="10899">
                  <c:v>217990</c:v>
                </c:pt>
                <c:pt idx="10900">
                  <c:v>218010</c:v>
                </c:pt>
                <c:pt idx="10901">
                  <c:v>218030</c:v>
                </c:pt>
                <c:pt idx="10902">
                  <c:v>218050</c:v>
                </c:pt>
                <c:pt idx="10903">
                  <c:v>218070</c:v>
                </c:pt>
                <c:pt idx="10904">
                  <c:v>218090</c:v>
                </c:pt>
                <c:pt idx="10905">
                  <c:v>218110</c:v>
                </c:pt>
                <c:pt idx="10906">
                  <c:v>218130</c:v>
                </c:pt>
                <c:pt idx="10907">
                  <c:v>218150</c:v>
                </c:pt>
                <c:pt idx="10908">
                  <c:v>218170</c:v>
                </c:pt>
                <c:pt idx="10909">
                  <c:v>218190</c:v>
                </c:pt>
                <c:pt idx="10910">
                  <c:v>218210</c:v>
                </c:pt>
                <c:pt idx="10911">
                  <c:v>218230</c:v>
                </c:pt>
                <c:pt idx="10912">
                  <c:v>218250</c:v>
                </c:pt>
                <c:pt idx="10913">
                  <c:v>218270</c:v>
                </c:pt>
                <c:pt idx="10914">
                  <c:v>218290</c:v>
                </c:pt>
                <c:pt idx="10915">
                  <c:v>218310</c:v>
                </c:pt>
                <c:pt idx="10916">
                  <c:v>218330</c:v>
                </c:pt>
                <c:pt idx="10917">
                  <c:v>218350</c:v>
                </c:pt>
                <c:pt idx="10918">
                  <c:v>218370</c:v>
                </c:pt>
                <c:pt idx="10919">
                  <c:v>218390</c:v>
                </c:pt>
                <c:pt idx="10920">
                  <c:v>218410</c:v>
                </c:pt>
                <c:pt idx="10921">
                  <c:v>218430</c:v>
                </c:pt>
                <c:pt idx="10922">
                  <c:v>218450</c:v>
                </c:pt>
                <c:pt idx="10923">
                  <c:v>218470</c:v>
                </c:pt>
                <c:pt idx="10924">
                  <c:v>218490</c:v>
                </c:pt>
                <c:pt idx="10925">
                  <c:v>218510</c:v>
                </c:pt>
                <c:pt idx="10926">
                  <c:v>218530</c:v>
                </c:pt>
                <c:pt idx="10927">
                  <c:v>218550</c:v>
                </c:pt>
                <c:pt idx="10928">
                  <c:v>218570</c:v>
                </c:pt>
                <c:pt idx="10929">
                  <c:v>218590</c:v>
                </c:pt>
                <c:pt idx="10930">
                  <c:v>218610</c:v>
                </c:pt>
                <c:pt idx="10931">
                  <c:v>218630</c:v>
                </c:pt>
                <c:pt idx="10932">
                  <c:v>218650</c:v>
                </c:pt>
                <c:pt idx="10933">
                  <c:v>218670</c:v>
                </c:pt>
                <c:pt idx="10934">
                  <c:v>218690</c:v>
                </c:pt>
                <c:pt idx="10935">
                  <c:v>218710</c:v>
                </c:pt>
                <c:pt idx="10936">
                  <c:v>218730</c:v>
                </c:pt>
                <c:pt idx="10937">
                  <c:v>218750</c:v>
                </c:pt>
                <c:pt idx="10938">
                  <c:v>218770</c:v>
                </c:pt>
                <c:pt idx="10939">
                  <c:v>218790</c:v>
                </c:pt>
                <c:pt idx="10940">
                  <c:v>218810</c:v>
                </c:pt>
                <c:pt idx="10941">
                  <c:v>218830</c:v>
                </c:pt>
                <c:pt idx="10942">
                  <c:v>218850</c:v>
                </c:pt>
                <c:pt idx="10943">
                  <c:v>218870</c:v>
                </c:pt>
                <c:pt idx="10944">
                  <c:v>218890</c:v>
                </c:pt>
                <c:pt idx="10945">
                  <c:v>218910</c:v>
                </c:pt>
                <c:pt idx="10946">
                  <c:v>218930</c:v>
                </c:pt>
                <c:pt idx="10947">
                  <c:v>218950</c:v>
                </c:pt>
                <c:pt idx="10948">
                  <c:v>218970</c:v>
                </c:pt>
                <c:pt idx="10949">
                  <c:v>218990</c:v>
                </c:pt>
                <c:pt idx="10950">
                  <c:v>219010</c:v>
                </c:pt>
                <c:pt idx="10951">
                  <c:v>219030</c:v>
                </c:pt>
                <c:pt idx="10952">
                  <c:v>219050</c:v>
                </c:pt>
                <c:pt idx="10953">
                  <c:v>219070</c:v>
                </c:pt>
                <c:pt idx="10954">
                  <c:v>219090</c:v>
                </c:pt>
                <c:pt idx="10955">
                  <c:v>219110</c:v>
                </c:pt>
                <c:pt idx="10956">
                  <c:v>219130</c:v>
                </c:pt>
                <c:pt idx="10957">
                  <c:v>219150</c:v>
                </c:pt>
                <c:pt idx="10958">
                  <c:v>219170</c:v>
                </c:pt>
                <c:pt idx="10959">
                  <c:v>219190</c:v>
                </c:pt>
                <c:pt idx="10960">
                  <c:v>219210</c:v>
                </c:pt>
                <c:pt idx="10961">
                  <c:v>219230</c:v>
                </c:pt>
                <c:pt idx="10962">
                  <c:v>219250</c:v>
                </c:pt>
                <c:pt idx="10963">
                  <c:v>219270</c:v>
                </c:pt>
                <c:pt idx="10964">
                  <c:v>219290</c:v>
                </c:pt>
                <c:pt idx="10965">
                  <c:v>219310</c:v>
                </c:pt>
                <c:pt idx="10966">
                  <c:v>219330</c:v>
                </c:pt>
                <c:pt idx="10967">
                  <c:v>219350</c:v>
                </c:pt>
                <c:pt idx="10968">
                  <c:v>219370</c:v>
                </c:pt>
                <c:pt idx="10969">
                  <c:v>219390</c:v>
                </c:pt>
                <c:pt idx="10970">
                  <c:v>219410</c:v>
                </c:pt>
                <c:pt idx="10971">
                  <c:v>219430</c:v>
                </c:pt>
                <c:pt idx="10972">
                  <c:v>219450</c:v>
                </c:pt>
                <c:pt idx="10973">
                  <c:v>219470</c:v>
                </c:pt>
                <c:pt idx="10974">
                  <c:v>219490</c:v>
                </c:pt>
                <c:pt idx="10975">
                  <c:v>219510</c:v>
                </c:pt>
                <c:pt idx="10976">
                  <c:v>219530</c:v>
                </c:pt>
                <c:pt idx="10977">
                  <c:v>219550</c:v>
                </c:pt>
                <c:pt idx="10978">
                  <c:v>219570</c:v>
                </c:pt>
                <c:pt idx="10979">
                  <c:v>219590</c:v>
                </c:pt>
                <c:pt idx="10980">
                  <c:v>219610</c:v>
                </c:pt>
                <c:pt idx="10981">
                  <c:v>219630</c:v>
                </c:pt>
                <c:pt idx="10982">
                  <c:v>219650</c:v>
                </c:pt>
                <c:pt idx="10983">
                  <c:v>219670</c:v>
                </c:pt>
                <c:pt idx="10984">
                  <c:v>219690</c:v>
                </c:pt>
                <c:pt idx="10985">
                  <c:v>219710</c:v>
                </c:pt>
                <c:pt idx="10986">
                  <c:v>219730</c:v>
                </c:pt>
                <c:pt idx="10987">
                  <c:v>219750</c:v>
                </c:pt>
                <c:pt idx="10988">
                  <c:v>219770</c:v>
                </c:pt>
                <c:pt idx="10989">
                  <c:v>219790</c:v>
                </c:pt>
                <c:pt idx="10990">
                  <c:v>219810</c:v>
                </c:pt>
                <c:pt idx="10991">
                  <c:v>219830</c:v>
                </c:pt>
                <c:pt idx="10992">
                  <c:v>219850</c:v>
                </c:pt>
                <c:pt idx="10993">
                  <c:v>219870</c:v>
                </c:pt>
                <c:pt idx="10994">
                  <c:v>219890</c:v>
                </c:pt>
                <c:pt idx="10995">
                  <c:v>219910</c:v>
                </c:pt>
                <c:pt idx="10996">
                  <c:v>219930</c:v>
                </c:pt>
                <c:pt idx="10997">
                  <c:v>219950</c:v>
                </c:pt>
                <c:pt idx="10998">
                  <c:v>219970</c:v>
                </c:pt>
                <c:pt idx="10999">
                  <c:v>219990</c:v>
                </c:pt>
                <c:pt idx="11000">
                  <c:v>220010</c:v>
                </c:pt>
                <c:pt idx="11001">
                  <c:v>220030</c:v>
                </c:pt>
                <c:pt idx="11002">
                  <c:v>220050</c:v>
                </c:pt>
                <c:pt idx="11003">
                  <c:v>220070</c:v>
                </c:pt>
                <c:pt idx="11004">
                  <c:v>220090</c:v>
                </c:pt>
                <c:pt idx="11005">
                  <c:v>220110</c:v>
                </c:pt>
                <c:pt idx="11006">
                  <c:v>220130</c:v>
                </c:pt>
                <c:pt idx="11007">
                  <c:v>220150</c:v>
                </c:pt>
                <c:pt idx="11008">
                  <c:v>220170</c:v>
                </c:pt>
                <c:pt idx="11009">
                  <c:v>220190</c:v>
                </c:pt>
                <c:pt idx="11010">
                  <c:v>220210</c:v>
                </c:pt>
                <c:pt idx="11011">
                  <c:v>220230</c:v>
                </c:pt>
                <c:pt idx="11012">
                  <c:v>220250</c:v>
                </c:pt>
                <c:pt idx="11013">
                  <c:v>220270</c:v>
                </c:pt>
                <c:pt idx="11014">
                  <c:v>220290</c:v>
                </c:pt>
                <c:pt idx="11015">
                  <c:v>220310</c:v>
                </c:pt>
                <c:pt idx="11016">
                  <c:v>220330</c:v>
                </c:pt>
                <c:pt idx="11017">
                  <c:v>220350</c:v>
                </c:pt>
                <c:pt idx="11018">
                  <c:v>220370</c:v>
                </c:pt>
                <c:pt idx="11019">
                  <c:v>220390</c:v>
                </c:pt>
                <c:pt idx="11020">
                  <c:v>220410</c:v>
                </c:pt>
                <c:pt idx="11021">
                  <c:v>220430</c:v>
                </c:pt>
                <c:pt idx="11022">
                  <c:v>220450</c:v>
                </c:pt>
                <c:pt idx="11023">
                  <c:v>220470</c:v>
                </c:pt>
                <c:pt idx="11024">
                  <c:v>220490</c:v>
                </c:pt>
                <c:pt idx="11025">
                  <c:v>220510</c:v>
                </c:pt>
                <c:pt idx="11026">
                  <c:v>220530</c:v>
                </c:pt>
                <c:pt idx="11027">
                  <c:v>220550</c:v>
                </c:pt>
                <c:pt idx="11028">
                  <c:v>220570</c:v>
                </c:pt>
                <c:pt idx="11029">
                  <c:v>220590</c:v>
                </c:pt>
                <c:pt idx="11030">
                  <c:v>220610</c:v>
                </c:pt>
                <c:pt idx="11031">
                  <c:v>220630</c:v>
                </c:pt>
                <c:pt idx="11032">
                  <c:v>220650</c:v>
                </c:pt>
                <c:pt idx="11033">
                  <c:v>220670</c:v>
                </c:pt>
                <c:pt idx="11034">
                  <c:v>220690</c:v>
                </c:pt>
                <c:pt idx="11035">
                  <c:v>220710</c:v>
                </c:pt>
                <c:pt idx="11036">
                  <c:v>220730</c:v>
                </c:pt>
                <c:pt idx="11037">
                  <c:v>220750</c:v>
                </c:pt>
                <c:pt idx="11038">
                  <c:v>220770</c:v>
                </c:pt>
                <c:pt idx="11039">
                  <c:v>220790</c:v>
                </c:pt>
                <c:pt idx="11040">
                  <c:v>220810</c:v>
                </c:pt>
                <c:pt idx="11041">
                  <c:v>220830</c:v>
                </c:pt>
                <c:pt idx="11042">
                  <c:v>220850</c:v>
                </c:pt>
                <c:pt idx="11043">
                  <c:v>220870</c:v>
                </c:pt>
                <c:pt idx="11044">
                  <c:v>220890</c:v>
                </c:pt>
                <c:pt idx="11045">
                  <c:v>220910</c:v>
                </c:pt>
                <c:pt idx="11046">
                  <c:v>220930</c:v>
                </c:pt>
                <c:pt idx="11047">
                  <c:v>220950</c:v>
                </c:pt>
                <c:pt idx="11048">
                  <c:v>220970</c:v>
                </c:pt>
                <c:pt idx="11049">
                  <c:v>220990</c:v>
                </c:pt>
                <c:pt idx="11050">
                  <c:v>221010</c:v>
                </c:pt>
                <c:pt idx="11051">
                  <c:v>221030</c:v>
                </c:pt>
                <c:pt idx="11052">
                  <c:v>221050</c:v>
                </c:pt>
                <c:pt idx="11053">
                  <c:v>221070</c:v>
                </c:pt>
                <c:pt idx="11054">
                  <c:v>221090</c:v>
                </c:pt>
                <c:pt idx="11055">
                  <c:v>221110</c:v>
                </c:pt>
                <c:pt idx="11056">
                  <c:v>221130</c:v>
                </c:pt>
                <c:pt idx="11057">
                  <c:v>221150</c:v>
                </c:pt>
                <c:pt idx="11058">
                  <c:v>221170</c:v>
                </c:pt>
                <c:pt idx="11059">
                  <c:v>221190</c:v>
                </c:pt>
                <c:pt idx="11060">
                  <c:v>221210</c:v>
                </c:pt>
                <c:pt idx="11061">
                  <c:v>221230</c:v>
                </c:pt>
                <c:pt idx="11062">
                  <c:v>221250</c:v>
                </c:pt>
                <c:pt idx="11063">
                  <c:v>221270</c:v>
                </c:pt>
                <c:pt idx="11064">
                  <c:v>221290</c:v>
                </c:pt>
                <c:pt idx="11065">
                  <c:v>221310</c:v>
                </c:pt>
                <c:pt idx="11066">
                  <c:v>221330</c:v>
                </c:pt>
                <c:pt idx="11067">
                  <c:v>221350</c:v>
                </c:pt>
                <c:pt idx="11068">
                  <c:v>221370</c:v>
                </c:pt>
                <c:pt idx="11069">
                  <c:v>221390</c:v>
                </c:pt>
                <c:pt idx="11070">
                  <c:v>221410</c:v>
                </c:pt>
                <c:pt idx="11071">
                  <c:v>221430</c:v>
                </c:pt>
                <c:pt idx="11072">
                  <c:v>221450</c:v>
                </c:pt>
                <c:pt idx="11073">
                  <c:v>221470</c:v>
                </c:pt>
                <c:pt idx="11074">
                  <c:v>221490</c:v>
                </c:pt>
                <c:pt idx="11075">
                  <c:v>221510</c:v>
                </c:pt>
                <c:pt idx="11076">
                  <c:v>221530</c:v>
                </c:pt>
                <c:pt idx="11077">
                  <c:v>221550</c:v>
                </c:pt>
                <c:pt idx="11078">
                  <c:v>221570</c:v>
                </c:pt>
                <c:pt idx="11079">
                  <c:v>221590</c:v>
                </c:pt>
                <c:pt idx="11080">
                  <c:v>221610</c:v>
                </c:pt>
                <c:pt idx="11081">
                  <c:v>221630</c:v>
                </c:pt>
                <c:pt idx="11082">
                  <c:v>221650</c:v>
                </c:pt>
                <c:pt idx="11083">
                  <c:v>221670</c:v>
                </c:pt>
                <c:pt idx="11084">
                  <c:v>221690</c:v>
                </c:pt>
                <c:pt idx="11085">
                  <c:v>221710</c:v>
                </c:pt>
                <c:pt idx="11086">
                  <c:v>221730</c:v>
                </c:pt>
                <c:pt idx="11087">
                  <c:v>221750</c:v>
                </c:pt>
                <c:pt idx="11088">
                  <c:v>221770</c:v>
                </c:pt>
                <c:pt idx="11089">
                  <c:v>221790</c:v>
                </c:pt>
                <c:pt idx="11090">
                  <c:v>221810</c:v>
                </c:pt>
                <c:pt idx="11091">
                  <c:v>221830</c:v>
                </c:pt>
                <c:pt idx="11092">
                  <c:v>221850</c:v>
                </c:pt>
                <c:pt idx="11093">
                  <c:v>221870</c:v>
                </c:pt>
                <c:pt idx="11094">
                  <c:v>221890</c:v>
                </c:pt>
                <c:pt idx="11095">
                  <c:v>221910</c:v>
                </c:pt>
                <c:pt idx="11096">
                  <c:v>221930</c:v>
                </c:pt>
                <c:pt idx="11097">
                  <c:v>221950</c:v>
                </c:pt>
                <c:pt idx="11098">
                  <c:v>221970</c:v>
                </c:pt>
                <c:pt idx="11099">
                  <c:v>221990</c:v>
                </c:pt>
                <c:pt idx="11100">
                  <c:v>222010</c:v>
                </c:pt>
                <c:pt idx="11101">
                  <c:v>222030</c:v>
                </c:pt>
                <c:pt idx="11102">
                  <c:v>222050</c:v>
                </c:pt>
                <c:pt idx="11103">
                  <c:v>222070</c:v>
                </c:pt>
                <c:pt idx="11104">
                  <c:v>222090</c:v>
                </c:pt>
                <c:pt idx="11105">
                  <c:v>222110</c:v>
                </c:pt>
                <c:pt idx="11106">
                  <c:v>222130</c:v>
                </c:pt>
                <c:pt idx="11107">
                  <c:v>222150</c:v>
                </c:pt>
                <c:pt idx="11108">
                  <c:v>222170</c:v>
                </c:pt>
                <c:pt idx="11109">
                  <c:v>222190</c:v>
                </c:pt>
                <c:pt idx="11110">
                  <c:v>222210</c:v>
                </c:pt>
                <c:pt idx="11111">
                  <c:v>222230</c:v>
                </c:pt>
                <c:pt idx="11112">
                  <c:v>222250</c:v>
                </c:pt>
                <c:pt idx="11113">
                  <c:v>222270</c:v>
                </c:pt>
                <c:pt idx="11114">
                  <c:v>222290</c:v>
                </c:pt>
                <c:pt idx="11115">
                  <c:v>222310</c:v>
                </c:pt>
                <c:pt idx="11116">
                  <c:v>222330</c:v>
                </c:pt>
                <c:pt idx="11117">
                  <c:v>222350</c:v>
                </c:pt>
                <c:pt idx="11118">
                  <c:v>222370</c:v>
                </c:pt>
                <c:pt idx="11119">
                  <c:v>222390</c:v>
                </c:pt>
                <c:pt idx="11120">
                  <c:v>222410</c:v>
                </c:pt>
                <c:pt idx="11121">
                  <c:v>222430</c:v>
                </c:pt>
                <c:pt idx="11122">
                  <c:v>222450</c:v>
                </c:pt>
                <c:pt idx="11123">
                  <c:v>222470</c:v>
                </c:pt>
                <c:pt idx="11124">
                  <c:v>222490</c:v>
                </c:pt>
                <c:pt idx="11125">
                  <c:v>222510</c:v>
                </c:pt>
                <c:pt idx="11126">
                  <c:v>222530</c:v>
                </c:pt>
                <c:pt idx="11127">
                  <c:v>222550</c:v>
                </c:pt>
                <c:pt idx="11128">
                  <c:v>222570</c:v>
                </c:pt>
                <c:pt idx="11129">
                  <c:v>222590</c:v>
                </c:pt>
                <c:pt idx="11130">
                  <c:v>222610</c:v>
                </c:pt>
                <c:pt idx="11131">
                  <c:v>222630</c:v>
                </c:pt>
                <c:pt idx="11132">
                  <c:v>222650</c:v>
                </c:pt>
                <c:pt idx="11133">
                  <c:v>222670</c:v>
                </c:pt>
                <c:pt idx="11134">
                  <c:v>222690</c:v>
                </c:pt>
                <c:pt idx="11135">
                  <c:v>222710</c:v>
                </c:pt>
                <c:pt idx="11136">
                  <c:v>222730</c:v>
                </c:pt>
                <c:pt idx="11137">
                  <c:v>222750</c:v>
                </c:pt>
                <c:pt idx="11138">
                  <c:v>222770</c:v>
                </c:pt>
                <c:pt idx="11139">
                  <c:v>222790</c:v>
                </c:pt>
                <c:pt idx="11140">
                  <c:v>222810</c:v>
                </c:pt>
                <c:pt idx="11141">
                  <c:v>222830</c:v>
                </c:pt>
                <c:pt idx="11142">
                  <c:v>222850</c:v>
                </c:pt>
                <c:pt idx="11143">
                  <c:v>222870</c:v>
                </c:pt>
                <c:pt idx="11144">
                  <c:v>222890</c:v>
                </c:pt>
                <c:pt idx="11145">
                  <c:v>222910</c:v>
                </c:pt>
                <c:pt idx="11146">
                  <c:v>222930</c:v>
                </c:pt>
                <c:pt idx="11147">
                  <c:v>222950</c:v>
                </c:pt>
                <c:pt idx="11148">
                  <c:v>222970</c:v>
                </c:pt>
                <c:pt idx="11149">
                  <c:v>222990</c:v>
                </c:pt>
                <c:pt idx="11150">
                  <c:v>223010</c:v>
                </c:pt>
                <c:pt idx="11151">
                  <c:v>223030</c:v>
                </c:pt>
                <c:pt idx="11152">
                  <c:v>223050</c:v>
                </c:pt>
                <c:pt idx="11153">
                  <c:v>223070</c:v>
                </c:pt>
                <c:pt idx="11154">
                  <c:v>223090</c:v>
                </c:pt>
                <c:pt idx="11155">
                  <c:v>223110</c:v>
                </c:pt>
                <c:pt idx="11156">
                  <c:v>223130</c:v>
                </c:pt>
                <c:pt idx="11157">
                  <c:v>223150</c:v>
                </c:pt>
                <c:pt idx="11158">
                  <c:v>223170</c:v>
                </c:pt>
                <c:pt idx="11159">
                  <c:v>223190</c:v>
                </c:pt>
                <c:pt idx="11160">
                  <c:v>223210</c:v>
                </c:pt>
                <c:pt idx="11161">
                  <c:v>223230</c:v>
                </c:pt>
                <c:pt idx="11162">
                  <c:v>223250</c:v>
                </c:pt>
                <c:pt idx="11163">
                  <c:v>223270</c:v>
                </c:pt>
                <c:pt idx="11164">
                  <c:v>223290</c:v>
                </c:pt>
                <c:pt idx="11165">
                  <c:v>223310</c:v>
                </c:pt>
                <c:pt idx="11166">
                  <c:v>223330</c:v>
                </c:pt>
                <c:pt idx="11167">
                  <c:v>223350</c:v>
                </c:pt>
                <c:pt idx="11168">
                  <c:v>223370</c:v>
                </c:pt>
                <c:pt idx="11169">
                  <c:v>223390</c:v>
                </c:pt>
                <c:pt idx="11170">
                  <c:v>223410</c:v>
                </c:pt>
                <c:pt idx="11171">
                  <c:v>223430</c:v>
                </c:pt>
                <c:pt idx="11172">
                  <c:v>223450</c:v>
                </c:pt>
                <c:pt idx="11173">
                  <c:v>223470</c:v>
                </c:pt>
                <c:pt idx="11174">
                  <c:v>223490</c:v>
                </c:pt>
                <c:pt idx="11175">
                  <c:v>223510</c:v>
                </c:pt>
                <c:pt idx="11176">
                  <c:v>223530</c:v>
                </c:pt>
                <c:pt idx="11177">
                  <c:v>223550</c:v>
                </c:pt>
                <c:pt idx="11178">
                  <c:v>223570</c:v>
                </c:pt>
                <c:pt idx="11179">
                  <c:v>223590</c:v>
                </c:pt>
                <c:pt idx="11180">
                  <c:v>223610</c:v>
                </c:pt>
                <c:pt idx="11181">
                  <c:v>223630</c:v>
                </c:pt>
                <c:pt idx="11182">
                  <c:v>223650</c:v>
                </c:pt>
                <c:pt idx="11183">
                  <c:v>223670</c:v>
                </c:pt>
                <c:pt idx="11184">
                  <c:v>223690</c:v>
                </c:pt>
                <c:pt idx="11185">
                  <c:v>223710</c:v>
                </c:pt>
                <c:pt idx="11186">
                  <c:v>223730</c:v>
                </c:pt>
                <c:pt idx="11187">
                  <c:v>223750</c:v>
                </c:pt>
                <c:pt idx="11188">
                  <c:v>223770</c:v>
                </c:pt>
                <c:pt idx="11189">
                  <c:v>223790</c:v>
                </c:pt>
                <c:pt idx="11190">
                  <c:v>223810</c:v>
                </c:pt>
                <c:pt idx="11191">
                  <c:v>223830</c:v>
                </c:pt>
                <c:pt idx="11192">
                  <c:v>223850</c:v>
                </c:pt>
                <c:pt idx="11193">
                  <c:v>223870</c:v>
                </c:pt>
                <c:pt idx="11194">
                  <c:v>223890</c:v>
                </c:pt>
                <c:pt idx="11195">
                  <c:v>223910</c:v>
                </c:pt>
                <c:pt idx="11196">
                  <c:v>223930</c:v>
                </c:pt>
                <c:pt idx="11197">
                  <c:v>223950</c:v>
                </c:pt>
                <c:pt idx="11198">
                  <c:v>223970</c:v>
                </c:pt>
                <c:pt idx="11199">
                  <c:v>223990</c:v>
                </c:pt>
                <c:pt idx="11200">
                  <c:v>224010</c:v>
                </c:pt>
                <c:pt idx="11201">
                  <c:v>224030</c:v>
                </c:pt>
                <c:pt idx="11202">
                  <c:v>224050</c:v>
                </c:pt>
                <c:pt idx="11203">
                  <c:v>224070</c:v>
                </c:pt>
                <c:pt idx="11204">
                  <c:v>224090</c:v>
                </c:pt>
                <c:pt idx="11205">
                  <c:v>224110</c:v>
                </c:pt>
                <c:pt idx="11206">
                  <c:v>224130</c:v>
                </c:pt>
                <c:pt idx="11207">
                  <c:v>224150</c:v>
                </c:pt>
                <c:pt idx="11208">
                  <c:v>224170</c:v>
                </c:pt>
                <c:pt idx="11209">
                  <c:v>224190</c:v>
                </c:pt>
                <c:pt idx="11210">
                  <c:v>224210</c:v>
                </c:pt>
                <c:pt idx="11211">
                  <c:v>224230</c:v>
                </c:pt>
                <c:pt idx="11212">
                  <c:v>224250</c:v>
                </c:pt>
                <c:pt idx="11213">
                  <c:v>224270</c:v>
                </c:pt>
                <c:pt idx="11214">
                  <c:v>224290</c:v>
                </c:pt>
                <c:pt idx="11215">
                  <c:v>224310</c:v>
                </c:pt>
                <c:pt idx="11216">
                  <c:v>224330</c:v>
                </c:pt>
                <c:pt idx="11217">
                  <c:v>224350</c:v>
                </c:pt>
                <c:pt idx="11218">
                  <c:v>224370</c:v>
                </c:pt>
                <c:pt idx="11219">
                  <c:v>224390</c:v>
                </c:pt>
                <c:pt idx="11220">
                  <c:v>224410</c:v>
                </c:pt>
                <c:pt idx="11221">
                  <c:v>224430</c:v>
                </c:pt>
                <c:pt idx="11222">
                  <c:v>224450</c:v>
                </c:pt>
                <c:pt idx="11223">
                  <c:v>224470</c:v>
                </c:pt>
                <c:pt idx="11224">
                  <c:v>224490</c:v>
                </c:pt>
                <c:pt idx="11225">
                  <c:v>224510</c:v>
                </c:pt>
                <c:pt idx="11226">
                  <c:v>224530</c:v>
                </c:pt>
                <c:pt idx="11227">
                  <c:v>224550</c:v>
                </c:pt>
                <c:pt idx="11228">
                  <c:v>224570</c:v>
                </c:pt>
                <c:pt idx="11229">
                  <c:v>224590</c:v>
                </c:pt>
                <c:pt idx="11230">
                  <c:v>224610</c:v>
                </c:pt>
                <c:pt idx="11231">
                  <c:v>224630</c:v>
                </c:pt>
                <c:pt idx="11232">
                  <c:v>224650</c:v>
                </c:pt>
                <c:pt idx="11233">
                  <c:v>224670</c:v>
                </c:pt>
                <c:pt idx="11234">
                  <c:v>224690</c:v>
                </c:pt>
                <c:pt idx="11235">
                  <c:v>224710</c:v>
                </c:pt>
                <c:pt idx="11236">
                  <c:v>224730</c:v>
                </c:pt>
                <c:pt idx="11237">
                  <c:v>224750</c:v>
                </c:pt>
                <c:pt idx="11238">
                  <c:v>224770</c:v>
                </c:pt>
                <c:pt idx="11239">
                  <c:v>224790</c:v>
                </c:pt>
                <c:pt idx="11240">
                  <c:v>224810</c:v>
                </c:pt>
                <c:pt idx="11241">
                  <c:v>224830</c:v>
                </c:pt>
                <c:pt idx="11242">
                  <c:v>224850</c:v>
                </c:pt>
                <c:pt idx="11243">
                  <c:v>224870</c:v>
                </c:pt>
                <c:pt idx="11244">
                  <c:v>224890</c:v>
                </c:pt>
                <c:pt idx="11245">
                  <c:v>224910</c:v>
                </c:pt>
                <c:pt idx="11246">
                  <c:v>224930</c:v>
                </c:pt>
                <c:pt idx="11247">
                  <c:v>224950</c:v>
                </c:pt>
                <c:pt idx="11248">
                  <c:v>224970</c:v>
                </c:pt>
                <c:pt idx="11249">
                  <c:v>224990</c:v>
                </c:pt>
              </c:numCache>
            </c:numRef>
          </c:xVal>
          <c:yVal>
            <c:numRef>
              <c:f>[SPFs.xlsx]SPFs!$C$2:$C$112251</c:f>
              <c:numCache>
                <c:formatCode>0.0</c:formatCode>
                <c:ptCount val="112250"/>
                <c:pt idx="0">
                  <c:v>0.53676518911992999</c:v>
                </c:pt>
                <c:pt idx="1">
                  <c:v>1.268370795223509</c:v>
                </c:pt>
                <c:pt idx="2">
                  <c:v>1.8918910554179811</c:v>
                </c:pt>
                <c:pt idx="3">
                  <c:v>2.4619338666428972</c:v>
                </c:pt>
                <c:pt idx="4">
                  <c:v>2.9971475549925559</c:v>
                </c:pt>
                <c:pt idx="5">
                  <c:v>3.5069054187560562</c:v>
                </c:pt>
                <c:pt idx="6">
                  <c:v>3.9967994996025942</c:v>
                </c:pt>
                <c:pt idx="7">
                  <c:v>4.4705197190062176</c:v>
                </c:pt>
                <c:pt idx="8">
                  <c:v>4.9306699366859261</c:v>
                </c:pt>
                <c:pt idx="9">
                  <c:v>5.3791782573753117</c:v>
                </c:pt>
                <c:pt idx="10">
                  <c:v>5.8175252037885814</c:v>
                </c:pt>
                <c:pt idx="11">
                  <c:v>6.2468803695656456</c:v>
                </c:pt>
                <c:pt idx="12">
                  <c:v>6.6681890668786421</c:v>
                </c:pt>
                <c:pt idx="13">
                  <c:v>7.082229818146299</c:v>
                </c:pt>
                <c:pt idx="14">
                  <c:v>7.4896539409682799</c:v>
                </c:pt>
                <c:pt idx="15">
                  <c:v>7.8910136560972299</c:v>
                </c:pt>
                <c:pt idx="16">
                  <c:v>8.2867825725699547</c:v>
                </c:pt>
                <c:pt idx="17">
                  <c:v>8.677370954269584</c:v>
                </c:pt>
                <c:pt idx="18">
                  <c:v>9.0631373196345173</c:v>
                </c:pt>
                <c:pt idx="19">
                  <c:v>9.4443974058220732</c:v>
                </c:pt>
                <c:pt idx="20">
                  <c:v>9.8214312005361961</c:v>
                </c:pt>
                <c:pt idx="21">
                  <c:v>10.194488531940671</c:v>
                </c:pt>
                <c:pt idx="22">
                  <c:v>10.563793565590901</c:v>
                </c:pt>
                <c:pt idx="23">
                  <c:v>10.9295484611254</c:v>
                </c:pt>
                <c:pt idx="24">
                  <c:v>11.291936374750639</c:v>
                </c:pt>
                <c:pt idx="25">
                  <c:v>11.65112394645557</c:v>
                </c:pt>
                <c:pt idx="26">
                  <c:v>12.00726337709836</c:v>
                </c:pt>
                <c:pt idx="27">
                  <c:v>12.36049417589753</c:v>
                </c:pt>
                <c:pt idx="28">
                  <c:v>12.710944640695971</c:v>
                </c:pt>
                <c:pt idx="29">
                  <c:v>13.058733119791951</c:v>
                </c:pt>
                <c:pt idx="30">
                  <c:v>13.40396909387138</c:v>
                </c:pt>
                <c:pt idx="31">
                  <c:v>13.746754108738379</c:v>
                </c:pt>
                <c:pt idx="32">
                  <c:v>14.087182583496009</c:v>
                </c:pt>
                <c:pt idx="33">
                  <c:v>14.42534251412367</c:v>
                </c:pt>
                <c:pt idx="34">
                  <c:v>14.76131608870369</c:v>
                </c:pt>
                <c:pt idx="35">
                  <c:v>15.095180227627299</c:v>
                </c:pt>
                <c:pt idx="36">
                  <c:v>15.427007059780159</c:v>
                </c:pt>
                <c:pt idx="37">
                  <c:v>15.75686434383854</c:v>
                </c:pt>
                <c:pt idx="38">
                  <c:v>16.084815842295551</c:v>
                </c:pt>
                <c:pt idx="39">
                  <c:v>16.41092165460973</c:v>
                </c:pt>
                <c:pt idx="40">
                  <c:v>16.735238514863529</c:v>
                </c:pt>
                <c:pt idx="41">
                  <c:v>17.057820058494372</c:v>
                </c:pt>
                <c:pt idx="42">
                  <c:v>17.37871706197814</c:v>
                </c:pt>
                <c:pt idx="43">
                  <c:v>17.697977658779031</c:v>
                </c:pt>
                <c:pt idx="44">
                  <c:v>18.015647534406561</c:v>
                </c:pt>
                <c:pt idx="45">
                  <c:v>18.331770103024471</c:v>
                </c:pt>
                <c:pt idx="46">
                  <c:v>18.646386667722862</c:v>
                </c:pt>
                <c:pt idx="47">
                  <c:v>18.959536566283219</c:v>
                </c:pt>
                <c:pt idx="48">
                  <c:v>19.271257304026481</c:v>
                </c:pt>
                <c:pt idx="49">
                  <c:v>19.58158467513146</c:v>
                </c:pt>
                <c:pt idx="50">
                  <c:v>19.89055287363654</c:v>
                </c:pt>
                <c:pt idx="51">
                  <c:v>20.198194595188461</c:v>
                </c:pt>
                <c:pt idx="52">
                  <c:v>20.50454113047406</c:v>
                </c:pt>
                <c:pt idx="53">
                  <c:v>20.809622451160269</c:v>
                </c:pt>
                <c:pt idx="54">
                  <c:v>21.113467289071242</c:v>
                </c:pt>
                <c:pt idx="55">
                  <c:v>21.4161032092494</c:v>
                </c:pt>
                <c:pt idx="56">
                  <c:v>21.71755667747416</c:v>
                </c:pt>
                <c:pt idx="57">
                  <c:v>22.017853122749411</c:v>
                </c:pt>
                <c:pt idx="58">
                  <c:v>22.31701699521523</c:v>
                </c:pt>
                <c:pt idx="59">
                  <c:v>22.61507181989187</c:v>
                </c:pt>
                <c:pt idx="60">
                  <c:v>22.912040246620279</c:v>
                </c:pt>
                <c:pt idx="61">
                  <c:v>23.20794409652698</c:v>
                </c:pt>
                <c:pt idx="62">
                  <c:v>23.50280440530765</c:v>
                </c:pt>
                <c:pt idx="63">
                  <c:v>23.7966414635946</c:v>
                </c:pt>
                <c:pt idx="64">
                  <c:v>24.089474854647229</c:v>
                </c:pt>
                <c:pt idx="65">
                  <c:v>24.38132348958198</c:v>
                </c:pt>
                <c:pt idx="66">
                  <c:v>24.6722056403372</c:v>
                </c:pt>
                <c:pt idx="67">
                  <c:v>24.96213897055048</c:v>
                </c:pt>
                <c:pt idx="68">
                  <c:v>25.251140564509669</c:v>
                </c:pt>
                <c:pt idx="69">
                  <c:v>25.53922695432404</c:v>
                </c:pt>
                <c:pt idx="70">
                  <c:v>25.826414145448879</c:v>
                </c:pt>
                <c:pt idx="71">
                  <c:v>26.11271764068541</c:v>
                </c:pt>
                <c:pt idx="72">
                  <c:v>26.39815246276709</c:v>
                </c:pt>
                <c:pt idx="73">
                  <c:v>26.682733175633839</c:v>
                </c:pt>
                <c:pt idx="74">
                  <c:v>26.966473904487081</c:v>
                </c:pt>
                <c:pt idx="75">
                  <c:v>27.249388354711201</c:v>
                </c:pt>
                <c:pt idx="76">
                  <c:v>27.531489829739439</c:v>
                </c:pt>
                <c:pt idx="77">
                  <c:v>27.812791247935991</c:v>
                </c:pt>
                <c:pt idx="78">
                  <c:v>28.09330515856076</c:v>
                </c:pt>
                <c:pt idx="79">
                  <c:v>28.37304375687744</c:v>
                </c:pt>
                <c:pt idx="80">
                  <c:v>28.65201889846125</c:v>
                </c:pt>
                <c:pt idx="81">
                  <c:v>28.930242112757831</c:v>
                </c:pt>
                <c:pt idx="82">
                  <c:v>29.207724615941551</c:v>
                </c:pt>
                <c:pt idx="83">
                  <c:v>29.484477323117321</c:v>
                </c:pt>
                <c:pt idx="84">
                  <c:v>29.760510859906709</c:v>
                </c:pt>
                <c:pt idx="85">
                  <c:v>30.03583557345657</c:v>
                </c:pt>
                <c:pt idx="86">
                  <c:v>30.31046154290545</c:v>
                </c:pt>
                <c:pt idx="87">
                  <c:v>30.58439858934004</c:v>
                </c:pt>
                <c:pt idx="88">
                  <c:v>30.857656285272501</c:v>
                </c:pt>
                <c:pt idx="89">
                  <c:v>31.130243963666519</c:v>
                </c:pt>
                <c:pt idx="90">
                  <c:v>31.402170726538721</c:v>
                </c:pt>
                <c:pt idx="91">
                  <c:v>31.673445453159541</c:v>
                </c:pt>
                <c:pt idx="92">
                  <c:v>31.944076807876591</c:v>
                </c:pt>
                <c:pt idx="93">
                  <c:v>32.214073247581673</c:v>
                </c:pt>
                <c:pt idx="94">
                  <c:v>32.483443028841407</c:v>
                </c:pt>
                <c:pt idx="95">
                  <c:v>32.752194214710102</c:v>
                </c:pt>
                <c:pt idx="96">
                  <c:v>33.020334681241742</c:v>
                </c:pt>
                <c:pt idx="97">
                  <c:v>33.287872123718103</c:v>
                </c:pt>
                <c:pt idx="98">
                  <c:v>33.554814062607377</c:v>
                </c:pt>
                <c:pt idx="99">
                  <c:v>33.821167849268328</c:v>
                </c:pt>
                <c:pt idx="100">
                  <c:v>34.086940671412407</c:v>
                </c:pt>
                <c:pt idx="101">
                  <c:v>34.35213955833747</c:v>
                </c:pt>
                <c:pt idx="102">
                  <c:v>34.616771385943807</c:v>
                </c:pt>
                <c:pt idx="103">
                  <c:v>34.880842881544289</c:v>
                </c:pt>
                <c:pt idx="104">
                  <c:v>35.144360628478431</c:v>
                </c:pt>
                <c:pt idx="105">
                  <c:v>35.407331070540728</c:v>
                </c:pt>
                <c:pt idx="106">
                  <c:v>35.669760516231861</c:v>
                </c:pt>
                <c:pt idx="107">
                  <c:v>35.931655142842082</c:v>
                </c:pt>
                <c:pt idx="108">
                  <c:v>36.19302100037401</c:v>
                </c:pt>
                <c:pt idx="109">
                  <c:v>36.453864015313648</c:v>
                </c:pt>
                <c:pt idx="110">
                  <c:v>36.714189994256003</c:v>
                </c:pt>
                <c:pt idx="111">
                  <c:v>36.974004627392461</c:v>
                </c:pt>
                <c:pt idx="112">
                  <c:v>37.233313491866632</c:v>
                </c:pt>
                <c:pt idx="113">
                  <c:v>37.492122055003982</c:v>
                </c:pt>
                <c:pt idx="114">
                  <c:v>37.750435677422267</c:v>
                </c:pt>
                <c:pt idx="115">
                  <c:v>38.008259616026962</c:v>
                </c:pt>
                <c:pt idx="116">
                  <c:v>38.265599026897483</c:v>
                </c:pt>
                <c:pt idx="117">
                  <c:v>38.522458968069401</c:v>
                </c:pt>
                <c:pt idx="118">
                  <c:v>38.7788444022164</c:v>
                </c:pt>
                <c:pt idx="119">
                  <c:v>39.03476019923729</c:v>
                </c:pt>
                <c:pt idx="120">
                  <c:v>39.290211138751381</c:v>
                </c:pt>
                <c:pt idx="121">
                  <c:v>39.545201912506847</c:v>
                </c:pt>
                <c:pt idx="122">
                  <c:v>39.799737126705701</c:v>
                </c:pt>
                <c:pt idx="123">
                  <c:v>40.053821304248437</c:v>
                </c:pt>
                <c:pt idx="124">
                  <c:v>40.307458886902481</c:v>
                </c:pt>
                <c:pt idx="125">
                  <c:v>40.560654237396783</c:v>
                </c:pt>
                <c:pt idx="126">
                  <c:v>40.813411641446521</c:v>
                </c:pt>
                <c:pt idx="127">
                  <c:v>41.065735309710149</c:v>
                </c:pt>
                <c:pt idx="128">
                  <c:v>41.317629379681797</c:v>
                </c:pt>
                <c:pt idx="129">
                  <c:v>41.569097917521553</c:v>
                </c:pt>
                <c:pt idx="130">
                  <c:v>41.820144919826276</c:v>
                </c:pt>
                <c:pt idx="131">
                  <c:v>42.070774315343357</c:v>
                </c:pt>
                <c:pt idx="132">
                  <c:v>42.320989966629071</c:v>
                </c:pt>
                <c:pt idx="133">
                  <c:v>42.570795671654842</c:v>
                </c:pt>
                <c:pt idx="134">
                  <c:v>42.82019516536225</c:v>
                </c:pt>
                <c:pt idx="135">
                  <c:v>43.069192121169749</c:v>
                </c:pt>
                <c:pt idx="136">
                  <c:v>43.317790152432153</c:v>
                </c:pt>
                <c:pt idx="137">
                  <c:v>43.565992813855402</c:v>
                </c:pt>
                <c:pt idx="138">
                  <c:v>43.813803602867637</c:v>
                </c:pt>
                <c:pt idx="139">
                  <c:v>44.061225960948853</c:v>
                </c:pt>
                <c:pt idx="140">
                  <c:v>44.308263274920229</c:v>
                </c:pt>
                <c:pt idx="141">
                  <c:v>44.554918878194762</c:v>
                </c:pt>
                <c:pt idx="142">
                  <c:v>44.801196051990637</c:v>
                </c:pt>
                <c:pt idx="143">
                  <c:v>45.047098026509218</c:v>
                </c:pt>
                <c:pt idx="144">
                  <c:v>45.292627982077342</c:v>
                </c:pt>
                <c:pt idx="145">
                  <c:v>45.537789050257388</c:v>
                </c:pt>
                <c:pt idx="146">
                  <c:v>45.782584314924883</c:v>
                </c:pt>
                <c:pt idx="147">
                  <c:v>46.027016813314482</c:v>
                </c:pt>
                <c:pt idx="148">
                  <c:v>46.27108953703717</c:v>
                </c:pt>
                <c:pt idx="149">
                  <c:v>46.514805433067558</c:v>
                </c:pt>
                <c:pt idx="150">
                  <c:v>46.758167404704103</c:v>
                </c:pt>
                <c:pt idx="151">
                  <c:v>47.001178312501899</c:v>
                </c:pt>
                <c:pt idx="152">
                  <c:v>47.243840975179907</c:v>
                </c:pt>
                <c:pt idx="153">
                  <c:v>47.486158170502911</c:v>
                </c:pt>
                <c:pt idx="154">
                  <c:v>47.728132636139229</c:v>
                </c:pt>
                <c:pt idx="155">
                  <c:v>47.969767070495188</c:v>
                </c:pt>
                <c:pt idx="156">
                  <c:v>48.211064133527003</c:v>
                </c:pt>
                <c:pt idx="157">
                  <c:v>48.452026447530407</c:v>
                </c:pt>
                <c:pt idx="158">
                  <c:v>48.692656597909831</c:v>
                </c:pt>
                <c:pt idx="159">
                  <c:v>48.932957133926159</c:v>
                </c:pt>
                <c:pt idx="160">
                  <c:v>49.172930569425972</c:v>
                </c:pt>
                <c:pt idx="161">
                  <c:v>49.412579383550522</c:v>
                </c:pt>
                <c:pt idx="162">
                  <c:v>49.651906021426619</c:v>
                </c:pt>
                <c:pt idx="163">
                  <c:v>49.890912894840163</c:v>
                </c:pt>
                <c:pt idx="164">
                  <c:v>50.129602382891001</c:v>
                </c:pt>
                <c:pt idx="165">
                  <c:v>50.367976832632429</c:v>
                </c:pt>
                <c:pt idx="166">
                  <c:v>50.606038559693538</c:v>
                </c:pt>
                <c:pt idx="167">
                  <c:v>50.843789848885997</c:v>
                </c:pt>
                <c:pt idx="168">
                  <c:v>51.081232954795723</c:v>
                </c:pt>
                <c:pt idx="169">
                  <c:v>51.318370102359502</c:v>
                </c:pt>
                <c:pt idx="170">
                  <c:v>51.555203487427328</c:v>
                </c:pt>
                <c:pt idx="171">
                  <c:v>51.791735277311361</c:v>
                </c:pt>
                <c:pt idx="172">
                  <c:v>52.02796761132057</c:v>
                </c:pt>
                <c:pt idx="173">
                  <c:v>52.263902601282659</c:v>
                </c:pt>
                <c:pt idx="174">
                  <c:v>52.499542332053579</c:v>
                </c:pt>
                <c:pt idx="175">
                  <c:v>52.734888862014529</c:v>
                </c:pt>
                <c:pt idx="176">
                  <c:v>52.969944223556581</c:v>
                </c:pt>
                <c:pt idx="177">
                  <c:v>53.204710423554673</c:v>
                </c:pt>
                <c:pt idx="178">
                  <c:v>53.439189443829697</c:v>
                </c:pt>
                <c:pt idx="179">
                  <c:v>53.673383241599439</c:v>
                </c:pt>
                <c:pt idx="180">
                  <c:v>53.907293749919788</c:v>
                </c:pt>
                <c:pt idx="181">
                  <c:v>54.1409228781148</c:v>
                </c:pt>
                <c:pt idx="182">
                  <c:v>54.374272512197209</c:v>
                </c:pt>
                <c:pt idx="183">
                  <c:v>54.607344515279387</c:v>
                </c:pt>
                <c:pt idx="184">
                  <c:v>54.84014072797418</c:v>
                </c:pt>
                <c:pt idx="185">
                  <c:v>55.072662968787562</c:v>
                </c:pt>
                <c:pt idx="186">
                  <c:v>55.304913034501247</c:v>
                </c:pt>
                <c:pt idx="187">
                  <c:v>55.536892700547533</c:v>
                </c:pt>
                <c:pt idx="188">
                  <c:v>55.768603721375612</c:v>
                </c:pt>
                <c:pt idx="189">
                  <c:v>56.000047830809251</c:v>
                </c:pt>
                <c:pt idx="190">
                  <c:v>56.23122674239665</c:v>
                </c:pt>
                <c:pt idx="191">
                  <c:v>56.462142149753021</c:v>
                </c:pt>
                <c:pt idx="192">
                  <c:v>56.692795726895177</c:v>
                </c:pt>
                <c:pt idx="193">
                  <c:v>56.923189128568502</c:v>
                </c:pt>
                <c:pt idx="194">
                  <c:v>57.153323990567998</c:v>
                </c:pt>
                <c:pt idx="195">
                  <c:v>57.383201930050731</c:v>
                </c:pt>
                <c:pt idx="196">
                  <c:v>57.612824545842898</c:v>
                </c:pt>
                <c:pt idx="197">
                  <c:v>57.842193418739768</c:v>
                </c:pt>
                <c:pt idx="198">
                  <c:v>58.071310111798979</c:v>
                </c:pt>
                <c:pt idx="199">
                  <c:v>58.30017617062812</c:v>
                </c:pt>
                <c:pt idx="200">
                  <c:v>58.5287931236658</c:v>
                </c:pt>
                <c:pt idx="201">
                  <c:v>58.757162482457296</c:v>
                </c:pt>
                <c:pt idx="202">
                  <c:v>58.985285741923789</c:v>
                </c:pt>
                <c:pt idx="203">
                  <c:v>59.213164380626608</c:v>
                </c:pt>
                <c:pt idx="204">
                  <c:v>59.440799861025482</c:v>
                </c:pt>
                <c:pt idx="205">
                  <c:v>59.668193629732073</c:v>
                </c:pt>
                <c:pt idx="206">
                  <c:v>59.895347117757709</c:v>
                </c:pt>
                <c:pt idx="207">
                  <c:v>60.122261740756237</c:v>
                </c:pt>
                <c:pt idx="208">
                  <c:v>60.348938899262357</c:v>
                </c:pt>
                <c:pt idx="209">
                  <c:v>60.575379978924502</c:v>
                </c:pt>
                <c:pt idx="210">
                  <c:v>60.801586350733409</c:v>
                </c:pt>
                <c:pt idx="211">
                  <c:v>61.027559371246099</c:v>
                </c:pt>
                <c:pt idx="212">
                  <c:v>61.2533003828052</c:v>
                </c:pt>
                <c:pt idx="213">
                  <c:v>61.478810713754207</c:v>
                </c:pt>
                <c:pt idx="214">
                  <c:v>61.704091678648197</c:v>
                </c:pt>
                <c:pt idx="215">
                  <c:v>61.929144578460587</c:v>
                </c:pt>
                <c:pt idx="216">
                  <c:v>62.153970700785813</c:v>
                </c:pt>
                <c:pt idx="217">
                  <c:v>62.378571320038169</c:v>
                </c:pt>
                <c:pt idx="218">
                  <c:v>62.602947697646208</c:v>
                </c:pt>
                <c:pt idx="219">
                  <c:v>62.827101082244639</c:v>
                </c:pt>
                <c:pt idx="220">
                  <c:v>63.051032709860962</c:v>
                </c:pt>
                <c:pt idx="221">
                  <c:v>63.274743804099643</c:v>
                </c:pt>
                <c:pt idx="222">
                  <c:v>63.498235576322863</c:v>
                </c:pt>
                <c:pt idx="223">
                  <c:v>63.72150922582675</c:v>
                </c:pt>
                <c:pt idx="224">
                  <c:v>63.944565940015522</c:v>
                </c:pt>
                <c:pt idx="225">
                  <c:v>64.167406894571499</c:v>
                </c:pt>
                <c:pt idx="226">
                  <c:v>64.390033253622519</c:v>
                </c:pt>
                <c:pt idx="227">
                  <c:v>64.612446169905809</c:v>
                </c:pt>
                <c:pt idx="228">
                  <c:v>64.834646784929021</c:v>
                </c:pt>
                <c:pt idx="229">
                  <c:v>65.056636229128344</c:v>
                </c:pt>
                <c:pt idx="230">
                  <c:v>65.278415622023573</c:v>
                </c:pt>
                <c:pt idx="231">
                  <c:v>65.499986072370433</c:v>
                </c:pt>
                <c:pt idx="232">
                  <c:v>65.721348678310207</c:v>
                </c:pt>
                <c:pt idx="233">
                  <c:v>65.942504527516107</c:v>
                </c:pt>
                <c:pt idx="234">
                  <c:v>66.163454697338153</c:v>
                </c:pt>
                <c:pt idx="235">
                  <c:v>66.384200254944176</c:v>
                </c:pt>
                <c:pt idx="236">
                  <c:v>66.604742257459051</c:v>
                </c:pt>
                <c:pt idx="237">
                  <c:v>66.82508175210117</c:v>
                </c:pt>
                <c:pt idx="238">
                  <c:v>67.045219776316998</c:v>
                </c:pt>
                <c:pt idx="239">
                  <c:v>67.265157357912074</c:v>
                </c:pt>
                <c:pt idx="240">
                  <c:v>67.484895515181023</c:v>
                </c:pt>
                <c:pt idx="241">
                  <c:v>67.704435257034703</c:v>
                </c:pt>
                <c:pt idx="242">
                  <c:v>67.923777583124945</c:v>
                </c:pt>
                <c:pt idx="243">
                  <c:v>68.142923483967465</c:v>
                </c:pt>
                <c:pt idx="244">
                  <c:v>68.361873941062584</c:v>
                </c:pt>
                <c:pt idx="245">
                  <c:v>68.580629927013547</c:v>
                </c:pt>
                <c:pt idx="246">
                  <c:v>68.799192405643282</c:v>
                </c:pt>
                <c:pt idx="247">
                  <c:v>69.017562332108952</c:v>
                </c:pt>
                <c:pt idx="248">
                  <c:v>69.235740653014716</c:v>
                </c:pt>
                <c:pt idx="249">
                  <c:v>69.453728306521811</c:v>
                </c:pt>
                <c:pt idx="250">
                  <c:v>69.67152622245797</c:v>
                </c:pt>
                <c:pt idx="251">
                  <c:v>69.889135322424352</c:v>
                </c:pt>
                <c:pt idx="252">
                  <c:v>70.106556519900423</c:v>
                </c:pt>
                <c:pt idx="253">
                  <c:v>70.323790720347503</c:v>
                </c:pt>
                <c:pt idx="254">
                  <c:v>70.540838821310842</c:v>
                </c:pt>
                <c:pt idx="255">
                  <c:v>70.757701712518895</c:v>
                </c:pt>
                <c:pt idx="256">
                  <c:v>70.974380275982668</c:v>
                </c:pt>
                <c:pt idx="257">
                  <c:v>71.190875386091676</c:v>
                </c:pt>
                <c:pt idx="258">
                  <c:v>71.407187909709464</c:v>
                </c:pt>
                <c:pt idx="259">
                  <c:v>71.623318706267256</c:v>
                </c:pt>
                <c:pt idx="260">
                  <c:v>71.839268627856114</c:v>
                </c:pt>
                <c:pt idx="261">
                  <c:v>72.055038519317208</c:v>
                </c:pt>
                <c:pt idx="262">
                  <c:v>72.270629218331337</c:v>
                </c:pt>
                <c:pt idx="263">
                  <c:v>72.486041555506731</c:v>
                </c:pt>
                <c:pt idx="264">
                  <c:v>72.701276354464824</c:v>
                </c:pt>
                <c:pt idx="265">
                  <c:v>72.916334431925847</c:v>
                </c:pt>
                <c:pt idx="266">
                  <c:v>73.131216597791962</c:v>
                </c:pt>
                <c:pt idx="267">
                  <c:v>73.345923655229797</c:v>
                </c:pt>
                <c:pt idx="268">
                  <c:v>73.560456400751107</c:v>
                </c:pt>
                <c:pt idx="269">
                  <c:v>73.774815624293055</c:v>
                </c:pt>
                <c:pt idx="270">
                  <c:v>73.989002109296052</c:v>
                </c:pt>
                <c:pt idx="271">
                  <c:v>74.203016632781555</c:v>
                </c:pt>
                <c:pt idx="272">
                  <c:v>74.416859965427506</c:v>
                </c:pt>
                <c:pt idx="273">
                  <c:v>74.630532871643496</c:v>
                </c:pt>
                <c:pt idx="274">
                  <c:v>74.844036109644847</c:v>
                </c:pt>
                <c:pt idx="275">
                  <c:v>75.057370431524504</c:v>
                </c:pt>
                <c:pt idx="276">
                  <c:v>75.270536583324855</c:v>
                </c:pt>
                <c:pt idx="277">
                  <c:v>75.483535305108063</c:v>
                </c:pt>
                <c:pt idx="278">
                  <c:v>75.696367331025556</c:v>
                </c:pt>
                <c:pt idx="279">
                  <c:v>75.909033389385954</c:v>
                </c:pt>
                <c:pt idx="280">
                  <c:v>76.121534202722358</c:v>
                </c:pt>
                <c:pt idx="281">
                  <c:v>76.333870487858817</c:v>
                </c:pt>
                <c:pt idx="282">
                  <c:v>76.546042955975523</c:v>
                </c:pt>
                <c:pt idx="283">
                  <c:v>76.758052312672504</c:v>
                </c:pt>
                <c:pt idx="284">
                  <c:v>76.969899258033635</c:v>
                </c:pt>
                <c:pt idx="285">
                  <c:v>77.181584486688877</c:v>
                </c:pt>
                <c:pt idx="286">
                  <c:v>77.393108687875255</c:v>
                </c:pt>
                <c:pt idx="287">
                  <c:v>77.604472545497671</c:v>
                </c:pt>
                <c:pt idx="288">
                  <c:v>77.815676738188955</c:v>
                </c:pt>
                <c:pt idx="289">
                  <c:v>78.026721939367903</c:v>
                </c:pt>
                <c:pt idx="290">
                  <c:v>78.237608817297485</c:v>
                </c:pt>
                <c:pt idx="291">
                  <c:v>78.448338035142385</c:v>
                </c:pt>
                <c:pt idx="292">
                  <c:v>78.658910251024565</c:v>
                </c:pt>
                <c:pt idx="293">
                  <c:v>78.869326118078888</c:v>
                </c:pt>
                <c:pt idx="294">
                  <c:v>79.079586284508281</c:v>
                </c:pt>
                <c:pt idx="295">
                  <c:v>79.289691393636701</c:v>
                </c:pt>
                <c:pt idx="296">
                  <c:v>79.499642083963224</c:v>
                </c:pt>
                <c:pt idx="297">
                  <c:v>79.709438989213453</c:v>
                </c:pt>
                <c:pt idx="298">
                  <c:v>79.919082738391879</c:v>
                </c:pt>
                <c:pt idx="299">
                  <c:v>80.128573955832081</c:v>
                </c:pt>
                <c:pt idx="300">
                  <c:v>80.337913261247493</c:v>
                </c:pt>
                <c:pt idx="301">
                  <c:v>80.547101269780626</c:v>
                </c:pt>
                <c:pt idx="302">
                  <c:v>80.756138592051414</c:v>
                </c:pt>
                <c:pt idx="303">
                  <c:v>80.96502583420596</c:v>
                </c:pt>
                <c:pt idx="304">
                  <c:v>81.173763597963585</c:v>
                </c:pt>
                <c:pt idx="305">
                  <c:v>81.382352480663769</c:v>
                </c:pt>
                <c:pt idx="306">
                  <c:v>81.590793075311893</c:v>
                </c:pt>
                <c:pt idx="307">
                  <c:v>81.7990859706251</c:v>
                </c:pt>
                <c:pt idx="308">
                  <c:v>82.007231751076887</c:v>
                </c:pt>
                <c:pt idx="309">
                  <c:v>82.215230996941642</c:v>
                </c:pt>
                <c:pt idx="310">
                  <c:v>82.423084284337946</c:v>
                </c:pt>
                <c:pt idx="311">
                  <c:v>82.630792185271858</c:v>
                </c:pt>
                <c:pt idx="312">
                  <c:v>82.838355267679418</c:v>
                </c:pt>
                <c:pt idx="313">
                  <c:v>83.045774095468147</c:v>
                </c:pt>
                <c:pt idx="314">
                  <c:v>83.25304922855868</c:v>
                </c:pt>
                <c:pt idx="315">
                  <c:v>83.46018122292574</c:v>
                </c:pt>
                <c:pt idx="316">
                  <c:v>83.667170630637813</c:v>
                </c:pt>
                <c:pt idx="317">
                  <c:v>83.874017999897305</c:v>
                </c:pt>
                <c:pt idx="318">
                  <c:v>84.080723875079528</c:v>
                </c:pt>
                <c:pt idx="319">
                  <c:v>84.287288796771406</c:v>
                </c:pt>
                <c:pt idx="320">
                  <c:v>84.493713301809322</c:v>
                </c:pt>
                <c:pt idx="321">
                  <c:v>84.699997923317426</c:v>
                </c:pt>
                <c:pt idx="322">
                  <c:v>84.906143190743805</c:v>
                </c:pt>
                <c:pt idx="323">
                  <c:v>85.112149629898397</c:v>
                </c:pt>
                <c:pt idx="324">
                  <c:v>85.318017762987608</c:v>
                </c:pt>
                <c:pt idx="325">
                  <c:v>85.523748108651333</c:v>
                </c:pt>
                <c:pt idx="326">
                  <c:v>85.729341181997938</c:v>
                </c:pt>
                <c:pt idx="327">
                  <c:v>85.934797494638445</c:v>
                </c:pt>
                <c:pt idx="328">
                  <c:v>86.140117554721343</c:v>
                </c:pt>
                <c:pt idx="329">
                  <c:v>86.345301866966494</c:v>
                </c:pt>
                <c:pt idx="330">
                  <c:v>86.550350932698535</c:v>
                </c:pt>
                <c:pt idx="331">
                  <c:v>86.755265249879827</c:v>
                </c:pt>
                <c:pt idx="332">
                  <c:v>86.960045313143283</c:v>
                </c:pt>
                <c:pt idx="333">
                  <c:v>87.164691613824218</c:v>
                </c:pt>
                <c:pt idx="334">
                  <c:v>87.369204639992631</c:v>
                </c:pt>
                <c:pt idx="335">
                  <c:v>87.573584876484091</c:v>
                </c:pt>
                <c:pt idx="336">
                  <c:v>87.777832804931279</c:v>
                </c:pt>
                <c:pt idx="337">
                  <c:v>87.981948903794077</c:v>
                </c:pt>
                <c:pt idx="338">
                  <c:v>88.185933648390304</c:v>
                </c:pt>
                <c:pt idx="339">
                  <c:v>88.389787510924819</c:v>
                </c:pt>
                <c:pt idx="340">
                  <c:v>88.593510960520277</c:v>
                </c:pt>
                <c:pt idx="341">
                  <c:v>88.797104463244864</c:v>
                </c:pt>
                <c:pt idx="342">
                  <c:v>89.000568482141603</c:v>
                </c:pt>
                <c:pt idx="343">
                  <c:v>89.203903477257313</c:v>
                </c:pt>
                <c:pt idx="344">
                  <c:v>89.407109905669955</c:v>
                </c:pt>
                <c:pt idx="345">
                  <c:v>89.610188221516509</c:v>
                </c:pt>
                <c:pt idx="346">
                  <c:v>89.813138876020503</c:v>
                </c:pt>
                <c:pt idx="347">
                  <c:v>90.015962317518827</c:v>
                </c:pt>
                <c:pt idx="348">
                  <c:v>90.21865899148878</c:v>
                </c:pt>
                <c:pt idx="349">
                  <c:v>90.421229340574186</c:v>
                </c:pt>
                <c:pt idx="350">
                  <c:v>90.623673804611542</c:v>
                </c:pt>
                <c:pt idx="351">
                  <c:v>90.82599282065587</c:v>
                </c:pt>
                <c:pt idx="352">
                  <c:v>91.028186823006038</c:v>
                </c:pt>
                <c:pt idx="353">
                  <c:v>91.230256243229945</c:v>
                </c:pt>
                <c:pt idx="354">
                  <c:v>91.432201510189415</c:v>
                </c:pt>
                <c:pt idx="355">
                  <c:v>91.63402305006467</c:v>
                </c:pt>
                <c:pt idx="356">
                  <c:v>91.835721286378714</c:v>
                </c:pt>
                <c:pt idx="357">
                  <c:v>92.037296640021225</c:v>
                </c:pt>
                <c:pt idx="358">
                  <c:v>92.238749529272184</c:v>
                </c:pt>
                <c:pt idx="359">
                  <c:v>92.440080369825367</c:v>
                </c:pt>
                <c:pt idx="360">
                  <c:v>92.641289574811594</c:v>
                </c:pt>
                <c:pt idx="361">
                  <c:v>92.842377554821383</c:v>
                </c:pt>
                <c:pt idx="362">
                  <c:v>93.043344717927582</c:v>
                </c:pt>
                <c:pt idx="363">
                  <c:v>93.244191469707843</c:v>
                </c:pt>
                <c:pt idx="364">
                  <c:v>93.444918213266703</c:v>
                </c:pt>
                <c:pt idx="365">
                  <c:v>93.645525349257198</c:v>
                </c:pt>
                <c:pt idx="366">
                  <c:v>93.846013275902493</c:v>
                </c:pt>
                <c:pt idx="367">
                  <c:v>94.046382389017694</c:v>
                </c:pt>
                <c:pt idx="368">
                  <c:v>94.246633082029803</c:v>
                </c:pt>
                <c:pt idx="369">
                  <c:v>94.446765745999997</c:v>
                </c:pt>
                <c:pt idx="370">
                  <c:v>94.646780769642916</c:v>
                </c:pt>
                <c:pt idx="371">
                  <c:v>94.846678539348034</c:v>
                </c:pt>
                <c:pt idx="372">
                  <c:v>95.046459439199182</c:v>
                </c:pt>
                <c:pt idx="373">
                  <c:v>95.246123850994621</c:v>
                </c:pt>
                <c:pt idx="374">
                  <c:v>95.445672154266759</c:v>
                </c:pt>
                <c:pt idx="375">
                  <c:v>95.645104726301554</c:v>
                </c:pt>
                <c:pt idx="376">
                  <c:v>95.844421942157894</c:v>
                </c:pt>
                <c:pt idx="377">
                  <c:v>96.043624174686428</c:v>
                </c:pt>
                <c:pt idx="378">
                  <c:v>96.242711794548711</c:v>
                </c:pt>
                <c:pt idx="379">
                  <c:v>96.441685170235047</c:v>
                </c:pt>
                <c:pt idx="380">
                  <c:v>96.640544668083905</c:v>
                </c:pt>
                <c:pt idx="381">
                  <c:v>96.839290652299553</c:v>
                </c:pt>
                <c:pt idx="382">
                  <c:v>97.037923484969966</c:v>
                </c:pt>
                <c:pt idx="383">
                  <c:v>97.236443526084798</c:v>
                </c:pt>
                <c:pt idx="384">
                  <c:v>97.434851133552996</c:v>
                </c:pt>
                <c:pt idx="385">
                  <c:v>97.633146663220145</c:v>
                </c:pt>
                <c:pt idx="386">
                  <c:v>97.831330468885753</c:v>
                </c:pt>
                <c:pt idx="387">
                  <c:v>98.029402902320058</c:v>
                </c:pt>
                <c:pt idx="388">
                  <c:v>98.227364313281313</c:v>
                </c:pt>
                <c:pt idx="389">
                  <c:v>98.425215049532042</c:v>
                </c:pt>
                <c:pt idx="390">
                  <c:v>98.622955456855408</c:v>
                </c:pt>
                <c:pt idx="391">
                  <c:v>98.820585879072155</c:v>
                </c:pt>
                <c:pt idx="392">
                  <c:v>99.018106658056212</c:v>
                </c:pt>
                <c:pt idx="393">
                  <c:v>99.215518133750535</c:v>
                </c:pt>
                <c:pt idx="394">
                  <c:v>99.412820644183526</c:v>
                </c:pt>
                <c:pt idx="395">
                  <c:v>99.610014525483678</c:v>
                </c:pt>
                <c:pt idx="396">
                  <c:v>99.807100111896219</c:v>
                </c:pt>
                <c:pt idx="397">
                  <c:v>100.0040777357974</c:v>
                </c:pt>
                <c:pt idx="398">
                  <c:v>100.2009477277098</c:v>
                </c:pt>
                <c:pt idx="399">
                  <c:v>100.39771041631801</c:v>
                </c:pt>
                <c:pt idx="400">
                  <c:v>100.59436612848231</c:v>
                </c:pt>
                <c:pt idx="401">
                  <c:v>100.79091518925441</c:v>
                </c:pt>
                <c:pt idx="402">
                  <c:v>100.9873579218909</c:v>
                </c:pt>
                <c:pt idx="403">
                  <c:v>101.18369464786841</c:v>
                </c:pt>
                <c:pt idx="404">
                  <c:v>101.37992568689771</c:v>
                </c:pt>
                <c:pt idx="405">
                  <c:v>101.5760513569368</c:v>
                </c:pt>
                <c:pt idx="406">
                  <c:v>101.7720719742066</c:v>
                </c:pt>
                <c:pt idx="407">
                  <c:v>101.9679878532028</c:v>
                </c:pt>
                <c:pt idx="408">
                  <c:v>102.1637993067108</c:v>
                </c:pt>
                <c:pt idx="409">
                  <c:v>102.3595066458184</c:v>
                </c:pt>
                <c:pt idx="410">
                  <c:v>102.5551101799298</c:v>
                </c:pt>
                <c:pt idx="411">
                  <c:v>102.7506102167778</c:v>
                </c:pt>
                <c:pt idx="412">
                  <c:v>102.9460070624384</c:v>
                </c:pt>
                <c:pt idx="413">
                  <c:v>103.1413010213422</c:v>
                </c:pt>
                <c:pt idx="414">
                  <c:v>103.3364923962878</c:v>
                </c:pt>
                <c:pt idx="415">
                  <c:v>103.5315814884548</c:v>
                </c:pt>
                <c:pt idx="416">
                  <c:v>103.72656859741571</c:v>
                </c:pt>
                <c:pt idx="417">
                  <c:v>103.9214540211487</c:v>
                </c:pt>
                <c:pt idx="418">
                  <c:v>104.11623805605009</c:v>
                </c:pt>
                <c:pt idx="419">
                  <c:v>104.31092099694619</c:v>
                </c:pt>
                <c:pt idx="420">
                  <c:v>104.50550313710519</c:v>
                </c:pt>
                <c:pt idx="421">
                  <c:v>104.69998476824939</c:v>
                </c:pt>
                <c:pt idx="422">
                  <c:v>104.89436618056691</c:v>
                </c:pt>
                <c:pt idx="423">
                  <c:v>105.0886476627236</c:v>
                </c:pt>
                <c:pt idx="424">
                  <c:v>105.2828295018741</c:v>
                </c:pt>
                <c:pt idx="425">
                  <c:v>105.4769119836736</c:v>
                </c:pt>
                <c:pt idx="426">
                  <c:v>105.6708953922888</c:v>
                </c:pt>
                <c:pt idx="427">
                  <c:v>105.8647800104105</c:v>
                </c:pt>
                <c:pt idx="428">
                  <c:v>106.05856611926239</c:v>
                </c:pt>
                <c:pt idx="429">
                  <c:v>106.25225399861429</c:v>
                </c:pt>
                <c:pt idx="430">
                  <c:v>106.4458439267916</c:v>
                </c:pt>
                <c:pt idx="431">
                  <c:v>106.6393361806867</c:v>
                </c:pt>
                <c:pt idx="432">
                  <c:v>106.8327310357697</c:v>
                </c:pt>
                <c:pt idx="433">
                  <c:v>107.02602876609861</c:v>
                </c:pt>
                <c:pt idx="434">
                  <c:v>107.21922964433</c:v>
                </c:pt>
                <c:pt idx="435">
                  <c:v>107.4123339417294</c:v>
                </c:pt>
                <c:pt idx="436">
                  <c:v>107.605341928182</c:v>
                </c:pt>
                <c:pt idx="437">
                  <c:v>107.7982538722022</c:v>
                </c:pt>
                <c:pt idx="438">
                  <c:v>107.9910700409433</c:v>
                </c:pt>
                <c:pt idx="439">
                  <c:v>108.183790700209</c:v>
                </c:pt>
                <c:pt idx="440">
                  <c:v>108.3764161144617</c:v>
                </c:pt>
                <c:pt idx="441">
                  <c:v>108.5689465468336</c:v>
                </c:pt>
                <c:pt idx="442">
                  <c:v>108.76138225913471</c:v>
                </c:pt>
                <c:pt idx="443">
                  <c:v>108.95372351186489</c:v>
                </c:pt>
                <c:pt idx="444">
                  <c:v>109.14597056422041</c:v>
                </c:pt>
                <c:pt idx="445">
                  <c:v>109.3381236741064</c:v>
                </c:pt>
                <c:pt idx="446">
                  <c:v>109.5301830981435</c:v>
                </c:pt>
                <c:pt idx="447">
                  <c:v>109.7221490916791</c:v>
                </c:pt>
                <c:pt idx="448">
                  <c:v>109.91402190879541</c:v>
                </c:pt>
                <c:pt idx="449">
                  <c:v>110.10580180231879</c:v>
                </c:pt>
                <c:pt idx="450">
                  <c:v>110.2974890238289</c:v>
                </c:pt>
                <c:pt idx="451">
                  <c:v>110.4890838236672</c:v>
                </c:pt>
                <c:pt idx="452">
                  <c:v>110.68058645094639</c:v>
                </c:pt>
                <c:pt idx="453">
                  <c:v>110.8719971535587</c:v>
                </c:pt>
                <c:pt idx="454">
                  <c:v>111.06331617818471</c:v>
                </c:pt>
                <c:pt idx="455">
                  <c:v>111.25454377030169</c:v>
                </c:pt>
                <c:pt idx="456">
                  <c:v>111.4456801741924</c:v>
                </c:pt>
                <c:pt idx="457">
                  <c:v>111.6367256329533</c:v>
                </c:pt>
                <c:pt idx="458">
                  <c:v>111.827680388503</c:v>
                </c:pt>
                <c:pt idx="459">
                  <c:v>112.0185446815903</c:v>
                </c:pt>
                <c:pt idx="460">
                  <c:v>112.209318751803</c:v>
                </c:pt>
                <c:pt idx="461">
                  <c:v>112.4000028375752</c:v>
                </c:pt>
                <c:pt idx="462">
                  <c:v>112.5905971761961</c:v>
                </c:pt>
                <c:pt idx="463">
                  <c:v>112.781102003817</c:v>
                </c:pt>
                <c:pt idx="464">
                  <c:v>112.97151755546039</c:v>
                </c:pt>
                <c:pt idx="465">
                  <c:v>113.1618440650265</c:v>
                </c:pt>
                <c:pt idx="466">
                  <c:v>113.3520817653026</c:v>
                </c:pt>
                <c:pt idx="467">
                  <c:v>113.5422308879689</c:v>
                </c:pt>
                <c:pt idx="468">
                  <c:v>113.7322916636077</c:v>
                </c:pt>
                <c:pt idx="469">
                  <c:v>113.9222643217097</c:v>
                </c:pt>
                <c:pt idx="470">
                  <c:v>114.11214909068271</c:v>
                </c:pt>
                <c:pt idx="471">
                  <c:v>114.3019461978577</c:v>
                </c:pt>
                <c:pt idx="472">
                  <c:v>114.49165586949739</c:v>
                </c:pt>
                <c:pt idx="473">
                  <c:v>114.6812783308025</c:v>
                </c:pt>
                <c:pt idx="474">
                  <c:v>114.87081380592021</c:v>
                </c:pt>
                <c:pt idx="475">
                  <c:v>115.0602625179497</c:v>
                </c:pt>
                <c:pt idx="476">
                  <c:v>115.2496246889506</c:v>
                </c:pt>
                <c:pt idx="477">
                  <c:v>115.4389005399492</c:v>
                </c:pt>
                <c:pt idx="478">
                  <c:v>115.62809029094571</c:v>
                </c:pt>
                <c:pt idx="479">
                  <c:v>115.8171941609213</c:v>
                </c:pt>
                <c:pt idx="480">
                  <c:v>116.0062123678447</c:v>
                </c:pt>
                <c:pt idx="481">
                  <c:v>116.1951451286793</c:v>
                </c:pt>
                <c:pt idx="482">
                  <c:v>116.38399265938889</c:v>
                </c:pt>
                <c:pt idx="483">
                  <c:v>116.5727551749457</c:v>
                </c:pt>
                <c:pt idx="484">
                  <c:v>116.7614328893364</c:v>
                </c:pt>
                <c:pt idx="485">
                  <c:v>116.9500260155681</c:v>
                </c:pt>
                <c:pt idx="486">
                  <c:v>117.1385347656757</c:v>
                </c:pt>
                <c:pt idx="487">
                  <c:v>117.326959350728</c:v>
                </c:pt>
                <c:pt idx="488">
                  <c:v>117.5152999808335</c:v>
                </c:pt>
                <c:pt idx="489">
                  <c:v>117.7035568651479</c:v>
                </c:pt>
                <c:pt idx="490">
                  <c:v>117.89173021187931</c:v>
                </c:pt>
                <c:pt idx="491">
                  <c:v>118.07982022829501</c:v>
                </c:pt>
                <c:pt idx="492">
                  <c:v>118.2678271207274</c:v>
                </c:pt>
                <c:pt idx="493">
                  <c:v>118.45575109458019</c:v>
                </c:pt>
                <c:pt idx="494">
                  <c:v>118.6435923543345</c:v>
                </c:pt>
                <c:pt idx="495">
                  <c:v>118.8313511035545</c:v>
                </c:pt>
                <c:pt idx="496">
                  <c:v>119.0190275448942</c:v>
                </c:pt>
                <c:pt idx="497">
                  <c:v>119.20662188010211</c:v>
                </c:pt>
                <c:pt idx="498">
                  <c:v>119.39413431002821</c:v>
                </c:pt>
                <c:pt idx="499">
                  <c:v>119.58156503462951</c:v>
                </c:pt>
                <c:pt idx="500">
                  <c:v>119.76891425297489</c:v>
                </c:pt>
                <c:pt idx="501">
                  <c:v>119.95618216325229</c:v>
                </c:pt>
                <c:pt idx="502">
                  <c:v>120.14336896277339</c:v>
                </c:pt>
                <c:pt idx="503">
                  <c:v>120.330474847979</c:v>
                </c:pt>
                <c:pt idx="504">
                  <c:v>120.5175000144456</c:v>
                </c:pt>
                <c:pt idx="505">
                  <c:v>120.70444465688981</c:v>
                </c:pt>
                <c:pt idx="506">
                  <c:v>120.891308969175</c:v>
                </c:pt>
                <c:pt idx="507">
                  <c:v>121.0780931443152</c:v>
                </c:pt>
                <c:pt idx="508">
                  <c:v>121.2647973744823</c:v>
                </c:pt>
                <c:pt idx="509">
                  <c:v>121.4514218510098</c:v>
                </c:pt>
                <c:pt idx="510">
                  <c:v>121.6379667643987</c:v>
                </c:pt>
                <c:pt idx="511">
                  <c:v>121.8244323043229</c:v>
                </c:pt>
                <c:pt idx="512">
                  <c:v>122.01081865963469</c:v>
                </c:pt>
                <c:pt idx="513">
                  <c:v>122.19712601836861</c:v>
                </c:pt>
                <c:pt idx="514">
                  <c:v>122.3833545677483</c:v>
                </c:pt>
                <c:pt idx="515">
                  <c:v>122.5695044941905</c:v>
                </c:pt>
                <c:pt idx="516">
                  <c:v>122.7555759833096</c:v>
                </c:pt>
                <c:pt idx="517">
                  <c:v>122.9415692199242</c:v>
                </c:pt>
                <c:pt idx="518">
                  <c:v>123.12748438806111</c:v>
                </c:pt>
                <c:pt idx="519">
                  <c:v>123.31332167096009</c:v>
                </c:pt>
                <c:pt idx="520">
                  <c:v>123.49908125107871</c:v>
                </c:pt>
                <c:pt idx="521">
                  <c:v>123.68476331009821</c:v>
                </c:pt>
                <c:pt idx="522">
                  <c:v>123.8703680289268</c:v>
                </c:pt>
                <c:pt idx="523">
                  <c:v>124.05589558770571</c:v>
                </c:pt>
                <c:pt idx="524">
                  <c:v>124.2413461658128</c:v>
                </c:pt>
                <c:pt idx="525">
                  <c:v>124.4267199418684</c:v>
                </c:pt>
                <c:pt idx="526">
                  <c:v>124.6120170937388</c:v>
                </c:pt>
                <c:pt idx="527">
                  <c:v>124.7972377985418</c:v>
                </c:pt>
                <c:pt idx="528">
                  <c:v>124.98238223265059</c:v>
                </c:pt>
                <c:pt idx="529">
                  <c:v>125.16745057169869</c:v>
                </c:pt>
                <c:pt idx="530">
                  <c:v>125.35244299058419</c:v>
                </c:pt>
                <c:pt idx="531">
                  <c:v>125.5373596634745</c:v>
                </c:pt>
                <c:pt idx="532">
                  <c:v>125.7222007638106</c:v>
                </c:pt>
                <c:pt idx="533">
                  <c:v>125.9069664643111</c:v>
                </c:pt>
                <c:pt idx="534">
                  <c:v>126.0916569369774</c:v>
                </c:pt>
                <c:pt idx="535">
                  <c:v>126.2762723530971</c:v>
                </c:pt>
                <c:pt idx="536">
                  <c:v>126.4608128832492</c:v>
                </c:pt>
                <c:pt idx="537">
                  <c:v>126.6452786973076</c:v>
                </c:pt>
                <c:pt idx="538">
                  <c:v>126.829669964445</c:v>
                </c:pt>
                <c:pt idx="539">
                  <c:v>127.0139868531388</c:v>
                </c:pt>
                <c:pt idx="540">
                  <c:v>127.19822953117369</c:v>
                </c:pt>
                <c:pt idx="541">
                  <c:v>127.3823981656457</c:v>
                </c:pt>
                <c:pt idx="542">
                  <c:v>127.5664929229672</c:v>
                </c:pt>
                <c:pt idx="543">
                  <c:v>127.750513968871</c:v>
                </c:pt>
                <c:pt idx="544">
                  <c:v>127.93446146841301</c:v>
                </c:pt>
                <c:pt idx="545">
                  <c:v>128.1183355859776</c:v>
                </c:pt>
                <c:pt idx="546">
                  <c:v>128.30213648528141</c:v>
                </c:pt>
                <c:pt idx="547">
                  <c:v>128.4858643293762</c:v>
                </c:pt>
                <c:pt idx="548">
                  <c:v>128.66951928065461</c:v>
                </c:pt>
                <c:pt idx="549">
                  <c:v>128.85310150085181</c:v>
                </c:pt>
                <c:pt idx="550">
                  <c:v>129.0366111510514</c:v>
                </c:pt>
                <c:pt idx="551">
                  <c:v>129.22004839168781</c:v>
                </c:pt>
                <c:pt idx="552">
                  <c:v>129.40341338255081</c:v>
                </c:pt>
                <c:pt idx="553">
                  <c:v>129.58670628278861</c:v>
                </c:pt>
                <c:pt idx="554">
                  <c:v>129.76992725091259</c:v>
                </c:pt>
                <c:pt idx="555">
                  <c:v>129.95307644480019</c:v>
                </c:pt>
                <c:pt idx="556">
                  <c:v>130.13615402169839</c:v>
                </c:pt>
                <c:pt idx="557">
                  <c:v>130.31916013822911</c:v>
                </c:pt>
                <c:pt idx="558">
                  <c:v>130.50209495038939</c:v>
                </c:pt>
                <c:pt idx="559">
                  <c:v>130.6849586135591</c:v>
                </c:pt>
                <c:pt idx="560">
                  <c:v>130.86775128250119</c:v>
                </c:pt>
                <c:pt idx="561">
                  <c:v>131.05047311136701</c:v>
                </c:pt>
                <c:pt idx="562">
                  <c:v>131.2331242536992</c:v>
                </c:pt>
                <c:pt idx="563">
                  <c:v>131.41570486243529</c:v>
                </c:pt>
                <c:pt idx="564">
                  <c:v>131.59821508991141</c:v>
                </c:pt>
                <c:pt idx="565">
                  <c:v>131.78065508786469</c:v>
                </c:pt>
                <c:pt idx="566">
                  <c:v>131.9630250074382</c:v>
                </c:pt>
                <c:pt idx="567">
                  <c:v>132.14532499918349</c:v>
                </c:pt>
                <c:pt idx="568">
                  <c:v>132.32755521306339</c:v>
                </c:pt>
                <c:pt idx="569">
                  <c:v>132.50971579845691</c:v>
                </c:pt>
                <c:pt idx="570">
                  <c:v>132.6918069041607</c:v>
                </c:pt>
                <c:pt idx="571">
                  <c:v>132.87382867839341</c:v>
                </c:pt>
                <c:pt idx="572">
                  <c:v>133.05578126879939</c:v>
                </c:pt>
                <c:pt idx="573">
                  <c:v>133.2376648224504</c:v>
                </c:pt>
                <c:pt idx="574">
                  <c:v>133.41947948585019</c:v>
                </c:pt>
                <c:pt idx="575">
                  <c:v>133.60122540493751</c:v>
                </c:pt>
                <c:pt idx="576">
                  <c:v>133.78290272508781</c:v>
                </c:pt>
                <c:pt idx="577">
                  <c:v>133.96451159111871</c:v>
                </c:pt>
                <c:pt idx="578">
                  <c:v>134.14605214729161</c:v>
                </c:pt>
                <c:pt idx="579">
                  <c:v>134.3275245373145</c:v>
                </c:pt>
                <c:pt idx="580">
                  <c:v>134.50892890434631</c:v>
                </c:pt>
                <c:pt idx="581">
                  <c:v>134.690265390999</c:v>
                </c:pt>
                <c:pt idx="582">
                  <c:v>134.87153413934101</c:v>
                </c:pt>
                <c:pt idx="583">
                  <c:v>135.05273529089951</c:v>
                </c:pt>
                <c:pt idx="584">
                  <c:v>135.23386898666499</c:v>
                </c:pt>
                <c:pt idx="585">
                  <c:v>135.41493536709231</c:v>
                </c:pt>
                <c:pt idx="586">
                  <c:v>135.59593457210491</c:v>
                </c:pt>
                <c:pt idx="587">
                  <c:v>135.77686674109751</c:v>
                </c:pt>
                <c:pt idx="588">
                  <c:v>135.95773201293841</c:v>
                </c:pt>
                <c:pt idx="589">
                  <c:v>136.1385305259729</c:v>
                </c:pt>
                <c:pt idx="590">
                  <c:v>136.31926241802651</c:v>
                </c:pt>
                <c:pt idx="591">
                  <c:v>136.4999278264068</c:v>
                </c:pt>
                <c:pt idx="592">
                  <c:v>136.68052688790681</c:v>
                </c:pt>
                <c:pt idx="593">
                  <c:v>136.86105973880791</c:v>
                </c:pt>
                <c:pt idx="594">
                  <c:v>137.04152651488229</c:v>
                </c:pt>
                <c:pt idx="595">
                  <c:v>137.2219273513964</c:v>
                </c:pt>
                <c:pt idx="596">
                  <c:v>137.4022623831118</c:v>
                </c:pt>
                <c:pt idx="597">
                  <c:v>137.58253174429069</c:v>
                </c:pt>
                <c:pt idx="598">
                  <c:v>137.76273556869631</c:v>
                </c:pt>
                <c:pt idx="599">
                  <c:v>137.94287398959679</c:v>
                </c:pt>
                <c:pt idx="600">
                  <c:v>138.1229471397674</c:v>
                </c:pt>
                <c:pt idx="601">
                  <c:v>138.30295515149291</c:v>
                </c:pt>
                <c:pt idx="602">
                  <c:v>138.4828981565708</c:v>
                </c:pt>
                <c:pt idx="603">
                  <c:v>138.6627762863136</c:v>
                </c:pt>
                <c:pt idx="604">
                  <c:v>138.84258967155151</c:v>
                </c:pt>
                <c:pt idx="605">
                  <c:v>139.0223384426354</c:v>
                </c:pt>
                <c:pt idx="606">
                  <c:v>139.20202272943749</c:v>
                </c:pt>
                <c:pt idx="607">
                  <c:v>139.38164266135681</c:v>
                </c:pt>
                <c:pt idx="608">
                  <c:v>139.56119836731989</c:v>
                </c:pt>
                <c:pt idx="609">
                  <c:v>139.74068997578229</c:v>
                </c:pt>
                <c:pt idx="610">
                  <c:v>139.92011761473429</c:v>
                </c:pt>
                <c:pt idx="611">
                  <c:v>140.0994814117</c:v>
                </c:pt>
                <c:pt idx="612">
                  <c:v>140.27878149374149</c:v>
                </c:pt>
                <c:pt idx="613">
                  <c:v>140.4580179874616</c:v>
                </c:pt>
                <c:pt idx="614">
                  <c:v>140.63719101900489</c:v>
                </c:pt>
                <c:pt idx="615">
                  <c:v>140.81630071406099</c:v>
                </c:pt>
                <c:pt idx="616">
                  <c:v>140.9953471978674</c:v>
                </c:pt>
                <c:pt idx="617">
                  <c:v>141.17433059521079</c:v>
                </c:pt>
                <c:pt idx="618">
                  <c:v>141.35325103042999</c:v>
                </c:pt>
                <c:pt idx="619">
                  <c:v>141.53210862741781</c:v>
                </c:pt>
                <c:pt idx="620">
                  <c:v>141.7109035096241</c:v>
                </c:pt>
                <c:pt idx="621">
                  <c:v>141.88963580005759</c:v>
                </c:pt>
                <c:pt idx="622">
                  <c:v>142.06830562128849</c:v>
                </c:pt>
                <c:pt idx="623">
                  <c:v>142.2469130954496</c:v>
                </c:pt>
                <c:pt idx="624">
                  <c:v>142.42545834424081</c:v>
                </c:pt>
                <c:pt idx="625">
                  <c:v>142.6039414889288</c:v>
                </c:pt>
                <c:pt idx="626">
                  <c:v>142.7823626503511</c:v>
                </c:pt>
                <c:pt idx="627">
                  <c:v>142.9607219489175</c:v>
                </c:pt>
                <c:pt idx="628">
                  <c:v>143.13901950461241</c:v>
                </c:pt>
                <c:pt idx="629">
                  <c:v>143.31725543699699</c:v>
                </c:pt>
                <c:pt idx="630">
                  <c:v>143.49542986521149</c:v>
                </c:pt>
                <c:pt idx="631">
                  <c:v>143.67354290797689</c:v>
                </c:pt>
                <c:pt idx="632">
                  <c:v>143.8515946835978</c:v>
                </c:pt>
                <c:pt idx="633">
                  <c:v>144.02958530996389</c:v>
                </c:pt>
                <c:pt idx="634">
                  <c:v>144.20751490455251</c:v>
                </c:pt>
                <c:pt idx="635">
                  <c:v>144.3853835844306</c:v>
                </c:pt>
                <c:pt idx="636">
                  <c:v>144.56319146625631</c:v>
                </c:pt>
                <c:pt idx="637">
                  <c:v>144.74093866628189</c:v>
                </c:pt>
                <c:pt idx="638">
                  <c:v>144.91862530035539</c:v>
                </c:pt>
                <c:pt idx="639">
                  <c:v>145.09625148392209</c:v>
                </c:pt>
                <c:pt idx="640">
                  <c:v>145.27381733202759</c:v>
                </c:pt>
                <c:pt idx="641">
                  <c:v>145.45132295931899</c:v>
                </c:pt>
                <c:pt idx="642">
                  <c:v>145.6287684800476</c:v>
                </c:pt>
                <c:pt idx="643">
                  <c:v>145.80615400806991</c:v>
                </c:pt>
                <c:pt idx="644">
                  <c:v>145.98347965685059</c:v>
                </c:pt>
                <c:pt idx="645">
                  <c:v>146.16074553946399</c:v>
                </c:pt>
                <c:pt idx="646">
                  <c:v>146.33795176859601</c:v>
                </c:pt>
                <c:pt idx="647">
                  <c:v>146.51509845654641</c:v>
                </c:pt>
                <c:pt idx="648">
                  <c:v>146.69218571523001</c:v>
                </c:pt>
                <c:pt idx="649">
                  <c:v>146.86921365617931</c:v>
                </c:pt>
                <c:pt idx="650">
                  <c:v>147.04618239054591</c:v>
                </c:pt>
                <c:pt idx="651">
                  <c:v>147.2230920291031</c:v>
                </c:pt>
                <c:pt idx="652">
                  <c:v>147.39994268224709</c:v>
                </c:pt>
                <c:pt idx="653">
                  <c:v>147.57673445999839</c:v>
                </c:pt>
                <c:pt idx="654">
                  <c:v>147.7534674720051</c:v>
                </c:pt>
                <c:pt idx="655">
                  <c:v>147.93014182754339</c:v>
                </c:pt>
                <c:pt idx="656">
                  <c:v>148.1067576355199</c:v>
                </c:pt>
                <c:pt idx="657">
                  <c:v>148.2833150044741</c:v>
                </c:pt>
                <c:pt idx="658">
                  <c:v>148.45981404257881</c:v>
                </c:pt>
                <c:pt idx="659">
                  <c:v>148.6362548576428</c:v>
                </c:pt>
                <c:pt idx="660">
                  <c:v>148.81263755711279</c:v>
                </c:pt>
                <c:pt idx="661">
                  <c:v>148.98896224807439</c:v>
                </c:pt>
                <c:pt idx="662">
                  <c:v>149.16522903725479</c:v>
                </c:pt>
                <c:pt idx="663">
                  <c:v>149.34143803102381</c:v>
                </c:pt>
                <c:pt idx="664">
                  <c:v>149.51758933539571</c:v>
                </c:pt>
                <c:pt idx="665">
                  <c:v>149.69368305603129</c:v>
                </c:pt>
                <c:pt idx="666">
                  <c:v>149.86971929823949</c:v>
                </c:pt>
                <c:pt idx="667">
                  <c:v>150.0456981669787</c:v>
                </c:pt>
                <c:pt idx="668">
                  <c:v>150.22161976685891</c:v>
                </c:pt>
                <c:pt idx="669">
                  <c:v>150.3974842021432</c:v>
                </c:pt>
                <c:pt idx="670">
                  <c:v>150.5732915767488</c:v>
                </c:pt>
                <c:pt idx="671">
                  <c:v>150.7490419942506</c:v>
                </c:pt>
                <c:pt idx="672">
                  <c:v>150.92473555788041</c:v>
                </c:pt>
                <c:pt idx="673">
                  <c:v>151.10037237053029</c:v>
                </c:pt>
                <c:pt idx="674">
                  <c:v>151.2759525347534</c:v>
                </c:pt>
                <c:pt idx="675">
                  <c:v>151.45147615276599</c:v>
                </c:pt>
                <c:pt idx="676">
                  <c:v>151.62694332644861</c:v>
                </c:pt>
                <c:pt idx="677">
                  <c:v>151.8023541573483</c:v>
                </c:pt>
                <c:pt idx="678">
                  <c:v>151.97770874667961</c:v>
                </c:pt>
                <c:pt idx="679">
                  <c:v>152.15300719532621</c:v>
                </c:pt>
                <c:pt idx="680">
                  <c:v>152.32824960384309</c:v>
                </c:pt>
                <c:pt idx="681">
                  <c:v>152.50343607245739</c:v>
                </c:pt>
                <c:pt idx="682">
                  <c:v>152.67856670106971</c:v>
                </c:pt>
                <c:pt idx="683">
                  <c:v>152.85364158925739</c:v>
                </c:pt>
                <c:pt idx="684">
                  <c:v>153.0286608362735</c:v>
                </c:pt>
                <c:pt idx="685">
                  <c:v>153.20362454105029</c:v>
                </c:pt>
                <c:pt idx="686">
                  <c:v>153.37853280220051</c:v>
                </c:pt>
                <c:pt idx="687">
                  <c:v>153.55338571801741</c:v>
                </c:pt>
                <c:pt idx="688">
                  <c:v>153.7281833864777</c:v>
                </c:pt>
                <c:pt idx="689">
                  <c:v>153.90292590524331</c:v>
                </c:pt>
                <c:pt idx="690">
                  <c:v>154.07761337166099</c:v>
                </c:pt>
                <c:pt idx="691">
                  <c:v>154.252245882766</c:v>
                </c:pt>
                <c:pt idx="692">
                  <c:v>154.42682353528161</c:v>
                </c:pt>
                <c:pt idx="693">
                  <c:v>154.6013464256223</c:v>
                </c:pt>
                <c:pt idx="694">
                  <c:v>154.7758146498935</c:v>
                </c:pt>
                <c:pt idx="695">
                  <c:v>154.95022830389459</c:v>
                </c:pt>
                <c:pt idx="696">
                  <c:v>155.12458748311909</c:v>
                </c:pt>
                <c:pt idx="697">
                  <c:v>155.29889228275721</c:v>
                </c:pt>
                <c:pt idx="698">
                  <c:v>155.4731427976954</c:v>
                </c:pt>
                <c:pt idx="699">
                  <c:v>155.64733912252049</c:v>
                </c:pt>
                <c:pt idx="700">
                  <c:v>155.82148135151851</c:v>
                </c:pt>
                <c:pt idx="701">
                  <c:v>155.99556957867699</c:v>
                </c:pt>
                <c:pt idx="702">
                  <c:v>156.16960389768721</c:v>
                </c:pt>
                <c:pt idx="703">
                  <c:v>156.34358440194421</c:v>
                </c:pt>
                <c:pt idx="704">
                  <c:v>156.51751118454911</c:v>
                </c:pt>
                <c:pt idx="705">
                  <c:v>156.6913843383096</c:v>
                </c:pt>
                <c:pt idx="706">
                  <c:v>156.8652039557418</c:v>
                </c:pt>
                <c:pt idx="707">
                  <c:v>157.03897012907211</c:v>
                </c:pt>
                <c:pt idx="708">
                  <c:v>157.21268295023719</c:v>
                </c:pt>
                <c:pt idx="709">
                  <c:v>157.38634251088669</c:v>
                </c:pt>
                <c:pt idx="710">
                  <c:v>157.55994890238321</c:v>
                </c:pt>
                <c:pt idx="711">
                  <c:v>157.73350221580461</c:v>
                </c:pt>
                <c:pt idx="712">
                  <c:v>157.90700254194539</c:v>
                </c:pt>
                <c:pt idx="713">
                  <c:v>158.08044997131691</c:v>
                </c:pt>
                <c:pt idx="714">
                  <c:v>158.2538445941494</c:v>
                </c:pt>
                <c:pt idx="715">
                  <c:v>158.4271865003935</c:v>
                </c:pt>
                <c:pt idx="716">
                  <c:v>158.6004757797204</c:v>
                </c:pt>
                <c:pt idx="717">
                  <c:v>158.77371252152511</c:v>
                </c:pt>
                <c:pt idx="718">
                  <c:v>158.9468968149252</c:v>
                </c:pt>
                <c:pt idx="719">
                  <c:v>159.1200287487637</c:v>
                </c:pt>
                <c:pt idx="720">
                  <c:v>159.29310841161021</c:v>
                </c:pt>
                <c:pt idx="721">
                  <c:v>159.4661358917609</c:v>
                </c:pt>
                <c:pt idx="722">
                  <c:v>159.63911127724211</c:v>
                </c:pt>
                <c:pt idx="723">
                  <c:v>159.81203465580839</c:v>
                </c:pt>
                <c:pt idx="724">
                  <c:v>159.98490611494671</c:v>
                </c:pt>
                <c:pt idx="725">
                  <c:v>160.15772574187599</c:v>
                </c:pt>
                <c:pt idx="726">
                  <c:v>160.33049362354799</c:v>
                </c:pt>
                <c:pt idx="727">
                  <c:v>160.50320984665021</c:v>
                </c:pt>
                <c:pt idx="728">
                  <c:v>160.67587449760481</c:v>
                </c:pt>
                <c:pt idx="729">
                  <c:v>160.84848766257201</c:v>
                </c:pt>
                <c:pt idx="730">
                  <c:v>161.0210494274497</c:v>
                </c:pt>
                <c:pt idx="731">
                  <c:v>161.19355987787469</c:v>
                </c:pt>
                <c:pt idx="732">
                  <c:v>161.36601909922541</c:v>
                </c:pt>
                <c:pt idx="733">
                  <c:v>161.53842717662079</c:v>
                </c:pt>
                <c:pt idx="734">
                  <c:v>161.7107841949223</c:v>
                </c:pt>
                <c:pt idx="735">
                  <c:v>161.883090238737</c:v>
                </c:pt>
                <c:pt idx="736">
                  <c:v>162.05534539241509</c:v>
                </c:pt>
                <c:pt idx="737">
                  <c:v>162.2275497400538</c:v>
                </c:pt>
                <c:pt idx="738">
                  <c:v>162.399703365497</c:v>
                </c:pt>
                <c:pt idx="739">
                  <c:v>162.57180635233729</c:v>
                </c:pt>
                <c:pt idx="740">
                  <c:v>162.74385878391649</c:v>
                </c:pt>
                <c:pt idx="741">
                  <c:v>162.91586074332761</c:v>
                </c:pt>
                <c:pt idx="742">
                  <c:v>163.08781231341379</c:v>
                </c:pt>
                <c:pt idx="743">
                  <c:v>163.25971357677179</c:v>
                </c:pt>
                <c:pt idx="744">
                  <c:v>163.43156461575239</c:v>
                </c:pt>
                <c:pt idx="745">
                  <c:v>163.60336551246041</c:v>
                </c:pt>
                <c:pt idx="746">
                  <c:v>163.77511634875671</c:v>
                </c:pt>
                <c:pt idx="747">
                  <c:v>163.94681720625911</c:v>
                </c:pt>
                <c:pt idx="748">
                  <c:v>164.1184681663434</c:v>
                </c:pt>
                <c:pt idx="749">
                  <c:v>164.2900693101445</c:v>
                </c:pt>
                <c:pt idx="750">
                  <c:v>164.46162071855679</c:v>
                </c:pt>
                <c:pt idx="751">
                  <c:v>164.63312247223649</c:v>
                </c:pt>
                <c:pt idx="752">
                  <c:v>164.8045746516012</c:v>
                </c:pt>
                <c:pt idx="753">
                  <c:v>164.97597733683199</c:v>
                </c:pt>
                <c:pt idx="754">
                  <c:v>165.14733060787361</c:v>
                </c:pt>
                <c:pt idx="755">
                  <c:v>165.31863454443649</c:v>
                </c:pt>
                <c:pt idx="756">
                  <c:v>165.48988922599659</c:v>
                </c:pt>
                <c:pt idx="757">
                  <c:v>165.66109473179779</c:v>
                </c:pt>
                <c:pt idx="758">
                  <c:v>165.83225114085059</c:v>
                </c:pt>
                <c:pt idx="759">
                  <c:v>166.00335853193641</c:v>
                </c:pt>
                <c:pt idx="760">
                  <c:v>166.17441698360511</c:v>
                </c:pt>
                <c:pt idx="761">
                  <c:v>166.3454265741783</c:v>
                </c:pt>
                <c:pt idx="762">
                  <c:v>166.51638738174981</c:v>
                </c:pt>
                <c:pt idx="763">
                  <c:v>166.68729948418579</c:v>
                </c:pt>
                <c:pt idx="764">
                  <c:v>166.8581629591265</c:v>
                </c:pt>
                <c:pt idx="765">
                  <c:v>167.02897788398781</c:v>
                </c:pt>
                <c:pt idx="766">
                  <c:v>167.19974433595999</c:v>
                </c:pt>
                <c:pt idx="767">
                  <c:v>167.37046239201101</c:v>
                </c:pt>
                <c:pt idx="768">
                  <c:v>167.54113212888649</c:v>
                </c:pt>
                <c:pt idx="769">
                  <c:v>167.7117536231101</c:v>
                </c:pt>
                <c:pt idx="770">
                  <c:v>167.882326950986</c:v>
                </c:pt>
                <c:pt idx="771">
                  <c:v>168.05285218859771</c:v>
                </c:pt>
                <c:pt idx="772">
                  <c:v>168.2233294118106</c:v>
                </c:pt>
                <c:pt idx="773">
                  <c:v>168.39375869627261</c:v>
                </c:pt>
                <c:pt idx="774">
                  <c:v>168.56414011741421</c:v>
                </c:pt>
                <c:pt idx="775">
                  <c:v>168.73447375045089</c:v>
                </c:pt>
                <c:pt idx="776">
                  <c:v>168.90475967038219</c:v>
                </c:pt>
                <c:pt idx="777">
                  <c:v>169.07499795199399</c:v>
                </c:pt>
                <c:pt idx="778">
                  <c:v>169.24518866985869</c:v>
                </c:pt>
                <c:pt idx="779">
                  <c:v>169.4153318983368</c:v>
                </c:pt>
                <c:pt idx="780">
                  <c:v>169.58542771157681</c:v>
                </c:pt>
                <c:pt idx="781">
                  <c:v>169.75547618351661</c:v>
                </c:pt>
                <c:pt idx="782">
                  <c:v>169.9254773878848</c:v>
                </c:pt>
                <c:pt idx="783">
                  <c:v>170.09543139820079</c:v>
                </c:pt>
                <c:pt idx="784">
                  <c:v>170.2653382877759</c:v>
                </c:pt>
                <c:pt idx="785">
                  <c:v>170.43519812971439</c:v>
                </c:pt>
                <c:pt idx="786">
                  <c:v>170.6050109969143</c:v>
                </c:pt>
                <c:pt idx="787">
                  <c:v>170.7747769620681</c:v>
                </c:pt>
                <c:pt idx="788">
                  <c:v>170.9444960976634</c:v>
                </c:pt>
                <c:pt idx="789">
                  <c:v>171.1141684759842</c:v>
                </c:pt>
                <c:pt idx="790">
                  <c:v>171.28379416911179</c:v>
                </c:pt>
                <c:pt idx="791">
                  <c:v>171.45337324892461</c:v>
                </c:pt>
                <c:pt idx="792">
                  <c:v>171.62290578710059</c:v>
                </c:pt>
                <c:pt idx="793">
                  <c:v>171.79239185511651</c:v>
                </c:pt>
                <c:pt idx="794">
                  <c:v>171.96183152424979</c:v>
                </c:pt>
                <c:pt idx="795">
                  <c:v>172.1312248655787</c:v>
                </c:pt>
                <c:pt idx="796">
                  <c:v>172.30057194998389</c:v>
                </c:pt>
                <c:pt idx="797">
                  <c:v>172.46987284814799</c:v>
                </c:pt>
                <c:pt idx="798">
                  <c:v>172.63912763055791</c:v>
                </c:pt>
                <c:pt idx="799">
                  <c:v>172.8083363675045</c:v>
                </c:pt>
                <c:pt idx="800">
                  <c:v>172.9774991290837</c:v>
                </c:pt>
                <c:pt idx="801">
                  <c:v>173.1466159851972</c:v>
                </c:pt>
                <c:pt idx="802">
                  <c:v>173.31568700555351</c:v>
                </c:pt>
                <c:pt idx="803">
                  <c:v>173.48471225966841</c:v>
                </c:pt>
                <c:pt idx="804">
                  <c:v>173.6536918168664</c:v>
                </c:pt>
                <c:pt idx="805">
                  <c:v>173.82262574628021</c:v>
                </c:pt>
                <c:pt idx="806">
                  <c:v>173.9915141168527</c:v>
                </c:pt>
                <c:pt idx="807">
                  <c:v>174.160356997337</c:v>
                </c:pt>
                <c:pt idx="808">
                  <c:v>174.329154456298</c:v>
                </c:pt>
                <c:pt idx="809">
                  <c:v>174.49790656211189</c:v>
                </c:pt>
                <c:pt idx="810">
                  <c:v>174.66661338296811</c:v>
                </c:pt>
                <c:pt idx="811">
                  <c:v>174.83527498686911</c:v>
                </c:pt>
                <c:pt idx="812">
                  <c:v>175.00389144163211</c:v>
                </c:pt>
                <c:pt idx="813">
                  <c:v>175.1724628148888</c:v>
                </c:pt>
                <c:pt idx="814">
                  <c:v>175.34098917408679</c:v>
                </c:pt>
                <c:pt idx="815">
                  <c:v>175.50947058649061</c:v>
                </c:pt>
                <c:pt idx="816">
                  <c:v>175.67790711918059</c:v>
                </c:pt>
                <c:pt idx="817">
                  <c:v>175.84629883905609</c:v>
                </c:pt>
                <c:pt idx="818">
                  <c:v>176.014645812835</c:v>
                </c:pt>
                <c:pt idx="819">
                  <c:v>176.18294810705379</c:v>
                </c:pt>
                <c:pt idx="820">
                  <c:v>176.35120578806931</c:v>
                </c:pt>
                <c:pt idx="821">
                  <c:v>176.5194189220596</c:v>
                </c:pt>
                <c:pt idx="822">
                  <c:v>176.68758757502289</c:v>
                </c:pt>
                <c:pt idx="823">
                  <c:v>176.8557118127811</c:v>
                </c:pt>
                <c:pt idx="824">
                  <c:v>177.02379170097771</c:v>
                </c:pt>
                <c:pt idx="825">
                  <c:v>177.19182730508021</c:v>
                </c:pt>
                <c:pt idx="826">
                  <c:v>177.35981869037971</c:v>
                </c:pt>
                <c:pt idx="827">
                  <c:v>177.52776592199351</c:v>
                </c:pt>
                <c:pt idx="828">
                  <c:v>177.69566906486301</c:v>
                </c:pt>
                <c:pt idx="829">
                  <c:v>177.86352818375619</c:v>
                </c:pt>
                <c:pt idx="830">
                  <c:v>178.03134334326899</c:v>
                </c:pt>
                <c:pt idx="831">
                  <c:v>178.1991146078233</c:v>
                </c:pt>
                <c:pt idx="832">
                  <c:v>178.36684204167031</c:v>
                </c:pt>
                <c:pt idx="833">
                  <c:v>178.53452570888979</c:v>
                </c:pt>
                <c:pt idx="834">
                  <c:v>178.70216567339111</c:v>
                </c:pt>
                <c:pt idx="835">
                  <c:v>178.86976199891379</c:v>
                </c:pt>
                <c:pt idx="836">
                  <c:v>179.03731474902821</c:v>
                </c:pt>
                <c:pt idx="837">
                  <c:v>179.20482398713659</c:v>
                </c:pt>
                <c:pt idx="838">
                  <c:v>179.37228977647291</c:v>
                </c:pt>
                <c:pt idx="839">
                  <c:v>179.53971218010389</c:v>
                </c:pt>
                <c:pt idx="840">
                  <c:v>179.70709126093041</c:v>
                </c:pt>
                <c:pt idx="841">
                  <c:v>179.87442708168649</c:v>
                </c:pt>
                <c:pt idx="842">
                  <c:v>180.0417197049415</c:v>
                </c:pt>
                <c:pt idx="843">
                  <c:v>180.2089691930999</c:v>
                </c:pt>
                <c:pt idx="844">
                  <c:v>180.3761756084026</c:v>
                </c:pt>
                <c:pt idx="845">
                  <c:v>180.54333901292631</c:v>
                </c:pt>
                <c:pt idx="846">
                  <c:v>180.7104594685855</c:v>
                </c:pt>
                <c:pt idx="847">
                  <c:v>180.8775370371323</c:v>
                </c:pt>
                <c:pt idx="848">
                  <c:v>181.0445717801577</c:v>
                </c:pt>
                <c:pt idx="849">
                  <c:v>181.21156375909109</c:v>
                </c:pt>
                <c:pt idx="850">
                  <c:v>181.37851303520219</c:v>
                </c:pt>
                <c:pt idx="851">
                  <c:v>181.54541966960079</c:v>
                </c:pt>
                <c:pt idx="852">
                  <c:v>181.71228372323711</c:v>
                </c:pt>
                <c:pt idx="853">
                  <c:v>181.87910525690361</c:v>
                </c:pt>
                <c:pt idx="854">
                  <c:v>182.0458843312343</c:v>
                </c:pt>
                <c:pt idx="855">
                  <c:v>182.21262100670609</c:v>
                </c:pt>
                <c:pt idx="856">
                  <c:v>182.37931534363941</c:v>
                </c:pt>
                <c:pt idx="857">
                  <c:v>182.54596740219799</c:v>
                </c:pt>
                <c:pt idx="858">
                  <c:v>182.71257724239041</c:v>
                </c:pt>
                <c:pt idx="859">
                  <c:v>182.87914492407029</c:v>
                </c:pt>
                <c:pt idx="860">
                  <c:v>183.04567050693669</c:v>
                </c:pt>
                <c:pt idx="861">
                  <c:v>183.21215405053491</c:v>
                </c:pt>
                <c:pt idx="862">
                  <c:v>183.37859561425719</c:v>
                </c:pt>
                <c:pt idx="863">
                  <c:v>183.54499525734269</c:v>
                </c:pt>
                <c:pt idx="864">
                  <c:v>183.711353038879</c:v>
                </c:pt>
                <c:pt idx="865">
                  <c:v>183.87766901780159</c:v>
                </c:pt>
                <c:pt idx="866">
                  <c:v>184.0439432528957</c:v>
                </c:pt>
                <c:pt idx="867">
                  <c:v>184.2101758027957</c:v>
                </c:pt>
                <c:pt idx="868">
                  <c:v>184.3763667259862</c:v>
                </c:pt>
                <c:pt idx="869">
                  <c:v>184.54251608080239</c:v>
                </c:pt>
                <c:pt idx="870">
                  <c:v>184.708623925431</c:v>
                </c:pt>
                <c:pt idx="871">
                  <c:v>184.87469031790999</c:v>
                </c:pt>
                <c:pt idx="872">
                  <c:v>185.04071531613059</c:v>
                </c:pt>
                <c:pt idx="873">
                  <c:v>185.206698977836</c:v>
                </c:pt>
                <c:pt idx="874">
                  <c:v>185.37264136062379</c:v>
                </c:pt>
                <c:pt idx="875">
                  <c:v>185.53854252194469</c:v>
                </c:pt>
                <c:pt idx="876">
                  <c:v>185.70440251910421</c:v>
                </c:pt>
                <c:pt idx="877">
                  <c:v>185.87022140926351</c:v>
                </c:pt>
                <c:pt idx="878">
                  <c:v>186.03599924943831</c:v>
                </c:pt>
                <c:pt idx="879">
                  <c:v>186.20173609650081</c:v>
                </c:pt>
                <c:pt idx="880">
                  <c:v>186.36743200718081</c:v>
                </c:pt>
                <c:pt idx="881">
                  <c:v>186.53308703806329</c:v>
                </c:pt>
                <c:pt idx="882">
                  <c:v>186.69870124559321</c:v>
                </c:pt>
                <c:pt idx="883">
                  <c:v>186.86427468607161</c:v>
                </c:pt>
                <c:pt idx="884">
                  <c:v>187.0298074156602</c:v>
                </c:pt>
                <c:pt idx="885">
                  <c:v>187.19529949037801</c:v>
                </c:pt>
                <c:pt idx="886">
                  <c:v>187.3607509661054</c:v>
                </c:pt>
                <c:pt idx="887">
                  <c:v>187.5261618985821</c:v>
                </c:pt>
                <c:pt idx="888">
                  <c:v>187.69153234340899</c:v>
                </c:pt>
                <c:pt idx="889">
                  <c:v>187.8568623560482</c:v>
                </c:pt>
                <c:pt idx="890">
                  <c:v>188.0221519918228</c:v>
                </c:pt>
                <c:pt idx="891">
                  <c:v>188.18740130591979</c:v>
                </c:pt>
                <c:pt idx="892">
                  <c:v>188.35261035338721</c:v>
                </c:pt>
                <c:pt idx="893">
                  <c:v>188.51777918913771</c:v>
                </c:pt>
                <c:pt idx="894">
                  <c:v>188.68290786794691</c:v>
                </c:pt>
                <c:pt idx="895">
                  <c:v>188.8479964444544</c:v>
                </c:pt>
                <c:pt idx="896">
                  <c:v>189.01304497316559</c:v>
                </c:pt>
                <c:pt idx="897">
                  <c:v>189.17805350845001</c:v>
                </c:pt>
                <c:pt idx="898">
                  <c:v>189.34302210454359</c:v>
                </c:pt>
                <c:pt idx="899">
                  <c:v>189.5079508155483</c:v>
                </c:pt>
                <c:pt idx="900">
                  <c:v>189.67283969543229</c:v>
                </c:pt>
                <c:pt idx="901">
                  <c:v>189.83768879803159</c:v>
                </c:pt>
                <c:pt idx="902">
                  <c:v>190.0024981770492</c:v>
                </c:pt>
                <c:pt idx="903">
                  <c:v>190.16726788605649</c:v>
                </c:pt>
                <c:pt idx="904">
                  <c:v>190.33199797849321</c:v>
                </c:pt>
                <c:pt idx="905">
                  <c:v>190.49668850766861</c:v>
                </c:pt>
                <c:pt idx="906">
                  <c:v>190.66133952676111</c:v>
                </c:pt>
                <c:pt idx="907">
                  <c:v>190.8259510888183</c:v>
                </c:pt>
                <c:pt idx="908">
                  <c:v>190.99052324675961</c:v>
                </c:pt>
                <c:pt idx="909">
                  <c:v>191.15505605337461</c:v>
                </c:pt>
                <c:pt idx="910">
                  <c:v>191.3195495613237</c:v>
                </c:pt>
                <c:pt idx="911">
                  <c:v>191.48400382313989</c:v>
                </c:pt>
                <c:pt idx="912">
                  <c:v>191.6484188912282</c:v>
                </c:pt>
                <c:pt idx="913">
                  <c:v>191.81279481786629</c:v>
                </c:pt>
                <c:pt idx="914">
                  <c:v>191.9771316552044</c:v>
                </c:pt>
                <c:pt idx="915">
                  <c:v>192.1414294552672</c:v>
                </c:pt>
                <c:pt idx="916">
                  <c:v>192.30568826995281</c:v>
                </c:pt>
                <c:pt idx="917">
                  <c:v>192.46990815103399</c:v>
                </c:pt>
                <c:pt idx="918">
                  <c:v>192.63408915015839</c:v>
                </c:pt>
                <c:pt idx="919">
                  <c:v>192.79823131884919</c:v>
                </c:pt>
                <c:pt idx="920">
                  <c:v>192.9623347085051</c:v>
                </c:pt>
                <c:pt idx="921">
                  <c:v>193.1263993704008</c:v>
                </c:pt>
                <c:pt idx="922">
                  <c:v>193.29042535568851</c:v>
                </c:pt>
                <c:pt idx="923">
                  <c:v>193.45441271539639</c:v>
                </c:pt>
                <c:pt idx="924">
                  <c:v>193.61836150043089</c:v>
                </c:pt>
                <c:pt idx="925">
                  <c:v>193.78227176157571</c:v>
                </c:pt>
                <c:pt idx="926">
                  <c:v>193.946143549494</c:v>
                </c:pt>
                <c:pt idx="927">
                  <c:v>194.1099769147263</c:v>
                </c:pt>
                <c:pt idx="928">
                  <c:v>194.27377190769349</c:v>
                </c:pt>
                <c:pt idx="929">
                  <c:v>194.43752857869549</c:v>
                </c:pt>
                <c:pt idx="930">
                  <c:v>194.60124697791221</c:v>
                </c:pt>
                <c:pt idx="931">
                  <c:v>194.76492715540451</c:v>
                </c:pt>
                <c:pt idx="932">
                  <c:v>194.92856916111299</c:v>
                </c:pt>
                <c:pt idx="933">
                  <c:v>195.09217304486091</c:v>
                </c:pt>
                <c:pt idx="934">
                  <c:v>195.25573885635279</c:v>
                </c:pt>
                <c:pt idx="935">
                  <c:v>195.41926664517439</c:v>
                </c:pt>
                <c:pt idx="936">
                  <c:v>195.58275646079471</c:v>
                </c:pt>
                <c:pt idx="937">
                  <c:v>195.74620835256559</c:v>
                </c:pt>
                <c:pt idx="938">
                  <c:v>195.90962236972231</c:v>
                </c:pt>
                <c:pt idx="939">
                  <c:v>196.07299856138289</c:v>
                </c:pt>
                <c:pt idx="940">
                  <c:v>196.23633697655109</c:v>
                </c:pt>
                <c:pt idx="941">
                  <c:v>196.39963766411381</c:v>
                </c:pt>
                <c:pt idx="942">
                  <c:v>196.562900672843</c:v>
                </c:pt>
                <c:pt idx="943">
                  <c:v>196.72612605139631</c:v>
                </c:pt>
                <c:pt idx="944">
                  <c:v>196.88931384831699</c:v>
                </c:pt>
                <c:pt idx="945">
                  <c:v>197.05246411203419</c:v>
                </c:pt>
                <c:pt idx="946">
                  <c:v>197.21557689086339</c:v>
                </c:pt>
                <c:pt idx="947">
                  <c:v>197.3786522330073</c:v>
                </c:pt>
                <c:pt idx="948">
                  <c:v>197.54169018655551</c:v>
                </c:pt>
                <c:pt idx="949">
                  <c:v>197.70469079948521</c:v>
                </c:pt>
                <c:pt idx="950">
                  <c:v>197.86765411966201</c:v>
                </c:pt>
                <c:pt idx="951">
                  <c:v>198.03058019483899</c:v>
                </c:pt>
                <c:pt idx="952">
                  <c:v>198.1934690726587</c:v>
                </c:pt>
                <c:pt idx="953">
                  <c:v>198.35632080065261</c:v>
                </c:pt>
                <c:pt idx="954">
                  <c:v>198.5191354262416</c:v>
                </c:pt>
                <c:pt idx="955">
                  <c:v>198.6819129967368</c:v>
                </c:pt>
                <c:pt idx="956">
                  <c:v>198.84465355933881</c:v>
                </c:pt>
                <c:pt idx="957">
                  <c:v>199.00735716113931</c:v>
                </c:pt>
                <c:pt idx="958">
                  <c:v>199.17002384912101</c:v>
                </c:pt>
                <c:pt idx="959">
                  <c:v>199.33265367015781</c:v>
                </c:pt>
                <c:pt idx="960">
                  <c:v>199.49524667101551</c:v>
                </c:pt>
                <c:pt idx="961">
                  <c:v>199.65780289835081</c:v>
                </c:pt>
                <c:pt idx="962">
                  <c:v>199.82032239871509</c:v>
                </c:pt>
                <c:pt idx="963">
                  <c:v>199.9828052185504</c:v>
                </c:pt>
                <c:pt idx="964">
                  <c:v>200.14525140419289</c:v>
                </c:pt>
                <c:pt idx="965">
                  <c:v>200.30766100187219</c:v>
                </c:pt>
                <c:pt idx="966">
                  <c:v>200.47003405771159</c:v>
                </c:pt>
                <c:pt idx="967">
                  <c:v>200.63237061772861</c:v>
                </c:pt>
                <c:pt idx="968">
                  <c:v>200.7946707278349</c:v>
                </c:pt>
                <c:pt idx="969">
                  <c:v>200.956934433838</c:v>
                </c:pt>
                <c:pt idx="970">
                  <c:v>201.11916178143991</c:v>
                </c:pt>
                <c:pt idx="971">
                  <c:v>201.28135281623861</c:v>
                </c:pt>
                <c:pt idx="972">
                  <c:v>201.44350758372761</c:v>
                </c:pt>
                <c:pt idx="973">
                  <c:v>201.60562612929689</c:v>
                </c:pt>
                <c:pt idx="974">
                  <c:v>201.76770849823339</c:v>
                </c:pt>
                <c:pt idx="975">
                  <c:v>201.92975473572099</c:v>
                </c:pt>
                <c:pt idx="976">
                  <c:v>202.09176488684011</c:v>
                </c:pt>
                <c:pt idx="977">
                  <c:v>202.25373899656981</c:v>
                </c:pt>
                <c:pt idx="978">
                  <c:v>202.41567710978649</c:v>
                </c:pt>
                <c:pt idx="979">
                  <c:v>202.57757927126531</c:v>
                </c:pt>
                <c:pt idx="980">
                  <c:v>202.73944552567929</c:v>
                </c:pt>
                <c:pt idx="981">
                  <c:v>202.90127591760151</c:v>
                </c:pt>
                <c:pt idx="982">
                  <c:v>203.06307049150371</c:v>
                </c:pt>
                <c:pt idx="983">
                  <c:v>203.22482929175749</c:v>
                </c:pt>
                <c:pt idx="984">
                  <c:v>203.3865523626344</c:v>
                </c:pt>
                <c:pt idx="985">
                  <c:v>203.54823974830609</c:v>
                </c:pt>
                <c:pt idx="986">
                  <c:v>203.7098914928452</c:v>
                </c:pt>
                <c:pt idx="987">
                  <c:v>203.87150764022519</c:v>
                </c:pt>
                <c:pt idx="988">
                  <c:v>204.03308823432019</c:v>
                </c:pt>
                <c:pt idx="989">
                  <c:v>204.19463331890711</c:v>
                </c:pt>
                <c:pt idx="990">
                  <c:v>204.3561429376638</c:v>
                </c:pt>
                <c:pt idx="991">
                  <c:v>204.51761713417059</c:v>
                </c:pt>
                <c:pt idx="992">
                  <c:v>204.67905595191129</c:v>
                </c:pt>
                <c:pt idx="993">
                  <c:v>204.84045943427051</c:v>
                </c:pt>
                <c:pt idx="994">
                  <c:v>205.00182762453841</c:v>
                </c:pt>
                <c:pt idx="995">
                  <c:v>205.16316056590679</c:v>
                </c:pt>
                <c:pt idx="996">
                  <c:v>205.32445830147199</c:v>
                </c:pt>
                <c:pt idx="997">
                  <c:v>205.48572087423489</c:v>
                </c:pt>
                <c:pt idx="998">
                  <c:v>205.6469483271004</c:v>
                </c:pt>
                <c:pt idx="999">
                  <c:v>205.80814070287781</c:v>
                </c:pt>
                <c:pt idx="1000">
                  <c:v>205.9692980442816</c:v>
                </c:pt>
                <c:pt idx="1001">
                  <c:v>206.13042039393261</c:v>
                </c:pt>
                <c:pt idx="1002">
                  <c:v>206.29150779435571</c:v>
                </c:pt>
                <c:pt idx="1003">
                  <c:v>206.452560287983</c:v>
                </c:pt>
                <c:pt idx="1004">
                  <c:v>206.6135779171521</c:v>
                </c:pt>
                <c:pt idx="1005">
                  <c:v>206.77456072410729</c:v>
                </c:pt>
                <c:pt idx="1006">
                  <c:v>206.93550875100041</c:v>
                </c:pt>
                <c:pt idx="1007">
                  <c:v>207.0964220398894</c:v>
                </c:pt>
                <c:pt idx="1008">
                  <c:v>207.25730063274031</c:v>
                </c:pt>
                <c:pt idx="1009">
                  <c:v>207.41814457142669</c:v>
                </c:pt>
                <c:pt idx="1010">
                  <c:v>207.57895389773051</c:v>
                </c:pt>
                <c:pt idx="1011">
                  <c:v>207.7397286533417</c:v>
                </c:pt>
                <c:pt idx="1012">
                  <c:v>207.90046887985881</c:v>
                </c:pt>
                <c:pt idx="1013">
                  <c:v>208.06117461878921</c:v>
                </c:pt>
                <c:pt idx="1014">
                  <c:v>208.22184591154959</c:v>
                </c:pt>
                <c:pt idx="1015">
                  <c:v>208.38248279946669</c:v>
                </c:pt>
                <c:pt idx="1016">
                  <c:v>208.5430853237761</c:v>
                </c:pt>
                <c:pt idx="1017">
                  <c:v>208.70365352562419</c:v>
                </c:pt>
                <c:pt idx="1018">
                  <c:v>208.8641874460674</c:v>
                </c:pt>
                <c:pt idx="1019">
                  <c:v>209.02468712607239</c:v>
                </c:pt>
                <c:pt idx="1020">
                  <c:v>209.18515260651719</c:v>
                </c:pt>
                <c:pt idx="1021">
                  <c:v>209.34558392819119</c:v>
                </c:pt>
                <c:pt idx="1022">
                  <c:v>209.50598113179521</c:v>
                </c:pt>
                <c:pt idx="1023">
                  <c:v>209.66634425794101</c:v>
                </c:pt>
                <c:pt idx="1024">
                  <c:v>209.82667334715379</c:v>
                </c:pt>
                <c:pt idx="1025">
                  <c:v>209.98696843986971</c:v>
                </c:pt>
                <c:pt idx="1026">
                  <c:v>210.14722957643801</c:v>
                </c:pt>
                <c:pt idx="1027">
                  <c:v>210.30745679712149</c:v>
                </c:pt>
                <c:pt idx="1028">
                  <c:v>210.46765014209461</c:v>
                </c:pt>
                <c:pt idx="1029">
                  <c:v>210.6278096514464</c:v>
                </c:pt>
                <c:pt idx="1030">
                  <c:v>210.78793536517929</c:v>
                </c:pt>
                <c:pt idx="1031">
                  <c:v>210.94802732320949</c:v>
                </c:pt>
                <c:pt idx="1032">
                  <c:v>211.10808556536759</c:v>
                </c:pt>
                <c:pt idx="1033">
                  <c:v>211.2681101313986</c:v>
                </c:pt>
                <c:pt idx="1034">
                  <c:v>211.42810106096201</c:v>
                </c:pt>
                <c:pt idx="1035">
                  <c:v>211.58805839363259</c:v>
                </c:pt>
                <c:pt idx="1036">
                  <c:v>211.74798216890019</c:v>
                </c:pt>
                <c:pt idx="1037">
                  <c:v>211.9078724261706</c:v>
                </c:pt>
                <c:pt idx="1038">
                  <c:v>212.06772920476519</c:v>
                </c:pt>
                <c:pt idx="1039">
                  <c:v>212.22755254392081</c:v>
                </c:pt>
                <c:pt idx="1040">
                  <c:v>212.38734248279181</c:v>
                </c:pt>
                <c:pt idx="1041">
                  <c:v>212.54709906044801</c:v>
                </c:pt>
                <c:pt idx="1042">
                  <c:v>212.70682231587631</c:v>
                </c:pt>
                <c:pt idx="1043">
                  <c:v>212.86651228798149</c:v>
                </c:pt>
                <c:pt idx="1044">
                  <c:v>213.02616901558491</c:v>
                </c:pt>
                <c:pt idx="1045">
                  <c:v>213.18579253742519</c:v>
                </c:pt>
                <c:pt idx="1046">
                  <c:v>213.34538289215999</c:v>
                </c:pt>
                <c:pt idx="1047">
                  <c:v>213.50494011836341</c:v>
                </c:pt>
                <c:pt idx="1048">
                  <c:v>213.66446425453009</c:v>
                </c:pt>
                <c:pt idx="1049">
                  <c:v>213.82395533907109</c:v>
                </c:pt>
                <c:pt idx="1050">
                  <c:v>213.98341341031801</c:v>
                </c:pt>
                <c:pt idx="1051">
                  <c:v>214.14283850652041</c:v>
                </c:pt>
                <c:pt idx="1052">
                  <c:v>214.3022306658477</c:v>
                </c:pt>
                <c:pt idx="1053">
                  <c:v>214.46158992638871</c:v>
                </c:pt>
                <c:pt idx="1054">
                  <c:v>214.62091632615281</c:v>
                </c:pt>
                <c:pt idx="1055">
                  <c:v>214.78020990306811</c:v>
                </c:pt>
                <c:pt idx="1056">
                  <c:v>214.93947069498421</c:v>
                </c:pt>
                <c:pt idx="1057">
                  <c:v>215.09869873967099</c:v>
                </c:pt>
                <c:pt idx="1058">
                  <c:v>215.25789407481861</c:v>
                </c:pt>
                <c:pt idx="1059">
                  <c:v>215.41705673803941</c:v>
                </c:pt>
                <c:pt idx="1060">
                  <c:v>215.57618676686579</c:v>
                </c:pt>
                <c:pt idx="1061">
                  <c:v>215.73528419875211</c:v>
                </c:pt>
                <c:pt idx="1062">
                  <c:v>215.89434907107551</c:v>
                </c:pt>
                <c:pt idx="1063">
                  <c:v>216.05338142113331</c:v>
                </c:pt>
                <c:pt idx="1064">
                  <c:v>216.2123812861465</c:v>
                </c:pt>
                <c:pt idx="1065">
                  <c:v>216.37134870325789</c:v>
                </c:pt>
                <c:pt idx="1066">
                  <c:v>216.53028370953359</c:v>
                </c:pt>
                <c:pt idx="1067">
                  <c:v>216.6891863419614</c:v>
                </c:pt>
                <c:pt idx="1068">
                  <c:v>216.84805663745419</c:v>
                </c:pt>
                <c:pt idx="1069">
                  <c:v>217.0068946328465</c:v>
                </c:pt>
                <c:pt idx="1070">
                  <c:v>217.1657003648975</c:v>
                </c:pt>
                <c:pt idx="1071">
                  <c:v>217.32447387029029</c:v>
                </c:pt>
                <c:pt idx="1072">
                  <c:v>217.483215185631</c:v>
                </c:pt>
                <c:pt idx="1073">
                  <c:v>217.64192434745121</c:v>
                </c:pt>
                <c:pt idx="1074">
                  <c:v>217.80060139220649</c:v>
                </c:pt>
                <c:pt idx="1075">
                  <c:v>217.9592463562781</c:v>
                </c:pt>
                <c:pt idx="1076">
                  <c:v>218.11785927597049</c:v>
                </c:pt>
                <c:pt idx="1077">
                  <c:v>218.27644018751531</c:v>
                </c:pt>
                <c:pt idx="1078">
                  <c:v>218.43498912706789</c:v>
                </c:pt>
                <c:pt idx="1079">
                  <c:v>218.59350613071101</c:v>
                </c:pt>
                <c:pt idx="1080">
                  <c:v>218.75199123445179</c:v>
                </c:pt>
                <c:pt idx="1081">
                  <c:v>218.91044447422499</c:v>
                </c:pt>
                <c:pt idx="1082">
                  <c:v>219.06886588588961</c:v>
                </c:pt>
                <c:pt idx="1083">
                  <c:v>219.22725550523339</c:v>
                </c:pt>
                <c:pt idx="1084">
                  <c:v>219.38561336796951</c:v>
                </c:pt>
                <c:pt idx="1085">
                  <c:v>219.54393950973881</c:v>
                </c:pt>
                <c:pt idx="1086">
                  <c:v>219.70223396610871</c:v>
                </c:pt>
                <c:pt idx="1087">
                  <c:v>219.86049677257481</c:v>
                </c:pt>
                <c:pt idx="1088">
                  <c:v>220.01872796455959</c:v>
                </c:pt>
                <c:pt idx="1089">
                  <c:v>220.17692757741401</c:v>
                </c:pt>
                <c:pt idx="1090">
                  <c:v>220.33509564641639</c:v>
                </c:pt>
                <c:pt idx="1091">
                  <c:v>220.493232206774</c:v>
                </c:pt>
                <c:pt idx="1092">
                  <c:v>220.65133729362259</c:v>
                </c:pt>
                <c:pt idx="1093">
                  <c:v>220.80941094202601</c:v>
                </c:pt>
                <c:pt idx="1094">
                  <c:v>220.9674531869772</c:v>
                </c:pt>
                <c:pt idx="1095">
                  <c:v>221.12546406339931</c:v>
                </c:pt>
                <c:pt idx="1096">
                  <c:v>221.28344360614261</c:v>
                </c:pt>
                <c:pt idx="1097">
                  <c:v>221.4413918499896</c:v>
                </c:pt>
                <c:pt idx="1098">
                  <c:v>221.59930882964969</c:v>
                </c:pt>
                <c:pt idx="1099">
                  <c:v>221.75719457976481</c:v>
                </c:pt>
                <c:pt idx="1100">
                  <c:v>221.91504913490499</c:v>
                </c:pt>
                <c:pt idx="1101">
                  <c:v>222.07287252957209</c:v>
                </c:pt>
                <c:pt idx="1102">
                  <c:v>222.23066479819781</c:v>
                </c:pt>
                <c:pt idx="1103">
                  <c:v>222.3884259751448</c:v>
                </c:pt>
                <c:pt idx="1104">
                  <c:v>222.5461560947065</c:v>
                </c:pt>
                <c:pt idx="1105">
                  <c:v>222.70385519110729</c:v>
                </c:pt>
                <c:pt idx="1106">
                  <c:v>222.86152329850421</c:v>
                </c:pt>
                <c:pt idx="1107">
                  <c:v>223.01916045098429</c:v>
                </c:pt>
                <c:pt idx="1108">
                  <c:v>223.17676668256661</c:v>
                </c:pt>
                <c:pt idx="1109">
                  <c:v>223.33434202720309</c:v>
                </c:pt>
                <c:pt idx="1110">
                  <c:v>223.49188651877711</c:v>
                </c:pt>
                <c:pt idx="1111">
                  <c:v>223.64940019110421</c:v>
                </c:pt>
                <c:pt idx="1112">
                  <c:v>223.80688307793369</c:v>
                </c:pt>
                <c:pt idx="1113">
                  <c:v>223.96433521294571</c:v>
                </c:pt>
                <c:pt idx="1114">
                  <c:v>224.1217566297552</c:v>
                </c:pt>
                <c:pt idx="1115">
                  <c:v>224.27914736190851</c:v>
                </c:pt>
                <c:pt idx="1116">
                  <c:v>224.4365074428872</c:v>
                </c:pt>
                <c:pt idx="1117">
                  <c:v>224.593836906105</c:v>
                </c:pt>
                <c:pt idx="1118">
                  <c:v>224.75113578490911</c:v>
                </c:pt>
                <c:pt idx="1119">
                  <c:v>224.90840411258199</c:v>
                </c:pt>
                <c:pt idx="1120">
                  <c:v>225.06564192233921</c:v>
                </c:pt>
                <c:pt idx="1121">
                  <c:v>225.222849247331</c:v>
                </c:pt>
                <c:pt idx="1122">
                  <c:v>225.38002612064099</c:v>
                </c:pt>
                <c:pt idx="1123">
                  <c:v>225.5371725752895</c:v>
                </c:pt>
                <c:pt idx="1124">
                  <c:v>225.6942886442302</c:v>
                </c:pt>
                <c:pt idx="1125">
                  <c:v>225.85137436035191</c:v>
                </c:pt>
                <c:pt idx="1126">
                  <c:v>226.00842975647879</c:v>
                </c:pt>
                <c:pt idx="1127">
                  <c:v>226.16545486537109</c:v>
                </c:pt>
                <c:pt idx="1128">
                  <c:v>226.32244971972389</c:v>
                </c:pt>
                <c:pt idx="1129">
                  <c:v>226.47941435216771</c:v>
                </c:pt>
                <c:pt idx="1130">
                  <c:v>226.63634879527001</c:v>
                </c:pt>
                <c:pt idx="1131">
                  <c:v>226.79325308153369</c:v>
                </c:pt>
                <c:pt idx="1132">
                  <c:v>226.9501272433985</c:v>
                </c:pt>
                <c:pt idx="1133">
                  <c:v>227.10697131323951</c:v>
                </c:pt>
                <c:pt idx="1134">
                  <c:v>227.26378532337009</c:v>
                </c:pt>
                <c:pt idx="1135">
                  <c:v>227.42056930603991</c:v>
                </c:pt>
                <c:pt idx="1136">
                  <c:v>227.5773232934346</c:v>
                </c:pt>
                <c:pt idx="1137">
                  <c:v>227.73404731767809</c:v>
                </c:pt>
                <c:pt idx="1138">
                  <c:v>227.89074141083199</c:v>
                </c:pt>
                <c:pt idx="1139">
                  <c:v>228.04740560489401</c:v>
                </c:pt>
                <c:pt idx="1140">
                  <c:v>228.2040399318015</c:v>
                </c:pt>
                <c:pt idx="1141">
                  <c:v>228.36064442342851</c:v>
                </c:pt>
                <c:pt idx="1142">
                  <c:v>228.51721911158711</c:v>
                </c:pt>
                <c:pt idx="1143">
                  <c:v>228.6737640280279</c:v>
                </c:pt>
                <c:pt idx="1144">
                  <c:v>228.8302792044403</c:v>
                </c:pt>
                <c:pt idx="1145">
                  <c:v>228.98676467245201</c:v>
                </c:pt>
                <c:pt idx="1146">
                  <c:v>229.14322046362921</c:v>
                </c:pt>
                <c:pt idx="1147">
                  <c:v>229.29964660947761</c:v>
                </c:pt>
                <c:pt idx="1148">
                  <c:v>229.45604314144191</c:v>
                </c:pt>
                <c:pt idx="1149">
                  <c:v>229.6124100909056</c:v>
                </c:pt>
                <c:pt idx="1150">
                  <c:v>229.76874748919261</c:v>
                </c:pt>
                <c:pt idx="1151">
                  <c:v>229.9250553675657</c:v>
                </c:pt>
                <c:pt idx="1152">
                  <c:v>230.08133375722741</c:v>
                </c:pt>
                <c:pt idx="1153">
                  <c:v>230.2375826893207</c:v>
                </c:pt>
                <c:pt idx="1154">
                  <c:v>230.3938021949287</c:v>
                </c:pt>
                <c:pt idx="1155">
                  <c:v>230.54999230507411</c:v>
                </c:pt>
                <c:pt idx="1156">
                  <c:v>230.70615305072121</c:v>
                </c:pt>
                <c:pt idx="1157">
                  <c:v>230.8622844627744</c:v>
                </c:pt>
                <c:pt idx="1158">
                  <c:v>231.01838657207821</c:v>
                </c:pt>
                <c:pt idx="1159">
                  <c:v>231.17445940941909</c:v>
                </c:pt>
                <c:pt idx="1160">
                  <c:v>231.3305030055246</c:v>
                </c:pt>
                <c:pt idx="1161">
                  <c:v>231.4865173910627</c:v>
                </c:pt>
                <c:pt idx="1162">
                  <c:v>231.64250259664391</c:v>
                </c:pt>
                <c:pt idx="1163">
                  <c:v>231.79845865281979</c:v>
                </c:pt>
                <c:pt idx="1164">
                  <c:v>231.95438559008329</c:v>
                </c:pt>
                <c:pt idx="1165">
                  <c:v>232.1102834388704</c:v>
                </c:pt>
                <c:pt idx="1166">
                  <c:v>232.26615222955829</c:v>
                </c:pt>
                <c:pt idx="1167">
                  <c:v>232.4219919924673</c:v>
                </c:pt>
                <c:pt idx="1168">
                  <c:v>232.57780275785851</c:v>
                </c:pt>
                <c:pt idx="1169">
                  <c:v>232.7335845559374</c:v>
                </c:pt>
                <c:pt idx="1170">
                  <c:v>232.8893374168513</c:v>
                </c:pt>
                <c:pt idx="1171">
                  <c:v>233.04506137069041</c:v>
                </c:pt>
                <c:pt idx="1172">
                  <c:v>233.20075644748829</c:v>
                </c:pt>
                <c:pt idx="1173">
                  <c:v>233.35642267722201</c:v>
                </c:pt>
                <c:pt idx="1174">
                  <c:v>233.51206008981089</c:v>
                </c:pt>
                <c:pt idx="1175">
                  <c:v>233.66766871511891</c:v>
                </c:pt>
                <c:pt idx="1176">
                  <c:v>233.82324858295311</c:v>
                </c:pt>
                <c:pt idx="1177">
                  <c:v>233.97879972306441</c:v>
                </c:pt>
                <c:pt idx="1178">
                  <c:v>234.13432216514829</c:v>
                </c:pt>
                <c:pt idx="1179">
                  <c:v>234.28981593884319</c:v>
                </c:pt>
                <c:pt idx="1180">
                  <c:v>234.44528107373361</c:v>
                </c:pt>
                <c:pt idx="1181">
                  <c:v>234.6007175993461</c:v>
                </c:pt>
                <c:pt idx="1182">
                  <c:v>234.75612554515439</c:v>
                </c:pt>
                <c:pt idx="1183">
                  <c:v>234.91150494057479</c:v>
                </c:pt>
                <c:pt idx="1184">
                  <c:v>235.06685581497001</c:v>
                </c:pt>
                <c:pt idx="1185">
                  <c:v>235.2221781976468</c:v>
                </c:pt>
                <c:pt idx="1186">
                  <c:v>235.37747211785771</c:v>
                </c:pt>
                <c:pt idx="1187">
                  <c:v>235.53273760480079</c:v>
                </c:pt>
                <c:pt idx="1188">
                  <c:v>235.68797468761841</c:v>
                </c:pt>
                <c:pt idx="1189">
                  <c:v>235.84318339539979</c:v>
                </c:pt>
                <c:pt idx="1190">
                  <c:v>235.9983637571799</c:v>
                </c:pt>
                <c:pt idx="1191">
                  <c:v>236.15351580193871</c:v>
                </c:pt>
                <c:pt idx="1192">
                  <c:v>236.30863955860301</c:v>
                </c:pt>
                <c:pt idx="1193">
                  <c:v>236.46373505604561</c:v>
                </c:pt>
                <c:pt idx="1194">
                  <c:v>236.6188023230857</c:v>
                </c:pt>
                <c:pt idx="1195">
                  <c:v>236.7738413884891</c:v>
                </c:pt>
                <c:pt idx="1196">
                  <c:v>236.92885228096779</c:v>
                </c:pt>
                <c:pt idx="1197">
                  <c:v>237.0838350291813</c:v>
                </c:pt>
                <c:pt idx="1198">
                  <c:v>237.23878966173581</c:v>
                </c:pt>
                <c:pt idx="1199">
                  <c:v>237.39371620718401</c:v>
                </c:pt>
                <c:pt idx="1200">
                  <c:v>237.54861469402641</c:v>
                </c:pt>
                <c:pt idx="1201">
                  <c:v>237.7034851507112</c:v>
                </c:pt>
                <c:pt idx="1202">
                  <c:v>237.85832760563321</c:v>
                </c:pt>
                <c:pt idx="1203">
                  <c:v>238.0131420871358</c:v>
                </c:pt>
                <c:pt idx="1204">
                  <c:v>238.1679286235092</c:v>
                </c:pt>
                <c:pt idx="1205">
                  <c:v>238.3226872429922</c:v>
                </c:pt>
                <c:pt idx="1206">
                  <c:v>238.47741797377151</c:v>
                </c:pt>
                <c:pt idx="1207">
                  <c:v>238.6321208439818</c:v>
                </c:pt>
                <c:pt idx="1208">
                  <c:v>238.78679588170661</c:v>
                </c:pt>
                <c:pt idx="1209">
                  <c:v>238.9414431149776</c:v>
                </c:pt>
                <c:pt idx="1210">
                  <c:v>239.09606257177541</c:v>
                </c:pt>
                <c:pt idx="1211">
                  <c:v>239.25065428002841</c:v>
                </c:pt>
                <c:pt idx="1212">
                  <c:v>239.4052182676152</c:v>
                </c:pt>
                <c:pt idx="1213">
                  <c:v>239.5597545623624</c:v>
                </c:pt>
                <c:pt idx="1214">
                  <c:v>239.71426319204659</c:v>
                </c:pt>
                <c:pt idx="1215">
                  <c:v>239.8687441843928</c:v>
                </c:pt>
                <c:pt idx="1216">
                  <c:v>240.02319756707641</c:v>
                </c:pt>
                <c:pt idx="1217">
                  <c:v>240.177623367721</c:v>
                </c:pt>
                <c:pt idx="1218">
                  <c:v>240.33202161390159</c:v>
                </c:pt>
                <c:pt idx="1219">
                  <c:v>240.48639233314179</c:v>
                </c:pt>
                <c:pt idx="1220">
                  <c:v>240.6407355529156</c:v>
                </c:pt>
                <c:pt idx="1221">
                  <c:v>240.79505130064709</c:v>
                </c:pt>
                <c:pt idx="1222">
                  <c:v>240.94933960371071</c:v>
                </c:pt>
                <c:pt idx="1223">
                  <c:v>241.10360048943051</c:v>
                </c:pt>
                <c:pt idx="1224">
                  <c:v>241.25783398508179</c:v>
                </c:pt>
                <c:pt idx="1225">
                  <c:v>241.4120401178906</c:v>
                </c:pt>
                <c:pt idx="1226">
                  <c:v>241.5662189150332</c:v>
                </c:pt>
                <c:pt idx="1227">
                  <c:v>241.72037040363671</c:v>
                </c:pt>
                <c:pt idx="1228">
                  <c:v>241.87449461077989</c:v>
                </c:pt>
                <c:pt idx="1229">
                  <c:v>242.028591563492</c:v>
                </c:pt>
                <c:pt idx="1230">
                  <c:v>242.1826612887532</c:v>
                </c:pt>
                <c:pt idx="1231">
                  <c:v>242.33670381349671</c:v>
                </c:pt>
                <c:pt idx="1232">
                  <c:v>242.49071916460539</c:v>
                </c:pt>
                <c:pt idx="1233">
                  <c:v>242.64470736891451</c:v>
                </c:pt>
                <c:pt idx="1234">
                  <c:v>242.7986684532118</c:v>
                </c:pt>
                <c:pt idx="1235">
                  <c:v>242.95260244423531</c:v>
                </c:pt>
                <c:pt idx="1236">
                  <c:v>243.10650936867671</c:v>
                </c:pt>
                <c:pt idx="1237">
                  <c:v>243.26038925317829</c:v>
                </c:pt>
                <c:pt idx="1238">
                  <c:v>243.41424212433631</c:v>
                </c:pt>
                <c:pt idx="1239">
                  <c:v>243.56806800869779</c:v>
                </c:pt>
                <c:pt idx="1240">
                  <c:v>243.72186693276359</c:v>
                </c:pt>
                <c:pt idx="1241">
                  <c:v>243.87563892298601</c:v>
                </c:pt>
                <c:pt idx="1242">
                  <c:v>244.02938400577079</c:v>
                </c:pt>
                <c:pt idx="1243">
                  <c:v>244.18310220747719</c:v>
                </c:pt>
                <c:pt idx="1244">
                  <c:v>244.33679355441609</c:v>
                </c:pt>
                <c:pt idx="1245">
                  <c:v>244.4904580728525</c:v>
                </c:pt>
                <c:pt idx="1246">
                  <c:v>244.64409578900381</c:v>
                </c:pt>
                <c:pt idx="1247">
                  <c:v>244.79770672904169</c:v>
                </c:pt>
                <c:pt idx="1248">
                  <c:v>244.95129091909129</c:v>
                </c:pt>
                <c:pt idx="1249">
                  <c:v>245.1048483852303</c:v>
                </c:pt>
                <c:pt idx="1250">
                  <c:v>245.25837915349121</c:v>
                </c:pt>
                <c:pt idx="1251">
                  <c:v>245.41188324986001</c:v>
                </c:pt>
                <c:pt idx="1252">
                  <c:v>245.56536070027639</c:v>
                </c:pt>
                <c:pt idx="1253">
                  <c:v>245.71881153063481</c:v>
                </c:pt>
                <c:pt idx="1254">
                  <c:v>245.87223576678289</c:v>
                </c:pt>
                <c:pt idx="1255">
                  <c:v>246.0256334345234</c:v>
                </c:pt>
                <c:pt idx="1256">
                  <c:v>246.1790045596133</c:v>
                </c:pt>
                <c:pt idx="1257">
                  <c:v>246.33234916776431</c:v>
                </c:pt>
                <c:pt idx="1258">
                  <c:v>246.4856672846424</c:v>
                </c:pt>
                <c:pt idx="1259">
                  <c:v>246.63895893586869</c:v>
                </c:pt>
                <c:pt idx="1260">
                  <c:v>246.79222414701891</c:v>
                </c:pt>
                <c:pt idx="1261">
                  <c:v>246.94546294362399</c:v>
                </c:pt>
                <c:pt idx="1262">
                  <c:v>247.09867535116999</c:v>
                </c:pt>
                <c:pt idx="1263">
                  <c:v>247.25186139509799</c:v>
                </c:pt>
                <c:pt idx="1264">
                  <c:v>247.4050211008045</c:v>
                </c:pt>
                <c:pt idx="1265">
                  <c:v>247.55815449364241</c:v>
                </c:pt>
                <c:pt idx="1266">
                  <c:v>247.71126159891821</c:v>
                </c:pt>
                <c:pt idx="1267">
                  <c:v>247.8643424418965</c:v>
                </c:pt>
                <c:pt idx="1268">
                  <c:v>248.01739704779561</c:v>
                </c:pt>
                <c:pt idx="1269">
                  <c:v>248.17042544179091</c:v>
                </c:pt>
                <c:pt idx="1270">
                  <c:v>248.32342764901321</c:v>
                </c:pt>
                <c:pt idx="1271">
                  <c:v>248.4764036945505</c:v>
                </c:pt>
                <c:pt idx="1272">
                  <c:v>248.62935360344579</c:v>
                </c:pt>
                <c:pt idx="1273">
                  <c:v>248.782277400699</c:v>
                </c:pt>
                <c:pt idx="1274">
                  <c:v>248.93517511126669</c:v>
                </c:pt>
                <c:pt idx="1275">
                  <c:v>249.0880467600617</c:v>
                </c:pt>
                <c:pt idx="1276">
                  <c:v>249.24089237195389</c:v>
                </c:pt>
                <c:pt idx="1277">
                  <c:v>249.39371197176959</c:v>
                </c:pt>
                <c:pt idx="1278">
                  <c:v>249.54650558429219</c:v>
                </c:pt>
                <c:pt idx="1279">
                  <c:v>249.69927323426191</c:v>
                </c:pt>
                <c:pt idx="1280">
                  <c:v>249.8520149463765</c:v>
                </c:pt>
                <c:pt idx="1281">
                  <c:v>250.00473074529091</c:v>
                </c:pt>
                <c:pt idx="1282">
                  <c:v>250.1574206556171</c:v>
                </c:pt>
                <c:pt idx="1283">
                  <c:v>250.3100847019241</c:v>
                </c:pt>
                <c:pt idx="1284">
                  <c:v>250.4627229087402</c:v>
                </c:pt>
                <c:pt idx="1285">
                  <c:v>250.61533530054919</c:v>
                </c:pt>
                <c:pt idx="1286">
                  <c:v>250.7679219017943</c:v>
                </c:pt>
                <c:pt idx="1287">
                  <c:v>250.92048273687519</c:v>
                </c:pt>
                <c:pt idx="1288">
                  <c:v>251.073017830151</c:v>
                </c:pt>
                <c:pt idx="1289">
                  <c:v>251.22552720593831</c:v>
                </c:pt>
                <c:pt idx="1290">
                  <c:v>251.3780108885114</c:v>
                </c:pt>
                <c:pt idx="1291">
                  <c:v>251.53046890210319</c:v>
                </c:pt>
                <c:pt idx="1292">
                  <c:v>251.6829012709058</c:v>
                </c:pt>
                <c:pt idx="1293">
                  <c:v>251.83530801906849</c:v>
                </c:pt>
                <c:pt idx="1294">
                  <c:v>251.98768917069989</c:v>
                </c:pt>
                <c:pt idx="1295">
                  <c:v>252.140044749867</c:v>
                </c:pt>
                <c:pt idx="1296">
                  <c:v>252.2923747805965</c:v>
                </c:pt>
                <c:pt idx="1297">
                  <c:v>252.444679286873</c:v>
                </c:pt>
                <c:pt idx="1298">
                  <c:v>252.59695829264049</c:v>
                </c:pt>
                <c:pt idx="1299">
                  <c:v>252.74921182180179</c:v>
                </c:pt>
                <c:pt idx="1300">
                  <c:v>252.90143989821999</c:v>
                </c:pt>
                <c:pt idx="1301">
                  <c:v>253.05364254571569</c:v>
                </c:pt>
                <c:pt idx="1302">
                  <c:v>253.20581978807039</c:v>
                </c:pt>
                <c:pt idx="1303">
                  <c:v>253.3579716490251</c:v>
                </c:pt>
                <c:pt idx="1304">
                  <c:v>253.5100981522794</c:v>
                </c:pt>
                <c:pt idx="1305">
                  <c:v>253.66219932149349</c:v>
                </c:pt>
                <c:pt idx="1306">
                  <c:v>253.81427518028681</c:v>
                </c:pt>
                <c:pt idx="1307">
                  <c:v>253.96632575223919</c:v>
                </c:pt>
                <c:pt idx="1308">
                  <c:v>254.11835106089021</c:v>
                </c:pt>
                <c:pt idx="1309">
                  <c:v>254.27035112973991</c:v>
                </c:pt>
                <c:pt idx="1310">
                  <c:v>254.42232598224811</c:v>
                </c:pt>
                <c:pt idx="1311">
                  <c:v>254.5742756418351</c:v>
                </c:pt>
                <c:pt idx="1312">
                  <c:v>254.72620013188171</c:v>
                </c:pt>
                <c:pt idx="1313">
                  <c:v>254.8780994757289</c:v>
                </c:pt>
                <c:pt idx="1314">
                  <c:v>255.02997369667881</c:v>
                </c:pt>
                <c:pt idx="1315">
                  <c:v>255.1818228179938</c:v>
                </c:pt>
                <c:pt idx="1316">
                  <c:v>255.33364686289701</c:v>
                </c:pt>
                <c:pt idx="1317">
                  <c:v>255.48544585457299</c:v>
                </c:pt>
                <c:pt idx="1318">
                  <c:v>255.63721981616629</c:v>
                </c:pt>
                <c:pt idx="1319">
                  <c:v>255.78896877078401</c:v>
                </c:pt>
                <c:pt idx="1320">
                  <c:v>255.94069274149311</c:v>
                </c:pt>
                <c:pt idx="1321">
                  <c:v>256.09239175132211</c:v>
                </c:pt>
                <c:pt idx="1322">
                  <c:v>256.24406582326202</c:v>
                </c:pt>
                <c:pt idx="1323">
                  <c:v>256.39571498026311</c:v>
                </c:pt>
                <c:pt idx="1324">
                  <c:v>256.54733924523953</c:v>
                </c:pt>
                <c:pt idx="1325">
                  <c:v>256.69893864106513</c:v>
                </c:pt>
                <c:pt idx="1326">
                  <c:v>256.85051319057732</c:v>
                </c:pt>
                <c:pt idx="1327">
                  <c:v>257.00206291657372</c:v>
                </c:pt>
                <c:pt idx="1328">
                  <c:v>257.15358784181461</c:v>
                </c:pt>
                <c:pt idx="1329">
                  <c:v>257.30508798902241</c:v>
                </c:pt>
                <c:pt idx="1330">
                  <c:v>257.45656338088168</c:v>
                </c:pt>
                <c:pt idx="1331">
                  <c:v>257.60801404003882</c:v>
                </c:pt>
                <c:pt idx="1332">
                  <c:v>257.75943998910202</c:v>
                </c:pt>
                <c:pt idx="1333">
                  <c:v>257.91084125064373</c:v>
                </c:pt>
                <c:pt idx="1334">
                  <c:v>258.06221784719662</c:v>
                </c:pt>
                <c:pt idx="1335">
                  <c:v>258.21356980125751</c:v>
                </c:pt>
                <c:pt idx="1336">
                  <c:v>258.36489713528522</c:v>
                </c:pt>
                <c:pt idx="1337">
                  <c:v>258.51619987170119</c:v>
                </c:pt>
                <c:pt idx="1338">
                  <c:v>258.66747803289041</c:v>
                </c:pt>
                <c:pt idx="1339">
                  <c:v>258.81873164119918</c:v>
                </c:pt>
                <c:pt idx="1340">
                  <c:v>258.96996071893932</c:v>
                </c:pt>
                <c:pt idx="1341">
                  <c:v>259.12116528838379</c:v>
                </c:pt>
                <c:pt idx="1342">
                  <c:v>259.27234537176901</c:v>
                </c:pt>
                <c:pt idx="1343">
                  <c:v>259.4235009912951</c:v>
                </c:pt>
                <c:pt idx="1344">
                  <c:v>259.57463216912601</c:v>
                </c:pt>
                <c:pt idx="1345">
                  <c:v>259.72573892738791</c:v>
                </c:pt>
                <c:pt idx="1346">
                  <c:v>259.87682128817119</c:v>
                </c:pt>
                <c:pt idx="1347">
                  <c:v>260.02787927353052</c:v>
                </c:pt>
                <c:pt idx="1348">
                  <c:v>260.17891290548238</c:v>
                </c:pt>
                <c:pt idx="1349">
                  <c:v>260.32992220600897</c:v>
                </c:pt>
                <c:pt idx="1350">
                  <c:v>260.48090719705618</c:v>
                </c:pt>
                <c:pt idx="1351">
                  <c:v>260.63186790053243</c:v>
                </c:pt>
                <c:pt idx="1352">
                  <c:v>260.78280433831162</c:v>
                </c:pt>
                <c:pt idx="1353">
                  <c:v>260.93371653223119</c:v>
                </c:pt>
                <c:pt idx="1354">
                  <c:v>261.08460450409291</c:v>
                </c:pt>
                <c:pt idx="1355">
                  <c:v>261.23546827566292</c:v>
                </c:pt>
                <c:pt idx="1356">
                  <c:v>261.38630786867179</c:v>
                </c:pt>
                <c:pt idx="1357">
                  <c:v>261.53712330481432</c:v>
                </c:pt>
                <c:pt idx="1358">
                  <c:v>261.68791460575062</c:v>
                </c:pt>
                <c:pt idx="1359">
                  <c:v>261.83868179310372</c:v>
                </c:pt>
                <c:pt idx="1360">
                  <c:v>261.98942488846382</c:v>
                </c:pt>
                <c:pt idx="1361">
                  <c:v>262.14014391338401</c:v>
                </c:pt>
                <c:pt idx="1362">
                  <c:v>262.29083888938283</c:v>
                </c:pt>
                <c:pt idx="1363">
                  <c:v>262.44150983794469</c:v>
                </c:pt>
                <c:pt idx="1364">
                  <c:v>262.5921567805172</c:v>
                </c:pt>
                <c:pt idx="1365">
                  <c:v>262.74277973851531</c:v>
                </c:pt>
                <c:pt idx="1366">
                  <c:v>262.89337873331721</c:v>
                </c:pt>
                <c:pt idx="1367">
                  <c:v>263.04395378626771</c:v>
                </c:pt>
                <c:pt idx="1368">
                  <c:v>263.19450491867673</c:v>
                </c:pt>
                <c:pt idx="1369">
                  <c:v>263.34503215181923</c:v>
                </c:pt>
                <c:pt idx="1370">
                  <c:v>263.49553550693628</c:v>
                </c:pt>
                <c:pt idx="1371">
                  <c:v>263.64601500523429</c:v>
                </c:pt>
                <c:pt idx="1372">
                  <c:v>263.79647066788561</c:v>
                </c:pt>
                <c:pt idx="1373">
                  <c:v>263.94690251602759</c:v>
                </c:pt>
                <c:pt idx="1374">
                  <c:v>264.09731057076482</c:v>
                </c:pt>
                <c:pt idx="1375">
                  <c:v>264.24769485316699</c:v>
                </c:pt>
                <c:pt idx="1376">
                  <c:v>264.39805538426981</c:v>
                </c:pt>
                <c:pt idx="1377">
                  <c:v>264.54839218507561</c:v>
                </c:pt>
                <c:pt idx="1378">
                  <c:v>264.69870527655132</c:v>
                </c:pt>
                <c:pt idx="1379">
                  <c:v>264.84899467963299</c:v>
                </c:pt>
                <c:pt idx="1380">
                  <c:v>264.99926041522122</c:v>
                </c:pt>
                <c:pt idx="1381">
                  <c:v>265.14950250418178</c:v>
                </c:pt>
                <c:pt idx="1382">
                  <c:v>265.29972096735003</c:v>
                </c:pt>
                <c:pt idx="1383">
                  <c:v>265.44991582552598</c:v>
                </c:pt>
                <c:pt idx="1384">
                  <c:v>265.60008709947562</c:v>
                </c:pt>
                <c:pt idx="1385">
                  <c:v>265.75023480993411</c:v>
                </c:pt>
                <c:pt idx="1386">
                  <c:v>265.90035897760077</c:v>
                </c:pt>
                <c:pt idx="1387">
                  <c:v>266.0504596231446</c:v>
                </c:pt>
                <c:pt idx="1388">
                  <c:v>266.20053676719863</c:v>
                </c:pt>
                <c:pt idx="1389">
                  <c:v>266.35059043036529</c:v>
                </c:pt>
                <c:pt idx="1390">
                  <c:v>266.50062063321241</c:v>
                </c:pt>
                <c:pt idx="1391">
                  <c:v>266.65062739627649</c:v>
                </c:pt>
                <c:pt idx="1392">
                  <c:v>266.80061074006062</c:v>
                </c:pt>
                <c:pt idx="1393">
                  <c:v>266.95057068503422</c:v>
                </c:pt>
                <c:pt idx="1394">
                  <c:v>267.10050725163683</c:v>
                </c:pt>
                <c:pt idx="1395">
                  <c:v>267.25042046027278</c:v>
                </c:pt>
                <c:pt idx="1396">
                  <c:v>267.40031033131561</c:v>
                </c:pt>
                <c:pt idx="1397">
                  <c:v>267.55017688510492</c:v>
                </c:pt>
                <c:pt idx="1398">
                  <c:v>267.70002014195109</c:v>
                </c:pt>
                <c:pt idx="1399">
                  <c:v>267.84984012212823</c:v>
                </c:pt>
                <c:pt idx="1400">
                  <c:v>267.9996368458813</c:v>
                </c:pt>
                <c:pt idx="1401">
                  <c:v>268.14941033342251</c:v>
                </c:pt>
                <c:pt idx="1402">
                  <c:v>268.2991606049315</c:v>
                </c:pt>
                <c:pt idx="1403">
                  <c:v>268.44888768055671</c:v>
                </c:pt>
                <c:pt idx="1404">
                  <c:v>268.59859158041382</c:v>
                </c:pt>
                <c:pt idx="1405">
                  <c:v>268.74827232458858</c:v>
                </c:pt>
                <c:pt idx="1406">
                  <c:v>268.89792993313239</c:v>
                </c:pt>
                <c:pt idx="1407">
                  <c:v>269.04756442606822</c:v>
                </c:pt>
                <c:pt idx="1408">
                  <c:v>269.19717582338421</c:v>
                </c:pt>
                <c:pt idx="1409">
                  <c:v>269.346764145039</c:v>
                </c:pt>
                <c:pt idx="1410">
                  <c:v>269.49632941096019</c:v>
                </c:pt>
                <c:pt idx="1411">
                  <c:v>269.64587164104302</c:v>
                </c:pt>
                <c:pt idx="1412">
                  <c:v>269.79539085515091</c:v>
                </c:pt>
                <c:pt idx="1413">
                  <c:v>269.94488707311842</c:v>
                </c:pt>
                <c:pt idx="1414">
                  <c:v>270.09436031474621</c:v>
                </c:pt>
                <c:pt idx="1415">
                  <c:v>270.24381059980658</c:v>
                </c:pt>
                <c:pt idx="1416">
                  <c:v>270.39323794803818</c:v>
                </c:pt>
                <c:pt idx="1417">
                  <c:v>270.542642379151</c:v>
                </c:pt>
                <c:pt idx="1418">
                  <c:v>270.69202391282317</c:v>
                </c:pt>
                <c:pt idx="1419">
                  <c:v>270.84138256870159</c:v>
                </c:pt>
                <c:pt idx="1420">
                  <c:v>270.99071836640383</c:v>
                </c:pt>
                <c:pt idx="1421">
                  <c:v>271.1400313255167</c:v>
                </c:pt>
                <c:pt idx="1422">
                  <c:v>271.2893214655939</c:v>
                </c:pt>
                <c:pt idx="1423">
                  <c:v>271.43858880616227</c:v>
                </c:pt>
                <c:pt idx="1424">
                  <c:v>271.58783336671632</c:v>
                </c:pt>
                <c:pt idx="1425">
                  <c:v>271.73705516671959</c:v>
                </c:pt>
                <c:pt idx="1426">
                  <c:v>271.88625422560722</c:v>
                </c:pt>
                <c:pt idx="1427">
                  <c:v>272.03543056278329</c:v>
                </c:pt>
                <c:pt idx="1428">
                  <c:v>272.18458419762061</c:v>
                </c:pt>
                <c:pt idx="1429">
                  <c:v>272.33371514946379</c:v>
                </c:pt>
                <c:pt idx="1430">
                  <c:v>272.48282343762639</c:v>
                </c:pt>
                <c:pt idx="1431">
                  <c:v>272.63190908139228</c:v>
                </c:pt>
                <c:pt idx="1432">
                  <c:v>272.78097210001471</c:v>
                </c:pt>
                <c:pt idx="1433">
                  <c:v>272.93001251271858</c:v>
                </c:pt>
                <c:pt idx="1434">
                  <c:v>273.07903033869871</c:v>
                </c:pt>
                <c:pt idx="1435">
                  <c:v>273.2280255971188</c:v>
                </c:pt>
                <c:pt idx="1436">
                  <c:v>273.37699830711409</c:v>
                </c:pt>
                <c:pt idx="1437">
                  <c:v>273.52594848779131</c:v>
                </c:pt>
                <c:pt idx="1438">
                  <c:v>273.67487615822529</c:v>
                </c:pt>
                <c:pt idx="1439">
                  <c:v>273.8237813374638</c:v>
                </c:pt>
                <c:pt idx="1440">
                  <c:v>273.97266404452381</c:v>
                </c:pt>
                <c:pt idx="1441">
                  <c:v>274.12152429839313</c:v>
                </c:pt>
                <c:pt idx="1442">
                  <c:v>274.2703621180313</c:v>
                </c:pt>
                <c:pt idx="1443">
                  <c:v>274.41917752236827</c:v>
                </c:pt>
                <c:pt idx="1444">
                  <c:v>274.5679705303038</c:v>
                </c:pt>
                <c:pt idx="1445">
                  <c:v>274.71674116071068</c:v>
                </c:pt>
                <c:pt idx="1446">
                  <c:v>274.86548943243071</c:v>
                </c:pt>
                <c:pt idx="1447">
                  <c:v>275.01421536427819</c:v>
                </c:pt>
                <c:pt idx="1448">
                  <c:v>275.16291897503868</c:v>
                </c:pt>
                <c:pt idx="1449">
                  <c:v>275.31160028346852</c:v>
                </c:pt>
                <c:pt idx="1450">
                  <c:v>275.46025930829421</c:v>
                </c:pt>
                <c:pt idx="1451">
                  <c:v>275.60889606821559</c:v>
                </c:pt>
                <c:pt idx="1452">
                  <c:v>275.75751058190309</c:v>
                </c:pt>
                <c:pt idx="1453">
                  <c:v>275.90610286799819</c:v>
                </c:pt>
                <c:pt idx="1454">
                  <c:v>276.05467294511499</c:v>
                </c:pt>
                <c:pt idx="1455">
                  <c:v>276.20322083183879</c:v>
                </c:pt>
                <c:pt idx="1456">
                  <c:v>276.35174654672602</c:v>
                </c:pt>
                <c:pt idx="1457">
                  <c:v>276.5002501083045</c:v>
                </c:pt>
                <c:pt idx="1458">
                  <c:v>276.64873153507671</c:v>
                </c:pt>
                <c:pt idx="1459">
                  <c:v>276.7971908455122</c:v>
                </c:pt>
                <c:pt idx="1460">
                  <c:v>276.94562805805748</c:v>
                </c:pt>
                <c:pt idx="1461">
                  <c:v>277.09404319112781</c:v>
                </c:pt>
                <c:pt idx="1462">
                  <c:v>277.2424362631113</c:v>
                </c:pt>
                <c:pt idx="1463">
                  <c:v>277.39080729236872</c:v>
                </c:pt>
                <c:pt idx="1464">
                  <c:v>277.53915629723258</c:v>
                </c:pt>
                <c:pt idx="1465">
                  <c:v>277.68748329600783</c:v>
                </c:pt>
                <c:pt idx="1466">
                  <c:v>277.83578830697098</c:v>
                </c:pt>
                <c:pt idx="1467">
                  <c:v>277.98407134837288</c:v>
                </c:pt>
                <c:pt idx="1468">
                  <c:v>278.13233243843382</c:v>
                </c:pt>
                <c:pt idx="1469">
                  <c:v>278.28057159534899</c:v>
                </c:pt>
                <c:pt idx="1470">
                  <c:v>278.42878883728588</c:v>
                </c:pt>
                <c:pt idx="1471">
                  <c:v>278.5769841823834</c:v>
                </c:pt>
                <c:pt idx="1472">
                  <c:v>278.72515764875391</c:v>
                </c:pt>
                <c:pt idx="1473">
                  <c:v>278.87330925448231</c:v>
                </c:pt>
                <c:pt idx="1474">
                  <c:v>279.0214390176269</c:v>
                </c:pt>
                <c:pt idx="1475">
                  <c:v>279.16954695621803</c:v>
                </c:pt>
                <c:pt idx="1476">
                  <c:v>279.31763308825879</c:v>
                </c:pt>
                <c:pt idx="1477">
                  <c:v>279.46569743172608</c:v>
                </c:pt>
                <c:pt idx="1478">
                  <c:v>279.61374000456902</c:v>
                </c:pt>
                <c:pt idx="1479">
                  <c:v>279.7617608247113</c:v>
                </c:pt>
                <c:pt idx="1480">
                  <c:v>279.90975991004751</c:v>
                </c:pt>
                <c:pt idx="1481">
                  <c:v>280.05773727844689</c:v>
                </c:pt>
                <c:pt idx="1482">
                  <c:v>280.20569294775169</c:v>
                </c:pt>
                <c:pt idx="1483">
                  <c:v>280.3536269357777</c:v>
                </c:pt>
                <c:pt idx="1484">
                  <c:v>280.50153926031368</c:v>
                </c:pt>
                <c:pt idx="1485">
                  <c:v>280.64942993912172</c:v>
                </c:pt>
                <c:pt idx="1486">
                  <c:v>280.79729898993787</c:v>
                </c:pt>
                <c:pt idx="1487">
                  <c:v>280.94514643047142</c:v>
                </c:pt>
                <c:pt idx="1488">
                  <c:v>281.09297227840511</c:v>
                </c:pt>
                <c:pt idx="1489">
                  <c:v>281.24077655139592</c:v>
                </c:pt>
                <c:pt idx="1490">
                  <c:v>281.38855926707419</c:v>
                </c:pt>
                <c:pt idx="1491">
                  <c:v>281.53632044304408</c:v>
                </c:pt>
                <c:pt idx="1492">
                  <c:v>281.684060096883</c:v>
                </c:pt>
                <c:pt idx="1493">
                  <c:v>281.83177824614359</c:v>
                </c:pt>
                <c:pt idx="1494">
                  <c:v>281.97947490835128</c:v>
                </c:pt>
                <c:pt idx="1495">
                  <c:v>282.12715010100533</c:v>
                </c:pt>
                <c:pt idx="1496">
                  <c:v>282.27480384158042</c:v>
                </c:pt>
                <c:pt idx="1497">
                  <c:v>282.42243614752363</c:v>
                </c:pt>
                <c:pt idx="1498">
                  <c:v>282.57004703625819</c:v>
                </c:pt>
                <c:pt idx="1499">
                  <c:v>282.71763652517978</c:v>
                </c:pt>
                <c:pt idx="1500">
                  <c:v>282.86520463165908</c:v>
                </c:pt>
                <c:pt idx="1501">
                  <c:v>283.01275137304123</c:v>
                </c:pt>
                <c:pt idx="1502">
                  <c:v>283.16027676664532</c:v>
                </c:pt>
                <c:pt idx="1503">
                  <c:v>283.30778082976502</c:v>
                </c:pt>
                <c:pt idx="1504">
                  <c:v>283.45526357966901</c:v>
                </c:pt>
                <c:pt idx="1505">
                  <c:v>283.6027250335996</c:v>
                </c:pt>
                <c:pt idx="1506">
                  <c:v>283.75016520877512</c:v>
                </c:pt>
                <c:pt idx="1507">
                  <c:v>283.89758412238677</c:v>
                </c:pt>
                <c:pt idx="1508">
                  <c:v>284.04498179160231</c:v>
                </c:pt>
                <c:pt idx="1509">
                  <c:v>284.19235823356257</c:v>
                </c:pt>
                <c:pt idx="1510">
                  <c:v>284.33971346538391</c:v>
                </c:pt>
                <c:pt idx="1511">
                  <c:v>284.48704750415811</c:v>
                </c:pt>
                <c:pt idx="1512">
                  <c:v>284.63436036695123</c:v>
                </c:pt>
                <c:pt idx="1513">
                  <c:v>284.7816520708044</c:v>
                </c:pt>
                <c:pt idx="1514">
                  <c:v>284.92892263273399</c:v>
                </c:pt>
                <c:pt idx="1515">
                  <c:v>285.07617206973117</c:v>
                </c:pt>
                <c:pt idx="1516">
                  <c:v>285.22340039876252</c:v>
                </c:pt>
                <c:pt idx="1517">
                  <c:v>285.37060763676971</c:v>
                </c:pt>
                <c:pt idx="1518">
                  <c:v>285.51779380066989</c:v>
                </c:pt>
                <c:pt idx="1519">
                  <c:v>285.66495890735439</c:v>
                </c:pt>
                <c:pt idx="1520">
                  <c:v>285.81210297369199</c:v>
                </c:pt>
                <c:pt idx="1521">
                  <c:v>285.95922601652512</c:v>
                </c:pt>
                <c:pt idx="1522">
                  <c:v>286.10632805267221</c:v>
                </c:pt>
                <c:pt idx="1523">
                  <c:v>286.2534090989268</c:v>
                </c:pt>
                <c:pt idx="1524">
                  <c:v>286.40046917205871</c:v>
                </c:pt>
                <c:pt idx="1525">
                  <c:v>286.54750828881362</c:v>
                </c:pt>
                <c:pt idx="1526">
                  <c:v>286.69452646591202</c:v>
                </c:pt>
                <c:pt idx="1527">
                  <c:v>286.84152372004968</c:v>
                </c:pt>
                <c:pt idx="1528">
                  <c:v>286.98850006789922</c:v>
                </c:pt>
                <c:pt idx="1529">
                  <c:v>287.13545552610913</c:v>
                </c:pt>
                <c:pt idx="1530">
                  <c:v>287.2823901113033</c:v>
                </c:pt>
                <c:pt idx="1531">
                  <c:v>287.42930384008139</c:v>
                </c:pt>
                <c:pt idx="1532">
                  <c:v>287.57619672901882</c:v>
                </c:pt>
                <c:pt idx="1533">
                  <c:v>287.72306879466828</c:v>
                </c:pt>
                <c:pt idx="1534">
                  <c:v>287.8699200535566</c:v>
                </c:pt>
                <c:pt idx="1535">
                  <c:v>288.01675052218877</c:v>
                </c:pt>
                <c:pt idx="1536">
                  <c:v>288.16356021704519</c:v>
                </c:pt>
                <c:pt idx="1537">
                  <c:v>288.31034915458179</c:v>
                </c:pt>
                <c:pt idx="1538">
                  <c:v>288.45711735123058</c:v>
                </c:pt>
                <c:pt idx="1539">
                  <c:v>288.60386482340232</c:v>
                </c:pt>
                <c:pt idx="1540">
                  <c:v>288.7505915874803</c:v>
                </c:pt>
                <c:pt idx="1541">
                  <c:v>288.89729765982793</c:v>
                </c:pt>
                <c:pt idx="1542">
                  <c:v>289.04398305678279</c:v>
                </c:pt>
                <c:pt idx="1543">
                  <c:v>289.19064779465998</c:v>
                </c:pt>
                <c:pt idx="1544">
                  <c:v>289.33729188975047</c:v>
                </c:pt>
                <c:pt idx="1545">
                  <c:v>289.48391535832252</c:v>
                </c:pt>
                <c:pt idx="1546">
                  <c:v>289.63051821662049</c:v>
                </c:pt>
                <c:pt idx="1547">
                  <c:v>289.77710048086601</c:v>
                </c:pt>
                <c:pt idx="1548">
                  <c:v>289.92366216725731</c:v>
                </c:pt>
                <c:pt idx="1549">
                  <c:v>290.0702032919686</c:v>
                </c:pt>
                <c:pt idx="1550">
                  <c:v>290.21672387115223</c:v>
                </c:pt>
                <c:pt idx="1551">
                  <c:v>290.36322392093768</c:v>
                </c:pt>
                <c:pt idx="1552">
                  <c:v>290.50970345742871</c:v>
                </c:pt>
                <c:pt idx="1553">
                  <c:v>290.65616249670859</c:v>
                </c:pt>
                <c:pt idx="1554">
                  <c:v>290.80260105483808</c:v>
                </c:pt>
                <c:pt idx="1555">
                  <c:v>290.94901914785299</c:v>
                </c:pt>
                <c:pt idx="1556">
                  <c:v>291.09541679176652</c:v>
                </c:pt>
                <c:pt idx="1557">
                  <c:v>291.24179400257162</c:v>
                </c:pt>
                <c:pt idx="1558">
                  <c:v>291.38815079623498</c:v>
                </c:pt>
                <c:pt idx="1559">
                  <c:v>291.534487188703</c:v>
                </c:pt>
                <c:pt idx="1560">
                  <c:v>291.6808031958991</c:v>
                </c:pt>
                <c:pt idx="1561">
                  <c:v>291.82709883372229</c:v>
                </c:pt>
                <c:pt idx="1562">
                  <c:v>291.97337411805131</c:v>
                </c:pt>
                <c:pt idx="1563">
                  <c:v>292.11962906474048</c:v>
                </c:pt>
                <c:pt idx="1564">
                  <c:v>292.2658636896237</c:v>
                </c:pt>
                <c:pt idx="1565">
                  <c:v>292.41207800851049</c:v>
                </c:pt>
                <c:pt idx="1566">
                  <c:v>292.55827203718923</c:v>
                </c:pt>
                <c:pt idx="1567">
                  <c:v>292.7044457914248</c:v>
                </c:pt>
                <c:pt idx="1568">
                  <c:v>292.85059928696131</c:v>
                </c:pt>
                <c:pt idx="1569">
                  <c:v>292.99673253951892</c:v>
                </c:pt>
                <c:pt idx="1570">
                  <c:v>293.14284556479708</c:v>
                </c:pt>
                <c:pt idx="1571">
                  <c:v>293.28893837847198</c:v>
                </c:pt>
                <c:pt idx="1572">
                  <c:v>293.4350109961984</c:v>
                </c:pt>
                <c:pt idx="1573">
                  <c:v>293.58106343360862</c:v>
                </c:pt>
                <c:pt idx="1574">
                  <c:v>293.72709570631338</c:v>
                </c:pt>
                <c:pt idx="1575">
                  <c:v>293.87310782990079</c:v>
                </c:pt>
                <c:pt idx="1576">
                  <c:v>294.01909981993771</c:v>
                </c:pt>
                <c:pt idx="1577">
                  <c:v>294.16507169196808</c:v>
                </c:pt>
                <c:pt idx="1578">
                  <c:v>294.31102346151522</c:v>
                </c:pt>
                <c:pt idx="1579">
                  <c:v>294.45695514407998</c:v>
                </c:pt>
                <c:pt idx="1580">
                  <c:v>294.6028667551418</c:v>
                </c:pt>
                <c:pt idx="1581">
                  <c:v>294.74875831015783</c:v>
                </c:pt>
                <c:pt idx="1582">
                  <c:v>294.89462982456382</c:v>
                </c:pt>
                <c:pt idx="1583">
                  <c:v>295.04048131377442</c:v>
                </c:pt>
                <c:pt idx="1584">
                  <c:v>295.1863127931818</c:v>
                </c:pt>
                <c:pt idx="1585">
                  <c:v>295.33212427815658</c:v>
                </c:pt>
                <c:pt idx="1586">
                  <c:v>295.47791578404969</c:v>
                </c:pt>
                <c:pt idx="1587">
                  <c:v>295.62368732618842</c:v>
                </c:pt>
                <c:pt idx="1588">
                  <c:v>295.76943891987929</c:v>
                </c:pt>
                <c:pt idx="1589">
                  <c:v>295.9151705804079</c:v>
                </c:pt>
                <c:pt idx="1590">
                  <c:v>296.06088232303881</c:v>
                </c:pt>
                <c:pt idx="1591">
                  <c:v>296.20657416301401</c:v>
                </c:pt>
                <c:pt idx="1592">
                  <c:v>296.35224611555572</c:v>
                </c:pt>
                <c:pt idx="1593">
                  <c:v>296.49789819586351</c:v>
                </c:pt>
                <c:pt idx="1594">
                  <c:v>296.64353041911693</c:v>
                </c:pt>
                <c:pt idx="1595">
                  <c:v>296.78914280047383</c:v>
                </c:pt>
                <c:pt idx="1596">
                  <c:v>296.93473535507138</c:v>
                </c:pt>
                <c:pt idx="1597">
                  <c:v>297.08030809802591</c:v>
                </c:pt>
                <c:pt idx="1598">
                  <c:v>297.22586104443229</c:v>
                </c:pt>
                <c:pt idx="1599">
                  <c:v>297.37139420936421</c:v>
                </c:pt>
                <c:pt idx="1600">
                  <c:v>297.51690760787562</c:v>
                </c:pt>
                <c:pt idx="1601">
                  <c:v>297.66240125499769</c:v>
                </c:pt>
                <c:pt idx="1602">
                  <c:v>297.80787516574259</c:v>
                </c:pt>
                <c:pt idx="1603">
                  <c:v>297.9533293551014</c:v>
                </c:pt>
                <c:pt idx="1604">
                  <c:v>298.09876383804379</c:v>
                </c:pt>
                <c:pt idx="1605">
                  <c:v>298.2441786295193</c:v>
                </c:pt>
                <c:pt idx="1606">
                  <c:v>298.38957374445619</c:v>
                </c:pt>
                <c:pt idx="1607">
                  <c:v>298.53494919776301</c:v>
                </c:pt>
                <c:pt idx="1608">
                  <c:v>298.68030500432661</c:v>
                </c:pt>
                <c:pt idx="1609">
                  <c:v>298.82564117901501</c:v>
                </c:pt>
                <c:pt idx="1610">
                  <c:v>298.9709577366736</c:v>
                </c:pt>
                <c:pt idx="1611">
                  <c:v>299.11625469212947</c:v>
                </c:pt>
                <c:pt idx="1612">
                  <c:v>299.26153206018751</c:v>
                </c:pt>
                <c:pt idx="1613">
                  <c:v>299.40678985563409</c:v>
                </c:pt>
                <c:pt idx="1614">
                  <c:v>299.55202809323322</c:v>
                </c:pt>
                <c:pt idx="1615">
                  <c:v>299.69724678773019</c:v>
                </c:pt>
                <c:pt idx="1616">
                  <c:v>299.84244595384899</c:v>
                </c:pt>
                <c:pt idx="1617">
                  <c:v>299.98762560629461</c:v>
                </c:pt>
                <c:pt idx="1618">
                  <c:v>300.13278575975102</c:v>
                </c:pt>
                <c:pt idx="1619">
                  <c:v>300.27792642888119</c:v>
                </c:pt>
                <c:pt idx="1620">
                  <c:v>300.42304762833112</c:v>
                </c:pt>
                <c:pt idx="1621">
                  <c:v>300.56814937272293</c:v>
                </c:pt>
                <c:pt idx="1622">
                  <c:v>300.71323167666162</c:v>
                </c:pt>
                <c:pt idx="1623">
                  <c:v>300.85829455473078</c:v>
                </c:pt>
                <c:pt idx="1624">
                  <c:v>301.0033380214939</c:v>
                </c:pt>
                <c:pt idx="1625">
                  <c:v>301.14836209149701</c:v>
                </c:pt>
                <c:pt idx="1626">
                  <c:v>301.29336677926182</c:v>
                </c:pt>
                <c:pt idx="1627">
                  <c:v>301.43835209929512</c:v>
                </c:pt>
                <c:pt idx="1628">
                  <c:v>301.58331806608021</c:v>
                </c:pt>
                <c:pt idx="1629">
                  <c:v>301.72826469408369</c:v>
                </c:pt>
                <c:pt idx="1630">
                  <c:v>301.87319199774959</c:v>
                </c:pt>
                <c:pt idx="1631">
                  <c:v>302.0180999915039</c:v>
                </c:pt>
                <c:pt idx="1632">
                  <c:v>302.16298868975281</c:v>
                </c:pt>
                <c:pt idx="1633">
                  <c:v>302.30785810688332</c:v>
                </c:pt>
                <c:pt idx="1634">
                  <c:v>302.4527082572622</c:v>
                </c:pt>
                <c:pt idx="1635">
                  <c:v>302.59753915523731</c:v>
                </c:pt>
                <c:pt idx="1636">
                  <c:v>302.74235081513609</c:v>
                </c:pt>
                <c:pt idx="1637">
                  <c:v>302.88714325126767</c:v>
                </c:pt>
                <c:pt idx="1638">
                  <c:v>303.03191647792158</c:v>
                </c:pt>
                <c:pt idx="1639">
                  <c:v>303.1766705093678</c:v>
                </c:pt>
                <c:pt idx="1640">
                  <c:v>303.32140535985621</c:v>
                </c:pt>
                <c:pt idx="1641">
                  <c:v>303.46612104361918</c:v>
                </c:pt>
                <c:pt idx="1642">
                  <c:v>303.6108175748688</c:v>
                </c:pt>
                <c:pt idx="1643">
                  <c:v>303.7554949677974</c:v>
                </c:pt>
                <c:pt idx="1644">
                  <c:v>303.90015323657968</c:v>
                </c:pt>
                <c:pt idx="1645">
                  <c:v>304.04479239536948</c:v>
                </c:pt>
                <c:pt idx="1646">
                  <c:v>304.18941245830371</c:v>
                </c:pt>
                <c:pt idx="1647">
                  <c:v>304.33401343949822</c:v>
                </c:pt>
                <c:pt idx="1648">
                  <c:v>304.47859535305099</c:v>
                </c:pt>
                <c:pt idx="1649">
                  <c:v>304.62315821304048</c:v>
                </c:pt>
                <c:pt idx="1650">
                  <c:v>304.76770203352697</c:v>
                </c:pt>
                <c:pt idx="1651">
                  <c:v>304.91222682854999</c:v>
                </c:pt>
                <c:pt idx="1652">
                  <c:v>305.0567326121336</c:v>
                </c:pt>
                <c:pt idx="1653">
                  <c:v>305.20121939827959</c:v>
                </c:pt>
                <c:pt idx="1654">
                  <c:v>305.34568720097309</c:v>
                </c:pt>
                <c:pt idx="1655">
                  <c:v>305.49013603417899</c:v>
                </c:pt>
                <c:pt idx="1656">
                  <c:v>305.6345659118461</c:v>
                </c:pt>
                <c:pt idx="1657">
                  <c:v>305.77897684790088</c:v>
                </c:pt>
                <c:pt idx="1658">
                  <c:v>305.92336885625389</c:v>
                </c:pt>
                <c:pt idx="1659">
                  <c:v>306.06774195079578</c:v>
                </c:pt>
                <c:pt idx="1660">
                  <c:v>306.21209614539993</c:v>
                </c:pt>
                <c:pt idx="1661">
                  <c:v>306.35643145391941</c:v>
                </c:pt>
                <c:pt idx="1662">
                  <c:v>306.50074789019038</c:v>
                </c:pt>
                <c:pt idx="1663">
                  <c:v>306.64504546803039</c:v>
                </c:pt>
                <c:pt idx="1664">
                  <c:v>306.78932420123721</c:v>
                </c:pt>
                <c:pt idx="1665">
                  <c:v>306.93358410359099</c:v>
                </c:pt>
                <c:pt idx="1666">
                  <c:v>307.077825188855</c:v>
                </c:pt>
                <c:pt idx="1667">
                  <c:v>307.2220474707716</c:v>
                </c:pt>
                <c:pt idx="1668">
                  <c:v>307.36625096306648</c:v>
                </c:pt>
                <c:pt idx="1669">
                  <c:v>307.51043567944782</c:v>
                </c:pt>
                <c:pt idx="1670">
                  <c:v>307.65460163360308</c:v>
                </c:pt>
                <c:pt idx="1671">
                  <c:v>307.79874883920371</c:v>
                </c:pt>
                <c:pt idx="1672">
                  <c:v>307.94287730990271</c:v>
                </c:pt>
                <c:pt idx="1673">
                  <c:v>308.08698705933398</c:v>
                </c:pt>
                <c:pt idx="1674">
                  <c:v>308.23107810111361</c:v>
                </c:pt>
                <c:pt idx="1675">
                  <c:v>308.37515044884202</c:v>
                </c:pt>
                <c:pt idx="1676">
                  <c:v>308.519204116097</c:v>
                </c:pt>
                <c:pt idx="1677">
                  <c:v>308.66323911644321</c:v>
                </c:pt>
                <c:pt idx="1678">
                  <c:v>308.80725546342381</c:v>
                </c:pt>
                <c:pt idx="1679">
                  <c:v>308.95125317056659</c:v>
                </c:pt>
                <c:pt idx="1680">
                  <c:v>309.09523225137968</c:v>
                </c:pt>
                <c:pt idx="1681">
                  <c:v>309.2391927193537</c:v>
                </c:pt>
                <c:pt idx="1682">
                  <c:v>309.38313458796279</c:v>
                </c:pt>
                <c:pt idx="1683">
                  <c:v>309.52705787066219</c:v>
                </c:pt>
                <c:pt idx="1684">
                  <c:v>309.67096258088912</c:v>
                </c:pt>
                <c:pt idx="1685">
                  <c:v>309.81484873206398</c:v>
                </c:pt>
                <c:pt idx="1686">
                  <c:v>309.95871633758918</c:v>
                </c:pt>
                <c:pt idx="1687">
                  <c:v>310.10256541084948</c:v>
                </c:pt>
                <c:pt idx="1688">
                  <c:v>310.2463959652116</c:v>
                </c:pt>
                <c:pt idx="1689">
                  <c:v>310.3902080140266</c:v>
                </c:pt>
                <c:pt idx="1690">
                  <c:v>310.53400157062532</c:v>
                </c:pt>
                <c:pt idx="1691">
                  <c:v>310.67777664832192</c:v>
                </c:pt>
                <c:pt idx="1692">
                  <c:v>310.82153326041458</c:v>
                </c:pt>
                <c:pt idx="1693">
                  <c:v>310.96527142018329</c:v>
                </c:pt>
                <c:pt idx="1694">
                  <c:v>311.10899114088983</c:v>
                </c:pt>
                <c:pt idx="1695">
                  <c:v>311.25269243577952</c:v>
                </c:pt>
                <c:pt idx="1696">
                  <c:v>311.39637531807989</c:v>
                </c:pt>
                <c:pt idx="1697">
                  <c:v>311.54003980100163</c:v>
                </c:pt>
                <c:pt idx="1698">
                  <c:v>311.68368589773678</c:v>
                </c:pt>
                <c:pt idx="1699">
                  <c:v>311.82731362146308</c:v>
                </c:pt>
                <c:pt idx="1700">
                  <c:v>311.97092298533789</c:v>
                </c:pt>
                <c:pt idx="1701">
                  <c:v>312.1145140025036</c:v>
                </c:pt>
                <c:pt idx="1702">
                  <c:v>312.2580866860838</c:v>
                </c:pt>
                <c:pt idx="1703">
                  <c:v>312.40164104918688</c:v>
                </c:pt>
                <c:pt idx="1704">
                  <c:v>312.54517710490262</c:v>
                </c:pt>
                <c:pt idx="1705">
                  <c:v>312.6886948663049</c:v>
                </c:pt>
                <c:pt idx="1706">
                  <c:v>312.83219434644911</c:v>
                </c:pt>
                <c:pt idx="1707">
                  <c:v>312.97567555837452</c:v>
                </c:pt>
                <c:pt idx="1708">
                  <c:v>313.11913851510491</c:v>
                </c:pt>
                <c:pt idx="1709">
                  <c:v>313.26258322964469</c:v>
                </c:pt>
                <c:pt idx="1710">
                  <c:v>313.40600971498247</c:v>
                </c:pt>
                <c:pt idx="1711">
                  <c:v>313.5494179840905</c:v>
                </c:pt>
                <c:pt idx="1712">
                  <c:v>313.69280804992388</c:v>
                </c:pt>
                <c:pt idx="1713">
                  <c:v>313.8361799254202</c:v>
                </c:pt>
                <c:pt idx="1714">
                  <c:v>313.97953362350142</c:v>
                </c:pt>
                <c:pt idx="1715">
                  <c:v>314.1228691570721</c:v>
                </c:pt>
                <c:pt idx="1716">
                  <c:v>314.26618653902062</c:v>
                </c:pt>
                <c:pt idx="1717">
                  <c:v>314.40948578221759</c:v>
                </c:pt>
                <c:pt idx="1718">
                  <c:v>314.5527668995195</c:v>
                </c:pt>
                <c:pt idx="1719">
                  <c:v>314.6960299037633</c:v>
                </c:pt>
                <c:pt idx="1720">
                  <c:v>314.83927480777032</c:v>
                </c:pt>
                <c:pt idx="1721">
                  <c:v>314.98250162434761</c:v>
                </c:pt>
                <c:pt idx="1722">
                  <c:v>315.12571036628191</c:v>
                </c:pt>
                <c:pt idx="1723">
                  <c:v>315.26890104634629</c:v>
                </c:pt>
                <c:pt idx="1724">
                  <c:v>315.41207367729652</c:v>
                </c:pt>
                <c:pt idx="1725">
                  <c:v>315.5552282718715</c:v>
                </c:pt>
                <c:pt idx="1726">
                  <c:v>315.69836484279477</c:v>
                </c:pt>
                <c:pt idx="1727">
                  <c:v>315.84148340277397</c:v>
                </c:pt>
                <c:pt idx="1728">
                  <c:v>315.98458396449718</c:v>
                </c:pt>
                <c:pt idx="1729">
                  <c:v>316.12766654064029</c:v>
                </c:pt>
                <c:pt idx="1730">
                  <c:v>316.27073114386019</c:v>
                </c:pt>
                <c:pt idx="1731">
                  <c:v>316.41377778679953</c:v>
                </c:pt>
                <c:pt idx="1732">
                  <c:v>316.55680648208249</c:v>
                </c:pt>
                <c:pt idx="1733">
                  <c:v>316.6998172423198</c:v>
                </c:pt>
                <c:pt idx="1734">
                  <c:v>316.84281008010322</c:v>
                </c:pt>
                <c:pt idx="1735">
                  <c:v>316.98578500801062</c:v>
                </c:pt>
                <c:pt idx="1736">
                  <c:v>317.12874203860292</c:v>
                </c:pt>
                <c:pt idx="1737">
                  <c:v>317.27168118442501</c:v>
                </c:pt>
                <c:pt idx="1738">
                  <c:v>317.41460245800562</c:v>
                </c:pt>
                <c:pt idx="1739">
                  <c:v>317.55750587185838</c:v>
                </c:pt>
                <c:pt idx="1740">
                  <c:v>317.70039143847919</c:v>
                </c:pt>
                <c:pt idx="1741">
                  <c:v>317.84325917035011</c:v>
                </c:pt>
                <c:pt idx="1742">
                  <c:v>317.98610907993663</c:v>
                </c:pt>
                <c:pt idx="1743">
                  <c:v>318.12894117968642</c:v>
                </c:pt>
                <c:pt idx="1744">
                  <c:v>318.27175548203479</c:v>
                </c:pt>
                <c:pt idx="1745">
                  <c:v>318.41455199939941</c:v>
                </c:pt>
                <c:pt idx="1746">
                  <c:v>318.55733074418077</c:v>
                </c:pt>
                <c:pt idx="1747">
                  <c:v>318.70009172876649</c:v>
                </c:pt>
                <c:pt idx="1748">
                  <c:v>318.84283496552609</c:v>
                </c:pt>
                <c:pt idx="1749">
                  <c:v>318.98556046681477</c:v>
                </c:pt>
                <c:pt idx="1750">
                  <c:v>319.12826824497199</c:v>
                </c:pt>
                <c:pt idx="1751">
                  <c:v>319.270958312321</c:v>
                </c:pt>
                <c:pt idx="1752">
                  <c:v>319.41363068116959</c:v>
                </c:pt>
                <c:pt idx="1753">
                  <c:v>319.55628536381039</c:v>
                </c:pt>
                <c:pt idx="1754">
                  <c:v>319.69892237252009</c:v>
                </c:pt>
                <c:pt idx="1755">
                  <c:v>319.84154171955981</c:v>
                </c:pt>
                <c:pt idx="1756">
                  <c:v>319.98414341717489</c:v>
                </c:pt>
                <c:pt idx="1757">
                  <c:v>320.12672747759689</c:v>
                </c:pt>
                <c:pt idx="1758">
                  <c:v>320.26929391304071</c:v>
                </c:pt>
                <c:pt idx="1759">
                  <c:v>320.41184273570411</c:v>
                </c:pt>
                <c:pt idx="1760">
                  <c:v>320.55437395777352</c:v>
                </c:pt>
                <c:pt idx="1761">
                  <c:v>320.69688759141582</c:v>
                </c:pt>
                <c:pt idx="1762">
                  <c:v>320.83938364878532</c:v>
                </c:pt>
                <c:pt idx="1763">
                  <c:v>320.9818621420207</c:v>
                </c:pt>
                <c:pt idx="1764">
                  <c:v>321.12432308324452</c:v>
                </c:pt>
                <c:pt idx="1765">
                  <c:v>321.26676648456368</c:v>
                </c:pt>
                <c:pt idx="1766">
                  <c:v>321.409192358072</c:v>
                </c:pt>
                <c:pt idx="1767">
                  <c:v>321.55160071584601</c:v>
                </c:pt>
                <c:pt idx="1768">
                  <c:v>321.69399156994842</c:v>
                </c:pt>
                <c:pt idx="1769">
                  <c:v>321.83636493242477</c:v>
                </c:pt>
                <c:pt idx="1770">
                  <c:v>321.97872081530932</c:v>
                </c:pt>
                <c:pt idx="1771">
                  <c:v>322.12105923061722</c:v>
                </c:pt>
                <c:pt idx="1772">
                  <c:v>322.26338019035143</c:v>
                </c:pt>
                <c:pt idx="1773">
                  <c:v>322.40568370649822</c:v>
                </c:pt>
                <c:pt idx="1774">
                  <c:v>322.54796979102912</c:v>
                </c:pt>
                <c:pt idx="1775">
                  <c:v>322.69023845590129</c:v>
                </c:pt>
                <c:pt idx="1776">
                  <c:v>322.8324897130571</c:v>
                </c:pt>
                <c:pt idx="1777">
                  <c:v>322.97472357442348</c:v>
                </c:pt>
                <c:pt idx="1778">
                  <c:v>323.11694005191208</c:v>
                </c:pt>
                <c:pt idx="1779">
                  <c:v>323.2591391574212</c:v>
                </c:pt>
                <c:pt idx="1780">
                  <c:v>323.40132090283203</c:v>
                </c:pt>
                <c:pt idx="1781">
                  <c:v>323.54348530001312</c:v>
                </c:pt>
                <c:pt idx="1782">
                  <c:v>323.68563236081769</c:v>
                </c:pt>
                <c:pt idx="1783">
                  <c:v>323.82776209708368</c:v>
                </c:pt>
                <c:pt idx="1784">
                  <c:v>323.96987452063428</c:v>
                </c:pt>
                <c:pt idx="1785">
                  <c:v>324.11196964327848</c:v>
                </c:pt>
                <c:pt idx="1786">
                  <c:v>324.25404747681051</c:v>
                </c:pt>
                <c:pt idx="1787">
                  <c:v>324.39610803300923</c:v>
                </c:pt>
                <c:pt idx="1788">
                  <c:v>324.53815132364059</c:v>
                </c:pt>
                <c:pt idx="1789">
                  <c:v>324.68017736045402</c:v>
                </c:pt>
                <c:pt idx="1790">
                  <c:v>324.82218615518582</c:v>
                </c:pt>
                <c:pt idx="1791">
                  <c:v>324.96417771955669</c:v>
                </c:pt>
                <c:pt idx="1792">
                  <c:v>325.10615206527382</c:v>
                </c:pt>
                <c:pt idx="1793">
                  <c:v>325.24810920402939</c:v>
                </c:pt>
                <c:pt idx="1794">
                  <c:v>325.39004914750109</c:v>
                </c:pt>
                <c:pt idx="1795">
                  <c:v>325.53197190735131</c:v>
                </c:pt>
                <c:pt idx="1796">
                  <c:v>325.6738774952309</c:v>
                </c:pt>
                <c:pt idx="1797">
                  <c:v>325.81576592277241</c:v>
                </c:pt>
                <c:pt idx="1798">
                  <c:v>325.95763720159778</c:v>
                </c:pt>
                <c:pt idx="1799">
                  <c:v>326.09949134331208</c:v>
                </c:pt>
                <c:pt idx="1800">
                  <c:v>326.24132835950661</c:v>
                </c:pt>
                <c:pt idx="1801">
                  <c:v>326.38314826175889</c:v>
                </c:pt>
                <c:pt idx="1802">
                  <c:v>326.52495106163298</c:v>
                </c:pt>
                <c:pt idx="1803">
                  <c:v>326.66673677067598</c:v>
                </c:pt>
                <c:pt idx="1804">
                  <c:v>326.80850540042411</c:v>
                </c:pt>
                <c:pt idx="1805">
                  <c:v>326.95025696239691</c:v>
                </c:pt>
                <c:pt idx="1806">
                  <c:v>327.09199146810079</c:v>
                </c:pt>
                <c:pt idx="1807">
                  <c:v>327.23370892902801</c:v>
                </c:pt>
                <c:pt idx="1808">
                  <c:v>327.37540935665697</c:v>
                </c:pt>
                <c:pt idx="1809">
                  <c:v>327.51709276245151</c:v>
                </c:pt>
                <c:pt idx="1810">
                  <c:v>327.6587591578616</c:v>
                </c:pt>
                <c:pt idx="1811">
                  <c:v>327.80040855432338</c:v>
                </c:pt>
                <c:pt idx="1812">
                  <c:v>327.94204096325819</c:v>
                </c:pt>
                <c:pt idx="1813">
                  <c:v>328.08365639607501</c:v>
                </c:pt>
                <c:pt idx="1814">
                  <c:v>328.22525486416703</c:v>
                </c:pt>
                <c:pt idx="1815">
                  <c:v>328.36683637891531</c:v>
                </c:pt>
                <c:pt idx="1816">
                  <c:v>328.50840095168542</c:v>
                </c:pt>
                <c:pt idx="1817">
                  <c:v>328.64994859382972</c:v>
                </c:pt>
                <c:pt idx="1818">
                  <c:v>328.79147931668649</c:v>
                </c:pt>
                <c:pt idx="1819">
                  <c:v>328.93299313158099</c:v>
                </c:pt>
                <c:pt idx="1820">
                  <c:v>329.07449004982351</c:v>
                </c:pt>
                <c:pt idx="1821">
                  <c:v>329.21597008271209</c:v>
                </c:pt>
                <c:pt idx="1822">
                  <c:v>329.35743324152941</c:v>
                </c:pt>
                <c:pt idx="1823">
                  <c:v>329.49887953754501</c:v>
                </c:pt>
                <c:pt idx="1824">
                  <c:v>329.64030898201543</c:v>
                </c:pt>
                <c:pt idx="1825">
                  <c:v>329.78172158618207</c:v>
                </c:pt>
                <c:pt idx="1826">
                  <c:v>329.92311736127419</c:v>
                </c:pt>
                <c:pt idx="1827">
                  <c:v>330.06449631850711</c:v>
                </c:pt>
                <c:pt idx="1828">
                  <c:v>330.20585846908023</c:v>
                </c:pt>
                <c:pt idx="1829">
                  <c:v>330.34720382418402</c:v>
                </c:pt>
                <c:pt idx="1830">
                  <c:v>330.48853239499118</c:v>
                </c:pt>
                <c:pt idx="1831">
                  <c:v>330.62984419266201</c:v>
                </c:pt>
                <c:pt idx="1832">
                  <c:v>330.77113922834462</c:v>
                </c:pt>
                <c:pt idx="1833">
                  <c:v>330.91241751317239</c:v>
                </c:pt>
                <c:pt idx="1834">
                  <c:v>331.05367905826603</c:v>
                </c:pt>
                <c:pt idx="1835">
                  <c:v>331.19492387473201</c:v>
                </c:pt>
                <c:pt idx="1836">
                  <c:v>331.33615197366288</c:v>
                </c:pt>
                <c:pt idx="1837">
                  <c:v>331.4773633661394</c:v>
                </c:pt>
                <c:pt idx="1838">
                  <c:v>331.61855806322859</c:v>
                </c:pt>
                <c:pt idx="1839">
                  <c:v>331.7597360759828</c:v>
                </c:pt>
                <c:pt idx="1840">
                  <c:v>331.90089741544227</c:v>
                </c:pt>
                <c:pt idx="1841">
                  <c:v>332.04204209263372</c:v>
                </c:pt>
                <c:pt idx="1842">
                  <c:v>332.18317011857067</c:v>
                </c:pt>
                <c:pt idx="1843">
                  <c:v>332.3242815042538</c:v>
                </c:pt>
                <c:pt idx="1844">
                  <c:v>332.46537626066822</c:v>
                </c:pt>
                <c:pt idx="1845">
                  <c:v>332.60645439878948</c:v>
                </c:pt>
                <c:pt idx="1846">
                  <c:v>332.7475159295771</c:v>
                </c:pt>
                <c:pt idx="1847">
                  <c:v>332.8885608639784</c:v>
                </c:pt>
                <c:pt idx="1848">
                  <c:v>333.02958921292782</c:v>
                </c:pt>
                <c:pt idx="1849">
                  <c:v>333.17060098734669</c:v>
                </c:pt>
                <c:pt idx="1850">
                  <c:v>333.31159619814281</c:v>
                </c:pt>
                <c:pt idx="1851">
                  <c:v>333.45257485621067</c:v>
                </c:pt>
                <c:pt idx="1852">
                  <c:v>333.59353697243222</c:v>
                </c:pt>
                <c:pt idx="1853">
                  <c:v>333.73448255767698</c:v>
                </c:pt>
                <c:pt idx="1854">
                  <c:v>333.87541162280093</c:v>
                </c:pt>
                <c:pt idx="1855">
                  <c:v>334.01632417864568</c:v>
                </c:pt>
                <c:pt idx="1856">
                  <c:v>334.15722023604201</c:v>
                </c:pt>
                <c:pt idx="1857">
                  <c:v>334.29809980580723</c:v>
                </c:pt>
                <c:pt idx="1858">
                  <c:v>334.43896289874431</c:v>
                </c:pt>
                <c:pt idx="1859">
                  <c:v>334.57980952564583</c:v>
                </c:pt>
                <c:pt idx="1860">
                  <c:v>334.72063969728879</c:v>
                </c:pt>
                <c:pt idx="1861">
                  <c:v>334.86145342443922</c:v>
                </c:pt>
                <c:pt idx="1862">
                  <c:v>335.00225071785002</c:v>
                </c:pt>
                <c:pt idx="1863">
                  <c:v>335.14303158826033</c:v>
                </c:pt>
                <c:pt idx="1864">
                  <c:v>335.28379604639821</c:v>
                </c:pt>
                <c:pt idx="1865">
                  <c:v>335.42454410297739</c:v>
                </c:pt>
                <c:pt idx="1866">
                  <c:v>335.56527576869939</c:v>
                </c:pt>
                <c:pt idx="1867">
                  <c:v>335.70599105425339</c:v>
                </c:pt>
                <c:pt idx="1868">
                  <c:v>335.84668997031571</c:v>
                </c:pt>
                <c:pt idx="1869">
                  <c:v>335.98737252754898</c:v>
                </c:pt>
                <c:pt idx="1870">
                  <c:v>336.12803873660499</c:v>
                </c:pt>
                <c:pt idx="1871">
                  <c:v>336.26868860812118</c:v>
                </c:pt>
                <c:pt idx="1872">
                  <c:v>336.40932215272397</c:v>
                </c:pt>
                <c:pt idx="1873">
                  <c:v>336.54993938102598</c:v>
                </c:pt>
                <c:pt idx="1874">
                  <c:v>336.69054030362781</c:v>
                </c:pt>
                <c:pt idx="1875">
                  <c:v>336.83112493111742</c:v>
                </c:pt>
                <c:pt idx="1876">
                  <c:v>336.97169327407022</c:v>
                </c:pt>
                <c:pt idx="1877">
                  <c:v>337.11224534304898</c:v>
                </c:pt>
                <c:pt idx="1878">
                  <c:v>337.25278114860492</c:v>
                </c:pt>
                <c:pt idx="1879">
                  <c:v>337.39330070127511</c:v>
                </c:pt>
                <c:pt idx="1880">
                  <c:v>337.53380401158552</c:v>
                </c:pt>
                <c:pt idx="1881">
                  <c:v>337.67429109004951</c:v>
                </c:pt>
                <c:pt idx="1882">
                  <c:v>337.81476194716743</c:v>
                </c:pt>
                <c:pt idx="1883">
                  <c:v>337.95521659342842</c:v>
                </c:pt>
                <c:pt idx="1884">
                  <c:v>338.09565503930799</c:v>
                </c:pt>
                <c:pt idx="1885">
                  <c:v>338.23607729526992</c:v>
                </c:pt>
                <c:pt idx="1886">
                  <c:v>338.37648337176552</c:v>
                </c:pt>
                <c:pt idx="1887">
                  <c:v>338.51687327923418</c:v>
                </c:pt>
                <c:pt idx="1888">
                  <c:v>338.65724702810297</c:v>
                </c:pt>
                <c:pt idx="1889">
                  <c:v>338.79760462878721</c:v>
                </c:pt>
                <c:pt idx="1890">
                  <c:v>338.93794609168731</c:v>
                </c:pt>
                <c:pt idx="1891">
                  <c:v>339.07827142719549</c:v>
                </c:pt>
                <c:pt idx="1892">
                  <c:v>339.21858064568852</c:v>
                </c:pt>
                <c:pt idx="1893">
                  <c:v>339.3588737575331</c:v>
                </c:pt>
                <c:pt idx="1894">
                  <c:v>339.4991507730827</c:v>
                </c:pt>
                <c:pt idx="1895">
                  <c:v>339.63941170267918</c:v>
                </c:pt>
                <c:pt idx="1896">
                  <c:v>339.77965655665167</c:v>
                </c:pt>
                <c:pt idx="1897">
                  <c:v>339.91988534531828</c:v>
                </c:pt>
                <c:pt idx="1898">
                  <c:v>340.06009807898408</c:v>
                </c:pt>
                <c:pt idx="1899">
                  <c:v>340.2002947679415</c:v>
                </c:pt>
                <c:pt idx="1900">
                  <c:v>340.34047542247401</c:v>
                </c:pt>
                <c:pt idx="1901">
                  <c:v>340.48064005284903</c:v>
                </c:pt>
                <c:pt idx="1902">
                  <c:v>340.62078866932518</c:v>
                </c:pt>
                <c:pt idx="1903">
                  <c:v>340.76092128214691</c:v>
                </c:pt>
                <c:pt idx="1904">
                  <c:v>340.90103790154882</c:v>
                </c:pt>
                <c:pt idx="1905">
                  <c:v>341.04113853775209</c:v>
                </c:pt>
                <c:pt idx="1906">
                  <c:v>341.18122320096631</c:v>
                </c:pt>
                <c:pt idx="1907">
                  <c:v>341.32129190138869</c:v>
                </c:pt>
                <c:pt idx="1908">
                  <c:v>341.46134464920681</c:v>
                </c:pt>
                <c:pt idx="1909">
                  <c:v>341.60138145459302</c:v>
                </c:pt>
                <c:pt idx="1910">
                  <c:v>341.74140232771072</c:v>
                </c:pt>
                <c:pt idx="1911">
                  <c:v>341.88140727871041</c:v>
                </c:pt>
                <c:pt idx="1912">
                  <c:v>342.02139631773031</c:v>
                </c:pt>
                <c:pt idx="1913">
                  <c:v>342.16136945489819</c:v>
                </c:pt>
                <c:pt idx="1914">
                  <c:v>342.30132670032941</c:v>
                </c:pt>
                <c:pt idx="1915">
                  <c:v>342.44126806412652</c:v>
                </c:pt>
                <c:pt idx="1916">
                  <c:v>342.581193556382</c:v>
                </c:pt>
                <c:pt idx="1917">
                  <c:v>342.72110318717569</c:v>
                </c:pt>
                <c:pt idx="1918">
                  <c:v>342.86099696657709</c:v>
                </c:pt>
                <c:pt idx="1919">
                  <c:v>343.00087490464199</c:v>
                </c:pt>
                <c:pt idx="1920">
                  <c:v>343.14073701141672</c:v>
                </c:pt>
                <c:pt idx="1921">
                  <c:v>343.2805832969338</c:v>
                </c:pt>
                <c:pt idx="1922">
                  <c:v>343.42041377121637</c:v>
                </c:pt>
                <c:pt idx="1923">
                  <c:v>343.56022844427412</c:v>
                </c:pt>
                <c:pt idx="1924">
                  <c:v>343.70002732610737</c:v>
                </c:pt>
                <c:pt idx="1925">
                  <c:v>343.839810426702</c:v>
                </c:pt>
                <c:pt idx="1926">
                  <c:v>343.97957775603419</c:v>
                </c:pt>
                <c:pt idx="1927">
                  <c:v>344.11932932407052</c:v>
                </c:pt>
                <c:pt idx="1928">
                  <c:v>344.259065140762</c:v>
                </c:pt>
                <c:pt idx="1929">
                  <c:v>344.39878521605061</c:v>
                </c:pt>
                <c:pt idx="1930">
                  <c:v>344.53848955986729</c:v>
                </c:pt>
                <c:pt idx="1931">
                  <c:v>344.67817818212922</c:v>
                </c:pt>
                <c:pt idx="1932">
                  <c:v>344.81785109274603</c:v>
                </c:pt>
                <c:pt idx="1933">
                  <c:v>344.95750830161148</c:v>
                </c:pt>
                <c:pt idx="1934">
                  <c:v>345.09714981861208</c:v>
                </c:pt>
                <c:pt idx="1935">
                  <c:v>345.23677565362101</c:v>
                </c:pt>
                <c:pt idx="1936">
                  <c:v>345.37638581649878</c:v>
                </c:pt>
                <c:pt idx="1937">
                  <c:v>345.51598031709722</c:v>
                </c:pt>
                <c:pt idx="1938">
                  <c:v>345.65555916525648</c:v>
                </c:pt>
                <c:pt idx="1939">
                  <c:v>345.79512237080382</c:v>
                </c:pt>
                <c:pt idx="1940">
                  <c:v>345.93466994355612</c:v>
                </c:pt>
                <c:pt idx="1941">
                  <c:v>346.07420189331953</c:v>
                </c:pt>
                <c:pt idx="1942">
                  <c:v>346.21371822988851</c:v>
                </c:pt>
                <c:pt idx="1943">
                  <c:v>346.35321896304742</c:v>
                </c:pt>
                <c:pt idx="1944">
                  <c:v>346.49270410256702</c:v>
                </c:pt>
                <c:pt idx="1945">
                  <c:v>346.63217365820861</c:v>
                </c:pt>
                <c:pt idx="1946">
                  <c:v>346.77162763972268</c:v>
                </c:pt>
                <c:pt idx="1947">
                  <c:v>346.91106605684848</c:v>
                </c:pt>
                <c:pt idx="1948">
                  <c:v>347.05048891931318</c:v>
                </c:pt>
                <c:pt idx="1949">
                  <c:v>347.18989623683382</c:v>
                </c:pt>
                <c:pt idx="1950">
                  <c:v>347.32928801911532</c:v>
                </c:pt>
                <c:pt idx="1951">
                  <c:v>347.46866427585309</c:v>
                </c:pt>
                <c:pt idx="1952">
                  <c:v>347.60802501673049</c:v>
                </c:pt>
                <c:pt idx="1953">
                  <c:v>347.74737025142019</c:v>
                </c:pt>
                <c:pt idx="1954">
                  <c:v>347.8866999895842</c:v>
                </c:pt>
                <c:pt idx="1955">
                  <c:v>348.02601424087192</c:v>
                </c:pt>
                <c:pt idx="1956">
                  <c:v>348.16531301492472</c:v>
                </c:pt>
                <c:pt idx="1957">
                  <c:v>348.3045963213703</c:v>
                </c:pt>
                <c:pt idx="1958">
                  <c:v>348.44386416982701</c:v>
                </c:pt>
                <c:pt idx="1959">
                  <c:v>348.58311656990179</c:v>
                </c:pt>
                <c:pt idx="1960">
                  <c:v>348.722353531191</c:v>
                </c:pt>
                <c:pt idx="1961">
                  <c:v>348.86157506327947</c:v>
                </c:pt>
                <c:pt idx="1962">
                  <c:v>349.00078117574151</c:v>
                </c:pt>
                <c:pt idx="1963">
                  <c:v>349.13997187814181</c:v>
                </c:pt>
                <c:pt idx="1964">
                  <c:v>349.27914718003251</c:v>
                </c:pt>
                <c:pt idx="1965">
                  <c:v>349.41830709095512</c:v>
                </c:pt>
                <c:pt idx="1966">
                  <c:v>349.55745162044218</c:v>
                </c:pt>
                <c:pt idx="1967">
                  <c:v>349.6965807780137</c:v>
                </c:pt>
                <c:pt idx="1968">
                  <c:v>349.83569457317913</c:v>
                </c:pt>
                <c:pt idx="1969">
                  <c:v>349.97479301543802</c:v>
                </c:pt>
                <c:pt idx="1970">
                  <c:v>350.11387611427881</c:v>
                </c:pt>
                <c:pt idx="1971">
                  <c:v>350.25294387917899</c:v>
                </c:pt>
                <c:pt idx="1972">
                  <c:v>350.3919963196056</c:v>
                </c:pt>
                <c:pt idx="1973">
                  <c:v>350.53103344501528</c:v>
                </c:pt>
                <c:pt idx="1974">
                  <c:v>350.67005526485377</c:v>
                </c:pt>
                <c:pt idx="1975">
                  <c:v>350.80906178855651</c:v>
                </c:pt>
                <c:pt idx="1976">
                  <c:v>350.94805302554772</c:v>
                </c:pt>
                <c:pt idx="1977">
                  <c:v>351.08702898524251</c:v>
                </c:pt>
                <c:pt idx="1978">
                  <c:v>351.22598967704249</c:v>
                </c:pt>
                <c:pt idx="1979">
                  <c:v>351.3649351103424</c:v>
                </c:pt>
                <c:pt idx="1980">
                  <c:v>351.50386529452419</c:v>
                </c:pt>
                <c:pt idx="1981">
                  <c:v>351.64278023895901</c:v>
                </c:pt>
                <c:pt idx="1982">
                  <c:v>351.7816799530089</c:v>
                </c:pt>
                <c:pt idx="1983">
                  <c:v>351.92056444602508</c:v>
                </c:pt>
                <c:pt idx="1984">
                  <c:v>352.05943372734839</c:v>
                </c:pt>
                <c:pt idx="1985">
                  <c:v>352.19828780630752</c:v>
                </c:pt>
                <c:pt idx="1986">
                  <c:v>352.33712669222268</c:v>
                </c:pt>
                <c:pt idx="1987">
                  <c:v>352.47595039440421</c:v>
                </c:pt>
                <c:pt idx="1988">
                  <c:v>352.61475892215032</c:v>
                </c:pt>
                <c:pt idx="1989">
                  <c:v>352.75355228474928</c:v>
                </c:pt>
                <c:pt idx="1990">
                  <c:v>352.8923304914793</c:v>
                </c:pt>
                <c:pt idx="1991">
                  <c:v>353.03109355160888</c:v>
                </c:pt>
                <c:pt idx="1992">
                  <c:v>353.16984147439501</c:v>
                </c:pt>
                <c:pt idx="1993">
                  <c:v>353.30857426908437</c:v>
                </c:pt>
                <c:pt idx="1994">
                  <c:v>353.44729194491401</c:v>
                </c:pt>
                <c:pt idx="1995">
                  <c:v>353.58599451111212</c:v>
                </c:pt>
                <c:pt idx="1996">
                  <c:v>353.72468197689318</c:v>
                </c:pt>
                <c:pt idx="1997">
                  <c:v>353.86335435146469</c:v>
                </c:pt>
                <c:pt idx="1998">
                  <c:v>354.00201164402222</c:v>
                </c:pt>
                <c:pt idx="1999">
                  <c:v>354.14065386375131</c:v>
                </c:pt>
                <c:pt idx="2000">
                  <c:v>354.27928101982781</c:v>
                </c:pt>
                <c:pt idx="2001">
                  <c:v>354.41789312141611</c:v>
                </c:pt>
                <c:pt idx="2002">
                  <c:v>354.55649017767348</c:v>
                </c:pt>
                <c:pt idx="2003">
                  <c:v>354.69507219774317</c:v>
                </c:pt>
                <c:pt idx="2004">
                  <c:v>354.83363919076152</c:v>
                </c:pt>
                <c:pt idx="2005">
                  <c:v>354.97219116585228</c:v>
                </c:pt>
                <c:pt idx="2006">
                  <c:v>355.11072813213002</c:v>
                </c:pt>
                <c:pt idx="2007">
                  <c:v>355.24925009870162</c:v>
                </c:pt>
                <c:pt idx="2008">
                  <c:v>355.38775707465959</c:v>
                </c:pt>
                <c:pt idx="2009">
                  <c:v>355.5262490690892</c:v>
                </c:pt>
                <c:pt idx="2010">
                  <c:v>355.66472609106552</c:v>
                </c:pt>
                <c:pt idx="2011">
                  <c:v>355.80318814965239</c:v>
                </c:pt>
                <c:pt idx="2012">
                  <c:v>355.9416352539053</c:v>
                </c:pt>
                <c:pt idx="2013">
                  <c:v>356.08006741286778</c:v>
                </c:pt>
                <c:pt idx="2014">
                  <c:v>356.21848463557632</c:v>
                </c:pt>
                <c:pt idx="2015">
                  <c:v>356.35688693105311</c:v>
                </c:pt>
                <c:pt idx="2016">
                  <c:v>356.49527430831512</c:v>
                </c:pt>
                <c:pt idx="2017">
                  <c:v>356.63364677636662</c:v>
                </c:pt>
                <c:pt idx="2018">
                  <c:v>356.77200434420189</c:v>
                </c:pt>
                <c:pt idx="2019">
                  <c:v>356.91034702080702</c:v>
                </c:pt>
                <c:pt idx="2020">
                  <c:v>357.04867481515601</c:v>
                </c:pt>
                <c:pt idx="2021">
                  <c:v>357.18698773621583</c:v>
                </c:pt>
                <c:pt idx="2022">
                  <c:v>357.32528579294171</c:v>
                </c:pt>
                <c:pt idx="2023">
                  <c:v>357.46356899427781</c:v>
                </c:pt>
                <c:pt idx="2024">
                  <c:v>357.60183734916228</c:v>
                </c:pt>
                <c:pt idx="2025">
                  <c:v>357.74009086652029</c:v>
                </c:pt>
                <c:pt idx="2026">
                  <c:v>357.87832955526801</c:v>
                </c:pt>
                <c:pt idx="2027">
                  <c:v>358.01655342431229</c:v>
                </c:pt>
                <c:pt idx="2028">
                  <c:v>358.15476248254998</c:v>
                </c:pt>
                <c:pt idx="2029">
                  <c:v>358.29295673886833</c:v>
                </c:pt>
                <c:pt idx="2030">
                  <c:v>358.43113620214473</c:v>
                </c:pt>
                <c:pt idx="2031">
                  <c:v>358.56930088124722</c:v>
                </c:pt>
                <c:pt idx="2032">
                  <c:v>358.70745078503381</c:v>
                </c:pt>
                <c:pt idx="2033">
                  <c:v>358.84558592235248</c:v>
                </c:pt>
                <c:pt idx="2034">
                  <c:v>358.98370630204249</c:v>
                </c:pt>
                <c:pt idx="2035">
                  <c:v>359.1218119329331</c:v>
                </c:pt>
                <c:pt idx="2036">
                  <c:v>359.2599028238435</c:v>
                </c:pt>
                <c:pt idx="2037">
                  <c:v>359.39797898358341</c:v>
                </c:pt>
                <c:pt idx="2038">
                  <c:v>359.53604042095378</c:v>
                </c:pt>
                <c:pt idx="2039">
                  <c:v>359.6740871447455</c:v>
                </c:pt>
                <c:pt idx="2040">
                  <c:v>359.81211916373888</c:v>
                </c:pt>
                <c:pt idx="2041">
                  <c:v>359.95013648670641</c:v>
                </c:pt>
                <c:pt idx="2042">
                  <c:v>360.08813912240993</c:v>
                </c:pt>
                <c:pt idx="2043">
                  <c:v>360.22612707960218</c:v>
                </c:pt>
                <c:pt idx="2044">
                  <c:v>360.36410036702603</c:v>
                </c:pt>
                <c:pt idx="2045">
                  <c:v>360.50205899341569</c:v>
                </c:pt>
                <c:pt idx="2046">
                  <c:v>360.6400029674943</c:v>
                </c:pt>
                <c:pt idx="2047">
                  <c:v>360.77793229797811</c:v>
                </c:pt>
                <c:pt idx="2048">
                  <c:v>360.91584699357122</c:v>
                </c:pt>
                <c:pt idx="2049">
                  <c:v>361.05374706296931</c:v>
                </c:pt>
                <c:pt idx="2050">
                  <c:v>361.19163251486083</c:v>
                </c:pt>
                <c:pt idx="2051">
                  <c:v>361.329503357921</c:v>
                </c:pt>
                <c:pt idx="2052">
                  <c:v>361.46735960081787</c:v>
                </c:pt>
                <c:pt idx="2053">
                  <c:v>361.60520125220961</c:v>
                </c:pt>
                <c:pt idx="2054">
                  <c:v>361.74302832074659</c:v>
                </c:pt>
                <c:pt idx="2055">
                  <c:v>361.88084081506662</c:v>
                </c:pt>
                <c:pt idx="2056">
                  <c:v>362.01863874380098</c:v>
                </c:pt>
                <c:pt idx="2057">
                  <c:v>362.15642211557139</c:v>
                </c:pt>
                <c:pt idx="2058">
                  <c:v>362.29419093898758</c:v>
                </c:pt>
                <c:pt idx="2059">
                  <c:v>362.43194522265418</c:v>
                </c:pt>
                <c:pt idx="2060">
                  <c:v>362.56968497516328</c:v>
                </c:pt>
                <c:pt idx="2061">
                  <c:v>362.70741020509871</c:v>
                </c:pt>
                <c:pt idx="2062">
                  <c:v>362.84512092103608</c:v>
                </c:pt>
                <c:pt idx="2063">
                  <c:v>362.98281713154012</c:v>
                </c:pt>
                <c:pt idx="2064">
                  <c:v>363.12049884516762</c:v>
                </c:pt>
                <c:pt idx="2065">
                  <c:v>363.25816607046482</c:v>
                </c:pt>
                <c:pt idx="2066">
                  <c:v>363.39581881597098</c:v>
                </c:pt>
                <c:pt idx="2067">
                  <c:v>363.53345709021431</c:v>
                </c:pt>
                <c:pt idx="2068">
                  <c:v>363.67108090171428</c:v>
                </c:pt>
                <c:pt idx="2069">
                  <c:v>363.80869025898181</c:v>
                </c:pt>
                <c:pt idx="2070">
                  <c:v>363.9462851705178</c:v>
                </c:pt>
                <c:pt idx="2071">
                  <c:v>364.08386564481441</c:v>
                </c:pt>
                <c:pt idx="2072">
                  <c:v>364.22143169035502</c:v>
                </c:pt>
                <c:pt idx="2073">
                  <c:v>364.35898331561492</c:v>
                </c:pt>
                <c:pt idx="2074">
                  <c:v>364.49652052905691</c:v>
                </c:pt>
                <c:pt idx="2075">
                  <c:v>364.63404333913923</c:v>
                </c:pt>
                <c:pt idx="2076">
                  <c:v>364.77155175430761</c:v>
                </c:pt>
                <c:pt idx="2077">
                  <c:v>364.90904578300069</c:v>
                </c:pt>
                <c:pt idx="2078">
                  <c:v>365.04652543364659</c:v>
                </c:pt>
                <c:pt idx="2079">
                  <c:v>365.18399071466632</c:v>
                </c:pt>
                <c:pt idx="2080">
                  <c:v>365.32144163446952</c:v>
                </c:pt>
                <c:pt idx="2081">
                  <c:v>365.4588782014597</c:v>
                </c:pt>
                <c:pt idx="2082">
                  <c:v>365.5963004240283</c:v>
                </c:pt>
                <c:pt idx="2083">
                  <c:v>365.73370831056133</c:v>
                </c:pt>
                <c:pt idx="2084">
                  <c:v>365.87110186943272</c:v>
                </c:pt>
                <c:pt idx="2085">
                  <c:v>366.00848110900932</c:v>
                </c:pt>
                <c:pt idx="2086">
                  <c:v>366.14584603764843</c:v>
                </c:pt>
                <c:pt idx="2087">
                  <c:v>366.28319666369799</c:v>
                </c:pt>
                <c:pt idx="2088">
                  <c:v>366.42053299549889</c:v>
                </c:pt>
                <c:pt idx="2089">
                  <c:v>366.55785504138089</c:v>
                </c:pt>
                <c:pt idx="2090">
                  <c:v>366.6951628096665</c:v>
                </c:pt>
                <c:pt idx="2091">
                  <c:v>366.83245630866833</c:v>
                </c:pt>
                <c:pt idx="2092">
                  <c:v>366.9697355466912</c:v>
                </c:pt>
                <c:pt idx="2093">
                  <c:v>367.10700053203169</c:v>
                </c:pt>
                <c:pt idx="2094">
                  <c:v>367.24425127297388</c:v>
                </c:pt>
                <c:pt idx="2095">
                  <c:v>367.38148777779878</c:v>
                </c:pt>
                <c:pt idx="2096">
                  <c:v>367.51871005477312</c:v>
                </c:pt>
                <c:pt idx="2097">
                  <c:v>367.65591811215819</c:v>
                </c:pt>
                <c:pt idx="2098">
                  <c:v>367.79311195820668</c:v>
                </c:pt>
                <c:pt idx="2099">
                  <c:v>367.93029160116072</c:v>
                </c:pt>
                <c:pt idx="2100">
                  <c:v>368.06745704925493</c:v>
                </c:pt>
                <c:pt idx="2101">
                  <c:v>368.20460831071472</c:v>
                </c:pt>
                <c:pt idx="2102">
                  <c:v>368.34174539375732</c:v>
                </c:pt>
                <c:pt idx="2103">
                  <c:v>368.47886830659053</c:v>
                </c:pt>
                <c:pt idx="2104">
                  <c:v>368.6159770574144</c:v>
                </c:pt>
                <c:pt idx="2105">
                  <c:v>368.75307165441973</c:v>
                </c:pt>
                <c:pt idx="2106">
                  <c:v>368.89015210578901</c:v>
                </c:pt>
                <c:pt idx="2107">
                  <c:v>369.02721841969583</c:v>
                </c:pt>
                <c:pt idx="2108">
                  <c:v>369.16427060430652</c:v>
                </c:pt>
                <c:pt idx="2109">
                  <c:v>369.30130866777603</c:v>
                </c:pt>
                <c:pt idx="2110">
                  <c:v>369.4383326182525</c:v>
                </c:pt>
                <c:pt idx="2111">
                  <c:v>369.5753424638765</c:v>
                </c:pt>
                <c:pt idx="2112">
                  <c:v>369.71233821277792</c:v>
                </c:pt>
                <c:pt idx="2113">
                  <c:v>369.84931987307903</c:v>
                </c:pt>
                <c:pt idx="2114">
                  <c:v>369.98628745289523</c:v>
                </c:pt>
                <c:pt idx="2115">
                  <c:v>370.12324096033012</c:v>
                </c:pt>
                <c:pt idx="2116">
                  <c:v>370.26018040348112</c:v>
                </c:pt>
                <c:pt idx="2117">
                  <c:v>370.39710579043731</c:v>
                </c:pt>
                <c:pt idx="2118">
                  <c:v>370.53401712927689</c:v>
                </c:pt>
                <c:pt idx="2119">
                  <c:v>370.67091442807362</c:v>
                </c:pt>
                <c:pt idx="2120">
                  <c:v>370.80779769488822</c:v>
                </c:pt>
                <c:pt idx="2121">
                  <c:v>370.94466693777628</c:v>
                </c:pt>
                <c:pt idx="2122">
                  <c:v>371.08152216478459</c:v>
                </c:pt>
                <c:pt idx="2123">
                  <c:v>371.21836338394962</c:v>
                </c:pt>
                <c:pt idx="2124">
                  <c:v>371.35519060330131</c:v>
                </c:pt>
                <c:pt idx="2125">
                  <c:v>371.4920038308606</c:v>
                </c:pt>
                <c:pt idx="2126">
                  <c:v>371.62880307464042</c:v>
                </c:pt>
                <c:pt idx="2127">
                  <c:v>371.76558834264432</c:v>
                </c:pt>
                <c:pt idx="2128">
                  <c:v>371.90235964286899</c:v>
                </c:pt>
                <c:pt idx="2129">
                  <c:v>372.03911698330131</c:v>
                </c:pt>
                <c:pt idx="2130">
                  <c:v>372.17586037192098</c:v>
                </c:pt>
                <c:pt idx="2131">
                  <c:v>372.31258981669851</c:v>
                </c:pt>
                <c:pt idx="2132">
                  <c:v>372.44930532559658</c:v>
                </c:pt>
                <c:pt idx="2133">
                  <c:v>372.58600690657062</c:v>
                </c:pt>
                <c:pt idx="2134">
                  <c:v>372.72269456756533</c:v>
                </c:pt>
                <c:pt idx="2135">
                  <c:v>372.85936831651929</c:v>
                </c:pt>
                <c:pt idx="2136">
                  <c:v>372.99602816136252</c:v>
                </c:pt>
                <c:pt idx="2137">
                  <c:v>373.13267411001573</c:v>
                </c:pt>
                <c:pt idx="2138">
                  <c:v>373.26930617039233</c:v>
                </c:pt>
                <c:pt idx="2139">
                  <c:v>373.40592435039702</c:v>
                </c:pt>
                <c:pt idx="2140">
                  <c:v>373.54252865792768</c:v>
                </c:pt>
                <c:pt idx="2141">
                  <c:v>373.67911910087139</c:v>
                </c:pt>
                <c:pt idx="2142">
                  <c:v>373.81569568710859</c:v>
                </c:pt>
                <c:pt idx="2143">
                  <c:v>373.95225842451322</c:v>
                </c:pt>
                <c:pt idx="2144">
                  <c:v>374.08880732094809</c:v>
                </c:pt>
                <c:pt idx="2145">
                  <c:v>374.22534238426999</c:v>
                </c:pt>
                <c:pt idx="2146">
                  <c:v>374.3618636223253</c:v>
                </c:pt>
                <c:pt idx="2147">
                  <c:v>374.49837104295591</c:v>
                </c:pt>
                <c:pt idx="2148">
                  <c:v>374.63486465399183</c:v>
                </c:pt>
                <c:pt idx="2149">
                  <c:v>374.77134446325817</c:v>
                </c:pt>
                <c:pt idx="2150">
                  <c:v>374.90781047856871</c:v>
                </c:pt>
                <c:pt idx="2151">
                  <c:v>375.04426270773212</c:v>
                </c:pt>
                <c:pt idx="2152">
                  <c:v>375.18070115854732</c:v>
                </c:pt>
                <c:pt idx="2153">
                  <c:v>375.31712583880631</c:v>
                </c:pt>
                <c:pt idx="2154">
                  <c:v>375.45353675629173</c:v>
                </c:pt>
                <c:pt idx="2155">
                  <c:v>375.58993391877908</c:v>
                </c:pt>
                <c:pt idx="2156">
                  <c:v>375.72631733403671</c:v>
                </c:pt>
                <c:pt idx="2157">
                  <c:v>375.86268700982282</c:v>
                </c:pt>
                <c:pt idx="2158">
                  <c:v>375.9990429538887</c:v>
                </c:pt>
                <c:pt idx="2159">
                  <c:v>376.13538517397922</c:v>
                </c:pt>
                <c:pt idx="2160">
                  <c:v>376.27171367782893</c:v>
                </c:pt>
                <c:pt idx="2161">
                  <c:v>376.4080284731653</c:v>
                </c:pt>
                <c:pt idx="2162">
                  <c:v>376.54432956770819</c:v>
                </c:pt>
                <c:pt idx="2163">
                  <c:v>376.68061696916851</c:v>
                </c:pt>
                <c:pt idx="2164">
                  <c:v>376.81689068525168</c:v>
                </c:pt>
                <c:pt idx="2165">
                  <c:v>376.95315072365202</c:v>
                </c:pt>
                <c:pt idx="2166">
                  <c:v>377.08939709205907</c:v>
                </c:pt>
                <c:pt idx="2167">
                  <c:v>377.22562979815132</c:v>
                </c:pt>
                <c:pt idx="2168">
                  <c:v>377.36184884960272</c:v>
                </c:pt>
                <c:pt idx="2169">
                  <c:v>377.49805425407652</c:v>
                </c:pt>
                <c:pt idx="2170">
                  <c:v>377.63424601923077</c:v>
                </c:pt>
                <c:pt idx="2171">
                  <c:v>377.77042415271268</c:v>
                </c:pt>
                <c:pt idx="2172">
                  <c:v>377.90658866216449</c:v>
                </c:pt>
                <c:pt idx="2173">
                  <c:v>378.0427395552187</c:v>
                </c:pt>
                <c:pt idx="2174">
                  <c:v>378.1788768395013</c:v>
                </c:pt>
                <c:pt idx="2175">
                  <c:v>378.31500052262868</c:v>
                </c:pt>
                <c:pt idx="2176">
                  <c:v>378.45111061221201</c:v>
                </c:pt>
                <c:pt idx="2177">
                  <c:v>378.58720711585403</c:v>
                </c:pt>
                <c:pt idx="2178">
                  <c:v>378.72329004114738</c:v>
                </c:pt>
                <c:pt idx="2179">
                  <c:v>378.85935939567929</c:v>
                </c:pt>
                <c:pt idx="2180">
                  <c:v>378.99541518702893</c:v>
                </c:pt>
                <c:pt idx="2181">
                  <c:v>379.13145742276799</c:v>
                </c:pt>
                <c:pt idx="2182">
                  <c:v>379.26748611045952</c:v>
                </c:pt>
                <c:pt idx="2183">
                  <c:v>379.4035012576594</c:v>
                </c:pt>
                <c:pt idx="2184">
                  <c:v>379.53950287191611</c:v>
                </c:pt>
                <c:pt idx="2185">
                  <c:v>379.67549096076942</c:v>
                </c:pt>
                <c:pt idx="2186">
                  <c:v>379.81146553175353</c:v>
                </c:pt>
                <c:pt idx="2187">
                  <c:v>379.94742659239188</c:v>
                </c:pt>
                <c:pt idx="2188">
                  <c:v>380.08337415020333</c:v>
                </c:pt>
                <c:pt idx="2189">
                  <c:v>380.21930821269848</c:v>
                </c:pt>
                <c:pt idx="2190">
                  <c:v>380.35522878737839</c:v>
                </c:pt>
                <c:pt idx="2191">
                  <c:v>380.49113588173788</c:v>
                </c:pt>
                <c:pt idx="2192">
                  <c:v>380.62702950326542</c:v>
                </c:pt>
                <c:pt idx="2193">
                  <c:v>380.76290965943952</c:v>
                </c:pt>
                <c:pt idx="2194">
                  <c:v>380.89877635773291</c:v>
                </c:pt>
                <c:pt idx="2195">
                  <c:v>381.03462960560972</c:v>
                </c:pt>
                <c:pt idx="2196">
                  <c:v>381.17046941052689</c:v>
                </c:pt>
                <c:pt idx="2197">
                  <c:v>381.30629577993369</c:v>
                </c:pt>
                <c:pt idx="2198">
                  <c:v>381.44210872127388</c:v>
                </c:pt>
                <c:pt idx="2199">
                  <c:v>381.57790824197917</c:v>
                </c:pt>
                <c:pt idx="2200">
                  <c:v>381.7136943494786</c:v>
                </c:pt>
                <c:pt idx="2201">
                  <c:v>381.8494670511908</c:v>
                </c:pt>
                <c:pt idx="2202">
                  <c:v>381.98522635452821</c:v>
                </c:pt>
                <c:pt idx="2203">
                  <c:v>382.12097226689451</c:v>
                </c:pt>
                <c:pt idx="2204">
                  <c:v>382.25670479568748</c:v>
                </c:pt>
                <c:pt idx="2205">
                  <c:v>382.3924239482966</c:v>
                </c:pt>
                <c:pt idx="2206">
                  <c:v>382.52812973210388</c:v>
                </c:pt>
                <c:pt idx="2207">
                  <c:v>382.66382215448522</c:v>
                </c:pt>
                <c:pt idx="2208">
                  <c:v>382.79950122280582</c:v>
                </c:pt>
                <c:pt idx="2209">
                  <c:v>382.93516694442798</c:v>
                </c:pt>
                <c:pt idx="2210">
                  <c:v>383.07081932670371</c:v>
                </c:pt>
                <c:pt idx="2211">
                  <c:v>383.20645837697708</c:v>
                </c:pt>
                <c:pt idx="2212">
                  <c:v>383.3420841025868</c:v>
                </c:pt>
                <c:pt idx="2213">
                  <c:v>383.4776965108635</c:v>
                </c:pt>
                <c:pt idx="2214">
                  <c:v>383.6132956091306</c:v>
                </c:pt>
                <c:pt idx="2215">
                  <c:v>383.74888140470301</c:v>
                </c:pt>
                <c:pt idx="2216">
                  <c:v>383.88445390489028</c:v>
                </c:pt>
                <c:pt idx="2217">
                  <c:v>384.02001311699343</c:v>
                </c:pt>
                <c:pt idx="2218">
                  <c:v>384.15555904830552</c:v>
                </c:pt>
                <c:pt idx="2219">
                  <c:v>384.29109170611378</c:v>
                </c:pt>
                <c:pt idx="2220">
                  <c:v>384.42661109769813</c:v>
                </c:pt>
                <c:pt idx="2221">
                  <c:v>384.5621172303301</c:v>
                </c:pt>
                <c:pt idx="2222">
                  <c:v>384.69761011127429</c:v>
                </c:pt>
                <c:pt idx="2223">
                  <c:v>384.83308974778828</c:v>
                </c:pt>
                <c:pt idx="2224">
                  <c:v>384.96855614712229</c:v>
                </c:pt>
                <c:pt idx="2225">
                  <c:v>385.104009316521</c:v>
                </c:pt>
                <c:pt idx="2226">
                  <c:v>385.23944926321809</c:v>
                </c:pt>
                <c:pt idx="2227">
                  <c:v>385.37487599444307</c:v>
                </c:pt>
                <c:pt idx="2228">
                  <c:v>385.51028951741853</c:v>
                </c:pt>
                <c:pt idx="2229">
                  <c:v>385.64568983935698</c:v>
                </c:pt>
                <c:pt idx="2230">
                  <c:v>385.78107696746702</c:v>
                </c:pt>
                <c:pt idx="2231">
                  <c:v>385.91645090894752</c:v>
                </c:pt>
                <c:pt idx="2232">
                  <c:v>386.05181167099198</c:v>
                </c:pt>
                <c:pt idx="2233">
                  <c:v>386.18715926078602</c:v>
                </c:pt>
                <c:pt idx="2234">
                  <c:v>386.32249368550782</c:v>
                </c:pt>
                <c:pt idx="2235">
                  <c:v>386.45781495232859</c:v>
                </c:pt>
                <c:pt idx="2236">
                  <c:v>386.59312306841389</c:v>
                </c:pt>
                <c:pt idx="2237">
                  <c:v>386.72841804092008</c:v>
                </c:pt>
                <c:pt idx="2238">
                  <c:v>386.86369987699771</c:v>
                </c:pt>
                <c:pt idx="2239">
                  <c:v>386.99896858378872</c:v>
                </c:pt>
                <c:pt idx="2240">
                  <c:v>387.13422416843019</c:v>
                </c:pt>
                <c:pt idx="2241">
                  <c:v>387.26946663805001</c:v>
                </c:pt>
                <c:pt idx="2242">
                  <c:v>387.40469599977098</c:v>
                </c:pt>
                <c:pt idx="2243">
                  <c:v>387.53991226070752</c:v>
                </c:pt>
                <c:pt idx="2244">
                  <c:v>387.6751154279674</c:v>
                </c:pt>
                <c:pt idx="2245">
                  <c:v>387.81030550865148</c:v>
                </c:pt>
                <c:pt idx="2246">
                  <c:v>387.94548250985309</c:v>
                </c:pt>
                <c:pt idx="2247">
                  <c:v>388.08064643865981</c:v>
                </c:pt>
                <c:pt idx="2248">
                  <c:v>388.21579730215018</c:v>
                </c:pt>
                <c:pt idx="2249">
                  <c:v>388.35093510739898</c:v>
                </c:pt>
                <c:pt idx="2250">
                  <c:v>388.48605986146919</c:v>
                </c:pt>
                <c:pt idx="2251">
                  <c:v>388.62117157142171</c:v>
                </c:pt>
                <c:pt idx="2252">
                  <c:v>388.75627024430781</c:v>
                </c:pt>
                <c:pt idx="2253">
                  <c:v>388.89135588717278</c:v>
                </c:pt>
                <c:pt idx="2254">
                  <c:v>389.02642850705422</c:v>
                </c:pt>
                <c:pt idx="2255">
                  <c:v>389.16148811098361</c:v>
                </c:pt>
                <c:pt idx="2256">
                  <c:v>389.29653470598402</c:v>
                </c:pt>
                <c:pt idx="2257">
                  <c:v>389.4315682990736</c:v>
                </c:pt>
                <c:pt idx="2258">
                  <c:v>389.56658889726361</c:v>
                </c:pt>
                <c:pt idx="2259">
                  <c:v>389.7015965075563</c:v>
                </c:pt>
                <c:pt idx="2260">
                  <c:v>389.83659113694819</c:v>
                </c:pt>
                <c:pt idx="2261">
                  <c:v>389.97157279242981</c:v>
                </c:pt>
                <c:pt idx="2262">
                  <c:v>390.10654148098422</c:v>
                </c:pt>
                <c:pt idx="2263">
                  <c:v>390.24149720958673</c:v>
                </c:pt>
                <c:pt idx="2264">
                  <c:v>390.37643998520667</c:v>
                </c:pt>
                <c:pt idx="2265">
                  <c:v>390.51136981480659</c:v>
                </c:pt>
                <c:pt idx="2266">
                  <c:v>390.64628670534222</c:v>
                </c:pt>
                <c:pt idx="2267">
                  <c:v>390.78119066376303</c:v>
                </c:pt>
                <c:pt idx="2268">
                  <c:v>390.91608169700947</c:v>
                </c:pt>
                <c:pt idx="2269">
                  <c:v>391.05095981201708</c:v>
                </c:pt>
                <c:pt idx="2270">
                  <c:v>391.18582501571632</c:v>
                </c:pt>
                <c:pt idx="2271">
                  <c:v>391.32067731502673</c:v>
                </c:pt>
                <c:pt idx="2272">
                  <c:v>391.4555167168636</c:v>
                </c:pt>
                <c:pt idx="2273">
                  <c:v>391.59034322813511</c:v>
                </c:pt>
                <c:pt idx="2274">
                  <c:v>391.72515685574399</c:v>
                </c:pt>
                <c:pt idx="2275">
                  <c:v>391.85995760658301</c:v>
                </c:pt>
                <c:pt idx="2276">
                  <c:v>391.99474548754159</c:v>
                </c:pt>
                <c:pt idx="2277">
                  <c:v>392.12952050550041</c:v>
                </c:pt>
                <c:pt idx="2278">
                  <c:v>392.26428266733399</c:v>
                </c:pt>
                <c:pt idx="2279">
                  <c:v>392.3990319799106</c:v>
                </c:pt>
                <c:pt idx="2280">
                  <c:v>392.53376845009137</c:v>
                </c:pt>
                <c:pt idx="2281">
                  <c:v>392.66849208473059</c:v>
                </c:pt>
                <c:pt idx="2282">
                  <c:v>392.803202890676</c:v>
                </c:pt>
                <c:pt idx="2283">
                  <c:v>392.93790087476901</c:v>
                </c:pt>
                <c:pt idx="2284">
                  <c:v>393.07258604384498</c:v>
                </c:pt>
                <c:pt idx="2285">
                  <c:v>393.20725840473011</c:v>
                </c:pt>
                <c:pt idx="2286">
                  <c:v>393.34191796424761</c:v>
                </c:pt>
                <c:pt idx="2287">
                  <c:v>393.47656472921182</c:v>
                </c:pt>
                <c:pt idx="2288">
                  <c:v>393.61119870642949</c:v>
                </c:pt>
                <c:pt idx="2289">
                  <c:v>393.74581990270428</c:v>
                </c:pt>
                <c:pt idx="2290">
                  <c:v>393.88042832482842</c:v>
                </c:pt>
                <c:pt idx="2291">
                  <c:v>394.01502397959302</c:v>
                </c:pt>
                <c:pt idx="2292">
                  <c:v>394.14960687377851</c:v>
                </c:pt>
                <c:pt idx="2293">
                  <c:v>394.28417701415981</c:v>
                </c:pt>
                <c:pt idx="2294">
                  <c:v>394.41873440750601</c:v>
                </c:pt>
                <c:pt idx="2295">
                  <c:v>394.55327906057892</c:v>
                </c:pt>
                <c:pt idx="2296">
                  <c:v>394.68781098013483</c:v>
                </c:pt>
                <c:pt idx="2297">
                  <c:v>394.82233017292208</c:v>
                </c:pt>
                <c:pt idx="2298">
                  <c:v>394.95683664568418</c:v>
                </c:pt>
                <c:pt idx="2299">
                  <c:v>395.09133040515678</c:v>
                </c:pt>
                <c:pt idx="2300">
                  <c:v>395.22581145806862</c:v>
                </c:pt>
                <c:pt idx="2301">
                  <c:v>395.36027981114432</c:v>
                </c:pt>
                <c:pt idx="2302">
                  <c:v>395.49473547109892</c:v>
                </c:pt>
                <c:pt idx="2303">
                  <c:v>395.6291784446442</c:v>
                </c:pt>
                <c:pt idx="2304">
                  <c:v>395.76360873848239</c:v>
                </c:pt>
                <c:pt idx="2305">
                  <c:v>395.89802635931102</c:v>
                </c:pt>
                <c:pt idx="2306">
                  <c:v>396.03243131382101</c:v>
                </c:pt>
                <c:pt idx="2307">
                  <c:v>396.16682360869783</c:v>
                </c:pt>
                <c:pt idx="2308">
                  <c:v>396.30120325061711</c:v>
                </c:pt>
                <c:pt idx="2309">
                  <c:v>396.43557024625238</c:v>
                </c:pt>
                <c:pt idx="2310">
                  <c:v>396.56992460226871</c:v>
                </c:pt>
                <c:pt idx="2311">
                  <c:v>396.70426632532298</c:v>
                </c:pt>
                <c:pt idx="2312">
                  <c:v>396.83859542206909</c:v>
                </c:pt>
                <c:pt idx="2313">
                  <c:v>396.97291189915279</c:v>
                </c:pt>
                <c:pt idx="2314">
                  <c:v>397.10721576321367</c:v>
                </c:pt>
                <c:pt idx="2315">
                  <c:v>397.24150702088451</c:v>
                </c:pt>
                <c:pt idx="2316">
                  <c:v>397.37578567879331</c:v>
                </c:pt>
                <c:pt idx="2317">
                  <c:v>397.51005174355828</c:v>
                </c:pt>
                <c:pt idx="2318">
                  <c:v>397.64430522179617</c:v>
                </c:pt>
                <c:pt idx="2319">
                  <c:v>397.77854612011379</c:v>
                </c:pt>
                <c:pt idx="2320">
                  <c:v>397.91277444511218</c:v>
                </c:pt>
                <c:pt idx="2321">
                  <c:v>398.04699020338802</c:v>
                </c:pt>
                <c:pt idx="2322">
                  <c:v>398.18119340152788</c:v>
                </c:pt>
                <c:pt idx="2323">
                  <c:v>398.31538404611791</c:v>
                </c:pt>
                <c:pt idx="2324">
                  <c:v>398.44956214373121</c:v>
                </c:pt>
                <c:pt idx="2325">
                  <c:v>398.58372770093922</c:v>
                </c:pt>
                <c:pt idx="2326">
                  <c:v>398.71788072430621</c:v>
                </c:pt>
                <c:pt idx="2327">
                  <c:v>398.85202122038902</c:v>
                </c:pt>
                <c:pt idx="2328">
                  <c:v>398.98614919573851</c:v>
                </c:pt>
                <c:pt idx="2329">
                  <c:v>399.12026465690138</c:v>
                </c:pt>
                <c:pt idx="2330">
                  <c:v>399.25436761041601</c:v>
                </c:pt>
                <c:pt idx="2331">
                  <c:v>399.38845806281461</c:v>
                </c:pt>
                <c:pt idx="2332">
                  <c:v>399.52253602062302</c:v>
                </c:pt>
                <c:pt idx="2333">
                  <c:v>399.65660149036239</c:v>
                </c:pt>
                <c:pt idx="2334">
                  <c:v>399.79065447854668</c:v>
                </c:pt>
                <c:pt idx="2335">
                  <c:v>399.92469499168459</c:v>
                </c:pt>
                <c:pt idx="2336">
                  <c:v>400.05872303627541</c:v>
                </c:pt>
                <c:pt idx="2337">
                  <c:v>400.19273861881692</c:v>
                </c:pt>
                <c:pt idx="2338">
                  <c:v>400.32674174579711</c:v>
                </c:pt>
                <c:pt idx="2339">
                  <c:v>400.46073242370028</c:v>
                </c:pt>
                <c:pt idx="2340">
                  <c:v>400.59471065900232</c:v>
                </c:pt>
                <c:pt idx="2341">
                  <c:v>400.72867645817507</c:v>
                </c:pt>
                <c:pt idx="2342">
                  <c:v>400.86262982768272</c:v>
                </c:pt>
                <c:pt idx="2343">
                  <c:v>400.99657077398427</c:v>
                </c:pt>
                <c:pt idx="2344">
                  <c:v>401.13049930353219</c:v>
                </c:pt>
                <c:pt idx="2345">
                  <c:v>401.26441542277229</c:v>
                </c:pt>
                <c:pt idx="2346">
                  <c:v>401.39831913814692</c:v>
                </c:pt>
                <c:pt idx="2347">
                  <c:v>401.53221045608859</c:v>
                </c:pt>
                <c:pt idx="2348">
                  <c:v>401.66608938302602</c:v>
                </c:pt>
                <c:pt idx="2349">
                  <c:v>401.7999559253808</c:v>
                </c:pt>
                <c:pt idx="2350">
                  <c:v>401.93381008956931</c:v>
                </c:pt>
                <c:pt idx="2351">
                  <c:v>402.06765188200188</c:v>
                </c:pt>
                <c:pt idx="2352">
                  <c:v>402.20148130908251</c:v>
                </c:pt>
                <c:pt idx="2353">
                  <c:v>402.33529837720891</c:v>
                </c:pt>
                <c:pt idx="2354">
                  <c:v>402.46910309277331</c:v>
                </c:pt>
                <c:pt idx="2355">
                  <c:v>402.60289546216131</c:v>
                </c:pt>
                <c:pt idx="2356">
                  <c:v>402.73667549175258</c:v>
                </c:pt>
                <c:pt idx="2357">
                  <c:v>402.87044318792101</c:v>
                </c:pt>
                <c:pt idx="2358">
                  <c:v>403.00419855703421</c:v>
                </c:pt>
                <c:pt idx="2359">
                  <c:v>403.13794160545598</c:v>
                </c:pt>
                <c:pt idx="2360">
                  <c:v>403.27167233953998</c:v>
                </c:pt>
                <c:pt idx="2361">
                  <c:v>403.40539076563681</c:v>
                </c:pt>
                <c:pt idx="2362">
                  <c:v>403.53909689009117</c:v>
                </c:pt>
                <c:pt idx="2363">
                  <c:v>403.67279071924082</c:v>
                </c:pt>
                <c:pt idx="2364">
                  <c:v>403.80647225941698</c:v>
                </c:pt>
                <c:pt idx="2365">
                  <c:v>403.94014151694682</c:v>
                </c:pt>
                <c:pt idx="2366">
                  <c:v>404.07379849814981</c:v>
                </c:pt>
                <c:pt idx="2367">
                  <c:v>404.20744320934102</c:v>
                </c:pt>
                <c:pt idx="2368">
                  <c:v>404.34107565682859</c:v>
                </c:pt>
                <c:pt idx="2369">
                  <c:v>404.47469584691493</c:v>
                </c:pt>
                <c:pt idx="2370">
                  <c:v>404.60830378589628</c:v>
                </c:pt>
                <c:pt idx="2371">
                  <c:v>404.74189948006318</c:v>
                </c:pt>
                <c:pt idx="2372">
                  <c:v>404.87548293570171</c:v>
                </c:pt>
                <c:pt idx="2373">
                  <c:v>405.00905415908932</c:v>
                </c:pt>
                <c:pt idx="2374">
                  <c:v>405.14261315650032</c:v>
                </c:pt>
                <c:pt idx="2375">
                  <c:v>405.27615993420079</c:v>
                </c:pt>
                <c:pt idx="2376">
                  <c:v>405.40969449845358</c:v>
                </c:pt>
                <c:pt idx="2377">
                  <c:v>405.54321685551213</c:v>
                </c:pt>
                <c:pt idx="2378">
                  <c:v>405.6767270116286</c:v>
                </c:pt>
                <c:pt idx="2379">
                  <c:v>405.81022497304508</c:v>
                </c:pt>
                <c:pt idx="2380">
                  <c:v>405.94371074599968</c:v>
                </c:pt>
                <c:pt idx="2381">
                  <c:v>406.07718433672511</c:v>
                </c:pt>
                <c:pt idx="2382">
                  <c:v>406.21064575144788</c:v>
                </c:pt>
                <c:pt idx="2383">
                  <c:v>406.34409499638929</c:v>
                </c:pt>
                <c:pt idx="2384">
                  <c:v>406.47753207776299</c:v>
                </c:pt>
                <c:pt idx="2385">
                  <c:v>406.61095700177799</c:v>
                </c:pt>
                <c:pt idx="2386">
                  <c:v>406.74436977463881</c:v>
                </c:pt>
                <c:pt idx="2387">
                  <c:v>406.87777040254161</c:v>
                </c:pt>
                <c:pt idx="2388">
                  <c:v>407.01115889167909</c:v>
                </c:pt>
                <c:pt idx="2389">
                  <c:v>407.1445352482375</c:v>
                </c:pt>
                <c:pt idx="2390">
                  <c:v>407.27789947839659</c:v>
                </c:pt>
                <c:pt idx="2391">
                  <c:v>407.41125158833091</c:v>
                </c:pt>
                <c:pt idx="2392">
                  <c:v>407.54459158421002</c:v>
                </c:pt>
                <c:pt idx="2393">
                  <c:v>407.67791947219598</c:v>
                </c:pt>
                <c:pt idx="2394">
                  <c:v>407.81123525844589</c:v>
                </c:pt>
                <c:pt idx="2395">
                  <c:v>407.94453894911362</c:v>
                </c:pt>
                <c:pt idx="2396">
                  <c:v>408.07783055034338</c:v>
                </c:pt>
                <c:pt idx="2397">
                  <c:v>408.21111006827562</c:v>
                </c:pt>
                <c:pt idx="2398">
                  <c:v>408.34437750904618</c:v>
                </c:pt>
                <c:pt idx="2399">
                  <c:v>408.47763287878269</c:v>
                </c:pt>
                <c:pt idx="2400">
                  <c:v>408.61087618360921</c:v>
                </c:pt>
                <c:pt idx="2401">
                  <c:v>408.74410742964369</c:v>
                </c:pt>
                <c:pt idx="2402">
                  <c:v>408.87732662299771</c:v>
                </c:pt>
                <c:pt idx="2403">
                  <c:v>409.01053376977632</c:v>
                </c:pt>
                <c:pt idx="2404">
                  <c:v>409.14372887608272</c:v>
                </c:pt>
                <c:pt idx="2405">
                  <c:v>409.2769119480111</c:v>
                </c:pt>
                <c:pt idx="2406">
                  <c:v>409.41008299165009</c:v>
                </c:pt>
                <c:pt idx="2407">
                  <c:v>409.54324201308441</c:v>
                </c:pt>
                <c:pt idx="2408">
                  <c:v>409.676389018392</c:v>
                </c:pt>
                <c:pt idx="2409">
                  <c:v>409.80952401364658</c:v>
                </c:pt>
                <c:pt idx="2410">
                  <c:v>409.94264700491402</c:v>
                </c:pt>
                <c:pt idx="2411">
                  <c:v>410.07575799825571</c:v>
                </c:pt>
                <c:pt idx="2412">
                  <c:v>410.20885699972882</c:v>
                </c:pt>
                <c:pt idx="2413">
                  <c:v>410.34194401538372</c:v>
                </c:pt>
                <c:pt idx="2414">
                  <c:v>410.4750190512629</c:v>
                </c:pt>
                <c:pt idx="2415">
                  <c:v>410.60808211340878</c:v>
                </c:pt>
                <c:pt idx="2416">
                  <c:v>410.74113320785278</c:v>
                </c:pt>
                <c:pt idx="2417">
                  <c:v>410.87417234062531</c:v>
                </c:pt>
                <c:pt idx="2418">
                  <c:v>411.0071995177467</c:v>
                </c:pt>
                <c:pt idx="2419">
                  <c:v>411.14021474523543</c:v>
                </c:pt>
                <c:pt idx="2420">
                  <c:v>411.27321802910222</c:v>
                </c:pt>
                <c:pt idx="2421">
                  <c:v>411.40620937535419</c:v>
                </c:pt>
                <c:pt idx="2422">
                  <c:v>411.5391887899919</c:v>
                </c:pt>
                <c:pt idx="2423">
                  <c:v>411.67215627901032</c:v>
                </c:pt>
                <c:pt idx="2424">
                  <c:v>411.80511184839838</c:v>
                </c:pt>
                <c:pt idx="2425">
                  <c:v>411.93805550414129</c:v>
                </c:pt>
                <c:pt idx="2426">
                  <c:v>412.07098725221692</c:v>
                </c:pt>
                <c:pt idx="2427">
                  <c:v>412.20390709859942</c:v>
                </c:pt>
                <c:pt idx="2428">
                  <c:v>412.33681504925619</c:v>
                </c:pt>
                <c:pt idx="2429">
                  <c:v>412.46971111014932</c:v>
                </c:pt>
                <c:pt idx="2430">
                  <c:v>412.60259528723492</c:v>
                </c:pt>
                <c:pt idx="2431">
                  <c:v>412.73546758646631</c:v>
                </c:pt>
                <c:pt idx="2432">
                  <c:v>412.86832801378881</c:v>
                </c:pt>
                <c:pt idx="2433">
                  <c:v>413.0011765751417</c:v>
                </c:pt>
                <c:pt idx="2434">
                  <c:v>413.13401327646233</c:v>
                </c:pt>
                <c:pt idx="2435">
                  <c:v>413.26683812367918</c:v>
                </c:pt>
                <c:pt idx="2436">
                  <c:v>413.39965112271722</c:v>
                </c:pt>
                <c:pt idx="2437">
                  <c:v>413.53245227949452</c:v>
                </c:pt>
                <c:pt idx="2438">
                  <c:v>413.66524159992611</c:v>
                </c:pt>
                <c:pt idx="2439">
                  <c:v>413.79801908991919</c:v>
                </c:pt>
                <c:pt idx="2440">
                  <c:v>413.93078475537709</c:v>
                </c:pt>
                <c:pt idx="2441">
                  <c:v>414.06353860219758</c:v>
                </c:pt>
                <c:pt idx="2442">
                  <c:v>414.19628063627232</c:v>
                </c:pt>
                <c:pt idx="2443">
                  <c:v>414.32901086348761</c:v>
                </c:pt>
                <c:pt idx="2444">
                  <c:v>414.46172928972561</c:v>
                </c:pt>
                <c:pt idx="2445">
                  <c:v>414.59443592086262</c:v>
                </c:pt>
                <c:pt idx="2446">
                  <c:v>414.72713076276938</c:v>
                </c:pt>
                <c:pt idx="2447">
                  <c:v>414.85981382131149</c:v>
                </c:pt>
                <c:pt idx="2448">
                  <c:v>414.99248510234878</c:v>
                </c:pt>
                <c:pt idx="2449">
                  <c:v>415.12514461173589</c:v>
                </c:pt>
                <c:pt idx="2450">
                  <c:v>415.25779235532309</c:v>
                </c:pt>
                <c:pt idx="2451">
                  <c:v>415.39042833895422</c:v>
                </c:pt>
                <c:pt idx="2452">
                  <c:v>415.52305256846807</c:v>
                </c:pt>
                <c:pt idx="2453">
                  <c:v>415.6556650496986</c:v>
                </c:pt>
                <c:pt idx="2454">
                  <c:v>415.78826578847469</c:v>
                </c:pt>
                <c:pt idx="2455">
                  <c:v>415.9208547906191</c:v>
                </c:pt>
                <c:pt idx="2456">
                  <c:v>416.05343206194948</c:v>
                </c:pt>
                <c:pt idx="2457">
                  <c:v>416.18599760827908</c:v>
                </c:pt>
                <c:pt idx="2458">
                  <c:v>416.31855143541532</c:v>
                </c:pt>
                <c:pt idx="2459">
                  <c:v>416.4510935491594</c:v>
                </c:pt>
                <c:pt idx="2460">
                  <c:v>416.58362395530929</c:v>
                </c:pt>
                <c:pt idx="2461">
                  <c:v>416.71614265965673</c:v>
                </c:pt>
                <c:pt idx="2462">
                  <c:v>416.84864966798699</c:v>
                </c:pt>
                <c:pt idx="2463">
                  <c:v>416.98114498608271</c:v>
                </c:pt>
                <c:pt idx="2464">
                  <c:v>417.11362861971958</c:v>
                </c:pt>
                <c:pt idx="2465">
                  <c:v>417.24610057466907</c:v>
                </c:pt>
                <c:pt idx="2466">
                  <c:v>417.3785608566954</c:v>
                </c:pt>
                <c:pt idx="2467">
                  <c:v>417.5110094715609</c:v>
                </c:pt>
                <c:pt idx="2468">
                  <c:v>417.64344642501931</c:v>
                </c:pt>
                <c:pt idx="2469">
                  <c:v>417.77587172282239</c:v>
                </c:pt>
                <c:pt idx="2470">
                  <c:v>417.90828537071388</c:v>
                </c:pt>
                <c:pt idx="2471">
                  <c:v>418.04068737443401</c:v>
                </c:pt>
                <c:pt idx="2472">
                  <c:v>418.17307773971743</c:v>
                </c:pt>
                <c:pt idx="2473">
                  <c:v>418.30545647229428</c:v>
                </c:pt>
                <c:pt idx="2474">
                  <c:v>418.43782357788911</c:v>
                </c:pt>
                <c:pt idx="2475">
                  <c:v>418.57017906221989</c:v>
                </c:pt>
                <c:pt idx="2476">
                  <c:v>418.70252293100202</c:v>
                </c:pt>
                <c:pt idx="2477">
                  <c:v>418.83485518994399</c:v>
                </c:pt>
                <c:pt idx="2478">
                  <c:v>418.96717584474942</c:v>
                </c:pt>
                <c:pt idx="2479">
                  <c:v>419.09948490111901</c:v>
                </c:pt>
                <c:pt idx="2480">
                  <c:v>419.23178236474519</c:v>
                </c:pt>
                <c:pt idx="2481">
                  <c:v>419.36406824131552</c:v>
                </c:pt>
                <c:pt idx="2482">
                  <c:v>419.49634253651499</c:v>
                </c:pt>
                <c:pt idx="2483">
                  <c:v>419.62860525602309</c:v>
                </c:pt>
                <c:pt idx="2484">
                  <c:v>419.76085640551128</c:v>
                </c:pt>
                <c:pt idx="2485">
                  <c:v>419.89309599064882</c:v>
                </c:pt>
                <c:pt idx="2486">
                  <c:v>420.02532401709902</c:v>
                </c:pt>
                <c:pt idx="2487">
                  <c:v>420.15754049051981</c:v>
                </c:pt>
                <c:pt idx="2488">
                  <c:v>420.28974541656521</c:v>
                </c:pt>
                <c:pt idx="2489">
                  <c:v>420.42193880088257</c:v>
                </c:pt>
                <c:pt idx="2490">
                  <c:v>420.55412064911633</c:v>
                </c:pt>
                <c:pt idx="2491">
                  <c:v>420.68629096690228</c:v>
                </c:pt>
                <c:pt idx="2492">
                  <c:v>420.81844975987622</c:v>
                </c:pt>
                <c:pt idx="2493">
                  <c:v>420.95059703366428</c:v>
                </c:pt>
                <c:pt idx="2494">
                  <c:v>421.08273279389061</c:v>
                </c:pt>
                <c:pt idx="2495">
                  <c:v>421.21485704617362</c:v>
                </c:pt>
                <c:pt idx="2496">
                  <c:v>421.34696979612511</c:v>
                </c:pt>
                <c:pt idx="2497">
                  <c:v>421.47907104935427</c:v>
                </c:pt>
                <c:pt idx="2498">
                  <c:v>421.611160811464</c:v>
                </c:pt>
                <c:pt idx="2499">
                  <c:v>421.74323908805229</c:v>
                </c:pt>
                <c:pt idx="2500">
                  <c:v>421.8753058847131</c:v>
                </c:pt>
                <c:pt idx="2501">
                  <c:v>422.00736120703363</c:v>
                </c:pt>
                <c:pt idx="2502">
                  <c:v>422.13940506059811</c:v>
                </c:pt>
                <c:pt idx="2503">
                  <c:v>422.27143745098391</c:v>
                </c:pt>
                <c:pt idx="2504">
                  <c:v>422.4034583837651</c:v>
                </c:pt>
                <c:pt idx="2505">
                  <c:v>422.53546786451062</c:v>
                </c:pt>
                <c:pt idx="2506">
                  <c:v>422.66746589878341</c:v>
                </c:pt>
                <c:pt idx="2507">
                  <c:v>422.79945249214171</c:v>
                </c:pt>
                <c:pt idx="2508">
                  <c:v>422.93142765013943</c:v>
                </c:pt>
                <c:pt idx="2509">
                  <c:v>423.06339137832629</c:v>
                </c:pt>
                <c:pt idx="2510">
                  <c:v>423.19534368224589</c:v>
                </c:pt>
                <c:pt idx="2511">
                  <c:v>423.32728456743661</c:v>
                </c:pt>
                <c:pt idx="2512">
                  <c:v>423.45921403943299</c:v>
                </c:pt>
                <c:pt idx="2513">
                  <c:v>423.59113210376421</c:v>
                </c:pt>
                <c:pt idx="2514">
                  <c:v>423.72303876595521</c:v>
                </c:pt>
                <c:pt idx="2515">
                  <c:v>423.85493403152429</c:v>
                </c:pt>
                <c:pt idx="2516">
                  <c:v>423.98681790598658</c:v>
                </c:pt>
                <c:pt idx="2517">
                  <c:v>424.11869039485231</c:v>
                </c:pt>
                <c:pt idx="2518">
                  <c:v>424.2505515036263</c:v>
                </c:pt>
                <c:pt idx="2519">
                  <c:v>424.38240123780781</c:v>
                </c:pt>
                <c:pt idx="2520">
                  <c:v>424.5142396028923</c:v>
                </c:pt>
                <c:pt idx="2521">
                  <c:v>424.64606660437181</c:v>
                </c:pt>
                <c:pt idx="2522">
                  <c:v>424.77788224772951</c:v>
                </c:pt>
                <c:pt idx="2523">
                  <c:v>424.909686538448</c:v>
                </c:pt>
                <c:pt idx="2524">
                  <c:v>425.0414794820021</c:v>
                </c:pt>
                <c:pt idx="2525">
                  <c:v>425.17326108386362</c:v>
                </c:pt>
                <c:pt idx="2526">
                  <c:v>425.30503134949822</c:v>
                </c:pt>
                <c:pt idx="2527">
                  <c:v>425.43679028436748</c:v>
                </c:pt>
                <c:pt idx="2528">
                  <c:v>425.56853789392892</c:v>
                </c:pt>
                <c:pt idx="2529">
                  <c:v>425.70027418363469</c:v>
                </c:pt>
                <c:pt idx="2530">
                  <c:v>425.83199915892999</c:v>
                </c:pt>
                <c:pt idx="2531">
                  <c:v>425.96371282525951</c:v>
                </c:pt>
                <c:pt idx="2532">
                  <c:v>426.09541518805929</c:v>
                </c:pt>
                <c:pt idx="2533">
                  <c:v>426.22710625276312</c:v>
                </c:pt>
                <c:pt idx="2534">
                  <c:v>426.3587860247988</c:v>
                </c:pt>
                <c:pt idx="2535">
                  <c:v>426.49045450958897</c:v>
                </c:pt>
                <c:pt idx="2536">
                  <c:v>426.62211171255342</c:v>
                </c:pt>
                <c:pt idx="2537">
                  <c:v>426.7537576391062</c:v>
                </c:pt>
                <c:pt idx="2538">
                  <c:v>426.88539229465459</c:v>
                </c:pt>
                <c:pt idx="2539">
                  <c:v>427.01701568460493</c:v>
                </c:pt>
                <c:pt idx="2540">
                  <c:v>427.14862781435698</c:v>
                </c:pt>
                <c:pt idx="2541">
                  <c:v>427.28022868930429</c:v>
                </c:pt>
                <c:pt idx="2542">
                  <c:v>427.41181831483749</c:v>
                </c:pt>
                <c:pt idx="2543">
                  <c:v>427.54339669634402</c:v>
                </c:pt>
                <c:pt idx="2544">
                  <c:v>427.67496383920218</c:v>
                </c:pt>
                <c:pt idx="2545">
                  <c:v>427.80651974878941</c:v>
                </c:pt>
                <c:pt idx="2546">
                  <c:v>427.9380644304776</c:v>
                </c:pt>
                <c:pt idx="2547">
                  <c:v>428.0695978896332</c:v>
                </c:pt>
                <c:pt idx="2548">
                  <c:v>428.2011201316181</c:v>
                </c:pt>
                <c:pt idx="2549">
                  <c:v>428.33263116179052</c:v>
                </c:pt>
                <c:pt idx="2550">
                  <c:v>428.46413098550238</c:v>
                </c:pt>
                <c:pt idx="2551">
                  <c:v>428.59561960810282</c:v>
                </c:pt>
                <c:pt idx="2552">
                  <c:v>428.72709703493553</c:v>
                </c:pt>
                <c:pt idx="2553">
                  <c:v>428.85856327133808</c:v>
                </c:pt>
                <c:pt idx="2554">
                  <c:v>428.99001832264571</c:v>
                </c:pt>
                <c:pt idx="2555">
                  <c:v>429.12146219418759</c:v>
                </c:pt>
                <c:pt idx="2556">
                  <c:v>429.25289489128932</c:v>
                </c:pt>
                <c:pt idx="2557">
                  <c:v>429.38431641927139</c:v>
                </c:pt>
                <c:pt idx="2558">
                  <c:v>429.51572678344928</c:v>
                </c:pt>
                <c:pt idx="2559">
                  <c:v>429.6471259891332</c:v>
                </c:pt>
                <c:pt idx="2560">
                  <c:v>429.77851404163209</c:v>
                </c:pt>
                <c:pt idx="2561">
                  <c:v>429.90989094624581</c:v>
                </c:pt>
                <c:pt idx="2562">
                  <c:v>430.04125670827227</c:v>
                </c:pt>
                <c:pt idx="2563">
                  <c:v>430.17261133300508</c:v>
                </c:pt>
                <c:pt idx="2564">
                  <c:v>430.30395482573152</c:v>
                </c:pt>
                <c:pt idx="2565">
                  <c:v>430.4352871917352</c:v>
                </c:pt>
                <c:pt idx="2566">
                  <c:v>430.5666084362972</c:v>
                </c:pt>
                <c:pt idx="2567">
                  <c:v>430.69791856468981</c:v>
                </c:pt>
                <c:pt idx="2568">
                  <c:v>430.82921758218282</c:v>
                </c:pt>
                <c:pt idx="2569">
                  <c:v>430.96050549404367</c:v>
                </c:pt>
                <c:pt idx="2570">
                  <c:v>431.09178230553192</c:v>
                </c:pt>
                <c:pt idx="2571">
                  <c:v>431.22304802190462</c:v>
                </c:pt>
                <c:pt idx="2572">
                  <c:v>431.35430264841261</c:v>
                </c:pt>
                <c:pt idx="2573">
                  <c:v>431.48554619030381</c:v>
                </c:pt>
                <c:pt idx="2574">
                  <c:v>431.61677865282059</c:v>
                </c:pt>
                <c:pt idx="2575">
                  <c:v>431.7480000412026</c:v>
                </c:pt>
                <c:pt idx="2576">
                  <c:v>431.87921036068201</c:v>
                </c:pt>
                <c:pt idx="2577">
                  <c:v>432.01040961648852</c:v>
                </c:pt>
                <c:pt idx="2578">
                  <c:v>432.14159781384677</c:v>
                </c:pt>
                <c:pt idx="2579">
                  <c:v>432.27277495797779</c:v>
                </c:pt>
                <c:pt idx="2580">
                  <c:v>432.40394105409649</c:v>
                </c:pt>
                <c:pt idx="2581">
                  <c:v>432.53509610741509</c:v>
                </c:pt>
                <c:pt idx="2582">
                  <c:v>432.66624012313872</c:v>
                </c:pt>
                <c:pt idx="2583">
                  <c:v>432.79737310647158</c:v>
                </c:pt>
                <c:pt idx="2584">
                  <c:v>432.92849506261098</c:v>
                </c:pt>
                <c:pt idx="2585">
                  <c:v>433.0596059967491</c:v>
                </c:pt>
                <c:pt idx="2586">
                  <c:v>433.19070591407649</c:v>
                </c:pt>
                <c:pt idx="2587">
                  <c:v>433.32179481977772</c:v>
                </c:pt>
                <c:pt idx="2588">
                  <c:v>433.45287271903197</c:v>
                </c:pt>
                <c:pt idx="2589">
                  <c:v>433.58393961701529</c:v>
                </c:pt>
                <c:pt idx="2590">
                  <c:v>433.71499551889798</c:v>
                </c:pt>
                <c:pt idx="2591">
                  <c:v>433.84604042984802</c:v>
                </c:pt>
                <c:pt idx="2592">
                  <c:v>433.97707435502753</c:v>
                </c:pt>
                <c:pt idx="2593">
                  <c:v>434.10809729959402</c:v>
                </c:pt>
                <c:pt idx="2594">
                  <c:v>434.23910926870161</c:v>
                </c:pt>
                <c:pt idx="2595">
                  <c:v>434.37011026749889</c:v>
                </c:pt>
                <c:pt idx="2596">
                  <c:v>434.50110030113052</c:v>
                </c:pt>
                <c:pt idx="2597">
                  <c:v>434.63207937473771</c:v>
                </c:pt>
                <c:pt idx="2598">
                  <c:v>434.76304749345621</c:v>
                </c:pt>
                <c:pt idx="2599">
                  <c:v>434.89400466241642</c:v>
                </c:pt>
                <c:pt idx="2600">
                  <c:v>435.02495088674698</c:v>
                </c:pt>
                <c:pt idx="2601">
                  <c:v>435.15588617156999</c:v>
                </c:pt>
                <c:pt idx="2602">
                  <c:v>435.2868105220042</c:v>
                </c:pt>
                <c:pt idx="2603">
                  <c:v>435.41772394316263</c:v>
                </c:pt>
                <c:pt idx="2604">
                  <c:v>435.54862644015668</c:v>
                </c:pt>
                <c:pt idx="2605">
                  <c:v>435.67951801809039</c:v>
                </c:pt>
                <c:pt idx="2606">
                  <c:v>435.81039868206619</c:v>
                </c:pt>
                <c:pt idx="2607">
                  <c:v>435.94126843717919</c:v>
                </c:pt>
                <c:pt idx="2608">
                  <c:v>436.07212728852352</c:v>
                </c:pt>
                <c:pt idx="2609">
                  <c:v>436.20297524118553</c:v>
                </c:pt>
                <c:pt idx="2610">
                  <c:v>436.33381230025071</c:v>
                </c:pt>
                <c:pt idx="2611">
                  <c:v>436.46463847079588</c:v>
                </c:pt>
                <c:pt idx="2612">
                  <c:v>436.59545375789821</c:v>
                </c:pt>
                <c:pt idx="2613">
                  <c:v>436.72625816662878</c:v>
                </c:pt>
                <c:pt idx="2614">
                  <c:v>436.85705170205279</c:v>
                </c:pt>
                <c:pt idx="2615">
                  <c:v>436.98783436923281</c:v>
                </c:pt>
                <c:pt idx="2616">
                  <c:v>437.11860617322719</c:v>
                </c:pt>
                <c:pt idx="2617">
                  <c:v>437.24936711908862</c:v>
                </c:pt>
                <c:pt idx="2618">
                  <c:v>437.38011721186729</c:v>
                </c:pt>
                <c:pt idx="2619">
                  <c:v>437.51085645660783</c:v>
                </c:pt>
                <c:pt idx="2620">
                  <c:v>437.64158485835111</c:v>
                </c:pt>
                <c:pt idx="2621">
                  <c:v>437.77230242213449</c:v>
                </c:pt>
                <c:pt idx="2622">
                  <c:v>437.9030091529882</c:v>
                </c:pt>
                <c:pt idx="2623">
                  <c:v>438.03370505594262</c:v>
                </c:pt>
                <c:pt idx="2624">
                  <c:v>438.16439013602002</c:v>
                </c:pt>
                <c:pt idx="2625">
                  <c:v>438.29506439824002</c:v>
                </c:pt>
                <c:pt idx="2626">
                  <c:v>438.42572784761802</c:v>
                </c:pt>
                <c:pt idx="2627">
                  <c:v>438.5563804891658</c:v>
                </c:pt>
                <c:pt idx="2628">
                  <c:v>438.68702232788922</c:v>
                </c:pt>
                <c:pt idx="2629">
                  <c:v>438.81765336879067</c:v>
                </c:pt>
                <c:pt idx="2630">
                  <c:v>438.94827361687032</c:v>
                </c:pt>
                <c:pt idx="2631">
                  <c:v>439.07888307711937</c:v>
                </c:pt>
                <c:pt idx="2632">
                  <c:v>439.20948175453049</c:v>
                </c:pt>
                <c:pt idx="2633">
                  <c:v>439.34006965408872</c:v>
                </c:pt>
                <c:pt idx="2634">
                  <c:v>439.47064678077408</c:v>
                </c:pt>
                <c:pt idx="2635">
                  <c:v>439.60121313956682</c:v>
                </c:pt>
                <c:pt idx="2636">
                  <c:v>439.73176873543667</c:v>
                </c:pt>
                <c:pt idx="2637">
                  <c:v>439.86231357335612</c:v>
                </c:pt>
                <c:pt idx="2638">
                  <c:v>439.99284765828622</c:v>
                </c:pt>
                <c:pt idx="2639">
                  <c:v>440.12337099519112</c:v>
                </c:pt>
                <c:pt idx="2640">
                  <c:v>440.25388358902552</c:v>
                </c:pt>
                <c:pt idx="2641">
                  <c:v>440.38438544474201</c:v>
                </c:pt>
                <c:pt idx="2642">
                  <c:v>440.5148765672875</c:v>
                </c:pt>
                <c:pt idx="2643">
                  <c:v>440.64535696160868</c:v>
                </c:pt>
                <c:pt idx="2644">
                  <c:v>440.7758266326432</c:v>
                </c:pt>
                <c:pt idx="2645">
                  <c:v>440.90628558532831</c:v>
                </c:pt>
                <c:pt idx="2646">
                  <c:v>441.03673382459442</c:v>
                </c:pt>
                <c:pt idx="2647">
                  <c:v>441.16717135536879</c:v>
                </c:pt>
                <c:pt idx="2648">
                  <c:v>441.29759818257611</c:v>
                </c:pt>
                <c:pt idx="2649">
                  <c:v>441.42801431113361</c:v>
                </c:pt>
                <c:pt idx="2650">
                  <c:v>441.55841974595842</c:v>
                </c:pt>
                <c:pt idx="2651">
                  <c:v>441.68881449196039</c:v>
                </c:pt>
                <c:pt idx="2652">
                  <c:v>441.81919855404652</c:v>
                </c:pt>
                <c:pt idx="2653">
                  <c:v>441.94957193711969</c:v>
                </c:pt>
                <c:pt idx="2654">
                  <c:v>442.07993464607881</c:v>
                </c:pt>
                <c:pt idx="2655">
                  <c:v>442.21028668581789</c:v>
                </c:pt>
                <c:pt idx="2656">
                  <c:v>442.3406280612283</c:v>
                </c:pt>
                <c:pt idx="2657">
                  <c:v>442.47095877719482</c:v>
                </c:pt>
                <c:pt idx="2658">
                  <c:v>442.60127883860162</c:v>
                </c:pt>
                <c:pt idx="2659">
                  <c:v>442.73158825032522</c:v>
                </c:pt>
                <c:pt idx="2660">
                  <c:v>442.8618870172408</c:v>
                </c:pt>
                <c:pt idx="2661">
                  <c:v>442.99217514421878</c:v>
                </c:pt>
                <c:pt idx="2662">
                  <c:v>443.1224526361251</c:v>
                </c:pt>
                <c:pt idx="2663">
                  <c:v>443.25271949782132</c:v>
                </c:pt>
                <c:pt idx="2664">
                  <c:v>443.38297573416622</c:v>
                </c:pt>
                <c:pt idx="2665">
                  <c:v>443.51322135001209</c:v>
                </c:pt>
                <c:pt idx="2666">
                  <c:v>443.64345635021022</c:v>
                </c:pt>
                <c:pt idx="2667">
                  <c:v>443.7736807396065</c:v>
                </c:pt>
                <c:pt idx="2668">
                  <c:v>443.9038945230414</c:v>
                </c:pt>
                <c:pt idx="2669">
                  <c:v>444.03409770535438</c:v>
                </c:pt>
                <c:pt idx="2670">
                  <c:v>444.16429029137788</c:v>
                </c:pt>
                <c:pt idx="2671">
                  <c:v>444.29447228594279</c:v>
                </c:pt>
                <c:pt idx="2672">
                  <c:v>444.42464369387483</c:v>
                </c:pt>
                <c:pt idx="2673">
                  <c:v>444.55480451999512</c:v>
                </c:pt>
                <c:pt idx="2674">
                  <c:v>444.68495476912119</c:v>
                </c:pt>
                <c:pt idx="2675">
                  <c:v>444.81509444606769</c:v>
                </c:pt>
                <c:pt idx="2676">
                  <c:v>444.94522355564368</c:v>
                </c:pt>
                <c:pt idx="2677">
                  <c:v>445.0753421026559</c:v>
                </c:pt>
                <c:pt idx="2678">
                  <c:v>445.20545009190459</c:v>
                </c:pt>
                <c:pt idx="2679">
                  <c:v>445.33554752818958</c:v>
                </c:pt>
                <c:pt idx="2680">
                  <c:v>445.46563441630298</c:v>
                </c:pt>
                <c:pt idx="2681">
                  <c:v>445.59571076103549</c:v>
                </c:pt>
                <c:pt idx="2682">
                  <c:v>445.7257765671734</c:v>
                </c:pt>
                <c:pt idx="2683">
                  <c:v>445.85583183949751</c:v>
                </c:pt>
                <c:pt idx="2684">
                  <c:v>445.9858765827874</c:v>
                </c:pt>
                <c:pt idx="2685">
                  <c:v>446.11591080181569</c:v>
                </c:pt>
                <c:pt idx="2686">
                  <c:v>446.2459345013533</c:v>
                </c:pt>
                <c:pt idx="2687">
                  <c:v>446.37594768616748</c:v>
                </c:pt>
                <c:pt idx="2688">
                  <c:v>446.50595036101822</c:v>
                </c:pt>
                <c:pt idx="2689">
                  <c:v>446.63594253066572</c:v>
                </c:pt>
                <c:pt idx="2690">
                  <c:v>446.76592419986332</c:v>
                </c:pt>
                <c:pt idx="2691">
                  <c:v>446.89589537336201</c:v>
                </c:pt>
                <c:pt idx="2692">
                  <c:v>447.02585605590832</c:v>
                </c:pt>
                <c:pt idx="2693">
                  <c:v>447.1558062522451</c:v>
                </c:pt>
                <c:pt idx="2694">
                  <c:v>447.2857459671107</c:v>
                </c:pt>
                <c:pt idx="2695">
                  <c:v>447.41567520524143</c:v>
                </c:pt>
                <c:pt idx="2696">
                  <c:v>447.54559397136637</c:v>
                </c:pt>
                <c:pt idx="2697">
                  <c:v>447.67550227021331</c:v>
                </c:pt>
                <c:pt idx="2698">
                  <c:v>447.8054001065056</c:v>
                </c:pt>
                <c:pt idx="2699">
                  <c:v>447.93528748496283</c:v>
                </c:pt>
                <c:pt idx="2700">
                  <c:v>448.0651644103001</c:v>
                </c:pt>
                <c:pt idx="2701">
                  <c:v>448.19503088722928</c:v>
                </c:pt>
                <c:pt idx="2702">
                  <c:v>448.3248869204578</c:v>
                </c:pt>
                <c:pt idx="2703">
                  <c:v>448.45473251469042</c:v>
                </c:pt>
                <c:pt idx="2704">
                  <c:v>448.58456767462548</c:v>
                </c:pt>
                <c:pt idx="2705">
                  <c:v>448.71439240495982</c:v>
                </c:pt>
                <c:pt idx="2706">
                  <c:v>448.84420671038652</c:v>
                </c:pt>
                <c:pt idx="2707">
                  <c:v>448.97401059559331</c:v>
                </c:pt>
                <c:pt idx="2708">
                  <c:v>449.10380406526531</c:v>
                </c:pt>
                <c:pt idx="2709">
                  <c:v>449.23358712408191</c:v>
                </c:pt>
                <c:pt idx="2710">
                  <c:v>449.36335977672161</c:v>
                </c:pt>
                <c:pt idx="2711">
                  <c:v>449.4931220278574</c:v>
                </c:pt>
                <c:pt idx="2712">
                  <c:v>449.6228738821585</c:v>
                </c:pt>
                <c:pt idx="2713">
                  <c:v>449.7526153442891</c:v>
                </c:pt>
                <c:pt idx="2714">
                  <c:v>449.88234641891319</c:v>
                </c:pt>
                <c:pt idx="2715">
                  <c:v>450.01206711068659</c:v>
                </c:pt>
                <c:pt idx="2716">
                  <c:v>450.14177742426449</c:v>
                </c:pt>
                <c:pt idx="2717">
                  <c:v>450.27147736429708</c:v>
                </c:pt>
                <c:pt idx="2718">
                  <c:v>450.40116693542939</c:v>
                </c:pt>
                <c:pt idx="2719">
                  <c:v>450.53084614230647</c:v>
                </c:pt>
                <c:pt idx="2720">
                  <c:v>450.66051498956529</c:v>
                </c:pt>
                <c:pt idx="2721">
                  <c:v>450.79017348184209</c:v>
                </c:pt>
                <c:pt idx="2722">
                  <c:v>450.91982162376758</c:v>
                </c:pt>
                <c:pt idx="2723">
                  <c:v>451.04945941996971</c:v>
                </c:pt>
                <c:pt idx="2724">
                  <c:v>451.17908687507293</c:v>
                </c:pt>
                <c:pt idx="2725">
                  <c:v>451.30870399369581</c:v>
                </c:pt>
                <c:pt idx="2726">
                  <c:v>451.43831078045559</c:v>
                </c:pt>
                <c:pt idx="2727">
                  <c:v>451.56790723996397</c:v>
                </c:pt>
                <c:pt idx="2728">
                  <c:v>451.69749337683101</c:v>
                </c:pt>
                <c:pt idx="2729">
                  <c:v>451.8270691956605</c:v>
                </c:pt>
                <c:pt idx="2730">
                  <c:v>451.9566347010549</c:v>
                </c:pt>
                <c:pt idx="2731">
                  <c:v>452.08618989760998</c:v>
                </c:pt>
                <c:pt idx="2732">
                  <c:v>452.21573478992258</c:v>
                </c:pt>
                <c:pt idx="2733">
                  <c:v>452.34526938258011</c:v>
                </c:pt>
                <c:pt idx="2734">
                  <c:v>452.47479368017002</c:v>
                </c:pt>
                <c:pt idx="2735">
                  <c:v>452.60430768727389</c:v>
                </c:pt>
                <c:pt idx="2736">
                  <c:v>452.73381140847238</c:v>
                </c:pt>
                <c:pt idx="2737">
                  <c:v>452.86330484833951</c:v>
                </c:pt>
                <c:pt idx="2738">
                  <c:v>452.99278801144681</c:v>
                </c:pt>
                <c:pt idx="2739">
                  <c:v>453.12226090236248</c:v>
                </c:pt>
                <c:pt idx="2740">
                  <c:v>453.25172352565193</c:v>
                </c:pt>
                <c:pt idx="2741">
                  <c:v>453.38117588587249</c:v>
                </c:pt>
                <c:pt idx="2742">
                  <c:v>453.51061798758388</c:v>
                </c:pt>
                <c:pt idx="2743">
                  <c:v>453.6400498353384</c:v>
                </c:pt>
                <c:pt idx="2744">
                  <c:v>453.76947143368398</c:v>
                </c:pt>
                <c:pt idx="2745">
                  <c:v>453.89888278716802</c:v>
                </c:pt>
                <c:pt idx="2746">
                  <c:v>454.02828390033159</c:v>
                </c:pt>
                <c:pt idx="2747">
                  <c:v>454.15767477771362</c:v>
                </c:pt>
                <c:pt idx="2748">
                  <c:v>454.28705542384819</c:v>
                </c:pt>
                <c:pt idx="2749">
                  <c:v>454.41642584326729</c:v>
                </c:pt>
                <c:pt idx="2750">
                  <c:v>454.5457860404976</c:v>
                </c:pt>
                <c:pt idx="2751">
                  <c:v>454.67513602006352</c:v>
                </c:pt>
                <c:pt idx="2752">
                  <c:v>454.80447578648301</c:v>
                </c:pt>
                <c:pt idx="2753">
                  <c:v>454.93380534427598</c:v>
                </c:pt>
                <c:pt idx="2754">
                  <c:v>455.06312469795279</c:v>
                </c:pt>
                <c:pt idx="2755">
                  <c:v>455.19243385202338</c:v>
                </c:pt>
                <c:pt idx="2756">
                  <c:v>455.32173281099369</c:v>
                </c:pt>
                <c:pt idx="2757">
                  <c:v>455.45102157936441</c:v>
                </c:pt>
                <c:pt idx="2758">
                  <c:v>455.58030016163519</c:v>
                </c:pt>
                <c:pt idx="2759">
                  <c:v>455.70956856229992</c:v>
                </c:pt>
                <c:pt idx="2760">
                  <c:v>455.83882678585093</c:v>
                </c:pt>
                <c:pt idx="2761">
                  <c:v>455.96807483677378</c:v>
                </c:pt>
                <c:pt idx="2762">
                  <c:v>456.09731271955388</c:v>
                </c:pt>
                <c:pt idx="2763">
                  <c:v>456.22654043867129</c:v>
                </c:pt>
                <c:pt idx="2764">
                  <c:v>456.35575799860169</c:v>
                </c:pt>
                <c:pt idx="2765">
                  <c:v>456.48496540381939</c:v>
                </c:pt>
                <c:pt idx="2766">
                  <c:v>456.61416265879308</c:v>
                </c:pt>
                <c:pt idx="2767">
                  <c:v>456.74334976798878</c:v>
                </c:pt>
                <c:pt idx="2768">
                  <c:v>456.87252673586931</c:v>
                </c:pt>
                <c:pt idx="2769">
                  <c:v>457.00169356689361</c:v>
                </c:pt>
                <c:pt idx="2770">
                  <c:v>457.13085026551568</c:v>
                </c:pt>
                <c:pt idx="2771">
                  <c:v>457.25999683618898</c:v>
                </c:pt>
                <c:pt idx="2772">
                  <c:v>457.38913328336031</c:v>
                </c:pt>
                <c:pt idx="2773">
                  <c:v>457.51825961147398</c:v>
                </c:pt>
                <c:pt idx="2774">
                  <c:v>457.64737582497202</c:v>
                </c:pt>
                <c:pt idx="2775">
                  <c:v>457.77648192829139</c:v>
                </c:pt>
                <c:pt idx="2776">
                  <c:v>457.90557792586537</c:v>
                </c:pt>
                <c:pt idx="2777">
                  <c:v>458.03466382212508</c:v>
                </c:pt>
                <c:pt idx="2778">
                  <c:v>458.16373962149669</c:v>
                </c:pt>
                <c:pt idx="2779">
                  <c:v>458.29280532840471</c:v>
                </c:pt>
                <c:pt idx="2780">
                  <c:v>458.42186094726719</c:v>
                </c:pt>
                <c:pt idx="2781">
                  <c:v>458.55090648250149</c:v>
                </c:pt>
                <c:pt idx="2782">
                  <c:v>458.67994193852041</c:v>
                </c:pt>
                <c:pt idx="2783">
                  <c:v>458.80896731973212</c:v>
                </c:pt>
                <c:pt idx="2784">
                  <c:v>458.9379826305435</c:v>
                </c:pt>
                <c:pt idx="2785">
                  <c:v>459.06698787535521</c:v>
                </c:pt>
                <c:pt idx="2786">
                  <c:v>459.19598305856772</c:v>
                </c:pt>
                <c:pt idx="2787">
                  <c:v>459.32496818457469</c:v>
                </c:pt>
                <c:pt idx="2788">
                  <c:v>459.45394325776857</c:v>
                </c:pt>
                <c:pt idx="2789">
                  <c:v>459.58290828253729</c:v>
                </c:pt>
                <c:pt idx="2790">
                  <c:v>459.7118632632654</c:v>
                </c:pt>
                <c:pt idx="2791">
                  <c:v>459.84080820433468</c:v>
                </c:pt>
                <c:pt idx="2792">
                  <c:v>459.96974311012218</c:v>
                </c:pt>
                <c:pt idx="2793">
                  <c:v>460.09866798500133</c:v>
                </c:pt>
                <c:pt idx="2794">
                  <c:v>460.22758283334559</c:v>
                </c:pt>
                <c:pt idx="2795">
                  <c:v>460.3564876595193</c:v>
                </c:pt>
                <c:pt idx="2796">
                  <c:v>460.4853824678882</c:v>
                </c:pt>
                <c:pt idx="2797">
                  <c:v>460.61426726281229</c:v>
                </c:pt>
                <c:pt idx="2798">
                  <c:v>460.74314204864879</c:v>
                </c:pt>
                <c:pt idx="2799">
                  <c:v>460.8720068297493</c:v>
                </c:pt>
                <c:pt idx="2800">
                  <c:v>461.00086161046721</c:v>
                </c:pt>
                <c:pt idx="2801">
                  <c:v>461.12970639514549</c:v>
                </c:pt>
                <c:pt idx="2802">
                  <c:v>461.25854118812879</c:v>
                </c:pt>
                <c:pt idx="2803">
                  <c:v>461.3873659937579</c:v>
                </c:pt>
                <c:pt idx="2804">
                  <c:v>461.51618081636758</c:v>
                </c:pt>
                <c:pt idx="2805">
                  <c:v>461.6449856602913</c:v>
                </c:pt>
                <c:pt idx="2806">
                  <c:v>461.77378052985841</c:v>
                </c:pt>
                <c:pt idx="2807">
                  <c:v>461.90256542939511</c:v>
                </c:pt>
                <c:pt idx="2808">
                  <c:v>462.03134036322331</c:v>
                </c:pt>
                <c:pt idx="2809">
                  <c:v>462.16010533566322</c:v>
                </c:pt>
                <c:pt idx="2810">
                  <c:v>462.28886035102943</c:v>
                </c:pt>
                <c:pt idx="2811">
                  <c:v>462.41760541363487</c:v>
                </c:pt>
                <c:pt idx="2812">
                  <c:v>462.54634052778908</c:v>
                </c:pt>
                <c:pt idx="2813">
                  <c:v>462.67506569779658</c:v>
                </c:pt>
                <c:pt idx="2814">
                  <c:v>462.8037809279607</c:v>
                </c:pt>
                <c:pt idx="2815">
                  <c:v>462.93248622257897</c:v>
                </c:pt>
                <c:pt idx="2816">
                  <c:v>463.06118158594711</c:v>
                </c:pt>
                <c:pt idx="2817">
                  <c:v>463.18986702235799</c:v>
                </c:pt>
                <c:pt idx="2818">
                  <c:v>463.31854253609811</c:v>
                </c:pt>
                <c:pt idx="2819">
                  <c:v>463.44720813145631</c:v>
                </c:pt>
                <c:pt idx="2820">
                  <c:v>463.57586381271062</c:v>
                </c:pt>
                <c:pt idx="2821">
                  <c:v>463.70450958414187</c:v>
                </c:pt>
                <c:pt idx="2822">
                  <c:v>463.83314545002509</c:v>
                </c:pt>
                <c:pt idx="2823">
                  <c:v>463.96177141463198</c:v>
                </c:pt>
                <c:pt idx="2824">
                  <c:v>464.09038748223003</c:v>
                </c:pt>
                <c:pt idx="2825">
                  <c:v>464.21899365708498</c:v>
                </c:pt>
                <c:pt idx="2826">
                  <c:v>464.34758994345913</c:v>
                </c:pt>
                <c:pt idx="2827">
                  <c:v>464.47617634561021</c:v>
                </c:pt>
                <c:pt idx="2828">
                  <c:v>464.60475286779331</c:v>
                </c:pt>
                <c:pt idx="2829">
                  <c:v>464.73331951426007</c:v>
                </c:pt>
                <c:pt idx="2830">
                  <c:v>464.86187628925933</c:v>
                </c:pt>
                <c:pt idx="2831">
                  <c:v>464.99042319703591</c:v>
                </c:pt>
                <c:pt idx="2832">
                  <c:v>465.11896024183181</c:v>
                </c:pt>
                <c:pt idx="2833">
                  <c:v>465.24748742788438</c:v>
                </c:pt>
                <c:pt idx="2834">
                  <c:v>465.37600475943009</c:v>
                </c:pt>
                <c:pt idx="2835">
                  <c:v>465.50451224070122</c:v>
                </c:pt>
                <c:pt idx="2836">
                  <c:v>465.63300987592459</c:v>
                </c:pt>
                <c:pt idx="2837">
                  <c:v>465.76149766932622</c:v>
                </c:pt>
                <c:pt idx="2838">
                  <c:v>465.88997562512731</c:v>
                </c:pt>
                <c:pt idx="2839">
                  <c:v>466.01844374754688</c:v>
                </c:pt>
                <c:pt idx="2840">
                  <c:v>466.14690204080148</c:v>
                </c:pt>
                <c:pt idx="2841">
                  <c:v>466.27535050910132</c:v>
                </c:pt>
                <c:pt idx="2842">
                  <c:v>466.40378915665548</c:v>
                </c:pt>
                <c:pt idx="2843">
                  <c:v>466.5322179876697</c:v>
                </c:pt>
                <c:pt idx="2844">
                  <c:v>466.66063700634652</c:v>
                </c:pt>
                <c:pt idx="2845">
                  <c:v>466.78904621688469</c:v>
                </c:pt>
                <c:pt idx="2846">
                  <c:v>466.9174456234789</c:v>
                </c:pt>
                <c:pt idx="2847">
                  <c:v>467.04583523032198</c:v>
                </c:pt>
                <c:pt idx="2848">
                  <c:v>467.1742150416041</c:v>
                </c:pt>
                <c:pt idx="2849">
                  <c:v>467.30258506150898</c:v>
                </c:pt>
                <c:pt idx="2850">
                  <c:v>467.43094529422109</c:v>
                </c:pt>
                <c:pt idx="2851">
                  <c:v>467.55929574391848</c:v>
                </c:pt>
                <c:pt idx="2852">
                  <c:v>467.68763641477773</c:v>
                </c:pt>
                <c:pt idx="2853">
                  <c:v>467.81596731097272</c:v>
                </c:pt>
                <c:pt idx="2854">
                  <c:v>467.94428843667117</c:v>
                </c:pt>
                <c:pt idx="2855">
                  <c:v>468.07259979603941</c:v>
                </c:pt>
                <c:pt idx="2856">
                  <c:v>468.2009013932427</c:v>
                </c:pt>
                <c:pt idx="2857">
                  <c:v>468.329193232438</c:v>
                </c:pt>
                <c:pt idx="2858">
                  <c:v>468.45747531778449</c:v>
                </c:pt>
                <c:pt idx="2859">
                  <c:v>468.58574765343388</c:v>
                </c:pt>
                <c:pt idx="2860">
                  <c:v>468.7140102435373</c:v>
                </c:pt>
                <c:pt idx="2861">
                  <c:v>468.84226309224198</c:v>
                </c:pt>
                <c:pt idx="2862">
                  <c:v>468.97050620368998</c:v>
                </c:pt>
                <c:pt idx="2863">
                  <c:v>469.09873958202371</c:v>
                </c:pt>
                <c:pt idx="2864">
                  <c:v>469.2269632313791</c:v>
                </c:pt>
                <c:pt idx="2865">
                  <c:v>469.3551771558914</c:v>
                </c:pt>
                <c:pt idx="2866">
                  <c:v>469.48338135969152</c:v>
                </c:pt>
                <c:pt idx="2867">
                  <c:v>469.61157584690619</c:v>
                </c:pt>
                <c:pt idx="2868">
                  <c:v>469.73976062166071</c:v>
                </c:pt>
                <c:pt idx="2869">
                  <c:v>469.86793568807701</c:v>
                </c:pt>
                <c:pt idx="2870">
                  <c:v>469.99610105027182</c:v>
                </c:pt>
                <c:pt idx="2871">
                  <c:v>470.12425671236099</c:v>
                </c:pt>
                <c:pt idx="2872">
                  <c:v>470.25240267845629</c:v>
                </c:pt>
                <c:pt idx="2873">
                  <c:v>470.38053895266643</c:v>
                </c:pt>
                <c:pt idx="2874">
                  <c:v>470.50866553909708</c:v>
                </c:pt>
                <c:pt idx="2875">
                  <c:v>470.63678244184939</c:v>
                </c:pt>
                <c:pt idx="2876">
                  <c:v>470.76488966502501</c:v>
                </c:pt>
                <c:pt idx="2877">
                  <c:v>470.89298721271621</c:v>
                </c:pt>
                <c:pt idx="2878">
                  <c:v>471.02107508901918</c:v>
                </c:pt>
                <c:pt idx="2879">
                  <c:v>471.14915329802261</c:v>
                </c:pt>
                <c:pt idx="2880">
                  <c:v>471.27722184381253</c:v>
                </c:pt>
                <c:pt idx="2881">
                  <c:v>471.40528073047187</c:v>
                </c:pt>
                <c:pt idx="2882">
                  <c:v>471.53332996208218</c:v>
                </c:pt>
                <c:pt idx="2883">
                  <c:v>471.66136954272048</c:v>
                </c:pt>
                <c:pt idx="2884">
                  <c:v>471.78939947645949</c:v>
                </c:pt>
                <c:pt idx="2885">
                  <c:v>471.91741976737092</c:v>
                </c:pt>
                <c:pt idx="2886">
                  <c:v>472.04543041952229</c:v>
                </c:pt>
                <c:pt idx="2887">
                  <c:v>472.17343143697821</c:v>
                </c:pt>
                <c:pt idx="2888">
                  <c:v>472.30142282380098</c:v>
                </c:pt>
                <c:pt idx="2889">
                  <c:v>472.42940458404729</c:v>
                </c:pt>
                <c:pt idx="2890">
                  <c:v>472.55737672177401</c:v>
                </c:pt>
                <c:pt idx="2891">
                  <c:v>472.68533924103178</c:v>
                </c:pt>
                <c:pt idx="2892">
                  <c:v>472.81329214587032</c:v>
                </c:pt>
                <c:pt idx="2893">
                  <c:v>472.94123544033619</c:v>
                </c:pt>
                <c:pt idx="2894">
                  <c:v>473.06916912847072</c:v>
                </c:pt>
                <c:pt idx="2895">
                  <c:v>473.19709321431549</c:v>
                </c:pt>
                <c:pt idx="2896">
                  <c:v>473.32500770190529</c:v>
                </c:pt>
                <c:pt idx="2897">
                  <c:v>473.45291259527488</c:v>
                </c:pt>
                <c:pt idx="2898">
                  <c:v>473.58080789845422</c:v>
                </c:pt>
                <c:pt idx="2899">
                  <c:v>473.70869361547147</c:v>
                </c:pt>
                <c:pt idx="2900">
                  <c:v>473.83656975034938</c:v>
                </c:pt>
                <c:pt idx="2901">
                  <c:v>473.96443630711059</c:v>
                </c:pt>
                <c:pt idx="2902">
                  <c:v>474.09229328977261</c:v>
                </c:pt>
                <c:pt idx="2903">
                  <c:v>474.22014070234991</c:v>
                </c:pt>
                <c:pt idx="2904">
                  <c:v>474.34797854885562</c:v>
                </c:pt>
                <c:pt idx="2905">
                  <c:v>474.47580683329733</c:v>
                </c:pt>
                <c:pt idx="2906">
                  <c:v>474.60362555968322</c:v>
                </c:pt>
                <c:pt idx="2907">
                  <c:v>474.73143473201389</c:v>
                </c:pt>
                <c:pt idx="2908">
                  <c:v>474.85923435428953</c:v>
                </c:pt>
                <c:pt idx="2909">
                  <c:v>474.98702443050797</c:v>
                </c:pt>
                <c:pt idx="2910">
                  <c:v>475.11480496466208</c:v>
                </c:pt>
                <c:pt idx="2911">
                  <c:v>475.24257596074182</c:v>
                </c:pt>
                <c:pt idx="2912">
                  <c:v>475.37033742273633</c:v>
                </c:pt>
                <c:pt idx="2913">
                  <c:v>475.4980893546292</c:v>
                </c:pt>
                <c:pt idx="2914">
                  <c:v>475.6258317604017</c:v>
                </c:pt>
                <c:pt idx="2915">
                  <c:v>475.7535646440333</c:v>
                </c:pt>
                <c:pt idx="2916">
                  <c:v>475.88128800949818</c:v>
                </c:pt>
                <c:pt idx="2917">
                  <c:v>476.00900186076962</c:v>
                </c:pt>
                <c:pt idx="2918">
                  <c:v>476.13670620181739</c:v>
                </c:pt>
                <c:pt idx="2919">
                  <c:v>476.2644010366073</c:v>
                </c:pt>
                <c:pt idx="2920">
                  <c:v>476.3920863691028</c:v>
                </c:pt>
                <c:pt idx="2921">
                  <c:v>476.5197622032652</c:v>
                </c:pt>
                <c:pt idx="2922">
                  <c:v>476.64742854305001</c:v>
                </c:pt>
                <c:pt idx="2923">
                  <c:v>476.77508539241308</c:v>
                </c:pt>
                <c:pt idx="2924">
                  <c:v>476.90273275530632</c:v>
                </c:pt>
                <c:pt idx="2925">
                  <c:v>477.03037063567552</c:v>
                </c:pt>
                <c:pt idx="2926">
                  <c:v>477.15799903746949</c:v>
                </c:pt>
                <c:pt idx="2927">
                  <c:v>477.28561796462708</c:v>
                </c:pt>
                <c:pt idx="2928">
                  <c:v>477.41322742109168</c:v>
                </c:pt>
                <c:pt idx="2929">
                  <c:v>477.54082741079628</c:v>
                </c:pt>
                <c:pt idx="2930">
                  <c:v>477.66841793767588</c:v>
                </c:pt>
                <c:pt idx="2931">
                  <c:v>477.79599900566132</c:v>
                </c:pt>
                <c:pt idx="2932">
                  <c:v>477.92357061867898</c:v>
                </c:pt>
                <c:pt idx="2933">
                  <c:v>478.05113278065397</c:v>
                </c:pt>
                <c:pt idx="2934">
                  <c:v>478.17868549550832</c:v>
                </c:pt>
                <c:pt idx="2935">
                  <c:v>478.30622876715961</c:v>
                </c:pt>
                <c:pt idx="2936">
                  <c:v>478.43376259952441</c:v>
                </c:pt>
                <c:pt idx="2937">
                  <c:v>478.56128699651481</c:v>
                </c:pt>
                <c:pt idx="2938">
                  <c:v>478.68880196204202</c:v>
                </c:pt>
                <c:pt idx="2939">
                  <c:v>478.81630750000988</c:v>
                </c:pt>
                <c:pt idx="2940">
                  <c:v>478.94380361432582</c:v>
                </c:pt>
                <c:pt idx="2941">
                  <c:v>479.07129030888791</c:v>
                </c:pt>
                <c:pt idx="2942">
                  <c:v>479.19876758759511</c:v>
                </c:pt>
                <c:pt idx="2943">
                  <c:v>479.32623545434319</c:v>
                </c:pt>
                <c:pt idx="2944">
                  <c:v>479.45369391302262</c:v>
                </c:pt>
                <c:pt idx="2945">
                  <c:v>479.58114296752461</c:v>
                </c:pt>
                <c:pt idx="2946">
                  <c:v>479.7085826217338</c:v>
                </c:pt>
                <c:pt idx="2947">
                  <c:v>479.83601287953451</c:v>
                </c:pt>
                <c:pt idx="2948">
                  <c:v>479.96343374480551</c:v>
                </c:pt>
                <c:pt idx="2949">
                  <c:v>480.09084522142581</c:v>
                </c:pt>
                <c:pt idx="2950">
                  <c:v>480.21824731326979</c:v>
                </c:pt>
                <c:pt idx="2951">
                  <c:v>480.3456400242091</c:v>
                </c:pt>
                <c:pt idx="2952">
                  <c:v>480.47302335811088</c:v>
                </c:pt>
                <c:pt idx="2953">
                  <c:v>480.60039731884382</c:v>
                </c:pt>
                <c:pt idx="2954">
                  <c:v>480.72776191026873</c:v>
                </c:pt>
                <c:pt idx="2955">
                  <c:v>480.85511713624601</c:v>
                </c:pt>
                <c:pt idx="2956">
                  <c:v>480.98246300063329</c:v>
                </c:pt>
                <c:pt idx="2957">
                  <c:v>481.10979950728438</c:v>
                </c:pt>
                <c:pt idx="2958">
                  <c:v>481.23712666005059</c:v>
                </c:pt>
                <c:pt idx="2959">
                  <c:v>481.36444446278102</c:v>
                </c:pt>
                <c:pt idx="2960">
                  <c:v>481.49175291932079</c:v>
                </c:pt>
                <c:pt idx="2961">
                  <c:v>481.61905203351301</c:v>
                </c:pt>
                <c:pt idx="2962">
                  <c:v>481.74634180919668</c:v>
                </c:pt>
                <c:pt idx="2963">
                  <c:v>481.87362225020928</c:v>
                </c:pt>
                <c:pt idx="2964">
                  <c:v>482.00089336038491</c:v>
                </c:pt>
                <c:pt idx="2965">
                  <c:v>482.12815514355418</c:v>
                </c:pt>
                <c:pt idx="2966">
                  <c:v>482.25540760354698</c:v>
                </c:pt>
                <c:pt idx="2967">
                  <c:v>482.38265074418672</c:v>
                </c:pt>
                <c:pt idx="2968">
                  <c:v>482.50988456929798</c:v>
                </c:pt>
                <c:pt idx="2969">
                  <c:v>482.63710908269951</c:v>
                </c:pt>
                <c:pt idx="2970">
                  <c:v>482.7643242882076</c:v>
                </c:pt>
                <c:pt idx="2971">
                  <c:v>482.89153018963827</c:v>
                </c:pt>
                <c:pt idx="2972">
                  <c:v>483.01872679080083</c:v>
                </c:pt>
                <c:pt idx="2973">
                  <c:v>483.14591409550479</c:v>
                </c:pt>
                <c:pt idx="2974">
                  <c:v>483.27309210755521</c:v>
                </c:pt>
                <c:pt idx="2975">
                  <c:v>483.4002608307548</c:v>
                </c:pt>
                <c:pt idx="2976">
                  <c:v>483.52742026890371</c:v>
                </c:pt>
                <c:pt idx="2977">
                  <c:v>483.65457042579919</c:v>
                </c:pt>
                <c:pt idx="2978">
                  <c:v>483.78171130523498</c:v>
                </c:pt>
                <c:pt idx="2979">
                  <c:v>483.90884291100201</c:v>
                </c:pt>
                <c:pt idx="2980">
                  <c:v>484.03596524688959</c:v>
                </c:pt>
                <c:pt idx="2981">
                  <c:v>484.16307831668331</c:v>
                </c:pt>
                <c:pt idx="2982">
                  <c:v>484.29018212416639</c:v>
                </c:pt>
                <c:pt idx="2983">
                  <c:v>484.41727667311898</c:v>
                </c:pt>
                <c:pt idx="2984">
                  <c:v>484.54436196731803</c:v>
                </c:pt>
                <c:pt idx="2985">
                  <c:v>484.67143801053788</c:v>
                </c:pt>
                <c:pt idx="2986">
                  <c:v>484.79850480655051</c:v>
                </c:pt>
                <c:pt idx="2987">
                  <c:v>484.92556235912451</c:v>
                </c:pt>
                <c:pt idx="2988">
                  <c:v>485.05261067202719</c:v>
                </c:pt>
                <c:pt idx="2989">
                  <c:v>485.1796497490202</c:v>
                </c:pt>
                <c:pt idx="2990">
                  <c:v>485.30667959386489</c:v>
                </c:pt>
                <c:pt idx="2991">
                  <c:v>485.4337002103191</c:v>
                </c:pt>
                <c:pt idx="2992">
                  <c:v>485.5607116021373</c:v>
                </c:pt>
                <c:pt idx="2993">
                  <c:v>485.68771377307257</c:v>
                </c:pt>
                <c:pt idx="2994">
                  <c:v>485.81470672687368</c:v>
                </c:pt>
                <c:pt idx="2995">
                  <c:v>485.94169046728717</c:v>
                </c:pt>
                <c:pt idx="2996">
                  <c:v>486.0686649980571</c:v>
                </c:pt>
                <c:pt idx="2997">
                  <c:v>486.19563032292427</c:v>
                </c:pt>
                <c:pt idx="2998">
                  <c:v>486.32258644562751</c:v>
                </c:pt>
                <c:pt idx="2999">
                  <c:v>486.44953336990181</c:v>
                </c:pt>
                <c:pt idx="3000">
                  <c:v>486.57647109948022</c:v>
                </c:pt>
                <c:pt idx="3001">
                  <c:v>486.703399638093</c:v>
                </c:pt>
                <c:pt idx="3002">
                  <c:v>486.83031898946541</c:v>
                </c:pt>
                <c:pt idx="3003">
                  <c:v>486.95722915732551</c:v>
                </c:pt>
                <c:pt idx="3004">
                  <c:v>487.08413014539252</c:v>
                </c:pt>
                <c:pt idx="3005">
                  <c:v>487.21102195738649</c:v>
                </c:pt>
                <c:pt idx="3006">
                  <c:v>487.33790459702323</c:v>
                </c:pt>
                <c:pt idx="3007">
                  <c:v>487.4647780680167</c:v>
                </c:pt>
                <c:pt idx="3008">
                  <c:v>487.59164237407731</c:v>
                </c:pt>
                <c:pt idx="3009">
                  <c:v>487.71849751891318</c:v>
                </c:pt>
                <c:pt idx="3010">
                  <c:v>487.84534350622891</c:v>
                </c:pt>
                <c:pt idx="3011">
                  <c:v>487.97218033972848</c:v>
                </c:pt>
                <c:pt idx="3012">
                  <c:v>488.09900802311131</c:v>
                </c:pt>
                <c:pt idx="3013">
                  <c:v>488.22582656007461</c:v>
                </c:pt>
                <c:pt idx="3014">
                  <c:v>488.35263595431172</c:v>
                </c:pt>
                <c:pt idx="3015">
                  <c:v>488.47943620951611</c:v>
                </c:pt>
                <c:pt idx="3016">
                  <c:v>488.60622732937492</c:v>
                </c:pt>
                <c:pt idx="3017">
                  <c:v>488.73300931757637</c:v>
                </c:pt>
                <c:pt idx="3018">
                  <c:v>488.85978217780303</c:v>
                </c:pt>
                <c:pt idx="3019">
                  <c:v>488.98654591373531</c:v>
                </c:pt>
                <c:pt idx="3020">
                  <c:v>489.1133005290522</c:v>
                </c:pt>
                <c:pt idx="3021">
                  <c:v>489.2400460274286</c:v>
                </c:pt>
                <c:pt idx="3022">
                  <c:v>489.36678241253833</c:v>
                </c:pt>
                <c:pt idx="3023">
                  <c:v>489.49350968805061</c:v>
                </c:pt>
                <c:pt idx="3024">
                  <c:v>489.62022785763219</c:v>
                </c:pt>
                <c:pt idx="3025">
                  <c:v>489.7469369249485</c:v>
                </c:pt>
                <c:pt idx="3026">
                  <c:v>489.87363689366259</c:v>
                </c:pt>
                <c:pt idx="3027">
                  <c:v>490.000327767432</c:v>
                </c:pt>
                <c:pt idx="3028">
                  <c:v>490.12700954991379</c:v>
                </c:pt>
                <c:pt idx="3029">
                  <c:v>490.2536822447625</c:v>
                </c:pt>
                <c:pt idx="3030">
                  <c:v>490.38034585562991</c:v>
                </c:pt>
                <c:pt idx="3031">
                  <c:v>490.50700038616429</c:v>
                </c:pt>
                <c:pt idx="3032">
                  <c:v>490.63364584000959</c:v>
                </c:pt>
                <c:pt idx="3033">
                  <c:v>490.7602822208118</c:v>
                </c:pt>
                <c:pt idx="3034">
                  <c:v>490.88690953221061</c:v>
                </c:pt>
                <c:pt idx="3035">
                  <c:v>491.01352777784399</c:v>
                </c:pt>
                <c:pt idx="3036">
                  <c:v>491.14013696134668</c:v>
                </c:pt>
                <c:pt idx="3037">
                  <c:v>491.26673708635201</c:v>
                </c:pt>
                <c:pt idx="3038">
                  <c:v>491.39332815649021</c:v>
                </c:pt>
                <c:pt idx="3039">
                  <c:v>491.51991017538819</c:v>
                </c:pt>
                <c:pt idx="3040">
                  <c:v>491.64648314666988</c:v>
                </c:pt>
                <c:pt idx="3041">
                  <c:v>491.77304707395962</c:v>
                </c:pt>
                <c:pt idx="3042">
                  <c:v>491.89960196087401</c:v>
                </c:pt>
                <c:pt idx="3043">
                  <c:v>492.02614781103222</c:v>
                </c:pt>
                <c:pt idx="3044">
                  <c:v>492.15268462804721</c:v>
                </c:pt>
                <c:pt idx="3045">
                  <c:v>492.27921241553003</c:v>
                </c:pt>
                <c:pt idx="3046">
                  <c:v>492.40573117709152</c:v>
                </c:pt>
                <c:pt idx="3047">
                  <c:v>492.5322409163353</c:v>
                </c:pt>
                <c:pt idx="3048">
                  <c:v>492.65874163686772</c:v>
                </c:pt>
                <c:pt idx="3049">
                  <c:v>492.78523334228839</c:v>
                </c:pt>
                <c:pt idx="3050">
                  <c:v>492.91171603619529</c:v>
                </c:pt>
                <c:pt idx="3051">
                  <c:v>493.038189722185</c:v>
                </c:pt>
                <c:pt idx="3052">
                  <c:v>493.16465440385008</c:v>
                </c:pt>
                <c:pt idx="3053">
                  <c:v>493.29111008478162</c:v>
                </c:pt>
                <c:pt idx="3054">
                  <c:v>493.41755676856798</c:v>
                </c:pt>
                <c:pt idx="3055">
                  <c:v>493.54399445879437</c:v>
                </c:pt>
                <c:pt idx="3056">
                  <c:v>493.6704231590428</c:v>
                </c:pt>
                <c:pt idx="3057">
                  <c:v>493.79684287289263</c:v>
                </c:pt>
                <c:pt idx="3058">
                  <c:v>493.92325360392402</c:v>
                </c:pt>
                <c:pt idx="3059">
                  <c:v>494.04965535570921</c:v>
                </c:pt>
                <c:pt idx="3060">
                  <c:v>494.17604813182351</c:v>
                </c:pt>
                <c:pt idx="3061">
                  <c:v>494.30243193583402</c:v>
                </c:pt>
                <c:pt idx="3062">
                  <c:v>494.42880677130859</c:v>
                </c:pt>
                <c:pt idx="3063">
                  <c:v>494.5551726418135</c:v>
                </c:pt>
                <c:pt idx="3064">
                  <c:v>494.68152955090909</c:v>
                </c:pt>
                <c:pt idx="3065">
                  <c:v>494.80787750215501</c:v>
                </c:pt>
                <c:pt idx="3066">
                  <c:v>494.93421649910829</c:v>
                </c:pt>
                <c:pt idx="3067">
                  <c:v>495.06054654532318</c:v>
                </c:pt>
                <c:pt idx="3068">
                  <c:v>495.18686764435262</c:v>
                </c:pt>
                <c:pt idx="3069">
                  <c:v>495.3131797997442</c:v>
                </c:pt>
                <c:pt idx="3070">
                  <c:v>495.43948301504491</c:v>
                </c:pt>
                <c:pt idx="3071">
                  <c:v>495.56577729379848</c:v>
                </c:pt>
                <c:pt idx="3072">
                  <c:v>495.69206263954823</c:v>
                </c:pt>
                <c:pt idx="3073">
                  <c:v>495.81833905583119</c:v>
                </c:pt>
                <c:pt idx="3074">
                  <c:v>495.94460654618427</c:v>
                </c:pt>
                <c:pt idx="3075">
                  <c:v>496.07086511414201</c:v>
                </c:pt>
                <c:pt idx="3076">
                  <c:v>496.19711476323442</c:v>
                </c:pt>
                <c:pt idx="3077">
                  <c:v>496.3233554969915</c:v>
                </c:pt>
                <c:pt idx="3078">
                  <c:v>496.44958731893882</c:v>
                </c:pt>
                <c:pt idx="3079">
                  <c:v>496.57581023260059</c:v>
                </c:pt>
                <c:pt idx="3080">
                  <c:v>496.70202424149647</c:v>
                </c:pt>
                <c:pt idx="3081">
                  <c:v>496.82822934914662</c:v>
                </c:pt>
                <c:pt idx="3082">
                  <c:v>496.95442555906601</c:v>
                </c:pt>
                <c:pt idx="3083">
                  <c:v>497.08061287476949</c:v>
                </c:pt>
                <c:pt idx="3084">
                  <c:v>497.20679129976679</c:v>
                </c:pt>
                <c:pt idx="3085">
                  <c:v>497.33296083756721</c:v>
                </c:pt>
                <c:pt idx="3086">
                  <c:v>497.45912149167663</c:v>
                </c:pt>
                <c:pt idx="3087">
                  <c:v>497.58527326559789</c:v>
                </c:pt>
                <c:pt idx="3088">
                  <c:v>497.71141616283239</c:v>
                </c:pt>
                <c:pt idx="3089">
                  <c:v>497.83755018687799</c:v>
                </c:pt>
                <c:pt idx="3090">
                  <c:v>497.96367534123192</c:v>
                </c:pt>
                <c:pt idx="3091">
                  <c:v>498.0897916293863</c:v>
                </c:pt>
                <c:pt idx="3092">
                  <c:v>498.21589905483228</c:v>
                </c:pt>
                <c:pt idx="3093">
                  <c:v>498.34199762105902</c:v>
                </c:pt>
                <c:pt idx="3094">
                  <c:v>498.46808733155137</c:v>
                </c:pt>
                <c:pt idx="3095">
                  <c:v>498.59416818979241</c:v>
                </c:pt>
                <c:pt idx="3096">
                  <c:v>498.72024019926499</c:v>
                </c:pt>
                <c:pt idx="3097">
                  <c:v>498.84630336344532</c:v>
                </c:pt>
                <c:pt idx="3098">
                  <c:v>498.97235768581072</c:v>
                </c:pt>
                <c:pt idx="3099">
                  <c:v>499.09840316983428</c:v>
                </c:pt>
                <c:pt idx="3100">
                  <c:v>499.22443981898692</c:v>
                </c:pt>
                <c:pt idx="3101">
                  <c:v>499.35046763673699</c:v>
                </c:pt>
                <c:pt idx="3102">
                  <c:v>499.47648662655013</c:v>
                </c:pt>
                <c:pt idx="3103">
                  <c:v>499.60249679189099</c:v>
                </c:pt>
                <c:pt idx="3104">
                  <c:v>499.72849813621917</c:v>
                </c:pt>
                <c:pt idx="3105">
                  <c:v>499.85449066299412</c:v>
                </c:pt>
                <c:pt idx="3106">
                  <c:v>499.98047437567192</c:v>
                </c:pt>
                <c:pt idx="3107">
                  <c:v>500.10644927770562</c:v>
                </c:pt>
                <c:pt idx="3108">
                  <c:v>500.23241537254682</c:v>
                </c:pt>
                <c:pt idx="3109">
                  <c:v>500.35837266364422</c:v>
                </c:pt>
                <c:pt idx="3110">
                  <c:v>500.48432115444371</c:v>
                </c:pt>
                <c:pt idx="3111">
                  <c:v>500.61026084838932</c:v>
                </c:pt>
                <c:pt idx="3112">
                  <c:v>500.73619174892139</c:v>
                </c:pt>
                <c:pt idx="3113">
                  <c:v>500.86211385948178</c:v>
                </c:pt>
                <c:pt idx="3114">
                  <c:v>500.98802718350362</c:v>
                </c:pt>
                <c:pt idx="3115">
                  <c:v>501.11393172442251</c:v>
                </c:pt>
                <c:pt idx="3116">
                  <c:v>501.23982748566999</c:v>
                </c:pt>
                <c:pt idx="3117">
                  <c:v>501.36571447067428</c:v>
                </c:pt>
                <c:pt idx="3118">
                  <c:v>501.49159268286331</c:v>
                </c:pt>
                <c:pt idx="3119">
                  <c:v>501.6174621256593</c:v>
                </c:pt>
                <c:pt idx="3120">
                  <c:v>501.74332280248638</c:v>
                </c:pt>
                <c:pt idx="3121">
                  <c:v>501.86917471676168</c:v>
                </c:pt>
                <c:pt idx="3122">
                  <c:v>501.99501787190439</c:v>
                </c:pt>
                <c:pt idx="3123">
                  <c:v>502.12085227132809</c:v>
                </c:pt>
                <c:pt idx="3124">
                  <c:v>502.24667791844388</c:v>
                </c:pt>
                <c:pt idx="3125">
                  <c:v>502.3724948166622</c:v>
                </c:pt>
                <c:pt idx="3126">
                  <c:v>502.49830296939058</c:v>
                </c:pt>
                <c:pt idx="3127">
                  <c:v>502.62410238003417</c:v>
                </c:pt>
                <c:pt idx="3128">
                  <c:v>502.74989305199341</c:v>
                </c:pt>
                <c:pt idx="3129">
                  <c:v>502.87567498867031</c:v>
                </c:pt>
                <c:pt idx="3130">
                  <c:v>503.00144819346127</c:v>
                </c:pt>
                <c:pt idx="3131">
                  <c:v>503.1272126697624</c:v>
                </c:pt>
                <c:pt idx="3132">
                  <c:v>503.25296842096611</c:v>
                </c:pt>
                <c:pt idx="3133">
                  <c:v>503.37871545046198</c:v>
                </c:pt>
                <c:pt idx="3134">
                  <c:v>503.50445376163901</c:v>
                </c:pt>
                <c:pt idx="3135">
                  <c:v>503.63018335788331</c:v>
                </c:pt>
                <c:pt idx="3136">
                  <c:v>503.75590424257661</c:v>
                </c:pt>
                <c:pt idx="3137">
                  <c:v>503.88161641909988</c:v>
                </c:pt>
                <c:pt idx="3138">
                  <c:v>504.00731989083238</c:v>
                </c:pt>
                <c:pt idx="3139">
                  <c:v>504.13301466115041</c:v>
                </c:pt>
                <c:pt idx="3140">
                  <c:v>504.2587007334256</c:v>
                </c:pt>
                <c:pt idx="3141">
                  <c:v>504.38437811103171</c:v>
                </c:pt>
                <c:pt idx="3142">
                  <c:v>504.5100467973358</c:v>
                </c:pt>
                <c:pt idx="3143">
                  <c:v>504.63570679570472</c:v>
                </c:pt>
                <c:pt idx="3144">
                  <c:v>504.76135810950262</c:v>
                </c:pt>
                <c:pt idx="3145">
                  <c:v>504.88700074209191</c:v>
                </c:pt>
                <c:pt idx="3146">
                  <c:v>505.01263469683119</c:v>
                </c:pt>
                <c:pt idx="3147">
                  <c:v>505.13825997707778</c:v>
                </c:pt>
                <c:pt idx="3148">
                  <c:v>505.26387658618711</c:v>
                </c:pt>
                <c:pt idx="3149">
                  <c:v>505.3894845275106</c:v>
                </c:pt>
                <c:pt idx="3150">
                  <c:v>505.51508380439839</c:v>
                </c:pt>
                <c:pt idx="3151">
                  <c:v>505.64067442019717</c:v>
                </c:pt>
                <c:pt idx="3152">
                  <c:v>505.76625637825299</c:v>
                </c:pt>
                <c:pt idx="3153">
                  <c:v>505.89182968190801</c:v>
                </c:pt>
                <c:pt idx="3154">
                  <c:v>506.01739433450439</c:v>
                </c:pt>
                <c:pt idx="3155">
                  <c:v>506.1429503393793</c:v>
                </c:pt>
                <c:pt idx="3156">
                  <c:v>506.26849769986802</c:v>
                </c:pt>
                <c:pt idx="3157">
                  <c:v>506.39403641930488</c:v>
                </c:pt>
                <c:pt idx="3158">
                  <c:v>506.51956650102028</c:v>
                </c:pt>
                <c:pt idx="3159">
                  <c:v>506.64508794834381</c:v>
                </c:pt>
                <c:pt idx="3160">
                  <c:v>506.77060076460128</c:v>
                </c:pt>
                <c:pt idx="3161">
                  <c:v>506.89610495311689</c:v>
                </c:pt>
                <c:pt idx="3162">
                  <c:v>507.02160051721279</c:v>
                </c:pt>
                <c:pt idx="3163">
                  <c:v>507.14708746020767</c:v>
                </c:pt>
                <c:pt idx="3164">
                  <c:v>507.2725657854204</c:v>
                </c:pt>
                <c:pt idx="3165">
                  <c:v>507.39803549616403</c:v>
                </c:pt>
                <c:pt idx="3166">
                  <c:v>507.52349659575111</c:v>
                </c:pt>
                <c:pt idx="3167">
                  <c:v>507.64894908749301</c:v>
                </c:pt>
                <c:pt idx="3168">
                  <c:v>507.7743929746963</c:v>
                </c:pt>
                <c:pt idx="3169">
                  <c:v>507.89982826066699</c:v>
                </c:pt>
                <c:pt idx="3170">
                  <c:v>508.02525494870889</c:v>
                </c:pt>
                <c:pt idx="3171">
                  <c:v>508.15067304212312</c:v>
                </c:pt>
                <c:pt idx="3172">
                  <c:v>508.27608254420619</c:v>
                </c:pt>
                <c:pt idx="3173">
                  <c:v>508.40148345825719</c:v>
                </c:pt>
                <c:pt idx="3174">
                  <c:v>508.52687578756849</c:v>
                </c:pt>
                <c:pt idx="3175">
                  <c:v>508.65225953543143</c:v>
                </c:pt>
                <c:pt idx="3176">
                  <c:v>508.77763470513702</c:v>
                </c:pt>
                <c:pt idx="3177">
                  <c:v>508.90300129997058</c:v>
                </c:pt>
                <c:pt idx="3178">
                  <c:v>509.02835932321699</c:v>
                </c:pt>
                <c:pt idx="3179">
                  <c:v>509.15370877816122</c:v>
                </c:pt>
                <c:pt idx="3180">
                  <c:v>509.27904966808131</c:v>
                </c:pt>
                <c:pt idx="3181">
                  <c:v>509.40438199625521</c:v>
                </c:pt>
                <c:pt idx="3182">
                  <c:v>509.52970576595959</c:v>
                </c:pt>
                <c:pt idx="3183">
                  <c:v>509.65502098046733</c:v>
                </c:pt>
                <c:pt idx="3184">
                  <c:v>509.78032764304919</c:v>
                </c:pt>
                <c:pt idx="3185">
                  <c:v>509.90562575697419</c:v>
                </c:pt>
                <c:pt idx="3186">
                  <c:v>510.03091532550928</c:v>
                </c:pt>
                <c:pt idx="3187">
                  <c:v>510.1561963519178</c:v>
                </c:pt>
                <c:pt idx="3188">
                  <c:v>510.28146883946351</c:v>
                </c:pt>
                <c:pt idx="3189">
                  <c:v>510.40673279140532</c:v>
                </c:pt>
                <c:pt idx="3190">
                  <c:v>510.5319882109992</c:v>
                </c:pt>
                <c:pt idx="3191">
                  <c:v>510.65723510150161</c:v>
                </c:pt>
                <c:pt idx="3192">
                  <c:v>510.78247346616649</c:v>
                </c:pt>
                <c:pt idx="3193">
                  <c:v>510.90770330824307</c:v>
                </c:pt>
                <c:pt idx="3194">
                  <c:v>511.03292463097989</c:v>
                </c:pt>
                <c:pt idx="3195">
                  <c:v>511.1581374376234</c:v>
                </c:pt>
                <c:pt idx="3196">
                  <c:v>511.28334173141832</c:v>
                </c:pt>
                <c:pt idx="3197">
                  <c:v>511.40853751560451</c:v>
                </c:pt>
                <c:pt idx="3198">
                  <c:v>511.533724793423</c:v>
                </c:pt>
                <c:pt idx="3199">
                  <c:v>511.65890356811042</c:v>
                </c:pt>
                <c:pt idx="3200">
                  <c:v>511.78407384290188</c:v>
                </c:pt>
                <c:pt idx="3201">
                  <c:v>511.90923562102961</c:v>
                </c:pt>
                <c:pt idx="3202">
                  <c:v>512.03438890572397</c:v>
                </c:pt>
                <c:pt idx="3203">
                  <c:v>512.15953370021418</c:v>
                </c:pt>
                <c:pt idx="3204">
                  <c:v>512.28467000772605</c:v>
                </c:pt>
                <c:pt idx="3205">
                  <c:v>512.40979783148157</c:v>
                </c:pt>
                <c:pt idx="3206">
                  <c:v>512.53491717470376</c:v>
                </c:pt>
                <c:pt idx="3207">
                  <c:v>512.66002804061304</c:v>
                </c:pt>
                <c:pt idx="3208">
                  <c:v>512.7851304324239</c:v>
                </c:pt>
                <c:pt idx="3209">
                  <c:v>512.91022435335242</c:v>
                </c:pt>
                <c:pt idx="3210">
                  <c:v>513.03530980661151</c:v>
                </c:pt>
                <c:pt idx="3211">
                  <c:v>513.16038679541157</c:v>
                </c:pt>
                <c:pt idx="3212">
                  <c:v>513.28545532296016</c:v>
                </c:pt>
                <c:pt idx="3213">
                  <c:v>513.41051539246439</c:v>
                </c:pt>
                <c:pt idx="3214">
                  <c:v>513.53556700712613</c:v>
                </c:pt>
                <c:pt idx="3215">
                  <c:v>513.6606101701484</c:v>
                </c:pt>
                <c:pt idx="3216">
                  <c:v>513.78564488473046</c:v>
                </c:pt>
                <c:pt idx="3217">
                  <c:v>513.91067115406952</c:v>
                </c:pt>
                <c:pt idx="3218">
                  <c:v>514.03568898135984</c:v>
                </c:pt>
                <c:pt idx="3219">
                  <c:v>514.16069836979432</c:v>
                </c:pt>
                <c:pt idx="3220">
                  <c:v>514.28569932256369</c:v>
                </c:pt>
                <c:pt idx="3221">
                  <c:v>514.41069184285584</c:v>
                </c:pt>
                <c:pt idx="3222">
                  <c:v>514.5356759338581</c:v>
                </c:pt>
                <c:pt idx="3223">
                  <c:v>514.66065159875416</c:v>
                </c:pt>
                <c:pt idx="3224">
                  <c:v>514.78561884072531</c:v>
                </c:pt>
                <c:pt idx="3225">
                  <c:v>514.91057766294932</c:v>
                </c:pt>
                <c:pt idx="3226">
                  <c:v>515.0355280686066</c:v>
                </c:pt>
                <c:pt idx="3227">
                  <c:v>515.1604700608716</c:v>
                </c:pt>
                <c:pt idx="3228">
                  <c:v>515.28540364291655</c:v>
                </c:pt>
                <c:pt idx="3229">
                  <c:v>515.41032881791216</c:v>
                </c:pt>
                <c:pt idx="3230">
                  <c:v>515.53524558902802</c:v>
                </c:pt>
                <c:pt idx="3231">
                  <c:v>515.66015395943066</c:v>
                </c:pt>
                <c:pt idx="3232">
                  <c:v>515.78505393228306</c:v>
                </c:pt>
                <c:pt idx="3233">
                  <c:v>515.90994551074868</c:v>
                </c:pt>
                <c:pt idx="3234">
                  <c:v>516.03482869798609</c:v>
                </c:pt>
                <c:pt idx="3235">
                  <c:v>516.15970349715462</c:v>
                </c:pt>
                <c:pt idx="3236">
                  <c:v>516.28456991140968</c:v>
                </c:pt>
                <c:pt idx="3237">
                  <c:v>516.40942794390457</c:v>
                </c:pt>
                <c:pt idx="3238">
                  <c:v>516.53427759779095</c:v>
                </c:pt>
                <c:pt idx="3239">
                  <c:v>516.65911887621678</c:v>
                </c:pt>
                <c:pt idx="3240">
                  <c:v>516.78395178233018</c:v>
                </c:pt>
                <c:pt idx="3241">
                  <c:v>516.9087763192756</c:v>
                </c:pt>
                <c:pt idx="3242">
                  <c:v>517.03359249019604</c:v>
                </c:pt>
                <c:pt idx="3243">
                  <c:v>517.15840029823153</c:v>
                </c:pt>
                <c:pt idx="3244">
                  <c:v>517.28319974652163</c:v>
                </c:pt>
                <c:pt idx="3245">
                  <c:v>517.40799083820093</c:v>
                </c:pt>
                <c:pt idx="3246">
                  <c:v>517.53277357640502</c:v>
                </c:pt>
                <c:pt idx="3247">
                  <c:v>517.65754796426461</c:v>
                </c:pt>
                <c:pt idx="3248">
                  <c:v>517.78231400491143</c:v>
                </c:pt>
                <c:pt idx="3249">
                  <c:v>517.90707170147118</c:v>
                </c:pt>
                <c:pt idx="3250">
                  <c:v>518.03182105707015</c:v>
                </c:pt>
                <c:pt idx="3251">
                  <c:v>518.15656207483232</c:v>
                </c:pt>
                <c:pt idx="3252">
                  <c:v>518.28129475787955</c:v>
                </c:pt>
                <c:pt idx="3253">
                  <c:v>518.40601910932833</c:v>
                </c:pt>
                <c:pt idx="3254">
                  <c:v>518.5307351322981</c:v>
                </c:pt>
                <c:pt idx="3255">
                  <c:v>518.65544282990402</c:v>
                </c:pt>
                <c:pt idx="3256">
                  <c:v>518.78014220525745</c:v>
                </c:pt>
                <c:pt idx="3257">
                  <c:v>518.90483326147034</c:v>
                </c:pt>
                <c:pt idx="3258">
                  <c:v>519.02951600164988</c:v>
                </c:pt>
                <c:pt idx="3259">
                  <c:v>519.15419042890426</c:v>
                </c:pt>
                <c:pt idx="3260">
                  <c:v>519.27885654633701</c:v>
                </c:pt>
                <c:pt idx="3261">
                  <c:v>519.4035143570494</c:v>
                </c:pt>
                <c:pt idx="3262">
                  <c:v>519.52816386414304</c:v>
                </c:pt>
                <c:pt idx="3263">
                  <c:v>519.65280507071532</c:v>
                </c:pt>
                <c:pt idx="3264">
                  <c:v>519.77743797986182</c:v>
                </c:pt>
                <c:pt idx="3265">
                  <c:v>519.90206259467618</c:v>
                </c:pt>
                <c:pt idx="3266">
                  <c:v>520.0266789182524</c:v>
                </c:pt>
                <c:pt idx="3267">
                  <c:v>520.15128695367753</c:v>
                </c:pt>
                <c:pt idx="3268">
                  <c:v>520.2758867040402</c:v>
                </c:pt>
                <c:pt idx="3269">
                  <c:v>520.40047817242544</c:v>
                </c:pt>
                <c:pt idx="3270">
                  <c:v>520.52506136191687</c:v>
                </c:pt>
                <c:pt idx="3271">
                  <c:v>520.64963627559598</c:v>
                </c:pt>
                <c:pt idx="3272">
                  <c:v>520.77420291654096</c:v>
                </c:pt>
                <c:pt idx="3273">
                  <c:v>520.89876128782976</c:v>
                </c:pt>
                <c:pt idx="3274">
                  <c:v>521.02331139253738</c:v>
                </c:pt>
                <c:pt idx="3275">
                  <c:v>521.14785323373667</c:v>
                </c:pt>
                <c:pt idx="3276">
                  <c:v>521.27238681449842</c:v>
                </c:pt>
                <c:pt idx="3277">
                  <c:v>521.39691213789069</c:v>
                </c:pt>
                <c:pt idx="3278">
                  <c:v>521.52142920698168</c:v>
                </c:pt>
                <c:pt idx="3279">
                  <c:v>521.64593802483387</c:v>
                </c:pt>
                <c:pt idx="3280">
                  <c:v>521.7704385945118</c:v>
                </c:pt>
                <c:pt idx="3281">
                  <c:v>521.89493091907502</c:v>
                </c:pt>
                <c:pt idx="3282">
                  <c:v>522.01941500158136</c:v>
                </c:pt>
                <c:pt idx="3283">
                  <c:v>522.14389084508844</c:v>
                </c:pt>
                <c:pt idx="3284">
                  <c:v>522.26835845264998</c:v>
                </c:pt>
                <c:pt idx="3285">
                  <c:v>522.39281782731803</c:v>
                </c:pt>
                <c:pt idx="3286">
                  <c:v>522.51726897214166</c:v>
                </c:pt>
                <c:pt idx="3287">
                  <c:v>522.641711890171</c:v>
                </c:pt>
                <c:pt idx="3288">
                  <c:v>522.76614658445067</c:v>
                </c:pt>
                <c:pt idx="3289">
                  <c:v>522.89057305802658</c:v>
                </c:pt>
                <c:pt idx="3290">
                  <c:v>523.0149913139378</c:v>
                </c:pt>
                <c:pt idx="3291">
                  <c:v>523.13940135522557</c:v>
                </c:pt>
                <c:pt idx="3292">
                  <c:v>523.26380318492738</c:v>
                </c:pt>
                <c:pt idx="3293">
                  <c:v>523.38819680608106</c:v>
                </c:pt>
                <c:pt idx="3294">
                  <c:v>523.51258222171725</c:v>
                </c:pt>
                <c:pt idx="3295">
                  <c:v>523.63695943486914</c:v>
                </c:pt>
                <c:pt idx="3296">
                  <c:v>523.76132844856704</c:v>
                </c:pt>
                <c:pt idx="3297">
                  <c:v>523.88568926583662</c:v>
                </c:pt>
                <c:pt idx="3298">
                  <c:v>524.01004188970626</c:v>
                </c:pt>
                <c:pt idx="3299">
                  <c:v>524.1343863231973</c:v>
                </c:pt>
                <c:pt idx="3300">
                  <c:v>524.25872256933133</c:v>
                </c:pt>
                <c:pt idx="3301">
                  <c:v>524.38305063112853</c:v>
                </c:pt>
                <c:pt idx="3302">
                  <c:v>524.50737051160604</c:v>
                </c:pt>
                <c:pt idx="3303">
                  <c:v>524.63168221378044</c:v>
                </c:pt>
                <c:pt idx="3304">
                  <c:v>524.75598574066328</c:v>
                </c:pt>
                <c:pt idx="3305">
                  <c:v>524.88028109526692</c:v>
                </c:pt>
                <c:pt idx="3306">
                  <c:v>525.00456828060067</c:v>
                </c:pt>
                <c:pt idx="3307">
                  <c:v>525.12884729967254</c:v>
                </c:pt>
                <c:pt idx="3308">
                  <c:v>525.25311815548582</c:v>
                </c:pt>
                <c:pt idx="3309">
                  <c:v>525.37738085104615</c:v>
                </c:pt>
                <c:pt idx="3310">
                  <c:v>525.5016353893534</c:v>
                </c:pt>
                <c:pt idx="3311">
                  <c:v>525.62588177340785</c:v>
                </c:pt>
                <c:pt idx="3312">
                  <c:v>525.75012000620507</c:v>
                </c:pt>
                <c:pt idx="3313">
                  <c:v>525.87435009074284</c:v>
                </c:pt>
                <c:pt idx="3314">
                  <c:v>525.99857203001295</c:v>
                </c:pt>
                <c:pt idx="3315">
                  <c:v>526.12278582700685</c:v>
                </c:pt>
                <c:pt idx="3316">
                  <c:v>526.24699148471325</c:v>
                </c:pt>
                <c:pt idx="3317">
                  <c:v>526.37118900612097</c:v>
                </c:pt>
                <c:pt idx="3318">
                  <c:v>526.4953783942135</c:v>
                </c:pt>
                <c:pt idx="3319">
                  <c:v>526.61955965197467</c:v>
                </c:pt>
                <c:pt idx="3320">
                  <c:v>526.74373278238625</c:v>
                </c:pt>
                <c:pt idx="3321">
                  <c:v>526.86789778842808</c:v>
                </c:pt>
                <c:pt idx="3322">
                  <c:v>526.99205467307615</c:v>
                </c:pt>
                <c:pt idx="3323">
                  <c:v>527.11620343930576</c:v>
                </c:pt>
                <c:pt idx="3324">
                  <c:v>527.24034409009198</c:v>
                </c:pt>
                <c:pt idx="3325">
                  <c:v>527.3644766284043</c:v>
                </c:pt>
                <c:pt idx="3326">
                  <c:v>527.48860105721315</c:v>
                </c:pt>
                <c:pt idx="3327">
                  <c:v>527.61271737948653</c:v>
                </c:pt>
                <c:pt idx="3328">
                  <c:v>527.73682559818781</c:v>
                </c:pt>
                <c:pt idx="3329">
                  <c:v>527.86092571628171</c:v>
                </c:pt>
                <c:pt idx="3330">
                  <c:v>527.98501773673001</c:v>
                </c:pt>
                <c:pt idx="3331">
                  <c:v>528.10910166249084</c:v>
                </c:pt>
                <c:pt idx="3332">
                  <c:v>528.2331774965246</c:v>
                </c:pt>
                <c:pt idx="3333">
                  <c:v>528.35724524178295</c:v>
                </c:pt>
                <c:pt idx="3334">
                  <c:v>528.48130490122242</c:v>
                </c:pt>
                <c:pt idx="3335">
                  <c:v>528.60535647779352</c:v>
                </c:pt>
                <c:pt idx="3336">
                  <c:v>528.72939997444576</c:v>
                </c:pt>
                <c:pt idx="3337">
                  <c:v>528.85343539412759</c:v>
                </c:pt>
                <c:pt idx="3338">
                  <c:v>528.97746273978407</c:v>
                </c:pt>
                <c:pt idx="3339">
                  <c:v>529.10148201435902</c:v>
                </c:pt>
                <c:pt idx="3340">
                  <c:v>529.22549322079544</c:v>
                </c:pt>
                <c:pt idx="3341">
                  <c:v>529.34949636203157</c:v>
                </c:pt>
                <c:pt idx="3342">
                  <c:v>529.47349144100724</c:v>
                </c:pt>
                <c:pt idx="3343">
                  <c:v>529.59747846065625</c:v>
                </c:pt>
                <c:pt idx="3344">
                  <c:v>529.72145742391422</c:v>
                </c:pt>
                <c:pt idx="3345">
                  <c:v>529.84542833371233</c:v>
                </c:pt>
                <c:pt idx="3346">
                  <c:v>529.96939119298156</c:v>
                </c:pt>
                <c:pt idx="3347">
                  <c:v>530.09334600464899</c:v>
                </c:pt>
                <c:pt idx="3348">
                  <c:v>530.21729277164195</c:v>
                </c:pt>
                <c:pt idx="3349">
                  <c:v>530.34123149688457</c:v>
                </c:pt>
                <c:pt idx="3350">
                  <c:v>530.46516218329884</c:v>
                </c:pt>
                <c:pt idx="3351">
                  <c:v>530.58908483380617</c:v>
                </c:pt>
                <c:pt idx="3352">
                  <c:v>530.71299945132432</c:v>
                </c:pt>
                <c:pt idx="3353">
                  <c:v>530.83690603876948</c:v>
                </c:pt>
                <c:pt idx="3354">
                  <c:v>530.96080459905727</c:v>
                </c:pt>
                <c:pt idx="3355">
                  <c:v>531.08469513509931</c:v>
                </c:pt>
                <c:pt idx="3356">
                  <c:v>531.20857764980803</c:v>
                </c:pt>
                <c:pt idx="3357">
                  <c:v>531.3324521460911</c:v>
                </c:pt>
                <c:pt idx="3358">
                  <c:v>531.45631862685605</c:v>
                </c:pt>
                <c:pt idx="3359">
                  <c:v>531.580177095007</c:v>
                </c:pt>
                <c:pt idx="3360">
                  <c:v>531.70402755344833</c:v>
                </c:pt>
                <c:pt idx="3361">
                  <c:v>531.82787000508017</c:v>
                </c:pt>
                <c:pt idx="3362">
                  <c:v>531.95170445280382</c:v>
                </c:pt>
                <c:pt idx="3363">
                  <c:v>532.07553089951489</c:v>
                </c:pt>
                <c:pt idx="3364">
                  <c:v>532.19934934810897</c:v>
                </c:pt>
                <c:pt idx="3365">
                  <c:v>532.32315980147951</c:v>
                </c:pt>
                <c:pt idx="3366">
                  <c:v>532.44696226251949</c:v>
                </c:pt>
                <c:pt idx="3367">
                  <c:v>532.57075673411657</c:v>
                </c:pt>
                <c:pt idx="3368">
                  <c:v>532.6945432191618</c:v>
                </c:pt>
                <c:pt idx="3369">
                  <c:v>532.81832172053817</c:v>
                </c:pt>
                <c:pt idx="3370">
                  <c:v>532.94209224113126</c:v>
                </c:pt>
                <c:pt idx="3371">
                  <c:v>533.06585478382249</c:v>
                </c:pt>
                <c:pt idx="3372">
                  <c:v>533.18960935149141</c:v>
                </c:pt>
                <c:pt idx="3373">
                  <c:v>533.31335594701943</c:v>
                </c:pt>
                <c:pt idx="3374">
                  <c:v>533.43709457328009</c:v>
                </c:pt>
                <c:pt idx="3375">
                  <c:v>533.56082523314876</c:v>
                </c:pt>
                <c:pt idx="3376">
                  <c:v>533.68454792949944</c:v>
                </c:pt>
                <c:pt idx="3377">
                  <c:v>533.80826266520069</c:v>
                </c:pt>
                <c:pt idx="3378">
                  <c:v>533.93196944312365</c:v>
                </c:pt>
                <c:pt idx="3379">
                  <c:v>534.05566826613369</c:v>
                </c:pt>
                <c:pt idx="3380">
                  <c:v>534.17935913709732</c:v>
                </c:pt>
                <c:pt idx="3381">
                  <c:v>534.30304205887649</c:v>
                </c:pt>
                <c:pt idx="3382">
                  <c:v>534.42671703433348</c:v>
                </c:pt>
                <c:pt idx="3383">
                  <c:v>534.55038406632798</c:v>
                </c:pt>
                <c:pt idx="3384">
                  <c:v>534.67404315771807</c:v>
                </c:pt>
                <c:pt idx="3385">
                  <c:v>534.79769431135776</c:v>
                </c:pt>
                <c:pt idx="3386">
                  <c:v>534.92133753010262</c:v>
                </c:pt>
                <c:pt idx="3387">
                  <c:v>535.04497281680472</c:v>
                </c:pt>
                <c:pt idx="3388">
                  <c:v>535.16860017431384</c:v>
                </c:pt>
                <c:pt idx="3389">
                  <c:v>535.29221960547727</c:v>
                </c:pt>
                <c:pt idx="3390">
                  <c:v>535.41583111314367</c:v>
                </c:pt>
                <c:pt idx="3391">
                  <c:v>535.53943470015452</c:v>
                </c:pt>
                <c:pt idx="3392">
                  <c:v>535.66303036935631</c:v>
                </c:pt>
                <c:pt idx="3393">
                  <c:v>535.78661812358803</c:v>
                </c:pt>
                <c:pt idx="3394">
                  <c:v>535.91019796568708</c:v>
                </c:pt>
                <c:pt idx="3395">
                  <c:v>536.03376989849357</c:v>
                </c:pt>
                <c:pt idx="3396">
                  <c:v>536.15733392484196</c:v>
                </c:pt>
                <c:pt idx="3397">
                  <c:v>536.28089004756464</c:v>
                </c:pt>
                <c:pt idx="3398">
                  <c:v>536.40443826949445</c:v>
                </c:pt>
                <c:pt idx="3399">
                  <c:v>536.52797859346106</c:v>
                </c:pt>
                <c:pt idx="3400">
                  <c:v>536.65151102229186</c:v>
                </c:pt>
                <c:pt idx="3401">
                  <c:v>536.77503555881242</c:v>
                </c:pt>
                <c:pt idx="3402">
                  <c:v>536.89855220584775</c:v>
                </c:pt>
                <c:pt idx="3403">
                  <c:v>537.02206096622035</c:v>
                </c:pt>
                <c:pt idx="3404">
                  <c:v>537.14556184275136</c:v>
                </c:pt>
                <c:pt idx="3405">
                  <c:v>537.26905483825817</c:v>
                </c:pt>
                <c:pt idx="3406">
                  <c:v>537.39253995555805</c:v>
                </c:pt>
                <c:pt idx="3407">
                  <c:v>537.51601719746668</c:v>
                </c:pt>
                <c:pt idx="3408">
                  <c:v>537.63948656679781</c:v>
                </c:pt>
                <c:pt idx="3409">
                  <c:v>537.76294806636065</c:v>
                </c:pt>
                <c:pt idx="3410">
                  <c:v>537.88640169896576</c:v>
                </c:pt>
                <c:pt idx="3411">
                  <c:v>538.00984746742301</c:v>
                </c:pt>
                <c:pt idx="3412">
                  <c:v>538.1332853745356</c:v>
                </c:pt>
                <c:pt idx="3413">
                  <c:v>538.25671542310772</c:v>
                </c:pt>
                <c:pt idx="3414">
                  <c:v>538.38013761594323</c:v>
                </c:pt>
                <c:pt idx="3415">
                  <c:v>538.50355195584234</c:v>
                </c:pt>
                <c:pt idx="3416">
                  <c:v>538.62695844560301</c:v>
                </c:pt>
                <c:pt idx="3417">
                  <c:v>538.75035708802204</c:v>
                </c:pt>
                <c:pt idx="3418">
                  <c:v>538.87374788589534</c:v>
                </c:pt>
                <c:pt idx="3419">
                  <c:v>538.99713084201449</c:v>
                </c:pt>
                <c:pt idx="3420">
                  <c:v>539.12050595917185</c:v>
                </c:pt>
                <c:pt idx="3421">
                  <c:v>539.24387324015697</c:v>
                </c:pt>
                <c:pt idx="3422">
                  <c:v>539.36723268775756</c:v>
                </c:pt>
                <c:pt idx="3423">
                  <c:v>539.49058430476077</c:v>
                </c:pt>
                <c:pt idx="3424">
                  <c:v>539.61392809394874</c:v>
                </c:pt>
                <c:pt idx="3425">
                  <c:v>539.73726405810521</c:v>
                </c:pt>
                <c:pt idx="3426">
                  <c:v>539.86059220000936</c:v>
                </c:pt>
                <c:pt idx="3427">
                  <c:v>539.98391252244153</c:v>
                </c:pt>
                <c:pt idx="3428">
                  <c:v>540.10722502817805</c:v>
                </c:pt>
                <c:pt idx="3429">
                  <c:v>540.23052971999459</c:v>
                </c:pt>
                <c:pt idx="3430">
                  <c:v>540.35382660066273</c:v>
                </c:pt>
                <c:pt idx="3431">
                  <c:v>540.47711567295551</c:v>
                </c:pt>
                <c:pt idx="3432">
                  <c:v>540.60039693964302</c:v>
                </c:pt>
                <c:pt idx="3433">
                  <c:v>540.72367040349195</c:v>
                </c:pt>
                <c:pt idx="3434">
                  <c:v>540.84693606726978</c:v>
                </c:pt>
                <c:pt idx="3435">
                  <c:v>540.97019393374103</c:v>
                </c:pt>
                <c:pt idx="3436">
                  <c:v>541.09344400566658</c:v>
                </c:pt>
                <c:pt idx="3437">
                  <c:v>541.21668628580903</c:v>
                </c:pt>
                <c:pt idx="3438">
                  <c:v>541.3399207769271</c:v>
                </c:pt>
                <c:pt idx="3439">
                  <c:v>541.46314748177747</c:v>
                </c:pt>
                <c:pt idx="3440">
                  <c:v>541.58636640311602</c:v>
                </c:pt>
                <c:pt idx="3441">
                  <c:v>541.70957754369704</c:v>
                </c:pt>
                <c:pt idx="3442">
                  <c:v>541.83278090627198</c:v>
                </c:pt>
                <c:pt idx="3443">
                  <c:v>541.9559764935907</c:v>
                </c:pt>
                <c:pt idx="3444">
                  <c:v>542.07916430840237</c:v>
                </c:pt>
                <c:pt idx="3445">
                  <c:v>542.20234435345242</c:v>
                </c:pt>
                <c:pt idx="3446">
                  <c:v>542.3255166314874</c:v>
                </c:pt>
                <c:pt idx="3447">
                  <c:v>542.44868114524854</c:v>
                </c:pt>
                <c:pt idx="3448">
                  <c:v>542.57183789747944</c:v>
                </c:pt>
                <c:pt idx="3449">
                  <c:v>542.69498689091802</c:v>
                </c:pt>
                <c:pt idx="3450">
                  <c:v>542.81812812830242</c:v>
                </c:pt>
                <c:pt idx="3451">
                  <c:v>542.94126161236977</c:v>
                </c:pt>
                <c:pt idx="3452">
                  <c:v>543.06438734585254</c:v>
                </c:pt>
                <c:pt idx="3453">
                  <c:v>543.18750533148466</c:v>
                </c:pt>
                <c:pt idx="3454">
                  <c:v>543.31061557199666</c:v>
                </c:pt>
                <c:pt idx="3455">
                  <c:v>543.43371807011772</c:v>
                </c:pt>
                <c:pt idx="3456">
                  <c:v>543.55681282857472</c:v>
                </c:pt>
                <c:pt idx="3457">
                  <c:v>543.67989985009353</c:v>
                </c:pt>
                <c:pt idx="3458">
                  <c:v>543.80297913739696</c:v>
                </c:pt>
                <c:pt idx="3459">
                  <c:v>543.92605069320916</c:v>
                </c:pt>
                <c:pt idx="3460">
                  <c:v>544.0491145202493</c:v>
                </c:pt>
                <c:pt idx="3461">
                  <c:v>544.17217062123598</c:v>
                </c:pt>
                <c:pt idx="3462">
                  <c:v>544.29521899888505</c:v>
                </c:pt>
                <c:pt idx="3463">
                  <c:v>544.41825965591283</c:v>
                </c:pt>
                <c:pt idx="3464">
                  <c:v>544.54129259503213</c:v>
                </c:pt>
                <c:pt idx="3465">
                  <c:v>544.66431781895608</c:v>
                </c:pt>
                <c:pt idx="3466">
                  <c:v>544.78733533039281</c:v>
                </c:pt>
                <c:pt idx="3467">
                  <c:v>544.91034513205011</c:v>
                </c:pt>
                <c:pt idx="3468">
                  <c:v>545.03334722663601</c:v>
                </c:pt>
                <c:pt idx="3469">
                  <c:v>545.15634161685432</c:v>
                </c:pt>
                <c:pt idx="3470">
                  <c:v>545.2793283054084</c:v>
                </c:pt>
                <c:pt idx="3471">
                  <c:v>545.4023072949982</c:v>
                </c:pt>
                <c:pt idx="3472">
                  <c:v>545.52527858832514</c:v>
                </c:pt>
                <c:pt idx="3473">
                  <c:v>545.64824218808621</c:v>
                </c:pt>
                <c:pt idx="3474">
                  <c:v>545.77119809697706</c:v>
                </c:pt>
                <c:pt idx="3475">
                  <c:v>545.89414631769205</c:v>
                </c:pt>
                <c:pt idx="3476">
                  <c:v>546.01708685292419</c:v>
                </c:pt>
                <c:pt idx="3477">
                  <c:v>546.14001970536492</c:v>
                </c:pt>
                <c:pt idx="3478">
                  <c:v>546.26294487770213</c:v>
                </c:pt>
                <c:pt idx="3479">
                  <c:v>546.38586237262382</c:v>
                </c:pt>
                <c:pt idx="3480">
                  <c:v>546.50877219281654</c:v>
                </c:pt>
                <c:pt idx="3481">
                  <c:v>546.63167434096397</c:v>
                </c:pt>
                <c:pt idx="3482">
                  <c:v>546.75456881974742</c:v>
                </c:pt>
                <c:pt idx="3483">
                  <c:v>546.87745563184831</c:v>
                </c:pt>
                <c:pt idx="3484">
                  <c:v>547.00033477994634</c:v>
                </c:pt>
                <c:pt idx="3485">
                  <c:v>547.12320626671715</c:v>
                </c:pt>
                <c:pt idx="3486">
                  <c:v>547.24607009483714</c:v>
                </c:pt>
                <c:pt idx="3487">
                  <c:v>547.36892626697988</c:v>
                </c:pt>
                <c:pt idx="3488">
                  <c:v>547.49177478581851</c:v>
                </c:pt>
                <c:pt idx="3489">
                  <c:v>547.61461565402226</c:v>
                </c:pt>
                <c:pt idx="3490">
                  <c:v>547.73744887426051</c:v>
                </c:pt>
                <c:pt idx="3491">
                  <c:v>547.86027444919978</c:v>
                </c:pt>
                <c:pt idx="3492">
                  <c:v>547.98309238150603</c:v>
                </c:pt>
                <c:pt idx="3493">
                  <c:v>548.10590267384225</c:v>
                </c:pt>
                <c:pt idx="3494">
                  <c:v>548.22870532886941</c:v>
                </c:pt>
                <c:pt idx="3495">
                  <c:v>548.35150034924993</c:v>
                </c:pt>
                <c:pt idx="3496">
                  <c:v>548.47428773764238</c:v>
                </c:pt>
                <c:pt idx="3497">
                  <c:v>548.59706749670227</c:v>
                </c:pt>
                <c:pt idx="3498">
                  <c:v>548.71983962908473</c:v>
                </c:pt>
                <c:pt idx="3499">
                  <c:v>548.84260413744357</c:v>
                </c:pt>
                <c:pt idx="3500">
                  <c:v>548.96536102443179</c:v>
                </c:pt>
                <c:pt idx="3501">
                  <c:v>549.08811029269782</c:v>
                </c:pt>
                <c:pt idx="3502">
                  <c:v>549.2108519448916</c:v>
                </c:pt>
                <c:pt idx="3503">
                  <c:v>549.33358598365908</c:v>
                </c:pt>
                <c:pt idx="3504">
                  <c:v>549.45631241164563</c:v>
                </c:pt>
                <c:pt idx="3505">
                  <c:v>549.57903123149583</c:v>
                </c:pt>
                <c:pt idx="3506">
                  <c:v>549.70174244584859</c:v>
                </c:pt>
                <c:pt idx="3507">
                  <c:v>549.82444605734702</c:v>
                </c:pt>
                <c:pt idx="3508">
                  <c:v>549.94714206862739</c:v>
                </c:pt>
                <c:pt idx="3509">
                  <c:v>550.06983048232848</c:v>
                </c:pt>
                <c:pt idx="3510">
                  <c:v>550.19251130108387</c:v>
                </c:pt>
                <c:pt idx="3511">
                  <c:v>550.31518452752755</c:v>
                </c:pt>
                <c:pt idx="3512">
                  <c:v>550.43785016429104</c:v>
                </c:pt>
                <c:pt idx="3513">
                  <c:v>550.56050821400572</c:v>
                </c:pt>
                <c:pt idx="3514">
                  <c:v>550.683158679298</c:v>
                </c:pt>
                <c:pt idx="3515">
                  <c:v>550.80580156279677</c:v>
                </c:pt>
                <c:pt idx="3516">
                  <c:v>550.92843686712501</c:v>
                </c:pt>
                <c:pt idx="3517">
                  <c:v>551.05106459490821</c:v>
                </c:pt>
                <c:pt idx="3518">
                  <c:v>551.1736847487673</c:v>
                </c:pt>
                <c:pt idx="3519">
                  <c:v>551.2962973313231</c:v>
                </c:pt>
                <c:pt idx="3520">
                  <c:v>551.41890234519201</c:v>
                </c:pt>
                <c:pt idx="3521">
                  <c:v>551.54149979299348</c:v>
                </c:pt>
                <c:pt idx="3522">
                  <c:v>551.66408967734242</c:v>
                </c:pt>
                <c:pt idx="3523">
                  <c:v>551.78667200085101</c:v>
                </c:pt>
                <c:pt idx="3524">
                  <c:v>551.90924676613099</c:v>
                </c:pt>
                <c:pt idx="3525">
                  <c:v>552.03181397579522</c:v>
                </c:pt>
                <c:pt idx="3526">
                  <c:v>552.15437363245053</c:v>
                </c:pt>
                <c:pt idx="3527">
                  <c:v>552.27692573870343</c:v>
                </c:pt>
                <c:pt idx="3528">
                  <c:v>552.39947029716154</c:v>
                </c:pt>
                <c:pt idx="3529">
                  <c:v>552.52200731042637</c:v>
                </c:pt>
                <c:pt idx="3530">
                  <c:v>552.64453678110158</c:v>
                </c:pt>
                <c:pt idx="3531">
                  <c:v>552.76705871178604</c:v>
                </c:pt>
                <c:pt idx="3532">
                  <c:v>552.88957310507999</c:v>
                </c:pt>
                <c:pt idx="3533">
                  <c:v>553.01207996358005</c:v>
                </c:pt>
                <c:pt idx="3534">
                  <c:v>553.13457928988157</c:v>
                </c:pt>
                <c:pt idx="3535">
                  <c:v>553.25707108657957</c:v>
                </c:pt>
                <c:pt idx="3536">
                  <c:v>553.37955535626497</c:v>
                </c:pt>
                <c:pt idx="3537">
                  <c:v>553.50203210152984</c:v>
                </c:pt>
                <c:pt idx="3538">
                  <c:v>553.62450132496235</c:v>
                </c:pt>
                <c:pt idx="3539">
                  <c:v>553.74696302915015</c:v>
                </c:pt>
                <c:pt idx="3540">
                  <c:v>553.86941721667927</c:v>
                </c:pt>
                <c:pt idx="3541">
                  <c:v>553.99186389013391</c:v>
                </c:pt>
                <c:pt idx="3542">
                  <c:v>554.11430305209637</c:v>
                </c:pt>
                <c:pt idx="3543">
                  <c:v>554.23673470514836</c:v>
                </c:pt>
                <c:pt idx="3544">
                  <c:v>554.35915885186841</c:v>
                </c:pt>
                <c:pt idx="3545">
                  <c:v>554.48157549483471</c:v>
                </c:pt>
                <c:pt idx="3546">
                  <c:v>554.60398463662364</c:v>
                </c:pt>
                <c:pt idx="3547">
                  <c:v>554.72638627980962</c:v>
                </c:pt>
                <c:pt idx="3548">
                  <c:v>554.84878042696482</c:v>
                </c:pt>
                <c:pt idx="3549">
                  <c:v>554.97116708066153</c:v>
                </c:pt>
                <c:pt idx="3550">
                  <c:v>555.09354624346872</c:v>
                </c:pt>
                <c:pt idx="3551">
                  <c:v>555.21591791795458</c:v>
                </c:pt>
                <c:pt idx="3552">
                  <c:v>555.33828210668707</c:v>
                </c:pt>
                <c:pt idx="3553">
                  <c:v>555.4606388122296</c:v>
                </c:pt>
                <c:pt idx="3554">
                  <c:v>555.58298803714558</c:v>
                </c:pt>
                <c:pt idx="3555">
                  <c:v>555.7053297839966</c:v>
                </c:pt>
                <c:pt idx="3556">
                  <c:v>555.82766405534301</c:v>
                </c:pt>
                <c:pt idx="3557">
                  <c:v>555.94999085374354</c:v>
                </c:pt>
                <c:pt idx="3558">
                  <c:v>556.07231018175639</c:v>
                </c:pt>
                <c:pt idx="3559">
                  <c:v>556.19462204193383</c:v>
                </c:pt>
                <c:pt idx="3560">
                  <c:v>556.31692643683277</c:v>
                </c:pt>
                <c:pt idx="3561">
                  <c:v>556.43922336900289</c:v>
                </c:pt>
                <c:pt idx="3562">
                  <c:v>556.5615128409944</c:v>
                </c:pt>
                <c:pt idx="3563">
                  <c:v>556.68379485535957</c:v>
                </c:pt>
                <c:pt idx="3564">
                  <c:v>556.80606941464362</c:v>
                </c:pt>
                <c:pt idx="3565">
                  <c:v>556.92833652139177</c:v>
                </c:pt>
                <c:pt idx="3566">
                  <c:v>557.05059617814959</c:v>
                </c:pt>
                <c:pt idx="3567">
                  <c:v>557.17284838745866</c:v>
                </c:pt>
                <c:pt idx="3568">
                  <c:v>557.29509315186078</c:v>
                </c:pt>
                <c:pt idx="3569">
                  <c:v>557.41733047389471</c:v>
                </c:pt>
                <c:pt idx="3570">
                  <c:v>557.53956035609883</c:v>
                </c:pt>
                <c:pt idx="3571">
                  <c:v>557.66178280100883</c:v>
                </c:pt>
                <c:pt idx="3572">
                  <c:v>557.78399781116104</c:v>
                </c:pt>
                <c:pt idx="3573">
                  <c:v>557.9062053890874</c:v>
                </c:pt>
                <c:pt idx="3574">
                  <c:v>558.02840553731949</c:v>
                </c:pt>
                <c:pt idx="3575">
                  <c:v>558.15059825838762</c:v>
                </c:pt>
                <c:pt idx="3576">
                  <c:v>558.27278355482053</c:v>
                </c:pt>
                <c:pt idx="3577">
                  <c:v>558.39496142914356</c:v>
                </c:pt>
                <c:pt idx="3578">
                  <c:v>558.51713188388487</c:v>
                </c:pt>
                <c:pt idx="3579">
                  <c:v>558.63929492156581</c:v>
                </c:pt>
                <c:pt idx="3580">
                  <c:v>558.76145054470953</c:v>
                </c:pt>
                <c:pt idx="3581">
                  <c:v>558.8835987558366</c:v>
                </c:pt>
                <c:pt idx="3582">
                  <c:v>559.00573955746665</c:v>
                </c:pt>
                <c:pt idx="3583">
                  <c:v>559.12787295211501</c:v>
                </c:pt>
                <c:pt idx="3584">
                  <c:v>559.24999894230052</c:v>
                </c:pt>
                <c:pt idx="3585">
                  <c:v>559.37211753053543</c:v>
                </c:pt>
                <c:pt idx="3586">
                  <c:v>559.49422871933427</c:v>
                </c:pt>
                <c:pt idx="3587">
                  <c:v>559.6163325112077</c:v>
                </c:pt>
                <c:pt idx="3588">
                  <c:v>559.73842890866354</c:v>
                </c:pt>
                <c:pt idx="3589">
                  <c:v>559.86051791421221</c:v>
                </c:pt>
                <c:pt idx="3590">
                  <c:v>559.98259953036143</c:v>
                </c:pt>
                <c:pt idx="3591">
                  <c:v>560.10467375961343</c:v>
                </c:pt>
                <c:pt idx="3592">
                  <c:v>560.22674060447252</c:v>
                </c:pt>
                <c:pt idx="3593">
                  <c:v>560.34880006744231</c:v>
                </c:pt>
                <c:pt idx="3594">
                  <c:v>560.47085215102243</c:v>
                </c:pt>
                <c:pt idx="3595">
                  <c:v>560.59289685771</c:v>
                </c:pt>
                <c:pt idx="3596">
                  <c:v>560.71493419000558</c:v>
                </c:pt>
                <c:pt idx="3597">
                  <c:v>560.83696415040163</c:v>
                </c:pt>
                <c:pt idx="3598">
                  <c:v>560.95898674139676</c:v>
                </c:pt>
                <c:pt idx="3599">
                  <c:v>561.08100196547935</c:v>
                </c:pt>
                <c:pt idx="3600">
                  <c:v>561.20300982514243</c:v>
                </c:pt>
                <c:pt idx="3601">
                  <c:v>561.3250103228761</c:v>
                </c:pt>
                <c:pt idx="3602">
                  <c:v>561.44700346116849</c:v>
                </c:pt>
                <c:pt idx="3603">
                  <c:v>561.56898924250595</c:v>
                </c:pt>
                <c:pt idx="3604">
                  <c:v>561.69096766937253</c:v>
                </c:pt>
                <c:pt idx="3605">
                  <c:v>561.81293874425296</c:v>
                </c:pt>
                <c:pt idx="3606">
                  <c:v>561.93490246962961</c:v>
                </c:pt>
                <c:pt idx="3607">
                  <c:v>562.05685884798243</c:v>
                </c:pt>
                <c:pt idx="3608">
                  <c:v>562.1788078817907</c:v>
                </c:pt>
                <c:pt idx="3609">
                  <c:v>562.30074957353099</c:v>
                </c:pt>
                <c:pt idx="3610">
                  <c:v>562.42268392567973</c:v>
                </c:pt>
                <c:pt idx="3611">
                  <c:v>562.54461094071257</c:v>
                </c:pt>
                <c:pt idx="3612">
                  <c:v>562.66653062110004</c:v>
                </c:pt>
                <c:pt idx="3613">
                  <c:v>562.78844296931652</c:v>
                </c:pt>
                <c:pt idx="3614">
                  <c:v>562.91034798782914</c:v>
                </c:pt>
                <c:pt idx="3615">
                  <c:v>563.03224567910797</c:v>
                </c:pt>
                <c:pt idx="3616">
                  <c:v>563.15413604561911</c:v>
                </c:pt>
                <c:pt idx="3617">
                  <c:v>563.27601908982706</c:v>
                </c:pt>
                <c:pt idx="3618">
                  <c:v>563.39789481419757</c:v>
                </c:pt>
                <c:pt idx="3619">
                  <c:v>563.51976322119242</c:v>
                </c:pt>
                <c:pt idx="3620">
                  <c:v>563.64162431327077</c:v>
                </c:pt>
                <c:pt idx="3621">
                  <c:v>563.76347809289416</c:v>
                </c:pt>
                <c:pt idx="3622">
                  <c:v>563.88532456251858</c:v>
                </c:pt>
                <c:pt idx="3623">
                  <c:v>564.00716372460136</c:v>
                </c:pt>
                <c:pt idx="3624">
                  <c:v>564.128995581597</c:v>
                </c:pt>
                <c:pt idx="3625">
                  <c:v>564.25082013595886</c:v>
                </c:pt>
                <c:pt idx="3626">
                  <c:v>564.37263739013861</c:v>
                </c:pt>
                <c:pt idx="3627">
                  <c:v>564.49444734658675</c:v>
                </c:pt>
                <c:pt idx="3628">
                  <c:v>564.61625000775257</c:v>
                </c:pt>
                <c:pt idx="3629">
                  <c:v>564.73804537608203</c:v>
                </c:pt>
                <c:pt idx="3630">
                  <c:v>564.85983345402144</c:v>
                </c:pt>
                <c:pt idx="3631">
                  <c:v>564.98161424401553</c:v>
                </c:pt>
                <c:pt idx="3632">
                  <c:v>565.10338774850675</c:v>
                </c:pt>
                <c:pt idx="3633">
                  <c:v>565.22515396993617</c:v>
                </c:pt>
                <c:pt idx="3634">
                  <c:v>565.34691291074455</c:v>
                </c:pt>
                <c:pt idx="3635">
                  <c:v>565.46866457336887</c:v>
                </c:pt>
                <c:pt idx="3636">
                  <c:v>565.59040896024806</c:v>
                </c:pt>
                <c:pt idx="3637">
                  <c:v>565.71214607381557</c:v>
                </c:pt>
                <c:pt idx="3638">
                  <c:v>565.83387591650444</c:v>
                </c:pt>
                <c:pt idx="3639">
                  <c:v>565.95559849074925</c:v>
                </c:pt>
                <c:pt idx="3640">
                  <c:v>566.07731379898144</c:v>
                </c:pt>
                <c:pt idx="3641">
                  <c:v>566.19902184362797</c:v>
                </c:pt>
                <c:pt idx="3642">
                  <c:v>566.32072262711836</c:v>
                </c:pt>
                <c:pt idx="3643">
                  <c:v>566.44241615187946</c:v>
                </c:pt>
                <c:pt idx="3644">
                  <c:v>566.56410242033417</c:v>
                </c:pt>
                <c:pt idx="3645">
                  <c:v>566.68578143490902</c:v>
                </c:pt>
                <c:pt idx="3646">
                  <c:v>566.80745319802247</c:v>
                </c:pt>
                <c:pt idx="3647">
                  <c:v>566.92911771209879</c:v>
                </c:pt>
                <c:pt idx="3648">
                  <c:v>567.05077497955472</c:v>
                </c:pt>
                <c:pt idx="3649">
                  <c:v>567.17242500280838</c:v>
                </c:pt>
                <c:pt idx="3650">
                  <c:v>567.29406778427619</c:v>
                </c:pt>
                <c:pt idx="3651">
                  <c:v>567.4157033263732</c:v>
                </c:pt>
                <c:pt idx="3652">
                  <c:v>567.53733163151105</c:v>
                </c:pt>
                <c:pt idx="3653">
                  <c:v>567.6589527021041</c:v>
                </c:pt>
                <c:pt idx="3654">
                  <c:v>567.78056654056104</c:v>
                </c:pt>
                <c:pt idx="3655">
                  <c:v>567.90217314928941</c:v>
                </c:pt>
                <c:pt idx="3656">
                  <c:v>568.02377253069994</c:v>
                </c:pt>
                <c:pt idx="3657">
                  <c:v>568.14536468719598</c:v>
                </c:pt>
                <c:pt idx="3658">
                  <c:v>568.26694962118268</c:v>
                </c:pt>
                <c:pt idx="3659">
                  <c:v>568.38852733506303</c:v>
                </c:pt>
                <c:pt idx="3660">
                  <c:v>568.51009783123902</c:v>
                </c:pt>
                <c:pt idx="3661">
                  <c:v>568.63166111211046</c:v>
                </c:pt>
                <c:pt idx="3662">
                  <c:v>568.75321718007547</c:v>
                </c:pt>
                <c:pt idx="3663">
                  <c:v>568.87476603753248</c:v>
                </c:pt>
                <c:pt idx="3664">
                  <c:v>568.99630768687575</c:v>
                </c:pt>
                <c:pt idx="3665">
                  <c:v>569.11784213049953</c:v>
                </c:pt>
                <c:pt idx="3666">
                  <c:v>569.23936937079804</c:v>
                </c:pt>
                <c:pt idx="3667">
                  <c:v>569.3608894101634</c:v>
                </c:pt>
                <c:pt idx="3668">
                  <c:v>569.482402250983</c:v>
                </c:pt>
                <c:pt idx="3669">
                  <c:v>569.60390789564667</c:v>
                </c:pt>
                <c:pt idx="3670">
                  <c:v>569.72540634654024</c:v>
                </c:pt>
                <c:pt idx="3671">
                  <c:v>569.84689760605238</c:v>
                </c:pt>
                <c:pt idx="3672">
                  <c:v>569.9683816765646</c:v>
                </c:pt>
                <c:pt idx="3673">
                  <c:v>570.08985856046058</c:v>
                </c:pt>
                <c:pt idx="3674">
                  <c:v>570.21132826012081</c:v>
                </c:pt>
                <c:pt idx="3675">
                  <c:v>570.33279077792668</c:v>
                </c:pt>
                <c:pt idx="3676">
                  <c:v>570.45424611625447</c:v>
                </c:pt>
                <c:pt idx="3677">
                  <c:v>570.57569427748422</c:v>
                </c:pt>
                <c:pt idx="3678">
                  <c:v>570.69713526398868</c:v>
                </c:pt>
                <c:pt idx="3679">
                  <c:v>570.81856907814301</c:v>
                </c:pt>
                <c:pt idx="3680">
                  <c:v>570.93999572231883</c:v>
                </c:pt>
                <c:pt idx="3681">
                  <c:v>571.06141519888979</c:v>
                </c:pt>
                <c:pt idx="3682">
                  <c:v>571.182827510224</c:v>
                </c:pt>
                <c:pt idx="3683">
                  <c:v>571.30423265869103</c:v>
                </c:pt>
                <c:pt idx="3684">
                  <c:v>571.42563064665671</c:v>
                </c:pt>
                <c:pt idx="3685">
                  <c:v>571.54702147648698</c:v>
                </c:pt>
                <c:pt idx="3686">
                  <c:v>571.66840515054616</c:v>
                </c:pt>
                <c:pt idx="3687">
                  <c:v>571.78978167119658</c:v>
                </c:pt>
                <c:pt idx="3688">
                  <c:v>571.9111510407995</c:v>
                </c:pt>
                <c:pt idx="3689">
                  <c:v>572.03251326171596</c:v>
                </c:pt>
                <c:pt idx="3690">
                  <c:v>572.15386833630419</c:v>
                </c:pt>
                <c:pt idx="3691">
                  <c:v>572.27521626691907</c:v>
                </c:pt>
                <c:pt idx="3692">
                  <c:v>572.39655705591895</c:v>
                </c:pt>
                <c:pt idx="3693">
                  <c:v>572.51789070565553</c:v>
                </c:pt>
                <c:pt idx="3694">
                  <c:v>572.63921721848487</c:v>
                </c:pt>
                <c:pt idx="3695">
                  <c:v>572.76053659675574</c:v>
                </c:pt>
                <c:pt idx="3696">
                  <c:v>572.88184884281804</c:v>
                </c:pt>
                <c:pt idx="3697">
                  <c:v>573.00315395902226</c:v>
                </c:pt>
                <c:pt idx="3698">
                  <c:v>573.12445194771453</c:v>
                </c:pt>
                <c:pt idx="3699">
                  <c:v>573.24574281123989</c:v>
                </c:pt>
                <c:pt idx="3700">
                  <c:v>573.36702655194392</c:v>
                </c:pt>
                <c:pt idx="3701">
                  <c:v>573.48830317216903</c:v>
                </c:pt>
                <c:pt idx="3702">
                  <c:v>573.60957267425601</c:v>
                </c:pt>
                <c:pt idx="3703">
                  <c:v>573.73083506054604</c:v>
                </c:pt>
                <c:pt idx="3704">
                  <c:v>573.85209033337696</c:v>
                </c:pt>
                <c:pt idx="3705">
                  <c:v>573.97333849508777</c:v>
                </c:pt>
                <c:pt idx="3706">
                  <c:v>574.09457954801337</c:v>
                </c:pt>
                <c:pt idx="3707">
                  <c:v>574.21581349448752</c:v>
                </c:pt>
                <c:pt idx="3708">
                  <c:v>574.3370403368441</c:v>
                </c:pt>
                <c:pt idx="3709">
                  <c:v>574.45826007741493</c:v>
                </c:pt>
                <c:pt idx="3710">
                  <c:v>574.57947271853095</c:v>
                </c:pt>
                <c:pt idx="3711">
                  <c:v>574.70067826251943</c:v>
                </c:pt>
                <c:pt idx="3712">
                  <c:v>574.82187671170948</c:v>
                </c:pt>
                <c:pt idx="3713">
                  <c:v>574.94306806842667</c:v>
                </c:pt>
                <c:pt idx="3714">
                  <c:v>575.06425233499681</c:v>
                </c:pt>
                <c:pt idx="3715">
                  <c:v>575.18542951374218</c:v>
                </c:pt>
                <c:pt idx="3716">
                  <c:v>575.30659960698472</c:v>
                </c:pt>
                <c:pt idx="3717">
                  <c:v>575.4277626170458</c:v>
                </c:pt>
                <c:pt idx="3718">
                  <c:v>575.54891854624361</c:v>
                </c:pt>
                <c:pt idx="3719">
                  <c:v>575.67006739689702</c:v>
                </c:pt>
                <c:pt idx="3720">
                  <c:v>575.79120917132207</c:v>
                </c:pt>
                <c:pt idx="3721">
                  <c:v>575.91234387183351</c:v>
                </c:pt>
                <c:pt idx="3722">
                  <c:v>576.03347150074705</c:v>
                </c:pt>
                <c:pt idx="3723">
                  <c:v>576.15459206037235</c:v>
                </c:pt>
                <c:pt idx="3724">
                  <c:v>576.27570555302202</c:v>
                </c:pt>
                <c:pt idx="3725">
                  <c:v>576.39681198100482</c:v>
                </c:pt>
                <c:pt idx="3726">
                  <c:v>576.51791134662903</c:v>
                </c:pt>
                <c:pt idx="3727">
                  <c:v>576.6390036522032</c:v>
                </c:pt>
                <c:pt idx="3728">
                  <c:v>576.76008890002981</c:v>
                </c:pt>
                <c:pt idx="3729">
                  <c:v>576.88116709241535</c:v>
                </c:pt>
                <c:pt idx="3730">
                  <c:v>577.00223823166152</c:v>
                </c:pt>
                <c:pt idx="3731">
                  <c:v>577.12330232007082</c:v>
                </c:pt>
                <c:pt idx="3732">
                  <c:v>577.244359359942</c:v>
                </c:pt>
                <c:pt idx="3733">
                  <c:v>577.36540935357402</c:v>
                </c:pt>
                <c:pt idx="3734">
                  <c:v>577.48645230326429</c:v>
                </c:pt>
                <c:pt idx="3735">
                  <c:v>577.60748821130858</c:v>
                </c:pt>
                <c:pt idx="3736">
                  <c:v>577.72851708000076</c:v>
                </c:pt>
                <c:pt idx="3737">
                  <c:v>577.84953891163559</c:v>
                </c:pt>
                <c:pt idx="3738">
                  <c:v>577.97055370850399</c:v>
                </c:pt>
                <c:pt idx="3739">
                  <c:v>578.09156147289627</c:v>
                </c:pt>
                <c:pt idx="3740">
                  <c:v>578.21256220710268</c:v>
                </c:pt>
                <c:pt idx="3741">
                  <c:v>578.33355591340774</c:v>
                </c:pt>
                <c:pt idx="3742">
                  <c:v>578.45454259410258</c:v>
                </c:pt>
                <c:pt idx="3743">
                  <c:v>578.57552225146912</c:v>
                </c:pt>
                <c:pt idx="3744">
                  <c:v>578.69649488779089</c:v>
                </c:pt>
                <c:pt idx="3745">
                  <c:v>578.81746050535196</c:v>
                </c:pt>
                <c:pt idx="3746">
                  <c:v>578.93841910643232</c:v>
                </c:pt>
                <c:pt idx="3747">
                  <c:v>579.05937069331003</c:v>
                </c:pt>
                <c:pt idx="3748">
                  <c:v>579.18031526826678</c:v>
                </c:pt>
                <c:pt idx="3749">
                  <c:v>579.30125283357745</c:v>
                </c:pt>
                <c:pt idx="3750">
                  <c:v>579.42218339151782</c:v>
                </c:pt>
                <c:pt idx="3751">
                  <c:v>579.54310694436253</c:v>
                </c:pt>
                <c:pt idx="3752">
                  <c:v>579.66402349438317</c:v>
                </c:pt>
                <c:pt idx="3753">
                  <c:v>579.78493304385415</c:v>
                </c:pt>
                <c:pt idx="3754">
                  <c:v>579.90583559504216</c:v>
                </c:pt>
                <c:pt idx="3755">
                  <c:v>580.0267311502181</c:v>
                </c:pt>
                <c:pt idx="3756">
                  <c:v>580.1476197116491</c:v>
                </c:pt>
                <c:pt idx="3757">
                  <c:v>580.26850128160197</c:v>
                </c:pt>
                <c:pt idx="3758">
                  <c:v>580.38937586234135</c:v>
                </c:pt>
                <c:pt idx="3759">
                  <c:v>580.51024345612859</c:v>
                </c:pt>
                <c:pt idx="3760">
                  <c:v>580.6311040652289</c:v>
                </c:pt>
                <c:pt idx="3761">
                  <c:v>580.75195769190168</c:v>
                </c:pt>
                <c:pt idx="3762">
                  <c:v>580.8728043384076</c:v>
                </c:pt>
                <c:pt idx="3763">
                  <c:v>580.99364400700301</c:v>
                </c:pt>
                <c:pt idx="3764">
                  <c:v>581.11447669994618</c:v>
                </c:pt>
                <c:pt idx="3765">
                  <c:v>581.23530241949243</c:v>
                </c:pt>
                <c:pt idx="3766">
                  <c:v>581.35612116789355</c:v>
                </c:pt>
                <c:pt idx="3767">
                  <c:v>581.47693294740657</c:v>
                </c:pt>
                <c:pt idx="3768">
                  <c:v>581.59773776028101</c:v>
                </c:pt>
                <c:pt idx="3769">
                  <c:v>581.71853560876662</c:v>
                </c:pt>
                <c:pt idx="3770">
                  <c:v>581.83932649511382</c:v>
                </c:pt>
                <c:pt idx="3771">
                  <c:v>581.96011042156749</c:v>
                </c:pt>
                <c:pt idx="3772">
                  <c:v>582.08088739037737</c:v>
                </c:pt>
                <c:pt idx="3773">
                  <c:v>582.20165740378491</c:v>
                </c:pt>
                <c:pt idx="3774">
                  <c:v>582.32242046403633</c:v>
                </c:pt>
                <c:pt idx="3775">
                  <c:v>582.44317657337285</c:v>
                </c:pt>
                <c:pt idx="3776">
                  <c:v>582.5639257340348</c:v>
                </c:pt>
                <c:pt idx="3777">
                  <c:v>582.68466794826361</c:v>
                </c:pt>
                <c:pt idx="3778">
                  <c:v>582.80540321829642</c:v>
                </c:pt>
                <c:pt idx="3779">
                  <c:v>582.92613154637115</c:v>
                </c:pt>
                <c:pt idx="3780">
                  <c:v>583.04685293472266</c:v>
                </c:pt>
                <c:pt idx="3781">
                  <c:v>583.16756738558388</c:v>
                </c:pt>
                <c:pt idx="3782">
                  <c:v>583.28827490119102</c:v>
                </c:pt>
                <c:pt idx="3783">
                  <c:v>583.40897548377484</c:v>
                </c:pt>
                <c:pt idx="3784">
                  <c:v>583.52966913556497</c:v>
                </c:pt>
                <c:pt idx="3785">
                  <c:v>583.65035585879104</c:v>
                </c:pt>
                <c:pt idx="3786">
                  <c:v>583.77103565568098</c:v>
                </c:pt>
                <c:pt idx="3787">
                  <c:v>583.891708528462</c:v>
                </c:pt>
                <c:pt idx="3788">
                  <c:v>584.01237447935762</c:v>
                </c:pt>
                <c:pt idx="3789">
                  <c:v>584.13303351059358</c:v>
                </c:pt>
                <c:pt idx="3790">
                  <c:v>584.25368562439223</c:v>
                </c:pt>
                <c:pt idx="3791">
                  <c:v>584.37433082297503</c:v>
                </c:pt>
                <c:pt idx="3792">
                  <c:v>584.49496910856067</c:v>
                </c:pt>
                <c:pt idx="3793">
                  <c:v>584.61560048336833</c:v>
                </c:pt>
                <c:pt idx="3794">
                  <c:v>584.73622494961603</c:v>
                </c:pt>
                <c:pt idx="3795">
                  <c:v>584.85684250952045</c:v>
                </c:pt>
                <c:pt idx="3796">
                  <c:v>584.9774531652962</c:v>
                </c:pt>
                <c:pt idx="3797">
                  <c:v>585.09805691915642</c:v>
                </c:pt>
                <c:pt idx="3798">
                  <c:v>585.21865377331403</c:v>
                </c:pt>
                <c:pt idx="3799">
                  <c:v>585.33924372997922</c:v>
                </c:pt>
                <c:pt idx="3800">
                  <c:v>585.45982679136148</c:v>
                </c:pt>
                <c:pt idx="3801">
                  <c:v>585.58040295967032</c:v>
                </c:pt>
                <c:pt idx="3802">
                  <c:v>585.70097223711252</c:v>
                </c:pt>
                <c:pt idx="3803">
                  <c:v>585.82153462589326</c:v>
                </c:pt>
                <c:pt idx="3804">
                  <c:v>585.94209012821773</c:v>
                </c:pt>
                <c:pt idx="3805">
                  <c:v>586.06263874628928</c:v>
                </c:pt>
                <c:pt idx="3806">
                  <c:v>586.18318048230901</c:v>
                </c:pt>
                <c:pt idx="3807">
                  <c:v>586.30371533847961</c:v>
                </c:pt>
                <c:pt idx="3808">
                  <c:v>586.4242433169984</c:v>
                </c:pt>
                <c:pt idx="3809">
                  <c:v>586.54476442006467</c:v>
                </c:pt>
                <c:pt idx="3810">
                  <c:v>586.66527864987495</c:v>
                </c:pt>
                <c:pt idx="3811">
                  <c:v>586.78578600862556</c:v>
                </c:pt>
                <c:pt idx="3812">
                  <c:v>586.90628649850896</c:v>
                </c:pt>
                <c:pt idx="3813">
                  <c:v>587.02678012171941</c:v>
                </c:pt>
                <c:pt idx="3814">
                  <c:v>587.14726688044891</c:v>
                </c:pt>
                <c:pt idx="3815">
                  <c:v>587.26774677688854</c:v>
                </c:pt>
                <c:pt idx="3816">
                  <c:v>587.38821981322519</c:v>
                </c:pt>
                <c:pt idx="3817">
                  <c:v>587.50868599164983</c:v>
                </c:pt>
                <c:pt idx="3818">
                  <c:v>587.62914531434581</c:v>
                </c:pt>
                <c:pt idx="3819">
                  <c:v>587.74959778350183</c:v>
                </c:pt>
                <c:pt idx="3820">
                  <c:v>587.87004340129988</c:v>
                </c:pt>
                <c:pt idx="3821">
                  <c:v>587.99048216992298</c:v>
                </c:pt>
                <c:pt idx="3822">
                  <c:v>588.11091409155426</c:v>
                </c:pt>
                <c:pt idx="3823">
                  <c:v>588.23133916837196</c:v>
                </c:pt>
                <c:pt idx="3824">
                  <c:v>588.35175740255647</c:v>
                </c:pt>
                <c:pt idx="3825">
                  <c:v>588.47216879628456</c:v>
                </c:pt>
                <c:pt idx="3826">
                  <c:v>588.59257335173402</c:v>
                </c:pt>
                <c:pt idx="3827">
                  <c:v>588.71297107108001</c:v>
                </c:pt>
                <c:pt idx="3828">
                  <c:v>588.83336195649565</c:v>
                </c:pt>
                <c:pt idx="3829">
                  <c:v>588.95374601015476</c:v>
                </c:pt>
                <c:pt idx="3830">
                  <c:v>589.07412323422818</c:v>
                </c:pt>
                <c:pt idx="3831">
                  <c:v>589.19449363088575</c:v>
                </c:pt>
                <c:pt idx="3832">
                  <c:v>589.31485720229773</c:v>
                </c:pt>
                <c:pt idx="3833">
                  <c:v>589.4352139506309</c:v>
                </c:pt>
                <c:pt idx="3834">
                  <c:v>589.5555638780512</c:v>
                </c:pt>
                <c:pt idx="3835">
                  <c:v>589.67590698672564</c:v>
                </c:pt>
                <c:pt idx="3836">
                  <c:v>589.79624327881743</c:v>
                </c:pt>
                <c:pt idx="3837">
                  <c:v>589.91657275648754</c:v>
                </c:pt>
                <c:pt idx="3838">
                  <c:v>590.03689542189989</c:v>
                </c:pt>
                <c:pt idx="3839">
                  <c:v>590.15721127721372</c:v>
                </c:pt>
                <c:pt idx="3840">
                  <c:v>590.2775203245892</c:v>
                </c:pt>
                <c:pt idx="3841">
                  <c:v>590.39782256618173</c:v>
                </c:pt>
                <c:pt idx="3842">
                  <c:v>590.51811800414941</c:v>
                </c:pt>
                <c:pt idx="3843">
                  <c:v>590.63840664064764</c:v>
                </c:pt>
                <c:pt idx="3844">
                  <c:v>590.75868847782874</c:v>
                </c:pt>
                <c:pt idx="3845">
                  <c:v>590.87896351784775</c:v>
                </c:pt>
                <c:pt idx="3846">
                  <c:v>590.99923176285415</c:v>
                </c:pt>
                <c:pt idx="3847">
                  <c:v>591.11949321499935</c:v>
                </c:pt>
                <c:pt idx="3848">
                  <c:v>591.23974787643283</c:v>
                </c:pt>
                <c:pt idx="3849">
                  <c:v>591.35999574930122</c:v>
                </c:pt>
                <c:pt idx="3850">
                  <c:v>591.48023683575184</c:v>
                </c:pt>
                <c:pt idx="3851">
                  <c:v>591.60047113793019</c:v>
                </c:pt>
                <c:pt idx="3852">
                  <c:v>591.72069865798017</c:v>
                </c:pt>
                <c:pt idx="3853">
                  <c:v>591.84091939804307</c:v>
                </c:pt>
                <c:pt idx="3854">
                  <c:v>591.96113336026224</c:v>
                </c:pt>
                <c:pt idx="3855">
                  <c:v>592.08134054677862</c:v>
                </c:pt>
                <c:pt idx="3856">
                  <c:v>592.20154095972998</c:v>
                </c:pt>
                <c:pt idx="3857">
                  <c:v>592.32173460125557</c:v>
                </c:pt>
                <c:pt idx="3858">
                  <c:v>592.44192147349145</c:v>
                </c:pt>
                <c:pt idx="3859">
                  <c:v>592.56210157857242</c:v>
                </c:pt>
                <c:pt idx="3860">
                  <c:v>592.68227491863297</c:v>
                </c:pt>
                <c:pt idx="3861">
                  <c:v>592.80244149580665</c:v>
                </c:pt>
                <c:pt idx="3862">
                  <c:v>592.92260131222508</c:v>
                </c:pt>
                <c:pt idx="3863">
                  <c:v>593.0427543700182</c:v>
                </c:pt>
                <c:pt idx="3864">
                  <c:v>593.16290067131752</c:v>
                </c:pt>
                <c:pt idx="3865">
                  <c:v>593.28304021824817</c:v>
                </c:pt>
                <c:pt idx="3866">
                  <c:v>593.40317301293919</c:v>
                </c:pt>
                <c:pt idx="3867">
                  <c:v>593.52329905751515</c:v>
                </c:pt>
                <c:pt idx="3868">
                  <c:v>593.64341835410096</c:v>
                </c:pt>
                <c:pt idx="3869">
                  <c:v>593.76353090482178</c:v>
                </c:pt>
                <c:pt idx="3870">
                  <c:v>593.88363671179638</c:v>
                </c:pt>
                <c:pt idx="3871">
                  <c:v>594.00373577714652</c:v>
                </c:pt>
                <c:pt idx="3872">
                  <c:v>594.12382810299312</c:v>
                </c:pt>
                <c:pt idx="3873">
                  <c:v>594.2439136914528</c:v>
                </c:pt>
                <c:pt idx="3874">
                  <c:v>594.36399254464538</c:v>
                </c:pt>
                <c:pt idx="3875">
                  <c:v>594.48406466468305</c:v>
                </c:pt>
                <c:pt idx="3876">
                  <c:v>594.60413005368434</c:v>
                </c:pt>
                <c:pt idx="3877">
                  <c:v>594.72418871376044</c:v>
                </c:pt>
                <c:pt idx="3878">
                  <c:v>594.84424064702409</c:v>
                </c:pt>
                <c:pt idx="3879">
                  <c:v>594.96428585558726</c:v>
                </c:pt>
                <c:pt idx="3880">
                  <c:v>595.08432434155952</c:v>
                </c:pt>
                <c:pt idx="3881">
                  <c:v>595.20435610704908</c:v>
                </c:pt>
                <c:pt idx="3882">
                  <c:v>595.32438115416335</c:v>
                </c:pt>
                <c:pt idx="3883">
                  <c:v>595.44439948501019</c:v>
                </c:pt>
                <c:pt idx="3884">
                  <c:v>595.56441110169328</c:v>
                </c:pt>
                <c:pt idx="3885">
                  <c:v>595.68441600631741</c:v>
                </c:pt>
                <c:pt idx="3886">
                  <c:v>595.80441420098407</c:v>
                </c:pt>
                <c:pt idx="3887">
                  <c:v>595.92440568779477</c:v>
                </c:pt>
                <c:pt idx="3888">
                  <c:v>596.04439046885238</c:v>
                </c:pt>
                <c:pt idx="3889">
                  <c:v>596.16436854625294</c:v>
                </c:pt>
                <c:pt idx="3890">
                  <c:v>596.28433992209546</c:v>
                </c:pt>
                <c:pt idx="3891">
                  <c:v>596.40430459847653</c:v>
                </c:pt>
                <c:pt idx="3892">
                  <c:v>596.52426257749357</c:v>
                </c:pt>
                <c:pt idx="3893">
                  <c:v>596.64421386123752</c:v>
                </c:pt>
                <c:pt idx="3894">
                  <c:v>596.76415845180406</c:v>
                </c:pt>
                <c:pt idx="3895">
                  <c:v>596.88409635128437</c:v>
                </c:pt>
                <c:pt idx="3896">
                  <c:v>597.00402756177027</c:v>
                </c:pt>
                <c:pt idx="3897">
                  <c:v>597.12395208534849</c:v>
                </c:pt>
                <c:pt idx="3898">
                  <c:v>597.24386992411098</c:v>
                </c:pt>
                <c:pt idx="3899">
                  <c:v>597.36378108014151</c:v>
                </c:pt>
                <c:pt idx="3900">
                  <c:v>597.48368555552952</c:v>
                </c:pt>
                <c:pt idx="3901">
                  <c:v>597.60358335235605</c:v>
                </c:pt>
                <c:pt idx="3902">
                  <c:v>597.72347447270874</c:v>
                </c:pt>
                <c:pt idx="3903">
                  <c:v>597.84335891866704</c:v>
                </c:pt>
                <c:pt idx="3904">
                  <c:v>597.9632366923131</c:v>
                </c:pt>
                <c:pt idx="3905">
                  <c:v>598.0831077957273</c:v>
                </c:pt>
                <c:pt idx="3906">
                  <c:v>598.20297223098862</c:v>
                </c:pt>
                <c:pt idx="3907">
                  <c:v>598.32283000017458</c:v>
                </c:pt>
                <c:pt idx="3908">
                  <c:v>598.44268110536211</c:v>
                </c:pt>
                <c:pt idx="3909">
                  <c:v>598.56252554862567</c:v>
                </c:pt>
                <c:pt idx="3910">
                  <c:v>598.68236333203959</c:v>
                </c:pt>
                <c:pt idx="3911">
                  <c:v>598.80219445767807</c:v>
                </c:pt>
                <c:pt idx="3912">
                  <c:v>598.92201892761204</c:v>
                </c:pt>
                <c:pt idx="3913">
                  <c:v>599.04183674391186</c:v>
                </c:pt>
                <c:pt idx="3914">
                  <c:v>599.16164790864809</c:v>
                </c:pt>
                <c:pt idx="3915">
                  <c:v>599.28145242388871</c:v>
                </c:pt>
                <c:pt idx="3916">
                  <c:v>599.4012502916994</c:v>
                </c:pt>
                <c:pt idx="3917">
                  <c:v>599.52104151414801</c:v>
                </c:pt>
                <c:pt idx="3918">
                  <c:v>599.64082609329887</c:v>
                </c:pt>
                <c:pt idx="3919">
                  <c:v>599.76060403121494</c:v>
                </c:pt>
                <c:pt idx="3920">
                  <c:v>599.8803753299602</c:v>
                </c:pt>
                <c:pt idx="3921">
                  <c:v>600.00013999159387</c:v>
                </c:pt>
                <c:pt idx="3922">
                  <c:v>600.11989801817742</c:v>
                </c:pt>
                <c:pt idx="3923">
                  <c:v>600.23964941176996</c:v>
                </c:pt>
                <c:pt idx="3924">
                  <c:v>600.35939417442796</c:v>
                </c:pt>
                <c:pt idx="3925">
                  <c:v>600.47913230821007</c:v>
                </c:pt>
                <c:pt idx="3926">
                  <c:v>600.59886381517151</c:v>
                </c:pt>
                <c:pt idx="3927">
                  <c:v>600.71858869736548</c:v>
                </c:pt>
                <c:pt idx="3928">
                  <c:v>600.83830695684503</c:v>
                </c:pt>
                <c:pt idx="3929">
                  <c:v>600.95801859566143</c:v>
                </c:pt>
                <c:pt idx="3930">
                  <c:v>601.07772361586831</c:v>
                </c:pt>
                <c:pt idx="3931">
                  <c:v>601.19742201951453</c:v>
                </c:pt>
                <c:pt idx="3932">
                  <c:v>601.31711380864692</c:v>
                </c:pt>
                <c:pt idx="3933">
                  <c:v>601.43679898531491</c:v>
                </c:pt>
                <c:pt idx="3934">
                  <c:v>601.55647755156156</c:v>
                </c:pt>
                <c:pt idx="3935">
                  <c:v>601.67614950943653</c:v>
                </c:pt>
                <c:pt idx="3936">
                  <c:v>601.79581486098039</c:v>
                </c:pt>
                <c:pt idx="3937">
                  <c:v>601.91547360823654</c:v>
                </c:pt>
                <c:pt idx="3938">
                  <c:v>602.03512575324748</c:v>
                </c:pt>
                <c:pt idx="3939">
                  <c:v>602.15477129805345</c:v>
                </c:pt>
                <c:pt idx="3940">
                  <c:v>602.2744102446926</c:v>
                </c:pt>
                <c:pt idx="3941">
                  <c:v>602.39404259520472</c:v>
                </c:pt>
                <c:pt idx="3942">
                  <c:v>602.51366835162605</c:v>
                </c:pt>
                <c:pt idx="3943">
                  <c:v>602.63328751599204</c:v>
                </c:pt>
                <c:pt idx="3944">
                  <c:v>602.75290009033949</c:v>
                </c:pt>
                <c:pt idx="3945">
                  <c:v>602.87250607669898</c:v>
                </c:pt>
                <c:pt idx="3946">
                  <c:v>602.99210547710595</c:v>
                </c:pt>
                <c:pt idx="3947">
                  <c:v>603.11169829358823</c:v>
                </c:pt>
                <c:pt idx="3948">
                  <c:v>603.23128452818025</c:v>
                </c:pt>
                <c:pt idx="3949">
                  <c:v>603.35086418290678</c:v>
                </c:pt>
                <c:pt idx="3950">
                  <c:v>603.47043725979825</c:v>
                </c:pt>
                <c:pt idx="3951">
                  <c:v>603.59000376088204</c:v>
                </c:pt>
                <c:pt idx="3952">
                  <c:v>603.70956368818202</c:v>
                </c:pt>
                <c:pt idx="3953">
                  <c:v>603.82911704372259</c:v>
                </c:pt>
                <c:pt idx="3954">
                  <c:v>603.9486638295283</c:v>
                </c:pt>
                <c:pt idx="3955">
                  <c:v>604.06820404762107</c:v>
                </c:pt>
                <c:pt idx="3956">
                  <c:v>604.18773770002235</c:v>
                </c:pt>
                <c:pt idx="3957">
                  <c:v>604.30726478874988</c:v>
                </c:pt>
                <c:pt idx="3958">
                  <c:v>604.42678531582567</c:v>
                </c:pt>
                <c:pt idx="3959">
                  <c:v>604.54629928326517</c:v>
                </c:pt>
                <c:pt idx="3960">
                  <c:v>604.66580669308632</c:v>
                </c:pt>
                <c:pt idx="3961">
                  <c:v>604.78530754730355</c:v>
                </c:pt>
                <c:pt idx="3962">
                  <c:v>604.90480184793034</c:v>
                </c:pt>
                <c:pt idx="3963">
                  <c:v>605.02428959698284</c:v>
                </c:pt>
                <c:pt idx="3964">
                  <c:v>605.14377079647068</c:v>
                </c:pt>
                <c:pt idx="3965">
                  <c:v>605.26324544840486</c:v>
                </c:pt>
                <c:pt idx="3966">
                  <c:v>605.3827135547956</c:v>
                </c:pt>
                <c:pt idx="3967">
                  <c:v>605.502175117653</c:v>
                </c:pt>
                <c:pt idx="3968">
                  <c:v>605.62163013898169</c:v>
                </c:pt>
                <c:pt idx="3969">
                  <c:v>605.74107862079097</c:v>
                </c:pt>
                <c:pt idx="3970">
                  <c:v>605.86052056508379</c:v>
                </c:pt>
                <c:pt idx="3971">
                  <c:v>605.97995597386569</c:v>
                </c:pt>
                <c:pt idx="3972">
                  <c:v>606.09938484914062</c:v>
                </c:pt>
                <c:pt idx="3973">
                  <c:v>606.21880719290823</c:v>
                </c:pt>
                <c:pt idx="3974">
                  <c:v>606.33822300717043</c:v>
                </c:pt>
                <c:pt idx="3975">
                  <c:v>606.45763229392776</c:v>
                </c:pt>
                <c:pt idx="3976">
                  <c:v>606.57703505517816</c:v>
                </c:pt>
                <c:pt idx="3977">
                  <c:v>606.69643129291785</c:v>
                </c:pt>
                <c:pt idx="3978">
                  <c:v>606.81582100914522</c:v>
                </c:pt>
                <c:pt idx="3979">
                  <c:v>606.93520420585423</c:v>
                </c:pt>
                <c:pt idx="3980">
                  <c:v>607.0545808850402</c:v>
                </c:pt>
                <c:pt idx="3981">
                  <c:v>607.17395104869581</c:v>
                </c:pt>
                <c:pt idx="3982">
                  <c:v>607.29331469881151</c:v>
                </c:pt>
                <c:pt idx="3983">
                  <c:v>607.41267183738023</c:v>
                </c:pt>
                <c:pt idx="3984">
                  <c:v>607.53202246639057</c:v>
                </c:pt>
                <c:pt idx="3985">
                  <c:v>607.65136658783115</c:v>
                </c:pt>
                <c:pt idx="3986">
                  <c:v>607.77070420368864</c:v>
                </c:pt>
                <c:pt idx="3987">
                  <c:v>607.89003531595245</c:v>
                </c:pt>
                <c:pt idx="3988">
                  <c:v>608.00935992660482</c:v>
                </c:pt>
                <c:pt idx="3989">
                  <c:v>608.12867803763095</c:v>
                </c:pt>
                <c:pt idx="3990">
                  <c:v>608.24798965101343</c:v>
                </c:pt>
                <c:pt idx="3991">
                  <c:v>608.36729476873575</c:v>
                </c:pt>
                <c:pt idx="3992">
                  <c:v>608.48659339277731</c:v>
                </c:pt>
                <c:pt idx="3993">
                  <c:v>608.60588552511854</c:v>
                </c:pt>
                <c:pt idx="3994">
                  <c:v>608.72517116773759</c:v>
                </c:pt>
                <c:pt idx="3995">
                  <c:v>608.84445032261272</c:v>
                </c:pt>
                <c:pt idx="3996">
                  <c:v>608.9637229917206</c:v>
                </c:pt>
                <c:pt idx="3997">
                  <c:v>609.08298917703655</c:v>
                </c:pt>
                <c:pt idx="3998">
                  <c:v>609.20224888053269</c:v>
                </c:pt>
                <c:pt idx="3999">
                  <c:v>609.32150210418547</c:v>
                </c:pt>
                <c:pt idx="4000">
                  <c:v>609.44074884996496</c:v>
                </c:pt>
                <c:pt idx="4001">
                  <c:v>609.55998911984329</c:v>
                </c:pt>
                <c:pt idx="4002">
                  <c:v>609.67922291578839</c:v>
                </c:pt>
                <c:pt idx="4003">
                  <c:v>609.798450239771</c:v>
                </c:pt>
                <c:pt idx="4004">
                  <c:v>609.91767109375928</c:v>
                </c:pt>
                <c:pt idx="4005">
                  <c:v>610.03688547971842</c:v>
                </c:pt>
                <c:pt idx="4006">
                  <c:v>610.15609339961509</c:v>
                </c:pt>
                <c:pt idx="4007">
                  <c:v>610.27529485541231</c:v>
                </c:pt>
                <c:pt idx="4008">
                  <c:v>610.39448984907574</c:v>
                </c:pt>
                <c:pt idx="4009">
                  <c:v>610.51367838256442</c:v>
                </c:pt>
                <c:pt idx="4010">
                  <c:v>610.63286045784275</c:v>
                </c:pt>
                <c:pt idx="4011">
                  <c:v>610.75203607686979</c:v>
                </c:pt>
                <c:pt idx="4012">
                  <c:v>610.87120524160366</c:v>
                </c:pt>
                <c:pt idx="4013">
                  <c:v>610.99036795400343</c:v>
                </c:pt>
                <c:pt idx="4014">
                  <c:v>611.10952421602553</c:v>
                </c:pt>
                <c:pt idx="4015">
                  <c:v>611.22867402962584</c:v>
                </c:pt>
                <c:pt idx="4016">
                  <c:v>611.34781739675952</c:v>
                </c:pt>
                <c:pt idx="4017">
                  <c:v>611.46695431937883</c:v>
                </c:pt>
                <c:pt idx="4018">
                  <c:v>611.58608479943803</c:v>
                </c:pt>
                <c:pt idx="4019">
                  <c:v>611.70520883888832</c:v>
                </c:pt>
                <c:pt idx="4020">
                  <c:v>611.82432643967866</c:v>
                </c:pt>
                <c:pt idx="4021">
                  <c:v>611.94343760375887</c:v>
                </c:pt>
                <c:pt idx="4022">
                  <c:v>612.06254233307948</c:v>
                </c:pt>
                <c:pt idx="4023">
                  <c:v>612.18164062958465</c:v>
                </c:pt>
                <c:pt idx="4024">
                  <c:v>612.30073249522172</c:v>
                </c:pt>
                <c:pt idx="4025">
                  <c:v>612.41981793193622</c:v>
                </c:pt>
                <c:pt idx="4026">
                  <c:v>612.53889694167265</c:v>
                </c:pt>
                <c:pt idx="4027">
                  <c:v>612.65796952637038</c:v>
                </c:pt>
                <c:pt idx="4028">
                  <c:v>612.77703568797608</c:v>
                </c:pt>
                <c:pt idx="4029">
                  <c:v>612.89609542842697</c:v>
                </c:pt>
                <c:pt idx="4030">
                  <c:v>613.01514874966529</c:v>
                </c:pt>
                <c:pt idx="4031">
                  <c:v>613.13419565362756</c:v>
                </c:pt>
                <c:pt idx="4032">
                  <c:v>613.2532361422526</c:v>
                </c:pt>
                <c:pt idx="4033">
                  <c:v>613.37227021747583</c:v>
                </c:pt>
                <c:pt idx="4034">
                  <c:v>613.49129788123378</c:v>
                </c:pt>
                <c:pt idx="4035">
                  <c:v>613.61031913546049</c:v>
                </c:pt>
                <c:pt idx="4036">
                  <c:v>613.72933398208932</c:v>
                </c:pt>
                <c:pt idx="4037">
                  <c:v>613.84834242305089</c:v>
                </c:pt>
                <c:pt idx="4038">
                  <c:v>613.96734446027892</c:v>
                </c:pt>
                <c:pt idx="4039">
                  <c:v>614.08634009570289</c:v>
                </c:pt>
                <c:pt idx="4040">
                  <c:v>614.20532933125003</c:v>
                </c:pt>
                <c:pt idx="4041">
                  <c:v>614.32431216885084</c:v>
                </c:pt>
                <c:pt idx="4042">
                  <c:v>614.44328861043164</c:v>
                </c:pt>
                <c:pt idx="4043">
                  <c:v>614.56225865791748</c:v>
                </c:pt>
                <c:pt idx="4044">
                  <c:v>614.68122231323218</c:v>
                </c:pt>
                <c:pt idx="4045">
                  <c:v>614.80017957830273</c:v>
                </c:pt>
                <c:pt idx="4046">
                  <c:v>614.91913045504941</c:v>
                </c:pt>
                <c:pt idx="4047">
                  <c:v>615.03807494539478</c:v>
                </c:pt>
                <c:pt idx="4048">
                  <c:v>615.15701305125822</c:v>
                </c:pt>
                <c:pt idx="4049">
                  <c:v>615.27594477456171</c:v>
                </c:pt>
                <c:pt idx="4050">
                  <c:v>615.39487011722065</c:v>
                </c:pt>
                <c:pt idx="4051">
                  <c:v>615.51378908115498</c:v>
                </c:pt>
                <c:pt idx="4052">
                  <c:v>615.63270166828033</c:v>
                </c:pt>
                <c:pt idx="4053">
                  <c:v>615.75160788051198</c:v>
                </c:pt>
                <c:pt idx="4054">
                  <c:v>615.87050771976499</c:v>
                </c:pt>
                <c:pt idx="4055">
                  <c:v>615.98940118795076</c:v>
                </c:pt>
                <c:pt idx="4056">
                  <c:v>616.10828828698368</c:v>
                </c:pt>
                <c:pt idx="4057">
                  <c:v>616.22716901877288</c:v>
                </c:pt>
                <c:pt idx="4058">
                  <c:v>616.34604338523127</c:v>
                </c:pt>
                <c:pt idx="4059">
                  <c:v>616.46491138826548</c:v>
                </c:pt>
                <c:pt idx="4060">
                  <c:v>616.58377302978352</c:v>
                </c:pt>
                <c:pt idx="4061">
                  <c:v>616.70262831169305</c:v>
                </c:pt>
                <c:pt idx="4062">
                  <c:v>616.82147723590106</c:v>
                </c:pt>
                <c:pt idx="4063">
                  <c:v>616.9403198043118</c:v>
                </c:pt>
                <c:pt idx="4064">
                  <c:v>617.05915601882816</c:v>
                </c:pt>
                <c:pt idx="4065">
                  <c:v>617.17798588135486</c:v>
                </c:pt>
                <c:pt idx="4066">
                  <c:v>617.29680939379307</c:v>
                </c:pt>
                <c:pt idx="4067">
                  <c:v>617.41562655804159</c:v>
                </c:pt>
                <c:pt idx="4068">
                  <c:v>617.53443737600276</c:v>
                </c:pt>
                <c:pt idx="4069">
                  <c:v>617.65324184957319</c:v>
                </c:pt>
                <c:pt idx="4070">
                  <c:v>617.77203998065261</c:v>
                </c:pt>
                <c:pt idx="4071">
                  <c:v>617.89083177113605</c:v>
                </c:pt>
                <c:pt idx="4072">
                  <c:v>618.00961722292038</c:v>
                </c:pt>
                <c:pt idx="4073">
                  <c:v>618.12839633789895</c:v>
                </c:pt>
                <c:pt idx="4074">
                  <c:v>618.247169117966</c:v>
                </c:pt>
                <c:pt idx="4075">
                  <c:v>618.36593556501407</c:v>
                </c:pt>
                <c:pt idx="4076">
                  <c:v>618.48469568093458</c:v>
                </c:pt>
                <c:pt idx="4077">
                  <c:v>618.60344946761734</c:v>
                </c:pt>
                <c:pt idx="4078">
                  <c:v>618.72219692695353</c:v>
                </c:pt>
                <c:pt idx="4079">
                  <c:v>618.8409380608291</c:v>
                </c:pt>
                <c:pt idx="4080">
                  <c:v>618.95967287113285</c:v>
                </c:pt>
                <c:pt idx="4081">
                  <c:v>619.07840135975141</c:v>
                </c:pt>
                <c:pt idx="4082">
                  <c:v>619.19712352856823</c:v>
                </c:pt>
                <c:pt idx="4083">
                  <c:v>619.31583937947028</c:v>
                </c:pt>
                <c:pt idx="4084">
                  <c:v>619.43454891433839</c:v>
                </c:pt>
                <c:pt idx="4085">
                  <c:v>619.55325213505819</c:v>
                </c:pt>
                <c:pt idx="4086">
                  <c:v>619.6719490435064</c:v>
                </c:pt>
                <c:pt idx="4087">
                  <c:v>619.79063964156649</c:v>
                </c:pt>
                <c:pt idx="4088">
                  <c:v>619.90932393111598</c:v>
                </c:pt>
                <c:pt idx="4089">
                  <c:v>620.02800191403503</c:v>
                </c:pt>
                <c:pt idx="4090">
                  <c:v>620.14667359219857</c:v>
                </c:pt>
                <c:pt idx="4091">
                  <c:v>620.26533896748424</c:v>
                </c:pt>
                <c:pt idx="4092">
                  <c:v>620.38399804176538</c:v>
                </c:pt>
                <c:pt idx="4093">
                  <c:v>620.50265081691816</c:v>
                </c:pt>
                <c:pt idx="4094">
                  <c:v>620.6212972948141</c:v>
                </c:pt>
                <c:pt idx="4095">
                  <c:v>620.73993747732652</c:v>
                </c:pt>
                <c:pt idx="4096">
                  <c:v>620.85857136632671</c:v>
                </c:pt>
                <c:pt idx="4097">
                  <c:v>620.97719896368267</c:v>
                </c:pt>
                <c:pt idx="4098">
                  <c:v>621.09582027126464</c:v>
                </c:pt>
                <c:pt idx="4099">
                  <c:v>621.21443529094097</c:v>
                </c:pt>
                <c:pt idx="4100">
                  <c:v>621.33304402457907</c:v>
                </c:pt>
                <c:pt idx="4101">
                  <c:v>621.45164647404204</c:v>
                </c:pt>
                <c:pt idx="4102">
                  <c:v>621.57024264120002</c:v>
                </c:pt>
                <c:pt idx="4103">
                  <c:v>621.68883252791204</c:v>
                </c:pt>
                <c:pt idx="4104">
                  <c:v>621.80741613604437</c:v>
                </c:pt>
                <c:pt idx="4105">
                  <c:v>621.92599346745635</c:v>
                </c:pt>
                <c:pt idx="4106">
                  <c:v>622.04456452401087</c:v>
                </c:pt>
                <c:pt idx="4107">
                  <c:v>622.16312930756806</c:v>
                </c:pt>
                <c:pt idx="4108">
                  <c:v>622.28168781998488</c:v>
                </c:pt>
                <c:pt idx="4109">
                  <c:v>622.40024006312115</c:v>
                </c:pt>
                <c:pt idx="4110">
                  <c:v>622.51878603883279</c:v>
                </c:pt>
                <c:pt idx="4111">
                  <c:v>622.63732574897654</c:v>
                </c:pt>
                <c:pt idx="4112">
                  <c:v>622.75585919540731</c:v>
                </c:pt>
                <c:pt idx="4113">
                  <c:v>622.874386379979</c:v>
                </c:pt>
                <c:pt idx="4114">
                  <c:v>622.99290730454243</c:v>
                </c:pt>
                <c:pt idx="4115">
                  <c:v>623.11142197095376</c:v>
                </c:pt>
                <c:pt idx="4116">
                  <c:v>623.22993038105972</c:v>
                </c:pt>
                <c:pt idx="4117">
                  <c:v>623.3484325367134</c:v>
                </c:pt>
                <c:pt idx="4118">
                  <c:v>623.466928439762</c:v>
                </c:pt>
                <c:pt idx="4119">
                  <c:v>623.58541809205428</c:v>
                </c:pt>
                <c:pt idx="4120">
                  <c:v>623.70390149543664</c:v>
                </c:pt>
                <c:pt idx="4121">
                  <c:v>623.822378651755</c:v>
                </c:pt>
                <c:pt idx="4122">
                  <c:v>623.94084956285462</c:v>
                </c:pt>
                <c:pt idx="4123">
                  <c:v>624.0593142305795</c:v>
                </c:pt>
                <c:pt idx="4124">
                  <c:v>624.17777265677341</c:v>
                </c:pt>
                <c:pt idx="4125">
                  <c:v>624.29622484327797</c:v>
                </c:pt>
                <c:pt idx="4126">
                  <c:v>624.41467079193308</c:v>
                </c:pt>
                <c:pt idx="4127">
                  <c:v>624.53311050457967</c:v>
                </c:pt>
                <c:pt idx="4128">
                  <c:v>624.65154398305617</c:v>
                </c:pt>
                <c:pt idx="4129">
                  <c:v>624.76997122920238</c:v>
                </c:pt>
                <c:pt idx="4130">
                  <c:v>624.88839224485275</c:v>
                </c:pt>
                <c:pt idx="4131">
                  <c:v>625.00680703184503</c:v>
                </c:pt>
                <c:pt idx="4132">
                  <c:v>625.12521559201446</c:v>
                </c:pt>
                <c:pt idx="4133">
                  <c:v>625.24361792719367</c:v>
                </c:pt>
                <c:pt idx="4134">
                  <c:v>625.3620140392178</c:v>
                </c:pt>
                <c:pt idx="4135">
                  <c:v>625.48040392991857</c:v>
                </c:pt>
                <c:pt idx="4136">
                  <c:v>625.59878760112645</c:v>
                </c:pt>
                <c:pt idx="4137">
                  <c:v>625.71716505466952</c:v>
                </c:pt>
                <c:pt idx="4138">
                  <c:v>625.83553629238099</c:v>
                </c:pt>
                <c:pt idx="4139">
                  <c:v>625.95390131608758</c:v>
                </c:pt>
                <c:pt idx="4140">
                  <c:v>626.07226012761703</c:v>
                </c:pt>
                <c:pt idx="4141">
                  <c:v>626.19061272879321</c:v>
                </c:pt>
                <c:pt idx="4142">
                  <c:v>626.30895912144297</c:v>
                </c:pt>
                <c:pt idx="4143">
                  <c:v>626.42729930739063</c:v>
                </c:pt>
                <c:pt idx="4144">
                  <c:v>626.54563328846086</c:v>
                </c:pt>
                <c:pt idx="4145">
                  <c:v>626.6639610664738</c:v>
                </c:pt>
                <c:pt idx="4146">
                  <c:v>626.78228264325207</c:v>
                </c:pt>
                <c:pt idx="4147">
                  <c:v>626.90059802061603</c:v>
                </c:pt>
                <c:pt idx="4148">
                  <c:v>627.01890720038364</c:v>
                </c:pt>
                <c:pt idx="4149">
                  <c:v>627.1372101843757</c:v>
                </c:pt>
                <c:pt idx="4150">
                  <c:v>627.25550697440769</c:v>
                </c:pt>
                <c:pt idx="4151">
                  <c:v>627.37379757229746</c:v>
                </c:pt>
                <c:pt idx="4152">
                  <c:v>627.49208197985899</c:v>
                </c:pt>
                <c:pt idx="4153">
                  <c:v>627.61036019890992</c:v>
                </c:pt>
                <c:pt idx="4154">
                  <c:v>627.72863223126114</c:v>
                </c:pt>
                <c:pt idx="4155">
                  <c:v>627.8468980787253</c:v>
                </c:pt>
                <c:pt idx="4156">
                  <c:v>627.96515774311649</c:v>
                </c:pt>
                <c:pt idx="4157">
                  <c:v>628.08341122624256</c:v>
                </c:pt>
                <c:pt idx="4158">
                  <c:v>628.20165852991352</c:v>
                </c:pt>
                <c:pt idx="4159">
                  <c:v>628.31989965594073</c:v>
                </c:pt>
                <c:pt idx="4160">
                  <c:v>628.43813460612944</c:v>
                </c:pt>
                <c:pt idx="4161">
                  <c:v>628.55636338228726</c:v>
                </c:pt>
                <c:pt idx="4162">
                  <c:v>628.67458598622125</c:v>
                </c:pt>
                <c:pt idx="4163">
                  <c:v>628.79280241973458</c:v>
                </c:pt>
                <c:pt idx="4164">
                  <c:v>628.91101268463262</c:v>
                </c:pt>
                <c:pt idx="4165">
                  <c:v>629.02921678271787</c:v>
                </c:pt>
                <c:pt idx="4166">
                  <c:v>629.14741471579077</c:v>
                </c:pt>
                <c:pt idx="4167">
                  <c:v>629.26560648565487</c:v>
                </c:pt>
                <c:pt idx="4168">
                  <c:v>629.38379209410914</c:v>
                </c:pt>
                <c:pt idx="4169">
                  <c:v>629.50197154295245</c:v>
                </c:pt>
                <c:pt idx="4170">
                  <c:v>629.62014483398457</c:v>
                </c:pt>
                <c:pt idx="4171">
                  <c:v>629.73831196900153</c:v>
                </c:pt>
                <c:pt idx="4172">
                  <c:v>629.85647294979867</c:v>
                </c:pt>
                <c:pt idx="4173">
                  <c:v>629.97462777817304</c:v>
                </c:pt>
                <c:pt idx="4174">
                  <c:v>630.09277645591874</c:v>
                </c:pt>
                <c:pt idx="4175">
                  <c:v>630.21091898482803</c:v>
                </c:pt>
                <c:pt idx="4176">
                  <c:v>630.32905536669523</c:v>
                </c:pt>
                <c:pt idx="4177">
                  <c:v>630.44718560330966</c:v>
                </c:pt>
                <c:pt idx="4178">
                  <c:v>630.56530969646337</c:v>
                </c:pt>
                <c:pt idx="4179">
                  <c:v>630.68342764794761</c:v>
                </c:pt>
                <c:pt idx="4180">
                  <c:v>630.8015394595468</c:v>
                </c:pt>
                <c:pt idx="4181">
                  <c:v>630.91964513305186</c:v>
                </c:pt>
                <c:pt idx="4182">
                  <c:v>631.03774467024959</c:v>
                </c:pt>
                <c:pt idx="4183">
                  <c:v>631.1558380729241</c:v>
                </c:pt>
                <c:pt idx="4184">
                  <c:v>631.27392534286275</c:v>
                </c:pt>
                <c:pt idx="4185">
                  <c:v>631.39200648184578</c:v>
                </c:pt>
                <c:pt idx="4186">
                  <c:v>631.51008149165943</c:v>
                </c:pt>
                <c:pt idx="4187">
                  <c:v>631.62815037408473</c:v>
                </c:pt>
                <c:pt idx="4188">
                  <c:v>631.74621313090438</c:v>
                </c:pt>
                <c:pt idx="4189">
                  <c:v>631.86426976389453</c:v>
                </c:pt>
                <c:pt idx="4190">
                  <c:v>631.98232027483823</c:v>
                </c:pt>
                <c:pt idx="4191">
                  <c:v>632.10036466551253</c:v>
                </c:pt>
                <c:pt idx="4192">
                  <c:v>632.21840293769401</c:v>
                </c:pt>
                <c:pt idx="4193">
                  <c:v>632.33643509315948</c:v>
                </c:pt>
                <c:pt idx="4194">
                  <c:v>632.45446113368496</c:v>
                </c:pt>
                <c:pt idx="4195">
                  <c:v>632.57248106104578</c:v>
                </c:pt>
                <c:pt idx="4196">
                  <c:v>632.69049487701261</c:v>
                </c:pt>
                <c:pt idx="4197">
                  <c:v>632.8085025833617</c:v>
                </c:pt>
                <c:pt idx="4198">
                  <c:v>632.92650418186133</c:v>
                </c:pt>
                <c:pt idx="4199">
                  <c:v>633.04449967428559</c:v>
                </c:pt>
                <c:pt idx="4200">
                  <c:v>633.16248906240196</c:v>
                </c:pt>
                <c:pt idx="4201">
                  <c:v>633.28047234797964</c:v>
                </c:pt>
                <c:pt idx="4202">
                  <c:v>633.39844953278771</c:v>
                </c:pt>
                <c:pt idx="4203">
                  <c:v>633.51642061859241</c:v>
                </c:pt>
                <c:pt idx="4204">
                  <c:v>633.63438560715974</c:v>
                </c:pt>
                <c:pt idx="4205">
                  <c:v>633.75234450025607</c:v>
                </c:pt>
                <c:pt idx="4206">
                  <c:v>633.87029729964343</c:v>
                </c:pt>
                <c:pt idx="4207">
                  <c:v>633.9882440070877</c:v>
                </c:pt>
                <c:pt idx="4208">
                  <c:v>634.10618462434934</c:v>
                </c:pt>
                <c:pt idx="4209">
                  <c:v>634.22411915319117</c:v>
                </c:pt>
                <c:pt idx="4210">
                  <c:v>634.34204759537329</c:v>
                </c:pt>
                <c:pt idx="4211">
                  <c:v>634.45996995265421</c:v>
                </c:pt>
                <c:pt idx="4212">
                  <c:v>634.577886226793</c:v>
                </c:pt>
                <c:pt idx="4213">
                  <c:v>634.69579641954999</c:v>
                </c:pt>
                <c:pt idx="4214">
                  <c:v>634.81370053267835</c:v>
                </c:pt>
                <c:pt idx="4215">
                  <c:v>634.93159856793625</c:v>
                </c:pt>
                <c:pt idx="4216">
                  <c:v>635.04949052707821</c:v>
                </c:pt>
                <c:pt idx="4217">
                  <c:v>635.1673764118575</c:v>
                </c:pt>
                <c:pt idx="4218">
                  <c:v>635.2852562240289</c:v>
                </c:pt>
                <c:pt idx="4219">
                  <c:v>635.40312996534306</c:v>
                </c:pt>
                <c:pt idx="4220">
                  <c:v>635.52099763755223</c:v>
                </c:pt>
                <c:pt idx="4221">
                  <c:v>635.63885924240662</c:v>
                </c:pt>
                <c:pt idx="4222">
                  <c:v>635.7567147816543</c:v>
                </c:pt>
                <c:pt idx="4223">
                  <c:v>635.87456425704602</c:v>
                </c:pt>
                <c:pt idx="4224">
                  <c:v>635.99240767032734</c:v>
                </c:pt>
                <c:pt idx="4225">
                  <c:v>636.11024502324722</c:v>
                </c:pt>
                <c:pt idx="4226">
                  <c:v>636.22807631755074</c:v>
                </c:pt>
                <c:pt idx="4227">
                  <c:v>636.34590155498017</c:v>
                </c:pt>
                <c:pt idx="4228">
                  <c:v>636.46372073728344</c:v>
                </c:pt>
                <c:pt idx="4229">
                  <c:v>636.58153386620199</c:v>
                </c:pt>
                <c:pt idx="4230">
                  <c:v>636.69934094347673</c:v>
                </c:pt>
                <c:pt idx="4231">
                  <c:v>636.81714197084898</c:v>
                </c:pt>
                <c:pt idx="4232">
                  <c:v>636.93493695006202</c:v>
                </c:pt>
                <c:pt idx="4233">
                  <c:v>637.05272588285209</c:v>
                </c:pt>
                <c:pt idx="4234">
                  <c:v>637.17050877095824</c:v>
                </c:pt>
                <c:pt idx="4235">
                  <c:v>637.28828561611999</c:v>
                </c:pt>
                <c:pt idx="4236">
                  <c:v>637.40605642007108</c:v>
                </c:pt>
                <c:pt idx="4237">
                  <c:v>637.52382118454909</c:v>
                </c:pt>
                <c:pt idx="4238">
                  <c:v>637.6415799112898</c:v>
                </c:pt>
                <c:pt idx="4239">
                  <c:v>637.75933260202498</c:v>
                </c:pt>
                <c:pt idx="4240">
                  <c:v>637.87707925848861</c:v>
                </c:pt>
                <c:pt idx="4241">
                  <c:v>637.99481988241325</c:v>
                </c:pt>
                <c:pt idx="4242">
                  <c:v>638.11255447552878</c:v>
                </c:pt>
                <c:pt idx="4243">
                  <c:v>638.23028303956755</c:v>
                </c:pt>
                <c:pt idx="4244">
                  <c:v>638.34800557625704</c:v>
                </c:pt>
                <c:pt idx="4245">
                  <c:v>638.46572208732732</c:v>
                </c:pt>
                <c:pt idx="4246">
                  <c:v>638.58343257450417</c:v>
                </c:pt>
                <c:pt idx="4247">
                  <c:v>638.70113703951631</c:v>
                </c:pt>
                <c:pt idx="4248">
                  <c:v>638.81883548408689</c:v>
                </c:pt>
                <c:pt idx="4249">
                  <c:v>638.93652790994361</c:v>
                </c:pt>
                <c:pt idx="4250">
                  <c:v>639.05421431881041</c:v>
                </c:pt>
                <c:pt idx="4251">
                  <c:v>639.17189471240783</c:v>
                </c:pt>
                <c:pt idx="4252">
                  <c:v>639.28956909245983</c:v>
                </c:pt>
                <c:pt idx="4253">
                  <c:v>639.40723746068795</c:v>
                </c:pt>
                <c:pt idx="4254">
                  <c:v>639.52489981881251</c:v>
                </c:pt>
                <c:pt idx="4255">
                  <c:v>639.64255616855212</c:v>
                </c:pt>
                <c:pt idx="4256">
                  <c:v>639.76020651162673</c:v>
                </c:pt>
                <c:pt idx="4257">
                  <c:v>639.87785084975201</c:v>
                </c:pt>
                <c:pt idx="4258">
                  <c:v>639.99548918464643</c:v>
                </c:pt>
                <c:pt idx="4259">
                  <c:v>640.11312151802645</c:v>
                </c:pt>
                <c:pt idx="4260">
                  <c:v>640.23074785160463</c:v>
                </c:pt>
                <c:pt idx="4261">
                  <c:v>640.34836818709744</c:v>
                </c:pt>
                <c:pt idx="4262">
                  <c:v>640.46598252621743</c:v>
                </c:pt>
                <c:pt idx="4263">
                  <c:v>640.58359087067731</c:v>
                </c:pt>
                <c:pt idx="4264">
                  <c:v>640.70119322218784</c:v>
                </c:pt>
                <c:pt idx="4265">
                  <c:v>640.81878958245909</c:v>
                </c:pt>
                <c:pt idx="4266">
                  <c:v>640.93637995320262</c:v>
                </c:pt>
                <c:pt idx="4267">
                  <c:v>641.05396433612657</c:v>
                </c:pt>
                <c:pt idx="4268">
                  <c:v>641.17154273293704</c:v>
                </c:pt>
                <c:pt idx="4269">
                  <c:v>641.28911514534366</c:v>
                </c:pt>
                <c:pt idx="4270">
                  <c:v>641.40668157505104</c:v>
                </c:pt>
                <c:pt idx="4271">
                  <c:v>641.5242420237654</c:v>
                </c:pt>
                <c:pt idx="4272">
                  <c:v>641.64179649318999</c:v>
                </c:pt>
                <c:pt idx="4273">
                  <c:v>641.75934498502909</c:v>
                </c:pt>
                <c:pt idx="4274">
                  <c:v>641.87688750098459</c:v>
                </c:pt>
                <c:pt idx="4275">
                  <c:v>641.99442404275908</c:v>
                </c:pt>
                <c:pt idx="4276">
                  <c:v>642.11195461205386</c:v>
                </c:pt>
                <c:pt idx="4277">
                  <c:v>642.22947921056755</c:v>
                </c:pt>
                <c:pt idx="4278">
                  <c:v>642.34699783999838</c:v>
                </c:pt>
                <c:pt idx="4279">
                  <c:v>642.4645105020478</c:v>
                </c:pt>
                <c:pt idx="4280">
                  <c:v>642.58201719841031</c:v>
                </c:pt>
                <c:pt idx="4281">
                  <c:v>642.69951793078371</c:v>
                </c:pt>
                <c:pt idx="4282">
                  <c:v>642.81701270086239</c:v>
                </c:pt>
                <c:pt idx="4283">
                  <c:v>642.93450151034267</c:v>
                </c:pt>
                <c:pt idx="4284">
                  <c:v>643.05198436091712</c:v>
                </c:pt>
                <c:pt idx="4285">
                  <c:v>643.16946125427876</c:v>
                </c:pt>
                <c:pt idx="4286">
                  <c:v>643.28693219211937</c:v>
                </c:pt>
                <c:pt idx="4287">
                  <c:v>643.40439717613197</c:v>
                </c:pt>
                <c:pt idx="4288">
                  <c:v>643.52185620800503</c:v>
                </c:pt>
                <c:pt idx="4289">
                  <c:v>643.63930928942841</c:v>
                </c:pt>
                <c:pt idx="4290">
                  <c:v>643.75675642208978</c:v>
                </c:pt>
                <c:pt idx="4291">
                  <c:v>643.87419760767875</c:v>
                </c:pt>
                <c:pt idx="4292">
                  <c:v>643.99163284788199</c:v>
                </c:pt>
                <c:pt idx="4293">
                  <c:v>644.10906214438342</c:v>
                </c:pt>
                <c:pt idx="4294">
                  <c:v>644.22648549887003</c:v>
                </c:pt>
                <c:pt idx="4295">
                  <c:v>644.34390291302452</c:v>
                </c:pt>
                <c:pt idx="4296">
                  <c:v>644.46131438853047</c:v>
                </c:pt>
                <c:pt idx="4297">
                  <c:v>644.57871992707203</c:v>
                </c:pt>
                <c:pt idx="4298">
                  <c:v>644.69611953032995</c:v>
                </c:pt>
                <c:pt idx="4299">
                  <c:v>644.81351319998384</c:v>
                </c:pt>
                <c:pt idx="4300">
                  <c:v>644.93090093771514</c:v>
                </c:pt>
                <c:pt idx="4301">
                  <c:v>645.04828274520162</c:v>
                </c:pt>
                <c:pt idx="4302">
                  <c:v>645.16565862412142</c:v>
                </c:pt>
                <c:pt idx="4303">
                  <c:v>645.28302857615267</c:v>
                </c:pt>
                <c:pt idx="4304">
                  <c:v>645.40039260297112</c:v>
                </c:pt>
                <c:pt idx="4305">
                  <c:v>645.51775070625217</c:v>
                </c:pt>
                <c:pt idx="4306">
                  <c:v>645.63510288767179</c:v>
                </c:pt>
                <c:pt idx="4307">
                  <c:v>645.75244914890243</c:v>
                </c:pt>
                <c:pt idx="4308">
                  <c:v>645.86978949161778</c:v>
                </c:pt>
                <c:pt idx="4309">
                  <c:v>645.9871239174887</c:v>
                </c:pt>
                <c:pt idx="4310">
                  <c:v>646.1044524281873</c:v>
                </c:pt>
                <c:pt idx="4311">
                  <c:v>646.22177502538545</c:v>
                </c:pt>
                <c:pt idx="4312">
                  <c:v>646.33909171074936</c:v>
                </c:pt>
                <c:pt idx="4313">
                  <c:v>646.45640248595055</c:v>
                </c:pt>
                <c:pt idx="4314">
                  <c:v>646.57370735265465</c:v>
                </c:pt>
                <c:pt idx="4315">
                  <c:v>646.69100631253025</c:v>
                </c:pt>
                <c:pt idx="4316">
                  <c:v>646.80829936724354</c:v>
                </c:pt>
                <c:pt idx="4317">
                  <c:v>646.92558651845934</c:v>
                </c:pt>
                <c:pt idx="4318">
                  <c:v>647.04286776784056</c:v>
                </c:pt>
                <c:pt idx="4319">
                  <c:v>647.16014311705374</c:v>
                </c:pt>
                <c:pt idx="4320">
                  <c:v>647.27741256775778</c:v>
                </c:pt>
                <c:pt idx="4321">
                  <c:v>647.39467612161809</c:v>
                </c:pt>
                <c:pt idx="4322">
                  <c:v>647.511933780292</c:v>
                </c:pt>
                <c:pt idx="4323">
                  <c:v>647.62918554544183</c:v>
                </c:pt>
                <c:pt idx="4324">
                  <c:v>647.74643141872866</c:v>
                </c:pt>
                <c:pt idx="4325">
                  <c:v>647.86367140180641</c:v>
                </c:pt>
                <c:pt idx="4326">
                  <c:v>647.98090549633707</c:v>
                </c:pt>
                <c:pt idx="4327">
                  <c:v>648.09813370397308</c:v>
                </c:pt>
                <c:pt idx="4328">
                  <c:v>648.21535602637425</c:v>
                </c:pt>
                <c:pt idx="4329">
                  <c:v>648.33257246519406</c:v>
                </c:pt>
                <c:pt idx="4330">
                  <c:v>648.44978302208528</c:v>
                </c:pt>
                <c:pt idx="4331">
                  <c:v>648.56698769870286</c:v>
                </c:pt>
                <c:pt idx="4332">
                  <c:v>648.68418649669923</c:v>
                </c:pt>
                <c:pt idx="4333">
                  <c:v>648.80137941772387</c:v>
                </c:pt>
                <c:pt idx="4334">
                  <c:v>648.91856646343138</c:v>
                </c:pt>
                <c:pt idx="4335">
                  <c:v>649.03574763546737</c:v>
                </c:pt>
                <c:pt idx="4336">
                  <c:v>649.15292293548521</c:v>
                </c:pt>
                <c:pt idx="4337">
                  <c:v>649.27009236513084</c:v>
                </c:pt>
                <c:pt idx="4338">
                  <c:v>649.38725592604953</c:v>
                </c:pt>
                <c:pt idx="4339">
                  <c:v>649.50441361989238</c:v>
                </c:pt>
                <c:pt idx="4340">
                  <c:v>649.62156544830214</c:v>
                </c:pt>
                <c:pt idx="4341">
                  <c:v>649.73871141292534</c:v>
                </c:pt>
                <c:pt idx="4342">
                  <c:v>649.85585151540329</c:v>
                </c:pt>
                <c:pt idx="4343">
                  <c:v>649.97298575738319</c:v>
                </c:pt>
                <c:pt idx="4344">
                  <c:v>650.09011414050406</c:v>
                </c:pt>
                <c:pt idx="4345">
                  <c:v>650.20723666640777</c:v>
                </c:pt>
                <c:pt idx="4346">
                  <c:v>650.324353336738</c:v>
                </c:pt>
                <c:pt idx="4347">
                  <c:v>650.44146415313048</c:v>
                </c:pt>
                <c:pt idx="4348">
                  <c:v>650.55856911722708</c:v>
                </c:pt>
                <c:pt idx="4349">
                  <c:v>650.6756682306634</c:v>
                </c:pt>
                <c:pt idx="4350">
                  <c:v>650.79276149508019</c:v>
                </c:pt>
                <c:pt idx="4351">
                  <c:v>650.90984891211224</c:v>
                </c:pt>
                <c:pt idx="4352">
                  <c:v>651.02693048339347</c:v>
                </c:pt>
                <c:pt idx="4353">
                  <c:v>651.144006210562</c:v>
                </c:pt>
                <c:pt idx="4354">
                  <c:v>651.26107609524956</c:v>
                </c:pt>
                <c:pt idx="4355">
                  <c:v>651.37814013908962</c:v>
                </c:pt>
                <c:pt idx="4356">
                  <c:v>651.49519834371563</c:v>
                </c:pt>
                <c:pt idx="4357">
                  <c:v>651.61225071075796</c:v>
                </c:pt>
                <c:pt idx="4358">
                  <c:v>651.72929724184803</c:v>
                </c:pt>
                <c:pt idx="4359">
                  <c:v>651.84633793861508</c:v>
                </c:pt>
                <c:pt idx="4360">
                  <c:v>651.96337280268767</c:v>
                </c:pt>
                <c:pt idx="4361">
                  <c:v>652.08040183569608</c:v>
                </c:pt>
                <c:pt idx="4362">
                  <c:v>652.19742503926477</c:v>
                </c:pt>
                <c:pt idx="4363">
                  <c:v>652.314442415023</c:v>
                </c:pt>
                <c:pt idx="4364">
                  <c:v>652.43145396459431</c:v>
                </c:pt>
                <c:pt idx="4365">
                  <c:v>652.54845968960467</c:v>
                </c:pt>
                <c:pt idx="4366">
                  <c:v>652.66545959168002</c:v>
                </c:pt>
                <c:pt idx="4367">
                  <c:v>652.7824536724396</c:v>
                </c:pt>
                <c:pt idx="4368">
                  <c:v>652.89944193350823</c:v>
                </c:pt>
                <c:pt idx="4369">
                  <c:v>653.01642437650662</c:v>
                </c:pt>
                <c:pt idx="4370">
                  <c:v>653.13340100305743</c:v>
                </c:pt>
                <c:pt idx="4371">
                  <c:v>653.2503718147766</c:v>
                </c:pt>
                <c:pt idx="4372">
                  <c:v>653.36733681328792</c:v>
                </c:pt>
                <c:pt idx="4373">
                  <c:v>653.48429600020711</c:v>
                </c:pt>
                <c:pt idx="4374">
                  <c:v>653.60124937715273</c:v>
                </c:pt>
                <c:pt idx="4375">
                  <c:v>653.71819694574015</c:v>
                </c:pt>
                <c:pt idx="4376">
                  <c:v>653.83513870758634</c:v>
                </c:pt>
                <c:pt idx="4377">
                  <c:v>653.95207466430418</c:v>
                </c:pt>
                <c:pt idx="4378">
                  <c:v>654.06900481751188</c:v>
                </c:pt>
                <c:pt idx="4379">
                  <c:v>654.18592916881857</c:v>
                </c:pt>
                <c:pt idx="4380">
                  <c:v>654.3028477198402</c:v>
                </c:pt>
                <c:pt idx="4381">
                  <c:v>654.41976047218725</c:v>
                </c:pt>
                <c:pt idx="4382">
                  <c:v>654.53666742746952</c:v>
                </c:pt>
                <c:pt idx="4383">
                  <c:v>654.65356858729808</c:v>
                </c:pt>
                <c:pt idx="4384">
                  <c:v>654.77046395328318</c:v>
                </c:pt>
                <c:pt idx="4385">
                  <c:v>654.887353527031</c:v>
                </c:pt>
                <c:pt idx="4386">
                  <c:v>655.00423731015201</c:v>
                </c:pt>
                <c:pt idx="4387">
                  <c:v>655.12111530424988</c:v>
                </c:pt>
                <c:pt idx="4388">
                  <c:v>655.23798751093432</c:v>
                </c:pt>
                <c:pt idx="4389">
                  <c:v>655.35485393180818</c:v>
                </c:pt>
                <c:pt idx="4390">
                  <c:v>655.47171456847548</c:v>
                </c:pt>
                <c:pt idx="4391">
                  <c:v>655.58856942254215</c:v>
                </c:pt>
                <c:pt idx="4392">
                  <c:v>655.70541849560959</c:v>
                </c:pt>
                <c:pt idx="4393">
                  <c:v>655.82226178927965</c:v>
                </c:pt>
                <c:pt idx="4394">
                  <c:v>655.93909930515224</c:v>
                </c:pt>
                <c:pt idx="4395">
                  <c:v>656.05593104483171</c:v>
                </c:pt>
                <c:pt idx="4396">
                  <c:v>656.17275700991433</c:v>
                </c:pt>
                <c:pt idx="4397">
                  <c:v>656.28957720199799</c:v>
                </c:pt>
                <c:pt idx="4398">
                  <c:v>656.40639162268383</c:v>
                </c:pt>
                <c:pt idx="4399">
                  <c:v>656.52320027356859</c:v>
                </c:pt>
                <c:pt idx="4400">
                  <c:v>656.64000315624605</c:v>
                </c:pt>
                <c:pt idx="4401">
                  <c:v>656.75680027231385</c:v>
                </c:pt>
                <c:pt idx="4402">
                  <c:v>656.87359162336702</c:v>
                </c:pt>
                <c:pt idx="4403">
                  <c:v>656.99037721099728</c:v>
                </c:pt>
                <c:pt idx="4404">
                  <c:v>657.10715703679966</c:v>
                </c:pt>
                <c:pt idx="4405">
                  <c:v>657.22393110236624</c:v>
                </c:pt>
                <c:pt idx="4406">
                  <c:v>657.34069940928839</c:v>
                </c:pt>
                <c:pt idx="4407">
                  <c:v>657.45746195915615</c:v>
                </c:pt>
                <c:pt idx="4408">
                  <c:v>657.57421875356158</c:v>
                </c:pt>
                <c:pt idx="4409">
                  <c:v>657.6909697940913</c:v>
                </c:pt>
                <c:pt idx="4410">
                  <c:v>657.80771508233522</c:v>
                </c:pt>
                <c:pt idx="4411">
                  <c:v>657.92445461987961</c:v>
                </c:pt>
                <c:pt idx="4412">
                  <c:v>658.04118840831256</c:v>
                </c:pt>
                <c:pt idx="4413">
                  <c:v>658.15791644921944</c:v>
                </c:pt>
                <c:pt idx="4414">
                  <c:v>658.27463874418538</c:v>
                </c:pt>
                <c:pt idx="4415">
                  <c:v>658.39135529479438</c:v>
                </c:pt>
                <c:pt idx="4416">
                  <c:v>658.50806610263101</c:v>
                </c:pt>
                <c:pt idx="4417">
                  <c:v>658.62477116927744</c:v>
                </c:pt>
                <c:pt idx="4418">
                  <c:v>658.74147049631517</c:v>
                </c:pt>
                <c:pt idx="4419">
                  <c:v>658.85816408532628</c:v>
                </c:pt>
                <c:pt idx="4420">
                  <c:v>658.97485193789078</c:v>
                </c:pt>
                <c:pt idx="4421">
                  <c:v>659.09153405558607</c:v>
                </c:pt>
                <c:pt idx="4422">
                  <c:v>659.20821043999626</c:v>
                </c:pt>
                <c:pt idx="4423">
                  <c:v>659.32488109269343</c:v>
                </c:pt>
                <c:pt idx="4424">
                  <c:v>659.44154601525929</c:v>
                </c:pt>
                <c:pt idx="4425">
                  <c:v>659.55820520926784</c:v>
                </c:pt>
                <c:pt idx="4426">
                  <c:v>659.67485867629534</c:v>
                </c:pt>
                <c:pt idx="4427">
                  <c:v>659.79150641791705</c:v>
                </c:pt>
                <c:pt idx="4428">
                  <c:v>659.90814843570547</c:v>
                </c:pt>
                <c:pt idx="4429">
                  <c:v>660.02478473123563</c:v>
                </c:pt>
                <c:pt idx="4430">
                  <c:v>660.14141530608003</c:v>
                </c:pt>
                <c:pt idx="4431">
                  <c:v>660.25804016180916</c:v>
                </c:pt>
                <c:pt idx="4432">
                  <c:v>660.37465929999382</c:v>
                </c:pt>
                <c:pt idx="4433">
                  <c:v>660.49127272220687</c:v>
                </c:pt>
                <c:pt idx="4434">
                  <c:v>660.60788043001412</c:v>
                </c:pt>
                <c:pt idx="4435">
                  <c:v>660.72448242498513</c:v>
                </c:pt>
                <c:pt idx="4436">
                  <c:v>660.84107870868797</c:v>
                </c:pt>
                <c:pt idx="4437">
                  <c:v>660.95766928269052</c:v>
                </c:pt>
                <c:pt idx="4438">
                  <c:v>661.07425414855868</c:v>
                </c:pt>
                <c:pt idx="4439">
                  <c:v>661.19083330785702</c:v>
                </c:pt>
                <c:pt idx="4440">
                  <c:v>661.30740676215078</c:v>
                </c:pt>
                <c:pt idx="4441">
                  <c:v>661.4239745130036</c:v>
                </c:pt>
                <c:pt idx="4442">
                  <c:v>661.54053656197857</c:v>
                </c:pt>
                <c:pt idx="4443">
                  <c:v>661.65709291063774</c:v>
                </c:pt>
                <c:pt idx="4444">
                  <c:v>661.77364356054295</c:v>
                </c:pt>
                <c:pt idx="4445">
                  <c:v>661.89018851325511</c:v>
                </c:pt>
                <c:pt idx="4446">
                  <c:v>662.00672777033367</c:v>
                </c:pt>
                <c:pt idx="4447">
                  <c:v>662.12326133333909</c:v>
                </c:pt>
                <c:pt idx="4448">
                  <c:v>662.23978920382751</c:v>
                </c:pt>
                <c:pt idx="4449">
                  <c:v>662.35631138335884</c:v>
                </c:pt>
                <c:pt idx="4450">
                  <c:v>662.47282787348672</c:v>
                </c:pt>
                <c:pt idx="4451">
                  <c:v>662.58933867577173</c:v>
                </c:pt>
                <c:pt idx="4452">
                  <c:v>662.70584379176523</c:v>
                </c:pt>
                <c:pt idx="4453">
                  <c:v>662.82234322302509</c:v>
                </c:pt>
                <c:pt idx="4454">
                  <c:v>662.93883697110198</c:v>
                </c:pt>
                <c:pt idx="4455">
                  <c:v>663.05532503755103</c:v>
                </c:pt>
                <c:pt idx="4456">
                  <c:v>663.17180742392429</c:v>
                </c:pt>
                <c:pt idx="4457">
                  <c:v>663.28828413177041</c:v>
                </c:pt>
                <c:pt idx="4458">
                  <c:v>663.40475516264473</c:v>
                </c:pt>
                <c:pt idx="4459">
                  <c:v>663.5212205180926</c:v>
                </c:pt>
                <c:pt idx="4460">
                  <c:v>663.63768019966574</c:v>
                </c:pt>
                <c:pt idx="4461">
                  <c:v>663.75413420891198</c:v>
                </c:pt>
                <c:pt idx="4462">
                  <c:v>663.87058254737894</c:v>
                </c:pt>
                <c:pt idx="4463">
                  <c:v>663.98702521661369</c:v>
                </c:pt>
                <c:pt idx="4464">
                  <c:v>664.10346221816201</c:v>
                </c:pt>
                <c:pt idx="4465">
                  <c:v>664.21989355356732</c:v>
                </c:pt>
                <c:pt idx="4466">
                  <c:v>664.33631922437723</c:v>
                </c:pt>
                <c:pt idx="4467">
                  <c:v>664.45273923213506</c:v>
                </c:pt>
                <c:pt idx="4468">
                  <c:v>664.56915357838</c:v>
                </c:pt>
                <c:pt idx="4469">
                  <c:v>664.68556226466058</c:v>
                </c:pt>
                <c:pt idx="4470">
                  <c:v>664.80196529251236</c:v>
                </c:pt>
                <c:pt idx="4471">
                  <c:v>664.91836266347968</c:v>
                </c:pt>
                <c:pt idx="4472">
                  <c:v>665.03475437910072</c:v>
                </c:pt>
                <c:pt idx="4473">
                  <c:v>665.15114044091365</c:v>
                </c:pt>
                <c:pt idx="4474">
                  <c:v>665.26752085045996</c:v>
                </c:pt>
                <c:pt idx="4475">
                  <c:v>665.38389560927601</c:v>
                </c:pt>
                <c:pt idx="4476">
                  <c:v>665.50026471889703</c:v>
                </c:pt>
                <c:pt idx="4477">
                  <c:v>665.61662818086177</c:v>
                </c:pt>
                <c:pt idx="4478">
                  <c:v>665.73298599670363</c:v>
                </c:pt>
                <c:pt idx="4479">
                  <c:v>665.84933816795808</c:v>
                </c:pt>
                <c:pt idx="4480">
                  <c:v>665.96568469615738</c:v>
                </c:pt>
                <c:pt idx="4481">
                  <c:v>666.08202558283676</c:v>
                </c:pt>
                <c:pt idx="4482">
                  <c:v>666.19836082952781</c:v>
                </c:pt>
                <c:pt idx="4483">
                  <c:v>666.31469043776167</c:v>
                </c:pt>
                <c:pt idx="4484">
                  <c:v>666.43101440906833</c:v>
                </c:pt>
                <c:pt idx="4485">
                  <c:v>666.54733274497949</c:v>
                </c:pt>
                <c:pt idx="4486">
                  <c:v>666.66364544702458</c:v>
                </c:pt>
                <c:pt idx="4487">
                  <c:v>666.77995251673099</c:v>
                </c:pt>
                <c:pt idx="4488">
                  <c:v>666.89625395562643</c:v>
                </c:pt>
                <c:pt idx="4489">
                  <c:v>667.01254976523876</c:v>
                </c:pt>
                <c:pt idx="4490">
                  <c:v>667.12883994709375</c:v>
                </c:pt>
                <c:pt idx="4491">
                  <c:v>667.24512450271629</c:v>
                </c:pt>
                <c:pt idx="4492">
                  <c:v>667.36140343363229</c:v>
                </c:pt>
                <c:pt idx="4493">
                  <c:v>667.47767674136571</c:v>
                </c:pt>
                <c:pt idx="4494">
                  <c:v>667.59394442743803</c:v>
                </c:pt>
                <c:pt idx="4495">
                  <c:v>667.71020649337288</c:v>
                </c:pt>
                <c:pt idx="4496">
                  <c:v>667.826462940694</c:v>
                </c:pt>
                <c:pt idx="4497">
                  <c:v>667.94271377091832</c:v>
                </c:pt>
                <c:pt idx="4498">
                  <c:v>668.0589589855698</c:v>
                </c:pt>
                <c:pt idx="4499">
                  <c:v>668.17519858616618</c:v>
                </c:pt>
                <c:pt idx="4500">
                  <c:v>668.29143257422652</c:v>
                </c:pt>
                <c:pt idx="4501">
                  <c:v>668.40766095126946</c:v>
                </c:pt>
                <c:pt idx="4502">
                  <c:v>668.52388371881</c:v>
                </c:pt>
                <c:pt idx="4503">
                  <c:v>668.64010087836698</c:v>
                </c:pt>
                <c:pt idx="4504">
                  <c:v>668.7563124314554</c:v>
                </c:pt>
                <c:pt idx="4505">
                  <c:v>668.87251837958979</c:v>
                </c:pt>
                <c:pt idx="4506">
                  <c:v>668.9887187242856</c:v>
                </c:pt>
                <c:pt idx="4507">
                  <c:v>669.10491346705555</c:v>
                </c:pt>
                <c:pt idx="4508">
                  <c:v>669.22110260941213</c:v>
                </c:pt>
                <c:pt idx="4509">
                  <c:v>669.3372861528677</c:v>
                </c:pt>
                <c:pt idx="4510">
                  <c:v>669.45346409893318</c:v>
                </c:pt>
                <c:pt idx="4511">
                  <c:v>669.56963644912014</c:v>
                </c:pt>
                <c:pt idx="4512">
                  <c:v>669.685803204938</c:v>
                </c:pt>
                <c:pt idx="4513">
                  <c:v>669.80196436789481</c:v>
                </c:pt>
                <c:pt idx="4514">
                  <c:v>669.91811993949977</c:v>
                </c:pt>
                <c:pt idx="4515">
                  <c:v>670.03426992126197</c:v>
                </c:pt>
                <c:pt idx="4516">
                  <c:v>670.15041431468444</c:v>
                </c:pt>
                <c:pt idx="4517">
                  <c:v>670.26655312127639</c:v>
                </c:pt>
                <c:pt idx="4518">
                  <c:v>670.38268634254234</c:v>
                </c:pt>
                <c:pt idx="4519">
                  <c:v>670.49881397998558</c:v>
                </c:pt>
                <c:pt idx="4520">
                  <c:v>670.61493603511303</c:v>
                </c:pt>
                <c:pt idx="4521">
                  <c:v>670.73105250942479</c:v>
                </c:pt>
                <c:pt idx="4522">
                  <c:v>670.84716340442401</c:v>
                </c:pt>
                <c:pt idx="4523">
                  <c:v>670.96326872161501</c:v>
                </c:pt>
                <c:pt idx="4524">
                  <c:v>671.07936846249618</c:v>
                </c:pt>
                <c:pt idx="4525">
                  <c:v>671.1954626285667</c:v>
                </c:pt>
                <c:pt idx="4526">
                  <c:v>671.31155122132827</c:v>
                </c:pt>
                <c:pt idx="4527">
                  <c:v>671.42763424227837</c:v>
                </c:pt>
                <c:pt idx="4528">
                  <c:v>671.54371169291574</c:v>
                </c:pt>
                <c:pt idx="4529">
                  <c:v>671.65978357473705</c:v>
                </c:pt>
                <c:pt idx="4530">
                  <c:v>671.77584988923968</c:v>
                </c:pt>
                <c:pt idx="4531">
                  <c:v>671.89191063791839</c:v>
                </c:pt>
                <c:pt idx="4532">
                  <c:v>672.00796582226928</c:v>
                </c:pt>
                <c:pt idx="4533">
                  <c:v>672.12401544378611</c:v>
                </c:pt>
                <c:pt idx="4534">
                  <c:v>672.24005950396133</c:v>
                </c:pt>
                <c:pt idx="4535">
                  <c:v>672.35609800429017</c:v>
                </c:pt>
                <c:pt idx="4536">
                  <c:v>672.47213094626375</c:v>
                </c:pt>
                <c:pt idx="4537">
                  <c:v>672.58815833137226</c:v>
                </c:pt>
                <c:pt idx="4538">
                  <c:v>672.70418016110955</c:v>
                </c:pt>
                <c:pt idx="4539">
                  <c:v>672.8201964369614</c:v>
                </c:pt>
                <c:pt idx="4540">
                  <c:v>672.93620716041846</c:v>
                </c:pt>
                <c:pt idx="4541">
                  <c:v>673.0522123329722</c:v>
                </c:pt>
                <c:pt idx="4542">
                  <c:v>673.16821195610703</c:v>
                </c:pt>
                <c:pt idx="4543">
                  <c:v>673.28420603131156</c:v>
                </c:pt>
                <c:pt idx="4544">
                  <c:v>673.40019456006974</c:v>
                </c:pt>
                <c:pt idx="4545">
                  <c:v>673.51617754387098</c:v>
                </c:pt>
                <c:pt idx="4546">
                  <c:v>673.632154984198</c:v>
                </c:pt>
                <c:pt idx="4547">
                  <c:v>673.74812688253417</c:v>
                </c:pt>
                <c:pt idx="4548">
                  <c:v>673.8640932403639</c:v>
                </c:pt>
                <c:pt idx="4549">
                  <c:v>673.98005405917081</c:v>
                </c:pt>
                <c:pt idx="4550">
                  <c:v>674.09600934043635</c:v>
                </c:pt>
                <c:pt idx="4551">
                  <c:v>674.2119590856413</c:v>
                </c:pt>
                <c:pt idx="4552">
                  <c:v>674.32790329626528</c:v>
                </c:pt>
                <c:pt idx="4553">
                  <c:v>674.44384197378974</c:v>
                </c:pt>
                <c:pt idx="4554">
                  <c:v>674.55977511969252</c:v>
                </c:pt>
                <c:pt idx="4555">
                  <c:v>674.67570273545334</c:v>
                </c:pt>
                <c:pt idx="4556">
                  <c:v>674.79162482254924</c:v>
                </c:pt>
                <c:pt idx="4557">
                  <c:v>674.90754138245711</c:v>
                </c:pt>
                <c:pt idx="4558">
                  <c:v>675.02345241665228</c:v>
                </c:pt>
                <c:pt idx="4559">
                  <c:v>675.13935792661164</c:v>
                </c:pt>
                <c:pt idx="4560">
                  <c:v>675.25525791380926</c:v>
                </c:pt>
                <c:pt idx="4561">
                  <c:v>675.37115237971898</c:v>
                </c:pt>
                <c:pt idx="4562">
                  <c:v>675.48704132581599</c:v>
                </c:pt>
                <c:pt idx="4563">
                  <c:v>675.60292475357028</c:v>
                </c:pt>
                <c:pt idx="4564">
                  <c:v>675.71880266445498</c:v>
                </c:pt>
                <c:pt idx="4565">
                  <c:v>675.83467505994201</c:v>
                </c:pt>
                <c:pt idx="4566">
                  <c:v>675.95054194150009</c:v>
                </c:pt>
                <c:pt idx="4567">
                  <c:v>676.06640331060134</c:v>
                </c:pt>
                <c:pt idx="4568">
                  <c:v>676.18225916871279</c:v>
                </c:pt>
                <c:pt idx="4569">
                  <c:v>676.29810951730315</c:v>
                </c:pt>
                <c:pt idx="4570">
                  <c:v>676.41395435784045</c:v>
                </c:pt>
                <c:pt idx="4571">
                  <c:v>676.52979369179218</c:v>
                </c:pt>
                <c:pt idx="4572">
                  <c:v>676.64562752062398</c:v>
                </c:pt>
                <c:pt idx="4573">
                  <c:v>676.7614558458007</c:v>
                </c:pt>
                <c:pt idx="4574">
                  <c:v>676.87727866878822</c:v>
                </c:pt>
                <c:pt idx="4575">
                  <c:v>676.99309599105004</c:v>
                </c:pt>
                <c:pt idx="4576">
                  <c:v>677.10890781404999</c:v>
                </c:pt>
                <c:pt idx="4577">
                  <c:v>677.22471413924961</c:v>
                </c:pt>
                <c:pt idx="4578">
                  <c:v>677.34051496811298</c:v>
                </c:pt>
                <c:pt idx="4579">
                  <c:v>677.45631030209813</c:v>
                </c:pt>
                <c:pt idx="4580">
                  <c:v>677.57210014266843</c:v>
                </c:pt>
                <c:pt idx="4581">
                  <c:v>677.68788449128317</c:v>
                </c:pt>
                <c:pt idx="4582">
                  <c:v>677.80366334940004</c:v>
                </c:pt>
                <c:pt idx="4583">
                  <c:v>677.91943671847844</c:v>
                </c:pt>
                <c:pt idx="4584">
                  <c:v>678.03520459997708</c:v>
                </c:pt>
                <c:pt idx="4585">
                  <c:v>678.15096699535138</c:v>
                </c:pt>
                <c:pt idx="4586">
                  <c:v>678.26672390605881</c:v>
                </c:pt>
                <c:pt idx="4587">
                  <c:v>678.38247533355445</c:v>
                </c:pt>
                <c:pt idx="4588">
                  <c:v>678.49822127929303</c:v>
                </c:pt>
                <c:pt idx="4589">
                  <c:v>678.61396174472827</c:v>
                </c:pt>
                <c:pt idx="4590">
                  <c:v>678.72969673131456</c:v>
                </c:pt>
                <c:pt idx="4591">
                  <c:v>678.84542624050414</c:v>
                </c:pt>
                <c:pt idx="4592">
                  <c:v>678.96115027374981</c:v>
                </c:pt>
                <c:pt idx="4593">
                  <c:v>679.07686883250256</c:v>
                </c:pt>
                <c:pt idx="4594">
                  <c:v>679.19258191821359</c:v>
                </c:pt>
                <c:pt idx="4595">
                  <c:v>679.30828953233174</c:v>
                </c:pt>
                <c:pt idx="4596">
                  <c:v>679.42399167630617</c:v>
                </c:pt>
                <c:pt idx="4597">
                  <c:v>679.53968835158764</c:v>
                </c:pt>
                <c:pt idx="4598">
                  <c:v>679.655379559621</c:v>
                </c:pt>
                <c:pt idx="4599">
                  <c:v>679.77106530185574</c:v>
                </c:pt>
                <c:pt idx="4600">
                  <c:v>679.88674557973764</c:v>
                </c:pt>
                <c:pt idx="4601">
                  <c:v>680.00242039471141</c:v>
                </c:pt>
                <c:pt idx="4602">
                  <c:v>680.11808974822452</c:v>
                </c:pt>
                <c:pt idx="4603">
                  <c:v>680.23375364172023</c:v>
                </c:pt>
                <c:pt idx="4604">
                  <c:v>680.34941207664167</c:v>
                </c:pt>
                <c:pt idx="4605">
                  <c:v>680.46506505443142</c:v>
                </c:pt>
                <c:pt idx="4606">
                  <c:v>680.58071257653398</c:v>
                </c:pt>
                <c:pt idx="4607">
                  <c:v>680.69635464438954</c:v>
                </c:pt>
                <c:pt idx="4608">
                  <c:v>680.81199125943783</c:v>
                </c:pt>
                <c:pt idx="4609">
                  <c:v>680.92762242312187</c:v>
                </c:pt>
                <c:pt idx="4610">
                  <c:v>681.04324813688004</c:v>
                </c:pt>
                <c:pt idx="4611">
                  <c:v>681.15886840214898</c:v>
                </c:pt>
                <c:pt idx="4612">
                  <c:v>681.27448322036946</c:v>
                </c:pt>
                <c:pt idx="4613">
                  <c:v>681.3900925929787</c:v>
                </c:pt>
                <c:pt idx="4614">
                  <c:v>681.50569652141212</c:v>
                </c:pt>
                <c:pt idx="4615">
                  <c:v>681.62129500710671</c:v>
                </c:pt>
                <c:pt idx="4616">
                  <c:v>681.73688805149914</c:v>
                </c:pt>
                <c:pt idx="4617">
                  <c:v>681.85247565602128</c:v>
                </c:pt>
                <c:pt idx="4618">
                  <c:v>681.96805782211038</c:v>
                </c:pt>
                <c:pt idx="4619">
                  <c:v>682.08363455119684</c:v>
                </c:pt>
                <c:pt idx="4620">
                  <c:v>682.19920584471504</c:v>
                </c:pt>
                <c:pt idx="4621">
                  <c:v>682.31477170409676</c:v>
                </c:pt>
                <c:pt idx="4622">
                  <c:v>682.4303321307716</c:v>
                </c:pt>
                <c:pt idx="4623">
                  <c:v>682.54588712617306</c:v>
                </c:pt>
                <c:pt idx="4624">
                  <c:v>682.66143669172868</c:v>
                </c:pt>
                <c:pt idx="4625">
                  <c:v>682.77698082886775</c:v>
                </c:pt>
                <c:pt idx="4626">
                  <c:v>682.89251953902033</c:v>
                </c:pt>
                <c:pt idx="4627">
                  <c:v>683.00805282361307</c:v>
                </c:pt>
                <c:pt idx="4628">
                  <c:v>683.12358068407343</c:v>
                </c:pt>
                <c:pt idx="4629">
                  <c:v>683.23910312182738</c:v>
                </c:pt>
                <c:pt idx="4630">
                  <c:v>683.35462013830306</c:v>
                </c:pt>
                <c:pt idx="4631">
                  <c:v>683.47013173492303</c:v>
                </c:pt>
                <c:pt idx="4632">
                  <c:v>683.58563791311201</c:v>
                </c:pt>
                <c:pt idx="4633">
                  <c:v>683.70113867429416</c:v>
                </c:pt>
                <c:pt idx="4634">
                  <c:v>683.81663401989272</c:v>
                </c:pt>
                <c:pt idx="4635">
                  <c:v>683.93212395133094</c:v>
                </c:pt>
                <c:pt idx="4636">
                  <c:v>684.04760847002751</c:v>
                </c:pt>
                <c:pt idx="4637">
                  <c:v>684.16308757740649</c:v>
                </c:pt>
                <c:pt idx="4638">
                  <c:v>684.27856127488747</c:v>
                </c:pt>
                <c:pt idx="4639">
                  <c:v>684.39402956388858</c:v>
                </c:pt>
                <c:pt idx="4640">
                  <c:v>684.50949244583103</c:v>
                </c:pt>
                <c:pt idx="4641">
                  <c:v>684.62494992213135</c:v>
                </c:pt>
                <c:pt idx="4642">
                  <c:v>684.74040199420972</c:v>
                </c:pt>
                <c:pt idx="4643">
                  <c:v>684.85584866348006</c:v>
                </c:pt>
                <c:pt idx="4644">
                  <c:v>684.97128993135982</c:v>
                </c:pt>
                <c:pt idx="4645">
                  <c:v>685.08672579926451</c:v>
                </c:pt>
                <c:pt idx="4646">
                  <c:v>685.20215626860977</c:v>
                </c:pt>
                <c:pt idx="4647">
                  <c:v>685.31758134080872</c:v>
                </c:pt>
                <c:pt idx="4648">
                  <c:v>685.43300101727641</c:v>
                </c:pt>
                <c:pt idx="4649">
                  <c:v>685.54841529942314</c:v>
                </c:pt>
                <c:pt idx="4650">
                  <c:v>685.66382418866476</c:v>
                </c:pt>
                <c:pt idx="4651">
                  <c:v>685.77922768640951</c:v>
                </c:pt>
                <c:pt idx="4652">
                  <c:v>685.89462579407052</c:v>
                </c:pt>
                <c:pt idx="4653">
                  <c:v>686.01001851305602</c:v>
                </c:pt>
                <c:pt idx="4654">
                  <c:v>686.12540584477813</c:v>
                </c:pt>
                <c:pt idx="4655">
                  <c:v>686.24078779064337</c:v>
                </c:pt>
                <c:pt idx="4656">
                  <c:v>686.35616435206077</c:v>
                </c:pt>
                <c:pt idx="4657">
                  <c:v>686.47153553043802</c:v>
                </c:pt>
                <c:pt idx="4658">
                  <c:v>686.58690132718175</c:v>
                </c:pt>
                <c:pt idx="4659">
                  <c:v>686.70226174369839</c:v>
                </c:pt>
                <c:pt idx="4660">
                  <c:v>686.81761678139287</c:v>
                </c:pt>
                <c:pt idx="4661">
                  <c:v>686.93296644167049</c:v>
                </c:pt>
                <c:pt idx="4662">
                  <c:v>687.04831072593606</c:v>
                </c:pt>
                <c:pt idx="4663">
                  <c:v>687.16364963559124</c:v>
                </c:pt>
                <c:pt idx="4664">
                  <c:v>687.27898317204153</c:v>
                </c:pt>
                <c:pt idx="4665">
                  <c:v>687.39431133668666</c:v>
                </c:pt>
                <c:pt idx="4666">
                  <c:v>687.5096341309287</c:v>
                </c:pt>
                <c:pt idx="4667">
                  <c:v>687.62495155616978</c:v>
                </c:pt>
                <c:pt idx="4668">
                  <c:v>687.74026361380845</c:v>
                </c:pt>
                <c:pt idx="4669">
                  <c:v>687.85557030524467</c:v>
                </c:pt>
                <c:pt idx="4670">
                  <c:v>687.97087163187803</c:v>
                </c:pt>
                <c:pt idx="4671">
                  <c:v>688.08616759510551</c:v>
                </c:pt>
                <c:pt idx="4672">
                  <c:v>688.20145819632671</c:v>
                </c:pt>
                <c:pt idx="4673">
                  <c:v>688.31674343693658</c:v>
                </c:pt>
                <c:pt idx="4674">
                  <c:v>688.43202331833231</c:v>
                </c:pt>
                <c:pt idx="4675">
                  <c:v>688.54729784190818</c:v>
                </c:pt>
                <c:pt idx="4676">
                  <c:v>688.66256700905944</c:v>
                </c:pt>
                <c:pt idx="4677">
                  <c:v>688.77783082118162</c:v>
                </c:pt>
                <c:pt idx="4678">
                  <c:v>688.89308927966772</c:v>
                </c:pt>
                <c:pt idx="4679">
                  <c:v>689.00834238590937</c:v>
                </c:pt>
                <c:pt idx="4680">
                  <c:v>689.12359014130038</c:v>
                </c:pt>
                <c:pt idx="4681">
                  <c:v>689.23883254723103</c:v>
                </c:pt>
                <c:pt idx="4682">
                  <c:v>689.3540696050926</c:v>
                </c:pt>
                <c:pt idx="4683">
                  <c:v>689.46930131627653</c:v>
                </c:pt>
                <c:pt idx="4684">
                  <c:v>689.58452768217114</c:v>
                </c:pt>
                <c:pt idx="4685">
                  <c:v>689.69974870416502</c:v>
                </c:pt>
                <c:pt idx="4686">
                  <c:v>689.81496438364672</c:v>
                </c:pt>
                <c:pt idx="4687">
                  <c:v>689.93017472200529</c:v>
                </c:pt>
                <c:pt idx="4688">
                  <c:v>690.04537972062701</c:v>
                </c:pt>
                <c:pt idx="4689">
                  <c:v>690.16057938089602</c:v>
                </c:pt>
                <c:pt idx="4690">
                  <c:v>690.27577370420147</c:v>
                </c:pt>
                <c:pt idx="4691">
                  <c:v>690.39096269192589</c:v>
                </c:pt>
                <c:pt idx="4692">
                  <c:v>690.50614634545491</c:v>
                </c:pt>
                <c:pt idx="4693">
                  <c:v>690.6213246661714</c:v>
                </c:pt>
                <c:pt idx="4694">
                  <c:v>690.73649765545804</c:v>
                </c:pt>
                <c:pt idx="4695">
                  <c:v>690.85166531469815</c:v>
                </c:pt>
                <c:pt idx="4696">
                  <c:v>690.96682764527395</c:v>
                </c:pt>
                <c:pt idx="4697">
                  <c:v>691.08198464856525</c:v>
                </c:pt>
                <c:pt idx="4698">
                  <c:v>691.19713632595256</c:v>
                </c:pt>
                <c:pt idx="4699">
                  <c:v>691.31228267881568</c:v>
                </c:pt>
                <c:pt idx="4700">
                  <c:v>691.42742370853512</c:v>
                </c:pt>
                <c:pt idx="4701">
                  <c:v>691.54255941648773</c:v>
                </c:pt>
                <c:pt idx="4702">
                  <c:v>691.6576898040513</c:v>
                </c:pt>
                <c:pt idx="4703">
                  <c:v>691.77281487260655</c:v>
                </c:pt>
                <c:pt idx="4704">
                  <c:v>691.8879346235243</c:v>
                </c:pt>
                <c:pt idx="4705">
                  <c:v>692.00304905818348</c:v>
                </c:pt>
                <c:pt idx="4706">
                  <c:v>692.11815817796003</c:v>
                </c:pt>
                <c:pt idx="4707">
                  <c:v>692.23326198422592</c:v>
                </c:pt>
                <c:pt idx="4708">
                  <c:v>692.34836047835756</c:v>
                </c:pt>
                <c:pt idx="4709">
                  <c:v>692.46345366172739</c:v>
                </c:pt>
                <c:pt idx="4710">
                  <c:v>692.57854153570884</c:v>
                </c:pt>
                <c:pt idx="4711">
                  <c:v>692.69362410167173</c:v>
                </c:pt>
                <c:pt idx="4712">
                  <c:v>692.80870136098997</c:v>
                </c:pt>
                <c:pt idx="4713">
                  <c:v>692.92377331503235</c:v>
                </c:pt>
                <c:pt idx="4714">
                  <c:v>693.0388399651697</c:v>
                </c:pt>
                <c:pt idx="4715">
                  <c:v>693.15390131277104</c:v>
                </c:pt>
                <c:pt idx="4716">
                  <c:v>693.26895735920607</c:v>
                </c:pt>
                <c:pt idx="4717">
                  <c:v>693.38400810584142</c:v>
                </c:pt>
                <c:pt idx="4718">
                  <c:v>693.49905355404701</c:v>
                </c:pt>
                <c:pt idx="4719">
                  <c:v>693.61409370518652</c:v>
                </c:pt>
                <c:pt idx="4720">
                  <c:v>693.72912856062828</c:v>
                </c:pt>
                <c:pt idx="4721">
                  <c:v>693.84415812173665</c:v>
                </c:pt>
                <c:pt idx="4722">
                  <c:v>693.95918238987849</c:v>
                </c:pt>
                <c:pt idx="4723">
                  <c:v>694.07420136641508</c:v>
                </c:pt>
                <c:pt idx="4724">
                  <c:v>694.18921505271271</c:v>
                </c:pt>
                <c:pt idx="4725">
                  <c:v>694.30422345013346</c:v>
                </c:pt>
                <c:pt idx="4726">
                  <c:v>694.41922656003931</c:v>
                </c:pt>
                <c:pt idx="4727">
                  <c:v>694.534224383793</c:v>
                </c:pt>
                <c:pt idx="4728">
                  <c:v>694.64921692275391</c:v>
                </c:pt>
                <c:pt idx="4729">
                  <c:v>694.7642041782841</c:v>
                </c:pt>
                <c:pt idx="4730">
                  <c:v>694.87918615174203</c:v>
                </c:pt>
                <c:pt idx="4731">
                  <c:v>694.99416284448898</c:v>
                </c:pt>
                <c:pt idx="4732">
                  <c:v>695.10913425788135</c:v>
                </c:pt>
                <c:pt idx="4733">
                  <c:v>695.22410039327679</c:v>
                </c:pt>
                <c:pt idx="4734">
                  <c:v>695.3390612520343</c:v>
                </c:pt>
                <c:pt idx="4735">
                  <c:v>695.45401683550938</c:v>
                </c:pt>
                <c:pt idx="4736">
                  <c:v>695.56896714505751</c:v>
                </c:pt>
                <c:pt idx="4737">
                  <c:v>695.68391218203612</c:v>
                </c:pt>
                <c:pt idx="4738">
                  <c:v>695.79885194779865</c:v>
                </c:pt>
                <c:pt idx="4739">
                  <c:v>695.91378644369831</c:v>
                </c:pt>
                <c:pt idx="4740">
                  <c:v>696.02871567109025</c:v>
                </c:pt>
                <c:pt idx="4741">
                  <c:v>696.14363963132553</c:v>
                </c:pt>
                <c:pt idx="4742">
                  <c:v>696.25855832575803</c:v>
                </c:pt>
                <c:pt idx="4743">
                  <c:v>696.37347175573666</c:v>
                </c:pt>
                <c:pt idx="4744">
                  <c:v>696.48837992261565</c:v>
                </c:pt>
                <c:pt idx="4745">
                  <c:v>696.60328282774435</c:v>
                </c:pt>
                <c:pt idx="4746">
                  <c:v>696.71818047247018</c:v>
                </c:pt>
                <c:pt idx="4747">
                  <c:v>696.83307285814601</c:v>
                </c:pt>
                <c:pt idx="4748">
                  <c:v>696.94795998611642</c:v>
                </c:pt>
                <c:pt idx="4749">
                  <c:v>697.06284185773143</c:v>
                </c:pt>
                <c:pt idx="4750">
                  <c:v>697.17771847433653</c:v>
                </c:pt>
                <c:pt idx="4751">
                  <c:v>697.29258983728027</c:v>
                </c:pt>
                <c:pt idx="4752">
                  <c:v>697.40745594790769</c:v>
                </c:pt>
                <c:pt idx="4753">
                  <c:v>697.52231680756279</c:v>
                </c:pt>
                <c:pt idx="4754">
                  <c:v>697.63717241759105</c:v>
                </c:pt>
                <c:pt idx="4755">
                  <c:v>697.75202277933829</c:v>
                </c:pt>
                <c:pt idx="4756">
                  <c:v>697.86686789414375</c:v>
                </c:pt>
                <c:pt idx="4757">
                  <c:v>697.98170776335576</c:v>
                </c:pt>
                <c:pt idx="4758">
                  <c:v>698.09654238831104</c:v>
                </c:pt>
                <c:pt idx="4759">
                  <c:v>698.21137177035405</c:v>
                </c:pt>
                <c:pt idx="4760">
                  <c:v>698.32619591082459</c:v>
                </c:pt>
                <c:pt idx="4761">
                  <c:v>698.44101481106429</c:v>
                </c:pt>
                <c:pt idx="4762">
                  <c:v>698.55582847241237</c:v>
                </c:pt>
                <c:pt idx="4763">
                  <c:v>698.67063689620613</c:v>
                </c:pt>
                <c:pt idx="4764">
                  <c:v>698.78544008378412</c:v>
                </c:pt>
                <c:pt idx="4765">
                  <c:v>698.90023803648558</c:v>
                </c:pt>
                <c:pt idx="4766">
                  <c:v>699.01503075564779</c:v>
                </c:pt>
                <c:pt idx="4767">
                  <c:v>699.1298182426068</c:v>
                </c:pt>
                <c:pt idx="4768">
                  <c:v>699.24460049869651</c:v>
                </c:pt>
                <c:pt idx="4769">
                  <c:v>699.35937752525422</c:v>
                </c:pt>
                <c:pt idx="4770">
                  <c:v>699.47414932361573</c:v>
                </c:pt>
                <c:pt idx="4771">
                  <c:v>699.58891589511222</c:v>
                </c:pt>
                <c:pt idx="4772">
                  <c:v>699.70367724107871</c:v>
                </c:pt>
                <c:pt idx="4773">
                  <c:v>699.81843336284749</c:v>
                </c:pt>
                <c:pt idx="4774">
                  <c:v>699.93318426174994</c:v>
                </c:pt>
                <c:pt idx="4775">
                  <c:v>700.0479299391194</c:v>
                </c:pt>
                <c:pt idx="4776">
                  <c:v>700.16267039628701</c:v>
                </c:pt>
                <c:pt idx="4777">
                  <c:v>700.27740563458156</c:v>
                </c:pt>
                <c:pt idx="4778">
                  <c:v>700.39213565533271</c:v>
                </c:pt>
                <c:pt idx="4779">
                  <c:v>700.50686045987072</c:v>
                </c:pt>
                <c:pt idx="4780">
                  <c:v>700.62158004952255</c:v>
                </c:pt>
                <c:pt idx="4781">
                  <c:v>700.73629442561639</c:v>
                </c:pt>
                <c:pt idx="4782">
                  <c:v>700.85100358948091</c:v>
                </c:pt>
                <c:pt idx="4783">
                  <c:v>700.96570754244135</c:v>
                </c:pt>
                <c:pt idx="4784">
                  <c:v>701.08040628582444</c:v>
                </c:pt>
                <c:pt idx="4785">
                  <c:v>701.19509982095474</c:v>
                </c:pt>
                <c:pt idx="4786">
                  <c:v>701.30978814915704</c:v>
                </c:pt>
                <c:pt idx="4787">
                  <c:v>701.42447127175603</c:v>
                </c:pt>
                <c:pt idx="4788">
                  <c:v>701.53914919007616</c:v>
                </c:pt>
                <c:pt idx="4789">
                  <c:v>701.65382190543744</c:v>
                </c:pt>
                <c:pt idx="4790">
                  <c:v>701.76848941916558</c:v>
                </c:pt>
                <c:pt idx="4791">
                  <c:v>701.88315173258059</c:v>
                </c:pt>
                <c:pt idx="4792">
                  <c:v>701.99780884700283</c:v>
                </c:pt>
                <c:pt idx="4793">
                  <c:v>702.11246076375426</c:v>
                </c:pt>
                <c:pt idx="4794">
                  <c:v>702.22710748415489</c:v>
                </c:pt>
                <c:pt idx="4795">
                  <c:v>702.341749009522</c:v>
                </c:pt>
                <c:pt idx="4796">
                  <c:v>702.45638534117563</c:v>
                </c:pt>
                <c:pt idx="4797">
                  <c:v>702.57101648043397</c:v>
                </c:pt>
                <c:pt idx="4798">
                  <c:v>702.68564242861396</c:v>
                </c:pt>
                <c:pt idx="4799">
                  <c:v>702.80026318703312</c:v>
                </c:pt>
                <c:pt idx="4800">
                  <c:v>702.9148787570067</c:v>
                </c:pt>
                <c:pt idx="4801">
                  <c:v>703.02948913985153</c:v>
                </c:pt>
                <c:pt idx="4802">
                  <c:v>703.14409433688002</c:v>
                </c:pt>
                <c:pt idx="4803">
                  <c:v>703.25869434941023</c:v>
                </c:pt>
                <c:pt idx="4804">
                  <c:v>703.37328917875368</c:v>
                </c:pt>
                <c:pt idx="4805">
                  <c:v>703.48787882622344</c:v>
                </c:pt>
                <c:pt idx="4806">
                  <c:v>703.60246329313088</c:v>
                </c:pt>
                <c:pt idx="4807">
                  <c:v>703.71704258079205</c:v>
                </c:pt>
                <c:pt idx="4808">
                  <c:v>703.83161669051515</c:v>
                </c:pt>
                <c:pt idx="4809">
                  <c:v>703.94618562361143</c:v>
                </c:pt>
                <c:pt idx="4810">
                  <c:v>704.06074938139204</c:v>
                </c:pt>
                <c:pt idx="4811">
                  <c:v>704.17530796516462</c:v>
                </c:pt>
                <c:pt idx="4812">
                  <c:v>704.28986137624031</c:v>
                </c:pt>
                <c:pt idx="4813">
                  <c:v>704.40440961592446</c:v>
                </c:pt>
                <c:pt idx="4814">
                  <c:v>704.51895268552823</c:v>
                </c:pt>
                <c:pt idx="4815">
                  <c:v>704.63349058635742</c:v>
                </c:pt>
                <c:pt idx="4816">
                  <c:v>704.74802331971807</c:v>
                </c:pt>
                <c:pt idx="4817">
                  <c:v>704.86255088691678</c:v>
                </c:pt>
                <c:pt idx="4818">
                  <c:v>704.97707328925753</c:v>
                </c:pt>
                <c:pt idx="4819">
                  <c:v>705.09159052804705</c:v>
                </c:pt>
                <c:pt idx="4820">
                  <c:v>705.2061026045883</c:v>
                </c:pt>
                <c:pt idx="4821">
                  <c:v>705.32060952018503</c:v>
                </c:pt>
                <c:pt idx="4822">
                  <c:v>705.43511127613976</c:v>
                </c:pt>
                <c:pt idx="4823">
                  <c:v>705.5496078737558</c:v>
                </c:pt>
                <c:pt idx="4824">
                  <c:v>705.6640993143335</c:v>
                </c:pt>
                <c:pt idx="4825">
                  <c:v>705.77858559917604</c:v>
                </c:pt>
                <c:pt idx="4826">
                  <c:v>705.89306672958105</c:v>
                </c:pt>
                <c:pt idx="4827">
                  <c:v>706.00754270684945</c:v>
                </c:pt>
                <c:pt idx="4828">
                  <c:v>706.1220135322834</c:v>
                </c:pt>
                <c:pt idx="4829">
                  <c:v>706.23647920717917</c:v>
                </c:pt>
                <c:pt idx="4830">
                  <c:v>706.35093973283301</c:v>
                </c:pt>
                <c:pt idx="4831">
                  <c:v>706.46539511054652</c:v>
                </c:pt>
                <c:pt idx="4832">
                  <c:v>706.57984534161483</c:v>
                </c:pt>
                <c:pt idx="4833">
                  <c:v>706.69429042733327</c:v>
                </c:pt>
                <c:pt idx="4834">
                  <c:v>706.8087303689997</c:v>
                </c:pt>
                <c:pt idx="4835">
                  <c:v>706.92316516790868</c:v>
                </c:pt>
                <c:pt idx="4836">
                  <c:v>707.0375948253519</c:v>
                </c:pt>
                <c:pt idx="4837">
                  <c:v>707.15201934262802</c:v>
                </c:pt>
                <c:pt idx="4838">
                  <c:v>707.26643872102716</c:v>
                </c:pt>
                <c:pt idx="4839">
                  <c:v>707.38085296184295</c:v>
                </c:pt>
                <c:pt idx="4840">
                  <c:v>707.49526206636779</c:v>
                </c:pt>
                <c:pt idx="4841">
                  <c:v>707.60966603589497</c:v>
                </c:pt>
                <c:pt idx="4842">
                  <c:v>707.72406487171145</c:v>
                </c:pt>
                <c:pt idx="4843">
                  <c:v>707.83845857511142</c:v>
                </c:pt>
                <c:pt idx="4844">
                  <c:v>707.95284714738239</c:v>
                </c:pt>
                <c:pt idx="4845">
                  <c:v>708.0672305898147</c:v>
                </c:pt>
                <c:pt idx="4846">
                  <c:v>708.181608903697</c:v>
                </c:pt>
                <c:pt idx="4847">
                  <c:v>708.29598209031724</c:v>
                </c:pt>
                <c:pt idx="4848">
                  <c:v>708.4103501509635</c:v>
                </c:pt>
                <c:pt idx="4849">
                  <c:v>708.52471308692179</c:v>
                </c:pt>
                <c:pt idx="4850">
                  <c:v>708.63907089947804</c:v>
                </c:pt>
                <c:pt idx="4851">
                  <c:v>708.75342358991952</c:v>
                </c:pt>
                <c:pt idx="4852">
                  <c:v>708.86777115952907</c:v>
                </c:pt>
                <c:pt idx="4853">
                  <c:v>708.98211360959419</c:v>
                </c:pt>
                <c:pt idx="4854">
                  <c:v>709.09645094139705</c:v>
                </c:pt>
                <c:pt idx="4855">
                  <c:v>709.2107831562198</c:v>
                </c:pt>
                <c:pt idx="4856">
                  <c:v>709.32511025534779</c:v>
                </c:pt>
                <c:pt idx="4857">
                  <c:v>709.43943224006182</c:v>
                </c:pt>
                <c:pt idx="4858">
                  <c:v>709.55374911164381</c:v>
                </c:pt>
                <c:pt idx="4859">
                  <c:v>709.66806087137513</c:v>
                </c:pt>
                <c:pt idx="4860">
                  <c:v>709.78236752053476</c:v>
                </c:pt>
                <c:pt idx="4861">
                  <c:v>709.89666906040509</c:v>
                </c:pt>
                <c:pt idx="4862">
                  <c:v>710.01096549226179</c:v>
                </c:pt>
                <c:pt idx="4863">
                  <c:v>710.12525681738805</c:v>
                </c:pt>
                <c:pt idx="4864">
                  <c:v>710.23954303705864</c:v>
                </c:pt>
                <c:pt idx="4865">
                  <c:v>710.35382415255083</c:v>
                </c:pt>
                <c:pt idx="4866">
                  <c:v>710.46810016514507</c:v>
                </c:pt>
                <c:pt idx="4867">
                  <c:v>710.58237107611353</c:v>
                </c:pt>
                <c:pt idx="4868">
                  <c:v>710.69663688673529</c:v>
                </c:pt>
                <c:pt idx="4869">
                  <c:v>710.81089759828399</c:v>
                </c:pt>
                <c:pt idx="4870">
                  <c:v>710.92515321203314</c:v>
                </c:pt>
                <c:pt idx="4871">
                  <c:v>711.03940372925933</c:v>
                </c:pt>
                <c:pt idx="4872">
                  <c:v>711.1536491512353</c:v>
                </c:pt>
                <c:pt idx="4873">
                  <c:v>711.26788947923183</c:v>
                </c:pt>
                <c:pt idx="4874">
                  <c:v>711.38212471452346</c:v>
                </c:pt>
                <c:pt idx="4875">
                  <c:v>711.49635485838098</c:v>
                </c:pt>
                <c:pt idx="4876">
                  <c:v>711.61057991207645</c:v>
                </c:pt>
                <c:pt idx="4877">
                  <c:v>711.72479987687973</c:v>
                </c:pt>
                <c:pt idx="4878">
                  <c:v>711.8390147540598</c:v>
                </c:pt>
                <c:pt idx="4879">
                  <c:v>711.95322454488849</c:v>
                </c:pt>
                <c:pt idx="4880">
                  <c:v>712.06742925063202</c:v>
                </c:pt>
                <c:pt idx="4881">
                  <c:v>712.1816288725604</c:v>
                </c:pt>
                <c:pt idx="4882">
                  <c:v>712.29582341194089</c:v>
                </c:pt>
                <c:pt idx="4883">
                  <c:v>712.41001287004053</c:v>
                </c:pt>
                <c:pt idx="4884">
                  <c:v>712.52419724812705</c:v>
                </c:pt>
                <c:pt idx="4885">
                  <c:v>712.63837654746351</c:v>
                </c:pt>
                <c:pt idx="4886">
                  <c:v>712.75255076931683</c:v>
                </c:pt>
                <c:pt idx="4887">
                  <c:v>712.86671991495268</c:v>
                </c:pt>
                <c:pt idx="4888">
                  <c:v>712.9808839856347</c:v>
                </c:pt>
                <c:pt idx="4889">
                  <c:v>713.09504298262596</c:v>
                </c:pt>
                <c:pt idx="4890">
                  <c:v>713.20919690719018</c:v>
                </c:pt>
                <c:pt idx="4891">
                  <c:v>713.3233457605902</c:v>
                </c:pt>
                <c:pt idx="4892">
                  <c:v>713.43748954408625</c:v>
                </c:pt>
                <c:pt idx="4893">
                  <c:v>713.55162825894263</c:v>
                </c:pt>
                <c:pt idx="4894">
                  <c:v>713.66576190641683</c:v>
                </c:pt>
                <c:pt idx="4895">
                  <c:v>713.77989048777067</c:v>
                </c:pt>
                <c:pt idx="4896">
                  <c:v>713.89401400426539</c:v>
                </c:pt>
                <c:pt idx="4897">
                  <c:v>714.00813245715744</c:v>
                </c:pt>
                <c:pt idx="4898">
                  <c:v>714.12224584770661</c:v>
                </c:pt>
                <c:pt idx="4899">
                  <c:v>714.23635417717048</c:v>
                </c:pt>
                <c:pt idx="4900">
                  <c:v>714.35045744680644</c:v>
                </c:pt>
                <c:pt idx="4901">
                  <c:v>714.46455565787176</c:v>
                </c:pt>
                <c:pt idx="4902">
                  <c:v>714.57864881162118</c:v>
                </c:pt>
                <c:pt idx="4903">
                  <c:v>714.69273690931345</c:v>
                </c:pt>
                <c:pt idx="4904">
                  <c:v>714.80681995219959</c:v>
                </c:pt>
                <c:pt idx="4905">
                  <c:v>714.92089794153731</c:v>
                </c:pt>
                <c:pt idx="4906">
                  <c:v>715.03497087858068</c:v>
                </c:pt>
                <c:pt idx="4907">
                  <c:v>715.14903876458152</c:v>
                </c:pt>
                <c:pt idx="4908">
                  <c:v>715.26310160079254</c:v>
                </c:pt>
                <c:pt idx="4909">
                  <c:v>715.37715938846611</c:v>
                </c:pt>
                <c:pt idx="4910">
                  <c:v>715.49121212885541</c:v>
                </c:pt>
                <c:pt idx="4911">
                  <c:v>715.6052598232103</c:v>
                </c:pt>
                <c:pt idx="4912">
                  <c:v>715.71930247278306</c:v>
                </c:pt>
                <c:pt idx="4913">
                  <c:v>715.83334007882104</c:v>
                </c:pt>
                <c:pt idx="4914">
                  <c:v>715.94737264257412</c:v>
                </c:pt>
                <c:pt idx="4915">
                  <c:v>716.06140016529264</c:v>
                </c:pt>
                <c:pt idx="4916">
                  <c:v>716.17542264822464</c:v>
                </c:pt>
                <c:pt idx="4917">
                  <c:v>716.28944009261784</c:v>
                </c:pt>
                <c:pt idx="4918">
                  <c:v>716.40345249971847</c:v>
                </c:pt>
                <c:pt idx="4919">
                  <c:v>716.51745987077391</c:v>
                </c:pt>
                <c:pt idx="4920">
                  <c:v>716.63146220703095</c:v>
                </c:pt>
                <c:pt idx="4921">
                  <c:v>716.74545950973265</c:v>
                </c:pt>
                <c:pt idx="4922">
                  <c:v>716.8594517801273</c:v>
                </c:pt>
                <c:pt idx="4923">
                  <c:v>716.97343901945715</c:v>
                </c:pt>
                <c:pt idx="4924">
                  <c:v>717.08742122896558</c:v>
                </c:pt>
                <c:pt idx="4925">
                  <c:v>717.20139840989725</c:v>
                </c:pt>
                <c:pt idx="4926">
                  <c:v>717.31537056349453</c:v>
                </c:pt>
                <c:pt idx="4927">
                  <c:v>717.42933769099977</c:v>
                </c:pt>
                <c:pt idx="4928">
                  <c:v>717.54329979365286</c:v>
                </c:pt>
                <c:pt idx="4929">
                  <c:v>717.65725687269742</c:v>
                </c:pt>
                <c:pt idx="4930">
                  <c:v>717.77120892937273</c:v>
                </c:pt>
                <c:pt idx="4931">
                  <c:v>717.885155964918</c:v>
                </c:pt>
                <c:pt idx="4932">
                  <c:v>717.99909798057274</c:v>
                </c:pt>
                <c:pt idx="4933">
                  <c:v>718.11303497757831</c:v>
                </c:pt>
                <c:pt idx="4934">
                  <c:v>718.226966957169</c:v>
                </c:pt>
                <c:pt idx="4935">
                  <c:v>718.34089392058468</c:v>
                </c:pt>
                <c:pt idx="4936">
                  <c:v>718.45481586906124</c:v>
                </c:pt>
                <c:pt idx="4937">
                  <c:v>718.56873280383797</c:v>
                </c:pt>
                <c:pt idx="4938">
                  <c:v>718.68264472614851</c:v>
                </c:pt>
                <c:pt idx="4939">
                  <c:v>718.79655163722805</c:v>
                </c:pt>
                <c:pt idx="4940">
                  <c:v>718.9104535383135</c:v>
                </c:pt>
                <c:pt idx="4941">
                  <c:v>719.02435043063701</c:v>
                </c:pt>
                <c:pt idx="4942">
                  <c:v>719.13824231543379</c:v>
                </c:pt>
                <c:pt idx="4943">
                  <c:v>719.25212919393687</c:v>
                </c:pt>
                <c:pt idx="4944">
                  <c:v>719.36601106737919</c:v>
                </c:pt>
                <c:pt idx="4945">
                  <c:v>719.47988793699301</c:v>
                </c:pt>
                <c:pt idx="4946">
                  <c:v>719.59375980400807</c:v>
                </c:pt>
                <c:pt idx="4947">
                  <c:v>719.70762666965754</c:v>
                </c:pt>
                <c:pt idx="4948">
                  <c:v>719.82148853517117</c:v>
                </c:pt>
                <c:pt idx="4949">
                  <c:v>719.93534540177927</c:v>
                </c:pt>
                <c:pt idx="4950">
                  <c:v>720.0491972707091</c:v>
                </c:pt>
                <c:pt idx="4951">
                  <c:v>720.16304414319325</c:v>
                </c:pt>
                <c:pt idx="4952">
                  <c:v>720.27688602045657</c:v>
                </c:pt>
                <c:pt idx="4953">
                  <c:v>720.39072290372883</c:v>
                </c:pt>
                <c:pt idx="4954">
                  <c:v>720.50455479423636</c:v>
                </c:pt>
                <c:pt idx="4955">
                  <c:v>720.61838169320606</c:v>
                </c:pt>
                <c:pt idx="4956">
                  <c:v>720.73220360186406</c:v>
                </c:pt>
                <c:pt idx="4957">
                  <c:v>720.846020521436</c:v>
                </c:pt>
                <c:pt idx="4958">
                  <c:v>720.95983245314551</c:v>
                </c:pt>
                <c:pt idx="4959">
                  <c:v>721.07363939821926</c:v>
                </c:pt>
                <c:pt idx="4960">
                  <c:v>721.18744135787904</c:v>
                </c:pt>
                <c:pt idx="4961">
                  <c:v>721.30123833335062</c:v>
                </c:pt>
                <c:pt idx="4962">
                  <c:v>721.41503032585445</c:v>
                </c:pt>
                <c:pt idx="4963">
                  <c:v>721.52881733661343</c:v>
                </c:pt>
                <c:pt idx="4964">
                  <c:v>721.6425993668513</c:v>
                </c:pt>
                <c:pt idx="4965">
                  <c:v>721.75637641778565</c:v>
                </c:pt>
                <c:pt idx="4966">
                  <c:v>721.87014849063951</c:v>
                </c:pt>
                <c:pt idx="4967">
                  <c:v>721.98391558663263</c:v>
                </c:pt>
                <c:pt idx="4968">
                  <c:v>722.09767770698454</c:v>
                </c:pt>
                <c:pt idx="4969">
                  <c:v>722.21143485291429</c:v>
                </c:pt>
                <c:pt idx="4970">
                  <c:v>722.32518702563846</c:v>
                </c:pt>
                <c:pt idx="4971">
                  <c:v>722.43893422637677</c:v>
                </c:pt>
                <c:pt idx="4972">
                  <c:v>722.55267645634706</c:v>
                </c:pt>
                <c:pt idx="4973">
                  <c:v>722.66641371676633</c:v>
                </c:pt>
                <c:pt idx="4974">
                  <c:v>722.78014600884751</c:v>
                </c:pt>
                <c:pt idx="4975">
                  <c:v>722.89387333381035</c:v>
                </c:pt>
                <c:pt idx="4976">
                  <c:v>723.00759569286743</c:v>
                </c:pt>
                <c:pt idx="4977">
                  <c:v>723.12131308723531</c:v>
                </c:pt>
                <c:pt idx="4978">
                  <c:v>723.23502551812737</c:v>
                </c:pt>
                <c:pt idx="4979">
                  <c:v>723.34873298675541</c:v>
                </c:pt>
                <c:pt idx="4980">
                  <c:v>723.46243549433495</c:v>
                </c:pt>
                <c:pt idx="4981">
                  <c:v>723.57613304207723</c:v>
                </c:pt>
                <c:pt idx="4982">
                  <c:v>723.68982563119448</c:v>
                </c:pt>
                <c:pt idx="4983">
                  <c:v>723.80351326289815</c:v>
                </c:pt>
                <c:pt idx="4984">
                  <c:v>723.91719593839844</c:v>
                </c:pt>
                <c:pt idx="4985">
                  <c:v>724.03087365890758</c:v>
                </c:pt>
                <c:pt idx="4986">
                  <c:v>724.14454642563408</c:v>
                </c:pt>
                <c:pt idx="4987">
                  <c:v>724.25821423978573</c:v>
                </c:pt>
                <c:pt idx="4988">
                  <c:v>724.37187710257342</c:v>
                </c:pt>
                <c:pt idx="4989">
                  <c:v>724.48553501520473</c:v>
                </c:pt>
                <c:pt idx="4990">
                  <c:v>724.59918797888633</c:v>
                </c:pt>
                <c:pt idx="4991">
                  <c:v>724.71283599482751</c:v>
                </c:pt>
                <c:pt idx="4992">
                  <c:v>724.82647906423051</c:v>
                </c:pt>
                <c:pt idx="4993">
                  <c:v>724.94011718830677</c:v>
                </c:pt>
                <c:pt idx="4994">
                  <c:v>725.05375036825899</c:v>
                </c:pt>
                <c:pt idx="4995">
                  <c:v>725.16737860529201</c:v>
                </c:pt>
                <c:pt idx="4996">
                  <c:v>725.28100190061139</c:v>
                </c:pt>
                <c:pt idx="4997">
                  <c:v>725.39462025541889</c:v>
                </c:pt>
                <c:pt idx="4998">
                  <c:v>725.50823367092107</c:v>
                </c:pt>
                <c:pt idx="4999">
                  <c:v>725.621842148317</c:v>
                </c:pt>
                <c:pt idx="5000">
                  <c:v>725.73544568881164</c:v>
                </c:pt>
                <c:pt idx="5001">
                  <c:v>725.84904429360699</c:v>
                </c:pt>
                <c:pt idx="5002">
                  <c:v>725.96263796390258</c:v>
                </c:pt>
                <c:pt idx="5003">
                  <c:v>726.07622670089847</c:v>
                </c:pt>
                <c:pt idx="5004">
                  <c:v>726.1898105057985</c:v>
                </c:pt>
                <c:pt idx="5005">
                  <c:v>726.30338937979832</c:v>
                </c:pt>
                <c:pt idx="5006">
                  <c:v>726.41696332409913</c:v>
                </c:pt>
                <c:pt idx="5007">
                  <c:v>726.53053233989851</c:v>
                </c:pt>
                <c:pt idx="5008">
                  <c:v>726.64409642839598</c:v>
                </c:pt>
                <c:pt idx="5009">
                  <c:v>726.75765559078673</c:v>
                </c:pt>
                <c:pt idx="5010">
                  <c:v>726.87120982827014</c:v>
                </c:pt>
                <c:pt idx="5011">
                  <c:v>726.98475914204153</c:v>
                </c:pt>
                <c:pt idx="5012">
                  <c:v>727.09830353329755</c:v>
                </c:pt>
                <c:pt idx="5013">
                  <c:v>727.21184300323227</c:v>
                </c:pt>
                <c:pt idx="5014">
                  <c:v>727.32537755304065</c:v>
                </c:pt>
                <c:pt idx="5015">
                  <c:v>727.43890718391719</c:v>
                </c:pt>
                <c:pt idx="5016">
                  <c:v>727.55243189705573</c:v>
                </c:pt>
                <c:pt idx="5017">
                  <c:v>727.66595169365064</c:v>
                </c:pt>
                <c:pt idx="5018">
                  <c:v>727.77946657489531</c:v>
                </c:pt>
                <c:pt idx="5019">
                  <c:v>727.89297654197742</c:v>
                </c:pt>
                <c:pt idx="5020">
                  <c:v>728.00648159609375</c:v>
                </c:pt>
                <c:pt idx="5021">
                  <c:v>728.11998173843256</c:v>
                </c:pt>
                <c:pt idx="5022">
                  <c:v>728.23347697018664</c:v>
                </c:pt>
                <c:pt idx="5023">
                  <c:v>728.34696729254301</c:v>
                </c:pt>
                <c:pt idx="5024">
                  <c:v>728.46045270669367</c:v>
                </c:pt>
                <c:pt idx="5025">
                  <c:v>728.57393321382858</c:v>
                </c:pt>
                <c:pt idx="5026">
                  <c:v>728.68740881513327</c:v>
                </c:pt>
                <c:pt idx="5027">
                  <c:v>728.80087951179621</c:v>
                </c:pt>
                <c:pt idx="5028">
                  <c:v>728.91434530500703</c:v>
                </c:pt>
                <c:pt idx="5029">
                  <c:v>729.02780619595251</c:v>
                </c:pt>
                <c:pt idx="5030">
                  <c:v>729.14126218581703</c:v>
                </c:pt>
                <c:pt idx="5031">
                  <c:v>729.25471327578884</c:v>
                </c:pt>
                <c:pt idx="5032">
                  <c:v>729.36815946705076</c:v>
                </c:pt>
                <c:pt idx="5033">
                  <c:v>729.48160076078966</c:v>
                </c:pt>
                <c:pt idx="5034">
                  <c:v>729.59503715818937</c:v>
                </c:pt>
                <c:pt idx="5035">
                  <c:v>729.70846866043405</c:v>
                </c:pt>
                <c:pt idx="5036">
                  <c:v>729.8218952687057</c:v>
                </c:pt>
                <c:pt idx="5037">
                  <c:v>729.93531698418838</c:v>
                </c:pt>
                <c:pt idx="5038">
                  <c:v>730.04873380806362</c:v>
                </c:pt>
                <c:pt idx="5039">
                  <c:v>730.16214574151491</c:v>
                </c:pt>
                <c:pt idx="5040">
                  <c:v>730.2755527857214</c:v>
                </c:pt>
                <c:pt idx="5041">
                  <c:v>730.38895494186352</c:v>
                </c:pt>
                <c:pt idx="5042">
                  <c:v>730.50235221112223</c:v>
                </c:pt>
                <c:pt idx="5043">
                  <c:v>730.61574459467863</c:v>
                </c:pt>
                <c:pt idx="5044">
                  <c:v>730.72913209370927</c:v>
                </c:pt>
                <c:pt idx="5045">
                  <c:v>730.84251470939569</c:v>
                </c:pt>
                <c:pt idx="5046">
                  <c:v>730.95589244291432</c:v>
                </c:pt>
                <c:pt idx="5047">
                  <c:v>731.06926529544285</c:v>
                </c:pt>
                <c:pt idx="5048">
                  <c:v>731.18263326815668</c:v>
                </c:pt>
                <c:pt idx="5049">
                  <c:v>731.29599636223577</c:v>
                </c:pt>
                <c:pt idx="5050">
                  <c:v>731.40935457885405</c:v>
                </c:pt>
                <c:pt idx="5051">
                  <c:v>731.52270791918704</c:v>
                </c:pt>
                <c:pt idx="5052">
                  <c:v>731.63605638441186</c:v>
                </c:pt>
                <c:pt idx="5053">
                  <c:v>731.74939997570038</c:v>
                </c:pt>
                <c:pt idx="5054">
                  <c:v>731.86273869422621</c:v>
                </c:pt>
                <c:pt idx="5055">
                  <c:v>731.97607254116599</c:v>
                </c:pt>
                <c:pt idx="5056">
                  <c:v>732.08940151768934</c:v>
                </c:pt>
                <c:pt idx="5057">
                  <c:v>732.20272562497109</c:v>
                </c:pt>
                <c:pt idx="5058">
                  <c:v>732.31604486418223</c:v>
                </c:pt>
                <c:pt idx="5059">
                  <c:v>732.42935923649395</c:v>
                </c:pt>
                <c:pt idx="5060">
                  <c:v>732.5426687430778</c:v>
                </c:pt>
                <c:pt idx="5061">
                  <c:v>732.65597338510304</c:v>
                </c:pt>
                <c:pt idx="5062">
                  <c:v>732.76927316374088</c:v>
                </c:pt>
                <c:pt idx="5063">
                  <c:v>732.88256808016047</c:v>
                </c:pt>
                <c:pt idx="5064">
                  <c:v>732.99585813553006</c:v>
                </c:pt>
                <c:pt idx="5065">
                  <c:v>733.10914333101755</c:v>
                </c:pt>
                <c:pt idx="5066">
                  <c:v>733.22242366779153</c:v>
                </c:pt>
                <c:pt idx="5067">
                  <c:v>733.33569914701889</c:v>
                </c:pt>
                <c:pt idx="5068">
                  <c:v>733.44896976986797</c:v>
                </c:pt>
                <c:pt idx="5069">
                  <c:v>733.56223553750237</c:v>
                </c:pt>
                <c:pt idx="5070">
                  <c:v>733.67549645109102</c:v>
                </c:pt>
                <c:pt idx="5071">
                  <c:v>733.78875251179682</c:v>
                </c:pt>
                <c:pt idx="5072">
                  <c:v>733.90200372078402</c:v>
                </c:pt>
                <c:pt idx="5073">
                  <c:v>734.01525007921873</c:v>
                </c:pt>
                <c:pt idx="5074">
                  <c:v>734.12849158826384</c:v>
                </c:pt>
                <c:pt idx="5075">
                  <c:v>734.24172824908328</c:v>
                </c:pt>
                <c:pt idx="5076">
                  <c:v>734.3549600628395</c:v>
                </c:pt>
                <c:pt idx="5077">
                  <c:v>734.46818703069459</c:v>
                </c:pt>
                <c:pt idx="5078">
                  <c:v>734.5814091538092</c:v>
                </c:pt>
                <c:pt idx="5079">
                  <c:v>734.69462643334589</c:v>
                </c:pt>
                <c:pt idx="5080">
                  <c:v>734.80783887046573</c:v>
                </c:pt>
                <c:pt idx="5081">
                  <c:v>734.92104646632617</c:v>
                </c:pt>
                <c:pt idx="5082">
                  <c:v>735.03424922209115</c:v>
                </c:pt>
                <c:pt idx="5083">
                  <c:v>735.14744713891548</c:v>
                </c:pt>
                <c:pt idx="5084">
                  <c:v>735.26064021796105</c:v>
                </c:pt>
                <c:pt idx="5085">
                  <c:v>735.37382846038531</c:v>
                </c:pt>
                <c:pt idx="5086">
                  <c:v>735.48701186734468</c:v>
                </c:pt>
                <c:pt idx="5087">
                  <c:v>735.6001904399975</c:v>
                </c:pt>
                <c:pt idx="5088">
                  <c:v>735.71336417950033</c:v>
                </c:pt>
                <c:pt idx="5089">
                  <c:v>735.82653308700947</c:v>
                </c:pt>
                <c:pt idx="5090">
                  <c:v>735.9396971636786</c:v>
                </c:pt>
                <c:pt idx="5091">
                  <c:v>736.05285641066541</c:v>
                </c:pt>
                <c:pt idx="5092">
                  <c:v>736.16601082912473</c:v>
                </c:pt>
                <c:pt idx="5093">
                  <c:v>736.27916042020809</c:v>
                </c:pt>
                <c:pt idx="5094">
                  <c:v>736.39230518506986</c:v>
                </c:pt>
                <c:pt idx="5095">
                  <c:v>736.50544512486488</c:v>
                </c:pt>
                <c:pt idx="5096">
                  <c:v>736.61858024074525</c:v>
                </c:pt>
                <c:pt idx="5097">
                  <c:v>736.73171053386272</c:v>
                </c:pt>
                <c:pt idx="5098">
                  <c:v>736.84483600536839</c:v>
                </c:pt>
                <c:pt idx="5099">
                  <c:v>736.95795665641242</c:v>
                </c:pt>
                <c:pt idx="5100">
                  <c:v>737.07107248814953</c:v>
                </c:pt>
                <c:pt idx="5101">
                  <c:v>737.18418350172556</c:v>
                </c:pt>
                <c:pt idx="5102">
                  <c:v>737.29728969829171</c:v>
                </c:pt>
                <c:pt idx="5103">
                  <c:v>737.41039107899803</c:v>
                </c:pt>
                <c:pt idx="5104">
                  <c:v>737.52348764499152</c:v>
                </c:pt>
                <c:pt idx="5105">
                  <c:v>737.63657939742143</c:v>
                </c:pt>
                <c:pt idx="5106">
                  <c:v>737.74966633743406</c:v>
                </c:pt>
                <c:pt idx="5107">
                  <c:v>737.86274846617903</c:v>
                </c:pt>
                <c:pt idx="5108">
                  <c:v>737.97582578480046</c:v>
                </c:pt>
                <c:pt idx="5109">
                  <c:v>738.08889829444502</c:v>
                </c:pt>
                <c:pt idx="5110">
                  <c:v>738.20196599625888</c:v>
                </c:pt>
                <c:pt idx="5111">
                  <c:v>738.31502889138835</c:v>
                </c:pt>
                <c:pt idx="5112">
                  <c:v>738.42808698097701</c:v>
                </c:pt>
                <c:pt idx="5113">
                  <c:v>738.54114026616753</c:v>
                </c:pt>
                <c:pt idx="5114">
                  <c:v>738.6541887481045</c:v>
                </c:pt>
                <c:pt idx="5115">
                  <c:v>738.76723242793332</c:v>
                </c:pt>
                <c:pt idx="5116">
                  <c:v>738.88027130679302</c:v>
                </c:pt>
                <c:pt idx="5117">
                  <c:v>738.99330538582842</c:v>
                </c:pt>
                <c:pt idx="5118">
                  <c:v>739.10633466618071</c:v>
                </c:pt>
                <c:pt idx="5119">
                  <c:v>739.21935914898904</c:v>
                </c:pt>
                <c:pt idx="5120">
                  <c:v>739.33237883539653</c:v>
                </c:pt>
                <c:pt idx="5121">
                  <c:v>739.4453937265431</c:v>
                </c:pt>
                <c:pt idx="5122">
                  <c:v>739.55840382356769</c:v>
                </c:pt>
                <c:pt idx="5123">
                  <c:v>739.67140912760931</c:v>
                </c:pt>
                <c:pt idx="5124">
                  <c:v>739.784409639807</c:v>
                </c:pt>
                <c:pt idx="5125">
                  <c:v>739.89740536129943</c:v>
                </c:pt>
                <c:pt idx="5126">
                  <c:v>740.0103962932244</c:v>
                </c:pt>
                <c:pt idx="5127">
                  <c:v>740.1233824367182</c:v>
                </c:pt>
                <c:pt idx="5128">
                  <c:v>740.23636379291747</c:v>
                </c:pt>
                <c:pt idx="5129">
                  <c:v>740.34934036296056</c:v>
                </c:pt>
                <c:pt idx="5130">
                  <c:v>740.46231214798138</c:v>
                </c:pt>
                <c:pt idx="5131">
                  <c:v>740.57527914911361</c:v>
                </c:pt>
                <c:pt idx="5132">
                  <c:v>740.68824136749697</c:v>
                </c:pt>
                <c:pt idx="5133">
                  <c:v>740.80119880425991</c:v>
                </c:pt>
                <c:pt idx="5134">
                  <c:v>740.91415146054067</c:v>
                </c:pt>
                <c:pt idx="5135">
                  <c:v>741.02709933746996</c:v>
                </c:pt>
                <c:pt idx="5136">
                  <c:v>741.14004243618251</c:v>
                </c:pt>
                <c:pt idx="5137">
                  <c:v>741.25298075781006</c:v>
                </c:pt>
                <c:pt idx="5138">
                  <c:v>741.36591430348233</c:v>
                </c:pt>
                <c:pt idx="5139">
                  <c:v>741.47884307433458</c:v>
                </c:pt>
                <c:pt idx="5140">
                  <c:v>741.59176707149322</c:v>
                </c:pt>
                <c:pt idx="5141">
                  <c:v>741.70468629609263</c:v>
                </c:pt>
                <c:pt idx="5142">
                  <c:v>741.81760074926046</c:v>
                </c:pt>
                <c:pt idx="5143">
                  <c:v>741.93051043212779</c:v>
                </c:pt>
                <c:pt idx="5144">
                  <c:v>742.04341534582181</c:v>
                </c:pt>
                <c:pt idx="5145">
                  <c:v>742.15631549146951</c:v>
                </c:pt>
                <c:pt idx="5146">
                  <c:v>742.26921087020241</c:v>
                </c:pt>
                <c:pt idx="5147">
                  <c:v>742.38210148314749</c:v>
                </c:pt>
                <c:pt idx="5148">
                  <c:v>742.49498733143002</c:v>
                </c:pt>
                <c:pt idx="5149">
                  <c:v>742.60786841617585</c:v>
                </c:pt>
                <c:pt idx="5150">
                  <c:v>742.72074473851376</c:v>
                </c:pt>
                <c:pt idx="5151">
                  <c:v>742.83361629956789</c:v>
                </c:pt>
                <c:pt idx="5152">
                  <c:v>742.94648310046182</c:v>
                </c:pt>
                <c:pt idx="5153">
                  <c:v>743.05934514232206</c:v>
                </c:pt>
                <c:pt idx="5154">
                  <c:v>743.17220242627297</c:v>
                </c:pt>
                <c:pt idx="5155">
                  <c:v>743.28505495343518</c:v>
                </c:pt>
                <c:pt idx="5156">
                  <c:v>743.39790272493542</c:v>
                </c:pt>
                <c:pt idx="5157">
                  <c:v>743.51074574189499</c:v>
                </c:pt>
                <c:pt idx="5158">
                  <c:v>743.62358400543428</c:v>
                </c:pt>
                <c:pt idx="5159">
                  <c:v>743.73641751667799</c:v>
                </c:pt>
                <c:pt idx="5160">
                  <c:v>743.84924627674343</c:v>
                </c:pt>
                <c:pt idx="5161">
                  <c:v>743.96207028675542</c:v>
                </c:pt>
                <c:pt idx="5162">
                  <c:v>744.07488954783275</c:v>
                </c:pt>
                <c:pt idx="5163">
                  <c:v>744.18770406109331</c:v>
                </c:pt>
                <c:pt idx="5164">
                  <c:v>744.30051382765737</c:v>
                </c:pt>
                <c:pt idx="5165">
                  <c:v>744.41331884864417</c:v>
                </c:pt>
                <c:pt idx="5166">
                  <c:v>744.52611912517318</c:v>
                </c:pt>
                <c:pt idx="5167">
                  <c:v>744.63891465835957</c:v>
                </c:pt>
                <c:pt idx="5168">
                  <c:v>744.75170544932234</c:v>
                </c:pt>
                <c:pt idx="5169">
                  <c:v>744.86449149917837</c:v>
                </c:pt>
                <c:pt idx="5170">
                  <c:v>744.9772728090428</c:v>
                </c:pt>
                <c:pt idx="5171">
                  <c:v>745.09004938003341</c:v>
                </c:pt>
                <c:pt idx="5172">
                  <c:v>745.20282121326352</c:v>
                </c:pt>
                <c:pt idx="5173">
                  <c:v>745.31558830984943</c:v>
                </c:pt>
                <c:pt idx="5174">
                  <c:v>745.42835067090471</c:v>
                </c:pt>
                <c:pt idx="5175">
                  <c:v>745.54110829754529</c:v>
                </c:pt>
                <c:pt idx="5176">
                  <c:v>745.65386119088225</c:v>
                </c:pt>
                <c:pt idx="5177">
                  <c:v>745.76660935202938</c:v>
                </c:pt>
                <c:pt idx="5178">
                  <c:v>745.87935278209852</c:v>
                </c:pt>
                <c:pt idx="5179">
                  <c:v>745.99209148220427</c:v>
                </c:pt>
                <c:pt idx="5180">
                  <c:v>746.10482545345587</c:v>
                </c:pt>
                <c:pt idx="5181">
                  <c:v>746.21755469696552</c:v>
                </c:pt>
                <c:pt idx="5182">
                  <c:v>746.33027921384326</c:v>
                </c:pt>
                <c:pt idx="5183">
                  <c:v>746.44299900519854</c:v>
                </c:pt>
                <c:pt idx="5184">
                  <c:v>746.55571407214359</c:v>
                </c:pt>
                <c:pt idx="5185">
                  <c:v>746.66842441578547</c:v>
                </c:pt>
                <c:pt idx="5186">
                  <c:v>746.78113003723217</c:v>
                </c:pt>
                <c:pt idx="5187">
                  <c:v>746.89383093759477</c:v>
                </c:pt>
                <c:pt idx="5188">
                  <c:v>747.00652711797932</c:v>
                </c:pt>
                <c:pt idx="5189">
                  <c:v>747.11921857949278</c:v>
                </c:pt>
                <c:pt idx="5190">
                  <c:v>747.23190532324259</c:v>
                </c:pt>
                <c:pt idx="5191">
                  <c:v>747.34458735033422</c:v>
                </c:pt>
                <c:pt idx="5192">
                  <c:v>747.4572646618758</c:v>
                </c:pt>
                <c:pt idx="5193">
                  <c:v>747.569937258972</c:v>
                </c:pt>
                <c:pt idx="5194">
                  <c:v>747.68260514272583</c:v>
                </c:pt>
                <c:pt idx="5195">
                  <c:v>747.79526831424437</c:v>
                </c:pt>
                <c:pt idx="5196">
                  <c:v>747.90792677462889</c:v>
                </c:pt>
                <c:pt idx="5197">
                  <c:v>748.02058052498569</c:v>
                </c:pt>
                <c:pt idx="5198">
                  <c:v>748.13322956641571</c:v>
                </c:pt>
                <c:pt idx="5199">
                  <c:v>748.24587390002284</c:v>
                </c:pt>
                <c:pt idx="5200">
                  <c:v>748.3585135269085</c:v>
                </c:pt>
                <c:pt idx="5201">
                  <c:v>748.47114844817554</c:v>
                </c:pt>
                <c:pt idx="5202">
                  <c:v>748.58377866492322</c:v>
                </c:pt>
                <c:pt idx="5203">
                  <c:v>748.69640417825281</c:v>
                </c:pt>
                <c:pt idx="5204">
                  <c:v>748.80902498926639</c:v>
                </c:pt>
                <c:pt idx="5205">
                  <c:v>748.92164109906219</c:v>
                </c:pt>
                <c:pt idx="5206">
                  <c:v>749.0342525087384</c:v>
                </c:pt>
                <c:pt idx="5207">
                  <c:v>749.14685921939667</c:v>
                </c:pt>
                <c:pt idx="5208">
                  <c:v>749.2594612321335</c:v>
                </c:pt>
                <c:pt idx="5209">
                  <c:v>749.37205854804654</c:v>
                </c:pt>
                <c:pt idx="5210">
                  <c:v>749.48465116823479</c:v>
                </c:pt>
                <c:pt idx="5211">
                  <c:v>749.59723909379397</c:v>
                </c:pt>
                <c:pt idx="5212">
                  <c:v>749.7098223258223</c:v>
                </c:pt>
                <c:pt idx="5213">
                  <c:v>749.82240086541162</c:v>
                </c:pt>
                <c:pt idx="5214">
                  <c:v>749.93497471366265</c:v>
                </c:pt>
                <c:pt idx="5215">
                  <c:v>750.04754387166804</c:v>
                </c:pt>
                <c:pt idx="5216">
                  <c:v>750.16010834052167</c:v>
                </c:pt>
                <c:pt idx="5217">
                  <c:v>750.27266812131859</c:v>
                </c:pt>
                <c:pt idx="5218">
                  <c:v>750.38522321515347</c:v>
                </c:pt>
                <c:pt idx="5219">
                  <c:v>750.4977736231192</c:v>
                </c:pt>
                <c:pt idx="5220">
                  <c:v>750.61031934630648</c:v>
                </c:pt>
                <c:pt idx="5221">
                  <c:v>750.7228603858091</c:v>
                </c:pt>
                <c:pt idx="5222">
                  <c:v>750.83539674272026</c:v>
                </c:pt>
                <c:pt idx="5223">
                  <c:v>750.94792841812932</c:v>
                </c:pt>
                <c:pt idx="5224">
                  <c:v>751.06045541312949</c:v>
                </c:pt>
                <c:pt idx="5225">
                  <c:v>751.17297772880943</c:v>
                </c:pt>
                <c:pt idx="5226">
                  <c:v>751.28549536625906</c:v>
                </c:pt>
                <c:pt idx="5227">
                  <c:v>751.39800832656681</c:v>
                </c:pt>
                <c:pt idx="5228">
                  <c:v>751.51051661082499</c:v>
                </c:pt>
                <c:pt idx="5229">
                  <c:v>751.62302022012</c:v>
                </c:pt>
                <c:pt idx="5230">
                  <c:v>751.73551915553992</c:v>
                </c:pt>
                <c:pt idx="5231">
                  <c:v>751.84801341817456</c:v>
                </c:pt>
                <c:pt idx="5232">
                  <c:v>751.96050300910861</c:v>
                </c:pt>
                <c:pt idx="5233">
                  <c:v>752.07298792942959</c:v>
                </c:pt>
                <c:pt idx="5234">
                  <c:v>752.18546818022412</c:v>
                </c:pt>
                <c:pt idx="5235">
                  <c:v>752.29794376257905</c:v>
                </c:pt>
                <c:pt idx="5236">
                  <c:v>752.41041467757827</c:v>
                </c:pt>
                <c:pt idx="5237">
                  <c:v>752.52288092630795</c:v>
                </c:pt>
                <c:pt idx="5238">
                  <c:v>752.63534250985015</c:v>
                </c:pt>
                <c:pt idx="5239">
                  <c:v>752.74779942929138</c:v>
                </c:pt>
                <c:pt idx="5240">
                  <c:v>752.86025168571507</c:v>
                </c:pt>
                <c:pt idx="5241">
                  <c:v>752.97269928020319</c:v>
                </c:pt>
                <c:pt idx="5242">
                  <c:v>753.08514221383859</c:v>
                </c:pt>
                <c:pt idx="5243">
                  <c:v>753.19758048770427</c:v>
                </c:pt>
                <c:pt idx="5244">
                  <c:v>753.31001410288093</c:v>
                </c:pt>
                <c:pt idx="5245">
                  <c:v>753.42244306044972</c:v>
                </c:pt>
                <c:pt idx="5246">
                  <c:v>753.53486736149318</c:v>
                </c:pt>
                <c:pt idx="5247">
                  <c:v>753.64728700708986</c:v>
                </c:pt>
                <c:pt idx="5248">
                  <c:v>753.75970199832</c:v>
                </c:pt>
                <c:pt idx="5249">
                  <c:v>753.87211233626408</c:v>
                </c:pt>
                <c:pt idx="5250">
                  <c:v>753.98451802200123</c:v>
                </c:pt>
                <c:pt idx="5251">
                  <c:v>754.09691905660702</c:v>
                </c:pt>
                <c:pt idx="5252">
                  <c:v>754.20931544116354</c:v>
                </c:pt>
                <c:pt idx="5253">
                  <c:v>754.32170717674558</c:v>
                </c:pt>
                <c:pt idx="5254">
                  <c:v>754.43409426443031</c:v>
                </c:pt>
                <c:pt idx="5255">
                  <c:v>754.54647670529641</c:v>
                </c:pt>
                <c:pt idx="5256">
                  <c:v>754.65885450041924</c:v>
                </c:pt>
                <c:pt idx="5257">
                  <c:v>754.7712276508737</c:v>
                </c:pt>
                <c:pt idx="5258">
                  <c:v>754.883596157738</c:v>
                </c:pt>
                <c:pt idx="5259">
                  <c:v>754.99596002208182</c:v>
                </c:pt>
                <c:pt idx="5260">
                  <c:v>755.10831924498405</c:v>
                </c:pt>
                <c:pt idx="5261">
                  <c:v>755.22067382751754</c:v>
                </c:pt>
                <c:pt idx="5262">
                  <c:v>755.3330237707554</c:v>
                </c:pt>
                <c:pt idx="5263">
                  <c:v>755.4453690757714</c:v>
                </c:pt>
                <c:pt idx="5264">
                  <c:v>755.55770974363804</c:v>
                </c:pt>
                <c:pt idx="5265">
                  <c:v>755.67004577542707</c:v>
                </c:pt>
                <c:pt idx="5266">
                  <c:v>755.78237717220838</c:v>
                </c:pt>
                <c:pt idx="5267">
                  <c:v>755.89470393505655</c:v>
                </c:pt>
                <c:pt idx="5268">
                  <c:v>756.00702606504103</c:v>
                </c:pt>
                <c:pt idx="5269">
                  <c:v>756.11934356323275</c:v>
                </c:pt>
                <c:pt idx="5270">
                  <c:v>756.23165643070001</c:v>
                </c:pt>
                <c:pt idx="5271">
                  <c:v>756.3439646685141</c:v>
                </c:pt>
                <c:pt idx="5272">
                  <c:v>756.45626827774345</c:v>
                </c:pt>
                <c:pt idx="5273">
                  <c:v>756.56856725945556</c:v>
                </c:pt>
                <c:pt idx="5274">
                  <c:v>756.68086161472104</c:v>
                </c:pt>
                <c:pt idx="5275">
                  <c:v>756.79315134460501</c:v>
                </c:pt>
                <c:pt idx="5276">
                  <c:v>756.90543645017533</c:v>
                </c:pt>
                <c:pt idx="5277">
                  <c:v>757.01771693249964</c:v>
                </c:pt>
                <c:pt idx="5278">
                  <c:v>757.12999279264488</c:v>
                </c:pt>
                <c:pt idx="5279">
                  <c:v>757.24226403167484</c:v>
                </c:pt>
                <c:pt idx="5280">
                  <c:v>757.35453065065633</c:v>
                </c:pt>
                <c:pt idx="5281">
                  <c:v>757.46679265065359</c:v>
                </c:pt>
                <c:pt idx="5282">
                  <c:v>757.57905003273072</c:v>
                </c:pt>
                <c:pt idx="5283">
                  <c:v>757.69130279795513</c:v>
                </c:pt>
                <c:pt idx="5284">
                  <c:v>757.80355094738695</c:v>
                </c:pt>
                <c:pt idx="5285">
                  <c:v>757.9157944820895</c:v>
                </c:pt>
                <c:pt idx="5286">
                  <c:v>758.02803340312755</c:v>
                </c:pt>
                <c:pt idx="5287">
                  <c:v>758.14026771156011</c:v>
                </c:pt>
                <c:pt idx="5288">
                  <c:v>758.25249740845481</c:v>
                </c:pt>
                <c:pt idx="5289">
                  <c:v>758.36472249486746</c:v>
                </c:pt>
                <c:pt idx="5290">
                  <c:v>758.47694297186081</c:v>
                </c:pt>
                <c:pt idx="5291">
                  <c:v>758.58915884049645</c:v>
                </c:pt>
                <c:pt idx="5292">
                  <c:v>758.70137010183521</c:v>
                </c:pt>
                <c:pt idx="5293">
                  <c:v>758.81357675693278</c:v>
                </c:pt>
                <c:pt idx="5294">
                  <c:v>758.92577880685133</c:v>
                </c:pt>
                <c:pt idx="5295">
                  <c:v>759.03797625264974</c:v>
                </c:pt>
                <c:pt idx="5296">
                  <c:v>759.15016909538588</c:v>
                </c:pt>
                <c:pt idx="5297">
                  <c:v>759.26235733611702</c:v>
                </c:pt>
                <c:pt idx="5298">
                  <c:v>759.37454097590137</c:v>
                </c:pt>
                <c:pt idx="5299">
                  <c:v>759.48672001579462</c:v>
                </c:pt>
                <c:pt idx="5300">
                  <c:v>759.59889445685531</c:v>
                </c:pt>
                <c:pt idx="5301">
                  <c:v>759.71106430013776</c:v>
                </c:pt>
                <c:pt idx="5302">
                  <c:v>759.82322954669803</c:v>
                </c:pt>
                <c:pt idx="5303">
                  <c:v>759.93539019759282</c:v>
                </c:pt>
                <c:pt idx="5304">
                  <c:v>760.04754625387466</c:v>
                </c:pt>
                <c:pt idx="5305">
                  <c:v>760.15969771660036</c:v>
                </c:pt>
                <c:pt idx="5306">
                  <c:v>760.27184458682154</c:v>
                </c:pt>
                <c:pt idx="5307">
                  <c:v>760.38398686559231</c:v>
                </c:pt>
                <c:pt idx="5308">
                  <c:v>760.4961245539663</c:v>
                </c:pt>
                <c:pt idx="5309">
                  <c:v>760.60825765299558</c:v>
                </c:pt>
                <c:pt idx="5310">
                  <c:v>760.72038616373254</c:v>
                </c:pt>
                <c:pt idx="5311">
                  <c:v>760.83251008722846</c:v>
                </c:pt>
                <c:pt idx="5312">
                  <c:v>760.94462942453424</c:v>
                </c:pt>
                <c:pt idx="5313">
                  <c:v>761.05674417670207</c:v>
                </c:pt>
                <c:pt idx="5314">
                  <c:v>761.16885434478081</c:v>
                </c:pt>
                <c:pt idx="5315">
                  <c:v>761.28095992982333</c:v>
                </c:pt>
                <c:pt idx="5316">
                  <c:v>761.3930609328753</c:v>
                </c:pt>
                <c:pt idx="5317">
                  <c:v>761.50515735498698</c:v>
                </c:pt>
                <c:pt idx="5318">
                  <c:v>761.61724919720837</c:v>
                </c:pt>
                <c:pt idx="5319">
                  <c:v>761.72933646058732</c:v>
                </c:pt>
                <c:pt idx="5320">
                  <c:v>761.8414191461701</c:v>
                </c:pt>
                <c:pt idx="5321">
                  <c:v>761.95349725500444</c:v>
                </c:pt>
                <c:pt idx="5322">
                  <c:v>762.0655707881391</c:v>
                </c:pt>
                <c:pt idx="5323">
                  <c:v>762.17763974661841</c:v>
                </c:pt>
                <c:pt idx="5324">
                  <c:v>762.28970413148943</c:v>
                </c:pt>
                <c:pt idx="5325">
                  <c:v>762.40176394379785</c:v>
                </c:pt>
                <c:pt idx="5326">
                  <c:v>762.51381918458674</c:v>
                </c:pt>
                <c:pt idx="5327">
                  <c:v>762.62586985490452</c:v>
                </c:pt>
                <c:pt idx="5328">
                  <c:v>762.73791595579303</c:v>
                </c:pt>
                <c:pt idx="5329">
                  <c:v>762.84995748829442</c:v>
                </c:pt>
                <c:pt idx="5330">
                  <c:v>762.96199445345769</c:v>
                </c:pt>
                <c:pt idx="5331">
                  <c:v>763.07402685231966</c:v>
                </c:pt>
                <c:pt idx="5332">
                  <c:v>763.18605468592557</c:v>
                </c:pt>
                <c:pt idx="5333">
                  <c:v>763.29807795531872</c:v>
                </c:pt>
                <c:pt idx="5334">
                  <c:v>763.41009666153809</c:v>
                </c:pt>
                <c:pt idx="5335">
                  <c:v>763.52211080562779</c:v>
                </c:pt>
                <c:pt idx="5336">
                  <c:v>763.63412038862532</c:v>
                </c:pt>
                <c:pt idx="5337">
                  <c:v>763.74612541157512</c:v>
                </c:pt>
                <c:pt idx="5338">
                  <c:v>763.85812587551277</c:v>
                </c:pt>
                <c:pt idx="5339">
                  <c:v>763.97012178148054</c:v>
                </c:pt>
                <c:pt idx="5340">
                  <c:v>764.0821131305164</c:v>
                </c:pt>
                <c:pt idx="5341">
                  <c:v>764.19409992366002</c:v>
                </c:pt>
                <c:pt idx="5342">
                  <c:v>764.30608216194946</c:v>
                </c:pt>
                <c:pt idx="5343">
                  <c:v>764.41805984642224</c:v>
                </c:pt>
                <c:pt idx="5344">
                  <c:v>764.53003297811404</c:v>
                </c:pt>
                <c:pt idx="5345">
                  <c:v>764.64200155806395</c:v>
                </c:pt>
                <c:pt idx="5346">
                  <c:v>764.75396558730802</c:v>
                </c:pt>
                <c:pt idx="5347">
                  <c:v>764.86592506688214</c:v>
                </c:pt>
                <c:pt idx="5348">
                  <c:v>764.97787999782076</c:v>
                </c:pt>
                <c:pt idx="5349">
                  <c:v>765.08983038116151</c:v>
                </c:pt>
                <c:pt idx="5350">
                  <c:v>765.20177621793653</c:v>
                </c:pt>
                <c:pt idx="5351">
                  <c:v>765.31371750918299</c:v>
                </c:pt>
                <c:pt idx="5352">
                  <c:v>765.42565425593216</c:v>
                </c:pt>
                <c:pt idx="5353">
                  <c:v>765.53758645921948</c:v>
                </c:pt>
                <c:pt idx="5354">
                  <c:v>765.64951412007588</c:v>
                </c:pt>
                <c:pt idx="5355">
                  <c:v>765.76143723953635</c:v>
                </c:pt>
                <c:pt idx="5356">
                  <c:v>765.87335581863044</c:v>
                </c:pt>
                <c:pt idx="5357">
                  <c:v>765.98526985839271</c:v>
                </c:pt>
                <c:pt idx="5358">
                  <c:v>766.09717935985384</c:v>
                </c:pt>
                <c:pt idx="5359">
                  <c:v>766.20908432404281</c:v>
                </c:pt>
                <c:pt idx="5360">
                  <c:v>766.32098475199257</c:v>
                </c:pt>
                <c:pt idx="5361">
                  <c:v>766.43288064473143</c:v>
                </c:pt>
                <c:pt idx="5362">
                  <c:v>766.54477200329006</c:v>
                </c:pt>
                <c:pt idx="5363">
                  <c:v>766.65665882869769</c:v>
                </c:pt>
                <c:pt idx="5364">
                  <c:v>766.76854112198021</c:v>
                </c:pt>
                <c:pt idx="5365">
                  <c:v>766.88041888417217</c:v>
                </c:pt>
                <c:pt idx="5366">
                  <c:v>766.99229211629506</c:v>
                </c:pt>
                <c:pt idx="5367">
                  <c:v>767.10416081938035</c:v>
                </c:pt>
                <c:pt idx="5368">
                  <c:v>767.2160249944543</c:v>
                </c:pt>
                <c:pt idx="5369">
                  <c:v>767.32788464254349</c:v>
                </c:pt>
                <c:pt idx="5370">
                  <c:v>767.43973976467225</c:v>
                </c:pt>
                <c:pt idx="5371">
                  <c:v>767.5515903618699</c:v>
                </c:pt>
                <c:pt idx="5372">
                  <c:v>767.66343643515825</c:v>
                </c:pt>
                <c:pt idx="5373">
                  <c:v>767.77527798556537</c:v>
                </c:pt>
                <c:pt idx="5374">
                  <c:v>767.8871150141124</c:v>
                </c:pt>
                <c:pt idx="5375">
                  <c:v>767.99894752182831</c:v>
                </c:pt>
                <c:pt idx="5376">
                  <c:v>768.11077550973255</c:v>
                </c:pt>
                <c:pt idx="5377">
                  <c:v>768.22259897884931</c:v>
                </c:pt>
                <c:pt idx="5378">
                  <c:v>768.33441793020313</c:v>
                </c:pt>
                <c:pt idx="5379">
                  <c:v>768.44623236481573</c:v>
                </c:pt>
                <c:pt idx="5380">
                  <c:v>768.55804228370846</c:v>
                </c:pt>
                <c:pt idx="5381">
                  <c:v>768.66984768790201</c:v>
                </c:pt>
                <c:pt idx="5382">
                  <c:v>768.78164857841864</c:v>
                </c:pt>
                <c:pt idx="5383">
                  <c:v>768.89344495628063</c:v>
                </c:pt>
                <c:pt idx="5384">
                  <c:v>769.00523682250491</c:v>
                </c:pt>
                <c:pt idx="5385">
                  <c:v>769.11702417811557</c:v>
                </c:pt>
                <c:pt idx="5386">
                  <c:v>769.22880702412874</c:v>
                </c:pt>
                <c:pt idx="5387">
                  <c:v>769.34058536156454</c:v>
                </c:pt>
                <c:pt idx="5388">
                  <c:v>769.45235919144136</c:v>
                </c:pt>
                <c:pt idx="5389">
                  <c:v>769.56412851477864</c:v>
                </c:pt>
                <c:pt idx="5390">
                  <c:v>769.67589333259366</c:v>
                </c:pt>
                <c:pt idx="5391">
                  <c:v>769.78765364590242</c:v>
                </c:pt>
                <c:pt idx="5392">
                  <c:v>769.89940945572357</c:v>
                </c:pt>
                <c:pt idx="5393">
                  <c:v>770.01116076307312</c:v>
                </c:pt>
                <c:pt idx="5394">
                  <c:v>770.12290756896755</c:v>
                </c:pt>
                <c:pt idx="5395">
                  <c:v>770.23464987442026</c:v>
                </c:pt>
                <c:pt idx="5396">
                  <c:v>770.34638768045068</c:v>
                </c:pt>
                <c:pt idx="5397">
                  <c:v>770.4581209880705</c:v>
                </c:pt>
                <c:pt idx="5398">
                  <c:v>770.56984979829542</c:v>
                </c:pt>
                <c:pt idx="5399">
                  <c:v>770.68157411213963</c:v>
                </c:pt>
                <c:pt idx="5400">
                  <c:v>770.79329393061698</c:v>
                </c:pt>
                <c:pt idx="5401">
                  <c:v>770.90500925473816</c:v>
                </c:pt>
                <c:pt idx="5402">
                  <c:v>771.01672008552032</c:v>
                </c:pt>
                <c:pt idx="5403">
                  <c:v>771.12842642397186</c:v>
                </c:pt>
                <c:pt idx="5404">
                  <c:v>771.24012827110744</c:v>
                </c:pt>
                <c:pt idx="5405">
                  <c:v>771.35182562793693</c:v>
                </c:pt>
                <c:pt idx="5406">
                  <c:v>771.46351849547136</c:v>
                </c:pt>
                <c:pt idx="5407">
                  <c:v>771.57520687472413</c:v>
                </c:pt>
                <c:pt idx="5408">
                  <c:v>771.68689076670273</c:v>
                </c:pt>
                <c:pt idx="5409">
                  <c:v>771.79857017241818</c:v>
                </c:pt>
                <c:pt idx="5410">
                  <c:v>771.91024509287865</c:v>
                </c:pt>
                <c:pt idx="5411">
                  <c:v>772.02191552909585</c:v>
                </c:pt>
                <c:pt idx="5412">
                  <c:v>772.13358148207658</c:v>
                </c:pt>
                <c:pt idx="5413">
                  <c:v>772.24524295283004</c:v>
                </c:pt>
                <c:pt idx="5414">
                  <c:v>772.35689994236282</c:v>
                </c:pt>
                <c:pt idx="5415">
                  <c:v>772.46855245168251</c:v>
                </c:pt>
                <c:pt idx="5416">
                  <c:v>772.58020048179799</c:v>
                </c:pt>
                <c:pt idx="5417">
                  <c:v>772.69184403371253</c:v>
                </c:pt>
                <c:pt idx="5418">
                  <c:v>772.80348310843658</c:v>
                </c:pt>
                <c:pt idx="5419">
                  <c:v>772.91511770697241</c:v>
                </c:pt>
                <c:pt idx="5420">
                  <c:v>773.02674783032569</c:v>
                </c:pt>
                <c:pt idx="5421">
                  <c:v>773.13837347950403</c:v>
                </c:pt>
                <c:pt idx="5422">
                  <c:v>773.24999465551025</c:v>
                </c:pt>
                <c:pt idx="5423">
                  <c:v>773.3616113593464</c:v>
                </c:pt>
                <c:pt idx="5424">
                  <c:v>773.47322359202042</c:v>
                </c:pt>
                <c:pt idx="5425">
                  <c:v>773.58483135453173</c:v>
                </c:pt>
                <c:pt idx="5426">
                  <c:v>773.69643464788601</c:v>
                </c:pt>
                <c:pt idx="5427">
                  <c:v>773.80803347308381</c:v>
                </c:pt>
                <c:pt idx="5428">
                  <c:v>773.91962783112899</c:v>
                </c:pt>
                <c:pt idx="5429">
                  <c:v>774.03121772302256</c:v>
                </c:pt>
                <c:pt idx="5430">
                  <c:v>774.14280314976509</c:v>
                </c:pt>
                <c:pt idx="5431">
                  <c:v>774.25438411235768</c:v>
                </c:pt>
                <c:pt idx="5432">
                  <c:v>774.36596061180182</c:v>
                </c:pt>
                <c:pt idx="5433">
                  <c:v>774.47753264909602</c:v>
                </c:pt>
                <c:pt idx="5434">
                  <c:v>774.58910022524105</c:v>
                </c:pt>
                <c:pt idx="5435">
                  <c:v>774.7006633412351</c:v>
                </c:pt>
                <c:pt idx="5436">
                  <c:v>774.8122219980778</c:v>
                </c:pt>
                <c:pt idx="5437">
                  <c:v>774.92377619676859</c:v>
                </c:pt>
                <c:pt idx="5438">
                  <c:v>775.03532593830198</c:v>
                </c:pt>
                <c:pt idx="5439">
                  <c:v>775.14687122367945</c:v>
                </c:pt>
                <c:pt idx="5440">
                  <c:v>775.25841205389554</c:v>
                </c:pt>
                <c:pt idx="5441">
                  <c:v>775.36994842994898</c:v>
                </c:pt>
                <c:pt idx="5442">
                  <c:v>775.48148035283361</c:v>
                </c:pt>
                <c:pt idx="5443">
                  <c:v>775.59300782354899</c:v>
                </c:pt>
                <c:pt idx="5444">
                  <c:v>775.70453084308804</c:v>
                </c:pt>
                <c:pt idx="5445">
                  <c:v>775.81604941244632</c:v>
                </c:pt>
                <c:pt idx="5446">
                  <c:v>775.92756353261802</c:v>
                </c:pt>
                <c:pt idx="5447">
                  <c:v>776.03907320459962</c:v>
                </c:pt>
                <c:pt idx="5448">
                  <c:v>776.15057842938222</c:v>
                </c:pt>
                <c:pt idx="5449">
                  <c:v>776.26207920796276</c:v>
                </c:pt>
                <c:pt idx="5450">
                  <c:v>776.37357554133098</c:v>
                </c:pt>
                <c:pt idx="5451">
                  <c:v>776.48506743048142</c:v>
                </c:pt>
                <c:pt idx="5452">
                  <c:v>776.59655487640703</c:v>
                </c:pt>
                <c:pt idx="5453">
                  <c:v>776.70803788009755</c:v>
                </c:pt>
                <c:pt idx="5454">
                  <c:v>776.81951644254559</c:v>
                </c:pt>
                <c:pt idx="5455">
                  <c:v>776.93099056474398</c:v>
                </c:pt>
                <c:pt idx="5456">
                  <c:v>777.04246024767997</c:v>
                </c:pt>
                <c:pt idx="5457">
                  <c:v>777.15392549234662</c:v>
                </c:pt>
                <c:pt idx="5458">
                  <c:v>777.26538629973368</c:v>
                </c:pt>
                <c:pt idx="5459">
                  <c:v>777.37684267083034</c:v>
                </c:pt>
                <c:pt idx="5460">
                  <c:v>777.48829460662478</c:v>
                </c:pt>
                <c:pt idx="5461">
                  <c:v>777.59974210810458</c:v>
                </c:pt>
                <c:pt idx="5462">
                  <c:v>777.71118517626041</c:v>
                </c:pt>
                <c:pt idx="5463">
                  <c:v>777.82262381208045</c:v>
                </c:pt>
                <c:pt idx="5464">
                  <c:v>777.93405801655138</c:v>
                </c:pt>
                <c:pt idx="5465">
                  <c:v>778.04548779065908</c:v>
                </c:pt>
                <c:pt idx="5466">
                  <c:v>778.15691313539094</c:v>
                </c:pt>
                <c:pt idx="5467">
                  <c:v>778.26833405173454</c:v>
                </c:pt>
                <c:pt idx="5468">
                  <c:v>778.37975054067465</c:v>
                </c:pt>
                <c:pt idx="5469">
                  <c:v>778.49116260319761</c:v>
                </c:pt>
                <c:pt idx="5470">
                  <c:v>778.60257024028635</c:v>
                </c:pt>
                <c:pt idx="5471">
                  <c:v>778.7139734529286</c:v>
                </c:pt>
                <c:pt idx="5472">
                  <c:v>778.82537224210682</c:v>
                </c:pt>
                <c:pt idx="5473">
                  <c:v>778.93676660880476</c:v>
                </c:pt>
                <c:pt idx="5474">
                  <c:v>779.0481565540066</c:v>
                </c:pt>
                <c:pt idx="5475">
                  <c:v>779.15954207869572</c:v>
                </c:pt>
                <c:pt idx="5476">
                  <c:v>779.27092318385326</c:v>
                </c:pt>
                <c:pt idx="5477">
                  <c:v>779.38229987046316</c:v>
                </c:pt>
                <c:pt idx="5478">
                  <c:v>779.49367213950757</c:v>
                </c:pt>
                <c:pt idx="5479">
                  <c:v>779.60503999196624</c:v>
                </c:pt>
                <c:pt idx="5480">
                  <c:v>779.71640342882154</c:v>
                </c:pt>
                <c:pt idx="5481">
                  <c:v>779.82776245105367</c:v>
                </c:pt>
                <c:pt idx="5482">
                  <c:v>779.93911705964467</c:v>
                </c:pt>
                <c:pt idx="5483">
                  <c:v>780.05046725557054</c:v>
                </c:pt>
                <c:pt idx="5484">
                  <c:v>780.16181303981625</c:v>
                </c:pt>
                <c:pt idx="5485">
                  <c:v>780.27315441335566</c:v>
                </c:pt>
                <c:pt idx="5486">
                  <c:v>780.38449137716998</c:v>
                </c:pt>
                <c:pt idx="5487">
                  <c:v>780.49582393223727</c:v>
                </c:pt>
                <c:pt idx="5488">
                  <c:v>780.6071520795366</c:v>
                </c:pt>
                <c:pt idx="5489">
                  <c:v>780.71847582004432</c:v>
                </c:pt>
                <c:pt idx="5490">
                  <c:v>780.82979515473733</c:v>
                </c:pt>
                <c:pt idx="5491">
                  <c:v>780.94111008459367</c:v>
                </c:pt>
                <c:pt idx="5492">
                  <c:v>781.05242061058914</c:v>
                </c:pt>
                <c:pt idx="5493">
                  <c:v>781.16372673369744</c:v>
                </c:pt>
                <c:pt idx="5494">
                  <c:v>781.27502845489778</c:v>
                </c:pt>
                <c:pt idx="5495">
                  <c:v>781.38632577516364</c:v>
                </c:pt>
                <c:pt idx="5496">
                  <c:v>781.49761869546785</c:v>
                </c:pt>
                <c:pt idx="5497">
                  <c:v>781.60890721678982</c:v>
                </c:pt>
                <c:pt idx="5498">
                  <c:v>781.7201913400994</c:v>
                </c:pt>
                <c:pt idx="5499">
                  <c:v>781.83147106637045</c:v>
                </c:pt>
                <c:pt idx="5500">
                  <c:v>781.94274639657817</c:v>
                </c:pt>
                <c:pt idx="5501">
                  <c:v>782.05401733169379</c:v>
                </c:pt>
                <c:pt idx="5502">
                  <c:v>782.16528387269102</c:v>
                </c:pt>
                <c:pt idx="5503">
                  <c:v>782.27654602054167</c:v>
                </c:pt>
                <c:pt idx="5504">
                  <c:v>782.38780377621561</c:v>
                </c:pt>
                <c:pt idx="5505">
                  <c:v>782.49905714068575</c:v>
                </c:pt>
                <c:pt idx="5506">
                  <c:v>782.61030611492276</c:v>
                </c:pt>
                <c:pt idx="5507">
                  <c:v>782.72155069989742</c:v>
                </c:pt>
                <c:pt idx="5508">
                  <c:v>782.8327908965797</c:v>
                </c:pt>
                <c:pt idx="5509">
                  <c:v>782.94402670593706</c:v>
                </c:pt>
                <c:pt idx="5510">
                  <c:v>783.05525812894268</c:v>
                </c:pt>
                <c:pt idx="5511">
                  <c:v>783.16648516656255</c:v>
                </c:pt>
                <c:pt idx="5512">
                  <c:v>783.27770781976744</c:v>
                </c:pt>
                <c:pt idx="5513">
                  <c:v>783.38892608952312</c:v>
                </c:pt>
                <c:pt idx="5514">
                  <c:v>783.50013997679844</c:v>
                </c:pt>
                <c:pt idx="5515">
                  <c:v>783.61134948256199</c:v>
                </c:pt>
                <c:pt idx="5516">
                  <c:v>783.72255460777706</c:v>
                </c:pt>
                <c:pt idx="5517">
                  <c:v>783.83375535341554</c:v>
                </c:pt>
                <c:pt idx="5518">
                  <c:v>783.94495172043798</c:v>
                </c:pt>
                <c:pt idx="5519">
                  <c:v>784.05614370981402</c:v>
                </c:pt>
                <c:pt idx="5520">
                  <c:v>784.16733132250977</c:v>
                </c:pt>
                <c:pt idx="5521">
                  <c:v>784.27851455948803</c:v>
                </c:pt>
                <c:pt idx="5522">
                  <c:v>784.38969342171163</c:v>
                </c:pt>
                <c:pt idx="5523">
                  <c:v>784.50086791014996</c:v>
                </c:pt>
                <c:pt idx="5524">
                  <c:v>784.61203802576244</c:v>
                </c:pt>
                <c:pt idx="5525">
                  <c:v>784.72320376951461</c:v>
                </c:pt>
                <c:pt idx="5526">
                  <c:v>784.83436514236803</c:v>
                </c:pt>
                <c:pt idx="5527">
                  <c:v>784.94552214528846</c:v>
                </c:pt>
                <c:pt idx="5528">
                  <c:v>785.05667477923635</c:v>
                </c:pt>
                <c:pt idx="5529">
                  <c:v>785.16782304517153</c:v>
                </c:pt>
                <c:pt idx="5530">
                  <c:v>785.27896694405922</c:v>
                </c:pt>
                <c:pt idx="5531">
                  <c:v>785.39010647685916</c:v>
                </c:pt>
                <c:pt idx="5532">
                  <c:v>785.50124164453064</c:v>
                </c:pt>
                <c:pt idx="5533">
                  <c:v>785.61237244803658</c:v>
                </c:pt>
                <c:pt idx="5534">
                  <c:v>785.72349888833503</c:v>
                </c:pt>
                <c:pt idx="5535">
                  <c:v>785.83462096638596</c:v>
                </c:pt>
                <c:pt idx="5536">
                  <c:v>785.94573868315001</c:v>
                </c:pt>
                <c:pt idx="5537">
                  <c:v>786.05685203958535</c:v>
                </c:pt>
                <c:pt idx="5538">
                  <c:v>786.16796103664842</c:v>
                </c:pt>
                <c:pt idx="5539">
                  <c:v>786.27906567530067</c:v>
                </c:pt>
                <c:pt idx="5540">
                  <c:v>786.39016595649684</c:v>
                </c:pt>
                <c:pt idx="5541">
                  <c:v>786.50126188119748</c:v>
                </c:pt>
                <c:pt idx="5542">
                  <c:v>786.61235345035573</c:v>
                </c:pt>
                <c:pt idx="5543">
                  <c:v>786.72344066493201</c:v>
                </c:pt>
                <c:pt idx="5544">
                  <c:v>786.83452352587847</c:v>
                </c:pt>
                <c:pt idx="5545">
                  <c:v>786.94560203415449</c:v>
                </c:pt>
                <c:pt idx="5546">
                  <c:v>787.05667619071335</c:v>
                </c:pt>
                <c:pt idx="5547">
                  <c:v>787.16774599651012</c:v>
                </c:pt>
                <c:pt idx="5548">
                  <c:v>787.27881145250149</c:v>
                </c:pt>
                <c:pt idx="5549">
                  <c:v>787.38987255963934</c:v>
                </c:pt>
                <c:pt idx="5550">
                  <c:v>787.50092931887843</c:v>
                </c:pt>
                <c:pt idx="5551">
                  <c:v>787.61198173117157</c:v>
                </c:pt>
                <c:pt idx="5552">
                  <c:v>787.72302979747269</c:v>
                </c:pt>
                <c:pt idx="5553">
                  <c:v>787.83407351873632</c:v>
                </c:pt>
                <c:pt idx="5554">
                  <c:v>787.94511289591219</c:v>
                </c:pt>
                <c:pt idx="5555">
                  <c:v>788.05614792995152</c:v>
                </c:pt>
                <c:pt idx="5556">
                  <c:v>788.16717862180803</c:v>
                </c:pt>
                <c:pt idx="5557">
                  <c:v>788.27820497243351</c:v>
                </c:pt>
                <c:pt idx="5558">
                  <c:v>788.3892269827769</c:v>
                </c:pt>
                <c:pt idx="5559">
                  <c:v>788.50024465378874</c:v>
                </c:pt>
                <c:pt idx="5560">
                  <c:v>788.61125798642149</c:v>
                </c:pt>
                <c:pt idx="5561">
                  <c:v>788.72226698162319</c:v>
                </c:pt>
                <c:pt idx="5562">
                  <c:v>788.83327164034097</c:v>
                </c:pt>
                <c:pt idx="5563">
                  <c:v>788.94427196352672</c:v>
                </c:pt>
                <c:pt idx="5564">
                  <c:v>789.05526795212882</c:v>
                </c:pt>
                <c:pt idx="5565">
                  <c:v>789.16625960709382</c:v>
                </c:pt>
                <c:pt idx="5566">
                  <c:v>789.27724692937204</c:v>
                </c:pt>
                <c:pt idx="5567">
                  <c:v>789.38822991990833</c:v>
                </c:pt>
                <c:pt idx="5568">
                  <c:v>789.49920857965174</c:v>
                </c:pt>
                <c:pt idx="5569">
                  <c:v>789.61018290954826</c:v>
                </c:pt>
                <c:pt idx="5570">
                  <c:v>789.72115291054297</c:v>
                </c:pt>
                <c:pt idx="5571">
                  <c:v>789.83211858358277</c:v>
                </c:pt>
                <c:pt idx="5572">
                  <c:v>789.94307992961421</c:v>
                </c:pt>
                <c:pt idx="5573">
                  <c:v>790.05403694958125</c:v>
                </c:pt>
                <c:pt idx="5574">
                  <c:v>790.16498964442803</c:v>
                </c:pt>
                <c:pt idx="5575">
                  <c:v>790.27593801510227</c:v>
                </c:pt>
                <c:pt idx="5576">
                  <c:v>790.38688206254335</c:v>
                </c:pt>
                <c:pt idx="5577">
                  <c:v>790.49782178769908</c:v>
                </c:pt>
                <c:pt idx="5578">
                  <c:v>790.60875719150897</c:v>
                </c:pt>
                <c:pt idx="5579">
                  <c:v>790.71968827491878</c:v>
                </c:pt>
                <c:pt idx="5580">
                  <c:v>790.83061503887097</c:v>
                </c:pt>
                <c:pt idx="5581">
                  <c:v>790.94153748430551</c:v>
                </c:pt>
                <c:pt idx="5582">
                  <c:v>791.0524556121668</c:v>
                </c:pt>
                <c:pt idx="5583">
                  <c:v>791.16336942339399</c:v>
                </c:pt>
                <c:pt idx="5584">
                  <c:v>791.27427891893103</c:v>
                </c:pt>
                <c:pt idx="5585">
                  <c:v>791.38518409971493</c:v>
                </c:pt>
                <c:pt idx="5586">
                  <c:v>791.49608496668964</c:v>
                </c:pt>
                <c:pt idx="5587">
                  <c:v>791.60698152079237</c:v>
                </c:pt>
                <c:pt idx="5588">
                  <c:v>791.71787376296311</c:v>
                </c:pt>
                <c:pt idx="5589">
                  <c:v>791.82876169414135</c:v>
                </c:pt>
                <c:pt idx="5590">
                  <c:v>791.9396453152674</c:v>
                </c:pt>
                <c:pt idx="5591">
                  <c:v>792.05052462727758</c:v>
                </c:pt>
                <c:pt idx="5592">
                  <c:v>792.16139963111254</c:v>
                </c:pt>
                <c:pt idx="5593">
                  <c:v>792.27227032770566</c:v>
                </c:pt>
                <c:pt idx="5594">
                  <c:v>792.38313671799699</c:v>
                </c:pt>
                <c:pt idx="5595">
                  <c:v>792.4939988029256</c:v>
                </c:pt>
                <c:pt idx="5596">
                  <c:v>792.60485658342452</c:v>
                </c:pt>
                <c:pt idx="5597">
                  <c:v>792.71571006043132</c:v>
                </c:pt>
                <c:pt idx="5598">
                  <c:v>792.82655923488096</c:v>
                </c:pt>
                <c:pt idx="5599">
                  <c:v>792.9374041077109</c:v>
                </c:pt>
                <c:pt idx="5600">
                  <c:v>793.04824467985406</c:v>
                </c:pt>
                <c:pt idx="5601">
                  <c:v>793.159080952247</c:v>
                </c:pt>
                <c:pt idx="5602">
                  <c:v>793.26991292582329</c:v>
                </c:pt>
                <c:pt idx="5603">
                  <c:v>793.38074060151621</c:v>
                </c:pt>
                <c:pt idx="5604">
                  <c:v>793.49156398026128</c:v>
                </c:pt>
                <c:pt idx="5605">
                  <c:v>793.60238306298857</c:v>
                </c:pt>
                <c:pt idx="5606">
                  <c:v>793.71319785063383</c:v>
                </c:pt>
                <c:pt idx="5607">
                  <c:v>793.82400834412954</c:v>
                </c:pt>
                <c:pt idx="5608">
                  <c:v>793.934814544407</c:v>
                </c:pt>
                <c:pt idx="5609">
                  <c:v>794.04561645239698</c:v>
                </c:pt>
                <c:pt idx="5610">
                  <c:v>794.15641406903171</c:v>
                </c:pt>
                <c:pt idx="5611">
                  <c:v>794.26720739524183</c:v>
                </c:pt>
                <c:pt idx="5612">
                  <c:v>794.37799643196013</c:v>
                </c:pt>
                <c:pt idx="5613">
                  <c:v>794.48878118011464</c:v>
                </c:pt>
                <c:pt idx="5614">
                  <c:v>794.59956164063476</c:v>
                </c:pt>
                <c:pt idx="5615">
                  <c:v>794.71033781445328</c:v>
                </c:pt>
                <c:pt idx="5616">
                  <c:v>794.8211097024963</c:v>
                </c:pt>
                <c:pt idx="5617">
                  <c:v>794.93187730569502</c:v>
                </c:pt>
                <c:pt idx="5618">
                  <c:v>795.04264062497646</c:v>
                </c:pt>
                <c:pt idx="5619">
                  <c:v>795.15339966126703</c:v>
                </c:pt>
                <c:pt idx="5620">
                  <c:v>795.26415441549796</c:v>
                </c:pt>
                <c:pt idx="5621">
                  <c:v>795.3749048885943</c:v>
                </c:pt>
                <c:pt idx="5622">
                  <c:v>795.48565108148375</c:v>
                </c:pt>
                <c:pt idx="5623">
                  <c:v>795.5963929950924</c:v>
                </c:pt>
                <c:pt idx="5624">
                  <c:v>795.70713063034782</c:v>
                </c:pt>
                <c:pt idx="5625">
                  <c:v>795.81786398817542</c:v>
                </c:pt>
                <c:pt idx="5626">
                  <c:v>795.92859306950038</c:v>
                </c:pt>
                <c:pt idx="5627">
                  <c:v>796.03931787524868</c:v>
                </c:pt>
                <c:pt idx="5628">
                  <c:v>796.15003840634358</c:v>
                </c:pt>
                <c:pt idx="5629">
                  <c:v>796.26075466371117</c:v>
                </c:pt>
                <c:pt idx="5630">
                  <c:v>796.37146664827389</c:v>
                </c:pt>
                <c:pt idx="5631">
                  <c:v>796.48217436095638</c:v>
                </c:pt>
                <c:pt idx="5632">
                  <c:v>796.59287780268221</c:v>
                </c:pt>
                <c:pt idx="5633">
                  <c:v>796.70357697437396</c:v>
                </c:pt>
                <c:pt idx="5634">
                  <c:v>796.81427187695488</c:v>
                </c:pt>
                <c:pt idx="5635">
                  <c:v>796.92496251134605</c:v>
                </c:pt>
                <c:pt idx="5636">
                  <c:v>797.03564887846983</c:v>
                </c:pt>
                <c:pt idx="5637">
                  <c:v>797.14633097925048</c:v>
                </c:pt>
                <c:pt idx="5638">
                  <c:v>797.25700881460386</c:v>
                </c:pt>
                <c:pt idx="5639">
                  <c:v>797.3676823854546</c:v>
                </c:pt>
                <c:pt idx="5640">
                  <c:v>797.47835169272298</c:v>
                </c:pt>
                <c:pt idx="5641">
                  <c:v>797.58901673732737</c:v>
                </c:pt>
                <c:pt idx="5642">
                  <c:v>797.69967752018999</c:v>
                </c:pt>
                <c:pt idx="5643">
                  <c:v>797.81033404222705</c:v>
                </c:pt>
                <c:pt idx="5644">
                  <c:v>797.92098630435896</c:v>
                </c:pt>
                <c:pt idx="5645">
                  <c:v>798.03163430750556</c:v>
                </c:pt>
                <c:pt idx="5646">
                  <c:v>798.14227805258361</c:v>
                </c:pt>
                <c:pt idx="5647">
                  <c:v>798.25291754051318</c:v>
                </c:pt>
                <c:pt idx="5648">
                  <c:v>798.36355277220878</c:v>
                </c:pt>
                <c:pt idx="5649">
                  <c:v>798.47418374858864</c:v>
                </c:pt>
                <c:pt idx="5650">
                  <c:v>798.58481047057103</c:v>
                </c:pt>
                <c:pt idx="5651">
                  <c:v>798.69543293907282</c:v>
                </c:pt>
                <c:pt idx="5652">
                  <c:v>798.80605115500509</c:v>
                </c:pt>
                <c:pt idx="5653">
                  <c:v>798.91666511929031</c:v>
                </c:pt>
                <c:pt idx="5654">
                  <c:v>799.02727483284048</c:v>
                </c:pt>
                <c:pt idx="5655">
                  <c:v>799.13788029657064</c:v>
                </c:pt>
                <c:pt idx="5656">
                  <c:v>799.24848151139645</c:v>
                </c:pt>
                <c:pt idx="5657">
                  <c:v>799.35907847822966</c:v>
                </c:pt>
                <c:pt idx="5658">
                  <c:v>799.46967119798842</c:v>
                </c:pt>
                <c:pt idx="5659">
                  <c:v>799.58025967158358</c:v>
                </c:pt>
                <c:pt idx="5660">
                  <c:v>799.69084389992884</c:v>
                </c:pt>
                <c:pt idx="5661">
                  <c:v>799.80142388393836</c:v>
                </c:pt>
                <c:pt idx="5662">
                  <c:v>799.91199962452151</c:v>
                </c:pt>
                <c:pt idx="5663">
                  <c:v>800.02257112259497</c:v>
                </c:pt>
                <c:pt idx="5664">
                  <c:v>800.13313837906696</c:v>
                </c:pt>
                <c:pt idx="5665">
                  <c:v>800.24370139484904</c:v>
                </c:pt>
                <c:pt idx="5666">
                  <c:v>800.35426017085547</c:v>
                </c:pt>
                <c:pt idx="5667">
                  <c:v>800.46481470799506</c:v>
                </c:pt>
                <c:pt idx="5668">
                  <c:v>800.57536500717697</c:v>
                </c:pt>
                <c:pt idx="5669">
                  <c:v>800.68591106931342</c:v>
                </c:pt>
                <c:pt idx="5670">
                  <c:v>800.79645289531197</c:v>
                </c:pt>
                <c:pt idx="5671">
                  <c:v>800.90699048608235</c:v>
                </c:pt>
                <c:pt idx="5672">
                  <c:v>801.01752384253666</c:v>
                </c:pt>
                <c:pt idx="5673">
                  <c:v>801.12805296557951</c:v>
                </c:pt>
                <c:pt idx="5674">
                  <c:v>801.23857785612086</c:v>
                </c:pt>
                <c:pt idx="5675">
                  <c:v>801.34909851506893</c:v>
                </c:pt>
                <c:pt idx="5676">
                  <c:v>801.45961494333039</c:v>
                </c:pt>
                <c:pt idx="5677">
                  <c:v>801.57012714181303</c:v>
                </c:pt>
                <c:pt idx="5678">
                  <c:v>801.68063511142429</c:v>
                </c:pt>
                <c:pt idx="5679">
                  <c:v>801.79113885307004</c:v>
                </c:pt>
                <c:pt idx="5680">
                  <c:v>801.90163836765555</c:v>
                </c:pt>
                <c:pt idx="5681">
                  <c:v>802.01213365608862</c:v>
                </c:pt>
                <c:pt idx="5682">
                  <c:v>802.12262471927295</c:v>
                </c:pt>
                <c:pt idx="5683">
                  <c:v>802.23311155811496</c:v>
                </c:pt>
                <c:pt idx="5684">
                  <c:v>802.34359417351641</c:v>
                </c:pt>
                <c:pt idx="5685">
                  <c:v>802.45407256638703</c:v>
                </c:pt>
                <c:pt idx="5686">
                  <c:v>802.56454673762437</c:v>
                </c:pt>
                <c:pt idx="5687">
                  <c:v>802.6750166881377</c:v>
                </c:pt>
                <c:pt idx="5688">
                  <c:v>802.78548241882731</c:v>
                </c:pt>
                <c:pt idx="5689">
                  <c:v>802.89594393059656</c:v>
                </c:pt>
                <c:pt idx="5690">
                  <c:v>803.006401224348</c:v>
                </c:pt>
                <c:pt idx="5691">
                  <c:v>803.11685430098487</c:v>
                </c:pt>
                <c:pt idx="5692">
                  <c:v>803.22730316140871</c:v>
                </c:pt>
                <c:pt idx="5693">
                  <c:v>803.33774780652141</c:v>
                </c:pt>
                <c:pt idx="5694">
                  <c:v>803.44818823722255</c:v>
                </c:pt>
                <c:pt idx="5695">
                  <c:v>803.55862445441528</c:v>
                </c:pt>
                <c:pt idx="5696">
                  <c:v>803.66905645899806</c:v>
                </c:pt>
                <c:pt idx="5697">
                  <c:v>803.77948425187333</c:v>
                </c:pt>
                <c:pt idx="5698">
                  <c:v>803.88990783393729</c:v>
                </c:pt>
                <c:pt idx="5699">
                  <c:v>804.00032720609215</c:v>
                </c:pt>
                <c:pt idx="5700">
                  <c:v>804.11074236923776</c:v>
                </c:pt>
                <c:pt idx="5701">
                  <c:v>804.22115332427006</c:v>
                </c:pt>
                <c:pt idx="5702">
                  <c:v>804.33156007209016</c:v>
                </c:pt>
                <c:pt idx="5703">
                  <c:v>804.44196261359355</c:v>
                </c:pt>
                <c:pt idx="5704">
                  <c:v>804.55236094968075</c:v>
                </c:pt>
                <c:pt idx="5705">
                  <c:v>804.66275508124784</c:v>
                </c:pt>
                <c:pt idx="5706">
                  <c:v>804.77314500919033</c:v>
                </c:pt>
                <c:pt idx="5707">
                  <c:v>804.88353073440589</c:v>
                </c:pt>
                <c:pt idx="5708">
                  <c:v>804.99391225779277</c:v>
                </c:pt>
                <c:pt idx="5709">
                  <c:v>805.10428958024511</c:v>
                </c:pt>
                <c:pt idx="5710">
                  <c:v>805.21466270265728</c:v>
                </c:pt>
                <c:pt idx="5711">
                  <c:v>805.32503162592741</c:v>
                </c:pt>
                <c:pt idx="5712">
                  <c:v>805.43539635094737</c:v>
                </c:pt>
                <c:pt idx="5713">
                  <c:v>805.54575687861461</c:v>
                </c:pt>
                <c:pt idx="5714">
                  <c:v>805.65611320982305</c:v>
                </c:pt>
                <c:pt idx="5715">
                  <c:v>805.76646534546501</c:v>
                </c:pt>
                <c:pt idx="5716">
                  <c:v>805.87681328643373</c:v>
                </c:pt>
                <c:pt idx="5717">
                  <c:v>805.98715703362427</c:v>
                </c:pt>
                <c:pt idx="5718">
                  <c:v>806.09749658792839</c:v>
                </c:pt>
                <c:pt idx="5719">
                  <c:v>806.20783195023876</c:v>
                </c:pt>
                <c:pt idx="5720">
                  <c:v>806.31816312144701</c:v>
                </c:pt>
                <c:pt idx="5721">
                  <c:v>806.4284901024464</c:v>
                </c:pt>
                <c:pt idx="5722">
                  <c:v>806.53881289412584</c:v>
                </c:pt>
                <c:pt idx="5723">
                  <c:v>806.6491314973797</c:v>
                </c:pt>
                <c:pt idx="5724">
                  <c:v>806.75944591309758</c:v>
                </c:pt>
                <c:pt idx="5725">
                  <c:v>806.86975614216817</c:v>
                </c:pt>
                <c:pt idx="5726">
                  <c:v>806.9800621854821</c:v>
                </c:pt>
                <c:pt idx="5727">
                  <c:v>807.0903640439318</c:v>
                </c:pt>
                <c:pt idx="5728">
                  <c:v>807.20066171840256</c:v>
                </c:pt>
                <c:pt idx="5729">
                  <c:v>807.31095520978761</c:v>
                </c:pt>
                <c:pt idx="5730">
                  <c:v>807.42124451897234</c:v>
                </c:pt>
                <c:pt idx="5731">
                  <c:v>807.531529646845</c:v>
                </c:pt>
                <c:pt idx="5732">
                  <c:v>807.64181059429643</c:v>
                </c:pt>
                <c:pt idx="5733">
                  <c:v>807.75208736221373</c:v>
                </c:pt>
                <c:pt idx="5734">
                  <c:v>807.86235995148138</c:v>
                </c:pt>
                <c:pt idx="5735">
                  <c:v>807.97262836298933</c:v>
                </c:pt>
                <c:pt idx="5736">
                  <c:v>808.08289259762319</c:v>
                </c:pt>
                <c:pt idx="5737">
                  <c:v>808.1931526562696</c:v>
                </c:pt>
                <c:pt idx="5738">
                  <c:v>808.3034085398134</c:v>
                </c:pt>
                <c:pt idx="5739">
                  <c:v>808.413660249141</c:v>
                </c:pt>
                <c:pt idx="5740">
                  <c:v>808.52390778513814</c:v>
                </c:pt>
                <c:pt idx="5741">
                  <c:v>808.63415114868803</c:v>
                </c:pt>
                <c:pt idx="5742">
                  <c:v>808.74439034067768</c:v>
                </c:pt>
                <c:pt idx="5743">
                  <c:v>808.85462536198986</c:v>
                </c:pt>
                <c:pt idx="5744">
                  <c:v>808.96485621350826</c:v>
                </c:pt>
                <c:pt idx="5745">
                  <c:v>809.07508289611701</c:v>
                </c:pt>
                <c:pt idx="5746">
                  <c:v>809.18530541069981</c:v>
                </c:pt>
                <c:pt idx="5747">
                  <c:v>809.29552375813898</c:v>
                </c:pt>
                <c:pt idx="5748">
                  <c:v>809.40573793931696</c:v>
                </c:pt>
                <c:pt idx="5749">
                  <c:v>809.51594795511528</c:v>
                </c:pt>
                <c:pt idx="5750">
                  <c:v>809.62615380641728</c:v>
                </c:pt>
                <c:pt idx="5751">
                  <c:v>809.73635549410324</c:v>
                </c:pt>
                <c:pt idx="5752">
                  <c:v>809.84655301905559</c:v>
                </c:pt>
                <c:pt idx="5753">
                  <c:v>809.95674638215382</c:v>
                </c:pt>
                <c:pt idx="5754">
                  <c:v>810.06693558427799</c:v>
                </c:pt>
                <c:pt idx="5755">
                  <c:v>810.17712062631097</c:v>
                </c:pt>
                <c:pt idx="5756">
                  <c:v>810.28730150913202</c:v>
                </c:pt>
                <c:pt idx="5757">
                  <c:v>810.39747823361654</c:v>
                </c:pt>
                <c:pt idx="5758">
                  <c:v>810.50765080064889</c:v>
                </c:pt>
                <c:pt idx="5759">
                  <c:v>810.61781921110469</c:v>
                </c:pt>
                <c:pt idx="5760">
                  <c:v>810.72798346586353</c:v>
                </c:pt>
                <c:pt idx="5761">
                  <c:v>810.83814356580308</c:v>
                </c:pt>
                <c:pt idx="5762">
                  <c:v>810.94829951180168</c:v>
                </c:pt>
                <c:pt idx="5763">
                  <c:v>811.05845130473608</c:v>
                </c:pt>
                <c:pt idx="5764">
                  <c:v>811.16859894548577</c:v>
                </c:pt>
                <c:pt idx="5765">
                  <c:v>811.27874243492306</c:v>
                </c:pt>
                <c:pt idx="5766">
                  <c:v>811.38888177392937</c:v>
                </c:pt>
                <c:pt idx="5767">
                  <c:v>811.49901696337622</c:v>
                </c:pt>
                <c:pt idx="5768">
                  <c:v>811.60914800414218</c:v>
                </c:pt>
                <c:pt idx="5769">
                  <c:v>811.71927489710265</c:v>
                </c:pt>
                <c:pt idx="5770">
                  <c:v>811.82939764313244</c:v>
                </c:pt>
                <c:pt idx="5771">
                  <c:v>811.93951624310534</c:v>
                </c:pt>
                <c:pt idx="5772">
                  <c:v>812.04963069789528</c:v>
                </c:pt>
                <c:pt idx="5773">
                  <c:v>812.15974100837957</c:v>
                </c:pt>
                <c:pt idx="5774">
                  <c:v>812.26984717542837</c:v>
                </c:pt>
                <c:pt idx="5775">
                  <c:v>812.37994919991786</c:v>
                </c:pt>
                <c:pt idx="5776">
                  <c:v>812.49004708271821</c:v>
                </c:pt>
                <c:pt idx="5777">
                  <c:v>812.60014082470502</c:v>
                </c:pt>
                <c:pt idx="5778">
                  <c:v>812.71023042674915</c:v>
                </c:pt>
                <c:pt idx="5779">
                  <c:v>812.82031588972302</c:v>
                </c:pt>
                <c:pt idx="5780">
                  <c:v>812.93039721449964</c:v>
                </c:pt>
                <c:pt idx="5781">
                  <c:v>813.04047440194643</c:v>
                </c:pt>
                <c:pt idx="5782">
                  <c:v>813.15054745293901</c:v>
                </c:pt>
                <c:pt idx="5783">
                  <c:v>813.26061636834731</c:v>
                </c:pt>
                <c:pt idx="5784">
                  <c:v>813.37068114903957</c:v>
                </c:pt>
                <c:pt idx="5785">
                  <c:v>813.48074179588571</c:v>
                </c:pt>
                <c:pt idx="5786">
                  <c:v>813.59079830975861</c:v>
                </c:pt>
                <c:pt idx="5787">
                  <c:v>813.70085069152469</c:v>
                </c:pt>
                <c:pt idx="5788">
                  <c:v>813.81089894205581</c:v>
                </c:pt>
                <c:pt idx="5789">
                  <c:v>813.92094306221782</c:v>
                </c:pt>
                <c:pt idx="5790">
                  <c:v>814.03098305287961</c:v>
                </c:pt>
                <c:pt idx="5791">
                  <c:v>814.14101891491146</c:v>
                </c:pt>
                <c:pt idx="5792">
                  <c:v>814.25105064917898</c:v>
                </c:pt>
                <c:pt idx="5793">
                  <c:v>814.3610782565496</c:v>
                </c:pt>
                <c:pt idx="5794">
                  <c:v>814.47110173789326</c:v>
                </c:pt>
                <c:pt idx="5795">
                  <c:v>814.58112109407239</c:v>
                </c:pt>
                <c:pt idx="5796">
                  <c:v>814.69113632595713</c:v>
                </c:pt>
                <c:pt idx="5797">
                  <c:v>814.80114743441027</c:v>
                </c:pt>
                <c:pt idx="5798">
                  <c:v>814.91115442030116</c:v>
                </c:pt>
                <c:pt idx="5799">
                  <c:v>815.02115728449246</c:v>
                </c:pt>
                <c:pt idx="5800">
                  <c:v>815.1311560278491</c:v>
                </c:pt>
                <c:pt idx="5801">
                  <c:v>815.24115065123772</c:v>
                </c:pt>
                <c:pt idx="5802">
                  <c:v>815.35114115552187</c:v>
                </c:pt>
                <c:pt idx="5803">
                  <c:v>815.46112754156434</c:v>
                </c:pt>
                <c:pt idx="5804">
                  <c:v>815.57110981023152</c:v>
                </c:pt>
                <c:pt idx="5805">
                  <c:v>815.68108796238675</c:v>
                </c:pt>
                <c:pt idx="5806">
                  <c:v>815.79106199889077</c:v>
                </c:pt>
                <c:pt idx="5807">
                  <c:v>815.90103192060701</c:v>
                </c:pt>
                <c:pt idx="5808">
                  <c:v>816.01099772839859</c:v>
                </c:pt>
                <c:pt idx="5809">
                  <c:v>816.12095942312862</c:v>
                </c:pt>
                <c:pt idx="5810">
                  <c:v>816.23091700565658</c:v>
                </c:pt>
                <c:pt idx="5811">
                  <c:v>816.34087047684432</c:v>
                </c:pt>
                <c:pt idx="5812">
                  <c:v>816.45081983755529</c:v>
                </c:pt>
                <c:pt idx="5813">
                  <c:v>816.56076508864805</c:v>
                </c:pt>
                <c:pt idx="5814">
                  <c:v>816.67070623098346</c:v>
                </c:pt>
                <c:pt idx="5815">
                  <c:v>816.78064326542255</c:v>
                </c:pt>
                <c:pt idx="5816">
                  <c:v>816.89057619282539</c:v>
                </c:pt>
                <c:pt idx="5817">
                  <c:v>817.00050501404894</c:v>
                </c:pt>
                <c:pt idx="5818">
                  <c:v>817.11042972995506</c:v>
                </c:pt>
                <c:pt idx="5819">
                  <c:v>817.22035034140083</c:v>
                </c:pt>
                <c:pt idx="5820">
                  <c:v>817.33026684924641</c:v>
                </c:pt>
                <c:pt idx="5821">
                  <c:v>817.44017925435014</c:v>
                </c:pt>
                <c:pt idx="5822">
                  <c:v>817.55008755756762</c:v>
                </c:pt>
                <c:pt idx="5823">
                  <c:v>817.65999175975651</c:v>
                </c:pt>
                <c:pt idx="5824">
                  <c:v>817.7698918617765</c:v>
                </c:pt>
                <c:pt idx="5825">
                  <c:v>817.87978786448264</c:v>
                </c:pt>
                <c:pt idx="5826">
                  <c:v>817.98967976873166</c:v>
                </c:pt>
                <c:pt idx="5827">
                  <c:v>818.09956757538043</c:v>
                </c:pt>
                <c:pt idx="5828">
                  <c:v>818.20945128528399</c:v>
                </c:pt>
                <c:pt idx="5829">
                  <c:v>818.31933089929953</c:v>
                </c:pt>
                <c:pt idx="5830">
                  <c:v>818.42920641827982</c:v>
                </c:pt>
                <c:pt idx="5831">
                  <c:v>818.53907784308058</c:v>
                </c:pt>
                <c:pt idx="5832">
                  <c:v>818.648945174559</c:v>
                </c:pt>
                <c:pt idx="5833">
                  <c:v>818.75880841356661</c:v>
                </c:pt>
                <c:pt idx="5834">
                  <c:v>818.86866756095787</c:v>
                </c:pt>
                <c:pt idx="5835">
                  <c:v>818.97852261758464</c:v>
                </c:pt>
                <c:pt idx="5836">
                  <c:v>819.08837358430458</c:v>
                </c:pt>
                <c:pt idx="5837">
                  <c:v>819.19822046196805</c:v>
                </c:pt>
                <c:pt idx="5838">
                  <c:v>819.30806325142817</c:v>
                </c:pt>
                <c:pt idx="5839">
                  <c:v>819.41790195353599</c:v>
                </c:pt>
                <c:pt idx="5840">
                  <c:v>819.52773656914485</c:v>
                </c:pt>
                <c:pt idx="5841">
                  <c:v>819.63756709910672</c:v>
                </c:pt>
                <c:pt idx="5842">
                  <c:v>819.74739354427152</c:v>
                </c:pt>
                <c:pt idx="5843">
                  <c:v>819.85721590549088</c:v>
                </c:pt>
                <c:pt idx="5844">
                  <c:v>819.96703418361517</c:v>
                </c:pt>
                <c:pt idx="5845">
                  <c:v>820.07684837949648</c:v>
                </c:pt>
                <c:pt idx="5846">
                  <c:v>820.18665849398371</c:v>
                </c:pt>
                <c:pt idx="5847">
                  <c:v>820.29646452792622</c:v>
                </c:pt>
                <c:pt idx="5848">
                  <c:v>820.40626648217426</c:v>
                </c:pt>
                <c:pt idx="5849">
                  <c:v>820.51606435757708</c:v>
                </c:pt>
                <c:pt idx="5850">
                  <c:v>820.62585815498232</c:v>
                </c:pt>
                <c:pt idx="5851">
                  <c:v>820.73564787523878</c:v>
                </c:pt>
                <c:pt idx="5852">
                  <c:v>820.84543351919365</c:v>
                </c:pt>
                <c:pt idx="5853">
                  <c:v>820.95521508769798</c:v>
                </c:pt>
                <c:pt idx="5854">
                  <c:v>821.0649925815967</c:v>
                </c:pt>
                <c:pt idx="5855">
                  <c:v>821.1747660017362</c:v>
                </c:pt>
                <c:pt idx="5856">
                  <c:v>821.28453534896585</c:v>
                </c:pt>
                <c:pt idx="5857">
                  <c:v>821.39430062413078</c:v>
                </c:pt>
                <c:pt idx="5858">
                  <c:v>821.50406182807603</c:v>
                </c:pt>
                <c:pt idx="5859">
                  <c:v>821.61381896165062</c:v>
                </c:pt>
                <c:pt idx="5860">
                  <c:v>821.72357202569822</c:v>
                </c:pt>
                <c:pt idx="5861">
                  <c:v>821.8333210210634</c:v>
                </c:pt>
                <c:pt idx="5862">
                  <c:v>821.94306594859154</c:v>
                </c:pt>
                <c:pt idx="5863">
                  <c:v>822.05280680912801</c:v>
                </c:pt>
                <c:pt idx="5864">
                  <c:v>822.16254360351627</c:v>
                </c:pt>
                <c:pt idx="5865">
                  <c:v>822.272276332601</c:v>
                </c:pt>
                <c:pt idx="5866">
                  <c:v>822.38200499722507</c:v>
                </c:pt>
                <c:pt idx="5867">
                  <c:v>822.49172959823477</c:v>
                </c:pt>
                <c:pt idx="5868">
                  <c:v>822.60145013646763</c:v>
                </c:pt>
                <c:pt idx="5869">
                  <c:v>822.7111666127696</c:v>
                </c:pt>
                <c:pt idx="5870">
                  <c:v>822.82087902798435</c:v>
                </c:pt>
                <c:pt idx="5871">
                  <c:v>822.93058738295179</c:v>
                </c:pt>
                <c:pt idx="5872">
                  <c:v>823.04029167851422</c:v>
                </c:pt>
                <c:pt idx="5873">
                  <c:v>823.14999191551306</c:v>
                </c:pt>
                <c:pt idx="5874">
                  <c:v>823.25968809478741</c:v>
                </c:pt>
                <c:pt idx="5875">
                  <c:v>823.36938021718242</c:v>
                </c:pt>
                <c:pt idx="5876">
                  <c:v>823.47906828353621</c:v>
                </c:pt>
                <c:pt idx="5877">
                  <c:v>823.58875229468845</c:v>
                </c:pt>
                <c:pt idx="5878">
                  <c:v>823.69843225147963</c:v>
                </c:pt>
                <c:pt idx="5879">
                  <c:v>823.80810815474933</c:v>
                </c:pt>
                <c:pt idx="5880">
                  <c:v>823.917780005336</c:v>
                </c:pt>
                <c:pt idx="5881">
                  <c:v>824.02744780407932</c:v>
                </c:pt>
                <c:pt idx="5882">
                  <c:v>824.13711155181738</c:v>
                </c:pt>
                <c:pt idx="5883">
                  <c:v>824.24677124938898</c:v>
                </c:pt>
                <c:pt idx="5884">
                  <c:v>824.35642689763222</c:v>
                </c:pt>
                <c:pt idx="5885">
                  <c:v>824.4660784973828</c:v>
                </c:pt>
                <c:pt idx="5886">
                  <c:v>824.57572604948166</c:v>
                </c:pt>
                <c:pt idx="5887">
                  <c:v>824.68536955476247</c:v>
                </c:pt>
                <c:pt idx="5888">
                  <c:v>824.79500901406334</c:v>
                </c:pt>
                <c:pt idx="5889">
                  <c:v>824.90464442821929</c:v>
                </c:pt>
                <c:pt idx="5890">
                  <c:v>825.0142757980675</c:v>
                </c:pt>
                <c:pt idx="5891">
                  <c:v>825.12390312444506</c:v>
                </c:pt>
                <c:pt idx="5892">
                  <c:v>825.23352640818507</c:v>
                </c:pt>
                <c:pt idx="5893">
                  <c:v>825.34314565012357</c:v>
                </c:pt>
                <c:pt idx="5894">
                  <c:v>825.45276085109572</c:v>
                </c:pt>
                <c:pt idx="5895">
                  <c:v>825.56237201193483</c:v>
                </c:pt>
                <c:pt idx="5896">
                  <c:v>825.67197913347638</c:v>
                </c:pt>
                <c:pt idx="5897">
                  <c:v>825.78158221655337</c:v>
                </c:pt>
                <c:pt idx="5898">
                  <c:v>825.89118126199935</c:v>
                </c:pt>
                <c:pt idx="5899">
                  <c:v>826.00077627064775</c:v>
                </c:pt>
                <c:pt idx="5900">
                  <c:v>826.11036724333167</c:v>
                </c:pt>
                <c:pt idx="5901">
                  <c:v>826.21995418088443</c:v>
                </c:pt>
                <c:pt idx="5902">
                  <c:v>826.32953708413686</c:v>
                </c:pt>
                <c:pt idx="5903">
                  <c:v>826.43911595392149</c:v>
                </c:pt>
                <c:pt idx="5904">
                  <c:v>826.54869079106902</c:v>
                </c:pt>
                <c:pt idx="5905">
                  <c:v>826.65826159641347</c:v>
                </c:pt>
                <c:pt idx="5906">
                  <c:v>826.76782837078304</c:v>
                </c:pt>
                <c:pt idx="5907">
                  <c:v>826.87739111501048</c:v>
                </c:pt>
                <c:pt idx="5908">
                  <c:v>826.98694982992606</c:v>
                </c:pt>
                <c:pt idx="5909">
                  <c:v>827.09650451635696</c:v>
                </c:pt>
                <c:pt idx="5910">
                  <c:v>827.20605517513707</c:v>
                </c:pt>
                <c:pt idx="5911">
                  <c:v>827.31560180709346</c:v>
                </c:pt>
                <c:pt idx="5912">
                  <c:v>827.42514441305389</c:v>
                </c:pt>
                <c:pt idx="5913">
                  <c:v>827.53468299385054</c:v>
                </c:pt>
                <c:pt idx="5914">
                  <c:v>827.6442175503106</c:v>
                </c:pt>
                <c:pt idx="5915">
                  <c:v>827.75374808326251</c:v>
                </c:pt>
                <c:pt idx="5916">
                  <c:v>827.86327459353242</c:v>
                </c:pt>
                <c:pt idx="5917">
                  <c:v>827.97279708195038</c:v>
                </c:pt>
                <c:pt idx="5918">
                  <c:v>828.08231554934343</c:v>
                </c:pt>
                <c:pt idx="5919">
                  <c:v>828.19182999653708</c:v>
                </c:pt>
                <c:pt idx="5920">
                  <c:v>828.30134042435816</c:v>
                </c:pt>
                <c:pt idx="5921">
                  <c:v>828.41084683363522</c:v>
                </c:pt>
                <c:pt idx="5922">
                  <c:v>828.52034922519204</c:v>
                </c:pt>
                <c:pt idx="5923">
                  <c:v>828.62984759985318</c:v>
                </c:pt>
                <c:pt idx="5924">
                  <c:v>828.73934195844924</c:v>
                </c:pt>
                <c:pt idx="5925">
                  <c:v>828.8488323017998</c:v>
                </c:pt>
                <c:pt idx="5926">
                  <c:v>828.95831863073204</c:v>
                </c:pt>
                <c:pt idx="5927">
                  <c:v>829.06780094607313</c:v>
                </c:pt>
                <c:pt idx="5928">
                  <c:v>829.17727924864096</c:v>
                </c:pt>
                <c:pt idx="5929">
                  <c:v>829.28675353926565</c:v>
                </c:pt>
                <c:pt idx="5930">
                  <c:v>829.396223818767</c:v>
                </c:pt>
                <c:pt idx="5931">
                  <c:v>829.50569008796867</c:v>
                </c:pt>
                <c:pt idx="5932">
                  <c:v>829.61515234769661</c:v>
                </c:pt>
                <c:pt idx="5933">
                  <c:v>829.72461059876935</c:v>
                </c:pt>
                <c:pt idx="5934">
                  <c:v>829.83406484201203</c:v>
                </c:pt>
                <c:pt idx="5935">
                  <c:v>829.94351507824706</c:v>
                </c:pt>
                <c:pt idx="5936">
                  <c:v>830.05296130829356</c:v>
                </c:pt>
                <c:pt idx="5937">
                  <c:v>830.16240353297417</c:v>
                </c:pt>
                <c:pt idx="5938">
                  <c:v>830.27184175311254</c:v>
                </c:pt>
                <c:pt idx="5939">
                  <c:v>830.38127596952563</c:v>
                </c:pt>
                <c:pt idx="5940">
                  <c:v>830.49070618303574</c:v>
                </c:pt>
                <c:pt idx="5941">
                  <c:v>830.60013239446221</c:v>
                </c:pt>
                <c:pt idx="5942">
                  <c:v>830.70955460462642</c:v>
                </c:pt>
                <c:pt idx="5943">
                  <c:v>830.81897281434783</c:v>
                </c:pt>
                <c:pt idx="5944">
                  <c:v>830.92838702444431</c:v>
                </c:pt>
                <c:pt idx="5945">
                  <c:v>831.0377972357353</c:v>
                </c:pt>
                <c:pt idx="5946">
                  <c:v>831.14720344904049</c:v>
                </c:pt>
                <c:pt idx="5947">
                  <c:v>831.25660566517809</c:v>
                </c:pt>
                <c:pt idx="5948">
                  <c:v>831.3660038849639</c:v>
                </c:pt>
                <c:pt idx="5949">
                  <c:v>831.47539810921853</c:v>
                </c:pt>
                <c:pt idx="5950">
                  <c:v>831.58478833875881</c:v>
                </c:pt>
                <c:pt idx="5951">
                  <c:v>831.69417457440204</c:v>
                </c:pt>
                <c:pt idx="5952">
                  <c:v>831.80355681696267</c:v>
                </c:pt>
                <c:pt idx="5953">
                  <c:v>831.91293506726151</c:v>
                </c:pt>
                <c:pt idx="5954">
                  <c:v>832.02230932611076</c:v>
                </c:pt>
                <c:pt idx="5955">
                  <c:v>832.13167959432872</c:v>
                </c:pt>
                <c:pt idx="5956">
                  <c:v>832.2410458727295</c:v>
                </c:pt>
                <c:pt idx="5957">
                  <c:v>832.35040816212972</c:v>
                </c:pt>
                <c:pt idx="5958">
                  <c:v>832.45976646334441</c:v>
                </c:pt>
                <c:pt idx="5959">
                  <c:v>832.56912077718812</c:v>
                </c:pt>
                <c:pt idx="5960">
                  <c:v>832.67847110447428</c:v>
                </c:pt>
                <c:pt idx="5961">
                  <c:v>832.78781744601872</c:v>
                </c:pt>
                <c:pt idx="5962">
                  <c:v>832.89715980263281</c:v>
                </c:pt>
                <c:pt idx="5963">
                  <c:v>833.00649817513283</c:v>
                </c:pt>
                <c:pt idx="5964">
                  <c:v>833.11583256432925</c:v>
                </c:pt>
                <c:pt idx="5965">
                  <c:v>833.22516297103743</c:v>
                </c:pt>
                <c:pt idx="5966">
                  <c:v>833.33448939606944</c:v>
                </c:pt>
                <c:pt idx="5967">
                  <c:v>833.44381184023632</c:v>
                </c:pt>
                <c:pt idx="5968">
                  <c:v>833.55313030435263</c:v>
                </c:pt>
                <c:pt idx="5969">
                  <c:v>833.66244478922545</c:v>
                </c:pt>
                <c:pt idx="5970">
                  <c:v>833.77175529567296</c:v>
                </c:pt>
                <c:pt idx="5971">
                  <c:v>833.88106182449917</c:v>
                </c:pt>
                <c:pt idx="5972">
                  <c:v>833.99036437651955</c:v>
                </c:pt>
                <c:pt idx="5973">
                  <c:v>834.09966295254151</c:v>
                </c:pt>
                <c:pt idx="5974">
                  <c:v>834.20895755337904</c:v>
                </c:pt>
                <c:pt idx="5975">
                  <c:v>834.31824817983897</c:v>
                </c:pt>
                <c:pt idx="5976">
                  <c:v>834.427534832731</c:v>
                </c:pt>
                <c:pt idx="5977">
                  <c:v>834.53681751286672</c:v>
                </c:pt>
                <c:pt idx="5978">
                  <c:v>834.64609622105309</c:v>
                </c:pt>
                <c:pt idx="5979">
                  <c:v>834.75537095809864</c:v>
                </c:pt>
                <c:pt idx="5980">
                  <c:v>834.86464172481385</c:v>
                </c:pt>
                <c:pt idx="5981">
                  <c:v>834.97390852200454</c:v>
                </c:pt>
                <c:pt idx="5982">
                  <c:v>835.08317135047935</c:v>
                </c:pt>
                <c:pt idx="5983">
                  <c:v>835.19243021104762</c:v>
                </c:pt>
                <c:pt idx="5984">
                  <c:v>835.3016851045129</c:v>
                </c:pt>
                <c:pt idx="5985">
                  <c:v>835.41093603168531</c:v>
                </c:pt>
                <c:pt idx="5986">
                  <c:v>835.52018299336896</c:v>
                </c:pt>
                <c:pt idx="5987">
                  <c:v>835.62942599037126</c:v>
                </c:pt>
                <c:pt idx="5988">
                  <c:v>835.73866502349983</c:v>
                </c:pt>
                <c:pt idx="5989">
                  <c:v>835.84790009355811</c:v>
                </c:pt>
                <c:pt idx="5990">
                  <c:v>835.95713120135258</c:v>
                </c:pt>
                <c:pt idx="5991">
                  <c:v>836.06635834768701</c:v>
                </c:pt>
                <c:pt idx="5992">
                  <c:v>836.17558153336745</c:v>
                </c:pt>
                <c:pt idx="5993">
                  <c:v>836.28480075919902</c:v>
                </c:pt>
                <c:pt idx="5994">
                  <c:v>836.39401602598491</c:v>
                </c:pt>
                <c:pt idx="5995">
                  <c:v>836.5032273345297</c:v>
                </c:pt>
                <c:pt idx="5996">
                  <c:v>836.61243468563464</c:v>
                </c:pt>
                <c:pt idx="5997">
                  <c:v>836.72163808010737</c:v>
                </c:pt>
                <c:pt idx="5998">
                  <c:v>836.83083751874744</c:v>
                </c:pt>
                <c:pt idx="5999">
                  <c:v>836.94003300235772</c:v>
                </c:pt>
                <c:pt idx="6000">
                  <c:v>837.04922453174163</c:v>
                </c:pt>
                <c:pt idx="6001">
                  <c:v>837.15841210770316</c:v>
                </c:pt>
                <c:pt idx="6002">
                  <c:v>837.26759573104073</c:v>
                </c:pt>
                <c:pt idx="6003">
                  <c:v>837.37677540255959</c:v>
                </c:pt>
                <c:pt idx="6004">
                  <c:v>837.485951123056</c:v>
                </c:pt>
                <c:pt idx="6005">
                  <c:v>837.59512289333566</c:v>
                </c:pt>
                <c:pt idx="6006">
                  <c:v>837.70429071419551</c:v>
                </c:pt>
                <c:pt idx="6007">
                  <c:v>837.81345458643852</c:v>
                </c:pt>
                <c:pt idx="6008">
                  <c:v>837.92261451086392</c:v>
                </c:pt>
                <c:pt idx="6009">
                  <c:v>838.03177048827206</c:v>
                </c:pt>
                <c:pt idx="6010">
                  <c:v>838.14092251946101</c:v>
                </c:pt>
                <c:pt idx="6011">
                  <c:v>838.25007060523319</c:v>
                </c:pt>
                <c:pt idx="6012">
                  <c:v>838.35921474638235</c:v>
                </c:pt>
                <c:pt idx="6013">
                  <c:v>838.46835494371044</c:v>
                </c:pt>
                <c:pt idx="6014">
                  <c:v>838.57749119801645</c:v>
                </c:pt>
                <c:pt idx="6015">
                  <c:v>838.68662351009459</c:v>
                </c:pt>
                <c:pt idx="6016">
                  <c:v>838.79575188074705</c:v>
                </c:pt>
                <c:pt idx="6017">
                  <c:v>838.90487631076815</c:v>
                </c:pt>
                <c:pt idx="6018">
                  <c:v>839.01399680095687</c:v>
                </c:pt>
                <c:pt idx="6019">
                  <c:v>839.12311335210927</c:v>
                </c:pt>
                <c:pt idx="6020">
                  <c:v>839.23222596502262</c:v>
                </c:pt>
                <c:pt idx="6021">
                  <c:v>839.34133464049103</c:v>
                </c:pt>
                <c:pt idx="6022">
                  <c:v>839.45043937931257</c:v>
                </c:pt>
                <c:pt idx="6023">
                  <c:v>839.55954018228181</c:v>
                </c:pt>
                <c:pt idx="6024">
                  <c:v>839.66863705019432</c:v>
                </c:pt>
                <c:pt idx="6025">
                  <c:v>839.7777299838466</c:v>
                </c:pt>
                <c:pt idx="6026">
                  <c:v>839.88681898403161</c:v>
                </c:pt>
                <c:pt idx="6027">
                  <c:v>839.99590405154481</c:v>
                </c:pt>
                <c:pt idx="6028">
                  <c:v>840.10498518717964</c:v>
                </c:pt>
                <c:pt idx="6029">
                  <c:v>840.21406239173052</c:v>
                </c:pt>
                <c:pt idx="6030">
                  <c:v>840.3231356659893</c:v>
                </c:pt>
                <c:pt idx="6031">
                  <c:v>840.43220501075132</c:v>
                </c:pt>
                <c:pt idx="6032">
                  <c:v>840.5412704268108</c:v>
                </c:pt>
                <c:pt idx="6033">
                  <c:v>840.65033191495809</c:v>
                </c:pt>
                <c:pt idx="6034">
                  <c:v>840.75938947598661</c:v>
                </c:pt>
                <c:pt idx="6035">
                  <c:v>840.86844311068762</c:v>
                </c:pt>
                <c:pt idx="6036">
                  <c:v>840.97749281985398</c:v>
                </c:pt>
                <c:pt idx="6037">
                  <c:v>841.08653860427626</c:v>
                </c:pt>
                <c:pt idx="6038">
                  <c:v>841.19558046474697</c:v>
                </c:pt>
                <c:pt idx="6039">
                  <c:v>841.30461840205749</c:v>
                </c:pt>
                <c:pt idx="6040">
                  <c:v>841.41365241699668</c:v>
                </c:pt>
                <c:pt idx="6041">
                  <c:v>841.52268251035537</c:v>
                </c:pt>
                <c:pt idx="6042">
                  <c:v>841.63170868292434</c:v>
                </c:pt>
                <c:pt idx="6043">
                  <c:v>841.74073093549453</c:v>
                </c:pt>
                <c:pt idx="6044">
                  <c:v>841.84974926885263</c:v>
                </c:pt>
                <c:pt idx="6045">
                  <c:v>841.95876368379038</c:v>
                </c:pt>
                <c:pt idx="6046">
                  <c:v>842.06777418109561</c:v>
                </c:pt>
                <c:pt idx="6047">
                  <c:v>842.17678076155801</c:v>
                </c:pt>
                <c:pt idx="6048">
                  <c:v>842.28578342596302</c:v>
                </c:pt>
                <c:pt idx="6049">
                  <c:v>842.39478217510225</c:v>
                </c:pt>
                <c:pt idx="6050">
                  <c:v>842.50377700976151</c:v>
                </c:pt>
                <c:pt idx="6051">
                  <c:v>842.61276793072943</c:v>
                </c:pt>
                <c:pt idx="6052">
                  <c:v>842.72175493879161</c:v>
                </c:pt>
                <c:pt idx="6053">
                  <c:v>842.83073803473587</c:v>
                </c:pt>
                <c:pt idx="6054">
                  <c:v>842.93971721935145</c:v>
                </c:pt>
                <c:pt idx="6055">
                  <c:v>843.04869249341971</c:v>
                </c:pt>
                <c:pt idx="6056">
                  <c:v>843.157663857731</c:v>
                </c:pt>
                <c:pt idx="6057">
                  <c:v>843.26663131306873</c:v>
                </c:pt>
                <c:pt idx="6058">
                  <c:v>843.37559486021939</c:v>
                </c:pt>
                <c:pt idx="6059">
                  <c:v>843.48455449996732</c:v>
                </c:pt>
                <c:pt idx="6060">
                  <c:v>843.59351023309807</c:v>
                </c:pt>
                <c:pt idx="6061">
                  <c:v>843.70246206039781</c:v>
                </c:pt>
                <c:pt idx="6062">
                  <c:v>843.81140998264857</c:v>
                </c:pt>
                <c:pt idx="6063">
                  <c:v>843.92035400063344</c:v>
                </c:pt>
                <c:pt idx="6064">
                  <c:v>844.02929411514003</c:v>
                </c:pt>
                <c:pt idx="6065">
                  <c:v>844.13823032694881</c:v>
                </c:pt>
                <c:pt idx="6066">
                  <c:v>844.24716263684411</c:v>
                </c:pt>
                <c:pt idx="6067">
                  <c:v>844.35609104560797</c:v>
                </c:pt>
                <c:pt idx="6068">
                  <c:v>844.46501555402449</c:v>
                </c:pt>
                <c:pt idx="6069">
                  <c:v>844.57393616287504</c:v>
                </c:pt>
                <c:pt idx="6070">
                  <c:v>844.68285287294134</c:v>
                </c:pt>
                <c:pt idx="6071">
                  <c:v>844.79176568500543</c:v>
                </c:pt>
                <c:pt idx="6072">
                  <c:v>844.90067459985016</c:v>
                </c:pt>
                <c:pt idx="6073">
                  <c:v>845.00957961825554</c:v>
                </c:pt>
                <c:pt idx="6074">
                  <c:v>845.11848074100101</c:v>
                </c:pt>
                <c:pt idx="6075">
                  <c:v>845.22737796886975</c:v>
                </c:pt>
                <c:pt idx="6076">
                  <c:v>845.33627130264051</c:v>
                </c:pt>
                <c:pt idx="6077">
                  <c:v>845.44516074309388</c:v>
                </c:pt>
                <c:pt idx="6078">
                  <c:v>845.55404629101133</c:v>
                </c:pt>
                <c:pt idx="6079">
                  <c:v>845.66292794716924</c:v>
                </c:pt>
                <c:pt idx="6080">
                  <c:v>845.77180571234817</c:v>
                </c:pt>
                <c:pt idx="6081">
                  <c:v>845.88067958732722</c:v>
                </c:pt>
                <c:pt idx="6082">
                  <c:v>845.98954957288618</c:v>
                </c:pt>
                <c:pt idx="6083">
                  <c:v>846.09841566980128</c:v>
                </c:pt>
                <c:pt idx="6084">
                  <c:v>846.20727787885232</c:v>
                </c:pt>
                <c:pt idx="6085">
                  <c:v>846.31613620081419</c:v>
                </c:pt>
                <c:pt idx="6086">
                  <c:v>846.42499063646756</c:v>
                </c:pt>
                <c:pt idx="6087">
                  <c:v>846.53384118658835</c:v>
                </c:pt>
                <c:pt idx="6088">
                  <c:v>846.64268785195577</c:v>
                </c:pt>
                <c:pt idx="6089">
                  <c:v>846.75153063334153</c:v>
                </c:pt>
                <c:pt idx="6090">
                  <c:v>846.86036953152745</c:v>
                </c:pt>
                <c:pt idx="6091">
                  <c:v>846.96920454728456</c:v>
                </c:pt>
                <c:pt idx="6092">
                  <c:v>847.07803568139195</c:v>
                </c:pt>
                <c:pt idx="6093">
                  <c:v>847.18686293462599</c:v>
                </c:pt>
                <c:pt idx="6094">
                  <c:v>847.29568630775964</c:v>
                </c:pt>
                <c:pt idx="6095">
                  <c:v>847.40450580156732</c:v>
                </c:pt>
                <c:pt idx="6096">
                  <c:v>847.51332141682656</c:v>
                </c:pt>
                <c:pt idx="6097">
                  <c:v>847.62213315430802</c:v>
                </c:pt>
                <c:pt idx="6098">
                  <c:v>847.73094101478966</c:v>
                </c:pt>
                <c:pt idx="6099">
                  <c:v>847.83974499904366</c:v>
                </c:pt>
                <c:pt idx="6100">
                  <c:v>847.94854510784103</c:v>
                </c:pt>
                <c:pt idx="6101">
                  <c:v>848.05734134195973</c:v>
                </c:pt>
                <c:pt idx="6102">
                  <c:v>848.16613370217044</c:v>
                </c:pt>
                <c:pt idx="6103">
                  <c:v>848.27492218924624</c:v>
                </c:pt>
                <c:pt idx="6104">
                  <c:v>848.38370680395803</c:v>
                </c:pt>
                <c:pt idx="6105">
                  <c:v>848.49248754707958</c:v>
                </c:pt>
                <c:pt idx="6106">
                  <c:v>848.60126441938212</c:v>
                </c:pt>
                <c:pt idx="6107">
                  <c:v>848.71003742163884</c:v>
                </c:pt>
                <c:pt idx="6108">
                  <c:v>848.81880655461907</c:v>
                </c:pt>
                <c:pt idx="6109">
                  <c:v>848.92757181909451</c:v>
                </c:pt>
                <c:pt idx="6110">
                  <c:v>849.03633321583538</c:v>
                </c:pt>
                <c:pt idx="6111">
                  <c:v>849.14509074561261</c:v>
                </c:pt>
                <c:pt idx="6112">
                  <c:v>849.25384440919674</c:v>
                </c:pt>
                <c:pt idx="6113">
                  <c:v>849.36259420735644</c:v>
                </c:pt>
                <c:pt idx="6114">
                  <c:v>849.47134014086328</c:v>
                </c:pt>
                <c:pt idx="6115">
                  <c:v>849.58008221048453</c:v>
                </c:pt>
                <c:pt idx="6116">
                  <c:v>849.68882041699283</c:v>
                </c:pt>
                <c:pt idx="6117">
                  <c:v>849.79755476115258</c:v>
                </c:pt>
                <c:pt idx="6118">
                  <c:v>849.90628524373392</c:v>
                </c:pt>
                <c:pt idx="6119">
                  <c:v>850.01501186550729</c:v>
                </c:pt>
                <c:pt idx="6120">
                  <c:v>850.12373462723679</c:v>
                </c:pt>
                <c:pt idx="6121">
                  <c:v>850.23245352969184</c:v>
                </c:pt>
                <c:pt idx="6122">
                  <c:v>850.34116857364143</c:v>
                </c:pt>
                <c:pt idx="6123">
                  <c:v>850.44987975985055</c:v>
                </c:pt>
                <c:pt idx="6124">
                  <c:v>850.55858708908818</c:v>
                </c:pt>
                <c:pt idx="6125">
                  <c:v>850.66729056211807</c:v>
                </c:pt>
                <c:pt idx="6126">
                  <c:v>850.77599017970715</c:v>
                </c:pt>
                <c:pt idx="6127">
                  <c:v>850.88468594262451</c:v>
                </c:pt>
                <c:pt idx="6128">
                  <c:v>850.99337785163141</c:v>
                </c:pt>
                <c:pt idx="6129">
                  <c:v>851.10206590749533</c:v>
                </c:pt>
                <c:pt idx="6130">
                  <c:v>851.21075011098367</c:v>
                </c:pt>
                <c:pt idx="6131">
                  <c:v>851.31943046285824</c:v>
                </c:pt>
                <c:pt idx="6132">
                  <c:v>851.42810696388517</c:v>
                </c:pt>
                <c:pt idx="6133">
                  <c:v>851.53677961482697</c:v>
                </c:pt>
                <c:pt idx="6134">
                  <c:v>851.64544841644999</c:v>
                </c:pt>
                <c:pt idx="6135">
                  <c:v>851.754113369518</c:v>
                </c:pt>
                <c:pt idx="6136">
                  <c:v>851.86277447479313</c:v>
                </c:pt>
                <c:pt idx="6137">
                  <c:v>851.97143173303959</c:v>
                </c:pt>
                <c:pt idx="6138">
                  <c:v>852.0800851450183</c:v>
                </c:pt>
                <c:pt idx="6139">
                  <c:v>852.18873471149584</c:v>
                </c:pt>
                <c:pt idx="6140">
                  <c:v>852.29738043323084</c:v>
                </c:pt>
                <c:pt idx="6141">
                  <c:v>852.40602231098671</c:v>
                </c:pt>
                <c:pt idx="6142">
                  <c:v>852.51466034552641</c:v>
                </c:pt>
                <c:pt idx="6143">
                  <c:v>852.62329453761072</c:v>
                </c:pt>
                <c:pt idx="6144">
                  <c:v>852.73192488800112</c:v>
                </c:pt>
                <c:pt idx="6145">
                  <c:v>852.84055139745772</c:v>
                </c:pt>
                <c:pt idx="6146">
                  <c:v>852.94917406674301</c:v>
                </c:pt>
                <c:pt idx="6147">
                  <c:v>853.05779289661518</c:v>
                </c:pt>
                <c:pt idx="6148">
                  <c:v>853.16640788783752</c:v>
                </c:pt>
                <c:pt idx="6149">
                  <c:v>853.27501904116821</c:v>
                </c:pt>
                <c:pt idx="6150">
                  <c:v>853.38362635736655</c:v>
                </c:pt>
                <c:pt idx="6151">
                  <c:v>853.49222983719142</c:v>
                </c:pt>
                <c:pt idx="6152">
                  <c:v>853.60082948140541</c:v>
                </c:pt>
                <c:pt idx="6153">
                  <c:v>853.70942529076285</c:v>
                </c:pt>
                <c:pt idx="6154">
                  <c:v>853.81801726602464</c:v>
                </c:pt>
                <c:pt idx="6155">
                  <c:v>853.9266054079485</c:v>
                </c:pt>
                <c:pt idx="6156">
                  <c:v>854.03518971729397</c:v>
                </c:pt>
                <c:pt idx="6157">
                  <c:v>854.14377019481742</c:v>
                </c:pt>
                <c:pt idx="6158">
                  <c:v>854.25234684127611</c:v>
                </c:pt>
                <c:pt idx="6159">
                  <c:v>854.36091965742798</c:v>
                </c:pt>
                <c:pt idx="6160">
                  <c:v>854.46948864402952</c:v>
                </c:pt>
                <c:pt idx="6161">
                  <c:v>854.57805380183743</c:v>
                </c:pt>
                <c:pt idx="6162">
                  <c:v>854.68661513160816</c:v>
                </c:pt>
                <c:pt idx="6163">
                  <c:v>854.79517263409866</c:v>
                </c:pt>
                <c:pt idx="6164">
                  <c:v>854.90372631006403</c:v>
                </c:pt>
                <c:pt idx="6165">
                  <c:v>855.01227616025926</c:v>
                </c:pt>
                <c:pt idx="6166">
                  <c:v>855.12082218544128</c:v>
                </c:pt>
                <c:pt idx="6167">
                  <c:v>855.22936438636339</c:v>
                </c:pt>
                <c:pt idx="6168">
                  <c:v>855.33790276378068</c:v>
                </c:pt>
                <c:pt idx="6169">
                  <c:v>855.44643731844735</c:v>
                </c:pt>
                <c:pt idx="6170">
                  <c:v>855.55496805112023</c:v>
                </c:pt>
                <c:pt idx="6171">
                  <c:v>855.66349496255077</c:v>
                </c:pt>
                <c:pt idx="6172">
                  <c:v>855.77201805349353</c:v>
                </c:pt>
                <c:pt idx="6173">
                  <c:v>855.88053732470007</c:v>
                </c:pt>
                <c:pt idx="6174">
                  <c:v>855.98905277692745</c:v>
                </c:pt>
                <c:pt idx="6175">
                  <c:v>856.09756441092532</c:v>
                </c:pt>
                <c:pt idx="6176">
                  <c:v>856.20607222744763</c:v>
                </c:pt>
                <c:pt idx="6177">
                  <c:v>856.31457622724554</c:v>
                </c:pt>
                <c:pt idx="6178">
                  <c:v>856.42307641107254</c:v>
                </c:pt>
                <c:pt idx="6179">
                  <c:v>856.53157277967841</c:v>
                </c:pt>
                <c:pt idx="6180">
                  <c:v>856.64006533381644</c:v>
                </c:pt>
                <c:pt idx="6181">
                  <c:v>856.7485540742374</c:v>
                </c:pt>
                <c:pt idx="6182">
                  <c:v>856.8570390016929</c:v>
                </c:pt>
                <c:pt idx="6183">
                  <c:v>856.9655201169337</c:v>
                </c:pt>
                <c:pt idx="6184">
                  <c:v>857.07399742070697</c:v>
                </c:pt>
                <c:pt idx="6185">
                  <c:v>857.18247091376941</c:v>
                </c:pt>
                <c:pt idx="6186">
                  <c:v>857.29094059686497</c:v>
                </c:pt>
                <c:pt idx="6187">
                  <c:v>857.39940647074343</c:v>
                </c:pt>
                <c:pt idx="6188">
                  <c:v>857.50786853615875</c:v>
                </c:pt>
                <c:pt idx="6189">
                  <c:v>857.61632679385627</c:v>
                </c:pt>
                <c:pt idx="6190">
                  <c:v>857.72478124458735</c:v>
                </c:pt>
                <c:pt idx="6191">
                  <c:v>857.83323188909742</c:v>
                </c:pt>
                <c:pt idx="6192">
                  <c:v>857.94167872813659</c:v>
                </c:pt>
                <c:pt idx="6193">
                  <c:v>858.0501217624527</c:v>
                </c:pt>
                <c:pt idx="6194">
                  <c:v>858.15856099279461</c:v>
                </c:pt>
                <c:pt idx="6195">
                  <c:v>858.26699641990888</c:v>
                </c:pt>
                <c:pt idx="6196">
                  <c:v>858.37542804454154</c:v>
                </c:pt>
                <c:pt idx="6197">
                  <c:v>858.48385586744155</c:v>
                </c:pt>
                <c:pt idx="6198">
                  <c:v>858.59227988935459</c:v>
                </c:pt>
                <c:pt idx="6199">
                  <c:v>858.70070011102723</c:v>
                </c:pt>
                <c:pt idx="6200">
                  <c:v>858.80911653320402</c:v>
                </c:pt>
                <c:pt idx="6201">
                  <c:v>858.91752915663506</c:v>
                </c:pt>
                <c:pt idx="6202">
                  <c:v>859.02593798206078</c:v>
                </c:pt>
                <c:pt idx="6203">
                  <c:v>859.13434301023256</c:v>
                </c:pt>
                <c:pt idx="6204">
                  <c:v>859.24274424188854</c:v>
                </c:pt>
                <c:pt idx="6205">
                  <c:v>859.3511416777776</c:v>
                </c:pt>
                <c:pt idx="6206">
                  <c:v>859.45953531864552</c:v>
                </c:pt>
                <c:pt idx="6207">
                  <c:v>859.56792516523319</c:v>
                </c:pt>
                <c:pt idx="6208">
                  <c:v>859.67631121828731</c:v>
                </c:pt>
                <c:pt idx="6209">
                  <c:v>859.78469347855025</c:v>
                </c:pt>
                <c:pt idx="6210">
                  <c:v>859.89307194676599</c:v>
                </c:pt>
                <c:pt idx="6211">
                  <c:v>860.00144662367654</c:v>
                </c:pt>
                <c:pt idx="6212">
                  <c:v>860.10981751002726</c:v>
                </c:pt>
                <c:pt idx="6213">
                  <c:v>860.2181846065597</c:v>
                </c:pt>
                <c:pt idx="6214">
                  <c:v>860.3265479140149</c:v>
                </c:pt>
                <c:pt idx="6215">
                  <c:v>860.43490743313635</c:v>
                </c:pt>
                <c:pt idx="6216">
                  <c:v>860.54326316466484</c:v>
                </c:pt>
                <c:pt idx="6217">
                  <c:v>860.65161510934536</c:v>
                </c:pt>
                <c:pt idx="6218">
                  <c:v>860.75996326791653</c:v>
                </c:pt>
                <c:pt idx="6219">
                  <c:v>860.86830764111801</c:v>
                </c:pt>
                <c:pt idx="6220">
                  <c:v>860.97664822969557</c:v>
                </c:pt>
                <c:pt idx="6221">
                  <c:v>861.08498503438352</c:v>
                </c:pt>
                <c:pt idx="6222">
                  <c:v>861.19331805592731</c:v>
                </c:pt>
                <c:pt idx="6223">
                  <c:v>861.30164729506407</c:v>
                </c:pt>
                <c:pt idx="6224">
                  <c:v>861.40997275253585</c:v>
                </c:pt>
                <c:pt idx="6225">
                  <c:v>861.51829442908002</c:v>
                </c:pt>
                <c:pt idx="6226">
                  <c:v>861.62661232543678</c:v>
                </c:pt>
                <c:pt idx="6227">
                  <c:v>861.73492644234602</c:v>
                </c:pt>
                <c:pt idx="6228">
                  <c:v>861.84323678054409</c:v>
                </c:pt>
                <c:pt idx="6229">
                  <c:v>861.95154334077199</c:v>
                </c:pt>
                <c:pt idx="6230">
                  <c:v>862.05984612376642</c:v>
                </c:pt>
                <c:pt idx="6231">
                  <c:v>862.16814513026497</c:v>
                </c:pt>
                <c:pt idx="6232">
                  <c:v>862.27644036100696</c:v>
                </c:pt>
                <c:pt idx="6233">
                  <c:v>862.38473181672941</c:v>
                </c:pt>
                <c:pt idx="6234">
                  <c:v>862.49301949816902</c:v>
                </c:pt>
                <c:pt idx="6235">
                  <c:v>862.60130340606304</c:v>
                </c:pt>
                <c:pt idx="6236">
                  <c:v>862.70958354114737</c:v>
                </c:pt>
                <c:pt idx="6237">
                  <c:v>862.81785990415744</c:v>
                </c:pt>
                <c:pt idx="6238">
                  <c:v>862.92613249583246</c:v>
                </c:pt>
                <c:pt idx="6239">
                  <c:v>863.03440131690741</c:v>
                </c:pt>
                <c:pt idx="6240">
                  <c:v>863.14266636811442</c:v>
                </c:pt>
                <c:pt idx="6241">
                  <c:v>863.25092765019201</c:v>
                </c:pt>
                <c:pt idx="6242">
                  <c:v>863.3591851638763</c:v>
                </c:pt>
                <c:pt idx="6243">
                  <c:v>863.46743890989922</c:v>
                </c:pt>
                <c:pt idx="6244">
                  <c:v>863.57568888899743</c:v>
                </c:pt>
                <c:pt idx="6245">
                  <c:v>863.6839351019031</c:v>
                </c:pt>
                <c:pt idx="6246">
                  <c:v>863.79217754935303</c:v>
                </c:pt>
                <c:pt idx="6247">
                  <c:v>863.90041623207765</c:v>
                </c:pt>
                <c:pt idx="6248">
                  <c:v>864.00865115081422</c:v>
                </c:pt>
                <c:pt idx="6249">
                  <c:v>864.11688230629431</c:v>
                </c:pt>
                <c:pt idx="6250">
                  <c:v>864.22510969924804</c:v>
                </c:pt>
                <c:pt idx="6251">
                  <c:v>864.33333333041162</c:v>
                </c:pt>
                <c:pt idx="6252">
                  <c:v>864.44155320051789</c:v>
                </c:pt>
                <c:pt idx="6253">
                  <c:v>864.54976931029705</c:v>
                </c:pt>
                <c:pt idx="6254">
                  <c:v>864.65798166048307</c:v>
                </c:pt>
                <c:pt idx="6255">
                  <c:v>864.76619025180469</c:v>
                </c:pt>
                <c:pt idx="6256">
                  <c:v>864.87439508499472</c:v>
                </c:pt>
                <c:pt idx="6257">
                  <c:v>864.98259616078576</c:v>
                </c:pt>
                <c:pt idx="6258">
                  <c:v>865.09079347990735</c:v>
                </c:pt>
                <c:pt idx="6259">
                  <c:v>865.19898704309037</c:v>
                </c:pt>
                <c:pt idx="6260">
                  <c:v>865.30717685106447</c:v>
                </c:pt>
                <c:pt idx="6261">
                  <c:v>865.41536290456133</c:v>
                </c:pt>
                <c:pt idx="6262">
                  <c:v>865.52354520430913</c:v>
                </c:pt>
                <c:pt idx="6263">
                  <c:v>865.63172375103909</c:v>
                </c:pt>
                <c:pt idx="6264">
                  <c:v>865.73989854547858</c:v>
                </c:pt>
                <c:pt idx="6265">
                  <c:v>865.84806958836043</c:v>
                </c:pt>
                <c:pt idx="6266">
                  <c:v>865.95623688041019</c:v>
                </c:pt>
                <c:pt idx="6267">
                  <c:v>866.06440042235533</c:v>
                </c:pt>
                <c:pt idx="6268">
                  <c:v>866.17256021492767</c:v>
                </c:pt>
                <c:pt idx="6269">
                  <c:v>866.28071625885434</c:v>
                </c:pt>
                <c:pt idx="6270">
                  <c:v>866.38886855486101</c:v>
                </c:pt>
                <c:pt idx="6271">
                  <c:v>866.49701710367674</c:v>
                </c:pt>
                <c:pt idx="6272">
                  <c:v>866.60516190602959</c:v>
                </c:pt>
                <c:pt idx="6273">
                  <c:v>866.713302962645</c:v>
                </c:pt>
                <c:pt idx="6274">
                  <c:v>866.82144027425056</c:v>
                </c:pt>
                <c:pt idx="6275">
                  <c:v>866.92957384157444</c:v>
                </c:pt>
                <c:pt idx="6276">
                  <c:v>867.03770366533956</c:v>
                </c:pt>
                <c:pt idx="6277">
                  <c:v>867.14582974627513</c:v>
                </c:pt>
                <c:pt idx="6278">
                  <c:v>867.25395208510452</c:v>
                </c:pt>
                <c:pt idx="6279">
                  <c:v>867.36207068255419</c:v>
                </c:pt>
                <c:pt idx="6280">
                  <c:v>867.47018553934947</c:v>
                </c:pt>
                <c:pt idx="6281">
                  <c:v>867.57829665621443</c:v>
                </c:pt>
                <c:pt idx="6282">
                  <c:v>867.68640403387462</c:v>
                </c:pt>
                <c:pt idx="6283">
                  <c:v>867.79450767305661</c:v>
                </c:pt>
                <c:pt idx="6284">
                  <c:v>867.90260757448038</c:v>
                </c:pt>
                <c:pt idx="6285">
                  <c:v>868.01070373887205</c:v>
                </c:pt>
                <c:pt idx="6286">
                  <c:v>868.11879616695603</c:v>
                </c:pt>
                <c:pt idx="6287">
                  <c:v>868.22688485945457</c:v>
                </c:pt>
                <c:pt idx="6288">
                  <c:v>868.33496981709197</c:v>
                </c:pt>
                <c:pt idx="6289">
                  <c:v>868.44305104058833</c:v>
                </c:pt>
                <c:pt idx="6290">
                  <c:v>868.55112853067101</c:v>
                </c:pt>
                <c:pt idx="6291">
                  <c:v>868.65920228805862</c:v>
                </c:pt>
                <c:pt idx="6292">
                  <c:v>868.76727231347422</c:v>
                </c:pt>
                <c:pt idx="6293">
                  <c:v>868.87533860764165</c:v>
                </c:pt>
                <c:pt idx="6294">
                  <c:v>868.98340117127952</c:v>
                </c:pt>
                <c:pt idx="6295">
                  <c:v>869.09146000511259</c:v>
                </c:pt>
                <c:pt idx="6296">
                  <c:v>869.19951510985857</c:v>
                </c:pt>
                <c:pt idx="6297">
                  <c:v>869.30756648623947</c:v>
                </c:pt>
                <c:pt idx="6298">
                  <c:v>869.4156141349788</c:v>
                </c:pt>
                <c:pt idx="6299">
                  <c:v>869.52365805679381</c:v>
                </c:pt>
                <c:pt idx="6300">
                  <c:v>869.63169825240402</c:v>
                </c:pt>
                <c:pt idx="6301">
                  <c:v>869.7397347225326</c:v>
                </c:pt>
                <c:pt idx="6302">
                  <c:v>869.84776746789657</c:v>
                </c:pt>
                <c:pt idx="6303">
                  <c:v>869.95579648921603</c:v>
                </c:pt>
                <c:pt idx="6304">
                  <c:v>870.06382178721094</c:v>
                </c:pt>
                <c:pt idx="6305">
                  <c:v>870.17184336259902</c:v>
                </c:pt>
                <c:pt idx="6306">
                  <c:v>870.27986121610002</c:v>
                </c:pt>
                <c:pt idx="6307">
                  <c:v>870.38787534843141</c:v>
                </c:pt>
                <c:pt idx="6308">
                  <c:v>870.49588576031044</c:v>
                </c:pt>
                <c:pt idx="6309">
                  <c:v>870.60389245245653</c:v>
                </c:pt>
                <c:pt idx="6310">
                  <c:v>870.71189542558795</c:v>
                </c:pt>
                <c:pt idx="6311">
                  <c:v>870.81989468041945</c:v>
                </c:pt>
                <c:pt idx="6312">
                  <c:v>870.92789021767135</c:v>
                </c:pt>
                <c:pt idx="6313">
                  <c:v>871.03588203805782</c:v>
                </c:pt>
                <c:pt idx="6314">
                  <c:v>871.1438701422976</c:v>
                </c:pt>
                <c:pt idx="6315">
                  <c:v>871.25185453110362</c:v>
                </c:pt>
                <c:pt idx="6316">
                  <c:v>871.35983520519483</c:v>
                </c:pt>
                <c:pt idx="6317">
                  <c:v>871.46781216528723</c:v>
                </c:pt>
                <c:pt idx="6318">
                  <c:v>871.57578541209648</c:v>
                </c:pt>
                <c:pt idx="6319">
                  <c:v>871.68375494633528</c:v>
                </c:pt>
                <c:pt idx="6320">
                  <c:v>871.79172076872214</c:v>
                </c:pt>
                <c:pt idx="6321">
                  <c:v>871.89968287996908</c:v>
                </c:pt>
                <c:pt idx="6322">
                  <c:v>872.00764128079413</c:v>
                </c:pt>
                <c:pt idx="6323">
                  <c:v>872.11559597190774</c:v>
                </c:pt>
                <c:pt idx="6324">
                  <c:v>872.22354695402657</c:v>
                </c:pt>
                <c:pt idx="6325">
                  <c:v>872.3314942278638</c:v>
                </c:pt>
                <c:pt idx="6326">
                  <c:v>872.43943779413303</c:v>
                </c:pt>
                <c:pt idx="6327">
                  <c:v>872.54737765354605</c:v>
                </c:pt>
                <c:pt idx="6328">
                  <c:v>872.65531380681921</c:v>
                </c:pt>
                <c:pt idx="6329">
                  <c:v>872.76324625466145</c:v>
                </c:pt>
                <c:pt idx="6330">
                  <c:v>872.87117499778935</c:v>
                </c:pt>
                <c:pt idx="6331">
                  <c:v>872.979100036913</c:v>
                </c:pt>
                <c:pt idx="6332">
                  <c:v>873.08702137274543</c:v>
                </c:pt>
                <c:pt idx="6333">
                  <c:v>873.19493900599753</c:v>
                </c:pt>
                <c:pt idx="6334">
                  <c:v>873.30285293738041</c:v>
                </c:pt>
                <c:pt idx="6335">
                  <c:v>873.41076316760564</c:v>
                </c:pt>
                <c:pt idx="6336">
                  <c:v>873.51866969738705</c:v>
                </c:pt>
                <c:pt idx="6337">
                  <c:v>873.62657252743304</c:v>
                </c:pt>
                <c:pt idx="6338">
                  <c:v>873.73447165845471</c:v>
                </c:pt>
                <c:pt idx="6339">
                  <c:v>873.84236709116055</c:v>
                </c:pt>
                <c:pt idx="6340">
                  <c:v>873.95025882626442</c:v>
                </c:pt>
                <c:pt idx="6341">
                  <c:v>874.058146864474</c:v>
                </c:pt>
                <c:pt idx="6342">
                  <c:v>874.16603120649825</c:v>
                </c:pt>
                <c:pt idx="6343">
                  <c:v>874.27391185304805</c:v>
                </c:pt>
                <c:pt idx="6344">
                  <c:v>874.38178880483167</c:v>
                </c:pt>
                <c:pt idx="6345">
                  <c:v>874.48966206255727</c:v>
                </c:pt>
                <c:pt idx="6346">
                  <c:v>874.59753162693528</c:v>
                </c:pt>
                <c:pt idx="6347">
                  <c:v>874.70539749867316</c:v>
                </c:pt>
                <c:pt idx="6348">
                  <c:v>874.81325967847943</c:v>
                </c:pt>
                <c:pt idx="6349">
                  <c:v>874.92111816706188</c:v>
                </c:pt>
                <c:pt idx="6350">
                  <c:v>875.02897296512731</c:v>
                </c:pt>
                <c:pt idx="6351">
                  <c:v>875.13682407338285</c:v>
                </c:pt>
                <c:pt idx="6352">
                  <c:v>875.24467149253735</c:v>
                </c:pt>
                <c:pt idx="6353">
                  <c:v>875.35251522329634</c:v>
                </c:pt>
                <c:pt idx="6354">
                  <c:v>875.46035526636695</c:v>
                </c:pt>
                <c:pt idx="6355">
                  <c:v>875.56819162245597</c:v>
                </c:pt>
                <c:pt idx="6356">
                  <c:v>875.67602429226849</c:v>
                </c:pt>
                <c:pt idx="6357">
                  <c:v>875.78385327651245</c:v>
                </c:pt>
                <c:pt idx="6358">
                  <c:v>875.89167857588996</c:v>
                </c:pt>
                <c:pt idx="6359">
                  <c:v>875.99950019111043</c:v>
                </c:pt>
                <c:pt idx="6360">
                  <c:v>876.1073181228752</c:v>
                </c:pt>
                <c:pt idx="6361">
                  <c:v>876.21513237189322</c:v>
                </c:pt>
                <c:pt idx="6362">
                  <c:v>876.32294293886537</c:v>
                </c:pt>
                <c:pt idx="6363">
                  <c:v>876.43074982449866</c:v>
                </c:pt>
                <c:pt idx="6364">
                  <c:v>876.5385530294966</c:v>
                </c:pt>
                <c:pt idx="6365">
                  <c:v>876.64635255456199</c:v>
                </c:pt>
                <c:pt idx="6366">
                  <c:v>876.75414840039923</c:v>
                </c:pt>
                <c:pt idx="6367">
                  <c:v>876.86194056771353</c:v>
                </c:pt>
                <c:pt idx="6368">
                  <c:v>876.96972905720622</c:v>
                </c:pt>
                <c:pt idx="6369">
                  <c:v>877.07751386958023</c:v>
                </c:pt>
                <c:pt idx="6370">
                  <c:v>877.1852950055395</c:v>
                </c:pt>
                <c:pt idx="6371">
                  <c:v>877.29307246578458</c:v>
                </c:pt>
                <c:pt idx="6372">
                  <c:v>877.40084625101861</c:v>
                </c:pt>
                <c:pt idx="6373">
                  <c:v>877.50861636194338</c:v>
                </c:pt>
                <c:pt idx="6374">
                  <c:v>877.61638279926251</c:v>
                </c:pt>
                <c:pt idx="6375">
                  <c:v>877.72414556367471</c:v>
                </c:pt>
                <c:pt idx="6376">
                  <c:v>877.83190465588223</c:v>
                </c:pt>
                <c:pt idx="6377">
                  <c:v>877.93966007658844</c:v>
                </c:pt>
                <c:pt idx="6378">
                  <c:v>878.04741182648911</c:v>
                </c:pt>
                <c:pt idx="6379">
                  <c:v>878.15515990628978</c:v>
                </c:pt>
                <c:pt idx="6380">
                  <c:v>878.2629043166886</c:v>
                </c:pt>
                <c:pt idx="6381">
                  <c:v>878.37064505838475</c:v>
                </c:pt>
                <c:pt idx="6382">
                  <c:v>878.47838213207831</c:v>
                </c:pt>
                <c:pt idx="6383">
                  <c:v>878.58611553847118</c:v>
                </c:pt>
                <c:pt idx="6384">
                  <c:v>878.69384527825844</c:v>
                </c:pt>
                <c:pt idx="6385">
                  <c:v>878.80157135214313</c:v>
                </c:pt>
                <c:pt idx="6386">
                  <c:v>878.90929376082238</c:v>
                </c:pt>
                <c:pt idx="6387">
                  <c:v>879.01701250499389</c:v>
                </c:pt>
                <c:pt idx="6388">
                  <c:v>879.12472758535773</c:v>
                </c:pt>
                <c:pt idx="6389">
                  <c:v>879.23243900261184</c:v>
                </c:pt>
                <c:pt idx="6390">
                  <c:v>879.34014675745209</c:v>
                </c:pt>
                <c:pt idx="6391">
                  <c:v>879.44785085057799</c:v>
                </c:pt>
                <c:pt idx="6392">
                  <c:v>879.55555128268588</c:v>
                </c:pt>
                <c:pt idx="6393">
                  <c:v>879.66324805447459</c:v>
                </c:pt>
                <c:pt idx="6394">
                  <c:v>879.77094116664045</c:v>
                </c:pt>
                <c:pt idx="6395">
                  <c:v>879.87863061987696</c:v>
                </c:pt>
                <c:pt idx="6396">
                  <c:v>879.98631641488305</c:v>
                </c:pt>
                <c:pt idx="6397">
                  <c:v>880.09399855235642</c:v>
                </c:pt>
                <c:pt idx="6398">
                  <c:v>880.20167703298978</c:v>
                </c:pt>
                <c:pt idx="6399">
                  <c:v>880.30935185748103</c:v>
                </c:pt>
                <c:pt idx="6400">
                  <c:v>880.41702302652482</c:v>
                </c:pt>
                <c:pt idx="6401">
                  <c:v>880.52469054081666</c:v>
                </c:pt>
                <c:pt idx="6402">
                  <c:v>880.63235440105223</c:v>
                </c:pt>
                <c:pt idx="6403">
                  <c:v>880.74001460792408</c:v>
                </c:pt>
                <c:pt idx="6404">
                  <c:v>880.84767116212754</c:v>
                </c:pt>
                <c:pt idx="6405">
                  <c:v>880.95532406435836</c:v>
                </c:pt>
                <c:pt idx="6406">
                  <c:v>881.06297331530789</c:v>
                </c:pt>
                <c:pt idx="6407">
                  <c:v>881.17061891567175</c:v>
                </c:pt>
                <c:pt idx="6408">
                  <c:v>881.27826086614346</c:v>
                </c:pt>
                <c:pt idx="6409">
                  <c:v>881.38589916741557</c:v>
                </c:pt>
                <c:pt idx="6410">
                  <c:v>881.4935338201833</c:v>
                </c:pt>
                <c:pt idx="6411">
                  <c:v>881.60116482513592</c:v>
                </c:pt>
                <c:pt idx="6412">
                  <c:v>881.70879218296568</c:v>
                </c:pt>
                <c:pt idx="6413">
                  <c:v>881.81641589437027</c:v>
                </c:pt>
                <c:pt idx="6414">
                  <c:v>881.92403596003601</c:v>
                </c:pt>
                <c:pt idx="6415">
                  <c:v>882.03165238065662</c:v>
                </c:pt>
                <c:pt idx="6416">
                  <c:v>882.13926515692572</c:v>
                </c:pt>
                <c:pt idx="6417">
                  <c:v>882.24687428953359</c:v>
                </c:pt>
                <c:pt idx="6418">
                  <c:v>882.35447977916704</c:v>
                </c:pt>
                <c:pt idx="6419">
                  <c:v>882.46208162652442</c:v>
                </c:pt>
                <c:pt idx="6420">
                  <c:v>882.56967983229151</c:v>
                </c:pt>
                <c:pt idx="6421">
                  <c:v>882.67727439715952</c:v>
                </c:pt>
                <c:pt idx="6422">
                  <c:v>882.7848653218183</c:v>
                </c:pt>
                <c:pt idx="6423">
                  <c:v>882.89245260695873</c:v>
                </c:pt>
                <c:pt idx="6424">
                  <c:v>883.00003625327122</c:v>
                </c:pt>
                <c:pt idx="6425">
                  <c:v>883.10761626144256</c:v>
                </c:pt>
                <c:pt idx="6426">
                  <c:v>883.21519263216442</c:v>
                </c:pt>
                <c:pt idx="6427">
                  <c:v>883.32276536612483</c:v>
                </c:pt>
                <c:pt idx="6428">
                  <c:v>883.43033446401205</c:v>
                </c:pt>
                <c:pt idx="6429">
                  <c:v>883.53789992651605</c:v>
                </c:pt>
                <c:pt idx="6430">
                  <c:v>883.64546175432349</c:v>
                </c:pt>
                <c:pt idx="6431">
                  <c:v>883.75301994812173</c:v>
                </c:pt>
                <c:pt idx="6432">
                  <c:v>883.86057450860199</c:v>
                </c:pt>
                <c:pt idx="6433">
                  <c:v>883.96812543644694</c:v>
                </c:pt>
                <c:pt idx="6434">
                  <c:v>884.07567273234883</c:v>
                </c:pt>
                <c:pt idx="6435">
                  <c:v>884.18321639699138</c:v>
                </c:pt>
                <c:pt idx="6436">
                  <c:v>884.29075643106421</c:v>
                </c:pt>
                <c:pt idx="6437">
                  <c:v>884.39829283525091</c:v>
                </c:pt>
                <c:pt idx="6438">
                  <c:v>884.50582561023805</c:v>
                </c:pt>
                <c:pt idx="6439">
                  <c:v>884.61335475671501</c:v>
                </c:pt>
                <c:pt idx="6440">
                  <c:v>884.72088027536461</c:v>
                </c:pt>
                <c:pt idx="6441">
                  <c:v>884.82840216687282</c:v>
                </c:pt>
                <c:pt idx="6442">
                  <c:v>884.93592043192632</c:v>
                </c:pt>
                <c:pt idx="6443">
                  <c:v>885.04343507121052</c:v>
                </c:pt>
                <c:pt idx="6444">
                  <c:v>885.15094608540778</c:v>
                </c:pt>
                <c:pt idx="6445">
                  <c:v>885.25845347520431</c:v>
                </c:pt>
                <c:pt idx="6446">
                  <c:v>885.36595724128767</c:v>
                </c:pt>
                <c:pt idx="6447">
                  <c:v>885.4734573843366</c:v>
                </c:pt>
                <c:pt idx="6448">
                  <c:v>885.58095390503843</c:v>
                </c:pt>
                <c:pt idx="6449">
                  <c:v>885.68844680407699</c:v>
                </c:pt>
                <c:pt idx="6450">
                  <c:v>885.79593608213224</c:v>
                </c:pt>
                <c:pt idx="6451">
                  <c:v>885.90342173989245</c:v>
                </c:pt>
                <c:pt idx="6452">
                  <c:v>886.01090377803882</c:v>
                </c:pt>
                <c:pt idx="6453">
                  <c:v>886.11838219725303</c:v>
                </c:pt>
                <c:pt idx="6454">
                  <c:v>886.22585699821775</c:v>
                </c:pt>
                <c:pt idx="6455">
                  <c:v>886.33332818161648</c:v>
                </c:pt>
                <c:pt idx="6456">
                  <c:v>886.44079574813247</c:v>
                </c:pt>
                <c:pt idx="6457">
                  <c:v>886.54825969844501</c:v>
                </c:pt>
                <c:pt idx="6458">
                  <c:v>886.65572003323564</c:v>
                </c:pt>
                <c:pt idx="6459">
                  <c:v>886.76317675318865</c:v>
                </c:pt>
                <c:pt idx="6460">
                  <c:v>886.87062985898228</c:v>
                </c:pt>
                <c:pt idx="6461">
                  <c:v>886.97807935129958</c:v>
                </c:pt>
                <c:pt idx="6462">
                  <c:v>887.08552523082017</c:v>
                </c:pt>
                <c:pt idx="6463">
                  <c:v>887.19296749822433</c:v>
                </c:pt>
                <c:pt idx="6464">
                  <c:v>887.30040615419364</c:v>
                </c:pt>
                <c:pt idx="6465">
                  <c:v>887.40784119940622</c:v>
                </c:pt>
                <c:pt idx="6466">
                  <c:v>887.51527263454443</c:v>
                </c:pt>
                <c:pt idx="6467">
                  <c:v>887.62270046028482</c:v>
                </c:pt>
                <c:pt idx="6468">
                  <c:v>887.73012467730905</c:v>
                </c:pt>
                <c:pt idx="6469">
                  <c:v>887.83754528629447</c:v>
                </c:pt>
                <c:pt idx="6470">
                  <c:v>887.94496228792138</c:v>
                </c:pt>
                <c:pt idx="6471">
                  <c:v>888.05237568286816</c:v>
                </c:pt>
                <c:pt idx="6472">
                  <c:v>888.15978547181157</c:v>
                </c:pt>
                <c:pt idx="6473">
                  <c:v>888.26719165543238</c:v>
                </c:pt>
                <c:pt idx="6474">
                  <c:v>888.37459423440669</c:v>
                </c:pt>
                <c:pt idx="6475">
                  <c:v>888.48199320941251</c:v>
                </c:pt>
                <c:pt idx="6476">
                  <c:v>888.58938858112663</c:v>
                </c:pt>
                <c:pt idx="6477">
                  <c:v>888.69678035022935</c:v>
                </c:pt>
                <c:pt idx="6478">
                  <c:v>888.80416851739426</c:v>
                </c:pt>
                <c:pt idx="6479">
                  <c:v>888.91155308329814</c:v>
                </c:pt>
                <c:pt idx="6480">
                  <c:v>889.01893404862062</c:v>
                </c:pt>
                <c:pt idx="6481">
                  <c:v>889.12631141403438</c:v>
                </c:pt>
                <c:pt idx="6482">
                  <c:v>889.23368518021823</c:v>
                </c:pt>
                <c:pt idx="6483">
                  <c:v>889.34105534784715</c:v>
                </c:pt>
                <c:pt idx="6484">
                  <c:v>889.44842191759574</c:v>
                </c:pt>
                <c:pt idx="6485">
                  <c:v>889.55578489014113</c:v>
                </c:pt>
                <c:pt idx="6486">
                  <c:v>889.66314426615645</c:v>
                </c:pt>
                <c:pt idx="6487">
                  <c:v>889.77050004631803</c:v>
                </c:pt>
                <c:pt idx="6488">
                  <c:v>889.87785223130061</c:v>
                </c:pt>
                <c:pt idx="6489">
                  <c:v>889.98520082177652</c:v>
                </c:pt>
                <c:pt idx="6490">
                  <c:v>890.09254581842299</c:v>
                </c:pt>
                <c:pt idx="6491">
                  <c:v>890.19988722191431</c:v>
                </c:pt>
                <c:pt idx="6492">
                  <c:v>890.30722503291929</c:v>
                </c:pt>
                <c:pt idx="6493">
                  <c:v>890.41455925211812</c:v>
                </c:pt>
                <c:pt idx="6494">
                  <c:v>890.52188988018031</c:v>
                </c:pt>
                <c:pt idx="6495">
                  <c:v>890.62921691777638</c:v>
                </c:pt>
                <c:pt idx="6496">
                  <c:v>890.73654036558651</c:v>
                </c:pt>
                <c:pt idx="6497">
                  <c:v>890.84386022427657</c:v>
                </c:pt>
                <c:pt idx="6498">
                  <c:v>890.95117649452129</c:v>
                </c:pt>
                <c:pt idx="6499">
                  <c:v>891.0584891769937</c:v>
                </c:pt>
                <c:pt idx="6500">
                  <c:v>891.16579827236558</c:v>
                </c:pt>
                <c:pt idx="6501">
                  <c:v>891.27310378130517</c:v>
                </c:pt>
                <c:pt idx="6502">
                  <c:v>891.38040570449016</c:v>
                </c:pt>
                <c:pt idx="6503">
                  <c:v>891.48770404258653</c:v>
                </c:pt>
                <c:pt idx="6504">
                  <c:v>891.59499879626901</c:v>
                </c:pt>
                <c:pt idx="6505">
                  <c:v>891.70228996620335</c:v>
                </c:pt>
                <c:pt idx="6506">
                  <c:v>891.80957755306702</c:v>
                </c:pt>
                <c:pt idx="6507">
                  <c:v>891.91686155752404</c:v>
                </c:pt>
                <c:pt idx="6508">
                  <c:v>892.02414198024758</c:v>
                </c:pt>
                <c:pt idx="6509">
                  <c:v>892.13141882190746</c:v>
                </c:pt>
                <c:pt idx="6510">
                  <c:v>892.23869208317228</c:v>
                </c:pt>
                <c:pt idx="6511">
                  <c:v>892.34596176471348</c:v>
                </c:pt>
                <c:pt idx="6512">
                  <c:v>892.45322786719839</c:v>
                </c:pt>
                <c:pt idx="6513">
                  <c:v>892.56049039129448</c:v>
                </c:pt>
                <c:pt idx="6514">
                  <c:v>892.66774933767283</c:v>
                </c:pt>
                <c:pt idx="6515">
                  <c:v>892.77500470700272</c:v>
                </c:pt>
                <c:pt idx="6516">
                  <c:v>892.88225649995195</c:v>
                </c:pt>
                <c:pt idx="6517">
                  <c:v>892.9895047171874</c:v>
                </c:pt>
                <c:pt idx="6518">
                  <c:v>893.09674935937585</c:v>
                </c:pt>
                <c:pt idx="6519">
                  <c:v>893.203990427186</c:v>
                </c:pt>
                <c:pt idx="6520">
                  <c:v>893.31122792128781</c:v>
                </c:pt>
                <c:pt idx="6521">
                  <c:v>893.41846184234544</c:v>
                </c:pt>
                <c:pt idx="6522">
                  <c:v>893.52569219102429</c:v>
                </c:pt>
                <c:pt idx="6523">
                  <c:v>893.63291896799569</c:v>
                </c:pt>
                <c:pt idx="6524">
                  <c:v>893.74014217392346</c:v>
                </c:pt>
                <c:pt idx="6525">
                  <c:v>893.84736180947266</c:v>
                </c:pt>
                <c:pt idx="6526">
                  <c:v>893.95457787531245</c:v>
                </c:pt>
                <c:pt idx="6527">
                  <c:v>894.06179037210518</c:v>
                </c:pt>
                <c:pt idx="6528">
                  <c:v>894.16899930051932</c:v>
                </c:pt>
                <c:pt idx="6529">
                  <c:v>894.27620466121823</c:v>
                </c:pt>
                <c:pt idx="6530">
                  <c:v>894.38340645486824</c:v>
                </c:pt>
                <c:pt idx="6531">
                  <c:v>894.49060468213258</c:v>
                </c:pt>
                <c:pt idx="6532">
                  <c:v>894.59779934367805</c:v>
                </c:pt>
                <c:pt idx="6533">
                  <c:v>894.70499044016867</c:v>
                </c:pt>
                <c:pt idx="6534">
                  <c:v>894.81217797226611</c:v>
                </c:pt>
                <c:pt idx="6535">
                  <c:v>894.91936194063771</c:v>
                </c:pt>
                <c:pt idx="6536">
                  <c:v>895.02654234594479</c:v>
                </c:pt>
                <c:pt idx="6537">
                  <c:v>895.13371918885321</c:v>
                </c:pt>
                <c:pt idx="6538">
                  <c:v>895.24089247002269</c:v>
                </c:pt>
                <c:pt idx="6539">
                  <c:v>895.34806219011875</c:v>
                </c:pt>
                <c:pt idx="6540">
                  <c:v>895.45522834980591</c:v>
                </c:pt>
                <c:pt idx="6541">
                  <c:v>895.56239094974478</c:v>
                </c:pt>
                <c:pt idx="6542">
                  <c:v>895.66954999059533</c:v>
                </c:pt>
                <c:pt idx="6543">
                  <c:v>895.77670547302557</c:v>
                </c:pt>
                <c:pt idx="6544">
                  <c:v>895.88385739769205</c:v>
                </c:pt>
                <c:pt idx="6545">
                  <c:v>895.991005765257</c:v>
                </c:pt>
                <c:pt idx="6546">
                  <c:v>896.09815057638662</c:v>
                </c:pt>
                <c:pt idx="6547">
                  <c:v>896.20529183173801</c:v>
                </c:pt>
                <c:pt idx="6548">
                  <c:v>896.31242953197273</c:v>
                </c:pt>
                <c:pt idx="6549">
                  <c:v>896.41956367775151</c:v>
                </c:pt>
                <c:pt idx="6550">
                  <c:v>896.52669426973637</c:v>
                </c:pt>
                <c:pt idx="6551">
                  <c:v>896.63382130858827</c:v>
                </c:pt>
                <c:pt idx="6552">
                  <c:v>896.74094479496421</c:v>
                </c:pt>
                <c:pt idx="6553">
                  <c:v>896.84806472952562</c:v>
                </c:pt>
                <c:pt idx="6554">
                  <c:v>896.95518111293234</c:v>
                </c:pt>
                <c:pt idx="6555">
                  <c:v>897.06229394584511</c:v>
                </c:pt>
                <c:pt idx="6556">
                  <c:v>897.1694032289231</c:v>
                </c:pt>
                <c:pt idx="6557">
                  <c:v>897.27650896282296</c:v>
                </c:pt>
                <c:pt idx="6558">
                  <c:v>897.38361114820441</c:v>
                </c:pt>
                <c:pt idx="6559">
                  <c:v>897.49070978572729</c:v>
                </c:pt>
                <c:pt idx="6560">
                  <c:v>897.59780487604803</c:v>
                </c:pt>
                <c:pt idx="6561">
                  <c:v>897.70489641982772</c:v>
                </c:pt>
                <c:pt idx="6562">
                  <c:v>897.81198441772051</c:v>
                </c:pt>
                <c:pt idx="6563">
                  <c:v>897.91906887038817</c:v>
                </c:pt>
                <c:pt idx="6564">
                  <c:v>898.02614977848498</c:v>
                </c:pt>
                <c:pt idx="6565">
                  <c:v>898.13322714266974</c:v>
                </c:pt>
                <c:pt idx="6566">
                  <c:v>898.240300963599</c:v>
                </c:pt>
                <c:pt idx="6567">
                  <c:v>898.34737124192998</c:v>
                </c:pt>
                <c:pt idx="6568">
                  <c:v>898.45443797831842</c:v>
                </c:pt>
                <c:pt idx="6569">
                  <c:v>898.56150117342133</c:v>
                </c:pt>
                <c:pt idx="6570">
                  <c:v>898.66856082789525</c:v>
                </c:pt>
                <c:pt idx="6571">
                  <c:v>898.775616942395</c:v>
                </c:pt>
                <c:pt idx="6572">
                  <c:v>898.8826695175776</c:v>
                </c:pt>
                <c:pt idx="6573">
                  <c:v>898.98971855409752</c:v>
                </c:pt>
                <c:pt idx="6574">
                  <c:v>899.09676405260882</c:v>
                </c:pt>
                <c:pt idx="6575">
                  <c:v>899.20380601377099</c:v>
                </c:pt>
                <c:pt idx="6576">
                  <c:v>899.3108444382342</c:v>
                </c:pt>
                <c:pt idx="6577">
                  <c:v>899.41787932665648</c:v>
                </c:pt>
                <c:pt idx="6578">
                  <c:v>899.52491067968924</c:v>
                </c:pt>
                <c:pt idx="6579">
                  <c:v>899.63193849798779</c:v>
                </c:pt>
                <c:pt idx="6580">
                  <c:v>899.73896278220673</c:v>
                </c:pt>
                <c:pt idx="6581">
                  <c:v>899.84598353299873</c:v>
                </c:pt>
                <c:pt idx="6582">
                  <c:v>899.95300075101773</c:v>
                </c:pt>
                <c:pt idx="6583">
                  <c:v>900.06001443691719</c:v>
                </c:pt>
                <c:pt idx="6584">
                  <c:v>900.16702459134979</c:v>
                </c:pt>
                <c:pt idx="6585">
                  <c:v>900.27403121497105</c:v>
                </c:pt>
                <c:pt idx="6586">
                  <c:v>900.38103430842887</c:v>
                </c:pt>
                <c:pt idx="6587">
                  <c:v>900.48803387237945</c:v>
                </c:pt>
                <c:pt idx="6588">
                  <c:v>900.59502990747228</c:v>
                </c:pt>
                <c:pt idx="6589">
                  <c:v>900.70202241436209</c:v>
                </c:pt>
                <c:pt idx="6590">
                  <c:v>900.80901139369803</c:v>
                </c:pt>
                <c:pt idx="6591">
                  <c:v>900.91599684613266</c:v>
                </c:pt>
                <c:pt idx="6592">
                  <c:v>901.02297877231717</c:v>
                </c:pt>
                <c:pt idx="6593">
                  <c:v>901.12995717290346</c:v>
                </c:pt>
                <c:pt idx="6594">
                  <c:v>901.23693204854237</c:v>
                </c:pt>
                <c:pt idx="6595">
                  <c:v>901.34390339988261</c:v>
                </c:pt>
                <c:pt idx="6596">
                  <c:v>901.45087122757661</c:v>
                </c:pt>
                <c:pt idx="6597">
                  <c:v>901.55783553227513</c:v>
                </c:pt>
                <c:pt idx="6598">
                  <c:v>901.66479631462505</c:v>
                </c:pt>
                <c:pt idx="6599">
                  <c:v>901.77175357527858</c:v>
                </c:pt>
                <c:pt idx="6600">
                  <c:v>901.87870731488545</c:v>
                </c:pt>
                <c:pt idx="6601">
                  <c:v>901.98565753409321</c:v>
                </c:pt>
                <c:pt idx="6602">
                  <c:v>902.09260423355238</c:v>
                </c:pt>
                <c:pt idx="6603">
                  <c:v>902.19954741391098</c:v>
                </c:pt>
                <c:pt idx="6604">
                  <c:v>902.30648707581861</c:v>
                </c:pt>
                <c:pt idx="6605">
                  <c:v>902.41342321992443</c:v>
                </c:pt>
                <c:pt idx="6606">
                  <c:v>902.52035584687621</c:v>
                </c:pt>
                <c:pt idx="6607">
                  <c:v>902.6272849573196</c:v>
                </c:pt>
                <c:pt idx="6608">
                  <c:v>902.73421055190499</c:v>
                </c:pt>
                <c:pt idx="6609">
                  <c:v>902.84113263127938</c:v>
                </c:pt>
                <c:pt idx="6610">
                  <c:v>902.94805119608884</c:v>
                </c:pt>
                <c:pt idx="6611">
                  <c:v>903.05496624698333</c:v>
                </c:pt>
                <c:pt idx="6612">
                  <c:v>903.16187778460721</c:v>
                </c:pt>
                <c:pt idx="6613">
                  <c:v>903.2687858096084</c:v>
                </c:pt>
                <c:pt idx="6614">
                  <c:v>903.37569032263377</c:v>
                </c:pt>
                <c:pt idx="6615">
                  <c:v>903.48259132432861</c:v>
                </c:pt>
                <c:pt idx="6616">
                  <c:v>903.58948881533956</c:v>
                </c:pt>
                <c:pt idx="6617">
                  <c:v>903.69638279631204</c:v>
                </c:pt>
                <c:pt idx="6618">
                  <c:v>903.8032732678904</c:v>
                </c:pt>
                <c:pt idx="6619">
                  <c:v>903.91016023072382</c:v>
                </c:pt>
                <c:pt idx="6620">
                  <c:v>904.01704368545325</c:v>
                </c:pt>
                <c:pt idx="6621">
                  <c:v>904.12392363272727</c:v>
                </c:pt>
                <c:pt idx="6622">
                  <c:v>904.23080007318981</c:v>
                </c:pt>
                <c:pt idx="6623">
                  <c:v>904.337673007484</c:v>
                </c:pt>
                <c:pt idx="6624">
                  <c:v>904.44454243625523</c:v>
                </c:pt>
                <c:pt idx="6625">
                  <c:v>904.55140836014698</c:v>
                </c:pt>
                <c:pt idx="6626">
                  <c:v>904.6582707798035</c:v>
                </c:pt>
                <c:pt idx="6627">
                  <c:v>904.76512969586929</c:v>
                </c:pt>
                <c:pt idx="6628">
                  <c:v>904.87198510898679</c:v>
                </c:pt>
                <c:pt idx="6629">
                  <c:v>904.97883701979902</c:v>
                </c:pt>
                <c:pt idx="6630">
                  <c:v>905.08568542895034</c:v>
                </c:pt>
                <c:pt idx="6631">
                  <c:v>905.19253033708196</c:v>
                </c:pt>
                <c:pt idx="6632">
                  <c:v>905.29937174483734</c:v>
                </c:pt>
                <c:pt idx="6633">
                  <c:v>905.40620965285973</c:v>
                </c:pt>
                <c:pt idx="6634">
                  <c:v>905.51304406179054</c:v>
                </c:pt>
                <c:pt idx="6635">
                  <c:v>905.61987497227244</c:v>
                </c:pt>
                <c:pt idx="6636">
                  <c:v>905.72670238494447</c:v>
                </c:pt>
                <c:pt idx="6637">
                  <c:v>905.83352630045147</c:v>
                </c:pt>
                <c:pt idx="6638">
                  <c:v>905.94034671943314</c:v>
                </c:pt>
                <c:pt idx="6639">
                  <c:v>906.04716364253272</c:v>
                </c:pt>
                <c:pt idx="6640">
                  <c:v>906.15397707038835</c:v>
                </c:pt>
                <c:pt idx="6641">
                  <c:v>906.26078700363996</c:v>
                </c:pt>
                <c:pt idx="6642">
                  <c:v>906.36759344293296</c:v>
                </c:pt>
                <c:pt idx="6643">
                  <c:v>906.47439638890216</c:v>
                </c:pt>
                <c:pt idx="6644">
                  <c:v>906.58119584219162</c:v>
                </c:pt>
                <c:pt idx="6645">
                  <c:v>906.68799180343808</c:v>
                </c:pt>
                <c:pt idx="6646">
                  <c:v>906.79478427328445</c:v>
                </c:pt>
                <c:pt idx="6647">
                  <c:v>906.90157325236703</c:v>
                </c:pt>
                <c:pt idx="6648">
                  <c:v>907.00835874132565</c:v>
                </c:pt>
                <c:pt idx="6649">
                  <c:v>907.1151407408006</c:v>
                </c:pt>
                <c:pt idx="6650">
                  <c:v>907.22191925143204</c:v>
                </c:pt>
                <c:pt idx="6651">
                  <c:v>907.32869427385344</c:v>
                </c:pt>
                <c:pt idx="6652">
                  <c:v>907.43546580870782</c:v>
                </c:pt>
                <c:pt idx="6653">
                  <c:v>907.54223385663204</c:v>
                </c:pt>
                <c:pt idx="6654">
                  <c:v>907.64899841826343</c:v>
                </c:pt>
                <c:pt idx="6655">
                  <c:v>907.75575949423819</c:v>
                </c:pt>
                <c:pt idx="6656">
                  <c:v>907.86251708519831</c:v>
                </c:pt>
                <c:pt idx="6657">
                  <c:v>907.96927119177747</c:v>
                </c:pt>
                <c:pt idx="6658">
                  <c:v>908.07602181461311</c:v>
                </c:pt>
                <c:pt idx="6659">
                  <c:v>908.18276895434258</c:v>
                </c:pt>
                <c:pt idx="6660">
                  <c:v>908.28951261160432</c:v>
                </c:pt>
                <c:pt idx="6661">
                  <c:v>908.39625278702943</c:v>
                </c:pt>
                <c:pt idx="6662">
                  <c:v>908.50298948126147</c:v>
                </c:pt>
                <c:pt idx="6663">
                  <c:v>908.60972269493141</c:v>
                </c:pt>
                <c:pt idx="6664">
                  <c:v>908.71645242867498</c:v>
                </c:pt>
                <c:pt idx="6665">
                  <c:v>908.82317868313123</c:v>
                </c:pt>
                <c:pt idx="6666">
                  <c:v>908.92990145893134</c:v>
                </c:pt>
                <c:pt idx="6667">
                  <c:v>909.03662075671457</c:v>
                </c:pt>
                <c:pt idx="6668">
                  <c:v>909.14333657711381</c:v>
                </c:pt>
                <c:pt idx="6669">
                  <c:v>909.25004892076311</c:v>
                </c:pt>
                <c:pt idx="6670">
                  <c:v>909.35675778829739</c:v>
                </c:pt>
                <c:pt idx="6671">
                  <c:v>909.46346318035296</c:v>
                </c:pt>
                <c:pt idx="6672">
                  <c:v>909.57016509755954</c:v>
                </c:pt>
                <c:pt idx="6673">
                  <c:v>909.67686354055775</c:v>
                </c:pt>
                <c:pt idx="6674">
                  <c:v>909.78355850997548</c:v>
                </c:pt>
                <c:pt idx="6675">
                  <c:v>909.89025000644767</c:v>
                </c:pt>
                <c:pt idx="6676">
                  <c:v>909.99693803060882</c:v>
                </c:pt>
                <c:pt idx="6677">
                  <c:v>910.10362258309033</c:v>
                </c:pt>
                <c:pt idx="6678">
                  <c:v>910.21030366452624</c:v>
                </c:pt>
                <c:pt idx="6679">
                  <c:v>910.31698127554967</c:v>
                </c:pt>
                <c:pt idx="6680">
                  <c:v>910.42365541679226</c:v>
                </c:pt>
                <c:pt idx="6681">
                  <c:v>910.5303260888852</c:v>
                </c:pt>
                <c:pt idx="6682">
                  <c:v>910.6369932924614</c:v>
                </c:pt>
                <c:pt idx="6683">
                  <c:v>910.74365702815498</c:v>
                </c:pt>
                <c:pt idx="6684">
                  <c:v>910.85031729659443</c:v>
                </c:pt>
                <c:pt idx="6685">
                  <c:v>910.95697409841091</c:v>
                </c:pt>
                <c:pt idx="6686">
                  <c:v>911.06362743423733</c:v>
                </c:pt>
                <c:pt idx="6687">
                  <c:v>911.17027730470352</c:v>
                </c:pt>
                <c:pt idx="6688">
                  <c:v>911.27692371044338</c:v>
                </c:pt>
                <c:pt idx="6689">
                  <c:v>911.38356665208244</c:v>
                </c:pt>
                <c:pt idx="6690">
                  <c:v>911.49020613025448</c:v>
                </c:pt>
                <c:pt idx="6691">
                  <c:v>911.59684214558808</c:v>
                </c:pt>
                <c:pt idx="6692">
                  <c:v>911.70347469871422</c:v>
                </c:pt>
                <c:pt idx="6693">
                  <c:v>911.81010379026156</c:v>
                </c:pt>
                <c:pt idx="6694">
                  <c:v>911.91672942085938</c:v>
                </c:pt>
                <c:pt idx="6695">
                  <c:v>912.02335159113852</c:v>
                </c:pt>
                <c:pt idx="6696">
                  <c:v>912.12997030172801</c:v>
                </c:pt>
                <c:pt idx="6697">
                  <c:v>912.2365855532546</c:v>
                </c:pt>
                <c:pt idx="6698">
                  <c:v>912.34319734635017</c:v>
                </c:pt>
                <c:pt idx="6699">
                  <c:v>912.44980568164021</c:v>
                </c:pt>
                <c:pt idx="6700">
                  <c:v>912.55641055975377</c:v>
                </c:pt>
                <c:pt idx="6701">
                  <c:v>912.6630119813201</c:v>
                </c:pt>
                <c:pt idx="6702">
                  <c:v>912.76960994696435</c:v>
                </c:pt>
                <c:pt idx="6703">
                  <c:v>912.87620445731795</c:v>
                </c:pt>
                <c:pt idx="6704">
                  <c:v>912.98279551300641</c:v>
                </c:pt>
                <c:pt idx="6705">
                  <c:v>913.08938311465499</c:v>
                </c:pt>
                <c:pt idx="6706">
                  <c:v>913.19596726289501</c:v>
                </c:pt>
                <c:pt idx="6707">
                  <c:v>913.30254795834958</c:v>
                </c:pt>
                <c:pt idx="6708">
                  <c:v>913.40912520164682</c:v>
                </c:pt>
                <c:pt idx="6709">
                  <c:v>913.51569899341303</c:v>
                </c:pt>
                <c:pt idx="6710">
                  <c:v>913.62226933427462</c:v>
                </c:pt>
                <c:pt idx="6711">
                  <c:v>913.72883622485563</c:v>
                </c:pt>
                <c:pt idx="6712">
                  <c:v>913.83539966578496</c:v>
                </c:pt>
                <c:pt idx="6713">
                  <c:v>913.94195965768597</c:v>
                </c:pt>
                <c:pt idx="6714">
                  <c:v>914.04851620118382</c:v>
                </c:pt>
                <c:pt idx="6715">
                  <c:v>914.15506929690537</c:v>
                </c:pt>
                <c:pt idx="6716">
                  <c:v>914.26161894547465</c:v>
                </c:pt>
                <c:pt idx="6717">
                  <c:v>914.36816514751581</c:v>
                </c:pt>
                <c:pt idx="6718">
                  <c:v>914.47470790365549</c:v>
                </c:pt>
                <c:pt idx="6719">
                  <c:v>914.58124721451327</c:v>
                </c:pt>
                <c:pt idx="6720">
                  <c:v>914.6877830807191</c:v>
                </c:pt>
                <c:pt idx="6721">
                  <c:v>914.79431550289371</c:v>
                </c:pt>
                <c:pt idx="6722">
                  <c:v>914.90084448166078</c:v>
                </c:pt>
                <c:pt idx="6723">
                  <c:v>915.00737001764503</c:v>
                </c:pt>
                <c:pt idx="6724">
                  <c:v>915.11389211146911</c:v>
                </c:pt>
                <c:pt idx="6725">
                  <c:v>915.22041076375513</c:v>
                </c:pt>
                <c:pt idx="6726">
                  <c:v>915.32692597512778</c:v>
                </c:pt>
                <c:pt idx="6727">
                  <c:v>915.43343774620917</c:v>
                </c:pt>
                <c:pt idx="6728">
                  <c:v>915.53994607762058</c:v>
                </c:pt>
                <c:pt idx="6729">
                  <c:v>915.64645096998402</c:v>
                </c:pt>
                <c:pt idx="6730">
                  <c:v>915.75295242392428</c:v>
                </c:pt>
                <c:pt idx="6731">
                  <c:v>915.85945044006201</c:v>
                </c:pt>
                <c:pt idx="6732">
                  <c:v>915.96594501901814</c:v>
                </c:pt>
                <c:pt idx="6733">
                  <c:v>916.07243616141363</c:v>
                </c:pt>
                <c:pt idx="6734">
                  <c:v>916.17892386787275</c:v>
                </c:pt>
                <c:pt idx="6735">
                  <c:v>916.2854081390127</c:v>
                </c:pt>
                <c:pt idx="6736">
                  <c:v>916.39188897545478</c:v>
                </c:pt>
                <c:pt idx="6737">
                  <c:v>916.49836637782255</c:v>
                </c:pt>
                <c:pt idx="6738">
                  <c:v>916.60484034673425</c:v>
                </c:pt>
                <c:pt idx="6739">
                  <c:v>916.71131088281049</c:v>
                </c:pt>
                <c:pt idx="6740">
                  <c:v>916.81777798667179</c:v>
                </c:pt>
                <c:pt idx="6741">
                  <c:v>916.9242416589359</c:v>
                </c:pt>
                <c:pt idx="6742">
                  <c:v>917.03070190022413</c:v>
                </c:pt>
                <c:pt idx="6743">
                  <c:v>917.13715871115767</c:v>
                </c:pt>
                <c:pt idx="6744">
                  <c:v>917.2436120923519</c:v>
                </c:pt>
                <c:pt idx="6745">
                  <c:v>917.35006204442846</c:v>
                </c:pt>
                <c:pt idx="6746">
                  <c:v>917.45650856800683</c:v>
                </c:pt>
                <c:pt idx="6747">
                  <c:v>917.56295166370239</c:v>
                </c:pt>
                <c:pt idx="6748">
                  <c:v>917.66939133213498</c:v>
                </c:pt>
                <c:pt idx="6749">
                  <c:v>917.77582757392247</c:v>
                </c:pt>
                <c:pt idx="6750">
                  <c:v>917.88226038968446</c:v>
                </c:pt>
                <c:pt idx="6751">
                  <c:v>917.98868978003998</c:v>
                </c:pt>
                <c:pt idx="6752">
                  <c:v>918.09511574560111</c:v>
                </c:pt>
                <c:pt idx="6753">
                  <c:v>918.20153828698994</c:v>
                </c:pt>
                <c:pt idx="6754">
                  <c:v>918.30795740482267</c:v>
                </c:pt>
                <c:pt idx="6755">
                  <c:v>918.414373099714</c:v>
                </c:pt>
                <c:pt idx="6756">
                  <c:v>918.52078537228329</c:v>
                </c:pt>
                <c:pt idx="6757">
                  <c:v>918.62719422314751</c:v>
                </c:pt>
                <c:pt idx="6758">
                  <c:v>918.73359965292059</c:v>
                </c:pt>
                <c:pt idx="6759">
                  <c:v>918.84000166222052</c:v>
                </c:pt>
                <c:pt idx="6760">
                  <c:v>918.94640025166098</c:v>
                </c:pt>
                <c:pt idx="6761">
                  <c:v>919.05279542186202</c:v>
                </c:pt>
                <c:pt idx="6762">
                  <c:v>919.15918717343322</c:v>
                </c:pt>
                <c:pt idx="6763">
                  <c:v>919.26557550699522</c:v>
                </c:pt>
                <c:pt idx="6764">
                  <c:v>919.37196042316214</c:v>
                </c:pt>
                <c:pt idx="6765">
                  <c:v>919.47834192254504</c:v>
                </c:pt>
                <c:pt idx="6766">
                  <c:v>919.5847200057641</c:v>
                </c:pt>
                <c:pt idx="6767">
                  <c:v>919.69109467343026</c:v>
                </c:pt>
                <c:pt idx="6768">
                  <c:v>919.79746592615948</c:v>
                </c:pt>
                <c:pt idx="6769">
                  <c:v>919.90383376456623</c:v>
                </c:pt>
                <c:pt idx="6770">
                  <c:v>920.01019818926181</c:v>
                </c:pt>
                <c:pt idx="6771">
                  <c:v>920.11655920086196</c:v>
                </c:pt>
                <c:pt idx="6772">
                  <c:v>920.22291679997954</c:v>
                </c:pt>
                <c:pt idx="6773">
                  <c:v>920.32927098722882</c:v>
                </c:pt>
                <c:pt idx="6774">
                  <c:v>920.43562176322359</c:v>
                </c:pt>
                <c:pt idx="6775">
                  <c:v>920.54196912857356</c:v>
                </c:pt>
                <c:pt idx="6776">
                  <c:v>920.64831308389466</c:v>
                </c:pt>
                <c:pt idx="6777">
                  <c:v>920.75465362979969</c:v>
                </c:pt>
                <c:pt idx="6778">
                  <c:v>920.86099076689754</c:v>
                </c:pt>
                <c:pt idx="6779">
                  <c:v>920.96732449580247</c:v>
                </c:pt>
                <c:pt idx="6780">
                  <c:v>921.07365481712804</c:v>
                </c:pt>
                <c:pt idx="6781">
                  <c:v>921.17998173148305</c:v>
                </c:pt>
                <c:pt idx="6782">
                  <c:v>921.28630523947982</c:v>
                </c:pt>
                <c:pt idx="6783">
                  <c:v>921.39262534173156</c:v>
                </c:pt>
                <c:pt idx="6784">
                  <c:v>921.49894203884571</c:v>
                </c:pt>
                <c:pt idx="6785">
                  <c:v>921.60525533143789</c:v>
                </c:pt>
                <c:pt idx="6786">
                  <c:v>921.71156522011506</c:v>
                </c:pt>
                <c:pt idx="6787">
                  <c:v>921.81787170548932</c:v>
                </c:pt>
                <c:pt idx="6788">
                  <c:v>921.92417478817106</c:v>
                </c:pt>
                <c:pt idx="6789">
                  <c:v>922.03047446876894</c:v>
                </c:pt>
                <c:pt idx="6790">
                  <c:v>922.13677074789598</c:v>
                </c:pt>
                <c:pt idx="6791">
                  <c:v>922.24306362615971</c:v>
                </c:pt>
                <c:pt idx="6792">
                  <c:v>922.34935310416768</c:v>
                </c:pt>
                <c:pt idx="6793">
                  <c:v>922.45563918253345</c:v>
                </c:pt>
                <c:pt idx="6794">
                  <c:v>922.56192186186411</c:v>
                </c:pt>
                <c:pt idx="6795">
                  <c:v>922.66820114276788</c:v>
                </c:pt>
                <c:pt idx="6796">
                  <c:v>922.77447702585505</c:v>
                </c:pt>
                <c:pt idx="6797">
                  <c:v>922.88074951173451</c:v>
                </c:pt>
                <c:pt idx="6798">
                  <c:v>922.98701860101062</c:v>
                </c:pt>
                <c:pt idx="6799">
                  <c:v>923.09328429429638</c:v>
                </c:pt>
                <c:pt idx="6800">
                  <c:v>923.19954659219923</c:v>
                </c:pt>
                <c:pt idx="6801">
                  <c:v>923.30580549532385</c:v>
                </c:pt>
                <c:pt idx="6802">
                  <c:v>923.41206100427883</c:v>
                </c:pt>
                <c:pt idx="6803">
                  <c:v>923.51831311967305</c:v>
                </c:pt>
                <c:pt idx="6804">
                  <c:v>923.62456184211305</c:v>
                </c:pt>
                <c:pt idx="6805">
                  <c:v>923.73080717220409</c:v>
                </c:pt>
                <c:pt idx="6806">
                  <c:v>923.83704911055372</c:v>
                </c:pt>
                <c:pt idx="6807">
                  <c:v>923.94328765777038</c:v>
                </c:pt>
                <c:pt idx="6808">
                  <c:v>924.04952281446037</c:v>
                </c:pt>
                <c:pt idx="6809">
                  <c:v>924.15575458122817</c:v>
                </c:pt>
                <c:pt idx="6810">
                  <c:v>924.26198295867925</c:v>
                </c:pt>
                <c:pt idx="6811">
                  <c:v>924.36820794742039</c:v>
                </c:pt>
                <c:pt idx="6812">
                  <c:v>924.47442954805899</c:v>
                </c:pt>
                <c:pt idx="6813">
                  <c:v>924.58064776119647</c:v>
                </c:pt>
                <c:pt idx="6814">
                  <c:v>924.68686258744026</c:v>
                </c:pt>
                <c:pt idx="6815">
                  <c:v>924.79307402739676</c:v>
                </c:pt>
                <c:pt idx="6816">
                  <c:v>924.89928208166702</c:v>
                </c:pt>
                <c:pt idx="6817">
                  <c:v>925.00548675085838</c:v>
                </c:pt>
                <c:pt idx="6818">
                  <c:v>925.11168803557518</c:v>
                </c:pt>
                <c:pt idx="6819">
                  <c:v>925.21788593642054</c:v>
                </c:pt>
                <c:pt idx="6820">
                  <c:v>925.32408045400098</c:v>
                </c:pt>
                <c:pt idx="6821">
                  <c:v>925.43027158891641</c:v>
                </c:pt>
                <c:pt idx="6822">
                  <c:v>925.53645934177268</c:v>
                </c:pt>
                <c:pt idx="6823">
                  <c:v>925.64264371317313</c:v>
                </c:pt>
                <c:pt idx="6824">
                  <c:v>925.7488247037204</c:v>
                </c:pt>
                <c:pt idx="6825">
                  <c:v>925.85500231401829</c:v>
                </c:pt>
                <c:pt idx="6826">
                  <c:v>925.96117654467002</c:v>
                </c:pt>
                <c:pt idx="6827">
                  <c:v>926.06734739627598</c:v>
                </c:pt>
                <c:pt idx="6828">
                  <c:v>926.17351486943983</c:v>
                </c:pt>
                <c:pt idx="6829">
                  <c:v>926.27967896476605</c:v>
                </c:pt>
                <c:pt idx="6830">
                  <c:v>926.38583968285297</c:v>
                </c:pt>
                <c:pt idx="6831">
                  <c:v>926.49199702430383</c:v>
                </c:pt>
                <c:pt idx="6832">
                  <c:v>926.59815098971956</c:v>
                </c:pt>
                <c:pt idx="6833">
                  <c:v>926.70430157970372</c:v>
                </c:pt>
                <c:pt idx="6834">
                  <c:v>926.81044879485808</c:v>
                </c:pt>
                <c:pt idx="6835">
                  <c:v>926.91659263577912</c:v>
                </c:pt>
                <c:pt idx="6836">
                  <c:v>927.02273310307271</c:v>
                </c:pt>
                <c:pt idx="6837">
                  <c:v>927.12887019733807</c:v>
                </c:pt>
                <c:pt idx="6838">
                  <c:v>927.23500391917321</c:v>
                </c:pt>
                <c:pt idx="6839">
                  <c:v>927.341134269181</c:v>
                </c:pt>
                <c:pt idx="6840">
                  <c:v>927.44726124796136</c:v>
                </c:pt>
                <c:pt idx="6841">
                  <c:v>927.55338485611321</c:v>
                </c:pt>
                <c:pt idx="6842">
                  <c:v>927.6595050942359</c:v>
                </c:pt>
                <c:pt idx="6843">
                  <c:v>927.7656219629306</c:v>
                </c:pt>
                <c:pt idx="6844">
                  <c:v>927.87173546279598</c:v>
                </c:pt>
                <c:pt idx="6845">
                  <c:v>927.97784559443051</c:v>
                </c:pt>
                <c:pt idx="6846">
                  <c:v>928.08395235843398</c:v>
                </c:pt>
                <c:pt idx="6847">
                  <c:v>928.19005575540348</c:v>
                </c:pt>
                <c:pt idx="6848">
                  <c:v>928.2961557859403</c:v>
                </c:pt>
                <c:pt idx="6849">
                  <c:v>928.40225245063937</c:v>
                </c:pt>
                <c:pt idx="6850">
                  <c:v>928.50834575010163</c:v>
                </c:pt>
                <c:pt idx="6851">
                  <c:v>928.61443568492507</c:v>
                </c:pt>
                <c:pt idx="6852">
                  <c:v>928.72052225570519</c:v>
                </c:pt>
                <c:pt idx="6853">
                  <c:v>928.82660546304169</c:v>
                </c:pt>
                <c:pt idx="6854">
                  <c:v>928.9326853075321</c:v>
                </c:pt>
                <c:pt idx="6855">
                  <c:v>929.03876178977123</c:v>
                </c:pt>
                <c:pt idx="6856">
                  <c:v>929.14483491035674</c:v>
                </c:pt>
                <c:pt idx="6857">
                  <c:v>929.2509046698874</c:v>
                </c:pt>
                <c:pt idx="6858">
                  <c:v>929.35697106895702</c:v>
                </c:pt>
                <c:pt idx="6859">
                  <c:v>929.46303410816552</c:v>
                </c:pt>
                <c:pt idx="6860">
                  <c:v>929.56909378810701</c:v>
                </c:pt>
                <c:pt idx="6861">
                  <c:v>929.67515010937598</c:v>
                </c:pt>
                <c:pt idx="6862">
                  <c:v>929.78120307257063</c:v>
                </c:pt>
                <c:pt idx="6863">
                  <c:v>929.88725267828568</c:v>
                </c:pt>
                <c:pt idx="6864">
                  <c:v>929.99329892711785</c:v>
                </c:pt>
                <c:pt idx="6865">
                  <c:v>930.09934181966184</c:v>
                </c:pt>
                <c:pt idx="6866">
                  <c:v>930.20538135651145</c:v>
                </c:pt>
                <c:pt idx="6867">
                  <c:v>930.31141753826171</c:v>
                </c:pt>
                <c:pt idx="6868">
                  <c:v>930.41745036550833</c:v>
                </c:pt>
                <c:pt idx="6869">
                  <c:v>930.52347983884545</c:v>
                </c:pt>
                <c:pt idx="6870">
                  <c:v>930.62950595886662</c:v>
                </c:pt>
                <c:pt idx="6871">
                  <c:v>930.73552872616744</c:v>
                </c:pt>
                <c:pt idx="6872">
                  <c:v>930.84154814133944</c:v>
                </c:pt>
                <c:pt idx="6873">
                  <c:v>930.94756420497993</c:v>
                </c:pt>
                <c:pt idx="6874">
                  <c:v>931.05357691768063</c:v>
                </c:pt>
                <c:pt idx="6875">
                  <c:v>931.1595862800333</c:v>
                </c:pt>
                <c:pt idx="6876">
                  <c:v>931.26559229263376</c:v>
                </c:pt>
                <c:pt idx="6877">
                  <c:v>931.37159495607295</c:v>
                </c:pt>
                <c:pt idx="6878">
                  <c:v>931.47759427094434</c:v>
                </c:pt>
                <c:pt idx="6879">
                  <c:v>931.58359023783964</c:v>
                </c:pt>
                <c:pt idx="6880">
                  <c:v>931.68958285735403</c:v>
                </c:pt>
                <c:pt idx="6881">
                  <c:v>931.79557213007604</c:v>
                </c:pt>
                <c:pt idx="6882">
                  <c:v>931.90155805660083</c:v>
                </c:pt>
                <c:pt idx="6883">
                  <c:v>932.00754063751776</c:v>
                </c:pt>
                <c:pt idx="6884">
                  <c:v>932.11351987341857</c:v>
                </c:pt>
                <c:pt idx="6885">
                  <c:v>932.21949576489806</c:v>
                </c:pt>
                <c:pt idx="6886">
                  <c:v>932.32546831254251</c:v>
                </c:pt>
                <c:pt idx="6887">
                  <c:v>932.43143751694708</c:v>
                </c:pt>
                <c:pt idx="6888">
                  <c:v>932.53740337870101</c:v>
                </c:pt>
                <c:pt idx="6889">
                  <c:v>932.64336589839331</c:v>
                </c:pt>
                <c:pt idx="6890">
                  <c:v>932.74932507661754</c:v>
                </c:pt>
                <c:pt idx="6891">
                  <c:v>932.85528091396247</c:v>
                </c:pt>
                <c:pt idx="6892">
                  <c:v>932.96123341101827</c:v>
                </c:pt>
                <c:pt idx="6893">
                  <c:v>933.06718256837553</c:v>
                </c:pt>
                <c:pt idx="6894">
                  <c:v>933.17312838662133</c:v>
                </c:pt>
                <c:pt idx="6895">
                  <c:v>933.27907086634968</c:v>
                </c:pt>
                <c:pt idx="6896">
                  <c:v>933.3850100081454</c:v>
                </c:pt>
                <c:pt idx="6897">
                  <c:v>933.49094581260033</c:v>
                </c:pt>
                <c:pt idx="6898">
                  <c:v>933.59687828030201</c:v>
                </c:pt>
                <c:pt idx="6899">
                  <c:v>933.70280741184206</c:v>
                </c:pt>
                <c:pt idx="6900">
                  <c:v>933.80873320780461</c:v>
                </c:pt>
                <c:pt idx="6901">
                  <c:v>933.91465566878117</c:v>
                </c:pt>
                <c:pt idx="6902">
                  <c:v>934.02057479535972</c:v>
                </c:pt>
                <c:pt idx="6903">
                  <c:v>934.12649058812622</c:v>
                </c:pt>
                <c:pt idx="6904">
                  <c:v>934.23240304767262</c:v>
                </c:pt>
                <c:pt idx="6905">
                  <c:v>934.33831217458169</c:v>
                </c:pt>
                <c:pt idx="6906">
                  <c:v>934.44421796944448</c:v>
                </c:pt>
                <c:pt idx="6907">
                  <c:v>934.55012043284546</c:v>
                </c:pt>
                <c:pt idx="6908">
                  <c:v>934.65601956537409</c:v>
                </c:pt>
                <c:pt idx="6909">
                  <c:v>934.76191536761655</c:v>
                </c:pt>
                <c:pt idx="6910">
                  <c:v>934.86780784015752</c:v>
                </c:pt>
                <c:pt idx="6911">
                  <c:v>934.97369698358534</c:v>
                </c:pt>
                <c:pt idx="6912">
                  <c:v>935.07958279848958</c:v>
                </c:pt>
                <c:pt idx="6913">
                  <c:v>935.18546528544982</c:v>
                </c:pt>
                <c:pt idx="6914">
                  <c:v>935.2913444450553</c:v>
                </c:pt>
                <c:pt idx="6915">
                  <c:v>935.39722027789344</c:v>
                </c:pt>
                <c:pt idx="6916">
                  <c:v>935.50309278454654</c:v>
                </c:pt>
                <c:pt idx="6917">
                  <c:v>935.60896196560304</c:v>
                </c:pt>
                <c:pt idx="6918">
                  <c:v>935.71482782164469</c:v>
                </c:pt>
                <c:pt idx="6919">
                  <c:v>935.82069035326049</c:v>
                </c:pt>
                <c:pt idx="6920">
                  <c:v>935.92654956103206</c:v>
                </c:pt>
                <c:pt idx="6921">
                  <c:v>936.03240544554512</c:v>
                </c:pt>
                <c:pt idx="6922">
                  <c:v>936.1382580073838</c:v>
                </c:pt>
                <c:pt idx="6923">
                  <c:v>936.24410724713334</c:v>
                </c:pt>
                <c:pt idx="6924">
                  <c:v>936.34995316537618</c:v>
                </c:pt>
                <c:pt idx="6925">
                  <c:v>936.45579576269643</c:v>
                </c:pt>
                <c:pt idx="6926">
                  <c:v>936.56163503967969</c:v>
                </c:pt>
                <c:pt idx="6927">
                  <c:v>936.66747099691042</c:v>
                </c:pt>
                <c:pt idx="6928">
                  <c:v>936.77330363496799</c:v>
                </c:pt>
                <c:pt idx="6929">
                  <c:v>936.87913295443605</c:v>
                </c:pt>
                <c:pt idx="6930">
                  <c:v>936.98495895589963</c:v>
                </c:pt>
                <c:pt idx="6931">
                  <c:v>937.09078163994138</c:v>
                </c:pt>
                <c:pt idx="6932">
                  <c:v>937.19660100714202</c:v>
                </c:pt>
                <c:pt idx="6933">
                  <c:v>937.30241705808498</c:v>
                </c:pt>
                <c:pt idx="6934">
                  <c:v>937.40822979335451</c:v>
                </c:pt>
                <c:pt idx="6935">
                  <c:v>937.51403921353074</c:v>
                </c:pt>
                <c:pt idx="6936">
                  <c:v>937.61984531919268</c:v>
                </c:pt>
                <c:pt idx="6937">
                  <c:v>937.72564811092548</c:v>
                </c:pt>
                <c:pt idx="6938">
                  <c:v>937.83144758931223</c:v>
                </c:pt>
                <c:pt idx="6939">
                  <c:v>937.937243754929</c:v>
                </c:pt>
                <c:pt idx="6940">
                  <c:v>938.04303660836194</c:v>
                </c:pt>
                <c:pt idx="6941">
                  <c:v>938.14882615018803</c:v>
                </c:pt>
                <c:pt idx="6942">
                  <c:v>938.25461238099126</c:v>
                </c:pt>
                <c:pt idx="6943">
                  <c:v>938.36039530134963</c:v>
                </c:pt>
                <c:pt idx="6944">
                  <c:v>938.46617491184361</c:v>
                </c:pt>
                <c:pt idx="6945">
                  <c:v>938.57195121305506</c:v>
                </c:pt>
                <c:pt idx="6946">
                  <c:v>938.67772420556378</c:v>
                </c:pt>
                <c:pt idx="6947">
                  <c:v>938.78349388994832</c:v>
                </c:pt>
                <c:pt idx="6948">
                  <c:v>938.8892602667878</c:v>
                </c:pt>
                <c:pt idx="6949">
                  <c:v>938.99502333666328</c:v>
                </c:pt>
                <c:pt idx="6950">
                  <c:v>939.10078310015444</c:v>
                </c:pt>
                <c:pt idx="6951">
                  <c:v>939.2065395578378</c:v>
                </c:pt>
                <c:pt idx="6952">
                  <c:v>939.31229271029338</c:v>
                </c:pt>
                <c:pt idx="6953">
                  <c:v>939.41804255810098</c:v>
                </c:pt>
                <c:pt idx="6954">
                  <c:v>939.52378910183677</c:v>
                </c:pt>
                <c:pt idx="6955">
                  <c:v>939.62953234208203</c:v>
                </c:pt>
                <c:pt idx="6956">
                  <c:v>939.73527227941315</c:v>
                </c:pt>
                <c:pt idx="6957">
                  <c:v>939.84100891440949</c:v>
                </c:pt>
                <c:pt idx="6958">
                  <c:v>939.94674224764572</c:v>
                </c:pt>
                <c:pt idx="6959">
                  <c:v>940.05247227970301</c:v>
                </c:pt>
                <c:pt idx="6960">
                  <c:v>940.15819901115572</c:v>
                </c:pt>
                <c:pt idx="6961">
                  <c:v>940.26392244258295</c:v>
                </c:pt>
                <c:pt idx="6962">
                  <c:v>940.36964257456043</c:v>
                </c:pt>
                <c:pt idx="6963">
                  <c:v>940.47535940766761</c:v>
                </c:pt>
                <c:pt idx="6964">
                  <c:v>940.58107294247623</c:v>
                </c:pt>
                <c:pt idx="6965">
                  <c:v>940.68678317956756</c:v>
                </c:pt>
                <c:pt idx="6966">
                  <c:v>940.79249011951561</c:v>
                </c:pt>
                <c:pt idx="6967">
                  <c:v>940.89819376289768</c:v>
                </c:pt>
                <c:pt idx="6968">
                  <c:v>941.00389411029005</c:v>
                </c:pt>
                <c:pt idx="6969">
                  <c:v>941.10959116226502</c:v>
                </c:pt>
                <c:pt idx="6970">
                  <c:v>941.21528491940182</c:v>
                </c:pt>
                <c:pt idx="6971">
                  <c:v>941.3209753822731</c:v>
                </c:pt>
                <c:pt idx="6972">
                  <c:v>941.42666255145662</c:v>
                </c:pt>
                <c:pt idx="6973">
                  <c:v>941.53234642752818</c:v>
                </c:pt>
                <c:pt idx="6974">
                  <c:v>941.63802701105863</c:v>
                </c:pt>
                <c:pt idx="6975">
                  <c:v>941.74370430262275</c:v>
                </c:pt>
                <c:pt idx="6976">
                  <c:v>941.84937830280057</c:v>
                </c:pt>
                <c:pt idx="6977">
                  <c:v>941.95504901215907</c:v>
                </c:pt>
                <c:pt idx="6978">
                  <c:v>942.06071643127893</c:v>
                </c:pt>
                <c:pt idx="6979">
                  <c:v>942.16638056072952</c:v>
                </c:pt>
                <c:pt idx="6980">
                  <c:v>942.27204140108677</c:v>
                </c:pt>
                <c:pt idx="6981">
                  <c:v>942.37769895292331</c:v>
                </c:pt>
                <c:pt idx="6982">
                  <c:v>942.4833532168127</c:v>
                </c:pt>
                <c:pt idx="6983">
                  <c:v>942.5890041933294</c:v>
                </c:pt>
                <c:pt idx="6984">
                  <c:v>942.69465188304241</c:v>
                </c:pt>
                <c:pt idx="6985">
                  <c:v>942.80029628652926</c:v>
                </c:pt>
                <c:pt idx="6986">
                  <c:v>942.90593740436088</c:v>
                </c:pt>
                <c:pt idx="6987">
                  <c:v>943.01157523710822</c:v>
                </c:pt>
                <c:pt idx="6988">
                  <c:v>943.11720978534549</c:v>
                </c:pt>
                <c:pt idx="6989">
                  <c:v>943.22284104964467</c:v>
                </c:pt>
                <c:pt idx="6990">
                  <c:v>943.32846903057589</c:v>
                </c:pt>
                <c:pt idx="6991">
                  <c:v>943.43409372871417</c:v>
                </c:pt>
                <c:pt idx="6992">
                  <c:v>943.53971514462671</c:v>
                </c:pt>
                <c:pt idx="6993">
                  <c:v>943.64533327888705</c:v>
                </c:pt>
                <c:pt idx="6994">
                  <c:v>943.75094813206817</c:v>
                </c:pt>
                <c:pt idx="6995">
                  <c:v>943.85655970473886</c:v>
                </c:pt>
                <c:pt idx="6996">
                  <c:v>943.96216799746855</c:v>
                </c:pt>
                <c:pt idx="6997">
                  <c:v>944.06777301083162</c:v>
                </c:pt>
                <c:pt idx="6998">
                  <c:v>944.17337474539704</c:v>
                </c:pt>
                <c:pt idx="6999">
                  <c:v>944.27897320173599</c:v>
                </c:pt>
                <c:pt idx="7000">
                  <c:v>944.38456838041407</c:v>
                </c:pt>
                <c:pt idx="7001">
                  <c:v>944.49016028200458</c:v>
                </c:pt>
                <c:pt idx="7002">
                  <c:v>944.5957489070787</c:v>
                </c:pt>
                <c:pt idx="7003">
                  <c:v>944.70133425620475</c:v>
                </c:pt>
                <c:pt idx="7004">
                  <c:v>944.80691632995104</c:v>
                </c:pt>
                <c:pt idx="7005">
                  <c:v>944.9124951288868</c:v>
                </c:pt>
                <c:pt idx="7006">
                  <c:v>945.01807065358298</c:v>
                </c:pt>
                <c:pt idx="7007">
                  <c:v>945.12364290460698</c:v>
                </c:pt>
                <c:pt idx="7008">
                  <c:v>945.22921188252633</c:v>
                </c:pt>
                <c:pt idx="7009">
                  <c:v>945.33477758791219</c:v>
                </c:pt>
                <c:pt idx="7010">
                  <c:v>945.44034002133026</c:v>
                </c:pt>
                <c:pt idx="7011">
                  <c:v>945.54589918334932</c:v>
                </c:pt>
                <c:pt idx="7012">
                  <c:v>945.6514550745394</c:v>
                </c:pt>
                <c:pt idx="7013">
                  <c:v>945.75700769546711</c:v>
                </c:pt>
                <c:pt idx="7014">
                  <c:v>945.86255704669861</c:v>
                </c:pt>
                <c:pt idx="7015">
                  <c:v>945.96810312880143</c:v>
                </c:pt>
                <c:pt idx="7016">
                  <c:v>946.07364594234605</c:v>
                </c:pt>
                <c:pt idx="7017">
                  <c:v>946.17918548789635</c:v>
                </c:pt>
                <c:pt idx="7018">
                  <c:v>946.28472176601838</c:v>
                </c:pt>
                <c:pt idx="7019">
                  <c:v>946.39025477728057</c:v>
                </c:pt>
                <c:pt idx="7020">
                  <c:v>946.49578452225057</c:v>
                </c:pt>
                <c:pt idx="7021">
                  <c:v>946.60131100149408</c:v>
                </c:pt>
                <c:pt idx="7022">
                  <c:v>946.70683421557464</c:v>
                </c:pt>
                <c:pt idx="7023">
                  <c:v>946.81235416506127</c:v>
                </c:pt>
                <c:pt idx="7024">
                  <c:v>946.91787085051783</c:v>
                </c:pt>
                <c:pt idx="7025">
                  <c:v>947.02338427251152</c:v>
                </c:pt>
                <c:pt idx="7026">
                  <c:v>947.12889443160554</c:v>
                </c:pt>
                <c:pt idx="7027">
                  <c:v>947.23440132836731</c:v>
                </c:pt>
                <c:pt idx="7028">
                  <c:v>947.33990496336014</c:v>
                </c:pt>
                <c:pt idx="7029">
                  <c:v>947.44540533715167</c:v>
                </c:pt>
                <c:pt idx="7030">
                  <c:v>947.55090245030499</c:v>
                </c:pt>
                <c:pt idx="7031">
                  <c:v>947.65639630338399</c:v>
                </c:pt>
                <c:pt idx="7032">
                  <c:v>947.76188689695323</c:v>
                </c:pt>
                <c:pt idx="7033">
                  <c:v>947.86737423157842</c:v>
                </c:pt>
                <c:pt idx="7034">
                  <c:v>947.97285830781959</c:v>
                </c:pt>
                <c:pt idx="7035">
                  <c:v>948.07833912624665</c:v>
                </c:pt>
                <c:pt idx="7036">
                  <c:v>948.18381668741756</c:v>
                </c:pt>
                <c:pt idx="7037">
                  <c:v>948.28929099189952</c:v>
                </c:pt>
                <c:pt idx="7038">
                  <c:v>948.3947620402538</c:v>
                </c:pt>
                <c:pt idx="7039">
                  <c:v>948.50022983304336</c:v>
                </c:pt>
                <c:pt idx="7040">
                  <c:v>948.60569437083404</c:v>
                </c:pt>
                <c:pt idx="7041">
                  <c:v>948.7111556541862</c:v>
                </c:pt>
                <c:pt idx="7042">
                  <c:v>948.8166136836611</c:v>
                </c:pt>
                <c:pt idx="7043">
                  <c:v>948.92206845982423</c:v>
                </c:pt>
                <c:pt idx="7044">
                  <c:v>949.0275199832347</c:v>
                </c:pt>
                <c:pt idx="7045">
                  <c:v>949.132968254459</c:v>
                </c:pt>
                <c:pt idx="7046">
                  <c:v>949.23841327405478</c:v>
                </c:pt>
                <c:pt idx="7047">
                  <c:v>949.34385504258489</c:v>
                </c:pt>
                <c:pt idx="7048">
                  <c:v>949.44929356061164</c:v>
                </c:pt>
                <c:pt idx="7049">
                  <c:v>949.55472882869662</c:v>
                </c:pt>
                <c:pt idx="7050">
                  <c:v>949.66016084739863</c:v>
                </c:pt>
                <c:pt idx="7051">
                  <c:v>949.76558961728063</c:v>
                </c:pt>
                <c:pt idx="7052">
                  <c:v>949.87101513890309</c:v>
                </c:pt>
                <c:pt idx="7053">
                  <c:v>949.97643741282877</c:v>
                </c:pt>
                <c:pt idx="7054">
                  <c:v>950.08185643961474</c:v>
                </c:pt>
                <c:pt idx="7055">
                  <c:v>950.18727221982203</c:v>
                </c:pt>
                <c:pt idx="7056">
                  <c:v>950.29268475401204</c:v>
                </c:pt>
                <c:pt idx="7057">
                  <c:v>950.39809404274274</c:v>
                </c:pt>
                <c:pt idx="7058">
                  <c:v>950.50350008657585</c:v>
                </c:pt>
                <c:pt idx="7059">
                  <c:v>950.60890288607197</c:v>
                </c:pt>
                <c:pt idx="7060">
                  <c:v>950.71430244178805</c:v>
                </c:pt>
                <c:pt idx="7061">
                  <c:v>950.8196987542824</c:v>
                </c:pt>
                <c:pt idx="7062">
                  <c:v>950.92509182411709</c:v>
                </c:pt>
                <c:pt idx="7063">
                  <c:v>951.03048165184885</c:v>
                </c:pt>
                <c:pt idx="7064">
                  <c:v>951.1358682380378</c:v>
                </c:pt>
                <c:pt idx="7065">
                  <c:v>951.24125158324182</c:v>
                </c:pt>
                <c:pt idx="7066">
                  <c:v>951.34663168801967</c:v>
                </c:pt>
                <c:pt idx="7067">
                  <c:v>951.45200855292751</c:v>
                </c:pt>
                <c:pt idx="7068">
                  <c:v>951.55738217852684</c:v>
                </c:pt>
                <c:pt idx="7069">
                  <c:v>951.66275256537403</c:v>
                </c:pt>
                <c:pt idx="7070">
                  <c:v>951.76811971402503</c:v>
                </c:pt>
                <c:pt idx="7071">
                  <c:v>951.87348362503803</c:v>
                </c:pt>
                <c:pt idx="7072">
                  <c:v>951.97884429897238</c:v>
                </c:pt>
                <c:pt idx="7073">
                  <c:v>952.08420173638399</c:v>
                </c:pt>
                <c:pt idx="7074">
                  <c:v>952.18955593782903</c:v>
                </c:pt>
                <c:pt idx="7075">
                  <c:v>952.29490690386444</c:v>
                </c:pt>
                <c:pt idx="7076">
                  <c:v>952.40025463504799</c:v>
                </c:pt>
                <c:pt idx="7077">
                  <c:v>952.50559913193399</c:v>
                </c:pt>
                <c:pt idx="7078">
                  <c:v>952.61094039508123</c:v>
                </c:pt>
                <c:pt idx="7079">
                  <c:v>952.71627842504347</c:v>
                </c:pt>
                <c:pt idx="7080">
                  <c:v>952.82161322237948</c:v>
                </c:pt>
                <c:pt idx="7081">
                  <c:v>952.92694478764281</c:v>
                </c:pt>
                <c:pt idx="7082">
                  <c:v>953.03227312138881</c:v>
                </c:pt>
                <c:pt idx="7083">
                  <c:v>953.13759822417637</c:v>
                </c:pt>
                <c:pt idx="7084">
                  <c:v>953.24292009655323</c:v>
                </c:pt>
                <c:pt idx="7085">
                  <c:v>953.34823873908169</c:v>
                </c:pt>
                <c:pt idx="7086">
                  <c:v>953.45355415231597</c:v>
                </c:pt>
                <c:pt idx="7087">
                  <c:v>953.55886633680495</c:v>
                </c:pt>
                <c:pt idx="7088">
                  <c:v>953.66417529310934</c:v>
                </c:pt>
                <c:pt idx="7089">
                  <c:v>953.76948102178085</c:v>
                </c:pt>
                <c:pt idx="7090">
                  <c:v>953.87478352337405</c:v>
                </c:pt>
                <c:pt idx="7091">
                  <c:v>953.98008279844305</c:v>
                </c:pt>
                <c:pt idx="7092">
                  <c:v>954.08537884754071</c:v>
                </c:pt>
                <c:pt idx="7093">
                  <c:v>954.19067167122296</c:v>
                </c:pt>
                <c:pt idx="7094">
                  <c:v>954.29596127004061</c:v>
                </c:pt>
                <c:pt idx="7095">
                  <c:v>954.4012476445472</c:v>
                </c:pt>
                <c:pt idx="7096">
                  <c:v>954.50653079529889</c:v>
                </c:pt>
                <c:pt idx="7097">
                  <c:v>954.61181072284478</c:v>
                </c:pt>
                <c:pt idx="7098">
                  <c:v>954.71708742773978</c:v>
                </c:pt>
                <c:pt idx="7099">
                  <c:v>954.82236091053744</c:v>
                </c:pt>
                <c:pt idx="7100">
                  <c:v>954.92763117178822</c:v>
                </c:pt>
                <c:pt idx="7101">
                  <c:v>955.03289821204407</c:v>
                </c:pt>
                <c:pt idx="7102">
                  <c:v>955.13816203185957</c:v>
                </c:pt>
                <c:pt idx="7103">
                  <c:v>955.24342263178471</c:v>
                </c:pt>
                <c:pt idx="7104">
                  <c:v>955.34868001237101</c:v>
                </c:pt>
                <c:pt idx="7105">
                  <c:v>955.45393417417142</c:v>
                </c:pt>
                <c:pt idx="7106">
                  <c:v>955.55918511773871</c:v>
                </c:pt>
                <c:pt idx="7107">
                  <c:v>955.66443284361935</c:v>
                </c:pt>
                <c:pt idx="7108">
                  <c:v>955.76967735236735</c:v>
                </c:pt>
                <c:pt idx="7109">
                  <c:v>955.87491864453523</c:v>
                </c:pt>
                <c:pt idx="7110">
                  <c:v>955.98015672066902</c:v>
                </c:pt>
                <c:pt idx="7111">
                  <c:v>956.08539158132442</c:v>
                </c:pt>
                <c:pt idx="7112">
                  <c:v>956.19062322704985</c:v>
                </c:pt>
                <c:pt idx="7113">
                  <c:v>956.29585165839296</c:v>
                </c:pt>
                <c:pt idx="7114">
                  <c:v>956.4010768759083</c:v>
                </c:pt>
                <c:pt idx="7115">
                  <c:v>956.50629888014203</c:v>
                </c:pt>
                <c:pt idx="7116">
                  <c:v>956.61151767164745</c:v>
                </c:pt>
                <c:pt idx="7117">
                  <c:v>956.71673325096845</c:v>
                </c:pt>
                <c:pt idx="7118">
                  <c:v>956.82194561866106</c:v>
                </c:pt>
                <c:pt idx="7119">
                  <c:v>956.92715477526929</c:v>
                </c:pt>
                <c:pt idx="7120">
                  <c:v>957.03236072134496</c:v>
                </c:pt>
                <c:pt idx="7121">
                  <c:v>957.13756345743548</c:v>
                </c:pt>
                <c:pt idx="7122">
                  <c:v>957.24276298409029</c:v>
                </c:pt>
                <c:pt idx="7123">
                  <c:v>957.3479593018584</c:v>
                </c:pt>
                <c:pt idx="7124">
                  <c:v>957.45315241128628</c:v>
                </c:pt>
                <c:pt idx="7125">
                  <c:v>957.55834231292386</c:v>
                </c:pt>
                <c:pt idx="7126">
                  <c:v>957.66352900731852</c:v>
                </c:pt>
                <c:pt idx="7127">
                  <c:v>957.76871249501744</c:v>
                </c:pt>
                <c:pt idx="7128">
                  <c:v>957.87389277656951</c:v>
                </c:pt>
                <c:pt idx="7129">
                  <c:v>957.97906985252234</c:v>
                </c:pt>
                <c:pt idx="7130">
                  <c:v>958.08424372342006</c:v>
                </c:pt>
                <c:pt idx="7131">
                  <c:v>958.18941438981369</c:v>
                </c:pt>
                <c:pt idx="7132">
                  <c:v>958.29458185224837</c:v>
                </c:pt>
                <c:pt idx="7133">
                  <c:v>958.39974611127184</c:v>
                </c:pt>
                <c:pt idx="7134">
                  <c:v>958.50490716742843</c:v>
                </c:pt>
                <c:pt idx="7135">
                  <c:v>958.61006502126804</c:v>
                </c:pt>
                <c:pt idx="7136">
                  <c:v>958.7152196733357</c:v>
                </c:pt>
                <c:pt idx="7137">
                  <c:v>958.82037112417606</c:v>
                </c:pt>
                <c:pt idx="7138">
                  <c:v>958.9255193743345</c:v>
                </c:pt>
                <c:pt idx="7139">
                  <c:v>959.03066442435988</c:v>
                </c:pt>
                <c:pt idx="7140">
                  <c:v>959.13580627479598</c:v>
                </c:pt>
                <c:pt idx="7141">
                  <c:v>959.24094492618804</c:v>
                </c:pt>
                <c:pt idx="7142">
                  <c:v>959.34608037908174</c:v>
                </c:pt>
                <c:pt idx="7143">
                  <c:v>959.45121263402325</c:v>
                </c:pt>
                <c:pt idx="7144">
                  <c:v>959.5563416915553</c:v>
                </c:pt>
                <c:pt idx="7145">
                  <c:v>959.66146755222383</c:v>
                </c:pt>
                <c:pt idx="7146">
                  <c:v>959.76659021657372</c:v>
                </c:pt>
                <c:pt idx="7147">
                  <c:v>959.87170968514897</c:v>
                </c:pt>
                <c:pt idx="7148">
                  <c:v>959.97682595849403</c:v>
                </c:pt>
                <c:pt idx="7149">
                  <c:v>960.08193903715255</c:v>
                </c:pt>
                <c:pt idx="7150">
                  <c:v>960.18704892166863</c:v>
                </c:pt>
                <c:pt idx="7151">
                  <c:v>960.29215561258604</c:v>
                </c:pt>
                <c:pt idx="7152">
                  <c:v>960.39725911044798</c:v>
                </c:pt>
                <c:pt idx="7153">
                  <c:v>960.50235941580047</c:v>
                </c:pt>
                <c:pt idx="7154">
                  <c:v>960.60745652918433</c:v>
                </c:pt>
                <c:pt idx="7155">
                  <c:v>960.71255045114083</c:v>
                </c:pt>
                <c:pt idx="7156">
                  <c:v>960.81764118221508</c:v>
                </c:pt>
                <c:pt idx="7157">
                  <c:v>960.92272872295155</c:v>
                </c:pt>
                <c:pt idx="7158">
                  <c:v>961.02781307388966</c:v>
                </c:pt>
                <c:pt idx="7159">
                  <c:v>961.13289423557308</c:v>
                </c:pt>
                <c:pt idx="7160">
                  <c:v>961.23797220854453</c:v>
                </c:pt>
                <c:pt idx="7161">
                  <c:v>961.34304699334609</c:v>
                </c:pt>
                <c:pt idx="7162">
                  <c:v>961.44811859051811</c:v>
                </c:pt>
                <c:pt idx="7163">
                  <c:v>961.55318700060445</c:v>
                </c:pt>
                <c:pt idx="7164">
                  <c:v>961.6582522241431</c:v>
                </c:pt>
                <c:pt idx="7165">
                  <c:v>961.76331426167906</c:v>
                </c:pt>
                <c:pt idx="7166">
                  <c:v>961.86837311375348</c:v>
                </c:pt>
                <c:pt idx="7167">
                  <c:v>961.97342878090649</c:v>
                </c:pt>
                <c:pt idx="7168">
                  <c:v>962.07848126367696</c:v>
                </c:pt>
                <c:pt idx="7169">
                  <c:v>962.18353056260946</c:v>
                </c:pt>
                <c:pt idx="7170">
                  <c:v>962.28857667824104</c:v>
                </c:pt>
                <c:pt idx="7171">
                  <c:v>962.39361961111445</c:v>
                </c:pt>
                <c:pt idx="7172">
                  <c:v>962.49865936176968</c:v>
                </c:pt>
                <c:pt idx="7173">
                  <c:v>962.60369593074552</c:v>
                </c:pt>
                <c:pt idx="7174">
                  <c:v>962.70872931858173</c:v>
                </c:pt>
                <c:pt idx="7175">
                  <c:v>962.81375952582005</c:v>
                </c:pt>
                <c:pt idx="7176">
                  <c:v>962.91878655299854</c:v>
                </c:pt>
                <c:pt idx="7177">
                  <c:v>963.023810400657</c:v>
                </c:pt>
                <c:pt idx="7178">
                  <c:v>963.12883106933441</c:v>
                </c:pt>
                <c:pt idx="7179">
                  <c:v>963.23384855956851</c:v>
                </c:pt>
                <c:pt idx="7180">
                  <c:v>963.33886287190148</c:v>
                </c:pt>
                <c:pt idx="7181">
                  <c:v>963.44387400686924</c:v>
                </c:pt>
                <c:pt idx="7182">
                  <c:v>963.54888196501167</c:v>
                </c:pt>
                <c:pt idx="7183">
                  <c:v>963.65388674686596</c:v>
                </c:pt>
                <c:pt idx="7184">
                  <c:v>963.75888835297201</c:v>
                </c:pt>
                <c:pt idx="7185">
                  <c:v>963.86388678386618</c:v>
                </c:pt>
                <c:pt idx="7186">
                  <c:v>963.96888204008678</c:v>
                </c:pt>
                <c:pt idx="7187">
                  <c:v>964.07387412217304</c:v>
                </c:pt>
                <c:pt idx="7188">
                  <c:v>964.17886303066075</c:v>
                </c:pt>
                <c:pt idx="7189">
                  <c:v>964.28384876608925</c:v>
                </c:pt>
                <c:pt idx="7190">
                  <c:v>964.38883132899241</c:v>
                </c:pt>
                <c:pt idx="7191">
                  <c:v>964.49381071991036</c:v>
                </c:pt>
                <c:pt idx="7192">
                  <c:v>964.59878693937901</c:v>
                </c:pt>
                <c:pt idx="7193">
                  <c:v>964.70375998793418</c:v>
                </c:pt>
                <c:pt idx="7194">
                  <c:v>964.80872986611303</c:v>
                </c:pt>
                <c:pt idx="7195">
                  <c:v>964.91369657445489</c:v>
                </c:pt>
                <c:pt idx="7196">
                  <c:v>965.01866011349102</c:v>
                </c:pt>
                <c:pt idx="7197">
                  <c:v>965.12362048375905</c:v>
                </c:pt>
                <c:pt idx="7198">
                  <c:v>965.22857768579831</c:v>
                </c:pt>
                <c:pt idx="7199">
                  <c:v>965.33353172014063</c:v>
                </c:pt>
                <c:pt idx="7200">
                  <c:v>965.43848258732157</c:v>
                </c:pt>
                <c:pt idx="7201">
                  <c:v>965.54343028787957</c:v>
                </c:pt>
                <c:pt idx="7202">
                  <c:v>965.64837482234805</c:v>
                </c:pt>
                <c:pt idx="7203">
                  <c:v>965.75331619126007</c:v>
                </c:pt>
                <c:pt idx="7204">
                  <c:v>965.85825439515349</c:v>
                </c:pt>
                <c:pt idx="7205">
                  <c:v>965.96318943456311</c:v>
                </c:pt>
                <c:pt idx="7206">
                  <c:v>966.0681213100213</c:v>
                </c:pt>
                <c:pt idx="7207">
                  <c:v>966.17305002206535</c:v>
                </c:pt>
                <c:pt idx="7208">
                  <c:v>966.27797557122574</c:v>
                </c:pt>
                <c:pt idx="7209">
                  <c:v>966.38289795803928</c:v>
                </c:pt>
                <c:pt idx="7210">
                  <c:v>966.48781718304133</c:v>
                </c:pt>
                <c:pt idx="7211">
                  <c:v>966.59273324676201</c:v>
                </c:pt>
                <c:pt idx="7212">
                  <c:v>966.6976461497369</c:v>
                </c:pt>
                <c:pt idx="7213">
                  <c:v>966.80255589249759</c:v>
                </c:pt>
                <c:pt idx="7214">
                  <c:v>966.90746247558047</c:v>
                </c:pt>
                <c:pt idx="7215">
                  <c:v>967.01236589951748</c:v>
                </c:pt>
                <c:pt idx="7216">
                  <c:v>967.117266164841</c:v>
                </c:pt>
                <c:pt idx="7217">
                  <c:v>967.22216327208309</c:v>
                </c:pt>
                <c:pt idx="7218">
                  <c:v>967.32705722177661</c:v>
                </c:pt>
                <c:pt idx="7219">
                  <c:v>967.43194801445566</c:v>
                </c:pt>
                <c:pt idx="7220">
                  <c:v>967.53683565065148</c:v>
                </c:pt>
                <c:pt idx="7221">
                  <c:v>967.6417201308966</c:v>
                </c:pt>
                <c:pt idx="7222">
                  <c:v>967.74660145572022</c:v>
                </c:pt>
                <c:pt idx="7223">
                  <c:v>967.85147962565873</c:v>
                </c:pt>
                <c:pt idx="7224">
                  <c:v>967.95635464124234</c:v>
                </c:pt>
                <c:pt idx="7225">
                  <c:v>968.06122650299938</c:v>
                </c:pt>
                <c:pt idx="7226">
                  <c:v>968.16609521146404</c:v>
                </c:pt>
                <c:pt idx="7227">
                  <c:v>968.27096076716782</c:v>
                </c:pt>
                <c:pt idx="7228">
                  <c:v>968.37582317063959</c:v>
                </c:pt>
                <c:pt idx="7229">
                  <c:v>968.48068242241106</c:v>
                </c:pt>
                <c:pt idx="7230">
                  <c:v>968.58553852301497</c:v>
                </c:pt>
                <c:pt idx="7231">
                  <c:v>968.6903914729786</c:v>
                </c:pt>
                <c:pt idx="7232">
                  <c:v>968.79524127283401</c:v>
                </c:pt>
                <c:pt idx="7233">
                  <c:v>968.90008792311153</c:v>
                </c:pt>
                <c:pt idx="7234">
                  <c:v>969.00493142434152</c:v>
                </c:pt>
                <c:pt idx="7235">
                  <c:v>969.10977177705036</c:v>
                </c:pt>
                <c:pt idx="7236">
                  <c:v>969.21460898177213</c:v>
                </c:pt>
                <c:pt idx="7237">
                  <c:v>969.3194430390356</c:v>
                </c:pt>
                <c:pt idx="7238">
                  <c:v>969.42427394936738</c:v>
                </c:pt>
                <c:pt idx="7239">
                  <c:v>969.52910171329847</c:v>
                </c:pt>
                <c:pt idx="7240">
                  <c:v>969.63392633135936</c:v>
                </c:pt>
                <c:pt idx="7241">
                  <c:v>969.73874780407516</c:v>
                </c:pt>
                <c:pt idx="7242">
                  <c:v>969.84356613197895</c:v>
                </c:pt>
                <c:pt idx="7243">
                  <c:v>969.94838131559595</c:v>
                </c:pt>
                <c:pt idx="7244">
                  <c:v>970.05319335545516</c:v>
                </c:pt>
                <c:pt idx="7245">
                  <c:v>970.15800225208795</c:v>
                </c:pt>
                <c:pt idx="7246">
                  <c:v>970.2628080060166</c:v>
                </c:pt>
                <c:pt idx="7247">
                  <c:v>970.36761061777429</c:v>
                </c:pt>
                <c:pt idx="7248">
                  <c:v>970.47241008788569</c:v>
                </c:pt>
                <c:pt idx="7249">
                  <c:v>970.57720641688013</c:v>
                </c:pt>
                <c:pt idx="7250">
                  <c:v>970.68199960528432</c:v>
                </c:pt>
                <c:pt idx="7251">
                  <c:v>970.78678965362451</c:v>
                </c:pt>
                <c:pt idx="7252">
                  <c:v>970.89157656242958</c:v>
                </c:pt>
                <c:pt idx="7253">
                  <c:v>970.99636033222566</c:v>
                </c:pt>
                <c:pt idx="7254">
                  <c:v>971.10114096353857</c:v>
                </c:pt>
                <c:pt idx="7255">
                  <c:v>971.20591845689648</c:v>
                </c:pt>
                <c:pt idx="7256">
                  <c:v>971.31069281282419</c:v>
                </c:pt>
                <c:pt idx="7257">
                  <c:v>971.41546403185089</c:v>
                </c:pt>
                <c:pt idx="7258">
                  <c:v>971.52023211450012</c:v>
                </c:pt>
                <c:pt idx="7259">
                  <c:v>971.62499706129859</c:v>
                </c:pt>
                <c:pt idx="7260">
                  <c:v>971.72975887277141</c:v>
                </c:pt>
                <c:pt idx="7261">
                  <c:v>971.8345175494444</c:v>
                </c:pt>
                <c:pt idx="7262">
                  <c:v>971.93927309184483</c:v>
                </c:pt>
                <c:pt idx="7263">
                  <c:v>972.04402550049758</c:v>
                </c:pt>
                <c:pt idx="7264">
                  <c:v>972.14877477592552</c:v>
                </c:pt>
                <c:pt idx="7265">
                  <c:v>972.253520918655</c:v>
                </c:pt>
                <c:pt idx="7266">
                  <c:v>972.35826392921024</c:v>
                </c:pt>
                <c:pt idx="7267">
                  <c:v>972.46300380811726</c:v>
                </c:pt>
                <c:pt idx="7268">
                  <c:v>972.56774055590142</c:v>
                </c:pt>
                <c:pt idx="7269">
                  <c:v>972.67247417308295</c:v>
                </c:pt>
                <c:pt idx="7270">
                  <c:v>972.77720466019173</c:v>
                </c:pt>
                <c:pt idx="7271">
                  <c:v>972.88193201774754</c:v>
                </c:pt>
                <c:pt idx="7272">
                  <c:v>972.98665624627483</c:v>
                </c:pt>
                <c:pt idx="7273">
                  <c:v>973.09137734629803</c:v>
                </c:pt>
                <c:pt idx="7274">
                  <c:v>973.19609531834101</c:v>
                </c:pt>
                <c:pt idx="7275">
                  <c:v>973.30081016292741</c:v>
                </c:pt>
                <c:pt idx="7276">
                  <c:v>973.40552188057927</c:v>
                </c:pt>
                <c:pt idx="7277">
                  <c:v>973.5102304718215</c:v>
                </c:pt>
                <c:pt idx="7278">
                  <c:v>973.61493593717364</c:v>
                </c:pt>
                <c:pt idx="7279">
                  <c:v>973.71963827716183</c:v>
                </c:pt>
                <c:pt idx="7280">
                  <c:v>973.82433749230802</c:v>
                </c:pt>
                <c:pt idx="7281">
                  <c:v>973.92903358313333</c:v>
                </c:pt>
                <c:pt idx="7282">
                  <c:v>974.03372655016153</c:v>
                </c:pt>
                <c:pt idx="7283">
                  <c:v>974.1384163939133</c:v>
                </c:pt>
                <c:pt idx="7284">
                  <c:v>974.24310311491308</c:v>
                </c:pt>
                <c:pt idx="7285">
                  <c:v>974.34778671367962</c:v>
                </c:pt>
                <c:pt idx="7286">
                  <c:v>974.45246719073555</c:v>
                </c:pt>
                <c:pt idx="7287">
                  <c:v>974.55714454660358</c:v>
                </c:pt>
                <c:pt idx="7288">
                  <c:v>974.66181878180521</c:v>
                </c:pt>
                <c:pt idx="7289">
                  <c:v>974.76648989685941</c:v>
                </c:pt>
                <c:pt idx="7290">
                  <c:v>974.87115789228869</c:v>
                </c:pt>
                <c:pt idx="7291">
                  <c:v>974.97582276861363</c:v>
                </c:pt>
                <c:pt idx="7292">
                  <c:v>975.08048452635455</c:v>
                </c:pt>
                <c:pt idx="7293">
                  <c:v>975.18514316603375</c:v>
                </c:pt>
                <c:pt idx="7294">
                  <c:v>975.28979868816725</c:v>
                </c:pt>
                <c:pt idx="7295">
                  <c:v>975.39445109328142</c:v>
                </c:pt>
                <c:pt idx="7296">
                  <c:v>975.49910038189137</c:v>
                </c:pt>
                <c:pt idx="7297">
                  <c:v>975.60374655452028</c:v>
                </c:pt>
                <c:pt idx="7298">
                  <c:v>975.70838961168602</c:v>
                </c:pt>
                <c:pt idx="7299">
                  <c:v>975.81302955390822</c:v>
                </c:pt>
                <c:pt idx="7300">
                  <c:v>975.9176663817052</c:v>
                </c:pt>
                <c:pt idx="7301">
                  <c:v>976.02230009560094</c:v>
                </c:pt>
                <c:pt idx="7302">
                  <c:v>976.12693069611123</c:v>
                </c:pt>
                <c:pt idx="7303">
                  <c:v>976.2315581837521</c:v>
                </c:pt>
                <c:pt idx="7304">
                  <c:v>976.33618255904889</c:v>
                </c:pt>
                <c:pt idx="7305">
                  <c:v>976.44080382251536</c:v>
                </c:pt>
                <c:pt idx="7306">
                  <c:v>976.54542197467026</c:v>
                </c:pt>
                <c:pt idx="7307">
                  <c:v>976.65003701603564</c:v>
                </c:pt>
                <c:pt idx="7308">
                  <c:v>976.75464894712502</c:v>
                </c:pt>
                <c:pt idx="7309">
                  <c:v>976.85925776845909</c:v>
                </c:pt>
                <c:pt idx="7310">
                  <c:v>976.96386348055478</c:v>
                </c:pt>
                <c:pt idx="7311">
                  <c:v>977.06846608393255</c:v>
                </c:pt>
                <c:pt idx="7312">
                  <c:v>977.17306557910672</c:v>
                </c:pt>
                <c:pt idx="7313">
                  <c:v>977.27766196659275</c:v>
                </c:pt>
                <c:pt idx="7314">
                  <c:v>977.3822552469137</c:v>
                </c:pt>
                <c:pt idx="7315">
                  <c:v>977.48684542058413</c:v>
                </c:pt>
                <c:pt idx="7316">
                  <c:v>977.59143248811802</c:v>
                </c:pt>
                <c:pt idx="7317">
                  <c:v>977.69601645003604</c:v>
                </c:pt>
                <c:pt idx="7318">
                  <c:v>977.80059730685264</c:v>
                </c:pt>
                <c:pt idx="7319">
                  <c:v>977.90517505908576</c:v>
                </c:pt>
                <c:pt idx="7320">
                  <c:v>978.00974970725053</c:v>
                </c:pt>
                <c:pt idx="7321">
                  <c:v>978.11432125186343</c:v>
                </c:pt>
                <c:pt idx="7322">
                  <c:v>978.21888969344184</c:v>
                </c:pt>
                <c:pt idx="7323">
                  <c:v>978.32345503249826</c:v>
                </c:pt>
                <c:pt idx="7324">
                  <c:v>978.42801726955202</c:v>
                </c:pt>
                <c:pt idx="7325">
                  <c:v>978.53257640511526</c:v>
                </c:pt>
                <c:pt idx="7326">
                  <c:v>978.63713243970744</c:v>
                </c:pt>
                <c:pt idx="7327">
                  <c:v>978.74168537383923</c:v>
                </c:pt>
                <c:pt idx="7328">
                  <c:v>978.84623520802836</c:v>
                </c:pt>
                <c:pt idx="7329">
                  <c:v>978.95078194278881</c:v>
                </c:pt>
                <c:pt idx="7330">
                  <c:v>979.05532557863603</c:v>
                </c:pt>
                <c:pt idx="7331">
                  <c:v>979.15986611608457</c:v>
                </c:pt>
                <c:pt idx="7332">
                  <c:v>979.2644035556483</c:v>
                </c:pt>
                <c:pt idx="7333">
                  <c:v>979.36893789784074</c:v>
                </c:pt>
                <c:pt idx="7334">
                  <c:v>979.47346914317859</c:v>
                </c:pt>
                <c:pt idx="7335">
                  <c:v>979.57799729217379</c:v>
                </c:pt>
                <c:pt idx="7336">
                  <c:v>979.68252234533941</c:v>
                </c:pt>
                <c:pt idx="7337">
                  <c:v>979.78704430319283</c:v>
                </c:pt>
                <c:pt idx="7338">
                  <c:v>979.89156316624303</c:v>
                </c:pt>
                <c:pt idx="7339">
                  <c:v>979.99607893500627</c:v>
                </c:pt>
                <c:pt idx="7340">
                  <c:v>980.10059160999322</c:v>
                </c:pt>
                <c:pt idx="7341">
                  <c:v>980.20510119171911</c:v>
                </c:pt>
                <c:pt idx="7342">
                  <c:v>980.30960768069599</c:v>
                </c:pt>
                <c:pt idx="7343">
                  <c:v>980.41411107743841</c:v>
                </c:pt>
                <c:pt idx="7344">
                  <c:v>980.51861138245431</c:v>
                </c:pt>
                <c:pt idx="7345">
                  <c:v>980.62310859626143</c:v>
                </c:pt>
                <c:pt idx="7346">
                  <c:v>980.72760271936772</c:v>
                </c:pt>
                <c:pt idx="7347">
                  <c:v>980.83209375228932</c:v>
                </c:pt>
                <c:pt idx="7348">
                  <c:v>980.93658169553589</c:v>
                </c:pt>
                <c:pt idx="7349">
                  <c:v>981.04106654961697</c:v>
                </c:pt>
                <c:pt idx="7350">
                  <c:v>981.14554831504836</c:v>
                </c:pt>
                <c:pt idx="7351">
                  <c:v>981.25002699233903</c:v>
                </c:pt>
                <c:pt idx="7352">
                  <c:v>981.35450258200319</c:v>
                </c:pt>
                <c:pt idx="7353">
                  <c:v>981.45897508454698</c:v>
                </c:pt>
                <c:pt idx="7354">
                  <c:v>981.56344450048516</c:v>
                </c:pt>
                <c:pt idx="7355">
                  <c:v>981.66791083032888</c:v>
                </c:pt>
                <c:pt idx="7356">
                  <c:v>981.77237407458585</c:v>
                </c:pt>
                <c:pt idx="7357">
                  <c:v>981.87683423377121</c:v>
                </c:pt>
                <c:pt idx="7358">
                  <c:v>981.98129130838981</c:v>
                </c:pt>
                <c:pt idx="7359">
                  <c:v>982.08574529895532</c:v>
                </c:pt>
                <c:pt idx="7360">
                  <c:v>982.1901962059784</c:v>
                </c:pt>
                <c:pt idx="7361">
                  <c:v>982.29464402996678</c:v>
                </c:pt>
                <c:pt idx="7362">
                  <c:v>982.39908877143284</c:v>
                </c:pt>
                <c:pt idx="7363">
                  <c:v>982.50353043088171</c:v>
                </c:pt>
                <c:pt idx="7364">
                  <c:v>982.6079690088294</c:v>
                </c:pt>
                <c:pt idx="7365">
                  <c:v>982.71240450577739</c:v>
                </c:pt>
                <c:pt idx="7366">
                  <c:v>982.81683692224374</c:v>
                </c:pt>
                <c:pt idx="7367">
                  <c:v>982.92126625873038</c:v>
                </c:pt>
                <c:pt idx="7368">
                  <c:v>983.02569251574732</c:v>
                </c:pt>
                <c:pt idx="7369">
                  <c:v>983.13011569380808</c:v>
                </c:pt>
                <c:pt idx="7370">
                  <c:v>983.23453579341549</c:v>
                </c:pt>
                <c:pt idx="7371">
                  <c:v>983.33895281508046</c:v>
                </c:pt>
                <c:pt idx="7372">
                  <c:v>983.44336675931027</c:v>
                </c:pt>
                <c:pt idx="7373">
                  <c:v>983.54777762661547</c:v>
                </c:pt>
                <c:pt idx="7374">
                  <c:v>983.65218541750039</c:v>
                </c:pt>
                <c:pt idx="7375">
                  <c:v>983.75659013247719</c:v>
                </c:pt>
                <c:pt idx="7376">
                  <c:v>983.86099177204949</c:v>
                </c:pt>
                <c:pt idx="7377">
                  <c:v>983.96539033672661</c:v>
                </c:pt>
                <c:pt idx="7378">
                  <c:v>984.06978582701697</c:v>
                </c:pt>
                <c:pt idx="7379">
                  <c:v>984.17417824342397</c:v>
                </c:pt>
                <c:pt idx="7380">
                  <c:v>984.27856758645737</c:v>
                </c:pt>
                <c:pt idx="7381">
                  <c:v>984.38295385662457</c:v>
                </c:pt>
                <c:pt idx="7382">
                  <c:v>984.48733705443306</c:v>
                </c:pt>
                <c:pt idx="7383">
                  <c:v>984.59171718038658</c:v>
                </c:pt>
                <c:pt idx="7384">
                  <c:v>984.69609423499128</c:v>
                </c:pt>
                <c:pt idx="7385">
                  <c:v>984.80046821875544</c:v>
                </c:pt>
                <c:pt idx="7386">
                  <c:v>984.90483913218543</c:v>
                </c:pt>
                <c:pt idx="7387">
                  <c:v>985.00920697578636</c:v>
                </c:pt>
                <c:pt idx="7388">
                  <c:v>985.11357175006515</c:v>
                </c:pt>
                <c:pt idx="7389">
                  <c:v>985.21793345552544</c:v>
                </c:pt>
                <c:pt idx="7390">
                  <c:v>985.32229209267325</c:v>
                </c:pt>
                <c:pt idx="7391">
                  <c:v>985.42664766201642</c:v>
                </c:pt>
                <c:pt idx="7392">
                  <c:v>985.53100016405688</c:v>
                </c:pt>
                <c:pt idx="7393">
                  <c:v>985.63534959930178</c:v>
                </c:pt>
                <c:pt idx="7394">
                  <c:v>985.73969596825452</c:v>
                </c:pt>
                <c:pt idx="7395">
                  <c:v>985.8440392714208</c:v>
                </c:pt>
                <c:pt idx="7396">
                  <c:v>985.94837950930525</c:v>
                </c:pt>
                <c:pt idx="7397">
                  <c:v>986.05271668241164</c:v>
                </c:pt>
                <c:pt idx="7398">
                  <c:v>986.15705079124518</c:v>
                </c:pt>
                <c:pt idx="7399">
                  <c:v>986.26138183630928</c:v>
                </c:pt>
                <c:pt idx="7400">
                  <c:v>986.36570981810996</c:v>
                </c:pt>
                <c:pt idx="7401">
                  <c:v>986.47003473714801</c:v>
                </c:pt>
                <c:pt idx="7402">
                  <c:v>986.57435659392843</c:v>
                </c:pt>
                <c:pt idx="7403">
                  <c:v>986.67867538895564</c:v>
                </c:pt>
                <c:pt idx="7404">
                  <c:v>986.78299112273203</c:v>
                </c:pt>
                <c:pt idx="7405">
                  <c:v>986.88730379576032</c:v>
                </c:pt>
                <c:pt idx="7406">
                  <c:v>986.99161340854346</c:v>
                </c:pt>
                <c:pt idx="7407">
                  <c:v>987.09591996158861</c:v>
                </c:pt>
                <c:pt idx="7408">
                  <c:v>987.20022345539144</c:v>
                </c:pt>
                <c:pt idx="7409">
                  <c:v>987.3045238904607</c:v>
                </c:pt>
                <c:pt idx="7410">
                  <c:v>987.40882126729446</c:v>
                </c:pt>
                <c:pt idx="7411">
                  <c:v>987.51311558639941</c:v>
                </c:pt>
                <c:pt idx="7412">
                  <c:v>987.61740684827566</c:v>
                </c:pt>
                <c:pt idx="7413">
                  <c:v>987.72169505342345</c:v>
                </c:pt>
                <c:pt idx="7414">
                  <c:v>987.82598020234775</c:v>
                </c:pt>
                <c:pt idx="7415">
                  <c:v>987.93026229554675</c:v>
                </c:pt>
                <c:pt idx="7416">
                  <c:v>988.03454133352545</c:v>
                </c:pt>
                <c:pt idx="7417">
                  <c:v>988.13881731678316</c:v>
                </c:pt>
                <c:pt idx="7418">
                  <c:v>988.24309024582544</c:v>
                </c:pt>
                <c:pt idx="7419">
                  <c:v>988.3473601211457</c:v>
                </c:pt>
                <c:pt idx="7420">
                  <c:v>988.4516269432504</c:v>
                </c:pt>
                <c:pt idx="7421">
                  <c:v>988.55589071264035</c:v>
                </c:pt>
                <c:pt idx="7422">
                  <c:v>988.66015142981644</c:v>
                </c:pt>
                <c:pt idx="7423">
                  <c:v>988.76440909527491</c:v>
                </c:pt>
                <c:pt idx="7424">
                  <c:v>988.86866370951884</c:v>
                </c:pt>
                <c:pt idx="7425">
                  <c:v>988.97291527305254</c:v>
                </c:pt>
                <c:pt idx="7426">
                  <c:v>989.07716378636849</c:v>
                </c:pt>
                <c:pt idx="7427">
                  <c:v>989.1814092499726</c:v>
                </c:pt>
                <c:pt idx="7428">
                  <c:v>989.28565166436022</c:v>
                </c:pt>
                <c:pt idx="7429">
                  <c:v>989.38989103003576</c:v>
                </c:pt>
                <c:pt idx="7430">
                  <c:v>989.4941273474949</c:v>
                </c:pt>
                <c:pt idx="7431">
                  <c:v>989.598360617239</c:v>
                </c:pt>
                <c:pt idx="7432">
                  <c:v>989.70259083976657</c:v>
                </c:pt>
                <c:pt idx="7433">
                  <c:v>989.80681801557614</c:v>
                </c:pt>
                <c:pt idx="7434">
                  <c:v>989.91104214516918</c:v>
                </c:pt>
                <c:pt idx="7435">
                  <c:v>990.01526322904033</c:v>
                </c:pt>
                <c:pt idx="7436">
                  <c:v>990.11948126769164</c:v>
                </c:pt>
                <c:pt idx="7437">
                  <c:v>990.22369626161833</c:v>
                </c:pt>
                <c:pt idx="7438">
                  <c:v>990.32790821132198</c:v>
                </c:pt>
                <c:pt idx="7439">
                  <c:v>990.43211711729941</c:v>
                </c:pt>
                <c:pt idx="7440">
                  <c:v>990.53632298004948</c:v>
                </c:pt>
                <c:pt idx="7441">
                  <c:v>990.64052580006796</c:v>
                </c:pt>
                <c:pt idx="7442">
                  <c:v>990.74472557785271</c:v>
                </c:pt>
                <c:pt idx="7443">
                  <c:v>990.84892231390518</c:v>
                </c:pt>
                <c:pt idx="7444">
                  <c:v>990.95311600871651</c:v>
                </c:pt>
                <c:pt idx="7445">
                  <c:v>991.05730666279158</c:v>
                </c:pt>
                <c:pt idx="7446">
                  <c:v>991.16149427661901</c:v>
                </c:pt>
                <c:pt idx="7447">
                  <c:v>991.26567885070347</c:v>
                </c:pt>
                <c:pt idx="7448">
                  <c:v>991.36986038553675</c:v>
                </c:pt>
                <c:pt idx="7449">
                  <c:v>991.47403888161887</c:v>
                </c:pt>
                <c:pt idx="7450">
                  <c:v>991.57821433944264</c:v>
                </c:pt>
                <c:pt idx="7451">
                  <c:v>991.68238675950761</c:v>
                </c:pt>
                <c:pt idx="7452">
                  <c:v>991.78655614231002</c:v>
                </c:pt>
                <c:pt idx="7453">
                  <c:v>991.89072248834418</c:v>
                </c:pt>
                <c:pt idx="7454">
                  <c:v>991.99488579810441</c:v>
                </c:pt>
                <c:pt idx="7455">
                  <c:v>992.09904607209</c:v>
                </c:pt>
                <c:pt idx="7456">
                  <c:v>992.20320331079654</c:v>
                </c:pt>
                <c:pt idx="7457">
                  <c:v>992.30735751471752</c:v>
                </c:pt>
                <c:pt idx="7458">
                  <c:v>992.41150868434977</c:v>
                </c:pt>
                <c:pt idx="7459">
                  <c:v>992.51565682018759</c:v>
                </c:pt>
                <c:pt idx="7460">
                  <c:v>992.61980192272654</c:v>
                </c:pt>
                <c:pt idx="7461">
                  <c:v>992.72394399246161</c:v>
                </c:pt>
                <c:pt idx="7462">
                  <c:v>992.82808302988667</c:v>
                </c:pt>
                <c:pt idx="7463">
                  <c:v>992.93221903549738</c:v>
                </c:pt>
                <c:pt idx="7464">
                  <c:v>993.0363520097867</c:v>
                </c:pt>
                <c:pt idx="7465">
                  <c:v>993.14048195325142</c:v>
                </c:pt>
                <c:pt idx="7466">
                  <c:v>993.24460886638315</c:v>
                </c:pt>
                <c:pt idx="7467">
                  <c:v>993.34873274967663</c:v>
                </c:pt>
                <c:pt idx="7468">
                  <c:v>993.45285360362777</c:v>
                </c:pt>
                <c:pt idx="7469">
                  <c:v>993.5569714287285</c:v>
                </c:pt>
                <c:pt idx="7470">
                  <c:v>993.66108622547097</c:v>
                </c:pt>
                <c:pt idx="7471">
                  <c:v>993.7651979943513</c:v>
                </c:pt>
                <c:pt idx="7472">
                  <c:v>993.8693067358621</c:v>
                </c:pt>
                <c:pt idx="7473">
                  <c:v>993.97341245049563</c:v>
                </c:pt>
                <c:pt idx="7474">
                  <c:v>994.07751513874541</c:v>
                </c:pt>
                <c:pt idx="7475">
                  <c:v>994.18161480110462</c:v>
                </c:pt>
                <c:pt idx="7476">
                  <c:v>994.2857114380663</c:v>
                </c:pt>
                <c:pt idx="7477">
                  <c:v>994.38980505012</c:v>
                </c:pt>
                <c:pt idx="7478">
                  <c:v>994.49389563776197</c:v>
                </c:pt>
                <c:pt idx="7479">
                  <c:v>994.59798320148309</c:v>
                </c:pt>
                <c:pt idx="7480">
                  <c:v>994.70206774177473</c:v>
                </c:pt>
                <c:pt idx="7481">
                  <c:v>994.8061492591313</c:v>
                </c:pt>
                <c:pt idx="7482">
                  <c:v>994.91022775404224</c:v>
                </c:pt>
                <c:pt idx="7483">
                  <c:v>995.0143032269998</c:v>
                </c:pt>
                <c:pt idx="7484">
                  <c:v>995.11837567849454</c:v>
                </c:pt>
                <c:pt idx="7485">
                  <c:v>995.2224451090209</c:v>
                </c:pt>
                <c:pt idx="7486">
                  <c:v>995.32651151906578</c:v>
                </c:pt>
                <c:pt idx="7487">
                  <c:v>995.43057490912406</c:v>
                </c:pt>
                <c:pt idx="7488">
                  <c:v>995.53463527968518</c:v>
                </c:pt>
                <c:pt idx="7489">
                  <c:v>995.63869263124002</c:v>
                </c:pt>
                <c:pt idx="7490">
                  <c:v>995.74274696427881</c:v>
                </c:pt>
                <c:pt idx="7491">
                  <c:v>995.84679827929324</c:v>
                </c:pt>
                <c:pt idx="7492">
                  <c:v>995.95084657677103</c:v>
                </c:pt>
                <c:pt idx="7493">
                  <c:v>996.0548918572066</c:v>
                </c:pt>
                <c:pt idx="7494">
                  <c:v>996.15893412108824</c:v>
                </c:pt>
                <c:pt idx="7495">
                  <c:v>996.26297336890434</c:v>
                </c:pt>
                <c:pt idx="7496">
                  <c:v>996.36700960114638</c:v>
                </c:pt>
                <c:pt idx="7497">
                  <c:v>996.47104281830138</c:v>
                </c:pt>
                <c:pt idx="7498">
                  <c:v>996.57507302086344</c:v>
                </c:pt>
                <c:pt idx="7499">
                  <c:v>996.67910020931902</c:v>
                </c:pt>
                <c:pt idx="7500">
                  <c:v>996.78312438415753</c:v>
                </c:pt>
                <c:pt idx="7501">
                  <c:v>996.88714554586625</c:v>
                </c:pt>
                <c:pt idx="7502">
                  <c:v>996.99116369493936</c:v>
                </c:pt>
                <c:pt idx="7503">
                  <c:v>997.09517883186004</c:v>
                </c:pt>
                <c:pt idx="7504">
                  <c:v>997.199190957121</c:v>
                </c:pt>
                <c:pt idx="7505">
                  <c:v>997.30320007120804</c:v>
                </c:pt>
                <c:pt idx="7506">
                  <c:v>997.40720617460931</c:v>
                </c:pt>
                <c:pt idx="7507">
                  <c:v>997.51120926781596</c:v>
                </c:pt>
                <c:pt idx="7508">
                  <c:v>997.61520935131489</c:v>
                </c:pt>
                <c:pt idx="7509">
                  <c:v>997.7192064255903</c:v>
                </c:pt>
                <c:pt idx="7510">
                  <c:v>997.82320049113582</c:v>
                </c:pt>
                <c:pt idx="7511">
                  <c:v>997.92719154843678</c:v>
                </c:pt>
                <c:pt idx="7512">
                  <c:v>998.03117959797896</c:v>
                </c:pt>
                <c:pt idx="7513">
                  <c:v>998.13516464025133</c:v>
                </c:pt>
                <c:pt idx="7514">
                  <c:v>998.23914667573911</c:v>
                </c:pt>
                <c:pt idx="7515">
                  <c:v>998.34312570493228</c:v>
                </c:pt>
                <c:pt idx="7516">
                  <c:v>998.44710172831742</c:v>
                </c:pt>
                <c:pt idx="7517">
                  <c:v>998.55107474637953</c:v>
                </c:pt>
                <c:pt idx="7518">
                  <c:v>998.65504475960745</c:v>
                </c:pt>
                <c:pt idx="7519">
                  <c:v>998.75901176848413</c:v>
                </c:pt>
                <c:pt idx="7520">
                  <c:v>998.86297577349899</c:v>
                </c:pt>
                <c:pt idx="7521">
                  <c:v>998.96693677513633</c:v>
                </c:pt>
                <c:pt idx="7522">
                  <c:v>999.07089477388433</c:v>
                </c:pt>
                <c:pt idx="7523">
                  <c:v>999.17484977022775</c:v>
                </c:pt>
                <c:pt idx="7524">
                  <c:v>999.27880176465078</c:v>
                </c:pt>
                <c:pt idx="7525">
                  <c:v>999.38275075764261</c:v>
                </c:pt>
                <c:pt idx="7526">
                  <c:v>999.48669674968642</c:v>
                </c:pt>
                <c:pt idx="7527">
                  <c:v>999.59063974126684</c:v>
                </c:pt>
                <c:pt idx="7528">
                  <c:v>999.69457973287001</c:v>
                </c:pt>
                <c:pt idx="7529">
                  <c:v>999.79851672498114</c:v>
                </c:pt>
                <c:pt idx="7530">
                  <c:v>999.90245071808556</c:v>
                </c:pt>
                <c:pt idx="7531">
                  <c:v>1000.006381712668</c:v>
                </c:pt>
                <c:pt idx="7532">
                  <c:v>1000.11030970921</c:v>
                </c:pt>
                <c:pt idx="7533">
                  <c:v>1000.214234708201</c:v>
                </c:pt>
                <c:pt idx="7534">
                  <c:v>1000.318156710121</c:v>
                </c:pt>
                <c:pt idx="7535">
                  <c:v>1000.422075715459</c:v>
                </c:pt>
                <c:pt idx="7536">
                  <c:v>1000.525991724693</c:v>
                </c:pt>
                <c:pt idx="7537">
                  <c:v>1000.629904738313</c:v>
                </c:pt>
                <c:pt idx="7538">
                  <c:v>1000.733814756799</c:v>
                </c:pt>
                <c:pt idx="7539">
                  <c:v>1000.837721780634</c:v>
                </c:pt>
                <c:pt idx="7540">
                  <c:v>1000.941625810303</c:v>
                </c:pt>
                <c:pt idx="7541">
                  <c:v>1001.045526846292</c:v>
                </c:pt>
                <c:pt idx="7542">
                  <c:v>1001.149424889079</c:v>
                </c:pt>
                <c:pt idx="7543">
                  <c:v>1001.253319939151</c:v>
                </c:pt>
                <c:pt idx="7544">
                  <c:v>1001.357211996989</c:v>
                </c:pt>
                <c:pt idx="7545">
                  <c:v>1001.461101063074</c:v>
                </c:pt>
                <c:pt idx="7546">
                  <c:v>1001.564987137894</c:v>
                </c:pt>
                <c:pt idx="7547">
                  <c:v>1001.668870221927</c:v>
                </c:pt>
                <c:pt idx="7548">
                  <c:v>1001.772750315657</c:v>
                </c:pt>
                <c:pt idx="7549">
                  <c:v>1001.876627419566</c:v>
                </c:pt>
                <c:pt idx="7550">
                  <c:v>1001.980501534136</c:v>
                </c:pt>
                <c:pt idx="7551">
                  <c:v>1002.08437265985</c:v>
                </c:pt>
                <c:pt idx="7552">
                  <c:v>1002.188240797188</c:v>
                </c:pt>
                <c:pt idx="7553">
                  <c:v>1002.29210594663</c:v>
                </c:pt>
                <c:pt idx="7554">
                  <c:v>1002.395968108662</c:v>
                </c:pt>
                <c:pt idx="7555">
                  <c:v>1002.499827283763</c:v>
                </c:pt>
                <c:pt idx="7556">
                  <c:v>1002.603683472415</c:v>
                </c:pt>
                <c:pt idx="7557">
                  <c:v>1002.707536675096</c:v>
                </c:pt>
                <c:pt idx="7558">
                  <c:v>1002.811386892291</c:v>
                </c:pt>
                <c:pt idx="7559">
                  <c:v>1002.915234124479</c:v>
                </c:pt>
                <c:pt idx="7560">
                  <c:v>1003.019078372143</c:v>
                </c:pt>
                <c:pt idx="7561">
                  <c:v>1003.122919635758</c:v>
                </c:pt>
                <c:pt idx="7562">
                  <c:v>1003.22675791581</c:v>
                </c:pt>
                <c:pt idx="7563">
                  <c:v>1003.3305932127751</c:v>
                </c:pt>
                <c:pt idx="7564">
                  <c:v>1003.434425527136</c:v>
                </c:pt>
                <c:pt idx="7565">
                  <c:v>1003.538254859373</c:v>
                </c:pt>
                <c:pt idx="7566">
                  <c:v>1003.642081209964</c:v>
                </c:pt>
                <c:pt idx="7567">
                  <c:v>1003.745904579388</c:v>
                </c:pt>
                <c:pt idx="7568">
                  <c:v>1003.849724968128</c:v>
                </c:pt>
                <c:pt idx="7569">
                  <c:v>1003.9535423766609</c:v>
                </c:pt>
                <c:pt idx="7570">
                  <c:v>1004.057356805465</c:v>
                </c:pt>
                <c:pt idx="7571">
                  <c:v>1004.1611682550219</c:v>
                </c:pt>
                <c:pt idx="7572">
                  <c:v>1004.264976725811</c:v>
                </c:pt>
                <c:pt idx="7573">
                  <c:v>1004.368782218307</c:v>
                </c:pt>
                <c:pt idx="7574">
                  <c:v>1004.472584732993</c:v>
                </c:pt>
                <c:pt idx="7575">
                  <c:v>1004.576384270346</c:v>
                </c:pt>
                <c:pt idx="7576">
                  <c:v>1004.680180830842</c:v>
                </c:pt>
                <c:pt idx="7577">
                  <c:v>1004.783974414963</c:v>
                </c:pt>
                <c:pt idx="7578">
                  <c:v>1004.887765023183</c:v>
                </c:pt>
                <c:pt idx="7579">
                  <c:v>1004.991552655987</c:v>
                </c:pt>
                <c:pt idx="7580">
                  <c:v>1005.095337313845</c:v>
                </c:pt>
                <c:pt idx="7581">
                  <c:v>1005.199118997238</c:v>
                </c:pt>
                <c:pt idx="7582">
                  <c:v>1005.302897706645</c:v>
                </c:pt>
                <c:pt idx="7583">
                  <c:v>1005.406673442541</c:v>
                </c:pt>
                <c:pt idx="7584">
                  <c:v>1005.5104462054049</c:v>
                </c:pt>
                <c:pt idx="7585">
                  <c:v>1005.614215995713</c:v>
                </c:pt>
                <c:pt idx="7586">
                  <c:v>1005.717982813943</c:v>
                </c:pt>
                <c:pt idx="7587">
                  <c:v>1005.8217466605701</c:v>
                </c:pt>
                <c:pt idx="7588">
                  <c:v>1005.925507536074</c:v>
                </c:pt>
                <c:pt idx="7589">
                  <c:v>1006.029265440928</c:v>
                </c:pt>
                <c:pt idx="7590">
                  <c:v>1006.13302037561</c:v>
                </c:pt>
                <c:pt idx="7591">
                  <c:v>1006.236772340598</c:v>
                </c:pt>
                <c:pt idx="7592">
                  <c:v>1006.340521336365</c:v>
                </c:pt>
                <c:pt idx="7593">
                  <c:v>1006.444267363389</c:v>
                </c:pt>
                <c:pt idx="7594">
                  <c:v>1006.548010422146</c:v>
                </c:pt>
                <c:pt idx="7595">
                  <c:v>1006.651750513112</c:v>
                </c:pt>
                <c:pt idx="7596">
                  <c:v>1006.755487636761</c:v>
                </c:pt>
                <c:pt idx="7597">
                  <c:v>1006.859221793567</c:v>
                </c:pt>
                <c:pt idx="7598">
                  <c:v>1006.96295298401</c:v>
                </c:pt>
                <c:pt idx="7599">
                  <c:v>1007.066681208563</c:v>
                </c:pt>
                <c:pt idx="7600">
                  <c:v>1007.1704064677</c:v>
                </c:pt>
                <c:pt idx="7601">
                  <c:v>1007.274128761897</c:v>
                </c:pt>
                <c:pt idx="7602">
                  <c:v>1007.37784809163</c:v>
                </c:pt>
                <c:pt idx="7603">
                  <c:v>1007.48156445737</c:v>
                </c:pt>
                <c:pt idx="7604">
                  <c:v>1007.585277859595</c:v>
                </c:pt>
                <c:pt idx="7605">
                  <c:v>1007.688988298778</c:v>
                </c:pt>
                <c:pt idx="7606">
                  <c:v>1007.792695775393</c:v>
                </c:pt>
                <c:pt idx="7607">
                  <c:v>1007.896400289914</c:v>
                </c:pt>
                <c:pt idx="7608">
                  <c:v>1008.000101842818</c:v>
                </c:pt>
                <c:pt idx="7609">
                  <c:v>1008.103800434573</c:v>
                </c:pt>
                <c:pt idx="7610">
                  <c:v>1008.207496065658</c:v>
                </c:pt>
                <c:pt idx="7611">
                  <c:v>1008.311188736543</c:v>
                </c:pt>
                <c:pt idx="7612">
                  <c:v>1008.414878447704</c:v>
                </c:pt>
                <c:pt idx="7613">
                  <c:v>1008.518565199612</c:v>
                </c:pt>
                <c:pt idx="7614">
                  <c:v>1008.6222489927439</c:v>
                </c:pt>
                <c:pt idx="7615">
                  <c:v>1008.725929827565</c:v>
                </c:pt>
                <c:pt idx="7616">
                  <c:v>1008.829607704556</c:v>
                </c:pt>
                <c:pt idx="7617">
                  <c:v>1008.933282624187</c:v>
                </c:pt>
                <c:pt idx="7618">
                  <c:v>1009.036954586931</c:v>
                </c:pt>
                <c:pt idx="7619">
                  <c:v>1009.140623593259</c:v>
                </c:pt>
                <c:pt idx="7620">
                  <c:v>1009.244289643644</c:v>
                </c:pt>
                <c:pt idx="7621">
                  <c:v>1009.347952738557</c:v>
                </c:pt>
                <c:pt idx="7622">
                  <c:v>1009.451612878473</c:v>
                </c:pt>
                <c:pt idx="7623">
                  <c:v>1009.5552700638621</c:v>
                </c:pt>
                <c:pt idx="7624">
                  <c:v>1009.658924295194</c:v>
                </c:pt>
                <c:pt idx="7625">
                  <c:v>1009.762575572944</c:v>
                </c:pt>
                <c:pt idx="7626">
                  <c:v>1009.866223897582</c:v>
                </c:pt>
                <c:pt idx="7627">
                  <c:v>1009.96986926958</c:v>
                </c:pt>
                <c:pt idx="7628">
                  <c:v>1010.073511689408</c:v>
                </c:pt>
                <c:pt idx="7629">
                  <c:v>1010.1771511575359</c:v>
                </c:pt>
                <c:pt idx="7630">
                  <c:v>1010.280787674438</c:v>
                </c:pt>
                <c:pt idx="7631">
                  <c:v>1010.384421240583</c:v>
                </c:pt>
                <c:pt idx="7632">
                  <c:v>1010.488051856443</c:v>
                </c:pt>
                <c:pt idx="7633">
                  <c:v>1010.5916795224859</c:v>
                </c:pt>
                <c:pt idx="7634">
                  <c:v>1010.695304239183</c:v>
                </c:pt>
                <c:pt idx="7635">
                  <c:v>1010.798926007006</c:v>
                </c:pt>
                <c:pt idx="7636">
                  <c:v>1010.902544826423</c:v>
                </c:pt>
                <c:pt idx="7637">
                  <c:v>1011.006160697907</c:v>
                </c:pt>
                <c:pt idx="7638">
                  <c:v>1011.109773621925</c:v>
                </c:pt>
                <c:pt idx="7639">
                  <c:v>1011.21338359895</c:v>
                </c:pt>
                <c:pt idx="7640">
                  <c:v>1011.316990629446</c:v>
                </c:pt>
                <c:pt idx="7641">
                  <c:v>1011.420594713887</c:v>
                </c:pt>
                <c:pt idx="7642">
                  <c:v>1011.524195852742</c:v>
                </c:pt>
                <c:pt idx="7643">
                  <c:v>1011.627794046478</c:v>
                </c:pt>
                <c:pt idx="7644">
                  <c:v>1011.731389295565</c:v>
                </c:pt>
                <c:pt idx="7645">
                  <c:v>1011.834981600472</c:v>
                </c:pt>
                <c:pt idx="7646">
                  <c:v>1011.938570961668</c:v>
                </c:pt>
                <c:pt idx="7647">
                  <c:v>1012.042157379621</c:v>
                </c:pt>
                <c:pt idx="7648">
                  <c:v>1012.1457408548</c:v>
                </c:pt>
                <c:pt idx="7649">
                  <c:v>1012.249321387673</c:v>
                </c:pt>
                <c:pt idx="7650">
                  <c:v>1012.352898978708</c:v>
                </c:pt>
                <c:pt idx="7651">
                  <c:v>1012.456473628375</c:v>
                </c:pt>
                <c:pt idx="7652">
                  <c:v>1012.560045337138</c:v>
                </c:pt>
                <c:pt idx="7653">
                  <c:v>1012.6636141054699</c:v>
                </c:pt>
                <c:pt idx="7654">
                  <c:v>1012.767179933834</c:v>
                </c:pt>
                <c:pt idx="7655">
                  <c:v>1012.870742822698</c:v>
                </c:pt>
                <c:pt idx="7656">
                  <c:v>1012.974302772534</c:v>
                </c:pt>
                <c:pt idx="7657">
                  <c:v>1013.077859783803</c:v>
                </c:pt>
                <c:pt idx="7658">
                  <c:v>1013.181413856977</c:v>
                </c:pt>
                <c:pt idx="7659">
                  <c:v>1013.28496499252</c:v>
                </c:pt>
                <c:pt idx="7660">
                  <c:v>1013.3885131909</c:v>
                </c:pt>
                <c:pt idx="7661">
                  <c:v>1013.492058452583</c:v>
                </c:pt>
                <c:pt idx="7662">
                  <c:v>1013.5956007780391</c:v>
                </c:pt>
                <c:pt idx="7663">
                  <c:v>1013.699140167729</c:v>
                </c:pt>
                <c:pt idx="7664">
                  <c:v>1013.802676622122</c:v>
                </c:pt>
                <c:pt idx="7665">
                  <c:v>1013.906210141686</c:v>
                </c:pt>
                <c:pt idx="7666">
                  <c:v>1014.009740726882</c:v>
                </c:pt>
                <c:pt idx="7667">
                  <c:v>1014.1132683781821</c:v>
                </c:pt>
                <c:pt idx="7668">
                  <c:v>1014.2167930960489</c:v>
                </c:pt>
                <c:pt idx="7669">
                  <c:v>1014.320314880947</c:v>
                </c:pt>
                <c:pt idx="7670">
                  <c:v>1014.423833733342</c:v>
                </c:pt>
                <c:pt idx="7671">
                  <c:v>1014.527349653702</c:v>
                </c:pt>
                <c:pt idx="7672">
                  <c:v>1014.63086264249</c:v>
                </c:pt>
                <c:pt idx="7673">
                  <c:v>1014.734372700171</c:v>
                </c:pt>
                <c:pt idx="7674">
                  <c:v>1014.837879827212</c:v>
                </c:pt>
                <c:pt idx="7675">
                  <c:v>1014.941384024076</c:v>
                </c:pt>
                <c:pt idx="7676">
                  <c:v>1015.044885291228</c:v>
                </c:pt>
                <c:pt idx="7677">
                  <c:v>1015.148383629132</c:v>
                </c:pt>
                <c:pt idx="7678">
                  <c:v>1015.2518790382539</c:v>
                </c:pt>
                <c:pt idx="7679">
                  <c:v>1015.355371519057</c:v>
                </c:pt>
                <c:pt idx="7680">
                  <c:v>1015.458861072004</c:v>
                </c:pt>
                <c:pt idx="7681">
                  <c:v>1015.562347697563</c:v>
                </c:pt>
                <c:pt idx="7682">
                  <c:v>1015.665831396194</c:v>
                </c:pt>
                <c:pt idx="7683">
                  <c:v>1015.7693121683629</c:v>
                </c:pt>
                <c:pt idx="7684">
                  <c:v>1015.872790014532</c:v>
                </c:pt>
                <c:pt idx="7685">
                  <c:v>1015.976264935167</c:v>
                </c:pt>
                <c:pt idx="7686">
                  <c:v>1016.079736930727</c:v>
                </c:pt>
                <c:pt idx="7687">
                  <c:v>1016.183206001679</c:v>
                </c:pt>
                <c:pt idx="7688">
                  <c:v>1016.286672148485</c:v>
                </c:pt>
                <c:pt idx="7689">
                  <c:v>1016.39013537161</c:v>
                </c:pt>
                <c:pt idx="7690">
                  <c:v>1016.493595671512</c:v>
                </c:pt>
                <c:pt idx="7691">
                  <c:v>1016.597053048657</c:v>
                </c:pt>
                <c:pt idx="7692">
                  <c:v>1016.700507503508</c:v>
                </c:pt>
                <c:pt idx="7693">
                  <c:v>1016.803959036526</c:v>
                </c:pt>
                <c:pt idx="7694">
                  <c:v>1016.907407648173</c:v>
                </c:pt>
                <c:pt idx="7695">
                  <c:v>1017.0108533389121</c:v>
                </c:pt>
                <c:pt idx="7696">
                  <c:v>1017.114296109203</c:v>
                </c:pt>
                <c:pt idx="7697">
                  <c:v>1017.217735959512</c:v>
                </c:pt>
                <c:pt idx="7698">
                  <c:v>1017.321172890299</c:v>
                </c:pt>
                <c:pt idx="7699">
                  <c:v>1017.424606902023</c:v>
                </c:pt>
                <c:pt idx="7700">
                  <c:v>1017.528037995149</c:v>
                </c:pt>
                <c:pt idx="7701">
                  <c:v>1017.631466170136</c:v>
                </c:pt>
                <c:pt idx="7702">
                  <c:v>1017.734891427448</c:v>
                </c:pt>
                <c:pt idx="7703">
                  <c:v>1017.838313767541</c:v>
                </c:pt>
                <c:pt idx="7704">
                  <c:v>1017.941733190881</c:v>
                </c:pt>
                <c:pt idx="7705">
                  <c:v>1018.045149697928</c:v>
                </c:pt>
                <c:pt idx="7706">
                  <c:v>1018.148563289141</c:v>
                </c:pt>
                <c:pt idx="7707">
                  <c:v>1018.2519739649809</c:v>
                </c:pt>
                <c:pt idx="7708">
                  <c:v>1018.355381725909</c:v>
                </c:pt>
                <c:pt idx="7709">
                  <c:v>1018.458786572384</c:v>
                </c:pt>
                <c:pt idx="7710">
                  <c:v>1018.562188504868</c:v>
                </c:pt>
                <c:pt idx="7711">
                  <c:v>1018.665587523818</c:v>
                </c:pt>
                <c:pt idx="7712">
                  <c:v>1018.7689836297</c:v>
                </c:pt>
                <c:pt idx="7713">
                  <c:v>1018.872376822965</c:v>
                </c:pt>
                <c:pt idx="7714">
                  <c:v>1018.975767104081</c:v>
                </c:pt>
                <c:pt idx="7715">
                  <c:v>1019.079154473503</c:v>
                </c:pt>
                <c:pt idx="7716">
                  <c:v>1019.182538931693</c:v>
                </c:pt>
                <c:pt idx="7717">
                  <c:v>1019.285920479105</c:v>
                </c:pt>
                <c:pt idx="7718">
                  <c:v>1019.389299116203</c:v>
                </c:pt>
                <c:pt idx="7719">
                  <c:v>1019.492674843445</c:v>
                </c:pt>
                <c:pt idx="7720">
                  <c:v>1019.59604766129</c:v>
                </c:pt>
                <c:pt idx="7721">
                  <c:v>1019.699417570196</c:v>
                </c:pt>
                <c:pt idx="7722">
                  <c:v>1019.802784570622</c:v>
                </c:pt>
                <c:pt idx="7723">
                  <c:v>1019.906148663025</c:v>
                </c:pt>
                <c:pt idx="7724">
                  <c:v>1020.009509847865</c:v>
                </c:pt>
                <c:pt idx="7725">
                  <c:v>1020.112868125598</c:v>
                </c:pt>
                <c:pt idx="7726">
                  <c:v>1020.216223496686</c:v>
                </c:pt>
                <c:pt idx="7727">
                  <c:v>1020.319575961584</c:v>
                </c:pt>
                <c:pt idx="7728">
                  <c:v>1020.42292552075</c:v>
                </c:pt>
                <c:pt idx="7729">
                  <c:v>1020.526272174642</c:v>
                </c:pt>
                <c:pt idx="7730">
                  <c:v>1020.629615923717</c:v>
                </c:pt>
                <c:pt idx="7731">
                  <c:v>1020.732956768433</c:v>
                </c:pt>
                <c:pt idx="7732">
                  <c:v>1020.836294709249</c:v>
                </c:pt>
                <c:pt idx="7733">
                  <c:v>1020.939629746621</c:v>
                </c:pt>
                <c:pt idx="7734">
                  <c:v>1021.042961881003</c:v>
                </c:pt>
                <c:pt idx="7735">
                  <c:v>1021.146291112856</c:v>
                </c:pt>
                <c:pt idx="7736">
                  <c:v>1021.249617442632</c:v>
                </c:pt>
                <c:pt idx="7737">
                  <c:v>1021.352940870794</c:v>
                </c:pt>
                <c:pt idx="7738">
                  <c:v>1021.456261397793</c:v>
                </c:pt>
                <c:pt idx="7739">
                  <c:v>1021.559579024089</c:v>
                </c:pt>
                <c:pt idx="7740">
                  <c:v>1021.662893750136</c:v>
                </c:pt>
                <c:pt idx="7741">
                  <c:v>1021.76620557639</c:v>
                </c:pt>
                <c:pt idx="7742">
                  <c:v>1021.869514503307</c:v>
                </c:pt>
                <c:pt idx="7743">
                  <c:v>1021.972820531344</c:v>
                </c:pt>
                <c:pt idx="7744">
                  <c:v>1022.076123660957</c:v>
                </c:pt>
                <c:pt idx="7745">
                  <c:v>1022.179423892601</c:v>
                </c:pt>
                <c:pt idx="7746">
                  <c:v>1022.282721226729</c:v>
                </c:pt>
                <c:pt idx="7747">
                  <c:v>1022.3860156638</c:v>
                </c:pt>
                <c:pt idx="7748">
                  <c:v>1022.489307204267</c:v>
                </c:pt>
                <c:pt idx="7749">
                  <c:v>1022.5925958485871</c:v>
                </c:pt>
                <c:pt idx="7750">
                  <c:v>1022.695881597212</c:v>
                </c:pt>
                <c:pt idx="7751">
                  <c:v>1022.7991644505991</c:v>
                </c:pt>
                <c:pt idx="7752">
                  <c:v>1022.9024444092011</c:v>
                </c:pt>
                <c:pt idx="7753">
                  <c:v>1023.005721473475</c:v>
                </c:pt>
                <c:pt idx="7754">
                  <c:v>1023.108995643873</c:v>
                </c:pt>
                <c:pt idx="7755">
                  <c:v>1023.21226692085</c:v>
                </c:pt>
                <c:pt idx="7756">
                  <c:v>1023.315535304862</c:v>
                </c:pt>
                <c:pt idx="7757">
                  <c:v>1023.41880079636</c:v>
                </c:pt>
                <c:pt idx="7758">
                  <c:v>1023.522063395798</c:v>
                </c:pt>
                <c:pt idx="7759">
                  <c:v>1023.625323103633</c:v>
                </c:pt>
                <c:pt idx="7760">
                  <c:v>1023.728579920315</c:v>
                </c:pt>
                <c:pt idx="7761">
                  <c:v>1023.8318338463</c:v>
                </c:pt>
                <c:pt idx="7762">
                  <c:v>1023.935084882039</c:v>
                </c:pt>
                <c:pt idx="7763">
                  <c:v>1024.0383330279881</c:v>
                </c:pt>
                <c:pt idx="7764">
                  <c:v>1024.1415782845979</c:v>
                </c:pt>
                <c:pt idx="7765">
                  <c:v>1024.244820652322</c:v>
                </c:pt>
                <c:pt idx="7766">
                  <c:v>1024.348060131613</c:v>
                </c:pt>
                <c:pt idx="7767">
                  <c:v>1024.4512967229259</c:v>
                </c:pt>
                <c:pt idx="7768">
                  <c:v>1024.5545304267121</c:v>
                </c:pt>
                <c:pt idx="7769">
                  <c:v>1024.657761243421</c:v>
                </c:pt>
                <c:pt idx="7770">
                  <c:v>1024.760989173509</c:v>
                </c:pt>
                <c:pt idx="7771">
                  <c:v>1024.8642142174249</c:v>
                </c:pt>
                <c:pt idx="7772">
                  <c:v>1024.9674363756251</c:v>
                </c:pt>
                <c:pt idx="7773">
                  <c:v>1025.070655648557</c:v>
                </c:pt>
                <c:pt idx="7774">
                  <c:v>1025.1738720366741</c:v>
                </c:pt>
                <c:pt idx="7775">
                  <c:v>1025.277085540431</c:v>
                </c:pt>
                <c:pt idx="7776">
                  <c:v>1025.380296160273</c:v>
                </c:pt>
                <c:pt idx="7777">
                  <c:v>1025.4835038966571</c:v>
                </c:pt>
                <c:pt idx="7778">
                  <c:v>1025.586708750033</c:v>
                </c:pt>
                <c:pt idx="7779">
                  <c:v>1025.689910720849</c:v>
                </c:pt>
                <c:pt idx="7780">
                  <c:v>1025.793109809561</c:v>
                </c:pt>
                <c:pt idx="7781">
                  <c:v>1025.8963060166161</c:v>
                </c:pt>
                <c:pt idx="7782">
                  <c:v>1025.999499342468</c:v>
                </c:pt>
                <c:pt idx="7783">
                  <c:v>1026.1026897875649</c:v>
                </c:pt>
                <c:pt idx="7784">
                  <c:v>1026.2058773523579</c:v>
                </c:pt>
                <c:pt idx="7785">
                  <c:v>1026.309062037298</c:v>
                </c:pt>
                <c:pt idx="7786">
                  <c:v>1026.412243842834</c:v>
                </c:pt>
                <c:pt idx="7787">
                  <c:v>1026.5154227694179</c:v>
                </c:pt>
                <c:pt idx="7788">
                  <c:v>1026.6185988175</c:v>
                </c:pt>
                <c:pt idx="7789">
                  <c:v>1026.721771987528</c:v>
                </c:pt>
                <c:pt idx="7790">
                  <c:v>1026.824942279952</c:v>
                </c:pt>
                <c:pt idx="7791">
                  <c:v>1026.9281096952241</c:v>
                </c:pt>
                <c:pt idx="7792">
                  <c:v>1027.031274233791</c:v>
                </c:pt>
                <c:pt idx="7793">
                  <c:v>1027.134435896103</c:v>
                </c:pt>
                <c:pt idx="7794">
                  <c:v>1027.237594682611</c:v>
                </c:pt>
                <c:pt idx="7795">
                  <c:v>1027.340750593761</c:v>
                </c:pt>
                <c:pt idx="7796">
                  <c:v>1027.443903630003</c:v>
                </c:pt>
                <c:pt idx="7797">
                  <c:v>1027.5470537917879</c:v>
                </c:pt>
                <c:pt idx="7798">
                  <c:v>1027.650201079563</c:v>
                </c:pt>
                <c:pt idx="7799">
                  <c:v>1027.753345493777</c:v>
                </c:pt>
                <c:pt idx="7800">
                  <c:v>1027.856487034876</c:v>
                </c:pt>
                <c:pt idx="7801">
                  <c:v>1027.959625703314</c:v>
                </c:pt>
                <c:pt idx="7802">
                  <c:v>1028.0627614995319</c:v>
                </c:pt>
                <c:pt idx="7803">
                  <c:v>1028.1658944239839</c:v>
                </c:pt>
                <c:pt idx="7804">
                  <c:v>1028.269024477115</c:v>
                </c:pt>
                <c:pt idx="7805">
                  <c:v>1028.372151659375</c:v>
                </c:pt>
                <c:pt idx="7806">
                  <c:v>1028.475275971208</c:v>
                </c:pt>
                <c:pt idx="7807">
                  <c:v>1028.5783974130661</c:v>
                </c:pt>
                <c:pt idx="7808">
                  <c:v>1028.6815159853929</c:v>
                </c:pt>
                <c:pt idx="7809">
                  <c:v>1028.78463168864</c:v>
                </c:pt>
                <c:pt idx="7810">
                  <c:v>1028.887744523247</c:v>
                </c:pt>
                <c:pt idx="7811">
                  <c:v>1028.9908544896709</c:v>
                </c:pt>
                <c:pt idx="7812">
                  <c:v>1029.093961588351</c:v>
                </c:pt>
                <c:pt idx="7813">
                  <c:v>1029.197065819737</c:v>
                </c:pt>
                <c:pt idx="7814">
                  <c:v>1029.300167184276</c:v>
                </c:pt>
                <c:pt idx="7815">
                  <c:v>1029.4032656824149</c:v>
                </c:pt>
                <c:pt idx="7816">
                  <c:v>1029.5063613145981</c:v>
                </c:pt>
                <c:pt idx="7817">
                  <c:v>1029.6094540812719</c:v>
                </c:pt>
                <c:pt idx="7818">
                  <c:v>1029.712543982886</c:v>
                </c:pt>
                <c:pt idx="7819">
                  <c:v>1029.8156310198819</c:v>
                </c:pt>
                <c:pt idx="7820">
                  <c:v>1029.9187151927081</c:v>
                </c:pt>
                <c:pt idx="7821">
                  <c:v>1030.0217965018101</c:v>
                </c:pt>
                <c:pt idx="7822">
                  <c:v>1030.1248749476331</c:v>
                </c:pt>
                <c:pt idx="7823">
                  <c:v>1030.2279505306251</c:v>
                </c:pt>
                <c:pt idx="7824">
                  <c:v>1030.331023251226</c:v>
                </c:pt>
                <c:pt idx="7825">
                  <c:v>1030.4340931098859</c:v>
                </c:pt>
                <c:pt idx="7826">
                  <c:v>1030.5371601070501</c:v>
                </c:pt>
                <c:pt idx="7827">
                  <c:v>1030.64022424316</c:v>
                </c:pt>
                <c:pt idx="7828">
                  <c:v>1030.7432855186621</c:v>
                </c:pt>
                <c:pt idx="7829">
                  <c:v>1030.8463439340051</c:v>
                </c:pt>
                <c:pt idx="7830">
                  <c:v>1030.9493994896261</c:v>
                </c:pt>
                <c:pt idx="7831">
                  <c:v>1031.052452185977</c:v>
                </c:pt>
                <c:pt idx="7832">
                  <c:v>1031.155502023498</c:v>
                </c:pt>
                <c:pt idx="7833">
                  <c:v>1031.2585490026349</c:v>
                </c:pt>
                <c:pt idx="7834">
                  <c:v>1031.361593123831</c:v>
                </c:pt>
                <c:pt idx="7835">
                  <c:v>1031.464634387529</c:v>
                </c:pt>
                <c:pt idx="7836">
                  <c:v>1031.5676727941759</c:v>
                </c:pt>
                <c:pt idx="7837">
                  <c:v>1031.670708344215</c:v>
                </c:pt>
                <c:pt idx="7838">
                  <c:v>1031.773741038088</c:v>
                </c:pt>
                <c:pt idx="7839">
                  <c:v>1031.8767708762391</c:v>
                </c:pt>
                <c:pt idx="7840">
                  <c:v>1031.979797859113</c:v>
                </c:pt>
                <c:pt idx="7841">
                  <c:v>1032.0828219871521</c:v>
                </c:pt>
                <c:pt idx="7842">
                  <c:v>1032.185843260801</c:v>
                </c:pt>
                <c:pt idx="7843">
                  <c:v>1032.288861680498</c:v>
                </c:pt>
                <c:pt idx="7844">
                  <c:v>1032.391877246692</c:v>
                </c:pt>
                <c:pt idx="7845">
                  <c:v>1032.4948899598221</c:v>
                </c:pt>
                <c:pt idx="7846">
                  <c:v>1032.5978998203309</c:v>
                </c:pt>
                <c:pt idx="7847">
                  <c:v>1032.700906828662</c:v>
                </c:pt>
                <c:pt idx="7848">
                  <c:v>1032.80391098526</c:v>
                </c:pt>
                <c:pt idx="7849">
                  <c:v>1032.9069122905639</c:v>
                </c:pt>
                <c:pt idx="7850">
                  <c:v>1033.009910745016</c:v>
                </c:pt>
                <c:pt idx="7851">
                  <c:v>1033.11290634906</c:v>
                </c:pt>
                <c:pt idx="7852">
                  <c:v>1033.2158991031399</c:v>
                </c:pt>
                <c:pt idx="7853">
                  <c:v>1033.3188890076899</c:v>
                </c:pt>
                <c:pt idx="7854">
                  <c:v>1033.4218760631579</c:v>
                </c:pt>
                <c:pt idx="7855">
                  <c:v>1033.5248602699839</c:v>
                </c:pt>
                <c:pt idx="7856">
                  <c:v>1033.6278416286109</c:v>
                </c:pt>
                <c:pt idx="7857">
                  <c:v>1033.7308201394769</c:v>
                </c:pt>
                <c:pt idx="7858">
                  <c:v>1033.8337958030261</c:v>
                </c:pt>
                <c:pt idx="7859">
                  <c:v>1033.9367686196979</c:v>
                </c:pt>
                <c:pt idx="7860">
                  <c:v>1034.039738589933</c:v>
                </c:pt>
                <c:pt idx="7861">
                  <c:v>1034.142705714173</c:v>
                </c:pt>
                <c:pt idx="7862">
                  <c:v>1034.2456699928571</c:v>
                </c:pt>
                <c:pt idx="7863">
                  <c:v>1034.348631426428</c:v>
                </c:pt>
                <c:pt idx="7864">
                  <c:v>1034.451590015326</c:v>
                </c:pt>
                <c:pt idx="7865">
                  <c:v>1034.554545759989</c:v>
                </c:pt>
                <c:pt idx="7866">
                  <c:v>1034.6574986608609</c:v>
                </c:pt>
                <c:pt idx="7867">
                  <c:v>1034.760448718378</c:v>
                </c:pt>
                <c:pt idx="7868">
                  <c:v>1034.863395932982</c:v>
                </c:pt>
                <c:pt idx="7869">
                  <c:v>1034.966340305112</c:v>
                </c:pt>
                <c:pt idx="7870">
                  <c:v>1035.0692818352079</c:v>
                </c:pt>
                <c:pt idx="7871">
                  <c:v>1035.1722205237099</c:v>
                </c:pt>
                <c:pt idx="7872">
                  <c:v>1035.2751563710569</c:v>
                </c:pt>
                <c:pt idx="7873">
                  <c:v>1035.37808937769</c:v>
                </c:pt>
                <c:pt idx="7874">
                  <c:v>1035.481019544045</c:v>
                </c:pt>
                <c:pt idx="7875">
                  <c:v>1035.5839468705631</c:v>
                </c:pt>
                <c:pt idx="7876">
                  <c:v>1035.686871357681</c:v>
                </c:pt>
                <c:pt idx="7877">
                  <c:v>1035.78979300584</c:v>
                </c:pt>
                <c:pt idx="7878">
                  <c:v>1035.89271181548</c:v>
                </c:pt>
                <c:pt idx="7879">
                  <c:v>1035.9956277870349</c:v>
                </c:pt>
                <c:pt idx="7880">
                  <c:v>1036.0985409209491</c:v>
                </c:pt>
                <c:pt idx="7881">
                  <c:v>1036.2014512176549</c:v>
                </c:pt>
                <c:pt idx="7882">
                  <c:v>1036.3043586775941</c:v>
                </c:pt>
                <c:pt idx="7883">
                  <c:v>1036.4072633012031</c:v>
                </c:pt>
                <c:pt idx="7884">
                  <c:v>1036.510165088923</c:v>
                </c:pt>
                <c:pt idx="7885">
                  <c:v>1036.6130640411859</c:v>
                </c:pt>
                <c:pt idx="7886">
                  <c:v>1036.7159601584351</c:v>
                </c:pt>
                <c:pt idx="7887">
                  <c:v>1036.818853441107</c:v>
                </c:pt>
                <c:pt idx="7888">
                  <c:v>1036.9217438896351</c:v>
                </c:pt>
                <c:pt idx="7889">
                  <c:v>1037.024631504461</c:v>
                </c:pt>
                <c:pt idx="7890">
                  <c:v>1037.12751628602</c:v>
                </c:pt>
                <c:pt idx="7891">
                  <c:v>1037.2303982347501</c:v>
                </c:pt>
                <c:pt idx="7892">
                  <c:v>1037.333277351087</c:v>
                </c:pt>
                <c:pt idx="7893">
                  <c:v>1037.4361536354679</c:v>
                </c:pt>
                <c:pt idx="7894">
                  <c:v>1037.539027088332</c:v>
                </c:pt>
                <c:pt idx="7895">
                  <c:v>1037.641897710113</c:v>
                </c:pt>
                <c:pt idx="7896">
                  <c:v>1037.744765501247</c:v>
                </c:pt>
                <c:pt idx="7897">
                  <c:v>1037.8476304621729</c:v>
                </c:pt>
                <c:pt idx="7898">
                  <c:v>1037.9504925933261</c:v>
                </c:pt>
                <c:pt idx="7899">
                  <c:v>1038.0533518951399</c:v>
                </c:pt>
                <c:pt idx="7900">
                  <c:v>1038.156208368054</c:v>
                </c:pt>
                <c:pt idx="7901">
                  <c:v>1038.2590620125029</c:v>
                </c:pt>
                <c:pt idx="7902">
                  <c:v>1038.361912828922</c:v>
                </c:pt>
                <c:pt idx="7903">
                  <c:v>1038.464760817747</c:v>
                </c:pt>
                <c:pt idx="7904">
                  <c:v>1038.5676059794141</c:v>
                </c:pt>
                <c:pt idx="7905">
                  <c:v>1038.670448314356</c:v>
                </c:pt>
                <c:pt idx="7906">
                  <c:v>1038.7732878230131</c:v>
                </c:pt>
                <c:pt idx="7907">
                  <c:v>1038.876124505814</c:v>
                </c:pt>
                <c:pt idx="7908">
                  <c:v>1038.9789583632009</c:v>
                </c:pt>
                <c:pt idx="7909">
                  <c:v>1039.0817893956039</c:v>
                </c:pt>
                <c:pt idx="7910">
                  <c:v>1039.184617603458</c:v>
                </c:pt>
                <c:pt idx="7911">
                  <c:v>1039.2874429871979</c:v>
                </c:pt>
                <c:pt idx="7912">
                  <c:v>1039.3902655472609</c:v>
                </c:pt>
                <c:pt idx="7913">
                  <c:v>1039.4930852840771</c:v>
                </c:pt>
                <c:pt idx="7914">
                  <c:v>1039.5959021980841</c:v>
                </c:pt>
                <c:pt idx="7915">
                  <c:v>1039.6987162897151</c:v>
                </c:pt>
                <c:pt idx="7916">
                  <c:v>1039.801527559403</c:v>
                </c:pt>
                <c:pt idx="7917">
                  <c:v>1039.904336007583</c:v>
                </c:pt>
                <c:pt idx="7918">
                  <c:v>1040.00714163469</c:v>
                </c:pt>
                <c:pt idx="7919">
                  <c:v>1040.1099444411541</c:v>
                </c:pt>
                <c:pt idx="7920">
                  <c:v>1040.212744427412</c:v>
                </c:pt>
                <c:pt idx="7921">
                  <c:v>1040.3155415938959</c:v>
                </c:pt>
                <c:pt idx="7922">
                  <c:v>1040.4183359410399</c:v>
                </c:pt>
                <c:pt idx="7923">
                  <c:v>1040.5211274692749</c:v>
                </c:pt>
                <c:pt idx="7924">
                  <c:v>1040.623916179037</c:v>
                </c:pt>
                <c:pt idx="7925">
                  <c:v>1040.726702070757</c:v>
                </c:pt>
                <c:pt idx="7926">
                  <c:v>1040.8294851448679</c:v>
                </c:pt>
                <c:pt idx="7927">
                  <c:v>1040.9322654018049</c:v>
                </c:pt>
                <c:pt idx="7928">
                  <c:v>1041.0350428419979</c:v>
                </c:pt>
                <c:pt idx="7929">
                  <c:v>1041.1378174658801</c:v>
                </c:pt>
                <c:pt idx="7930">
                  <c:v>1041.240589273883</c:v>
                </c:pt>
                <c:pt idx="7931">
                  <c:v>1041.3433582664379</c:v>
                </c:pt>
                <c:pt idx="7932">
                  <c:v>1041.446124443981</c:v>
                </c:pt>
                <c:pt idx="7933">
                  <c:v>1041.5488878069409</c:v>
                </c:pt>
                <c:pt idx="7934">
                  <c:v>1041.6516483557509</c:v>
                </c:pt>
                <c:pt idx="7935">
                  <c:v>1041.754406090841</c:v>
                </c:pt>
                <c:pt idx="7936">
                  <c:v>1041.8571610126451</c:v>
                </c:pt>
                <c:pt idx="7937">
                  <c:v>1041.959913121595</c:v>
                </c:pt>
                <c:pt idx="7938">
                  <c:v>1042.062662418117</c:v>
                </c:pt>
                <c:pt idx="7939">
                  <c:v>1042.165408902649</c:v>
                </c:pt>
                <c:pt idx="7940">
                  <c:v>1042.2681525756179</c:v>
                </c:pt>
                <c:pt idx="7941">
                  <c:v>1042.3708934374561</c:v>
                </c:pt>
                <c:pt idx="7942">
                  <c:v>1042.473631488594</c:v>
                </c:pt>
                <c:pt idx="7943">
                  <c:v>1042.5763667294621</c:v>
                </c:pt>
                <c:pt idx="7944">
                  <c:v>1042.679099160491</c:v>
                </c:pt>
                <c:pt idx="7945">
                  <c:v>1042.7818287821151</c:v>
                </c:pt>
                <c:pt idx="7946">
                  <c:v>1042.8845555947589</c:v>
                </c:pt>
                <c:pt idx="7947">
                  <c:v>1042.9872795988549</c:v>
                </c:pt>
                <c:pt idx="7948">
                  <c:v>1043.0900007948351</c:v>
                </c:pt>
                <c:pt idx="7949">
                  <c:v>1043.192719183126</c:v>
                </c:pt>
                <c:pt idx="7950">
                  <c:v>1043.2954347641621</c:v>
                </c:pt>
                <c:pt idx="7951">
                  <c:v>1043.39814753837</c:v>
                </c:pt>
                <c:pt idx="7952">
                  <c:v>1043.50085750618</c:v>
                </c:pt>
                <c:pt idx="7953">
                  <c:v>1043.60356466802</c:v>
                </c:pt>
                <c:pt idx="7954">
                  <c:v>1043.7062690243231</c:v>
                </c:pt>
                <c:pt idx="7955">
                  <c:v>1043.808970575514</c:v>
                </c:pt>
                <c:pt idx="7956">
                  <c:v>1043.911669322028</c:v>
                </c:pt>
                <c:pt idx="7957">
                  <c:v>1044.0143652642889</c:v>
                </c:pt>
                <c:pt idx="7958">
                  <c:v>1044.1170584027279</c:v>
                </c:pt>
                <c:pt idx="7959">
                  <c:v>1044.219748737773</c:v>
                </c:pt>
                <c:pt idx="7960">
                  <c:v>1044.3224362698541</c:v>
                </c:pt>
                <c:pt idx="7961">
                  <c:v>1044.425120999399</c:v>
                </c:pt>
                <c:pt idx="7962">
                  <c:v>1044.527802926835</c:v>
                </c:pt>
                <c:pt idx="7963">
                  <c:v>1044.630482052592</c:v>
                </c:pt>
                <c:pt idx="7964">
                  <c:v>1044.7331583770999</c:v>
                </c:pt>
                <c:pt idx="7965">
                  <c:v>1044.8358319007839</c:v>
                </c:pt>
                <c:pt idx="7966">
                  <c:v>1044.938502624072</c:v>
                </c:pt>
                <c:pt idx="7967">
                  <c:v>1045.0411705473939</c:v>
                </c:pt>
                <c:pt idx="7968">
                  <c:v>1045.1438356711769</c:v>
                </c:pt>
                <c:pt idx="7969">
                  <c:v>1045.2464979958479</c:v>
                </c:pt>
                <c:pt idx="7970">
                  <c:v>1045.3491575218341</c:v>
                </c:pt>
                <c:pt idx="7971">
                  <c:v>1045.4518142495649</c:v>
                </c:pt>
                <c:pt idx="7972">
                  <c:v>1045.5544681794649</c:v>
                </c:pt>
                <c:pt idx="7973">
                  <c:v>1045.6571193119639</c:v>
                </c:pt>
                <c:pt idx="7974">
                  <c:v>1045.75976764749</c:v>
                </c:pt>
                <c:pt idx="7975">
                  <c:v>1045.8624131864631</c:v>
                </c:pt>
                <c:pt idx="7976">
                  <c:v>1045.9650559293179</c:v>
                </c:pt>
                <c:pt idx="7977">
                  <c:v>1046.067695876478</c:v>
                </c:pt>
                <c:pt idx="7978">
                  <c:v>1046.1703330283669</c:v>
                </c:pt>
                <c:pt idx="7979">
                  <c:v>1046.272967385416</c:v>
                </c:pt>
                <c:pt idx="7980">
                  <c:v>1046.375598948051</c:v>
                </c:pt>
                <c:pt idx="7981">
                  <c:v>1046.4782277166969</c:v>
                </c:pt>
                <c:pt idx="7982">
                  <c:v>1046.580853691778</c:v>
                </c:pt>
                <c:pt idx="7983">
                  <c:v>1046.683476873724</c:v>
                </c:pt>
                <c:pt idx="7984">
                  <c:v>1046.7860972629589</c:v>
                </c:pt>
                <c:pt idx="7985">
                  <c:v>1046.888714859906</c:v>
                </c:pt>
                <c:pt idx="7986">
                  <c:v>1046.991329664995</c:v>
                </c:pt>
                <c:pt idx="7987">
                  <c:v>1047.0939416786489</c:v>
                </c:pt>
                <c:pt idx="7988">
                  <c:v>1047.1965509012971</c:v>
                </c:pt>
                <c:pt idx="7989">
                  <c:v>1047.29915733336</c:v>
                </c:pt>
                <c:pt idx="7990">
                  <c:v>1047.4017609752621</c:v>
                </c:pt>
                <c:pt idx="7991">
                  <c:v>1047.5043618274331</c:v>
                </c:pt>
                <c:pt idx="7992">
                  <c:v>1047.606959890295</c:v>
                </c:pt>
                <c:pt idx="7993">
                  <c:v>1047.7095551642749</c:v>
                </c:pt>
                <c:pt idx="7994">
                  <c:v>1047.812147649795</c:v>
                </c:pt>
                <c:pt idx="7995">
                  <c:v>1047.914737347279</c:v>
                </c:pt>
                <c:pt idx="7996">
                  <c:v>1048.0173242571559</c:v>
                </c:pt>
                <c:pt idx="7997">
                  <c:v>1048.1199083798431</c:v>
                </c:pt>
                <c:pt idx="7998">
                  <c:v>1048.222489715773</c:v>
                </c:pt>
                <c:pt idx="7999">
                  <c:v>1048.3250682653641</c:v>
                </c:pt>
                <c:pt idx="8000">
                  <c:v>1048.4276440290421</c:v>
                </c:pt>
                <c:pt idx="8001">
                  <c:v>1048.5302170072321</c:v>
                </c:pt>
                <c:pt idx="8002">
                  <c:v>1048.6327872003551</c:v>
                </c:pt>
                <c:pt idx="8003">
                  <c:v>1048.735354608835</c:v>
                </c:pt>
                <c:pt idx="8004">
                  <c:v>1048.8379192330999</c:v>
                </c:pt>
                <c:pt idx="8005">
                  <c:v>1048.9404810735659</c:v>
                </c:pt>
                <c:pt idx="8006">
                  <c:v>1049.0430401306601</c:v>
                </c:pt>
                <c:pt idx="8007">
                  <c:v>1049.1455964048091</c:v>
                </c:pt>
                <c:pt idx="8008">
                  <c:v>1049.248149896428</c:v>
                </c:pt>
                <c:pt idx="8009">
                  <c:v>1049.350700605946</c:v>
                </c:pt>
                <c:pt idx="8010">
                  <c:v>1049.4532485337861</c:v>
                </c:pt>
                <c:pt idx="8011">
                  <c:v>1049.555793680368</c:v>
                </c:pt>
                <c:pt idx="8012">
                  <c:v>1049.6583360461141</c:v>
                </c:pt>
                <c:pt idx="8013">
                  <c:v>1049.7608756314501</c:v>
                </c:pt>
                <c:pt idx="8014">
                  <c:v>1049.8634124367941</c:v>
                </c:pt>
                <c:pt idx="8015">
                  <c:v>1049.965946462572</c:v>
                </c:pt>
                <c:pt idx="8016">
                  <c:v>1050.0684777092031</c:v>
                </c:pt>
                <c:pt idx="8017">
                  <c:v>1050.1710061771121</c:v>
                </c:pt>
                <c:pt idx="8018">
                  <c:v>1050.2735318667189</c:v>
                </c:pt>
                <c:pt idx="8019">
                  <c:v>1050.376054778447</c:v>
                </c:pt>
                <c:pt idx="8020">
                  <c:v>1050.4785749127141</c:v>
                </c:pt>
                <c:pt idx="8021">
                  <c:v>1050.5810922699461</c:v>
                </c:pt>
                <c:pt idx="8022">
                  <c:v>1050.683606850562</c:v>
                </c:pt>
                <c:pt idx="8023">
                  <c:v>1050.786118654986</c:v>
                </c:pt>
                <c:pt idx="8024">
                  <c:v>1050.8886276836361</c:v>
                </c:pt>
                <c:pt idx="8025">
                  <c:v>1050.9911339369339</c:v>
                </c:pt>
                <c:pt idx="8026">
                  <c:v>1051.0936374153021</c:v>
                </c:pt>
                <c:pt idx="8027">
                  <c:v>1051.196138119157</c:v>
                </c:pt>
                <c:pt idx="8028">
                  <c:v>1051.298636048926</c:v>
                </c:pt>
                <c:pt idx="8029">
                  <c:v>1051.4011312050261</c:v>
                </c:pt>
                <c:pt idx="8030">
                  <c:v>1051.5036235878781</c:v>
                </c:pt>
                <c:pt idx="8031">
                  <c:v>1051.6061131979</c:v>
                </c:pt>
                <c:pt idx="8032">
                  <c:v>1051.7086000355159</c:v>
                </c:pt>
                <c:pt idx="8033">
                  <c:v>1051.811084101146</c:v>
                </c:pt>
                <c:pt idx="8034">
                  <c:v>1051.913565395206</c:v>
                </c:pt>
                <c:pt idx="8035">
                  <c:v>1052.01604391812</c:v>
                </c:pt>
                <c:pt idx="8036">
                  <c:v>1052.1185196703029</c:v>
                </c:pt>
                <c:pt idx="8037">
                  <c:v>1052.2209926521821</c:v>
                </c:pt>
                <c:pt idx="8038">
                  <c:v>1052.323462864171</c:v>
                </c:pt>
                <c:pt idx="8039">
                  <c:v>1052.425930306691</c:v>
                </c:pt>
                <c:pt idx="8040">
                  <c:v>1052.528394980161</c:v>
                </c:pt>
                <c:pt idx="8041">
                  <c:v>1052.6308568850011</c:v>
                </c:pt>
                <c:pt idx="8042">
                  <c:v>1052.733316021629</c:v>
                </c:pt>
                <c:pt idx="8043">
                  <c:v>1052.8357723904639</c:v>
                </c:pt>
                <c:pt idx="8044">
                  <c:v>1052.938225991925</c:v>
                </c:pt>
                <c:pt idx="8045">
                  <c:v>1053.040676826432</c:v>
                </c:pt>
                <c:pt idx="8046">
                  <c:v>1053.1431248944009</c:v>
                </c:pt>
                <c:pt idx="8047">
                  <c:v>1053.2455701962549</c:v>
                </c:pt>
                <c:pt idx="8048">
                  <c:v>1053.3480127324101</c:v>
                </c:pt>
                <c:pt idx="8049">
                  <c:v>1053.450452503281</c:v>
                </c:pt>
                <c:pt idx="8050">
                  <c:v>1053.55288950929</c:v>
                </c:pt>
                <c:pt idx="8051">
                  <c:v>1053.6553237508531</c:v>
                </c:pt>
                <c:pt idx="8052">
                  <c:v>1053.7577552283931</c:v>
                </c:pt>
                <c:pt idx="8053">
                  <c:v>1053.86018394232</c:v>
                </c:pt>
                <c:pt idx="8054">
                  <c:v>1053.9626098930571</c:v>
                </c:pt>
                <c:pt idx="8055">
                  <c:v>1054.0650330810181</c:v>
                </c:pt>
                <c:pt idx="8056">
                  <c:v>1054.167453506625</c:v>
                </c:pt>
                <c:pt idx="8057">
                  <c:v>1054.2698711702931</c:v>
                </c:pt>
                <c:pt idx="8058">
                  <c:v>1054.372286072439</c:v>
                </c:pt>
                <c:pt idx="8059">
                  <c:v>1054.47469821348</c:v>
                </c:pt>
                <c:pt idx="8060">
                  <c:v>1054.5771075938339</c:v>
                </c:pt>
                <c:pt idx="8061">
                  <c:v>1054.6795142139149</c:v>
                </c:pt>
                <c:pt idx="8062">
                  <c:v>1054.7819180741451</c:v>
                </c:pt>
                <c:pt idx="8063">
                  <c:v>1054.884319174937</c:v>
                </c:pt>
                <c:pt idx="8064">
                  <c:v>1054.986717516708</c:v>
                </c:pt>
                <c:pt idx="8065">
                  <c:v>1055.089113099875</c:v>
                </c:pt>
                <c:pt idx="8066">
                  <c:v>1055.191505924852</c:v>
                </c:pt>
                <c:pt idx="8067">
                  <c:v>1055.2938959920591</c:v>
                </c:pt>
                <c:pt idx="8068">
                  <c:v>1055.3962833019109</c:v>
                </c:pt>
                <c:pt idx="8069">
                  <c:v>1055.498667854823</c:v>
                </c:pt>
                <c:pt idx="8070">
                  <c:v>1055.601049651211</c:v>
                </c:pt>
                <c:pt idx="8071">
                  <c:v>1055.7034286914891</c:v>
                </c:pt>
                <c:pt idx="8072">
                  <c:v>1055.805804976078</c:v>
                </c:pt>
                <c:pt idx="8073">
                  <c:v>1055.9081785053879</c:v>
                </c:pt>
                <c:pt idx="8074">
                  <c:v>1056.010549279838</c:v>
                </c:pt>
                <c:pt idx="8075">
                  <c:v>1056.1129172998401</c:v>
                </c:pt>
                <c:pt idx="8076">
                  <c:v>1056.2152825658111</c:v>
                </c:pt>
                <c:pt idx="8077">
                  <c:v>1056.317645078168</c:v>
                </c:pt>
                <c:pt idx="8078">
                  <c:v>1056.4200048373241</c:v>
                </c:pt>
                <c:pt idx="8079">
                  <c:v>1056.5223618436919</c:v>
                </c:pt>
                <c:pt idx="8080">
                  <c:v>1056.624716097692</c:v>
                </c:pt>
                <c:pt idx="8081">
                  <c:v>1056.7270675997329</c:v>
                </c:pt>
                <c:pt idx="8082">
                  <c:v>1056.829416350231</c:v>
                </c:pt>
                <c:pt idx="8083">
                  <c:v>1056.9317623496031</c:v>
                </c:pt>
                <c:pt idx="8084">
                  <c:v>1057.0341055982601</c:v>
                </c:pt>
                <c:pt idx="8085">
                  <c:v>1057.136446096619</c:v>
                </c:pt>
                <c:pt idx="8086">
                  <c:v>1057.2387838450909</c:v>
                </c:pt>
                <c:pt idx="8087">
                  <c:v>1057.3411188440921</c:v>
                </c:pt>
                <c:pt idx="8088">
                  <c:v>1057.443451094035</c:v>
                </c:pt>
                <c:pt idx="8089">
                  <c:v>1057.5457805953349</c:v>
                </c:pt>
                <c:pt idx="8090">
                  <c:v>1057.648107348406</c:v>
                </c:pt>
                <c:pt idx="8091">
                  <c:v>1057.7504313536581</c:v>
                </c:pt>
                <c:pt idx="8092">
                  <c:v>1057.852752611506</c:v>
                </c:pt>
                <c:pt idx="8093">
                  <c:v>1057.9550711223681</c:v>
                </c:pt>
                <c:pt idx="8094">
                  <c:v>1058.0573868866491</c:v>
                </c:pt>
                <c:pt idx="8095">
                  <c:v>1058.1596999047649</c:v>
                </c:pt>
                <c:pt idx="8096">
                  <c:v>1058.2620101771331</c:v>
                </c:pt>
                <c:pt idx="8097">
                  <c:v>1058.3643177041611</c:v>
                </c:pt>
                <c:pt idx="8098">
                  <c:v>1058.466622486264</c:v>
                </c:pt>
                <c:pt idx="8099">
                  <c:v>1058.568924523855</c:v>
                </c:pt>
                <c:pt idx="8100">
                  <c:v>1058.671223817345</c:v>
                </c:pt>
                <c:pt idx="8101">
                  <c:v>1058.7735203671459</c:v>
                </c:pt>
                <c:pt idx="8102">
                  <c:v>1058.875814173671</c:v>
                </c:pt>
                <c:pt idx="8103">
                  <c:v>1058.978105237331</c:v>
                </c:pt>
                <c:pt idx="8104">
                  <c:v>1059.08039355854</c:v>
                </c:pt>
                <c:pt idx="8105">
                  <c:v>1059.1826791377109</c:v>
                </c:pt>
                <c:pt idx="8106">
                  <c:v>1059.284961975251</c:v>
                </c:pt>
                <c:pt idx="8107">
                  <c:v>1059.387242071577</c:v>
                </c:pt>
                <c:pt idx="8108">
                  <c:v>1059.489519427096</c:v>
                </c:pt>
                <c:pt idx="8109">
                  <c:v>1059.5917940422221</c:v>
                </c:pt>
                <c:pt idx="8110">
                  <c:v>1059.6940659173681</c:v>
                </c:pt>
                <c:pt idx="8111">
                  <c:v>1059.7963350529401</c:v>
                </c:pt>
                <c:pt idx="8112">
                  <c:v>1059.8986014493551</c:v>
                </c:pt>
                <c:pt idx="8113">
                  <c:v>1060.0008651070191</c:v>
                </c:pt>
                <c:pt idx="8114">
                  <c:v>1060.103126026343</c:v>
                </c:pt>
                <c:pt idx="8115">
                  <c:v>1060.2053842077451</c:v>
                </c:pt>
                <c:pt idx="8116">
                  <c:v>1060.307639651629</c:v>
                </c:pt>
                <c:pt idx="8117">
                  <c:v>1060.409892358404</c:v>
                </c:pt>
                <c:pt idx="8118">
                  <c:v>1060.5121423284861</c:v>
                </c:pt>
                <c:pt idx="8119">
                  <c:v>1060.614389562282</c:v>
                </c:pt>
                <c:pt idx="8120">
                  <c:v>1060.7166340602039</c:v>
                </c:pt>
                <c:pt idx="8121">
                  <c:v>1060.8188758226611</c:v>
                </c:pt>
                <c:pt idx="8122">
                  <c:v>1060.921114850061</c:v>
                </c:pt>
                <c:pt idx="8123">
                  <c:v>1061.023351142818</c:v>
                </c:pt>
                <c:pt idx="8124">
                  <c:v>1061.1255847013399</c:v>
                </c:pt>
                <c:pt idx="8125">
                  <c:v>1061.227815526036</c:v>
                </c:pt>
                <c:pt idx="8126">
                  <c:v>1061.3300436173149</c:v>
                </c:pt>
                <c:pt idx="8127">
                  <c:v>1061.4322689755891</c:v>
                </c:pt>
                <c:pt idx="8128">
                  <c:v>1061.534491601265</c:v>
                </c:pt>
                <c:pt idx="8129">
                  <c:v>1061.6367114947509</c:v>
                </c:pt>
                <c:pt idx="8130">
                  <c:v>1061.7389286564619</c:v>
                </c:pt>
                <c:pt idx="8131">
                  <c:v>1061.8411430868</c:v>
                </c:pt>
                <c:pt idx="8132">
                  <c:v>1061.9433547861779</c:v>
                </c:pt>
                <c:pt idx="8133">
                  <c:v>1062.0455637550031</c:v>
                </c:pt>
                <c:pt idx="8134">
                  <c:v>1062.147769993685</c:v>
                </c:pt>
                <c:pt idx="8135">
                  <c:v>1062.249973502629</c:v>
                </c:pt>
                <c:pt idx="8136">
                  <c:v>1062.3521742822491</c:v>
                </c:pt>
                <c:pt idx="8137">
                  <c:v>1062.45437233295</c:v>
                </c:pt>
                <c:pt idx="8138">
                  <c:v>1062.556567655141</c:v>
                </c:pt>
                <c:pt idx="8139">
                  <c:v>1062.6587602492291</c:v>
                </c:pt>
                <c:pt idx="8140">
                  <c:v>1062.7609501156239</c:v>
                </c:pt>
                <c:pt idx="8141">
                  <c:v>1062.8631372547311</c:v>
                </c:pt>
                <c:pt idx="8142">
                  <c:v>1062.9653216669619</c:v>
                </c:pt>
                <c:pt idx="8143">
                  <c:v>1063.06750335272</c:v>
                </c:pt>
                <c:pt idx="8144">
                  <c:v>1063.1696823124171</c:v>
                </c:pt>
                <c:pt idx="8145">
                  <c:v>1063.271858546455</c:v>
                </c:pt>
                <c:pt idx="8146">
                  <c:v>1063.3740320552461</c:v>
                </c:pt>
                <c:pt idx="8147">
                  <c:v>1063.476202839196</c:v>
                </c:pt>
                <c:pt idx="8148">
                  <c:v>1063.578370898711</c:v>
                </c:pt>
                <c:pt idx="8149">
                  <c:v>1063.6805362341991</c:v>
                </c:pt>
                <c:pt idx="8150">
                  <c:v>1063.7826988460649</c:v>
                </c:pt>
                <c:pt idx="8151">
                  <c:v>1063.88485873472</c:v>
                </c:pt>
                <c:pt idx="8152">
                  <c:v>1063.9870159005659</c:v>
                </c:pt>
                <c:pt idx="8153">
                  <c:v>1064.0891703440111</c:v>
                </c:pt>
                <c:pt idx="8154">
                  <c:v>1064.1913220654619</c:v>
                </c:pt>
                <c:pt idx="8155">
                  <c:v>1064.293471065326</c:v>
                </c:pt>
                <c:pt idx="8156">
                  <c:v>1064.3956173440099</c:v>
                </c:pt>
                <c:pt idx="8157">
                  <c:v>1064.497760901917</c:v>
                </c:pt>
                <c:pt idx="8158">
                  <c:v>1064.599901739454</c:v>
                </c:pt>
                <c:pt idx="8159">
                  <c:v>1064.7020398570289</c:v>
                </c:pt>
                <c:pt idx="8160">
                  <c:v>1064.804175255045</c:v>
                </c:pt>
                <c:pt idx="8161">
                  <c:v>1064.9063079339101</c:v>
                </c:pt>
                <c:pt idx="8162">
                  <c:v>1065.008437894026</c:v>
                </c:pt>
                <c:pt idx="8163">
                  <c:v>1065.1105651358021</c:v>
                </c:pt>
                <c:pt idx="8164">
                  <c:v>1065.212689659644</c:v>
                </c:pt>
                <c:pt idx="8165">
                  <c:v>1065.3148114659521</c:v>
                </c:pt>
                <c:pt idx="8166">
                  <c:v>1065.416930555137</c:v>
                </c:pt>
                <c:pt idx="8167">
                  <c:v>1065.519046927601</c:v>
                </c:pt>
                <c:pt idx="8168">
                  <c:v>1065.62116058375</c:v>
                </c:pt>
                <c:pt idx="8169">
                  <c:v>1065.7232715239861</c:v>
                </c:pt>
                <c:pt idx="8170">
                  <c:v>1065.8253797487171</c:v>
                </c:pt>
                <c:pt idx="8171">
                  <c:v>1065.9274852583451</c:v>
                </c:pt>
                <c:pt idx="8172">
                  <c:v>1066.0295880532799</c:v>
                </c:pt>
                <c:pt idx="8173">
                  <c:v>1066.1316881339169</c:v>
                </c:pt>
                <c:pt idx="8174">
                  <c:v>1066.233785500667</c:v>
                </c:pt>
                <c:pt idx="8175">
                  <c:v>1066.3358801539341</c:v>
                </c:pt>
                <c:pt idx="8176">
                  <c:v>1066.4379720941211</c:v>
                </c:pt>
                <c:pt idx="8177">
                  <c:v>1066.5400613216291</c:v>
                </c:pt>
                <c:pt idx="8178">
                  <c:v>1066.642147836865</c:v>
                </c:pt>
                <c:pt idx="8179">
                  <c:v>1066.7442316402321</c:v>
                </c:pt>
                <c:pt idx="8180">
                  <c:v>1066.846312732134</c:v>
                </c:pt>
                <c:pt idx="8181">
                  <c:v>1066.9483911129721</c:v>
                </c:pt>
                <c:pt idx="8182">
                  <c:v>1067.0504667831519</c:v>
                </c:pt>
                <c:pt idx="8183">
                  <c:v>1067.152539743078</c:v>
                </c:pt>
                <c:pt idx="8184">
                  <c:v>1067.2546099931519</c:v>
                </c:pt>
                <c:pt idx="8185">
                  <c:v>1067.356677533774</c:v>
                </c:pt>
                <c:pt idx="8186">
                  <c:v>1067.458742365352</c:v>
                </c:pt>
                <c:pt idx="8187">
                  <c:v>1067.5608044882849</c:v>
                </c:pt>
                <c:pt idx="8188">
                  <c:v>1067.6628639029759</c:v>
                </c:pt>
                <c:pt idx="8189">
                  <c:v>1067.7649206098299</c:v>
                </c:pt>
                <c:pt idx="8190">
                  <c:v>1067.8669746092501</c:v>
                </c:pt>
                <c:pt idx="8191">
                  <c:v>1067.9690259016329</c:v>
                </c:pt>
                <c:pt idx="8192">
                  <c:v>1068.0710744873861</c:v>
                </c:pt>
                <c:pt idx="8193">
                  <c:v>1068.173120366911</c:v>
                </c:pt>
                <c:pt idx="8194">
                  <c:v>1068.275163540608</c:v>
                </c:pt>
                <c:pt idx="8195">
                  <c:v>1068.377204008882</c:v>
                </c:pt>
                <c:pt idx="8196">
                  <c:v>1068.479241772128</c:v>
                </c:pt>
                <c:pt idx="8197">
                  <c:v>1068.581276830756</c:v>
                </c:pt>
                <c:pt idx="8198">
                  <c:v>1068.683309185164</c:v>
                </c:pt>
                <c:pt idx="8199">
                  <c:v>1068.785338835753</c:v>
                </c:pt>
                <c:pt idx="8200">
                  <c:v>1068.887365782924</c:v>
                </c:pt>
                <c:pt idx="8201">
                  <c:v>1068.9893900270799</c:v>
                </c:pt>
                <c:pt idx="8202">
                  <c:v>1069.0914115686201</c:v>
                </c:pt>
                <c:pt idx="8203">
                  <c:v>1069.19343040795</c:v>
                </c:pt>
                <c:pt idx="8204">
                  <c:v>1069.2954465454641</c:v>
                </c:pt>
                <c:pt idx="8205">
                  <c:v>1069.3974599815681</c:v>
                </c:pt>
                <c:pt idx="8206">
                  <c:v>1069.499470716662</c:v>
                </c:pt>
                <c:pt idx="8207">
                  <c:v>1069.601478751141</c:v>
                </c:pt>
                <c:pt idx="8208">
                  <c:v>1069.7034840854139</c:v>
                </c:pt>
                <c:pt idx="8209">
                  <c:v>1069.805486719878</c:v>
                </c:pt>
                <c:pt idx="8210">
                  <c:v>1069.9074866549311</c:v>
                </c:pt>
                <c:pt idx="8211">
                  <c:v>1070.009483890977</c:v>
                </c:pt>
                <c:pt idx="8212">
                  <c:v>1070.1114784284109</c:v>
                </c:pt>
                <c:pt idx="8213">
                  <c:v>1070.2134702676381</c:v>
                </c:pt>
                <c:pt idx="8214">
                  <c:v>1070.3154594090579</c:v>
                </c:pt>
                <c:pt idx="8215">
                  <c:v>1070.4174458530649</c:v>
                </c:pt>
                <c:pt idx="8216">
                  <c:v>1070.5194296000659</c:v>
                </c:pt>
                <c:pt idx="8217">
                  <c:v>1070.621410650454</c:v>
                </c:pt>
                <c:pt idx="8218">
                  <c:v>1070.723389004633</c:v>
                </c:pt>
                <c:pt idx="8219">
                  <c:v>1070.8253646630019</c:v>
                </c:pt>
                <c:pt idx="8220">
                  <c:v>1070.9273376259571</c:v>
                </c:pt>
                <c:pt idx="8221">
                  <c:v>1071.0293078938989</c:v>
                </c:pt>
                <c:pt idx="8222">
                  <c:v>1071.131275467229</c:v>
                </c:pt>
                <c:pt idx="8223">
                  <c:v>1071.2332403463431</c:v>
                </c:pt>
                <c:pt idx="8224">
                  <c:v>1071.3352025316401</c:v>
                </c:pt>
                <c:pt idx="8225">
                  <c:v>1071.4371620235211</c:v>
                </c:pt>
                <c:pt idx="8226">
                  <c:v>1071.539118822383</c:v>
                </c:pt>
                <c:pt idx="8227">
                  <c:v>1071.6410729286231</c:v>
                </c:pt>
                <c:pt idx="8228">
                  <c:v>1071.7430243426429</c:v>
                </c:pt>
                <c:pt idx="8229">
                  <c:v>1071.8449730648381</c:v>
                </c:pt>
                <c:pt idx="8230">
                  <c:v>1071.946919095607</c:v>
                </c:pt>
                <c:pt idx="8231">
                  <c:v>1072.0488624353479</c:v>
                </c:pt>
                <c:pt idx="8232">
                  <c:v>1072.1508030844609</c:v>
                </c:pt>
                <c:pt idx="8233">
                  <c:v>1072.252741043344</c:v>
                </c:pt>
                <c:pt idx="8234">
                  <c:v>1072.3546763123891</c:v>
                </c:pt>
                <c:pt idx="8235">
                  <c:v>1072.4566088920001</c:v>
                </c:pt>
                <c:pt idx="8236">
                  <c:v>1072.558538782572</c:v>
                </c:pt>
                <c:pt idx="8237">
                  <c:v>1072.6604659845</c:v>
                </c:pt>
                <c:pt idx="8238">
                  <c:v>1072.7623904981849</c:v>
                </c:pt>
                <c:pt idx="8239">
                  <c:v>1072.8643123240231</c:v>
                </c:pt>
                <c:pt idx="8240">
                  <c:v>1072.9662314624129</c:v>
                </c:pt>
                <c:pt idx="8241">
                  <c:v>1073.068147913749</c:v>
                </c:pt>
                <c:pt idx="8242">
                  <c:v>1073.1700616784269</c:v>
                </c:pt>
                <c:pt idx="8243">
                  <c:v>1073.2719727568481</c:v>
                </c:pt>
                <c:pt idx="8244">
                  <c:v>1073.373881149404</c:v>
                </c:pt>
                <c:pt idx="8245">
                  <c:v>1073.4757868564971</c:v>
                </c:pt>
                <c:pt idx="8246">
                  <c:v>1073.577689878517</c:v>
                </c:pt>
                <c:pt idx="8247">
                  <c:v>1073.679590215866</c:v>
                </c:pt>
                <c:pt idx="8248">
                  <c:v>1073.781487868936</c:v>
                </c:pt>
                <c:pt idx="8249">
                  <c:v>1073.8833828381271</c:v>
                </c:pt>
                <c:pt idx="8250">
                  <c:v>1073.9852751238309</c:v>
                </c:pt>
                <c:pt idx="8251">
                  <c:v>1074.087164726446</c:v>
                </c:pt>
                <c:pt idx="8252">
                  <c:v>1074.18905164637</c:v>
                </c:pt>
                <c:pt idx="8253">
                  <c:v>1074.2909358839941</c:v>
                </c:pt>
                <c:pt idx="8254">
                  <c:v>1074.3928174397181</c:v>
                </c:pt>
                <c:pt idx="8255">
                  <c:v>1074.494696313933</c:v>
                </c:pt>
                <c:pt idx="8256">
                  <c:v>1074.596572507038</c:v>
                </c:pt>
                <c:pt idx="8257">
                  <c:v>1074.6984460194269</c:v>
                </c:pt>
                <c:pt idx="8258">
                  <c:v>1074.8003168514949</c:v>
                </c:pt>
                <c:pt idx="8259">
                  <c:v>1074.9021850036399</c:v>
                </c:pt>
                <c:pt idx="8260">
                  <c:v>1075.0040504762519</c:v>
                </c:pt>
                <c:pt idx="8261">
                  <c:v>1075.1059132697301</c:v>
                </c:pt>
                <c:pt idx="8262">
                  <c:v>1075.2077733844651</c:v>
                </c:pt>
                <c:pt idx="8263">
                  <c:v>1075.309630820854</c:v>
                </c:pt>
                <c:pt idx="8264">
                  <c:v>1075.41148557929</c:v>
                </c:pt>
                <c:pt idx="8265">
                  <c:v>1075.5133376601691</c:v>
                </c:pt>
                <c:pt idx="8266">
                  <c:v>1075.6151870638851</c:v>
                </c:pt>
                <c:pt idx="8267">
                  <c:v>1075.7170337908319</c:v>
                </c:pt>
                <c:pt idx="8268">
                  <c:v>1075.818877841406</c:v>
                </c:pt>
                <c:pt idx="8269">
                  <c:v>1075.920719215997</c:v>
                </c:pt>
                <c:pt idx="8270">
                  <c:v>1076.0225579150031</c:v>
                </c:pt>
                <c:pt idx="8271">
                  <c:v>1076.124393938813</c:v>
                </c:pt>
                <c:pt idx="8272">
                  <c:v>1076.226227287824</c:v>
                </c:pt>
                <c:pt idx="8273">
                  <c:v>1076.3280579624311</c:v>
                </c:pt>
                <c:pt idx="8274">
                  <c:v>1076.4298859630239</c:v>
                </c:pt>
                <c:pt idx="8275">
                  <c:v>1076.53171129</c:v>
                </c:pt>
                <c:pt idx="8276">
                  <c:v>1076.633533943748</c:v>
                </c:pt>
                <c:pt idx="8277">
                  <c:v>1076.735353924664</c:v>
                </c:pt>
                <c:pt idx="8278">
                  <c:v>1076.83717123314</c:v>
                </c:pt>
                <c:pt idx="8279">
                  <c:v>1076.9389858695699</c:v>
                </c:pt>
                <c:pt idx="8280">
                  <c:v>1077.0407978343451</c:v>
                </c:pt>
                <c:pt idx="8281">
                  <c:v>1077.1426071278599</c:v>
                </c:pt>
                <c:pt idx="8282">
                  <c:v>1077.2444137505081</c:v>
                </c:pt>
                <c:pt idx="8283">
                  <c:v>1077.346217702679</c:v>
                </c:pt>
                <c:pt idx="8284">
                  <c:v>1077.4480189847641</c:v>
                </c:pt>
                <c:pt idx="8285">
                  <c:v>1077.549817597162</c:v>
                </c:pt>
                <c:pt idx="8286">
                  <c:v>1077.651613540258</c:v>
                </c:pt>
                <c:pt idx="8287">
                  <c:v>1077.753406814446</c:v>
                </c:pt>
                <c:pt idx="8288">
                  <c:v>1077.855197420123</c:v>
                </c:pt>
                <c:pt idx="8289">
                  <c:v>1077.956985357675</c:v>
                </c:pt>
                <c:pt idx="8290">
                  <c:v>1078.0587706274971</c:v>
                </c:pt>
                <c:pt idx="8291">
                  <c:v>1078.160553229977</c:v>
                </c:pt>
                <c:pt idx="8292">
                  <c:v>1078.2623331655111</c:v>
                </c:pt>
                <c:pt idx="8293">
                  <c:v>1078.3641104344881</c:v>
                </c:pt>
                <c:pt idx="8294">
                  <c:v>1078.4658850373009</c:v>
                </c:pt>
                <c:pt idx="8295">
                  <c:v>1078.5676569743389</c:v>
                </c:pt>
                <c:pt idx="8296">
                  <c:v>1078.6694262459951</c:v>
                </c:pt>
                <c:pt idx="8297">
                  <c:v>1078.7711928526589</c:v>
                </c:pt>
                <c:pt idx="8298">
                  <c:v>1078.872956794723</c:v>
                </c:pt>
                <c:pt idx="8299">
                  <c:v>1078.974718072576</c:v>
                </c:pt>
                <c:pt idx="8300">
                  <c:v>1079.0764766866121</c:v>
                </c:pt>
                <c:pt idx="8301">
                  <c:v>1079.178232637217</c:v>
                </c:pt>
                <c:pt idx="8302">
                  <c:v>1079.279985924788</c:v>
                </c:pt>
                <c:pt idx="8303">
                  <c:v>1079.3817365497059</c:v>
                </c:pt>
                <c:pt idx="8304">
                  <c:v>1079.4834845123719</c:v>
                </c:pt>
                <c:pt idx="8305">
                  <c:v>1079.585229813167</c:v>
                </c:pt>
                <c:pt idx="8306">
                  <c:v>1079.6869724524879</c:v>
                </c:pt>
                <c:pt idx="8307">
                  <c:v>1079.788712430721</c:v>
                </c:pt>
                <c:pt idx="8308">
                  <c:v>1079.890449748259</c:v>
                </c:pt>
                <c:pt idx="8309">
                  <c:v>1079.9921844054909</c:v>
                </c:pt>
                <c:pt idx="8310">
                  <c:v>1080.093916402803</c:v>
                </c:pt>
                <c:pt idx="8311">
                  <c:v>1080.1956457405879</c:v>
                </c:pt>
                <c:pt idx="8312">
                  <c:v>1080.2973724192341</c:v>
                </c:pt>
                <c:pt idx="8313">
                  <c:v>1080.399096439131</c:v>
                </c:pt>
                <c:pt idx="8314">
                  <c:v>1080.5008178006699</c:v>
                </c:pt>
                <c:pt idx="8315">
                  <c:v>1080.602536504239</c:v>
                </c:pt>
                <c:pt idx="8316">
                  <c:v>1080.7042525502261</c:v>
                </c:pt>
                <c:pt idx="8317">
                  <c:v>1080.8059659390201</c:v>
                </c:pt>
                <c:pt idx="8318">
                  <c:v>1080.907676671012</c:v>
                </c:pt>
                <c:pt idx="8319">
                  <c:v>1081.0093847465871</c:v>
                </c:pt>
                <c:pt idx="8320">
                  <c:v>1081.11109016614</c:v>
                </c:pt>
                <c:pt idx="8321">
                  <c:v>1081.212792930052</c:v>
                </c:pt>
                <c:pt idx="8322">
                  <c:v>1081.3144930387159</c:v>
                </c:pt>
                <c:pt idx="8323">
                  <c:v>1081.4161904925199</c:v>
                </c:pt>
                <c:pt idx="8324">
                  <c:v>1081.5178852918509</c:v>
                </c:pt>
                <c:pt idx="8325">
                  <c:v>1081.6195774370981</c:v>
                </c:pt>
                <c:pt idx="8326">
                  <c:v>1081.72126692865</c:v>
                </c:pt>
                <c:pt idx="8327">
                  <c:v>1081.8229537668931</c:v>
                </c:pt>
                <c:pt idx="8328">
                  <c:v>1081.924637952216</c:v>
                </c:pt>
                <c:pt idx="8329">
                  <c:v>1082.0263194850061</c:v>
                </c:pt>
                <c:pt idx="8330">
                  <c:v>1082.1279983656491</c:v>
                </c:pt>
                <c:pt idx="8331">
                  <c:v>1082.2296745945371</c:v>
                </c:pt>
                <c:pt idx="8332">
                  <c:v>1082.3313481720529</c:v>
                </c:pt>
                <c:pt idx="8333">
                  <c:v>1082.4330190985891</c:v>
                </c:pt>
                <c:pt idx="8334">
                  <c:v>1082.5346873745259</c:v>
                </c:pt>
                <c:pt idx="8335">
                  <c:v>1082.6363530002591</c:v>
                </c:pt>
                <c:pt idx="8336">
                  <c:v>1082.7380159761681</c:v>
                </c:pt>
                <c:pt idx="8337">
                  <c:v>1082.8396763026431</c:v>
                </c:pt>
                <c:pt idx="8338">
                  <c:v>1082.941333980071</c:v>
                </c:pt>
                <c:pt idx="8339">
                  <c:v>1083.0429890088351</c:v>
                </c:pt>
                <c:pt idx="8340">
                  <c:v>1083.1446413893279</c:v>
                </c:pt>
                <c:pt idx="8341">
                  <c:v>1083.2462911219311</c:v>
                </c:pt>
                <c:pt idx="8342">
                  <c:v>1083.3479382070329</c:v>
                </c:pt>
                <c:pt idx="8343">
                  <c:v>1083.449582645022</c:v>
                </c:pt>
                <c:pt idx="8344">
                  <c:v>1083.5512244362781</c:v>
                </c:pt>
                <c:pt idx="8345">
                  <c:v>1083.6528635811951</c:v>
                </c:pt>
                <c:pt idx="8346">
                  <c:v>1083.7545000801549</c:v>
                </c:pt>
                <c:pt idx="8347">
                  <c:v>1083.8561339335411</c:v>
                </c:pt>
                <c:pt idx="8348">
                  <c:v>1083.9577651417451</c:v>
                </c:pt>
                <c:pt idx="8349">
                  <c:v>1084.0593937051469</c:v>
                </c:pt>
                <c:pt idx="8350">
                  <c:v>1084.161019624137</c:v>
                </c:pt>
                <c:pt idx="8351">
                  <c:v>1084.2626428990959</c:v>
                </c:pt>
                <c:pt idx="8352">
                  <c:v>1084.364263530412</c:v>
                </c:pt>
                <c:pt idx="8353">
                  <c:v>1084.465881518473</c:v>
                </c:pt>
                <c:pt idx="8354">
                  <c:v>1084.5674968636611</c:v>
                </c:pt>
                <c:pt idx="8355">
                  <c:v>1084.669109566358</c:v>
                </c:pt>
                <c:pt idx="8356">
                  <c:v>1084.770719626956</c:v>
                </c:pt>
                <c:pt idx="8357">
                  <c:v>1084.8723270458349</c:v>
                </c:pt>
                <c:pt idx="8358">
                  <c:v>1084.9739318233801</c:v>
                </c:pt>
                <c:pt idx="8359">
                  <c:v>1085.0755339599771</c:v>
                </c:pt>
                <c:pt idx="8360">
                  <c:v>1085.177133456011</c:v>
                </c:pt>
                <c:pt idx="8361">
                  <c:v>1085.278730311865</c:v>
                </c:pt>
                <c:pt idx="8362">
                  <c:v>1085.3803245279239</c:v>
                </c:pt>
                <c:pt idx="8363">
                  <c:v>1085.4819161045709</c:v>
                </c:pt>
                <c:pt idx="8364">
                  <c:v>1085.583505042194</c:v>
                </c:pt>
                <c:pt idx="8365">
                  <c:v>1085.685091341172</c:v>
                </c:pt>
                <c:pt idx="8366">
                  <c:v>1085.786675001892</c:v>
                </c:pt>
                <c:pt idx="8367">
                  <c:v>1085.888256024738</c:v>
                </c:pt>
                <c:pt idx="8368">
                  <c:v>1085.989834410093</c:v>
                </c:pt>
                <c:pt idx="8369">
                  <c:v>1086.091410158338</c:v>
                </c:pt>
                <c:pt idx="8370">
                  <c:v>1086.1929832698611</c:v>
                </c:pt>
                <c:pt idx="8371">
                  <c:v>1086.2945537450439</c:v>
                </c:pt>
                <c:pt idx="8372">
                  <c:v>1086.3961215842701</c:v>
                </c:pt>
                <c:pt idx="8373">
                  <c:v>1086.497686787922</c:v>
                </c:pt>
                <c:pt idx="8374">
                  <c:v>1086.599249356382</c:v>
                </c:pt>
                <c:pt idx="8375">
                  <c:v>1086.7008092900351</c:v>
                </c:pt>
                <c:pt idx="8376">
                  <c:v>1086.8023665892649</c:v>
                </c:pt>
                <c:pt idx="8377">
                  <c:v>1086.9039212544501</c:v>
                </c:pt>
                <c:pt idx="8378">
                  <c:v>1087.005473285976</c:v>
                </c:pt>
                <c:pt idx="8379">
                  <c:v>1087.1070226842271</c:v>
                </c:pt>
                <c:pt idx="8380">
                  <c:v>1087.2085694495829</c:v>
                </c:pt>
                <c:pt idx="8381">
                  <c:v>1087.3101135824279</c:v>
                </c:pt>
                <c:pt idx="8382">
                  <c:v>1087.4116550831429</c:v>
                </c:pt>
                <c:pt idx="8383">
                  <c:v>1087.51319395211</c:v>
                </c:pt>
                <c:pt idx="8384">
                  <c:v>1087.614730189712</c:v>
                </c:pt>
                <c:pt idx="8385">
                  <c:v>1087.7162637963329</c:v>
                </c:pt>
                <c:pt idx="8386">
                  <c:v>1087.817794772352</c:v>
                </c:pt>
                <c:pt idx="8387">
                  <c:v>1087.9193231181521</c:v>
                </c:pt>
                <c:pt idx="8388">
                  <c:v>1088.0208488341141</c:v>
                </c:pt>
                <c:pt idx="8389">
                  <c:v>1088.1223719206189</c:v>
                </c:pt>
                <c:pt idx="8390">
                  <c:v>1088.2238923780501</c:v>
                </c:pt>
                <c:pt idx="8391">
                  <c:v>1088.3254102067881</c:v>
                </c:pt>
                <c:pt idx="8392">
                  <c:v>1088.4269254072151</c:v>
                </c:pt>
                <c:pt idx="8393">
                  <c:v>1088.528437979711</c:v>
                </c:pt>
                <c:pt idx="8394">
                  <c:v>1088.629947924657</c:v>
                </c:pt>
                <c:pt idx="8395">
                  <c:v>1088.731455242435</c:v>
                </c:pt>
                <c:pt idx="8396">
                  <c:v>1088.8329599334261</c:v>
                </c:pt>
                <c:pt idx="8397">
                  <c:v>1088.9344619980091</c:v>
                </c:pt>
                <c:pt idx="8398">
                  <c:v>1089.035961436568</c:v>
                </c:pt>
                <c:pt idx="8399">
                  <c:v>1089.13745824948</c:v>
                </c:pt>
                <c:pt idx="8400">
                  <c:v>1089.2389524371299</c:v>
                </c:pt>
                <c:pt idx="8401">
                  <c:v>1089.340443999891</c:v>
                </c:pt>
                <c:pt idx="8402">
                  <c:v>1089.441932938151</c:v>
                </c:pt>
                <c:pt idx="8403">
                  <c:v>1089.543419252286</c:v>
                </c:pt>
                <c:pt idx="8404">
                  <c:v>1089.6449029426781</c:v>
                </c:pt>
                <c:pt idx="8405">
                  <c:v>1089.7463840097039</c:v>
                </c:pt>
                <c:pt idx="8406">
                  <c:v>1089.8478624537461</c:v>
                </c:pt>
                <c:pt idx="8407">
                  <c:v>1089.9493382751871</c:v>
                </c:pt>
                <c:pt idx="8408">
                  <c:v>1090.0508114744009</c:v>
                </c:pt>
                <c:pt idx="8409">
                  <c:v>1090.152282051771</c:v>
                </c:pt>
                <c:pt idx="8410">
                  <c:v>1090.2537500076751</c:v>
                </c:pt>
                <c:pt idx="8411">
                  <c:v>1090.355215342493</c:v>
                </c:pt>
                <c:pt idx="8412">
                  <c:v>1090.456678056607</c:v>
                </c:pt>
                <c:pt idx="8413">
                  <c:v>1090.558138150391</c:v>
                </c:pt>
                <c:pt idx="8414">
                  <c:v>1090.659595624227</c:v>
                </c:pt>
                <c:pt idx="8415">
                  <c:v>1090.761050478493</c:v>
                </c:pt>
                <c:pt idx="8416">
                  <c:v>1090.8625027135699</c:v>
                </c:pt>
                <c:pt idx="8417">
                  <c:v>1090.9639523298331</c:v>
                </c:pt>
                <c:pt idx="8418">
                  <c:v>1091.0653993276669</c:v>
                </c:pt>
                <c:pt idx="8419">
                  <c:v>1091.166843707442</c:v>
                </c:pt>
                <c:pt idx="8420">
                  <c:v>1091.2682854695449</c:v>
                </c:pt>
                <c:pt idx="8421">
                  <c:v>1091.3697246143479</c:v>
                </c:pt>
                <c:pt idx="8422">
                  <c:v>1091.4711611422349</c:v>
                </c:pt>
                <c:pt idx="8423">
                  <c:v>1091.572595053578</c:v>
                </c:pt>
                <c:pt idx="8424">
                  <c:v>1091.6740263487591</c:v>
                </c:pt>
                <c:pt idx="8425">
                  <c:v>1091.7754550281561</c:v>
                </c:pt>
                <c:pt idx="8426">
                  <c:v>1091.876881092146</c:v>
                </c:pt>
                <c:pt idx="8427">
                  <c:v>1091.978304541105</c:v>
                </c:pt>
                <c:pt idx="8428">
                  <c:v>1092.079725375416</c:v>
                </c:pt>
                <c:pt idx="8429">
                  <c:v>1092.1811435954501</c:v>
                </c:pt>
                <c:pt idx="8430">
                  <c:v>1092.2825592015899</c:v>
                </c:pt>
                <c:pt idx="8431">
                  <c:v>1092.3839721942099</c:v>
                </c:pt>
                <c:pt idx="8432">
                  <c:v>1092.485382573687</c:v>
                </c:pt>
                <c:pt idx="8433">
                  <c:v>1092.586790340401</c:v>
                </c:pt>
                <c:pt idx="8434">
                  <c:v>1092.688195494728</c:v>
                </c:pt>
                <c:pt idx="8435">
                  <c:v>1092.7895980370461</c:v>
                </c:pt>
                <c:pt idx="8436">
                  <c:v>1092.8909979677289</c:v>
                </c:pt>
                <c:pt idx="8437">
                  <c:v>1092.9923952871559</c:v>
                </c:pt>
                <c:pt idx="8438">
                  <c:v>1093.093789995703</c:v>
                </c:pt>
                <c:pt idx="8439">
                  <c:v>1093.1951820937479</c:v>
                </c:pt>
                <c:pt idx="8440">
                  <c:v>1093.2965715816661</c:v>
                </c:pt>
                <c:pt idx="8441">
                  <c:v>1093.397958459833</c:v>
                </c:pt>
                <c:pt idx="8442">
                  <c:v>1093.4993427286261</c:v>
                </c:pt>
                <c:pt idx="8443">
                  <c:v>1093.600724388421</c:v>
                </c:pt>
                <c:pt idx="8444">
                  <c:v>1093.7021034395959</c:v>
                </c:pt>
                <c:pt idx="8445">
                  <c:v>1093.803479882524</c:v>
                </c:pt>
                <c:pt idx="8446">
                  <c:v>1093.904853717584</c:v>
                </c:pt>
                <c:pt idx="8447">
                  <c:v>1094.006224945148</c:v>
                </c:pt>
                <c:pt idx="8448">
                  <c:v>1094.1075935655949</c:v>
                </c:pt>
                <c:pt idx="8449">
                  <c:v>1094.2089595793</c:v>
                </c:pt>
                <c:pt idx="8450">
                  <c:v>1094.3103229866381</c:v>
                </c:pt>
                <c:pt idx="8451">
                  <c:v>1094.4116837879851</c:v>
                </c:pt>
                <c:pt idx="8452">
                  <c:v>1094.513041983716</c:v>
                </c:pt>
                <c:pt idx="8453">
                  <c:v>1094.614397574205</c:v>
                </c:pt>
                <c:pt idx="8454">
                  <c:v>1094.7157505598279</c:v>
                </c:pt>
                <c:pt idx="8455">
                  <c:v>1094.8171009409609</c:v>
                </c:pt>
                <c:pt idx="8456">
                  <c:v>1094.918448717978</c:v>
                </c:pt>
                <c:pt idx="8457">
                  <c:v>1095.0197938912529</c:v>
                </c:pt>
                <c:pt idx="8458">
                  <c:v>1095.121136461165</c:v>
                </c:pt>
                <c:pt idx="8459">
                  <c:v>1095.2224764280829</c:v>
                </c:pt>
                <c:pt idx="8460">
                  <c:v>1095.323813792384</c:v>
                </c:pt>
                <c:pt idx="8461">
                  <c:v>1095.425148554443</c:v>
                </c:pt>
                <c:pt idx="8462">
                  <c:v>1095.5264807146341</c:v>
                </c:pt>
                <c:pt idx="8463">
                  <c:v>1095.6278102733299</c:v>
                </c:pt>
                <c:pt idx="8464">
                  <c:v>1095.729137230908</c:v>
                </c:pt>
                <c:pt idx="8465">
                  <c:v>1095.83046158774</c:v>
                </c:pt>
                <c:pt idx="8466">
                  <c:v>1095.9317833441989</c:v>
                </c:pt>
                <c:pt idx="8467">
                  <c:v>1096.0331025006601</c:v>
                </c:pt>
                <c:pt idx="8468">
                  <c:v>1096.134419057496</c:v>
                </c:pt>
                <c:pt idx="8469">
                  <c:v>1096.2357330150851</c:v>
                </c:pt>
                <c:pt idx="8470">
                  <c:v>1096.3370443737931</c:v>
                </c:pt>
                <c:pt idx="8471">
                  <c:v>1096.438353134</c:v>
                </c:pt>
                <c:pt idx="8472">
                  <c:v>1096.5396592960749</c:v>
                </c:pt>
                <c:pt idx="8473">
                  <c:v>1096.6409628603949</c:v>
                </c:pt>
                <c:pt idx="8474">
                  <c:v>1096.742263827331</c:v>
                </c:pt>
                <c:pt idx="8475">
                  <c:v>1096.8435621972569</c:v>
                </c:pt>
                <c:pt idx="8476">
                  <c:v>1096.944857970544</c:v>
                </c:pt>
                <c:pt idx="8477">
                  <c:v>1097.0461511475689</c:v>
                </c:pt>
                <c:pt idx="8478">
                  <c:v>1097.1474417286979</c:v>
                </c:pt>
                <c:pt idx="8479">
                  <c:v>1097.248729714312</c:v>
                </c:pt>
                <c:pt idx="8480">
                  <c:v>1097.350015104777</c:v>
                </c:pt>
                <c:pt idx="8481">
                  <c:v>1097.451297900466</c:v>
                </c:pt>
                <c:pt idx="8482">
                  <c:v>1097.552578101757</c:v>
                </c:pt>
                <c:pt idx="8483">
                  <c:v>1097.6538557090171</c:v>
                </c:pt>
                <c:pt idx="8484">
                  <c:v>1097.7551307226199</c:v>
                </c:pt>
                <c:pt idx="8485">
                  <c:v>1097.856403142938</c:v>
                </c:pt>
                <c:pt idx="8486">
                  <c:v>1097.957672970341</c:v>
                </c:pt>
                <c:pt idx="8487">
                  <c:v>1098.058940205204</c:v>
                </c:pt>
                <c:pt idx="8488">
                  <c:v>1098.1602048478969</c:v>
                </c:pt>
                <c:pt idx="8489">
                  <c:v>1098.261466898794</c:v>
                </c:pt>
                <c:pt idx="8490">
                  <c:v>1098.362726358265</c:v>
                </c:pt>
                <c:pt idx="8491">
                  <c:v>1098.463983226678</c:v>
                </c:pt>
                <c:pt idx="8492">
                  <c:v>1098.5652375044119</c:v>
                </c:pt>
                <c:pt idx="8493">
                  <c:v>1098.6664891918319</c:v>
                </c:pt>
                <c:pt idx="8494">
                  <c:v>1098.767738289313</c:v>
                </c:pt>
                <c:pt idx="8495">
                  <c:v>1098.8689847972239</c:v>
                </c:pt>
                <c:pt idx="8496">
                  <c:v>1098.9702287159339</c:v>
                </c:pt>
                <c:pt idx="8497">
                  <c:v>1099.0714700458191</c:v>
                </c:pt>
                <c:pt idx="8498">
                  <c:v>1099.172708787248</c:v>
                </c:pt>
                <c:pt idx="8499">
                  <c:v>1099.2739449405881</c:v>
                </c:pt>
                <c:pt idx="8500">
                  <c:v>1099.3751785062159</c:v>
                </c:pt>
                <c:pt idx="8501">
                  <c:v>1099.4764094844979</c:v>
                </c:pt>
                <c:pt idx="8502">
                  <c:v>1099.5776378758051</c:v>
                </c:pt>
                <c:pt idx="8503">
                  <c:v>1099.6788636805099</c:v>
                </c:pt>
                <c:pt idx="8504">
                  <c:v>1099.78008689898</c:v>
                </c:pt>
                <c:pt idx="8505">
                  <c:v>1099.8813075315859</c:v>
                </c:pt>
                <c:pt idx="8506">
                  <c:v>1099.9825255787</c:v>
                </c:pt>
                <c:pt idx="8507">
                  <c:v>1100.0837410406909</c:v>
                </c:pt>
                <c:pt idx="8508">
                  <c:v>1100.184953917927</c:v>
                </c:pt>
                <c:pt idx="8509">
                  <c:v>1100.28616421078</c:v>
                </c:pt>
                <c:pt idx="8510">
                  <c:v>1100.3873719196199</c:v>
                </c:pt>
                <c:pt idx="8511">
                  <c:v>1100.4885770448141</c:v>
                </c:pt>
                <c:pt idx="8512">
                  <c:v>1100.589779586734</c:v>
                </c:pt>
                <c:pt idx="8513">
                  <c:v>1100.690979545747</c:v>
                </c:pt>
                <c:pt idx="8514">
                  <c:v>1100.792176922226</c:v>
                </c:pt>
                <c:pt idx="8515">
                  <c:v>1100.8933717165351</c:v>
                </c:pt>
                <c:pt idx="8516">
                  <c:v>1100.9945639290479</c:v>
                </c:pt>
                <c:pt idx="8517">
                  <c:v>1101.095753560131</c:v>
                </c:pt>
                <c:pt idx="8518">
                  <c:v>1101.1969406101559</c:v>
                </c:pt>
                <c:pt idx="8519">
                  <c:v>1101.298125079488</c:v>
                </c:pt>
                <c:pt idx="8520">
                  <c:v>1101.3993069684971</c:v>
                </c:pt>
                <c:pt idx="8521">
                  <c:v>1101.5004862775529</c:v>
                </c:pt>
                <c:pt idx="8522">
                  <c:v>1101.6016630070239</c:v>
                </c:pt>
                <c:pt idx="8523">
                  <c:v>1101.7028371572801</c:v>
                </c:pt>
                <c:pt idx="8524">
                  <c:v>1101.8040087286829</c:v>
                </c:pt>
                <c:pt idx="8525">
                  <c:v>1101.905177721608</c:v>
                </c:pt>
                <c:pt idx="8526">
                  <c:v>1102.00634413642</c:v>
                </c:pt>
                <c:pt idx="8527">
                  <c:v>1102.107507973489</c:v>
                </c:pt>
                <c:pt idx="8528">
                  <c:v>1102.2086692331809</c:v>
                </c:pt>
                <c:pt idx="8529">
                  <c:v>1102.3098279158651</c:v>
                </c:pt>
                <c:pt idx="8530">
                  <c:v>1102.410984021908</c:v>
                </c:pt>
                <c:pt idx="8531">
                  <c:v>1102.512137551681</c:v>
                </c:pt>
                <c:pt idx="8532">
                  <c:v>1102.613288505544</c:v>
                </c:pt>
                <c:pt idx="8533">
                  <c:v>1102.714436883871</c:v>
                </c:pt>
                <c:pt idx="8534">
                  <c:v>1102.81558268703</c:v>
                </c:pt>
                <c:pt idx="8535">
                  <c:v>1102.916725915381</c:v>
                </c:pt>
                <c:pt idx="8536">
                  <c:v>1103.017866569302</c:v>
                </c:pt>
                <c:pt idx="8537">
                  <c:v>1103.1190046491499</c:v>
                </c:pt>
                <c:pt idx="8538">
                  <c:v>1103.220140155297</c:v>
                </c:pt>
                <c:pt idx="8539">
                  <c:v>1103.32127308811</c:v>
                </c:pt>
                <c:pt idx="8540">
                  <c:v>1103.4224034479539</c:v>
                </c:pt>
                <c:pt idx="8541">
                  <c:v>1103.5235312351961</c:v>
                </c:pt>
                <c:pt idx="8542">
                  <c:v>1103.624656450203</c:v>
                </c:pt>
                <c:pt idx="8543">
                  <c:v>1103.7257790933429</c:v>
                </c:pt>
                <c:pt idx="8544">
                  <c:v>1103.8268991649809</c:v>
                </c:pt>
                <c:pt idx="8545">
                  <c:v>1103.928016665483</c:v>
                </c:pt>
                <c:pt idx="8546">
                  <c:v>1104.0291315952149</c:v>
                </c:pt>
                <c:pt idx="8547">
                  <c:v>1104.1302439545441</c:v>
                </c:pt>
                <c:pt idx="8548">
                  <c:v>1104.231353743837</c:v>
                </c:pt>
                <c:pt idx="8549">
                  <c:v>1104.3324609634601</c:v>
                </c:pt>
                <c:pt idx="8550">
                  <c:v>1104.433565613776</c:v>
                </c:pt>
                <c:pt idx="8551">
                  <c:v>1104.5346676951519</c:v>
                </c:pt>
                <c:pt idx="8552">
                  <c:v>1104.635767207955</c:v>
                </c:pt>
                <c:pt idx="8553">
                  <c:v>1104.73686415255</c:v>
                </c:pt>
                <c:pt idx="8554">
                  <c:v>1104.8379585293021</c:v>
                </c:pt>
                <c:pt idx="8555">
                  <c:v>1104.939050338576</c:v>
                </c:pt>
                <c:pt idx="8556">
                  <c:v>1105.040139580738</c:v>
                </c:pt>
                <c:pt idx="8557">
                  <c:v>1105.141226256153</c:v>
                </c:pt>
                <c:pt idx="8558">
                  <c:v>1105.242310365187</c:v>
                </c:pt>
                <c:pt idx="8559">
                  <c:v>1105.3433919082049</c:v>
                </c:pt>
                <c:pt idx="8560">
                  <c:v>1105.4444708855681</c:v>
                </c:pt>
                <c:pt idx="8561">
                  <c:v>1105.5455472976471</c:v>
                </c:pt>
                <c:pt idx="8562">
                  <c:v>1105.6466211448021</c:v>
                </c:pt>
                <c:pt idx="8563">
                  <c:v>1105.747692427399</c:v>
                </c:pt>
                <c:pt idx="8564">
                  <c:v>1105.8487611458031</c:v>
                </c:pt>
                <c:pt idx="8565">
                  <c:v>1105.9498273003801</c:v>
                </c:pt>
                <c:pt idx="8566">
                  <c:v>1106.050890891489</c:v>
                </c:pt>
                <c:pt idx="8567">
                  <c:v>1106.151951919501</c:v>
                </c:pt>
                <c:pt idx="8568">
                  <c:v>1106.2530103847771</c:v>
                </c:pt>
                <c:pt idx="8569">
                  <c:v>1106.354066287681</c:v>
                </c:pt>
                <c:pt idx="8570">
                  <c:v>1106.4551196285761</c:v>
                </c:pt>
                <c:pt idx="8571">
                  <c:v>1106.5561704078259</c:v>
                </c:pt>
                <c:pt idx="8572">
                  <c:v>1106.6572186257979</c:v>
                </c:pt>
                <c:pt idx="8573">
                  <c:v>1106.7582642828511</c:v>
                </c:pt>
                <c:pt idx="8574">
                  <c:v>1106.859307379354</c:v>
                </c:pt>
                <c:pt idx="8575">
                  <c:v>1106.9603479156649</c:v>
                </c:pt>
                <c:pt idx="8576">
                  <c:v>1107.0613858921499</c:v>
                </c:pt>
                <c:pt idx="8577">
                  <c:v>1107.162421309172</c:v>
                </c:pt>
                <c:pt idx="8578">
                  <c:v>1107.2634541670971</c:v>
                </c:pt>
                <c:pt idx="8579">
                  <c:v>1107.364484466282</c:v>
                </c:pt>
                <c:pt idx="8580">
                  <c:v>1107.4655122070969</c:v>
                </c:pt>
                <c:pt idx="8581">
                  <c:v>1107.566537389901</c:v>
                </c:pt>
                <c:pt idx="8582">
                  <c:v>1107.667560015055</c:v>
                </c:pt>
                <c:pt idx="8583">
                  <c:v>1107.7685800829249</c:v>
                </c:pt>
                <c:pt idx="8584">
                  <c:v>1107.8695975938731</c:v>
                </c:pt>
                <c:pt idx="8585">
                  <c:v>1107.970612548261</c:v>
                </c:pt>
                <c:pt idx="8586">
                  <c:v>1108.0716249464519</c:v>
                </c:pt>
                <c:pt idx="8587">
                  <c:v>1108.172634788807</c:v>
                </c:pt>
                <c:pt idx="8588">
                  <c:v>1108.2736420756901</c:v>
                </c:pt>
                <c:pt idx="8589">
                  <c:v>1108.374646807463</c:v>
                </c:pt>
                <c:pt idx="8590">
                  <c:v>1108.4756489844899</c:v>
                </c:pt>
                <c:pt idx="8591">
                  <c:v>1108.5766486071279</c:v>
                </c:pt>
                <c:pt idx="8592">
                  <c:v>1108.677645675743</c:v>
                </c:pt>
                <c:pt idx="8593">
                  <c:v>1108.7786401906931</c:v>
                </c:pt>
                <c:pt idx="8594">
                  <c:v>1108.8796321523439</c:v>
                </c:pt>
                <c:pt idx="8595">
                  <c:v>1108.980621561057</c:v>
                </c:pt>
                <c:pt idx="8596">
                  <c:v>1109.0816084171911</c:v>
                </c:pt>
                <c:pt idx="8597">
                  <c:v>1109.1825927211071</c:v>
                </c:pt>
                <c:pt idx="8598">
                  <c:v>1109.2835744731699</c:v>
                </c:pt>
                <c:pt idx="8599">
                  <c:v>1109.384553673739</c:v>
                </c:pt>
                <c:pt idx="8600">
                  <c:v>1109.4855303231759</c:v>
                </c:pt>
                <c:pt idx="8601">
                  <c:v>1109.586504421841</c:v>
                </c:pt>
                <c:pt idx="8602">
                  <c:v>1109.6874759700941</c:v>
                </c:pt>
                <c:pt idx="8603">
                  <c:v>1109.7884449682999</c:v>
                </c:pt>
                <c:pt idx="8604">
                  <c:v>1109.8894114168149</c:v>
                </c:pt>
                <c:pt idx="8605">
                  <c:v>1109.990375316002</c:v>
                </c:pt>
                <c:pt idx="8606">
                  <c:v>1110.0913366662239</c:v>
                </c:pt>
                <c:pt idx="8607">
                  <c:v>1110.1922954678371</c:v>
                </c:pt>
                <c:pt idx="8608">
                  <c:v>1110.2932517212039</c:v>
                </c:pt>
                <c:pt idx="8609">
                  <c:v>1110.3942054266849</c:v>
                </c:pt>
                <c:pt idx="8610">
                  <c:v>1110.49515658464</c:v>
                </c:pt>
                <c:pt idx="8611">
                  <c:v>1110.596105195428</c:v>
                </c:pt>
                <c:pt idx="8612">
                  <c:v>1110.69705125941</c:v>
                </c:pt>
                <c:pt idx="8613">
                  <c:v>1110.7979947769479</c:v>
                </c:pt>
                <c:pt idx="8614">
                  <c:v>1110.8989357483979</c:v>
                </c:pt>
                <c:pt idx="8615">
                  <c:v>1110.9998741741231</c:v>
                </c:pt>
                <c:pt idx="8616">
                  <c:v>1111.1008100544809</c:v>
                </c:pt>
                <c:pt idx="8617">
                  <c:v>1111.201743389832</c:v>
                </c:pt>
                <c:pt idx="8618">
                  <c:v>1111.302674180537</c:v>
                </c:pt>
                <c:pt idx="8619">
                  <c:v>1111.403602426951</c:v>
                </c:pt>
                <c:pt idx="8620">
                  <c:v>1111.504528129439</c:v>
                </c:pt>
                <c:pt idx="8621">
                  <c:v>1111.605451288355</c:v>
                </c:pt>
                <c:pt idx="8622">
                  <c:v>1111.706371904063</c:v>
                </c:pt>
                <c:pt idx="8623">
                  <c:v>1111.8072899769161</c:v>
                </c:pt>
                <c:pt idx="8624">
                  <c:v>1111.9082055072799</c:v>
                </c:pt>
                <c:pt idx="8625">
                  <c:v>1112.009118495507</c:v>
                </c:pt>
                <c:pt idx="8626">
                  <c:v>1112.1100289419589</c:v>
                </c:pt>
                <c:pt idx="8627">
                  <c:v>1112.210936846998</c:v>
                </c:pt>
                <c:pt idx="8628">
                  <c:v>1112.3118422109781</c:v>
                </c:pt>
                <c:pt idx="8629">
                  <c:v>1112.4127450342589</c:v>
                </c:pt>
                <c:pt idx="8630">
                  <c:v>1112.513645317199</c:v>
                </c:pt>
                <c:pt idx="8631">
                  <c:v>1112.614543060155</c:v>
                </c:pt>
                <c:pt idx="8632">
                  <c:v>1112.7154382634881</c:v>
                </c:pt>
                <c:pt idx="8633">
                  <c:v>1112.8163309275551</c:v>
                </c:pt>
                <c:pt idx="8634">
                  <c:v>1112.9172210527131</c:v>
                </c:pt>
                <c:pt idx="8635">
                  <c:v>1113.0181086393211</c:v>
                </c:pt>
                <c:pt idx="8636">
                  <c:v>1113.1189936877361</c:v>
                </c:pt>
                <c:pt idx="8637">
                  <c:v>1113.219876198317</c:v>
                </c:pt>
                <c:pt idx="8638">
                  <c:v>1113.32075617142</c:v>
                </c:pt>
                <c:pt idx="8639">
                  <c:v>1113.4216336074051</c:v>
                </c:pt>
                <c:pt idx="8640">
                  <c:v>1113.5225085066261</c:v>
                </c:pt>
                <c:pt idx="8641">
                  <c:v>1113.6233808694419</c:v>
                </c:pt>
                <c:pt idx="8642">
                  <c:v>1113.7242506962129</c:v>
                </c:pt>
                <c:pt idx="8643">
                  <c:v>1113.8251179872909</c:v>
                </c:pt>
                <c:pt idx="8644">
                  <c:v>1113.925982743038</c:v>
                </c:pt>
                <c:pt idx="8645">
                  <c:v>1114.026844963807</c:v>
                </c:pt>
                <c:pt idx="8646">
                  <c:v>1114.127704649957</c:v>
                </c:pt>
                <c:pt idx="8647">
                  <c:v>1114.228561801847</c:v>
                </c:pt>
                <c:pt idx="8648">
                  <c:v>1114.329416419828</c:v>
                </c:pt>
                <c:pt idx="8649">
                  <c:v>1114.430268504263</c:v>
                </c:pt>
                <c:pt idx="8650">
                  <c:v>1114.5311180555029</c:v>
                </c:pt>
                <c:pt idx="8651">
                  <c:v>1114.6319650739081</c:v>
                </c:pt>
                <c:pt idx="8652">
                  <c:v>1114.732809559832</c:v>
                </c:pt>
                <c:pt idx="8653">
                  <c:v>1114.833651513635</c:v>
                </c:pt>
                <c:pt idx="8654">
                  <c:v>1114.9344909356701</c:v>
                </c:pt>
                <c:pt idx="8655">
                  <c:v>1115.035327826294</c:v>
                </c:pt>
                <c:pt idx="8656">
                  <c:v>1115.13616218586</c:v>
                </c:pt>
                <c:pt idx="8657">
                  <c:v>1115.23699401473</c:v>
                </c:pt>
                <c:pt idx="8658">
                  <c:v>1115.337823313256</c:v>
                </c:pt>
                <c:pt idx="8659">
                  <c:v>1115.4386500817941</c:v>
                </c:pt>
                <c:pt idx="8660">
                  <c:v>1115.5394743206989</c:v>
                </c:pt>
                <c:pt idx="8661">
                  <c:v>1115.6402960303269</c:v>
                </c:pt>
                <c:pt idx="8662">
                  <c:v>1115.741115211036</c:v>
                </c:pt>
                <c:pt idx="8663">
                  <c:v>1115.84193186318</c:v>
                </c:pt>
                <c:pt idx="8664">
                  <c:v>1115.942745987111</c:v>
                </c:pt>
                <c:pt idx="8665">
                  <c:v>1116.0435575831891</c:v>
                </c:pt>
                <c:pt idx="8666">
                  <c:v>1116.144366651763</c:v>
                </c:pt>
                <c:pt idx="8667">
                  <c:v>1116.2451731931949</c:v>
                </c:pt>
                <c:pt idx="8668">
                  <c:v>1116.345977207834</c:v>
                </c:pt>
                <c:pt idx="8669">
                  <c:v>1116.446778696042</c:v>
                </c:pt>
                <c:pt idx="8670">
                  <c:v>1116.547577658167</c:v>
                </c:pt>
                <c:pt idx="8671">
                  <c:v>1116.648374094565</c:v>
                </c:pt>
                <c:pt idx="8672">
                  <c:v>1116.7491680055921</c:v>
                </c:pt>
                <c:pt idx="8673">
                  <c:v>1116.8499593916019</c:v>
                </c:pt>
                <c:pt idx="8674">
                  <c:v>1116.950748252948</c:v>
                </c:pt>
                <c:pt idx="8675">
                  <c:v>1117.051534589988</c:v>
                </c:pt>
                <c:pt idx="8676">
                  <c:v>1117.1523184030709</c:v>
                </c:pt>
                <c:pt idx="8677">
                  <c:v>1117.253099692555</c:v>
                </c:pt>
                <c:pt idx="8678">
                  <c:v>1117.353878458795</c:v>
                </c:pt>
                <c:pt idx="8679">
                  <c:v>1117.4546547021409</c:v>
                </c:pt>
                <c:pt idx="8680">
                  <c:v>1117.555428422949</c:v>
                </c:pt>
                <c:pt idx="8681">
                  <c:v>1117.6561996215701</c:v>
                </c:pt>
                <c:pt idx="8682">
                  <c:v>1117.7569682983601</c:v>
                </c:pt>
                <c:pt idx="8683">
                  <c:v>1117.857734453675</c:v>
                </c:pt>
                <c:pt idx="8684">
                  <c:v>1117.958498087864</c:v>
                </c:pt>
                <c:pt idx="8685">
                  <c:v>1118.0592592012849</c:v>
                </c:pt>
                <c:pt idx="8686">
                  <c:v>1118.1600177942851</c:v>
                </c:pt>
                <c:pt idx="8687">
                  <c:v>1118.2607738672241</c:v>
                </c:pt>
                <c:pt idx="8688">
                  <c:v>1118.361527420449</c:v>
                </c:pt>
                <c:pt idx="8689">
                  <c:v>1118.462278454318</c:v>
                </c:pt>
                <c:pt idx="8690">
                  <c:v>1118.563026969181</c:v>
                </c:pt>
                <c:pt idx="8691">
                  <c:v>1118.6637729653901</c:v>
                </c:pt>
                <c:pt idx="8692">
                  <c:v>1118.764516443302</c:v>
                </c:pt>
                <c:pt idx="8693">
                  <c:v>1118.8652574032651</c:v>
                </c:pt>
                <c:pt idx="8694">
                  <c:v>1118.9659958456341</c:v>
                </c:pt>
                <c:pt idx="8695">
                  <c:v>1119.0667317707621</c:v>
                </c:pt>
                <c:pt idx="8696">
                  <c:v>1119.1674651789981</c:v>
                </c:pt>
                <c:pt idx="8697">
                  <c:v>1119.2681960706991</c:v>
                </c:pt>
                <c:pt idx="8698">
                  <c:v>1119.3689244462139</c:v>
                </c:pt>
                <c:pt idx="8699">
                  <c:v>1119.469650305896</c:v>
                </c:pt>
                <c:pt idx="8700">
                  <c:v>1119.570373650098</c:v>
                </c:pt>
                <c:pt idx="8701">
                  <c:v>1119.671094479168</c:v>
                </c:pt>
                <c:pt idx="8702">
                  <c:v>1119.771812793465</c:v>
                </c:pt>
                <c:pt idx="8703">
                  <c:v>1119.872528593334</c:v>
                </c:pt>
                <c:pt idx="8704">
                  <c:v>1119.973241879128</c:v>
                </c:pt>
                <c:pt idx="8705">
                  <c:v>1120.0739526512029</c:v>
                </c:pt>
                <c:pt idx="8706">
                  <c:v>1120.174660909905</c:v>
                </c:pt>
                <c:pt idx="8707">
                  <c:v>1120.275366655588</c:v>
                </c:pt>
                <c:pt idx="8708">
                  <c:v>1120.3760698886019</c:v>
                </c:pt>
                <c:pt idx="8709">
                  <c:v>1120.476770609301</c:v>
                </c:pt>
                <c:pt idx="8710">
                  <c:v>1120.577468818032</c:v>
                </c:pt>
                <c:pt idx="8711">
                  <c:v>1120.6781645151509</c:v>
                </c:pt>
                <c:pt idx="8712">
                  <c:v>1120.778857701004</c:v>
                </c:pt>
                <c:pt idx="8713">
                  <c:v>1120.8795483759441</c:v>
                </c:pt>
                <c:pt idx="8714">
                  <c:v>1120.980236540322</c:v>
                </c:pt>
                <c:pt idx="8715">
                  <c:v>1121.0809221944901</c:v>
                </c:pt>
                <c:pt idx="8716">
                  <c:v>1121.1816053387961</c:v>
                </c:pt>
                <c:pt idx="8717">
                  <c:v>1121.282285973592</c:v>
                </c:pt>
                <c:pt idx="8718">
                  <c:v>1121.382964099229</c:v>
                </c:pt>
                <c:pt idx="8719">
                  <c:v>1121.4836397160541</c:v>
                </c:pt>
                <c:pt idx="8720">
                  <c:v>1121.584312824421</c:v>
                </c:pt>
                <c:pt idx="8721">
                  <c:v>1121.6849834246791</c:v>
                </c:pt>
                <c:pt idx="8722">
                  <c:v>1121.785651517177</c:v>
                </c:pt>
                <c:pt idx="8723">
                  <c:v>1121.8863171022649</c:v>
                </c:pt>
                <c:pt idx="8724">
                  <c:v>1121.9869801802961</c:v>
                </c:pt>
                <c:pt idx="8725">
                  <c:v>1122.0876407516139</c:v>
                </c:pt>
                <c:pt idx="8726">
                  <c:v>1122.188298816576</c:v>
                </c:pt>
                <c:pt idx="8727">
                  <c:v>1122.2889543755271</c:v>
                </c:pt>
                <c:pt idx="8728">
                  <c:v>1122.3896074288159</c:v>
                </c:pt>
                <c:pt idx="8729">
                  <c:v>1122.4902579767929</c:v>
                </c:pt>
                <c:pt idx="8730">
                  <c:v>1122.590906019806</c:v>
                </c:pt>
                <c:pt idx="8731">
                  <c:v>1122.69155155821</c:v>
                </c:pt>
                <c:pt idx="8732">
                  <c:v>1122.7921945923481</c:v>
                </c:pt>
                <c:pt idx="8733">
                  <c:v>1122.8928351225729</c:v>
                </c:pt>
                <c:pt idx="8734">
                  <c:v>1122.993473149234</c:v>
                </c:pt>
                <c:pt idx="8735">
                  <c:v>1123.0941086726771</c:v>
                </c:pt>
                <c:pt idx="8736">
                  <c:v>1123.194741693251</c:v>
                </c:pt>
                <c:pt idx="8737">
                  <c:v>1123.295372211305</c:v>
                </c:pt>
                <c:pt idx="8738">
                  <c:v>1123.3960002271911</c:v>
                </c:pt>
                <c:pt idx="8739">
                  <c:v>1123.496625741255</c:v>
                </c:pt>
                <c:pt idx="8740">
                  <c:v>1123.5972487538429</c:v>
                </c:pt>
                <c:pt idx="8741">
                  <c:v>1123.6978692653081</c:v>
                </c:pt>
                <c:pt idx="8742">
                  <c:v>1123.798487275996</c:v>
                </c:pt>
                <c:pt idx="8743">
                  <c:v>1123.899102786253</c:v>
                </c:pt>
                <c:pt idx="8744">
                  <c:v>1123.9997157964331</c:v>
                </c:pt>
                <c:pt idx="8745">
                  <c:v>1124.1003263068781</c:v>
                </c:pt>
                <c:pt idx="8746">
                  <c:v>1124.20093431794</c:v>
                </c:pt>
                <c:pt idx="8747">
                  <c:v>1124.3015398299649</c:v>
                </c:pt>
                <c:pt idx="8748">
                  <c:v>1124.4021428433</c:v>
                </c:pt>
                <c:pt idx="8749">
                  <c:v>1124.5027433582929</c:v>
                </c:pt>
                <c:pt idx="8750">
                  <c:v>1124.603341375295</c:v>
                </c:pt>
                <c:pt idx="8751">
                  <c:v>1124.703936894648</c:v>
                </c:pt>
                <c:pt idx="8752">
                  <c:v>1124.804529916704</c:v>
                </c:pt>
                <c:pt idx="8753">
                  <c:v>1124.905120441806</c:v>
                </c:pt>
                <c:pt idx="8754">
                  <c:v>1125.0057084703069</c:v>
                </c:pt>
                <c:pt idx="8755">
                  <c:v>1125.106294002547</c:v>
                </c:pt>
                <c:pt idx="8756">
                  <c:v>1125.206877038881</c:v>
                </c:pt>
                <c:pt idx="8757">
                  <c:v>1125.30745757965</c:v>
                </c:pt>
                <c:pt idx="8758">
                  <c:v>1125.408035625202</c:v>
                </c:pt>
                <c:pt idx="8759">
                  <c:v>1125.508611175884</c:v>
                </c:pt>
                <c:pt idx="8760">
                  <c:v>1125.6091842320441</c:v>
                </c:pt>
                <c:pt idx="8761">
                  <c:v>1125.709754794028</c:v>
                </c:pt>
                <c:pt idx="8762">
                  <c:v>1125.810322862179</c:v>
                </c:pt>
                <c:pt idx="8763">
                  <c:v>1125.91088843685</c:v>
                </c:pt>
                <c:pt idx="8764">
                  <c:v>1126.0114515183841</c:v>
                </c:pt>
                <c:pt idx="8765">
                  <c:v>1126.112012107126</c:v>
                </c:pt>
                <c:pt idx="8766">
                  <c:v>1126.2125702034241</c:v>
                </c:pt>
                <c:pt idx="8767">
                  <c:v>1126.313125807623</c:v>
                </c:pt>
                <c:pt idx="8768">
                  <c:v>1126.4136789200711</c:v>
                </c:pt>
                <c:pt idx="8769">
                  <c:v>1126.5142295411119</c:v>
                </c:pt>
                <c:pt idx="8770">
                  <c:v>1126.614777671092</c:v>
                </c:pt>
                <c:pt idx="8771">
                  <c:v>1126.715323310357</c:v>
                </c:pt>
                <c:pt idx="8772">
                  <c:v>1126.815866459252</c:v>
                </c:pt>
                <c:pt idx="8773">
                  <c:v>1126.916407118124</c:v>
                </c:pt>
                <c:pt idx="8774">
                  <c:v>1127.016945287316</c:v>
                </c:pt>
                <c:pt idx="8775">
                  <c:v>1127.1174809671779</c:v>
                </c:pt>
                <c:pt idx="8776">
                  <c:v>1127.21801415805</c:v>
                </c:pt>
                <c:pt idx="8777">
                  <c:v>1127.318544860279</c:v>
                </c:pt>
                <c:pt idx="8778">
                  <c:v>1127.419073074213</c:v>
                </c:pt>
                <c:pt idx="8779">
                  <c:v>1127.5195988001931</c:v>
                </c:pt>
                <c:pt idx="8780">
                  <c:v>1127.620122038564</c:v>
                </c:pt>
                <c:pt idx="8781">
                  <c:v>1127.720642789677</c:v>
                </c:pt>
                <c:pt idx="8782">
                  <c:v>1127.8211610538681</c:v>
                </c:pt>
                <c:pt idx="8783">
                  <c:v>1127.921676831487</c:v>
                </c:pt>
                <c:pt idx="8784">
                  <c:v>1128.022190122879</c:v>
                </c:pt>
                <c:pt idx="8785">
                  <c:v>1128.1227009283859</c:v>
                </c:pt>
                <c:pt idx="8786">
                  <c:v>1128.2232092483539</c:v>
                </c:pt>
                <c:pt idx="8787">
                  <c:v>1128.323715083126</c:v>
                </c:pt>
                <c:pt idx="8788">
                  <c:v>1128.424218433046</c:v>
                </c:pt>
                <c:pt idx="8789">
                  <c:v>1128.5247192984609</c:v>
                </c:pt>
                <c:pt idx="8790">
                  <c:v>1128.6252176797141</c:v>
                </c:pt>
                <c:pt idx="8791">
                  <c:v>1128.725713577147</c:v>
                </c:pt>
                <c:pt idx="8792">
                  <c:v>1128.826206991105</c:v>
                </c:pt>
                <c:pt idx="8793">
                  <c:v>1128.9266979219331</c:v>
                </c:pt>
                <c:pt idx="8794">
                  <c:v>1129.0271863699729</c:v>
                </c:pt>
                <c:pt idx="8795">
                  <c:v>1129.1276723355691</c:v>
                </c:pt>
                <c:pt idx="8796">
                  <c:v>1129.228155819065</c:v>
                </c:pt>
                <c:pt idx="8797">
                  <c:v>1129.3286368208051</c:v>
                </c:pt>
                <c:pt idx="8798">
                  <c:v>1129.429115341133</c:v>
                </c:pt>
                <c:pt idx="8799">
                  <c:v>1129.529591380388</c:v>
                </c:pt>
                <c:pt idx="8800">
                  <c:v>1129.630064938917</c:v>
                </c:pt>
                <c:pt idx="8801">
                  <c:v>1129.7305360170651</c:v>
                </c:pt>
                <c:pt idx="8802">
                  <c:v>1129.8310046151701</c:v>
                </c:pt>
                <c:pt idx="8803">
                  <c:v>1129.931470733578</c:v>
                </c:pt>
                <c:pt idx="8804">
                  <c:v>1130.031934372633</c:v>
                </c:pt>
                <c:pt idx="8805">
                  <c:v>1130.1323955326709</c:v>
                </c:pt>
                <c:pt idx="8806">
                  <c:v>1130.232854214044</c:v>
                </c:pt>
                <c:pt idx="8807">
                  <c:v>1130.3333104170899</c:v>
                </c:pt>
                <c:pt idx="8808">
                  <c:v>1130.4337641421521</c:v>
                </c:pt>
                <c:pt idx="8809">
                  <c:v>1130.534215389569</c:v>
                </c:pt>
                <c:pt idx="8810">
                  <c:v>1130.6346641596899</c:v>
                </c:pt>
                <c:pt idx="8811">
                  <c:v>1130.7351104528541</c:v>
                </c:pt>
                <c:pt idx="8812">
                  <c:v>1130.835554269401</c:v>
                </c:pt>
                <c:pt idx="8813">
                  <c:v>1130.935995609676</c:v>
                </c:pt>
                <c:pt idx="8814">
                  <c:v>1131.036434474021</c:v>
                </c:pt>
                <c:pt idx="8815">
                  <c:v>1131.136870862776</c:v>
                </c:pt>
                <c:pt idx="8816">
                  <c:v>1131.237304776284</c:v>
                </c:pt>
                <c:pt idx="8817">
                  <c:v>1131.3377362148849</c:v>
                </c:pt>
                <c:pt idx="8818">
                  <c:v>1131.4381651789261</c:v>
                </c:pt>
                <c:pt idx="8819">
                  <c:v>1131.538591668741</c:v>
                </c:pt>
                <c:pt idx="8820">
                  <c:v>1131.6390156846801</c:v>
                </c:pt>
                <c:pt idx="8821">
                  <c:v>1131.7394372270751</c:v>
                </c:pt>
                <c:pt idx="8822">
                  <c:v>1131.8398562962741</c:v>
                </c:pt>
                <c:pt idx="8823">
                  <c:v>1131.940272892617</c:v>
                </c:pt>
                <c:pt idx="8824">
                  <c:v>1132.040687016442</c:v>
                </c:pt>
                <c:pt idx="8825">
                  <c:v>1132.141098668096</c:v>
                </c:pt>
                <c:pt idx="8826">
                  <c:v>1132.241507847915</c:v>
                </c:pt>
                <c:pt idx="8827">
                  <c:v>1132.34191455624</c:v>
                </c:pt>
                <c:pt idx="8828">
                  <c:v>1132.4423187934151</c:v>
                </c:pt>
                <c:pt idx="8829">
                  <c:v>1132.5427205597771</c:v>
                </c:pt>
                <c:pt idx="8830">
                  <c:v>1132.6431198556691</c:v>
                </c:pt>
                <c:pt idx="8831">
                  <c:v>1132.7435166814309</c:v>
                </c:pt>
                <c:pt idx="8832">
                  <c:v>1132.843911037405</c:v>
                </c:pt>
                <c:pt idx="8833">
                  <c:v>1132.9443029239289</c:v>
                </c:pt>
                <c:pt idx="8834">
                  <c:v>1133.0446923413431</c:v>
                </c:pt>
                <c:pt idx="8835">
                  <c:v>1133.14507928999</c:v>
                </c:pt>
                <c:pt idx="8836">
                  <c:v>1133.2454637702081</c:v>
                </c:pt>
                <c:pt idx="8837">
                  <c:v>1133.3458457823381</c:v>
                </c:pt>
                <c:pt idx="8838">
                  <c:v>1133.446225326717</c:v>
                </c:pt>
                <c:pt idx="8839">
                  <c:v>1133.54660240369</c:v>
                </c:pt>
                <c:pt idx="8840">
                  <c:v>1133.646977013593</c:v>
                </c:pt>
                <c:pt idx="8841">
                  <c:v>1133.7473491567671</c:v>
                </c:pt>
                <c:pt idx="8842">
                  <c:v>1133.847718833551</c:v>
                </c:pt>
                <c:pt idx="8843">
                  <c:v>1133.948086044285</c:v>
                </c:pt>
                <c:pt idx="8844">
                  <c:v>1134.048450789307</c:v>
                </c:pt>
                <c:pt idx="8845">
                  <c:v>1134.14881306896</c:v>
                </c:pt>
                <c:pt idx="8846">
                  <c:v>1134.249172883581</c:v>
                </c:pt>
                <c:pt idx="8847">
                  <c:v>1134.3495302335079</c:v>
                </c:pt>
                <c:pt idx="8848">
                  <c:v>1134.449885119082</c:v>
                </c:pt>
                <c:pt idx="8849">
                  <c:v>1134.55023754064</c:v>
                </c:pt>
                <c:pt idx="8850">
                  <c:v>1134.6505874985221</c:v>
                </c:pt>
                <c:pt idx="8851">
                  <c:v>1134.7509349930669</c:v>
                </c:pt>
                <c:pt idx="8852">
                  <c:v>1134.851280024616</c:v>
                </c:pt>
                <c:pt idx="8853">
                  <c:v>1134.951622593502</c:v>
                </c:pt>
                <c:pt idx="8854">
                  <c:v>1135.0519627000699</c:v>
                </c:pt>
                <c:pt idx="8855">
                  <c:v>1135.1523003446539</c:v>
                </c:pt>
                <c:pt idx="8856">
                  <c:v>1135.2526355275929</c:v>
                </c:pt>
                <c:pt idx="8857">
                  <c:v>1135.3529682492269</c:v>
                </c:pt>
                <c:pt idx="8858">
                  <c:v>1135.4532985098961</c:v>
                </c:pt>
                <c:pt idx="8859">
                  <c:v>1135.553626309933</c:v>
                </c:pt>
                <c:pt idx="8860">
                  <c:v>1135.6539516496789</c:v>
                </c:pt>
                <c:pt idx="8861">
                  <c:v>1135.754274529472</c:v>
                </c:pt>
                <c:pt idx="8862">
                  <c:v>1135.8545949496511</c:v>
                </c:pt>
                <c:pt idx="8863">
                  <c:v>1135.954912910549</c:v>
                </c:pt>
                <c:pt idx="8864">
                  <c:v>1136.055228412509</c:v>
                </c:pt>
                <c:pt idx="8865">
                  <c:v>1136.1555414558679</c:v>
                </c:pt>
                <c:pt idx="8866">
                  <c:v>1136.2558520409609</c:v>
                </c:pt>
                <c:pt idx="8867">
                  <c:v>1136.3561601681281</c:v>
                </c:pt>
                <c:pt idx="8868">
                  <c:v>1136.4564658377039</c:v>
                </c:pt>
                <c:pt idx="8869">
                  <c:v>1136.5567690500279</c:v>
                </c:pt>
                <c:pt idx="8870">
                  <c:v>1136.6570698054361</c:v>
                </c:pt>
                <c:pt idx="8871">
                  <c:v>1136.7573681042679</c:v>
                </c:pt>
                <c:pt idx="8872">
                  <c:v>1136.8576639468599</c:v>
                </c:pt>
                <c:pt idx="8873">
                  <c:v>1136.9579573335441</c:v>
                </c:pt>
                <c:pt idx="8874">
                  <c:v>1137.058248264663</c:v>
                </c:pt>
                <c:pt idx="8875">
                  <c:v>1137.158536740553</c:v>
                </c:pt>
                <c:pt idx="8876">
                  <c:v>1137.2588227615479</c:v>
                </c:pt>
                <c:pt idx="8877">
                  <c:v>1137.359106327986</c:v>
                </c:pt>
                <c:pt idx="8878">
                  <c:v>1137.459387440204</c:v>
                </c:pt>
                <c:pt idx="8879">
                  <c:v>1137.5596660985359</c:v>
                </c:pt>
                <c:pt idx="8880">
                  <c:v>1137.6599423033249</c:v>
                </c:pt>
                <c:pt idx="8881">
                  <c:v>1137.7602160548979</c:v>
                </c:pt>
                <c:pt idx="8882">
                  <c:v>1137.8604873536001</c:v>
                </c:pt>
                <c:pt idx="8883">
                  <c:v>1137.960756199762</c:v>
                </c:pt>
                <c:pt idx="8884">
                  <c:v>1138.061022593721</c:v>
                </c:pt>
                <c:pt idx="8885">
                  <c:v>1138.161286535812</c:v>
                </c:pt>
                <c:pt idx="8886">
                  <c:v>1138.2615480263739</c:v>
                </c:pt>
                <c:pt idx="8887">
                  <c:v>1138.361807065739</c:v>
                </c:pt>
                <c:pt idx="8888">
                  <c:v>1138.4620636542461</c:v>
                </c:pt>
                <c:pt idx="8889">
                  <c:v>1138.56231779223</c:v>
                </c:pt>
                <c:pt idx="8890">
                  <c:v>1138.6625694800241</c:v>
                </c:pt>
                <c:pt idx="8891">
                  <c:v>1138.762818717966</c:v>
                </c:pt>
                <c:pt idx="8892">
                  <c:v>1138.863065506391</c:v>
                </c:pt>
                <c:pt idx="8893">
                  <c:v>1138.9633098456329</c:v>
                </c:pt>
                <c:pt idx="8894">
                  <c:v>1139.0635517360299</c:v>
                </c:pt>
                <c:pt idx="8895">
                  <c:v>1139.163791177913</c:v>
                </c:pt>
                <c:pt idx="8896">
                  <c:v>1139.2640281716201</c:v>
                </c:pt>
                <c:pt idx="8897">
                  <c:v>1139.364262717487</c:v>
                </c:pt>
                <c:pt idx="8898">
                  <c:v>1139.464494815845</c:v>
                </c:pt>
                <c:pt idx="8899">
                  <c:v>1139.5647244670331</c:v>
                </c:pt>
                <c:pt idx="8900">
                  <c:v>1139.6649516713831</c:v>
                </c:pt>
                <c:pt idx="8901">
                  <c:v>1139.7651764292309</c:v>
                </c:pt>
                <c:pt idx="8902">
                  <c:v>1139.86539874091</c:v>
                </c:pt>
                <c:pt idx="8903">
                  <c:v>1139.965618606755</c:v>
                </c:pt>
                <c:pt idx="8904">
                  <c:v>1140.0658360271011</c:v>
                </c:pt>
                <c:pt idx="8905">
                  <c:v>1140.1660510022821</c:v>
                </c:pt>
                <c:pt idx="8906">
                  <c:v>1140.2662635326319</c:v>
                </c:pt>
                <c:pt idx="8907">
                  <c:v>1140.3664736184869</c:v>
                </c:pt>
                <c:pt idx="8908">
                  <c:v>1140.466681260179</c:v>
                </c:pt>
                <c:pt idx="8909">
                  <c:v>1140.566886458043</c:v>
                </c:pt>
                <c:pt idx="8910">
                  <c:v>1140.66708921241</c:v>
                </c:pt>
                <c:pt idx="8911">
                  <c:v>1140.767289523618</c:v>
                </c:pt>
                <c:pt idx="8912">
                  <c:v>1140.8674873919981</c:v>
                </c:pt>
                <c:pt idx="8913">
                  <c:v>1140.967682817884</c:v>
                </c:pt>
                <c:pt idx="8914">
                  <c:v>1141.0678758016111</c:v>
                </c:pt>
                <c:pt idx="8915">
                  <c:v>1141.168066343512</c:v>
                </c:pt>
                <c:pt idx="8916">
                  <c:v>1141.2682544439169</c:v>
                </c:pt>
                <c:pt idx="8917">
                  <c:v>1141.368440103166</c:v>
                </c:pt>
                <c:pt idx="8918">
                  <c:v>1141.468623321585</c:v>
                </c:pt>
                <c:pt idx="8919">
                  <c:v>1141.568804099513</c:v>
                </c:pt>
                <c:pt idx="8920">
                  <c:v>1141.6689824372791</c:v>
                </c:pt>
                <c:pt idx="8921">
                  <c:v>1141.7691583352189</c:v>
                </c:pt>
                <c:pt idx="8922">
                  <c:v>1141.869331793665</c:v>
                </c:pt>
                <c:pt idx="8923">
                  <c:v>1141.9695028129479</c:v>
                </c:pt>
                <c:pt idx="8924">
                  <c:v>1142.0696713934019</c:v>
                </c:pt>
                <c:pt idx="8925">
                  <c:v>1142.169837535359</c:v>
                </c:pt>
                <c:pt idx="8926">
                  <c:v>1142.270001239151</c:v>
                </c:pt>
                <c:pt idx="8927">
                  <c:v>1142.370162505114</c:v>
                </c:pt>
                <c:pt idx="8928">
                  <c:v>1142.4703213335781</c:v>
                </c:pt>
                <c:pt idx="8929">
                  <c:v>1142.5704777248741</c:v>
                </c:pt>
                <c:pt idx="8930">
                  <c:v>1142.6706316793361</c:v>
                </c:pt>
                <c:pt idx="8931">
                  <c:v>1142.770783197298</c:v>
                </c:pt>
                <c:pt idx="8932">
                  <c:v>1142.8709322790869</c:v>
                </c:pt>
                <c:pt idx="8933">
                  <c:v>1142.97107892504</c:v>
                </c:pt>
                <c:pt idx="8934">
                  <c:v>1143.071223135483</c:v>
                </c:pt>
                <c:pt idx="8935">
                  <c:v>1143.171364910756</c:v>
                </c:pt>
                <c:pt idx="8936">
                  <c:v>1143.2715042511829</c:v>
                </c:pt>
                <c:pt idx="8937">
                  <c:v>1143.3716411571011</c:v>
                </c:pt>
                <c:pt idx="8938">
                  <c:v>1143.471775628838</c:v>
                </c:pt>
                <c:pt idx="8939">
                  <c:v>1143.5719076667281</c:v>
                </c:pt>
                <c:pt idx="8940">
                  <c:v>1143.6720372711011</c:v>
                </c:pt>
                <c:pt idx="8941">
                  <c:v>1143.77216444229</c:v>
                </c:pt>
                <c:pt idx="8942">
                  <c:v>1143.8722891806219</c:v>
                </c:pt>
                <c:pt idx="8943">
                  <c:v>1143.9724114864321</c:v>
                </c:pt>
                <c:pt idx="8944">
                  <c:v>1144.0725313600501</c:v>
                </c:pt>
                <c:pt idx="8945">
                  <c:v>1144.172648801808</c:v>
                </c:pt>
                <c:pt idx="8946">
                  <c:v>1144.272763812033</c:v>
                </c:pt>
                <c:pt idx="8947">
                  <c:v>1144.3728763910631</c:v>
                </c:pt>
                <c:pt idx="8948">
                  <c:v>1144.4729865392219</c:v>
                </c:pt>
                <c:pt idx="8949">
                  <c:v>1144.573094256843</c:v>
                </c:pt>
                <c:pt idx="8950">
                  <c:v>1144.6731995442599</c:v>
                </c:pt>
                <c:pt idx="8951">
                  <c:v>1144.773302401798</c:v>
                </c:pt>
                <c:pt idx="8952">
                  <c:v>1144.873402829792</c:v>
                </c:pt>
                <c:pt idx="8953">
                  <c:v>1144.973500828567</c:v>
                </c:pt>
                <c:pt idx="8954">
                  <c:v>1145.0735963984589</c:v>
                </c:pt>
                <c:pt idx="8955">
                  <c:v>1145.1736895397939</c:v>
                </c:pt>
                <c:pt idx="8956">
                  <c:v>1145.2737802529041</c:v>
                </c:pt>
                <c:pt idx="8957">
                  <c:v>1145.373868538119</c:v>
                </c:pt>
                <c:pt idx="8958">
                  <c:v>1145.4739543957689</c:v>
                </c:pt>
                <c:pt idx="8959">
                  <c:v>1145.574037826181</c:v>
                </c:pt>
                <c:pt idx="8960">
                  <c:v>1145.674118829689</c:v>
                </c:pt>
                <c:pt idx="8961">
                  <c:v>1145.774197406623</c:v>
                </c:pt>
                <c:pt idx="8962">
                  <c:v>1145.8742735573071</c:v>
                </c:pt>
                <c:pt idx="8963">
                  <c:v>1145.9743472820751</c:v>
                </c:pt>
                <c:pt idx="8964">
                  <c:v>1146.0744185812559</c:v>
                </c:pt>
                <c:pt idx="8965">
                  <c:v>1146.174487455178</c:v>
                </c:pt>
                <c:pt idx="8966">
                  <c:v>1146.274553904173</c:v>
                </c:pt>
                <c:pt idx="8967">
                  <c:v>1146.374617928567</c:v>
                </c:pt>
                <c:pt idx="8968">
                  <c:v>1146.474679528689</c:v>
                </c:pt>
                <c:pt idx="8969">
                  <c:v>1146.5747387048721</c:v>
                </c:pt>
                <c:pt idx="8970">
                  <c:v>1146.67479545744</c:v>
                </c:pt>
                <c:pt idx="8971">
                  <c:v>1146.774849786726</c:v>
                </c:pt>
                <c:pt idx="8972">
                  <c:v>1146.874901693056</c:v>
                </c:pt>
                <c:pt idx="8973">
                  <c:v>1146.9749511767609</c:v>
                </c:pt>
                <c:pt idx="8974">
                  <c:v>1147.074998238166</c:v>
                </c:pt>
                <c:pt idx="8975">
                  <c:v>1147.1750428776061</c:v>
                </c:pt>
                <c:pt idx="8976">
                  <c:v>1147.2750850954001</c:v>
                </c:pt>
                <c:pt idx="8977">
                  <c:v>1147.3751248918859</c:v>
                </c:pt>
                <c:pt idx="8978">
                  <c:v>1147.4751622673859</c:v>
                </c:pt>
                <c:pt idx="8979">
                  <c:v>1147.575197222232</c:v>
                </c:pt>
                <c:pt idx="8980">
                  <c:v>1147.6752297567491</c:v>
                </c:pt>
                <c:pt idx="8981">
                  <c:v>1147.775259871268</c:v>
                </c:pt>
                <c:pt idx="8982">
                  <c:v>1147.875287566113</c:v>
                </c:pt>
                <c:pt idx="8983">
                  <c:v>1147.975312841616</c:v>
                </c:pt>
                <c:pt idx="8984">
                  <c:v>1148.0753356981029</c:v>
                </c:pt>
                <c:pt idx="8985">
                  <c:v>1148.1753561359019</c:v>
                </c:pt>
                <c:pt idx="8986">
                  <c:v>1148.2753741553411</c:v>
                </c:pt>
                <c:pt idx="8987">
                  <c:v>1148.375389756746</c:v>
                </c:pt>
                <c:pt idx="8988">
                  <c:v>1148.475402940446</c:v>
                </c:pt>
                <c:pt idx="8989">
                  <c:v>1148.575413706767</c:v>
                </c:pt>
                <c:pt idx="8990">
                  <c:v>1148.6754220560399</c:v>
                </c:pt>
                <c:pt idx="8991">
                  <c:v>1148.775427988586</c:v>
                </c:pt>
                <c:pt idx="8992">
                  <c:v>1148.8754315047399</c:v>
                </c:pt>
                <c:pt idx="8993">
                  <c:v>1148.975432604823</c:v>
                </c:pt>
                <c:pt idx="8994">
                  <c:v>1149.075431289164</c:v>
                </c:pt>
                <c:pt idx="8995">
                  <c:v>1149.1754275580879</c:v>
                </c:pt>
                <c:pt idx="8996">
                  <c:v>1149.275421411927</c:v>
                </c:pt>
                <c:pt idx="8997">
                  <c:v>1149.3754128510029</c:v>
                </c:pt>
                <c:pt idx="8998">
                  <c:v>1149.4754018756421</c:v>
                </c:pt>
                <c:pt idx="8999">
                  <c:v>1149.5753884861761</c:v>
                </c:pt>
                <c:pt idx="9000">
                  <c:v>1149.6753726829261</c:v>
                </c:pt>
                <c:pt idx="9001">
                  <c:v>1149.775354466221</c:v>
                </c:pt>
                <c:pt idx="9002">
                  <c:v>1149.875333836389</c:v>
                </c:pt>
                <c:pt idx="9003">
                  <c:v>1149.9753107937529</c:v>
                </c:pt>
                <c:pt idx="9004">
                  <c:v>1150.07528533864</c:v>
                </c:pt>
                <c:pt idx="9005">
                  <c:v>1150.1752574713771</c:v>
                </c:pt>
                <c:pt idx="9006">
                  <c:v>1150.2752271922891</c:v>
                </c:pt>
                <c:pt idx="9007">
                  <c:v>1150.3751945017041</c:v>
                </c:pt>
                <c:pt idx="9008">
                  <c:v>1150.4751593999461</c:v>
                </c:pt>
                <c:pt idx="9009">
                  <c:v>1150.5751218873411</c:v>
                </c:pt>
                <c:pt idx="9010">
                  <c:v>1150.675081964217</c:v>
                </c:pt>
                <c:pt idx="9011">
                  <c:v>1150.7750396308959</c:v>
                </c:pt>
                <c:pt idx="9012">
                  <c:v>1150.874994887705</c:v>
                </c:pt>
                <c:pt idx="9013">
                  <c:v>1150.974947734971</c:v>
                </c:pt>
                <c:pt idx="9014">
                  <c:v>1151.074898173016</c:v>
                </c:pt>
                <c:pt idx="9015">
                  <c:v>1151.1748462021701</c:v>
                </c:pt>
                <c:pt idx="9016">
                  <c:v>1151.2747918227551</c:v>
                </c:pt>
                <c:pt idx="9017">
                  <c:v>1151.3747350350941</c:v>
                </c:pt>
                <c:pt idx="9018">
                  <c:v>1151.4746758395211</c:v>
                </c:pt>
                <c:pt idx="9019">
                  <c:v>1151.574614236348</c:v>
                </c:pt>
                <c:pt idx="9020">
                  <c:v>1151.6745502259121</c:v>
                </c:pt>
                <c:pt idx="9021">
                  <c:v>1151.7744838085309</c:v>
                </c:pt>
                <c:pt idx="9022">
                  <c:v>1151.874414984532</c:v>
                </c:pt>
                <c:pt idx="9023">
                  <c:v>1151.974343754239</c:v>
                </c:pt>
                <c:pt idx="9024">
                  <c:v>1152.0742701179761</c:v>
                </c:pt>
                <c:pt idx="9025">
                  <c:v>1152.1741940760701</c:v>
                </c:pt>
                <c:pt idx="9026">
                  <c:v>1152.2741156288421</c:v>
                </c:pt>
                <c:pt idx="9027">
                  <c:v>1152.37403477662</c:v>
                </c:pt>
                <c:pt idx="9028">
                  <c:v>1152.473951519725</c:v>
                </c:pt>
                <c:pt idx="9029">
                  <c:v>1152.573865858483</c:v>
                </c:pt>
                <c:pt idx="9030">
                  <c:v>1152.6737777932169</c:v>
                </c:pt>
                <c:pt idx="9031">
                  <c:v>1152.7736873242541</c:v>
                </c:pt>
                <c:pt idx="9032">
                  <c:v>1152.873594451913</c:v>
                </c:pt>
                <c:pt idx="9033">
                  <c:v>1152.973499176521</c:v>
                </c:pt>
                <c:pt idx="9034">
                  <c:v>1153.073401498403</c:v>
                </c:pt>
                <c:pt idx="9035">
                  <c:v>1153.1733014178801</c:v>
                </c:pt>
                <c:pt idx="9036">
                  <c:v>1153.273198935276</c:v>
                </c:pt>
                <c:pt idx="9037">
                  <c:v>1153.3730940509181</c:v>
                </c:pt>
                <c:pt idx="9038">
                  <c:v>1153.4729867651249</c:v>
                </c:pt>
                <c:pt idx="9039">
                  <c:v>1153.572877078223</c:v>
                </c:pt>
                <c:pt idx="9040">
                  <c:v>1153.672764990534</c:v>
                </c:pt>
                <c:pt idx="9041">
                  <c:v>1153.7726505023829</c:v>
                </c:pt>
                <c:pt idx="9042">
                  <c:v>1153.8725336140881</c:v>
                </c:pt>
                <c:pt idx="9043">
                  <c:v>1153.9724143259789</c:v>
                </c:pt>
                <c:pt idx="9044">
                  <c:v>1154.072292638376</c:v>
                </c:pt>
                <c:pt idx="9045">
                  <c:v>1154.1721685516029</c:v>
                </c:pt>
                <c:pt idx="9046">
                  <c:v>1154.2720420659821</c:v>
                </c:pt>
                <c:pt idx="9047">
                  <c:v>1154.371913181835</c:v>
                </c:pt>
                <c:pt idx="9048">
                  <c:v>1154.471781899487</c:v>
                </c:pt>
                <c:pt idx="9049">
                  <c:v>1154.5716482192561</c:v>
                </c:pt>
                <c:pt idx="9050">
                  <c:v>1154.6715121414691</c:v>
                </c:pt>
                <c:pt idx="9051">
                  <c:v>1154.7713736664471</c:v>
                </c:pt>
                <c:pt idx="9052">
                  <c:v>1154.8712327945109</c:v>
                </c:pt>
                <c:pt idx="9053">
                  <c:v>1154.9710895259859</c:v>
                </c:pt>
                <c:pt idx="9054">
                  <c:v>1155.070943861195</c:v>
                </c:pt>
                <c:pt idx="9055">
                  <c:v>1155.170795800454</c:v>
                </c:pt>
                <c:pt idx="9056">
                  <c:v>1155.270645344091</c:v>
                </c:pt>
                <c:pt idx="9057">
                  <c:v>1155.3704924924259</c:v>
                </c:pt>
                <c:pt idx="9058">
                  <c:v>1155.470337245783</c:v>
                </c:pt>
                <c:pt idx="9059">
                  <c:v>1155.570179604478</c:v>
                </c:pt>
                <c:pt idx="9060">
                  <c:v>1155.6700195688391</c:v>
                </c:pt>
                <c:pt idx="9061">
                  <c:v>1155.7698571391859</c:v>
                </c:pt>
                <c:pt idx="9062">
                  <c:v>1155.8696923158379</c:v>
                </c:pt>
                <c:pt idx="9063">
                  <c:v>1155.9695250991199</c:v>
                </c:pt>
                <c:pt idx="9064">
                  <c:v>1156.0693554893501</c:v>
                </c:pt>
                <c:pt idx="9065">
                  <c:v>1156.16918348685</c:v>
                </c:pt>
                <c:pt idx="9066">
                  <c:v>1156.2690090919459</c:v>
                </c:pt>
                <c:pt idx="9067">
                  <c:v>1156.3688323049521</c:v>
                </c:pt>
                <c:pt idx="9068">
                  <c:v>1156.4686531261971</c:v>
                </c:pt>
                <c:pt idx="9069">
                  <c:v>1156.5684715559951</c:v>
                </c:pt>
                <c:pt idx="9070">
                  <c:v>1156.6682875946699</c:v>
                </c:pt>
                <c:pt idx="9071">
                  <c:v>1156.768101242543</c:v>
                </c:pt>
                <c:pt idx="9072">
                  <c:v>1156.867912499933</c:v>
                </c:pt>
                <c:pt idx="9073">
                  <c:v>1156.9677213671639</c:v>
                </c:pt>
                <c:pt idx="9074">
                  <c:v>1157.067527844554</c:v>
                </c:pt>
                <c:pt idx="9075">
                  <c:v>1157.167331932425</c:v>
                </c:pt>
                <c:pt idx="9076">
                  <c:v>1157.2671336310971</c:v>
                </c:pt>
                <c:pt idx="9077">
                  <c:v>1157.3669329408881</c:v>
                </c:pt>
                <c:pt idx="9078">
                  <c:v>1157.4667298621241</c:v>
                </c:pt>
                <c:pt idx="9079">
                  <c:v>1157.56652439512</c:v>
                </c:pt>
                <c:pt idx="9080">
                  <c:v>1157.6663165401999</c:v>
                </c:pt>
                <c:pt idx="9081">
                  <c:v>1157.7661062976799</c:v>
                </c:pt>
                <c:pt idx="9082">
                  <c:v>1157.8658936678819</c:v>
                </c:pt>
                <c:pt idx="9083">
                  <c:v>1157.9656786511271</c:v>
                </c:pt>
                <c:pt idx="9084">
                  <c:v>1158.0654612477331</c:v>
                </c:pt>
                <c:pt idx="9085">
                  <c:v>1158.165241458023</c:v>
                </c:pt>
                <c:pt idx="9086">
                  <c:v>1158.265019282313</c:v>
                </c:pt>
                <c:pt idx="9087">
                  <c:v>1158.3647947209231</c:v>
                </c:pt>
                <c:pt idx="9088">
                  <c:v>1158.464567774176</c:v>
                </c:pt>
                <c:pt idx="9089">
                  <c:v>1158.5643384423879</c:v>
                </c:pt>
                <c:pt idx="9090">
                  <c:v>1158.664106725879</c:v>
                </c:pt>
                <c:pt idx="9091">
                  <c:v>1158.7638726249691</c:v>
                </c:pt>
                <c:pt idx="9092">
                  <c:v>1158.8636361399781</c:v>
                </c:pt>
                <c:pt idx="9093">
                  <c:v>1158.9633972712249</c:v>
                </c:pt>
                <c:pt idx="9094">
                  <c:v>1159.0631560190279</c:v>
                </c:pt>
                <c:pt idx="9095">
                  <c:v>1159.1629123837049</c:v>
                </c:pt>
                <c:pt idx="9096">
                  <c:v>1159.2626663655769</c:v>
                </c:pt>
                <c:pt idx="9097">
                  <c:v>1159.3624179649639</c:v>
                </c:pt>
                <c:pt idx="9098">
                  <c:v>1159.462167182181</c:v>
                </c:pt>
                <c:pt idx="9099">
                  <c:v>1159.5619140175479</c:v>
                </c:pt>
                <c:pt idx="9100">
                  <c:v>1159.661658471384</c:v>
                </c:pt>
                <c:pt idx="9101">
                  <c:v>1159.7614005440109</c:v>
                </c:pt>
                <c:pt idx="9102">
                  <c:v>1159.861140235741</c:v>
                </c:pt>
                <c:pt idx="9103">
                  <c:v>1159.9608775468971</c:v>
                </c:pt>
                <c:pt idx="9104">
                  <c:v>1160.060612477796</c:v>
                </c:pt>
                <c:pt idx="9105">
                  <c:v>1160.160345028758</c:v>
                </c:pt>
                <c:pt idx="9106">
                  <c:v>1160.2600752000969</c:v>
                </c:pt>
                <c:pt idx="9107">
                  <c:v>1160.3598029921341</c:v>
                </c:pt>
                <c:pt idx="9108">
                  <c:v>1160.459528405187</c:v>
                </c:pt>
                <c:pt idx="9109">
                  <c:v>1160.559251439571</c:v>
                </c:pt>
                <c:pt idx="9110">
                  <c:v>1160.6589720956099</c:v>
                </c:pt>
                <c:pt idx="9111">
                  <c:v>1160.758690373616</c:v>
                </c:pt>
                <c:pt idx="9112">
                  <c:v>1160.858406273906</c:v>
                </c:pt>
                <c:pt idx="9113">
                  <c:v>1160.9581197968059</c:v>
                </c:pt>
                <c:pt idx="9114">
                  <c:v>1161.0578309426251</c:v>
                </c:pt>
                <c:pt idx="9115">
                  <c:v>1161.1575397116819</c:v>
                </c:pt>
                <c:pt idx="9116">
                  <c:v>1161.257246104296</c:v>
                </c:pt>
                <c:pt idx="9117">
                  <c:v>1161.3569501207869</c:v>
                </c:pt>
                <c:pt idx="9118">
                  <c:v>1161.4566517614669</c:v>
                </c:pt>
                <c:pt idx="9119">
                  <c:v>1161.5563510266541</c:v>
                </c:pt>
                <c:pt idx="9120">
                  <c:v>1161.656047916669</c:v>
                </c:pt>
                <c:pt idx="9121">
                  <c:v>1161.7557424318261</c:v>
                </c:pt>
                <c:pt idx="9122">
                  <c:v>1161.8554345724399</c:v>
                </c:pt>
                <c:pt idx="9123">
                  <c:v>1161.955124338833</c:v>
                </c:pt>
                <c:pt idx="9124">
                  <c:v>1162.0548117313181</c:v>
                </c:pt>
                <c:pt idx="9125">
                  <c:v>1162.154496750213</c:v>
                </c:pt>
                <c:pt idx="9126">
                  <c:v>1162.2541793958339</c:v>
                </c:pt>
                <c:pt idx="9127">
                  <c:v>1162.3538596684959</c:v>
                </c:pt>
                <c:pt idx="9128">
                  <c:v>1162.45353756852</c:v>
                </c:pt>
                <c:pt idx="9129">
                  <c:v>1162.5532130962181</c:v>
                </c:pt>
                <c:pt idx="9130">
                  <c:v>1162.6528862519081</c:v>
                </c:pt>
                <c:pt idx="9131">
                  <c:v>1162.752557035908</c:v>
                </c:pt>
                <c:pt idx="9132">
                  <c:v>1162.8522254485299</c:v>
                </c:pt>
                <c:pt idx="9133">
                  <c:v>1162.9518914900941</c:v>
                </c:pt>
                <c:pt idx="9134">
                  <c:v>1163.0515551609151</c:v>
                </c:pt>
                <c:pt idx="9135">
                  <c:v>1163.151216461305</c:v>
                </c:pt>
                <c:pt idx="9136">
                  <c:v>1163.250875391587</c:v>
                </c:pt>
                <c:pt idx="9137">
                  <c:v>1163.3505319520709</c:v>
                </c:pt>
                <c:pt idx="9138">
                  <c:v>1163.4501861430731</c:v>
                </c:pt>
                <c:pt idx="9139">
                  <c:v>1163.549837964913</c:v>
                </c:pt>
                <c:pt idx="9140">
                  <c:v>1163.6494874179029</c:v>
                </c:pt>
                <c:pt idx="9141">
                  <c:v>1163.74913450236</c:v>
                </c:pt>
                <c:pt idx="9142">
                  <c:v>1163.848779218597</c:v>
                </c:pt>
                <c:pt idx="9143">
                  <c:v>1163.9484215669299</c:v>
                </c:pt>
                <c:pt idx="9144">
                  <c:v>1164.0480615476761</c:v>
                </c:pt>
                <c:pt idx="9145">
                  <c:v>1164.147699161153</c:v>
                </c:pt>
                <c:pt idx="9146">
                  <c:v>1164.2473344076679</c:v>
                </c:pt>
                <c:pt idx="9147">
                  <c:v>1164.346967287541</c:v>
                </c:pt>
                <c:pt idx="9148">
                  <c:v>1164.446597801089</c:v>
                </c:pt>
                <c:pt idx="9149">
                  <c:v>1164.5462259486219</c:v>
                </c:pt>
                <c:pt idx="9150">
                  <c:v>1164.6458517304559</c:v>
                </c:pt>
                <c:pt idx="9151">
                  <c:v>1164.745475146909</c:v>
                </c:pt>
                <c:pt idx="9152">
                  <c:v>1164.845096198293</c:v>
                </c:pt>
                <c:pt idx="9153">
                  <c:v>1164.944714884921</c:v>
                </c:pt>
                <c:pt idx="9154">
                  <c:v>1165.04433120711</c:v>
                </c:pt>
                <c:pt idx="9155">
                  <c:v>1165.1439451651729</c:v>
                </c:pt>
                <c:pt idx="9156">
                  <c:v>1165.243556759428</c:v>
                </c:pt>
                <c:pt idx="9157">
                  <c:v>1165.343165990183</c:v>
                </c:pt>
                <c:pt idx="9158">
                  <c:v>1165.4427728577559</c:v>
                </c:pt>
                <c:pt idx="9159">
                  <c:v>1165.542377362462</c:v>
                </c:pt>
                <c:pt idx="9160">
                  <c:v>1165.641979504612</c:v>
                </c:pt>
                <c:pt idx="9161">
                  <c:v>1165.7415792845241</c:v>
                </c:pt>
                <c:pt idx="9162">
                  <c:v>1165.841176702505</c:v>
                </c:pt>
                <c:pt idx="9163">
                  <c:v>1165.9407717588761</c:v>
                </c:pt>
                <c:pt idx="9164">
                  <c:v>1166.040364453946</c:v>
                </c:pt>
                <c:pt idx="9165">
                  <c:v>1166.1399547880319</c:v>
                </c:pt>
                <c:pt idx="9166">
                  <c:v>1166.2395427614449</c:v>
                </c:pt>
                <c:pt idx="9167">
                  <c:v>1166.3391283744991</c:v>
                </c:pt>
                <c:pt idx="9168">
                  <c:v>1166.43871162751</c:v>
                </c:pt>
                <c:pt idx="9169">
                  <c:v>1166.538292520788</c:v>
                </c:pt>
                <c:pt idx="9170">
                  <c:v>1166.637871054646</c:v>
                </c:pt>
                <c:pt idx="9171">
                  <c:v>1166.7374472294</c:v>
                </c:pt>
                <c:pt idx="9172">
                  <c:v>1166.837021045362</c:v>
                </c:pt>
                <c:pt idx="9173">
                  <c:v>1166.936592502844</c:v>
                </c:pt>
                <c:pt idx="9174">
                  <c:v>1167.0361616021589</c:v>
                </c:pt>
                <c:pt idx="9175">
                  <c:v>1167.1357283436221</c:v>
                </c:pt>
                <c:pt idx="9176">
                  <c:v>1167.2352927275449</c:v>
                </c:pt>
                <c:pt idx="9177">
                  <c:v>1167.3348547542371</c:v>
                </c:pt>
                <c:pt idx="9178">
                  <c:v>1167.434414424016</c:v>
                </c:pt>
                <c:pt idx="9179">
                  <c:v>1167.533971737194</c:v>
                </c:pt>
                <c:pt idx="9180">
                  <c:v>1167.633526694078</c:v>
                </c:pt>
                <c:pt idx="9181">
                  <c:v>1167.7330792949881</c:v>
                </c:pt>
                <c:pt idx="9182">
                  <c:v>1167.832629540228</c:v>
                </c:pt>
                <c:pt idx="9183">
                  <c:v>1167.93217743012</c:v>
                </c:pt>
                <c:pt idx="9184">
                  <c:v>1168.0317229649661</c:v>
                </c:pt>
                <c:pt idx="9185">
                  <c:v>1168.131266145087</c:v>
                </c:pt>
                <c:pt idx="9186">
                  <c:v>1168.230806970791</c:v>
                </c:pt>
                <c:pt idx="9187">
                  <c:v>1168.3303454423869</c:v>
                </c:pt>
                <c:pt idx="9188">
                  <c:v>1168.429881560191</c:v>
                </c:pt>
                <c:pt idx="9189">
                  <c:v>1168.5294153245161</c:v>
                </c:pt>
                <c:pt idx="9190">
                  <c:v>1168.628946735671</c:v>
                </c:pt>
                <c:pt idx="9191">
                  <c:v>1168.7284757939681</c:v>
                </c:pt>
                <c:pt idx="9192">
                  <c:v>1168.828002499718</c:v>
                </c:pt>
                <c:pt idx="9193">
                  <c:v>1168.9275268532331</c:v>
                </c:pt>
                <c:pt idx="9194">
                  <c:v>1169.0270488548249</c:v>
                </c:pt>
                <c:pt idx="9195">
                  <c:v>1169.1265685048079</c:v>
                </c:pt>
                <c:pt idx="9196">
                  <c:v>1169.2260858034881</c:v>
                </c:pt>
                <c:pt idx="9197">
                  <c:v>1169.3256007511779</c:v>
                </c:pt>
                <c:pt idx="9198">
                  <c:v>1169.425113348191</c:v>
                </c:pt>
                <c:pt idx="9199">
                  <c:v>1169.5246235948371</c:v>
                </c:pt>
                <c:pt idx="9200">
                  <c:v>1169.6241314914289</c:v>
                </c:pt>
                <c:pt idx="9201">
                  <c:v>1169.723637038272</c:v>
                </c:pt>
                <c:pt idx="9202">
                  <c:v>1169.823140235683</c:v>
                </c:pt>
                <c:pt idx="9203">
                  <c:v>1169.922641083971</c:v>
                </c:pt>
                <c:pt idx="9204">
                  <c:v>1170.022139583444</c:v>
                </c:pt>
                <c:pt idx="9205">
                  <c:v>1170.121635734416</c:v>
                </c:pt>
                <c:pt idx="9206">
                  <c:v>1170.2211295371951</c:v>
                </c:pt>
                <c:pt idx="9207">
                  <c:v>1170.3206209920941</c:v>
                </c:pt>
                <c:pt idx="9208">
                  <c:v>1170.420110099423</c:v>
                </c:pt>
                <c:pt idx="9209">
                  <c:v>1170.519596859491</c:v>
                </c:pt>
                <c:pt idx="9210">
                  <c:v>1170.619081272607</c:v>
                </c:pt>
                <c:pt idx="9211">
                  <c:v>1170.7185633390841</c:v>
                </c:pt>
                <c:pt idx="9212">
                  <c:v>1170.8180430592311</c:v>
                </c:pt>
                <c:pt idx="9213">
                  <c:v>1170.917520433358</c:v>
                </c:pt>
                <c:pt idx="9214">
                  <c:v>1171.0169954617761</c:v>
                </c:pt>
                <c:pt idx="9215">
                  <c:v>1171.1164681447931</c:v>
                </c:pt>
                <c:pt idx="9216">
                  <c:v>1171.2159384827189</c:v>
                </c:pt>
                <c:pt idx="9217">
                  <c:v>1171.315406475863</c:v>
                </c:pt>
                <c:pt idx="9218">
                  <c:v>1171.4148721245381</c:v>
                </c:pt>
                <c:pt idx="9219">
                  <c:v>1171.5143354290519</c:v>
                </c:pt>
                <c:pt idx="9220">
                  <c:v>1171.6137963897129</c:v>
                </c:pt>
                <c:pt idx="9221">
                  <c:v>1171.713255006832</c:v>
                </c:pt>
                <c:pt idx="9222">
                  <c:v>1171.8127112807181</c:v>
                </c:pt>
                <c:pt idx="9223">
                  <c:v>1171.9121652116789</c:v>
                </c:pt>
                <c:pt idx="9224">
                  <c:v>1172.0116168000279</c:v>
                </c:pt>
                <c:pt idx="9225">
                  <c:v>1172.1110660460699</c:v>
                </c:pt>
                <c:pt idx="9226">
                  <c:v>1172.2105129501149</c:v>
                </c:pt>
                <c:pt idx="9227">
                  <c:v>1172.309957512472</c:v>
                </c:pt>
                <c:pt idx="9228">
                  <c:v>1172.4093997334501</c:v>
                </c:pt>
                <c:pt idx="9229">
                  <c:v>1172.5088396133581</c:v>
                </c:pt>
                <c:pt idx="9230">
                  <c:v>1172.60827715251</c:v>
                </c:pt>
                <c:pt idx="9231">
                  <c:v>1172.707712351204</c:v>
                </c:pt>
                <c:pt idx="9232">
                  <c:v>1172.807145209754</c:v>
                </c:pt>
                <c:pt idx="9233">
                  <c:v>1172.9065757284709</c:v>
                </c:pt>
                <c:pt idx="9234">
                  <c:v>1173.006003907662</c:v>
                </c:pt>
                <c:pt idx="9235">
                  <c:v>1173.105429747633</c:v>
                </c:pt>
                <c:pt idx="9236">
                  <c:v>1173.2048532486961</c:v>
                </c:pt>
                <c:pt idx="9237">
                  <c:v>1173.3042744111531</c:v>
                </c:pt>
                <c:pt idx="9238">
                  <c:v>1173.403693235321</c:v>
                </c:pt>
                <c:pt idx="9239">
                  <c:v>1173.5031097215019</c:v>
                </c:pt>
                <c:pt idx="9240">
                  <c:v>1173.602523870004</c:v>
                </c:pt>
                <c:pt idx="9241">
                  <c:v>1173.701935681139</c:v>
                </c:pt>
                <c:pt idx="9242">
                  <c:v>1173.8013451552081</c:v>
                </c:pt>
                <c:pt idx="9243">
                  <c:v>1173.9007522925269</c:v>
                </c:pt>
                <c:pt idx="9244">
                  <c:v>1174.000157093396</c:v>
                </c:pt>
                <c:pt idx="9245">
                  <c:v>1174.099559558128</c:v>
                </c:pt>
                <c:pt idx="9246">
                  <c:v>1174.1989596870301</c:v>
                </c:pt>
                <c:pt idx="9247">
                  <c:v>1174.29835748041</c:v>
                </c:pt>
                <c:pt idx="9248">
                  <c:v>1174.39775293857</c:v>
                </c:pt>
                <c:pt idx="9249">
                  <c:v>1174.4971460618231</c:v>
                </c:pt>
                <c:pt idx="9250">
                  <c:v>1174.5965368504751</c:v>
                </c:pt>
                <c:pt idx="9251">
                  <c:v>1174.6959253048319</c:v>
                </c:pt>
                <c:pt idx="9252">
                  <c:v>1174.795311425203</c:v>
                </c:pt>
                <c:pt idx="9253">
                  <c:v>1174.894695211892</c:v>
                </c:pt>
                <c:pt idx="9254">
                  <c:v>1174.9940766652101</c:v>
                </c:pt>
                <c:pt idx="9255">
                  <c:v>1175.0934557854621</c:v>
                </c:pt>
                <c:pt idx="9256">
                  <c:v>1175.1928325729509</c:v>
                </c:pt>
                <c:pt idx="9257">
                  <c:v>1175.2922070279931</c:v>
                </c:pt>
                <c:pt idx="9258">
                  <c:v>1175.3915791508839</c:v>
                </c:pt>
                <c:pt idx="9259">
                  <c:v>1175.4909489419381</c:v>
                </c:pt>
                <c:pt idx="9260">
                  <c:v>1175.5903164014601</c:v>
                </c:pt>
                <c:pt idx="9261">
                  <c:v>1175.689681529755</c:v>
                </c:pt>
                <c:pt idx="9262">
                  <c:v>1175.789044327129</c:v>
                </c:pt>
                <c:pt idx="9263">
                  <c:v>1175.88840479389</c:v>
                </c:pt>
                <c:pt idx="9264">
                  <c:v>1175.9877629303451</c:v>
                </c:pt>
                <c:pt idx="9265">
                  <c:v>1176.0871187367959</c:v>
                </c:pt>
                <c:pt idx="9266">
                  <c:v>1176.1864722135531</c:v>
                </c:pt>
                <c:pt idx="9267">
                  <c:v>1176.2858233609229</c:v>
                </c:pt>
                <c:pt idx="9268">
                  <c:v>1176.3851721792071</c:v>
                </c:pt>
                <c:pt idx="9269">
                  <c:v>1176.484518668716</c:v>
                </c:pt>
                <c:pt idx="9270">
                  <c:v>1176.5838628297529</c:v>
                </c:pt>
                <c:pt idx="9271">
                  <c:v>1176.683204662625</c:v>
                </c:pt>
                <c:pt idx="9272">
                  <c:v>1176.782544167638</c:v>
                </c:pt>
                <c:pt idx="9273">
                  <c:v>1176.881881345093</c:v>
                </c:pt>
                <c:pt idx="9274">
                  <c:v>1176.9812161953009</c:v>
                </c:pt>
                <c:pt idx="9275">
                  <c:v>1177.080548718568</c:v>
                </c:pt>
                <c:pt idx="9276">
                  <c:v>1177.179878915194</c:v>
                </c:pt>
                <c:pt idx="9277">
                  <c:v>1177.2792067854859</c:v>
                </c:pt>
                <c:pt idx="9278">
                  <c:v>1177.3785323297541</c:v>
                </c:pt>
                <c:pt idx="9279">
                  <c:v>1177.4778555482981</c:v>
                </c:pt>
                <c:pt idx="9280">
                  <c:v>1177.577176441423</c:v>
                </c:pt>
                <c:pt idx="9281">
                  <c:v>1177.676495009438</c:v>
                </c:pt>
                <c:pt idx="9282">
                  <c:v>1177.7758112526451</c:v>
                </c:pt>
                <c:pt idx="9283">
                  <c:v>1177.87512517135</c:v>
                </c:pt>
                <c:pt idx="9284">
                  <c:v>1177.9744367658541</c:v>
                </c:pt>
                <c:pt idx="9285">
                  <c:v>1178.073746036471</c:v>
                </c:pt>
                <c:pt idx="9286">
                  <c:v>1178.1730529834961</c:v>
                </c:pt>
                <c:pt idx="9287">
                  <c:v>1178.272357607236</c:v>
                </c:pt>
                <c:pt idx="9288">
                  <c:v>1178.3716599080001</c:v>
                </c:pt>
                <c:pt idx="9289">
                  <c:v>1178.4709598860879</c:v>
                </c:pt>
                <c:pt idx="9290">
                  <c:v>1178.570257541804</c:v>
                </c:pt>
                <c:pt idx="9291">
                  <c:v>1178.669552875454</c:v>
                </c:pt>
                <c:pt idx="9292">
                  <c:v>1178.7688458873431</c:v>
                </c:pt>
                <c:pt idx="9293">
                  <c:v>1178.8681365777729</c:v>
                </c:pt>
                <c:pt idx="9294">
                  <c:v>1178.9674249470511</c:v>
                </c:pt>
                <c:pt idx="9295">
                  <c:v>1179.0667109954779</c:v>
                </c:pt>
                <c:pt idx="9296">
                  <c:v>1179.1659947233579</c:v>
                </c:pt>
                <c:pt idx="9297">
                  <c:v>1179.265276130996</c:v>
                </c:pt>
                <c:pt idx="9298">
                  <c:v>1179.3645552186961</c:v>
                </c:pt>
                <c:pt idx="9299">
                  <c:v>1179.463831986764</c:v>
                </c:pt>
                <c:pt idx="9300">
                  <c:v>1179.5631064354991</c:v>
                </c:pt>
                <c:pt idx="9301">
                  <c:v>1179.662378565205</c:v>
                </c:pt>
                <c:pt idx="9302">
                  <c:v>1179.761648376191</c:v>
                </c:pt>
                <c:pt idx="9303">
                  <c:v>1179.860915868752</c:v>
                </c:pt>
                <c:pt idx="9304">
                  <c:v>1179.9601810431971</c:v>
                </c:pt>
                <c:pt idx="9305">
                  <c:v>1180.0594438998289</c:v>
                </c:pt>
                <c:pt idx="9306">
                  <c:v>1180.1587044389501</c:v>
                </c:pt>
                <c:pt idx="9307">
                  <c:v>1180.2579626608649</c:v>
                </c:pt>
                <c:pt idx="9308">
                  <c:v>1180.3572185658729</c:v>
                </c:pt>
                <c:pt idx="9309">
                  <c:v>1180.4564721542799</c:v>
                </c:pt>
                <c:pt idx="9310">
                  <c:v>1180.5557234263881</c:v>
                </c:pt>
                <c:pt idx="9311">
                  <c:v>1180.6549723825001</c:v>
                </c:pt>
                <c:pt idx="9312">
                  <c:v>1180.7542190229201</c:v>
                </c:pt>
                <c:pt idx="9313">
                  <c:v>1180.8534633479501</c:v>
                </c:pt>
                <c:pt idx="9314">
                  <c:v>1180.9527053578911</c:v>
                </c:pt>
                <c:pt idx="9315">
                  <c:v>1181.051945053046</c:v>
                </c:pt>
                <c:pt idx="9316">
                  <c:v>1181.151182433719</c:v>
                </c:pt>
                <c:pt idx="9317">
                  <c:v>1181.25041750021</c:v>
                </c:pt>
                <c:pt idx="9318">
                  <c:v>1181.3496502528251</c:v>
                </c:pt>
                <c:pt idx="9319">
                  <c:v>1181.4488806918639</c:v>
                </c:pt>
                <c:pt idx="9320">
                  <c:v>1181.548108817628</c:v>
                </c:pt>
                <c:pt idx="9321">
                  <c:v>1181.6473346304219</c:v>
                </c:pt>
                <c:pt idx="9322">
                  <c:v>1181.7465581305451</c:v>
                </c:pt>
                <c:pt idx="9323">
                  <c:v>1181.845779318302</c:v>
                </c:pt>
                <c:pt idx="9324">
                  <c:v>1181.9449981939929</c:v>
                </c:pt>
                <c:pt idx="9325">
                  <c:v>1182.0442147579181</c:v>
                </c:pt>
                <c:pt idx="9326">
                  <c:v>1182.143429010383</c:v>
                </c:pt>
                <c:pt idx="9327">
                  <c:v>1182.2426409516879</c:v>
                </c:pt>
                <c:pt idx="9328">
                  <c:v>1182.341850582133</c:v>
                </c:pt>
                <c:pt idx="9329">
                  <c:v>1182.4410579020221</c:v>
                </c:pt>
                <c:pt idx="9330">
                  <c:v>1182.5402629116529</c:v>
                </c:pt>
                <c:pt idx="9331">
                  <c:v>1182.6394656113309</c:v>
                </c:pt>
                <c:pt idx="9332">
                  <c:v>1182.738666001356</c:v>
                </c:pt>
                <c:pt idx="9333">
                  <c:v>1182.8378640820299</c:v>
                </c:pt>
                <c:pt idx="9334">
                  <c:v>1182.9370598536541</c:v>
                </c:pt>
                <c:pt idx="9335">
                  <c:v>1183.0362533165251</c:v>
                </c:pt>
                <c:pt idx="9336">
                  <c:v>1183.135444470948</c:v>
                </c:pt>
                <c:pt idx="9337">
                  <c:v>1183.2346333172261</c:v>
                </c:pt>
                <c:pt idx="9338">
                  <c:v>1183.333819855656</c:v>
                </c:pt>
                <c:pt idx="9339">
                  <c:v>1183.4330040865409</c:v>
                </c:pt>
                <c:pt idx="9340">
                  <c:v>1183.532186010179</c:v>
                </c:pt>
                <c:pt idx="9341">
                  <c:v>1183.6313656268751</c:v>
                </c:pt>
                <c:pt idx="9342">
                  <c:v>1183.7305429369251</c:v>
                </c:pt>
                <c:pt idx="9343">
                  <c:v>1183.829717940635</c:v>
                </c:pt>
                <c:pt idx="9344">
                  <c:v>1183.928890638299</c:v>
                </c:pt>
                <c:pt idx="9345">
                  <c:v>1184.028061030222</c:v>
                </c:pt>
                <c:pt idx="9346">
                  <c:v>1184.127229116702</c:v>
                </c:pt>
                <c:pt idx="9347">
                  <c:v>1184.226394898041</c:v>
                </c:pt>
                <c:pt idx="9348">
                  <c:v>1184.325558374537</c:v>
                </c:pt>
                <c:pt idx="9349">
                  <c:v>1184.424719546495</c:v>
                </c:pt>
                <c:pt idx="9350">
                  <c:v>1184.5238784142059</c:v>
                </c:pt>
                <c:pt idx="9351">
                  <c:v>1184.6230349779789</c:v>
                </c:pt>
                <c:pt idx="9352">
                  <c:v>1184.7221892381101</c:v>
                </c:pt>
                <c:pt idx="9353">
                  <c:v>1184.8213411948991</c:v>
                </c:pt>
                <c:pt idx="9354">
                  <c:v>1184.9204908486461</c:v>
                </c:pt>
                <c:pt idx="9355">
                  <c:v>1185.0196381996509</c:v>
                </c:pt>
                <c:pt idx="9356">
                  <c:v>1185.118783248211</c:v>
                </c:pt>
                <c:pt idx="9357">
                  <c:v>1185.217925994632</c:v>
                </c:pt>
                <c:pt idx="9358">
                  <c:v>1185.317066439206</c:v>
                </c:pt>
                <c:pt idx="9359">
                  <c:v>1185.4162045822361</c:v>
                </c:pt>
                <c:pt idx="9360">
                  <c:v>1185.5153404240209</c:v>
                </c:pt>
                <c:pt idx="9361">
                  <c:v>1185.614473964863</c:v>
                </c:pt>
                <c:pt idx="9362">
                  <c:v>1185.713605205055</c:v>
                </c:pt>
                <c:pt idx="9363">
                  <c:v>1185.8127341449001</c:v>
                </c:pt>
                <c:pt idx="9364">
                  <c:v>1185.911860784697</c:v>
                </c:pt>
                <c:pt idx="9365">
                  <c:v>1186.010985124745</c:v>
                </c:pt>
                <c:pt idx="9366">
                  <c:v>1186.1101071653411</c:v>
                </c:pt>
                <c:pt idx="9367">
                  <c:v>1186.2092269067871</c:v>
                </c:pt>
                <c:pt idx="9368">
                  <c:v>1186.308344349379</c:v>
                </c:pt>
                <c:pt idx="9369">
                  <c:v>1186.407459493417</c:v>
                </c:pt>
                <c:pt idx="9370">
                  <c:v>1186.506572339199</c:v>
                </c:pt>
                <c:pt idx="9371">
                  <c:v>1186.6056828870251</c:v>
                </c:pt>
                <c:pt idx="9372">
                  <c:v>1186.7047911371901</c:v>
                </c:pt>
                <c:pt idx="9373">
                  <c:v>1186.8038970899961</c:v>
                </c:pt>
                <c:pt idx="9374">
                  <c:v>1186.9030007457411</c:v>
                </c:pt>
                <c:pt idx="9375">
                  <c:v>1187.002102104721</c:v>
                </c:pt>
                <c:pt idx="9376">
                  <c:v>1187.101201167236</c:v>
                </c:pt>
                <c:pt idx="9377">
                  <c:v>1187.2002979335839</c:v>
                </c:pt>
                <c:pt idx="9378">
                  <c:v>1187.2993924040641</c:v>
                </c:pt>
                <c:pt idx="9379">
                  <c:v>1187.3984845789721</c:v>
                </c:pt>
                <c:pt idx="9380">
                  <c:v>1187.497574458605</c:v>
                </c:pt>
                <c:pt idx="9381">
                  <c:v>1187.596662043263</c:v>
                </c:pt>
                <c:pt idx="9382">
                  <c:v>1187.695747333245</c:v>
                </c:pt>
                <c:pt idx="9383">
                  <c:v>1187.794830328844</c:v>
                </c:pt>
                <c:pt idx="9384">
                  <c:v>1187.893911030362</c:v>
                </c:pt>
                <c:pt idx="9385">
                  <c:v>1187.9929894380959</c:v>
                </c:pt>
                <c:pt idx="9386">
                  <c:v>1188.092065552341</c:v>
                </c:pt>
                <c:pt idx="9387">
                  <c:v>1188.1911393733981</c:v>
                </c:pt>
                <c:pt idx="9388">
                  <c:v>1188.2902109015611</c:v>
                </c:pt>
                <c:pt idx="9389">
                  <c:v>1188.3892801371301</c:v>
                </c:pt>
                <c:pt idx="9390">
                  <c:v>1188.4883470803979</c:v>
                </c:pt>
                <c:pt idx="9391">
                  <c:v>1188.58741173167</c:v>
                </c:pt>
                <c:pt idx="9392">
                  <c:v>1188.6864740912331</c:v>
                </c:pt>
                <c:pt idx="9393">
                  <c:v>1188.78553415939</c:v>
                </c:pt>
                <c:pt idx="9394">
                  <c:v>1188.884591936441</c:v>
                </c:pt>
                <c:pt idx="9395">
                  <c:v>1188.983647422674</c:v>
                </c:pt>
                <c:pt idx="9396">
                  <c:v>1189.0827006183929</c:v>
                </c:pt>
                <c:pt idx="9397">
                  <c:v>1189.181751523892</c:v>
                </c:pt>
                <c:pt idx="9398">
                  <c:v>1189.2808001394669</c:v>
                </c:pt>
                <c:pt idx="9399">
                  <c:v>1189.379846465418</c:v>
                </c:pt>
                <c:pt idx="9400">
                  <c:v>1189.47889050204</c:v>
                </c:pt>
                <c:pt idx="9401">
                  <c:v>1189.5779322496239</c:v>
                </c:pt>
                <c:pt idx="9402">
                  <c:v>1189.676971708474</c:v>
                </c:pt>
                <c:pt idx="9403">
                  <c:v>1189.776008878883</c:v>
                </c:pt>
                <c:pt idx="9404">
                  <c:v>1189.8750437611459</c:v>
                </c:pt>
                <c:pt idx="9405">
                  <c:v>1189.9740763555631</c:v>
                </c:pt>
                <c:pt idx="9406">
                  <c:v>1190.0731066624251</c:v>
                </c:pt>
                <c:pt idx="9407">
                  <c:v>1190.172134682032</c:v>
                </c:pt>
                <c:pt idx="9408">
                  <c:v>1190.27116041468</c:v>
                </c:pt>
                <c:pt idx="9409">
                  <c:v>1190.3701838606621</c:v>
                </c:pt>
                <c:pt idx="9410">
                  <c:v>1190.4692050202759</c:v>
                </c:pt>
                <c:pt idx="9411">
                  <c:v>1190.568223893818</c:v>
                </c:pt>
                <c:pt idx="9412">
                  <c:v>1190.667240481582</c:v>
                </c:pt>
                <c:pt idx="9413">
                  <c:v>1190.766254783862</c:v>
                </c:pt>
                <c:pt idx="9414">
                  <c:v>1190.8652668009579</c:v>
                </c:pt>
                <c:pt idx="9415">
                  <c:v>1190.964276533163</c:v>
                </c:pt>
                <c:pt idx="9416">
                  <c:v>1191.063283980774</c:v>
                </c:pt>
                <c:pt idx="9417">
                  <c:v>1191.162289144085</c:v>
                </c:pt>
                <c:pt idx="9418">
                  <c:v>1191.261292023391</c:v>
                </c:pt>
                <c:pt idx="9419">
                  <c:v>1191.360292618986</c:v>
                </c:pt>
                <c:pt idx="9420">
                  <c:v>1191.45929093117</c:v>
                </c:pt>
                <c:pt idx="9421">
                  <c:v>1191.5582869602331</c:v>
                </c:pt>
                <c:pt idx="9422">
                  <c:v>1191.657280706469</c:v>
                </c:pt>
                <c:pt idx="9423">
                  <c:v>1191.75627217018</c:v>
                </c:pt>
                <c:pt idx="9424">
                  <c:v>1191.8552613516531</c:v>
                </c:pt>
                <c:pt idx="9425">
                  <c:v>1191.9542482511861</c:v>
                </c:pt>
                <c:pt idx="9426">
                  <c:v>1192.0532328690761</c:v>
                </c:pt>
                <c:pt idx="9427">
                  <c:v>1192.1522152056159</c:v>
                </c:pt>
                <c:pt idx="9428">
                  <c:v>1192.2511952610989</c:v>
                </c:pt>
                <c:pt idx="9429">
                  <c:v>1192.35017303582</c:v>
                </c:pt>
                <c:pt idx="9430">
                  <c:v>1192.4491485300739</c:v>
                </c:pt>
                <c:pt idx="9431">
                  <c:v>1192.5481217441561</c:v>
                </c:pt>
                <c:pt idx="9432">
                  <c:v>1192.6470926783591</c:v>
                </c:pt>
                <c:pt idx="9433">
                  <c:v>1192.7460613329811</c:v>
                </c:pt>
                <c:pt idx="9434">
                  <c:v>1192.84502770831</c:v>
                </c:pt>
                <c:pt idx="9435">
                  <c:v>1192.9439918046421</c:v>
                </c:pt>
                <c:pt idx="9436">
                  <c:v>1193.042953622273</c:v>
                </c:pt>
                <c:pt idx="9437">
                  <c:v>1193.1419131614971</c:v>
                </c:pt>
                <c:pt idx="9438">
                  <c:v>1193.2408704226079</c:v>
                </c:pt>
                <c:pt idx="9439">
                  <c:v>1193.339825405895</c:v>
                </c:pt>
                <c:pt idx="9440">
                  <c:v>1193.4387781116579</c:v>
                </c:pt>
                <c:pt idx="9441">
                  <c:v>1193.5377285401869</c:v>
                </c:pt>
                <c:pt idx="9442">
                  <c:v>1193.636676691777</c:v>
                </c:pt>
                <c:pt idx="9443">
                  <c:v>1193.7356225667211</c:v>
                </c:pt>
                <c:pt idx="9444">
                  <c:v>1193.834566165312</c:v>
                </c:pt>
                <c:pt idx="9445">
                  <c:v>1193.933507487847</c:v>
                </c:pt>
                <c:pt idx="9446">
                  <c:v>1194.0324465346141</c:v>
                </c:pt>
                <c:pt idx="9447">
                  <c:v>1194.131383305908</c:v>
                </c:pt>
                <c:pt idx="9448">
                  <c:v>1194.230317802024</c:v>
                </c:pt>
                <c:pt idx="9449">
                  <c:v>1194.329250023254</c:v>
                </c:pt>
                <c:pt idx="9450">
                  <c:v>1194.4281799698899</c:v>
                </c:pt>
                <c:pt idx="9451">
                  <c:v>1194.5271076422271</c:v>
                </c:pt>
                <c:pt idx="9452">
                  <c:v>1194.6260330405551</c:v>
                </c:pt>
                <c:pt idx="9453">
                  <c:v>1194.7249561651711</c:v>
                </c:pt>
                <c:pt idx="9454">
                  <c:v>1194.823877016363</c:v>
                </c:pt>
                <c:pt idx="9455">
                  <c:v>1194.922795594427</c:v>
                </c:pt>
                <c:pt idx="9456">
                  <c:v>1195.021711899655</c:v>
                </c:pt>
                <c:pt idx="9457">
                  <c:v>1195.1206259323401</c:v>
                </c:pt>
                <c:pt idx="9458">
                  <c:v>1195.219537692773</c:v>
                </c:pt>
                <c:pt idx="9459">
                  <c:v>1195.3184471812469</c:v>
                </c:pt>
                <c:pt idx="9460">
                  <c:v>1195.4173543980551</c:v>
                </c:pt>
                <c:pt idx="9461">
                  <c:v>1195.5162593434879</c:v>
                </c:pt>
                <c:pt idx="9462">
                  <c:v>1195.6151620178391</c:v>
                </c:pt>
                <c:pt idx="9463">
                  <c:v>1195.7140624214001</c:v>
                </c:pt>
                <c:pt idx="9464">
                  <c:v>1195.8129605544641</c:v>
                </c:pt>
                <c:pt idx="9465">
                  <c:v>1195.9118564173241</c:v>
                </c:pt>
                <c:pt idx="9466">
                  <c:v>1196.0107500102681</c:v>
                </c:pt>
                <c:pt idx="9467">
                  <c:v>1196.1096413335911</c:v>
                </c:pt>
                <c:pt idx="9468">
                  <c:v>1196.208530387584</c:v>
                </c:pt>
                <c:pt idx="9469">
                  <c:v>1196.30741717254</c:v>
                </c:pt>
                <c:pt idx="9470">
                  <c:v>1196.4063016887469</c:v>
                </c:pt>
                <c:pt idx="9471">
                  <c:v>1196.5051839365001</c:v>
                </c:pt>
                <c:pt idx="9472">
                  <c:v>1196.6040639160899</c:v>
                </c:pt>
                <c:pt idx="9473">
                  <c:v>1196.702941627806</c:v>
                </c:pt>
                <c:pt idx="9474">
                  <c:v>1196.801817071942</c:v>
                </c:pt>
                <c:pt idx="9475">
                  <c:v>1196.9006902487911</c:v>
                </c:pt>
                <c:pt idx="9476">
                  <c:v>1196.9995611586389</c:v>
                </c:pt>
                <c:pt idx="9477">
                  <c:v>1197.0984298017811</c:v>
                </c:pt>
                <c:pt idx="9478">
                  <c:v>1197.1972961785059</c:v>
                </c:pt>
                <c:pt idx="9479">
                  <c:v>1197.29616028911</c:v>
                </c:pt>
                <c:pt idx="9480">
                  <c:v>1197.395022133878</c:v>
                </c:pt>
                <c:pt idx="9481">
                  <c:v>1197.4938817131019</c:v>
                </c:pt>
                <c:pt idx="9482">
                  <c:v>1197.592739027077</c:v>
                </c:pt>
                <c:pt idx="9483">
                  <c:v>1197.6915940760871</c:v>
                </c:pt>
                <c:pt idx="9484">
                  <c:v>1197.790446860429</c:v>
                </c:pt>
                <c:pt idx="9485">
                  <c:v>1197.8892973803911</c:v>
                </c:pt>
                <c:pt idx="9486">
                  <c:v>1197.988145636265</c:v>
                </c:pt>
                <c:pt idx="9487">
                  <c:v>1198.086991628338</c:v>
                </c:pt>
                <c:pt idx="9488">
                  <c:v>1198.185835356905</c:v>
                </c:pt>
                <c:pt idx="9489">
                  <c:v>1198.284676822253</c:v>
                </c:pt>
                <c:pt idx="9490">
                  <c:v>1198.383516024674</c:v>
                </c:pt>
                <c:pt idx="9491">
                  <c:v>1198.4823529644591</c:v>
                </c:pt>
                <c:pt idx="9492">
                  <c:v>1198.5811876418929</c:v>
                </c:pt>
                <c:pt idx="9493">
                  <c:v>1198.6800200572709</c:v>
                </c:pt>
                <c:pt idx="9494">
                  <c:v>1198.7788502108849</c:v>
                </c:pt>
                <c:pt idx="9495">
                  <c:v>1198.8776781030199</c:v>
                </c:pt>
                <c:pt idx="9496">
                  <c:v>1198.9765037339671</c:v>
                </c:pt>
                <c:pt idx="9497">
                  <c:v>1199.075327104018</c:v>
                </c:pt>
                <c:pt idx="9498">
                  <c:v>1199.1741482134589</c:v>
                </c:pt>
                <c:pt idx="9499">
                  <c:v>1199.2729670625849</c:v>
                </c:pt>
                <c:pt idx="9500">
                  <c:v>1199.371783651683</c:v>
                </c:pt>
                <c:pt idx="9501">
                  <c:v>1199.470597981041</c:v>
                </c:pt>
                <c:pt idx="9502">
                  <c:v>1199.56941005095</c:v>
                </c:pt>
                <c:pt idx="9503">
                  <c:v>1199.6682198617009</c:v>
                </c:pt>
                <c:pt idx="9504">
                  <c:v>1199.767027413581</c:v>
                </c:pt>
                <c:pt idx="9505">
                  <c:v>1199.8658327068781</c:v>
                </c:pt>
                <c:pt idx="9506">
                  <c:v>1199.964635741886</c:v>
                </c:pt>
                <c:pt idx="9507">
                  <c:v>1200.0634365188889</c:v>
                </c:pt>
                <c:pt idx="9508">
                  <c:v>1200.162235038179</c:v>
                </c:pt>
                <c:pt idx="9509">
                  <c:v>1200.2610313000459</c:v>
                </c:pt>
                <c:pt idx="9510">
                  <c:v>1200.3598253047751</c:v>
                </c:pt>
                <c:pt idx="9511">
                  <c:v>1200.4586170526579</c:v>
                </c:pt>
                <c:pt idx="9512">
                  <c:v>1200.5574065439839</c:v>
                </c:pt>
                <c:pt idx="9513">
                  <c:v>1200.6561937790409</c:v>
                </c:pt>
                <c:pt idx="9514">
                  <c:v>1200.754978758117</c:v>
                </c:pt>
                <c:pt idx="9515">
                  <c:v>1200.8537614815029</c:v>
                </c:pt>
                <c:pt idx="9516">
                  <c:v>1200.9525419494839</c:v>
                </c:pt>
                <c:pt idx="9517">
                  <c:v>1201.0513201623501</c:v>
                </c:pt>
                <c:pt idx="9518">
                  <c:v>1201.1500961203899</c:v>
                </c:pt>
                <c:pt idx="9519">
                  <c:v>1201.248869823891</c:v>
                </c:pt>
                <c:pt idx="9520">
                  <c:v>1201.3476412731441</c:v>
                </c:pt>
                <c:pt idx="9521">
                  <c:v>1201.446410468435</c:v>
                </c:pt>
                <c:pt idx="9522">
                  <c:v>1201.545177410052</c:v>
                </c:pt>
                <c:pt idx="9523">
                  <c:v>1201.6439420982849</c:v>
                </c:pt>
                <c:pt idx="9524">
                  <c:v>1201.7427045334209</c:v>
                </c:pt>
                <c:pt idx="9525">
                  <c:v>1201.8414647157449</c:v>
                </c:pt>
                <c:pt idx="9526">
                  <c:v>1201.940222645552</c:v>
                </c:pt>
                <c:pt idx="9527">
                  <c:v>1202.038978323121</c:v>
                </c:pt>
                <c:pt idx="9528">
                  <c:v>1202.137731748745</c:v>
                </c:pt>
                <c:pt idx="9529">
                  <c:v>1202.236482922714</c:v>
                </c:pt>
                <c:pt idx="9530">
                  <c:v>1202.335231845309</c:v>
                </c:pt>
                <c:pt idx="9531">
                  <c:v>1202.4339785168229</c:v>
                </c:pt>
                <c:pt idx="9532">
                  <c:v>1202.5327229375409</c:v>
                </c:pt>
                <c:pt idx="9533">
                  <c:v>1202.631465107751</c:v>
                </c:pt>
                <c:pt idx="9534">
                  <c:v>1202.7302050277401</c:v>
                </c:pt>
                <c:pt idx="9535">
                  <c:v>1202.8289426977949</c:v>
                </c:pt>
                <c:pt idx="9536">
                  <c:v>1202.927678118205</c:v>
                </c:pt>
                <c:pt idx="9537">
                  <c:v>1203.0264112892551</c:v>
                </c:pt>
                <c:pt idx="9538">
                  <c:v>1203.1251422112341</c:v>
                </c:pt>
                <c:pt idx="9539">
                  <c:v>1203.223870884427</c:v>
                </c:pt>
                <c:pt idx="9540">
                  <c:v>1203.322597309121</c:v>
                </c:pt>
                <c:pt idx="9541">
                  <c:v>1203.4213214856049</c:v>
                </c:pt>
                <c:pt idx="9542">
                  <c:v>1203.520043414165</c:v>
                </c:pt>
                <c:pt idx="9543">
                  <c:v>1203.6187630950869</c:v>
                </c:pt>
                <c:pt idx="9544">
                  <c:v>1203.7174805286579</c:v>
                </c:pt>
                <c:pt idx="9545">
                  <c:v>1203.816195715164</c:v>
                </c:pt>
                <c:pt idx="9546">
                  <c:v>1203.9149086548921</c:v>
                </c:pt>
                <c:pt idx="9547">
                  <c:v>1204.0136193481301</c:v>
                </c:pt>
                <c:pt idx="9548">
                  <c:v>1204.1123277951631</c:v>
                </c:pt>
                <c:pt idx="9549">
                  <c:v>1204.211033996276</c:v>
                </c:pt>
                <c:pt idx="9550">
                  <c:v>1204.3097379517581</c:v>
                </c:pt>
                <c:pt idx="9551">
                  <c:v>1204.408439661893</c:v>
                </c:pt>
                <c:pt idx="9552">
                  <c:v>1204.507139126971</c:v>
                </c:pt>
                <c:pt idx="9553">
                  <c:v>1204.6058363472721</c:v>
                </c:pt>
                <c:pt idx="9554">
                  <c:v>1204.7045313230869</c:v>
                </c:pt>
                <c:pt idx="9555">
                  <c:v>1204.8032240546979</c:v>
                </c:pt>
                <c:pt idx="9556">
                  <c:v>1204.901914542394</c:v>
                </c:pt>
                <c:pt idx="9557">
                  <c:v>1205.0006027864599</c:v>
                </c:pt>
                <c:pt idx="9558">
                  <c:v>1205.099288787183</c:v>
                </c:pt>
                <c:pt idx="9559">
                  <c:v>1205.197972544845</c:v>
                </c:pt>
                <c:pt idx="9560">
                  <c:v>1205.2966540597349</c:v>
                </c:pt>
                <c:pt idx="9561">
                  <c:v>1205.3953333321381</c:v>
                </c:pt>
                <c:pt idx="9562">
                  <c:v>1205.494010362338</c:v>
                </c:pt>
                <c:pt idx="9563">
                  <c:v>1205.5926851506219</c:v>
                </c:pt>
                <c:pt idx="9564">
                  <c:v>1205.6913576972729</c:v>
                </c:pt>
                <c:pt idx="9565">
                  <c:v>1205.790028002581</c:v>
                </c:pt>
                <c:pt idx="9566">
                  <c:v>1205.888696066826</c:v>
                </c:pt>
                <c:pt idx="9567">
                  <c:v>1205.9873618902959</c:v>
                </c:pt>
                <c:pt idx="9568">
                  <c:v>1206.0860254732761</c:v>
                </c:pt>
                <c:pt idx="9569">
                  <c:v>1206.184686816048</c:v>
                </c:pt>
                <c:pt idx="9570">
                  <c:v>1206.283345918903</c:v>
                </c:pt>
                <c:pt idx="9571">
                  <c:v>1206.38200278212</c:v>
                </c:pt>
                <c:pt idx="9572">
                  <c:v>1206.480657405986</c:v>
                </c:pt>
                <c:pt idx="9573">
                  <c:v>1206.5793097907881</c:v>
                </c:pt>
                <c:pt idx="9574">
                  <c:v>1206.6779599368051</c:v>
                </c:pt>
                <c:pt idx="9575">
                  <c:v>1206.7766078443281</c:v>
                </c:pt>
                <c:pt idx="9576">
                  <c:v>1206.8752535136371</c:v>
                </c:pt>
                <c:pt idx="9577">
                  <c:v>1206.9738969450209</c:v>
                </c:pt>
                <c:pt idx="9578">
                  <c:v>1207.072538138759</c:v>
                </c:pt>
                <c:pt idx="9579">
                  <c:v>1207.171177095139</c:v>
                </c:pt>
                <c:pt idx="9580">
                  <c:v>1207.2698138144431</c:v>
                </c:pt>
                <c:pt idx="9581">
                  <c:v>1207.3684482969579</c:v>
                </c:pt>
                <c:pt idx="9582">
                  <c:v>1207.467080542966</c:v>
                </c:pt>
                <c:pt idx="9583">
                  <c:v>1207.565710552753</c:v>
                </c:pt>
                <c:pt idx="9584">
                  <c:v>1207.664338326601</c:v>
                </c:pt>
                <c:pt idx="9585">
                  <c:v>1207.7629638647959</c:v>
                </c:pt>
                <c:pt idx="9586">
                  <c:v>1207.8615871676191</c:v>
                </c:pt>
                <c:pt idx="9587">
                  <c:v>1207.960208235357</c:v>
                </c:pt>
                <c:pt idx="9588">
                  <c:v>1208.058827068292</c:v>
                </c:pt>
                <c:pt idx="9589">
                  <c:v>1208.1574436667081</c:v>
                </c:pt>
                <c:pt idx="9590">
                  <c:v>1208.256058030888</c:v>
                </c:pt>
                <c:pt idx="9591">
                  <c:v>1208.3546701611169</c:v>
                </c:pt>
                <c:pt idx="9592">
                  <c:v>1208.453280057679</c:v>
                </c:pt>
                <c:pt idx="9593">
                  <c:v>1208.551887720854</c:v>
                </c:pt>
                <c:pt idx="9594">
                  <c:v>1208.650493150926</c:v>
                </c:pt>
                <c:pt idx="9595">
                  <c:v>1208.749096348185</c:v>
                </c:pt>
                <c:pt idx="9596">
                  <c:v>1208.847697312905</c:v>
                </c:pt>
                <c:pt idx="9597">
                  <c:v>1208.9462960453759</c:v>
                </c:pt>
                <c:pt idx="9598">
                  <c:v>1209.044892545875</c:v>
                </c:pt>
                <c:pt idx="9599">
                  <c:v>1209.1434868146921</c:v>
                </c:pt>
                <c:pt idx="9600">
                  <c:v>1209.2420788521049</c:v>
                </c:pt>
                <c:pt idx="9601">
                  <c:v>1209.340668658398</c:v>
                </c:pt>
                <c:pt idx="9602">
                  <c:v>1209.4392562338551</c:v>
                </c:pt>
                <c:pt idx="9603">
                  <c:v>1209.5378415787579</c:v>
                </c:pt>
                <c:pt idx="9604">
                  <c:v>1209.636424693389</c:v>
                </c:pt>
                <c:pt idx="9605">
                  <c:v>1209.735005578033</c:v>
                </c:pt>
                <c:pt idx="9606">
                  <c:v>1209.8335842329709</c:v>
                </c:pt>
                <c:pt idx="9607">
                  <c:v>1209.9321606584849</c:v>
                </c:pt>
                <c:pt idx="9608">
                  <c:v>1210.0307348548561</c:v>
                </c:pt>
                <c:pt idx="9609">
                  <c:v>1210.1293068223699</c:v>
                </c:pt>
                <c:pt idx="9610">
                  <c:v>1210.227876561308</c:v>
                </c:pt>
                <c:pt idx="9611">
                  <c:v>1210.326444071952</c:v>
                </c:pt>
                <c:pt idx="9612">
                  <c:v>1210.4250093545861</c:v>
                </c:pt>
                <c:pt idx="9613">
                  <c:v>1210.5235724094871</c:v>
                </c:pt>
                <c:pt idx="9614">
                  <c:v>1210.62213323694</c:v>
                </c:pt>
                <c:pt idx="9615">
                  <c:v>1210.720691837229</c:v>
                </c:pt>
                <c:pt idx="9616">
                  <c:v>1210.8192482106349</c:v>
                </c:pt>
                <c:pt idx="9617">
                  <c:v>1210.91780235744</c:v>
                </c:pt>
                <c:pt idx="9618">
                  <c:v>1211.016354277923</c:v>
                </c:pt>
                <c:pt idx="9619">
                  <c:v>1211.114903972368</c:v>
                </c:pt>
                <c:pt idx="9620">
                  <c:v>1211.21345144106</c:v>
                </c:pt>
                <c:pt idx="9621">
                  <c:v>1211.3119966842719</c:v>
                </c:pt>
                <c:pt idx="9622">
                  <c:v>1211.410539702294</c:v>
                </c:pt>
                <c:pt idx="9623">
                  <c:v>1211.5090804954029</c:v>
                </c:pt>
                <c:pt idx="9624">
                  <c:v>1211.607619063881</c:v>
                </c:pt>
                <c:pt idx="9625">
                  <c:v>1211.7061554080101</c:v>
                </c:pt>
                <c:pt idx="9626">
                  <c:v>1211.80468952807</c:v>
                </c:pt>
                <c:pt idx="9627">
                  <c:v>1211.9032214243459</c:v>
                </c:pt>
                <c:pt idx="9628">
                  <c:v>1212.0017510971161</c:v>
                </c:pt>
                <c:pt idx="9629">
                  <c:v>1212.1002785466619</c:v>
                </c:pt>
                <c:pt idx="9630">
                  <c:v>1212.198803773264</c:v>
                </c:pt>
                <c:pt idx="9631">
                  <c:v>1212.297326777202</c:v>
                </c:pt>
                <c:pt idx="9632">
                  <c:v>1212.395847558761</c:v>
                </c:pt>
                <c:pt idx="9633">
                  <c:v>1212.494366118219</c:v>
                </c:pt>
                <c:pt idx="9634">
                  <c:v>1212.5928824558571</c:v>
                </c:pt>
                <c:pt idx="9635">
                  <c:v>1212.6913965719559</c:v>
                </c:pt>
                <c:pt idx="9636">
                  <c:v>1212.7899084667961</c:v>
                </c:pt>
                <c:pt idx="9637">
                  <c:v>1212.888418140659</c:v>
                </c:pt>
                <c:pt idx="9638">
                  <c:v>1212.9869255938249</c:v>
                </c:pt>
                <c:pt idx="9639">
                  <c:v>1213.085430826573</c:v>
                </c:pt>
                <c:pt idx="9640">
                  <c:v>1213.183933839186</c:v>
                </c:pt>
                <c:pt idx="9641">
                  <c:v>1213.282434631941</c:v>
                </c:pt>
                <c:pt idx="9642">
                  <c:v>1213.3809332051219</c:v>
                </c:pt>
                <c:pt idx="9643">
                  <c:v>1213.4794295590041</c:v>
                </c:pt>
                <c:pt idx="9644">
                  <c:v>1213.577923693874</c:v>
                </c:pt>
                <c:pt idx="9645">
                  <c:v>1213.6764156100071</c:v>
                </c:pt>
                <c:pt idx="9646">
                  <c:v>1213.774905307685</c:v>
                </c:pt>
                <c:pt idx="9647">
                  <c:v>1213.873392787187</c:v>
                </c:pt>
                <c:pt idx="9648">
                  <c:v>1213.971878048792</c:v>
                </c:pt>
                <c:pt idx="9649">
                  <c:v>1214.070361092781</c:v>
                </c:pt>
                <c:pt idx="9650">
                  <c:v>1214.168841919435</c:v>
                </c:pt>
                <c:pt idx="9651">
                  <c:v>1214.267320529033</c:v>
                </c:pt>
                <c:pt idx="9652">
                  <c:v>1214.365796921855</c:v>
                </c:pt>
                <c:pt idx="9653">
                  <c:v>1214.46427109818</c:v>
                </c:pt>
                <c:pt idx="9654">
                  <c:v>1214.562743058284</c:v>
                </c:pt>
                <c:pt idx="9655">
                  <c:v>1214.661212802451</c:v>
                </c:pt>
                <c:pt idx="9656">
                  <c:v>1214.7596803309591</c:v>
                </c:pt>
                <c:pt idx="9657">
                  <c:v>1214.8581456440879</c:v>
                </c:pt>
                <c:pt idx="9658">
                  <c:v>1214.9566087421169</c:v>
                </c:pt>
                <c:pt idx="9659">
                  <c:v>1215.0550696253219</c:v>
                </c:pt>
                <c:pt idx="9660">
                  <c:v>1215.153528293986</c:v>
                </c:pt>
                <c:pt idx="9661">
                  <c:v>1215.251984748387</c:v>
                </c:pt>
                <c:pt idx="9662">
                  <c:v>1215.350438988806</c:v>
                </c:pt>
                <c:pt idx="9663">
                  <c:v>1215.4488910155151</c:v>
                </c:pt>
                <c:pt idx="9664">
                  <c:v>1215.547340828801</c:v>
                </c:pt>
                <c:pt idx="9665">
                  <c:v>1215.6457884289371</c:v>
                </c:pt>
                <c:pt idx="9666">
                  <c:v>1215.7442338162059</c:v>
                </c:pt>
                <c:pt idx="9667">
                  <c:v>1215.842676990884</c:v>
                </c:pt>
                <c:pt idx="9668">
                  <c:v>1215.9411179532499</c:v>
                </c:pt>
                <c:pt idx="9669">
                  <c:v>1216.039556703583</c:v>
                </c:pt>
                <c:pt idx="9670">
                  <c:v>1216.137993242161</c:v>
                </c:pt>
                <c:pt idx="9671">
                  <c:v>1216.236427569263</c:v>
                </c:pt>
                <c:pt idx="9672">
                  <c:v>1216.334859685167</c:v>
                </c:pt>
                <c:pt idx="9673">
                  <c:v>1216.4332895901509</c:v>
                </c:pt>
                <c:pt idx="9674">
                  <c:v>1216.531717284493</c:v>
                </c:pt>
                <c:pt idx="9675">
                  <c:v>1216.6301427684721</c:v>
                </c:pt>
                <c:pt idx="9676">
                  <c:v>1216.728566042364</c:v>
                </c:pt>
                <c:pt idx="9677">
                  <c:v>1216.8269871064531</c:v>
                </c:pt>
                <c:pt idx="9678">
                  <c:v>1216.9254059610089</c:v>
                </c:pt>
                <c:pt idx="9679">
                  <c:v>1217.023822606315</c:v>
                </c:pt>
                <c:pt idx="9680">
                  <c:v>1217.1222370426469</c:v>
                </c:pt>
                <c:pt idx="9681">
                  <c:v>1217.220649270284</c:v>
                </c:pt>
                <c:pt idx="9682">
                  <c:v>1217.3190592895021</c:v>
                </c:pt>
                <c:pt idx="9683">
                  <c:v>1217.4174671005781</c:v>
                </c:pt>
                <c:pt idx="9684">
                  <c:v>1217.515872703792</c:v>
                </c:pt>
                <c:pt idx="9685">
                  <c:v>1217.6142760994201</c:v>
                </c:pt>
                <c:pt idx="9686">
                  <c:v>1217.712677287743</c:v>
                </c:pt>
                <c:pt idx="9687">
                  <c:v>1217.8110762690319</c:v>
                </c:pt>
                <c:pt idx="9688">
                  <c:v>1217.9094730435679</c:v>
                </c:pt>
                <c:pt idx="9689">
                  <c:v>1218.00786761163</c:v>
                </c:pt>
                <c:pt idx="9690">
                  <c:v>1218.106259973491</c:v>
                </c:pt>
                <c:pt idx="9691">
                  <c:v>1218.204650129431</c:v>
                </c:pt>
                <c:pt idx="9692">
                  <c:v>1218.303038079725</c:v>
                </c:pt>
                <c:pt idx="9693">
                  <c:v>1218.401423824653</c:v>
                </c:pt>
                <c:pt idx="9694">
                  <c:v>1218.4998073644911</c:v>
                </c:pt>
                <c:pt idx="9695">
                  <c:v>1218.598188699513</c:v>
                </c:pt>
                <c:pt idx="9696">
                  <c:v>1218.69656783</c:v>
                </c:pt>
                <c:pt idx="9697">
                  <c:v>1218.794944756225</c:v>
                </c:pt>
                <c:pt idx="9698">
                  <c:v>1218.893319478467</c:v>
                </c:pt>
                <c:pt idx="9699">
                  <c:v>1218.991691997003</c:v>
                </c:pt>
                <c:pt idx="9700">
                  <c:v>1219.0900623121061</c:v>
                </c:pt>
                <c:pt idx="9701">
                  <c:v>1219.1884304240559</c:v>
                </c:pt>
                <c:pt idx="9702">
                  <c:v>1219.28679633313</c:v>
                </c:pt>
                <c:pt idx="9703">
                  <c:v>1219.385160039601</c:v>
                </c:pt>
                <c:pt idx="9704">
                  <c:v>1219.4835215437481</c:v>
                </c:pt>
                <c:pt idx="9705">
                  <c:v>1219.5818808458439</c:v>
                </c:pt>
                <c:pt idx="9706">
                  <c:v>1219.6802379461701</c:v>
                </c:pt>
                <c:pt idx="9707">
                  <c:v>1219.778592845</c:v>
                </c:pt>
                <c:pt idx="9708">
                  <c:v>1219.8769455426091</c:v>
                </c:pt>
                <c:pt idx="9709">
                  <c:v>1219.9752960392721</c:v>
                </c:pt>
                <c:pt idx="9710">
                  <c:v>1220.073644335268</c:v>
                </c:pt>
                <c:pt idx="9711">
                  <c:v>1220.1719904308709</c:v>
                </c:pt>
                <c:pt idx="9712">
                  <c:v>1220.270334326359</c:v>
                </c:pt>
                <c:pt idx="9713">
                  <c:v>1220.368676022005</c:v>
                </c:pt>
                <c:pt idx="9714">
                  <c:v>1220.4670155180841</c:v>
                </c:pt>
                <c:pt idx="9715">
                  <c:v>1220.565352814876</c:v>
                </c:pt>
                <c:pt idx="9716">
                  <c:v>1220.6636879126529</c:v>
                </c:pt>
                <c:pt idx="9717">
                  <c:v>1220.76202081169</c:v>
                </c:pt>
                <c:pt idx="9718">
                  <c:v>1220.860351512265</c:v>
                </c:pt>
                <c:pt idx="9719">
                  <c:v>1220.958680014651</c:v>
                </c:pt>
                <c:pt idx="9720">
                  <c:v>1221.0570063191251</c:v>
                </c:pt>
                <c:pt idx="9721">
                  <c:v>1221.1553304259601</c:v>
                </c:pt>
                <c:pt idx="9722">
                  <c:v>1221.2536523354361</c:v>
                </c:pt>
                <c:pt idx="9723">
                  <c:v>1221.351972047823</c:v>
                </c:pt>
                <c:pt idx="9724">
                  <c:v>1221.450289563398</c:v>
                </c:pt>
                <c:pt idx="9725">
                  <c:v>1221.5486048824371</c:v>
                </c:pt>
                <c:pt idx="9726">
                  <c:v>1221.6469180052129</c:v>
                </c:pt>
                <c:pt idx="9727">
                  <c:v>1221.745228932002</c:v>
                </c:pt>
                <c:pt idx="9728">
                  <c:v>1221.8435376630771</c:v>
                </c:pt>
                <c:pt idx="9729">
                  <c:v>1221.9418441987159</c:v>
                </c:pt>
                <c:pt idx="9730">
                  <c:v>1222.040148539189</c:v>
                </c:pt>
                <c:pt idx="9731">
                  <c:v>1222.138450684778</c:v>
                </c:pt>
                <c:pt idx="9732">
                  <c:v>1222.23675063575</c:v>
                </c:pt>
                <c:pt idx="9733">
                  <c:v>1222.335048392383</c:v>
                </c:pt>
                <c:pt idx="9734">
                  <c:v>1222.4333439549509</c:v>
                </c:pt>
                <c:pt idx="9735">
                  <c:v>1222.5316373237281</c:v>
                </c:pt>
                <c:pt idx="9736">
                  <c:v>1222.6299284989909</c:v>
                </c:pt>
                <c:pt idx="9737">
                  <c:v>1222.72821748101</c:v>
                </c:pt>
                <c:pt idx="9738">
                  <c:v>1222.8265042700591</c:v>
                </c:pt>
                <c:pt idx="9739">
                  <c:v>1222.9247888664161</c:v>
                </c:pt>
                <c:pt idx="9740">
                  <c:v>1223.023071270354</c:v>
                </c:pt>
                <c:pt idx="9741">
                  <c:v>1223.1213514821461</c:v>
                </c:pt>
                <c:pt idx="9742">
                  <c:v>1223.2196295020649</c:v>
                </c:pt>
                <c:pt idx="9743">
                  <c:v>1223.317905330385</c:v>
                </c:pt>
                <c:pt idx="9744">
                  <c:v>1223.4161789673831</c:v>
                </c:pt>
                <c:pt idx="9745">
                  <c:v>1223.5144504133279</c:v>
                </c:pt>
                <c:pt idx="9746">
                  <c:v>1223.612719668499</c:v>
                </c:pt>
                <c:pt idx="9747">
                  <c:v>1223.710986733166</c:v>
                </c:pt>
                <c:pt idx="9748">
                  <c:v>1223.8092516075999</c:v>
                </c:pt>
                <c:pt idx="9749">
                  <c:v>1223.9075142920799</c:v>
                </c:pt>
                <c:pt idx="9750">
                  <c:v>1224.005774786878</c:v>
                </c:pt>
                <c:pt idx="9751">
                  <c:v>1224.1040330922631</c:v>
                </c:pt>
                <c:pt idx="9752">
                  <c:v>1224.202289208517</c:v>
                </c:pt>
                <c:pt idx="9753">
                  <c:v>1224.3005431359061</c:v>
                </c:pt>
                <c:pt idx="9754">
                  <c:v>1224.3987948747019</c:v>
                </c:pt>
                <c:pt idx="9755">
                  <c:v>1224.497044425186</c:v>
                </c:pt>
                <c:pt idx="9756">
                  <c:v>1224.5952917876241</c:v>
                </c:pt>
                <c:pt idx="9757">
                  <c:v>1224.693536962292</c:v>
                </c:pt>
                <c:pt idx="9758">
                  <c:v>1224.7917799494619</c:v>
                </c:pt>
                <c:pt idx="9759">
                  <c:v>1224.8900207494059</c:v>
                </c:pt>
                <c:pt idx="9760">
                  <c:v>1224.9882593624011</c:v>
                </c:pt>
                <c:pt idx="9761">
                  <c:v>1225.086495788714</c:v>
                </c:pt>
                <c:pt idx="9762">
                  <c:v>1225.1847300286211</c:v>
                </c:pt>
                <c:pt idx="9763">
                  <c:v>1225.2829620823941</c:v>
                </c:pt>
                <c:pt idx="9764">
                  <c:v>1225.381191950305</c:v>
                </c:pt>
                <c:pt idx="9765">
                  <c:v>1225.4794196326279</c:v>
                </c:pt>
                <c:pt idx="9766">
                  <c:v>1225.5776451296331</c:v>
                </c:pt>
                <c:pt idx="9767">
                  <c:v>1225.6758684415961</c:v>
                </c:pt>
                <c:pt idx="9768">
                  <c:v>1225.7740895687859</c:v>
                </c:pt>
                <c:pt idx="9769">
                  <c:v>1225.8723085114759</c:v>
                </c:pt>
                <c:pt idx="9770">
                  <c:v>1225.9705252699389</c:v>
                </c:pt>
                <c:pt idx="9771">
                  <c:v>1226.0687398444461</c:v>
                </c:pt>
                <c:pt idx="9772">
                  <c:v>1226.1669522352699</c:v>
                </c:pt>
                <c:pt idx="9773">
                  <c:v>1226.2651624426851</c:v>
                </c:pt>
                <c:pt idx="9774">
                  <c:v>1226.363370466958</c:v>
                </c:pt>
                <c:pt idx="9775">
                  <c:v>1226.461576308363</c:v>
                </c:pt>
                <c:pt idx="9776">
                  <c:v>1226.5597799671741</c:v>
                </c:pt>
                <c:pt idx="9777">
                  <c:v>1226.6579814436579</c:v>
                </c:pt>
                <c:pt idx="9778">
                  <c:v>1226.756180738093</c:v>
                </c:pt>
                <c:pt idx="9779">
                  <c:v>1226.854377850746</c:v>
                </c:pt>
                <c:pt idx="9780">
                  <c:v>1226.952572781893</c:v>
                </c:pt>
                <c:pt idx="9781">
                  <c:v>1227.0507655317999</c:v>
                </c:pt>
                <c:pt idx="9782">
                  <c:v>1227.1489561007379</c:v>
                </c:pt>
                <c:pt idx="9783">
                  <c:v>1227.2471444889859</c:v>
                </c:pt>
                <c:pt idx="9784">
                  <c:v>1227.3453306968081</c:v>
                </c:pt>
                <c:pt idx="9785">
                  <c:v>1227.4435147244801</c:v>
                </c:pt>
                <c:pt idx="9786">
                  <c:v>1227.54169657227</c:v>
                </c:pt>
                <c:pt idx="9787">
                  <c:v>1227.6398762404481</c:v>
                </c:pt>
                <c:pt idx="9788">
                  <c:v>1227.73805372929</c:v>
                </c:pt>
                <c:pt idx="9789">
                  <c:v>1227.8362290390639</c:v>
                </c:pt>
                <c:pt idx="9790">
                  <c:v>1227.9344021700399</c:v>
                </c:pt>
                <c:pt idx="9791">
                  <c:v>1228.0325731224909</c:v>
                </c:pt>
                <c:pt idx="9792">
                  <c:v>1228.130741896686</c:v>
                </c:pt>
                <c:pt idx="9793">
                  <c:v>1228.2289084928959</c:v>
                </c:pt>
                <c:pt idx="9794">
                  <c:v>1228.327072911394</c:v>
                </c:pt>
                <c:pt idx="9795">
                  <c:v>1228.4252351524481</c:v>
                </c:pt>
                <c:pt idx="9796">
                  <c:v>1228.523395216331</c:v>
                </c:pt>
                <c:pt idx="9797">
                  <c:v>1228.621553103311</c:v>
                </c:pt>
                <c:pt idx="9798">
                  <c:v>1228.7197088136611</c:v>
                </c:pt>
                <c:pt idx="9799">
                  <c:v>1228.8178623476481</c:v>
                </c:pt>
                <c:pt idx="9800">
                  <c:v>1228.916013705546</c:v>
                </c:pt>
                <c:pt idx="9801">
                  <c:v>1229.014162887622</c:v>
                </c:pt>
                <c:pt idx="9802">
                  <c:v>1229.1123098941489</c:v>
                </c:pt>
                <c:pt idx="9803">
                  <c:v>1229.2104547253971</c:v>
                </c:pt>
                <c:pt idx="9804">
                  <c:v>1229.3085973816339</c:v>
                </c:pt>
                <c:pt idx="9805">
                  <c:v>1229.40673786313</c:v>
                </c:pt>
                <c:pt idx="9806">
                  <c:v>1229.5048761701571</c:v>
                </c:pt>
                <c:pt idx="9807">
                  <c:v>1229.6030123029841</c:v>
                </c:pt>
                <c:pt idx="9808">
                  <c:v>1229.70114626188</c:v>
                </c:pt>
                <c:pt idx="9809">
                  <c:v>1229.7992780471179</c:v>
                </c:pt>
                <c:pt idx="9810">
                  <c:v>1229.8974076589641</c:v>
                </c:pt>
                <c:pt idx="9811">
                  <c:v>1229.99553509769</c:v>
                </c:pt>
                <c:pt idx="9812">
                  <c:v>1230.0936603635621</c:v>
                </c:pt>
                <c:pt idx="9813">
                  <c:v>1230.191783456853</c:v>
                </c:pt>
                <c:pt idx="9814">
                  <c:v>1230.289904377832</c:v>
                </c:pt>
                <c:pt idx="9815">
                  <c:v>1230.388023126769</c:v>
                </c:pt>
                <c:pt idx="9816">
                  <c:v>1230.4861397039331</c:v>
                </c:pt>
                <c:pt idx="9817">
                  <c:v>1230.584254109589</c:v>
                </c:pt>
                <c:pt idx="9818">
                  <c:v>1230.682366344013</c:v>
                </c:pt>
                <c:pt idx="9819">
                  <c:v>1230.780476407471</c:v>
                </c:pt>
                <c:pt idx="9820">
                  <c:v>1230.8785843002329</c:v>
                </c:pt>
                <c:pt idx="9821">
                  <c:v>1230.9766900225659</c:v>
                </c:pt>
                <c:pt idx="9822">
                  <c:v>1231.074793574739</c:v>
                </c:pt>
                <c:pt idx="9823">
                  <c:v>1231.1728949570249</c:v>
                </c:pt>
                <c:pt idx="9824">
                  <c:v>1231.2709941696889</c:v>
                </c:pt>
                <c:pt idx="9825">
                  <c:v>1231.369091213</c:v>
                </c:pt>
                <c:pt idx="9826">
                  <c:v>1231.4671860872299</c:v>
                </c:pt>
                <c:pt idx="9827">
                  <c:v>1231.5652787926431</c:v>
                </c:pt>
                <c:pt idx="9828">
                  <c:v>1231.6633693295109</c:v>
                </c:pt>
                <c:pt idx="9829">
                  <c:v>1231.761457698103</c:v>
                </c:pt>
                <c:pt idx="9830">
                  <c:v>1231.8595438986829</c:v>
                </c:pt>
                <c:pt idx="9831">
                  <c:v>1231.9576279315229</c:v>
                </c:pt>
                <c:pt idx="9832">
                  <c:v>1232.055709796894</c:v>
                </c:pt>
                <c:pt idx="9833">
                  <c:v>1232.1537894950591</c:v>
                </c:pt>
                <c:pt idx="9834">
                  <c:v>1232.251867026288</c:v>
                </c:pt>
                <c:pt idx="9835">
                  <c:v>1232.3499423908499</c:v>
                </c:pt>
                <c:pt idx="9836">
                  <c:v>1232.448015589013</c:v>
                </c:pt>
                <c:pt idx="9837">
                  <c:v>1232.546086621046</c:v>
                </c:pt>
                <c:pt idx="9838">
                  <c:v>1232.6441554872169</c:v>
                </c:pt>
                <c:pt idx="9839">
                  <c:v>1232.742222187791</c:v>
                </c:pt>
                <c:pt idx="9840">
                  <c:v>1232.840286723037</c:v>
                </c:pt>
                <c:pt idx="9841">
                  <c:v>1232.938349093225</c:v>
                </c:pt>
                <c:pt idx="9842">
                  <c:v>1233.0364092986219</c:v>
                </c:pt>
                <c:pt idx="9843">
                  <c:v>1233.134467339494</c:v>
                </c:pt>
                <c:pt idx="9844">
                  <c:v>1233.2325232161111</c:v>
                </c:pt>
                <c:pt idx="9845">
                  <c:v>1233.3305769287399</c:v>
                </c:pt>
                <c:pt idx="9846">
                  <c:v>1233.428628477649</c:v>
                </c:pt>
                <c:pt idx="9847">
                  <c:v>1233.526677863103</c:v>
                </c:pt>
                <c:pt idx="9848">
                  <c:v>1233.6247250853689</c:v>
                </c:pt>
                <c:pt idx="9849">
                  <c:v>1233.72277014472</c:v>
                </c:pt>
                <c:pt idx="9850">
                  <c:v>1233.8208130414159</c:v>
                </c:pt>
                <c:pt idx="9851">
                  <c:v>1233.91885377573</c:v>
                </c:pt>
                <c:pt idx="9852">
                  <c:v>1234.016892347928</c:v>
                </c:pt>
                <c:pt idx="9853">
                  <c:v>1234.114928758273</c:v>
                </c:pt>
                <c:pt idx="9854">
                  <c:v>1234.2129630070369</c:v>
                </c:pt>
                <c:pt idx="9855">
                  <c:v>1234.3109950944861</c:v>
                </c:pt>
                <c:pt idx="9856">
                  <c:v>1234.409025020886</c:v>
                </c:pt>
                <c:pt idx="9857">
                  <c:v>1234.507052786503</c:v>
                </c:pt>
                <c:pt idx="9858">
                  <c:v>1234.605078391605</c:v>
                </c:pt>
                <c:pt idx="9859">
                  <c:v>1234.703101836461</c:v>
                </c:pt>
                <c:pt idx="9860">
                  <c:v>1234.801123121332</c:v>
                </c:pt>
                <c:pt idx="9861">
                  <c:v>1234.899142246489</c:v>
                </c:pt>
                <c:pt idx="9862">
                  <c:v>1234.9971592121981</c:v>
                </c:pt>
                <c:pt idx="9863">
                  <c:v>1235.0951740187249</c:v>
                </c:pt>
                <c:pt idx="9864">
                  <c:v>1235.1931866663369</c:v>
                </c:pt>
                <c:pt idx="9865">
                  <c:v>1235.291197155301</c:v>
                </c:pt>
                <c:pt idx="9866">
                  <c:v>1235.38920548588</c:v>
                </c:pt>
                <c:pt idx="9867">
                  <c:v>1235.4872116583431</c:v>
                </c:pt>
                <c:pt idx="9868">
                  <c:v>1235.5852156729579</c:v>
                </c:pt>
                <c:pt idx="9869">
                  <c:v>1235.6832175299869</c:v>
                </c:pt>
                <c:pt idx="9870">
                  <c:v>1235.7812172296969</c:v>
                </c:pt>
                <c:pt idx="9871">
                  <c:v>1235.879214772358</c:v>
                </c:pt>
                <c:pt idx="9872">
                  <c:v>1235.97721015823</c:v>
                </c:pt>
                <c:pt idx="9873">
                  <c:v>1236.075203387586</c:v>
                </c:pt>
                <c:pt idx="9874">
                  <c:v>1236.173194460684</c:v>
                </c:pt>
                <c:pt idx="9875">
                  <c:v>1236.271183377796</c:v>
                </c:pt>
                <c:pt idx="9876">
                  <c:v>1236.3691701391861</c:v>
                </c:pt>
                <c:pt idx="9877">
                  <c:v>1236.467154745118</c:v>
                </c:pt>
                <c:pt idx="9878">
                  <c:v>1236.565137195857</c:v>
                </c:pt>
                <c:pt idx="9879">
                  <c:v>1236.663117491672</c:v>
                </c:pt>
                <c:pt idx="9880">
                  <c:v>1236.7610956328281</c:v>
                </c:pt>
                <c:pt idx="9881">
                  <c:v>1236.8590716195879</c:v>
                </c:pt>
                <c:pt idx="9882">
                  <c:v>1236.95704545222</c:v>
                </c:pt>
                <c:pt idx="9883">
                  <c:v>1237.0550171309851</c:v>
                </c:pt>
                <c:pt idx="9884">
                  <c:v>1237.1529866561521</c:v>
                </c:pt>
                <c:pt idx="9885">
                  <c:v>1237.2509540279891</c:v>
                </c:pt>
                <c:pt idx="9886">
                  <c:v>1237.3489192467559</c:v>
                </c:pt>
                <c:pt idx="9887">
                  <c:v>1237.4468823127179</c:v>
                </c:pt>
                <c:pt idx="9888">
                  <c:v>1237.5448432261419</c:v>
                </c:pt>
                <c:pt idx="9889">
                  <c:v>1237.642801987294</c:v>
                </c:pt>
                <c:pt idx="9890">
                  <c:v>1237.740758596437</c:v>
                </c:pt>
                <c:pt idx="9891">
                  <c:v>1237.838713053836</c:v>
                </c:pt>
                <c:pt idx="9892">
                  <c:v>1237.9366653597581</c:v>
                </c:pt>
                <c:pt idx="9893">
                  <c:v>1238.0346155144639</c:v>
                </c:pt>
                <c:pt idx="9894">
                  <c:v>1238.132563518222</c:v>
                </c:pt>
                <c:pt idx="9895">
                  <c:v>1238.2305093712951</c:v>
                </c:pt>
                <c:pt idx="9896">
                  <c:v>1238.328453073947</c:v>
                </c:pt>
                <c:pt idx="9897">
                  <c:v>1238.426394626445</c:v>
                </c:pt>
                <c:pt idx="9898">
                  <c:v>1238.5243340290499</c:v>
                </c:pt>
                <c:pt idx="9899">
                  <c:v>1238.6222712820311</c:v>
                </c:pt>
                <c:pt idx="9900">
                  <c:v>1238.7202063856471</c:v>
                </c:pt>
                <c:pt idx="9901">
                  <c:v>1238.818139340164</c:v>
                </c:pt>
                <c:pt idx="9902">
                  <c:v>1238.91607014585</c:v>
                </c:pt>
                <c:pt idx="9903">
                  <c:v>1239.0139988029639</c:v>
                </c:pt>
                <c:pt idx="9904">
                  <c:v>1239.1119253117711</c:v>
                </c:pt>
                <c:pt idx="9905">
                  <c:v>1239.2098496725371</c:v>
                </c:pt>
                <c:pt idx="9906">
                  <c:v>1239.307771885527</c:v>
                </c:pt>
                <c:pt idx="9907">
                  <c:v>1239.405691951004</c:v>
                </c:pt>
                <c:pt idx="9908">
                  <c:v>1239.503609869229</c:v>
                </c:pt>
                <c:pt idx="9909">
                  <c:v>1239.6015256404651</c:v>
                </c:pt>
                <c:pt idx="9910">
                  <c:v>1239.6994392649819</c:v>
                </c:pt>
                <c:pt idx="9911">
                  <c:v>1239.7973507430399</c:v>
                </c:pt>
                <c:pt idx="9912">
                  <c:v>1239.8952600749019</c:v>
                </c:pt>
                <c:pt idx="9913">
                  <c:v>1239.9931672608329</c:v>
                </c:pt>
                <c:pt idx="9914">
                  <c:v>1240.0910723010941</c:v>
                </c:pt>
                <c:pt idx="9915">
                  <c:v>1240.18897519595</c:v>
                </c:pt>
                <c:pt idx="9916">
                  <c:v>1240.286875945668</c:v>
                </c:pt>
                <c:pt idx="9917">
                  <c:v>1240.3847745505041</c:v>
                </c:pt>
                <c:pt idx="9918">
                  <c:v>1240.482671010727</c:v>
                </c:pt>
                <c:pt idx="9919">
                  <c:v>1240.5805653265979</c:v>
                </c:pt>
                <c:pt idx="9920">
                  <c:v>1240.6784574983781</c:v>
                </c:pt>
                <c:pt idx="9921">
                  <c:v>1240.7763475263359</c:v>
                </c:pt>
                <c:pt idx="9922">
                  <c:v>1240.874235410731</c:v>
                </c:pt>
                <c:pt idx="9923">
                  <c:v>1240.9721211518249</c:v>
                </c:pt>
                <c:pt idx="9924">
                  <c:v>1241.070004749886</c:v>
                </c:pt>
                <c:pt idx="9925">
                  <c:v>1241.1678862051681</c:v>
                </c:pt>
                <c:pt idx="9926">
                  <c:v>1241.265765517943</c:v>
                </c:pt>
                <c:pt idx="9927">
                  <c:v>1241.363642688468</c:v>
                </c:pt>
                <c:pt idx="9928">
                  <c:v>1241.4615177170081</c:v>
                </c:pt>
                <c:pt idx="9929">
                  <c:v>1241.5593906038271</c:v>
                </c:pt>
                <c:pt idx="9930">
                  <c:v>1241.657261349183</c:v>
                </c:pt>
                <c:pt idx="9931">
                  <c:v>1241.7551299533429</c:v>
                </c:pt>
                <c:pt idx="9932">
                  <c:v>1241.852996416565</c:v>
                </c:pt>
                <c:pt idx="9933">
                  <c:v>1241.950860739116</c:v>
                </c:pt>
                <c:pt idx="9934">
                  <c:v>1242.0487229212549</c:v>
                </c:pt>
                <c:pt idx="9935">
                  <c:v>1242.1465829632471</c:v>
                </c:pt>
                <c:pt idx="9936">
                  <c:v>1242.24444086535</c:v>
                </c:pt>
                <c:pt idx="9937">
                  <c:v>1242.342296627831</c:v>
                </c:pt>
                <c:pt idx="9938">
                  <c:v>1242.44015025095</c:v>
                </c:pt>
                <c:pt idx="9939">
                  <c:v>1242.538001734968</c:v>
                </c:pt>
                <c:pt idx="9940">
                  <c:v>1242.6358510801499</c:v>
                </c:pt>
                <c:pt idx="9941">
                  <c:v>1242.7336982867539</c:v>
                </c:pt>
                <c:pt idx="9942">
                  <c:v>1242.831543355044</c:v>
                </c:pt>
                <c:pt idx="9943">
                  <c:v>1242.9293862852801</c:v>
                </c:pt>
                <c:pt idx="9944">
                  <c:v>1243.027227077728</c:v>
                </c:pt>
                <c:pt idx="9945">
                  <c:v>1243.1250657326459</c:v>
                </c:pt>
                <c:pt idx="9946">
                  <c:v>1243.222902250295</c:v>
                </c:pt>
                <c:pt idx="9947">
                  <c:v>1243.32073663094</c:v>
                </c:pt>
                <c:pt idx="9948">
                  <c:v>1243.418568874838</c:v>
                </c:pt>
                <c:pt idx="9949">
                  <c:v>1243.5163989822549</c:v>
                </c:pt>
                <c:pt idx="9950">
                  <c:v>1243.6142269534521</c:v>
                </c:pt>
                <c:pt idx="9951">
                  <c:v>1243.712052788685</c:v>
                </c:pt>
                <c:pt idx="9952">
                  <c:v>1243.8098764882211</c:v>
                </c:pt>
                <c:pt idx="9953">
                  <c:v>1243.9076980523189</c:v>
                </c:pt>
                <c:pt idx="9954">
                  <c:v>1244.0055174812401</c:v>
                </c:pt>
                <c:pt idx="9955">
                  <c:v>1244.103334775245</c:v>
                </c:pt>
                <c:pt idx="9956">
                  <c:v>1244.2011499345949</c:v>
                </c:pt>
                <c:pt idx="9957">
                  <c:v>1244.2989629595529</c:v>
                </c:pt>
                <c:pt idx="9958">
                  <c:v>1244.396773850377</c:v>
                </c:pt>
                <c:pt idx="9959">
                  <c:v>1244.494582607331</c:v>
                </c:pt>
                <c:pt idx="9960">
                  <c:v>1244.5923892306739</c:v>
                </c:pt>
                <c:pt idx="9961">
                  <c:v>1244.6901937206651</c:v>
                </c:pt>
                <c:pt idx="9962">
                  <c:v>1244.787996077567</c:v>
                </c:pt>
                <c:pt idx="9963">
                  <c:v>1244.885796301641</c:v>
                </c:pt>
                <c:pt idx="9964">
                  <c:v>1244.983594393145</c:v>
                </c:pt>
                <c:pt idx="9965">
                  <c:v>1245.0813903523399</c:v>
                </c:pt>
                <c:pt idx="9966">
                  <c:v>1245.17918417949</c:v>
                </c:pt>
                <c:pt idx="9967">
                  <c:v>1245.276975874853</c:v>
                </c:pt>
                <c:pt idx="9968">
                  <c:v>1245.374765438688</c:v>
                </c:pt>
                <c:pt idx="9969">
                  <c:v>1245.4725528712599</c:v>
                </c:pt>
                <c:pt idx="9970">
                  <c:v>1245.570338172821</c:v>
                </c:pt>
                <c:pt idx="9971">
                  <c:v>1245.668121343637</c:v>
                </c:pt>
                <c:pt idx="9972">
                  <c:v>1245.7659023839699</c:v>
                </c:pt>
                <c:pt idx="9973">
                  <c:v>1245.863681294074</c:v>
                </c:pt>
                <c:pt idx="9974">
                  <c:v>1245.9614580742141</c:v>
                </c:pt>
                <c:pt idx="9975">
                  <c:v>1246.059232724647</c:v>
                </c:pt>
                <c:pt idx="9976">
                  <c:v>1246.1570052456359</c:v>
                </c:pt>
                <c:pt idx="9977">
                  <c:v>1246.2547756374361</c:v>
                </c:pt>
                <c:pt idx="9978">
                  <c:v>1246.352543900311</c:v>
                </c:pt>
                <c:pt idx="9979">
                  <c:v>1246.45031003452</c:v>
                </c:pt>
                <c:pt idx="9980">
                  <c:v>1246.5480740403209</c:v>
                </c:pt>
                <c:pt idx="9981">
                  <c:v>1246.645835917971</c:v>
                </c:pt>
                <c:pt idx="9982">
                  <c:v>1246.743595667738</c:v>
                </c:pt>
                <c:pt idx="9983">
                  <c:v>1246.8413532898751</c:v>
                </c:pt>
                <c:pt idx="9984">
                  <c:v>1246.9391087846429</c:v>
                </c:pt>
                <c:pt idx="9985">
                  <c:v>1247.0368621523</c:v>
                </c:pt>
                <c:pt idx="9986">
                  <c:v>1247.134613393107</c:v>
                </c:pt>
                <c:pt idx="9987">
                  <c:v>1247.2323625073229</c:v>
                </c:pt>
                <c:pt idx="9988">
                  <c:v>1247.330109495206</c:v>
                </c:pt>
                <c:pt idx="9989">
                  <c:v>1247.4278543570181</c:v>
                </c:pt>
                <c:pt idx="9990">
                  <c:v>1247.525597093015</c:v>
                </c:pt>
                <c:pt idx="9991">
                  <c:v>1247.6233377034559</c:v>
                </c:pt>
                <c:pt idx="9992">
                  <c:v>1247.721076188604</c:v>
                </c:pt>
                <c:pt idx="9993">
                  <c:v>1247.8188125487129</c:v>
                </c:pt>
                <c:pt idx="9994">
                  <c:v>1247.9165467840439</c:v>
                </c:pt>
                <c:pt idx="9995">
                  <c:v>1248.0142788948549</c:v>
                </c:pt>
                <c:pt idx="9996">
                  <c:v>1248.112008881405</c:v>
                </c:pt>
                <c:pt idx="9997">
                  <c:v>1248.2097367439551</c:v>
                </c:pt>
                <c:pt idx="9998">
                  <c:v>1248.30746248276</c:v>
                </c:pt>
                <c:pt idx="9999">
                  <c:v>1248.4051860980801</c:v>
                </c:pt>
                <c:pt idx="10000">
                  <c:v>1248.5029075901739</c:v>
                </c:pt>
                <c:pt idx="10001">
                  <c:v>1248.6006269592999</c:v>
                </c:pt>
                <c:pt idx="10002">
                  <c:v>1248.698344205719</c:v>
                </c:pt>
                <c:pt idx="10003">
                  <c:v>1248.796059329683</c:v>
                </c:pt>
                <c:pt idx="10004">
                  <c:v>1248.8937723314541</c:v>
                </c:pt>
                <c:pt idx="10005">
                  <c:v>1248.991483211292</c:v>
                </c:pt>
                <c:pt idx="10006">
                  <c:v>1249.0891919694541</c:v>
                </c:pt>
                <c:pt idx="10007">
                  <c:v>1249.186898606197</c:v>
                </c:pt>
                <c:pt idx="10008">
                  <c:v>1249.284603121778</c:v>
                </c:pt>
                <c:pt idx="10009">
                  <c:v>1249.382305516458</c:v>
                </c:pt>
                <c:pt idx="10010">
                  <c:v>1249.4800057904949</c:v>
                </c:pt>
                <c:pt idx="10011">
                  <c:v>1249.5777039441441</c:v>
                </c:pt>
                <c:pt idx="10012">
                  <c:v>1249.6753999776611</c:v>
                </c:pt>
                <c:pt idx="10013">
                  <c:v>1249.7730938913101</c:v>
                </c:pt>
                <c:pt idx="10014">
                  <c:v>1249.8707856853439</c:v>
                </c:pt>
                <c:pt idx="10015">
                  <c:v>1249.9684753600229</c:v>
                </c:pt>
                <c:pt idx="10016">
                  <c:v>1250.066162915605</c:v>
                </c:pt>
                <c:pt idx="10017">
                  <c:v>1250.1638483523429</c:v>
                </c:pt>
                <c:pt idx="10018">
                  <c:v>1250.2615316705021</c:v>
                </c:pt>
                <c:pt idx="10019">
                  <c:v>1250.359212870331</c:v>
                </c:pt>
                <c:pt idx="10020">
                  <c:v>1250.456891952095</c:v>
                </c:pt>
                <c:pt idx="10021">
                  <c:v>1250.5545689160469</c:v>
                </c:pt>
                <c:pt idx="10022">
                  <c:v>1250.652243762443</c:v>
                </c:pt>
                <c:pt idx="10023">
                  <c:v>1250.749916491545</c:v>
                </c:pt>
                <c:pt idx="10024">
                  <c:v>1250.8475871036051</c:v>
                </c:pt>
                <c:pt idx="10025">
                  <c:v>1250.9452555988821</c:v>
                </c:pt>
                <c:pt idx="10026">
                  <c:v>1251.0429219776349</c:v>
                </c:pt>
                <c:pt idx="10027">
                  <c:v>1251.1405862401191</c:v>
                </c:pt>
                <c:pt idx="10028">
                  <c:v>1251.2382483865899</c:v>
                </c:pt>
                <c:pt idx="10029">
                  <c:v>1251.335908417308</c:v>
                </c:pt>
                <c:pt idx="10030">
                  <c:v>1251.433566332526</c:v>
                </c:pt>
                <c:pt idx="10031">
                  <c:v>1251.5312221325039</c:v>
                </c:pt>
                <c:pt idx="10032">
                  <c:v>1251.6288758174969</c:v>
                </c:pt>
                <c:pt idx="10033">
                  <c:v>1251.7265273877631</c:v>
                </c:pt>
                <c:pt idx="10034">
                  <c:v>1251.8241768435551</c:v>
                </c:pt>
                <c:pt idx="10035">
                  <c:v>1251.921824185134</c:v>
                </c:pt>
                <c:pt idx="10036">
                  <c:v>1252.0194694127531</c:v>
                </c:pt>
                <c:pt idx="10037">
                  <c:v>1252.1171125266701</c:v>
                </c:pt>
                <c:pt idx="10038">
                  <c:v>1252.2147535271431</c:v>
                </c:pt>
                <c:pt idx="10039">
                  <c:v>1252.312392414424</c:v>
                </c:pt>
                <c:pt idx="10040">
                  <c:v>1252.4100291887719</c:v>
                </c:pt>
                <c:pt idx="10041">
                  <c:v>1252.507663850442</c:v>
                </c:pt>
                <c:pt idx="10042">
                  <c:v>1252.605296399692</c:v>
                </c:pt>
                <c:pt idx="10043">
                  <c:v>1252.702926836778</c:v>
                </c:pt>
                <c:pt idx="10044">
                  <c:v>1252.8005551619531</c:v>
                </c:pt>
                <c:pt idx="10045">
                  <c:v>1252.8981813754749</c:v>
                </c:pt>
                <c:pt idx="10046">
                  <c:v>1252.9958054776021</c:v>
                </c:pt>
                <c:pt idx="10047">
                  <c:v>1253.0934274685851</c:v>
                </c:pt>
                <c:pt idx="10048">
                  <c:v>1253.191047348683</c:v>
                </c:pt>
                <c:pt idx="10049">
                  <c:v>1253.28866511815</c:v>
                </c:pt>
                <c:pt idx="10050">
                  <c:v>1253.3862807772409</c:v>
                </c:pt>
                <c:pt idx="10051">
                  <c:v>1253.4838943262189</c:v>
                </c:pt>
                <c:pt idx="10052">
                  <c:v>1253.5815057653281</c:v>
                </c:pt>
                <c:pt idx="10053">
                  <c:v>1253.679115094832</c:v>
                </c:pt>
                <c:pt idx="10054">
                  <c:v>1253.7767223149831</c:v>
                </c:pt>
                <c:pt idx="10055">
                  <c:v>1253.874327426038</c:v>
                </c:pt>
                <c:pt idx="10056">
                  <c:v>1253.9719304282489</c:v>
                </c:pt>
                <c:pt idx="10057">
                  <c:v>1254.0695313218771</c:v>
                </c:pt>
                <c:pt idx="10058">
                  <c:v>1254.1671301071719</c:v>
                </c:pt>
                <c:pt idx="10059">
                  <c:v>1254.2647267843899</c:v>
                </c:pt>
                <c:pt idx="10060">
                  <c:v>1254.362321353788</c:v>
                </c:pt>
                <c:pt idx="10061">
                  <c:v>1254.4599138156209</c:v>
                </c:pt>
                <c:pt idx="10062">
                  <c:v>1254.5575041701429</c:v>
                </c:pt>
                <c:pt idx="10063">
                  <c:v>1254.6550924176061</c:v>
                </c:pt>
                <c:pt idx="10064">
                  <c:v>1254.75267855827</c:v>
                </c:pt>
                <c:pt idx="10065">
                  <c:v>1254.8502625923859</c:v>
                </c:pt>
                <c:pt idx="10066">
                  <c:v>1254.9478445202139</c:v>
                </c:pt>
                <c:pt idx="10067">
                  <c:v>1255.0454243420011</c:v>
                </c:pt>
                <c:pt idx="10068">
                  <c:v>1255.1430020580081</c:v>
                </c:pt>
                <c:pt idx="10069">
                  <c:v>1255.240577668487</c:v>
                </c:pt>
                <c:pt idx="10070">
                  <c:v>1255.338151173692</c:v>
                </c:pt>
                <c:pt idx="10071">
                  <c:v>1255.4357225738811</c:v>
                </c:pt>
                <c:pt idx="10072">
                  <c:v>1255.5332918693009</c:v>
                </c:pt>
                <c:pt idx="10073">
                  <c:v>1255.6308590602141</c:v>
                </c:pt>
                <c:pt idx="10074">
                  <c:v>1255.728424146871</c:v>
                </c:pt>
                <c:pt idx="10075">
                  <c:v>1255.825987129527</c:v>
                </c:pt>
                <c:pt idx="10076">
                  <c:v>1255.9235480084351</c:v>
                </c:pt>
                <c:pt idx="10077">
                  <c:v>1256.02110678385</c:v>
                </c:pt>
                <c:pt idx="10078">
                  <c:v>1256.1186634560261</c:v>
                </c:pt>
                <c:pt idx="10079">
                  <c:v>1256.216218025219</c:v>
                </c:pt>
                <c:pt idx="10080">
                  <c:v>1256.313770491678</c:v>
                </c:pt>
                <c:pt idx="10081">
                  <c:v>1256.4113208556589</c:v>
                </c:pt>
                <c:pt idx="10082">
                  <c:v>1256.508869117421</c:v>
                </c:pt>
                <c:pt idx="10083">
                  <c:v>1256.606415277211</c:v>
                </c:pt>
                <c:pt idx="10084">
                  <c:v>1256.7039593352849</c:v>
                </c:pt>
                <c:pt idx="10085">
                  <c:v>1256.8015012919</c:v>
                </c:pt>
                <c:pt idx="10086">
                  <c:v>1256.8990411473019</c:v>
                </c:pt>
                <c:pt idx="10087">
                  <c:v>1256.996578901751</c:v>
                </c:pt>
                <c:pt idx="10088">
                  <c:v>1257.0941145555</c:v>
                </c:pt>
                <c:pt idx="10089">
                  <c:v>1257.1916481087981</c:v>
                </c:pt>
                <c:pt idx="10090">
                  <c:v>1257.289179561905</c:v>
                </c:pt>
                <c:pt idx="10091">
                  <c:v>1257.386708915071</c:v>
                </c:pt>
                <c:pt idx="10092">
                  <c:v>1257.484236168546</c:v>
                </c:pt>
                <c:pt idx="10093">
                  <c:v>1257.58176132259</c:v>
                </c:pt>
                <c:pt idx="10094">
                  <c:v>1257.6792843774499</c:v>
                </c:pt>
                <c:pt idx="10095">
                  <c:v>1257.7768053333839</c:v>
                </c:pt>
                <c:pt idx="10096">
                  <c:v>1257.87432419064</c:v>
                </c:pt>
                <c:pt idx="10097">
                  <c:v>1257.971840949476</c:v>
                </c:pt>
                <c:pt idx="10098">
                  <c:v>1258.0693556101439</c:v>
                </c:pt>
                <c:pt idx="10099">
                  <c:v>1258.1668681728929</c:v>
                </c:pt>
                <c:pt idx="10100">
                  <c:v>1258.2643786379799</c:v>
                </c:pt>
                <c:pt idx="10101">
                  <c:v>1258.3618870056571</c:v>
                </c:pt>
                <c:pt idx="10102">
                  <c:v>1258.4593932761741</c:v>
                </c:pt>
                <c:pt idx="10103">
                  <c:v>1258.556897449788</c:v>
                </c:pt>
                <c:pt idx="10104">
                  <c:v>1258.6543995267491</c:v>
                </c:pt>
                <c:pt idx="10105">
                  <c:v>1258.7518995073081</c:v>
                </c:pt>
                <c:pt idx="10106">
                  <c:v>1258.849397391723</c:v>
                </c:pt>
                <c:pt idx="10107">
                  <c:v>1258.9468931802401</c:v>
                </c:pt>
                <c:pt idx="10108">
                  <c:v>1259.0443868731149</c:v>
                </c:pt>
                <c:pt idx="10109">
                  <c:v>1259.141878470602</c:v>
                </c:pt>
                <c:pt idx="10110">
                  <c:v>1259.239367972948</c:v>
                </c:pt>
                <c:pt idx="10111">
                  <c:v>1259.33685538041</c:v>
                </c:pt>
                <c:pt idx="10112">
                  <c:v>1259.4343406932369</c:v>
                </c:pt>
                <c:pt idx="10113">
                  <c:v>1259.531823911683</c:v>
                </c:pt>
                <c:pt idx="10114">
                  <c:v>1259.6293050360021</c:v>
                </c:pt>
                <c:pt idx="10115">
                  <c:v>1259.726784066442</c:v>
                </c:pt>
                <c:pt idx="10116">
                  <c:v>1259.824261003258</c:v>
                </c:pt>
                <c:pt idx="10117">
                  <c:v>1259.921735846699</c:v>
                </c:pt>
                <c:pt idx="10118">
                  <c:v>1260.019208597018</c:v>
                </c:pt>
                <c:pt idx="10119">
                  <c:v>1260.1166792544691</c:v>
                </c:pt>
                <c:pt idx="10120">
                  <c:v>1260.2141478193009</c:v>
                </c:pt>
                <c:pt idx="10121">
                  <c:v>1260.3116142917679</c:v>
                </c:pt>
                <c:pt idx="10122">
                  <c:v>1260.4090786721199</c:v>
                </c:pt>
                <c:pt idx="10123">
                  <c:v>1260.506540960607</c:v>
                </c:pt>
                <c:pt idx="10124">
                  <c:v>1260.6040011574851</c:v>
                </c:pt>
                <c:pt idx="10125">
                  <c:v>1260.701459263001</c:v>
                </c:pt>
                <c:pt idx="10126">
                  <c:v>1260.7989152774071</c:v>
                </c:pt>
                <c:pt idx="10127">
                  <c:v>1260.89636920096</c:v>
                </c:pt>
                <c:pt idx="10128">
                  <c:v>1260.9938210339039</c:v>
                </c:pt>
                <c:pt idx="10129">
                  <c:v>1261.091270776493</c:v>
                </c:pt>
                <c:pt idx="10130">
                  <c:v>1261.188718428981</c:v>
                </c:pt>
                <c:pt idx="10131">
                  <c:v>1261.286163991613</c:v>
                </c:pt>
                <c:pt idx="10132">
                  <c:v>1261.383607464646</c:v>
                </c:pt>
                <c:pt idx="10133">
                  <c:v>1261.4810488483281</c:v>
                </c:pt>
                <c:pt idx="10134">
                  <c:v>1261.5784881429099</c:v>
                </c:pt>
                <c:pt idx="10135">
                  <c:v>1261.6759253486459</c:v>
                </c:pt>
                <c:pt idx="10136">
                  <c:v>1261.773360465781</c:v>
                </c:pt>
                <c:pt idx="10137">
                  <c:v>1261.8707934945719</c:v>
                </c:pt>
                <c:pt idx="10138">
                  <c:v>1261.9682244352659</c:v>
                </c:pt>
                <c:pt idx="10139">
                  <c:v>1262.0656532881151</c:v>
                </c:pt>
                <c:pt idx="10140">
                  <c:v>1262.163080053368</c:v>
                </c:pt>
                <c:pt idx="10141">
                  <c:v>1262.26050473128</c:v>
                </c:pt>
                <c:pt idx="10142">
                  <c:v>1262.357927322096</c:v>
                </c:pt>
                <c:pt idx="10143">
                  <c:v>1262.4553478260691</c:v>
                </c:pt>
                <c:pt idx="10144">
                  <c:v>1262.552766243452</c:v>
                </c:pt>
                <c:pt idx="10145">
                  <c:v>1262.6501825744899</c:v>
                </c:pt>
                <c:pt idx="10146">
                  <c:v>1262.747596819436</c:v>
                </c:pt>
                <c:pt idx="10147">
                  <c:v>1262.8450089785431</c:v>
                </c:pt>
                <c:pt idx="10148">
                  <c:v>1262.942419052056</c:v>
                </c:pt>
                <c:pt idx="10149">
                  <c:v>1263.0398270402279</c:v>
                </c:pt>
                <c:pt idx="10150">
                  <c:v>1263.13723294331</c:v>
                </c:pt>
                <c:pt idx="10151">
                  <c:v>1263.2346367615489</c:v>
                </c:pt>
                <c:pt idx="10152">
                  <c:v>1263.332038495198</c:v>
                </c:pt>
                <c:pt idx="10153">
                  <c:v>1263.429438144509</c:v>
                </c:pt>
                <c:pt idx="10154">
                  <c:v>1263.5268357097241</c:v>
                </c:pt>
                <c:pt idx="10155">
                  <c:v>1263.6242311911001</c:v>
                </c:pt>
                <c:pt idx="10156">
                  <c:v>1263.7216245888819</c:v>
                </c:pt>
                <c:pt idx="10157">
                  <c:v>1263.8190159033229</c:v>
                </c:pt>
                <c:pt idx="10158">
                  <c:v>1263.9164051346711</c:v>
                </c:pt>
                <c:pt idx="10159">
                  <c:v>1264.013792283175</c:v>
                </c:pt>
                <c:pt idx="10160">
                  <c:v>1264.1111773490909</c:v>
                </c:pt>
                <c:pt idx="10161">
                  <c:v>1264.2085603326591</c:v>
                </c:pt>
                <c:pt idx="10162">
                  <c:v>1264.3059412341329</c:v>
                </c:pt>
                <c:pt idx="10163">
                  <c:v>1264.4033200537631</c:v>
                </c:pt>
                <c:pt idx="10164">
                  <c:v>1264.5006967917991</c:v>
                </c:pt>
                <c:pt idx="10165">
                  <c:v>1264.5980714484881</c:v>
                </c:pt>
                <c:pt idx="10166">
                  <c:v>1264.695444024077</c:v>
                </c:pt>
                <c:pt idx="10167">
                  <c:v>1264.79281451882</c:v>
                </c:pt>
                <c:pt idx="10168">
                  <c:v>1264.890182932965</c:v>
                </c:pt>
                <c:pt idx="10169">
                  <c:v>1264.9875492667611</c:v>
                </c:pt>
                <c:pt idx="10170">
                  <c:v>1265.0849135204551</c:v>
                </c:pt>
                <c:pt idx="10171">
                  <c:v>1265.1822756942979</c:v>
                </c:pt>
                <c:pt idx="10172">
                  <c:v>1265.2796357885379</c:v>
                </c:pt>
                <c:pt idx="10173">
                  <c:v>1265.3769938034229</c:v>
                </c:pt>
                <c:pt idx="10174">
                  <c:v>1265.474349739203</c:v>
                </c:pt>
                <c:pt idx="10175">
                  <c:v>1265.571703596127</c:v>
                </c:pt>
                <c:pt idx="10176">
                  <c:v>1265.669055374444</c:v>
                </c:pt>
                <c:pt idx="10177">
                  <c:v>1265.7664050743999</c:v>
                </c:pt>
                <c:pt idx="10178">
                  <c:v>1265.863752696248</c:v>
                </c:pt>
                <c:pt idx="10179">
                  <c:v>1265.9610982402321</c:v>
                </c:pt>
                <c:pt idx="10180">
                  <c:v>1266.0584417066041</c:v>
                </c:pt>
                <c:pt idx="10181">
                  <c:v>1266.155783095609</c:v>
                </c:pt>
                <c:pt idx="10182">
                  <c:v>1266.2531224075001</c:v>
                </c:pt>
                <c:pt idx="10183">
                  <c:v>1266.35045964252</c:v>
                </c:pt>
                <c:pt idx="10184">
                  <c:v>1266.4477948009189</c:v>
                </c:pt>
                <c:pt idx="10185">
                  <c:v>1266.5451278829489</c:v>
                </c:pt>
                <c:pt idx="10186">
                  <c:v>1266.642458888851</c:v>
                </c:pt>
                <c:pt idx="10187">
                  <c:v>1266.739787818881</c:v>
                </c:pt>
                <c:pt idx="10188">
                  <c:v>1266.837114673282</c:v>
                </c:pt>
                <c:pt idx="10189">
                  <c:v>1266.9344394523021</c:v>
                </c:pt>
                <c:pt idx="10190">
                  <c:v>1267.0317621561919</c:v>
                </c:pt>
                <c:pt idx="10191">
                  <c:v>1267.129082785199</c:v>
                </c:pt>
                <c:pt idx="10192">
                  <c:v>1267.226401339567</c:v>
                </c:pt>
                <c:pt idx="10193">
                  <c:v>1267.3237178195459</c:v>
                </c:pt>
                <c:pt idx="10194">
                  <c:v>1267.421032225388</c:v>
                </c:pt>
                <c:pt idx="10195">
                  <c:v>1267.518344557333</c:v>
                </c:pt>
                <c:pt idx="10196">
                  <c:v>1267.6156548156371</c:v>
                </c:pt>
                <c:pt idx="10197">
                  <c:v>1267.71296300054</c:v>
                </c:pt>
                <c:pt idx="10198">
                  <c:v>1267.8102691122931</c:v>
                </c:pt>
                <c:pt idx="10199">
                  <c:v>1267.907573151143</c:v>
                </c:pt>
                <c:pt idx="10200">
                  <c:v>1268.0048751173381</c:v>
                </c:pt>
                <c:pt idx="10201">
                  <c:v>1268.1021750111249</c:v>
                </c:pt>
                <c:pt idx="10202">
                  <c:v>1268.1994728327491</c:v>
                </c:pt>
                <c:pt idx="10203">
                  <c:v>1268.2967685824631</c:v>
                </c:pt>
                <c:pt idx="10204">
                  <c:v>1268.3940622605089</c:v>
                </c:pt>
                <c:pt idx="10205">
                  <c:v>1268.4913538671331</c:v>
                </c:pt>
                <c:pt idx="10206">
                  <c:v>1268.588643402587</c:v>
                </c:pt>
                <c:pt idx="10207">
                  <c:v>1268.6859308671169</c:v>
                </c:pt>
                <c:pt idx="10208">
                  <c:v>1268.783216260965</c:v>
                </c:pt>
                <c:pt idx="10209">
                  <c:v>1268.880499584385</c:v>
                </c:pt>
                <c:pt idx="10210">
                  <c:v>1268.977780837618</c:v>
                </c:pt>
                <c:pt idx="10211">
                  <c:v>1269.075060020913</c:v>
                </c:pt>
                <c:pt idx="10212">
                  <c:v>1269.172337134519</c:v>
                </c:pt>
                <c:pt idx="10213">
                  <c:v>1269.269612178678</c:v>
                </c:pt>
                <c:pt idx="10214">
                  <c:v>1269.366885153642</c:v>
                </c:pt>
                <c:pt idx="10215">
                  <c:v>1269.4641560596531</c:v>
                </c:pt>
                <c:pt idx="10216">
                  <c:v>1269.561424896958</c:v>
                </c:pt>
                <c:pt idx="10217">
                  <c:v>1269.658691665808</c:v>
                </c:pt>
                <c:pt idx="10218">
                  <c:v>1269.7559563664449</c:v>
                </c:pt>
                <c:pt idx="10219">
                  <c:v>1269.853218999117</c:v>
                </c:pt>
                <c:pt idx="10220">
                  <c:v>1269.950479564068</c:v>
                </c:pt>
                <c:pt idx="10221">
                  <c:v>1270.047738061548</c:v>
                </c:pt>
                <c:pt idx="10222">
                  <c:v>1270.1449944917999</c:v>
                </c:pt>
                <c:pt idx="10223">
                  <c:v>1270.242248855074</c:v>
                </c:pt>
                <c:pt idx="10224">
                  <c:v>1270.3395011516141</c:v>
                </c:pt>
                <c:pt idx="10225">
                  <c:v>1270.4367513816619</c:v>
                </c:pt>
                <c:pt idx="10226">
                  <c:v>1270.533999545471</c:v>
                </c:pt>
                <c:pt idx="10227">
                  <c:v>1270.631245643282</c:v>
                </c:pt>
                <c:pt idx="10228">
                  <c:v>1270.728489675342</c:v>
                </c:pt>
                <c:pt idx="10229">
                  <c:v>1270.8257316418981</c:v>
                </c:pt>
                <c:pt idx="10230">
                  <c:v>1270.9229715431959</c:v>
                </c:pt>
                <c:pt idx="10231">
                  <c:v>1271.0202093794801</c:v>
                </c:pt>
                <c:pt idx="10232">
                  <c:v>1271.117445150998</c:v>
                </c:pt>
                <c:pt idx="10233">
                  <c:v>1271.214678857991</c:v>
                </c:pt>
                <c:pt idx="10234">
                  <c:v>1271.311910500712</c:v>
                </c:pt>
                <c:pt idx="10235">
                  <c:v>1271.409140079398</c:v>
                </c:pt>
                <c:pt idx="10236">
                  <c:v>1271.506367594302</c:v>
                </c:pt>
                <c:pt idx="10237">
                  <c:v>1271.6035930456651</c:v>
                </c:pt>
                <c:pt idx="10238">
                  <c:v>1271.7008164337331</c:v>
                </c:pt>
                <c:pt idx="10239">
                  <c:v>1271.798037758751</c:v>
                </c:pt>
                <c:pt idx="10240">
                  <c:v>1271.8952570209681</c:v>
                </c:pt>
                <c:pt idx="10241">
                  <c:v>1271.9924742206231</c:v>
                </c:pt>
                <c:pt idx="10242">
                  <c:v>1272.0896893579661</c:v>
                </c:pt>
                <c:pt idx="10243">
                  <c:v>1272.1869024332409</c:v>
                </c:pt>
                <c:pt idx="10244">
                  <c:v>1272.284113446691</c:v>
                </c:pt>
                <c:pt idx="10245">
                  <c:v>1272.381322398566</c:v>
                </c:pt>
                <c:pt idx="10246">
                  <c:v>1272.478529289104</c:v>
                </c:pt>
                <c:pt idx="10247">
                  <c:v>1272.5757341185531</c:v>
                </c:pt>
                <c:pt idx="10248">
                  <c:v>1272.6729368871579</c:v>
                </c:pt>
                <c:pt idx="10249">
                  <c:v>1272.770137595166</c:v>
                </c:pt>
                <c:pt idx="10250">
                  <c:v>1272.8673362428201</c:v>
                </c:pt>
                <c:pt idx="10251">
                  <c:v>1272.9645328303629</c:v>
                </c:pt>
                <c:pt idx="10252">
                  <c:v>1273.0617273580399</c:v>
                </c:pt>
                <c:pt idx="10253">
                  <c:v>1273.1589198260981</c:v>
                </c:pt>
                <c:pt idx="10254">
                  <c:v>1273.25611023478</c:v>
                </c:pt>
                <c:pt idx="10255">
                  <c:v>1273.353298584331</c:v>
                </c:pt>
                <c:pt idx="10256">
                  <c:v>1273.4504848749939</c:v>
                </c:pt>
                <c:pt idx="10257">
                  <c:v>1273.547669107013</c:v>
                </c:pt>
                <c:pt idx="10258">
                  <c:v>1273.6448512806351</c:v>
                </c:pt>
                <c:pt idx="10259">
                  <c:v>1273.742031396102</c:v>
                </c:pt>
                <c:pt idx="10260">
                  <c:v>1273.839209453658</c:v>
                </c:pt>
                <c:pt idx="10261">
                  <c:v>1273.936385453552</c:v>
                </c:pt>
                <c:pt idx="10262">
                  <c:v>1274.0335593960201</c:v>
                </c:pt>
                <c:pt idx="10263">
                  <c:v>1274.1307312813119</c:v>
                </c:pt>
                <c:pt idx="10264">
                  <c:v>1274.22790110967</c:v>
                </c:pt>
                <c:pt idx="10265">
                  <c:v>1274.3250688813371</c:v>
                </c:pt>
                <c:pt idx="10266">
                  <c:v>1274.42223459656</c:v>
                </c:pt>
                <c:pt idx="10267">
                  <c:v>1274.5193982555791</c:v>
                </c:pt>
                <c:pt idx="10268">
                  <c:v>1274.6165598586399</c:v>
                </c:pt>
                <c:pt idx="10269">
                  <c:v>1274.713719405986</c:v>
                </c:pt>
                <c:pt idx="10270">
                  <c:v>1274.8108768978609</c:v>
                </c:pt>
                <c:pt idx="10271">
                  <c:v>1274.9080323345099</c:v>
                </c:pt>
                <c:pt idx="10272">
                  <c:v>1275.0051857161759</c:v>
                </c:pt>
                <c:pt idx="10273">
                  <c:v>1275.1023370430969</c:v>
                </c:pt>
                <c:pt idx="10274">
                  <c:v>1275.199486315523</c:v>
                </c:pt>
                <c:pt idx="10275">
                  <c:v>1275.296633533698</c:v>
                </c:pt>
                <c:pt idx="10276">
                  <c:v>1275.3937786978599</c:v>
                </c:pt>
                <c:pt idx="10277">
                  <c:v>1275.490921808258</c:v>
                </c:pt>
                <c:pt idx="10278">
                  <c:v>1275.58806286513</c:v>
                </c:pt>
                <c:pt idx="10279">
                  <c:v>1275.685201868723</c:v>
                </c:pt>
                <c:pt idx="10280">
                  <c:v>1275.7823388192769</c:v>
                </c:pt>
                <c:pt idx="10281">
                  <c:v>1275.8794737170381</c:v>
                </c:pt>
                <c:pt idx="10282">
                  <c:v>1275.976606562248</c:v>
                </c:pt>
                <c:pt idx="10283">
                  <c:v>1276.0737373551499</c:v>
                </c:pt>
                <c:pt idx="10284">
                  <c:v>1276.170866095983</c:v>
                </c:pt>
                <c:pt idx="10285">
                  <c:v>1276.2679927849999</c:v>
                </c:pt>
                <c:pt idx="10286">
                  <c:v>1276.365117422431</c:v>
                </c:pt>
                <c:pt idx="10287">
                  <c:v>1276.4622400085291</c:v>
                </c:pt>
                <c:pt idx="10288">
                  <c:v>1276.5593605435331</c:v>
                </c:pt>
                <c:pt idx="10289">
                  <c:v>1276.656479027685</c:v>
                </c:pt>
                <c:pt idx="10290">
                  <c:v>1276.7535954612281</c:v>
                </c:pt>
                <c:pt idx="10291">
                  <c:v>1276.850709844404</c:v>
                </c:pt>
                <c:pt idx="10292">
                  <c:v>1276.947822177458</c:v>
                </c:pt>
                <c:pt idx="10293">
                  <c:v>1277.0449324606291</c:v>
                </c:pt>
                <c:pt idx="10294">
                  <c:v>1277.1420406941611</c:v>
                </c:pt>
                <c:pt idx="10295">
                  <c:v>1277.2391468782989</c:v>
                </c:pt>
                <c:pt idx="10296">
                  <c:v>1277.3362510132799</c:v>
                </c:pt>
                <c:pt idx="10297">
                  <c:v>1277.433353099352</c:v>
                </c:pt>
                <c:pt idx="10298">
                  <c:v>1277.5304531367531</c:v>
                </c:pt>
                <c:pt idx="10299">
                  <c:v>1277.627551125724</c:v>
                </c:pt>
                <c:pt idx="10300">
                  <c:v>1277.724647066512</c:v>
                </c:pt>
                <c:pt idx="10301">
                  <c:v>1277.8217409593569</c:v>
                </c:pt>
                <c:pt idx="10302">
                  <c:v>1277.918832804497</c:v>
                </c:pt>
                <c:pt idx="10303">
                  <c:v>1278.0159226021819</c:v>
                </c:pt>
                <c:pt idx="10304">
                  <c:v>1278.113010352648</c:v>
                </c:pt>
                <c:pt idx="10305">
                  <c:v>1278.210096056137</c:v>
                </c:pt>
                <c:pt idx="10306">
                  <c:v>1278.307179712891</c:v>
                </c:pt>
                <c:pt idx="10307">
                  <c:v>1278.404261323155</c:v>
                </c:pt>
                <c:pt idx="10308">
                  <c:v>1278.501340887168</c:v>
                </c:pt>
                <c:pt idx="10309">
                  <c:v>1278.5984184051711</c:v>
                </c:pt>
                <c:pt idx="10310">
                  <c:v>1278.6954938774061</c:v>
                </c:pt>
                <c:pt idx="10311">
                  <c:v>1278.7925673041179</c:v>
                </c:pt>
                <c:pt idx="10312">
                  <c:v>1278.8896386855411</c:v>
                </c:pt>
                <c:pt idx="10313">
                  <c:v>1278.9867080219251</c:v>
                </c:pt>
                <c:pt idx="10314">
                  <c:v>1279.0837753135061</c:v>
                </c:pt>
                <c:pt idx="10315">
                  <c:v>1279.1808405605279</c:v>
                </c:pt>
                <c:pt idx="10316">
                  <c:v>1279.2779037632299</c:v>
                </c:pt>
                <c:pt idx="10317">
                  <c:v>1279.374964921853</c:v>
                </c:pt>
                <c:pt idx="10318">
                  <c:v>1279.4720240366401</c:v>
                </c:pt>
                <c:pt idx="10319">
                  <c:v>1279.5690811078321</c:v>
                </c:pt>
                <c:pt idx="10320">
                  <c:v>1279.666136135668</c:v>
                </c:pt>
                <c:pt idx="10321">
                  <c:v>1279.763189120391</c:v>
                </c:pt>
                <c:pt idx="10322">
                  <c:v>1279.8602400622431</c:v>
                </c:pt>
                <c:pt idx="10323">
                  <c:v>1279.9572889614601</c:v>
                </c:pt>
                <c:pt idx="10324">
                  <c:v>1280.054335818287</c:v>
                </c:pt>
                <c:pt idx="10325">
                  <c:v>1280.151380632966</c:v>
                </c:pt>
                <c:pt idx="10326">
                  <c:v>1280.2484234057349</c:v>
                </c:pt>
                <c:pt idx="10327">
                  <c:v>1280.3454641368351</c:v>
                </c:pt>
                <c:pt idx="10328">
                  <c:v>1280.44250282651</c:v>
                </c:pt>
                <c:pt idx="10329">
                  <c:v>1280.539539474993</c:v>
                </c:pt>
                <c:pt idx="10330">
                  <c:v>1280.6365740825299</c:v>
                </c:pt>
                <c:pt idx="10331">
                  <c:v>1280.7336066493619</c:v>
                </c:pt>
                <c:pt idx="10332">
                  <c:v>1280.830637175728</c:v>
                </c:pt>
                <c:pt idx="10333">
                  <c:v>1280.9276656618681</c:v>
                </c:pt>
                <c:pt idx="10334">
                  <c:v>1281.024692108022</c:v>
                </c:pt>
                <c:pt idx="10335">
                  <c:v>1281.121716514433</c:v>
                </c:pt>
                <c:pt idx="10336">
                  <c:v>1281.2187388813361</c:v>
                </c:pt>
                <c:pt idx="10337">
                  <c:v>1281.3157592089781</c:v>
                </c:pt>
                <c:pt idx="10338">
                  <c:v>1281.412777497595</c:v>
                </c:pt>
                <c:pt idx="10339">
                  <c:v>1281.5097937474261</c:v>
                </c:pt>
                <c:pt idx="10340">
                  <c:v>1281.606807958713</c:v>
                </c:pt>
                <c:pt idx="10341">
                  <c:v>1281.703820131695</c:v>
                </c:pt>
                <c:pt idx="10342">
                  <c:v>1281.8008302666151</c:v>
                </c:pt>
                <c:pt idx="10343">
                  <c:v>1281.8978383637091</c:v>
                </c:pt>
                <c:pt idx="10344">
                  <c:v>1281.994844423218</c:v>
                </c:pt>
                <c:pt idx="10345">
                  <c:v>1282.0918484453821</c:v>
                </c:pt>
                <c:pt idx="10346">
                  <c:v>1282.1888504304411</c:v>
                </c:pt>
                <c:pt idx="10347">
                  <c:v>1282.2858503786349</c:v>
                </c:pt>
                <c:pt idx="10348">
                  <c:v>1282.382848290202</c:v>
                </c:pt>
                <c:pt idx="10349">
                  <c:v>1282.4798441653829</c:v>
                </c:pt>
                <c:pt idx="10350">
                  <c:v>1282.5768380044181</c:v>
                </c:pt>
                <c:pt idx="10351">
                  <c:v>1282.6738298075429</c:v>
                </c:pt>
                <c:pt idx="10352">
                  <c:v>1282.7708195750049</c:v>
                </c:pt>
                <c:pt idx="10353">
                  <c:v>1282.8678073070339</c:v>
                </c:pt>
                <c:pt idx="10354">
                  <c:v>1282.9647930038741</c:v>
                </c:pt>
                <c:pt idx="10355">
                  <c:v>1283.061776665764</c:v>
                </c:pt>
                <c:pt idx="10356">
                  <c:v>1283.158758292944</c:v>
                </c:pt>
                <c:pt idx="10357">
                  <c:v>1283.255737885652</c:v>
                </c:pt>
                <c:pt idx="10358">
                  <c:v>1283.3527154441269</c:v>
                </c:pt>
                <c:pt idx="10359">
                  <c:v>1283.449690968607</c:v>
                </c:pt>
                <c:pt idx="10360">
                  <c:v>1283.5466644593321</c:v>
                </c:pt>
                <c:pt idx="10361">
                  <c:v>1283.6436359165441</c:v>
                </c:pt>
                <c:pt idx="10362">
                  <c:v>1283.7406053404779</c:v>
                </c:pt>
                <c:pt idx="10363">
                  <c:v>1283.8375727313719</c:v>
                </c:pt>
                <c:pt idx="10364">
                  <c:v>1283.9345380894699</c:v>
                </c:pt>
                <c:pt idx="10365">
                  <c:v>1284.0315014150081</c:v>
                </c:pt>
                <c:pt idx="10366">
                  <c:v>1284.1284627082191</c:v>
                </c:pt>
                <c:pt idx="10367">
                  <c:v>1284.2254219693541</c:v>
                </c:pt>
                <c:pt idx="10368">
                  <c:v>1284.3223791986379</c:v>
                </c:pt>
                <c:pt idx="10369">
                  <c:v>1284.4193343963191</c:v>
                </c:pt>
                <c:pt idx="10370">
                  <c:v>1284.516287562634</c:v>
                </c:pt>
                <c:pt idx="10371">
                  <c:v>1284.6132386978161</c:v>
                </c:pt>
                <c:pt idx="10372">
                  <c:v>1284.7101878021101</c:v>
                </c:pt>
                <c:pt idx="10373">
                  <c:v>1284.807134875751</c:v>
                </c:pt>
                <c:pt idx="10374">
                  <c:v>1284.904079918977</c:v>
                </c:pt>
                <c:pt idx="10375">
                  <c:v>1285.0010229320289</c:v>
                </c:pt>
                <c:pt idx="10376">
                  <c:v>1285.0979639151431</c:v>
                </c:pt>
                <c:pt idx="10377">
                  <c:v>1285.194902868556</c:v>
                </c:pt>
                <c:pt idx="10378">
                  <c:v>1285.2918397925071</c:v>
                </c:pt>
                <c:pt idx="10379">
                  <c:v>1285.3887746872369</c:v>
                </c:pt>
                <c:pt idx="10380">
                  <c:v>1285.485707552981</c:v>
                </c:pt>
                <c:pt idx="10381">
                  <c:v>1285.582638389978</c:v>
                </c:pt>
                <c:pt idx="10382">
                  <c:v>1285.679567198463</c:v>
                </c:pt>
                <c:pt idx="10383">
                  <c:v>1285.776493978678</c:v>
                </c:pt>
                <c:pt idx="10384">
                  <c:v>1285.873418730856</c:v>
                </c:pt>
                <c:pt idx="10385">
                  <c:v>1285.97034145524</c:v>
                </c:pt>
                <c:pt idx="10386">
                  <c:v>1286.067262152065</c:v>
                </c:pt>
                <c:pt idx="10387">
                  <c:v>1286.1641808215679</c:v>
                </c:pt>
                <c:pt idx="10388">
                  <c:v>1286.2610974639899</c:v>
                </c:pt>
                <c:pt idx="10389">
                  <c:v>1286.358012079565</c:v>
                </c:pt>
                <c:pt idx="10390">
                  <c:v>1286.454924668529</c:v>
                </c:pt>
                <c:pt idx="10391">
                  <c:v>1286.551835231126</c:v>
                </c:pt>
                <c:pt idx="10392">
                  <c:v>1286.6487437675869</c:v>
                </c:pt>
                <c:pt idx="10393">
                  <c:v>1286.7456502781511</c:v>
                </c:pt>
                <c:pt idx="10394">
                  <c:v>1286.8425547630579</c:v>
                </c:pt>
                <c:pt idx="10395">
                  <c:v>1286.9394572225401</c:v>
                </c:pt>
                <c:pt idx="10396">
                  <c:v>1287.0363576568391</c:v>
                </c:pt>
                <c:pt idx="10397">
                  <c:v>1287.1332560661899</c:v>
                </c:pt>
                <c:pt idx="10398">
                  <c:v>1287.2301524508309</c:v>
                </c:pt>
                <c:pt idx="10399">
                  <c:v>1287.327046810997</c:v>
                </c:pt>
                <c:pt idx="10400">
                  <c:v>1287.423939146928</c:v>
                </c:pt>
                <c:pt idx="10401">
                  <c:v>1287.520829458859</c:v>
                </c:pt>
                <c:pt idx="10402">
                  <c:v>1287.6177177470249</c:v>
                </c:pt>
                <c:pt idx="10403">
                  <c:v>1287.7146040116679</c:v>
                </c:pt>
                <c:pt idx="10404">
                  <c:v>1287.8114882530199</c:v>
                </c:pt>
                <c:pt idx="10405">
                  <c:v>1287.9083704713189</c:v>
                </c:pt>
                <c:pt idx="10406">
                  <c:v>1288.005250666803</c:v>
                </c:pt>
                <c:pt idx="10407">
                  <c:v>1288.102128839708</c:v>
                </c:pt>
                <c:pt idx="10408">
                  <c:v>1288.199004990269</c:v>
                </c:pt>
                <c:pt idx="10409">
                  <c:v>1288.2958791187259</c:v>
                </c:pt>
                <c:pt idx="10410">
                  <c:v>1288.3927512253131</c:v>
                </c:pt>
                <c:pt idx="10411">
                  <c:v>1288.489621310265</c:v>
                </c:pt>
                <c:pt idx="10412">
                  <c:v>1288.5864893738201</c:v>
                </c:pt>
                <c:pt idx="10413">
                  <c:v>1288.6833554162149</c:v>
                </c:pt>
                <c:pt idx="10414">
                  <c:v>1288.7802194376859</c:v>
                </c:pt>
                <c:pt idx="10415">
                  <c:v>1288.8770814384679</c:v>
                </c:pt>
                <c:pt idx="10416">
                  <c:v>1288.973941418795</c:v>
                </c:pt>
                <c:pt idx="10417">
                  <c:v>1289.070799378909</c:v>
                </c:pt>
                <c:pt idx="10418">
                  <c:v>1289.1676553190439</c:v>
                </c:pt>
                <c:pt idx="10419">
                  <c:v>1289.2645092394339</c:v>
                </c:pt>
                <c:pt idx="10420">
                  <c:v>1289.3613611403159</c:v>
                </c:pt>
                <c:pt idx="10421">
                  <c:v>1289.458211021928</c:v>
                </c:pt>
                <c:pt idx="10422">
                  <c:v>1289.5550588845001</c:v>
                </c:pt>
                <c:pt idx="10423">
                  <c:v>1289.6519047282729</c:v>
                </c:pt>
                <c:pt idx="10424">
                  <c:v>1289.7487485534809</c:v>
                </c:pt>
                <c:pt idx="10425">
                  <c:v>1289.8455903603599</c:v>
                </c:pt>
                <c:pt idx="10426">
                  <c:v>1289.942430149147</c:v>
                </c:pt>
                <c:pt idx="10427">
                  <c:v>1290.0392679200761</c:v>
                </c:pt>
                <c:pt idx="10428">
                  <c:v>1290.1361036733831</c:v>
                </c:pt>
                <c:pt idx="10429">
                  <c:v>1290.232937409301</c:v>
                </c:pt>
                <c:pt idx="10430">
                  <c:v>1290.329769128072</c:v>
                </c:pt>
                <c:pt idx="10431">
                  <c:v>1290.426598829923</c:v>
                </c:pt>
                <c:pt idx="10432">
                  <c:v>1290.5234265150959</c:v>
                </c:pt>
                <c:pt idx="10433">
                  <c:v>1290.6202521838241</c:v>
                </c:pt>
                <c:pt idx="10434">
                  <c:v>1290.717075836342</c:v>
                </c:pt>
                <c:pt idx="10435">
                  <c:v>1290.8138974728861</c:v>
                </c:pt>
                <c:pt idx="10436">
                  <c:v>1290.910717093687</c:v>
                </c:pt>
                <c:pt idx="10437">
                  <c:v>1291.007534698985</c:v>
                </c:pt>
                <c:pt idx="10438">
                  <c:v>1291.1043502890161</c:v>
                </c:pt>
                <c:pt idx="10439">
                  <c:v>1291.2011638640099</c:v>
                </c:pt>
                <c:pt idx="10440">
                  <c:v>1291.2979754242069</c:v>
                </c:pt>
                <c:pt idx="10441">
                  <c:v>1291.3947849698361</c:v>
                </c:pt>
                <c:pt idx="10442">
                  <c:v>1291.4915925011389</c:v>
                </c:pt>
                <c:pt idx="10443">
                  <c:v>1291.5883980183451</c:v>
                </c:pt>
                <c:pt idx="10444">
                  <c:v>1291.6852015216921</c:v>
                </c:pt>
                <c:pt idx="10445">
                  <c:v>1291.782003011414</c:v>
                </c:pt>
                <c:pt idx="10446">
                  <c:v>1291.8788024877431</c:v>
                </c:pt>
                <c:pt idx="10447">
                  <c:v>1291.975599950918</c:v>
                </c:pt>
                <c:pt idx="10448">
                  <c:v>1292.072395401171</c:v>
                </c:pt>
                <c:pt idx="10449">
                  <c:v>1292.1691888387361</c:v>
                </c:pt>
                <c:pt idx="10450">
                  <c:v>1292.26598026385</c:v>
                </c:pt>
                <c:pt idx="10451">
                  <c:v>1292.3627696767451</c:v>
                </c:pt>
                <c:pt idx="10452">
                  <c:v>1292.4595570776551</c:v>
                </c:pt>
                <c:pt idx="10453">
                  <c:v>1292.556342466816</c:v>
                </c:pt>
                <c:pt idx="10454">
                  <c:v>1292.6531258444629</c:v>
                </c:pt>
                <c:pt idx="10455">
                  <c:v>1292.7499072108269</c:v>
                </c:pt>
                <c:pt idx="10456">
                  <c:v>1292.8466865661439</c:v>
                </c:pt>
                <c:pt idx="10457">
                  <c:v>1292.943463910651</c:v>
                </c:pt>
                <c:pt idx="10458">
                  <c:v>1293.040239244576</c:v>
                </c:pt>
                <c:pt idx="10459">
                  <c:v>1293.137012568159</c:v>
                </c:pt>
                <c:pt idx="10460">
                  <c:v>1293.23378388163</c:v>
                </c:pt>
                <c:pt idx="10461">
                  <c:v>1293.3305531852229</c:v>
                </c:pt>
                <c:pt idx="10462">
                  <c:v>1293.4273204791741</c:v>
                </c:pt>
                <c:pt idx="10463">
                  <c:v>1293.5240857637159</c:v>
                </c:pt>
                <c:pt idx="10464">
                  <c:v>1293.6208490390829</c:v>
                </c:pt>
                <c:pt idx="10465">
                  <c:v>1293.7176103055081</c:v>
                </c:pt>
                <c:pt idx="10466">
                  <c:v>1293.814369563225</c:v>
                </c:pt>
                <c:pt idx="10467">
                  <c:v>1293.911126812465</c:v>
                </c:pt>
                <c:pt idx="10468">
                  <c:v>1294.0078820534659</c:v>
                </c:pt>
                <c:pt idx="10469">
                  <c:v>1294.104635286458</c:v>
                </c:pt>
                <c:pt idx="10470">
                  <c:v>1294.2013865116801</c:v>
                </c:pt>
                <c:pt idx="10471">
                  <c:v>1294.298135729357</c:v>
                </c:pt>
                <c:pt idx="10472">
                  <c:v>1294.39488293973</c:v>
                </c:pt>
                <c:pt idx="10473">
                  <c:v>1294.4916281430269</c:v>
                </c:pt>
                <c:pt idx="10474">
                  <c:v>1294.5883713394851</c:v>
                </c:pt>
                <c:pt idx="10475">
                  <c:v>1294.6851125293369</c:v>
                </c:pt>
                <c:pt idx="10476">
                  <c:v>1294.781851712811</c:v>
                </c:pt>
                <c:pt idx="10477">
                  <c:v>1294.8785888901471</c:v>
                </c:pt>
                <c:pt idx="10478">
                  <c:v>1294.975324061573</c:v>
                </c:pt>
                <c:pt idx="10479">
                  <c:v>1295.072057227324</c:v>
                </c:pt>
                <c:pt idx="10480">
                  <c:v>1295.1687883876359</c:v>
                </c:pt>
                <c:pt idx="10481">
                  <c:v>1295.265517542736</c:v>
                </c:pt>
                <c:pt idx="10482">
                  <c:v>1295.362244692858</c:v>
                </c:pt>
                <c:pt idx="10483">
                  <c:v>1295.458969838241</c:v>
                </c:pt>
                <c:pt idx="10484">
                  <c:v>1295.5556929791101</c:v>
                </c:pt>
                <c:pt idx="10485">
                  <c:v>1295.652414115704</c:v>
                </c:pt>
                <c:pt idx="10486">
                  <c:v>1295.7491332482521</c:v>
                </c:pt>
                <c:pt idx="10487">
                  <c:v>1295.845850376985</c:v>
                </c:pt>
                <c:pt idx="10488">
                  <c:v>1295.94256550214</c:v>
                </c:pt>
                <c:pt idx="10489">
                  <c:v>1296.0392786239461</c:v>
                </c:pt>
                <c:pt idx="10490">
                  <c:v>1296.13598974264</c:v>
                </c:pt>
                <c:pt idx="10491">
                  <c:v>1296.2326988584491</c:v>
                </c:pt>
                <c:pt idx="10492">
                  <c:v>1296.3294059716079</c:v>
                </c:pt>
                <c:pt idx="10493">
                  <c:v>1296.4261110823461</c:v>
                </c:pt>
                <c:pt idx="10494">
                  <c:v>1296.5228141909031</c:v>
                </c:pt>
                <c:pt idx="10495">
                  <c:v>1296.619515297506</c:v>
                </c:pt>
                <c:pt idx="10496">
                  <c:v>1296.7162144023871</c:v>
                </c:pt>
                <c:pt idx="10497">
                  <c:v>1296.8129115057791</c:v>
                </c:pt>
                <c:pt idx="10498">
                  <c:v>1296.909606607913</c:v>
                </c:pt>
                <c:pt idx="10499">
                  <c:v>1297.0062997090231</c:v>
                </c:pt>
                <c:pt idx="10500">
                  <c:v>1297.102990809341</c:v>
                </c:pt>
                <c:pt idx="10501">
                  <c:v>1297.1996799090971</c:v>
                </c:pt>
                <c:pt idx="10502">
                  <c:v>1297.296367008521</c:v>
                </c:pt>
                <c:pt idx="10503">
                  <c:v>1297.3930521078521</c:v>
                </c:pt>
                <c:pt idx="10504">
                  <c:v>1297.4897352073169</c:v>
                </c:pt>
                <c:pt idx="10505">
                  <c:v>1297.586416307146</c:v>
                </c:pt>
                <c:pt idx="10506">
                  <c:v>1297.6830954075749</c:v>
                </c:pt>
                <c:pt idx="10507">
                  <c:v>1297.7797725088301</c:v>
                </c:pt>
                <c:pt idx="10508">
                  <c:v>1297.8764476111501</c:v>
                </c:pt>
                <c:pt idx="10509">
                  <c:v>1297.9731207147629</c:v>
                </c:pt>
                <c:pt idx="10510">
                  <c:v>1298.069791819898</c:v>
                </c:pt>
                <c:pt idx="10511">
                  <c:v>1298.166460926788</c:v>
                </c:pt>
                <c:pt idx="10512">
                  <c:v>1298.2631280356661</c:v>
                </c:pt>
                <c:pt idx="10513">
                  <c:v>1298.359793146763</c:v>
                </c:pt>
                <c:pt idx="10514">
                  <c:v>1298.4564562603091</c:v>
                </c:pt>
                <c:pt idx="10515">
                  <c:v>1298.5531173765371</c:v>
                </c:pt>
                <c:pt idx="10516">
                  <c:v>1298.649776495678</c:v>
                </c:pt>
                <c:pt idx="10517">
                  <c:v>1298.7464336179589</c:v>
                </c:pt>
                <c:pt idx="10518">
                  <c:v>1298.843088743617</c:v>
                </c:pt>
                <c:pt idx="10519">
                  <c:v>1298.9397418728811</c:v>
                </c:pt>
                <c:pt idx="10520">
                  <c:v>1299.03639300598</c:v>
                </c:pt>
                <c:pt idx="10521">
                  <c:v>1299.1330421431451</c:v>
                </c:pt>
                <c:pt idx="10522">
                  <c:v>1299.229689284613</c:v>
                </c:pt>
                <c:pt idx="10523">
                  <c:v>1299.3263344306049</c:v>
                </c:pt>
                <c:pt idx="10524">
                  <c:v>1299.4229775813601</c:v>
                </c:pt>
                <c:pt idx="10525">
                  <c:v>1299.519618737103</c:v>
                </c:pt>
                <c:pt idx="10526">
                  <c:v>1299.6162578980709</c:v>
                </c:pt>
                <c:pt idx="10527">
                  <c:v>1299.7128950644901</c:v>
                </c:pt>
                <c:pt idx="10528">
                  <c:v>1299.80953023659</c:v>
                </c:pt>
                <c:pt idx="10529">
                  <c:v>1299.9061634146101</c:v>
                </c:pt>
                <c:pt idx="10530">
                  <c:v>1300.002794598767</c:v>
                </c:pt>
                <c:pt idx="10531">
                  <c:v>1300.099423789298</c:v>
                </c:pt>
                <c:pt idx="10532">
                  <c:v>1300.1960509864359</c:v>
                </c:pt>
                <c:pt idx="10533">
                  <c:v>1300.2926761904121</c:v>
                </c:pt>
                <c:pt idx="10534">
                  <c:v>1300.38929940145</c:v>
                </c:pt>
                <c:pt idx="10535">
                  <c:v>1300.485920619785</c:v>
                </c:pt>
                <c:pt idx="10536">
                  <c:v>1300.582539845645</c:v>
                </c:pt>
                <c:pt idx="10537">
                  <c:v>1300.679157079262</c:v>
                </c:pt>
                <c:pt idx="10538">
                  <c:v>1300.7757723208649</c:v>
                </c:pt>
                <c:pt idx="10539">
                  <c:v>1300.872385570686</c:v>
                </c:pt>
                <c:pt idx="10540">
                  <c:v>1300.968996828951</c:v>
                </c:pt>
                <c:pt idx="10541">
                  <c:v>1301.065606095892</c:v>
                </c:pt>
                <c:pt idx="10542">
                  <c:v>1301.1622133717431</c:v>
                </c:pt>
                <c:pt idx="10543">
                  <c:v>1301.258818656728</c:v>
                </c:pt>
                <c:pt idx="10544">
                  <c:v>1301.3554219510811</c:v>
                </c:pt>
                <c:pt idx="10545">
                  <c:v>1301.4520232550269</c:v>
                </c:pt>
                <c:pt idx="10546">
                  <c:v>1301.5486225688001</c:v>
                </c:pt>
                <c:pt idx="10547">
                  <c:v>1301.645219892629</c:v>
                </c:pt>
                <c:pt idx="10548">
                  <c:v>1301.741815226741</c:v>
                </c:pt>
                <c:pt idx="10549">
                  <c:v>1301.838408571371</c:v>
                </c:pt>
                <c:pt idx="10550">
                  <c:v>1301.9349999267431</c:v>
                </c:pt>
                <c:pt idx="10551">
                  <c:v>1302.031589293088</c:v>
                </c:pt>
                <c:pt idx="10552">
                  <c:v>1302.1281766706379</c:v>
                </c:pt>
                <c:pt idx="10553">
                  <c:v>1302.2247620596211</c:v>
                </c:pt>
                <c:pt idx="10554">
                  <c:v>1302.3213454602651</c:v>
                </c:pt>
                <c:pt idx="10555">
                  <c:v>1302.4179268728001</c:v>
                </c:pt>
                <c:pt idx="10556">
                  <c:v>1302.514506297455</c:v>
                </c:pt>
                <c:pt idx="10557">
                  <c:v>1302.6110837344611</c:v>
                </c:pt>
                <c:pt idx="10558">
                  <c:v>1302.707659184046</c:v>
                </c:pt>
                <c:pt idx="10559">
                  <c:v>1302.8042326464381</c:v>
                </c:pt>
                <c:pt idx="10560">
                  <c:v>1302.900804121866</c:v>
                </c:pt>
                <c:pt idx="10561">
                  <c:v>1302.997373610563</c:v>
                </c:pt>
                <c:pt idx="10562">
                  <c:v>1303.0939411127531</c:v>
                </c:pt>
                <c:pt idx="10563">
                  <c:v>1303.190506628669</c:v>
                </c:pt>
                <c:pt idx="10564">
                  <c:v>1303.287070158535</c:v>
                </c:pt>
                <c:pt idx="10565">
                  <c:v>1303.383631702585</c:v>
                </c:pt>
                <c:pt idx="10566">
                  <c:v>1303.480191261044</c:v>
                </c:pt>
                <c:pt idx="10567">
                  <c:v>1303.5767488341451</c:v>
                </c:pt>
                <c:pt idx="10568">
                  <c:v>1303.673304422111</c:v>
                </c:pt>
                <c:pt idx="10569">
                  <c:v>1303.769858025174</c:v>
                </c:pt>
                <c:pt idx="10570">
                  <c:v>1303.866409643565</c:v>
                </c:pt>
                <c:pt idx="10571">
                  <c:v>1303.9629592775059</c:v>
                </c:pt>
                <c:pt idx="10572">
                  <c:v>1304.059506927232</c:v>
                </c:pt>
                <c:pt idx="10573">
                  <c:v>1304.1560525929681</c:v>
                </c:pt>
                <c:pt idx="10574">
                  <c:v>1304.2525962749421</c:v>
                </c:pt>
                <c:pt idx="10575">
                  <c:v>1304.349137973386</c:v>
                </c:pt>
                <c:pt idx="10576">
                  <c:v>1304.4456776885229</c:v>
                </c:pt>
                <c:pt idx="10577">
                  <c:v>1304.5422154205869</c:v>
                </c:pt>
                <c:pt idx="10578">
                  <c:v>1304.638751169799</c:v>
                </c:pt>
                <c:pt idx="10579">
                  <c:v>1304.7352849363961</c:v>
                </c:pt>
                <c:pt idx="10580">
                  <c:v>1304.831816720598</c:v>
                </c:pt>
                <c:pt idx="10581">
                  <c:v>1304.928346522637</c:v>
                </c:pt>
                <c:pt idx="10582">
                  <c:v>1305.0248743427419</c:v>
                </c:pt>
                <c:pt idx="10583">
                  <c:v>1305.121400181137</c:v>
                </c:pt>
                <c:pt idx="10584">
                  <c:v>1305.217924038056</c:v>
                </c:pt>
                <c:pt idx="10585">
                  <c:v>1305.3144459137229</c:v>
                </c:pt>
                <c:pt idx="10586">
                  <c:v>1305.4109658083639</c:v>
                </c:pt>
                <c:pt idx="10587">
                  <c:v>1305.5074837222101</c:v>
                </c:pt>
                <c:pt idx="10588">
                  <c:v>1305.6039996554889</c:v>
                </c:pt>
                <c:pt idx="10589">
                  <c:v>1305.700513608426</c:v>
                </c:pt>
                <c:pt idx="10590">
                  <c:v>1305.797025581247</c:v>
                </c:pt>
                <c:pt idx="10591">
                  <c:v>1305.893535574188</c:v>
                </c:pt>
                <c:pt idx="10592">
                  <c:v>1305.9900435874681</c:v>
                </c:pt>
                <c:pt idx="10593">
                  <c:v>1306.08654962132</c:v>
                </c:pt>
                <c:pt idx="10594">
                  <c:v>1306.183053675966</c:v>
                </c:pt>
                <c:pt idx="10595">
                  <c:v>1306.2795557516399</c:v>
                </c:pt>
                <c:pt idx="10596">
                  <c:v>1306.376055848561</c:v>
                </c:pt>
                <c:pt idx="10597">
                  <c:v>1306.4725539669651</c:v>
                </c:pt>
                <c:pt idx="10598">
                  <c:v>1306.5690501070751</c:v>
                </c:pt>
                <c:pt idx="10599">
                  <c:v>1306.6655442691181</c:v>
                </c:pt>
                <c:pt idx="10600">
                  <c:v>1306.7620364533209</c:v>
                </c:pt>
                <c:pt idx="10601">
                  <c:v>1306.858526659913</c:v>
                </c:pt>
                <c:pt idx="10602">
                  <c:v>1306.955014889121</c:v>
                </c:pt>
                <c:pt idx="10603">
                  <c:v>1307.051501141168</c:v>
                </c:pt>
                <c:pt idx="10604">
                  <c:v>1307.1479854162881</c:v>
                </c:pt>
                <c:pt idx="10605">
                  <c:v>1307.2444677147009</c:v>
                </c:pt>
                <c:pt idx="10606">
                  <c:v>1307.3409480366361</c:v>
                </c:pt>
                <c:pt idx="10607">
                  <c:v>1307.4374263823231</c:v>
                </c:pt>
                <c:pt idx="10608">
                  <c:v>1307.533902751984</c:v>
                </c:pt>
                <c:pt idx="10609">
                  <c:v>1307.6303771458511</c:v>
                </c:pt>
                <c:pt idx="10610">
                  <c:v>1307.7268495641449</c:v>
                </c:pt>
                <c:pt idx="10611">
                  <c:v>1307.8233200070961</c:v>
                </c:pt>
                <c:pt idx="10612">
                  <c:v>1307.919788474931</c:v>
                </c:pt>
                <c:pt idx="10613">
                  <c:v>1308.0162549678751</c:v>
                </c:pt>
                <c:pt idx="10614">
                  <c:v>1308.112719486156</c:v>
                </c:pt>
                <c:pt idx="10615">
                  <c:v>1308.209182029997</c:v>
                </c:pt>
                <c:pt idx="10616">
                  <c:v>1308.305642599631</c:v>
                </c:pt>
                <c:pt idx="10617">
                  <c:v>1308.402101195278</c:v>
                </c:pt>
                <c:pt idx="10618">
                  <c:v>1308.4985578171641</c:v>
                </c:pt>
                <c:pt idx="10619">
                  <c:v>1308.5950124655201</c:v>
                </c:pt>
                <c:pt idx="10620">
                  <c:v>1308.6914651405709</c:v>
                </c:pt>
                <c:pt idx="10621">
                  <c:v>1308.787915842543</c:v>
                </c:pt>
                <c:pt idx="10622">
                  <c:v>1308.884364571657</c:v>
                </c:pt>
                <c:pt idx="10623">
                  <c:v>1308.980811328147</c:v>
                </c:pt>
                <c:pt idx="10624">
                  <c:v>1309.0772561122351</c:v>
                </c:pt>
                <c:pt idx="10625">
                  <c:v>1309.173698924146</c:v>
                </c:pt>
                <c:pt idx="10626">
                  <c:v>1309.2701397641099</c:v>
                </c:pt>
                <c:pt idx="10627">
                  <c:v>1309.366578632349</c:v>
                </c:pt>
                <c:pt idx="10628">
                  <c:v>1309.4630155290879</c:v>
                </c:pt>
                <c:pt idx="10629">
                  <c:v>1309.5594504545591</c:v>
                </c:pt>
                <c:pt idx="10630">
                  <c:v>1309.655883408979</c:v>
                </c:pt>
                <c:pt idx="10631">
                  <c:v>1309.75231439258</c:v>
                </c:pt>
                <c:pt idx="10632">
                  <c:v>1309.848743405588</c:v>
                </c:pt>
                <c:pt idx="10633">
                  <c:v>1309.945170448226</c:v>
                </c:pt>
                <c:pt idx="10634">
                  <c:v>1310.0415955207179</c:v>
                </c:pt>
                <c:pt idx="10635">
                  <c:v>1310.1380186232921</c:v>
                </c:pt>
                <c:pt idx="10636">
                  <c:v>1310.2344397561719</c:v>
                </c:pt>
                <c:pt idx="10637">
                  <c:v>1310.3308589195881</c:v>
                </c:pt>
                <c:pt idx="10638">
                  <c:v>1310.4272761137599</c:v>
                </c:pt>
                <c:pt idx="10639">
                  <c:v>1310.5236913389131</c:v>
                </c:pt>
                <c:pt idx="10640">
                  <c:v>1310.620104595278</c:v>
                </c:pt>
                <c:pt idx="10641">
                  <c:v>1310.7165158830751</c:v>
                </c:pt>
                <c:pt idx="10642">
                  <c:v>1310.8129252025301</c:v>
                </c:pt>
                <c:pt idx="10643">
                  <c:v>1310.9093325538699</c:v>
                </c:pt>
                <c:pt idx="10644">
                  <c:v>1311.0057379373211</c:v>
                </c:pt>
                <c:pt idx="10645">
                  <c:v>1311.1021413531039</c:v>
                </c:pt>
                <c:pt idx="10646">
                  <c:v>1311.1985428014441</c:v>
                </c:pt>
                <c:pt idx="10647">
                  <c:v>1311.29494228257</c:v>
                </c:pt>
                <c:pt idx="10648">
                  <c:v>1311.391339796706</c:v>
                </c:pt>
                <c:pt idx="10649">
                  <c:v>1311.4877353440741</c:v>
                </c:pt>
                <c:pt idx="10650">
                  <c:v>1311.584128924902</c:v>
                </c:pt>
                <c:pt idx="10651">
                  <c:v>1311.680520539411</c:v>
                </c:pt>
                <c:pt idx="10652">
                  <c:v>1311.776910187833</c:v>
                </c:pt>
                <c:pt idx="10653">
                  <c:v>1311.8732978703811</c:v>
                </c:pt>
                <c:pt idx="10654">
                  <c:v>1311.9696835872919</c:v>
                </c:pt>
                <c:pt idx="10655">
                  <c:v>1312.0660673387811</c:v>
                </c:pt>
                <c:pt idx="10656">
                  <c:v>1312.1624491250791</c:v>
                </c:pt>
                <c:pt idx="10657">
                  <c:v>1312.2588289464079</c:v>
                </c:pt>
                <c:pt idx="10658">
                  <c:v>1312.3552068029901</c:v>
                </c:pt>
                <c:pt idx="10659">
                  <c:v>1312.451582695051</c:v>
                </c:pt>
                <c:pt idx="10660">
                  <c:v>1312.54795662282</c:v>
                </c:pt>
                <c:pt idx="10661">
                  <c:v>1312.644328586513</c:v>
                </c:pt>
                <c:pt idx="10662">
                  <c:v>1312.740698586362</c:v>
                </c:pt>
                <c:pt idx="10663">
                  <c:v>1312.837066622586</c:v>
                </c:pt>
                <c:pt idx="10664">
                  <c:v>1312.933432695412</c:v>
                </c:pt>
                <c:pt idx="10665">
                  <c:v>1313.029796805065</c:v>
                </c:pt>
                <c:pt idx="10666">
                  <c:v>1313.126158951761</c:v>
                </c:pt>
                <c:pt idx="10667">
                  <c:v>1313.222519135734</c:v>
                </c:pt>
                <c:pt idx="10668">
                  <c:v>1313.3188773572051</c:v>
                </c:pt>
                <c:pt idx="10669">
                  <c:v>1313.4152336163961</c:v>
                </c:pt>
                <c:pt idx="10670">
                  <c:v>1313.5115879135301</c:v>
                </c:pt>
                <c:pt idx="10671">
                  <c:v>1313.6079402488319</c:v>
                </c:pt>
                <c:pt idx="10672">
                  <c:v>1313.7042906225299</c:v>
                </c:pt>
                <c:pt idx="10673">
                  <c:v>1313.800639034843</c:v>
                </c:pt>
                <c:pt idx="10674">
                  <c:v>1313.896985485994</c:v>
                </c:pt>
                <c:pt idx="10675">
                  <c:v>1313.993329976211</c:v>
                </c:pt>
                <c:pt idx="10676">
                  <c:v>1314.089672505713</c:v>
                </c:pt>
                <c:pt idx="10677">
                  <c:v>1314.1860130747259</c:v>
                </c:pt>
                <c:pt idx="10678">
                  <c:v>1314.282351683474</c:v>
                </c:pt>
                <c:pt idx="10679">
                  <c:v>1314.3786883321791</c:v>
                </c:pt>
                <c:pt idx="10680">
                  <c:v>1314.475023021065</c:v>
                </c:pt>
                <c:pt idx="10681">
                  <c:v>1314.571355750357</c:v>
                </c:pt>
                <c:pt idx="10682">
                  <c:v>1314.6676865202751</c:v>
                </c:pt>
                <c:pt idx="10683">
                  <c:v>1314.7640153310431</c:v>
                </c:pt>
                <c:pt idx="10684">
                  <c:v>1314.8603421828871</c:v>
                </c:pt>
                <c:pt idx="10685">
                  <c:v>1314.956667076028</c:v>
                </c:pt>
                <c:pt idx="10686">
                  <c:v>1315.0529900106881</c:v>
                </c:pt>
                <c:pt idx="10687">
                  <c:v>1315.1493109870919</c:v>
                </c:pt>
                <c:pt idx="10688">
                  <c:v>1315.2456300054639</c:v>
                </c:pt>
                <c:pt idx="10689">
                  <c:v>1315.3419470660231</c:v>
                </c:pt>
                <c:pt idx="10690">
                  <c:v>1315.4382621689949</c:v>
                </c:pt>
                <c:pt idx="10691">
                  <c:v>1315.534575314605</c:v>
                </c:pt>
                <c:pt idx="10692">
                  <c:v>1315.630886503071</c:v>
                </c:pt>
                <c:pt idx="10693">
                  <c:v>1315.7271957346179</c:v>
                </c:pt>
                <c:pt idx="10694">
                  <c:v>1315.8235030094691</c:v>
                </c:pt>
                <c:pt idx="10695">
                  <c:v>1315.9198083278461</c:v>
                </c:pt>
                <c:pt idx="10696">
                  <c:v>1316.0161116899719</c:v>
                </c:pt>
                <c:pt idx="10697">
                  <c:v>1316.112413096072</c:v>
                </c:pt>
                <c:pt idx="10698">
                  <c:v>1316.2087125463649</c:v>
                </c:pt>
                <c:pt idx="10699">
                  <c:v>1316.3050100410751</c:v>
                </c:pt>
                <c:pt idx="10700">
                  <c:v>1316.4013055804239</c:v>
                </c:pt>
                <c:pt idx="10701">
                  <c:v>1316.4975991646329</c:v>
                </c:pt>
                <c:pt idx="10702">
                  <c:v>1316.5938907939289</c:v>
                </c:pt>
                <c:pt idx="10703">
                  <c:v>1316.690180468531</c:v>
                </c:pt>
                <c:pt idx="10704">
                  <c:v>1316.7864681886631</c:v>
                </c:pt>
                <c:pt idx="10705">
                  <c:v>1316.882753954543</c:v>
                </c:pt>
                <c:pt idx="10706">
                  <c:v>1316.9790377663969</c:v>
                </c:pt>
                <c:pt idx="10707">
                  <c:v>1317.075319624447</c:v>
                </c:pt>
                <c:pt idx="10708">
                  <c:v>1317.1715995289151</c:v>
                </c:pt>
                <c:pt idx="10709">
                  <c:v>1317.267877480022</c:v>
                </c:pt>
                <c:pt idx="10710">
                  <c:v>1317.364153477992</c:v>
                </c:pt>
                <c:pt idx="10711">
                  <c:v>1317.4604275230431</c:v>
                </c:pt>
                <c:pt idx="10712">
                  <c:v>1317.5566996154009</c:v>
                </c:pt>
                <c:pt idx="10713">
                  <c:v>1317.6529697552869</c:v>
                </c:pt>
                <c:pt idx="10714">
                  <c:v>1317.749237942922</c:v>
                </c:pt>
                <c:pt idx="10715">
                  <c:v>1317.8455041785271</c:v>
                </c:pt>
                <c:pt idx="10716">
                  <c:v>1317.941768462327</c:v>
                </c:pt>
                <c:pt idx="10717">
                  <c:v>1318.03803079454</c:v>
                </c:pt>
                <c:pt idx="10718">
                  <c:v>1318.134291175387</c:v>
                </c:pt>
                <c:pt idx="10719">
                  <c:v>1318.230549605094</c:v>
                </c:pt>
                <c:pt idx="10720">
                  <c:v>1318.3268060838809</c:v>
                </c:pt>
                <c:pt idx="10721">
                  <c:v>1318.423060611965</c:v>
                </c:pt>
                <c:pt idx="10722">
                  <c:v>1318.519313189576</c:v>
                </c:pt>
                <c:pt idx="10723">
                  <c:v>1318.6155638169271</c:v>
                </c:pt>
                <c:pt idx="10724">
                  <c:v>1318.7118124942481</c:v>
                </c:pt>
                <c:pt idx="10725">
                  <c:v>1318.80805922175</c:v>
                </c:pt>
                <c:pt idx="10726">
                  <c:v>1318.9043039996629</c:v>
                </c:pt>
                <c:pt idx="10727">
                  <c:v>1319.0005468282029</c:v>
                </c:pt>
                <c:pt idx="10728">
                  <c:v>1319.096787707595</c:v>
                </c:pt>
                <c:pt idx="10729">
                  <c:v>1319.193026638055</c:v>
                </c:pt>
                <c:pt idx="10730">
                  <c:v>1319.289263619811</c:v>
                </c:pt>
                <c:pt idx="10731">
                  <c:v>1319.385498653078</c:v>
                </c:pt>
                <c:pt idx="10732">
                  <c:v>1319.4817317380821</c:v>
                </c:pt>
                <c:pt idx="10733">
                  <c:v>1319.5779628750411</c:v>
                </c:pt>
                <c:pt idx="10734">
                  <c:v>1319.674192064175</c:v>
                </c:pt>
                <c:pt idx="10735">
                  <c:v>1319.770419305705</c:v>
                </c:pt>
                <c:pt idx="10736">
                  <c:v>1319.866644599856</c:v>
                </c:pt>
                <c:pt idx="10737">
                  <c:v>1319.9628679468431</c:v>
                </c:pt>
                <c:pt idx="10738">
                  <c:v>1320.059089346893</c:v>
                </c:pt>
                <c:pt idx="10739">
                  <c:v>1320.155308800222</c:v>
                </c:pt>
                <c:pt idx="10740">
                  <c:v>1320.25152630705</c:v>
                </c:pt>
                <c:pt idx="10741">
                  <c:v>1320.347741867598</c:v>
                </c:pt>
                <c:pt idx="10742">
                  <c:v>1320.4439554820931</c:v>
                </c:pt>
                <c:pt idx="10743">
                  <c:v>1320.54016715075</c:v>
                </c:pt>
                <c:pt idx="10744">
                  <c:v>1320.636376873787</c:v>
                </c:pt>
                <c:pt idx="10745">
                  <c:v>1320.732584651427</c:v>
                </c:pt>
                <c:pt idx="10746">
                  <c:v>1320.8287904838951</c:v>
                </c:pt>
                <c:pt idx="10747">
                  <c:v>1320.924994371403</c:v>
                </c:pt>
                <c:pt idx="10748">
                  <c:v>1321.021196314176</c:v>
                </c:pt>
                <c:pt idx="10749">
                  <c:v>1321.1173963124349</c:v>
                </c:pt>
                <c:pt idx="10750">
                  <c:v>1321.2135943664009</c:v>
                </c:pt>
                <c:pt idx="10751">
                  <c:v>1321.3097904762899</c:v>
                </c:pt>
                <c:pt idx="10752">
                  <c:v>1321.4059846423229</c:v>
                </c:pt>
                <c:pt idx="10753">
                  <c:v>1321.5021768647221</c:v>
                </c:pt>
                <c:pt idx="10754">
                  <c:v>1321.5983671437059</c:v>
                </c:pt>
                <c:pt idx="10755">
                  <c:v>1321.694555479495</c:v>
                </c:pt>
                <c:pt idx="10756">
                  <c:v>1321.7907418723109</c:v>
                </c:pt>
                <c:pt idx="10757">
                  <c:v>1321.8869263223689</c:v>
                </c:pt>
                <c:pt idx="10758">
                  <c:v>1321.9831088298929</c:v>
                </c:pt>
                <c:pt idx="10759">
                  <c:v>1322.0792893951029</c:v>
                </c:pt>
                <c:pt idx="10760">
                  <c:v>1322.175468018215</c:v>
                </c:pt>
                <c:pt idx="10761">
                  <c:v>1322.271644699453</c:v>
                </c:pt>
                <c:pt idx="10762">
                  <c:v>1322.367819439035</c:v>
                </c:pt>
                <c:pt idx="10763">
                  <c:v>1322.4639922371771</c:v>
                </c:pt>
                <c:pt idx="10764">
                  <c:v>1322.5601630941051</c:v>
                </c:pt>
                <c:pt idx="10765">
                  <c:v>1322.6563320100349</c:v>
                </c:pt>
                <c:pt idx="10766">
                  <c:v>1322.7524989851861</c:v>
                </c:pt>
                <c:pt idx="10767">
                  <c:v>1322.8486640197771</c:v>
                </c:pt>
                <c:pt idx="10768">
                  <c:v>1322.94482711403</c:v>
                </c:pt>
                <c:pt idx="10769">
                  <c:v>1323.040988268162</c:v>
                </c:pt>
                <c:pt idx="10770">
                  <c:v>1323.137147482395</c:v>
                </c:pt>
                <c:pt idx="10771">
                  <c:v>1323.233304756945</c:v>
                </c:pt>
                <c:pt idx="10772">
                  <c:v>1323.3294600920319</c:v>
                </c:pt>
                <c:pt idx="10773">
                  <c:v>1323.4256134878781</c:v>
                </c:pt>
                <c:pt idx="10774">
                  <c:v>1323.5217649446979</c:v>
                </c:pt>
                <c:pt idx="10775">
                  <c:v>1323.6179144627131</c:v>
                </c:pt>
                <c:pt idx="10776">
                  <c:v>1323.7140620421451</c:v>
                </c:pt>
                <c:pt idx="10777">
                  <c:v>1323.810207683206</c:v>
                </c:pt>
                <c:pt idx="10778">
                  <c:v>1323.9063513861211</c:v>
                </c:pt>
                <c:pt idx="10779">
                  <c:v>1324.002493151107</c:v>
                </c:pt>
                <c:pt idx="10780">
                  <c:v>1324.0986329783809</c:v>
                </c:pt>
                <c:pt idx="10781">
                  <c:v>1324.194770868161</c:v>
                </c:pt>
                <c:pt idx="10782">
                  <c:v>1324.290906820672</c:v>
                </c:pt>
                <c:pt idx="10783">
                  <c:v>1324.387040836129</c:v>
                </c:pt>
                <c:pt idx="10784">
                  <c:v>1324.4831729147511</c:v>
                </c:pt>
                <c:pt idx="10785">
                  <c:v>1324.5793030567511</c:v>
                </c:pt>
                <c:pt idx="10786">
                  <c:v>1324.6754312623591</c:v>
                </c:pt>
                <c:pt idx="10787">
                  <c:v>1324.7715575317829</c:v>
                </c:pt>
                <c:pt idx="10788">
                  <c:v>1324.8676818652471</c:v>
                </c:pt>
                <c:pt idx="10789">
                  <c:v>1324.963804262969</c:v>
                </c:pt>
                <c:pt idx="10790">
                  <c:v>1325.059924725166</c:v>
                </c:pt>
                <c:pt idx="10791">
                  <c:v>1325.156043252055</c:v>
                </c:pt>
                <c:pt idx="10792">
                  <c:v>1325.2521598438591</c:v>
                </c:pt>
                <c:pt idx="10793">
                  <c:v>1325.3482745007921</c:v>
                </c:pt>
                <c:pt idx="10794">
                  <c:v>1325.4443872230729</c:v>
                </c:pt>
                <c:pt idx="10795">
                  <c:v>1325.5404980109211</c:v>
                </c:pt>
                <c:pt idx="10796">
                  <c:v>1325.636606864553</c:v>
                </c:pt>
                <c:pt idx="10797">
                  <c:v>1325.732713784191</c:v>
                </c:pt>
                <c:pt idx="10798">
                  <c:v>1325.8288187700471</c:v>
                </c:pt>
                <c:pt idx="10799">
                  <c:v>1325.924921822342</c:v>
                </c:pt>
                <c:pt idx="10800">
                  <c:v>1326.021022941296</c:v>
                </c:pt>
                <c:pt idx="10801">
                  <c:v>1326.1171221271211</c:v>
                </c:pt>
                <c:pt idx="10802">
                  <c:v>1326.213219380043</c:v>
                </c:pt>
                <c:pt idx="10803">
                  <c:v>1326.3093147002739</c:v>
                </c:pt>
                <c:pt idx="10804">
                  <c:v>1326.4054080880339</c:v>
                </c:pt>
                <c:pt idx="10805">
                  <c:v>1326.501499543537</c:v>
                </c:pt>
                <c:pt idx="10806">
                  <c:v>1326.5975890670049</c:v>
                </c:pt>
                <c:pt idx="10807">
                  <c:v>1326.693676658655</c:v>
                </c:pt>
                <c:pt idx="10808">
                  <c:v>1326.789762318703</c:v>
                </c:pt>
                <c:pt idx="10809">
                  <c:v>1326.8858460473659</c:v>
                </c:pt>
                <c:pt idx="10810">
                  <c:v>1326.981927844866</c:v>
                </c:pt>
                <c:pt idx="10811">
                  <c:v>1327.078007711415</c:v>
                </c:pt>
                <c:pt idx="10812">
                  <c:v>1327.1740856472329</c:v>
                </c:pt>
                <c:pt idx="10813">
                  <c:v>1327.270161652536</c:v>
                </c:pt>
                <c:pt idx="10814">
                  <c:v>1327.366235727543</c:v>
                </c:pt>
                <c:pt idx="10815">
                  <c:v>1327.4623078724719</c:v>
                </c:pt>
                <c:pt idx="10816">
                  <c:v>1327.558378087539</c:v>
                </c:pt>
                <c:pt idx="10817">
                  <c:v>1327.654446372956</c:v>
                </c:pt>
                <c:pt idx="10818">
                  <c:v>1327.7505127289501</c:v>
                </c:pt>
                <c:pt idx="10819">
                  <c:v>1327.8465771557351</c:v>
                </c:pt>
                <c:pt idx="10820">
                  <c:v>1327.9426396535209</c:v>
                </c:pt>
                <c:pt idx="10821">
                  <c:v>1328.0387002225341</c:v>
                </c:pt>
                <c:pt idx="10822">
                  <c:v>1328.134758862984</c:v>
                </c:pt>
                <c:pt idx="10823">
                  <c:v>1328.2308155750929</c:v>
                </c:pt>
                <c:pt idx="10824">
                  <c:v>1328.326870359075</c:v>
                </c:pt>
                <c:pt idx="10825">
                  <c:v>1328.4229232151499</c:v>
                </c:pt>
                <c:pt idx="10826">
                  <c:v>1328.5189741435311</c:v>
                </c:pt>
                <c:pt idx="10827">
                  <c:v>1328.6150231444381</c:v>
                </c:pt>
                <c:pt idx="10828">
                  <c:v>1328.711070218083</c:v>
                </c:pt>
                <c:pt idx="10829">
                  <c:v>1328.807115364687</c:v>
                </c:pt>
                <c:pt idx="10830">
                  <c:v>1328.9031585844671</c:v>
                </c:pt>
                <c:pt idx="10831">
                  <c:v>1328.999199877637</c:v>
                </c:pt>
                <c:pt idx="10832">
                  <c:v>1329.0952392444119</c:v>
                </c:pt>
                <c:pt idx="10833">
                  <c:v>1329.191276685013</c:v>
                </c:pt>
                <c:pt idx="10834">
                  <c:v>1329.2873121996529</c:v>
                </c:pt>
                <c:pt idx="10835">
                  <c:v>1329.383345788551</c:v>
                </c:pt>
                <c:pt idx="10836">
                  <c:v>1329.4793774519219</c:v>
                </c:pt>
                <c:pt idx="10837">
                  <c:v>1329.575407189981</c:v>
                </c:pt>
                <c:pt idx="10838">
                  <c:v>1329.6714350029449</c:v>
                </c:pt>
                <c:pt idx="10839">
                  <c:v>1329.767460891034</c:v>
                </c:pt>
                <c:pt idx="10840">
                  <c:v>1329.8634848544559</c:v>
                </c:pt>
                <c:pt idx="10841">
                  <c:v>1329.9595068934359</c:v>
                </c:pt>
                <c:pt idx="10842">
                  <c:v>1330.0555270081829</c:v>
                </c:pt>
                <c:pt idx="10843">
                  <c:v>1330.151545198918</c:v>
                </c:pt>
                <c:pt idx="10844">
                  <c:v>1330.2475614658561</c:v>
                </c:pt>
                <c:pt idx="10845">
                  <c:v>1330.3435758092101</c:v>
                </c:pt>
                <c:pt idx="10846">
                  <c:v>1330.4395882291981</c:v>
                </c:pt>
                <c:pt idx="10847">
                  <c:v>1330.5355987260371</c:v>
                </c:pt>
                <c:pt idx="10848">
                  <c:v>1330.6316072999409</c:v>
                </c:pt>
                <c:pt idx="10849">
                  <c:v>1330.7276139511259</c:v>
                </c:pt>
                <c:pt idx="10850">
                  <c:v>1330.8236186798081</c:v>
                </c:pt>
                <c:pt idx="10851">
                  <c:v>1330.9196214862029</c:v>
                </c:pt>
                <c:pt idx="10852">
                  <c:v>1331.0156223705269</c:v>
                </c:pt>
                <c:pt idx="10853">
                  <c:v>1331.111621332991</c:v>
                </c:pt>
                <c:pt idx="10854">
                  <c:v>1331.2076183738191</c:v>
                </c:pt>
                <c:pt idx="10855">
                  <c:v>1331.3036134932199</c:v>
                </c:pt>
                <c:pt idx="10856">
                  <c:v>1331.3996066914119</c:v>
                </c:pt>
                <c:pt idx="10857">
                  <c:v>1331.4955979686099</c:v>
                </c:pt>
                <c:pt idx="10858">
                  <c:v>1331.5915873250281</c:v>
                </c:pt>
                <c:pt idx="10859">
                  <c:v>1331.6875747608849</c:v>
                </c:pt>
                <c:pt idx="10860">
                  <c:v>1331.7835602763921</c:v>
                </c:pt>
                <c:pt idx="10861">
                  <c:v>1331.879543871765</c:v>
                </c:pt>
                <c:pt idx="10862">
                  <c:v>1331.975525547221</c:v>
                </c:pt>
                <c:pt idx="10863">
                  <c:v>1332.071505302973</c:v>
                </c:pt>
                <c:pt idx="10864">
                  <c:v>1332.1674831392399</c:v>
                </c:pt>
                <c:pt idx="10865">
                  <c:v>1332.2634590562341</c:v>
                </c:pt>
                <c:pt idx="10866">
                  <c:v>1332.35943305417</c:v>
                </c:pt>
                <c:pt idx="10867">
                  <c:v>1332.455405133263</c:v>
                </c:pt>
                <c:pt idx="10868">
                  <c:v>1332.551375293727</c:v>
                </c:pt>
                <c:pt idx="10869">
                  <c:v>1332.64734353578</c:v>
                </c:pt>
                <c:pt idx="10870">
                  <c:v>1332.743309859633</c:v>
                </c:pt>
                <c:pt idx="10871">
                  <c:v>1332.8392742655089</c:v>
                </c:pt>
                <c:pt idx="10872">
                  <c:v>1332.935236753611</c:v>
                </c:pt>
                <c:pt idx="10873">
                  <c:v>1333.031197324161</c:v>
                </c:pt>
                <c:pt idx="10874">
                  <c:v>1333.1271559773711</c:v>
                </c:pt>
                <c:pt idx="10875">
                  <c:v>1333.223112713458</c:v>
                </c:pt>
                <c:pt idx="10876">
                  <c:v>1333.3190675326341</c:v>
                </c:pt>
                <c:pt idx="10877">
                  <c:v>1333.4150204351181</c:v>
                </c:pt>
                <c:pt idx="10878">
                  <c:v>1333.510971421118</c:v>
                </c:pt>
                <c:pt idx="10879">
                  <c:v>1333.6069204908531</c:v>
                </c:pt>
                <c:pt idx="10880">
                  <c:v>1333.702867644535</c:v>
                </c:pt>
                <c:pt idx="10881">
                  <c:v>1333.7988128823811</c:v>
                </c:pt>
                <c:pt idx="10882">
                  <c:v>1333.8947562046019</c:v>
                </c:pt>
                <c:pt idx="10883">
                  <c:v>1333.990697611415</c:v>
                </c:pt>
                <c:pt idx="10884">
                  <c:v>1334.0866371030311</c:v>
                </c:pt>
                <c:pt idx="10885">
                  <c:v>1334.182574679671</c:v>
                </c:pt>
                <c:pt idx="10886">
                  <c:v>1334.2785103415411</c:v>
                </c:pt>
                <c:pt idx="10887">
                  <c:v>1334.374444088859</c:v>
                </c:pt>
                <c:pt idx="10888">
                  <c:v>1334.470375921843</c:v>
                </c:pt>
                <c:pt idx="10889">
                  <c:v>1334.566305840699</c:v>
                </c:pt>
                <c:pt idx="10890">
                  <c:v>1334.662233845643</c:v>
                </c:pt>
                <c:pt idx="10891">
                  <c:v>1334.7581599368939</c:v>
                </c:pt>
                <c:pt idx="10892">
                  <c:v>1334.8540841146601</c:v>
                </c:pt>
                <c:pt idx="10893">
                  <c:v>1334.950006379159</c:v>
                </c:pt>
                <c:pt idx="10894">
                  <c:v>1335.045926730601</c:v>
                </c:pt>
                <c:pt idx="10895">
                  <c:v>1335.141845169203</c:v>
                </c:pt>
                <c:pt idx="10896">
                  <c:v>1335.2377616951801</c:v>
                </c:pt>
                <c:pt idx="10897">
                  <c:v>1335.333676308742</c:v>
                </c:pt>
                <c:pt idx="10898">
                  <c:v>1335.4295890101</c:v>
                </c:pt>
                <c:pt idx="10899">
                  <c:v>1335.5254997994771</c:v>
                </c:pt>
                <c:pt idx="10900">
                  <c:v>1335.6214086770749</c:v>
                </c:pt>
                <c:pt idx="10901">
                  <c:v>1335.7173156431199</c:v>
                </c:pt>
                <c:pt idx="10902">
                  <c:v>1335.8132206978139</c:v>
                </c:pt>
                <c:pt idx="10903">
                  <c:v>1335.9091238413771</c:v>
                </c:pt>
                <c:pt idx="10904">
                  <c:v>1336.0050250740189</c:v>
                </c:pt>
                <c:pt idx="10905">
                  <c:v>1336.1009243959591</c:v>
                </c:pt>
                <c:pt idx="10906">
                  <c:v>1336.196821807403</c:v>
                </c:pt>
                <c:pt idx="10907">
                  <c:v>1336.2927173085679</c:v>
                </c:pt>
                <c:pt idx="10908">
                  <c:v>1336.388610899668</c:v>
                </c:pt>
                <c:pt idx="10909">
                  <c:v>1336.484502580912</c:v>
                </c:pt>
                <c:pt idx="10910">
                  <c:v>1336.5803923525179</c:v>
                </c:pt>
                <c:pt idx="10911">
                  <c:v>1336.676280214695</c:v>
                </c:pt>
                <c:pt idx="10912">
                  <c:v>1336.7721661676601</c:v>
                </c:pt>
                <c:pt idx="10913">
                  <c:v>1336.868050211624</c:v>
                </c:pt>
                <c:pt idx="10914">
                  <c:v>1336.963932346797</c:v>
                </c:pt>
                <c:pt idx="10915">
                  <c:v>1337.059812573397</c:v>
                </c:pt>
                <c:pt idx="10916">
                  <c:v>1337.155690891632</c:v>
                </c:pt>
                <c:pt idx="10917">
                  <c:v>1337.2515673017231</c:v>
                </c:pt>
                <c:pt idx="10918">
                  <c:v>1337.3474418038711</c:v>
                </c:pt>
                <c:pt idx="10919">
                  <c:v>1337.4433143982981</c:v>
                </c:pt>
                <c:pt idx="10920">
                  <c:v>1337.5391850852111</c:v>
                </c:pt>
                <c:pt idx="10921">
                  <c:v>1337.6350538648289</c:v>
                </c:pt>
                <c:pt idx="10922">
                  <c:v>1337.730920737358</c:v>
                </c:pt>
                <c:pt idx="10923">
                  <c:v>1337.826785703013</c:v>
                </c:pt>
                <c:pt idx="10924">
                  <c:v>1337.922648762004</c:v>
                </c:pt>
                <c:pt idx="10925">
                  <c:v>1338.018509914551</c:v>
                </c:pt>
                <c:pt idx="10926">
                  <c:v>1338.1143691608579</c:v>
                </c:pt>
                <c:pt idx="10927">
                  <c:v>1338.210226501144</c:v>
                </c:pt>
                <c:pt idx="10928">
                  <c:v>1338.3060819356169</c:v>
                </c:pt>
                <c:pt idx="10929">
                  <c:v>1338.40193546449</c:v>
                </c:pt>
                <c:pt idx="10930">
                  <c:v>1338.497787087975</c:v>
                </c:pt>
                <c:pt idx="10931">
                  <c:v>1338.5936368062839</c:v>
                </c:pt>
                <c:pt idx="10932">
                  <c:v>1338.689484619633</c:v>
                </c:pt>
                <c:pt idx="10933">
                  <c:v>1338.7853305282299</c:v>
                </c:pt>
                <c:pt idx="10934">
                  <c:v>1338.881174532288</c:v>
                </c:pt>
                <c:pt idx="10935">
                  <c:v>1338.97701663202</c:v>
                </c:pt>
                <c:pt idx="10936">
                  <c:v>1339.072856827635</c:v>
                </c:pt>
                <c:pt idx="10937">
                  <c:v>1339.168695119346</c:v>
                </c:pt>
                <c:pt idx="10938">
                  <c:v>1339.264531507371</c:v>
                </c:pt>
                <c:pt idx="10939">
                  <c:v>1339.360365991914</c:v>
                </c:pt>
                <c:pt idx="10940">
                  <c:v>1339.45619857319</c:v>
                </c:pt>
                <c:pt idx="10941">
                  <c:v>1339.5520292514079</c:v>
                </c:pt>
                <c:pt idx="10942">
                  <c:v>1339.6478580267849</c:v>
                </c:pt>
                <c:pt idx="10943">
                  <c:v>1339.7436848995301</c:v>
                </c:pt>
                <c:pt idx="10944">
                  <c:v>1339.839509869852</c:v>
                </c:pt>
                <c:pt idx="10945">
                  <c:v>1339.9353329379669</c:v>
                </c:pt>
                <c:pt idx="10946">
                  <c:v>1340.0311541040851</c:v>
                </c:pt>
                <c:pt idx="10947">
                  <c:v>1340.1269733684151</c:v>
                </c:pt>
                <c:pt idx="10948">
                  <c:v>1340.222790731171</c:v>
                </c:pt>
                <c:pt idx="10949">
                  <c:v>1340.3186061925639</c:v>
                </c:pt>
                <c:pt idx="10950">
                  <c:v>1340.414419752808</c:v>
                </c:pt>
                <c:pt idx="10951">
                  <c:v>1340.510231412107</c:v>
                </c:pt>
                <c:pt idx="10952">
                  <c:v>1340.6060411706801</c:v>
                </c:pt>
                <c:pt idx="10953">
                  <c:v>1340.7018490287351</c:v>
                </c:pt>
                <c:pt idx="10954">
                  <c:v>1340.797654986482</c:v>
                </c:pt>
                <c:pt idx="10955">
                  <c:v>1340.893459044134</c:v>
                </c:pt>
                <c:pt idx="10956">
                  <c:v>1340.989261201903</c:v>
                </c:pt>
                <c:pt idx="10957">
                  <c:v>1341.0850614599981</c:v>
                </c:pt>
                <c:pt idx="10958">
                  <c:v>1341.180859818629</c:v>
                </c:pt>
                <c:pt idx="10959">
                  <c:v>1341.2766562780109</c:v>
                </c:pt>
                <c:pt idx="10960">
                  <c:v>1341.37245083835</c:v>
                </c:pt>
                <c:pt idx="10961">
                  <c:v>1341.4682434998631</c:v>
                </c:pt>
                <c:pt idx="10962">
                  <c:v>1341.564034262756</c:v>
                </c:pt>
                <c:pt idx="10963">
                  <c:v>1341.659823127241</c:v>
                </c:pt>
                <c:pt idx="10964">
                  <c:v>1341.7556100935269</c:v>
                </c:pt>
                <c:pt idx="10965">
                  <c:v>1341.8513951618299</c:v>
                </c:pt>
                <c:pt idx="10966">
                  <c:v>1341.9471783323561</c:v>
                </c:pt>
                <c:pt idx="10967">
                  <c:v>1342.0429596053191</c:v>
                </c:pt>
                <c:pt idx="10968">
                  <c:v>1342.138738980924</c:v>
                </c:pt>
                <c:pt idx="10969">
                  <c:v>1342.2345164593869</c:v>
                </c:pt>
                <c:pt idx="10970">
                  <c:v>1342.330292040918</c:v>
                </c:pt>
                <c:pt idx="10971">
                  <c:v>1342.4260657257259</c:v>
                </c:pt>
                <c:pt idx="10972">
                  <c:v>1342.52183751402</c:v>
                </c:pt>
                <c:pt idx="10973">
                  <c:v>1342.6176074060129</c:v>
                </c:pt>
                <c:pt idx="10974">
                  <c:v>1342.7133754019151</c:v>
                </c:pt>
                <c:pt idx="10975">
                  <c:v>1342.809141501936</c:v>
                </c:pt>
                <c:pt idx="10976">
                  <c:v>1342.904905706285</c:v>
                </c:pt>
                <c:pt idx="10977">
                  <c:v>1343.0006680151721</c:v>
                </c:pt>
                <c:pt idx="10978">
                  <c:v>1343.096428428812</c:v>
                </c:pt>
                <c:pt idx="10979">
                  <c:v>1343.192186947409</c:v>
                </c:pt>
                <c:pt idx="10980">
                  <c:v>1343.287943571175</c:v>
                </c:pt>
                <c:pt idx="10981">
                  <c:v>1343.3836983003209</c:v>
                </c:pt>
                <c:pt idx="10982">
                  <c:v>1343.4794511350599</c:v>
                </c:pt>
                <c:pt idx="10983">
                  <c:v>1343.5752020755949</c:v>
                </c:pt>
                <c:pt idx="10984">
                  <c:v>1343.6709511221411</c:v>
                </c:pt>
                <c:pt idx="10985">
                  <c:v>1343.7666982749049</c:v>
                </c:pt>
                <c:pt idx="10986">
                  <c:v>1343.8624435341001</c:v>
                </c:pt>
                <c:pt idx="10987">
                  <c:v>1343.958186899933</c:v>
                </c:pt>
                <c:pt idx="10988">
                  <c:v>1344.053928372615</c:v>
                </c:pt>
                <c:pt idx="10989">
                  <c:v>1344.149667952357</c:v>
                </c:pt>
                <c:pt idx="10990">
                  <c:v>1344.245405639366</c:v>
                </c:pt>
                <c:pt idx="10991">
                  <c:v>1344.3411414338541</c:v>
                </c:pt>
                <c:pt idx="10992">
                  <c:v>1344.4368753360279</c:v>
                </c:pt>
                <c:pt idx="10993">
                  <c:v>1344.532607346101</c:v>
                </c:pt>
                <c:pt idx="10994">
                  <c:v>1344.6283374642801</c:v>
                </c:pt>
                <c:pt idx="10995">
                  <c:v>1344.7240656907741</c:v>
                </c:pt>
                <c:pt idx="10996">
                  <c:v>1344.819792025793</c:v>
                </c:pt>
                <c:pt idx="10997">
                  <c:v>1344.9155164695469</c:v>
                </c:pt>
                <c:pt idx="10998">
                  <c:v>1345.011239022243</c:v>
                </c:pt>
                <c:pt idx="10999">
                  <c:v>1345.106959684098</c:v>
                </c:pt>
                <c:pt idx="11000">
                  <c:v>1345.202678455312</c:v>
                </c:pt>
                <c:pt idx="11001">
                  <c:v>1345.2983953360981</c:v>
                </c:pt>
                <c:pt idx="11002">
                  <c:v>1345.394110326665</c:v>
                </c:pt>
                <c:pt idx="11003">
                  <c:v>1345.489823427223</c:v>
                </c:pt>
                <c:pt idx="11004">
                  <c:v>1345.585534637979</c:v>
                </c:pt>
                <c:pt idx="11005">
                  <c:v>1345.681243959144</c:v>
                </c:pt>
                <c:pt idx="11006">
                  <c:v>1345.776951390927</c:v>
                </c:pt>
                <c:pt idx="11007">
                  <c:v>1345.8726569335331</c:v>
                </c:pt>
                <c:pt idx="11008">
                  <c:v>1345.9683605871789</c:v>
                </c:pt>
                <c:pt idx="11009">
                  <c:v>1346.0640623520651</c:v>
                </c:pt>
                <c:pt idx="11010">
                  <c:v>1346.159762228405</c:v>
                </c:pt>
                <c:pt idx="11011">
                  <c:v>1346.255460216408</c:v>
                </c:pt>
                <c:pt idx="11012">
                  <c:v>1346.3511563162799</c:v>
                </c:pt>
                <c:pt idx="11013">
                  <c:v>1346.4468505282309</c:v>
                </c:pt>
                <c:pt idx="11014">
                  <c:v>1346.54254285247</c:v>
                </c:pt>
                <c:pt idx="11015">
                  <c:v>1346.638233289206</c:v>
                </c:pt>
                <c:pt idx="11016">
                  <c:v>1346.733921838646</c:v>
                </c:pt>
                <c:pt idx="11017">
                  <c:v>1346.829608500999</c:v>
                </c:pt>
                <c:pt idx="11018">
                  <c:v>1346.925293276475</c:v>
                </c:pt>
                <c:pt idx="11019">
                  <c:v>1347.020976165282</c:v>
                </c:pt>
                <c:pt idx="11020">
                  <c:v>1347.116657167626</c:v>
                </c:pt>
                <c:pt idx="11021">
                  <c:v>1347.2123362837181</c:v>
                </c:pt>
                <c:pt idx="11022">
                  <c:v>1347.3080135137641</c:v>
                </c:pt>
                <c:pt idx="11023">
                  <c:v>1347.403688857974</c:v>
                </c:pt>
                <c:pt idx="11024">
                  <c:v>1347.4993623165569</c:v>
                </c:pt>
                <c:pt idx="11025">
                  <c:v>1347.595033889721</c:v>
                </c:pt>
                <c:pt idx="11026">
                  <c:v>1347.690703577673</c:v>
                </c:pt>
                <c:pt idx="11027">
                  <c:v>1347.786371380623</c:v>
                </c:pt>
                <c:pt idx="11028">
                  <c:v>1347.882037298773</c:v>
                </c:pt>
                <c:pt idx="11029">
                  <c:v>1347.9777013323401</c:v>
                </c:pt>
                <c:pt idx="11030">
                  <c:v>1348.073363481524</c:v>
                </c:pt>
                <c:pt idx="11031">
                  <c:v>1348.1690237465371</c:v>
                </c:pt>
                <c:pt idx="11032">
                  <c:v>1348.2646821275889</c:v>
                </c:pt>
                <c:pt idx="11033">
                  <c:v>1348.3603386248831</c:v>
                </c:pt>
                <c:pt idx="11034">
                  <c:v>1348.4559932386301</c:v>
                </c:pt>
                <c:pt idx="11035">
                  <c:v>1348.5516459690371</c:v>
                </c:pt>
                <c:pt idx="11036">
                  <c:v>1348.64729681631</c:v>
                </c:pt>
                <c:pt idx="11037">
                  <c:v>1348.74294578066</c:v>
                </c:pt>
                <c:pt idx="11038">
                  <c:v>1348.8385928622929</c:v>
                </c:pt>
                <c:pt idx="11039">
                  <c:v>1348.934238061415</c:v>
                </c:pt>
                <c:pt idx="11040">
                  <c:v>1349.029881378236</c:v>
                </c:pt>
                <c:pt idx="11041">
                  <c:v>1349.1255228129619</c:v>
                </c:pt>
                <c:pt idx="11042">
                  <c:v>1349.2211623658029</c:v>
                </c:pt>
                <c:pt idx="11043">
                  <c:v>1349.3168000369631</c:v>
                </c:pt>
                <c:pt idx="11044">
                  <c:v>1349.4124358266511</c:v>
                </c:pt>
                <c:pt idx="11045">
                  <c:v>1349.5080697350741</c:v>
                </c:pt>
                <c:pt idx="11046">
                  <c:v>1349.6037017624431</c:v>
                </c:pt>
                <c:pt idx="11047">
                  <c:v>1349.699331908959</c:v>
                </c:pt>
                <c:pt idx="11048">
                  <c:v>1349.794960174833</c:v>
                </c:pt>
                <c:pt idx="11049">
                  <c:v>1349.8905865602701</c:v>
                </c:pt>
                <c:pt idx="11050">
                  <c:v>1349.986211065481</c:v>
                </c:pt>
                <c:pt idx="11051">
                  <c:v>1350.0818336906659</c:v>
                </c:pt>
                <c:pt idx="11052">
                  <c:v>1350.1774544360419</c:v>
                </c:pt>
                <c:pt idx="11053">
                  <c:v>1350.2730733018079</c:v>
                </c:pt>
                <c:pt idx="11054">
                  <c:v>1350.3686902881759</c:v>
                </c:pt>
                <c:pt idx="11055">
                  <c:v>1350.464305395348</c:v>
                </c:pt>
                <c:pt idx="11056">
                  <c:v>1350.5599186235349</c:v>
                </c:pt>
                <c:pt idx="11057">
                  <c:v>1350.6555299729421</c:v>
                </c:pt>
                <c:pt idx="11058">
                  <c:v>1350.7511394437779</c:v>
                </c:pt>
                <c:pt idx="11059">
                  <c:v>1350.8467470362459</c:v>
                </c:pt>
                <c:pt idx="11060">
                  <c:v>1350.9423527505551</c:v>
                </c:pt>
                <c:pt idx="11061">
                  <c:v>1351.0379565869121</c:v>
                </c:pt>
                <c:pt idx="11062">
                  <c:v>1351.133558545522</c:v>
                </c:pt>
                <c:pt idx="11063">
                  <c:v>1351.2291586265951</c:v>
                </c:pt>
                <c:pt idx="11064">
                  <c:v>1351.3247568303341</c:v>
                </c:pt>
                <c:pt idx="11065">
                  <c:v>1351.4203531569481</c:v>
                </c:pt>
                <c:pt idx="11066">
                  <c:v>1351.515947606641</c:v>
                </c:pt>
                <c:pt idx="11067">
                  <c:v>1351.6115401796219</c:v>
                </c:pt>
                <c:pt idx="11068">
                  <c:v>1351.707130876094</c:v>
                </c:pt>
                <c:pt idx="11069">
                  <c:v>1351.8027196962671</c:v>
                </c:pt>
                <c:pt idx="11070">
                  <c:v>1351.898306640348</c:v>
                </c:pt>
                <c:pt idx="11071">
                  <c:v>1351.9938917085401</c:v>
                </c:pt>
                <c:pt idx="11072">
                  <c:v>1352.0894749010499</c:v>
                </c:pt>
                <c:pt idx="11073">
                  <c:v>1352.1850562180821</c:v>
                </c:pt>
                <c:pt idx="11074">
                  <c:v>1352.2806356598501</c:v>
                </c:pt>
                <c:pt idx="11075">
                  <c:v>1352.376213226551</c:v>
                </c:pt>
                <c:pt idx="11076">
                  <c:v>1352.471788918396</c:v>
                </c:pt>
                <c:pt idx="11077">
                  <c:v>1352.56736273559</c:v>
                </c:pt>
                <c:pt idx="11078">
                  <c:v>1352.66293467834</c:v>
                </c:pt>
                <c:pt idx="11079">
                  <c:v>1352.758504746851</c:v>
                </c:pt>
                <c:pt idx="11080">
                  <c:v>1352.8540729413271</c:v>
                </c:pt>
                <c:pt idx="11081">
                  <c:v>1352.949639261976</c:v>
                </c:pt>
                <c:pt idx="11082">
                  <c:v>1353.0452037090049</c:v>
                </c:pt>
                <c:pt idx="11083">
                  <c:v>1353.1407662826209</c:v>
                </c:pt>
                <c:pt idx="11084">
                  <c:v>1353.236326983023</c:v>
                </c:pt>
                <c:pt idx="11085">
                  <c:v>1353.331885810421</c:v>
                </c:pt>
                <c:pt idx="11086">
                  <c:v>1353.4274427650239</c:v>
                </c:pt>
                <c:pt idx="11087">
                  <c:v>1353.52299784703</c:v>
                </c:pt>
                <c:pt idx="11088">
                  <c:v>1353.618551056652</c:v>
                </c:pt>
                <c:pt idx="11089">
                  <c:v>1353.714102394089</c:v>
                </c:pt>
                <c:pt idx="11090">
                  <c:v>1353.809651859553</c:v>
                </c:pt>
                <c:pt idx="11091">
                  <c:v>1353.9051994532431</c:v>
                </c:pt>
                <c:pt idx="11092">
                  <c:v>1354.0007451753711</c:v>
                </c:pt>
                <c:pt idx="11093">
                  <c:v>1354.0962890261369</c:v>
                </c:pt>
                <c:pt idx="11094">
                  <c:v>1354.191831005749</c:v>
                </c:pt>
                <c:pt idx="11095">
                  <c:v>1354.2873711144109</c:v>
                </c:pt>
                <c:pt idx="11096">
                  <c:v>1354.38290935233</c:v>
                </c:pt>
                <c:pt idx="11097">
                  <c:v>1354.47844571971</c:v>
                </c:pt>
                <c:pt idx="11098">
                  <c:v>1354.573980216755</c:v>
                </c:pt>
                <c:pt idx="11099">
                  <c:v>1354.6695128436729</c:v>
                </c:pt>
                <c:pt idx="11100">
                  <c:v>1354.7650436006661</c:v>
                </c:pt>
                <c:pt idx="11101">
                  <c:v>1354.860572487943</c:v>
                </c:pt>
                <c:pt idx="11102">
                  <c:v>1354.9560995057041</c:v>
                </c:pt>
                <c:pt idx="11103">
                  <c:v>1355.0516246541599</c:v>
                </c:pt>
                <c:pt idx="11104">
                  <c:v>1355.1471479335089</c:v>
                </c:pt>
                <c:pt idx="11105">
                  <c:v>1355.2426693439611</c:v>
                </c:pt>
                <c:pt idx="11106">
                  <c:v>1355.33818888572</c:v>
                </c:pt>
                <c:pt idx="11107">
                  <c:v>1355.4337065589871</c:v>
                </c:pt>
                <c:pt idx="11108">
                  <c:v>1355.529222363971</c:v>
                </c:pt>
                <c:pt idx="11109">
                  <c:v>1355.624736300877</c:v>
                </c:pt>
                <c:pt idx="11110">
                  <c:v>1355.720248369907</c:v>
                </c:pt>
                <c:pt idx="11111">
                  <c:v>1355.81575857127</c:v>
                </c:pt>
                <c:pt idx="11112">
                  <c:v>1355.9112669051631</c:v>
                </c:pt>
                <c:pt idx="11113">
                  <c:v>1356.0067733717981</c:v>
                </c:pt>
                <c:pt idx="11114">
                  <c:v>1356.1022779713719</c:v>
                </c:pt>
                <c:pt idx="11115">
                  <c:v>1356.1977807041001</c:v>
                </c:pt>
                <c:pt idx="11116">
                  <c:v>1356.2932815701761</c:v>
                </c:pt>
                <c:pt idx="11117">
                  <c:v>1356.38878056981</c:v>
                </c:pt>
                <c:pt idx="11118">
                  <c:v>1356.484277703209</c:v>
                </c:pt>
                <c:pt idx="11119">
                  <c:v>1356.579772970568</c:v>
                </c:pt>
                <c:pt idx="11120">
                  <c:v>1356.675266372099</c:v>
                </c:pt>
                <c:pt idx="11121">
                  <c:v>1356.7707579080061</c:v>
                </c:pt>
                <c:pt idx="11122">
                  <c:v>1356.866247578487</c:v>
                </c:pt>
                <c:pt idx="11123">
                  <c:v>1356.961735383753</c:v>
                </c:pt>
                <c:pt idx="11124">
                  <c:v>1357.0572213240041</c:v>
                </c:pt>
                <c:pt idx="11125">
                  <c:v>1357.1527053994471</c:v>
                </c:pt>
                <c:pt idx="11126">
                  <c:v>1357.248187610284</c:v>
                </c:pt>
                <c:pt idx="11127">
                  <c:v>1357.343667956721</c:v>
                </c:pt>
                <c:pt idx="11128">
                  <c:v>1357.439146438958</c:v>
                </c:pt>
                <c:pt idx="11129">
                  <c:v>1357.5346230572029</c:v>
                </c:pt>
                <c:pt idx="11130">
                  <c:v>1357.6300978116581</c:v>
                </c:pt>
                <c:pt idx="11131">
                  <c:v>1357.7255707025281</c:v>
                </c:pt>
                <c:pt idx="11132">
                  <c:v>1357.821041730014</c:v>
                </c:pt>
                <c:pt idx="11133">
                  <c:v>1357.9165108943221</c:v>
                </c:pt>
                <c:pt idx="11134">
                  <c:v>1358.0119781956571</c:v>
                </c:pt>
                <c:pt idx="11135">
                  <c:v>1358.107443634221</c:v>
                </c:pt>
                <c:pt idx="11136">
                  <c:v>1358.2029072102159</c:v>
                </c:pt>
                <c:pt idx="11137">
                  <c:v>1358.2983689238449</c:v>
                </c:pt>
                <c:pt idx="11138">
                  <c:v>1358.3938287753199</c:v>
                </c:pt>
                <c:pt idx="11139">
                  <c:v>1358.489286764833</c:v>
                </c:pt>
                <c:pt idx="11140">
                  <c:v>1358.584742892594</c:v>
                </c:pt>
                <c:pt idx="11141">
                  <c:v>1358.680197158807</c:v>
                </c:pt>
                <c:pt idx="11142">
                  <c:v>1358.775649563672</c:v>
                </c:pt>
                <c:pt idx="11143">
                  <c:v>1358.871100107393</c:v>
                </c:pt>
                <c:pt idx="11144">
                  <c:v>1358.9665487901771</c:v>
                </c:pt>
                <c:pt idx="11145">
                  <c:v>1359.0619956122221</c:v>
                </c:pt>
                <c:pt idx="11146">
                  <c:v>1359.1574405737331</c:v>
                </c:pt>
                <c:pt idx="11147">
                  <c:v>1359.252883674917</c:v>
                </c:pt>
                <c:pt idx="11148">
                  <c:v>1359.348324915971</c:v>
                </c:pt>
                <c:pt idx="11149">
                  <c:v>1359.443764297102</c:v>
                </c:pt>
                <c:pt idx="11150">
                  <c:v>1359.5392018185109</c:v>
                </c:pt>
                <c:pt idx="11151">
                  <c:v>1359.634637480405</c:v>
                </c:pt>
                <c:pt idx="11152">
                  <c:v>1359.7300712829831</c:v>
                </c:pt>
                <c:pt idx="11153">
                  <c:v>1359.8255032264501</c:v>
                </c:pt>
                <c:pt idx="11154">
                  <c:v>1359.920933311007</c:v>
                </c:pt>
                <c:pt idx="11155">
                  <c:v>1360.0163615368549</c:v>
                </c:pt>
                <c:pt idx="11156">
                  <c:v>1360.1117879042019</c:v>
                </c:pt>
                <c:pt idx="11157">
                  <c:v>1360.207212413248</c:v>
                </c:pt>
                <c:pt idx="11158">
                  <c:v>1360.302635064196</c:v>
                </c:pt>
                <c:pt idx="11159">
                  <c:v>1360.39805585725</c:v>
                </c:pt>
                <c:pt idx="11160">
                  <c:v>1360.49347479261</c:v>
                </c:pt>
                <c:pt idx="11161">
                  <c:v>1360.5888918704841</c:v>
                </c:pt>
                <c:pt idx="11162">
                  <c:v>1360.684307091067</c:v>
                </c:pt>
                <c:pt idx="11163">
                  <c:v>1360.779720454565</c:v>
                </c:pt>
                <c:pt idx="11164">
                  <c:v>1360.8751319611811</c:v>
                </c:pt>
                <c:pt idx="11165">
                  <c:v>1360.9705416111169</c:v>
                </c:pt>
                <c:pt idx="11166">
                  <c:v>1361.065949404576</c:v>
                </c:pt>
                <c:pt idx="11167">
                  <c:v>1361.1613553417601</c:v>
                </c:pt>
                <c:pt idx="11168">
                  <c:v>1361.2567594228731</c:v>
                </c:pt>
                <c:pt idx="11169">
                  <c:v>1361.3521616481139</c:v>
                </c:pt>
                <c:pt idx="11170">
                  <c:v>1361.447562017685</c:v>
                </c:pt>
                <c:pt idx="11171">
                  <c:v>1361.542960531792</c:v>
                </c:pt>
                <c:pt idx="11172">
                  <c:v>1361.638357190634</c:v>
                </c:pt>
                <c:pt idx="11173">
                  <c:v>1361.733751994416</c:v>
                </c:pt>
                <c:pt idx="11174">
                  <c:v>1361.829144943337</c:v>
                </c:pt>
                <c:pt idx="11175">
                  <c:v>1361.9245360376019</c:v>
                </c:pt>
                <c:pt idx="11176">
                  <c:v>1362.01992527741</c:v>
                </c:pt>
                <c:pt idx="11177">
                  <c:v>1362.1153126629649</c:v>
                </c:pt>
                <c:pt idx="11178">
                  <c:v>1362.2106981944689</c:v>
                </c:pt>
                <c:pt idx="11179">
                  <c:v>1362.3060818721231</c:v>
                </c:pt>
                <c:pt idx="11180">
                  <c:v>1362.4014636961281</c:v>
                </c:pt>
                <c:pt idx="11181">
                  <c:v>1362.4968436666879</c:v>
                </c:pt>
                <c:pt idx="11182">
                  <c:v>1362.592221784003</c:v>
                </c:pt>
                <c:pt idx="11183">
                  <c:v>1362.687598048276</c:v>
                </c:pt>
                <c:pt idx="11184">
                  <c:v>1362.78297245971</c:v>
                </c:pt>
                <c:pt idx="11185">
                  <c:v>1362.878345018501</c:v>
                </c:pt>
                <c:pt idx="11186">
                  <c:v>1362.9737157248551</c:v>
                </c:pt>
                <c:pt idx="11187">
                  <c:v>1363.069084578975</c:v>
                </c:pt>
                <c:pt idx="11188">
                  <c:v>1363.1644515810581</c:v>
                </c:pt>
                <c:pt idx="11189">
                  <c:v>1363.259816731309</c:v>
                </c:pt>
                <c:pt idx="11190">
                  <c:v>1363.3551800299299</c:v>
                </c:pt>
                <c:pt idx="11191">
                  <c:v>1363.4505414771211</c:v>
                </c:pt>
                <c:pt idx="11192">
                  <c:v>1363.545901073082</c:v>
                </c:pt>
                <c:pt idx="11193">
                  <c:v>1363.6412588180151</c:v>
                </c:pt>
                <c:pt idx="11194">
                  <c:v>1363.736614712124</c:v>
                </c:pt>
                <c:pt idx="11195">
                  <c:v>1363.8319687556061</c:v>
                </c:pt>
                <c:pt idx="11196">
                  <c:v>1363.9273209486639</c:v>
                </c:pt>
                <c:pt idx="11197">
                  <c:v>1364.0226712915021</c:v>
                </c:pt>
                <c:pt idx="11198">
                  <c:v>1364.118019784318</c:v>
                </c:pt>
                <c:pt idx="11199">
                  <c:v>1364.213366427311</c:v>
                </c:pt>
                <c:pt idx="11200">
                  <c:v>1364.3087112206849</c:v>
                </c:pt>
                <c:pt idx="11201">
                  <c:v>1364.404054164643</c:v>
                </c:pt>
                <c:pt idx="11202">
                  <c:v>1364.499395259382</c:v>
                </c:pt>
                <c:pt idx="11203">
                  <c:v>1364.594734505107</c:v>
                </c:pt>
                <c:pt idx="11204">
                  <c:v>1364.690071902013</c:v>
                </c:pt>
                <c:pt idx="11205">
                  <c:v>1364.785407450308</c:v>
                </c:pt>
                <c:pt idx="11206">
                  <c:v>1364.8807411501871</c:v>
                </c:pt>
                <c:pt idx="11207">
                  <c:v>1364.976073001855</c:v>
                </c:pt>
                <c:pt idx="11208">
                  <c:v>1365.0714030055069</c:v>
                </c:pt>
                <c:pt idx="11209">
                  <c:v>1365.1667311613519</c:v>
                </c:pt>
                <c:pt idx="11210">
                  <c:v>1365.2620574695841</c:v>
                </c:pt>
                <c:pt idx="11211">
                  <c:v>1365.3573819304031</c:v>
                </c:pt>
                <c:pt idx="11212">
                  <c:v>1365.4527045440179</c:v>
                </c:pt>
                <c:pt idx="11213">
                  <c:v>1365.54802531062</c:v>
                </c:pt>
                <c:pt idx="11214">
                  <c:v>1365.6433442304151</c:v>
                </c:pt>
                <c:pt idx="11215">
                  <c:v>1365.7386613036019</c:v>
                </c:pt>
                <c:pt idx="11216">
                  <c:v>1365.833976530376</c:v>
                </c:pt>
                <c:pt idx="11217">
                  <c:v>1365.929289910948</c:v>
                </c:pt>
                <c:pt idx="11218">
                  <c:v>1366.0246014455111</c:v>
                </c:pt>
                <c:pt idx="11219">
                  <c:v>1366.1199111342689</c:v>
                </c:pt>
                <c:pt idx="11220">
                  <c:v>1366.215218977419</c:v>
                </c:pt>
                <c:pt idx="11221">
                  <c:v>1366.3105249751641</c:v>
                </c:pt>
                <c:pt idx="11222">
                  <c:v>1366.4058291276999</c:v>
                </c:pt>
                <c:pt idx="11223">
                  <c:v>1366.501131435233</c:v>
                </c:pt>
                <c:pt idx="11224">
                  <c:v>1366.5964318979591</c:v>
                </c:pt>
                <c:pt idx="11225">
                  <c:v>1366.69173051608</c:v>
                </c:pt>
                <c:pt idx="11226">
                  <c:v>1366.787027289794</c:v>
                </c:pt>
                <c:pt idx="11227">
                  <c:v>1366.882322219303</c:v>
                </c:pt>
                <c:pt idx="11228">
                  <c:v>1366.9776153048031</c:v>
                </c:pt>
                <c:pt idx="11229">
                  <c:v>1367.0729065465</c:v>
                </c:pt>
                <c:pt idx="11230">
                  <c:v>1367.1681959445921</c:v>
                </c:pt>
                <c:pt idx="11231">
                  <c:v>1367.263483499275</c:v>
                </c:pt>
                <c:pt idx="11232">
                  <c:v>1367.358769210754</c:v>
                </c:pt>
                <c:pt idx="11233">
                  <c:v>1367.4540530792231</c:v>
                </c:pt>
                <c:pt idx="11234">
                  <c:v>1367.5493351048869</c:v>
                </c:pt>
                <c:pt idx="11235">
                  <c:v>1367.644615287943</c:v>
                </c:pt>
                <c:pt idx="11236">
                  <c:v>1367.7398936285931</c:v>
                </c:pt>
                <c:pt idx="11237">
                  <c:v>1367.8351701270331</c:v>
                </c:pt>
                <c:pt idx="11238">
                  <c:v>1367.9304447834661</c:v>
                </c:pt>
                <c:pt idx="11239">
                  <c:v>1368.025717598088</c:v>
                </c:pt>
                <c:pt idx="11240">
                  <c:v>1368.1209885711021</c:v>
                </c:pt>
                <c:pt idx="11241">
                  <c:v>1368.2162577027059</c:v>
                </c:pt>
                <c:pt idx="11242">
                  <c:v>1368.3115249930961</c:v>
                </c:pt>
                <c:pt idx="11243">
                  <c:v>1368.4067904424751</c:v>
                </c:pt>
                <c:pt idx="11244">
                  <c:v>1368.502054051045</c:v>
                </c:pt>
                <c:pt idx="11245">
                  <c:v>1368.5973158190011</c:v>
                </c:pt>
                <c:pt idx="11246">
                  <c:v>1368.6925757465419</c:v>
                </c:pt>
                <c:pt idx="11247">
                  <c:v>1368.7878338338701</c:v>
                </c:pt>
                <c:pt idx="11248">
                  <c:v>1368.8830900811829</c:v>
                </c:pt>
                <c:pt idx="11249">
                  <c:v>1368.9783444886771</c:v>
                </c:pt>
              </c:numCache>
            </c:numRef>
          </c:yVal>
          <c:smooth val="1"/>
          <c:extLst>
            <c:ext xmlns:c16="http://schemas.microsoft.com/office/drawing/2014/chart" uri="{C3380CC4-5D6E-409C-BE32-E72D297353CC}">
              <c16:uniqueId val="{00000001-5DFC-40FA-818F-EE1F36E7093A}"/>
            </c:ext>
          </c:extLst>
        </c:ser>
        <c:ser>
          <c:idx val="2"/>
          <c:order val="2"/>
          <c:tx>
            <c:strRef>
              <c:f>[SPFs.xlsx]SPFs!$D$1</c:f>
              <c:strCache>
                <c:ptCount val="1"/>
                <c:pt idx="0">
                  <c:v>Rural 2-Lane</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[SPFs.xlsx]SPFs!$A$2:$A$112251</c:f>
              <c:numCache>
                <c:formatCode>General</c:formatCode>
                <c:ptCount val="112250"/>
                <c:pt idx="0">
                  <c:v>10</c:v>
                </c:pt>
                <c:pt idx="1">
                  <c:v>30</c:v>
                </c:pt>
                <c:pt idx="2">
                  <c:v>50</c:v>
                </c:pt>
                <c:pt idx="3">
                  <c:v>70</c:v>
                </c:pt>
                <c:pt idx="4">
                  <c:v>90</c:v>
                </c:pt>
                <c:pt idx="5">
                  <c:v>110</c:v>
                </c:pt>
                <c:pt idx="6">
                  <c:v>130</c:v>
                </c:pt>
                <c:pt idx="7">
                  <c:v>150</c:v>
                </c:pt>
                <c:pt idx="8">
                  <c:v>170</c:v>
                </c:pt>
                <c:pt idx="9">
                  <c:v>190</c:v>
                </c:pt>
                <c:pt idx="10">
                  <c:v>210</c:v>
                </c:pt>
                <c:pt idx="11">
                  <c:v>230</c:v>
                </c:pt>
                <c:pt idx="12">
                  <c:v>250</c:v>
                </c:pt>
                <c:pt idx="13">
                  <c:v>270</c:v>
                </c:pt>
                <c:pt idx="14">
                  <c:v>290</c:v>
                </c:pt>
                <c:pt idx="15">
                  <c:v>310</c:v>
                </c:pt>
                <c:pt idx="16">
                  <c:v>330</c:v>
                </c:pt>
                <c:pt idx="17">
                  <c:v>350</c:v>
                </c:pt>
                <c:pt idx="18">
                  <c:v>370</c:v>
                </c:pt>
                <c:pt idx="19">
                  <c:v>390</c:v>
                </c:pt>
                <c:pt idx="20">
                  <c:v>410</c:v>
                </c:pt>
                <c:pt idx="21">
                  <c:v>430</c:v>
                </c:pt>
                <c:pt idx="22">
                  <c:v>450</c:v>
                </c:pt>
                <c:pt idx="23">
                  <c:v>470</c:v>
                </c:pt>
                <c:pt idx="24">
                  <c:v>490</c:v>
                </c:pt>
                <c:pt idx="25">
                  <c:v>510</c:v>
                </c:pt>
                <c:pt idx="26">
                  <c:v>530</c:v>
                </c:pt>
                <c:pt idx="27">
                  <c:v>550</c:v>
                </c:pt>
                <c:pt idx="28">
                  <c:v>570</c:v>
                </c:pt>
                <c:pt idx="29">
                  <c:v>590</c:v>
                </c:pt>
                <c:pt idx="30">
                  <c:v>610</c:v>
                </c:pt>
                <c:pt idx="31">
                  <c:v>630</c:v>
                </c:pt>
                <c:pt idx="32">
                  <c:v>650</c:v>
                </c:pt>
                <c:pt idx="33">
                  <c:v>670</c:v>
                </c:pt>
                <c:pt idx="34">
                  <c:v>690</c:v>
                </c:pt>
                <c:pt idx="35">
                  <c:v>710</c:v>
                </c:pt>
                <c:pt idx="36">
                  <c:v>730</c:v>
                </c:pt>
                <c:pt idx="37">
                  <c:v>750</c:v>
                </c:pt>
                <c:pt idx="38">
                  <c:v>770</c:v>
                </c:pt>
                <c:pt idx="39">
                  <c:v>790</c:v>
                </c:pt>
                <c:pt idx="40">
                  <c:v>810</c:v>
                </c:pt>
                <c:pt idx="41">
                  <c:v>830</c:v>
                </c:pt>
                <c:pt idx="42">
                  <c:v>850</c:v>
                </c:pt>
                <c:pt idx="43">
                  <c:v>870</c:v>
                </c:pt>
                <c:pt idx="44">
                  <c:v>890</c:v>
                </c:pt>
                <c:pt idx="45">
                  <c:v>910</c:v>
                </c:pt>
                <c:pt idx="46">
                  <c:v>930</c:v>
                </c:pt>
                <c:pt idx="47">
                  <c:v>950</c:v>
                </c:pt>
                <c:pt idx="48">
                  <c:v>970</c:v>
                </c:pt>
                <c:pt idx="49">
                  <c:v>990</c:v>
                </c:pt>
                <c:pt idx="50">
                  <c:v>1010</c:v>
                </c:pt>
                <c:pt idx="51">
                  <c:v>1030</c:v>
                </c:pt>
                <c:pt idx="52">
                  <c:v>1050</c:v>
                </c:pt>
                <c:pt idx="53">
                  <c:v>1070</c:v>
                </c:pt>
                <c:pt idx="54">
                  <c:v>1090</c:v>
                </c:pt>
                <c:pt idx="55">
                  <c:v>1110</c:v>
                </c:pt>
                <c:pt idx="56">
                  <c:v>1130</c:v>
                </c:pt>
                <c:pt idx="57">
                  <c:v>1150</c:v>
                </c:pt>
                <c:pt idx="58">
                  <c:v>1170</c:v>
                </c:pt>
                <c:pt idx="59">
                  <c:v>1190</c:v>
                </c:pt>
                <c:pt idx="60">
                  <c:v>1210</c:v>
                </c:pt>
                <c:pt idx="61">
                  <c:v>1230</c:v>
                </c:pt>
                <c:pt idx="62">
                  <c:v>1250</c:v>
                </c:pt>
                <c:pt idx="63">
                  <c:v>1270</c:v>
                </c:pt>
                <c:pt idx="64">
                  <c:v>1290</c:v>
                </c:pt>
                <c:pt idx="65">
                  <c:v>1310</c:v>
                </c:pt>
                <c:pt idx="66">
                  <c:v>1330</c:v>
                </c:pt>
                <c:pt idx="67">
                  <c:v>1350</c:v>
                </c:pt>
                <c:pt idx="68">
                  <c:v>1370</c:v>
                </c:pt>
                <c:pt idx="69">
                  <c:v>1390</c:v>
                </c:pt>
                <c:pt idx="70">
                  <c:v>1410</c:v>
                </c:pt>
                <c:pt idx="71">
                  <c:v>1430</c:v>
                </c:pt>
                <c:pt idx="72">
                  <c:v>1450</c:v>
                </c:pt>
                <c:pt idx="73">
                  <c:v>1470</c:v>
                </c:pt>
                <c:pt idx="74">
                  <c:v>1490</c:v>
                </c:pt>
                <c:pt idx="75">
                  <c:v>1510</c:v>
                </c:pt>
                <c:pt idx="76">
                  <c:v>1530</c:v>
                </c:pt>
                <c:pt idx="77">
                  <c:v>1550</c:v>
                </c:pt>
                <c:pt idx="78">
                  <c:v>1570</c:v>
                </c:pt>
                <c:pt idx="79">
                  <c:v>1590</c:v>
                </c:pt>
                <c:pt idx="80">
                  <c:v>1610</c:v>
                </c:pt>
                <c:pt idx="81">
                  <c:v>1630</c:v>
                </c:pt>
                <c:pt idx="82">
                  <c:v>1650</c:v>
                </c:pt>
                <c:pt idx="83">
                  <c:v>1670</c:v>
                </c:pt>
                <c:pt idx="84">
                  <c:v>1690</c:v>
                </c:pt>
                <c:pt idx="85">
                  <c:v>1710</c:v>
                </c:pt>
                <c:pt idx="86">
                  <c:v>1730</c:v>
                </c:pt>
                <c:pt idx="87">
                  <c:v>1750</c:v>
                </c:pt>
                <c:pt idx="88">
                  <c:v>1770</c:v>
                </c:pt>
                <c:pt idx="89">
                  <c:v>1790</c:v>
                </c:pt>
                <c:pt idx="90">
                  <c:v>1810</c:v>
                </c:pt>
                <c:pt idx="91">
                  <c:v>1830</c:v>
                </c:pt>
                <c:pt idx="92">
                  <c:v>1850</c:v>
                </c:pt>
                <c:pt idx="93">
                  <c:v>1870</c:v>
                </c:pt>
                <c:pt idx="94">
                  <c:v>1890</c:v>
                </c:pt>
                <c:pt idx="95">
                  <c:v>1910</c:v>
                </c:pt>
                <c:pt idx="96">
                  <c:v>1930</c:v>
                </c:pt>
                <c:pt idx="97">
                  <c:v>1950</c:v>
                </c:pt>
                <c:pt idx="98">
                  <c:v>1970</c:v>
                </c:pt>
                <c:pt idx="99">
                  <c:v>1990</c:v>
                </c:pt>
                <c:pt idx="100">
                  <c:v>2010</c:v>
                </c:pt>
                <c:pt idx="101">
                  <c:v>2030</c:v>
                </c:pt>
                <c:pt idx="102">
                  <c:v>2050</c:v>
                </c:pt>
                <c:pt idx="103">
                  <c:v>2070</c:v>
                </c:pt>
                <c:pt idx="104">
                  <c:v>2090</c:v>
                </c:pt>
                <c:pt idx="105">
                  <c:v>2110</c:v>
                </c:pt>
                <c:pt idx="106">
                  <c:v>2130</c:v>
                </c:pt>
                <c:pt idx="107">
                  <c:v>2150</c:v>
                </c:pt>
                <c:pt idx="108">
                  <c:v>2170</c:v>
                </c:pt>
                <c:pt idx="109">
                  <c:v>2190</c:v>
                </c:pt>
                <c:pt idx="110">
                  <c:v>2210</c:v>
                </c:pt>
                <c:pt idx="111">
                  <c:v>2230</c:v>
                </c:pt>
                <c:pt idx="112">
                  <c:v>2250</c:v>
                </c:pt>
                <c:pt idx="113">
                  <c:v>2270</c:v>
                </c:pt>
                <c:pt idx="114">
                  <c:v>2290</c:v>
                </c:pt>
                <c:pt idx="115">
                  <c:v>2310</c:v>
                </c:pt>
                <c:pt idx="116">
                  <c:v>2330</c:v>
                </c:pt>
                <c:pt idx="117">
                  <c:v>2350</c:v>
                </c:pt>
                <c:pt idx="118">
                  <c:v>2370</c:v>
                </c:pt>
                <c:pt idx="119">
                  <c:v>2390</c:v>
                </c:pt>
                <c:pt idx="120">
                  <c:v>2410</c:v>
                </c:pt>
                <c:pt idx="121">
                  <c:v>2430</c:v>
                </c:pt>
                <c:pt idx="122">
                  <c:v>2450</c:v>
                </c:pt>
                <c:pt idx="123">
                  <c:v>2470</c:v>
                </c:pt>
                <c:pt idx="124">
                  <c:v>2490</c:v>
                </c:pt>
                <c:pt idx="125">
                  <c:v>2510</c:v>
                </c:pt>
                <c:pt idx="126">
                  <c:v>2530</c:v>
                </c:pt>
                <c:pt idx="127">
                  <c:v>2550</c:v>
                </c:pt>
                <c:pt idx="128">
                  <c:v>2570</c:v>
                </c:pt>
                <c:pt idx="129">
                  <c:v>2590</c:v>
                </c:pt>
                <c:pt idx="130">
                  <c:v>2610</c:v>
                </c:pt>
                <c:pt idx="131">
                  <c:v>2630</c:v>
                </c:pt>
                <c:pt idx="132">
                  <c:v>2650</c:v>
                </c:pt>
                <c:pt idx="133">
                  <c:v>2670</c:v>
                </c:pt>
                <c:pt idx="134">
                  <c:v>2690</c:v>
                </c:pt>
                <c:pt idx="135">
                  <c:v>2710</c:v>
                </c:pt>
                <c:pt idx="136">
                  <c:v>2730</c:v>
                </c:pt>
                <c:pt idx="137">
                  <c:v>2750</c:v>
                </c:pt>
                <c:pt idx="138">
                  <c:v>2770</c:v>
                </c:pt>
                <c:pt idx="139">
                  <c:v>2790</c:v>
                </c:pt>
                <c:pt idx="140">
                  <c:v>2810</c:v>
                </c:pt>
                <c:pt idx="141">
                  <c:v>2830</c:v>
                </c:pt>
                <c:pt idx="142">
                  <c:v>2850</c:v>
                </c:pt>
                <c:pt idx="143">
                  <c:v>2870</c:v>
                </c:pt>
                <c:pt idx="144">
                  <c:v>2890</c:v>
                </c:pt>
                <c:pt idx="145">
                  <c:v>2910</c:v>
                </c:pt>
                <c:pt idx="146">
                  <c:v>2930</c:v>
                </c:pt>
                <c:pt idx="147">
                  <c:v>2950</c:v>
                </c:pt>
                <c:pt idx="148">
                  <c:v>2970</c:v>
                </c:pt>
                <c:pt idx="149">
                  <c:v>2990</c:v>
                </c:pt>
                <c:pt idx="150">
                  <c:v>3010</c:v>
                </c:pt>
                <c:pt idx="151">
                  <c:v>3030</c:v>
                </c:pt>
                <c:pt idx="152">
                  <c:v>3050</c:v>
                </c:pt>
                <c:pt idx="153">
                  <c:v>3070</c:v>
                </c:pt>
                <c:pt idx="154">
                  <c:v>3090</c:v>
                </c:pt>
                <c:pt idx="155">
                  <c:v>3110</c:v>
                </c:pt>
                <c:pt idx="156">
                  <c:v>3130</c:v>
                </c:pt>
                <c:pt idx="157">
                  <c:v>3150</c:v>
                </c:pt>
                <c:pt idx="158">
                  <c:v>3170</c:v>
                </c:pt>
                <c:pt idx="159">
                  <c:v>3190</c:v>
                </c:pt>
                <c:pt idx="160">
                  <c:v>3210</c:v>
                </c:pt>
                <c:pt idx="161">
                  <c:v>3230</c:v>
                </c:pt>
                <c:pt idx="162">
                  <c:v>3250</c:v>
                </c:pt>
                <c:pt idx="163">
                  <c:v>3270</c:v>
                </c:pt>
                <c:pt idx="164">
                  <c:v>3290</c:v>
                </c:pt>
                <c:pt idx="165">
                  <c:v>3310</c:v>
                </c:pt>
                <c:pt idx="166">
                  <c:v>3330</c:v>
                </c:pt>
                <c:pt idx="167">
                  <c:v>3350</c:v>
                </c:pt>
                <c:pt idx="168">
                  <c:v>3370</c:v>
                </c:pt>
                <c:pt idx="169">
                  <c:v>3390</c:v>
                </c:pt>
                <c:pt idx="170">
                  <c:v>3410</c:v>
                </c:pt>
                <c:pt idx="171">
                  <c:v>3430</c:v>
                </c:pt>
                <c:pt idx="172">
                  <c:v>3450</c:v>
                </c:pt>
                <c:pt idx="173">
                  <c:v>3470</c:v>
                </c:pt>
                <c:pt idx="174">
                  <c:v>3490</c:v>
                </c:pt>
                <c:pt idx="175">
                  <c:v>3510</c:v>
                </c:pt>
                <c:pt idx="176">
                  <c:v>3530</c:v>
                </c:pt>
                <c:pt idx="177">
                  <c:v>3550</c:v>
                </c:pt>
                <c:pt idx="178">
                  <c:v>3570</c:v>
                </c:pt>
                <c:pt idx="179">
                  <c:v>3590</c:v>
                </c:pt>
                <c:pt idx="180">
                  <c:v>3610</c:v>
                </c:pt>
                <c:pt idx="181">
                  <c:v>3630</c:v>
                </c:pt>
                <c:pt idx="182">
                  <c:v>3650</c:v>
                </c:pt>
                <c:pt idx="183">
                  <c:v>3670</c:v>
                </c:pt>
                <c:pt idx="184">
                  <c:v>3690</c:v>
                </c:pt>
                <c:pt idx="185">
                  <c:v>3710</c:v>
                </c:pt>
                <c:pt idx="186">
                  <c:v>3730</c:v>
                </c:pt>
                <c:pt idx="187">
                  <c:v>3750</c:v>
                </c:pt>
                <c:pt idx="188">
                  <c:v>3770</c:v>
                </c:pt>
                <c:pt idx="189">
                  <c:v>3790</c:v>
                </c:pt>
                <c:pt idx="190">
                  <c:v>3810</c:v>
                </c:pt>
                <c:pt idx="191">
                  <c:v>3830</c:v>
                </c:pt>
                <c:pt idx="192">
                  <c:v>3850</c:v>
                </c:pt>
                <c:pt idx="193">
                  <c:v>3870</c:v>
                </c:pt>
                <c:pt idx="194">
                  <c:v>3890</c:v>
                </c:pt>
                <c:pt idx="195">
                  <c:v>3910</c:v>
                </c:pt>
                <c:pt idx="196">
                  <c:v>3930</c:v>
                </c:pt>
                <c:pt idx="197">
                  <c:v>3950</c:v>
                </c:pt>
                <c:pt idx="198">
                  <c:v>3970</c:v>
                </c:pt>
                <c:pt idx="199">
                  <c:v>3990</c:v>
                </c:pt>
                <c:pt idx="200">
                  <c:v>4010</c:v>
                </c:pt>
                <c:pt idx="201">
                  <c:v>4030</c:v>
                </c:pt>
                <c:pt idx="202">
                  <c:v>4050</c:v>
                </c:pt>
                <c:pt idx="203">
                  <c:v>4070</c:v>
                </c:pt>
                <c:pt idx="204">
                  <c:v>4090</c:v>
                </c:pt>
                <c:pt idx="205">
                  <c:v>4110</c:v>
                </c:pt>
                <c:pt idx="206">
                  <c:v>4130</c:v>
                </c:pt>
                <c:pt idx="207">
                  <c:v>4150</c:v>
                </c:pt>
                <c:pt idx="208">
                  <c:v>4170</c:v>
                </c:pt>
                <c:pt idx="209">
                  <c:v>4190</c:v>
                </c:pt>
                <c:pt idx="210">
                  <c:v>4210</c:v>
                </c:pt>
                <c:pt idx="211">
                  <c:v>4230</c:v>
                </c:pt>
                <c:pt idx="212">
                  <c:v>4250</c:v>
                </c:pt>
                <c:pt idx="213">
                  <c:v>4270</c:v>
                </c:pt>
                <c:pt idx="214">
                  <c:v>4290</c:v>
                </c:pt>
                <c:pt idx="215">
                  <c:v>4310</c:v>
                </c:pt>
                <c:pt idx="216">
                  <c:v>4330</c:v>
                </c:pt>
                <c:pt idx="217">
                  <c:v>4350</c:v>
                </c:pt>
                <c:pt idx="218">
                  <c:v>4370</c:v>
                </c:pt>
                <c:pt idx="219">
                  <c:v>4390</c:v>
                </c:pt>
                <c:pt idx="220">
                  <c:v>4410</c:v>
                </c:pt>
                <c:pt idx="221">
                  <c:v>4430</c:v>
                </c:pt>
                <c:pt idx="222">
                  <c:v>4450</c:v>
                </c:pt>
                <c:pt idx="223">
                  <c:v>4470</c:v>
                </c:pt>
                <c:pt idx="224">
                  <c:v>4490</c:v>
                </c:pt>
                <c:pt idx="225">
                  <c:v>4510</c:v>
                </c:pt>
                <c:pt idx="226">
                  <c:v>4530</c:v>
                </c:pt>
                <c:pt idx="227">
                  <c:v>4550</c:v>
                </c:pt>
                <c:pt idx="228">
                  <c:v>4570</c:v>
                </c:pt>
                <c:pt idx="229">
                  <c:v>4590</c:v>
                </c:pt>
                <c:pt idx="230">
                  <c:v>4610</c:v>
                </c:pt>
                <c:pt idx="231">
                  <c:v>4630</c:v>
                </c:pt>
                <c:pt idx="232">
                  <c:v>4650</c:v>
                </c:pt>
                <c:pt idx="233">
                  <c:v>4670</c:v>
                </c:pt>
                <c:pt idx="234">
                  <c:v>4690</c:v>
                </c:pt>
                <c:pt idx="235">
                  <c:v>4710</c:v>
                </c:pt>
                <c:pt idx="236">
                  <c:v>4730</c:v>
                </c:pt>
                <c:pt idx="237">
                  <c:v>4750</c:v>
                </c:pt>
                <c:pt idx="238">
                  <c:v>4770</c:v>
                </c:pt>
                <c:pt idx="239">
                  <c:v>4790</c:v>
                </c:pt>
                <c:pt idx="240">
                  <c:v>4810</c:v>
                </c:pt>
                <c:pt idx="241">
                  <c:v>4830</c:v>
                </c:pt>
                <c:pt idx="242">
                  <c:v>4850</c:v>
                </c:pt>
                <c:pt idx="243">
                  <c:v>4870</c:v>
                </c:pt>
                <c:pt idx="244">
                  <c:v>4890</c:v>
                </c:pt>
                <c:pt idx="245">
                  <c:v>4910</c:v>
                </c:pt>
                <c:pt idx="246">
                  <c:v>4930</c:v>
                </c:pt>
                <c:pt idx="247">
                  <c:v>4950</c:v>
                </c:pt>
                <c:pt idx="248">
                  <c:v>4970</c:v>
                </c:pt>
                <c:pt idx="249">
                  <c:v>4990</c:v>
                </c:pt>
                <c:pt idx="250">
                  <c:v>5010</c:v>
                </c:pt>
                <c:pt idx="251">
                  <c:v>5030</c:v>
                </c:pt>
                <c:pt idx="252">
                  <c:v>5050</c:v>
                </c:pt>
                <c:pt idx="253">
                  <c:v>5070</c:v>
                </c:pt>
                <c:pt idx="254">
                  <c:v>5090</c:v>
                </c:pt>
                <c:pt idx="255">
                  <c:v>5110</c:v>
                </c:pt>
                <c:pt idx="256">
                  <c:v>5130</c:v>
                </c:pt>
                <c:pt idx="257">
                  <c:v>5150</c:v>
                </c:pt>
                <c:pt idx="258">
                  <c:v>5170</c:v>
                </c:pt>
                <c:pt idx="259">
                  <c:v>5190</c:v>
                </c:pt>
                <c:pt idx="260">
                  <c:v>5210</c:v>
                </c:pt>
                <c:pt idx="261">
                  <c:v>5230</c:v>
                </c:pt>
                <c:pt idx="262">
                  <c:v>5250</c:v>
                </c:pt>
                <c:pt idx="263">
                  <c:v>5270</c:v>
                </c:pt>
                <c:pt idx="264">
                  <c:v>5290</c:v>
                </c:pt>
                <c:pt idx="265">
                  <c:v>5310</c:v>
                </c:pt>
                <c:pt idx="266">
                  <c:v>5330</c:v>
                </c:pt>
                <c:pt idx="267">
                  <c:v>5350</c:v>
                </c:pt>
                <c:pt idx="268">
                  <c:v>5370</c:v>
                </c:pt>
                <c:pt idx="269">
                  <c:v>5390</c:v>
                </c:pt>
                <c:pt idx="270">
                  <c:v>5410</c:v>
                </c:pt>
                <c:pt idx="271">
                  <c:v>5430</c:v>
                </c:pt>
                <c:pt idx="272">
                  <c:v>5450</c:v>
                </c:pt>
                <c:pt idx="273">
                  <c:v>5470</c:v>
                </c:pt>
                <c:pt idx="274">
                  <c:v>5490</c:v>
                </c:pt>
                <c:pt idx="275">
                  <c:v>5510</c:v>
                </c:pt>
                <c:pt idx="276">
                  <c:v>5530</c:v>
                </c:pt>
                <c:pt idx="277">
                  <c:v>5550</c:v>
                </c:pt>
                <c:pt idx="278">
                  <c:v>5570</c:v>
                </c:pt>
                <c:pt idx="279">
                  <c:v>5590</c:v>
                </c:pt>
                <c:pt idx="280">
                  <c:v>5610</c:v>
                </c:pt>
                <c:pt idx="281">
                  <c:v>5630</c:v>
                </c:pt>
                <c:pt idx="282">
                  <c:v>5650</c:v>
                </c:pt>
                <c:pt idx="283">
                  <c:v>5670</c:v>
                </c:pt>
                <c:pt idx="284">
                  <c:v>5690</c:v>
                </c:pt>
                <c:pt idx="285">
                  <c:v>5710</c:v>
                </c:pt>
                <c:pt idx="286">
                  <c:v>5730</c:v>
                </c:pt>
                <c:pt idx="287">
                  <c:v>5750</c:v>
                </c:pt>
                <c:pt idx="288">
                  <c:v>5770</c:v>
                </c:pt>
                <c:pt idx="289">
                  <c:v>5790</c:v>
                </c:pt>
                <c:pt idx="290">
                  <c:v>5810</c:v>
                </c:pt>
                <c:pt idx="291">
                  <c:v>5830</c:v>
                </c:pt>
                <c:pt idx="292">
                  <c:v>5850</c:v>
                </c:pt>
                <c:pt idx="293">
                  <c:v>5870</c:v>
                </c:pt>
                <c:pt idx="294">
                  <c:v>5890</c:v>
                </c:pt>
                <c:pt idx="295">
                  <c:v>5910</c:v>
                </c:pt>
                <c:pt idx="296">
                  <c:v>5930</c:v>
                </c:pt>
                <c:pt idx="297">
                  <c:v>5950</c:v>
                </c:pt>
                <c:pt idx="298">
                  <c:v>5970</c:v>
                </c:pt>
                <c:pt idx="299">
                  <c:v>5990</c:v>
                </c:pt>
                <c:pt idx="300">
                  <c:v>6010</c:v>
                </c:pt>
                <c:pt idx="301">
                  <c:v>6030</c:v>
                </c:pt>
                <c:pt idx="302">
                  <c:v>6050</c:v>
                </c:pt>
                <c:pt idx="303">
                  <c:v>6070</c:v>
                </c:pt>
                <c:pt idx="304">
                  <c:v>6090</c:v>
                </c:pt>
                <c:pt idx="305">
                  <c:v>6110</c:v>
                </c:pt>
                <c:pt idx="306">
                  <c:v>6130</c:v>
                </c:pt>
                <c:pt idx="307">
                  <c:v>6150</c:v>
                </c:pt>
                <c:pt idx="308">
                  <c:v>6170</c:v>
                </c:pt>
                <c:pt idx="309">
                  <c:v>6190</c:v>
                </c:pt>
                <c:pt idx="310">
                  <c:v>6210</c:v>
                </c:pt>
                <c:pt idx="311">
                  <c:v>6230</c:v>
                </c:pt>
                <c:pt idx="312">
                  <c:v>6250</c:v>
                </c:pt>
                <c:pt idx="313">
                  <c:v>6270</c:v>
                </c:pt>
                <c:pt idx="314">
                  <c:v>6290</c:v>
                </c:pt>
                <c:pt idx="315">
                  <c:v>6310</c:v>
                </c:pt>
                <c:pt idx="316">
                  <c:v>6330</c:v>
                </c:pt>
                <c:pt idx="317">
                  <c:v>6350</c:v>
                </c:pt>
                <c:pt idx="318">
                  <c:v>6370</c:v>
                </c:pt>
                <c:pt idx="319">
                  <c:v>6390</c:v>
                </c:pt>
                <c:pt idx="320">
                  <c:v>6410</c:v>
                </c:pt>
                <c:pt idx="321">
                  <c:v>6430</c:v>
                </c:pt>
                <c:pt idx="322">
                  <c:v>6450</c:v>
                </c:pt>
                <c:pt idx="323">
                  <c:v>6470</c:v>
                </c:pt>
                <c:pt idx="324">
                  <c:v>6490</c:v>
                </c:pt>
                <c:pt idx="325">
                  <c:v>6510</c:v>
                </c:pt>
                <c:pt idx="326">
                  <c:v>6530</c:v>
                </c:pt>
                <c:pt idx="327">
                  <c:v>6550</c:v>
                </c:pt>
                <c:pt idx="328">
                  <c:v>6570</c:v>
                </c:pt>
                <c:pt idx="329">
                  <c:v>6590</c:v>
                </c:pt>
                <c:pt idx="330">
                  <c:v>6610</c:v>
                </c:pt>
                <c:pt idx="331">
                  <c:v>6630</c:v>
                </c:pt>
                <c:pt idx="332">
                  <c:v>6650</c:v>
                </c:pt>
                <c:pt idx="333">
                  <c:v>6670</c:v>
                </c:pt>
                <c:pt idx="334">
                  <c:v>6690</c:v>
                </c:pt>
                <c:pt idx="335">
                  <c:v>6710</c:v>
                </c:pt>
                <c:pt idx="336">
                  <c:v>6730</c:v>
                </c:pt>
                <c:pt idx="337">
                  <c:v>6750</c:v>
                </c:pt>
                <c:pt idx="338">
                  <c:v>6770</c:v>
                </c:pt>
                <c:pt idx="339">
                  <c:v>6790</c:v>
                </c:pt>
                <c:pt idx="340">
                  <c:v>6810</c:v>
                </c:pt>
                <c:pt idx="341">
                  <c:v>6830</c:v>
                </c:pt>
                <c:pt idx="342">
                  <c:v>6850</c:v>
                </c:pt>
                <c:pt idx="343">
                  <c:v>6870</c:v>
                </c:pt>
                <c:pt idx="344">
                  <c:v>6890</c:v>
                </c:pt>
                <c:pt idx="345">
                  <c:v>6910</c:v>
                </c:pt>
                <c:pt idx="346">
                  <c:v>6930</c:v>
                </c:pt>
                <c:pt idx="347">
                  <c:v>6950</c:v>
                </c:pt>
                <c:pt idx="348">
                  <c:v>6970</c:v>
                </c:pt>
                <c:pt idx="349">
                  <c:v>6990</c:v>
                </c:pt>
                <c:pt idx="350">
                  <c:v>7010</c:v>
                </c:pt>
                <c:pt idx="351">
                  <c:v>7030</c:v>
                </c:pt>
                <c:pt idx="352">
                  <c:v>7050</c:v>
                </c:pt>
                <c:pt idx="353">
                  <c:v>7070</c:v>
                </c:pt>
                <c:pt idx="354">
                  <c:v>7090</c:v>
                </c:pt>
                <c:pt idx="355">
                  <c:v>7110</c:v>
                </c:pt>
                <c:pt idx="356">
                  <c:v>7130</c:v>
                </c:pt>
                <c:pt idx="357">
                  <c:v>7150</c:v>
                </c:pt>
                <c:pt idx="358">
                  <c:v>7170</c:v>
                </c:pt>
                <c:pt idx="359">
                  <c:v>7190</c:v>
                </c:pt>
                <c:pt idx="360">
                  <c:v>7210</c:v>
                </c:pt>
                <c:pt idx="361">
                  <c:v>7230</c:v>
                </c:pt>
                <c:pt idx="362">
                  <c:v>7250</c:v>
                </c:pt>
                <c:pt idx="363">
                  <c:v>7270</c:v>
                </c:pt>
                <c:pt idx="364">
                  <c:v>7290</c:v>
                </c:pt>
                <c:pt idx="365">
                  <c:v>7310</c:v>
                </c:pt>
                <c:pt idx="366">
                  <c:v>7330</c:v>
                </c:pt>
                <c:pt idx="367">
                  <c:v>7350</c:v>
                </c:pt>
                <c:pt idx="368">
                  <c:v>7370</c:v>
                </c:pt>
                <c:pt idx="369">
                  <c:v>7390</c:v>
                </c:pt>
                <c:pt idx="370">
                  <c:v>7410</c:v>
                </c:pt>
                <c:pt idx="371">
                  <c:v>7430</c:v>
                </c:pt>
                <c:pt idx="372">
                  <c:v>7450</c:v>
                </c:pt>
                <c:pt idx="373">
                  <c:v>7470</c:v>
                </c:pt>
                <c:pt idx="374">
                  <c:v>7490</c:v>
                </c:pt>
                <c:pt idx="375">
                  <c:v>7510</c:v>
                </c:pt>
                <c:pt idx="376">
                  <c:v>7530</c:v>
                </c:pt>
                <c:pt idx="377">
                  <c:v>7550</c:v>
                </c:pt>
                <c:pt idx="378">
                  <c:v>7570</c:v>
                </c:pt>
                <c:pt idx="379">
                  <c:v>7590</c:v>
                </c:pt>
                <c:pt idx="380">
                  <c:v>7610</c:v>
                </c:pt>
                <c:pt idx="381">
                  <c:v>7630</c:v>
                </c:pt>
                <c:pt idx="382">
                  <c:v>7650</c:v>
                </c:pt>
                <c:pt idx="383">
                  <c:v>7670</c:v>
                </c:pt>
                <c:pt idx="384">
                  <c:v>7690</c:v>
                </c:pt>
                <c:pt idx="385">
                  <c:v>7710</c:v>
                </c:pt>
                <c:pt idx="386">
                  <c:v>7730</c:v>
                </c:pt>
                <c:pt idx="387">
                  <c:v>7750</c:v>
                </c:pt>
                <c:pt idx="388">
                  <c:v>7770</c:v>
                </c:pt>
                <c:pt idx="389">
                  <c:v>7790</c:v>
                </c:pt>
                <c:pt idx="390">
                  <c:v>7810</c:v>
                </c:pt>
                <c:pt idx="391">
                  <c:v>7830</c:v>
                </c:pt>
                <c:pt idx="392">
                  <c:v>7850</c:v>
                </c:pt>
                <c:pt idx="393">
                  <c:v>7870</c:v>
                </c:pt>
                <c:pt idx="394">
                  <c:v>7890</c:v>
                </c:pt>
                <c:pt idx="395">
                  <c:v>7910</c:v>
                </c:pt>
                <c:pt idx="396">
                  <c:v>7930</c:v>
                </c:pt>
                <c:pt idx="397">
                  <c:v>7950</c:v>
                </c:pt>
                <c:pt idx="398">
                  <c:v>7970</c:v>
                </c:pt>
                <c:pt idx="399">
                  <c:v>7990</c:v>
                </c:pt>
                <c:pt idx="400">
                  <c:v>8010</c:v>
                </c:pt>
                <c:pt idx="401">
                  <c:v>8030</c:v>
                </c:pt>
                <c:pt idx="402">
                  <c:v>8050</c:v>
                </c:pt>
                <c:pt idx="403">
                  <c:v>8070</c:v>
                </c:pt>
                <c:pt idx="404">
                  <c:v>8090</c:v>
                </c:pt>
                <c:pt idx="405">
                  <c:v>8110</c:v>
                </c:pt>
                <c:pt idx="406">
                  <c:v>8130</c:v>
                </c:pt>
                <c:pt idx="407">
                  <c:v>8150</c:v>
                </c:pt>
                <c:pt idx="408">
                  <c:v>8170</c:v>
                </c:pt>
                <c:pt idx="409">
                  <c:v>8190</c:v>
                </c:pt>
                <c:pt idx="410">
                  <c:v>8210</c:v>
                </c:pt>
                <c:pt idx="411">
                  <c:v>8230</c:v>
                </c:pt>
                <c:pt idx="412">
                  <c:v>8250</c:v>
                </c:pt>
                <c:pt idx="413">
                  <c:v>8270</c:v>
                </c:pt>
                <c:pt idx="414">
                  <c:v>8290</c:v>
                </c:pt>
                <c:pt idx="415">
                  <c:v>8310</c:v>
                </c:pt>
                <c:pt idx="416">
                  <c:v>8330</c:v>
                </c:pt>
                <c:pt idx="417">
                  <c:v>8350</c:v>
                </c:pt>
                <c:pt idx="418">
                  <c:v>8370</c:v>
                </c:pt>
                <c:pt idx="419">
                  <c:v>8390</c:v>
                </c:pt>
                <c:pt idx="420">
                  <c:v>8410</c:v>
                </c:pt>
                <c:pt idx="421">
                  <c:v>8430</c:v>
                </c:pt>
                <c:pt idx="422">
                  <c:v>8450</c:v>
                </c:pt>
                <c:pt idx="423">
                  <c:v>8470</c:v>
                </c:pt>
                <c:pt idx="424">
                  <c:v>8490</c:v>
                </c:pt>
                <c:pt idx="425">
                  <c:v>8510</c:v>
                </c:pt>
                <c:pt idx="426">
                  <c:v>8530</c:v>
                </c:pt>
                <c:pt idx="427">
                  <c:v>8550</c:v>
                </c:pt>
                <c:pt idx="428">
                  <c:v>8570</c:v>
                </c:pt>
                <c:pt idx="429">
                  <c:v>8590</c:v>
                </c:pt>
                <c:pt idx="430">
                  <c:v>8610</c:v>
                </c:pt>
                <c:pt idx="431">
                  <c:v>8630</c:v>
                </c:pt>
                <c:pt idx="432">
                  <c:v>8650</c:v>
                </c:pt>
                <c:pt idx="433">
                  <c:v>8670</c:v>
                </c:pt>
                <c:pt idx="434">
                  <c:v>8690</c:v>
                </c:pt>
                <c:pt idx="435">
                  <c:v>8710</c:v>
                </c:pt>
                <c:pt idx="436">
                  <c:v>8730</c:v>
                </c:pt>
                <c:pt idx="437">
                  <c:v>8750</c:v>
                </c:pt>
                <c:pt idx="438">
                  <c:v>8770</c:v>
                </c:pt>
                <c:pt idx="439">
                  <c:v>8790</c:v>
                </c:pt>
                <c:pt idx="440">
                  <c:v>8810</c:v>
                </c:pt>
                <c:pt idx="441">
                  <c:v>8830</c:v>
                </c:pt>
                <c:pt idx="442">
                  <c:v>8850</c:v>
                </c:pt>
                <c:pt idx="443">
                  <c:v>8870</c:v>
                </c:pt>
                <c:pt idx="444">
                  <c:v>8890</c:v>
                </c:pt>
                <c:pt idx="445">
                  <c:v>8910</c:v>
                </c:pt>
                <c:pt idx="446">
                  <c:v>8930</c:v>
                </c:pt>
                <c:pt idx="447">
                  <c:v>8950</c:v>
                </c:pt>
                <c:pt idx="448">
                  <c:v>8970</c:v>
                </c:pt>
                <c:pt idx="449">
                  <c:v>8990</c:v>
                </c:pt>
                <c:pt idx="450">
                  <c:v>9010</c:v>
                </c:pt>
                <c:pt idx="451">
                  <c:v>9030</c:v>
                </c:pt>
                <c:pt idx="452">
                  <c:v>9050</c:v>
                </c:pt>
                <c:pt idx="453">
                  <c:v>9070</c:v>
                </c:pt>
                <c:pt idx="454">
                  <c:v>9090</c:v>
                </c:pt>
                <c:pt idx="455">
                  <c:v>9110</c:v>
                </c:pt>
                <c:pt idx="456">
                  <c:v>9130</c:v>
                </c:pt>
                <c:pt idx="457">
                  <c:v>9150</c:v>
                </c:pt>
                <c:pt idx="458">
                  <c:v>9170</c:v>
                </c:pt>
                <c:pt idx="459">
                  <c:v>9190</c:v>
                </c:pt>
                <c:pt idx="460">
                  <c:v>9210</c:v>
                </c:pt>
                <c:pt idx="461">
                  <c:v>9230</c:v>
                </c:pt>
                <c:pt idx="462">
                  <c:v>9250</c:v>
                </c:pt>
                <c:pt idx="463">
                  <c:v>9270</c:v>
                </c:pt>
                <c:pt idx="464">
                  <c:v>9290</c:v>
                </c:pt>
                <c:pt idx="465">
                  <c:v>9310</c:v>
                </c:pt>
                <c:pt idx="466">
                  <c:v>9330</c:v>
                </c:pt>
                <c:pt idx="467">
                  <c:v>9350</c:v>
                </c:pt>
                <c:pt idx="468">
                  <c:v>9370</c:v>
                </c:pt>
                <c:pt idx="469">
                  <c:v>9390</c:v>
                </c:pt>
                <c:pt idx="470">
                  <c:v>9410</c:v>
                </c:pt>
                <c:pt idx="471">
                  <c:v>9430</c:v>
                </c:pt>
                <c:pt idx="472">
                  <c:v>9450</c:v>
                </c:pt>
                <c:pt idx="473">
                  <c:v>9470</c:v>
                </c:pt>
                <c:pt idx="474">
                  <c:v>9490</c:v>
                </c:pt>
                <c:pt idx="475">
                  <c:v>9510</c:v>
                </c:pt>
                <c:pt idx="476">
                  <c:v>9530</c:v>
                </c:pt>
                <c:pt idx="477">
                  <c:v>9550</c:v>
                </c:pt>
                <c:pt idx="478">
                  <c:v>9570</c:v>
                </c:pt>
                <c:pt idx="479">
                  <c:v>9590</c:v>
                </c:pt>
                <c:pt idx="480">
                  <c:v>9610</c:v>
                </c:pt>
                <c:pt idx="481">
                  <c:v>9630</c:v>
                </c:pt>
                <c:pt idx="482">
                  <c:v>9650</c:v>
                </c:pt>
                <c:pt idx="483">
                  <c:v>9670</c:v>
                </c:pt>
                <c:pt idx="484">
                  <c:v>9690</c:v>
                </c:pt>
                <c:pt idx="485">
                  <c:v>9710</c:v>
                </c:pt>
                <c:pt idx="486">
                  <c:v>9730</c:v>
                </c:pt>
                <c:pt idx="487">
                  <c:v>9750</c:v>
                </c:pt>
                <c:pt idx="488">
                  <c:v>9770</c:v>
                </c:pt>
                <c:pt idx="489">
                  <c:v>9790</c:v>
                </c:pt>
                <c:pt idx="490">
                  <c:v>9810</c:v>
                </c:pt>
                <c:pt idx="491">
                  <c:v>9830</c:v>
                </c:pt>
                <c:pt idx="492">
                  <c:v>9850</c:v>
                </c:pt>
                <c:pt idx="493">
                  <c:v>9870</c:v>
                </c:pt>
                <c:pt idx="494">
                  <c:v>9890</c:v>
                </c:pt>
                <c:pt idx="495">
                  <c:v>9910</c:v>
                </c:pt>
                <c:pt idx="496">
                  <c:v>9930</c:v>
                </c:pt>
                <c:pt idx="497">
                  <c:v>9950</c:v>
                </c:pt>
                <c:pt idx="498">
                  <c:v>9970</c:v>
                </c:pt>
                <c:pt idx="499">
                  <c:v>9990</c:v>
                </c:pt>
                <c:pt idx="500">
                  <c:v>10010</c:v>
                </c:pt>
                <c:pt idx="501">
                  <c:v>10030</c:v>
                </c:pt>
                <c:pt idx="502">
                  <c:v>10050</c:v>
                </c:pt>
                <c:pt idx="503">
                  <c:v>10070</c:v>
                </c:pt>
                <c:pt idx="504">
                  <c:v>10090</c:v>
                </c:pt>
                <c:pt idx="505">
                  <c:v>10110</c:v>
                </c:pt>
                <c:pt idx="506">
                  <c:v>10130</c:v>
                </c:pt>
                <c:pt idx="507">
                  <c:v>10150</c:v>
                </c:pt>
                <c:pt idx="508">
                  <c:v>10170</c:v>
                </c:pt>
                <c:pt idx="509">
                  <c:v>10190</c:v>
                </c:pt>
                <c:pt idx="510">
                  <c:v>10210</c:v>
                </c:pt>
                <c:pt idx="511">
                  <c:v>10230</c:v>
                </c:pt>
                <c:pt idx="512">
                  <c:v>10250</c:v>
                </c:pt>
                <c:pt idx="513">
                  <c:v>10270</c:v>
                </c:pt>
                <c:pt idx="514">
                  <c:v>10290</c:v>
                </c:pt>
                <c:pt idx="515">
                  <c:v>10310</c:v>
                </c:pt>
                <c:pt idx="516">
                  <c:v>10330</c:v>
                </c:pt>
                <c:pt idx="517">
                  <c:v>10350</c:v>
                </c:pt>
                <c:pt idx="518">
                  <c:v>10370</c:v>
                </c:pt>
                <c:pt idx="519">
                  <c:v>10390</c:v>
                </c:pt>
                <c:pt idx="520">
                  <c:v>10410</c:v>
                </c:pt>
                <c:pt idx="521">
                  <c:v>10430</c:v>
                </c:pt>
                <c:pt idx="522">
                  <c:v>10450</c:v>
                </c:pt>
                <c:pt idx="523">
                  <c:v>10470</c:v>
                </c:pt>
                <c:pt idx="524">
                  <c:v>10490</c:v>
                </c:pt>
                <c:pt idx="525">
                  <c:v>10510</c:v>
                </c:pt>
                <c:pt idx="526">
                  <c:v>10530</c:v>
                </c:pt>
                <c:pt idx="527">
                  <c:v>10550</c:v>
                </c:pt>
                <c:pt idx="528">
                  <c:v>10570</c:v>
                </c:pt>
                <c:pt idx="529">
                  <c:v>10590</c:v>
                </c:pt>
                <c:pt idx="530">
                  <c:v>10610</c:v>
                </c:pt>
                <c:pt idx="531">
                  <c:v>10630</c:v>
                </c:pt>
                <c:pt idx="532">
                  <c:v>10650</c:v>
                </c:pt>
                <c:pt idx="533">
                  <c:v>10670</c:v>
                </c:pt>
                <c:pt idx="534">
                  <c:v>10690</c:v>
                </c:pt>
                <c:pt idx="535">
                  <c:v>10710</c:v>
                </c:pt>
                <c:pt idx="536">
                  <c:v>10730</c:v>
                </c:pt>
                <c:pt idx="537">
                  <c:v>10750</c:v>
                </c:pt>
                <c:pt idx="538">
                  <c:v>10770</c:v>
                </c:pt>
                <c:pt idx="539">
                  <c:v>10790</c:v>
                </c:pt>
                <c:pt idx="540">
                  <c:v>10810</c:v>
                </c:pt>
                <c:pt idx="541">
                  <c:v>10830</c:v>
                </c:pt>
                <c:pt idx="542">
                  <c:v>10850</c:v>
                </c:pt>
                <c:pt idx="543">
                  <c:v>10870</c:v>
                </c:pt>
                <c:pt idx="544">
                  <c:v>10890</c:v>
                </c:pt>
                <c:pt idx="545">
                  <c:v>10910</c:v>
                </c:pt>
                <c:pt idx="546">
                  <c:v>10930</c:v>
                </c:pt>
                <c:pt idx="547">
                  <c:v>10950</c:v>
                </c:pt>
                <c:pt idx="548">
                  <c:v>10970</c:v>
                </c:pt>
                <c:pt idx="549">
                  <c:v>10990</c:v>
                </c:pt>
                <c:pt idx="550">
                  <c:v>11010</c:v>
                </c:pt>
                <c:pt idx="551">
                  <c:v>11030</c:v>
                </c:pt>
                <c:pt idx="552">
                  <c:v>11050</c:v>
                </c:pt>
                <c:pt idx="553">
                  <c:v>11070</c:v>
                </c:pt>
                <c:pt idx="554">
                  <c:v>11090</c:v>
                </c:pt>
                <c:pt idx="555">
                  <c:v>11110</c:v>
                </c:pt>
                <c:pt idx="556">
                  <c:v>11130</c:v>
                </c:pt>
                <c:pt idx="557">
                  <c:v>11150</c:v>
                </c:pt>
                <c:pt idx="558">
                  <c:v>11170</c:v>
                </c:pt>
                <c:pt idx="559">
                  <c:v>11190</c:v>
                </c:pt>
                <c:pt idx="560">
                  <c:v>11210</c:v>
                </c:pt>
                <c:pt idx="561">
                  <c:v>11230</c:v>
                </c:pt>
                <c:pt idx="562">
                  <c:v>11250</c:v>
                </c:pt>
                <c:pt idx="563">
                  <c:v>11270</c:v>
                </c:pt>
                <c:pt idx="564">
                  <c:v>11290</c:v>
                </c:pt>
                <c:pt idx="565">
                  <c:v>11310</c:v>
                </c:pt>
                <c:pt idx="566">
                  <c:v>11330</c:v>
                </c:pt>
                <c:pt idx="567">
                  <c:v>11350</c:v>
                </c:pt>
                <c:pt idx="568">
                  <c:v>11370</c:v>
                </c:pt>
                <c:pt idx="569">
                  <c:v>11390</c:v>
                </c:pt>
                <c:pt idx="570">
                  <c:v>11410</c:v>
                </c:pt>
                <c:pt idx="571">
                  <c:v>11430</c:v>
                </c:pt>
                <c:pt idx="572">
                  <c:v>11450</c:v>
                </c:pt>
                <c:pt idx="573">
                  <c:v>11470</c:v>
                </c:pt>
                <c:pt idx="574">
                  <c:v>11490</c:v>
                </c:pt>
                <c:pt idx="575">
                  <c:v>11510</c:v>
                </c:pt>
                <c:pt idx="576">
                  <c:v>11530</c:v>
                </c:pt>
                <c:pt idx="577">
                  <c:v>11550</c:v>
                </c:pt>
                <c:pt idx="578">
                  <c:v>11570</c:v>
                </c:pt>
                <c:pt idx="579">
                  <c:v>11590</c:v>
                </c:pt>
                <c:pt idx="580">
                  <c:v>11610</c:v>
                </c:pt>
                <c:pt idx="581">
                  <c:v>11630</c:v>
                </c:pt>
                <c:pt idx="582">
                  <c:v>11650</c:v>
                </c:pt>
                <c:pt idx="583">
                  <c:v>11670</c:v>
                </c:pt>
                <c:pt idx="584">
                  <c:v>11690</c:v>
                </c:pt>
                <c:pt idx="585">
                  <c:v>11710</c:v>
                </c:pt>
                <c:pt idx="586">
                  <c:v>11730</c:v>
                </c:pt>
                <c:pt idx="587">
                  <c:v>11750</c:v>
                </c:pt>
                <c:pt idx="588">
                  <c:v>11770</c:v>
                </c:pt>
                <c:pt idx="589">
                  <c:v>11790</c:v>
                </c:pt>
                <c:pt idx="590">
                  <c:v>11810</c:v>
                </c:pt>
                <c:pt idx="591">
                  <c:v>11830</c:v>
                </c:pt>
                <c:pt idx="592">
                  <c:v>11850</c:v>
                </c:pt>
                <c:pt idx="593">
                  <c:v>11870</c:v>
                </c:pt>
                <c:pt idx="594">
                  <c:v>11890</c:v>
                </c:pt>
                <c:pt idx="595">
                  <c:v>11910</c:v>
                </c:pt>
                <c:pt idx="596">
                  <c:v>11930</c:v>
                </c:pt>
                <c:pt idx="597">
                  <c:v>11950</c:v>
                </c:pt>
                <c:pt idx="598">
                  <c:v>11970</c:v>
                </c:pt>
                <c:pt idx="599">
                  <c:v>11990</c:v>
                </c:pt>
                <c:pt idx="600">
                  <c:v>12010</c:v>
                </c:pt>
                <c:pt idx="601">
                  <c:v>12030</c:v>
                </c:pt>
                <c:pt idx="602">
                  <c:v>12050</c:v>
                </c:pt>
                <c:pt idx="603">
                  <c:v>12070</c:v>
                </c:pt>
                <c:pt idx="604">
                  <c:v>12090</c:v>
                </c:pt>
                <c:pt idx="605">
                  <c:v>12110</c:v>
                </c:pt>
                <c:pt idx="606">
                  <c:v>12130</c:v>
                </c:pt>
                <c:pt idx="607">
                  <c:v>12150</c:v>
                </c:pt>
                <c:pt idx="608">
                  <c:v>12170</c:v>
                </c:pt>
                <c:pt idx="609">
                  <c:v>12190</c:v>
                </c:pt>
                <c:pt idx="610">
                  <c:v>12210</c:v>
                </c:pt>
                <c:pt idx="611">
                  <c:v>12230</c:v>
                </c:pt>
                <c:pt idx="612">
                  <c:v>12250</c:v>
                </c:pt>
                <c:pt idx="613">
                  <c:v>12270</c:v>
                </c:pt>
                <c:pt idx="614">
                  <c:v>12290</c:v>
                </c:pt>
                <c:pt idx="615">
                  <c:v>12310</c:v>
                </c:pt>
                <c:pt idx="616">
                  <c:v>12330</c:v>
                </c:pt>
                <c:pt idx="617">
                  <c:v>12350</c:v>
                </c:pt>
                <c:pt idx="618">
                  <c:v>12370</c:v>
                </c:pt>
                <c:pt idx="619">
                  <c:v>12390</c:v>
                </c:pt>
                <c:pt idx="620">
                  <c:v>12410</c:v>
                </c:pt>
                <c:pt idx="621">
                  <c:v>12430</c:v>
                </c:pt>
                <c:pt idx="622">
                  <c:v>12450</c:v>
                </c:pt>
                <c:pt idx="623">
                  <c:v>12470</c:v>
                </c:pt>
                <c:pt idx="624">
                  <c:v>12490</c:v>
                </c:pt>
                <c:pt idx="625">
                  <c:v>12510</c:v>
                </c:pt>
                <c:pt idx="626">
                  <c:v>12530</c:v>
                </c:pt>
                <c:pt idx="627">
                  <c:v>12550</c:v>
                </c:pt>
                <c:pt idx="628">
                  <c:v>12570</c:v>
                </c:pt>
                <c:pt idx="629">
                  <c:v>12590</c:v>
                </c:pt>
                <c:pt idx="630">
                  <c:v>12610</c:v>
                </c:pt>
                <c:pt idx="631">
                  <c:v>12630</c:v>
                </c:pt>
                <c:pt idx="632">
                  <c:v>12650</c:v>
                </c:pt>
                <c:pt idx="633">
                  <c:v>12670</c:v>
                </c:pt>
                <c:pt idx="634">
                  <c:v>12690</c:v>
                </c:pt>
                <c:pt idx="635">
                  <c:v>12710</c:v>
                </c:pt>
                <c:pt idx="636">
                  <c:v>12730</c:v>
                </c:pt>
                <c:pt idx="637">
                  <c:v>12750</c:v>
                </c:pt>
                <c:pt idx="638">
                  <c:v>12770</c:v>
                </c:pt>
                <c:pt idx="639">
                  <c:v>12790</c:v>
                </c:pt>
                <c:pt idx="640">
                  <c:v>12810</c:v>
                </c:pt>
                <c:pt idx="641">
                  <c:v>12830</c:v>
                </c:pt>
                <c:pt idx="642">
                  <c:v>12850</c:v>
                </c:pt>
                <c:pt idx="643">
                  <c:v>12870</c:v>
                </c:pt>
                <c:pt idx="644">
                  <c:v>12890</c:v>
                </c:pt>
                <c:pt idx="645">
                  <c:v>12910</c:v>
                </c:pt>
                <c:pt idx="646">
                  <c:v>12930</c:v>
                </c:pt>
                <c:pt idx="647">
                  <c:v>12950</c:v>
                </c:pt>
                <c:pt idx="648">
                  <c:v>12970</c:v>
                </c:pt>
                <c:pt idx="649">
                  <c:v>12990</c:v>
                </c:pt>
                <c:pt idx="650">
                  <c:v>13010</c:v>
                </c:pt>
                <c:pt idx="651">
                  <c:v>13030</c:v>
                </c:pt>
                <c:pt idx="652">
                  <c:v>13050</c:v>
                </c:pt>
                <c:pt idx="653">
                  <c:v>13070</c:v>
                </c:pt>
                <c:pt idx="654">
                  <c:v>13090</c:v>
                </c:pt>
                <c:pt idx="655">
                  <c:v>13110</c:v>
                </c:pt>
                <c:pt idx="656">
                  <c:v>13130</c:v>
                </c:pt>
                <c:pt idx="657">
                  <c:v>13150</c:v>
                </c:pt>
                <c:pt idx="658">
                  <c:v>13170</c:v>
                </c:pt>
                <c:pt idx="659">
                  <c:v>13190</c:v>
                </c:pt>
                <c:pt idx="660">
                  <c:v>13210</c:v>
                </c:pt>
                <c:pt idx="661">
                  <c:v>13230</c:v>
                </c:pt>
                <c:pt idx="662">
                  <c:v>13250</c:v>
                </c:pt>
                <c:pt idx="663">
                  <c:v>13270</c:v>
                </c:pt>
                <c:pt idx="664">
                  <c:v>13290</c:v>
                </c:pt>
                <c:pt idx="665">
                  <c:v>13310</c:v>
                </c:pt>
                <c:pt idx="666">
                  <c:v>13330</c:v>
                </c:pt>
                <c:pt idx="667">
                  <c:v>13350</c:v>
                </c:pt>
                <c:pt idx="668">
                  <c:v>13370</c:v>
                </c:pt>
                <c:pt idx="669">
                  <c:v>13390</c:v>
                </c:pt>
                <c:pt idx="670">
                  <c:v>13410</c:v>
                </c:pt>
                <c:pt idx="671">
                  <c:v>13430</c:v>
                </c:pt>
                <c:pt idx="672">
                  <c:v>13450</c:v>
                </c:pt>
                <c:pt idx="673">
                  <c:v>13470</c:v>
                </c:pt>
                <c:pt idx="674">
                  <c:v>13490</c:v>
                </c:pt>
                <c:pt idx="675">
                  <c:v>13510</c:v>
                </c:pt>
                <c:pt idx="676">
                  <c:v>13530</c:v>
                </c:pt>
                <c:pt idx="677">
                  <c:v>13550</c:v>
                </c:pt>
                <c:pt idx="678">
                  <c:v>13570</c:v>
                </c:pt>
                <c:pt idx="679">
                  <c:v>13590</c:v>
                </c:pt>
                <c:pt idx="680">
                  <c:v>13610</c:v>
                </c:pt>
                <c:pt idx="681">
                  <c:v>13630</c:v>
                </c:pt>
                <c:pt idx="682">
                  <c:v>13650</c:v>
                </c:pt>
                <c:pt idx="683">
                  <c:v>13670</c:v>
                </c:pt>
                <c:pt idx="684">
                  <c:v>13690</c:v>
                </c:pt>
                <c:pt idx="685">
                  <c:v>13710</c:v>
                </c:pt>
                <c:pt idx="686">
                  <c:v>13730</c:v>
                </c:pt>
                <c:pt idx="687">
                  <c:v>13750</c:v>
                </c:pt>
                <c:pt idx="688">
                  <c:v>13770</c:v>
                </c:pt>
                <c:pt idx="689">
                  <c:v>13790</c:v>
                </c:pt>
                <c:pt idx="690">
                  <c:v>13810</c:v>
                </c:pt>
                <c:pt idx="691">
                  <c:v>13830</c:v>
                </c:pt>
                <c:pt idx="692">
                  <c:v>13850</c:v>
                </c:pt>
                <c:pt idx="693">
                  <c:v>13870</c:v>
                </c:pt>
                <c:pt idx="694">
                  <c:v>13890</c:v>
                </c:pt>
                <c:pt idx="695">
                  <c:v>13910</c:v>
                </c:pt>
                <c:pt idx="696">
                  <c:v>13930</c:v>
                </c:pt>
                <c:pt idx="697">
                  <c:v>13950</c:v>
                </c:pt>
                <c:pt idx="698">
                  <c:v>13970</c:v>
                </c:pt>
                <c:pt idx="699">
                  <c:v>13990</c:v>
                </c:pt>
                <c:pt idx="700">
                  <c:v>14010</c:v>
                </c:pt>
                <c:pt idx="701">
                  <c:v>14030</c:v>
                </c:pt>
                <c:pt idx="702">
                  <c:v>14050</c:v>
                </c:pt>
                <c:pt idx="703">
                  <c:v>14070</c:v>
                </c:pt>
                <c:pt idx="704">
                  <c:v>14090</c:v>
                </c:pt>
                <c:pt idx="705">
                  <c:v>14110</c:v>
                </c:pt>
                <c:pt idx="706">
                  <c:v>14130</c:v>
                </c:pt>
                <c:pt idx="707">
                  <c:v>14150</c:v>
                </c:pt>
                <c:pt idx="708">
                  <c:v>14170</c:v>
                </c:pt>
                <c:pt idx="709">
                  <c:v>14190</c:v>
                </c:pt>
                <c:pt idx="710">
                  <c:v>14210</c:v>
                </c:pt>
                <c:pt idx="711">
                  <c:v>14230</c:v>
                </c:pt>
                <c:pt idx="712">
                  <c:v>14250</c:v>
                </c:pt>
                <c:pt idx="713">
                  <c:v>14270</c:v>
                </c:pt>
                <c:pt idx="714">
                  <c:v>14290</c:v>
                </c:pt>
                <c:pt idx="715">
                  <c:v>14310</c:v>
                </c:pt>
                <c:pt idx="716">
                  <c:v>14330</c:v>
                </c:pt>
                <c:pt idx="717">
                  <c:v>14350</c:v>
                </c:pt>
                <c:pt idx="718">
                  <c:v>14370</c:v>
                </c:pt>
                <c:pt idx="719">
                  <c:v>14390</c:v>
                </c:pt>
                <c:pt idx="720">
                  <c:v>14410</c:v>
                </c:pt>
                <c:pt idx="721">
                  <c:v>14430</c:v>
                </c:pt>
                <c:pt idx="722">
                  <c:v>14450</c:v>
                </c:pt>
                <c:pt idx="723">
                  <c:v>14470</c:v>
                </c:pt>
                <c:pt idx="724">
                  <c:v>14490</c:v>
                </c:pt>
                <c:pt idx="725">
                  <c:v>14510</c:v>
                </c:pt>
                <c:pt idx="726">
                  <c:v>14530</c:v>
                </c:pt>
                <c:pt idx="727">
                  <c:v>14550</c:v>
                </c:pt>
                <c:pt idx="728">
                  <c:v>14570</c:v>
                </c:pt>
                <c:pt idx="729">
                  <c:v>14590</c:v>
                </c:pt>
                <c:pt idx="730">
                  <c:v>14610</c:v>
                </c:pt>
                <c:pt idx="731">
                  <c:v>14630</c:v>
                </c:pt>
                <c:pt idx="732">
                  <c:v>14650</c:v>
                </c:pt>
                <c:pt idx="733">
                  <c:v>14670</c:v>
                </c:pt>
                <c:pt idx="734">
                  <c:v>14690</c:v>
                </c:pt>
                <c:pt idx="735">
                  <c:v>14710</c:v>
                </c:pt>
                <c:pt idx="736">
                  <c:v>14730</c:v>
                </c:pt>
                <c:pt idx="737">
                  <c:v>14750</c:v>
                </c:pt>
                <c:pt idx="738">
                  <c:v>14770</c:v>
                </c:pt>
                <c:pt idx="739">
                  <c:v>14790</c:v>
                </c:pt>
                <c:pt idx="740">
                  <c:v>14810</c:v>
                </c:pt>
                <c:pt idx="741">
                  <c:v>14830</c:v>
                </c:pt>
                <c:pt idx="742">
                  <c:v>14850</c:v>
                </c:pt>
                <c:pt idx="743">
                  <c:v>14870</c:v>
                </c:pt>
                <c:pt idx="744">
                  <c:v>14890</c:v>
                </c:pt>
                <c:pt idx="745">
                  <c:v>14910</c:v>
                </c:pt>
                <c:pt idx="746">
                  <c:v>14930</c:v>
                </c:pt>
                <c:pt idx="747">
                  <c:v>14950</c:v>
                </c:pt>
                <c:pt idx="748">
                  <c:v>14970</c:v>
                </c:pt>
                <c:pt idx="749">
                  <c:v>14990</c:v>
                </c:pt>
                <c:pt idx="750">
                  <c:v>15010</c:v>
                </c:pt>
                <c:pt idx="751">
                  <c:v>15030</c:v>
                </c:pt>
                <c:pt idx="752">
                  <c:v>15050</c:v>
                </c:pt>
                <c:pt idx="753">
                  <c:v>15070</c:v>
                </c:pt>
                <c:pt idx="754">
                  <c:v>15090</c:v>
                </c:pt>
                <c:pt idx="755">
                  <c:v>15110</c:v>
                </c:pt>
                <c:pt idx="756">
                  <c:v>15130</c:v>
                </c:pt>
                <c:pt idx="757">
                  <c:v>15150</c:v>
                </c:pt>
                <c:pt idx="758">
                  <c:v>15170</c:v>
                </c:pt>
                <c:pt idx="759">
                  <c:v>15190</c:v>
                </c:pt>
                <c:pt idx="760">
                  <c:v>15210</c:v>
                </c:pt>
                <c:pt idx="761">
                  <c:v>15230</c:v>
                </c:pt>
                <c:pt idx="762">
                  <c:v>15250</c:v>
                </c:pt>
                <c:pt idx="763">
                  <c:v>15270</c:v>
                </c:pt>
                <c:pt idx="764">
                  <c:v>15290</c:v>
                </c:pt>
                <c:pt idx="765">
                  <c:v>15310</c:v>
                </c:pt>
                <c:pt idx="766">
                  <c:v>15330</c:v>
                </c:pt>
                <c:pt idx="767">
                  <c:v>15350</c:v>
                </c:pt>
                <c:pt idx="768">
                  <c:v>15370</c:v>
                </c:pt>
                <c:pt idx="769">
                  <c:v>15390</c:v>
                </c:pt>
                <c:pt idx="770">
                  <c:v>15410</c:v>
                </c:pt>
                <c:pt idx="771">
                  <c:v>15430</c:v>
                </c:pt>
                <c:pt idx="772">
                  <c:v>15450</c:v>
                </c:pt>
                <c:pt idx="773">
                  <c:v>15470</c:v>
                </c:pt>
                <c:pt idx="774">
                  <c:v>15490</c:v>
                </c:pt>
                <c:pt idx="775">
                  <c:v>15510</c:v>
                </c:pt>
                <c:pt idx="776">
                  <c:v>15530</c:v>
                </c:pt>
                <c:pt idx="777">
                  <c:v>15550</c:v>
                </c:pt>
                <c:pt idx="778">
                  <c:v>15570</c:v>
                </c:pt>
                <c:pt idx="779">
                  <c:v>15590</c:v>
                </c:pt>
                <c:pt idx="780">
                  <c:v>15610</c:v>
                </c:pt>
                <c:pt idx="781">
                  <c:v>15630</c:v>
                </c:pt>
                <c:pt idx="782">
                  <c:v>15650</c:v>
                </c:pt>
                <c:pt idx="783">
                  <c:v>15670</c:v>
                </c:pt>
                <c:pt idx="784">
                  <c:v>15690</c:v>
                </c:pt>
                <c:pt idx="785">
                  <c:v>15710</c:v>
                </c:pt>
                <c:pt idx="786">
                  <c:v>15730</c:v>
                </c:pt>
                <c:pt idx="787">
                  <c:v>15750</c:v>
                </c:pt>
                <c:pt idx="788">
                  <c:v>15770</c:v>
                </c:pt>
                <c:pt idx="789">
                  <c:v>15790</c:v>
                </c:pt>
                <c:pt idx="790">
                  <c:v>15810</c:v>
                </c:pt>
                <c:pt idx="791">
                  <c:v>15830</c:v>
                </c:pt>
                <c:pt idx="792">
                  <c:v>15850</c:v>
                </c:pt>
                <c:pt idx="793">
                  <c:v>15870</c:v>
                </c:pt>
                <c:pt idx="794">
                  <c:v>15890</c:v>
                </c:pt>
                <c:pt idx="795">
                  <c:v>15910</c:v>
                </c:pt>
                <c:pt idx="796">
                  <c:v>15930</c:v>
                </c:pt>
                <c:pt idx="797">
                  <c:v>15950</c:v>
                </c:pt>
                <c:pt idx="798">
                  <c:v>15970</c:v>
                </c:pt>
                <c:pt idx="799">
                  <c:v>15990</c:v>
                </c:pt>
                <c:pt idx="800">
                  <c:v>16010</c:v>
                </c:pt>
                <c:pt idx="801">
                  <c:v>16030</c:v>
                </c:pt>
                <c:pt idx="802">
                  <c:v>16050</c:v>
                </c:pt>
                <c:pt idx="803">
                  <c:v>16070</c:v>
                </c:pt>
                <c:pt idx="804">
                  <c:v>16090</c:v>
                </c:pt>
                <c:pt idx="805">
                  <c:v>16110</c:v>
                </c:pt>
                <c:pt idx="806">
                  <c:v>16130</c:v>
                </c:pt>
                <c:pt idx="807">
                  <c:v>16150</c:v>
                </c:pt>
                <c:pt idx="808">
                  <c:v>16170</c:v>
                </c:pt>
                <c:pt idx="809">
                  <c:v>16190</c:v>
                </c:pt>
                <c:pt idx="810">
                  <c:v>16210</c:v>
                </c:pt>
                <c:pt idx="811">
                  <c:v>16230</c:v>
                </c:pt>
                <c:pt idx="812">
                  <c:v>16250</c:v>
                </c:pt>
                <c:pt idx="813">
                  <c:v>16270</c:v>
                </c:pt>
                <c:pt idx="814">
                  <c:v>16290</c:v>
                </c:pt>
                <c:pt idx="815">
                  <c:v>16310</c:v>
                </c:pt>
                <c:pt idx="816">
                  <c:v>16330</c:v>
                </c:pt>
                <c:pt idx="817">
                  <c:v>16350</c:v>
                </c:pt>
                <c:pt idx="818">
                  <c:v>16370</c:v>
                </c:pt>
                <c:pt idx="819">
                  <c:v>16390</c:v>
                </c:pt>
                <c:pt idx="820">
                  <c:v>16410</c:v>
                </c:pt>
                <c:pt idx="821">
                  <c:v>16430</c:v>
                </c:pt>
                <c:pt idx="822">
                  <c:v>16450</c:v>
                </c:pt>
                <c:pt idx="823">
                  <c:v>16470</c:v>
                </c:pt>
                <c:pt idx="824">
                  <c:v>16490</c:v>
                </c:pt>
                <c:pt idx="825">
                  <c:v>16510</c:v>
                </c:pt>
                <c:pt idx="826">
                  <c:v>16530</c:v>
                </c:pt>
                <c:pt idx="827">
                  <c:v>16550</c:v>
                </c:pt>
                <c:pt idx="828">
                  <c:v>16570</c:v>
                </c:pt>
                <c:pt idx="829">
                  <c:v>16590</c:v>
                </c:pt>
                <c:pt idx="830">
                  <c:v>16610</c:v>
                </c:pt>
                <c:pt idx="831">
                  <c:v>16630</c:v>
                </c:pt>
                <c:pt idx="832">
                  <c:v>16650</c:v>
                </c:pt>
                <c:pt idx="833">
                  <c:v>16670</c:v>
                </c:pt>
                <c:pt idx="834">
                  <c:v>16690</c:v>
                </c:pt>
                <c:pt idx="835">
                  <c:v>16710</c:v>
                </c:pt>
                <c:pt idx="836">
                  <c:v>16730</c:v>
                </c:pt>
                <c:pt idx="837">
                  <c:v>16750</c:v>
                </c:pt>
                <c:pt idx="838">
                  <c:v>16770</c:v>
                </c:pt>
                <c:pt idx="839">
                  <c:v>16790</c:v>
                </c:pt>
                <c:pt idx="840">
                  <c:v>16810</c:v>
                </c:pt>
                <c:pt idx="841">
                  <c:v>16830</c:v>
                </c:pt>
                <c:pt idx="842">
                  <c:v>16850</c:v>
                </c:pt>
                <c:pt idx="843">
                  <c:v>16870</c:v>
                </c:pt>
                <c:pt idx="844">
                  <c:v>16890</c:v>
                </c:pt>
                <c:pt idx="845">
                  <c:v>16910</c:v>
                </c:pt>
                <c:pt idx="846">
                  <c:v>16930</c:v>
                </c:pt>
                <c:pt idx="847">
                  <c:v>16950</c:v>
                </c:pt>
                <c:pt idx="848">
                  <c:v>16970</c:v>
                </c:pt>
                <c:pt idx="849">
                  <c:v>16990</c:v>
                </c:pt>
                <c:pt idx="850">
                  <c:v>17010</c:v>
                </c:pt>
                <c:pt idx="851">
                  <c:v>17030</c:v>
                </c:pt>
                <c:pt idx="852">
                  <c:v>17050</c:v>
                </c:pt>
                <c:pt idx="853">
                  <c:v>17070</c:v>
                </c:pt>
                <c:pt idx="854">
                  <c:v>17090</c:v>
                </c:pt>
                <c:pt idx="855">
                  <c:v>17110</c:v>
                </c:pt>
                <c:pt idx="856">
                  <c:v>17130</c:v>
                </c:pt>
                <c:pt idx="857">
                  <c:v>17150</c:v>
                </c:pt>
                <c:pt idx="858">
                  <c:v>17170</c:v>
                </c:pt>
                <c:pt idx="859">
                  <c:v>17190</c:v>
                </c:pt>
                <c:pt idx="860">
                  <c:v>17210</c:v>
                </c:pt>
                <c:pt idx="861">
                  <c:v>17230</c:v>
                </c:pt>
                <c:pt idx="862">
                  <c:v>17250</c:v>
                </c:pt>
                <c:pt idx="863">
                  <c:v>17270</c:v>
                </c:pt>
                <c:pt idx="864">
                  <c:v>17290</c:v>
                </c:pt>
                <c:pt idx="865">
                  <c:v>17310</c:v>
                </c:pt>
                <c:pt idx="866">
                  <c:v>17330</c:v>
                </c:pt>
                <c:pt idx="867">
                  <c:v>17350</c:v>
                </c:pt>
                <c:pt idx="868">
                  <c:v>17370</c:v>
                </c:pt>
                <c:pt idx="869">
                  <c:v>17390</c:v>
                </c:pt>
                <c:pt idx="870">
                  <c:v>17410</c:v>
                </c:pt>
                <c:pt idx="871">
                  <c:v>17430</c:v>
                </c:pt>
                <c:pt idx="872">
                  <c:v>17450</c:v>
                </c:pt>
                <c:pt idx="873">
                  <c:v>17470</c:v>
                </c:pt>
                <c:pt idx="874">
                  <c:v>17490</c:v>
                </c:pt>
                <c:pt idx="875">
                  <c:v>17510</c:v>
                </c:pt>
                <c:pt idx="876">
                  <c:v>17530</c:v>
                </c:pt>
                <c:pt idx="877">
                  <c:v>17550</c:v>
                </c:pt>
                <c:pt idx="878">
                  <c:v>17570</c:v>
                </c:pt>
                <c:pt idx="879">
                  <c:v>17590</c:v>
                </c:pt>
                <c:pt idx="880">
                  <c:v>17610</c:v>
                </c:pt>
                <c:pt idx="881">
                  <c:v>17630</c:v>
                </c:pt>
                <c:pt idx="882">
                  <c:v>17650</c:v>
                </c:pt>
                <c:pt idx="883">
                  <c:v>17670</c:v>
                </c:pt>
                <c:pt idx="884">
                  <c:v>17690</c:v>
                </c:pt>
                <c:pt idx="885">
                  <c:v>17710</c:v>
                </c:pt>
                <c:pt idx="886">
                  <c:v>17730</c:v>
                </c:pt>
                <c:pt idx="887">
                  <c:v>17750</c:v>
                </c:pt>
                <c:pt idx="888">
                  <c:v>17770</c:v>
                </c:pt>
                <c:pt idx="889">
                  <c:v>17790</c:v>
                </c:pt>
                <c:pt idx="890">
                  <c:v>17810</c:v>
                </c:pt>
                <c:pt idx="891">
                  <c:v>17830</c:v>
                </c:pt>
                <c:pt idx="892">
                  <c:v>17850</c:v>
                </c:pt>
                <c:pt idx="893">
                  <c:v>17870</c:v>
                </c:pt>
                <c:pt idx="894">
                  <c:v>17890</c:v>
                </c:pt>
                <c:pt idx="895">
                  <c:v>17910</c:v>
                </c:pt>
                <c:pt idx="896">
                  <c:v>17930</c:v>
                </c:pt>
                <c:pt idx="897">
                  <c:v>17950</c:v>
                </c:pt>
                <c:pt idx="898">
                  <c:v>17970</c:v>
                </c:pt>
                <c:pt idx="899">
                  <c:v>17990</c:v>
                </c:pt>
                <c:pt idx="900">
                  <c:v>18010</c:v>
                </c:pt>
                <c:pt idx="901">
                  <c:v>18030</c:v>
                </c:pt>
                <c:pt idx="902">
                  <c:v>18050</c:v>
                </c:pt>
                <c:pt idx="903">
                  <c:v>18070</c:v>
                </c:pt>
                <c:pt idx="904">
                  <c:v>18090</c:v>
                </c:pt>
                <c:pt idx="905">
                  <c:v>18110</c:v>
                </c:pt>
                <c:pt idx="906">
                  <c:v>18130</c:v>
                </c:pt>
                <c:pt idx="907">
                  <c:v>18150</c:v>
                </c:pt>
                <c:pt idx="908">
                  <c:v>18170</c:v>
                </c:pt>
                <c:pt idx="909">
                  <c:v>18190</c:v>
                </c:pt>
                <c:pt idx="910">
                  <c:v>18210</c:v>
                </c:pt>
                <c:pt idx="911">
                  <c:v>18230</c:v>
                </c:pt>
                <c:pt idx="912">
                  <c:v>18250</c:v>
                </c:pt>
                <c:pt idx="913">
                  <c:v>18270</c:v>
                </c:pt>
                <c:pt idx="914">
                  <c:v>18290</c:v>
                </c:pt>
                <c:pt idx="915">
                  <c:v>18310</c:v>
                </c:pt>
                <c:pt idx="916">
                  <c:v>18330</c:v>
                </c:pt>
                <c:pt idx="917">
                  <c:v>18350</c:v>
                </c:pt>
                <c:pt idx="918">
                  <c:v>18370</c:v>
                </c:pt>
                <c:pt idx="919">
                  <c:v>18390</c:v>
                </c:pt>
                <c:pt idx="920">
                  <c:v>18410</c:v>
                </c:pt>
                <c:pt idx="921">
                  <c:v>18430</c:v>
                </c:pt>
                <c:pt idx="922">
                  <c:v>18450</c:v>
                </c:pt>
                <c:pt idx="923">
                  <c:v>18470</c:v>
                </c:pt>
                <c:pt idx="924">
                  <c:v>18490</c:v>
                </c:pt>
                <c:pt idx="925">
                  <c:v>18510</c:v>
                </c:pt>
                <c:pt idx="926">
                  <c:v>18530</c:v>
                </c:pt>
                <c:pt idx="927">
                  <c:v>18550</c:v>
                </c:pt>
                <c:pt idx="928">
                  <c:v>18570</c:v>
                </c:pt>
                <c:pt idx="929">
                  <c:v>18590</c:v>
                </c:pt>
                <c:pt idx="930">
                  <c:v>18610</c:v>
                </c:pt>
                <c:pt idx="931">
                  <c:v>18630</c:v>
                </c:pt>
                <c:pt idx="932">
                  <c:v>18650</c:v>
                </c:pt>
                <c:pt idx="933">
                  <c:v>18670</c:v>
                </c:pt>
                <c:pt idx="934">
                  <c:v>18690</c:v>
                </c:pt>
                <c:pt idx="935">
                  <c:v>18710</c:v>
                </c:pt>
                <c:pt idx="936">
                  <c:v>18730</c:v>
                </c:pt>
                <c:pt idx="937">
                  <c:v>18750</c:v>
                </c:pt>
                <c:pt idx="938">
                  <c:v>18770</c:v>
                </c:pt>
                <c:pt idx="939">
                  <c:v>18790</c:v>
                </c:pt>
                <c:pt idx="940">
                  <c:v>18810</c:v>
                </c:pt>
                <c:pt idx="941">
                  <c:v>18830</c:v>
                </c:pt>
                <c:pt idx="942">
                  <c:v>18850</c:v>
                </c:pt>
                <c:pt idx="943">
                  <c:v>18870</c:v>
                </c:pt>
                <c:pt idx="944">
                  <c:v>18890</c:v>
                </c:pt>
                <c:pt idx="945">
                  <c:v>18910</c:v>
                </c:pt>
                <c:pt idx="946">
                  <c:v>18930</c:v>
                </c:pt>
                <c:pt idx="947">
                  <c:v>18950</c:v>
                </c:pt>
                <c:pt idx="948">
                  <c:v>18970</c:v>
                </c:pt>
                <c:pt idx="949">
                  <c:v>18990</c:v>
                </c:pt>
                <c:pt idx="950">
                  <c:v>19010</c:v>
                </c:pt>
                <c:pt idx="951">
                  <c:v>19030</c:v>
                </c:pt>
                <c:pt idx="952">
                  <c:v>19050</c:v>
                </c:pt>
                <c:pt idx="953">
                  <c:v>19070</c:v>
                </c:pt>
                <c:pt idx="954">
                  <c:v>19090</c:v>
                </c:pt>
                <c:pt idx="955">
                  <c:v>19110</c:v>
                </c:pt>
                <c:pt idx="956">
                  <c:v>19130</c:v>
                </c:pt>
                <c:pt idx="957">
                  <c:v>19150</c:v>
                </c:pt>
                <c:pt idx="958">
                  <c:v>19170</c:v>
                </c:pt>
                <c:pt idx="959">
                  <c:v>19190</c:v>
                </c:pt>
                <c:pt idx="960">
                  <c:v>19210</c:v>
                </c:pt>
                <c:pt idx="961">
                  <c:v>19230</c:v>
                </c:pt>
                <c:pt idx="962">
                  <c:v>19250</c:v>
                </c:pt>
                <c:pt idx="963">
                  <c:v>19270</c:v>
                </c:pt>
                <c:pt idx="964">
                  <c:v>19290</c:v>
                </c:pt>
                <c:pt idx="965">
                  <c:v>19310</c:v>
                </c:pt>
                <c:pt idx="966">
                  <c:v>19330</c:v>
                </c:pt>
                <c:pt idx="967">
                  <c:v>19350</c:v>
                </c:pt>
                <c:pt idx="968">
                  <c:v>19370</c:v>
                </c:pt>
                <c:pt idx="969">
                  <c:v>19390</c:v>
                </c:pt>
                <c:pt idx="970">
                  <c:v>19410</c:v>
                </c:pt>
                <c:pt idx="971">
                  <c:v>19430</c:v>
                </c:pt>
                <c:pt idx="972">
                  <c:v>19450</c:v>
                </c:pt>
                <c:pt idx="973">
                  <c:v>19470</c:v>
                </c:pt>
                <c:pt idx="974">
                  <c:v>19490</c:v>
                </c:pt>
                <c:pt idx="975">
                  <c:v>19510</c:v>
                </c:pt>
                <c:pt idx="976">
                  <c:v>19530</c:v>
                </c:pt>
                <c:pt idx="977">
                  <c:v>19550</c:v>
                </c:pt>
                <c:pt idx="978">
                  <c:v>19570</c:v>
                </c:pt>
                <c:pt idx="979">
                  <c:v>19590</c:v>
                </c:pt>
                <c:pt idx="980">
                  <c:v>19610</c:v>
                </c:pt>
                <c:pt idx="981">
                  <c:v>19630</c:v>
                </c:pt>
                <c:pt idx="982">
                  <c:v>19650</c:v>
                </c:pt>
                <c:pt idx="983">
                  <c:v>19670</c:v>
                </c:pt>
                <c:pt idx="984">
                  <c:v>19690</c:v>
                </c:pt>
                <c:pt idx="985">
                  <c:v>19710</c:v>
                </c:pt>
                <c:pt idx="986">
                  <c:v>19730</c:v>
                </c:pt>
                <c:pt idx="987">
                  <c:v>19750</c:v>
                </c:pt>
                <c:pt idx="988">
                  <c:v>19770</c:v>
                </c:pt>
                <c:pt idx="989">
                  <c:v>19790</c:v>
                </c:pt>
                <c:pt idx="990">
                  <c:v>19810</c:v>
                </c:pt>
                <c:pt idx="991">
                  <c:v>19830</c:v>
                </c:pt>
                <c:pt idx="992">
                  <c:v>19850</c:v>
                </c:pt>
                <c:pt idx="993">
                  <c:v>19870</c:v>
                </c:pt>
                <c:pt idx="994">
                  <c:v>19890</c:v>
                </c:pt>
                <c:pt idx="995">
                  <c:v>19910</c:v>
                </c:pt>
                <c:pt idx="996">
                  <c:v>19930</c:v>
                </c:pt>
                <c:pt idx="997">
                  <c:v>19950</c:v>
                </c:pt>
                <c:pt idx="998">
                  <c:v>19970</c:v>
                </c:pt>
                <c:pt idx="999">
                  <c:v>19990</c:v>
                </c:pt>
                <c:pt idx="1000">
                  <c:v>20010</c:v>
                </c:pt>
                <c:pt idx="1001">
                  <c:v>20030</c:v>
                </c:pt>
                <c:pt idx="1002">
                  <c:v>20050</c:v>
                </c:pt>
                <c:pt idx="1003">
                  <c:v>20070</c:v>
                </c:pt>
                <c:pt idx="1004">
                  <c:v>20090</c:v>
                </c:pt>
                <c:pt idx="1005">
                  <c:v>20110</c:v>
                </c:pt>
                <c:pt idx="1006">
                  <c:v>20130</c:v>
                </c:pt>
                <c:pt idx="1007">
                  <c:v>20150</c:v>
                </c:pt>
                <c:pt idx="1008">
                  <c:v>20170</c:v>
                </c:pt>
                <c:pt idx="1009">
                  <c:v>20190</c:v>
                </c:pt>
                <c:pt idx="1010">
                  <c:v>20210</c:v>
                </c:pt>
                <c:pt idx="1011">
                  <c:v>20230</c:v>
                </c:pt>
                <c:pt idx="1012">
                  <c:v>20250</c:v>
                </c:pt>
                <c:pt idx="1013">
                  <c:v>20270</c:v>
                </c:pt>
                <c:pt idx="1014">
                  <c:v>20290</c:v>
                </c:pt>
                <c:pt idx="1015">
                  <c:v>20310</c:v>
                </c:pt>
                <c:pt idx="1016">
                  <c:v>20330</c:v>
                </c:pt>
                <c:pt idx="1017">
                  <c:v>20350</c:v>
                </c:pt>
                <c:pt idx="1018">
                  <c:v>20370</c:v>
                </c:pt>
                <c:pt idx="1019">
                  <c:v>20390</c:v>
                </c:pt>
                <c:pt idx="1020">
                  <c:v>20410</c:v>
                </c:pt>
                <c:pt idx="1021">
                  <c:v>20430</c:v>
                </c:pt>
                <c:pt idx="1022">
                  <c:v>20450</c:v>
                </c:pt>
                <c:pt idx="1023">
                  <c:v>20470</c:v>
                </c:pt>
                <c:pt idx="1024">
                  <c:v>20490</c:v>
                </c:pt>
                <c:pt idx="1025">
                  <c:v>20510</c:v>
                </c:pt>
                <c:pt idx="1026">
                  <c:v>20530</c:v>
                </c:pt>
                <c:pt idx="1027">
                  <c:v>20550</c:v>
                </c:pt>
                <c:pt idx="1028">
                  <c:v>20570</c:v>
                </c:pt>
                <c:pt idx="1029">
                  <c:v>20590</c:v>
                </c:pt>
                <c:pt idx="1030">
                  <c:v>20610</c:v>
                </c:pt>
                <c:pt idx="1031">
                  <c:v>20630</c:v>
                </c:pt>
                <c:pt idx="1032">
                  <c:v>20650</c:v>
                </c:pt>
                <c:pt idx="1033">
                  <c:v>20670</c:v>
                </c:pt>
                <c:pt idx="1034">
                  <c:v>20690</c:v>
                </c:pt>
                <c:pt idx="1035">
                  <c:v>20710</c:v>
                </c:pt>
                <c:pt idx="1036">
                  <c:v>20730</c:v>
                </c:pt>
                <c:pt idx="1037">
                  <c:v>20750</c:v>
                </c:pt>
                <c:pt idx="1038">
                  <c:v>20770</c:v>
                </c:pt>
                <c:pt idx="1039">
                  <c:v>20790</c:v>
                </c:pt>
                <c:pt idx="1040">
                  <c:v>20810</c:v>
                </c:pt>
                <c:pt idx="1041">
                  <c:v>20830</c:v>
                </c:pt>
                <c:pt idx="1042">
                  <c:v>20850</c:v>
                </c:pt>
                <c:pt idx="1043">
                  <c:v>20870</c:v>
                </c:pt>
                <c:pt idx="1044">
                  <c:v>20890</c:v>
                </c:pt>
                <c:pt idx="1045">
                  <c:v>20910</c:v>
                </c:pt>
                <c:pt idx="1046">
                  <c:v>20930</c:v>
                </c:pt>
                <c:pt idx="1047">
                  <c:v>20950</c:v>
                </c:pt>
                <c:pt idx="1048">
                  <c:v>20970</c:v>
                </c:pt>
                <c:pt idx="1049">
                  <c:v>20990</c:v>
                </c:pt>
                <c:pt idx="1050">
                  <c:v>21010</c:v>
                </c:pt>
                <c:pt idx="1051">
                  <c:v>21030</c:v>
                </c:pt>
                <c:pt idx="1052">
                  <c:v>21050</c:v>
                </c:pt>
                <c:pt idx="1053">
                  <c:v>21070</c:v>
                </c:pt>
                <c:pt idx="1054">
                  <c:v>21090</c:v>
                </c:pt>
                <c:pt idx="1055">
                  <c:v>21110</c:v>
                </c:pt>
                <c:pt idx="1056">
                  <c:v>21130</c:v>
                </c:pt>
                <c:pt idx="1057">
                  <c:v>21150</c:v>
                </c:pt>
                <c:pt idx="1058">
                  <c:v>21170</c:v>
                </c:pt>
                <c:pt idx="1059">
                  <c:v>21190</c:v>
                </c:pt>
                <c:pt idx="1060">
                  <c:v>21210</c:v>
                </c:pt>
                <c:pt idx="1061">
                  <c:v>21230</c:v>
                </c:pt>
                <c:pt idx="1062">
                  <c:v>21250</c:v>
                </c:pt>
                <c:pt idx="1063">
                  <c:v>21270</c:v>
                </c:pt>
                <c:pt idx="1064">
                  <c:v>21290</c:v>
                </c:pt>
                <c:pt idx="1065">
                  <c:v>21310</c:v>
                </c:pt>
                <c:pt idx="1066">
                  <c:v>21330</c:v>
                </c:pt>
                <c:pt idx="1067">
                  <c:v>21350</c:v>
                </c:pt>
                <c:pt idx="1068">
                  <c:v>21370</c:v>
                </c:pt>
                <c:pt idx="1069">
                  <c:v>21390</c:v>
                </c:pt>
                <c:pt idx="1070">
                  <c:v>21410</c:v>
                </c:pt>
                <c:pt idx="1071">
                  <c:v>21430</c:v>
                </c:pt>
                <c:pt idx="1072">
                  <c:v>21450</c:v>
                </c:pt>
                <c:pt idx="1073">
                  <c:v>21470</c:v>
                </c:pt>
                <c:pt idx="1074">
                  <c:v>21490</c:v>
                </c:pt>
                <c:pt idx="1075">
                  <c:v>21510</c:v>
                </c:pt>
                <c:pt idx="1076">
                  <c:v>21530</c:v>
                </c:pt>
                <c:pt idx="1077">
                  <c:v>21550</c:v>
                </c:pt>
                <c:pt idx="1078">
                  <c:v>21570</c:v>
                </c:pt>
                <c:pt idx="1079">
                  <c:v>21590</c:v>
                </c:pt>
                <c:pt idx="1080">
                  <c:v>21610</c:v>
                </c:pt>
                <c:pt idx="1081">
                  <c:v>21630</c:v>
                </c:pt>
                <c:pt idx="1082">
                  <c:v>21650</c:v>
                </c:pt>
                <c:pt idx="1083">
                  <c:v>21670</c:v>
                </c:pt>
                <c:pt idx="1084">
                  <c:v>21690</c:v>
                </c:pt>
                <c:pt idx="1085">
                  <c:v>21710</c:v>
                </c:pt>
                <c:pt idx="1086">
                  <c:v>21730</c:v>
                </c:pt>
                <c:pt idx="1087">
                  <c:v>21750</c:v>
                </c:pt>
                <c:pt idx="1088">
                  <c:v>21770</c:v>
                </c:pt>
                <c:pt idx="1089">
                  <c:v>21790</c:v>
                </c:pt>
                <c:pt idx="1090">
                  <c:v>21810</c:v>
                </c:pt>
                <c:pt idx="1091">
                  <c:v>21830</c:v>
                </c:pt>
                <c:pt idx="1092">
                  <c:v>21850</c:v>
                </c:pt>
                <c:pt idx="1093">
                  <c:v>21870</c:v>
                </c:pt>
                <c:pt idx="1094">
                  <c:v>21890</c:v>
                </c:pt>
                <c:pt idx="1095">
                  <c:v>21910</c:v>
                </c:pt>
                <c:pt idx="1096">
                  <c:v>21930</c:v>
                </c:pt>
                <c:pt idx="1097">
                  <c:v>21950</c:v>
                </c:pt>
                <c:pt idx="1098">
                  <c:v>21970</c:v>
                </c:pt>
                <c:pt idx="1099">
                  <c:v>21990</c:v>
                </c:pt>
                <c:pt idx="1100">
                  <c:v>22010</c:v>
                </c:pt>
                <c:pt idx="1101">
                  <c:v>22030</c:v>
                </c:pt>
                <c:pt idx="1102">
                  <c:v>22050</c:v>
                </c:pt>
                <c:pt idx="1103">
                  <c:v>22070</c:v>
                </c:pt>
                <c:pt idx="1104">
                  <c:v>22090</c:v>
                </c:pt>
                <c:pt idx="1105">
                  <c:v>22110</c:v>
                </c:pt>
                <c:pt idx="1106">
                  <c:v>22130</c:v>
                </c:pt>
                <c:pt idx="1107">
                  <c:v>22150</c:v>
                </c:pt>
                <c:pt idx="1108">
                  <c:v>22170</c:v>
                </c:pt>
                <c:pt idx="1109">
                  <c:v>22190</c:v>
                </c:pt>
                <c:pt idx="1110">
                  <c:v>22210</c:v>
                </c:pt>
                <c:pt idx="1111">
                  <c:v>22230</c:v>
                </c:pt>
                <c:pt idx="1112">
                  <c:v>22250</c:v>
                </c:pt>
                <c:pt idx="1113">
                  <c:v>22270</c:v>
                </c:pt>
                <c:pt idx="1114">
                  <c:v>22290</c:v>
                </c:pt>
                <c:pt idx="1115">
                  <c:v>22310</c:v>
                </c:pt>
                <c:pt idx="1116">
                  <c:v>22330</c:v>
                </c:pt>
                <c:pt idx="1117">
                  <c:v>22350</c:v>
                </c:pt>
                <c:pt idx="1118">
                  <c:v>22370</c:v>
                </c:pt>
                <c:pt idx="1119">
                  <c:v>22390</c:v>
                </c:pt>
                <c:pt idx="1120">
                  <c:v>22410</c:v>
                </c:pt>
                <c:pt idx="1121">
                  <c:v>22430</c:v>
                </c:pt>
                <c:pt idx="1122">
                  <c:v>22450</c:v>
                </c:pt>
                <c:pt idx="1123">
                  <c:v>22470</c:v>
                </c:pt>
                <c:pt idx="1124">
                  <c:v>22490</c:v>
                </c:pt>
                <c:pt idx="1125">
                  <c:v>22510</c:v>
                </c:pt>
                <c:pt idx="1126">
                  <c:v>22530</c:v>
                </c:pt>
                <c:pt idx="1127">
                  <c:v>22550</c:v>
                </c:pt>
                <c:pt idx="1128">
                  <c:v>22570</c:v>
                </c:pt>
                <c:pt idx="1129">
                  <c:v>22590</c:v>
                </c:pt>
                <c:pt idx="1130">
                  <c:v>22610</c:v>
                </c:pt>
                <c:pt idx="1131">
                  <c:v>22630</c:v>
                </c:pt>
                <c:pt idx="1132">
                  <c:v>22650</c:v>
                </c:pt>
                <c:pt idx="1133">
                  <c:v>22670</c:v>
                </c:pt>
                <c:pt idx="1134">
                  <c:v>22690</c:v>
                </c:pt>
                <c:pt idx="1135">
                  <c:v>22710</c:v>
                </c:pt>
                <c:pt idx="1136">
                  <c:v>22730</c:v>
                </c:pt>
                <c:pt idx="1137">
                  <c:v>22750</c:v>
                </c:pt>
                <c:pt idx="1138">
                  <c:v>22770</c:v>
                </c:pt>
                <c:pt idx="1139">
                  <c:v>22790</c:v>
                </c:pt>
                <c:pt idx="1140">
                  <c:v>22810</c:v>
                </c:pt>
                <c:pt idx="1141">
                  <c:v>22830</c:v>
                </c:pt>
                <c:pt idx="1142">
                  <c:v>22850</c:v>
                </c:pt>
                <c:pt idx="1143">
                  <c:v>22870</c:v>
                </c:pt>
                <c:pt idx="1144">
                  <c:v>22890</c:v>
                </c:pt>
                <c:pt idx="1145">
                  <c:v>22910</c:v>
                </c:pt>
                <c:pt idx="1146">
                  <c:v>22930</c:v>
                </c:pt>
                <c:pt idx="1147">
                  <c:v>22950</c:v>
                </c:pt>
                <c:pt idx="1148">
                  <c:v>22970</c:v>
                </c:pt>
                <c:pt idx="1149">
                  <c:v>22990</c:v>
                </c:pt>
                <c:pt idx="1150">
                  <c:v>23010</c:v>
                </c:pt>
                <c:pt idx="1151">
                  <c:v>23030</c:v>
                </c:pt>
                <c:pt idx="1152">
                  <c:v>23050</c:v>
                </c:pt>
                <c:pt idx="1153">
                  <c:v>23070</c:v>
                </c:pt>
                <c:pt idx="1154">
                  <c:v>23090</c:v>
                </c:pt>
                <c:pt idx="1155">
                  <c:v>23110</c:v>
                </c:pt>
                <c:pt idx="1156">
                  <c:v>23130</c:v>
                </c:pt>
                <c:pt idx="1157">
                  <c:v>23150</c:v>
                </c:pt>
                <c:pt idx="1158">
                  <c:v>23170</c:v>
                </c:pt>
                <c:pt idx="1159">
                  <c:v>23190</c:v>
                </c:pt>
                <c:pt idx="1160">
                  <c:v>23210</c:v>
                </c:pt>
                <c:pt idx="1161">
                  <c:v>23230</c:v>
                </c:pt>
                <c:pt idx="1162">
                  <c:v>23250</c:v>
                </c:pt>
                <c:pt idx="1163">
                  <c:v>23270</c:v>
                </c:pt>
                <c:pt idx="1164">
                  <c:v>23290</c:v>
                </c:pt>
                <c:pt idx="1165">
                  <c:v>23310</c:v>
                </c:pt>
                <c:pt idx="1166">
                  <c:v>23330</c:v>
                </c:pt>
                <c:pt idx="1167">
                  <c:v>23350</c:v>
                </c:pt>
                <c:pt idx="1168">
                  <c:v>23370</c:v>
                </c:pt>
                <c:pt idx="1169">
                  <c:v>23390</c:v>
                </c:pt>
                <c:pt idx="1170">
                  <c:v>23410</c:v>
                </c:pt>
                <c:pt idx="1171">
                  <c:v>23430</c:v>
                </c:pt>
                <c:pt idx="1172">
                  <c:v>23450</c:v>
                </c:pt>
                <c:pt idx="1173">
                  <c:v>23470</c:v>
                </c:pt>
                <c:pt idx="1174">
                  <c:v>23490</c:v>
                </c:pt>
                <c:pt idx="1175">
                  <c:v>23510</c:v>
                </c:pt>
                <c:pt idx="1176">
                  <c:v>23530</c:v>
                </c:pt>
                <c:pt idx="1177">
                  <c:v>23550</c:v>
                </c:pt>
                <c:pt idx="1178">
                  <c:v>23570</c:v>
                </c:pt>
                <c:pt idx="1179">
                  <c:v>23590</c:v>
                </c:pt>
                <c:pt idx="1180">
                  <c:v>23610</c:v>
                </c:pt>
                <c:pt idx="1181">
                  <c:v>23630</c:v>
                </c:pt>
                <c:pt idx="1182">
                  <c:v>23650</c:v>
                </c:pt>
                <c:pt idx="1183">
                  <c:v>23670</c:v>
                </c:pt>
                <c:pt idx="1184">
                  <c:v>23690</c:v>
                </c:pt>
                <c:pt idx="1185">
                  <c:v>23710</c:v>
                </c:pt>
                <c:pt idx="1186">
                  <c:v>23730</c:v>
                </c:pt>
                <c:pt idx="1187">
                  <c:v>23750</c:v>
                </c:pt>
                <c:pt idx="1188">
                  <c:v>23770</c:v>
                </c:pt>
                <c:pt idx="1189">
                  <c:v>23790</c:v>
                </c:pt>
                <c:pt idx="1190">
                  <c:v>23810</c:v>
                </c:pt>
                <c:pt idx="1191">
                  <c:v>23830</c:v>
                </c:pt>
                <c:pt idx="1192">
                  <c:v>23850</c:v>
                </c:pt>
                <c:pt idx="1193">
                  <c:v>23870</c:v>
                </c:pt>
                <c:pt idx="1194">
                  <c:v>23890</c:v>
                </c:pt>
                <c:pt idx="1195">
                  <c:v>23910</c:v>
                </c:pt>
                <c:pt idx="1196">
                  <c:v>23930</c:v>
                </c:pt>
                <c:pt idx="1197">
                  <c:v>23950</c:v>
                </c:pt>
                <c:pt idx="1198">
                  <c:v>23970</c:v>
                </c:pt>
                <c:pt idx="1199">
                  <c:v>23990</c:v>
                </c:pt>
                <c:pt idx="1200">
                  <c:v>24010</c:v>
                </c:pt>
                <c:pt idx="1201">
                  <c:v>24030</c:v>
                </c:pt>
                <c:pt idx="1202">
                  <c:v>24050</c:v>
                </c:pt>
                <c:pt idx="1203">
                  <c:v>24070</c:v>
                </c:pt>
                <c:pt idx="1204">
                  <c:v>24090</c:v>
                </c:pt>
                <c:pt idx="1205">
                  <c:v>24110</c:v>
                </c:pt>
                <c:pt idx="1206">
                  <c:v>24130</c:v>
                </c:pt>
                <c:pt idx="1207">
                  <c:v>24150</c:v>
                </c:pt>
                <c:pt idx="1208">
                  <c:v>24170</c:v>
                </c:pt>
                <c:pt idx="1209">
                  <c:v>24190</c:v>
                </c:pt>
                <c:pt idx="1210">
                  <c:v>24210</c:v>
                </c:pt>
                <c:pt idx="1211">
                  <c:v>24230</c:v>
                </c:pt>
                <c:pt idx="1212">
                  <c:v>24250</c:v>
                </c:pt>
                <c:pt idx="1213">
                  <c:v>24270</c:v>
                </c:pt>
                <c:pt idx="1214">
                  <c:v>24290</c:v>
                </c:pt>
                <c:pt idx="1215">
                  <c:v>24310</c:v>
                </c:pt>
                <c:pt idx="1216">
                  <c:v>24330</c:v>
                </c:pt>
                <c:pt idx="1217">
                  <c:v>24350</c:v>
                </c:pt>
                <c:pt idx="1218">
                  <c:v>24370</c:v>
                </c:pt>
                <c:pt idx="1219">
                  <c:v>24390</c:v>
                </c:pt>
                <c:pt idx="1220">
                  <c:v>24410</c:v>
                </c:pt>
                <c:pt idx="1221">
                  <c:v>24430</c:v>
                </c:pt>
                <c:pt idx="1222">
                  <c:v>24450</c:v>
                </c:pt>
                <c:pt idx="1223">
                  <c:v>24470</c:v>
                </c:pt>
                <c:pt idx="1224">
                  <c:v>24490</c:v>
                </c:pt>
                <c:pt idx="1225">
                  <c:v>24510</c:v>
                </c:pt>
                <c:pt idx="1226">
                  <c:v>24530</c:v>
                </c:pt>
                <c:pt idx="1227">
                  <c:v>24550</c:v>
                </c:pt>
                <c:pt idx="1228">
                  <c:v>24570</c:v>
                </c:pt>
                <c:pt idx="1229">
                  <c:v>24590</c:v>
                </c:pt>
                <c:pt idx="1230">
                  <c:v>24610</c:v>
                </c:pt>
                <c:pt idx="1231">
                  <c:v>24630</c:v>
                </c:pt>
                <c:pt idx="1232">
                  <c:v>24650</c:v>
                </c:pt>
                <c:pt idx="1233">
                  <c:v>24670</c:v>
                </c:pt>
                <c:pt idx="1234">
                  <c:v>24690</c:v>
                </c:pt>
                <c:pt idx="1235">
                  <c:v>24710</c:v>
                </c:pt>
                <c:pt idx="1236">
                  <c:v>24730</c:v>
                </c:pt>
                <c:pt idx="1237">
                  <c:v>24750</c:v>
                </c:pt>
                <c:pt idx="1238">
                  <c:v>24770</c:v>
                </c:pt>
                <c:pt idx="1239">
                  <c:v>24790</c:v>
                </c:pt>
                <c:pt idx="1240">
                  <c:v>24810</c:v>
                </c:pt>
                <c:pt idx="1241">
                  <c:v>24830</c:v>
                </c:pt>
                <c:pt idx="1242">
                  <c:v>24850</c:v>
                </c:pt>
                <c:pt idx="1243">
                  <c:v>24870</c:v>
                </c:pt>
                <c:pt idx="1244">
                  <c:v>24890</c:v>
                </c:pt>
                <c:pt idx="1245">
                  <c:v>24910</c:v>
                </c:pt>
                <c:pt idx="1246">
                  <c:v>24930</c:v>
                </c:pt>
                <c:pt idx="1247">
                  <c:v>24950</c:v>
                </c:pt>
                <c:pt idx="1248">
                  <c:v>24970</c:v>
                </c:pt>
                <c:pt idx="1249">
                  <c:v>24990</c:v>
                </c:pt>
                <c:pt idx="1250">
                  <c:v>25010</c:v>
                </c:pt>
                <c:pt idx="1251">
                  <c:v>25030</c:v>
                </c:pt>
                <c:pt idx="1252">
                  <c:v>25050</c:v>
                </c:pt>
                <c:pt idx="1253">
                  <c:v>25070</c:v>
                </c:pt>
                <c:pt idx="1254">
                  <c:v>25090</c:v>
                </c:pt>
                <c:pt idx="1255">
                  <c:v>25110</c:v>
                </c:pt>
                <c:pt idx="1256">
                  <c:v>25130</c:v>
                </c:pt>
                <c:pt idx="1257">
                  <c:v>25150</c:v>
                </c:pt>
                <c:pt idx="1258">
                  <c:v>25170</c:v>
                </c:pt>
                <c:pt idx="1259">
                  <c:v>25190</c:v>
                </c:pt>
                <c:pt idx="1260">
                  <c:v>25210</c:v>
                </c:pt>
                <c:pt idx="1261">
                  <c:v>25230</c:v>
                </c:pt>
                <c:pt idx="1262">
                  <c:v>25250</c:v>
                </c:pt>
                <c:pt idx="1263">
                  <c:v>25270</c:v>
                </c:pt>
                <c:pt idx="1264">
                  <c:v>25290</c:v>
                </c:pt>
                <c:pt idx="1265">
                  <c:v>25310</c:v>
                </c:pt>
                <c:pt idx="1266">
                  <c:v>25330</c:v>
                </c:pt>
                <c:pt idx="1267">
                  <c:v>25350</c:v>
                </c:pt>
                <c:pt idx="1268">
                  <c:v>25370</c:v>
                </c:pt>
                <c:pt idx="1269">
                  <c:v>25390</c:v>
                </c:pt>
                <c:pt idx="1270">
                  <c:v>25410</c:v>
                </c:pt>
                <c:pt idx="1271">
                  <c:v>25430</c:v>
                </c:pt>
                <c:pt idx="1272">
                  <c:v>25450</c:v>
                </c:pt>
                <c:pt idx="1273">
                  <c:v>25470</c:v>
                </c:pt>
                <c:pt idx="1274">
                  <c:v>25490</c:v>
                </c:pt>
                <c:pt idx="1275">
                  <c:v>25510</c:v>
                </c:pt>
                <c:pt idx="1276">
                  <c:v>25530</c:v>
                </c:pt>
                <c:pt idx="1277">
                  <c:v>25550</c:v>
                </c:pt>
                <c:pt idx="1278">
                  <c:v>25570</c:v>
                </c:pt>
                <c:pt idx="1279">
                  <c:v>25590</c:v>
                </c:pt>
                <c:pt idx="1280">
                  <c:v>25610</c:v>
                </c:pt>
                <c:pt idx="1281">
                  <c:v>25630</c:v>
                </c:pt>
                <c:pt idx="1282">
                  <c:v>25650</c:v>
                </c:pt>
                <c:pt idx="1283">
                  <c:v>25670</c:v>
                </c:pt>
                <c:pt idx="1284">
                  <c:v>25690</c:v>
                </c:pt>
                <c:pt idx="1285">
                  <c:v>25710</c:v>
                </c:pt>
                <c:pt idx="1286">
                  <c:v>25730</c:v>
                </c:pt>
                <c:pt idx="1287">
                  <c:v>25750</c:v>
                </c:pt>
                <c:pt idx="1288">
                  <c:v>25770</c:v>
                </c:pt>
                <c:pt idx="1289">
                  <c:v>25790</c:v>
                </c:pt>
                <c:pt idx="1290">
                  <c:v>25810</c:v>
                </c:pt>
                <c:pt idx="1291">
                  <c:v>25830</c:v>
                </c:pt>
                <c:pt idx="1292">
                  <c:v>25850</c:v>
                </c:pt>
                <c:pt idx="1293">
                  <c:v>25870</c:v>
                </c:pt>
                <c:pt idx="1294">
                  <c:v>25890</c:v>
                </c:pt>
                <c:pt idx="1295">
                  <c:v>25910</c:v>
                </c:pt>
                <c:pt idx="1296">
                  <c:v>25930</c:v>
                </c:pt>
                <c:pt idx="1297">
                  <c:v>25950</c:v>
                </c:pt>
                <c:pt idx="1298">
                  <c:v>25970</c:v>
                </c:pt>
                <c:pt idx="1299">
                  <c:v>25990</c:v>
                </c:pt>
                <c:pt idx="1300">
                  <c:v>26010</c:v>
                </c:pt>
                <c:pt idx="1301">
                  <c:v>26030</c:v>
                </c:pt>
                <c:pt idx="1302">
                  <c:v>26050</c:v>
                </c:pt>
                <c:pt idx="1303">
                  <c:v>26070</c:v>
                </c:pt>
                <c:pt idx="1304">
                  <c:v>26090</c:v>
                </c:pt>
                <c:pt idx="1305">
                  <c:v>26110</c:v>
                </c:pt>
                <c:pt idx="1306">
                  <c:v>26130</c:v>
                </c:pt>
                <c:pt idx="1307">
                  <c:v>26150</c:v>
                </c:pt>
                <c:pt idx="1308">
                  <c:v>26170</c:v>
                </c:pt>
                <c:pt idx="1309">
                  <c:v>26190</c:v>
                </c:pt>
                <c:pt idx="1310">
                  <c:v>26210</c:v>
                </c:pt>
                <c:pt idx="1311">
                  <c:v>26230</c:v>
                </c:pt>
                <c:pt idx="1312">
                  <c:v>26250</c:v>
                </c:pt>
                <c:pt idx="1313">
                  <c:v>26270</c:v>
                </c:pt>
                <c:pt idx="1314">
                  <c:v>26290</c:v>
                </c:pt>
                <c:pt idx="1315">
                  <c:v>26310</c:v>
                </c:pt>
                <c:pt idx="1316">
                  <c:v>26330</c:v>
                </c:pt>
                <c:pt idx="1317">
                  <c:v>26350</c:v>
                </c:pt>
                <c:pt idx="1318">
                  <c:v>26370</c:v>
                </c:pt>
                <c:pt idx="1319">
                  <c:v>26390</c:v>
                </c:pt>
                <c:pt idx="1320">
                  <c:v>26410</c:v>
                </c:pt>
                <c:pt idx="1321">
                  <c:v>26430</c:v>
                </c:pt>
                <c:pt idx="1322">
                  <c:v>26450</c:v>
                </c:pt>
                <c:pt idx="1323">
                  <c:v>26470</c:v>
                </c:pt>
                <c:pt idx="1324">
                  <c:v>26490</c:v>
                </c:pt>
                <c:pt idx="1325">
                  <c:v>26510</c:v>
                </c:pt>
                <c:pt idx="1326">
                  <c:v>26530</c:v>
                </c:pt>
                <c:pt idx="1327">
                  <c:v>26550</c:v>
                </c:pt>
                <c:pt idx="1328">
                  <c:v>26570</c:v>
                </c:pt>
                <c:pt idx="1329">
                  <c:v>26590</c:v>
                </c:pt>
                <c:pt idx="1330">
                  <c:v>26610</c:v>
                </c:pt>
                <c:pt idx="1331">
                  <c:v>26630</c:v>
                </c:pt>
                <c:pt idx="1332">
                  <c:v>26650</c:v>
                </c:pt>
                <c:pt idx="1333">
                  <c:v>26670</c:v>
                </c:pt>
                <c:pt idx="1334">
                  <c:v>26690</c:v>
                </c:pt>
                <c:pt idx="1335">
                  <c:v>26710</c:v>
                </c:pt>
                <c:pt idx="1336">
                  <c:v>26730</c:v>
                </c:pt>
                <c:pt idx="1337">
                  <c:v>26750</c:v>
                </c:pt>
                <c:pt idx="1338">
                  <c:v>26770</c:v>
                </c:pt>
                <c:pt idx="1339">
                  <c:v>26790</c:v>
                </c:pt>
                <c:pt idx="1340">
                  <c:v>26810</c:v>
                </c:pt>
                <c:pt idx="1341">
                  <c:v>26830</c:v>
                </c:pt>
                <c:pt idx="1342">
                  <c:v>26850</c:v>
                </c:pt>
                <c:pt idx="1343">
                  <c:v>26870</c:v>
                </c:pt>
                <c:pt idx="1344">
                  <c:v>26890</c:v>
                </c:pt>
                <c:pt idx="1345">
                  <c:v>26910</c:v>
                </c:pt>
                <c:pt idx="1346">
                  <c:v>26930</c:v>
                </c:pt>
                <c:pt idx="1347">
                  <c:v>26950</c:v>
                </c:pt>
                <c:pt idx="1348">
                  <c:v>26970</c:v>
                </c:pt>
                <c:pt idx="1349">
                  <c:v>26990</c:v>
                </c:pt>
                <c:pt idx="1350">
                  <c:v>27010</c:v>
                </c:pt>
                <c:pt idx="1351">
                  <c:v>27030</c:v>
                </c:pt>
                <c:pt idx="1352">
                  <c:v>27050</c:v>
                </c:pt>
                <c:pt idx="1353">
                  <c:v>27070</c:v>
                </c:pt>
                <c:pt idx="1354">
                  <c:v>27090</c:v>
                </c:pt>
                <c:pt idx="1355">
                  <c:v>27110</c:v>
                </c:pt>
                <c:pt idx="1356">
                  <c:v>27130</c:v>
                </c:pt>
                <c:pt idx="1357">
                  <c:v>27150</c:v>
                </c:pt>
                <c:pt idx="1358">
                  <c:v>27170</c:v>
                </c:pt>
                <c:pt idx="1359">
                  <c:v>27190</c:v>
                </c:pt>
                <c:pt idx="1360">
                  <c:v>27210</c:v>
                </c:pt>
                <c:pt idx="1361">
                  <c:v>27230</c:v>
                </c:pt>
                <c:pt idx="1362">
                  <c:v>27250</c:v>
                </c:pt>
                <c:pt idx="1363">
                  <c:v>27270</c:v>
                </c:pt>
                <c:pt idx="1364">
                  <c:v>27290</c:v>
                </c:pt>
                <c:pt idx="1365">
                  <c:v>27310</c:v>
                </c:pt>
                <c:pt idx="1366">
                  <c:v>27330</c:v>
                </c:pt>
                <c:pt idx="1367">
                  <c:v>27350</c:v>
                </c:pt>
                <c:pt idx="1368">
                  <c:v>27370</c:v>
                </c:pt>
                <c:pt idx="1369">
                  <c:v>27390</c:v>
                </c:pt>
                <c:pt idx="1370">
                  <c:v>27410</c:v>
                </c:pt>
                <c:pt idx="1371">
                  <c:v>27430</c:v>
                </c:pt>
                <c:pt idx="1372">
                  <c:v>27450</c:v>
                </c:pt>
                <c:pt idx="1373">
                  <c:v>27470</c:v>
                </c:pt>
                <c:pt idx="1374">
                  <c:v>27490</c:v>
                </c:pt>
                <c:pt idx="1375">
                  <c:v>27510</c:v>
                </c:pt>
                <c:pt idx="1376">
                  <c:v>27530</c:v>
                </c:pt>
                <c:pt idx="1377">
                  <c:v>27550</c:v>
                </c:pt>
                <c:pt idx="1378">
                  <c:v>27570</c:v>
                </c:pt>
                <c:pt idx="1379">
                  <c:v>27590</c:v>
                </c:pt>
                <c:pt idx="1380">
                  <c:v>27610</c:v>
                </c:pt>
                <c:pt idx="1381">
                  <c:v>27630</c:v>
                </c:pt>
                <c:pt idx="1382">
                  <c:v>27650</c:v>
                </c:pt>
                <c:pt idx="1383">
                  <c:v>27670</c:v>
                </c:pt>
                <c:pt idx="1384">
                  <c:v>27690</c:v>
                </c:pt>
                <c:pt idx="1385">
                  <c:v>27710</c:v>
                </c:pt>
                <c:pt idx="1386">
                  <c:v>27730</c:v>
                </c:pt>
                <c:pt idx="1387">
                  <c:v>27750</c:v>
                </c:pt>
                <c:pt idx="1388">
                  <c:v>27770</c:v>
                </c:pt>
                <c:pt idx="1389">
                  <c:v>27790</c:v>
                </c:pt>
                <c:pt idx="1390">
                  <c:v>27810</c:v>
                </c:pt>
                <c:pt idx="1391">
                  <c:v>27830</c:v>
                </c:pt>
                <c:pt idx="1392">
                  <c:v>27850</c:v>
                </c:pt>
                <c:pt idx="1393">
                  <c:v>27870</c:v>
                </c:pt>
                <c:pt idx="1394">
                  <c:v>27890</c:v>
                </c:pt>
                <c:pt idx="1395">
                  <c:v>27910</c:v>
                </c:pt>
                <c:pt idx="1396">
                  <c:v>27930</c:v>
                </c:pt>
                <c:pt idx="1397">
                  <c:v>27950</c:v>
                </c:pt>
                <c:pt idx="1398">
                  <c:v>27970</c:v>
                </c:pt>
                <c:pt idx="1399">
                  <c:v>27990</c:v>
                </c:pt>
                <c:pt idx="1400">
                  <c:v>28010</c:v>
                </c:pt>
                <c:pt idx="1401">
                  <c:v>28030</c:v>
                </c:pt>
                <c:pt idx="1402">
                  <c:v>28050</c:v>
                </c:pt>
                <c:pt idx="1403">
                  <c:v>28070</c:v>
                </c:pt>
                <c:pt idx="1404">
                  <c:v>28090</c:v>
                </c:pt>
                <c:pt idx="1405">
                  <c:v>28110</c:v>
                </c:pt>
                <c:pt idx="1406">
                  <c:v>28130</c:v>
                </c:pt>
                <c:pt idx="1407">
                  <c:v>28150</c:v>
                </c:pt>
                <c:pt idx="1408">
                  <c:v>28170</c:v>
                </c:pt>
                <c:pt idx="1409">
                  <c:v>28190</c:v>
                </c:pt>
                <c:pt idx="1410">
                  <c:v>28210</c:v>
                </c:pt>
                <c:pt idx="1411">
                  <c:v>28230</c:v>
                </c:pt>
                <c:pt idx="1412">
                  <c:v>28250</c:v>
                </c:pt>
                <c:pt idx="1413">
                  <c:v>28270</c:v>
                </c:pt>
                <c:pt idx="1414">
                  <c:v>28290</c:v>
                </c:pt>
                <c:pt idx="1415">
                  <c:v>28310</c:v>
                </c:pt>
                <c:pt idx="1416">
                  <c:v>28330</c:v>
                </c:pt>
                <c:pt idx="1417">
                  <c:v>28350</c:v>
                </c:pt>
                <c:pt idx="1418">
                  <c:v>28370</c:v>
                </c:pt>
                <c:pt idx="1419">
                  <c:v>28390</c:v>
                </c:pt>
                <c:pt idx="1420">
                  <c:v>28410</c:v>
                </c:pt>
                <c:pt idx="1421">
                  <c:v>28430</c:v>
                </c:pt>
                <c:pt idx="1422">
                  <c:v>28450</c:v>
                </c:pt>
                <c:pt idx="1423">
                  <c:v>28470</c:v>
                </c:pt>
                <c:pt idx="1424">
                  <c:v>28490</c:v>
                </c:pt>
                <c:pt idx="1425">
                  <c:v>28510</c:v>
                </c:pt>
                <c:pt idx="1426">
                  <c:v>28530</c:v>
                </c:pt>
                <c:pt idx="1427">
                  <c:v>28550</c:v>
                </c:pt>
                <c:pt idx="1428">
                  <c:v>28570</c:v>
                </c:pt>
                <c:pt idx="1429">
                  <c:v>28590</c:v>
                </c:pt>
                <c:pt idx="1430">
                  <c:v>28610</c:v>
                </c:pt>
                <c:pt idx="1431">
                  <c:v>28630</c:v>
                </c:pt>
                <c:pt idx="1432">
                  <c:v>28650</c:v>
                </c:pt>
                <c:pt idx="1433">
                  <c:v>28670</c:v>
                </c:pt>
                <c:pt idx="1434">
                  <c:v>28690</c:v>
                </c:pt>
                <c:pt idx="1435">
                  <c:v>28710</c:v>
                </c:pt>
                <c:pt idx="1436">
                  <c:v>28730</c:v>
                </c:pt>
                <c:pt idx="1437">
                  <c:v>28750</c:v>
                </c:pt>
                <c:pt idx="1438">
                  <c:v>28770</c:v>
                </c:pt>
                <c:pt idx="1439">
                  <c:v>28790</c:v>
                </c:pt>
                <c:pt idx="1440">
                  <c:v>28810</c:v>
                </c:pt>
                <c:pt idx="1441">
                  <c:v>28830</c:v>
                </c:pt>
                <c:pt idx="1442">
                  <c:v>28850</c:v>
                </c:pt>
                <c:pt idx="1443">
                  <c:v>28870</c:v>
                </c:pt>
                <c:pt idx="1444">
                  <c:v>28890</c:v>
                </c:pt>
                <c:pt idx="1445">
                  <c:v>28910</c:v>
                </c:pt>
                <c:pt idx="1446">
                  <c:v>28930</c:v>
                </c:pt>
                <c:pt idx="1447">
                  <c:v>28950</c:v>
                </c:pt>
                <c:pt idx="1448">
                  <c:v>28970</c:v>
                </c:pt>
                <c:pt idx="1449">
                  <c:v>28990</c:v>
                </c:pt>
                <c:pt idx="1450">
                  <c:v>29010</c:v>
                </c:pt>
                <c:pt idx="1451">
                  <c:v>29030</c:v>
                </c:pt>
                <c:pt idx="1452">
                  <c:v>29050</c:v>
                </c:pt>
                <c:pt idx="1453">
                  <c:v>29070</c:v>
                </c:pt>
                <c:pt idx="1454">
                  <c:v>29090</c:v>
                </c:pt>
                <c:pt idx="1455">
                  <c:v>29110</c:v>
                </c:pt>
                <c:pt idx="1456">
                  <c:v>29130</c:v>
                </c:pt>
                <c:pt idx="1457">
                  <c:v>29150</c:v>
                </c:pt>
                <c:pt idx="1458">
                  <c:v>29170</c:v>
                </c:pt>
                <c:pt idx="1459">
                  <c:v>29190</c:v>
                </c:pt>
                <c:pt idx="1460">
                  <c:v>29210</c:v>
                </c:pt>
                <c:pt idx="1461">
                  <c:v>29230</c:v>
                </c:pt>
                <c:pt idx="1462">
                  <c:v>29250</c:v>
                </c:pt>
                <c:pt idx="1463">
                  <c:v>29270</c:v>
                </c:pt>
                <c:pt idx="1464">
                  <c:v>29290</c:v>
                </c:pt>
                <c:pt idx="1465">
                  <c:v>29310</c:v>
                </c:pt>
                <c:pt idx="1466">
                  <c:v>29330</c:v>
                </c:pt>
                <c:pt idx="1467">
                  <c:v>29350</c:v>
                </c:pt>
                <c:pt idx="1468">
                  <c:v>29370</c:v>
                </c:pt>
                <c:pt idx="1469">
                  <c:v>29390</c:v>
                </c:pt>
                <c:pt idx="1470">
                  <c:v>29410</c:v>
                </c:pt>
                <c:pt idx="1471">
                  <c:v>29430</c:v>
                </c:pt>
                <c:pt idx="1472">
                  <c:v>29450</c:v>
                </c:pt>
                <c:pt idx="1473">
                  <c:v>29470</c:v>
                </c:pt>
                <c:pt idx="1474">
                  <c:v>29490</c:v>
                </c:pt>
                <c:pt idx="1475">
                  <c:v>29510</c:v>
                </c:pt>
                <c:pt idx="1476">
                  <c:v>29530</c:v>
                </c:pt>
                <c:pt idx="1477">
                  <c:v>29550</c:v>
                </c:pt>
                <c:pt idx="1478">
                  <c:v>29570</c:v>
                </c:pt>
                <c:pt idx="1479">
                  <c:v>29590</c:v>
                </c:pt>
                <c:pt idx="1480">
                  <c:v>29610</c:v>
                </c:pt>
                <c:pt idx="1481">
                  <c:v>29630</c:v>
                </c:pt>
                <c:pt idx="1482">
                  <c:v>29650</c:v>
                </c:pt>
                <c:pt idx="1483">
                  <c:v>29670</c:v>
                </c:pt>
                <c:pt idx="1484">
                  <c:v>29690</c:v>
                </c:pt>
                <c:pt idx="1485">
                  <c:v>29710</c:v>
                </c:pt>
                <c:pt idx="1486">
                  <c:v>29730</c:v>
                </c:pt>
                <c:pt idx="1487">
                  <c:v>29750</c:v>
                </c:pt>
                <c:pt idx="1488">
                  <c:v>29770</c:v>
                </c:pt>
                <c:pt idx="1489">
                  <c:v>29790</c:v>
                </c:pt>
                <c:pt idx="1490">
                  <c:v>29810</c:v>
                </c:pt>
                <c:pt idx="1491">
                  <c:v>29830</c:v>
                </c:pt>
                <c:pt idx="1492">
                  <c:v>29850</c:v>
                </c:pt>
                <c:pt idx="1493">
                  <c:v>29870</c:v>
                </c:pt>
                <c:pt idx="1494">
                  <c:v>29890</c:v>
                </c:pt>
                <c:pt idx="1495">
                  <c:v>29910</c:v>
                </c:pt>
                <c:pt idx="1496">
                  <c:v>29930</c:v>
                </c:pt>
                <c:pt idx="1497">
                  <c:v>29950</c:v>
                </c:pt>
                <c:pt idx="1498">
                  <c:v>29970</c:v>
                </c:pt>
                <c:pt idx="1499">
                  <c:v>29990</c:v>
                </c:pt>
                <c:pt idx="1500">
                  <c:v>30010</c:v>
                </c:pt>
                <c:pt idx="1501">
                  <c:v>30030</c:v>
                </c:pt>
                <c:pt idx="1502">
                  <c:v>30050</c:v>
                </c:pt>
                <c:pt idx="1503">
                  <c:v>30070</c:v>
                </c:pt>
                <c:pt idx="1504">
                  <c:v>30090</c:v>
                </c:pt>
                <c:pt idx="1505">
                  <c:v>30110</c:v>
                </c:pt>
                <c:pt idx="1506">
                  <c:v>30130</c:v>
                </c:pt>
                <c:pt idx="1507">
                  <c:v>30150</c:v>
                </c:pt>
                <c:pt idx="1508">
                  <c:v>30170</c:v>
                </c:pt>
                <c:pt idx="1509">
                  <c:v>30190</c:v>
                </c:pt>
                <c:pt idx="1510">
                  <c:v>30210</c:v>
                </c:pt>
                <c:pt idx="1511">
                  <c:v>30230</c:v>
                </c:pt>
                <c:pt idx="1512">
                  <c:v>30250</c:v>
                </c:pt>
                <c:pt idx="1513">
                  <c:v>30270</c:v>
                </c:pt>
                <c:pt idx="1514">
                  <c:v>30290</c:v>
                </c:pt>
                <c:pt idx="1515">
                  <c:v>30310</c:v>
                </c:pt>
                <c:pt idx="1516">
                  <c:v>30330</c:v>
                </c:pt>
                <c:pt idx="1517">
                  <c:v>30350</c:v>
                </c:pt>
                <c:pt idx="1518">
                  <c:v>30370</c:v>
                </c:pt>
                <c:pt idx="1519">
                  <c:v>30390</c:v>
                </c:pt>
                <c:pt idx="1520">
                  <c:v>30410</c:v>
                </c:pt>
                <c:pt idx="1521">
                  <c:v>30430</c:v>
                </c:pt>
                <c:pt idx="1522">
                  <c:v>30450</c:v>
                </c:pt>
                <c:pt idx="1523">
                  <c:v>30470</c:v>
                </c:pt>
                <c:pt idx="1524">
                  <c:v>30490</c:v>
                </c:pt>
                <c:pt idx="1525">
                  <c:v>30510</c:v>
                </c:pt>
                <c:pt idx="1526">
                  <c:v>30530</c:v>
                </c:pt>
                <c:pt idx="1527">
                  <c:v>30550</c:v>
                </c:pt>
                <c:pt idx="1528">
                  <c:v>30570</c:v>
                </c:pt>
                <c:pt idx="1529">
                  <c:v>30590</c:v>
                </c:pt>
                <c:pt idx="1530">
                  <c:v>30610</c:v>
                </c:pt>
                <c:pt idx="1531">
                  <c:v>30630</c:v>
                </c:pt>
                <c:pt idx="1532">
                  <c:v>30650</c:v>
                </c:pt>
                <c:pt idx="1533">
                  <c:v>30670</c:v>
                </c:pt>
                <c:pt idx="1534">
                  <c:v>30690</c:v>
                </c:pt>
                <c:pt idx="1535">
                  <c:v>30710</c:v>
                </c:pt>
                <c:pt idx="1536">
                  <c:v>30730</c:v>
                </c:pt>
                <c:pt idx="1537">
                  <c:v>30750</c:v>
                </c:pt>
                <c:pt idx="1538">
                  <c:v>30770</c:v>
                </c:pt>
                <c:pt idx="1539">
                  <c:v>30790</c:v>
                </c:pt>
                <c:pt idx="1540">
                  <c:v>30810</c:v>
                </c:pt>
                <c:pt idx="1541">
                  <c:v>30830</c:v>
                </c:pt>
                <c:pt idx="1542">
                  <c:v>30850</c:v>
                </c:pt>
                <c:pt idx="1543">
                  <c:v>30870</c:v>
                </c:pt>
                <c:pt idx="1544">
                  <c:v>30890</c:v>
                </c:pt>
                <c:pt idx="1545">
                  <c:v>30910</c:v>
                </c:pt>
                <c:pt idx="1546">
                  <c:v>30930</c:v>
                </c:pt>
                <c:pt idx="1547">
                  <c:v>30950</c:v>
                </c:pt>
                <c:pt idx="1548">
                  <c:v>30970</c:v>
                </c:pt>
                <c:pt idx="1549">
                  <c:v>30990</c:v>
                </c:pt>
                <c:pt idx="1550">
                  <c:v>31010</c:v>
                </c:pt>
                <c:pt idx="1551">
                  <c:v>31030</c:v>
                </c:pt>
                <c:pt idx="1552">
                  <c:v>31050</c:v>
                </c:pt>
                <c:pt idx="1553">
                  <c:v>31070</c:v>
                </c:pt>
                <c:pt idx="1554">
                  <c:v>31090</c:v>
                </c:pt>
                <c:pt idx="1555">
                  <c:v>31110</c:v>
                </c:pt>
                <c:pt idx="1556">
                  <c:v>31130</c:v>
                </c:pt>
                <c:pt idx="1557">
                  <c:v>31150</c:v>
                </c:pt>
                <c:pt idx="1558">
                  <c:v>31170</c:v>
                </c:pt>
                <c:pt idx="1559">
                  <c:v>31190</c:v>
                </c:pt>
                <c:pt idx="1560">
                  <c:v>31210</c:v>
                </c:pt>
                <c:pt idx="1561">
                  <c:v>31230</c:v>
                </c:pt>
                <c:pt idx="1562">
                  <c:v>31250</c:v>
                </c:pt>
                <c:pt idx="1563">
                  <c:v>31270</c:v>
                </c:pt>
                <c:pt idx="1564">
                  <c:v>31290</c:v>
                </c:pt>
                <c:pt idx="1565">
                  <c:v>31310</c:v>
                </c:pt>
                <c:pt idx="1566">
                  <c:v>31330</c:v>
                </c:pt>
                <c:pt idx="1567">
                  <c:v>31350</c:v>
                </c:pt>
                <c:pt idx="1568">
                  <c:v>31370</c:v>
                </c:pt>
                <c:pt idx="1569">
                  <c:v>31390</c:v>
                </c:pt>
                <c:pt idx="1570">
                  <c:v>31410</c:v>
                </c:pt>
                <c:pt idx="1571">
                  <c:v>31430</c:v>
                </c:pt>
                <c:pt idx="1572">
                  <c:v>31450</c:v>
                </c:pt>
                <c:pt idx="1573">
                  <c:v>31470</c:v>
                </c:pt>
                <c:pt idx="1574">
                  <c:v>31490</c:v>
                </c:pt>
                <c:pt idx="1575">
                  <c:v>31510</c:v>
                </c:pt>
                <c:pt idx="1576">
                  <c:v>31530</c:v>
                </c:pt>
                <c:pt idx="1577">
                  <c:v>31550</c:v>
                </c:pt>
                <c:pt idx="1578">
                  <c:v>31570</c:v>
                </c:pt>
                <c:pt idx="1579">
                  <c:v>31590</c:v>
                </c:pt>
                <c:pt idx="1580">
                  <c:v>31610</c:v>
                </c:pt>
                <c:pt idx="1581">
                  <c:v>31630</c:v>
                </c:pt>
                <c:pt idx="1582">
                  <c:v>31650</c:v>
                </c:pt>
                <c:pt idx="1583">
                  <c:v>31670</c:v>
                </c:pt>
                <c:pt idx="1584">
                  <c:v>31690</c:v>
                </c:pt>
                <c:pt idx="1585">
                  <c:v>31710</c:v>
                </c:pt>
                <c:pt idx="1586">
                  <c:v>31730</c:v>
                </c:pt>
                <c:pt idx="1587">
                  <c:v>31750</c:v>
                </c:pt>
                <c:pt idx="1588">
                  <c:v>31770</c:v>
                </c:pt>
                <c:pt idx="1589">
                  <c:v>31790</c:v>
                </c:pt>
                <c:pt idx="1590">
                  <c:v>31810</c:v>
                </c:pt>
                <c:pt idx="1591">
                  <c:v>31830</c:v>
                </c:pt>
                <c:pt idx="1592">
                  <c:v>31850</c:v>
                </c:pt>
                <c:pt idx="1593">
                  <c:v>31870</c:v>
                </c:pt>
                <c:pt idx="1594">
                  <c:v>31890</c:v>
                </c:pt>
                <c:pt idx="1595">
                  <c:v>31910</c:v>
                </c:pt>
                <c:pt idx="1596">
                  <c:v>31930</c:v>
                </c:pt>
                <c:pt idx="1597">
                  <c:v>31950</c:v>
                </c:pt>
                <c:pt idx="1598">
                  <c:v>31970</c:v>
                </c:pt>
                <c:pt idx="1599">
                  <c:v>31990</c:v>
                </c:pt>
                <c:pt idx="1600">
                  <c:v>32010</c:v>
                </c:pt>
                <c:pt idx="1601">
                  <c:v>32030</c:v>
                </c:pt>
                <c:pt idx="1602">
                  <c:v>32050</c:v>
                </c:pt>
                <c:pt idx="1603">
                  <c:v>32070</c:v>
                </c:pt>
                <c:pt idx="1604">
                  <c:v>32090</c:v>
                </c:pt>
                <c:pt idx="1605">
                  <c:v>32110</c:v>
                </c:pt>
                <c:pt idx="1606">
                  <c:v>32130</c:v>
                </c:pt>
                <c:pt idx="1607">
                  <c:v>32150</c:v>
                </c:pt>
                <c:pt idx="1608">
                  <c:v>32170</c:v>
                </c:pt>
                <c:pt idx="1609">
                  <c:v>32190</c:v>
                </c:pt>
                <c:pt idx="1610">
                  <c:v>32210</c:v>
                </c:pt>
                <c:pt idx="1611">
                  <c:v>32230</c:v>
                </c:pt>
                <c:pt idx="1612">
                  <c:v>32250</c:v>
                </c:pt>
                <c:pt idx="1613">
                  <c:v>32270</c:v>
                </c:pt>
                <c:pt idx="1614">
                  <c:v>32290</c:v>
                </c:pt>
                <c:pt idx="1615">
                  <c:v>32310</c:v>
                </c:pt>
                <c:pt idx="1616">
                  <c:v>32330</c:v>
                </c:pt>
                <c:pt idx="1617">
                  <c:v>32350</c:v>
                </c:pt>
                <c:pt idx="1618">
                  <c:v>32370</c:v>
                </c:pt>
                <c:pt idx="1619">
                  <c:v>32390</c:v>
                </c:pt>
                <c:pt idx="1620">
                  <c:v>32410</c:v>
                </c:pt>
                <c:pt idx="1621">
                  <c:v>32430</c:v>
                </c:pt>
                <c:pt idx="1622">
                  <c:v>32450</c:v>
                </c:pt>
                <c:pt idx="1623">
                  <c:v>32470</c:v>
                </c:pt>
                <c:pt idx="1624">
                  <c:v>32490</c:v>
                </c:pt>
                <c:pt idx="1625">
                  <c:v>32510</c:v>
                </c:pt>
                <c:pt idx="1626">
                  <c:v>32530</c:v>
                </c:pt>
                <c:pt idx="1627">
                  <c:v>32550</c:v>
                </c:pt>
                <c:pt idx="1628">
                  <c:v>32570</c:v>
                </c:pt>
                <c:pt idx="1629">
                  <c:v>32590</c:v>
                </c:pt>
                <c:pt idx="1630">
                  <c:v>32610</c:v>
                </c:pt>
                <c:pt idx="1631">
                  <c:v>32630</c:v>
                </c:pt>
                <c:pt idx="1632">
                  <c:v>32650</c:v>
                </c:pt>
                <c:pt idx="1633">
                  <c:v>32670</c:v>
                </c:pt>
                <c:pt idx="1634">
                  <c:v>32690</c:v>
                </c:pt>
                <c:pt idx="1635">
                  <c:v>32710</c:v>
                </c:pt>
                <c:pt idx="1636">
                  <c:v>32730</c:v>
                </c:pt>
                <c:pt idx="1637">
                  <c:v>32750</c:v>
                </c:pt>
                <c:pt idx="1638">
                  <c:v>32770</c:v>
                </c:pt>
                <c:pt idx="1639">
                  <c:v>32790</c:v>
                </c:pt>
                <c:pt idx="1640">
                  <c:v>32810</c:v>
                </c:pt>
                <c:pt idx="1641">
                  <c:v>32830</c:v>
                </c:pt>
                <c:pt idx="1642">
                  <c:v>32850</c:v>
                </c:pt>
                <c:pt idx="1643">
                  <c:v>32870</c:v>
                </c:pt>
                <c:pt idx="1644">
                  <c:v>32890</c:v>
                </c:pt>
                <c:pt idx="1645">
                  <c:v>32910</c:v>
                </c:pt>
                <c:pt idx="1646">
                  <c:v>32930</c:v>
                </c:pt>
                <c:pt idx="1647">
                  <c:v>32950</c:v>
                </c:pt>
                <c:pt idx="1648">
                  <c:v>32970</c:v>
                </c:pt>
                <c:pt idx="1649">
                  <c:v>32990</c:v>
                </c:pt>
                <c:pt idx="1650">
                  <c:v>33010</c:v>
                </c:pt>
                <c:pt idx="1651">
                  <c:v>33030</c:v>
                </c:pt>
                <c:pt idx="1652">
                  <c:v>33050</c:v>
                </c:pt>
                <c:pt idx="1653">
                  <c:v>33070</c:v>
                </c:pt>
                <c:pt idx="1654">
                  <c:v>33090</c:v>
                </c:pt>
                <c:pt idx="1655">
                  <c:v>33110</c:v>
                </c:pt>
                <c:pt idx="1656">
                  <c:v>33130</c:v>
                </c:pt>
                <c:pt idx="1657">
                  <c:v>33150</c:v>
                </c:pt>
                <c:pt idx="1658">
                  <c:v>33170</c:v>
                </c:pt>
                <c:pt idx="1659">
                  <c:v>33190</c:v>
                </c:pt>
                <c:pt idx="1660">
                  <c:v>33210</c:v>
                </c:pt>
                <c:pt idx="1661">
                  <c:v>33230</c:v>
                </c:pt>
                <c:pt idx="1662">
                  <c:v>33250</c:v>
                </c:pt>
                <c:pt idx="1663">
                  <c:v>33270</c:v>
                </c:pt>
                <c:pt idx="1664">
                  <c:v>33290</c:v>
                </c:pt>
                <c:pt idx="1665">
                  <c:v>33310</c:v>
                </c:pt>
                <c:pt idx="1666">
                  <c:v>33330</c:v>
                </c:pt>
                <c:pt idx="1667">
                  <c:v>33350</c:v>
                </c:pt>
                <c:pt idx="1668">
                  <c:v>33370</c:v>
                </c:pt>
                <c:pt idx="1669">
                  <c:v>33390</c:v>
                </c:pt>
                <c:pt idx="1670">
                  <c:v>33410</c:v>
                </c:pt>
                <c:pt idx="1671">
                  <c:v>33430</c:v>
                </c:pt>
                <c:pt idx="1672">
                  <c:v>33450</c:v>
                </c:pt>
                <c:pt idx="1673">
                  <c:v>33470</c:v>
                </c:pt>
                <c:pt idx="1674">
                  <c:v>33490</c:v>
                </c:pt>
                <c:pt idx="1675">
                  <c:v>33510</c:v>
                </c:pt>
                <c:pt idx="1676">
                  <c:v>33530</c:v>
                </c:pt>
                <c:pt idx="1677">
                  <c:v>33550</c:v>
                </c:pt>
                <c:pt idx="1678">
                  <c:v>33570</c:v>
                </c:pt>
                <c:pt idx="1679">
                  <c:v>33590</c:v>
                </c:pt>
                <c:pt idx="1680">
                  <c:v>33610</c:v>
                </c:pt>
                <c:pt idx="1681">
                  <c:v>33630</c:v>
                </c:pt>
                <c:pt idx="1682">
                  <c:v>33650</c:v>
                </c:pt>
                <c:pt idx="1683">
                  <c:v>33670</c:v>
                </c:pt>
                <c:pt idx="1684">
                  <c:v>33690</c:v>
                </c:pt>
                <c:pt idx="1685">
                  <c:v>33710</c:v>
                </c:pt>
                <c:pt idx="1686">
                  <c:v>33730</c:v>
                </c:pt>
                <c:pt idx="1687">
                  <c:v>33750</c:v>
                </c:pt>
                <c:pt idx="1688">
                  <c:v>33770</c:v>
                </c:pt>
                <c:pt idx="1689">
                  <c:v>33790</c:v>
                </c:pt>
                <c:pt idx="1690">
                  <c:v>33810</c:v>
                </c:pt>
                <c:pt idx="1691">
                  <c:v>33830</c:v>
                </c:pt>
                <c:pt idx="1692">
                  <c:v>33850</c:v>
                </c:pt>
                <c:pt idx="1693">
                  <c:v>33870</c:v>
                </c:pt>
                <c:pt idx="1694">
                  <c:v>33890</c:v>
                </c:pt>
                <c:pt idx="1695">
                  <c:v>33910</c:v>
                </c:pt>
                <c:pt idx="1696">
                  <c:v>33930</c:v>
                </c:pt>
                <c:pt idx="1697">
                  <c:v>33950</c:v>
                </c:pt>
                <c:pt idx="1698">
                  <c:v>33970</c:v>
                </c:pt>
                <c:pt idx="1699">
                  <c:v>33990</c:v>
                </c:pt>
                <c:pt idx="1700">
                  <c:v>34010</c:v>
                </c:pt>
                <c:pt idx="1701">
                  <c:v>34030</c:v>
                </c:pt>
                <c:pt idx="1702">
                  <c:v>34050</c:v>
                </c:pt>
                <c:pt idx="1703">
                  <c:v>34070</c:v>
                </c:pt>
                <c:pt idx="1704">
                  <c:v>34090</c:v>
                </c:pt>
                <c:pt idx="1705">
                  <c:v>34110</c:v>
                </c:pt>
                <c:pt idx="1706">
                  <c:v>34130</c:v>
                </c:pt>
                <c:pt idx="1707">
                  <c:v>34150</c:v>
                </c:pt>
                <c:pt idx="1708">
                  <c:v>34170</c:v>
                </c:pt>
                <c:pt idx="1709">
                  <c:v>34190</c:v>
                </c:pt>
                <c:pt idx="1710">
                  <c:v>34210</c:v>
                </c:pt>
                <c:pt idx="1711">
                  <c:v>34230</c:v>
                </c:pt>
                <c:pt idx="1712">
                  <c:v>34250</c:v>
                </c:pt>
                <c:pt idx="1713">
                  <c:v>34270</c:v>
                </c:pt>
                <c:pt idx="1714">
                  <c:v>34290</c:v>
                </c:pt>
                <c:pt idx="1715">
                  <c:v>34310</c:v>
                </c:pt>
                <c:pt idx="1716">
                  <c:v>34330</c:v>
                </c:pt>
                <c:pt idx="1717">
                  <c:v>34350</c:v>
                </c:pt>
                <c:pt idx="1718">
                  <c:v>34370</c:v>
                </c:pt>
                <c:pt idx="1719">
                  <c:v>34390</c:v>
                </c:pt>
                <c:pt idx="1720">
                  <c:v>34410</c:v>
                </c:pt>
                <c:pt idx="1721">
                  <c:v>34430</c:v>
                </c:pt>
                <c:pt idx="1722">
                  <c:v>34450</c:v>
                </c:pt>
                <c:pt idx="1723">
                  <c:v>34470</c:v>
                </c:pt>
                <c:pt idx="1724">
                  <c:v>34490</c:v>
                </c:pt>
                <c:pt idx="1725">
                  <c:v>34510</c:v>
                </c:pt>
                <c:pt idx="1726">
                  <c:v>34530</c:v>
                </c:pt>
                <c:pt idx="1727">
                  <c:v>34550</c:v>
                </c:pt>
                <c:pt idx="1728">
                  <c:v>34570</c:v>
                </c:pt>
                <c:pt idx="1729">
                  <c:v>34590</c:v>
                </c:pt>
                <c:pt idx="1730">
                  <c:v>34610</c:v>
                </c:pt>
                <c:pt idx="1731">
                  <c:v>34630</c:v>
                </c:pt>
                <c:pt idx="1732">
                  <c:v>34650</c:v>
                </c:pt>
                <c:pt idx="1733">
                  <c:v>34670</c:v>
                </c:pt>
                <c:pt idx="1734">
                  <c:v>34690</c:v>
                </c:pt>
                <c:pt idx="1735">
                  <c:v>34710</c:v>
                </c:pt>
                <c:pt idx="1736">
                  <c:v>34730</c:v>
                </c:pt>
                <c:pt idx="1737">
                  <c:v>34750</c:v>
                </c:pt>
                <c:pt idx="1738">
                  <c:v>34770</c:v>
                </c:pt>
                <c:pt idx="1739">
                  <c:v>34790</c:v>
                </c:pt>
                <c:pt idx="1740">
                  <c:v>34810</c:v>
                </c:pt>
                <c:pt idx="1741">
                  <c:v>34830</c:v>
                </c:pt>
                <c:pt idx="1742">
                  <c:v>34850</c:v>
                </c:pt>
                <c:pt idx="1743">
                  <c:v>34870</c:v>
                </c:pt>
                <c:pt idx="1744">
                  <c:v>34890</c:v>
                </c:pt>
                <c:pt idx="1745">
                  <c:v>34910</c:v>
                </c:pt>
                <c:pt idx="1746">
                  <c:v>34930</c:v>
                </c:pt>
                <c:pt idx="1747">
                  <c:v>34950</c:v>
                </c:pt>
                <c:pt idx="1748">
                  <c:v>34970</c:v>
                </c:pt>
                <c:pt idx="1749">
                  <c:v>34990</c:v>
                </c:pt>
                <c:pt idx="1750">
                  <c:v>35010</c:v>
                </c:pt>
                <c:pt idx="1751">
                  <c:v>35030</c:v>
                </c:pt>
                <c:pt idx="1752">
                  <c:v>35050</c:v>
                </c:pt>
                <c:pt idx="1753">
                  <c:v>35070</c:v>
                </c:pt>
                <c:pt idx="1754">
                  <c:v>35090</c:v>
                </c:pt>
                <c:pt idx="1755">
                  <c:v>35110</c:v>
                </c:pt>
                <c:pt idx="1756">
                  <c:v>35130</c:v>
                </c:pt>
                <c:pt idx="1757">
                  <c:v>35150</c:v>
                </c:pt>
                <c:pt idx="1758">
                  <c:v>35170</c:v>
                </c:pt>
                <c:pt idx="1759">
                  <c:v>35190</c:v>
                </c:pt>
                <c:pt idx="1760">
                  <c:v>35210</c:v>
                </c:pt>
                <c:pt idx="1761">
                  <c:v>35230</c:v>
                </c:pt>
                <c:pt idx="1762">
                  <c:v>35250</c:v>
                </c:pt>
                <c:pt idx="1763">
                  <c:v>35270</c:v>
                </c:pt>
                <c:pt idx="1764">
                  <c:v>35290</c:v>
                </c:pt>
                <c:pt idx="1765">
                  <c:v>35310</c:v>
                </c:pt>
                <c:pt idx="1766">
                  <c:v>35330</c:v>
                </c:pt>
                <c:pt idx="1767">
                  <c:v>35350</c:v>
                </c:pt>
                <c:pt idx="1768">
                  <c:v>35370</c:v>
                </c:pt>
                <c:pt idx="1769">
                  <c:v>35390</c:v>
                </c:pt>
                <c:pt idx="1770">
                  <c:v>35410</c:v>
                </c:pt>
                <c:pt idx="1771">
                  <c:v>35430</c:v>
                </c:pt>
                <c:pt idx="1772">
                  <c:v>35450</c:v>
                </c:pt>
                <c:pt idx="1773">
                  <c:v>35470</c:v>
                </c:pt>
                <c:pt idx="1774">
                  <c:v>35490</c:v>
                </c:pt>
                <c:pt idx="1775">
                  <c:v>35510</c:v>
                </c:pt>
                <c:pt idx="1776">
                  <c:v>35530</c:v>
                </c:pt>
                <c:pt idx="1777">
                  <c:v>35550</c:v>
                </c:pt>
                <c:pt idx="1778">
                  <c:v>35570</c:v>
                </c:pt>
                <c:pt idx="1779">
                  <c:v>35590</c:v>
                </c:pt>
                <c:pt idx="1780">
                  <c:v>35610</c:v>
                </c:pt>
                <c:pt idx="1781">
                  <c:v>35630</c:v>
                </c:pt>
                <c:pt idx="1782">
                  <c:v>35650</c:v>
                </c:pt>
                <c:pt idx="1783">
                  <c:v>35670</c:v>
                </c:pt>
                <c:pt idx="1784">
                  <c:v>35690</c:v>
                </c:pt>
                <c:pt idx="1785">
                  <c:v>35710</c:v>
                </c:pt>
                <c:pt idx="1786">
                  <c:v>35730</c:v>
                </c:pt>
                <c:pt idx="1787">
                  <c:v>35750</c:v>
                </c:pt>
                <c:pt idx="1788">
                  <c:v>35770</c:v>
                </c:pt>
                <c:pt idx="1789">
                  <c:v>35790</c:v>
                </c:pt>
                <c:pt idx="1790">
                  <c:v>35810</c:v>
                </c:pt>
                <c:pt idx="1791">
                  <c:v>35830</c:v>
                </c:pt>
                <c:pt idx="1792">
                  <c:v>35850</c:v>
                </c:pt>
                <c:pt idx="1793">
                  <c:v>35870</c:v>
                </c:pt>
                <c:pt idx="1794">
                  <c:v>35890</c:v>
                </c:pt>
                <c:pt idx="1795">
                  <c:v>35910</c:v>
                </c:pt>
                <c:pt idx="1796">
                  <c:v>35930</c:v>
                </c:pt>
                <c:pt idx="1797">
                  <c:v>35950</c:v>
                </c:pt>
                <c:pt idx="1798">
                  <c:v>35970</c:v>
                </c:pt>
                <c:pt idx="1799">
                  <c:v>35990</c:v>
                </c:pt>
                <c:pt idx="1800">
                  <c:v>36010</c:v>
                </c:pt>
                <c:pt idx="1801">
                  <c:v>36030</c:v>
                </c:pt>
                <c:pt idx="1802">
                  <c:v>36050</c:v>
                </c:pt>
                <c:pt idx="1803">
                  <c:v>36070</c:v>
                </c:pt>
                <c:pt idx="1804">
                  <c:v>36090</c:v>
                </c:pt>
                <c:pt idx="1805">
                  <c:v>36110</c:v>
                </c:pt>
                <c:pt idx="1806">
                  <c:v>36130</c:v>
                </c:pt>
                <c:pt idx="1807">
                  <c:v>36150</c:v>
                </c:pt>
                <c:pt idx="1808">
                  <c:v>36170</c:v>
                </c:pt>
                <c:pt idx="1809">
                  <c:v>36190</c:v>
                </c:pt>
                <c:pt idx="1810">
                  <c:v>36210</c:v>
                </c:pt>
                <c:pt idx="1811">
                  <c:v>36230</c:v>
                </c:pt>
                <c:pt idx="1812">
                  <c:v>36250</c:v>
                </c:pt>
                <c:pt idx="1813">
                  <c:v>36270</c:v>
                </c:pt>
                <c:pt idx="1814">
                  <c:v>36290</c:v>
                </c:pt>
                <c:pt idx="1815">
                  <c:v>36310</c:v>
                </c:pt>
                <c:pt idx="1816">
                  <c:v>36330</c:v>
                </c:pt>
                <c:pt idx="1817">
                  <c:v>36350</c:v>
                </c:pt>
                <c:pt idx="1818">
                  <c:v>36370</c:v>
                </c:pt>
                <c:pt idx="1819">
                  <c:v>36390</c:v>
                </c:pt>
                <c:pt idx="1820">
                  <c:v>36410</c:v>
                </c:pt>
                <c:pt idx="1821">
                  <c:v>36430</c:v>
                </c:pt>
                <c:pt idx="1822">
                  <c:v>36450</c:v>
                </c:pt>
                <c:pt idx="1823">
                  <c:v>36470</c:v>
                </c:pt>
                <c:pt idx="1824">
                  <c:v>36490</c:v>
                </c:pt>
                <c:pt idx="1825">
                  <c:v>36510</c:v>
                </c:pt>
                <c:pt idx="1826">
                  <c:v>36530</c:v>
                </c:pt>
                <c:pt idx="1827">
                  <c:v>36550</c:v>
                </c:pt>
                <c:pt idx="1828">
                  <c:v>36570</c:v>
                </c:pt>
                <c:pt idx="1829">
                  <c:v>36590</c:v>
                </c:pt>
                <c:pt idx="1830">
                  <c:v>36610</c:v>
                </c:pt>
                <c:pt idx="1831">
                  <c:v>36630</c:v>
                </c:pt>
                <c:pt idx="1832">
                  <c:v>36650</c:v>
                </c:pt>
                <c:pt idx="1833">
                  <c:v>36670</c:v>
                </c:pt>
                <c:pt idx="1834">
                  <c:v>36690</c:v>
                </c:pt>
                <c:pt idx="1835">
                  <c:v>36710</c:v>
                </c:pt>
                <c:pt idx="1836">
                  <c:v>36730</c:v>
                </c:pt>
                <c:pt idx="1837">
                  <c:v>36750</c:v>
                </c:pt>
                <c:pt idx="1838">
                  <c:v>36770</c:v>
                </c:pt>
                <c:pt idx="1839">
                  <c:v>36790</c:v>
                </c:pt>
                <c:pt idx="1840">
                  <c:v>36810</c:v>
                </c:pt>
                <c:pt idx="1841">
                  <c:v>36830</c:v>
                </c:pt>
                <c:pt idx="1842">
                  <c:v>36850</c:v>
                </c:pt>
                <c:pt idx="1843">
                  <c:v>36870</c:v>
                </c:pt>
                <c:pt idx="1844">
                  <c:v>36890</c:v>
                </c:pt>
                <c:pt idx="1845">
                  <c:v>36910</c:v>
                </c:pt>
                <c:pt idx="1846">
                  <c:v>36930</c:v>
                </c:pt>
                <c:pt idx="1847">
                  <c:v>36950</c:v>
                </c:pt>
                <c:pt idx="1848">
                  <c:v>36970</c:v>
                </c:pt>
                <c:pt idx="1849">
                  <c:v>36990</c:v>
                </c:pt>
                <c:pt idx="1850">
                  <c:v>37010</c:v>
                </c:pt>
                <c:pt idx="1851">
                  <c:v>37030</c:v>
                </c:pt>
                <c:pt idx="1852">
                  <c:v>37050</c:v>
                </c:pt>
                <c:pt idx="1853">
                  <c:v>37070</c:v>
                </c:pt>
                <c:pt idx="1854">
                  <c:v>37090</c:v>
                </c:pt>
                <c:pt idx="1855">
                  <c:v>37110</c:v>
                </c:pt>
                <c:pt idx="1856">
                  <c:v>37130</c:v>
                </c:pt>
                <c:pt idx="1857">
                  <c:v>37150</c:v>
                </c:pt>
                <c:pt idx="1858">
                  <c:v>37170</c:v>
                </c:pt>
                <c:pt idx="1859">
                  <c:v>37190</c:v>
                </c:pt>
                <c:pt idx="1860">
                  <c:v>37210</c:v>
                </c:pt>
                <c:pt idx="1861">
                  <c:v>37230</c:v>
                </c:pt>
                <c:pt idx="1862">
                  <c:v>37250</c:v>
                </c:pt>
                <c:pt idx="1863">
                  <c:v>37270</c:v>
                </c:pt>
                <c:pt idx="1864">
                  <c:v>37290</c:v>
                </c:pt>
                <c:pt idx="1865">
                  <c:v>37310</c:v>
                </c:pt>
                <c:pt idx="1866">
                  <c:v>37330</c:v>
                </c:pt>
                <c:pt idx="1867">
                  <c:v>37350</c:v>
                </c:pt>
                <c:pt idx="1868">
                  <c:v>37370</c:v>
                </c:pt>
                <c:pt idx="1869">
                  <c:v>37390</c:v>
                </c:pt>
                <c:pt idx="1870">
                  <c:v>37410</c:v>
                </c:pt>
                <c:pt idx="1871">
                  <c:v>37430</c:v>
                </c:pt>
                <c:pt idx="1872">
                  <c:v>37450</c:v>
                </c:pt>
                <c:pt idx="1873">
                  <c:v>37470</c:v>
                </c:pt>
                <c:pt idx="1874">
                  <c:v>37490</c:v>
                </c:pt>
                <c:pt idx="1875">
                  <c:v>37510</c:v>
                </c:pt>
                <c:pt idx="1876">
                  <c:v>37530</c:v>
                </c:pt>
                <c:pt idx="1877">
                  <c:v>37550</c:v>
                </c:pt>
                <c:pt idx="1878">
                  <c:v>37570</c:v>
                </c:pt>
                <c:pt idx="1879">
                  <c:v>37590</c:v>
                </c:pt>
                <c:pt idx="1880">
                  <c:v>37610</c:v>
                </c:pt>
                <c:pt idx="1881">
                  <c:v>37630</c:v>
                </c:pt>
                <c:pt idx="1882">
                  <c:v>37650</c:v>
                </c:pt>
                <c:pt idx="1883">
                  <c:v>37670</c:v>
                </c:pt>
                <c:pt idx="1884">
                  <c:v>37690</c:v>
                </c:pt>
                <c:pt idx="1885">
                  <c:v>37710</c:v>
                </c:pt>
                <c:pt idx="1886">
                  <c:v>37730</c:v>
                </c:pt>
                <c:pt idx="1887">
                  <c:v>37750</c:v>
                </c:pt>
                <c:pt idx="1888">
                  <c:v>37770</c:v>
                </c:pt>
                <c:pt idx="1889">
                  <c:v>37790</c:v>
                </c:pt>
                <c:pt idx="1890">
                  <c:v>37810</c:v>
                </c:pt>
                <c:pt idx="1891">
                  <c:v>37830</c:v>
                </c:pt>
                <c:pt idx="1892">
                  <c:v>37850</c:v>
                </c:pt>
                <c:pt idx="1893">
                  <c:v>37870</c:v>
                </c:pt>
                <c:pt idx="1894">
                  <c:v>37890</c:v>
                </c:pt>
                <c:pt idx="1895">
                  <c:v>37910</c:v>
                </c:pt>
                <c:pt idx="1896">
                  <c:v>37930</c:v>
                </c:pt>
                <c:pt idx="1897">
                  <c:v>37950</c:v>
                </c:pt>
                <c:pt idx="1898">
                  <c:v>37970</c:v>
                </c:pt>
                <c:pt idx="1899">
                  <c:v>37990</c:v>
                </c:pt>
                <c:pt idx="1900">
                  <c:v>38010</c:v>
                </c:pt>
                <c:pt idx="1901">
                  <c:v>38030</c:v>
                </c:pt>
                <c:pt idx="1902">
                  <c:v>38050</c:v>
                </c:pt>
                <c:pt idx="1903">
                  <c:v>38070</c:v>
                </c:pt>
                <c:pt idx="1904">
                  <c:v>38090</c:v>
                </c:pt>
                <c:pt idx="1905">
                  <c:v>38110</c:v>
                </c:pt>
                <c:pt idx="1906">
                  <c:v>38130</c:v>
                </c:pt>
                <c:pt idx="1907">
                  <c:v>38150</c:v>
                </c:pt>
                <c:pt idx="1908">
                  <c:v>38170</c:v>
                </c:pt>
                <c:pt idx="1909">
                  <c:v>38190</c:v>
                </c:pt>
                <c:pt idx="1910">
                  <c:v>38210</c:v>
                </c:pt>
                <c:pt idx="1911">
                  <c:v>38230</c:v>
                </c:pt>
                <c:pt idx="1912">
                  <c:v>38250</c:v>
                </c:pt>
                <c:pt idx="1913">
                  <c:v>38270</c:v>
                </c:pt>
                <c:pt idx="1914">
                  <c:v>38290</c:v>
                </c:pt>
                <c:pt idx="1915">
                  <c:v>38310</c:v>
                </c:pt>
                <c:pt idx="1916">
                  <c:v>38330</c:v>
                </c:pt>
                <c:pt idx="1917">
                  <c:v>38350</c:v>
                </c:pt>
                <c:pt idx="1918">
                  <c:v>38370</c:v>
                </c:pt>
                <c:pt idx="1919">
                  <c:v>38390</c:v>
                </c:pt>
                <c:pt idx="1920">
                  <c:v>38410</c:v>
                </c:pt>
                <c:pt idx="1921">
                  <c:v>38430</c:v>
                </c:pt>
                <c:pt idx="1922">
                  <c:v>38450</c:v>
                </c:pt>
                <c:pt idx="1923">
                  <c:v>38470</c:v>
                </c:pt>
                <c:pt idx="1924">
                  <c:v>38490</c:v>
                </c:pt>
                <c:pt idx="1925">
                  <c:v>38510</c:v>
                </c:pt>
                <c:pt idx="1926">
                  <c:v>38530</c:v>
                </c:pt>
                <c:pt idx="1927">
                  <c:v>38550</c:v>
                </c:pt>
                <c:pt idx="1928">
                  <c:v>38570</c:v>
                </c:pt>
                <c:pt idx="1929">
                  <c:v>38590</c:v>
                </c:pt>
                <c:pt idx="1930">
                  <c:v>38610</c:v>
                </c:pt>
                <c:pt idx="1931">
                  <c:v>38630</c:v>
                </c:pt>
                <c:pt idx="1932">
                  <c:v>38650</c:v>
                </c:pt>
                <c:pt idx="1933">
                  <c:v>38670</c:v>
                </c:pt>
                <c:pt idx="1934">
                  <c:v>38690</c:v>
                </c:pt>
                <c:pt idx="1935">
                  <c:v>38710</c:v>
                </c:pt>
                <c:pt idx="1936">
                  <c:v>38730</c:v>
                </c:pt>
                <c:pt idx="1937">
                  <c:v>38750</c:v>
                </c:pt>
                <c:pt idx="1938">
                  <c:v>38770</c:v>
                </c:pt>
                <c:pt idx="1939">
                  <c:v>38790</c:v>
                </c:pt>
                <c:pt idx="1940">
                  <c:v>38810</c:v>
                </c:pt>
                <c:pt idx="1941">
                  <c:v>38830</c:v>
                </c:pt>
                <c:pt idx="1942">
                  <c:v>38850</c:v>
                </c:pt>
                <c:pt idx="1943">
                  <c:v>38870</c:v>
                </c:pt>
                <c:pt idx="1944">
                  <c:v>38890</c:v>
                </c:pt>
                <c:pt idx="1945">
                  <c:v>38910</c:v>
                </c:pt>
                <c:pt idx="1946">
                  <c:v>38930</c:v>
                </c:pt>
                <c:pt idx="1947">
                  <c:v>38950</c:v>
                </c:pt>
                <c:pt idx="1948">
                  <c:v>38970</c:v>
                </c:pt>
                <c:pt idx="1949">
                  <c:v>38990</c:v>
                </c:pt>
                <c:pt idx="1950">
                  <c:v>39010</c:v>
                </c:pt>
                <c:pt idx="1951">
                  <c:v>39030</c:v>
                </c:pt>
                <c:pt idx="1952">
                  <c:v>39050</c:v>
                </c:pt>
                <c:pt idx="1953">
                  <c:v>39070</c:v>
                </c:pt>
                <c:pt idx="1954">
                  <c:v>39090</c:v>
                </c:pt>
                <c:pt idx="1955">
                  <c:v>39110</c:v>
                </c:pt>
                <c:pt idx="1956">
                  <c:v>39130</c:v>
                </c:pt>
                <c:pt idx="1957">
                  <c:v>39150</c:v>
                </c:pt>
                <c:pt idx="1958">
                  <c:v>39170</c:v>
                </c:pt>
                <c:pt idx="1959">
                  <c:v>39190</c:v>
                </c:pt>
                <c:pt idx="1960">
                  <c:v>39210</c:v>
                </c:pt>
                <c:pt idx="1961">
                  <c:v>39230</c:v>
                </c:pt>
                <c:pt idx="1962">
                  <c:v>39250</c:v>
                </c:pt>
                <c:pt idx="1963">
                  <c:v>39270</c:v>
                </c:pt>
                <c:pt idx="1964">
                  <c:v>39290</c:v>
                </c:pt>
                <c:pt idx="1965">
                  <c:v>39310</c:v>
                </c:pt>
                <c:pt idx="1966">
                  <c:v>39330</c:v>
                </c:pt>
                <c:pt idx="1967">
                  <c:v>39350</c:v>
                </c:pt>
                <c:pt idx="1968">
                  <c:v>39370</c:v>
                </c:pt>
                <c:pt idx="1969">
                  <c:v>39390</c:v>
                </c:pt>
                <c:pt idx="1970">
                  <c:v>39410</c:v>
                </c:pt>
                <c:pt idx="1971">
                  <c:v>39430</c:v>
                </c:pt>
                <c:pt idx="1972">
                  <c:v>39450</c:v>
                </c:pt>
                <c:pt idx="1973">
                  <c:v>39470</c:v>
                </c:pt>
                <c:pt idx="1974">
                  <c:v>39490</c:v>
                </c:pt>
                <c:pt idx="1975">
                  <c:v>39510</c:v>
                </c:pt>
                <c:pt idx="1976">
                  <c:v>39530</c:v>
                </c:pt>
                <c:pt idx="1977">
                  <c:v>39550</c:v>
                </c:pt>
                <c:pt idx="1978">
                  <c:v>39570</c:v>
                </c:pt>
                <c:pt idx="1979">
                  <c:v>39590</c:v>
                </c:pt>
                <c:pt idx="1980">
                  <c:v>39610</c:v>
                </c:pt>
                <c:pt idx="1981">
                  <c:v>39630</c:v>
                </c:pt>
                <c:pt idx="1982">
                  <c:v>39650</c:v>
                </c:pt>
                <c:pt idx="1983">
                  <c:v>39670</c:v>
                </c:pt>
                <c:pt idx="1984">
                  <c:v>39690</c:v>
                </c:pt>
                <c:pt idx="1985">
                  <c:v>39710</c:v>
                </c:pt>
                <c:pt idx="1986">
                  <c:v>39730</c:v>
                </c:pt>
                <c:pt idx="1987">
                  <c:v>39750</c:v>
                </c:pt>
                <c:pt idx="1988">
                  <c:v>39770</c:v>
                </c:pt>
                <c:pt idx="1989">
                  <c:v>39790</c:v>
                </c:pt>
                <c:pt idx="1990">
                  <c:v>39810</c:v>
                </c:pt>
                <c:pt idx="1991">
                  <c:v>39830</c:v>
                </c:pt>
                <c:pt idx="1992">
                  <c:v>39850</c:v>
                </c:pt>
                <c:pt idx="1993">
                  <c:v>39870</c:v>
                </c:pt>
                <c:pt idx="1994">
                  <c:v>39890</c:v>
                </c:pt>
                <c:pt idx="1995">
                  <c:v>39910</c:v>
                </c:pt>
                <c:pt idx="1996">
                  <c:v>39930</c:v>
                </c:pt>
                <c:pt idx="1997">
                  <c:v>39950</c:v>
                </c:pt>
                <c:pt idx="1998">
                  <c:v>39970</c:v>
                </c:pt>
                <c:pt idx="1999">
                  <c:v>39990</c:v>
                </c:pt>
                <c:pt idx="2000">
                  <c:v>40010</c:v>
                </c:pt>
                <c:pt idx="2001">
                  <c:v>40030</c:v>
                </c:pt>
                <c:pt idx="2002">
                  <c:v>40050</c:v>
                </c:pt>
                <c:pt idx="2003">
                  <c:v>40070</c:v>
                </c:pt>
                <c:pt idx="2004">
                  <c:v>40090</c:v>
                </c:pt>
                <c:pt idx="2005">
                  <c:v>40110</c:v>
                </c:pt>
                <c:pt idx="2006">
                  <c:v>40130</c:v>
                </c:pt>
                <c:pt idx="2007">
                  <c:v>40150</c:v>
                </c:pt>
                <c:pt idx="2008">
                  <c:v>40170</c:v>
                </c:pt>
                <c:pt idx="2009">
                  <c:v>40190</c:v>
                </c:pt>
                <c:pt idx="2010">
                  <c:v>40210</c:v>
                </c:pt>
                <c:pt idx="2011">
                  <c:v>40230</c:v>
                </c:pt>
                <c:pt idx="2012">
                  <c:v>40250</c:v>
                </c:pt>
                <c:pt idx="2013">
                  <c:v>40270</c:v>
                </c:pt>
                <c:pt idx="2014">
                  <c:v>40290</c:v>
                </c:pt>
                <c:pt idx="2015">
                  <c:v>40310</c:v>
                </c:pt>
                <c:pt idx="2016">
                  <c:v>40330</c:v>
                </c:pt>
                <c:pt idx="2017">
                  <c:v>40350</c:v>
                </c:pt>
                <c:pt idx="2018">
                  <c:v>40370</c:v>
                </c:pt>
                <c:pt idx="2019">
                  <c:v>40390</c:v>
                </c:pt>
                <c:pt idx="2020">
                  <c:v>40410</c:v>
                </c:pt>
                <c:pt idx="2021">
                  <c:v>40430</c:v>
                </c:pt>
                <c:pt idx="2022">
                  <c:v>40450</c:v>
                </c:pt>
                <c:pt idx="2023">
                  <c:v>40470</c:v>
                </c:pt>
                <c:pt idx="2024">
                  <c:v>40490</c:v>
                </c:pt>
                <c:pt idx="2025">
                  <c:v>40510</c:v>
                </c:pt>
                <c:pt idx="2026">
                  <c:v>40530</c:v>
                </c:pt>
                <c:pt idx="2027">
                  <c:v>40550</c:v>
                </c:pt>
                <c:pt idx="2028">
                  <c:v>40570</c:v>
                </c:pt>
                <c:pt idx="2029">
                  <c:v>40590</c:v>
                </c:pt>
                <c:pt idx="2030">
                  <c:v>40610</c:v>
                </c:pt>
                <c:pt idx="2031">
                  <c:v>40630</c:v>
                </c:pt>
                <c:pt idx="2032">
                  <c:v>40650</c:v>
                </c:pt>
                <c:pt idx="2033">
                  <c:v>40670</c:v>
                </c:pt>
                <c:pt idx="2034">
                  <c:v>40690</c:v>
                </c:pt>
                <c:pt idx="2035">
                  <c:v>40710</c:v>
                </c:pt>
                <c:pt idx="2036">
                  <c:v>40730</c:v>
                </c:pt>
                <c:pt idx="2037">
                  <c:v>40750</c:v>
                </c:pt>
                <c:pt idx="2038">
                  <c:v>40770</c:v>
                </c:pt>
                <c:pt idx="2039">
                  <c:v>40790</c:v>
                </c:pt>
                <c:pt idx="2040">
                  <c:v>40810</c:v>
                </c:pt>
                <c:pt idx="2041">
                  <c:v>40830</c:v>
                </c:pt>
                <c:pt idx="2042">
                  <c:v>40850</c:v>
                </c:pt>
                <c:pt idx="2043">
                  <c:v>40870</c:v>
                </c:pt>
                <c:pt idx="2044">
                  <c:v>40890</c:v>
                </c:pt>
                <c:pt idx="2045">
                  <c:v>40910</c:v>
                </c:pt>
                <c:pt idx="2046">
                  <c:v>40930</c:v>
                </c:pt>
                <c:pt idx="2047">
                  <c:v>40950</c:v>
                </c:pt>
                <c:pt idx="2048">
                  <c:v>40970</c:v>
                </c:pt>
                <c:pt idx="2049">
                  <c:v>40990</c:v>
                </c:pt>
                <c:pt idx="2050">
                  <c:v>41010</c:v>
                </c:pt>
                <c:pt idx="2051">
                  <c:v>41030</c:v>
                </c:pt>
                <c:pt idx="2052">
                  <c:v>41050</c:v>
                </c:pt>
                <c:pt idx="2053">
                  <c:v>41070</c:v>
                </c:pt>
                <c:pt idx="2054">
                  <c:v>41090</c:v>
                </c:pt>
                <c:pt idx="2055">
                  <c:v>41110</c:v>
                </c:pt>
                <c:pt idx="2056">
                  <c:v>41130</c:v>
                </c:pt>
                <c:pt idx="2057">
                  <c:v>41150</c:v>
                </c:pt>
                <c:pt idx="2058">
                  <c:v>41170</c:v>
                </c:pt>
                <c:pt idx="2059">
                  <c:v>41190</c:v>
                </c:pt>
                <c:pt idx="2060">
                  <c:v>41210</c:v>
                </c:pt>
                <c:pt idx="2061">
                  <c:v>41230</c:v>
                </c:pt>
                <c:pt idx="2062">
                  <c:v>41250</c:v>
                </c:pt>
                <c:pt idx="2063">
                  <c:v>41270</c:v>
                </c:pt>
                <c:pt idx="2064">
                  <c:v>41290</c:v>
                </c:pt>
                <c:pt idx="2065">
                  <c:v>41310</c:v>
                </c:pt>
                <c:pt idx="2066">
                  <c:v>41330</c:v>
                </c:pt>
                <c:pt idx="2067">
                  <c:v>41350</c:v>
                </c:pt>
                <c:pt idx="2068">
                  <c:v>41370</c:v>
                </c:pt>
                <c:pt idx="2069">
                  <c:v>41390</c:v>
                </c:pt>
                <c:pt idx="2070">
                  <c:v>41410</c:v>
                </c:pt>
                <c:pt idx="2071">
                  <c:v>41430</c:v>
                </c:pt>
                <c:pt idx="2072">
                  <c:v>41450</c:v>
                </c:pt>
                <c:pt idx="2073">
                  <c:v>41470</c:v>
                </c:pt>
                <c:pt idx="2074">
                  <c:v>41490</c:v>
                </c:pt>
                <c:pt idx="2075">
                  <c:v>41510</c:v>
                </c:pt>
                <c:pt idx="2076">
                  <c:v>41530</c:v>
                </c:pt>
                <c:pt idx="2077">
                  <c:v>41550</c:v>
                </c:pt>
                <c:pt idx="2078">
                  <c:v>41570</c:v>
                </c:pt>
                <c:pt idx="2079">
                  <c:v>41590</c:v>
                </c:pt>
                <c:pt idx="2080">
                  <c:v>41610</c:v>
                </c:pt>
                <c:pt idx="2081">
                  <c:v>41630</c:v>
                </c:pt>
                <c:pt idx="2082">
                  <c:v>41650</c:v>
                </c:pt>
                <c:pt idx="2083">
                  <c:v>41670</c:v>
                </c:pt>
                <c:pt idx="2084">
                  <c:v>41690</c:v>
                </c:pt>
                <c:pt idx="2085">
                  <c:v>41710</c:v>
                </c:pt>
                <c:pt idx="2086">
                  <c:v>41730</c:v>
                </c:pt>
                <c:pt idx="2087">
                  <c:v>41750</c:v>
                </c:pt>
                <c:pt idx="2088">
                  <c:v>41770</c:v>
                </c:pt>
                <c:pt idx="2089">
                  <c:v>41790</c:v>
                </c:pt>
                <c:pt idx="2090">
                  <c:v>41810</c:v>
                </c:pt>
                <c:pt idx="2091">
                  <c:v>41830</c:v>
                </c:pt>
                <c:pt idx="2092">
                  <c:v>41850</c:v>
                </c:pt>
                <c:pt idx="2093">
                  <c:v>41870</c:v>
                </c:pt>
                <c:pt idx="2094">
                  <c:v>41890</c:v>
                </c:pt>
                <c:pt idx="2095">
                  <c:v>41910</c:v>
                </c:pt>
                <c:pt idx="2096">
                  <c:v>41930</c:v>
                </c:pt>
                <c:pt idx="2097">
                  <c:v>41950</c:v>
                </c:pt>
                <c:pt idx="2098">
                  <c:v>41970</c:v>
                </c:pt>
                <c:pt idx="2099">
                  <c:v>41990</c:v>
                </c:pt>
                <c:pt idx="2100">
                  <c:v>42010</c:v>
                </c:pt>
                <c:pt idx="2101">
                  <c:v>42030</c:v>
                </c:pt>
                <c:pt idx="2102">
                  <c:v>42050</c:v>
                </c:pt>
                <c:pt idx="2103">
                  <c:v>42070</c:v>
                </c:pt>
                <c:pt idx="2104">
                  <c:v>42090</c:v>
                </c:pt>
                <c:pt idx="2105">
                  <c:v>42110</c:v>
                </c:pt>
                <c:pt idx="2106">
                  <c:v>42130</c:v>
                </c:pt>
                <c:pt idx="2107">
                  <c:v>42150</c:v>
                </c:pt>
                <c:pt idx="2108">
                  <c:v>42170</c:v>
                </c:pt>
                <c:pt idx="2109">
                  <c:v>42190</c:v>
                </c:pt>
                <c:pt idx="2110">
                  <c:v>42210</c:v>
                </c:pt>
                <c:pt idx="2111">
                  <c:v>42230</c:v>
                </c:pt>
                <c:pt idx="2112">
                  <c:v>42250</c:v>
                </c:pt>
                <c:pt idx="2113">
                  <c:v>42270</c:v>
                </c:pt>
                <c:pt idx="2114">
                  <c:v>42290</c:v>
                </c:pt>
                <c:pt idx="2115">
                  <c:v>42310</c:v>
                </c:pt>
                <c:pt idx="2116">
                  <c:v>42330</c:v>
                </c:pt>
                <c:pt idx="2117">
                  <c:v>42350</c:v>
                </c:pt>
                <c:pt idx="2118">
                  <c:v>42370</c:v>
                </c:pt>
                <c:pt idx="2119">
                  <c:v>42390</c:v>
                </c:pt>
                <c:pt idx="2120">
                  <c:v>42410</c:v>
                </c:pt>
                <c:pt idx="2121">
                  <c:v>42430</c:v>
                </c:pt>
                <c:pt idx="2122">
                  <c:v>42450</c:v>
                </c:pt>
                <c:pt idx="2123">
                  <c:v>42470</c:v>
                </c:pt>
                <c:pt idx="2124">
                  <c:v>42490</c:v>
                </c:pt>
                <c:pt idx="2125">
                  <c:v>42510</c:v>
                </c:pt>
                <c:pt idx="2126">
                  <c:v>42530</c:v>
                </c:pt>
                <c:pt idx="2127">
                  <c:v>42550</c:v>
                </c:pt>
                <c:pt idx="2128">
                  <c:v>42570</c:v>
                </c:pt>
                <c:pt idx="2129">
                  <c:v>42590</c:v>
                </c:pt>
                <c:pt idx="2130">
                  <c:v>42610</c:v>
                </c:pt>
                <c:pt idx="2131">
                  <c:v>42630</c:v>
                </c:pt>
                <c:pt idx="2132">
                  <c:v>42650</c:v>
                </c:pt>
                <c:pt idx="2133">
                  <c:v>42670</c:v>
                </c:pt>
                <c:pt idx="2134">
                  <c:v>42690</c:v>
                </c:pt>
                <c:pt idx="2135">
                  <c:v>42710</c:v>
                </c:pt>
                <c:pt idx="2136">
                  <c:v>42730</c:v>
                </c:pt>
                <c:pt idx="2137">
                  <c:v>42750</c:v>
                </c:pt>
                <c:pt idx="2138">
                  <c:v>42770</c:v>
                </c:pt>
                <c:pt idx="2139">
                  <c:v>42790</c:v>
                </c:pt>
                <c:pt idx="2140">
                  <c:v>42810</c:v>
                </c:pt>
                <c:pt idx="2141">
                  <c:v>42830</c:v>
                </c:pt>
                <c:pt idx="2142">
                  <c:v>42850</c:v>
                </c:pt>
                <c:pt idx="2143">
                  <c:v>42870</c:v>
                </c:pt>
                <c:pt idx="2144">
                  <c:v>42890</c:v>
                </c:pt>
                <c:pt idx="2145">
                  <c:v>42910</c:v>
                </c:pt>
                <c:pt idx="2146">
                  <c:v>42930</c:v>
                </c:pt>
                <c:pt idx="2147">
                  <c:v>42950</c:v>
                </c:pt>
                <c:pt idx="2148">
                  <c:v>42970</c:v>
                </c:pt>
                <c:pt idx="2149">
                  <c:v>42990</c:v>
                </c:pt>
                <c:pt idx="2150">
                  <c:v>43010</c:v>
                </c:pt>
                <c:pt idx="2151">
                  <c:v>43030</c:v>
                </c:pt>
                <c:pt idx="2152">
                  <c:v>43050</c:v>
                </c:pt>
                <c:pt idx="2153">
                  <c:v>43070</c:v>
                </c:pt>
                <c:pt idx="2154">
                  <c:v>43090</c:v>
                </c:pt>
                <c:pt idx="2155">
                  <c:v>43110</c:v>
                </c:pt>
                <c:pt idx="2156">
                  <c:v>43130</c:v>
                </c:pt>
                <c:pt idx="2157">
                  <c:v>43150</c:v>
                </c:pt>
                <c:pt idx="2158">
                  <c:v>43170</c:v>
                </c:pt>
                <c:pt idx="2159">
                  <c:v>43190</c:v>
                </c:pt>
                <c:pt idx="2160">
                  <c:v>43210</c:v>
                </c:pt>
                <c:pt idx="2161">
                  <c:v>43230</c:v>
                </c:pt>
                <c:pt idx="2162">
                  <c:v>43250</c:v>
                </c:pt>
                <c:pt idx="2163">
                  <c:v>43270</c:v>
                </c:pt>
                <c:pt idx="2164">
                  <c:v>43290</c:v>
                </c:pt>
                <c:pt idx="2165">
                  <c:v>43310</c:v>
                </c:pt>
                <c:pt idx="2166">
                  <c:v>43330</c:v>
                </c:pt>
                <c:pt idx="2167">
                  <c:v>43350</c:v>
                </c:pt>
                <c:pt idx="2168">
                  <c:v>43370</c:v>
                </c:pt>
                <c:pt idx="2169">
                  <c:v>43390</c:v>
                </c:pt>
                <c:pt idx="2170">
                  <c:v>43410</c:v>
                </c:pt>
                <c:pt idx="2171">
                  <c:v>43430</c:v>
                </c:pt>
                <c:pt idx="2172">
                  <c:v>43450</c:v>
                </c:pt>
                <c:pt idx="2173">
                  <c:v>43470</c:v>
                </c:pt>
                <c:pt idx="2174">
                  <c:v>43490</c:v>
                </c:pt>
                <c:pt idx="2175">
                  <c:v>43510</c:v>
                </c:pt>
                <c:pt idx="2176">
                  <c:v>43530</c:v>
                </c:pt>
                <c:pt idx="2177">
                  <c:v>43550</c:v>
                </c:pt>
                <c:pt idx="2178">
                  <c:v>43570</c:v>
                </c:pt>
                <c:pt idx="2179">
                  <c:v>43590</c:v>
                </c:pt>
                <c:pt idx="2180">
                  <c:v>43610</c:v>
                </c:pt>
                <c:pt idx="2181">
                  <c:v>43630</c:v>
                </c:pt>
                <c:pt idx="2182">
                  <c:v>43650</c:v>
                </c:pt>
                <c:pt idx="2183">
                  <c:v>43670</c:v>
                </c:pt>
                <c:pt idx="2184">
                  <c:v>43690</c:v>
                </c:pt>
                <c:pt idx="2185">
                  <c:v>43710</c:v>
                </c:pt>
                <c:pt idx="2186">
                  <c:v>43730</c:v>
                </c:pt>
                <c:pt idx="2187">
                  <c:v>43750</c:v>
                </c:pt>
                <c:pt idx="2188">
                  <c:v>43770</c:v>
                </c:pt>
                <c:pt idx="2189">
                  <c:v>43790</c:v>
                </c:pt>
                <c:pt idx="2190">
                  <c:v>43810</c:v>
                </c:pt>
                <c:pt idx="2191">
                  <c:v>43830</c:v>
                </c:pt>
                <c:pt idx="2192">
                  <c:v>43850</c:v>
                </c:pt>
                <c:pt idx="2193">
                  <c:v>43870</c:v>
                </c:pt>
                <c:pt idx="2194">
                  <c:v>43890</c:v>
                </c:pt>
                <c:pt idx="2195">
                  <c:v>43910</c:v>
                </c:pt>
                <c:pt idx="2196">
                  <c:v>43930</c:v>
                </c:pt>
                <c:pt idx="2197">
                  <c:v>43950</c:v>
                </c:pt>
                <c:pt idx="2198">
                  <c:v>43970</c:v>
                </c:pt>
                <c:pt idx="2199">
                  <c:v>43990</c:v>
                </c:pt>
                <c:pt idx="2200">
                  <c:v>44010</c:v>
                </c:pt>
                <c:pt idx="2201">
                  <c:v>44030</c:v>
                </c:pt>
                <c:pt idx="2202">
                  <c:v>44050</c:v>
                </c:pt>
                <c:pt idx="2203">
                  <c:v>44070</c:v>
                </c:pt>
                <c:pt idx="2204">
                  <c:v>44090</c:v>
                </c:pt>
                <c:pt idx="2205">
                  <c:v>44110</c:v>
                </c:pt>
                <c:pt idx="2206">
                  <c:v>44130</c:v>
                </c:pt>
                <c:pt idx="2207">
                  <c:v>44150</c:v>
                </c:pt>
                <c:pt idx="2208">
                  <c:v>44170</c:v>
                </c:pt>
                <c:pt idx="2209">
                  <c:v>44190</c:v>
                </c:pt>
                <c:pt idx="2210">
                  <c:v>44210</c:v>
                </c:pt>
                <c:pt idx="2211">
                  <c:v>44230</c:v>
                </c:pt>
                <c:pt idx="2212">
                  <c:v>44250</c:v>
                </c:pt>
                <c:pt idx="2213">
                  <c:v>44270</c:v>
                </c:pt>
                <c:pt idx="2214">
                  <c:v>44290</c:v>
                </c:pt>
                <c:pt idx="2215">
                  <c:v>44310</c:v>
                </c:pt>
                <c:pt idx="2216">
                  <c:v>44330</c:v>
                </c:pt>
                <c:pt idx="2217">
                  <c:v>44350</c:v>
                </c:pt>
                <c:pt idx="2218">
                  <c:v>44370</c:v>
                </c:pt>
                <c:pt idx="2219">
                  <c:v>44390</c:v>
                </c:pt>
                <c:pt idx="2220">
                  <c:v>44410</c:v>
                </c:pt>
                <c:pt idx="2221">
                  <c:v>44430</c:v>
                </c:pt>
                <c:pt idx="2222">
                  <c:v>44450</c:v>
                </c:pt>
                <c:pt idx="2223">
                  <c:v>44470</c:v>
                </c:pt>
                <c:pt idx="2224">
                  <c:v>44490</c:v>
                </c:pt>
                <c:pt idx="2225">
                  <c:v>44510</c:v>
                </c:pt>
                <c:pt idx="2226">
                  <c:v>44530</c:v>
                </c:pt>
                <c:pt idx="2227">
                  <c:v>44550</c:v>
                </c:pt>
                <c:pt idx="2228">
                  <c:v>44570</c:v>
                </c:pt>
                <c:pt idx="2229">
                  <c:v>44590</c:v>
                </c:pt>
                <c:pt idx="2230">
                  <c:v>44610</c:v>
                </c:pt>
                <c:pt idx="2231">
                  <c:v>44630</c:v>
                </c:pt>
                <c:pt idx="2232">
                  <c:v>44650</c:v>
                </c:pt>
                <c:pt idx="2233">
                  <c:v>44670</c:v>
                </c:pt>
                <c:pt idx="2234">
                  <c:v>44690</c:v>
                </c:pt>
                <c:pt idx="2235">
                  <c:v>44710</c:v>
                </c:pt>
                <c:pt idx="2236">
                  <c:v>44730</c:v>
                </c:pt>
                <c:pt idx="2237">
                  <c:v>44750</c:v>
                </c:pt>
                <c:pt idx="2238">
                  <c:v>44770</c:v>
                </c:pt>
                <c:pt idx="2239">
                  <c:v>44790</c:v>
                </c:pt>
                <c:pt idx="2240">
                  <c:v>44810</c:v>
                </c:pt>
                <c:pt idx="2241">
                  <c:v>44830</c:v>
                </c:pt>
                <c:pt idx="2242">
                  <c:v>44850</c:v>
                </c:pt>
                <c:pt idx="2243">
                  <c:v>44870</c:v>
                </c:pt>
                <c:pt idx="2244">
                  <c:v>44890</c:v>
                </c:pt>
                <c:pt idx="2245">
                  <c:v>44910</c:v>
                </c:pt>
                <c:pt idx="2246">
                  <c:v>44930</c:v>
                </c:pt>
                <c:pt idx="2247">
                  <c:v>44950</c:v>
                </c:pt>
                <c:pt idx="2248">
                  <c:v>44970</c:v>
                </c:pt>
                <c:pt idx="2249">
                  <c:v>44990</c:v>
                </c:pt>
                <c:pt idx="2250">
                  <c:v>45010</c:v>
                </c:pt>
                <c:pt idx="2251">
                  <c:v>45030</c:v>
                </c:pt>
                <c:pt idx="2252">
                  <c:v>45050</c:v>
                </c:pt>
                <c:pt idx="2253">
                  <c:v>45070</c:v>
                </c:pt>
                <c:pt idx="2254">
                  <c:v>45090</c:v>
                </c:pt>
                <c:pt idx="2255">
                  <c:v>45110</c:v>
                </c:pt>
                <c:pt idx="2256">
                  <c:v>45130</c:v>
                </c:pt>
                <c:pt idx="2257">
                  <c:v>45150</c:v>
                </c:pt>
                <c:pt idx="2258">
                  <c:v>45170</c:v>
                </c:pt>
                <c:pt idx="2259">
                  <c:v>45190</c:v>
                </c:pt>
                <c:pt idx="2260">
                  <c:v>45210</c:v>
                </c:pt>
                <c:pt idx="2261">
                  <c:v>45230</c:v>
                </c:pt>
                <c:pt idx="2262">
                  <c:v>45250</c:v>
                </c:pt>
                <c:pt idx="2263">
                  <c:v>45270</c:v>
                </c:pt>
                <c:pt idx="2264">
                  <c:v>45290</c:v>
                </c:pt>
                <c:pt idx="2265">
                  <c:v>45310</c:v>
                </c:pt>
                <c:pt idx="2266">
                  <c:v>45330</c:v>
                </c:pt>
                <c:pt idx="2267">
                  <c:v>45350</c:v>
                </c:pt>
                <c:pt idx="2268">
                  <c:v>45370</c:v>
                </c:pt>
                <c:pt idx="2269">
                  <c:v>45390</c:v>
                </c:pt>
                <c:pt idx="2270">
                  <c:v>45410</c:v>
                </c:pt>
                <c:pt idx="2271">
                  <c:v>45430</c:v>
                </c:pt>
                <c:pt idx="2272">
                  <c:v>45450</c:v>
                </c:pt>
                <c:pt idx="2273">
                  <c:v>45470</c:v>
                </c:pt>
                <c:pt idx="2274">
                  <c:v>45490</c:v>
                </c:pt>
                <c:pt idx="2275">
                  <c:v>45510</c:v>
                </c:pt>
                <c:pt idx="2276">
                  <c:v>45530</c:v>
                </c:pt>
                <c:pt idx="2277">
                  <c:v>45550</c:v>
                </c:pt>
                <c:pt idx="2278">
                  <c:v>45570</c:v>
                </c:pt>
                <c:pt idx="2279">
                  <c:v>45590</c:v>
                </c:pt>
                <c:pt idx="2280">
                  <c:v>45610</c:v>
                </c:pt>
                <c:pt idx="2281">
                  <c:v>45630</c:v>
                </c:pt>
                <c:pt idx="2282">
                  <c:v>45650</c:v>
                </c:pt>
                <c:pt idx="2283">
                  <c:v>45670</c:v>
                </c:pt>
                <c:pt idx="2284">
                  <c:v>45690</c:v>
                </c:pt>
                <c:pt idx="2285">
                  <c:v>45710</c:v>
                </c:pt>
                <c:pt idx="2286">
                  <c:v>45730</c:v>
                </c:pt>
                <c:pt idx="2287">
                  <c:v>45750</c:v>
                </c:pt>
                <c:pt idx="2288">
                  <c:v>45770</c:v>
                </c:pt>
                <c:pt idx="2289">
                  <c:v>45790</c:v>
                </c:pt>
                <c:pt idx="2290">
                  <c:v>45810</c:v>
                </c:pt>
                <c:pt idx="2291">
                  <c:v>45830</c:v>
                </c:pt>
                <c:pt idx="2292">
                  <c:v>45850</c:v>
                </c:pt>
                <c:pt idx="2293">
                  <c:v>45870</c:v>
                </c:pt>
                <c:pt idx="2294">
                  <c:v>45890</c:v>
                </c:pt>
                <c:pt idx="2295">
                  <c:v>45910</c:v>
                </c:pt>
                <c:pt idx="2296">
                  <c:v>45930</c:v>
                </c:pt>
                <c:pt idx="2297">
                  <c:v>45950</c:v>
                </c:pt>
                <c:pt idx="2298">
                  <c:v>45970</c:v>
                </c:pt>
                <c:pt idx="2299">
                  <c:v>45990</c:v>
                </c:pt>
                <c:pt idx="2300">
                  <c:v>46010</c:v>
                </c:pt>
                <c:pt idx="2301">
                  <c:v>46030</c:v>
                </c:pt>
                <c:pt idx="2302">
                  <c:v>46050</c:v>
                </c:pt>
                <c:pt idx="2303">
                  <c:v>46070</c:v>
                </c:pt>
                <c:pt idx="2304">
                  <c:v>46090</c:v>
                </c:pt>
                <c:pt idx="2305">
                  <c:v>46110</c:v>
                </c:pt>
                <c:pt idx="2306">
                  <c:v>46130</c:v>
                </c:pt>
                <c:pt idx="2307">
                  <c:v>46150</c:v>
                </c:pt>
                <c:pt idx="2308">
                  <c:v>46170</c:v>
                </c:pt>
                <c:pt idx="2309">
                  <c:v>46190</c:v>
                </c:pt>
                <c:pt idx="2310">
                  <c:v>46210</c:v>
                </c:pt>
                <c:pt idx="2311">
                  <c:v>46230</c:v>
                </c:pt>
                <c:pt idx="2312">
                  <c:v>46250</c:v>
                </c:pt>
                <c:pt idx="2313">
                  <c:v>46270</c:v>
                </c:pt>
                <c:pt idx="2314">
                  <c:v>46290</c:v>
                </c:pt>
                <c:pt idx="2315">
                  <c:v>46310</c:v>
                </c:pt>
                <c:pt idx="2316">
                  <c:v>46330</c:v>
                </c:pt>
                <c:pt idx="2317">
                  <c:v>46350</c:v>
                </c:pt>
                <c:pt idx="2318">
                  <c:v>46370</c:v>
                </c:pt>
                <c:pt idx="2319">
                  <c:v>46390</c:v>
                </c:pt>
                <c:pt idx="2320">
                  <c:v>46410</c:v>
                </c:pt>
                <c:pt idx="2321">
                  <c:v>46430</c:v>
                </c:pt>
                <c:pt idx="2322">
                  <c:v>46450</c:v>
                </c:pt>
                <c:pt idx="2323">
                  <c:v>46470</c:v>
                </c:pt>
                <c:pt idx="2324">
                  <c:v>46490</c:v>
                </c:pt>
                <c:pt idx="2325">
                  <c:v>46510</c:v>
                </c:pt>
                <c:pt idx="2326">
                  <c:v>46530</c:v>
                </c:pt>
                <c:pt idx="2327">
                  <c:v>46550</c:v>
                </c:pt>
                <c:pt idx="2328">
                  <c:v>46570</c:v>
                </c:pt>
                <c:pt idx="2329">
                  <c:v>46590</c:v>
                </c:pt>
                <c:pt idx="2330">
                  <c:v>46610</c:v>
                </c:pt>
                <c:pt idx="2331">
                  <c:v>46630</c:v>
                </c:pt>
                <c:pt idx="2332">
                  <c:v>46650</c:v>
                </c:pt>
                <c:pt idx="2333">
                  <c:v>46670</c:v>
                </c:pt>
                <c:pt idx="2334">
                  <c:v>46690</c:v>
                </c:pt>
                <c:pt idx="2335">
                  <c:v>46710</c:v>
                </c:pt>
                <c:pt idx="2336">
                  <c:v>46730</c:v>
                </c:pt>
                <c:pt idx="2337">
                  <c:v>46750</c:v>
                </c:pt>
                <c:pt idx="2338">
                  <c:v>46770</c:v>
                </c:pt>
                <c:pt idx="2339">
                  <c:v>46790</c:v>
                </c:pt>
                <c:pt idx="2340">
                  <c:v>46810</c:v>
                </c:pt>
                <c:pt idx="2341">
                  <c:v>46830</c:v>
                </c:pt>
                <c:pt idx="2342">
                  <c:v>46850</c:v>
                </c:pt>
                <c:pt idx="2343">
                  <c:v>46870</c:v>
                </c:pt>
                <c:pt idx="2344">
                  <c:v>46890</c:v>
                </c:pt>
                <c:pt idx="2345">
                  <c:v>46910</c:v>
                </c:pt>
                <c:pt idx="2346">
                  <c:v>46930</c:v>
                </c:pt>
                <c:pt idx="2347">
                  <c:v>46950</c:v>
                </c:pt>
                <c:pt idx="2348">
                  <c:v>46970</c:v>
                </c:pt>
                <c:pt idx="2349">
                  <c:v>46990</c:v>
                </c:pt>
                <c:pt idx="2350">
                  <c:v>47010</c:v>
                </c:pt>
                <c:pt idx="2351">
                  <c:v>47030</c:v>
                </c:pt>
                <c:pt idx="2352">
                  <c:v>47050</c:v>
                </c:pt>
                <c:pt idx="2353">
                  <c:v>47070</c:v>
                </c:pt>
                <c:pt idx="2354">
                  <c:v>47090</c:v>
                </c:pt>
                <c:pt idx="2355">
                  <c:v>47110</c:v>
                </c:pt>
                <c:pt idx="2356">
                  <c:v>47130</c:v>
                </c:pt>
                <c:pt idx="2357">
                  <c:v>47150</c:v>
                </c:pt>
                <c:pt idx="2358">
                  <c:v>47170</c:v>
                </c:pt>
                <c:pt idx="2359">
                  <c:v>47190</c:v>
                </c:pt>
                <c:pt idx="2360">
                  <c:v>47210</c:v>
                </c:pt>
                <c:pt idx="2361">
                  <c:v>47230</c:v>
                </c:pt>
                <c:pt idx="2362">
                  <c:v>47250</c:v>
                </c:pt>
                <c:pt idx="2363">
                  <c:v>47270</c:v>
                </c:pt>
                <c:pt idx="2364">
                  <c:v>47290</c:v>
                </c:pt>
                <c:pt idx="2365">
                  <c:v>47310</c:v>
                </c:pt>
                <c:pt idx="2366">
                  <c:v>47330</c:v>
                </c:pt>
                <c:pt idx="2367">
                  <c:v>47350</c:v>
                </c:pt>
                <c:pt idx="2368">
                  <c:v>47370</c:v>
                </c:pt>
                <c:pt idx="2369">
                  <c:v>47390</c:v>
                </c:pt>
                <c:pt idx="2370">
                  <c:v>47410</c:v>
                </c:pt>
                <c:pt idx="2371">
                  <c:v>47430</c:v>
                </c:pt>
                <c:pt idx="2372">
                  <c:v>47450</c:v>
                </c:pt>
                <c:pt idx="2373">
                  <c:v>47470</c:v>
                </c:pt>
                <c:pt idx="2374">
                  <c:v>47490</c:v>
                </c:pt>
                <c:pt idx="2375">
                  <c:v>47510</c:v>
                </c:pt>
                <c:pt idx="2376">
                  <c:v>47530</c:v>
                </c:pt>
                <c:pt idx="2377">
                  <c:v>47550</c:v>
                </c:pt>
                <c:pt idx="2378">
                  <c:v>47570</c:v>
                </c:pt>
                <c:pt idx="2379">
                  <c:v>47590</c:v>
                </c:pt>
                <c:pt idx="2380">
                  <c:v>47610</c:v>
                </c:pt>
                <c:pt idx="2381">
                  <c:v>47630</c:v>
                </c:pt>
                <c:pt idx="2382">
                  <c:v>47650</c:v>
                </c:pt>
                <c:pt idx="2383">
                  <c:v>47670</c:v>
                </c:pt>
                <c:pt idx="2384">
                  <c:v>47690</c:v>
                </c:pt>
                <c:pt idx="2385">
                  <c:v>47710</c:v>
                </c:pt>
                <c:pt idx="2386">
                  <c:v>47730</c:v>
                </c:pt>
                <c:pt idx="2387">
                  <c:v>47750</c:v>
                </c:pt>
                <c:pt idx="2388">
                  <c:v>47770</c:v>
                </c:pt>
                <c:pt idx="2389">
                  <c:v>47790</c:v>
                </c:pt>
                <c:pt idx="2390">
                  <c:v>47810</c:v>
                </c:pt>
                <c:pt idx="2391">
                  <c:v>47830</c:v>
                </c:pt>
                <c:pt idx="2392">
                  <c:v>47850</c:v>
                </c:pt>
                <c:pt idx="2393">
                  <c:v>47870</c:v>
                </c:pt>
                <c:pt idx="2394">
                  <c:v>47890</c:v>
                </c:pt>
                <c:pt idx="2395">
                  <c:v>47910</c:v>
                </c:pt>
                <c:pt idx="2396">
                  <c:v>47930</c:v>
                </c:pt>
                <c:pt idx="2397">
                  <c:v>47950</c:v>
                </c:pt>
                <c:pt idx="2398">
                  <c:v>47970</c:v>
                </c:pt>
                <c:pt idx="2399">
                  <c:v>47990</c:v>
                </c:pt>
                <c:pt idx="2400">
                  <c:v>48010</c:v>
                </c:pt>
                <c:pt idx="2401">
                  <c:v>48030</c:v>
                </c:pt>
                <c:pt idx="2402">
                  <c:v>48050</c:v>
                </c:pt>
                <c:pt idx="2403">
                  <c:v>48070</c:v>
                </c:pt>
                <c:pt idx="2404">
                  <c:v>48090</c:v>
                </c:pt>
                <c:pt idx="2405">
                  <c:v>48110</c:v>
                </c:pt>
                <c:pt idx="2406">
                  <c:v>48130</c:v>
                </c:pt>
                <c:pt idx="2407">
                  <c:v>48150</c:v>
                </c:pt>
                <c:pt idx="2408">
                  <c:v>48170</c:v>
                </c:pt>
                <c:pt idx="2409">
                  <c:v>48190</c:v>
                </c:pt>
                <c:pt idx="2410">
                  <c:v>48210</c:v>
                </c:pt>
                <c:pt idx="2411">
                  <c:v>48230</c:v>
                </c:pt>
                <c:pt idx="2412">
                  <c:v>48250</c:v>
                </c:pt>
                <c:pt idx="2413">
                  <c:v>48270</c:v>
                </c:pt>
                <c:pt idx="2414">
                  <c:v>48290</c:v>
                </c:pt>
                <c:pt idx="2415">
                  <c:v>48310</c:v>
                </c:pt>
                <c:pt idx="2416">
                  <c:v>48330</c:v>
                </c:pt>
                <c:pt idx="2417">
                  <c:v>48350</c:v>
                </c:pt>
                <c:pt idx="2418">
                  <c:v>48370</c:v>
                </c:pt>
                <c:pt idx="2419">
                  <c:v>48390</c:v>
                </c:pt>
                <c:pt idx="2420">
                  <c:v>48410</c:v>
                </c:pt>
                <c:pt idx="2421">
                  <c:v>48430</c:v>
                </c:pt>
                <c:pt idx="2422">
                  <c:v>48450</c:v>
                </c:pt>
                <c:pt idx="2423">
                  <c:v>48470</c:v>
                </c:pt>
                <c:pt idx="2424">
                  <c:v>48490</c:v>
                </c:pt>
                <c:pt idx="2425">
                  <c:v>48510</c:v>
                </c:pt>
                <c:pt idx="2426">
                  <c:v>48530</c:v>
                </c:pt>
                <c:pt idx="2427">
                  <c:v>48550</c:v>
                </c:pt>
                <c:pt idx="2428">
                  <c:v>48570</c:v>
                </c:pt>
                <c:pt idx="2429">
                  <c:v>48590</c:v>
                </c:pt>
                <c:pt idx="2430">
                  <c:v>48610</c:v>
                </c:pt>
                <c:pt idx="2431">
                  <c:v>48630</c:v>
                </c:pt>
                <c:pt idx="2432">
                  <c:v>48650</c:v>
                </c:pt>
                <c:pt idx="2433">
                  <c:v>48670</c:v>
                </c:pt>
                <c:pt idx="2434">
                  <c:v>48690</c:v>
                </c:pt>
                <c:pt idx="2435">
                  <c:v>48710</c:v>
                </c:pt>
                <c:pt idx="2436">
                  <c:v>48730</c:v>
                </c:pt>
                <c:pt idx="2437">
                  <c:v>48750</c:v>
                </c:pt>
                <c:pt idx="2438">
                  <c:v>48770</c:v>
                </c:pt>
                <c:pt idx="2439">
                  <c:v>48790</c:v>
                </c:pt>
                <c:pt idx="2440">
                  <c:v>48810</c:v>
                </c:pt>
                <c:pt idx="2441">
                  <c:v>48830</c:v>
                </c:pt>
                <c:pt idx="2442">
                  <c:v>48850</c:v>
                </c:pt>
                <c:pt idx="2443">
                  <c:v>48870</c:v>
                </c:pt>
                <c:pt idx="2444">
                  <c:v>48890</c:v>
                </c:pt>
                <c:pt idx="2445">
                  <c:v>48910</c:v>
                </c:pt>
                <c:pt idx="2446">
                  <c:v>48930</c:v>
                </c:pt>
                <c:pt idx="2447">
                  <c:v>48950</c:v>
                </c:pt>
                <c:pt idx="2448">
                  <c:v>48970</c:v>
                </c:pt>
                <c:pt idx="2449">
                  <c:v>48990</c:v>
                </c:pt>
                <c:pt idx="2450">
                  <c:v>49010</c:v>
                </c:pt>
                <c:pt idx="2451">
                  <c:v>49030</c:v>
                </c:pt>
                <c:pt idx="2452">
                  <c:v>49050</c:v>
                </c:pt>
                <c:pt idx="2453">
                  <c:v>49070</c:v>
                </c:pt>
                <c:pt idx="2454">
                  <c:v>49090</c:v>
                </c:pt>
                <c:pt idx="2455">
                  <c:v>49110</c:v>
                </c:pt>
                <c:pt idx="2456">
                  <c:v>49130</c:v>
                </c:pt>
                <c:pt idx="2457">
                  <c:v>49150</c:v>
                </c:pt>
                <c:pt idx="2458">
                  <c:v>49170</c:v>
                </c:pt>
                <c:pt idx="2459">
                  <c:v>49190</c:v>
                </c:pt>
                <c:pt idx="2460">
                  <c:v>49210</c:v>
                </c:pt>
                <c:pt idx="2461">
                  <c:v>49230</c:v>
                </c:pt>
                <c:pt idx="2462">
                  <c:v>49250</c:v>
                </c:pt>
                <c:pt idx="2463">
                  <c:v>49270</c:v>
                </c:pt>
                <c:pt idx="2464">
                  <c:v>49290</c:v>
                </c:pt>
                <c:pt idx="2465">
                  <c:v>49310</c:v>
                </c:pt>
                <c:pt idx="2466">
                  <c:v>49330</c:v>
                </c:pt>
                <c:pt idx="2467">
                  <c:v>49350</c:v>
                </c:pt>
                <c:pt idx="2468">
                  <c:v>49370</c:v>
                </c:pt>
                <c:pt idx="2469">
                  <c:v>49390</c:v>
                </c:pt>
                <c:pt idx="2470">
                  <c:v>49410</c:v>
                </c:pt>
                <c:pt idx="2471">
                  <c:v>49430</c:v>
                </c:pt>
                <c:pt idx="2472">
                  <c:v>49450</c:v>
                </c:pt>
                <c:pt idx="2473">
                  <c:v>49470</c:v>
                </c:pt>
                <c:pt idx="2474">
                  <c:v>49490</c:v>
                </c:pt>
                <c:pt idx="2475">
                  <c:v>49510</c:v>
                </c:pt>
                <c:pt idx="2476">
                  <c:v>49530</c:v>
                </c:pt>
                <c:pt idx="2477">
                  <c:v>49550</c:v>
                </c:pt>
                <c:pt idx="2478">
                  <c:v>49570</c:v>
                </c:pt>
                <c:pt idx="2479">
                  <c:v>49590</c:v>
                </c:pt>
                <c:pt idx="2480">
                  <c:v>49610</c:v>
                </c:pt>
                <c:pt idx="2481">
                  <c:v>49630</c:v>
                </c:pt>
                <c:pt idx="2482">
                  <c:v>49650</c:v>
                </c:pt>
                <c:pt idx="2483">
                  <c:v>49670</c:v>
                </c:pt>
                <c:pt idx="2484">
                  <c:v>49690</c:v>
                </c:pt>
                <c:pt idx="2485">
                  <c:v>49710</c:v>
                </c:pt>
                <c:pt idx="2486">
                  <c:v>49730</c:v>
                </c:pt>
                <c:pt idx="2487">
                  <c:v>49750</c:v>
                </c:pt>
                <c:pt idx="2488">
                  <c:v>49770</c:v>
                </c:pt>
                <c:pt idx="2489">
                  <c:v>49790</c:v>
                </c:pt>
                <c:pt idx="2490">
                  <c:v>49810</c:v>
                </c:pt>
                <c:pt idx="2491">
                  <c:v>49830</c:v>
                </c:pt>
                <c:pt idx="2492">
                  <c:v>49850</c:v>
                </c:pt>
                <c:pt idx="2493">
                  <c:v>49870</c:v>
                </c:pt>
                <c:pt idx="2494">
                  <c:v>49890</c:v>
                </c:pt>
                <c:pt idx="2495">
                  <c:v>49910</c:v>
                </c:pt>
                <c:pt idx="2496">
                  <c:v>49930</c:v>
                </c:pt>
                <c:pt idx="2497">
                  <c:v>49950</c:v>
                </c:pt>
                <c:pt idx="2498">
                  <c:v>49970</c:v>
                </c:pt>
                <c:pt idx="2499">
                  <c:v>49990</c:v>
                </c:pt>
                <c:pt idx="2500">
                  <c:v>50010</c:v>
                </c:pt>
                <c:pt idx="2501">
                  <c:v>50030</c:v>
                </c:pt>
                <c:pt idx="2502">
                  <c:v>50050</c:v>
                </c:pt>
                <c:pt idx="2503">
                  <c:v>50070</c:v>
                </c:pt>
                <c:pt idx="2504">
                  <c:v>50090</c:v>
                </c:pt>
                <c:pt idx="2505">
                  <c:v>50110</c:v>
                </c:pt>
                <c:pt idx="2506">
                  <c:v>50130</c:v>
                </c:pt>
                <c:pt idx="2507">
                  <c:v>50150</c:v>
                </c:pt>
                <c:pt idx="2508">
                  <c:v>50170</c:v>
                </c:pt>
                <c:pt idx="2509">
                  <c:v>50190</c:v>
                </c:pt>
                <c:pt idx="2510">
                  <c:v>50210</c:v>
                </c:pt>
                <c:pt idx="2511">
                  <c:v>50230</c:v>
                </c:pt>
                <c:pt idx="2512">
                  <c:v>50250</c:v>
                </c:pt>
                <c:pt idx="2513">
                  <c:v>50270</c:v>
                </c:pt>
                <c:pt idx="2514">
                  <c:v>50290</c:v>
                </c:pt>
                <c:pt idx="2515">
                  <c:v>50310</c:v>
                </c:pt>
                <c:pt idx="2516">
                  <c:v>50330</c:v>
                </c:pt>
                <c:pt idx="2517">
                  <c:v>50350</c:v>
                </c:pt>
                <c:pt idx="2518">
                  <c:v>50370</c:v>
                </c:pt>
                <c:pt idx="2519">
                  <c:v>50390</c:v>
                </c:pt>
                <c:pt idx="2520">
                  <c:v>50410</c:v>
                </c:pt>
                <c:pt idx="2521">
                  <c:v>50430</c:v>
                </c:pt>
                <c:pt idx="2522">
                  <c:v>50450</c:v>
                </c:pt>
                <c:pt idx="2523">
                  <c:v>50470</c:v>
                </c:pt>
                <c:pt idx="2524">
                  <c:v>50490</c:v>
                </c:pt>
                <c:pt idx="2525">
                  <c:v>50510</c:v>
                </c:pt>
                <c:pt idx="2526">
                  <c:v>50530</c:v>
                </c:pt>
                <c:pt idx="2527">
                  <c:v>50550</c:v>
                </c:pt>
                <c:pt idx="2528">
                  <c:v>50570</c:v>
                </c:pt>
                <c:pt idx="2529">
                  <c:v>50590</c:v>
                </c:pt>
                <c:pt idx="2530">
                  <c:v>50610</c:v>
                </c:pt>
                <c:pt idx="2531">
                  <c:v>50630</c:v>
                </c:pt>
                <c:pt idx="2532">
                  <c:v>50650</c:v>
                </c:pt>
                <c:pt idx="2533">
                  <c:v>50670</c:v>
                </c:pt>
                <c:pt idx="2534">
                  <c:v>50690</c:v>
                </c:pt>
                <c:pt idx="2535">
                  <c:v>50710</c:v>
                </c:pt>
                <c:pt idx="2536">
                  <c:v>50730</c:v>
                </c:pt>
                <c:pt idx="2537">
                  <c:v>50750</c:v>
                </c:pt>
                <c:pt idx="2538">
                  <c:v>50770</c:v>
                </c:pt>
                <c:pt idx="2539">
                  <c:v>50790</c:v>
                </c:pt>
                <c:pt idx="2540">
                  <c:v>50810</c:v>
                </c:pt>
                <c:pt idx="2541">
                  <c:v>50830</c:v>
                </c:pt>
                <c:pt idx="2542">
                  <c:v>50850</c:v>
                </c:pt>
                <c:pt idx="2543">
                  <c:v>50870</c:v>
                </c:pt>
                <c:pt idx="2544">
                  <c:v>50890</c:v>
                </c:pt>
                <c:pt idx="2545">
                  <c:v>50910</c:v>
                </c:pt>
                <c:pt idx="2546">
                  <c:v>50930</c:v>
                </c:pt>
                <c:pt idx="2547">
                  <c:v>50950</c:v>
                </c:pt>
                <c:pt idx="2548">
                  <c:v>50970</c:v>
                </c:pt>
                <c:pt idx="2549">
                  <c:v>50990</c:v>
                </c:pt>
                <c:pt idx="2550">
                  <c:v>51010</c:v>
                </c:pt>
                <c:pt idx="2551">
                  <c:v>51030</c:v>
                </c:pt>
                <c:pt idx="2552">
                  <c:v>51050</c:v>
                </c:pt>
                <c:pt idx="2553">
                  <c:v>51070</c:v>
                </c:pt>
                <c:pt idx="2554">
                  <c:v>51090</c:v>
                </c:pt>
                <c:pt idx="2555">
                  <c:v>51110</c:v>
                </c:pt>
                <c:pt idx="2556">
                  <c:v>51130</c:v>
                </c:pt>
                <c:pt idx="2557">
                  <c:v>51150</c:v>
                </c:pt>
                <c:pt idx="2558">
                  <c:v>51170</c:v>
                </c:pt>
                <c:pt idx="2559">
                  <c:v>51190</c:v>
                </c:pt>
                <c:pt idx="2560">
                  <c:v>51210</c:v>
                </c:pt>
                <c:pt idx="2561">
                  <c:v>51230</c:v>
                </c:pt>
                <c:pt idx="2562">
                  <c:v>51250</c:v>
                </c:pt>
                <c:pt idx="2563">
                  <c:v>51270</c:v>
                </c:pt>
                <c:pt idx="2564">
                  <c:v>51290</c:v>
                </c:pt>
                <c:pt idx="2565">
                  <c:v>51310</c:v>
                </c:pt>
                <c:pt idx="2566">
                  <c:v>51330</c:v>
                </c:pt>
                <c:pt idx="2567">
                  <c:v>51350</c:v>
                </c:pt>
                <c:pt idx="2568">
                  <c:v>51370</c:v>
                </c:pt>
                <c:pt idx="2569">
                  <c:v>51390</c:v>
                </c:pt>
                <c:pt idx="2570">
                  <c:v>51410</c:v>
                </c:pt>
                <c:pt idx="2571">
                  <c:v>51430</c:v>
                </c:pt>
                <c:pt idx="2572">
                  <c:v>51450</c:v>
                </c:pt>
                <c:pt idx="2573">
                  <c:v>51470</c:v>
                </c:pt>
                <c:pt idx="2574">
                  <c:v>51490</c:v>
                </c:pt>
                <c:pt idx="2575">
                  <c:v>51510</c:v>
                </c:pt>
                <c:pt idx="2576">
                  <c:v>51530</c:v>
                </c:pt>
                <c:pt idx="2577">
                  <c:v>51550</c:v>
                </c:pt>
                <c:pt idx="2578">
                  <c:v>51570</c:v>
                </c:pt>
                <c:pt idx="2579">
                  <c:v>51590</c:v>
                </c:pt>
                <c:pt idx="2580">
                  <c:v>51610</c:v>
                </c:pt>
                <c:pt idx="2581">
                  <c:v>51630</c:v>
                </c:pt>
                <c:pt idx="2582">
                  <c:v>51650</c:v>
                </c:pt>
                <c:pt idx="2583">
                  <c:v>51670</c:v>
                </c:pt>
                <c:pt idx="2584">
                  <c:v>51690</c:v>
                </c:pt>
                <c:pt idx="2585">
                  <c:v>51710</c:v>
                </c:pt>
                <c:pt idx="2586">
                  <c:v>51730</c:v>
                </c:pt>
                <c:pt idx="2587">
                  <c:v>51750</c:v>
                </c:pt>
                <c:pt idx="2588">
                  <c:v>51770</c:v>
                </c:pt>
                <c:pt idx="2589">
                  <c:v>51790</c:v>
                </c:pt>
                <c:pt idx="2590">
                  <c:v>51810</c:v>
                </c:pt>
                <c:pt idx="2591">
                  <c:v>51830</c:v>
                </c:pt>
                <c:pt idx="2592">
                  <c:v>51850</c:v>
                </c:pt>
                <c:pt idx="2593">
                  <c:v>51870</c:v>
                </c:pt>
                <c:pt idx="2594">
                  <c:v>51890</c:v>
                </c:pt>
                <c:pt idx="2595">
                  <c:v>51910</c:v>
                </c:pt>
                <c:pt idx="2596">
                  <c:v>51930</c:v>
                </c:pt>
                <c:pt idx="2597">
                  <c:v>51950</c:v>
                </c:pt>
                <c:pt idx="2598">
                  <c:v>51970</c:v>
                </c:pt>
                <c:pt idx="2599">
                  <c:v>51990</c:v>
                </c:pt>
                <c:pt idx="2600">
                  <c:v>52010</c:v>
                </c:pt>
                <c:pt idx="2601">
                  <c:v>52030</c:v>
                </c:pt>
                <c:pt idx="2602">
                  <c:v>52050</c:v>
                </c:pt>
                <c:pt idx="2603">
                  <c:v>52070</c:v>
                </c:pt>
                <c:pt idx="2604">
                  <c:v>52090</c:v>
                </c:pt>
                <c:pt idx="2605">
                  <c:v>52110</c:v>
                </c:pt>
                <c:pt idx="2606">
                  <c:v>52130</c:v>
                </c:pt>
                <c:pt idx="2607">
                  <c:v>52150</c:v>
                </c:pt>
                <c:pt idx="2608">
                  <c:v>52170</c:v>
                </c:pt>
                <c:pt idx="2609">
                  <c:v>52190</c:v>
                </c:pt>
                <c:pt idx="2610">
                  <c:v>52210</c:v>
                </c:pt>
                <c:pt idx="2611">
                  <c:v>52230</c:v>
                </c:pt>
                <c:pt idx="2612">
                  <c:v>52250</c:v>
                </c:pt>
                <c:pt idx="2613">
                  <c:v>52270</c:v>
                </c:pt>
                <c:pt idx="2614">
                  <c:v>52290</c:v>
                </c:pt>
                <c:pt idx="2615">
                  <c:v>52310</c:v>
                </c:pt>
                <c:pt idx="2616">
                  <c:v>52330</c:v>
                </c:pt>
                <c:pt idx="2617">
                  <c:v>52350</c:v>
                </c:pt>
                <c:pt idx="2618">
                  <c:v>52370</c:v>
                </c:pt>
                <c:pt idx="2619">
                  <c:v>52390</c:v>
                </c:pt>
                <c:pt idx="2620">
                  <c:v>52410</c:v>
                </c:pt>
                <c:pt idx="2621">
                  <c:v>52430</c:v>
                </c:pt>
                <c:pt idx="2622">
                  <c:v>52450</c:v>
                </c:pt>
                <c:pt idx="2623">
                  <c:v>52470</c:v>
                </c:pt>
                <c:pt idx="2624">
                  <c:v>52490</c:v>
                </c:pt>
                <c:pt idx="2625">
                  <c:v>52510</c:v>
                </c:pt>
                <c:pt idx="2626">
                  <c:v>52530</c:v>
                </c:pt>
                <c:pt idx="2627">
                  <c:v>52550</c:v>
                </c:pt>
                <c:pt idx="2628">
                  <c:v>52570</c:v>
                </c:pt>
                <c:pt idx="2629">
                  <c:v>52590</c:v>
                </c:pt>
                <c:pt idx="2630">
                  <c:v>52610</c:v>
                </c:pt>
                <c:pt idx="2631">
                  <c:v>52630</c:v>
                </c:pt>
                <c:pt idx="2632">
                  <c:v>52650</c:v>
                </c:pt>
                <c:pt idx="2633">
                  <c:v>52670</c:v>
                </c:pt>
                <c:pt idx="2634">
                  <c:v>52690</c:v>
                </c:pt>
                <c:pt idx="2635">
                  <c:v>52710</c:v>
                </c:pt>
                <c:pt idx="2636">
                  <c:v>52730</c:v>
                </c:pt>
                <c:pt idx="2637">
                  <c:v>52750</c:v>
                </c:pt>
                <c:pt idx="2638">
                  <c:v>52770</c:v>
                </c:pt>
                <c:pt idx="2639">
                  <c:v>52790</c:v>
                </c:pt>
                <c:pt idx="2640">
                  <c:v>52810</c:v>
                </c:pt>
                <c:pt idx="2641">
                  <c:v>52830</c:v>
                </c:pt>
                <c:pt idx="2642">
                  <c:v>52850</c:v>
                </c:pt>
                <c:pt idx="2643">
                  <c:v>52870</c:v>
                </c:pt>
                <c:pt idx="2644">
                  <c:v>52890</c:v>
                </c:pt>
                <c:pt idx="2645">
                  <c:v>52910</c:v>
                </c:pt>
                <c:pt idx="2646">
                  <c:v>52930</c:v>
                </c:pt>
                <c:pt idx="2647">
                  <c:v>52950</c:v>
                </c:pt>
                <c:pt idx="2648">
                  <c:v>52970</c:v>
                </c:pt>
                <c:pt idx="2649">
                  <c:v>52990</c:v>
                </c:pt>
                <c:pt idx="2650">
                  <c:v>53010</c:v>
                </c:pt>
                <c:pt idx="2651">
                  <c:v>53030</c:v>
                </c:pt>
                <c:pt idx="2652">
                  <c:v>53050</c:v>
                </c:pt>
                <c:pt idx="2653">
                  <c:v>53070</c:v>
                </c:pt>
                <c:pt idx="2654">
                  <c:v>53090</c:v>
                </c:pt>
                <c:pt idx="2655">
                  <c:v>53110</c:v>
                </c:pt>
                <c:pt idx="2656">
                  <c:v>53130</c:v>
                </c:pt>
                <c:pt idx="2657">
                  <c:v>53150</c:v>
                </c:pt>
                <c:pt idx="2658">
                  <c:v>53170</c:v>
                </c:pt>
                <c:pt idx="2659">
                  <c:v>53190</c:v>
                </c:pt>
                <c:pt idx="2660">
                  <c:v>53210</c:v>
                </c:pt>
                <c:pt idx="2661">
                  <c:v>53230</c:v>
                </c:pt>
                <c:pt idx="2662">
                  <c:v>53250</c:v>
                </c:pt>
                <c:pt idx="2663">
                  <c:v>53270</c:v>
                </c:pt>
                <c:pt idx="2664">
                  <c:v>53290</c:v>
                </c:pt>
                <c:pt idx="2665">
                  <c:v>53310</c:v>
                </c:pt>
                <c:pt idx="2666">
                  <c:v>53330</c:v>
                </c:pt>
                <c:pt idx="2667">
                  <c:v>53350</c:v>
                </c:pt>
                <c:pt idx="2668">
                  <c:v>53370</c:v>
                </c:pt>
                <c:pt idx="2669">
                  <c:v>53390</c:v>
                </c:pt>
                <c:pt idx="2670">
                  <c:v>53410</c:v>
                </c:pt>
                <c:pt idx="2671">
                  <c:v>53430</c:v>
                </c:pt>
                <c:pt idx="2672">
                  <c:v>53450</c:v>
                </c:pt>
                <c:pt idx="2673">
                  <c:v>53470</c:v>
                </c:pt>
                <c:pt idx="2674">
                  <c:v>53490</c:v>
                </c:pt>
                <c:pt idx="2675">
                  <c:v>53510</c:v>
                </c:pt>
                <c:pt idx="2676">
                  <c:v>53530</c:v>
                </c:pt>
                <c:pt idx="2677">
                  <c:v>53550</c:v>
                </c:pt>
                <c:pt idx="2678">
                  <c:v>53570</c:v>
                </c:pt>
                <c:pt idx="2679">
                  <c:v>53590</c:v>
                </c:pt>
                <c:pt idx="2680">
                  <c:v>53610</c:v>
                </c:pt>
                <c:pt idx="2681">
                  <c:v>53630</c:v>
                </c:pt>
                <c:pt idx="2682">
                  <c:v>53650</c:v>
                </c:pt>
                <c:pt idx="2683">
                  <c:v>53670</c:v>
                </c:pt>
                <c:pt idx="2684">
                  <c:v>53690</c:v>
                </c:pt>
                <c:pt idx="2685">
                  <c:v>53710</c:v>
                </c:pt>
                <c:pt idx="2686">
                  <c:v>53730</c:v>
                </c:pt>
                <c:pt idx="2687">
                  <c:v>53750</c:v>
                </c:pt>
                <c:pt idx="2688">
                  <c:v>53770</c:v>
                </c:pt>
                <c:pt idx="2689">
                  <c:v>53790</c:v>
                </c:pt>
                <c:pt idx="2690">
                  <c:v>53810</c:v>
                </c:pt>
                <c:pt idx="2691">
                  <c:v>53830</c:v>
                </c:pt>
                <c:pt idx="2692">
                  <c:v>53850</c:v>
                </c:pt>
                <c:pt idx="2693">
                  <c:v>53870</c:v>
                </c:pt>
                <c:pt idx="2694">
                  <c:v>53890</c:v>
                </c:pt>
                <c:pt idx="2695">
                  <c:v>53910</c:v>
                </c:pt>
                <c:pt idx="2696">
                  <c:v>53930</c:v>
                </c:pt>
                <c:pt idx="2697">
                  <c:v>53950</c:v>
                </c:pt>
                <c:pt idx="2698">
                  <c:v>53970</c:v>
                </c:pt>
                <c:pt idx="2699">
                  <c:v>53990</c:v>
                </c:pt>
                <c:pt idx="2700">
                  <c:v>54010</c:v>
                </c:pt>
                <c:pt idx="2701">
                  <c:v>54030</c:v>
                </c:pt>
                <c:pt idx="2702">
                  <c:v>54050</c:v>
                </c:pt>
                <c:pt idx="2703">
                  <c:v>54070</c:v>
                </c:pt>
                <c:pt idx="2704">
                  <c:v>54090</c:v>
                </c:pt>
                <c:pt idx="2705">
                  <c:v>54110</c:v>
                </c:pt>
                <c:pt idx="2706">
                  <c:v>54130</c:v>
                </c:pt>
                <c:pt idx="2707">
                  <c:v>54150</c:v>
                </c:pt>
                <c:pt idx="2708">
                  <c:v>54170</c:v>
                </c:pt>
                <c:pt idx="2709">
                  <c:v>54190</c:v>
                </c:pt>
                <c:pt idx="2710">
                  <c:v>54210</c:v>
                </c:pt>
                <c:pt idx="2711">
                  <c:v>54230</c:v>
                </c:pt>
                <c:pt idx="2712">
                  <c:v>54250</c:v>
                </c:pt>
                <c:pt idx="2713">
                  <c:v>54270</c:v>
                </c:pt>
                <c:pt idx="2714">
                  <c:v>54290</c:v>
                </c:pt>
                <c:pt idx="2715">
                  <c:v>54310</c:v>
                </c:pt>
                <c:pt idx="2716">
                  <c:v>54330</c:v>
                </c:pt>
                <c:pt idx="2717">
                  <c:v>54350</c:v>
                </c:pt>
                <c:pt idx="2718">
                  <c:v>54370</c:v>
                </c:pt>
                <c:pt idx="2719">
                  <c:v>54390</c:v>
                </c:pt>
                <c:pt idx="2720">
                  <c:v>54410</c:v>
                </c:pt>
                <c:pt idx="2721">
                  <c:v>54430</c:v>
                </c:pt>
                <c:pt idx="2722">
                  <c:v>54450</c:v>
                </c:pt>
                <c:pt idx="2723">
                  <c:v>54470</c:v>
                </c:pt>
                <c:pt idx="2724">
                  <c:v>54490</c:v>
                </c:pt>
                <c:pt idx="2725">
                  <c:v>54510</c:v>
                </c:pt>
                <c:pt idx="2726">
                  <c:v>54530</c:v>
                </c:pt>
                <c:pt idx="2727">
                  <c:v>54550</c:v>
                </c:pt>
                <c:pt idx="2728">
                  <c:v>54570</c:v>
                </c:pt>
                <c:pt idx="2729">
                  <c:v>54590</c:v>
                </c:pt>
                <c:pt idx="2730">
                  <c:v>54610</c:v>
                </c:pt>
                <c:pt idx="2731">
                  <c:v>54630</c:v>
                </c:pt>
                <c:pt idx="2732">
                  <c:v>54650</c:v>
                </c:pt>
                <c:pt idx="2733">
                  <c:v>54670</c:v>
                </c:pt>
                <c:pt idx="2734">
                  <c:v>54690</c:v>
                </c:pt>
                <c:pt idx="2735">
                  <c:v>54710</c:v>
                </c:pt>
                <c:pt idx="2736">
                  <c:v>54730</c:v>
                </c:pt>
                <c:pt idx="2737">
                  <c:v>54750</c:v>
                </c:pt>
                <c:pt idx="2738">
                  <c:v>54770</c:v>
                </c:pt>
                <c:pt idx="2739">
                  <c:v>54790</c:v>
                </c:pt>
                <c:pt idx="2740">
                  <c:v>54810</c:v>
                </c:pt>
                <c:pt idx="2741">
                  <c:v>54830</c:v>
                </c:pt>
                <c:pt idx="2742">
                  <c:v>54850</c:v>
                </c:pt>
                <c:pt idx="2743">
                  <c:v>54870</c:v>
                </c:pt>
                <c:pt idx="2744">
                  <c:v>54890</c:v>
                </c:pt>
                <c:pt idx="2745">
                  <c:v>54910</c:v>
                </c:pt>
                <c:pt idx="2746">
                  <c:v>54930</c:v>
                </c:pt>
                <c:pt idx="2747">
                  <c:v>54950</c:v>
                </c:pt>
                <c:pt idx="2748">
                  <c:v>54970</c:v>
                </c:pt>
                <c:pt idx="2749">
                  <c:v>54990</c:v>
                </c:pt>
                <c:pt idx="2750">
                  <c:v>55010</c:v>
                </c:pt>
                <c:pt idx="2751">
                  <c:v>55030</c:v>
                </c:pt>
                <c:pt idx="2752">
                  <c:v>55050</c:v>
                </c:pt>
                <c:pt idx="2753">
                  <c:v>55070</c:v>
                </c:pt>
                <c:pt idx="2754">
                  <c:v>55090</c:v>
                </c:pt>
                <c:pt idx="2755">
                  <c:v>55110</c:v>
                </c:pt>
                <c:pt idx="2756">
                  <c:v>55130</c:v>
                </c:pt>
                <c:pt idx="2757">
                  <c:v>55150</c:v>
                </c:pt>
                <c:pt idx="2758">
                  <c:v>55170</c:v>
                </c:pt>
                <c:pt idx="2759">
                  <c:v>55190</c:v>
                </c:pt>
                <c:pt idx="2760">
                  <c:v>55210</c:v>
                </c:pt>
                <c:pt idx="2761">
                  <c:v>55230</c:v>
                </c:pt>
                <c:pt idx="2762">
                  <c:v>55250</c:v>
                </c:pt>
                <c:pt idx="2763">
                  <c:v>55270</c:v>
                </c:pt>
                <c:pt idx="2764">
                  <c:v>55290</c:v>
                </c:pt>
                <c:pt idx="2765">
                  <c:v>55310</c:v>
                </c:pt>
                <c:pt idx="2766">
                  <c:v>55330</c:v>
                </c:pt>
                <c:pt idx="2767">
                  <c:v>55350</c:v>
                </c:pt>
                <c:pt idx="2768">
                  <c:v>55370</c:v>
                </c:pt>
                <c:pt idx="2769">
                  <c:v>55390</c:v>
                </c:pt>
                <c:pt idx="2770">
                  <c:v>55410</c:v>
                </c:pt>
                <c:pt idx="2771">
                  <c:v>55430</c:v>
                </c:pt>
                <c:pt idx="2772">
                  <c:v>55450</c:v>
                </c:pt>
                <c:pt idx="2773">
                  <c:v>55470</c:v>
                </c:pt>
                <c:pt idx="2774">
                  <c:v>55490</c:v>
                </c:pt>
                <c:pt idx="2775">
                  <c:v>55510</c:v>
                </c:pt>
                <c:pt idx="2776">
                  <c:v>55530</c:v>
                </c:pt>
                <c:pt idx="2777">
                  <c:v>55550</c:v>
                </c:pt>
                <c:pt idx="2778">
                  <c:v>55570</c:v>
                </c:pt>
                <c:pt idx="2779">
                  <c:v>55590</c:v>
                </c:pt>
                <c:pt idx="2780">
                  <c:v>55610</c:v>
                </c:pt>
                <c:pt idx="2781">
                  <c:v>55630</c:v>
                </c:pt>
                <c:pt idx="2782">
                  <c:v>55650</c:v>
                </c:pt>
                <c:pt idx="2783">
                  <c:v>55670</c:v>
                </c:pt>
                <c:pt idx="2784">
                  <c:v>55690</c:v>
                </c:pt>
                <c:pt idx="2785">
                  <c:v>55710</c:v>
                </c:pt>
                <c:pt idx="2786">
                  <c:v>55730</c:v>
                </c:pt>
                <c:pt idx="2787">
                  <c:v>55750</c:v>
                </c:pt>
                <c:pt idx="2788">
                  <c:v>55770</c:v>
                </c:pt>
                <c:pt idx="2789">
                  <c:v>55790</c:v>
                </c:pt>
                <c:pt idx="2790">
                  <c:v>55810</c:v>
                </c:pt>
                <c:pt idx="2791">
                  <c:v>55830</c:v>
                </c:pt>
                <c:pt idx="2792">
                  <c:v>55850</c:v>
                </c:pt>
                <c:pt idx="2793">
                  <c:v>55870</c:v>
                </c:pt>
                <c:pt idx="2794">
                  <c:v>55890</c:v>
                </c:pt>
                <c:pt idx="2795">
                  <c:v>55910</c:v>
                </c:pt>
                <c:pt idx="2796">
                  <c:v>55930</c:v>
                </c:pt>
                <c:pt idx="2797">
                  <c:v>55950</c:v>
                </c:pt>
                <c:pt idx="2798">
                  <c:v>55970</c:v>
                </c:pt>
                <c:pt idx="2799">
                  <c:v>55990</c:v>
                </c:pt>
                <c:pt idx="2800">
                  <c:v>56010</c:v>
                </c:pt>
                <c:pt idx="2801">
                  <c:v>56030</c:v>
                </c:pt>
                <c:pt idx="2802">
                  <c:v>56050</c:v>
                </c:pt>
                <c:pt idx="2803">
                  <c:v>56070</c:v>
                </c:pt>
                <c:pt idx="2804">
                  <c:v>56090</c:v>
                </c:pt>
                <c:pt idx="2805">
                  <c:v>56110</c:v>
                </c:pt>
                <c:pt idx="2806">
                  <c:v>56130</c:v>
                </c:pt>
                <c:pt idx="2807">
                  <c:v>56150</c:v>
                </c:pt>
                <c:pt idx="2808">
                  <c:v>56170</c:v>
                </c:pt>
                <c:pt idx="2809">
                  <c:v>56190</c:v>
                </c:pt>
                <c:pt idx="2810">
                  <c:v>56210</c:v>
                </c:pt>
                <c:pt idx="2811">
                  <c:v>56230</c:v>
                </c:pt>
                <c:pt idx="2812">
                  <c:v>56250</c:v>
                </c:pt>
                <c:pt idx="2813">
                  <c:v>56270</c:v>
                </c:pt>
                <c:pt idx="2814">
                  <c:v>56290</c:v>
                </c:pt>
                <c:pt idx="2815">
                  <c:v>56310</c:v>
                </c:pt>
                <c:pt idx="2816">
                  <c:v>56330</c:v>
                </c:pt>
                <c:pt idx="2817">
                  <c:v>56350</c:v>
                </c:pt>
                <c:pt idx="2818">
                  <c:v>56370</c:v>
                </c:pt>
                <c:pt idx="2819">
                  <c:v>56390</c:v>
                </c:pt>
                <c:pt idx="2820">
                  <c:v>56410</c:v>
                </c:pt>
                <c:pt idx="2821">
                  <c:v>56430</c:v>
                </c:pt>
                <c:pt idx="2822">
                  <c:v>56450</c:v>
                </c:pt>
                <c:pt idx="2823">
                  <c:v>56470</c:v>
                </c:pt>
                <c:pt idx="2824">
                  <c:v>56490</c:v>
                </c:pt>
                <c:pt idx="2825">
                  <c:v>56510</c:v>
                </c:pt>
                <c:pt idx="2826">
                  <c:v>56530</c:v>
                </c:pt>
                <c:pt idx="2827">
                  <c:v>56550</c:v>
                </c:pt>
                <c:pt idx="2828">
                  <c:v>56570</c:v>
                </c:pt>
                <c:pt idx="2829">
                  <c:v>56590</c:v>
                </c:pt>
                <c:pt idx="2830">
                  <c:v>56610</c:v>
                </c:pt>
                <c:pt idx="2831">
                  <c:v>56630</c:v>
                </c:pt>
                <c:pt idx="2832">
                  <c:v>56650</c:v>
                </c:pt>
                <c:pt idx="2833">
                  <c:v>56670</c:v>
                </c:pt>
                <c:pt idx="2834">
                  <c:v>56690</c:v>
                </c:pt>
                <c:pt idx="2835">
                  <c:v>56710</c:v>
                </c:pt>
                <c:pt idx="2836">
                  <c:v>56730</c:v>
                </c:pt>
                <c:pt idx="2837">
                  <c:v>56750</c:v>
                </c:pt>
                <c:pt idx="2838">
                  <c:v>56770</c:v>
                </c:pt>
                <c:pt idx="2839">
                  <c:v>56790</c:v>
                </c:pt>
                <c:pt idx="2840">
                  <c:v>56810</c:v>
                </c:pt>
                <c:pt idx="2841">
                  <c:v>56830</c:v>
                </c:pt>
                <c:pt idx="2842">
                  <c:v>56850</c:v>
                </c:pt>
                <c:pt idx="2843">
                  <c:v>56870</c:v>
                </c:pt>
                <c:pt idx="2844">
                  <c:v>56890</c:v>
                </c:pt>
                <c:pt idx="2845">
                  <c:v>56910</c:v>
                </c:pt>
                <c:pt idx="2846">
                  <c:v>56930</c:v>
                </c:pt>
                <c:pt idx="2847">
                  <c:v>56950</c:v>
                </c:pt>
                <c:pt idx="2848">
                  <c:v>56970</c:v>
                </c:pt>
                <c:pt idx="2849">
                  <c:v>56990</c:v>
                </c:pt>
                <c:pt idx="2850">
                  <c:v>57010</c:v>
                </c:pt>
                <c:pt idx="2851">
                  <c:v>57030</c:v>
                </c:pt>
                <c:pt idx="2852">
                  <c:v>57050</c:v>
                </c:pt>
                <c:pt idx="2853">
                  <c:v>57070</c:v>
                </c:pt>
                <c:pt idx="2854">
                  <c:v>57090</c:v>
                </c:pt>
                <c:pt idx="2855">
                  <c:v>57110</c:v>
                </c:pt>
                <c:pt idx="2856">
                  <c:v>57130</c:v>
                </c:pt>
                <c:pt idx="2857">
                  <c:v>57150</c:v>
                </c:pt>
                <c:pt idx="2858">
                  <c:v>57170</c:v>
                </c:pt>
                <c:pt idx="2859">
                  <c:v>57190</c:v>
                </c:pt>
                <c:pt idx="2860">
                  <c:v>57210</c:v>
                </c:pt>
                <c:pt idx="2861">
                  <c:v>57230</c:v>
                </c:pt>
                <c:pt idx="2862">
                  <c:v>57250</c:v>
                </c:pt>
                <c:pt idx="2863">
                  <c:v>57270</c:v>
                </c:pt>
                <c:pt idx="2864">
                  <c:v>57290</c:v>
                </c:pt>
                <c:pt idx="2865">
                  <c:v>57310</c:v>
                </c:pt>
                <c:pt idx="2866">
                  <c:v>57330</c:v>
                </c:pt>
                <c:pt idx="2867">
                  <c:v>57350</c:v>
                </c:pt>
                <c:pt idx="2868">
                  <c:v>57370</c:v>
                </c:pt>
                <c:pt idx="2869">
                  <c:v>57390</c:v>
                </c:pt>
                <c:pt idx="2870">
                  <c:v>57410</c:v>
                </c:pt>
                <c:pt idx="2871">
                  <c:v>57430</c:v>
                </c:pt>
                <c:pt idx="2872">
                  <c:v>57450</c:v>
                </c:pt>
                <c:pt idx="2873">
                  <c:v>57470</c:v>
                </c:pt>
                <c:pt idx="2874">
                  <c:v>57490</c:v>
                </c:pt>
                <c:pt idx="2875">
                  <c:v>57510</c:v>
                </c:pt>
                <c:pt idx="2876">
                  <c:v>57530</c:v>
                </c:pt>
                <c:pt idx="2877">
                  <c:v>57550</c:v>
                </c:pt>
                <c:pt idx="2878">
                  <c:v>57570</c:v>
                </c:pt>
                <c:pt idx="2879">
                  <c:v>57590</c:v>
                </c:pt>
                <c:pt idx="2880">
                  <c:v>57610</c:v>
                </c:pt>
                <c:pt idx="2881">
                  <c:v>57630</c:v>
                </c:pt>
                <c:pt idx="2882">
                  <c:v>57650</c:v>
                </c:pt>
                <c:pt idx="2883">
                  <c:v>57670</c:v>
                </c:pt>
                <c:pt idx="2884">
                  <c:v>57690</c:v>
                </c:pt>
                <c:pt idx="2885">
                  <c:v>57710</c:v>
                </c:pt>
                <c:pt idx="2886">
                  <c:v>57730</c:v>
                </c:pt>
                <c:pt idx="2887">
                  <c:v>57750</c:v>
                </c:pt>
                <c:pt idx="2888">
                  <c:v>57770</c:v>
                </c:pt>
                <c:pt idx="2889">
                  <c:v>57790</c:v>
                </c:pt>
                <c:pt idx="2890">
                  <c:v>57810</c:v>
                </c:pt>
                <c:pt idx="2891">
                  <c:v>57830</c:v>
                </c:pt>
                <c:pt idx="2892">
                  <c:v>57850</c:v>
                </c:pt>
                <c:pt idx="2893">
                  <c:v>57870</c:v>
                </c:pt>
                <c:pt idx="2894">
                  <c:v>57890</c:v>
                </c:pt>
                <c:pt idx="2895">
                  <c:v>57910</c:v>
                </c:pt>
                <c:pt idx="2896">
                  <c:v>57930</c:v>
                </c:pt>
                <c:pt idx="2897">
                  <c:v>57950</c:v>
                </c:pt>
                <c:pt idx="2898">
                  <c:v>57970</c:v>
                </c:pt>
                <c:pt idx="2899">
                  <c:v>57990</c:v>
                </c:pt>
                <c:pt idx="2900">
                  <c:v>58010</c:v>
                </c:pt>
                <c:pt idx="2901">
                  <c:v>58030</c:v>
                </c:pt>
                <c:pt idx="2902">
                  <c:v>58050</c:v>
                </c:pt>
                <c:pt idx="2903">
                  <c:v>58070</c:v>
                </c:pt>
                <c:pt idx="2904">
                  <c:v>58090</c:v>
                </c:pt>
                <c:pt idx="2905">
                  <c:v>58110</c:v>
                </c:pt>
                <c:pt idx="2906">
                  <c:v>58130</c:v>
                </c:pt>
                <c:pt idx="2907">
                  <c:v>58150</c:v>
                </c:pt>
                <c:pt idx="2908">
                  <c:v>58170</c:v>
                </c:pt>
                <c:pt idx="2909">
                  <c:v>58190</c:v>
                </c:pt>
                <c:pt idx="2910">
                  <c:v>58210</c:v>
                </c:pt>
                <c:pt idx="2911">
                  <c:v>58230</c:v>
                </c:pt>
                <c:pt idx="2912">
                  <c:v>58250</c:v>
                </c:pt>
                <c:pt idx="2913">
                  <c:v>58270</c:v>
                </c:pt>
                <c:pt idx="2914">
                  <c:v>58290</c:v>
                </c:pt>
                <c:pt idx="2915">
                  <c:v>58310</c:v>
                </c:pt>
                <c:pt idx="2916">
                  <c:v>58330</c:v>
                </c:pt>
                <c:pt idx="2917">
                  <c:v>58350</c:v>
                </c:pt>
                <c:pt idx="2918">
                  <c:v>58370</c:v>
                </c:pt>
                <c:pt idx="2919">
                  <c:v>58390</c:v>
                </c:pt>
                <c:pt idx="2920">
                  <c:v>58410</c:v>
                </c:pt>
                <c:pt idx="2921">
                  <c:v>58430</c:v>
                </c:pt>
                <c:pt idx="2922">
                  <c:v>58450</c:v>
                </c:pt>
                <c:pt idx="2923">
                  <c:v>58470</c:v>
                </c:pt>
                <c:pt idx="2924">
                  <c:v>58490</c:v>
                </c:pt>
                <c:pt idx="2925">
                  <c:v>58510</c:v>
                </c:pt>
                <c:pt idx="2926">
                  <c:v>58530</c:v>
                </c:pt>
                <c:pt idx="2927">
                  <c:v>58550</c:v>
                </c:pt>
                <c:pt idx="2928">
                  <c:v>58570</c:v>
                </c:pt>
                <c:pt idx="2929">
                  <c:v>58590</c:v>
                </c:pt>
                <c:pt idx="2930">
                  <c:v>58610</c:v>
                </c:pt>
                <c:pt idx="2931">
                  <c:v>58630</c:v>
                </c:pt>
                <c:pt idx="2932">
                  <c:v>58650</c:v>
                </c:pt>
                <c:pt idx="2933">
                  <c:v>58670</c:v>
                </c:pt>
                <c:pt idx="2934">
                  <c:v>58690</c:v>
                </c:pt>
                <c:pt idx="2935">
                  <c:v>58710</c:v>
                </c:pt>
                <c:pt idx="2936">
                  <c:v>58730</c:v>
                </c:pt>
                <c:pt idx="2937">
                  <c:v>58750</c:v>
                </c:pt>
                <c:pt idx="2938">
                  <c:v>58770</c:v>
                </c:pt>
                <c:pt idx="2939">
                  <c:v>58790</c:v>
                </c:pt>
                <c:pt idx="2940">
                  <c:v>58810</c:v>
                </c:pt>
                <c:pt idx="2941">
                  <c:v>58830</c:v>
                </c:pt>
                <c:pt idx="2942">
                  <c:v>58850</c:v>
                </c:pt>
                <c:pt idx="2943">
                  <c:v>58870</c:v>
                </c:pt>
                <c:pt idx="2944">
                  <c:v>58890</c:v>
                </c:pt>
                <c:pt idx="2945">
                  <c:v>58910</c:v>
                </c:pt>
                <c:pt idx="2946">
                  <c:v>58930</c:v>
                </c:pt>
                <c:pt idx="2947">
                  <c:v>58950</c:v>
                </c:pt>
                <c:pt idx="2948">
                  <c:v>58970</c:v>
                </c:pt>
                <c:pt idx="2949">
                  <c:v>58990</c:v>
                </c:pt>
                <c:pt idx="2950">
                  <c:v>59010</c:v>
                </c:pt>
                <c:pt idx="2951">
                  <c:v>59030</c:v>
                </c:pt>
                <c:pt idx="2952">
                  <c:v>59050</c:v>
                </c:pt>
                <c:pt idx="2953">
                  <c:v>59070</c:v>
                </c:pt>
                <c:pt idx="2954">
                  <c:v>59090</c:v>
                </c:pt>
                <c:pt idx="2955">
                  <c:v>59110</c:v>
                </c:pt>
                <c:pt idx="2956">
                  <c:v>59130</c:v>
                </c:pt>
                <c:pt idx="2957">
                  <c:v>59150</c:v>
                </c:pt>
                <c:pt idx="2958">
                  <c:v>59170</c:v>
                </c:pt>
                <c:pt idx="2959">
                  <c:v>59190</c:v>
                </c:pt>
                <c:pt idx="2960">
                  <c:v>59210</c:v>
                </c:pt>
                <c:pt idx="2961">
                  <c:v>59230</c:v>
                </c:pt>
                <c:pt idx="2962">
                  <c:v>59250</c:v>
                </c:pt>
                <c:pt idx="2963">
                  <c:v>59270</c:v>
                </c:pt>
                <c:pt idx="2964">
                  <c:v>59290</c:v>
                </c:pt>
                <c:pt idx="2965">
                  <c:v>59310</c:v>
                </c:pt>
                <c:pt idx="2966">
                  <c:v>59330</c:v>
                </c:pt>
                <c:pt idx="2967">
                  <c:v>59350</c:v>
                </c:pt>
                <c:pt idx="2968">
                  <c:v>59370</c:v>
                </c:pt>
                <c:pt idx="2969">
                  <c:v>59390</c:v>
                </c:pt>
                <c:pt idx="2970">
                  <c:v>59410</c:v>
                </c:pt>
                <c:pt idx="2971">
                  <c:v>59430</c:v>
                </c:pt>
                <c:pt idx="2972">
                  <c:v>59450</c:v>
                </c:pt>
                <c:pt idx="2973">
                  <c:v>59470</c:v>
                </c:pt>
                <c:pt idx="2974">
                  <c:v>59490</c:v>
                </c:pt>
                <c:pt idx="2975">
                  <c:v>59510</c:v>
                </c:pt>
                <c:pt idx="2976">
                  <c:v>59530</c:v>
                </c:pt>
                <c:pt idx="2977">
                  <c:v>59550</c:v>
                </c:pt>
                <c:pt idx="2978">
                  <c:v>59570</c:v>
                </c:pt>
                <c:pt idx="2979">
                  <c:v>59590</c:v>
                </c:pt>
                <c:pt idx="2980">
                  <c:v>59610</c:v>
                </c:pt>
                <c:pt idx="2981">
                  <c:v>59630</c:v>
                </c:pt>
                <c:pt idx="2982">
                  <c:v>59650</c:v>
                </c:pt>
                <c:pt idx="2983">
                  <c:v>59670</c:v>
                </c:pt>
                <c:pt idx="2984">
                  <c:v>59690</c:v>
                </c:pt>
                <c:pt idx="2985">
                  <c:v>59710</c:v>
                </c:pt>
                <c:pt idx="2986">
                  <c:v>59730</c:v>
                </c:pt>
                <c:pt idx="2987">
                  <c:v>59750</c:v>
                </c:pt>
                <c:pt idx="2988">
                  <c:v>59770</c:v>
                </c:pt>
                <c:pt idx="2989">
                  <c:v>59790</c:v>
                </c:pt>
                <c:pt idx="2990">
                  <c:v>59810</c:v>
                </c:pt>
                <c:pt idx="2991">
                  <c:v>59830</c:v>
                </c:pt>
                <c:pt idx="2992">
                  <c:v>59850</c:v>
                </c:pt>
                <c:pt idx="2993">
                  <c:v>59870</c:v>
                </c:pt>
                <c:pt idx="2994">
                  <c:v>59890</c:v>
                </c:pt>
                <c:pt idx="2995">
                  <c:v>59910</c:v>
                </c:pt>
                <c:pt idx="2996">
                  <c:v>59930</c:v>
                </c:pt>
                <c:pt idx="2997">
                  <c:v>59950</c:v>
                </c:pt>
                <c:pt idx="2998">
                  <c:v>59970</c:v>
                </c:pt>
                <c:pt idx="2999">
                  <c:v>59990</c:v>
                </c:pt>
                <c:pt idx="3000">
                  <c:v>60010</c:v>
                </c:pt>
                <c:pt idx="3001">
                  <c:v>60030</c:v>
                </c:pt>
                <c:pt idx="3002">
                  <c:v>60050</c:v>
                </c:pt>
                <c:pt idx="3003">
                  <c:v>60070</c:v>
                </c:pt>
                <c:pt idx="3004">
                  <c:v>60090</c:v>
                </c:pt>
                <c:pt idx="3005">
                  <c:v>60110</c:v>
                </c:pt>
                <c:pt idx="3006">
                  <c:v>60130</c:v>
                </c:pt>
                <c:pt idx="3007">
                  <c:v>60150</c:v>
                </c:pt>
                <c:pt idx="3008">
                  <c:v>60170</c:v>
                </c:pt>
                <c:pt idx="3009">
                  <c:v>60190</c:v>
                </c:pt>
                <c:pt idx="3010">
                  <c:v>60210</c:v>
                </c:pt>
                <c:pt idx="3011">
                  <c:v>60230</c:v>
                </c:pt>
                <c:pt idx="3012">
                  <c:v>60250</c:v>
                </c:pt>
                <c:pt idx="3013">
                  <c:v>60270</c:v>
                </c:pt>
                <c:pt idx="3014">
                  <c:v>60290</c:v>
                </c:pt>
                <c:pt idx="3015">
                  <c:v>60310</c:v>
                </c:pt>
                <c:pt idx="3016">
                  <c:v>60330</c:v>
                </c:pt>
                <c:pt idx="3017">
                  <c:v>60350</c:v>
                </c:pt>
                <c:pt idx="3018">
                  <c:v>60370</c:v>
                </c:pt>
                <c:pt idx="3019">
                  <c:v>60390</c:v>
                </c:pt>
                <c:pt idx="3020">
                  <c:v>60410</c:v>
                </c:pt>
                <c:pt idx="3021">
                  <c:v>60430</c:v>
                </c:pt>
                <c:pt idx="3022">
                  <c:v>60450</c:v>
                </c:pt>
                <c:pt idx="3023">
                  <c:v>60470</c:v>
                </c:pt>
                <c:pt idx="3024">
                  <c:v>60490</c:v>
                </c:pt>
                <c:pt idx="3025">
                  <c:v>60510</c:v>
                </c:pt>
                <c:pt idx="3026">
                  <c:v>60530</c:v>
                </c:pt>
                <c:pt idx="3027">
                  <c:v>60550</c:v>
                </c:pt>
                <c:pt idx="3028">
                  <c:v>60570</c:v>
                </c:pt>
                <c:pt idx="3029">
                  <c:v>60590</c:v>
                </c:pt>
                <c:pt idx="3030">
                  <c:v>60610</c:v>
                </c:pt>
                <c:pt idx="3031">
                  <c:v>60630</c:v>
                </c:pt>
                <c:pt idx="3032">
                  <c:v>60650</c:v>
                </c:pt>
                <c:pt idx="3033">
                  <c:v>60670</c:v>
                </c:pt>
                <c:pt idx="3034">
                  <c:v>60690</c:v>
                </c:pt>
                <c:pt idx="3035">
                  <c:v>60710</c:v>
                </c:pt>
                <c:pt idx="3036">
                  <c:v>60730</c:v>
                </c:pt>
                <c:pt idx="3037">
                  <c:v>60750</c:v>
                </c:pt>
                <c:pt idx="3038">
                  <c:v>60770</c:v>
                </c:pt>
                <c:pt idx="3039">
                  <c:v>60790</c:v>
                </c:pt>
                <c:pt idx="3040">
                  <c:v>60810</c:v>
                </c:pt>
                <c:pt idx="3041">
                  <c:v>60830</c:v>
                </c:pt>
                <c:pt idx="3042">
                  <c:v>60850</c:v>
                </c:pt>
                <c:pt idx="3043">
                  <c:v>60870</c:v>
                </c:pt>
                <c:pt idx="3044">
                  <c:v>60890</c:v>
                </c:pt>
                <c:pt idx="3045">
                  <c:v>60910</c:v>
                </c:pt>
                <c:pt idx="3046">
                  <c:v>60930</c:v>
                </c:pt>
                <c:pt idx="3047">
                  <c:v>60950</c:v>
                </c:pt>
                <c:pt idx="3048">
                  <c:v>60970</c:v>
                </c:pt>
                <c:pt idx="3049">
                  <c:v>60990</c:v>
                </c:pt>
                <c:pt idx="3050">
                  <c:v>61010</c:v>
                </c:pt>
                <c:pt idx="3051">
                  <c:v>61030</c:v>
                </c:pt>
                <c:pt idx="3052">
                  <c:v>61050</c:v>
                </c:pt>
                <c:pt idx="3053">
                  <c:v>61070</c:v>
                </c:pt>
                <c:pt idx="3054">
                  <c:v>61090</c:v>
                </c:pt>
                <c:pt idx="3055">
                  <c:v>61110</c:v>
                </c:pt>
                <c:pt idx="3056">
                  <c:v>61130</c:v>
                </c:pt>
                <c:pt idx="3057">
                  <c:v>61150</c:v>
                </c:pt>
                <c:pt idx="3058">
                  <c:v>61170</c:v>
                </c:pt>
                <c:pt idx="3059">
                  <c:v>61190</c:v>
                </c:pt>
                <c:pt idx="3060">
                  <c:v>61210</c:v>
                </c:pt>
                <c:pt idx="3061">
                  <c:v>61230</c:v>
                </c:pt>
                <c:pt idx="3062">
                  <c:v>61250</c:v>
                </c:pt>
                <c:pt idx="3063">
                  <c:v>61270</c:v>
                </c:pt>
                <c:pt idx="3064">
                  <c:v>61290</c:v>
                </c:pt>
                <c:pt idx="3065">
                  <c:v>61310</c:v>
                </c:pt>
                <c:pt idx="3066">
                  <c:v>61330</c:v>
                </c:pt>
                <c:pt idx="3067">
                  <c:v>61350</c:v>
                </c:pt>
                <c:pt idx="3068">
                  <c:v>61370</c:v>
                </c:pt>
                <c:pt idx="3069">
                  <c:v>61390</c:v>
                </c:pt>
                <c:pt idx="3070">
                  <c:v>61410</c:v>
                </c:pt>
                <c:pt idx="3071">
                  <c:v>61430</c:v>
                </c:pt>
                <c:pt idx="3072">
                  <c:v>61450</c:v>
                </c:pt>
                <c:pt idx="3073">
                  <c:v>61470</c:v>
                </c:pt>
                <c:pt idx="3074">
                  <c:v>61490</c:v>
                </c:pt>
                <c:pt idx="3075">
                  <c:v>61510</c:v>
                </c:pt>
                <c:pt idx="3076">
                  <c:v>61530</c:v>
                </c:pt>
                <c:pt idx="3077">
                  <c:v>61550</c:v>
                </c:pt>
                <c:pt idx="3078">
                  <c:v>61570</c:v>
                </c:pt>
                <c:pt idx="3079">
                  <c:v>61590</c:v>
                </c:pt>
                <c:pt idx="3080">
                  <c:v>61610</c:v>
                </c:pt>
                <c:pt idx="3081">
                  <c:v>61630</c:v>
                </c:pt>
                <c:pt idx="3082">
                  <c:v>61650</c:v>
                </c:pt>
                <c:pt idx="3083">
                  <c:v>61670</c:v>
                </c:pt>
                <c:pt idx="3084">
                  <c:v>61690</c:v>
                </c:pt>
                <c:pt idx="3085">
                  <c:v>61710</c:v>
                </c:pt>
                <c:pt idx="3086">
                  <c:v>61730</c:v>
                </c:pt>
                <c:pt idx="3087">
                  <c:v>61750</c:v>
                </c:pt>
                <c:pt idx="3088">
                  <c:v>61770</c:v>
                </c:pt>
                <c:pt idx="3089">
                  <c:v>61790</c:v>
                </c:pt>
                <c:pt idx="3090">
                  <c:v>61810</c:v>
                </c:pt>
                <c:pt idx="3091">
                  <c:v>61830</c:v>
                </c:pt>
                <c:pt idx="3092">
                  <c:v>61850</c:v>
                </c:pt>
                <c:pt idx="3093">
                  <c:v>61870</c:v>
                </c:pt>
                <c:pt idx="3094">
                  <c:v>61890</c:v>
                </c:pt>
                <c:pt idx="3095">
                  <c:v>61910</c:v>
                </c:pt>
                <c:pt idx="3096">
                  <c:v>61930</c:v>
                </c:pt>
                <c:pt idx="3097">
                  <c:v>61950</c:v>
                </c:pt>
                <c:pt idx="3098">
                  <c:v>61970</c:v>
                </c:pt>
                <c:pt idx="3099">
                  <c:v>61990</c:v>
                </c:pt>
                <c:pt idx="3100">
                  <c:v>62010</c:v>
                </c:pt>
                <c:pt idx="3101">
                  <c:v>62030</c:v>
                </c:pt>
                <c:pt idx="3102">
                  <c:v>62050</c:v>
                </c:pt>
                <c:pt idx="3103">
                  <c:v>62070</c:v>
                </c:pt>
                <c:pt idx="3104">
                  <c:v>62090</c:v>
                </c:pt>
                <c:pt idx="3105">
                  <c:v>62110</c:v>
                </c:pt>
                <c:pt idx="3106">
                  <c:v>62130</c:v>
                </c:pt>
                <c:pt idx="3107">
                  <c:v>62150</c:v>
                </c:pt>
                <c:pt idx="3108">
                  <c:v>62170</c:v>
                </c:pt>
                <c:pt idx="3109">
                  <c:v>62190</c:v>
                </c:pt>
                <c:pt idx="3110">
                  <c:v>62210</c:v>
                </c:pt>
                <c:pt idx="3111">
                  <c:v>62230</c:v>
                </c:pt>
                <c:pt idx="3112">
                  <c:v>62250</c:v>
                </c:pt>
                <c:pt idx="3113">
                  <c:v>62270</c:v>
                </c:pt>
                <c:pt idx="3114">
                  <c:v>62290</c:v>
                </c:pt>
                <c:pt idx="3115">
                  <c:v>62310</c:v>
                </c:pt>
                <c:pt idx="3116">
                  <c:v>62330</c:v>
                </c:pt>
                <c:pt idx="3117">
                  <c:v>62350</c:v>
                </c:pt>
                <c:pt idx="3118">
                  <c:v>62370</c:v>
                </c:pt>
                <c:pt idx="3119">
                  <c:v>62390</c:v>
                </c:pt>
                <c:pt idx="3120">
                  <c:v>62410</c:v>
                </c:pt>
                <c:pt idx="3121">
                  <c:v>62430</c:v>
                </c:pt>
                <c:pt idx="3122">
                  <c:v>62450</c:v>
                </c:pt>
                <c:pt idx="3123">
                  <c:v>62470</c:v>
                </c:pt>
                <c:pt idx="3124">
                  <c:v>62490</c:v>
                </c:pt>
                <c:pt idx="3125">
                  <c:v>62510</c:v>
                </c:pt>
                <c:pt idx="3126">
                  <c:v>62530</c:v>
                </c:pt>
                <c:pt idx="3127">
                  <c:v>62550</c:v>
                </c:pt>
                <c:pt idx="3128">
                  <c:v>62570</c:v>
                </c:pt>
                <c:pt idx="3129">
                  <c:v>62590</c:v>
                </c:pt>
                <c:pt idx="3130">
                  <c:v>62610</c:v>
                </c:pt>
                <c:pt idx="3131">
                  <c:v>62630</c:v>
                </c:pt>
                <c:pt idx="3132">
                  <c:v>62650</c:v>
                </c:pt>
                <c:pt idx="3133">
                  <c:v>62670</c:v>
                </c:pt>
                <c:pt idx="3134">
                  <c:v>62690</c:v>
                </c:pt>
                <c:pt idx="3135">
                  <c:v>62710</c:v>
                </c:pt>
                <c:pt idx="3136">
                  <c:v>62730</c:v>
                </c:pt>
                <c:pt idx="3137">
                  <c:v>62750</c:v>
                </c:pt>
                <c:pt idx="3138">
                  <c:v>62770</c:v>
                </c:pt>
                <c:pt idx="3139">
                  <c:v>62790</c:v>
                </c:pt>
                <c:pt idx="3140">
                  <c:v>62810</c:v>
                </c:pt>
                <c:pt idx="3141">
                  <c:v>62830</c:v>
                </c:pt>
                <c:pt idx="3142">
                  <c:v>62850</c:v>
                </c:pt>
                <c:pt idx="3143">
                  <c:v>62870</c:v>
                </c:pt>
                <c:pt idx="3144">
                  <c:v>62890</c:v>
                </c:pt>
                <c:pt idx="3145">
                  <c:v>62910</c:v>
                </c:pt>
                <c:pt idx="3146">
                  <c:v>62930</c:v>
                </c:pt>
                <c:pt idx="3147">
                  <c:v>62950</c:v>
                </c:pt>
                <c:pt idx="3148">
                  <c:v>62970</c:v>
                </c:pt>
                <c:pt idx="3149">
                  <c:v>62990</c:v>
                </c:pt>
                <c:pt idx="3150">
                  <c:v>63010</c:v>
                </c:pt>
                <c:pt idx="3151">
                  <c:v>63030</c:v>
                </c:pt>
                <c:pt idx="3152">
                  <c:v>63050</c:v>
                </c:pt>
                <c:pt idx="3153">
                  <c:v>63070</c:v>
                </c:pt>
                <c:pt idx="3154">
                  <c:v>63090</c:v>
                </c:pt>
                <c:pt idx="3155">
                  <c:v>63110</c:v>
                </c:pt>
                <c:pt idx="3156">
                  <c:v>63130</c:v>
                </c:pt>
                <c:pt idx="3157">
                  <c:v>63150</c:v>
                </c:pt>
                <c:pt idx="3158">
                  <c:v>63170</c:v>
                </c:pt>
                <c:pt idx="3159">
                  <c:v>63190</c:v>
                </c:pt>
                <c:pt idx="3160">
                  <c:v>63210</c:v>
                </c:pt>
                <c:pt idx="3161">
                  <c:v>63230</c:v>
                </c:pt>
                <c:pt idx="3162">
                  <c:v>63250</c:v>
                </c:pt>
                <c:pt idx="3163">
                  <c:v>63270</c:v>
                </c:pt>
                <c:pt idx="3164">
                  <c:v>63290</c:v>
                </c:pt>
                <c:pt idx="3165">
                  <c:v>63310</c:v>
                </c:pt>
                <c:pt idx="3166">
                  <c:v>63330</c:v>
                </c:pt>
                <c:pt idx="3167">
                  <c:v>63350</c:v>
                </c:pt>
                <c:pt idx="3168">
                  <c:v>63370</c:v>
                </c:pt>
                <c:pt idx="3169">
                  <c:v>63390</c:v>
                </c:pt>
                <c:pt idx="3170">
                  <c:v>63410</c:v>
                </c:pt>
                <c:pt idx="3171">
                  <c:v>63430</c:v>
                </c:pt>
                <c:pt idx="3172">
                  <c:v>63450</c:v>
                </c:pt>
                <c:pt idx="3173">
                  <c:v>63470</c:v>
                </c:pt>
                <c:pt idx="3174">
                  <c:v>63490</c:v>
                </c:pt>
                <c:pt idx="3175">
                  <c:v>63510</c:v>
                </c:pt>
                <c:pt idx="3176">
                  <c:v>63530</c:v>
                </c:pt>
                <c:pt idx="3177">
                  <c:v>63550</c:v>
                </c:pt>
                <c:pt idx="3178">
                  <c:v>63570</c:v>
                </c:pt>
                <c:pt idx="3179">
                  <c:v>63590</c:v>
                </c:pt>
                <c:pt idx="3180">
                  <c:v>63610</c:v>
                </c:pt>
                <c:pt idx="3181">
                  <c:v>63630</c:v>
                </c:pt>
                <c:pt idx="3182">
                  <c:v>63650</c:v>
                </c:pt>
                <c:pt idx="3183">
                  <c:v>63670</c:v>
                </c:pt>
                <c:pt idx="3184">
                  <c:v>63690</c:v>
                </c:pt>
                <c:pt idx="3185">
                  <c:v>63710</c:v>
                </c:pt>
                <c:pt idx="3186">
                  <c:v>63730</c:v>
                </c:pt>
                <c:pt idx="3187">
                  <c:v>63750</c:v>
                </c:pt>
                <c:pt idx="3188">
                  <c:v>63770</c:v>
                </c:pt>
                <c:pt idx="3189">
                  <c:v>63790</c:v>
                </c:pt>
                <c:pt idx="3190">
                  <c:v>63810</c:v>
                </c:pt>
                <c:pt idx="3191">
                  <c:v>63830</c:v>
                </c:pt>
                <c:pt idx="3192">
                  <c:v>63850</c:v>
                </c:pt>
                <c:pt idx="3193">
                  <c:v>63870</c:v>
                </c:pt>
                <c:pt idx="3194">
                  <c:v>63890</c:v>
                </c:pt>
                <c:pt idx="3195">
                  <c:v>63910</c:v>
                </c:pt>
                <c:pt idx="3196">
                  <c:v>63930</c:v>
                </c:pt>
                <c:pt idx="3197">
                  <c:v>63950</c:v>
                </c:pt>
                <c:pt idx="3198">
                  <c:v>63970</c:v>
                </c:pt>
                <c:pt idx="3199">
                  <c:v>63990</c:v>
                </c:pt>
                <c:pt idx="3200">
                  <c:v>64010</c:v>
                </c:pt>
                <c:pt idx="3201">
                  <c:v>64030</c:v>
                </c:pt>
                <c:pt idx="3202">
                  <c:v>64050</c:v>
                </c:pt>
                <c:pt idx="3203">
                  <c:v>64070</c:v>
                </c:pt>
                <c:pt idx="3204">
                  <c:v>64090</c:v>
                </c:pt>
                <c:pt idx="3205">
                  <c:v>64110</c:v>
                </c:pt>
                <c:pt idx="3206">
                  <c:v>64130</c:v>
                </c:pt>
                <c:pt idx="3207">
                  <c:v>64150</c:v>
                </c:pt>
                <c:pt idx="3208">
                  <c:v>64170</c:v>
                </c:pt>
                <c:pt idx="3209">
                  <c:v>64190</c:v>
                </c:pt>
                <c:pt idx="3210">
                  <c:v>64210</c:v>
                </c:pt>
                <c:pt idx="3211">
                  <c:v>64230</c:v>
                </c:pt>
                <c:pt idx="3212">
                  <c:v>64250</c:v>
                </c:pt>
                <c:pt idx="3213">
                  <c:v>64270</c:v>
                </c:pt>
                <c:pt idx="3214">
                  <c:v>64290</c:v>
                </c:pt>
                <c:pt idx="3215">
                  <c:v>64310</c:v>
                </c:pt>
                <c:pt idx="3216">
                  <c:v>64330</c:v>
                </c:pt>
                <c:pt idx="3217">
                  <c:v>64350</c:v>
                </c:pt>
                <c:pt idx="3218">
                  <c:v>64370</c:v>
                </c:pt>
                <c:pt idx="3219">
                  <c:v>64390</c:v>
                </c:pt>
                <c:pt idx="3220">
                  <c:v>64410</c:v>
                </c:pt>
                <c:pt idx="3221">
                  <c:v>64430</c:v>
                </c:pt>
                <c:pt idx="3222">
                  <c:v>64450</c:v>
                </c:pt>
                <c:pt idx="3223">
                  <c:v>64470</c:v>
                </c:pt>
                <c:pt idx="3224">
                  <c:v>64490</c:v>
                </c:pt>
                <c:pt idx="3225">
                  <c:v>64510</c:v>
                </c:pt>
                <c:pt idx="3226">
                  <c:v>64530</c:v>
                </c:pt>
                <c:pt idx="3227">
                  <c:v>64550</c:v>
                </c:pt>
                <c:pt idx="3228">
                  <c:v>64570</c:v>
                </c:pt>
                <c:pt idx="3229">
                  <c:v>64590</c:v>
                </c:pt>
                <c:pt idx="3230">
                  <c:v>64610</c:v>
                </c:pt>
                <c:pt idx="3231">
                  <c:v>64630</c:v>
                </c:pt>
                <c:pt idx="3232">
                  <c:v>64650</c:v>
                </c:pt>
                <c:pt idx="3233">
                  <c:v>64670</c:v>
                </c:pt>
                <c:pt idx="3234">
                  <c:v>64690</c:v>
                </c:pt>
                <c:pt idx="3235">
                  <c:v>64710</c:v>
                </c:pt>
                <c:pt idx="3236">
                  <c:v>64730</c:v>
                </c:pt>
                <c:pt idx="3237">
                  <c:v>64750</c:v>
                </c:pt>
                <c:pt idx="3238">
                  <c:v>64770</c:v>
                </c:pt>
                <c:pt idx="3239">
                  <c:v>64790</c:v>
                </c:pt>
                <c:pt idx="3240">
                  <c:v>64810</c:v>
                </c:pt>
                <c:pt idx="3241">
                  <c:v>64830</c:v>
                </c:pt>
                <c:pt idx="3242">
                  <c:v>64850</c:v>
                </c:pt>
                <c:pt idx="3243">
                  <c:v>64870</c:v>
                </c:pt>
                <c:pt idx="3244">
                  <c:v>64890</c:v>
                </c:pt>
                <c:pt idx="3245">
                  <c:v>64910</c:v>
                </c:pt>
                <c:pt idx="3246">
                  <c:v>64930</c:v>
                </c:pt>
                <c:pt idx="3247">
                  <c:v>64950</c:v>
                </c:pt>
                <c:pt idx="3248">
                  <c:v>64970</c:v>
                </c:pt>
                <c:pt idx="3249">
                  <c:v>64990</c:v>
                </c:pt>
                <c:pt idx="3250">
                  <c:v>65010</c:v>
                </c:pt>
                <c:pt idx="3251">
                  <c:v>65030</c:v>
                </c:pt>
                <c:pt idx="3252">
                  <c:v>65050</c:v>
                </c:pt>
                <c:pt idx="3253">
                  <c:v>65070</c:v>
                </c:pt>
                <c:pt idx="3254">
                  <c:v>65090</c:v>
                </c:pt>
                <c:pt idx="3255">
                  <c:v>65110</c:v>
                </c:pt>
                <c:pt idx="3256">
                  <c:v>65130</c:v>
                </c:pt>
                <c:pt idx="3257">
                  <c:v>65150</c:v>
                </c:pt>
                <c:pt idx="3258">
                  <c:v>65170</c:v>
                </c:pt>
                <c:pt idx="3259">
                  <c:v>65190</c:v>
                </c:pt>
                <c:pt idx="3260">
                  <c:v>65210</c:v>
                </c:pt>
                <c:pt idx="3261">
                  <c:v>65230</c:v>
                </c:pt>
                <c:pt idx="3262">
                  <c:v>65250</c:v>
                </c:pt>
                <c:pt idx="3263">
                  <c:v>65270</c:v>
                </c:pt>
                <c:pt idx="3264">
                  <c:v>65290</c:v>
                </c:pt>
                <c:pt idx="3265">
                  <c:v>65310</c:v>
                </c:pt>
                <c:pt idx="3266">
                  <c:v>65330</c:v>
                </c:pt>
                <c:pt idx="3267">
                  <c:v>65350</c:v>
                </c:pt>
                <c:pt idx="3268">
                  <c:v>65370</c:v>
                </c:pt>
                <c:pt idx="3269">
                  <c:v>65390</c:v>
                </c:pt>
                <c:pt idx="3270">
                  <c:v>65410</c:v>
                </c:pt>
                <c:pt idx="3271">
                  <c:v>65430</c:v>
                </c:pt>
                <c:pt idx="3272">
                  <c:v>65450</c:v>
                </c:pt>
                <c:pt idx="3273">
                  <c:v>65470</c:v>
                </c:pt>
                <c:pt idx="3274">
                  <c:v>65490</c:v>
                </c:pt>
                <c:pt idx="3275">
                  <c:v>65510</c:v>
                </c:pt>
                <c:pt idx="3276">
                  <c:v>65530</c:v>
                </c:pt>
                <c:pt idx="3277">
                  <c:v>65550</c:v>
                </c:pt>
                <c:pt idx="3278">
                  <c:v>65570</c:v>
                </c:pt>
                <c:pt idx="3279">
                  <c:v>65590</c:v>
                </c:pt>
                <c:pt idx="3280">
                  <c:v>65610</c:v>
                </c:pt>
                <c:pt idx="3281">
                  <c:v>65630</c:v>
                </c:pt>
                <c:pt idx="3282">
                  <c:v>65650</c:v>
                </c:pt>
                <c:pt idx="3283">
                  <c:v>65670</c:v>
                </c:pt>
                <c:pt idx="3284">
                  <c:v>65690</c:v>
                </c:pt>
                <c:pt idx="3285">
                  <c:v>65710</c:v>
                </c:pt>
                <c:pt idx="3286">
                  <c:v>65730</c:v>
                </c:pt>
                <c:pt idx="3287">
                  <c:v>65750</c:v>
                </c:pt>
                <c:pt idx="3288">
                  <c:v>65770</c:v>
                </c:pt>
                <c:pt idx="3289">
                  <c:v>65790</c:v>
                </c:pt>
                <c:pt idx="3290">
                  <c:v>65810</c:v>
                </c:pt>
                <c:pt idx="3291">
                  <c:v>65830</c:v>
                </c:pt>
                <c:pt idx="3292">
                  <c:v>65850</c:v>
                </c:pt>
                <c:pt idx="3293">
                  <c:v>65870</c:v>
                </c:pt>
                <c:pt idx="3294">
                  <c:v>65890</c:v>
                </c:pt>
                <c:pt idx="3295">
                  <c:v>65910</c:v>
                </c:pt>
                <c:pt idx="3296">
                  <c:v>65930</c:v>
                </c:pt>
                <c:pt idx="3297">
                  <c:v>65950</c:v>
                </c:pt>
                <c:pt idx="3298">
                  <c:v>65970</c:v>
                </c:pt>
                <c:pt idx="3299">
                  <c:v>65990</c:v>
                </c:pt>
                <c:pt idx="3300">
                  <c:v>66010</c:v>
                </c:pt>
                <c:pt idx="3301">
                  <c:v>66030</c:v>
                </c:pt>
                <c:pt idx="3302">
                  <c:v>66050</c:v>
                </c:pt>
                <c:pt idx="3303">
                  <c:v>66070</c:v>
                </c:pt>
                <c:pt idx="3304">
                  <c:v>66090</c:v>
                </c:pt>
                <c:pt idx="3305">
                  <c:v>66110</c:v>
                </c:pt>
                <c:pt idx="3306">
                  <c:v>66130</c:v>
                </c:pt>
                <c:pt idx="3307">
                  <c:v>66150</c:v>
                </c:pt>
                <c:pt idx="3308">
                  <c:v>66170</c:v>
                </c:pt>
                <c:pt idx="3309">
                  <c:v>66190</c:v>
                </c:pt>
                <c:pt idx="3310">
                  <c:v>66210</c:v>
                </c:pt>
                <c:pt idx="3311">
                  <c:v>66230</c:v>
                </c:pt>
                <c:pt idx="3312">
                  <c:v>66250</c:v>
                </c:pt>
                <c:pt idx="3313">
                  <c:v>66270</c:v>
                </c:pt>
                <c:pt idx="3314">
                  <c:v>66290</c:v>
                </c:pt>
                <c:pt idx="3315">
                  <c:v>66310</c:v>
                </c:pt>
                <c:pt idx="3316">
                  <c:v>66330</c:v>
                </c:pt>
                <c:pt idx="3317">
                  <c:v>66350</c:v>
                </c:pt>
                <c:pt idx="3318">
                  <c:v>66370</c:v>
                </c:pt>
                <c:pt idx="3319">
                  <c:v>66390</c:v>
                </c:pt>
                <c:pt idx="3320">
                  <c:v>66410</c:v>
                </c:pt>
                <c:pt idx="3321">
                  <c:v>66430</c:v>
                </c:pt>
                <c:pt idx="3322">
                  <c:v>66450</c:v>
                </c:pt>
                <c:pt idx="3323">
                  <c:v>66470</c:v>
                </c:pt>
                <c:pt idx="3324">
                  <c:v>66490</c:v>
                </c:pt>
                <c:pt idx="3325">
                  <c:v>66510</c:v>
                </c:pt>
                <c:pt idx="3326">
                  <c:v>66530</c:v>
                </c:pt>
                <c:pt idx="3327">
                  <c:v>66550</c:v>
                </c:pt>
                <c:pt idx="3328">
                  <c:v>66570</c:v>
                </c:pt>
                <c:pt idx="3329">
                  <c:v>66590</c:v>
                </c:pt>
                <c:pt idx="3330">
                  <c:v>66610</c:v>
                </c:pt>
                <c:pt idx="3331">
                  <c:v>66630</c:v>
                </c:pt>
                <c:pt idx="3332">
                  <c:v>66650</c:v>
                </c:pt>
                <c:pt idx="3333">
                  <c:v>66670</c:v>
                </c:pt>
                <c:pt idx="3334">
                  <c:v>66690</c:v>
                </c:pt>
                <c:pt idx="3335">
                  <c:v>66710</c:v>
                </c:pt>
                <c:pt idx="3336">
                  <c:v>66730</c:v>
                </c:pt>
                <c:pt idx="3337">
                  <c:v>66750</c:v>
                </c:pt>
                <c:pt idx="3338">
                  <c:v>66770</c:v>
                </c:pt>
                <c:pt idx="3339">
                  <c:v>66790</c:v>
                </c:pt>
                <c:pt idx="3340">
                  <c:v>66810</c:v>
                </c:pt>
                <c:pt idx="3341">
                  <c:v>66830</c:v>
                </c:pt>
                <c:pt idx="3342">
                  <c:v>66850</c:v>
                </c:pt>
                <c:pt idx="3343">
                  <c:v>66870</c:v>
                </c:pt>
                <c:pt idx="3344">
                  <c:v>66890</c:v>
                </c:pt>
                <c:pt idx="3345">
                  <c:v>66910</c:v>
                </c:pt>
                <c:pt idx="3346">
                  <c:v>66930</c:v>
                </c:pt>
                <c:pt idx="3347">
                  <c:v>66950</c:v>
                </c:pt>
                <c:pt idx="3348">
                  <c:v>66970</c:v>
                </c:pt>
                <c:pt idx="3349">
                  <c:v>66990</c:v>
                </c:pt>
                <c:pt idx="3350">
                  <c:v>67010</c:v>
                </c:pt>
                <c:pt idx="3351">
                  <c:v>67030</c:v>
                </c:pt>
                <c:pt idx="3352">
                  <c:v>67050</c:v>
                </c:pt>
                <c:pt idx="3353">
                  <c:v>67070</c:v>
                </c:pt>
                <c:pt idx="3354">
                  <c:v>67090</c:v>
                </c:pt>
                <c:pt idx="3355">
                  <c:v>67110</c:v>
                </c:pt>
                <c:pt idx="3356">
                  <c:v>67130</c:v>
                </c:pt>
                <c:pt idx="3357">
                  <c:v>67150</c:v>
                </c:pt>
                <c:pt idx="3358">
                  <c:v>67170</c:v>
                </c:pt>
                <c:pt idx="3359">
                  <c:v>67190</c:v>
                </c:pt>
                <c:pt idx="3360">
                  <c:v>67210</c:v>
                </c:pt>
                <c:pt idx="3361">
                  <c:v>67230</c:v>
                </c:pt>
                <c:pt idx="3362">
                  <c:v>67250</c:v>
                </c:pt>
                <c:pt idx="3363">
                  <c:v>67270</c:v>
                </c:pt>
                <c:pt idx="3364">
                  <c:v>67290</c:v>
                </c:pt>
                <c:pt idx="3365">
                  <c:v>67310</c:v>
                </c:pt>
                <c:pt idx="3366">
                  <c:v>67330</c:v>
                </c:pt>
                <c:pt idx="3367">
                  <c:v>67350</c:v>
                </c:pt>
                <c:pt idx="3368">
                  <c:v>67370</c:v>
                </c:pt>
                <c:pt idx="3369">
                  <c:v>67390</c:v>
                </c:pt>
                <c:pt idx="3370">
                  <c:v>67410</c:v>
                </c:pt>
                <c:pt idx="3371">
                  <c:v>67430</c:v>
                </c:pt>
                <c:pt idx="3372">
                  <c:v>67450</c:v>
                </c:pt>
                <c:pt idx="3373">
                  <c:v>67470</c:v>
                </c:pt>
                <c:pt idx="3374">
                  <c:v>67490</c:v>
                </c:pt>
                <c:pt idx="3375">
                  <c:v>67510</c:v>
                </c:pt>
                <c:pt idx="3376">
                  <c:v>67530</c:v>
                </c:pt>
                <c:pt idx="3377">
                  <c:v>67550</c:v>
                </c:pt>
                <c:pt idx="3378">
                  <c:v>67570</c:v>
                </c:pt>
                <c:pt idx="3379">
                  <c:v>67590</c:v>
                </c:pt>
                <c:pt idx="3380">
                  <c:v>67610</c:v>
                </c:pt>
                <c:pt idx="3381">
                  <c:v>67630</c:v>
                </c:pt>
                <c:pt idx="3382">
                  <c:v>67650</c:v>
                </c:pt>
                <c:pt idx="3383">
                  <c:v>67670</c:v>
                </c:pt>
                <c:pt idx="3384">
                  <c:v>67690</c:v>
                </c:pt>
                <c:pt idx="3385">
                  <c:v>67710</c:v>
                </c:pt>
                <c:pt idx="3386">
                  <c:v>67730</c:v>
                </c:pt>
                <c:pt idx="3387">
                  <c:v>67750</c:v>
                </c:pt>
                <c:pt idx="3388">
                  <c:v>67770</c:v>
                </c:pt>
                <c:pt idx="3389">
                  <c:v>67790</c:v>
                </c:pt>
                <c:pt idx="3390">
                  <c:v>67810</c:v>
                </c:pt>
                <c:pt idx="3391">
                  <c:v>67830</c:v>
                </c:pt>
                <c:pt idx="3392">
                  <c:v>67850</c:v>
                </c:pt>
                <c:pt idx="3393">
                  <c:v>67870</c:v>
                </c:pt>
                <c:pt idx="3394">
                  <c:v>67890</c:v>
                </c:pt>
                <c:pt idx="3395">
                  <c:v>67910</c:v>
                </c:pt>
                <c:pt idx="3396">
                  <c:v>67930</c:v>
                </c:pt>
                <c:pt idx="3397">
                  <c:v>67950</c:v>
                </c:pt>
                <c:pt idx="3398">
                  <c:v>67970</c:v>
                </c:pt>
                <c:pt idx="3399">
                  <c:v>67990</c:v>
                </c:pt>
                <c:pt idx="3400">
                  <c:v>68010</c:v>
                </c:pt>
                <c:pt idx="3401">
                  <c:v>68030</c:v>
                </c:pt>
                <c:pt idx="3402">
                  <c:v>68050</c:v>
                </c:pt>
                <c:pt idx="3403">
                  <c:v>68070</c:v>
                </c:pt>
                <c:pt idx="3404">
                  <c:v>68090</c:v>
                </c:pt>
                <c:pt idx="3405">
                  <c:v>68110</c:v>
                </c:pt>
                <c:pt idx="3406">
                  <c:v>68130</c:v>
                </c:pt>
                <c:pt idx="3407">
                  <c:v>68150</c:v>
                </c:pt>
                <c:pt idx="3408">
                  <c:v>68170</c:v>
                </c:pt>
                <c:pt idx="3409">
                  <c:v>68190</c:v>
                </c:pt>
                <c:pt idx="3410">
                  <c:v>68210</c:v>
                </c:pt>
                <c:pt idx="3411">
                  <c:v>68230</c:v>
                </c:pt>
                <c:pt idx="3412">
                  <c:v>68250</c:v>
                </c:pt>
                <c:pt idx="3413">
                  <c:v>68270</c:v>
                </c:pt>
                <c:pt idx="3414">
                  <c:v>68290</c:v>
                </c:pt>
                <c:pt idx="3415">
                  <c:v>68310</c:v>
                </c:pt>
                <c:pt idx="3416">
                  <c:v>68330</c:v>
                </c:pt>
                <c:pt idx="3417">
                  <c:v>68350</c:v>
                </c:pt>
                <c:pt idx="3418">
                  <c:v>68370</c:v>
                </c:pt>
                <c:pt idx="3419">
                  <c:v>68390</c:v>
                </c:pt>
                <c:pt idx="3420">
                  <c:v>68410</c:v>
                </c:pt>
                <c:pt idx="3421">
                  <c:v>68430</c:v>
                </c:pt>
                <c:pt idx="3422">
                  <c:v>68450</c:v>
                </c:pt>
                <c:pt idx="3423">
                  <c:v>68470</c:v>
                </c:pt>
                <c:pt idx="3424">
                  <c:v>68490</c:v>
                </c:pt>
                <c:pt idx="3425">
                  <c:v>68510</c:v>
                </c:pt>
                <c:pt idx="3426">
                  <c:v>68530</c:v>
                </c:pt>
                <c:pt idx="3427">
                  <c:v>68550</c:v>
                </c:pt>
                <c:pt idx="3428">
                  <c:v>68570</c:v>
                </c:pt>
                <c:pt idx="3429">
                  <c:v>68590</c:v>
                </c:pt>
                <c:pt idx="3430">
                  <c:v>68610</c:v>
                </c:pt>
                <c:pt idx="3431">
                  <c:v>68630</c:v>
                </c:pt>
                <c:pt idx="3432">
                  <c:v>68650</c:v>
                </c:pt>
                <c:pt idx="3433">
                  <c:v>68670</c:v>
                </c:pt>
                <c:pt idx="3434">
                  <c:v>68690</c:v>
                </c:pt>
                <c:pt idx="3435">
                  <c:v>68710</c:v>
                </c:pt>
                <c:pt idx="3436">
                  <c:v>68730</c:v>
                </c:pt>
                <c:pt idx="3437">
                  <c:v>68750</c:v>
                </c:pt>
                <c:pt idx="3438">
                  <c:v>68770</c:v>
                </c:pt>
                <c:pt idx="3439">
                  <c:v>68790</c:v>
                </c:pt>
                <c:pt idx="3440">
                  <c:v>68810</c:v>
                </c:pt>
                <c:pt idx="3441">
                  <c:v>68830</c:v>
                </c:pt>
                <c:pt idx="3442">
                  <c:v>68850</c:v>
                </c:pt>
                <c:pt idx="3443">
                  <c:v>68870</c:v>
                </c:pt>
                <c:pt idx="3444">
                  <c:v>68890</c:v>
                </c:pt>
                <c:pt idx="3445">
                  <c:v>68910</c:v>
                </c:pt>
                <c:pt idx="3446">
                  <c:v>68930</c:v>
                </c:pt>
                <c:pt idx="3447">
                  <c:v>68950</c:v>
                </c:pt>
                <c:pt idx="3448">
                  <c:v>68970</c:v>
                </c:pt>
                <c:pt idx="3449">
                  <c:v>68990</c:v>
                </c:pt>
                <c:pt idx="3450">
                  <c:v>69010</c:v>
                </c:pt>
                <c:pt idx="3451">
                  <c:v>69030</c:v>
                </c:pt>
                <c:pt idx="3452">
                  <c:v>69050</c:v>
                </c:pt>
                <c:pt idx="3453">
                  <c:v>69070</c:v>
                </c:pt>
                <c:pt idx="3454">
                  <c:v>69090</c:v>
                </c:pt>
                <c:pt idx="3455">
                  <c:v>69110</c:v>
                </c:pt>
                <c:pt idx="3456">
                  <c:v>69130</c:v>
                </c:pt>
                <c:pt idx="3457">
                  <c:v>69150</c:v>
                </c:pt>
                <c:pt idx="3458">
                  <c:v>69170</c:v>
                </c:pt>
                <c:pt idx="3459">
                  <c:v>69190</c:v>
                </c:pt>
                <c:pt idx="3460">
                  <c:v>69210</c:v>
                </c:pt>
                <c:pt idx="3461">
                  <c:v>69230</c:v>
                </c:pt>
                <c:pt idx="3462">
                  <c:v>69250</c:v>
                </c:pt>
                <c:pt idx="3463">
                  <c:v>69270</c:v>
                </c:pt>
                <c:pt idx="3464">
                  <c:v>69290</c:v>
                </c:pt>
                <c:pt idx="3465">
                  <c:v>69310</c:v>
                </c:pt>
                <c:pt idx="3466">
                  <c:v>69330</c:v>
                </c:pt>
                <c:pt idx="3467">
                  <c:v>69350</c:v>
                </c:pt>
                <c:pt idx="3468">
                  <c:v>69370</c:v>
                </c:pt>
                <c:pt idx="3469">
                  <c:v>69390</c:v>
                </c:pt>
                <c:pt idx="3470">
                  <c:v>69410</c:v>
                </c:pt>
                <c:pt idx="3471">
                  <c:v>69430</c:v>
                </c:pt>
                <c:pt idx="3472">
                  <c:v>69450</c:v>
                </c:pt>
                <c:pt idx="3473">
                  <c:v>69470</c:v>
                </c:pt>
                <c:pt idx="3474">
                  <c:v>69490</c:v>
                </c:pt>
                <c:pt idx="3475">
                  <c:v>69510</c:v>
                </c:pt>
                <c:pt idx="3476">
                  <c:v>69530</c:v>
                </c:pt>
                <c:pt idx="3477">
                  <c:v>69550</c:v>
                </c:pt>
                <c:pt idx="3478">
                  <c:v>69570</c:v>
                </c:pt>
                <c:pt idx="3479">
                  <c:v>69590</c:v>
                </c:pt>
                <c:pt idx="3480">
                  <c:v>69610</c:v>
                </c:pt>
                <c:pt idx="3481">
                  <c:v>69630</c:v>
                </c:pt>
                <c:pt idx="3482">
                  <c:v>69650</c:v>
                </c:pt>
                <c:pt idx="3483">
                  <c:v>69670</c:v>
                </c:pt>
                <c:pt idx="3484">
                  <c:v>69690</c:v>
                </c:pt>
                <c:pt idx="3485">
                  <c:v>69710</c:v>
                </c:pt>
                <c:pt idx="3486">
                  <c:v>69730</c:v>
                </c:pt>
                <c:pt idx="3487">
                  <c:v>69750</c:v>
                </c:pt>
                <c:pt idx="3488">
                  <c:v>69770</c:v>
                </c:pt>
                <c:pt idx="3489">
                  <c:v>69790</c:v>
                </c:pt>
                <c:pt idx="3490">
                  <c:v>69810</c:v>
                </c:pt>
                <c:pt idx="3491">
                  <c:v>69830</c:v>
                </c:pt>
                <c:pt idx="3492">
                  <c:v>69850</c:v>
                </c:pt>
                <c:pt idx="3493">
                  <c:v>69870</c:v>
                </c:pt>
                <c:pt idx="3494">
                  <c:v>69890</c:v>
                </c:pt>
                <c:pt idx="3495">
                  <c:v>69910</c:v>
                </c:pt>
                <c:pt idx="3496">
                  <c:v>69930</c:v>
                </c:pt>
                <c:pt idx="3497">
                  <c:v>69950</c:v>
                </c:pt>
                <c:pt idx="3498">
                  <c:v>69970</c:v>
                </c:pt>
                <c:pt idx="3499">
                  <c:v>69990</c:v>
                </c:pt>
                <c:pt idx="3500">
                  <c:v>70010</c:v>
                </c:pt>
                <c:pt idx="3501">
                  <c:v>70030</c:v>
                </c:pt>
                <c:pt idx="3502">
                  <c:v>70050</c:v>
                </c:pt>
                <c:pt idx="3503">
                  <c:v>70070</c:v>
                </c:pt>
                <c:pt idx="3504">
                  <c:v>70090</c:v>
                </c:pt>
                <c:pt idx="3505">
                  <c:v>70110</c:v>
                </c:pt>
                <c:pt idx="3506">
                  <c:v>70130</c:v>
                </c:pt>
                <c:pt idx="3507">
                  <c:v>70150</c:v>
                </c:pt>
                <c:pt idx="3508">
                  <c:v>70170</c:v>
                </c:pt>
                <c:pt idx="3509">
                  <c:v>70190</c:v>
                </c:pt>
                <c:pt idx="3510">
                  <c:v>70210</c:v>
                </c:pt>
                <c:pt idx="3511">
                  <c:v>70230</c:v>
                </c:pt>
                <c:pt idx="3512">
                  <c:v>70250</c:v>
                </c:pt>
                <c:pt idx="3513">
                  <c:v>70270</c:v>
                </c:pt>
                <c:pt idx="3514">
                  <c:v>70290</c:v>
                </c:pt>
                <c:pt idx="3515">
                  <c:v>70310</c:v>
                </c:pt>
                <c:pt idx="3516">
                  <c:v>70330</c:v>
                </c:pt>
                <c:pt idx="3517">
                  <c:v>70350</c:v>
                </c:pt>
                <c:pt idx="3518">
                  <c:v>70370</c:v>
                </c:pt>
                <c:pt idx="3519">
                  <c:v>70390</c:v>
                </c:pt>
                <c:pt idx="3520">
                  <c:v>70410</c:v>
                </c:pt>
                <c:pt idx="3521">
                  <c:v>70430</c:v>
                </c:pt>
                <c:pt idx="3522">
                  <c:v>70450</c:v>
                </c:pt>
                <c:pt idx="3523">
                  <c:v>70470</c:v>
                </c:pt>
                <c:pt idx="3524">
                  <c:v>70490</c:v>
                </c:pt>
                <c:pt idx="3525">
                  <c:v>70510</c:v>
                </c:pt>
                <c:pt idx="3526">
                  <c:v>70530</c:v>
                </c:pt>
                <c:pt idx="3527">
                  <c:v>70550</c:v>
                </c:pt>
                <c:pt idx="3528">
                  <c:v>70570</c:v>
                </c:pt>
                <c:pt idx="3529">
                  <c:v>70590</c:v>
                </c:pt>
                <c:pt idx="3530">
                  <c:v>70610</c:v>
                </c:pt>
                <c:pt idx="3531">
                  <c:v>70630</c:v>
                </c:pt>
                <c:pt idx="3532">
                  <c:v>70650</c:v>
                </c:pt>
                <c:pt idx="3533">
                  <c:v>70670</c:v>
                </c:pt>
                <c:pt idx="3534">
                  <c:v>70690</c:v>
                </c:pt>
                <c:pt idx="3535">
                  <c:v>70710</c:v>
                </c:pt>
                <c:pt idx="3536">
                  <c:v>70730</c:v>
                </c:pt>
                <c:pt idx="3537">
                  <c:v>70750</c:v>
                </c:pt>
                <c:pt idx="3538">
                  <c:v>70770</c:v>
                </c:pt>
                <c:pt idx="3539">
                  <c:v>70790</c:v>
                </c:pt>
                <c:pt idx="3540">
                  <c:v>70810</c:v>
                </c:pt>
                <c:pt idx="3541">
                  <c:v>70830</c:v>
                </c:pt>
                <c:pt idx="3542">
                  <c:v>70850</c:v>
                </c:pt>
                <c:pt idx="3543">
                  <c:v>70870</c:v>
                </c:pt>
                <c:pt idx="3544">
                  <c:v>70890</c:v>
                </c:pt>
                <c:pt idx="3545">
                  <c:v>70910</c:v>
                </c:pt>
                <c:pt idx="3546">
                  <c:v>70930</c:v>
                </c:pt>
                <c:pt idx="3547">
                  <c:v>70950</c:v>
                </c:pt>
                <c:pt idx="3548">
                  <c:v>70970</c:v>
                </c:pt>
                <c:pt idx="3549">
                  <c:v>70990</c:v>
                </c:pt>
                <c:pt idx="3550">
                  <c:v>71010</c:v>
                </c:pt>
                <c:pt idx="3551">
                  <c:v>71030</c:v>
                </c:pt>
                <c:pt idx="3552">
                  <c:v>71050</c:v>
                </c:pt>
                <c:pt idx="3553">
                  <c:v>71070</c:v>
                </c:pt>
                <c:pt idx="3554">
                  <c:v>71090</c:v>
                </c:pt>
                <c:pt idx="3555">
                  <c:v>71110</c:v>
                </c:pt>
                <c:pt idx="3556">
                  <c:v>71130</c:v>
                </c:pt>
                <c:pt idx="3557">
                  <c:v>71150</c:v>
                </c:pt>
                <c:pt idx="3558">
                  <c:v>71170</c:v>
                </c:pt>
                <c:pt idx="3559">
                  <c:v>71190</c:v>
                </c:pt>
                <c:pt idx="3560">
                  <c:v>71210</c:v>
                </c:pt>
                <c:pt idx="3561">
                  <c:v>71230</c:v>
                </c:pt>
                <c:pt idx="3562">
                  <c:v>71250</c:v>
                </c:pt>
                <c:pt idx="3563">
                  <c:v>71270</c:v>
                </c:pt>
                <c:pt idx="3564">
                  <c:v>71290</c:v>
                </c:pt>
                <c:pt idx="3565">
                  <c:v>71310</c:v>
                </c:pt>
                <c:pt idx="3566">
                  <c:v>71330</c:v>
                </c:pt>
                <c:pt idx="3567">
                  <c:v>71350</c:v>
                </c:pt>
                <c:pt idx="3568">
                  <c:v>71370</c:v>
                </c:pt>
                <c:pt idx="3569">
                  <c:v>71390</c:v>
                </c:pt>
                <c:pt idx="3570">
                  <c:v>71410</c:v>
                </c:pt>
                <c:pt idx="3571">
                  <c:v>71430</c:v>
                </c:pt>
                <c:pt idx="3572">
                  <c:v>71450</c:v>
                </c:pt>
                <c:pt idx="3573">
                  <c:v>71470</c:v>
                </c:pt>
                <c:pt idx="3574">
                  <c:v>71490</c:v>
                </c:pt>
                <c:pt idx="3575">
                  <c:v>71510</c:v>
                </c:pt>
                <c:pt idx="3576">
                  <c:v>71530</c:v>
                </c:pt>
                <c:pt idx="3577">
                  <c:v>71550</c:v>
                </c:pt>
                <c:pt idx="3578">
                  <c:v>71570</c:v>
                </c:pt>
                <c:pt idx="3579">
                  <c:v>71590</c:v>
                </c:pt>
                <c:pt idx="3580">
                  <c:v>71610</c:v>
                </c:pt>
                <c:pt idx="3581">
                  <c:v>71630</c:v>
                </c:pt>
                <c:pt idx="3582">
                  <c:v>71650</c:v>
                </c:pt>
                <c:pt idx="3583">
                  <c:v>71670</c:v>
                </c:pt>
                <c:pt idx="3584">
                  <c:v>71690</c:v>
                </c:pt>
                <c:pt idx="3585">
                  <c:v>71710</c:v>
                </c:pt>
                <c:pt idx="3586">
                  <c:v>71730</c:v>
                </c:pt>
                <c:pt idx="3587">
                  <c:v>71750</c:v>
                </c:pt>
                <c:pt idx="3588">
                  <c:v>71770</c:v>
                </c:pt>
                <c:pt idx="3589">
                  <c:v>71790</c:v>
                </c:pt>
                <c:pt idx="3590">
                  <c:v>71810</c:v>
                </c:pt>
                <c:pt idx="3591">
                  <c:v>71830</c:v>
                </c:pt>
                <c:pt idx="3592">
                  <c:v>71850</c:v>
                </c:pt>
                <c:pt idx="3593">
                  <c:v>71870</c:v>
                </c:pt>
                <c:pt idx="3594">
                  <c:v>71890</c:v>
                </c:pt>
                <c:pt idx="3595">
                  <c:v>71910</c:v>
                </c:pt>
                <c:pt idx="3596">
                  <c:v>71930</c:v>
                </c:pt>
                <c:pt idx="3597">
                  <c:v>71950</c:v>
                </c:pt>
                <c:pt idx="3598">
                  <c:v>71970</c:v>
                </c:pt>
                <c:pt idx="3599">
                  <c:v>71990</c:v>
                </c:pt>
                <c:pt idx="3600">
                  <c:v>72010</c:v>
                </c:pt>
                <c:pt idx="3601">
                  <c:v>72030</c:v>
                </c:pt>
                <c:pt idx="3602">
                  <c:v>72050</c:v>
                </c:pt>
                <c:pt idx="3603">
                  <c:v>72070</c:v>
                </c:pt>
                <c:pt idx="3604">
                  <c:v>72090</c:v>
                </c:pt>
                <c:pt idx="3605">
                  <c:v>72110</c:v>
                </c:pt>
                <c:pt idx="3606">
                  <c:v>72130</c:v>
                </c:pt>
                <c:pt idx="3607">
                  <c:v>72150</c:v>
                </c:pt>
                <c:pt idx="3608">
                  <c:v>72170</c:v>
                </c:pt>
                <c:pt idx="3609">
                  <c:v>72190</c:v>
                </c:pt>
                <c:pt idx="3610">
                  <c:v>72210</c:v>
                </c:pt>
                <c:pt idx="3611">
                  <c:v>72230</c:v>
                </c:pt>
                <c:pt idx="3612">
                  <c:v>72250</c:v>
                </c:pt>
                <c:pt idx="3613">
                  <c:v>72270</c:v>
                </c:pt>
                <c:pt idx="3614">
                  <c:v>72290</c:v>
                </c:pt>
                <c:pt idx="3615">
                  <c:v>72310</c:v>
                </c:pt>
                <c:pt idx="3616">
                  <c:v>72330</c:v>
                </c:pt>
                <c:pt idx="3617">
                  <c:v>72350</c:v>
                </c:pt>
                <c:pt idx="3618">
                  <c:v>72370</c:v>
                </c:pt>
                <c:pt idx="3619">
                  <c:v>72390</c:v>
                </c:pt>
                <c:pt idx="3620">
                  <c:v>72410</c:v>
                </c:pt>
                <c:pt idx="3621">
                  <c:v>72430</c:v>
                </c:pt>
                <c:pt idx="3622">
                  <c:v>72450</c:v>
                </c:pt>
                <c:pt idx="3623">
                  <c:v>72470</c:v>
                </c:pt>
                <c:pt idx="3624">
                  <c:v>72490</c:v>
                </c:pt>
                <c:pt idx="3625">
                  <c:v>72510</c:v>
                </c:pt>
                <c:pt idx="3626">
                  <c:v>72530</c:v>
                </c:pt>
                <c:pt idx="3627">
                  <c:v>72550</c:v>
                </c:pt>
                <c:pt idx="3628">
                  <c:v>72570</c:v>
                </c:pt>
                <c:pt idx="3629">
                  <c:v>72590</c:v>
                </c:pt>
                <c:pt idx="3630">
                  <c:v>72610</c:v>
                </c:pt>
                <c:pt idx="3631">
                  <c:v>72630</c:v>
                </c:pt>
                <c:pt idx="3632">
                  <c:v>72650</c:v>
                </c:pt>
                <c:pt idx="3633">
                  <c:v>72670</c:v>
                </c:pt>
                <c:pt idx="3634">
                  <c:v>72690</c:v>
                </c:pt>
                <c:pt idx="3635">
                  <c:v>72710</c:v>
                </c:pt>
                <c:pt idx="3636">
                  <c:v>72730</c:v>
                </c:pt>
                <c:pt idx="3637">
                  <c:v>72750</c:v>
                </c:pt>
                <c:pt idx="3638">
                  <c:v>72770</c:v>
                </c:pt>
                <c:pt idx="3639">
                  <c:v>72790</c:v>
                </c:pt>
                <c:pt idx="3640">
                  <c:v>72810</c:v>
                </c:pt>
                <c:pt idx="3641">
                  <c:v>72830</c:v>
                </c:pt>
                <c:pt idx="3642">
                  <c:v>72850</c:v>
                </c:pt>
                <c:pt idx="3643">
                  <c:v>72870</c:v>
                </c:pt>
                <c:pt idx="3644">
                  <c:v>72890</c:v>
                </c:pt>
                <c:pt idx="3645">
                  <c:v>72910</c:v>
                </c:pt>
                <c:pt idx="3646">
                  <c:v>72930</c:v>
                </c:pt>
                <c:pt idx="3647">
                  <c:v>72950</c:v>
                </c:pt>
                <c:pt idx="3648">
                  <c:v>72970</c:v>
                </c:pt>
                <c:pt idx="3649">
                  <c:v>72990</c:v>
                </c:pt>
                <c:pt idx="3650">
                  <c:v>73010</c:v>
                </c:pt>
                <c:pt idx="3651">
                  <c:v>73030</c:v>
                </c:pt>
                <c:pt idx="3652">
                  <c:v>73050</c:v>
                </c:pt>
                <c:pt idx="3653">
                  <c:v>73070</c:v>
                </c:pt>
                <c:pt idx="3654">
                  <c:v>73090</c:v>
                </c:pt>
                <c:pt idx="3655">
                  <c:v>73110</c:v>
                </c:pt>
                <c:pt idx="3656">
                  <c:v>73130</c:v>
                </c:pt>
                <c:pt idx="3657">
                  <c:v>73150</c:v>
                </c:pt>
                <c:pt idx="3658">
                  <c:v>73170</c:v>
                </c:pt>
                <c:pt idx="3659">
                  <c:v>73190</c:v>
                </c:pt>
                <c:pt idx="3660">
                  <c:v>73210</c:v>
                </c:pt>
                <c:pt idx="3661">
                  <c:v>73230</c:v>
                </c:pt>
                <c:pt idx="3662">
                  <c:v>73250</c:v>
                </c:pt>
                <c:pt idx="3663">
                  <c:v>73270</c:v>
                </c:pt>
                <c:pt idx="3664">
                  <c:v>73290</c:v>
                </c:pt>
                <c:pt idx="3665">
                  <c:v>73310</c:v>
                </c:pt>
                <c:pt idx="3666">
                  <c:v>73330</c:v>
                </c:pt>
                <c:pt idx="3667">
                  <c:v>73350</c:v>
                </c:pt>
                <c:pt idx="3668">
                  <c:v>73370</c:v>
                </c:pt>
                <c:pt idx="3669">
                  <c:v>73390</c:v>
                </c:pt>
                <c:pt idx="3670">
                  <c:v>73410</c:v>
                </c:pt>
                <c:pt idx="3671">
                  <c:v>73430</c:v>
                </c:pt>
                <c:pt idx="3672">
                  <c:v>73450</c:v>
                </c:pt>
                <c:pt idx="3673">
                  <c:v>73470</c:v>
                </c:pt>
                <c:pt idx="3674">
                  <c:v>73490</c:v>
                </c:pt>
                <c:pt idx="3675">
                  <c:v>73510</c:v>
                </c:pt>
                <c:pt idx="3676">
                  <c:v>73530</c:v>
                </c:pt>
                <c:pt idx="3677">
                  <c:v>73550</c:v>
                </c:pt>
                <c:pt idx="3678">
                  <c:v>73570</c:v>
                </c:pt>
                <c:pt idx="3679">
                  <c:v>73590</c:v>
                </c:pt>
                <c:pt idx="3680">
                  <c:v>73610</c:v>
                </c:pt>
                <c:pt idx="3681">
                  <c:v>73630</c:v>
                </c:pt>
                <c:pt idx="3682">
                  <c:v>73650</c:v>
                </c:pt>
                <c:pt idx="3683">
                  <c:v>73670</c:v>
                </c:pt>
                <c:pt idx="3684">
                  <c:v>73690</c:v>
                </c:pt>
                <c:pt idx="3685">
                  <c:v>73710</c:v>
                </c:pt>
                <c:pt idx="3686">
                  <c:v>73730</c:v>
                </c:pt>
                <c:pt idx="3687">
                  <c:v>73750</c:v>
                </c:pt>
                <c:pt idx="3688">
                  <c:v>73770</c:v>
                </c:pt>
                <c:pt idx="3689">
                  <c:v>73790</c:v>
                </c:pt>
                <c:pt idx="3690">
                  <c:v>73810</c:v>
                </c:pt>
                <c:pt idx="3691">
                  <c:v>73830</c:v>
                </c:pt>
                <c:pt idx="3692">
                  <c:v>73850</c:v>
                </c:pt>
                <c:pt idx="3693">
                  <c:v>73870</c:v>
                </c:pt>
                <c:pt idx="3694">
                  <c:v>73890</c:v>
                </c:pt>
                <c:pt idx="3695">
                  <c:v>73910</c:v>
                </c:pt>
                <c:pt idx="3696">
                  <c:v>73930</c:v>
                </c:pt>
                <c:pt idx="3697">
                  <c:v>73950</c:v>
                </c:pt>
                <c:pt idx="3698">
                  <c:v>73970</c:v>
                </c:pt>
                <c:pt idx="3699">
                  <c:v>73990</c:v>
                </c:pt>
                <c:pt idx="3700">
                  <c:v>74010</c:v>
                </c:pt>
                <c:pt idx="3701">
                  <c:v>74030</c:v>
                </c:pt>
                <c:pt idx="3702">
                  <c:v>74050</c:v>
                </c:pt>
                <c:pt idx="3703">
                  <c:v>74070</c:v>
                </c:pt>
                <c:pt idx="3704">
                  <c:v>74090</c:v>
                </c:pt>
                <c:pt idx="3705">
                  <c:v>74110</c:v>
                </c:pt>
                <c:pt idx="3706">
                  <c:v>74130</c:v>
                </c:pt>
                <c:pt idx="3707">
                  <c:v>74150</c:v>
                </c:pt>
                <c:pt idx="3708">
                  <c:v>74170</c:v>
                </c:pt>
                <c:pt idx="3709">
                  <c:v>74190</c:v>
                </c:pt>
                <c:pt idx="3710">
                  <c:v>74210</c:v>
                </c:pt>
                <c:pt idx="3711">
                  <c:v>74230</c:v>
                </c:pt>
                <c:pt idx="3712">
                  <c:v>74250</c:v>
                </c:pt>
                <c:pt idx="3713">
                  <c:v>74270</c:v>
                </c:pt>
                <c:pt idx="3714">
                  <c:v>74290</c:v>
                </c:pt>
                <c:pt idx="3715">
                  <c:v>74310</c:v>
                </c:pt>
                <c:pt idx="3716">
                  <c:v>74330</c:v>
                </c:pt>
                <c:pt idx="3717">
                  <c:v>74350</c:v>
                </c:pt>
                <c:pt idx="3718">
                  <c:v>74370</c:v>
                </c:pt>
                <c:pt idx="3719">
                  <c:v>74390</c:v>
                </c:pt>
                <c:pt idx="3720">
                  <c:v>74410</c:v>
                </c:pt>
                <c:pt idx="3721">
                  <c:v>74430</c:v>
                </c:pt>
                <c:pt idx="3722">
                  <c:v>74450</c:v>
                </c:pt>
                <c:pt idx="3723">
                  <c:v>74470</c:v>
                </c:pt>
                <c:pt idx="3724">
                  <c:v>74490</c:v>
                </c:pt>
                <c:pt idx="3725">
                  <c:v>74510</c:v>
                </c:pt>
                <c:pt idx="3726">
                  <c:v>74530</c:v>
                </c:pt>
                <c:pt idx="3727">
                  <c:v>74550</c:v>
                </c:pt>
                <c:pt idx="3728">
                  <c:v>74570</c:v>
                </c:pt>
                <c:pt idx="3729">
                  <c:v>74590</c:v>
                </c:pt>
                <c:pt idx="3730">
                  <c:v>74610</c:v>
                </c:pt>
                <c:pt idx="3731">
                  <c:v>74630</c:v>
                </c:pt>
                <c:pt idx="3732">
                  <c:v>74650</c:v>
                </c:pt>
                <c:pt idx="3733">
                  <c:v>74670</c:v>
                </c:pt>
                <c:pt idx="3734">
                  <c:v>74690</c:v>
                </c:pt>
                <c:pt idx="3735">
                  <c:v>74710</c:v>
                </c:pt>
                <c:pt idx="3736">
                  <c:v>74730</c:v>
                </c:pt>
                <c:pt idx="3737">
                  <c:v>74750</c:v>
                </c:pt>
                <c:pt idx="3738">
                  <c:v>74770</c:v>
                </c:pt>
                <c:pt idx="3739">
                  <c:v>74790</c:v>
                </c:pt>
                <c:pt idx="3740">
                  <c:v>74810</c:v>
                </c:pt>
                <c:pt idx="3741">
                  <c:v>74830</c:v>
                </c:pt>
                <c:pt idx="3742">
                  <c:v>74850</c:v>
                </c:pt>
                <c:pt idx="3743">
                  <c:v>74870</c:v>
                </c:pt>
                <c:pt idx="3744">
                  <c:v>74890</c:v>
                </c:pt>
                <c:pt idx="3745">
                  <c:v>74910</c:v>
                </c:pt>
                <c:pt idx="3746">
                  <c:v>74930</c:v>
                </c:pt>
                <c:pt idx="3747">
                  <c:v>74950</c:v>
                </c:pt>
                <c:pt idx="3748">
                  <c:v>74970</c:v>
                </c:pt>
                <c:pt idx="3749">
                  <c:v>74990</c:v>
                </c:pt>
                <c:pt idx="3750">
                  <c:v>75010</c:v>
                </c:pt>
                <c:pt idx="3751">
                  <c:v>75030</c:v>
                </c:pt>
                <c:pt idx="3752">
                  <c:v>75050</c:v>
                </c:pt>
                <c:pt idx="3753">
                  <c:v>75070</c:v>
                </c:pt>
                <c:pt idx="3754">
                  <c:v>75090</c:v>
                </c:pt>
                <c:pt idx="3755">
                  <c:v>75110</c:v>
                </c:pt>
                <c:pt idx="3756">
                  <c:v>75130</c:v>
                </c:pt>
                <c:pt idx="3757">
                  <c:v>75150</c:v>
                </c:pt>
                <c:pt idx="3758">
                  <c:v>75170</c:v>
                </c:pt>
                <c:pt idx="3759">
                  <c:v>75190</c:v>
                </c:pt>
                <c:pt idx="3760">
                  <c:v>75210</c:v>
                </c:pt>
                <c:pt idx="3761">
                  <c:v>75230</c:v>
                </c:pt>
                <c:pt idx="3762">
                  <c:v>75250</c:v>
                </c:pt>
                <c:pt idx="3763">
                  <c:v>75270</c:v>
                </c:pt>
                <c:pt idx="3764">
                  <c:v>75290</c:v>
                </c:pt>
                <c:pt idx="3765">
                  <c:v>75310</c:v>
                </c:pt>
                <c:pt idx="3766">
                  <c:v>75330</c:v>
                </c:pt>
                <c:pt idx="3767">
                  <c:v>75350</c:v>
                </c:pt>
                <c:pt idx="3768">
                  <c:v>75370</c:v>
                </c:pt>
                <c:pt idx="3769">
                  <c:v>75390</c:v>
                </c:pt>
                <c:pt idx="3770">
                  <c:v>75410</c:v>
                </c:pt>
                <c:pt idx="3771">
                  <c:v>75430</c:v>
                </c:pt>
                <c:pt idx="3772">
                  <c:v>75450</c:v>
                </c:pt>
                <c:pt idx="3773">
                  <c:v>75470</c:v>
                </c:pt>
                <c:pt idx="3774">
                  <c:v>75490</c:v>
                </c:pt>
                <c:pt idx="3775">
                  <c:v>75510</c:v>
                </c:pt>
                <c:pt idx="3776">
                  <c:v>75530</c:v>
                </c:pt>
                <c:pt idx="3777">
                  <c:v>75550</c:v>
                </c:pt>
                <c:pt idx="3778">
                  <c:v>75570</c:v>
                </c:pt>
                <c:pt idx="3779">
                  <c:v>75590</c:v>
                </c:pt>
                <c:pt idx="3780">
                  <c:v>75610</c:v>
                </c:pt>
                <c:pt idx="3781">
                  <c:v>75630</c:v>
                </c:pt>
                <c:pt idx="3782">
                  <c:v>75650</c:v>
                </c:pt>
                <c:pt idx="3783">
                  <c:v>75670</c:v>
                </c:pt>
                <c:pt idx="3784">
                  <c:v>75690</c:v>
                </c:pt>
                <c:pt idx="3785">
                  <c:v>75710</c:v>
                </c:pt>
                <c:pt idx="3786">
                  <c:v>75730</c:v>
                </c:pt>
                <c:pt idx="3787">
                  <c:v>75750</c:v>
                </c:pt>
                <c:pt idx="3788">
                  <c:v>75770</c:v>
                </c:pt>
                <c:pt idx="3789">
                  <c:v>75790</c:v>
                </c:pt>
                <c:pt idx="3790">
                  <c:v>75810</c:v>
                </c:pt>
                <c:pt idx="3791">
                  <c:v>75830</c:v>
                </c:pt>
                <c:pt idx="3792">
                  <c:v>75850</c:v>
                </c:pt>
                <c:pt idx="3793">
                  <c:v>75870</c:v>
                </c:pt>
                <c:pt idx="3794">
                  <c:v>75890</c:v>
                </c:pt>
                <c:pt idx="3795">
                  <c:v>75910</c:v>
                </c:pt>
                <c:pt idx="3796">
                  <c:v>75930</c:v>
                </c:pt>
                <c:pt idx="3797">
                  <c:v>75950</c:v>
                </c:pt>
                <c:pt idx="3798">
                  <c:v>75970</c:v>
                </c:pt>
                <c:pt idx="3799">
                  <c:v>75990</c:v>
                </c:pt>
                <c:pt idx="3800">
                  <c:v>76010</c:v>
                </c:pt>
                <c:pt idx="3801">
                  <c:v>76030</c:v>
                </c:pt>
                <c:pt idx="3802">
                  <c:v>76050</c:v>
                </c:pt>
                <c:pt idx="3803">
                  <c:v>76070</c:v>
                </c:pt>
                <c:pt idx="3804">
                  <c:v>76090</c:v>
                </c:pt>
                <c:pt idx="3805">
                  <c:v>76110</c:v>
                </c:pt>
                <c:pt idx="3806">
                  <c:v>76130</c:v>
                </c:pt>
                <c:pt idx="3807">
                  <c:v>76150</c:v>
                </c:pt>
                <c:pt idx="3808">
                  <c:v>76170</c:v>
                </c:pt>
                <c:pt idx="3809">
                  <c:v>76190</c:v>
                </c:pt>
                <c:pt idx="3810">
                  <c:v>76210</c:v>
                </c:pt>
                <c:pt idx="3811">
                  <c:v>76230</c:v>
                </c:pt>
                <c:pt idx="3812">
                  <c:v>76250</c:v>
                </c:pt>
                <c:pt idx="3813">
                  <c:v>76270</c:v>
                </c:pt>
                <c:pt idx="3814">
                  <c:v>76290</c:v>
                </c:pt>
                <c:pt idx="3815">
                  <c:v>76310</c:v>
                </c:pt>
                <c:pt idx="3816">
                  <c:v>76330</c:v>
                </c:pt>
                <c:pt idx="3817">
                  <c:v>76350</c:v>
                </c:pt>
                <c:pt idx="3818">
                  <c:v>76370</c:v>
                </c:pt>
                <c:pt idx="3819">
                  <c:v>76390</c:v>
                </c:pt>
                <c:pt idx="3820">
                  <c:v>76410</c:v>
                </c:pt>
                <c:pt idx="3821">
                  <c:v>76430</c:v>
                </c:pt>
                <c:pt idx="3822">
                  <c:v>76450</c:v>
                </c:pt>
                <c:pt idx="3823">
                  <c:v>76470</c:v>
                </c:pt>
                <c:pt idx="3824">
                  <c:v>76490</c:v>
                </c:pt>
                <c:pt idx="3825">
                  <c:v>76510</c:v>
                </c:pt>
                <c:pt idx="3826">
                  <c:v>76530</c:v>
                </c:pt>
                <c:pt idx="3827">
                  <c:v>76550</c:v>
                </c:pt>
                <c:pt idx="3828">
                  <c:v>76570</c:v>
                </c:pt>
                <c:pt idx="3829">
                  <c:v>76590</c:v>
                </c:pt>
                <c:pt idx="3830">
                  <c:v>76610</c:v>
                </c:pt>
                <c:pt idx="3831">
                  <c:v>76630</c:v>
                </c:pt>
                <c:pt idx="3832">
                  <c:v>76650</c:v>
                </c:pt>
                <c:pt idx="3833">
                  <c:v>76670</c:v>
                </c:pt>
                <c:pt idx="3834">
                  <c:v>76690</c:v>
                </c:pt>
                <c:pt idx="3835">
                  <c:v>76710</c:v>
                </c:pt>
                <c:pt idx="3836">
                  <c:v>76730</c:v>
                </c:pt>
                <c:pt idx="3837">
                  <c:v>76750</c:v>
                </c:pt>
                <c:pt idx="3838">
                  <c:v>76770</c:v>
                </c:pt>
                <c:pt idx="3839">
                  <c:v>76790</c:v>
                </c:pt>
                <c:pt idx="3840">
                  <c:v>76810</c:v>
                </c:pt>
                <c:pt idx="3841">
                  <c:v>76830</c:v>
                </c:pt>
                <c:pt idx="3842">
                  <c:v>76850</c:v>
                </c:pt>
                <c:pt idx="3843">
                  <c:v>76870</c:v>
                </c:pt>
                <c:pt idx="3844">
                  <c:v>76890</c:v>
                </c:pt>
                <c:pt idx="3845">
                  <c:v>76910</c:v>
                </c:pt>
                <c:pt idx="3846">
                  <c:v>76930</c:v>
                </c:pt>
                <c:pt idx="3847">
                  <c:v>76950</c:v>
                </c:pt>
                <c:pt idx="3848">
                  <c:v>76970</c:v>
                </c:pt>
                <c:pt idx="3849">
                  <c:v>76990</c:v>
                </c:pt>
                <c:pt idx="3850">
                  <c:v>77010</c:v>
                </c:pt>
                <c:pt idx="3851">
                  <c:v>77030</c:v>
                </c:pt>
                <c:pt idx="3852">
                  <c:v>77050</c:v>
                </c:pt>
                <c:pt idx="3853">
                  <c:v>77070</c:v>
                </c:pt>
                <c:pt idx="3854">
                  <c:v>77090</c:v>
                </c:pt>
                <c:pt idx="3855">
                  <c:v>77110</c:v>
                </c:pt>
                <c:pt idx="3856">
                  <c:v>77130</c:v>
                </c:pt>
                <c:pt idx="3857">
                  <c:v>77150</c:v>
                </c:pt>
                <c:pt idx="3858">
                  <c:v>77170</c:v>
                </c:pt>
                <c:pt idx="3859">
                  <c:v>77190</c:v>
                </c:pt>
                <c:pt idx="3860">
                  <c:v>77210</c:v>
                </c:pt>
                <c:pt idx="3861">
                  <c:v>77230</c:v>
                </c:pt>
                <c:pt idx="3862">
                  <c:v>77250</c:v>
                </c:pt>
                <c:pt idx="3863">
                  <c:v>77270</c:v>
                </c:pt>
                <c:pt idx="3864">
                  <c:v>77290</c:v>
                </c:pt>
                <c:pt idx="3865">
                  <c:v>77310</c:v>
                </c:pt>
                <c:pt idx="3866">
                  <c:v>77330</c:v>
                </c:pt>
                <c:pt idx="3867">
                  <c:v>77350</c:v>
                </c:pt>
                <c:pt idx="3868">
                  <c:v>77370</c:v>
                </c:pt>
                <c:pt idx="3869">
                  <c:v>77390</c:v>
                </c:pt>
                <c:pt idx="3870">
                  <c:v>77410</c:v>
                </c:pt>
                <c:pt idx="3871">
                  <c:v>77430</c:v>
                </c:pt>
                <c:pt idx="3872">
                  <c:v>77450</c:v>
                </c:pt>
                <c:pt idx="3873">
                  <c:v>77470</c:v>
                </c:pt>
                <c:pt idx="3874">
                  <c:v>77490</c:v>
                </c:pt>
                <c:pt idx="3875">
                  <c:v>77510</c:v>
                </c:pt>
                <c:pt idx="3876">
                  <c:v>77530</c:v>
                </c:pt>
                <c:pt idx="3877">
                  <c:v>77550</c:v>
                </c:pt>
                <c:pt idx="3878">
                  <c:v>77570</c:v>
                </c:pt>
                <c:pt idx="3879">
                  <c:v>77590</c:v>
                </c:pt>
                <c:pt idx="3880">
                  <c:v>77610</c:v>
                </c:pt>
                <c:pt idx="3881">
                  <c:v>77630</c:v>
                </c:pt>
                <c:pt idx="3882">
                  <c:v>77650</c:v>
                </c:pt>
                <c:pt idx="3883">
                  <c:v>77670</c:v>
                </c:pt>
                <c:pt idx="3884">
                  <c:v>77690</c:v>
                </c:pt>
                <c:pt idx="3885">
                  <c:v>77710</c:v>
                </c:pt>
                <c:pt idx="3886">
                  <c:v>77730</c:v>
                </c:pt>
                <c:pt idx="3887">
                  <c:v>77750</c:v>
                </c:pt>
                <c:pt idx="3888">
                  <c:v>77770</c:v>
                </c:pt>
                <c:pt idx="3889">
                  <c:v>77790</c:v>
                </c:pt>
                <c:pt idx="3890">
                  <c:v>77810</c:v>
                </c:pt>
                <c:pt idx="3891">
                  <c:v>77830</c:v>
                </c:pt>
                <c:pt idx="3892">
                  <c:v>77850</c:v>
                </c:pt>
                <c:pt idx="3893">
                  <c:v>77870</c:v>
                </c:pt>
                <c:pt idx="3894">
                  <c:v>77890</c:v>
                </c:pt>
                <c:pt idx="3895">
                  <c:v>77910</c:v>
                </c:pt>
                <c:pt idx="3896">
                  <c:v>77930</c:v>
                </c:pt>
                <c:pt idx="3897">
                  <c:v>77950</c:v>
                </c:pt>
                <c:pt idx="3898">
                  <c:v>77970</c:v>
                </c:pt>
                <c:pt idx="3899">
                  <c:v>77990</c:v>
                </c:pt>
                <c:pt idx="3900">
                  <c:v>78010</c:v>
                </c:pt>
                <c:pt idx="3901">
                  <c:v>78030</c:v>
                </c:pt>
                <c:pt idx="3902">
                  <c:v>78050</c:v>
                </c:pt>
                <c:pt idx="3903">
                  <c:v>78070</c:v>
                </c:pt>
                <c:pt idx="3904">
                  <c:v>78090</c:v>
                </c:pt>
                <c:pt idx="3905">
                  <c:v>78110</c:v>
                </c:pt>
                <c:pt idx="3906">
                  <c:v>78130</c:v>
                </c:pt>
                <c:pt idx="3907">
                  <c:v>78150</c:v>
                </c:pt>
                <c:pt idx="3908">
                  <c:v>78170</c:v>
                </c:pt>
                <c:pt idx="3909">
                  <c:v>78190</c:v>
                </c:pt>
                <c:pt idx="3910">
                  <c:v>78210</c:v>
                </c:pt>
                <c:pt idx="3911">
                  <c:v>78230</c:v>
                </c:pt>
                <c:pt idx="3912">
                  <c:v>78250</c:v>
                </c:pt>
                <c:pt idx="3913">
                  <c:v>78270</c:v>
                </c:pt>
                <c:pt idx="3914">
                  <c:v>78290</c:v>
                </c:pt>
                <c:pt idx="3915">
                  <c:v>78310</c:v>
                </c:pt>
                <c:pt idx="3916">
                  <c:v>78330</c:v>
                </c:pt>
                <c:pt idx="3917">
                  <c:v>78350</c:v>
                </c:pt>
                <c:pt idx="3918">
                  <c:v>78370</c:v>
                </c:pt>
                <c:pt idx="3919">
                  <c:v>78390</c:v>
                </c:pt>
                <c:pt idx="3920">
                  <c:v>78410</c:v>
                </c:pt>
                <c:pt idx="3921">
                  <c:v>78430</c:v>
                </c:pt>
                <c:pt idx="3922">
                  <c:v>78450</c:v>
                </c:pt>
                <c:pt idx="3923">
                  <c:v>78470</c:v>
                </c:pt>
                <c:pt idx="3924">
                  <c:v>78490</c:v>
                </c:pt>
                <c:pt idx="3925">
                  <c:v>78510</c:v>
                </c:pt>
                <c:pt idx="3926">
                  <c:v>78530</c:v>
                </c:pt>
                <c:pt idx="3927">
                  <c:v>78550</c:v>
                </c:pt>
                <c:pt idx="3928">
                  <c:v>78570</c:v>
                </c:pt>
                <c:pt idx="3929">
                  <c:v>78590</c:v>
                </c:pt>
                <c:pt idx="3930">
                  <c:v>78610</c:v>
                </c:pt>
                <c:pt idx="3931">
                  <c:v>78630</c:v>
                </c:pt>
                <c:pt idx="3932">
                  <c:v>78650</c:v>
                </c:pt>
                <c:pt idx="3933">
                  <c:v>78670</c:v>
                </c:pt>
                <c:pt idx="3934">
                  <c:v>78690</c:v>
                </c:pt>
                <c:pt idx="3935">
                  <c:v>78710</c:v>
                </c:pt>
                <c:pt idx="3936">
                  <c:v>78730</c:v>
                </c:pt>
                <c:pt idx="3937">
                  <c:v>78750</c:v>
                </c:pt>
                <c:pt idx="3938">
                  <c:v>78770</c:v>
                </c:pt>
                <c:pt idx="3939">
                  <c:v>78790</c:v>
                </c:pt>
                <c:pt idx="3940">
                  <c:v>78810</c:v>
                </c:pt>
                <c:pt idx="3941">
                  <c:v>78830</c:v>
                </c:pt>
                <c:pt idx="3942">
                  <c:v>78850</c:v>
                </c:pt>
                <c:pt idx="3943">
                  <c:v>78870</c:v>
                </c:pt>
                <c:pt idx="3944">
                  <c:v>78890</c:v>
                </c:pt>
                <c:pt idx="3945">
                  <c:v>78910</c:v>
                </c:pt>
                <c:pt idx="3946">
                  <c:v>78930</c:v>
                </c:pt>
                <c:pt idx="3947">
                  <c:v>78950</c:v>
                </c:pt>
                <c:pt idx="3948">
                  <c:v>78970</c:v>
                </c:pt>
                <c:pt idx="3949">
                  <c:v>78990</c:v>
                </c:pt>
                <c:pt idx="3950">
                  <c:v>79010</c:v>
                </c:pt>
                <c:pt idx="3951">
                  <c:v>79030</c:v>
                </c:pt>
                <c:pt idx="3952">
                  <c:v>79050</c:v>
                </c:pt>
                <c:pt idx="3953">
                  <c:v>79070</c:v>
                </c:pt>
                <c:pt idx="3954">
                  <c:v>79090</c:v>
                </c:pt>
                <c:pt idx="3955">
                  <c:v>79110</c:v>
                </c:pt>
                <c:pt idx="3956">
                  <c:v>79130</c:v>
                </c:pt>
                <c:pt idx="3957">
                  <c:v>79150</c:v>
                </c:pt>
                <c:pt idx="3958">
                  <c:v>79170</c:v>
                </c:pt>
                <c:pt idx="3959">
                  <c:v>79190</c:v>
                </c:pt>
                <c:pt idx="3960">
                  <c:v>79210</c:v>
                </c:pt>
                <c:pt idx="3961">
                  <c:v>79230</c:v>
                </c:pt>
                <c:pt idx="3962">
                  <c:v>79250</c:v>
                </c:pt>
                <c:pt idx="3963">
                  <c:v>79270</c:v>
                </c:pt>
                <c:pt idx="3964">
                  <c:v>79290</c:v>
                </c:pt>
                <c:pt idx="3965">
                  <c:v>79310</c:v>
                </c:pt>
                <c:pt idx="3966">
                  <c:v>79330</c:v>
                </c:pt>
                <c:pt idx="3967">
                  <c:v>79350</c:v>
                </c:pt>
                <c:pt idx="3968">
                  <c:v>79370</c:v>
                </c:pt>
                <c:pt idx="3969">
                  <c:v>79390</c:v>
                </c:pt>
                <c:pt idx="3970">
                  <c:v>79410</c:v>
                </c:pt>
                <c:pt idx="3971">
                  <c:v>79430</c:v>
                </c:pt>
                <c:pt idx="3972">
                  <c:v>79450</c:v>
                </c:pt>
                <c:pt idx="3973">
                  <c:v>79470</c:v>
                </c:pt>
                <c:pt idx="3974">
                  <c:v>79490</c:v>
                </c:pt>
                <c:pt idx="3975">
                  <c:v>79510</c:v>
                </c:pt>
                <c:pt idx="3976">
                  <c:v>79530</c:v>
                </c:pt>
                <c:pt idx="3977">
                  <c:v>79550</c:v>
                </c:pt>
                <c:pt idx="3978">
                  <c:v>79570</c:v>
                </c:pt>
                <c:pt idx="3979">
                  <c:v>79590</c:v>
                </c:pt>
                <c:pt idx="3980">
                  <c:v>79610</c:v>
                </c:pt>
                <c:pt idx="3981">
                  <c:v>79630</c:v>
                </c:pt>
                <c:pt idx="3982">
                  <c:v>79650</c:v>
                </c:pt>
                <c:pt idx="3983">
                  <c:v>79670</c:v>
                </c:pt>
                <c:pt idx="3984">
                  <c:v>79690</c:v>
                </c:pt>
                <c:pt idx="3985">
                  <c:v>79710</c:v>
                </c:pt>
                <c:pt idx="3986">
                  <c:v>79730</c:v>
                </c:pt>
                <c:pt idx="3987">
                  <c:v>79750</c:v>
                </c:pt>
                <c:pt idx="3988">
                  <c:v>79770</c:v>
                </c:pt>
                <c:pt idx="3989">
                  <c:v>79790</c:v>
                </c:pt>
                <c:pt idx="3990">
                  <c:v>79810</c:v>
                </c:pt>
                <c:pt idx="3991">
                  <c:v>79830</c:v>
                </c:pt>
                <c:pt idx="3992">
                  <c:v>79850</c:v>
                </c:pt>
                <c:pt idx="3993">
                  <c:v>79870</c:v>
                </c:pt>
                <c:pt idx="3994">
                  <c:v>79890</c:v>
                </c:pt>
                <c:pt idx="3995">
                  <c:v>79910</c:v>
                </c:pt>
                <c:pt idx="3996">
                  <c:v>79930</c:v>
                </c:pt>
                <c:pt idx="3997">
                  <c:v>79950</c:v>
                </c:pt>
                <c:pt idx="3998">
                  <c:v>79970</c:v>
                </c:pt>
                <c:pt idx="3999">
                  <c:v>79990</c:v>
                </c:pt>
                <c:pt idx="4000">
                  <c:v>80010</c:v>
                </c:pt>
                <c:pt idx="4001">
                  <c:v>80030</c:v>
                </c:pt>
                <c:pt idx="4002">
                  <c:v>80050</c:v>
                </c:pt>
                <c:pt idx="4003">
                  <c:v>80070</c:v>
                </c:pt>
                <c:pt idx="4004">
                  <c:v>80090</c:v>
                </c:pt>
                <c:pt idx="4005">
                  <c:v>80110</c:v>
                </c:pt>
                <c:pt idx="4006">
                  <c:v>80130</c:v>
                </c:pt>
                <c:pt idx="4007">
                  <c:v>80150</c:v>
                </c:pt>
                <c:pt idx="4008">
                  <c:v>80170</c:v>
                </c:pt>
                <c:pt idx="4009">
                  <c:v>80190</c:v>
                </c:pt>
                <c:pt idx="4010">
                  <c:v>80210</c:v>
                </c:pt>
                <c:pt idx="4011">
                  <c:v>80230</c:v>
                </c:pt>
                <c:pt idx="4012">
                  <c:v>80250</c:v>
                </c:pt>
                <c:pt idx="4013">
                  <c:v>80270</c:v>
                </c:pt>
                <c:pt idx="4014">
                  <c:v>80290</c:v>
                </c:pt>
                <c:pt idx="4015">
                  <c:v>80310</c:v>
                </c:pt>
                <c:pt idx="4016">
                  <c:v>80330</c:v>
                </c:pt>
                <c:pt idx="4017">
                  <c:v>80350</c:v>
                </c:pt>
                <c:pt idx="4018">
                  <c:v>80370</c:v>
                </c:pt>
                <c:pt idx="4019">
                  <c:v>80390</c:v>
                </c:pt>
                <c:pt idx="4020">
                  <c:v>80410</c:v>
                </c:pt>
                <c:pt idx="4021">
                  <c:v>80430</c:v>
                </c:pt>
                <c:pt idx="4022">
                  <c:v>80450</c:v>
                </c:pt>
                <c:pt idx="4023">
                  <c:v>80470</c:v>
                </c:pt>
                <c:pt idx="4024">
                  <c:v>80490</c:v>
                </c:pt>
                <c:pt idx="4025">
                  <c:v>80510</c:v>
                </c:pt>
                <c:pt idx="4026">
                  <c:v>80530</c:v>
                </c:pt>
                <c:pt idx="4027">
                  <c:v>80550</c:v>
                </c:pt>
                <c:pt idx="4028">
                  <c:v>80570</c:v>
                </c:pt>
                <c:pt idx="4029">
                  <c:v>80590</c:v>
                </c:pt>
                <c:pt idx="4030">
                  <c:v>80610</c:v>
                </c:pt>
                <c:pt idx="4031">
                  <c:v>80630</c:v>
                </c:pt>
                <c:pt idx="4032">
                  <c:v>80650</c:v>
                </c:pt>
                <c:pt idx="4033">
                  <c:v>80670</c:v>
                </c:pt>
                <c:pt idx="4034">
                  <c:v>80690</c:v>
                </c:pt>
                <c:pt idx="4035">
                  <c:v>80710</c:v>
                </c:pt>
                <c:pt idx="4036">
                  <c:v>80730</c:v>
                </c:pt>
                <c:pt idx="4037">
                  <c:v>80750</c:v>
                </c:pt>
                <c:pt idx="4038">
                  <c:v>80770</c:v>
                </c:pt>
                <c:pt idx="4039">
                  <c:v>80790</c:v>
                </c:pt>
                <c:pt idx="4040">
                  <c:v>80810</c:v>
                </c:pt>
                <c:pt idx="4041">
                  <c:v>80830</c:v>
                </c:pt>
                <c:pt idx="4042">
                  <c:v>80850</c:v>
                </c:pt>
                <c:pt idx="4043">
                  <c:v>80870</c:v>
                </c:pt>
                <c:pt idx="4044">
                  <c:v>80890</c:v>
                </c:pt>
                <c:pt idx="4045">
                  <c:v>80910</c:v>
                </c:pt>
                <c:pt idx="4046">
                  <c:v>80930</c:v>
                </c:pt>
                <c:pt idx="4047">
                  <c:v>80950</c:v>
                </c:pt>
                <c:pt idx="4048">
                  <c:v>80970</c:v>
                </c:pt>
                <c:pt idx="4049">
                  <c:v>80990</c:v>
                </c:pt>
                <c:pt idx="4050">
                  <c:v>81010</c:v>
                </c:pt>
                <c:pt idx="4051">
                  <c:v>81030</c:v>
                </c:pt>
                <c:pt idx="4052">
                  <c:v>81050</c:v>
                </c:pt>
                <c:pt idx="4053">
                  <c:v>81070</c:v>
                </c:pt>
                <c:pt idx="4054">
                  <c:v>81090</c:v>
                </c:pt>
                <c:pt idx="4055">
                  <c:v>81110</c:v>
                </c:pt>
                <c:pt idx="4056">
                  <c:v>81130</c:v>
                </c:pt>
                <c:pt idx="4057">
                  <c:v>81150</c:v>
                </c:pt>
                <c:pt idx="4058">
                  <c:v>81170</c:v>
                </c:pt>
                <c:pt idx="4059">
                  <c:v>81190</c:v>
                </c:pt>
                <c:pt idx="4060">
                  <c:v>81210</c:v>
                </c:pt>
                <c:pt idx="4061">
                  <c:v>81230</c:v>
                </c:pt>
                <c:pt idx="4062">
                  <c:v>81250</c:v>
                </c:pt>
                <c:pt idx="4063">
                  <c:v>81270</c:v>
                </c:pt>
                <c:pt idx="4064">
                  <c:v>81290</c:v>
                </c:pt>
                <c:pt idx="4065">
                  <c:v>81310</c:v>
                </c:pt>
                <c:pt idx="4066">
                  <c:v>81330</c:v>
                </c:pt>
                <c:pt idx="4067">
                  <c:v>81350</c:v>
                </c:pt>
                <c:pt idx="4068">
                  <c:v>81370</c:v>
                </c:pt>
                <c:pt idx="4069">
                  <c:v>81390</c:v>
                </c:pt>
                <c:pt idx="4070">
                  <c:v>81410</c:v>
                </c:pt>
                <c:pt idx="4071">
                  <c:v>81430</c:v>
                </c:pt>
                <c:pt idx="4072">
                  <c:v>81450</c:v>
                </c:pt>
                <c:pt idx="4073">
                  <c:v>81470</c:v>
                </c:pt>
                <c:pt idx="4074">
                  <c:v>81490</c:v>
                </c:pt>
                <c:pt idx="4075">
                  <c:v>81510</c:v>
                </c:pt>
                <c:pt idx="4076">
                  <c:v>81530</c:v>
                </c:pt>
                <c:pt idx="4077">
                  <c:v>81550</c:v>
                </c:pt>
                <c:pt idx="4078">
                  <c:v>81570</c:v>
                </c:pt>
                <c:pt idx="4079">
                  <c:v>81590</c:v>
                </c:pt>
                <c:pt idx="4080">
                  <c:v>81610</c:v>
                </c:pt>
                <c:pt idx="4081">
                  <c:v>81630</c:v>
                </c:pt>
                <c:pt idx="4082">
                  <c:v>81650</c:v>
                </c:pt>
                <c:pt idx="4083">
                  <c:v>81670</c:v>
                </c:pt>
                <c:pt idx="4084">
                  <c:v>81690</c:v>
                </c:pt>
                <c:pt idx="4085">
                  <c:v>81710</c:v>
                </c:pt>
                <c:pt idx="4086">
                  <c:v>81730</c:v>
                </c:pt>
                <c:pt idx="4087">
                  <c:v>81750</c:v>
                </c:pt>
                <c:pt idx="4088">
                  <c:v>81770</c:v>
                </c:pt>
                <c:pt idx="4089">
                  <c:v>81790</c:v>
                </c:pt>
                <c:pt idx="4090">
                  <c:v>81810</c:v>
                </c:pt>
                <c:pt idx="4091">
                  <c:v>81830</c:v>
                </c:pt>
                <c:pt idx="4092">
                  <c:v>81850</c:v>
                </c:pt>
                <c:pt idx="4093">
                  <c:v>81870</c:v>
                </c:pt>
                <c:pt idx="4094">
                  <c:v>81890</c:v>
                </c:pt>
                <c:pt idx="4095">
                  <c:v>81910</c:v>
                </c:pt>
                <c:pt idx="4096">
                  <c:v>81930</c:v>
                </c:pt>
                <c:pt idx="4097">
                  <c:v>81950</c:v>
                </c:pt>
                <c:pt idx="4098">
                  <c:v>81970</c:v>
                </c:pt>
                <c:pt idx="4099">
                  <c:v>81990</c:v>
                </c:pt>
                <c:pt idx="4100">
                  <c:v>82010</c:v>
                </c:pt>
                <c:pt idx="4101">
                  <c:v>82030</c:v>
                </c:pt>
                <c:pt idx="4102">
                  <c:v>82050</c:v>
                </c:pt>
                <c:pt idx="4103">
                  <c:v>82070</c:v>
                </c:pt>
                <c:pt idx="4104">
                  <c:v>82090</c:v>
                </c:pt>
                <c:pt idx="4105">
                  <c:v>82110</c:v>
                </c:pt>
                <c:pt idx="4106">
                  <c:v>82130</c:v>
                </c:pt>
                <c:pt idx="4107">
                  <c:v>82150</c:v>
                </c:pt>
                <c:pt idx="4108">
                  <c:v>82170</c:v>
                </c:pt>
                <c:pt idx="4109">
                  <c:v>82190</c:v>
                </c:pt>
                <c:pt idx="4110">
                  <c:v>82210</c:v>
                </c:pt>
                <c:pt idx="4111">
                  <c:v>82230</c:v>
                </c:pt>
                <c:pt idx="4112">
                  <c:v>82250</c:v>
                </c:pt>
                <c:pt idx="4113">
                  <c:v>82270</c:v>
                </c:pt>
                <c:pt idx="4114">
                  <c:v>82290</c:v>
                </c:pt>
                <c:pt idx="4115">
                  <c:v>82310</c:v>
                </c:pt>
                <c:pt idx="4116">
                  <c:v>82330</c:v>
                </c:pt>
                <c:pt idx="4117">
                  <c:v>82350</c:v>
                </c:pt>
                <c:pt idx="4118">
                  <c:v>82370</c:v>
                </c:pt>
                <c:pt idx="4119">
                  <c:v>82390</c:v>
                </c:pt>
                <c:pt idx="4120">
                  <c:v>82410</c:v>
                </c:pt>
                <c:pt idx="4121">
                  <c:v>82430</c:v>
                </c:pt>
                <c:pt idx="4122">
                  <c:v>82450</c:v>
                </c:pt>
                <c:pt idx="4123">
                  <c:v>82470</c:v>
                </c:pt>
                <c:pt idx="4124">
                  <c:v>82490</c:v>
                </c:pt>
                <c:pt idx="4125">
                  <c:v>82510</c:v>
                </c:pt>
                <c:pt idx="4126">
                  <c:v>82530</c:v>
                </c:pt>
                <c:pt idx="4127">
                  <c:v>82550</c:v>
                </c:pt>
                <c:pt idx="4128">
                  <c:v>82570</c:v>
                </c:pt>
                <c:pt idx="4129">
                  <c:v>82590</c:v>
                </c:pt>
                <c:pt idx="4130">
                  <c:v>82610</c:v>
                </c:pt>
                <c:pt idx="4131">
                  <c:v>82630</c:v>
                </c:pt>
                <c:pt idx="4132">
                  <c:v>82650</c:v>
                </c:pt>
                <c:pt idx="4133">
                  <c:v>82670</c:v>
                </c:pt>
                <c:pt idx="4134">
                  <c:v>82690</c:v>
                </c:pt>
                <c:pt idx="4135">
                  <c:v>82710</c:v>
                </c:pt>
                <c:pt idx="4136">
                  <c:v>82730</c:v>
                </c:pt>
                <c:pt idx="4137">
                  <c:v>82750</c:v>
                </c:pt>
                <c:pt idx="4138">
                  <c:v>82770</c:v>
                </c:pt>
                <c:pt idx="4139">
                  <c:v>82790</c:v>
                </c:pt>
                <c:pt idx="4140">
                  <c:v>82810</c:v>
                </c:pt>
                <c:pt idx="4141">
                  <c:v>82830</c:v>
                </c:pt>
                <c:pt idx="4142">
                  <c:v>82850</c:v>
                </c:pt>
                <c:pt idx="4143">
                  <c:v>82870</c:v>
                </c:pt>
                <c:pt idx="4144">
                  <c:v>82890</c:v>
                </c:pt>
                <c:pt idx="4145">
                  <c:v>82910</c:v>
                </c:pt>
                <c:pt idx="4146">
                  <c:v>82930</c:v>
                </c:pt>
                <c:pt idx="4147">
                  <c:v>82950</c:v>
                </c:pt>
                <c:pt idx="4148">
                  <c:v>82970</c:v>
                </c:pt>
                <c:pt idx="4149">
                  <c:v>82990</c:v>
                </c:pt>
                <c:pt idx="4150">
                  <c:v>83010</c:v>
                </c:pt>
                <c:pt idx="4151">
                  <c:v>83030</c:v>
                </c:pt>
                <c:pt idx="4152">
                  <c:v>83050</c:v>
                </c:pt>
                <c:pt idx="4153">
                  <c:v>83070</c:v>
                </c:pt>
                <c:pt idx="4154">
                  <c:v>83090</c:v>
                </c:pt>
                <c:pt idx="4155">
                  <c:v>83110</c:v>
                </c:pt>
                <c:pt idx="4156">
                  <c:v>83130</c:v>
                </c:pt>
                <c:pt idx="4157">
                  <c:v>83150</c:v>
                </c:pt>
                <c:pt idx="4158">
                  <c:v>83170</c:v>
                </c:pt>
                <c:pt idx="4159">
                  <c:v>83190</c:v>
                </c:pt>
                <c:pt idx="4160">
                  <c:v>83210</c:v>
                </c:pt>
                <c:pt idx="4161">
                  <c:v>83230</c:v>
                </c:pt>
                <c:pt idx="4162">
                  <c:v>83250</c:v>
                </c:pt>
                <c:pt idx="4163">
                  <c:v>83270</c:v>
                </c:pt>
                <c:pt idx="4164">
                  <c:v>83290</c:v>
                </c:pt>
                <c:pt idx="4165">
                  <c:v>83310</c:v>
                </c:pt>
                <c:pt idx="4166">
                  <c:v>83330</c:v>
                </c:pt>
                <c:pt idx="4167">
                  <c:v>83350</c:v>
                </c:pt>
                <c:pt idx="4168">
                  <c:v>83370</c:v>
                </c:pt>
                <c:pt idx="4169">
                  <c:v>83390</c:v>
                </c:pt>
                <c:pt idx="4170">
                  <c:v>83410</c:v>
                </c:pt>
                <c:pt idx="4171">
                  <c:v>83430</c:v>
                </c:pt>
                <c:pt idx="4172">
                  <c:v>83450</c:v>
                </c:pt>
                <c:pt idx="4173">
                  <c:v>83470</c:v>
                </c:pt>
                <c:pt idx="4174">
                  <c:v>83490</c:v>
                </c:pt>
                <c:pt idx="4175">
                  <c:v>83510</c:v>
                </c:pt>
                <c:pt idx="4176">
                  <c:v>83530</c:v>
                </c:pt>
                <c:pt idx="4177">
                  <c:v>83550</c:v>
                </c:pt>
                <c:pt idx="4178">
                  <c:v>83570</c:v>
                </c:pt>
                <c:pt idx="4179">
                  <c:v>83590</c:v>
                </c:pt>
                <c:pt idx="4180">
                  <c:v>83610</c:v>
                </c:pt>
                <c:pt idx="4181">
                  <c:v>83630</c:v>
                </c:pt>
                <c:pt idx="4182">
                  <c:v>83650</c:v>
                </c:pt>
                <c:pt idx="4183">
                  <c:v>83670</c:v>
                </c:pt>
                <c:pt idx="4184">
                  <c:v>83690</c:v>
                </c:pt>
                <c:pt idx="4185">
                  <c:v>83710</c:v>
                </c:pt>
                <c:pt idx="4186">
                  <c:v>83730</c:v>
                </c:pt>
                <c:pt idx="4187">
                  <c:v>83750</c:v>
                </c:pt>
                <c:pt idx="4188">
                  <c:v>83770</c:v>
                </c:pt>
                <c:pt idx="4189">
                  <c:v>83790</c:v>
                </c:pt>
                <c:pt idx="4190">
                  <c:v>83810</c:v>
                </c:pt>
                <c:pt idx="4191">
                  <c:v>83830</c:v>
                </c:pt>
                <c:pt idx="4192">
                  <c:v>83850</c:v>
                </c:pt>
                <c:pt idx="4193">
                  <c:v>83870</c:v>
                </c:pt>
                <c:pt idx="4194">
                  <c:v>83890</c:v>
                </c:pt>
                <c:pt idx="4195">
                  <c:v>83910</c:v>
                </c:pt>
                <c:pt idx="4196">
                  <c:v>83930</c:v>
                </c:pt>
                <c:pt idx="4197">
                  <c:v>83950</c:v>
                </c:pt>
                <c:pt idx="4198">
                  <c:v>83970</c:v>
                </c:pt>
                <c:pt idx="4199">
                  <c:v>83990</c:v>
                </c:pt>
                <c:pt idx="4200">
                  <c:v>84010</c:v>
                </c:pt>
                <c:pt idx="4201">
                  <c:v>84030</c:v>
                </c:pt>
                <c:pt idx="4202">
                  <c:v>84050</c:v>
                </c:pt>
                <c:pt idx="4203">
                  <c:v>84070</c:v>
                </c:pt>
                <c:pt idx="4204">
                  <c:v>84090</c:v>
                </c:pt>
                <c:pt idx="4205">
                  <c:v>84110</c:v>
                </c:pt>
                <c:pt idx="4206">
                  <c:v>84130</c:v>
                </c:pt>
                <c:pt idx="4207">
                  <c:v>84150</c:v>
                </c:pt>
                <c:pt idx="4208">
                  <c:v>84170</c:v>
                </c:pt>
                <c:pt idx="4209">
                  <c:v>84190</c:v>
                </c:pt>
                <c:pt idx="4210">
                  <c:v>84210</c:v>
                </c:pt>
                <c:pt idx="4211">
                  <c:v>84230</c:v>
                </c:pt>
                <c:pt idx="4212">
                  <c:v>84250</c:v>
                </c:pt>
                <c:pt idx="4213">
                  <c:v>84270</c:v>
                </c:pt>
                <c:pt idx="4214">
                  <c:v>84290</c:v>
                </c:pt>
                <c:pt idx="4215">
                  <c:v>84310</c:v>
                </c:pt>
                <c:pt idx="4216">
                  <c:v>84330</c:v>
                </c:pt>
                <c:pt idx="4217">
                  <c:v>84350</c:v>
                </c:pt>
                <c:pt idx="4218">
                  <c:v>84370</c:v>
                </c:pt>
                <c:pt idx="4219">
                  <c:v>84390</c:v>
                </c:pt>
                <c:pt idx="4220">
                  <c:v>84410</c:v>
                </c:pt>
                <c:pt idx="4221">
                  <c:v>84430</c:v>
                </c:pt>
                <c:pt idx="4222">
                  <c:v>84450</c:v>
                </c:pt>
                <c:pt idx="4223">
                  <c:v>84470</c:v>
                </c:pt>
                <c:pt idx="4224">
                  <c:v>84490</c:v>
                </c:pt>
                <c:pt idx="4225">
                  <c:v>84510</c:v>
                </c:pt>
                <c:pt idx="4226">
                  <c:v>84530</c:v>
                </c:pt>
                <c:pt idx="4227">
                  <c:v>84550</c:v>
                </c:pt>
                <c:pt idx="4228">
                  <c:v>84570</c:v>
                </c:pt>
                <c:pt idx="4229">
                  <c:v>84590</c:v>
                </c:pt>
                <c:pt idx="4230">
                  <c:v>84610</c:v>
                </c:pt>
                <c:pt idx="4231">
                  <c:v>84630</c:v>
                </c:pt>
                <c:pt idx="4232">
                  <c:v>84650</c:v>
                </c:pt>
                <c:pt idx="4233">
                  <c:v>84670</c:v>
                </c:pt>
                <c:pt idx="4234">
                  <c:v>84690</c:v>
                </c:pt>
                <c:pt idx="4235">
                  <c:v>84710</c:v>
                </c:pt>
                <c:pt idx="4236">
                  <c:v>84730</c:v>
                </c:pt>
                <c:pt idx="4237">
                  <c:v>84750</c:v>
                </c:pt>
                <c:pt idx="4238">
                  <c:v>84770</c:v>
                </c:pt>
                <c:pt idx="4239">
                  <c:v>84790</c:v>
                </c:pt>
                <c:pt idx="4240">
                  <c:v>84810</c:v>
                </c:pt>
                <c:pt idx="4241">
                  <c:v>84830</c:v>
                </c:pt>
                <c:pt idx="4242">
                  <c:v>84850</c:v>
                </c:pt>
                <c:pt idx="4243">
                  <c:v>84870</c:v>
                </c:pt>
                <c:pt idx="4244">
                  <c:v>84890</c:v>
                </c:pt>
                <c:pt idx="4245">
                  <c:v>84910</c:v>
                </c:pt>
                <c:pt idx="4246">
                  <c:v>84930</c:v>
                </c:pt>
                <c:pt idx="4247">
                  <c:v>84950</c:v>
                </c:pt>
                <c:pt idx="4248">
                  <c:v>84970</c:v>
                </c:pt>
                <c:pt idx="4249">
                  <c:v>84990</c:v>
                </c:pt>
                <c:pt idx="4250">
                  <c:v>85010</c:v>
                </c:pt>
                <c:pt idx="4251">
                  <c:v>85030</c:v>
                </c:pt>
                <c:pt idx="4252">
                  <c:v>85050</c:v>
                </c:pt>
                <c:pt idx="4253">
                  <c:v>85070</c:v>
                </c:pt>
                <c:pt idx="4254">
                  <c:v>85090</c:v>
                </c:pt>
                <c:pt idx="4255">
                  <c:v>85110</c:v>
                </c:pt>
                <c:pt idx="4256">
                  <c:v>85130</c:v>
                </c:pt>
                <c:pt idx="4257">
                  <c:v>85150</c:v>
                </c:pt>
                <c:pt idx="4258">
                  <c:v>85170</c:v>
                </c:pt>
                <c:pt idx="4259">
                  <c:v>85190</c:v>
                </c:pt>
                <c:pt idx="4260">
                  <c:v>85210</c:v>
                </c:pt>
                <c:pt idx="4261">
                  <c:v>85230</c:v>
                </c:pt>
                <c:pt idx="4262">
                  <c:v>85250</c:v>
                </c:pt>
                <c:pt idx="4263">
                  <c:v>85270</c:v>
                </c:pt>
                <c:pt idx="4264">
                  <c:v>85290</c:v>
                </c:pt>
                <c:pt idx="4265">
                  <c:v>85310</c:v>
                </c:pt>
                <c:pt idx="4266">
                  <c:v>85330</c:v>
                </c:pt>
                <c:pt idx="4267">
                  <c:v>85350</c:v>
                </c:pt>
                <c:pt idx="4268">
                  <c:v>85370</c:v>
                </c:pt>
                <c:pt idx="4269">
                  <c:v>85390</c:v>
                </c:pt>
                <c:pt idx="4270">
                  <c:v>85410</c:v>
                </c:pt>
                <c:pt idx="4271">
                  <c:v>85430</c:v>
                </c:pt>
                <c:pt idx="4272">
                  <c:v>85450</c:v>
                </c:pt>
                <c:pt idx="4273">
                  <c:v>85470</c:v>
                </c:pt>
                <c:pt idx="4274">
                  <c:v>85490</c:v>
                </c:pt>
                <c:pt idx="4275">
                  <c:v>85510</c:v>
                </c:pt>
                <c:pt idx="4276">
                  <c:v>85530</c:v>
                </c:pt>
                <c:pt idx="4277">
                  <c:v>85550</c:v>
                </c:pt>
                <c:pt idx="4278">
                  <c:v>85570</c:v>
                </c:pt>
                <c:pt idx="4279">
                  <c:v>85590</c:v>
                </c:pt>
                <c:pt idx="4280">
                  <c:v>85610</c:v>
                </c:pt>
                <c:pt idx="4281">
                  <c:v>85630</c:v>
                </c:pt>
                <c:pt idx="4282">
                  <c:v>85650</c:v>
                </c:pt>
                <c:pt idx="4283">
                  <c:v>85670</c:v>
                </c:pt>
                <c:pt idx="4284">
                  <c:v>85690</c:v>
                </c:pt>
                <c:pt idx="4285">
                  <c:v>85710</c:v>
                </c:pt>
                <c:pt idx="4286">
                  <c:v>85730</c:v>
                </c:pt>
                <c:pt idx="4287">
                  <c:v>85750</c:v>
                </c:pt>
                <c:pt idx="4288">
                  <c:v>85770</c:v>
                </c:pt>
                <c:pt idx="4289">
                  <c:v>85790</c:v>
                </c:pt>
                <c:pt idx="4290">
                  <c:v>85810</c:v>
                </c:pt>
                <c:pt idx="4291">
                  <c:v>85830</c:v>
                </c:pt>
                <c:pt idx="4292">
                  <c:v>85850</c:v>
                </c:pt>
                <c:pt idx="4293">
                  <c:v>85870</c:v>
                </c:pt>
                <c:pt idx="4294">
                  <c:v>85890</c:v>
                </c:pt>
                <c:pt idx="4295">
                  <c:v>85910</c:v>
                </c:pt>
                <c:pt idx="4296">
                  <c:v>85930</c:v>
                </c:pt>
                <c:pt idx="4297">
                  <c:v>85950</c:v>
                </c:pt>
                <c:pt idx="4298">
                  <c:v>85970</c:v>
                </c:pt>
                <c:pt idx="4299">
                  <c:v>85990</c:v>
                </c:pt>
                <c:pt idx="4300">
                  <c:v>86010</c:v>
                </c:pt>
                <c:pt idx="4301">
                  <c:v>86030</c:v>
                </c:pt>
                <c:pt idx="4302">
                  <c:v>86050</c:v>
                </c:pt>
                <c:pt idx="4303">
                  <c:v>86070</c:v>
                </c:pt>
                <c:pt idx="4304">
                  <c:v>86090</c:v>
                </c:pt>
                <c:pt idx="4305">
                  <c:v>86110</c:v>
                </c:pt>
                <c:pt idx="4306">
                  <c:v>86130</c:v>
                </c:pt>
                <c:pt idx="4307">
                  <c:v>86150</c:v>
                </c:pt>
                <c:pt idx="4308">
                  <c:v>86170</c:v>
                </c:pt>
                <c:pt idx="4309">
                  <c:v>86190</c:v>
                </c:pt>
                <c:pt idx="4310">
                  <c:v>86210</c:v>
                </c:pt>
                <c:pt idx="4311">
                  <c:v>86230</c:v>
                </c:pt>
                <c:pt idx="4312">
                  <c:v>86250</c:v>
                </c:pt>
                <c:pt idx="4313">
                  <c:v>86270</c:v>
                </c:pt>
                <c:pt idx="4314">
                  <c:v>86290</c:v>
                </c:pt>
                <c:pt idx="4315">
                  <c:v>86310</c:v>
                </c:pt>
                <c:pt idx="4316">
                  <c:v>86330</c:v>
                </c:pt>
                <c:pt idx="4317">
                  <c:v>86350</c:v>
                </c:pt>
                <c:pt idx="4318">
                  <c:v>86370</c:v>
                </c:pt>
                <c:pt idx="4319">
                  <c:v>86390</c:v>
                </c:pt>
                <c:pt idx="4320">
                  <c:v>86410</c:v>
                </c:pt>
                <c:pt idx="4321">
                  <c:v>86430</c:v>
                </c:pt>
                <c:pt idx="4322">
                  <c:v>86450</c:v>
                </c:pt>
                <c:pt idx="4323">
                  <c:v>86470</c:v>
                </c:pt>
                <c:pt idx="4324">
                  <c:v>86490</c:v>
                </c:pt>
                <c:pt idx="4325">
                  <c:v>86510</c:v>
                </c:pt>
                <c:pt idx="4326">
                  <c:v>86530</c:v>
                </c:pt>
                <c:pt idx="4327">
                  <c:v>86550</c:v>
                </c:pt>
                <c:pt idx="4328">
                  <c:v>86570</c:v>
                </c:pt>
                <c:pt idx="4329">
                  <c:v>86590</c:v>
                </c:pt>
                <c:pt idx="4330">
                  <c:v>86610</c:v>
                </c:pt>
                <c:pt idx="4331">
                  <c:v>86630</c:v>
                </c:pt>
                <c:pt idx="4332">
                  <c:v>86650</c:v>
                </c:pt>
                <c:pt idx="4333">
                  <c:v>86670</c:v>
                </c:pt>
                <c:pt idx="4334">
                  <c:v>86690</c:v>
                </c:pt>
                <c:pt idx="4335">
                  <c:v>86710</c:v>
                </c:pt>
                <c:pt idx="4336">
                  <c:v>86730</c:v>
                </c:pt>
                <c:pt idx="4337">
                  <c:v>86750</c:v>
                </c:pt>
                <c:pt idx="4338">
                  <c:v>86770</c:v>
                </c:pt>
                <c:pt idx="4339">
                  <c:v>86790</c:v>
                </c:pt>
                <c:pt idx="4340">
                  <c:v>86810</c:v>
                </c:pt>
                <c:pt idx="4341">
                  <c:v>86830</c:v>
                </c:pt>
                <c:pt idx="4342">
                  <c:v>86850</c:v>
                </c:pt>
                <c:pt idx="4343">
                  <c:v>86870</c:v>
                </c:pt>
                <c:pt idx="4344">
                  <c:v>86890</c:v>
                </c:pt>
                <c:pt idx="4345">
                  <c:v>86910</c:v>
                </c:pt>
                <c:pt idx="4346">
                  <c:v>86930</c:v>
                </c:pt>
                <c:pt idx="4347">
                  <c:v>86950</c:v>
                </c:pt>
                <c:pt idx="4348">
                  <c:v>86970</c:v>
                </c:pt>
                <c:pt idx="4349">
                  <c:v>86990</c:v>
                </c:pt>
                <c:pt idx="4350">
                  <c:v>87010</c:v>
                </c:pt>
                <c:pt idx="4351">
                  <c:v>87030</c:v>
                </c:pt>
                <c:pt idx="4352">
                  <c:v>87050</c:v>
                </c:pt>
                <c:pt idx="4353">
                  <c:v>87070</c:v>
                </c:pt>
                <c:pt idx="4354">
                  <c:v>87090</c:v>
                </c:pt>
                <c:pt idx="4355">
                  <c:v>87110</c:v>
                </c:pt>
                <c:pt idx="4356">
                  <c:v>87130</c:v>
                </c:pt>
                <c:pt idx="4357">
                  <c:v>87150</c:v>
                </c:pt>
                <c:pt idx="4358">
                  <c:v>87170</c:v>
                </c:pt>
                <c:pt idx="4359">
                  <c:v>87190</c:v>
                </c:pt>
                <c:pt idx="4360">
                  <c:v>87210</c:v>
                </c:pt>
                <c:pt idx="4361">
                  <c:v>87230</c:v>
                </c:pt>
                <c:pt idx="4362">
                  <c:v>87250</c:v>
                </c:pt>
                <c:pt idx="4363">
                  <c:v>87270</c:v>
                </c:pt>
                <c:pt idx="4364">
                  <c:v>87290</c:v>
                </c:pt>
                <c:pt idx="4365">
                  <c:v>87310</c:v>
                </c:pt>
                <c:pt idx="4366">
                  <c:v>87330</c:v>
                </c:pt>
                <c:pt idx="4367">
                  <c:v>87350</c:v>
                </c:pt>
                <c:pt idx="4368">
                  <c:v>87370</c:v>
                </c:pt>
                <c:pt idx="4369">
                  <c:v>87390</c:v>
                </c:pt>
                <c:pt idx="4370">
                  <c:v>87410</c:v>
                </c:pt>
                <c:pt idx="4371">
                  <c:v>87430</c:v>
                </c:pt>
                <c:pt idx="4372">
                  <c:v>87450</c:v>
                </c:pt>
                <c:pt idx="4373">
                  <c:v>87470</c:v>
                </c:pt>
                <c:pt idx="4374">
                  <c:v>87490</c:v>
                </c:pt>
                <c:pt idx="4375">
                  <c:v>87510</c:v>
                </c:pt>
                <c:pt idx="4376">
                  <c:v>87530</c:v>
                </c:pt>
                <c:pt idx="4377">
                  <c:v>87550</c:v>
                </c:pt>
                <c:pt idx="4378">
                  <c:v>87570</c:v>
                </c:pt>
                <c:pt idx="4379">
                  <c:v>87590</c:v>
                </c:pt>
                <c:pt idx="4380">
                  <c:v>87610</c:v>
                </c:pt>
                <c:pt idx="4381">
                  <c:v>87630</c:v>
                </c:pt>
                <c:pt idx="4382">
                  <c:v>87650</c:v>
                </c:pt>
                <c:pt idx="4383">
                  <c:v>87670</c:v>
                </c:pt>
                <c:pt idx="4384">
                  <c:v>87690</c:v>
                </c:pt>
                <c:pt idx="4385">
                  <c:v>87710</c:v>
                </c:pt>
                <c:pt idx="4386">
                  <c:v>87730</c:v>
                </c:pt>
                <c:pt idx="4387">
                  <c:v>87750</c:v>
                </c:pt>
                <c:pt idx="4388">
                  <c:v>87770</c:v>
                </c:pt>
                <c:pt idx="4389">
                  <c:v>87790</c:v>
                </c:pt>
                <c:pt idx="4390">
                  <c:v>87810</c:v>
                </c:pt>
                <c:pt idx="4391">
                  <c:v>87830</c:v>
                </c:pt>
                <c:pt idx="4392">
                  <c:v>87850</c:v>
                </c:pt>
                <c:pt idx="4393">
                  <c:v>87870</c:v>
                </c:pt>
                <c:pt idx="4394">
                  <c:v>87890</c:v>
                </c:pt>
                <c:pt idx="4395">
                  <c:v>87910</c:v>
                </c:pt>
                <c:pt idx="4396">
                  <c:v>87930</c:v>
                </c:pt>
                <c:pt idx="4397">
                  <c:v>87950</c:v>
                </c:pt>
                <c:pt idx="4398">
                  <c:v>87970</c:v>
                </c:pt>
                <c:pt idx="4399">
                  <c:v>87990</c:v>
                </c:pt>
                <c:pt idx="4400">
                  <c:v>88010</c:v>
                </c:pt>
                <c:pt idx="4401">
                  <c:v>88030</c:v>
                </c:pt>
                <c:pt idx="4402">
                  <c:v>88050</c:v>
                </c:pt>
                <c:pt idx="4403">
                  <c:v>88070</c:v>
                </c:pt>
                <c:pt idx="4404">
                  <c:v>88090</c:v>
                </c:pt>
                <c:pt idx="4405">
                  <c:v>88110</c:v>
                </c:pt>
                <c:pt idx="4406">
                  <c:v>88130</c:v>
                </c:pt>
                <c:pt idx="4407">
                  <c:v>88150</c:v>
                </c:pt>
                <c:pt idx="4408">
                  <c:v>88170</c:v>
                </c:pt>
                <c:pt idx="4409">
                  <c:v>88190</c:v>
                </c:pt>
                <c:pt idx="4410">
                  <c:v>88210</c:v>
                </c:pt>
                <c:pt idx="4411">
                  <c:v>88230</c:v>
                </c:pt>
                <c:pt idx="4412">
                  <c:v>88250</c:v>
                </c:pt>
                <c:pt idx="4413">
                  <c:v>88270</c:v>
                </c:pt>
                <c:pt idx="4414">
                  <c:v>88290</c:v>
                </c:pt>
                <c:pt idx="4415">
                  <c:v>88310</c:v>
                </c:pt>
                <c:pt idx="4416">
                  <c:v>88330</c:v>
                </c:pt>
                <c:pt idx="4417">
                  <c:v>88350</c:v>
                </c:pt>
                <c:pt idx="4418">
                  <c:v>88370</c:v>
                </c:pt>
                <c:pt idx="4419">
                  <c:v>88390</c:v>
                </c:pt>
                <c:pt idx="4420">
                  <c:v>88410</c:v>
                </c:pt>
                <c:pt idx="4421">
                  <c:v>88430</c:v>
                </c:pt>
                <c:pt idx="4422">
                  <c:v>88450</c:v>
                </c:pt>
                <c:pt idx="4423">
                  <c:v>88470</c:v>
                </c:pt>
                <c:pt idx="4424">
                  <c:v>88490</c:v>
                </c:pt>
                <c:pt idx="4425">
                  <c:v>88510</c:v>
                </c:pt>
                <c:pt idx="4426">
                  <c:v>88530</c:v>
                </c:pt>
                <c:pt idx="4427">
                  <c:v>88550</c:v>
                </c:pt>
                <c:pt idx="4428">
                  <c:v>88570</c:v>
                </c:pt>
                <c:pt idx="4429">
                  <c:v>88590</c:v>
                </c:pt>
                <c:pt idx="4430">
                  <c:v>88610</c:v>
                </c:pt>
                <c:pt idx="4431">
                  <c:v>88630</c:v>
                </c:pt>
                <c:pt idx="4432">
                  <c:v>88650</c:v>
                </c:pt>
                <c:pt idx="4433">
                  <c:v>88670</c:v>
                </c:pt>
                <c:pt idx="4434">
                  <c:v>88690</c:v>
                </c:pt>
                <c:pt idx="4435">
                  <c:v>88710</c:v>
                </c:pt>
                <c:pt idx="4436">
                  <c:v>88730</c:v>
                </c:pt>
                <c:pt idx="4437">
                  <c:v>88750</c:v>
                </c:pt>
                <c:pt idx="4438">
                  <c:v>88770</c:v>
                </c:pt>
                <c:pt idx="4439">
                  <c:v>88790</c:v>
                </c:pt>
                <c:pt idx="4440">
                  <c:v>88810</c:v>
                </c:pt>
                <c:pt idx="4441">
                  <c:v>88830</c:v>
                </c:pt>
                <c:pt idx="4442">
                  <c:v>88850</c:v>
                </c:pt>
                <c:pt idx="4443">
                  <c:v>88870</c:v>
                </c:pt>
                <c:pt idx="4444">
                  <c:v>88890</c:v>
                </c:pt>
                <c:pt idx="4445">
                  <c:v>88910</c:v>
                </c:pt>
                <c:pt idx="4446">
                  <c:v>88930</c:v>
                </c:pt>
                <c:pt idx="4447">
                  <c:v>88950</c:v>
                </c:pt>
                <c:pt idx="4448">
                  <c:v>88970</c:v>
                </c:pt>
                <c:pt idx="4449">
                  <c:v>88990</c:v>
                </c:pt>
                <c:pt idx="4450">
                  <c:v>89010</c:v>
                </c:pt>
                <c:pt idx="4451">
                  <c:v>89030</c:v>
                </c:pt>
                <c:pt idx="4452">
                  <c:v>89050</c:v>
                </c:pt>
                <c:pt idx="4453">
                  <c:v>89070</c:v>
                </c:pt>
                <c:pt idx="4454">
                  <c:v>89090</c:v>
                </c:pt>
                <c:pt idx="4455">
                  <c:v>89110</c:v>
                </c:pt>
                <c:pt idx="4456">
                  <c:v>89130</c:v>
                </c:pt>
                <c:pt idx="4457">
                  <c:v>89150</c:v>
                </c:pt>
                <c:pt idx="4458">
                  <c:v>89170</c:v>
                </c:pt>
                <c:pt idx="4459">
                  <c:v>89190</c:v>
                </c:pt>
                <c:pt idx="4460">
                  <c:v>89210</c:v>
                </c:pt>
                <c:pt idx="4461">
                  <c:v>89230</c:v>
                </c:pt>
                <c:pt idx="4462">
                  <c:v>89250</c:v>
                </c:pt>
                <c:pt idx="4463">
                  <c:v>89270</c:v>
                </c:pt>
                <c:pt idx="4464">
                  <c:v>89290</c:v>
                </c:pt>
                <c:pt idx="4465">
                  <c:v>89310</c:v>
                </c:pt>
                <c:pt idx="4466">
                  <c:v>89330</c:v>
                </c:pt>
                <c:pt idx="4467">
                  <c:v>89350</c:v>
                </c:pt>
                <c:pt idx="4468">
                  <c:v>89370</c:v>
                </c:pt>
                <c:pt idx="4469">
                  <c:v>89390</c:v>
                </c:pt>
                <c:pt idx="4470">
                  <c:v>89410</c:v>
                </c:pt>
                <c:pt idx="4471">
                  <c:v>89430</c:v>
                </c:pt>
                <c:pt idx="4472">
                  <c:v>89450</c:v>
                </c:pt>
                <c:pt idx="4473">
                  <c:v>89470</c:v>
                </c:pt>
                <c:pt idx="4474">
                  <c:v>89490</c:v>
                </c:pt>
                <c:pt idx="4475">
                  <c:v>89510</c:v>
                </c:pt>
                <c:pt idx="4476">
                  <c:v>89530</c:v>
                </c:pt>
                <c:pt idx="4477">
                  <c:v>89550</c:v>
                </c:pt>
                <c:pt idx="4478">
                  <c:v>89570</c:v>
                </c:pt>
                <c:pt idx="4479">
                  <c:v>89590</c:v>
                </c:pt>
                <c:pt idx="4480">
                  <c:v>89610</c:v>
                </c:pt>
                <c:pt idx="4481">
                  <c:v>89630</c:v>
                </c:pt>
                <c:pt idx="4482">
                  <c:v>89650</c:v>
                </c:pt>
                <c:pt idx="4483">
                  <c:v>89670</c:v>
                </c:pt>
                <c:pt idx="4484">
                  <c:v>89690</c:v>
                </c:pt>
                <c:pt idx="4485">
                  <c:v>89710</c:v>
                </c:pt>
                <c:pt idx="4486">
                  <c:v>89730</c:v>
                </c:pt>
                <c:pt idx="4487">
                  <c:v>89750</c:v>
                </c:pt>
                <c:pt idx="4488">
                  <c:v>89770</c:v>
                </c:pt>
                <c:pt idx="4489">
                  <c:v>89790</c:v>
                </c:pt>
                <c:pt idx="4490">
                  <c:v>89810</c:v>
                </c:pt>
                <c:pt idx="4491">
                  <c:v>89830</c:v>
                </c:pt>
                <c:pt idx="4492">
                  <c:v>89850</c:v>
                </c:pt>
                <c:pt idx="4493">
                  <c:v>89870</c:v>
                </c:pt>
                <c:pt idx="4494">
                  <c:v>89890</c:v>
                </c:pt>
                <c:pt idx="4495">
                  <c:v>89910</c:v>
                </c:pt>
                <c:pt idx="4496">
                  <c:v>89930</c:v>
                </c:pt>
                <c:pt idx="4497">
                  <c:v>89950</c:v>
                </c:pt>
                <c:pt idx="4498">
                  <c:v>89970</c:v>
                </c:pt>
                <c:pt idx="4499">
                  <c:v>89990</c:v>
                </c:pt>
                <c:pt idx="4500">
                  <c:v>90010</c:v>
                </c:pt>
                <c:pt idx="4501">
                  <c:v>90030</c:v>
                </c:pt>
                <c:pt idx="4502">
                  <c:v>90050</c:v>
                </c:pt>
                <c:pt idx="4503">
                  <c:v>90070</c:v>
                </c:pt>
                <c:pt idx="4504">
                  <c:v>90090</c:v>
                </c:pt>
                <c:pt idx="4505">
                  <c:v>90110</c:v>
                </c:pt>
                <c:pt idx="4506">
                  <c:v>90130</c:v>
                </c:pt>
                <c:pt idx="4507">
                  <c:v>90150</c:v>
                </c:pt>
                <c:pt idx="4508">
                  <c:v>90170</c:v>
                </c:pt>
                <c:pt idx="4509">
                  <c:v>90190</c:v>
                </c:pt>
                <c:pt idx="4510">
                  <c:v>90210</c:v>
                </c:pt>
                <c:pt idx="4511">
                  <c:v>90230</c:v>
                </c:pt>
                <c:pt idx="4512">
                  <c:v>90250</c:v>
                </c:pt>
                <c:pt idx="4513">
                  <c:v>90270</c:v>
                </c:pt>
                <c:pt idx="4514">
                  <c:v>90290</c:v>
                </c:pt>
                <c:pt idx="4515">
                  <c:v>90310</c:v>
                </c:pt>
                <c:pt idx="4516">
                  <c:v>90330</c:v>
                </c:pt>
                <c:pt idx="4517">
                  <c:v>90350</c:v>
                </c:pt>
                <c:pt idx="4518">
                  <c:v>90370</c:v>
                </c:pt>
                <c:pt idx="4519">
                  <c:v>90390</c:v>
                </c:pt>
                <c:pt idx="4520">
                  <c:v>90410</c:v>
                </c:pt>
                <c:pt idx="4521">
                  <c:v>90430</c:v>
                </c:pt>
                <c:pt idx="4522">
                  <c:v>90450</c:v>
                </c:pt>
                <c:pt idx="4523">
                  <c:v>90470</c:v>
                </c:pt>
                <c:pt idx="4524">
                  <c:v>90490</c:v>
                </c:pt>
                <c:pt idx="4525">
                  <c:v>90510</c:v>
                </c:pt>
                <c:pt idx="4526">
                  <c:v>90530</c:v>
                </c:pt>
                <c:pt idx="4527">
                  <c:v>90550</c:v>
                </c:pt>
                <c:pt idx="4528">
                  <c:v>90570</c:v>
                </c:pt>
                <c:pt idx="4529">
                  <c:v>90590</c:v>
                </c:pt>
                <c:pt idx="4530">
                  <c:v>90610</c:v>
                </c:pt>
                <c:pt idx="4531">
                  <c:v>90630</c:v>
                </c:pt>
                <c:pt idx="4532">
                  <c:v>90650</c:v>
                </c:pt>
                <c:pt idx="4533">
                  <c:v>90670</c:v>
                </c:pt>
                <c:pt idx="4534">
                  <c:v>90690</c:v>
                </c:pt>
                <c:pt idx="4535">
                  <c:v>90710</c:v>
                </c:pt>
                <c:pt idx="4536">
                  <c:v>90730</c:v>
                </c:pt>
                <c:pt idx="4537">
                  <c:v>90750</c:v>
                </c:pt>
                <c:pt idx="4538">
                  <c:v>90770</c:v>
                </c:pt>
                <c:pt idx="4539">
                  <c:v>90790</c:v>
                </c:pt>
                <c:pt idx="4540">
                  <c:v>90810</c:v>
                </c:pt>
                <c:pt idx="4541">
                  <c:v>90830</c:v>
                </c:pt>
                <c:pt idx="4542">
                  <c:v>90850</c:v>
                </c:pt>
                <c:pt idx="4543">
                  <c:v>90870</c:v>
                </c:pt>
                <c:pt idx="4544">
                  <c:v>90890</c:v>
                </c:pt>
                <c:pt idx="4545">
                  <c:v>90910</c:v>
                </c:pt>
                <c:pt idx="4546">
                  <c:v>90930</c:v>
                </c:pt>
                <c:pt idx="4547">
                  <c:v>90950</c:v>
                </c:pt>
                <c:pt idx="4548">
                  <c:v>90970</c:v>
                </c:pt>
                <c:pt idx="4549">
                  <c:v>90990</c:v>
                </c:pt>
                <c:pt idx="4550">
                  <c:v>91010</c:v>
                </c:pt>
                <c:pt idx="4551">
                  <c:v>91030</c:v>
                </c:pt>
                <c:pt idx="4552">
                  <c:v>91050</c:v>
                </c:pt>
                <c:pt idx="4553">
                  <c:v>91070</c:v>
                </c:pt>
                <c:pt idx="4554">
                  <c:v>91090</c:v>
                </c:pt>
                <c:pt idx="4555">
                  <c:v>91110</c:v>
                </c:pt>
                <c:pt idx="4556">
                  <c:v>91130</c:v>
                </c:pt>
                <c:pt idx="4557">
                  <c:v>91150</c:v>
                </c:pt>
                <c:pt idx="4558">
                  <c:v>91170</c:v>
                </c:pt>
                <c:pt idx="4559">
                  <c:v>91190</c:v>
                </c:pt>
                <c:pt idx="4560">
                  <c:v>91210</c:v>
                </c:pt>
                <c:pt idx="4561">
                  <c:v>91230</c:v>
                </c:pt>
                <c:pt idx="4562">
                  <c:v>91250</c:v>
                </c:pt>
                <c:pt idx="4563">
                  <c:v>91270</c:v>
                </c:pt>
                <c:pt idx="4564">
                  <c:v>91290</c:v>
                </c:pt>
                <c:pt idx="4565">
                  <c:v>91310</c:v>
                </c:pt>
                <c:pt idx="4566">
                  <c:v>91330</c:v>
                </c:pt>
                <c:pt idx="4567">
                  <c:v>91350</c:v>
                </c:pt>
                <c:pt idx="4568">
                  <c:v>91370</c:v>
                </c:pt>
                <c:pt idx="4569">
                  <c:v>91390</c:v>
                </c:pt>
                <c:pt idx="4570">
                  <c:v>91410</c:v>
                </c:pt>
                <c:pt idx="4571">
                  <c:v>91430</c:v>
                </c:pt>
                <c:pt idx="4572">
                  <c:v>91450</c:v>
                </c:pt>
                <c:pt idx="4573">
                  <c:v>91470</c:v>
                </c:pt>
                <c:pt idx="4574">
                  <c:v>91490</c:v>
                </c:pt>
                <c:pt idx="4575">
                  <c:v>91510</c:v>
                </c:pt>
                <c:pt idx="4576">
                  <c:v>91530</c:v>
                </c:pt>
                <c:pt idx="4577">
                  <c:v>91550</c:v>
                </c:pt>
                <c:pt idx="4578">
                  <c:v>91570</c:v>
                </c:pt>
                <c:pt idx="4579">
                  <c:v>91590</c:v>
                </c:pt>
                <c:pt idx="4580">
                  <c:v>91610</c:v>
                </c:pt>
                <c:pt idx="4581">
                  <c:v>91630</c:v>
                </c:pt>
                <c:pt idx="4582">
                  <c:v>91650</c:v>
                </c:pt>
                <c:pt idx="4583">
                  <c:v>91670</c:v>
                </c:pt>
                <c:pt idx="4584">
                  <c:v>91690</c:v>
                </c:pt>
                <c:pt idx="4585">
                  <c:v>91710</c:v>
                </c:pt>
                <c:pt idx="4586">
                  <c:v>91730</c:v>
                </c:pt>
                <c:pt idx="4587">
                  <c:v>91750</c:v>
                </c:pt>
                <c:pt idx="4588">
                  <c:v>91770</c:v>
                </c:pt>
                <c:pt idx="4589">
                  <c:v>91790</c:v>
                </c:pt>
                <c:pt idx="4590">
                  <c:v>91810</c:v>
                </c:pt>
                <c:pt idx="4591">
                  <c:v>91830</c:v>
                </c:pt>
                <c:pt idx="4592">
                  <c:v>91850</c:v>
                </c:pt>
                <c:pt idx="4593">
                  <c:v>91870</c:v>
                </c:pt>
                <c:pt idx="4594">
                  <c:v>91890</c:v>
                </c:pt>
                <c:pt idx="4595">
                  <c:v>91910</c:v>
                </c:pt>
                <c:pt idx="4596">
                  <c:v>91930</c:v>
                </c:pt>
                <c:pt idx="4597">
                  <c:v>91950</c:v>
                </c:pt>
                <c:pt idx="4598">
                  <c:v>91970</c:v>
                </c:pt>
                <c:pt idx="4599">
                  <c:v>91990</c:v>
                </c:pt>
                <c:pt idx="4600">
                  <c:v>92010</c:v>
                </c:pt>
                <c:pt idx="4601">
                  <c:v>92030</c:v>
                </c:pt>
                <c:pt idx="4602">
                  <c:v>92050</c:v>
                </c:pt>
                <c:pt idx="4603">
                  <c:v>92070</c:v>
                </c:pt>
                <c:pt idx="4604">
                  <c:v>92090</c:v>
                </c:pt>
                <c:pt idx="4605">
                  <c:v>92110</c:v>
                </c:pt>
                <c:pt idx="4606">
                  <c:v>92130</c:v>
                </c:pt>
                <c:pt idx="4607">
                  <c:v>92150</c:v>
                </c:pt>
                <c:pt idx="4608">
                  <c:v>92170</c:v>
                </c:pt>
                <c:pt idx="4609">
                  <c:v>92190</c:v>
                </c:pt>
                <c:pt idx="4610">
                  <c:v>92210</c:v>
                </c:pt>
                <c:pt idx="4611">
                  <c:v>92230</c:v>
                </c:pt>
                <c:pt idx="4612">
                  <c:v>92250</c:v>
                </c:pt>
                <c:pt idx="4613">
                  <c:v>92270</c:v>
                </c:pt>
                <c:pt idx="4614">
                  <c:v>92290</c:v>
                </c:pt>
                <c:pt idx="4615">
                  <c:v>92310</c:v>
                </c:pt>
                <c:pt idx="4616">
                  <c:v>92330</c:v>
                </c:pt>
                <c:pt idx="4617">
                  <c:v>92350</c:v>
                </c:pt>
                <c:pt idx="4618">
                  <c:v>92370</c:v>
                </c:pt>
                <c:pt idx="4619">
                  <c:v>92390</c:v>
                </c:pt>
                <c:pt idx="4620">
                  <c:v>92410</c:v>
                </c:pt>
                <c:pt idx="4621">
                  <c:v>92430</c:v>
                </c:pt>
                <c:pt idx="4622">
                  <c:v>92450</c:v>
                </c:pt>
                <c:pt idx="4623">
                  <c:v>92470</c:v>
                </c:pt>
                <c:pt idx="4624">
                  <c:v>92490</c:v>
                </c:pt>
                <c:pt idx="4625">
                  <c:v>92510</c:v>
                </c:pt>
                <c:pt idx="4626">
                  <c:v>92530</c:v>
                </c:pt>
                <c:pt idx="4627">
                  <c:v>92550</c:v>
                </c:pt>
                <c:pt idx="4628">
                  <c:v>92570</c:v>
                </c:pt>
                <c:pt idx="4629">
                  <c:v>92590</c:v>
                </c:pt>
                <c:pt idx="4630">
                  <c:v>92610</c:v>
                </c:pt>
                <c:pt idx="4631">
                  <c:v>92630</c:v>
                </c:pt>
                <c:pt idx="4632">
                  <c:v>92650</c:v>
                </c:pt>
                <c:pt idx="4633">
                  <c:v>92670</c:v>
                </c:pt>
                <c:pt idx="4634">
                  <c:v>92690</c:v>
                </c:pt>
                <c:pt idx="4635">
                  <c:v>92710</c:v>
                </c:pt>
                <c:pt idx="4636">
                  <c:v>92730</c:v>
                </c:pt>
                <c:pt idx="4637">
                  <c:v>92750</c:v>
                </c:pt>
                <c:pt idx="4638">
                  <c:v>92770</c:v>
                </c:pt>
                <c:pt idx="4639">
                  <c:v>92790</c:v>
                </c:pt>
                <c:pt idx="4640">
                  <c:v>92810</c:v>
                </c:pt>
                <c:pt idx="4641">
                  <c:v>92830</c:v>
                </c:pt>
                <c:pt idx="4642">
                  <c:v>92850</c:v>
                </c:pt>
                <c:pt idx="4643">
                  <c:v>92870</c:v>
                </c:pt>
                <c:pt idx="4644">
                  <c:v>92890</c:v>
                </c:pt>
                <c:pt idx="4645">
                  <c:v>92910</c:v>
                </c:pt>
                <c:pt idx="4646">
                  <c:v>92930</c:v>
                </c:pt>
                <c:pt idx="4647">
                  <c:v>92950</c:v>
                </c:pt>
                <c:pt idx="4648">
                  <c:v>92970</c:v>
                </c:pt>
                <c:pt idx="4649">
                  <c:v>92990</c:v>
                </c:pt>
                <c:pt idx="4650">
                  <c:v>93010</c:v>
                </c:pt>
                <c:pt idx="4651">
                  <c:v>93030</c:v>
                </c:pt>
                <c:pt idx="4652">
                  <c:v>93050</c:v>
                </c:pt>
                <c:pt idx="4653">
                  <c:v>93070</c:v>
                </c:pt>
                <c:pt idx="4654">
                  <c:v>93090</c:v>
                </c:pt>
                <c:pt idx="4655">
                  <c:v>93110</c:v>
                </c:pt>
                <c:pt idx="4656">
                  <c:v>93130</c:v>
                </c:pt>
                <c:pt idx="4657">
                  <c:v>93150</c:v>
                </c:pt>
                <c:pt idx="4658">
                  <c:v>93170</c:v>
                </c:pt>
                <c:pt idx="4659">
                  <c:v>93190</c:v>
                </c:pt>
                <c:pt idx="4660">
                  <c:v>93210</c:v>
                </c:pt>
                <c:pt idx="4661">
                  <c:v>93230</c:v>
                </c:pt>
                <c:pt idx="4662">
                  <c:v>93250</c:v>
                </c:pt>
                <c:pt idx="4663">
                  <c:v>93270</c:v>
                </c:pt>
                <c:pt idx="4664">
                  <c:v>93290</c:v>
                </c:pt>
                <c:pt idx="4665">
                  <c:v>93310</c:v>
                </c:pt>
                <c:pt idx="4666">
                  <c:v>93330</c:v>
                </c:pt>
                <c:pt idx="4667">
                  <c:v>93350</c:v>
                </c:pt>
                <c:pt idx="4668">
                  <c:v>93370</c:v>
                </c:pt>
                <c:pt idx="4669">
                  <c:v>93390</c:v>
                </c:pt>
                <c:pt idx="4670">
                  <c:v>93410</c:v>
                </c:pt>
                <c:pt idx="4671">
                  <c:v>93430</c:v>
                </c:pt>
                <c:pt idx="4672">
                  <c:v>93450</c:v>
                </c:pt>
                <c:pt idx="4673">
                  <c:v>93470</c:v>
                </c:pt>
                <c:pt idx="4674">
                  <c:v>93490</c:v>
                </c:pt>
                <c:pt idx="4675">
                  <c:v>93510</c:v>
                </c:pt>
                <c:pt idx="4676">
                  <c:v>93530</c:v>
                </c:pt>
                <c:pt idx="4677">
                  <c:v>93550</c:v>
                </c:pt>
                <c:pt idx="4678">
                  <c:v>93570</c:v>
                </c:pt>
                <c:pt idx="4679">
                  <c:v>93590</c:v>
                </c:pt>
                <c:pt idx="4680">
                  <c:v>93610</c:v>
                </c:pt>
                <c:pt idx="4681">
                  <c:v>93630</c:v>
                </c:pt>
                <c:pt idx="4682">
                  <c:v>93650</c:v>
                </c:pt>
                <c:pt idx="4683">
                  <c:v>93670</c:v>
                </c:pt>
                <c:pt idx="4684">
                  <c:v>93690</c:v>
                </c:pt>
                <c:pt idx="4685">
                  <c:v>93710</c:v>
                </c:pt>
                <c:pt idx="4686">
                  <c:v>93730</c:v>
                </c:pt>
                <c:pt idx="4687">
                  <c:v>93750</c:v>
                </c:pt>
                <c:pt idx="4688">
                  <c:v>93770</c:v>
                </c:pt>
                <c:pt idx="4689">
                  <c:v>93790</c:v>
                </c:pt>
                <c:pt idx="4690">
                  <c:v>93810</c:v>
                </c:pt>
                <c:pt idx="4691">
                  <c:v>93830</c:v>
                </c:pt>
                <c:pt idx="4692">
                  <c:v>93850</c:v>
                </c:pt>
                <c:pt idx="4693">
                  <c:v>93870</c:v>
                </c:pt>
                <c:pt idx="4694">
                  <c:v>93890</c:v>
                </c:pt>
                <c:pt idx="4695">
                  <c:v>93910</c:v>
                </c:pt>
                <c:pt idx="4696">
                  <c:v>93930</c:v>
                </c:pt>
                <c:pt idx="4697">
                  <c:v>93950</c:v>
                </c:pt>
                <c:pt idx="4698">
                  <c:v>93970</c:v>
                </c:pt>
                <c:pt idx="4699">
                  <c:v>93990</c:v>
                </c:pt>
                <c:pt idx="4700">
                  <c:v>94010</c:v>
                </c:pt>
                <c:pt idx="4701">
                  <c:v>94030</c:v>
                </c:pt>
                <c:pt idx="4702">
                  <c:v>94050</c:v>
                </c:pt>
                <c:pt idx="4703">
                  <c:v>94070</c:v>
                </c:pt>
                <c:pt idx="4704">
                  <c:v>94090</c:v>
                </c:pt>
                <c:pt idx="4705">
                  <c:v>94110</c:v>
                </c:pt>
                <c:pt idx="4706">
                  <c:v>94130</c:v>
                </c:pt>
                <c:pt idx="4707">
                  <c:v>94150</c:v>
                </c:pt>
                <c:pt idx="4708">
                  <c:v>94170</c:v>
                </c:pt>
                <c:pt idx="4709">
                  <c:v>94190</c:v>
                </c:pt>
                <c:pt idx="4710">
                  <c:v>94210</c:v>
                </c:pt>
                <c:pt idx="4711">
                  <c:v>94230</c:v>
                </c:pt>
                <c:pt idx="4712">
                  <c:v>94250</c:v>
                </c:pt>
                <c:pt idx="4713">
                  <c:v>94270</c:v>
                </c:pt>
                <c:pt idx="4714">
                  <c:v>94290</c:v>
                </c:pt>
                <c:pt idx="4715">
                  <c:v>94310</c:v>
                </c:pt>
                <c:pt idx="4716">
                  <c:v>94330</c:v>
                </c:pt>
                <c:pt idx="4717">
                  <c:v>94350</c:v>
                </c:pt>
                <c:pt idx="4718">
                  <c:v>94370</c:v>
                </c:pt>
                <c:pt idx="4719">
                  <c:v>94390</c:v>
                </c:pt>
                <c:pt idx="4720">
                  <c:v>94410</c:v>
                </c:pt>
                <c:pt idx="4721">
                  <c:v>94430</c:v>
                </c:pt>
                <c:pt idx="4722">
                  <c:v>94450</c:v>
                </c:pt>
                <c:pt idx="4723">
                  <c:v>94470</c:v>
                </c:pt>
                <c:pt idx="4724">
                  <c:v>94490</c:v>
                </c:pt>
                <c:pt idx="4725">
                  <c:v>94510</c:v>
                </c:pt>
                <c:pt idx="4726">
                  <c:v>94530</c:v>
                </c:pt>
                <c:pt idx="4727">
                  <c:v>94550</c:v>
                </c:pt>
                <c:pt idx="4728">
                  <c:v>94570</c:v>
                </c:pt>
                <c:pt idx="4729">
                  <c:v>94590</c:v>
                </c:pt>
                <c:pt idx="4730">
                  <c:v>94610</c:v>
                </c:pt>
                <c:pt idx="4731">
                  <c:v>94630</c:v>
                </c:pt>
                <c:pt idx="4732">
                  <c:v>94650</c:v>
                </c:pt>
                <c:pt idx="4733">
                  <c:v>94670</c:v>
                </c:pt>
                <c:pt idx="4734">
                  <c:v>94690</c:v>
                </c:pt>
                <c:pt idx="4735">
                  <c:v>94710</c:v>
                </c:pt>
                <c:pt idx="4736">
                  <c:v>94730</c:v>
                </c:pt>
                <c:pt idx="4737">
                  <c:v>94750</c:v>
                </c:pt>
                <c:pt idx="4738">
                  <c:v>94770</c:v>
                </c:pt>
                <c:pt idx="4739">
                  <c:v>94790</c:v>
                </c:pt>
                <c:pt idx="4740">
                  <c:v>94810</c:v>
                </c:pt>
                <c:pt idx="4741">
                  <c:v>94830</c:v>
                </c:pt>
                <c:pt idx="4742">
                  <c:v>94850</c:v>
                </c:pt>
                <c:pt idx="4743">
                  <c:v>94870</c:v>
                </c:pt>
                <c:pt idx="4744">
                  <c:v>94890</c:v>
                </c:pt>
                <c:pt idx="4745">
                  <c:v>94910</c:v>
                </c:pt>
                <c:pt idx="4746">
                  <c:v>94930</c:v>
                </c:pt>
                <c:pt idx="4747">
                  <c:v>94950</c:v>
                </c:pt>
                <c:pt idx="4748">
                  <c:v>94970</c:v>
                </c:pt>
                <c:pt idx="4749">
                  <c:v>94990</c:v>
                </c:pt>
                <c:pt idx="4750">
                  <c:v>95010</c:v>
                </c:pt>
                <c:pt idx="4751">
                  <c:v>95030</c:v>
                </c:pt>
                <c:pt idx="4752">
                  <c:v>95050</c:v>
                </c:pt>
                <c:pt idx="4753">
                  <c:v>95070</c:v>
                </c:pt>
                <c:pt idx="4754">
                  <c:v>95090</c:v>
                </c:pt>
                <c:pt idx="4755">
                  <c:v>95110</c:v>
                </c:pt>
                <c:pt idx="4756">
                  <c:v>95130</c:v>
                </c:pt>
                <c:pt idx="4757">
                  <c:v>95150</c:v>
                </c:pt>
                <c:pt idx="4758">
                  <c:v>95170</c:v>
                </c:pt>
                <c:pt idx="4759">
                  <c:v>95190</c:v>
                </c:pt>
                <c:pt idx="4760">
                  <c:v>95210</c:v>
                </c:pt>
                <c:pt idx="4761">
                  <c:v>95230</c:v>
                </c:pt>
                <c:pt idx="4762">
                  <c:v>95250</c:v>
                </c:pt>
                <c:pt idx="4763">
                  <c:v>95270</c:v>
                </c:pt>
                <c:pt idx="4764">
                  <c:v>95290</c:v>
                </c:pt>
                <c:pt idx="4765">
                  <c:v>95310</c:v>
                </c:pt>
                <c:pt idx="4766">
                  <c:v>95330</c:v>
                </c:pt>
                <c:pt idx="4767">
                  <c:v>95350</c:v>
                </c:pt>
                <c:pt idx="4768">
                  <c:v>95370</c:v>
                </c:pt>
                <c:pt idx="4769">
                  <c:v>95390</c:v>
                </c:pt>
                <c:pt idx="4770">
                  <c:v>95410</c:v>
                </c:pt>
                <c:pt idx="4771">
                  <c:v>95430</c:v>
                </c:pt>
                <c:pt idx="4772">
                  <c:v>95450</c:v>
                </c:pt>
                <c:pt idx="4773">
                  <c:v>95470</c:v>
                </c:pt>
                <c:pt idx="4774">
                  <c:v>95490</c:v>
                </c:pt>
                <c:pt idx="4775">
                  <c:v>95510</c:v>
                </c:pt>
                <c:pt idx="4776">
                  <c:v>95530</c:v>
                </c:pt>
                <c:pt idx="4777">
                  <c:v>95550</c:v>
                </c:pt>
                <c:pt idx="4778">
                  <c:v>95570</c:v>
                </c:pt>
                <c:pt idx="4779">
                  <c:v>95590</c:v>
                </c:pt>
                <c:pt idx="4780">
                  <c:v>95610</c:v>
                </c:pt>
                <c:pt idx="4781">
                  <c:v>95630</c:v>
                </c:pt>
                <c:pt idx="4782">
                  <c:v>95650</c:v>
                </c:pt>
                <c:pt idx="4783">
                  <c:v>95670</c:v>
                </c:pt>
                <c:pt idx="4784">
                  <c:v>95690</c:v>
                </c:pt>
                <c:pt idx="4785">
                  <c:v>95710</c:v>
                </c:pt>
                <c:pt idx="4786">
                  <c:v>95730</c:v>
                </c:pt>
                <c:pt idx="4787">
                  <c:v>95750</c:v>
                </c:pt>
                <c:pt idx="4788">
                  <c:v>95770</c:v>
                </c:pt>
                <c:pt idx="4789">
                  <c:v>95790</c:v>
                </c:pt>
                <c:pt idx="4790">
                  <c:v>95810</c:v>
                </c:pt>
                <c:pt idx="4791">
                  <c:v>95830</c:v>
                </c:pt>
                <c:pt idx="4792">
                  <c:v>95850</c:v>
                </c:pt>
                <c:pt idx="4793">
                  <c:v>95870</c:v>
                </c:pt>
                <c:pt idx="4794">
                  <c:v>95890</c:v>
                </c:pt>
                <c:pt idx="4795">
                  <c:v>95910</c:v>
                </c:pt>
                <c:pt idx="4796">
                  <c:v>95930</c:v>
                </c:pt>
                <c:pt idx="4797">
                  <c:v>95950</c:v>
                </c:pt>
                <c:pt idx="4798">
                  <c:v>95970</c:v>
                </c:pt>
                <c:pt idx="4799">
                  <c:v>95990</c:v>
                </c:pt>
                <c:pt idx="4800">
                  <c:v>96010</c:v>
                </c:pt>
                <c:pt idx="4801">
                  <c:v>96030</c:v>
                </c:pt>
                <c:pt idx="4802">
                  <c:v>96050</c:v>
                </c:pt>
                <c:pt idx="4803">
                  <c:v>96070</c:v>
                </c:pt>
                <c:pt idx="4804">
                  <c:v>96090</c:v>
                </c:pt>
                <c:pt idx="4805">
                  <c:v>96110</c:v>
                </c:pt>
                <c:pt idx="4806">
                  <c:v>96130</c:v>
                </c:pt>
                <c:pt idx="4807">
                  <c:v>96150</c:v>
                </c:pt>
                <c:pt idx="4808">
                  <c:v>96170</c:v>
                </c:pt>
                <c:pt idx="4809">
                  <c:v>96190</c:v>
                </c:pt>
                <c:pt idx="4810">
                  <c:v>96210</c:v>
                </c:pt>
                <c:pt idx="4811">
                  <c:v>96230</c:v>
                </c:pt>
                <c:pt idx="4812">
                  <c:v>96250</c:v>
                </c:pt>
                <c:pt idx="4813">
                  <c:v>96270</c:v>
                </c:pt>
                <c:pt idx="4814">
                  <c:v>96290</c:v>
                </c:pt>
                <c:pt idx="4815">
                  <c:v>96310</c:v>
                </c:pt>
                <c:pt idx="4816">
                  <c:v>96330</c:v>
                </c:pt>
                <c:pt idx="4817">
                  <c:v>96350</c:v>
                </c:pt>
                <c:pt idx="4818">
                  <c:v>96370</c:v>
                </c:pt>
                <c:pt idx="4819">
                  <c:v>96390</c:v>
                </c:pt>
                <c:pt idx="4820">
                  <c:v>96410</c:v>
                </c:pt>
                <c:pt idx="4821">
                  <c:v>96430</c:v>
                </c:pt>
                <c:pt idx="4822">
                  <c:v>96450</c:v>
                </c:pt>
                <c:pt idx="4823">
                  <c:v>96470</c:v>
                </c:pt>
                <c:pt idx="4824">
                  <c:v>96490</c:v>
                </c:pt>
                <c:pt idx="4825">
                  <c:v>96510</c:v>
                </c:pt>
                <c:pt idx="4826">
                  <c:v>96530</c:v>
                </c:pt>
                <c:pt idx="4827">
                  <c:v>96550</c:v>
                </c:pt>
                <c:pt idx="4828">
                  <c:v>96570</c:v>
                </c:pt>
                <c:pt idx="4829">
                  <c:v>96590</c:v>
                </c:pt>
                <c:pt idx="4830">
                  <c:v>96610</c:v>
                </c:pt>
                <c:pt idx="4831">
                  <c:v>96630</c:v>
                </c:pt>
                <c:pt idx="4832">
                  <c:v>96650</c:v>
                </c:pt>
                <c:pt idx="4833">
                  <c:v>96670</c:v>
                </c:pt>
                <c:pt idx="4834">
                  <c:v>96690</c:v>
                </c:pt>
                <c:pt idx="4835">
                  <c:v>96710</c:v>
                </c:pt>
                <c:pt idx="4836">
                  <c:v>96730</c:v>
                </c:pt>
                <c:pt idx="4837">
                  <c:v>96750</c:v>
                </c:pt>
                <c:pt idx="4838">
                  <c:v>96770</c:v>
                </c:pt>
                <c:pt idx="4839">
                  <c:v>96790</c:v>
                </c:pt>
                <c:pt idx="4840">
                  <c:v>96810</c:v>
                </c:pt>
                <c:pt idx="4841">
                  <c:v>96830</c:v>
                </c:pt>
                <c:pt idx="4842">
                  <c:v>96850</c:v>
                </c:pt>
                <c:pt idx="4843">
                  <c:v>96870</c:v>
                </c:pt>
                <c:pt idx="4844">
                  <c:v>96890</c:v>
                </c:pt>
                <c:pt idx="4845">
                  <c:v>96910</c:v>
                </c:pt>
                <c:pt idx="4846">
                  <c:v>96930</c:v>
                </c:pt>
                <c:pt idx="4847">
                  <c:v>96950</c:v>
                </c:pt>
                <c:pt idx="4848">
                  <c:v>96970</c:v>
                </c:pt>
                <c:pt idx="4849">
                  <c:v>96990</c:v>
                </c:pt>
                <c:pt idx="4850">
                  <c:v>97010</c:v>
                </c:pt>
                <c:pt idx="4851">
                  <c:v>97030</c:v>
                </c:pt>
                <c:pt idx="4852">
                  <c:v>97050</c:v>
                </c:pt>
                <c:pt idx="4853">
                  <c:v>97070</c:v>
                </c:pt>
                <c:pt idx="4854">
                  <c:v>97090</c:v>
                </c:pt>
                <c:pt idx="4855">
                  <c:v>97110</c:v>
                </c:pt>
                <c:pt idx="4856">
                  <c:v>97130</c:v>
                </c:pt>
                <c:pt idx="4857">
                  <c:v>97150</c:v>
                </c:pt>
                <c:pt idx="4858">
                  <c:v>97170</c:v>
                </c:pt>
                <c:pt idx="4859">
                  <c:v>97190</c:v>
                </c:pt>
                <c:pt idx="4860">
                  <c:v>97210</c:v>
                </c:pt>
                <c:pt idx="4861">
                  <c:v>97230</c:v>
                </c:pt>
                <c:pt idx="4862">
                  <c:v>97250</c:v>
                </c:pt>
                <c:pt idx="4863">
                  <c:v>97270</c:v>
                </c:pt>
                <c:pt idx="4864">
                  <c:v>97290</c:v>
                </c:pt>
                <c:pt idx="4865">
                  <c:v>97310</c:v>
                </c:pt>
                <c:pt idx="4866">
                  <c:v>97330</c:v>
                </c:pt>
                <c:pt idx="4867">
                  <c:v>97350</c:v>
                </c:pt>
                <c:pt idx="4868">
                  <c:v>97370</c:v>
                </c:pt>
                <c:pt idx="4869">
                  <c:v>97390</c:v>
                </c:pt>
                <c:pt idx="4870">
                  <c:v>97410</c:v>
                </c:pt>
                <c:pt idx="4871">
                  <c:v>97430</c:v>
                </c:pt>
                <c:pt idx="4872">
                  <c:v>97450</c:v>
                </c:pt>
                <c:pt idx="4873">
                  <c:v>97470</c:v>
                </c:pt>
                <c:pt idx="4874">
                  <c:v>97490</c:v>
                </c:pt>
                <c:pt idx="4875">
                  <c:v>97510</c:v>
                </c:pt>
                <c:pt idx="4876">
                  <c:v>97530</c:v>
                </c:pt>
                <c:pt idx="4877">
                  <c:v>97550</c:v>
                </c:pt>
                <c:pt idx="4878">
                  <c:v>97570</c:v>
                </c:pt>
                <c:pt idx="4879">
                  <c:v>97590</c:v>
                </c:pt>
                <c:pt idx="4880">
                  <c:v>97610</c:v>
                </c:pt>
                <c:pt idx="4881">
                  <c:v>97630</c:v>
                </c:pt>
                <c:pt idx="4882">
                  <c:v>97650</c:v>
                </c:pt>
                <c:pt idx="4883">
                  <c:v>97670</c:v>
                </c:pt>
                <c:pt idx="4884">
                  <c:v>97690</c:v>
                </c:pt>
                <c:pt idx="4885">
                  <c:v>97710</c:v>
                </c:pt>
                <c:pt idx="4886">
                  <c:v>97730</c:v>
                </c:pt>
                <c:pt idx="4887">
                  <c:v>97750</c:v>
                </c:pt>
                <c:pt idx="4888">
                  <c:v>97770</c:v>
                </c:pt>
                <c:pt idx="4889">
                  <c:v>97790</c:v>
                </c:pt>
                <c:pt idx="4890">
                  <c:v>97810</c:v>
                </c:pt>
                <c:pt idx="4891">
                  <c:v>97830</c:v>
                </c:pt>
                <c:pt idx="4892">
                  <c:v>97850</c:v>
                </c:pt>
                <c:pt idx="4893">
                  <c:v>97870</c:v>
                </c:pt>
                <c:pt idx="4894">
                  <c:v>97890</c:v>
                </c:pt>
                <c:pt idx="4895">
                  <c:v>97910</c:v>
                </c:pt>
                <c:pt idx="4896">
                  <c:v>97930</c:v>
                </c:pt>
                <c:pt idx="4897">
                  <c:v>97950</c:v>
                </c:pt>
                <c:pt idx="4898">
                  <c:v>97970</c:v>
                </c:pt>
                <c:pt idx="4899">
                  <c:v>97990</c:v>
                </c:pt>
                <c:pt idx="4900">
                  <c:v>98010</c:v>
                </c:pt>
                <c:pt idx="4901">
                  <c:v>98030</c:v>
                </c:pt>
                <c:pt idx="4902">
                  <c:v>98050</c:v>
                </c:pt>
                <c:pt idx="4903">
                  <c:v>98070</c:v>
                </c:pt>
                <c:pt idx="4904">
                  <c:v>98090</c:v>
                </c:pt>
                <c:pt idx="4905">
                  <c:v>98110</c:v>
                </c:pt>
                <c:pt idx="4906">
                  <c:v>98130</c:v>
                </c:pt>
                <c:pt idx="4907">
                  <c:v>98150</c:v>
                </c:pt>
                <c:pt idx="4908">
                  <c:v>98170</c:v>
                </c:pt>
                <c:pt idx="4909">
                  <c:v>98190</c:v>
                </c:pt>
                <c:pt idx="4910">
                  <c:v>98210</c:v>
                </c:pt>
                <c:pt idx="4911">
                  <c:v>98230</c:v>
                </c:pt>
                <c:pt idx="4912">
                  <c:v>98250</c:v>
                </c:pt>
                <c:pt idx="4913">
                  <c:v>98270</c:v>
                </c:pt>
                <c:pt idx="4914">
                  <c:v>98290</c:v>
                </c:pt>
                <c:pt idx="4915">
                  <c:v>98310</c:v>
                </c:pt>
                <c:pt idx="4916">
                  <c:v>98330</c:v>
                </c:pt>
                <c:pt idx="4917">
                  <c:v>98350</c:v>
                </c:pt>
                <c:pt idx="4918">
                  <c:v>98370</c:v>
                </c:pt>
                <c:pt idx="4919">
                  <c:v>98390</c:v>
                </c:pt>
                <c:pt idx="4920">
                  <c:v>98410</c:v>
                </c:pt>
                <c:pt idx="4921">
                  <c:v>98430</c:v>
                </c:pt>
                <c:pt idx="4922">
                  <c:v>98450</c:v>
                </c:pt>
                <c:pt idx="4923">
                  <c:v>98470</c:v>
                </c:pt>
                <c:pt idx="4924">
                  <c:v>98490</c:v>
                </c:pt>
                <c:pt idx="4925">
                  <c:v>98510</c:v>
                </c:pt>
                <c:pt idx="4926">
                  <c:v>98530</c:v>
                </c:pt>
                <c:pt idx="4927">
                  <c:v>98550</c:v>
                </c:pt>
                <c:pt idx="4928">
                  <c:v>98570</c:v>
                </c:pt>
                <c:pt idx="4929">
                  <c:v>98590</c:v>
                </c:pt>
                <c:pt idx="4930">
                  <c:v>98610</c:v>
                </c:pt>
                <c:pt idx="4931">
                  <c:v>98630</c:v>
                </c:pt>
                <c:pt idx="4932">
                  <c:v>98650</c:v>
                </c:pt>
                <c:pt idx="4933">
                  <c:v>98670</c:v>
                </c:pt>
                <c:pt idx="4934">
                  <c:v>98690</c:v>
                </c:pt>
                <c:pt idx="4935">
                  <c:v>98710</c:v>
                </c:pt>
                <c:pt idx="4936">
                  <c:v>98730</c:v>
                </c:pt>
                <c:pt idx="4937">
                  <c:v>98750</c:v>
                </c:pt>
                <c:pt idx="4938">
                  <c:v>98770</c:v>
                </c:pt>
                <c:pt idx="4939">
                  <c:v>98790</c:v>
                </c:pt>
                <c:pt idx="4940">
                  <c:v>98810</c:v>
                </c:pt>
                <c:pt idx="4941">
                  <c:v>98830</c:v>
                </c:pt>
                <c:pt idx="4942">
                  <c:v>98850</c:v>
                </c:pt>
                <c:pt idx="4943">
                  <c:v>98870</c:v>
                </c:pt>
                <c:pt idx="4944">
                  <c:v>98890</c:v>
                </c:pt>
                <c:pt idx="4945">
                  <c:v>98910</c:v>
                </c:pt>
                <c:pt idx="4946">
                  <c:v>98930</c:v>
                </c:pt>
                <c:pt idx="4947">
                  <c:v>98950</c:v>
                </c:pt>
                <c:pt idx="4948">
                  <c:v>98970</c:v>
                </c:pt>
                <c:pt idx="4949">
                  <c:v>98990</c:v>
                </c:pt>
                <c:pt idx="4950">
                  <c:v>99010</c:v>
                </c:pt>
                <c:pt idx="4951">
                  <c:v>99030</c:v>
                </c:pt>
                <c:pt idx="4952">
                  <c:v>99050</c:v>
                </c:pt>
                <c:pt idx="4953">
                  <c:v>99070</c:v>
                </c:pt>
                <c:pt idx="4954">
                  <c:v>99090</c:v>
                </c:pt>
                <c:pt idx="4955">
                  <c:v>99110</c:v>
                </c:pt>
                <c:pt idx="4956">
                  <c:v>99130</c:v>
                </c:pt>
                <c:pt idx="4957">
                  <c:v>99150</c:v>
                </c:pt>
                <c:pt idx="4958">
                  <c:v>99170</c:v>
                </c:pt>
                <c:pt idx="4959">
                  <c:v>99190</c:v>
                </c:pt>
                <c:pt idx="4960">
                  <c:v>99210</c:v>
                </c:pt>
                <c:pt idx="4961">
                  <c:v>99230</c:v>
                </c:pt>
                <c:pt idx="4962">
                  <c:v>99250</c:v>
                </c:pt>
                <c:pt idx="4963">
                  <c:v>99270</c:v>
                </c:pt>
                <c:pt idx="4964">
                  <c:v>99290</c:v>
                </c:pt>
                <c:pt idx="4965">
                  <c:v>99310</c:v>
                </c:pt>
                <c:pt idx="4966">
                  <c:v>99330</c:v>
                </c:pt>
                <c:pt idx="4967">
                  <c:v>99350</c:v>
                </c:pt>
                <c:pt idx="4968">
                  <c:v>99370</c:v>
                </c:pt>
                <c:pt idx="4969">
                  <c:v>99390</c:v>
                </c:pt>
                <c:pt idx="4970">
                  <c:v>99410</c:v>
                </c:pt>
                <c:pt idx="4971">
                  <c:v>99430</c:v>
                </c:pt>
                <c:pt idx="4972">
                  <c:v>99450</c:v>
                </c:pt>
                <c:pt idx="4973">
                  <c:v>99470</c:v>
                </c:pt>
                <c:pt idx="4974">
                  <c:v>99490</c:v>
                </c:pt>
                <c:pt idx="4975">
                  <c:v>99510</c:v>
                </c:pt>
                <c:pt idx="4976">
                  <c:v>99530</c:v>
                </c:pt>
                <c:pt idx="4977">
                  <c:v>99550</c:v>
                </c:pt>
                <c:pt idx="4978">
                  <c:v>99570</c:v>
                </c:pt>
                <c:pt idx="4979">
                  <c:v>99590</c:v>
                </c:pt>
                <c:pt idx="4980">
                  <c:v>99610</c:v>
                </c:pt>
                <c:pt idx="4981">
                  <c:v>99630</c:v>
                </c:pt>
                <c:pt idx="4982">
                  <c:v>99650</c:v>
                </c:pt>
                <c:pt idx="4983">
                  <c:v>99670</c:v>
                </c:pt>
                <c:pt idx="4984">
                  <c:v>99690</c:v>
                </c:pt>
                <c:pt idx="4985">
                  <c:v>99710</c:v>
                </c:pt>
                <c:pt idx="4986">
                  <c:v>99730</c:v>
                </c:pt>
                <c:pt idx="4987">
                  <c:v>99750</c:v>
                </c:pt>
                <c:pt idx="4988">
                  <c:v>99770</c:v>
                </c:pt>
                <c:pt idx="4989">
                  <c:v>99790</c:v>
                </c:pt>
                <c:pt idx="4990">
                  <c:v>99810</c:v>
                </c:pt>
                <c:pt idx="4991">
                  <c:v>99830</c:v>
                </c:pt>
                <c:pt idx="4992">
                  <c:v>99850</c:v>
                </c:pt>
                <c:pt idx="4993">
                  <c:v>99870</c:v>
                </c:pt>
                <c:pt idx="4994">
                  <c:v>99890</c:v>
                </c:pt>
                <c:pt idx="4995">
                  <c:v>99910</c:v>
                </c:pt>
                <c:pt idx="4996">
                  <c:v>99930</c:v>
                </c:pt>
                <c:pt idx="4997">
                  <c:v>99950</c:v>
                </c:pt>
                <c:pt idx="4998">
                  <c:v>99970</c:v>
                </c:pt>
                <c:pt idx="4999">
                  <c:v>99990</c:v>
                </c:pt>
                <c:pt idx="5000">
                  <c:v>100010</c:v>
                </c:pt>
                <c:pt idx="5001">
                  <c:v>100030</c:v>
                </c:pt>
                <c:pt idx="5002">
                  <c:v>100050</c:v>
                </c:pt>
                <c:pt idx="5003">
                  <c:v>100070</c:v>
                </c:pt>
                <c:pt idx="5004">
                  <c:v>100090</c:v>
                </c:pt>
                <c:pt idx="5005">
                  <c:v>100110</c:v>
                </c:pt>
                <c:pt idx="5006">
                  <c:v>100130</c:v>
                </c:pt>
                <c:pt idx="5007">
                  <c:v>100150</c:v>
                </c:pt>
                <c:pt idx="5008">
                  <c:v>100170</c:v>
                </c:pt>
                <c:pt idx="5009">
                  <c:v>100190</c:v>
                </c:pt>
                <c:pt idx="5010">
                  <c:v>100210</c:v>
                </c:pt>
                <c:pt idx="5011">
                  <c:v>100230</c:v>
                </c:pt>
                <c:pt idx="5012">
                  <c:v>100250</c:v>
                </c:pt>
                <c:pt idx="5013">
                  <c:v>100270</c:v>
                </c:pt>
                <c:pt idx="5014">
                  <c:v>100290</c:v>
                </c:pt>
                <c:pt idx="5015">
                  <c:v>100310</c:v>
                </c:pt>
                <c:pt idx="5016">
                  <c:v>100330</c:v>
                </c:pt>
                <c:pt idx="5017">
                  <c:v>100350</c:v>
                </c:pt>
                <c:pt idx="5018">
                  <c:v>100370</c:v>
                </c:pt>
                <c:pt idx="5019">
                  <c:v>100390</c:v>
                </c:pt>
                <c:pt idx="5020">
                  <c:v>100410</c:v>
                </c:pt>
                <c:pt idx="5021">
                  <c:v>100430</c:v>
                </c:pt>
                <c:pt idx="5022">
                  <c:v>100450</c:v>
                </c:pt>
                <c:pt idx="5023">
                  <c:v>100470</c:v>
                </c:pt>
                <c:pt idx="5024">
                  <c:v>100490</c:v>
                </c:pt>
                <c:pt idx="5025">
                  <c:v>100510</c:v>
                </c:pt>
                <c:pt idx="5026">
                  <c:v>100530</c:v>
                </c:pt>
                <c:pt idx="5027">
                  <c:v>100550</c:v>
                </c:pt>
                <c:pt idx="5028">
                  <c:v>100570</c:v>
                </c:pt>
                <c:pt idx="5029">
                  <c:v>100590</c:v>
                </c:pt>
                <c:pt idx="5030">
                  <c:v>100610</c:v>
                </c:pt>
                <c:pt idx="5031">
                  <c:v>100630</c:v>
                </c:pt>
                <c:pt idx="5032">
                  <c:v>100650</c:v>
                </c:pt>
                <c:pt idx="5033">
                  <c:v>100670</c:v>
                </c:pt>
                <c:pt idx="5034">
                  <c:v>100690</c:v>
                </c:pt>
                <c:pt idx="5035">
                  <c:v>100710</c:v>
                </c:pt>
                <c:pt idx="5036">
                  <c:v>100730</c:v>
                </c:pt>
                <c:pt idx="5037">
                  <c:v>100750</c:v>
                </c:pt>
                <c:pt idx="5038">
                  <c:v>100770</c:v>
                </c:pt>
                <c:pt idx="5039">
                  <c:v>100790</c:v>
                </c:pt>
                <c:pt idx="5040">
                  <c:v>100810</c:v>
                </c:pt>
                <c:pt idx="5041">
                  <c:v>100830</c:v>
                </c:pt>
                <c:pt idx="5042">
                  <c:v>100850</c:v>
                </c:pt>
                <c:pt idx="5043">
                  <c:v>100870</c:v>
                </c:pt>
                <c:pt idx="5044">
                  <c:v>100890</c:v>
                </c:pt>
                <c:pt idx="5045">
                  <c:v>100910</c:v>
                </c:pt>
                <c:pt idx="5046">
                  <c:v>100930</c:v>
                </c:pt>
                <c:pt idx="5047">
                  <c:v>100950</c:v>
                </c:pt>
                <c:pt idx="5048">
                  <c:v>100970</c:v>
                </c:pt>
                <c:pt idx="5049">
                  <c:v>100990</c:v>
                </c:pt>
                <c:pt idx="5050">
                  <c:v>101010</c:v>
                </c:pt>
                <c:pt idx="5051">
                  <c:v>101030</c:v>
                </c:pt>
                <c:pt idx="5052">
                  <c:v>101050</c:v>
                </c:pt>
                <c:pt idx="5053">
                  <c:v>101070</c:v>
                </c:pt>
                <c:pt idx="5054">
                  <c:v>101090</c:v>
                </c:pt>
                <c:pt idx="5055">
                  <c:v>101110</c:v>
                </c:pt>
                <c:pt idx="5056">
                  <c:v>101130</c:v>
                </c:pt>
                <c:pt idx="5057">
                  <c:v>101150</c:v>
                </c:pt>
                <c:pt idx="5058">
                  <c:v>101170</c:v>
                </c:pt>
                <c:pt idx="5059">
                  <c:v>101190</c:v>
                </c:pt>
                <c:pt idx="5060">
                  <c:v>101210</c:v>
                </c:pt>
                <c:pt idx="5061">
                  <c:v>101230</c:v>
                </c:pt>
                <c:pt idx="5062">
                  <c:v>101250</c:v>
                </c:pt>
                <c:pt idx="5063">
                  <c:v>101270</c:v>
                </c:pt>
                <c:pt idx="5064">
                  <c:v>101290</c:v>
                </c:pt>
                <c:pt idx="5065">
                  <c:v>101310</c:v>
                </c:pt>
                <c:pt idx="5066">
                  <c:v>101330</c:v>
                </c:pt>
                <c:pt idx="5067">
                  <c:v>101350</c:v>
                </c:pt>
                <c:pt idx="5068">
                  <c:v>101370</c:v>
                </c:pt>
                <c:pt idx="5069">
                  <c:v>101390</c:v>
                </c:pt>
                <c:pt idx="5070">
                  <c:v>101410</c:v>
                </c:pt>
                <c:pt idx="5071">
                  <c:v>101430</c:v>
                </c:pt>
                <c:pt idx="5072">
                  <c:v>101450</c:v>
                </c:pt>
                <c:pt idx="5073">
                  <c:v>101470</c:v>
                </c:pt>
                <c:pt idx="5074">
                  <c:v>101490</c:v>
                </c:pt>
                <c:pt idx="5075">
                  <c:v>101510</c:v>
                </c:pt>
                <c:pt idx="5076">
                  <c:v>101530</c:v>
                </c:pt>
                <c:pt idx="5077">
                  <c:v>101550</c:v>
                </c:pt>
                <c:pt idx="5078">
                  <c:v>101570</c:v>
                </c:pt>
                <c:pt idx="5079">
                  <c:v>101590</c:v>
                </c:pt>
                <c:pt idx="5080">
                  <c:v>101610</c:v>
                </c:pt>
                <c:pt idx="5081">
                  <c:v>101630</c:v>
                </c:pt>
                <c:pt idx="5082">
                  <c:v>101650</c:v>
                </c:pt>
                <c:pt idx="5083">
                  <c:v>101670</c:v>
                </c:pt>
                <c:pt idx="5084">
                  <c:v>101690</c:v>
                </c:pt>
                <c:pt idx="5085">
                  <c:v>101710</c:v>
                </c:pt>
                <c:pt idx="5086">
                  <c:v>101730</c:v>
                </c:pt>
                <c:pt idx="5087">
                  <c:v>101750</c:v>
                </c:pt>
                <c:pt idx="5088">
                  <c:v>101770</c:v>
                </c:pt>
                <c:pt idx="5089">
                  <c:v>101790</c:v>
                </c:pt>
                <c:pt idx="5090">
                  <c:v>101810</c:v>
                </c:pt>
                <c:pt idx="5091">
                  <c:v>101830</c:v>
                </c:pt>
                <c:pt idx="5092">
                  <c:v>101850</c:v>
                </c:pt>
                <c:pt idx="5093">
                  <c:v>101870</c:v>
                </c:pt>
                <c:pt idx="5094">
                  <c:v>101890</c:v>
                </c:pt>
                <c:pt idx="5095">
                  <c:v>101910</c:v>
                </c:pt>
                <c:pt idx="5096">
                  <c:v>101930</c:v>
                </c:pt>
                <c:pt idx="5097">
                  <c:v>101950</c:v>
                </c:pt>
                <c:pt idx="5098">
                  <c:v>101970</c:v>
                </c:pt>
                <c:pt idx="5099">
                  <c:v>101990</c:v>
                </c:pt>
                <c:pt idx="5100">
                  <c:v>102010</c:v>
                </c:pt>
                <c:pt idx="5101">
                  <c:v>102030</c:v>
                </c:pt>
                <c:pt idx="5102">
                  <c:v>102050</c:v>
                </c:pt>
                <c:pt idx="5103">
                  <c:v>102070</c:v>
                </c:pt>
                <c:pt idx="5104">
                  <c:v>102090</c:v>
                </c:pt>
                <c:pt idx="5105">
                  <c:v>102110</c:v>
                </c:pt>
                <c:pt idx="5106">
                  <c:v>102130</c:v>
                </c:pt>
                <c:pt idx="5107">
                  <c:v>102150</c:v>
                </c:pt>
                <c:pt idx="5108">
                  <c:v>102170</c:v>
                </c:pt>
                <c:pt idx="5109">
                  <c:v>102190</c:v>
                </c:pt>
                <c:pt idx="5110">
                  <c:v>102210</c:v>
                </c:pt>
                <c:pt idx="5111">
                  <c:v>102230</c:v>
                </c:pt>
                <c:pt idx="5112">
                  <c:v>102250</c:v>
                </c:pt>
                <c:pt idx="5113">
                  <c:v>102270</c:v>
                </c:pt>
                <c:pt idx="5114">
                  <c:v>102290</c:v>
                </c:pt>
                <c:pt idx="5115">
                  <c:v>102310</c:v>
                </c:pt>
                <c:pt idx="5116">
                  <c:v>102330</c:v>
                </c:pt>
                <c:pt idx="5117">
                  <c:v>102350</c:v>
                </c:pt>
                <c:pt idx="5118">
                  <c:v>102370</c:v>
                </c:pt>
                <c:pt idx="5119">
                  <c:v>102390</c:v>
                </c:pt>
                <c:pt idx="5120">
                  <c:v>102410</c:v>
                </c:pt>
                <c:pt idx="5121">
                  <c:v>102430</c:v>
                </c:pt>
                <c:pt idx="5122">
                  <c:v>102450</c:v>
                </c:pt>
                <c:pt idx="5123">
                  <c:v>102470</c:v>
                </c:pt>
                <c:pt idx="5124">
                  <c:v>102490</c:v>
                </c:pt>
                <c:pt idx="5125">
                  <c:v>102510</c:v>
                </c:pt>
                <c:pt idx="5126">
                  <c:v>102530</c:v>
                </c:pt>
                <c:pt idx="5127">
                  <c:v>102550</c:v>
                </c:pt>
                <c:pt idx="5128">
                  <c:v>102570</c:v>
                </c:pt>
                <c:pt idx="5129">
                  <c:v>102590</c:v>
                </c:pt>
                <c:pt idx="5130">
                  <c:v>102610</c:v>
                </c:pt>
                <c:pt idx="5131">
                  <c:v>102630</c:v>
                </c:pt>
                <c:pt idx="5132">
                  <c:v>102650</c:v>
                </c:pt>
                <c:pt idx="5133">
                  <c:v>102670</c:v>
                </c:pt>
                <c:pt idx="5134">
                  <c:v>102690</c:v>
                </c:pt>
                <c:pt idx="5135">
                  <c:v>102710</c:v>
                </c:pt>
                <c:pt idx="5136">
                  <c:v>102730</c:v>
                </c:pt>
                <c:pt idx="5137">
                  <c:v>102750</c:v>
                </c:pt>
                <c:pt idx="5138">
                  <c:v>102770</c:v>
                </c:pt>
                <c:pt idx="5139">
                  <c:v>102790</c:v>
                </c:pt>
                <c:pt idx="5140">
                  <c:v>102810</c:v>
                </c:pt>
                <c:pt idx="5141">
                  <c:v>102830</c:v>
                </c:pt>
                <c:pt idx="5142">
                  <c:v>102850</c:v>
                </c:pt>
                <c:pt idx="5143">
                  <c:v>102870</c:v>
                </c:pt>
                <c:pt idx="5144">
                  <c:v>102890</c:v>
                </c:pt>
                <c:pt idx="5145">
                  <c:v>102910</c:v>
                </c:pt>
                <c:pt idx="5146">
                  <c:v>102930</c:v>
                </c:pt>
                <c:pt idx="5147">
                  <c:v>102950</c:v>
                </c:pt>
                <c:pt idx="5148">
                  <c:v>102970</c:v>
                </c:pt>
                <c:pt idx="5149">
                  <c:v>102990</c:v>
                </c:pt>
                <c:pt idx="5150">
                  <c:v>103010</c:v>
                </c:pt>
                <c:pt idx="5151">
                  <c:v>103030</c:v>
                </c:pt>
                <c:pt idx="5152">
                  <c:v>103050</c:v>
                </c:pt>
                <c:pt idx="5153">
                  <c:v>103070</c:v>
                </c:pt>
                <c:pt idx="5154">
                  <c:v>103090</c:v>
                </c:pt>
                <c:pt idx="5155">
                  <c:v>103110</c:v>
                </c:pt>
                <c:pt idx="5156">
                  <c:v>103130</c:v>
                </c:pt>
                <c:pt idx="5157">
                  <c:v>103150</c:v>
                </c:pt>
                <c:pt idx="5158">
                  <c:v>103170</c:v>
                </c:pt>
                <c:pt idx="5159">
                  <c:v>103190</c:v>
                </c:pt>
                <c:pt idx="5160">
                  <c:v>103210</c:v>
                </c:pt>
                <c:pt idx="5161">
                  <c:v>103230</c:v>
                </c:pt>
                <c:pt idx="5162">
                  <c:v>103250</c:v>
                </c:pt>
                <c:pt idx="5163">
                  <c:v>103270</c:v>
                </c:pt>
                <c:pt idx="5164">
                  <c:v>103290</c:v>
                </c:pt>
                <c:pt idx="5165">
                  <c:v>103310</c:v>
                </c:pt>
                <c:pt idx="5166">
                  <c:v>103330</c:v>
                </c:pt>
                <c:pt idx="5167">
                  <c:v>103350</c:v>
                </c:pt>
                <c:pt idx="5168">
                  <c:v>103370</c:v>
                </c:pt>
                <c:pt idx="5169">
                  <c:v>103390</c:v>
                </c:pt>
                <c:pt idx="5170">
                  <c:v>103410</c:v>
                </c:pt>
                <c:pt idx="5171">
                  <c:v>103430</c:v>
                </c:pt>
                <c:pt idx="5172">
                  <c:v>103450</c:v>
                </c:pt>
                <c:pt idx="5173">
                  <c:v>103470</c:v>
                </c:pt>
                <c:pt idx="5174">
                  <c:v>103490</c:v>
                </c:pt>
                <c:pt idx="5175">
                  <c:v>103510</c:v>
                </c:pt>
                <c:pt idx="5176">
                  <c:v>103530</c:v>
                </c:pt>
                <c:pt idx="5177">
                  <c:v>103550</c:v>
                </c:pt>
                <c:pt idx="5178">
                  <c:v>103570</c:v>
                </c:pt>
                <c:pt idx="5179">
                  <c:v>103590</c:v>
                </c:pt>
                <c:pt idx="5180">
                  <c:v>103610</c:v>
                </c:pt>
                <c:pt idx="5181">
                  <c:v>103630</c:v>
                </c:pt>
                <c:pt idx="5182">
                  <c:v>103650</c:v>
                </c:pt>
                <c:pt idx="5183">
                  <c:v>103670</c:v>
                </c:pt>
                <c:pt idx="5184">
                  <c:v>103690</c:v>
                </c:pt>
                <c:pt idx="5185">
                  <c:v>103710</c:v>
                </c:pt>
                <c:pt idx="5186">
                  <c:v>103730</c:v>
                </c:pt>
                <c:pt idx="5187">
                  <c:v>103750</c:v>
                </c:pt>
                <c:pt idx="5188">
                  <c:v>103770</c:v>
                </c:pt>
                <c:pt idx="5189">
                  <c:v>103790</c:v>
                </c:pt>
                <c:pt idx="5190">
                  <c:v>103810</c:v>
                </c:pt>
                <c:pt idx="5191">
                  <c:v>103830</c:v>
                </c:pt>
                <c:pt idx="5192">
                  <c:v>103850</c:v>
                </c:pt>
                <c:pt idx="5193">
                  <c:v>103870</c:v>
                </c:pt>
                <c:pt idx="5194">
                  <c:v>103890</c:v>
                </c:pt>
                <c:pt idx="5195">
                  <c:v>103910</c:v>
                </c:pt>
                <c:pt idx="5196">
                  <c:v>103930</c:v>
                </c:pt>
                <c:pt idx="5197">
                  <c:v>103950</c:v>
                </c:pt>
                <c:pt idx="5198">
                  <c:v>103970</c:v>
                </c:pt>
                <c:pt idx="5199">
                  <c:v>103990</c:v>
                </c:pt>
                <c:pt idx="5200">
                  <c:v>104010</c:v>
                </c:pt>
                <c:pt idx="5201">
                  <c:v>104030</c:v>
                </c:pt>
                <c:pt idx="5202">
                  <c:v>104050</c:v>
                </c:pt>
                <c:pt idx="5203">
                  <c:v>104070</c:v>
                </c:pt>
                <c:pt idx="5204">
                  <c:v>104090</c:v>
                </c:pt>
                <c:pt idx="5205">
                  <c:v>104110</c:v>
                </c:pt>
                <c:pt idx="5206">
                  <c:v>104130</c:v>
                </c:pt>
                <c:pt idx="5207">
                  <c:v>104150</c:v>
                </c:pt>
                <c:pt idx="5208">
                  <c:v>104170</c:v>
                </c:pt>
                <c:pt idx="5209">
                  <c:v>104190</c:v>
                </c:pt>
                <c:pt idx="5210">
                  <c:v>104210</c:v>
                </c:pt>
                <c:pt idx="5211">
                  <c:v>104230</c:v>
                </c:pt>
                <c:pt idx="5212">
                  <c:v>104250</c:v>
                </c:pt>
                <c:pt idx="5213">
                  <c:v>104270</c:v>
                </c:pt>
                <c:pt idx="5214">
                  <c:v>104290</c:v>
                </c:pt>
                <c:pt idx="5215">
                  <c:v>104310</c:v>
                </c:pt>
                <c:pt idx="5216">
                  <c:v>104330</c:v>
                </c:pt>
                <c:pt idx="5217">
                  <c:v>104350</c:v>
                </c:pt>
                <c:pt idx="5218">
                  <c:v>104370</c:v>
                </c:pt>
                <c:pt idx="5219">
                  <c:v>104390</c:v>
                </c:pt>
                <c:pt idx="5220">
                  <c:v>104410</c:v>
                </c:pt>
                <c:pt idx="5221">
                  <c:v>104430</c:v>
                </c:pt>
                <c:pt idx="5222">
                  <c:v>104450</c:v>
                </c:pt>
                <c:pt idx="5223">
                  <c:v>104470</c:v>
                </c:pt>
                <c:pt idx="5224">
                  <c:v>104490</c:v>
                </c:pt>
                <c:pt idx="5225">
                  <c:v>104510</c:v>
                </c:pt>
                <c:pt idx="5226">
                  <c:v>104530</c:v>
                </c:pt>
                <c:pt idx="5227">
                  <c:v>104550</c:v>
                </c:pt>
                <c:pt idx="5228">
                  <c:v>104570</c:v>
                </c:pt>
                <c:pt idx="5229">
                  <c:v>104590</c:v>
                </c:pt>
                <c:pt idx="5230">
                  <c:v>104610</c:v>
                </c:pt>
                <c:pt idx="5231">
                  <c:v>104630</c:v>
                </c:pt>
                <c:pt idx="5232">
                  <c:v>104650</c:v>
                </c:pt>
                <c:pt idx="5233">
                  <c:v>104670</c:v>
                </c:pt>
                <c:pt idx="5234">
                  <c:v>104690</c:v>
                </c:pt>
                <c:pt idx="5235">
                  <c:v>104710</c:v>
                </c:pt>
                <c:pt idx="5236">
                  <c:v>104730</c:v>
                </c:pt>
                <c:pt idx="5237">
                  <c:v>104750</c:v>
                </c:pt>
                <c:pt idx="5238">
                  <c:v>104770</c:v>
                </c:pt>
                <c:pt idx="5239">
                  <c:v>104790</c:v>
                </c:pt>
                <c:pt idx="5240">
                  <c:v>104810</c:v>
                </c:pt>
                <c:pt idx="5241">
                  <c:v>104830</c:v>
                </c:pt>
                <c:pt idx="5242">
                  <c:v>104850</c:v>
                </c:pt>
                <c:pt idx="5243">
                  <c:v>104870</c:v>
                </c:pt>
                <c:pt idx="5244">
                  <c:v>104890</c:v>
                </c:pt>
                <c:pt idx="5245">
                  <c:v>104910</c:v>
                </c:pt>
                <c:pt idx="5246">
                  <c:v>104930</c:v>
                </c:pt>
                <c:pt idx="5247">
                  <c:v>104950</c:v>
                </c:pt>
                <c:pt idx="5248">
                  <c:v>104970</c:v>
                </c:pt>
                <c:pt idx="5249">
                  <c:v>104990</c:v>
                </c:pt>
                <c:pt idx="5250">
                  <c:v>105010</c:v>
                </c:pt>
                <c:pt idx="5251">
                  <c:v>105030</c:v>
                </c:pt>
                <c:pt idx="5252">
                  <c:v>105050</c:v>
                </c:pt>
                <c:pt idx="5253">
                  <c:v>105070</c:v>
                </c:pt>
                <c:pt idx="5254">
                  <c:v>105090</c:v>
                </c:pt>
                <c:pt idx="5255">
                  <c:v>105110</c:v>
                </c:pt>
                <c:pt idx="5256">
                  <c:v>105130</c:v>
                </c:pt>
                <c:pt idx="5257">
                  <c:v>105150</c:v>
                </c:pt>
                <c:pt idx="5258">
                  <c:v>105170</c:v>
                </c:pt>
                <c:pt idx="5259">
                  <c:v>105190</c:v>
                </c:pt>
                <c:pt idx="5260">
                  <c:v>105210</c:v>
                </c:pt>
                <c:pt idx="5261">
                  <c:v>105230</c:v>
                </c:pt>
                <c:pt idx="5262">
                  <c:v>105250</c:v>
                </c:pt>
                <c:pt idx="5263">
                  <c:v>105270</c:v>
                </c:pt>
                <c:pt idx="5264">
                  <c:v>105290</c:v>
                </c:pt>
                <c:pt idx="5265">
                  <c:v>105310</c:v>
                </c:pt>
                <c:pt idx="5266">
                  <c:v>105330</c:v>
                </c:pt>
                <c:pt idx="5267">
                  <c:v>105350</c:v>
                </c:pt>
                <c:pt idx="5268">
                  <c:v>105370</c:v>
                </c:pt>
                <c:pt idx="5269">
                  <c:v>105390</c:v>
                </c:pt>
                <c:pt idx="5270">
                  <c:v>105410</c:v>
                </c:pt>
                <c:pt idx="5271">
                  <c:v>105430</c:v>
                </c:pt>
                <c:pt idx="5272">
                  <c:v>105450</c:v>
                </c:pt>
                <c:pt idx="5273">
                  <c:v>105470</c:v>
                </c:pt>
                <c:pt idx="5274">
                  <c:v>105490</c:v>
                </c:pt>
                <c:pt idx="5275">
                  <c:v>105510</c:v>
                </c:pt>
                <c:pt idx="5276">
                  <c:v>105530</c:v>
                </c:pt>
                <c:pt idx="5277">
                  <c:v>105550</c:v>
                </c:pt>
                <c:pt idx="5278">
                  <c:v>105570</c:v>
                </c:pt>
                <c:pt idx="5279">
                  <c:v>105590</c:v>
                </c:pt>
                <c:pt idx="5280">
                  <c:v>105610</c:v>
                </c:pt>
                <c:pt idx="5281">
                  <c:v>105630</c:v>
                </c:pt>
                <c:pt idx="5282">
                  <c:v>105650</c:v>
                </c:pt>
                <c:pt idx="5283">
                  <c:v>105670</c:v>
                </c:pt>
                <c:pt idx="5284">
                  <c:v>105690</c:v>
                </c:pt>
                <c:pt idx="5285">
                  <c:v>105710</c:v>
                </c:pt>
                <c:pt idx="5286">
                  <c:v>105730</c:v>
                </c:pt>
                <c:pt idx="5287">
                  <c:v>105750</c:v>
                </c:pt>
                <c:pt idx="5288">
                  <c:v>105770</c:v>
                </c:pt>
                <c:pt idx="5289">
                  <c:v>105790</c:v>
                </c:pt>
                <c:pt idx="5290">
                  <c:v>105810</c:v>
                </c:pt>
                <c:pt idx="5291">
                  <c:v>105830</c:v>
                </c:pt>
                <c:pt idx="5292">
                  <c:v>105850</c:v>
                </c:pt>
                <c:pt idx="5293">
                  <c:v>105870</c:v>
                </c:pt>
                <c:pt idx="5294">
                  <c:v>105890</c:v>
                </c:pt>
                <c:pt idx="5295">
                  <c:v>105910</c:v>
                </c:pt>
                <c:pt idx="5296">
                  <c:v>105930</c:v>
                </c:pt>
                <c:pt idx="5297">
                  <c:v>105950</c:v>
                </c:pt>
                <c:pt idx="5298">
                  <c:v>105970</c:v>
                </c:pt>
                <c:pt idx="5299">
                  <c:v>105990</c:v>
                </c:pt>
                <c:pt idx="5300">
                  <c:v>106010</c:v>
                </c:pt>
                <c:pt idx="5301">
                  <c:v>106030</c:v>
                </c:pt>
                <c:pt idx="5302">
                  <c:v>106050</c:v>
                </c:pt>
                <c:pt idx="5303">
                  <c:v>106070</c:v>
                </c:pt>
                <c:pt idx="5304">
                  <c:v>106090</c:v>
                </c:pt>
                <c:pt idx="5305">
                  <c:v>106110</c:v>
                </c:pt>
                <c:pt idx="5306">
                  <c:v>106130</c:v>
                </c:pt>
                <c:pt idx="5307">
                  <c:v>106150</c:v>
                </c:pt>
                <c:pt idx="5308">
                  <c:v>106170</c:v>
                </c:pt>
                <c:pt idx="5309">
                  <c:v>106190</c:v>
                </c:pt>
                <c:pt idx="5310">
                  <c:v>106210</c:v>
                </c:pt>
                <c:pt idx="5311">
                  <c:v>106230</c:v>
                </c:pt>
                <c:pt idx="5312">
                  <c:v>106250</c:v>
                </c:pt>
                <c:pt idx="5313">
                  <c:v>106270</c:v>
                </c:pt>
                <c:pt idx="5314">
                  <c:v>106290</c:v>
                </c:pt>
                <c:pt idx="5315">
                  <c:v>106310</c:v>
                </c:pt>
                <c:pt idx="5316">
                  <c:v>106330</c:v>
                </c:pt>
                <c:pt idx="5317">
                  <c:v>106350</c:v>
                </c:pt>
                <c:pt idx="5318">
                  <c:v>106370</c:v>
                </c:pt>
                <c:pt idx="5319">
                  <c:v>106390</c:v>
                </c:pt>
                <c:pt idx="5320">
                  <c:v>106410</c:v>
                </c:pt>
                <c:pt idx="5321">
                  <c:v>106430</c:v>
                </c:pt>
                <c:pt idx="5322">
                  <c:v>106450</c:v>
                </c:pt>
                <c:pt idx="5323">
                  <c:v>106470</c:v>
                </c:pt>
                <c:pt idx="5324">
                  <c:v>106490</c:v>
                </c:pt>
                <c:pt idx="5325">
                  <c:v>106510</c:v>
                </c:pt>
                <c:pt idx="5326">
                  <c:v>106530</c:v>
                </c:pt>
                <c:pt idx="5327">
                  <c:v>106550</c:v>
                </c:pt>
                <c:pt idx="5328">
                  <c:v>106570</c:v>
                </c:pt>
                <c:pt idx="5329">
                  <c:v>106590</c:v>
                </c:pt>
                <c:pt idx="5330">
                  <c:v>106610</c:v>
                </c:pt>
                <c:pt idx="5331">
                  <c:v>106630</c:v>
                </c:pt>
                <c:pt idx="5332">
                  <c:v>106650</c:v>
                </c:pt>
                <c:pt idx="5333">
                  <c:v>106670</c:v>
                </c:pt>
                <c:pt idx="5334">
                  <c:v>106690</c:v>
                </c:pt>
                <c:pt idx="5335">
                  <c:v>106710</c:v>
                </c:pt>
                <c:pt idx="5336">
                  <c:v>106730</c:v>
                </c:pt>
                <c:pt idx="5337">
                  <c:v>106750</c:v>
                </c:pt>
                <c:pt idx="5338">
                  <c:v>106770</c:v>
                </c:pt>
                <c:pt idx="5339">
                  <c:v>106790</c:v>
                </c:pt>
                <c:pt idx="5340">
                  <c:v>106810</c:v>
                </c:pt>
                <c:pt idx="5341">
                  <c:v>106830</c:v>
                </c:pt>
                <c:pt idx="5342">
                  <c:v>106850</c:v>
                </c:pt>
                <c:pt idx="5343">
                  <c:v>106870</c:v>
                </c:pt>
                <c:pt idx="5344">
                  <c:v>106890</c:v>
                </c:pt>
                <c:pt idx="5345">
                  <c:v>106910</c:v>
                </c:pt>
                <c:pt idx="5346">
                  <c:v>106930</c:v>
                </c:pt>
                <c:pt idx="5347">
                  <c:v>106950</c:v>
                </c:pt>
                <c:pt idx="5348">
                  <c:v>106970</c:v>
                </c:pt>
                <c:pt idx="5349">
                  <c:v>106990</c:v>
                </c:pt>
                <c:pt idx="5350">
                  <c:v>107010</c:v>
                </c:pt>
                <c:pt idx="5351">
                  <c:v>107030</c:v>
                </c:pt>
                <c:pt idx="5352">
                  <c:v>107050</c:v>
                </c:pt>
                <c:pt idx="5353">
                  <c:v>107070</c:v>
                </c:pt>
                <c:pt idx="5354">
                  <c:v>107090</c:v>
                </c:pt>
                <c:pt idx="5355">
                  <c:v>107110</c:v>
                </c:pt>
                <c:pt idx="5356">
                  <c:v>107130</c:v>
                </c:pt>
                <c:pt idx="5357">
                  <c:v>107150</c:v>
                </c:pt>
                <c:pt idx="5358">
                  <c:v>107170</c:v>
                </c:pt>
                <c:pt idx="5359">
                  <c:v>107190</c:v>
                </c:pt>
                <c:pt idx="5360">
                  <c:v>107210</c:v>
                </c:pt>
                <c:pt idx="5361">
                  <c:v>107230</c:v>
                </c:pt>
                <c:pt idx="5362">
                  <c:v>107250</c:v>
                </c:pt>
                <c:pt idx="5363">
                  <c:v>107270</c:v>
                </c:pt>
                <c:pt idx="5364">
                  <c:v>107290</c:v>
                </c:pt>
                <c:pt idx="5365">
                  <c:v>107310</c:v>
                </c:pt>
                <c:pt idx="5366">
                  <c:v>107330</c:v>
                </c:pt>
                <c:pt idx="5367">
                  <c:v>107350</c:v>
                </c:pt>
                <c:pt idx="5368">
                  <c:v>107370</c:v>
                </c:pt>
                <c:pt idx="5369">
                  <c:v>107390</c:v>
                </c:pt>
                <c:pt idx="5370">
                  <c:v>107410</c:v>
                </c:pt>
                <c:pt idx="5371">
                  <c:v>107430</c:v>
                </c:pt>
                <c:pt idx="5372">
                  <c:v>107450</c:v>
                </c:pt>
                <c:pt idx="5373">
                  <c:v>107470</c:v>
                </c:pt>
                <c:pt idx="5374">
                  <c:v>107490</c:v>
                </c:pt>
                <c:pt idx="5375">
                  <c:v>107510</c:v>
                </c:pt>
                <c:pt idx="5376">
                  <c:v>107530</c:v>
                </c:pt>
                <c:pt idx="5377">
                  <c:v>107550</c:v>
                </c:pt>
                <c:pt idx="5378">
                  <c:v>107570</c:v>
                </c:pt>
                <c:pt idx="5379">
                  <c:v>107590</c:v>
                </c:pt>
                <c:pt idx="5380">
                  <c:v>107610</c:v>
                </c:pt>
                <c:pt idx="5381">
                  <c:v>107630</c:v>
                </c:pt>
                <c:pt idx="5382">
                  <c:v>107650</c:v>
                </c:pt>
                <c:pt idx="5383">
                  <c:v>107670</c:v>
                </c:pt>
                <c:pt idx="5384">
                  <c:v>107690</c:v>
                </c:pt>
                <c:pt idx="5385">
                  <c:v>107710</c:v>
                </c:pt>
                <c:pt idx="5386">
                  <c:v>107730</c:v>
                </c:pt>
                <c:pt idx="5387">
                  <c:v>107750</c:v>
                </c:pt>
                <c:pt idx="5388">
                  <c:v>107770</c:v>
                </c:pt>
                <c:pt idx="5389">
                  <c:v>107790</c:v>
                </c:pt>
                <c:pt idx="5390">
                  <c:v>107810</c:v>
                </c:pt>
                <c:pt idx="5391">
                  <c:v>107830</c:v>
                </c:pt>
                <c:pt idx="5392">
                  <c:v>107850</c:v>
                </c:pt>
                <c:pt idx="5393">
                  <c:v>107870</c:v>
                </c:pt>
                <c:pt idx="5394">
                  <c:v>107890</c:v>
                </c:pt>
                <c:pt idx="5395">
                  <c:v>107910</c:v>
                </c:pt>
                <c:pt idx="5396">
                  <c:v>107930</c:v>
                </c:pt>
                <c:pt idx="5397">
                  <c:v>107950</c:v>
                </c:pt>
                <c:pt idx="5398">
                  <c:v>107970</c:v>
                </c:pt>
                <c:pt idx="5399">
                  <c:v>107990</c:v>
                </c:pt>
                <c:pt idx="5400">
                  <c:v>108010</c:v>
                </c:pt>
                <c:pt idx="5401">
                  <c:v>108030</c:v>
                </c:pt>
                <c:pt idx="5402">
                  <c:v>108050</c:v>
                </c:pt>
                <c:pt idx="5403">
                  <c:v>108070</c:v>
                </c:pt>
                <c:pt idx="5404">
                  <c:v>108090</c:v>
                </c:pt>
                <c:pt idx="5405">
                  <c:v>108110</c:v>
                </c:pt>
                <c:pt idx="5406">
                  <c:v>108130</c:v>
                </c:pt>
                <c:pt idx="5407">
                  <c:v>108150</c:v>
                </c:pt>
                <c:pt idx="5408">
                  <c:v>108170</c:v>
                </c:pt>
                <c:pt idx="5409">
                  <c:v>108190</c:v>
                </c:pt>
                <c:pt idx="5410">
                  <c:v>108210</c:v>
                </c:pt>
                <c:pt idx="5411">
                  <c:v>108230</c:v>
                </c:pt>
                <c:pt idx="5412">
                  <c:v>108250</c:v>
                </c:pt>
                <c:pt idx="5413">
                  <c:v>108270</c:v>
                </c:pt>
                <c:pt idx="5414">
                  <c:v>108290</c:v>
                </c:pt>
                <c:pt idx="5415">
                  <c:v>108310</c:v>
                </c:pt>
                <c:pt idx="5416">
                  <c:v>108330</c:v>
                </c:pt>
                <c:pt idx="5417">
                  <c:v>108350</c:v>
                </c:pt>
                <c:pt idx="5418">
                  <c:v>108370</c:v>
                </c:pt>
                <c:pt idx="5419">
                  <c:v>108390</c:v>
                </c:pt>
                <c:pt idx="5420">
                  <c:v>108410</c:v>
                </c:pt>
                <c:pt idx="5421">
                  <c:v>108430</c:v>
                </c:pt>
                <c:pt idx="5422">
                  <c:v>108450</c:v>
                </c:pt>
                <c:pt idx="5423">
                  <c:v>108470</c:v>
                </c:pt>
                <c:pt idx="5424">
                  <c:v>108490</c:v>
                </c:pt>
                <c:pt idx="5425">
                  <c:v>108510</c:v>
                </c:pt>
                <c:pt idx="5426">
                  <c:v>108530</c:v>
                </c:pt>
                <c:pt idx="5427">
                  <c:v>108550</c:v>
                </c:pt>
                <c:pt idx="5428">
                  <c:v>108570</c:v>
                </c:pt>
                <c:pt idx="5429">
                  <c:v>108590</c:v>
                </c:pt>
                <c:pt idx="5430">
                  <c:v>108610</c:v>
                </c:pt>
                <c:pt idx="5431">
                  <c:v>108630</c:v>
                </c:pt>
                <c:pt idx="5432">
                  <c:v>108650</c:v>
                </c:pt>
                <c:pt idx="5433">
                  <c:v>108670</c:v>
                </c:pt>
                <c:pt idx="5434">
                  <c:v>108690</c:v>
                </c:pt>
                <c:pt idx="5435">
                  <c:v>108710</c:v>
                </c:pt>
                <c:pt idx="5436">
                  <c:v>108730</c:v>
                </c:pt>
                <c:pt idx="5437">
                  <c:v>108750</c:v>
                </c:pt>
                <c:pt idx="5438">
                  <c:v>108770</c:v>
                </c:pt>
                <c:pt idx="5439">
                  <c:v>108790</c:v>
                </c:pt>
                <c:pt idx="5440">
                  <c:v>108810</c:v>
                </c:pt>
                <c:pt idx="5441">
                  <c:v>108830</c:v>
                </c:pt>
                <c:pt idx="5442">
                  <c:v>108850</c:v>
                </c:pt>
                <c:pt idx="5443">
                  <c:v>108870</c:v>
                </c:pt>
                <c:pt idx="5444">
                  <c:v>108890</c:v>
                </c:pt>
                <c:pt idx="5445">
                  <c:v>108910</c:v>
                </c:pt>
                <c:pt idx="5446">
                  <c:v>108930</c:v>
                </c:pt>
                <c:pt idx="5447">
                  <c:v>108950</c:v>
                </c:pt>
                <c:pt idx="5448">
                  <c:v>108970</c:v>
                </c:pt>
                <c:pt idx="5449">
                  <c:v>108990</c:v>
                </c:pt>
                <c:pt idx="5450">
                  <c:v>109010</c:v>
                </c:pt>
                <c:pt idx="5451">
                  <c:v>109030</c:v>
                </c:pt>
                <c:pt idx="5452">
                  <c:v>109050</c:v>
                </c:pt>
                <c:pt idx="5453">
                  <c:v>109070</c:v>
                </c:pt>
                <c:pt idx="5454">
                  <c:v>109090</c:v>
                </c:pt>
                <c:pt idx="5455">
                  <c:v>109110</c:v>
                </c:pt>
                <c:pt idx="5456">
                  <c:v>109130</c:v>
                </c:pt>
                <c:pt idx="5457">
                  <c:v>109150</c:v>
                </c:pt>
                <c:pt idx="5458">
                  <c:v>109170</c:v>
                </c:pt>
                <c:pt idx="5459">
                  <c:v>109190</c:v>
                </c:pt>
                <c:pt idx="5460">
                  <c:v>109210</c:v>
                </c:pt>
                <c:pt idx="5461">
                  <c:v>109230</c:v>
                </c:pt>
                <c:pt idx="5462">
                  <c:v>109250</c:v>
                </c:pt>
                <c:pt idx="5463">
                  <c:v>109270</c:v>
                </c:pt>
                <c:pt idx="5464">
                  <c:v>109290</c:v>
                </c:pt>
                <c:pt idx="5465">
                  <c:v>109310</c:v>
                </c:pt>
                <c:pt idx="5466">
                  <c:v>109330</c:v>
                </c:pt>
                <c:pt idx="5467">
                  <c:v>109350</c:v>
                </c:pt>
                <c:pt idx="5468">
                  <c:v>109370</c:v>
                </c:pt>
                <c:pt idx="5469">
                  <c:v>109390</c:v>
                </c:pt>
                <c:pt idx="5470">
                  <c:v>109410</c:v>
                </c:pt>
                <c:pt idx="5471">
                  <c:v>109430</c:v>
                </c:pt>
                <c:pt idx="5472">
                  <c:v>109450</c:v>
                </c:pt>
                <c:pt idx="5473">
                  <c:v>109470</c:v>
                </c:pt>
                <c:pt idx="5474">
                  <c:v>109490</c:v>
                </c:pt>
                <c:pt idx="5475">
                  <c:v>109510</c:v>
                </c:pt>
                <c:pt idx="5476">
                  <c:v>109530</c:v>
                </c:pt>
                <c:pt idx="5477">
                  <c:v>109550</c:v>
                </c:pt>
                <c:pt idx="5478">
                  <c:v>109570</c:v>
                </c:pt>
                <c:pt idx="5479">
                  <c:v>109590</c:v>
                </c:pt>
                <c:pt idx="5480">
                  <c:v>109610</c:v>
                </c:pt>
                <c:pt idx="5481">
                  <c:v>109630</c:v>
                </c:pt>
                <c:pt idx="5482">
                  <c:v>109650</c:v>
                </c:pt>
                <c:pt idx="5483">
                  <c:v>109670</c:v>
                </c:pt>
                <c:pt idx="5484">
                  <c:v>109690</c:v>
                </c:pt>
                <c:pt idx="5485">
                  <c:v>109710</c:v>
                </c:pt>
                <c:pt idx="5486">
                  <c:v>109730</c:v>
                </c:pt>
                <c:pt idx="5487">
                  <c:v>109750</c:v>
                </c:pt>
                <c:pt idx="5488">
                  <c:v>109770</c:v>
                </c:pt>
                <c:pt idx="5489">
                  <c:v>109790</c:v>
                </c:pt>
                <c:pt idx="5490">
                  <c:v>109810</c:v>
                </c:pt>
                <c:pt idx="5491">
                  <c:v>109830</c:v>
                </c:pt>
                <c:pt idx="5492">
                  <c:v>109850</c:v>
                </c:pt>
                <c:pt idx="5493">
                  <c:v>109870</c:v>
                </c:pt>
                <c:pt idx="5494">
                  <c:v>109890</c:v>
                </c:pt>
                <c:pt idx="5495">
                  <c:v>109910</c:v>
                </c:pt>
                <c:pt idx="5496">
                  <c:v>109930</c:v>
                </c:pt>
                <c:pt idx="5497">
                  <c:v>109950</c:v>
                </c:pt>
                <c:pt idx="5498">
                  <c:v>109970</c:v>
                </c:pt>
                <c:pt idx="5499">
                  <c:v>109990</c:v>
                </c:pt>
                <c:pt idx="5500">
                  <c:v>110010</c:v>
                </c:pt>
                <c:pt idx="5501">
                  <c:v>110030</c:v>
                </c:pt>
                <c:pt idx="5502">
                  <c:v>110050</c:v>
                </c:pt>
                <c:pt idx="5503">
                  <c:v>110070</c:v>
                </c:pt>
                <c:pt idx="5504">
                  <c:v>110090</c:v>
                </c:pt>
                <c:pt idx="5505">
                  <c:v>110110</c:v>
                </c:pt>
                <c:pt idx="5506">
                  <c:v>110130</c:v>
                </c:pt>
                <c:pt idx="5507">
                  <c:v>110150</c:v>
                </c:pt>
                <c:pt idx="5508">
                  <c:v>110170</c:v>
                </c:pt>
                <c:pt idx="5509">
                  <c:v>110190</c:v>
                </c:pt>
                <c:pt idx="5510">
                  <c:v>110210</c:v>
                </c:pt>
                <c:pt idx="5511">
                  <c:v>110230</c:v>
                </c:pt>
                <c:pt idx="5512">
                  <c:v>110250</c:v>
                </c:pt>
                <c:pt idx="5513">
                  <c:v>110270</c:v>
                </c:pt>
                <c:pt idx="5514">
                  <c:v>110290</c:v>
                </c:pt>
                <c:pt idx="5515">
                  <c:v>110310</c:v>
                </c:pt>
                <c:pt idx="5516">
                  <c:v>110330</c:v>
                </c:pt>
                <c:pt idx="5517">
                  <c:v>110350</c:v>
                </c:pt>
                <c:pt idx="5518">
                  <c:v>110370</c:v>
                </c:pt>
                <c:pt idx="5519">
                  <c:v>110390</c:v>
                </c:pt>
                <c:pt idx="5520">
                  <c:v>110410</c:v>
                </c:pt>
                <c:pt idx="5521">
                  <c:v>110430</c:v>
                </c:pt>
                <c:pt idx="5522">
                  <c:v>110450</c:v>
                </c:pt>
                <c:pt idx="5523">
                  <c:v>110470</c:v>
                </c:pt>
                <c:pt idx="5524">
                  <c:v>110490</c:v>
                </c:pt>
                <c:pt idx="5525">
                  <c:v>110510</c:v>
                </c:pt>
                <c:pt idx="5526">
                  <c:v>110530</c:v>
                </c:pt>
                <c:pt idx="5527">
                  <c:v>110550</c:v>
                </c:pt>
                <c:pt idx="5528">
                  <c:v>110570</c:v>
                </c:pt>
                <c:pt idx="5529">
                  <c:v>110590</c:v>
                </c:pt>
                <c:pt idx="5530">
                  <c:v>110610</c:v>
                </c:pt>
                <c:pt idx="5531">
                  <c:v>110630</c:v>
                </c:pt>
                <c:pt idx="5532">
                  <c:v>110650</c:v>
                </c:pt>
                <c:pt idx="5533">
                  <c:v>110670</c:v>
                </c:pt>
                <c:pt idx="5534">
                  <c:v>110690</c:v>
                </c:pt>
                <c:pt idx="5535">
                  <c:v>110710</c:v>
                </c:pt>
                <c:pt idx="5536">
                  <c:v>110730</c:v>
                </c:pt>
                <c:pt idx="5537">
                  <c:v>110750</c:v>
                </c:pt>
                <c:pt idx="5538">
                  <c:v>110770</c:v>
                </c:pt>
                <c:pt idx="5539">
                  <c:v>110790</c:v>
                </c:pt>
                <c:pt idx="5540">
                  <c:v>110810</c:v>
                </c:pt>
                <c:pt idx="5541">
                  <c:v>110830</c:v>
                </c:pt>
                <c:pt idx="5542">
                  <c:v>110850</c:v>
                </c:pt>
                <c:pt idx="5543">
                  <c:v>110870</c:v>
                </c:pt>
                <c:pt idx="5544">
                  <c:v>110890</c:v>
                </c:pt>
                <c:pt idx="5545">
                  <c:v>110910</c:v>
                </c:pt>
                <c:pt idx="5546">
                  <c:v>110930</c:v>
                </c:pt>
                <c:pt idx="5547">
                  <c:v>110950</c:v>
                </c:pt>
                <c:pt idx="5548">
                  <c:v>110970</c:v>
                </c:pt>
                <c:pt idx="5549">
                  <c:v>110990</c:v>
                </c:pt>
                <c:pt idx="5550">
                  <c:v>111010</c:v>
                </c:pt>
                <c:pt idx="5551">
                  <c:v>111030</c:v>
                </c:pt>
                <c:pt idx="5552">
                  <c:v>111050</c:v>
                </c:pt>
                <c:pt idx="5553">
                  <c:v>111070</c:v>
                </c:pt>
                <c:pt idx="5554">
                  <c:v>111090</c:v>
                </c:pt>
                <c:pt idx="5555">
                  <c:v>111110</c:v>
                </c:pt>
                <c:pt idx="5556">
                  <c:v>111130</c:v>
                </c:pt>
                <c:pt idx="5557">
                  <c:v>111150</c:v>
                </c:pt>
                <c:pt idx="5558">
                  <c:v>111170</c:v>
                </c:pt>
                <c:pt idx="5559">
                  <c:v>111190</c:v>
                </c:pt>
                <c:pt idx="5560">
                  <c:v>111210</c:v>
                </c:pt>
                <c:pt idx="5561">
                  <c:v>111230</c:v>
                </c:pt>
                <c:pt idx="5562">
                  <c:v>111250</c:v>
                </c:pt>
                <c:pt idx="5563">
                  <c:v>111270</c:v>
                </c:pt>
                <c:pt idx="5564">
                  <c:v>111290</c:v>
                </c:pt>
                <c:pt idx="5565">
                  <c:v>111310</c:v>
                </c:pt>
                <c:pt idx="5566">
                  <c:v>111330</c:v>
                </c:pt>
                <c:pt idx="5567">
                  <c:v>111350</c:v>
                </c:pt>
                <c:pt idx="5568">
                  <c:v>111370</c:v>
                </c:pt>
                <c:pt idx="5569">
                  <c:v>111390</c:v>
                </c:pt>
                <c:pt idx="5570">
                  <c:v>111410</c:v>
                </c:pt>
                <c:pt idx="5571">
                  <c:v>111430</c:v>
                </c:pt>
                <c:pt idx="5572">
                  <c:v>111450</c:v>
                </c:pt>
                <c:pt idx="5573">
                  <c:v>111470</c:v>
                </c:pt>
                <c:pt idx="5574">
                  <c:v>111490</c:v>
                </c:pt>
                <c:pt idx="5575">
                  <c:v>111510</c:v>
                </c:pt>
                <c:pt idx="5576">
                  <c:v>111530</c:v>
                </c:pt>
                <c:pt idx="5577">
                  <c:v>111550</c:v>
                </c:pt>
                <c:pt idx="5578">
                  <c:v>111570</c:v>
                </c:pt>
                <c:pt idx="5579">
                  <c:v>111590</c:v>
                </c:pt>
                <c:pt idx="5580">
                  <c:v>111610</c:v>
                </c:pt>
                <c:pt idx="5581">
                  <c:v>111630</c:v>
                </c:pt>
                <c:pt idx="5582">
                  <c:v>111650</c:v>
                </c:pt>
                <c:pt idx="5583">
                  <c:v>111670</c:v>
                </c:pt>
                <c:pt idx="5584">
                  <c:v>111690</c:v>
                </c:pt>
                <c:pt idx="5585">
                  <c:v>111710</c:v>
                </c:pt>
                <c:pt idx="5586">
                  <c:v>111730</c:v>
                </c:pt>
                <c:pt idx="5587">
                  <c:v>111750</c:v>
                </c:pt>
                <c:pt idx="5588">
                  <c:v>111770</c:v>
                </c:pt>
                <c:pt idx="5589">
                  <c:v>111790</c:v>
                </c:pt>
                <c:pt idx="5590">
                  <c:v>111810</c:v>
                </c:pt>
                <c:pt idx="5591">
                  <c:v>111830</c:v>
                </c:pt>
                <c:pt idx="5592">
                  <c:v>111850</c:v>
                </c:pt>
                <c:pt idx="5593">
                  <c:v>111870</c:v>
                </c:pt>
                <c:pt idx="5594">
                  <c:v>111890</c:v>
                </c:pt>
                <c:pt idx="5595">
                  <c:v>111910</c:v>
                </c:pt>
                <c:pt idx="5596">
                  <c:v>111930</c:v>
                </c:pt>
                <c:pt idx="5597">
                  <c:v>111950</c:v>
                </c:pt>
                <c:pt idx="5598">
                  <c:v>111970</c:v>
                </c:pt>
                <c:pt idx="5599">
                  <c:v>111990</c:v>
                </c:pt>
                <c:pt idx="5600">
                  <c:v>112010</c:v>
                </c:pt>
                <c:pt idx="5601">
                  <c:v>112030</c:v>
                </c:pt>
                <c:pt idx="5602">
                  <c:v>112050</c:v>
                </c:pt>
                <c:pt idx="5603">
                  <c:v>112070</c:v>
                </c:pt>
                <c:pt idx="5604">
                  <c:v>112090</c:v>
                </c:pt>
                <c:pt idx="5605">
                  <c:v>112110</c:v>
                </c:pt>
                <c:pt idx="5606">
                  <c:v>112130</c:v>
                </c:pt>
                <c:pt idx="5607">
                  <c:v>112150</c:v>
                </c:pt>
                <c:pt idx="5608">
                  <c:v>112170</c:v>
                </c:pt>
                <c:pt idx="5609">
                  <c:v>112190</c:v>
                </c:pt>
                <c:pt idx="5610">
                  <c:v>112210</c:v>
                </c:pt>
                <c:pt idx="5611">
                  <c:v>112230</c:v>
                </c:pt>
                <c:pt idx="5612">
                  <c:v>112250</c:v>
                </c:pt>
                <c:pt idx="5613">
                  <c:v>112270</c:v>
                </c:pt>
                <c:pt idx="5614">
                  <c:v>112290</c:v>
                </c:pt>
                <c:pt idx="5615">
                  <c:v>112310</c:v>
                </c:pt>
                <c:pt idx="5616">
                  <c:v>112330</c:v>
                </c:pt>
                <c:pt idx="5617">
                  <c:v>112350</c:v>
                </c:pt>
                <c:pt idx="5618">
                  <c:v>112370</c:v>
                </c:pt>
                <c:pt idx="5619">
                  <c:v>112390</c:v>
                </c:pt>
                <c:pt idx="5620">
                  <c:v>112410</c:v>
                </c:pt>
                <c:pt idx="5621">
                  <c:v>112430</c:v>
                </c:pt>
                <c:pt idx="5622">
                  <c:v>112450</c:v>
                </c:pt>
                <c:pt idx="5623">
                  <c:v>112470</c:v>
                </c:pt>
                <c:pt idx="5624">
                  <c:v>112490</c:v>
                </c:pt>
                <c:pt idx="5625">
                  <c:v>112510</c:v>
                </c:pt>
                <c:pt idx="5626">
                  <c:v>112530</c:v>
                </c:pt>
                <c:pt idx="5627">
                  <c:v>112550</c:v>
                </c:pt>
                <c:pt idx="5628">
                  <c:v>112570</c:v>
                </c:pt>
                <c:pt idx="5629">
                  <c:v>112590</c:v>
                </c:pt>
                <c:pt idx="5630">
                  <c:v>112610</c:v>
                </c:pt>
                <c:pt idx="5631">
                  <c:v>112630</c:v>
                </c:pt>
                <c:pt idx="5632">
                  <c:v>112650</c:v>
                </c:pt>
                <c:pt idx="5633">
                  <c:v>112670</c:v>
                </c:pt>
                <c:pt idx="5634">
                  <c:v>112690</c:v>
                </c:pt>
                <c:pt idx="5635">
                  <c:v>112710</c:v>
                </c:pt>
                <c:pt idx="5636">
                  <c:v>112730</c:v>
                </c:pt>
                <c:pt idx="5637">
                  <c:v>112750</c:v>
                </c:pt>
                <c:pt idx="5638">
                  <c:v>112770</c:v>
                </c:pt>
                <c:pt idx="5639">
                  <c:v>112790</c:v>
                </c:pt>
                <c:pt idx="5640">
                  <c:v>112810</c:v>
                </c:pt>
                <c:pt idx="5641">
                  <c:v>112830</c:v>
                </c:pt>
                <c:pt idx="5642">
                  <c:v>112850</c:v>
                </c:pt>
                <c:pt idx="5643">
                  <c:v>112870</c:v>
                </c:pt>
                <c:pt idx="5644">
                  <c:v>112890</c:v>
                </c:pt>
                <c:pt idx="5645">
                  <c:v>112910</c:v>
                </c:pt>
                <c:pt idx="5646">
                  <c:v>112930</c:v>
                </c:pt>
                <c:pt idx="5647">
                  <c:v>112950</c:v>
                </c:pt>
                <c:pt idx="5648">
                  <c:v>112970</c:v>
                </c:pt>
                <c:pt idx="5649">
                  <c:v>112990</c:v>
                </c:pt>
                <c:pt idx="5650">
                  <c:v>113010</c:v>
                </c:pt>
                <c:pt idx="5651">
                  <c:v>113030</c:v>
                </c:pt>
                <c:pt idx="5652">
                  <c:v>113050</c:v>
                </c:pt>
                <c:pt idx="5653">
                  <c:v>113070</c:v>
                </c:pt>
                <c:pt idx="5654">
                  <c:v>113090</c:v>
                </c:pt>
                <c:pt idx="5655">
                  <c:v>113110</c:v>
                </c:pt>
                <c:pt idx="5656">
                  <c:v>113130</c:v>
                </c:pt>
                <c:pt idx="5657">
                  <c:v>113150</c:v>
                </c:pt>
                <c:pt idx="5658">
                  <c:v>113170</c:v>
                </c:pt>
                <c:pt idx="5659">
                  <c:v>113190</c:v>
                </c:pt>
                <c:pt idx="5660">
                  <c:v>113210</c:v>
                </c:pt>
                <c:pt idx="5661">
                  <c:v>113230</c:v>
                </c:pt>
                <c:pt idx="5662">
                  <c:v>113250</c:v>
                </c:pt>
                <c:pt idx="5663">
                  <c:v>113270</c:v>
                </c:pt>
                <c:pt idx="5664">
                  <c:v>113290</c:v>
                </c:pt>
                <c:pt idx="5665">
                  <c:v>113310</c:v>
                </c:pt>
                <c:pt idx="5666">
                  <c:v>113330</c:v>
                </c:pt>
                <c:pt idx="5667">
                  <c:v>113350</c:v>
                </c:pt>
                <c:pt idx="5668">
                  <c:v>113370</c:v>
                </c:pt>
                <c:pt idx="5669">
                  <c:v>113390</c:v>
                </c:pt>
                <c:pt idx="5670">
                  <c:v>113410</c:v>
                </c:pt>
                <c:pt idx="5671">
                  <c:v>113430</c:v>
                </c:pt>
                <c:pt idx="5672">
                  <c:v>113450</c:v>
                </c:pt>
                <c:pt idx="5673">
                  <c:v>113470</c:v>
                </c:pt>
                <c:pt idx="5674">
                  <c:v>113490</c:v>
                </c:pt>
                <c:pt idx="5675">
                  <c:v>113510</c:v>
                </c:pt>
                <c:pt idx="5676">
                  <c:v>113530</c:v>
                </c:pt>
                <c:pt idx="5677">
                  <c:v>113550</c:v>
                </c:pt>
                <c:pt idx="5678">
                  <c:v>113570</c:v>
                </c:pt>
                <c:pt idx="5679">
                  <c:v>113590</c:v>
                </c:pt>
                <c:pt idx="5680">
                  <c:v>113610</c:v>
                </c:pt>
                <c:pt idx="5681">
                  <c:v>113630</c:v>
                </c:pt>
                <c:pt idx="5682">
                  <c:v>113650</c:v>
                </c:pt>
                <c:pt idx="5683">
                  <c:v>113670</c:v>
                </c:pt>
                <c:pt idx="5684">
                  <c:v>113690</c:v>
                </c:pt>
                <c:pt idx="5685">
                  <c:v>113710</c:v>
                </c:pt>
                <c:pt idx="5686">
                  <c:v>113730</c:v>
                </c:pt>
                <c:pt idx="5687">
                  <c:v>113750</c:v>
                </c:pt>
                <c:pt idx="5688">
                  <c:v>113770</c:v>
                </c:pt>
                <c:pt idx="5689">
                  <c:v>113790</c:v>
                </c:pt>
                <c:pt idx="5690">
                  <c:v>113810</c:v>
                </c:pt>
                <c:pt idx="5691">
                  <c:v>113830</c:v>
                </c:pt>
                <c:pt idx="5692">
                  <c:v>113850</c:v>
                </c:pt>
                <c:pt idx="5693">
                  <c:v>113870</c:v>
                </c:pt>
                <c:pt idx="5694">
                  <c:v>113890</c:v>
                </c:pt>
                <c:pt idx="5695">
                  <c:v>113910</c:v>
                </c:pt>
                <c:pt idx="5696">
                  <c:v>113930</c:v>
                </c:pt>
                <c:pt idx="5697">
                  <c:v>113950</c:v>
                </c:pt>
                <c:pt idx="5698">
                  <c:v>113970</c:v>
                </c:pt>
                <c:pt idx="5699">
                  <c:v>113990</c:v>
                </c:pt>
                <c:pt idx="5700">
                  <c:v>114010</c:v>
                </c:pt>
                <c:pt idx="5701">
                  <c:v>114030</c:v>
                </c:pt>
                <c:pt idx="5702">
                  <c:v>114050</c:v>
                </c:pt>
                <c:pt idx="5703">
                  <c:v>114070</c:v>
                </c:pt>
                <c:pt idx="5704">
                  <c:v>114090</c:v>
                </c:pt>
                <c:pt idx="5705">
                  <c:v>114110</c:v>
                </c:pt>
                <c:pt idx="5706">
                  <c:v>114130</c:v>
                </c:pt>
                <c:pt idx="5707">
                  <c:v>114150</c:v>
                </c:pt>
                <c:pt idx="5708">
                  <c:v>114170</c:v>
                </c:pt>
                <c:pt idx="5709">
                  <c:v>114190</c:v>
                </c:pt>
                <c:pt idx="5710">
                  <c:v>114210</c:v>
                </c:pt>
                <c:pt idx="5711">
                  <c:v>114230</c:v>
                </c:pt>
                <c:pt idx="5712">
                  <c:v>114250</c:v>
                </c:pt>
                <c:pt idx="5713">
                  <c:v>114270</c:v>
                </c:pt>
                <c:pt idx="5714">
                  <c:v>114290</c:v>
                </c:pt>
                <c:pt idx="5715">
                  <c:v>114310</c:v>
                </c:pt>
                <c:pt idx="5716">
                  <c:v>114330</c:v>
                </c:pt>
                <c:pt idx="5717">
                  <c:v>114350</c:v>
                </c:pt>
                <c:pt idx="5718">
                  <c:v>114370</c:v>
                </c:pt>
                <c:pt idx="5719">
                  <c:v>114390</c:v>
                </c:pt>
                <c:pt idx="5720">
                  <c:v>114410</c:v>
                </c:pt>
                <c:pt idx="5721">
                  <c:v>114430</c:v>
                </c:pt>
                <c:pt idx="5722">
                  <c:v>114450</c:v>
                </c:pt>
                <c:pt idx="5723">
                  <c:v>114470</c:v>
                </c:pt>
                <c:pt idx="5724">
                  <c:v>114490</c:v>
                </c:pt>
                <c:pt idx="5725">
                  <c:v>114510</c:v>
                </c:pt>
                <c:pt idx="5726">
                  <c:v>114530</c:v>
                </c:pt>
                <c:pt idx="5727">
                  <c:v>114550</c:v>
                </c:pt>
                <c:pt idx="5728">
                  <c:v>114570</c:v>
                </c:pt>
                <c:pt idx="5729">
                  <c:v>114590</c:v>
                </c:pt>
                <c:pt idx="5730">
                  <c:v>114610</c:v>
                </c:pt>
                <c:pt idx="5731">
                  <c:v>114630</c:v>
                </c:pt>
                <c:pt idx="5732">
                  <c:v>114650</c:v>
                </c:pt>
                <c:pt idx="5733">
                  <c:v>114670</c:v>
                </c:pt>
                <c:pt idx="5734">
                  <c:v>114690</c:v>
                </c:pt>
                <c:pt idx="5735">
                  <c:v>114710</c:v>
                </c:pt>
                <c:pt idx="5736">
                  <c:v>114730</c:v>
                </c:pt>
                <c:pt idx="5737">
                  <c:v>114750</c:v>
                </c:pt>
                <c:pt idx="5738">
                  <c:v>114770</c:v>
                </c:pt>
                <c:pt idx="5739">
                  <c:v>114790</c:v>
                </c:pt>
                <c:pt idx="5740">
                  <c:v>114810</c:v>
                </c:pt>
                <c:pt idx="5741">
                  <c:v>114830</c:v>
                </c:pt>
                <c:pt idx="5742">
                  <c:v>114850</c:v>
                </c:pt>
                <c:pt idx="5743">
                  <c:v>114870</c:v>
                </c:pt>
                <c:pt idx="5744">
                  <c:v>114890</c:v>
                </c:pt>
                <c:pt idx="5745">
                  <c:v>114910</c:v>
                </c:pt>
                <c:pt idx="5746">
                  <c:v>114930</c:v>
                </c:pt>
                <c:pt idx="5747">
                  <c:v>114950</c:v>
                </c:pt>
                <c:pt idx="5748">
                  <c:v>114970</c:v>
                </c:pt>
                <c:pt idx="5749">
                  <c:v>114990</c:v>
                </c:pt>
                <c:pt idx="5750">
                  <c:v>115010</c:v>
                </c:pt>
                <c:pt idx="5751">
                  <c:v>115030</c:v>
                </c:pt>
                <c:pt idx="5752">
                  <c:v>115050</c:v>
                </c:pt>
                <c:pt idx="5753">
                  <c:v>115070</c:v>
                </c:pt>
                <c:pt idx="5754">
                  <c:v>115090</c:v>
                </c:pt>
                <c:pt idx="5755">
                  <c:v>115110</c:v>
                </c:pt>
                <c:pt idx="5756">
                  <c:v>115130</c:v>
                </c:pt>
                <c:pt idx="5757">
                  <c:v>115150</c:v>
                </c:pt>
                <c:pt idx="5758">
                  <c:v>115170</c:v>
                </c:pt>
                <c:pt idx="5759">
                  <c:v>115190</c:v>
                </c:pt>
                <c:pt idx="5760">
                  <c:v>115210</c:v>
                </c:pt>
                <c:pt idx="5761">
                  <c:v>115230</c:v>
                </c:pt>
                <c:pt idx="5762">
                  <c:v>115250</c:v>
                </c:pt>
                <c:pt idx="5763">
                  <c:v>115270</c:v>
                </c:pt>
                <c:pt idx="5764">
                  <c:v>115290</c:v>
                </c:pt>
                <c:pt idx="5765">
                  <c:v>115310</c:v>
                </c:pt>
                <c:pt idx="5766">
                  <c:v>115330</c:v>
                </c:pt>
                <c:pt idx="5767">
                  <c:v>115350</c:v>
                </c:pt>
                <c:pt idx="5768">
                  <c:v>115370</c:v>
                </c:pt>
                <c:pt idx="5769">
                  <c:v>115390</c:v>
                </c:pt>
                <c:pt idx="5770">
                  <c:v>115410</c:v>
                </c:pt>
                <c:pt idx="5771">
                  <c:v>115430</c:v>
                </c:pt>
                <c:pt idx="5772">
                  <c:v>115450</c:v>
                </c:pt>
                <c:pt idx="5773">
                  <c:v>115470</c:v>
                </c:pt>
                <c:pt idx="5774">
                  <c:v>115490</c:v>
                </c:pt>
                <c:pt idx="5775">
                  <c:v>115510</c:v>
                </c:pt>
                <c:pt idx="5776">
                  <c:v>115530</c:v>
                </c:pt>
                <c:pt idx="5777">
                  <c:v>115550</c:v>
                </c:pt>
                <c:pt idx="5778">
                  <c:v>115570</c:v>
                </c:pt>
                <c:pt idx="5779">
                  <c:v>115590</c:v>
                </c:pt>
                <c:pt idx="5780">
                  <c:v>115610</c:v>
                </c:pt>
                <c:pt idx="5781">
                  <c:v>115630</c:v>
                </c:pt>
                <c:pt idx="5782">
                  <c:v>115650</c:v>
                </c:pt>
                <c:pt idx="5783">
                  <c:v>115670</c:v>
                </c:pt>
                <c:pt idx="5784">
                  <c:v>115690</c:v>
                </c:pt>
                <c:pt idx="5785">
                  <c:v>115710</c:v>
                </c:pt>
                <c:pt idx="5786">
                  <c:v>115730</c:v>
                </c:pt>
                <c:pt idx="5787">
                  <c:v>115750</c:v>
                </c:pt>
                <c:pt idx="5788">
                  <c:v>115770</c:v>
                </c:pt>
                <c:pt idx="5789">
                  <c:v>115790</c:v>
                </c:pt>
                <c:pt idx="5790">
                  <c:v>115810</c:v>
                </c:pt>
                <c:pt idx="5791">
                  <c:v>115830</c:v>
                </c:pt>
                <c:pt idx="5792">
                  <c:v>115850</c:v>
                </c:pt>
                <c:pt idx="5793">
                  <c:v>115870</c:v>
                </c:pt>
                <c:pt idx="5794">
                  <c:v>115890</c:v>
                </c:pt>
                <c:pt idx="5795">
                  <c:v>115910</c:v>
                </c:pt>
                <c:pt idx="5796">
                  <c:v>115930</c:v>
                </c:pt>
                <c:pt idx="5797">
                  <c:v>115950</c:v>
                </c:pt>
                <c:pt idx="5798">
                  <c:v>115970</c:v>
                </c:pt>
                <c:pt idx="5799">
                  <c:v>115990</c:v>
                </c:pt>
                <c:pt idx="5800">
                  <c:v>116010</c:v>
                </c:pt>
                <c:pt idx="5801">
                  <c:v>116030</c:v>
                </c:pt>
                <c:pt idx="5802">
                  <c:v>116050</c:v>
                </c:pt>
                <c:pt idx="5803">
                  <c:v>116070</c:v>
                </c:pt>
                <c:pt idx="5804">
                  <c:v>116090</c:v>
                </c:pt>
                <c:pt idx="5805">
                  <c:v>116110</c:v>
                </c:pt>
                <c:pt idx="5806">
                  <c:v>116130</c:v>
                </c:pt>
                <c:pt idx="5807">
                  <c:v>116150</c:v>
                </c:pt>
                <c:pt idx="5808">
                  <c:v>116170</c:v>
                </c:pt>
                <c:pt idx="5809">
                  <c:v>116190</c:v>
                </c:pt>
                <c:pt idx="5810">
                  <c:v>116210</c:v>
                </c:pt>
                <c:pt idx="5811">
                  <c:v>116230</c:v>
                </c:pt>
                <c:pt idx="5812">
                  <c:v>116250</c:v>
                </c:pt>
                <c:pt idx="5813">
                  <c:v>116270</c:v>
                </c:pt>
                <c:pt idx="5814">
                  <c:v>116290</c:v>
                </c:pt>
                <c:pt idx="5815">
                  <c:v>116310</c:v>
                </c:pt>
                <c:pt idx="5816">
                  <c:v>116330</c:v>
                </c:pt>
                <c:pt idx="5817">
                  <c:v>116350</c:v>
                </c:pt>
                <c:pt idx="5818">
                  <c:v>116370</c:v>
                </c:pt>
                <c:pt idx="5819">
                  <c:v>116390</c:v>
                </c:pt>
                <c:pt idx="5820">
                  <c:v>116410</c:v>
                </c:pt>
                <c:pt idx="5821">
                  <c:v>116430</c:v>
                </c:pt>
                <c:pt idx="5822">
                  <c:v>116450</c:v>
                </c:pt>
                <c:pt idx="5823">
                  <c:v>116470</c:v>
                </c:pt>
                <c:pt idx="5824">
                  <c:v>116490</c:v>
                </c:pt>
                <c:pt idx="5825">
                  <c:v>116510</c:v>
                </c:pt>
                <c:pt idx="5826">
                  <c:v>116530</c:v>
                </c:pt>
                <c:pt idx="5827">
                  <c:v>116550</c:v>
                </c:pt>
                <c:pt idx="5828">
                  <c:v>116570</c:v>
                </c:pt>
                <c:pt idx="5829">
                  <c:v>116590</c:v>
                </c:pt>
                <c:pt idx="5830">
                  <c:v>116610</c:v>
                </c:pt>
                <c:pt idx="5831">
                  <c:v>116630</c:v>
                </c:pt>
                <c:pt idx="5832">
                  <c:v>116650</c:v>
                </c:pt>
                <c:pt idx="5833">
                  <c:v>116670</c:v>
                </c:pt>
                <c:pt idx="5834">
                  <c:v>116690</c:v>
                </c:pt>
                <c:pt idx="5835">
                  <c:v>116710</c:v>
                </c:pt>
                <c:pt idx="5836">
                  <c:v>116730</c:v>
                </c:pt>
                <c:pt idx="5837">
                  <c:v>116750</c:v>
                </c:pt>
                <c:pt idx="5838">
                  <c:v>116770</c:v>
                </c:pt>
                <c:pt idx="5839">
                  <c:v>116790</c:v>
                </c:pt>
                <c:pt idx="5840">
                  <c:v>116810</c:v>
                </c:pt>
                <c:pt idx="5841">
                  <c:v>116830</c:v>
                </c:pt>
                <c:pt idx="5842">
                  <c:v>116850</c:v>
                </c:pt>
                <c:pt idx="5843">
                  <c:v>116870</c:v>
                </c:pt>
                <c:pt idx="5844">
                  <c:v>116890</c:v>
                </c:pt>
                <c:pt idx="5845">
                  <c:v>116910</c:v>
                </c:pt>
                <c:pt idx="5846">
                  <c:v>116930</c:v>
                </c:pt>
                <c:pt idx="5847">
                  <c:v>116950</c:v>
                </c:pt>
                <c:pt idx="5848">
                  <c:v>116970</c:v>
                </c:pt>
                <c:pt idx="5849">
                  <c:v>116990</c:v>
                </c:pt>
                <c:pt idx="5850">
                  <c:v>117010</c:v>
                </c:pt>
                <c:pt idx="5851">
                  <c:v>117030</c:v>
                </c:pt>
                <c:pt idx="5852">
                  <c:v>117050</c:v>
                </c:pt>
                <c:pt idx="5853">
                  <c:v>117070</c:v>
                </c:pt>
                <c:pt idx="5854">
                  <c:v>117090</c:v>
                </c:pt>
                <c:pt idx="5855">
                  <c:v>117110</c:v>
                </c:pt>
                <c:pt idx="5856">
                  <c:v>117130</c:v>
                </c:pt>
                <c:pt idx="5857">
                  <c:v>117150</c:v>
                </c:pt>
                <c:pt idx="5858">
                  <c:v>117170</c:v>
                </c:pt>
                <c:pt idx="5859">
                  <c:v>117190</c:v>
                </c:pt>
                <c:pt idx="5860">
                  <c:v>117210</c:v>
                </c:pt>
                <c:pt idx="5861">
                  <c:v>117230</c:v>
                </c:pt>
                <c:pt idx="5862">
                  <c:v>117250</c:v>
                </c:pt>
                <c:pt idx="5863">
                  <c:v>117270</c:v>
                </c:pt>
                <c:pt idx="5864">
                  <c:v>117290</c:v>
                </c:pt>
                <c:pt idx="5865">
                  <c:v>117310</c:v>
                </c:pt>
                <c:pt idx="5866">
                  <c:v>117330</c:v>
                </c:pt>
                <c:pt idx="5867">
                  <c:v>117350</c:v>
                </c:pt>
                <c:pt idx="5868">
                  <c:v>117370</c:v>
                </c:pt>
                <c:pt idx="5869">
                  <c:v>117390</c:v>
                </c:pt>
                <c:pt idx="5870">
                  <c:v>117410</c:v>
                </c:pt>
                <c:pt idx="5871">
                  <c:v>117430</c:v>
                </c:pt>
                <c:pt idx="5872">
                  <c:v>117450</c:v>
                </c:pt>
                <c:pt idx="5873">
                  <c:v>117470</c:v>
                </c:pt>
                <c:pt idx="5874">
                  <c:v>117490</c:v>
                </c:pt>
                <c:pt idx="5875">
                  <c:v>117510</c:v>
                </c:pt>
                <c:pt idx="5876">
                  <c:v>117530</c:v>
                </c:pt>
                <c:pt idx="5877">
                  <c:v>117550</c:v>
                </c:pt>
                <c:pt idx="5878">
                  <c:v>117570</c:v>
                </c:pt>
                <c:pt idx="5879">
                  <c:v>117590</c:v>
                </c:pt>
                <c:pt idx="5880">
                  <c:v>117610</c:v>
                </c:pt>
                <c:pt idx="5881">
                  <c:v>117630</c:v>
                </c:pt>
                <c:pt idx="5882">
                  <c:v>117650</c:v>
                </c:pt>
                <c:pt idx="5883">
                  <c:v>117670</c:v>
                </c:pt>
                <c:pt idx="5884">
                  <c:v>117690</c:v>
                </c:pt>
                <c:pt idx="5885">
                  <c:v>117710</c:v>
                </c:pt>
                <c:pt idx="5886">
                  <c:v>117730</c:v>
                </c:pt>
                <c:pt idx="5887">
                  <c:v>117750</c:v>
                </c:pt>
                <c:pt idx="5888">
                  <c:v>117770</c:v>
                </c:pt>
                <c:pt idx="5889">
                  <c:v>117790</c:v>
                </c:pt>
                <c:pt idx="5890">
                  <c:v>117810</c:v>
                </c:pt>
                <c:pt idx="5891">
                  <c:v>117830</c:v>
                </c:pt>
                <c:pt idx="5892">
                  <c:v>117850</c:v>
                </c:pt>
                <c:pt idx="5893">
                  <c:v>117870</c:v>
                </c:pt>
                <c:pt idx="5894">
                  <c:v>117890</c:v>
                </c:pt>
                <c:pt idx="5895">
                  <c:v>117910</c:v>
                </c:pt>
                <c:pt idx="5896">
                  <c:v>117930</c:v>
                </c:pt>
                <c:pt idx="5897">
                  <c:v>117950</c:v>
                </c:pt>
                <c:pt idx="5898">
                  <c:v>117970</c:v>
                </c:pt>
                <c:pt idx="5899">
                  <c:v>117990</c:v>
                </c:pt>
                <c:pt idx="5900">
                  <c:v>118010</c:v>
                </c:pt>
                <c:pt idx="5901">
                  <c:v>118030</c:v>
                </c:pt>
                <c:pt idx="5902">
                  <c:v>118050</c:v>
                </c:pt>
                <c:pt idx="5903">
                  <c:v>118070</c:v>
                </c:pt>
                <c:pt idx="5904">
                  <c:v>118090</c:v>
                </c:pt>
                <c:pt idx="5905">
                  <c:v>118110</c:v>
                </c:pt>
                <c:pt idx="5906">
                  <c:v>118130</c:v>
                </c:pt>
                <c:pt idx="5907">
                  <c:v>118150</c:v>
                </c:pt>
                <c:pt idx="5908">
                  <c:v>118170</c:v>
                </c:pt>
                <c:pt idx="5909">
                  <c:v>118190</c:v>
                </c:pt>
                <c:pt idx="5910">
                  <c:v>118210</c:v>
                </c:pt>
                <c:pt idx="5911">
                  <c:v>118230</c:v>
                </c:pt>
                <c:pt idx="5912">
                  <c:v>118250</c:v>
                </c:pt>
                <c:pt idx="5913">
                  <c:v>118270</c:v>
                </c:pt>
                <c:pt idx="5914">
                  <c:v>118290</c:v>
                </c:pt>
                <c:pt idx="5915">
                  <c:v>118310</c:v>
                </c:pt>
                <c:pt idx="5916">
                  <c:v>118330</c:v>
                </c:pt>
                <c:pt idx="5917">
                  <c:v>118350</c:v>
                </c:pt>
                <c:pt idx="5918">
                  <c:v>118370</c:v>
                </c:pt>
                <c:pt idx="5919">
                  <c:v>118390</c:v>
                </c:pt>
                <c:pt idx="5920">
                  <c:v>118410</c:v>
                </c:pt>
                <c:pt idx="5921">
                  <c:v>118430</c:v>
                </c:pt>
                <c:pt idx="5922">
                  <c:v>118450</c:v>
                </c:pt>
                <c:pt idx="5923">
                  <c:v>118470</c:v>
                </c:pt>
                <c:pt idx="5924">
                  <c:v>118490</c:v>
                </c:pt>
                <c:pt idx="5925">
                  <c:v>118510</c:v>
                </c:pt>
                <c:pt idx="5926">
                  <c:v>118530</c:v>
                </c:pt>
                <c:pt idx="5927">
                  <c:v>118550</c:v>
                </c:pt>
                <c:pt idx="5928">
                  <c:v>118570</c:v>
                </c:pt>
                <c:pt idx="5929">
                  <c:v>118590</c:v>
                </c:pt>
                <c:pt idx="5930">
                  <c:v>118610</c:v>
                </c:pt>
                <c:pt idx="5931">
                  <c:v>118630</c:v>
                </c:pt>
                <c:pt idx="5932">
                  <c:v>118650</c:v>
                </c:pt>
                <c:pt idx="5933">
                  <c:v>118670</c:v>
                </c:pt>
                <c:pt idx="5934">
                  <c:v>118690</c:v>
                </c:pt>
                <c:pt idx="5935">
                  <c:v>118710</c:v>
                </c:pt>
                <c:pt idx="5936">
                  <c:v>118730</c:v>
                </c:pt>
                <c:pt idx="5937">
                  <c:v>118750</c:v>
                </c:pt>
                <c:pt idx="5938">
                  <c:v>118770</c:v>
                </c:pt>
                <c:pt idx="5939">
                  <c:v>118790</c:v>
                </c:pt>
                <c:pt idx="5940">
                  <c:v>118810</c:v>
                </c:pt>
                <c:pt idx="5941">
                  <c:v>118830</c:v>
                </c:pt>
                <c:pt idx="5942">
                  <c:v>118850</c:v>
                </c:pt>
                <c:pt idx="5943">
                  <c:v>118870</c:v>
                </c:pt>
                <c:pt idx="5944">
                  <c:v>118890</c:v>
                </c:pt>
                <c:pt idx="5945">
                  <c:v>118910</c:v>
                </c:pt>
                <c:pt idx="5946">
                  <c:v>118930</c:v>
                </c:pt>
                <c:pt idx="5947">
                  <c:v>118950</c:v>
                </c:pt>
                <c:pt idx="5948">
                  <c:v>118970</c:v>
                </c:pt>
                <c:pt idx="5949">
                  <c:v>118990</c:v>
                </c:pt>
                <c:pt idx="5950">
                  <c:v>119010</c:v>
                </c:pt>
                <c:pt idx="5951">
                  <c:v>119030</c:v>
                </c:pt>
                <c:pt idx="5952">
                  <c:v>119050</c:v>
                </c:pt>
                <c:pt idx="5953">
                  <c:v>119070</c:v>
                </c:pt>
                <c:pt idx="5954">
                  <c:v>119090</c:v>
                </c:pt>
                <c:pt idx="5955">
                  <c:v>119110</c:v>
                </c:pt>
                <c:pt idx="5956">
                  <c:v>119130</c:v>
                </c:pt>
                <c:pt idx="5957">
                  <c:v>119150</c:v>
                </c:pt>
                <c:pt idx="5958">
                  <c:v>119170</c:v>
                </c:pt>
                <c:pt idx="5959">
                  <c:v>119190</c:v>
                </c:pt>
                <c:pt idx="5960">
                  <c:v>119210</c:v>
                </c:pt>
                <c:pt idx="5961">
                  <c:v>119230</c:v>
                </c:pt>
                <c:pt idx="5962">
                  <c:v>119250</c:v>
                </c:pt>
                <c:pt idx="5963">
                  <c:v>119270</c:v>
                </c:pt>
                <c:pt idx="5964">
                  <c:v>119290</c:v>
                </c:pt>
                <c:pt idx="5965">
                  <c:v>119310</c:v>
                </c:pt>
                <c:pt idx="5966">
                  <c:v>119330</c:v>
                </c:pt>
                <c:pt idx="5967">
                  <c:v>119350</c:v>
                </c:pt>
                <c:pt idx="5968">
                  <c:v>119370</c:v>
                </c:pt>
                <c:pt idx="5969">
                  <c:v>119390</c:v>
                </c:pt>
                <c:pt idx="5970">
                  <c:v>119410</c:v>
                </c:pt>
                <c:pt idx="5971">
                  <c:v>119430</c:v>
                </c:pt>
                <c:pt idx="5972">
                  <c:v>119450</c:v>
                </c:pt>
                <c:pt idx="5973">
                  <c:v>119470</c:v>
                </c:pt>
                <c:pt idx="5974">
                  <c:v>119490</c:v>
                </c:pt>
                <c:pt idx="5975">
                  <c:v>119510</c:v>
                </c:pt>
                <c:pt idx="5976">
                  <c:v>119530</c:v>
                </c:pt>
                <c:pt idx="5977">
                  <c:v>119550</c:v>
                </c:pt>
                <c:pt idx="5978">
                  <c:v>119570</c:v>
                </c:pt>
                <c:pt idx="5979">
                  <c:v>119590</c:v>
                </c:pt>
                <c:pt idx="5980">
                  <c:v>119610</c:v>
                </c:pt>
                <c:pt idx="5981">
                  <c:v>119630</c:v>
                </c:pt>
                <c:pt idx="5982">
                  <c:v>119650</c:v>
                </c:pt>
                <c:pt idx="5983">
                  <c:v>119670</c:v>
                </c:pt>
                <c:pt idx="5984">
                  <c:v>119690</c:v>
                </c:pt>
                <c:pt idx="5985">
                  <c:v>119710</c:v>
                </c:pt>
                <c:pt idx="5986">
                  <c:v>119730</c:v>
                </c:pt>
                <c:pt idx="5987">
                  <c:v>119750</c:v>
                </c:pt>
                <c:pt idx="5988">
                  <c:v>119770</c:v>
                </c:pt>
                <c:pt idx="5989">
                  <c:v>119790</c:v>
                </c:pt>
                <c:pt idx="5990">
                  <c:v>119810</c:v>
                </c:pt>
                <c:pt idx="5991">
                  <c:v>119830</c:v>
                </c:pt>
                <c:pt idx="5992">
                  <c:v>119850</c:v>
                </c:pt>
                <c:pt idx="5993">
                  <c:v>119870</c:v>
                </c:pt>
                <c:pt idx="5994">
                  <c:v>119890</c:v>
                </c:pt>
                <c:pt idx="5995">
                  <c:v>119910</c:v>
                </c:pt>
                <c:pt idx="5996">
                  <c:v>119930</c:v>
                </c:pt>
                <c:pt idx="5997">
                  <c:v>119950</c:v>
                </c:pt>
                <c:pt idx="5998">
                  <c:v>119970</c:v>
                </c:pt>
                <c:pt idx="5999">
                  <c:v>119990</c:v>
                </c:pt>
                <c:pt idx="6000">
                  <c:v>120010</c:v>
                </c:pt>
                <c:pt idx="6001">
                  <c:v>120030</c:v>
                </c:pt>
                <c:pt idx="6002">
                  <c:v>120050</c:v>
                </c:pt>
                <c:pt idx="6003">
                  <c:v>120070</c:v>
                </c:pt>
                <c:pt idx="6004">
                  <c:v>120090</c:v>
                </c:pt>
                <c:pt idx="6005">
                  <c:v>120110</c:v>
                </c:pt>
                <c:pt idx="6006">
                  <c:v>120130</c:v>
                </c:pt>
                <c:pt idx="6007">
                  <c:v>120150</c:v>
                </c:pt>
                <c:pt idx="6008">
                  <c:v>120170</c:v>
                </c:pt>
                <c:pt idx="6009">
                  <c:v>120190</c:v>
                </c:pt>
                <c:pt idx="6010">
                  <c:v>120210</c:v>
                </c:pt>
                <c:pt idx="6011">
                  <c:v>120230</c:v>
                </c:pt>
                <c:pt idx="6012">
                  <c:v>120250</c:v>
                </c:pt>
                <c:pt idx="6013">
                  <c:v>120270</c:v>
                </c:pt>
                <c:pt idx="6014">
                  <c:v>120290</c:v>
                </c:pt>
                <c:pt idx="6015">
                  <c:v>120310</c:v>
                </c:pt>
                <c:pt idx="6016">
                  <c:v>120330</c:v>
                </c:pt>
                <c:pt idx="6017">
                  <c:v>120350</c:v>
                </c:pt>
                <c:pt idx="6018">
                  <c:v>120370</c:v>
                </c:pt>
                <c:pt idx="6019">
                  <c:v>120390</c:v>
                </c:pt>
                <c:pt idx="6020">
                  <c:v>120410</c:v>
                </c:pt>
                <c:pt idx="6021">
                  <c:v>120430</c:v>
                </c:pt>
                <c:pt idx="6022">
                  <c:v>120450</c:v>
                </c:pt>
                <c:pt idx="6023">
                  <c:v>120470</c:v>
                </c:pt>
                <c:pt idx="6024">
                  <c:v>120490</c:v>
                </c:pt>
                <c:pt idx="6025">
                  <c:v>120510</c:v>
                </c:pt>
                <c:pt idx="6026">
                  <c:v>120530</c:v>
                </c:pt>
                <c:pt idx="6027">
                  <c:v>120550</c:v>
                </c:pt>
                <c:pt idx="6028">
                  <c:v>120570</c:v>
                </c:pt>
                <c:pt idx="6029">
                  <c:v>120590</c:v>
                </c:pt>
                <c:pt idx="6030">
                  <c:v>120610</c:v>
                </c:pt>
                <c:pt idx="6031">
                  <c:v>120630</c:v>
                </c:pt>
                <c:pt idx="6032">
                  <c:v>120650</c:v>
                </c:pt>
                <c:pt idx="6033">
                  <c:v>120670</c:v>
                </c:pt>
                <c:pt idx="6034">
                  <c:v>120690</c:v>
                </c:pt>
                <c:pt idx="6035">
                  <c:v>120710</c:v>
                </c:pt>
                <c:pt idx="6036">
                  <c:v>120730</c:v>
                </c:pt>
                <c:pt idx="6037">
                  <c:v>120750</c:v>
                </c:pt>
                <c:pt idx="6038">
                  <c:v>120770</c:v>
                </c:pt>
                <c:pt idx="6039">
                  <c:v>120790</c:v>
                </c:pt>
                <c:pt idx="6040">
                  <c:v>120810</c:v>
                </c:pt>
                <c:pt idx="6041">
                  <c:v>120830</c:v>
                </c:pt>
                <c:pt idx="6042">
                  <c:v>120850</c:v>
                </c:pt>
                <c:pt idx="6043">
                  <c:v>120870</c:v>
                </c:pt>
                <c:pt idx="6044">
                  <c:v>120890</c:v>
                </c:pt>
                <c:pt idx="6045">
                  <c:v>120910</c:v>
                </c:pt>
                <c:pt idx="6046">
                  <c:v>120930</c:v>
                </c:pt>
                <c:pt idx="6047">
                  <c:v>120950</c:v>
                </c:pt>
                <c:pt idx="6048">
                  <c:v>120970</c:v>
                </c:pt>
                <c:pt idx="6049">
                  <c:v>120990</c:v>
                </c:pt>
                <c:pt idx="6050">
                  <c:v>121010</c:v>
                </c:pt>
                <c:pt idx="6051">
                  <c:v>121030</c:v>
                </c:pt>
                <c:pt idx="6052">
                  <c:v>121050</c:v>
                </c:pt>
                <c:pt idx="6053">
                  <c:v>121070</c:v>
                </c:pt>
                <c:pt idx="6054">
                  <c:v>121090</c:v>
                </c:pt>
                <c:pt idx="6055">
                  <c:v>121110</c:v>
                </c:pt>
                <c:pt idx="6056">
                  <c:v>121130</c:v>
                </c:pt>
                <c:pt idx="6057">
                  <c:v>121150</c:v>
                </c:pt>
                <c:pt idx="6058">
                  <c:v>121170</c:v>
                </c:pt>
                <c:pt idx="6059">
                  <c:v>121190</c:v>
                </c:pt>
                <c:pt idx="6060">
                  <c:v>121210</c:v>
                </c:pt>
                <c:pt idx="6061">
                  <c:v>121230</c:v>
                </c:pt>
                <c:pt idx="6062">
                  <c:v>121250</c:v>
                </c:pt>
                <c:pt idx="6063">
                  <c:v>121270</c:v>
                </c:pt>
                <c:pt idx="6064">
                  <c:v>121290</c:v>
                </c:pt>
                <c:pt idx="6065">
                  <c:v>121310</c:v>
                </c:pt>
                <c:pt idx="6066">
                  <c:v>121330</c:v>
                </c:pt>
                <c:pt idx="6067">
                  <c:v>121350</c:v>
                </c:pt>
                <c:pt idx="6068">
                  <c:v>121370</c:v>
                </c:pt>
                <c:pt idx="6069">
                  <c:v>121390</c:v>
                </c:pt>
                <c:pt idx="6070">
                  <c:v>121410</c:v>
                </c:pt>
                <c:pt idx="6071">
                  <c:v>121430</c:v>
                </c:pt>
                <c:pt idx="6072">
                  <c:v>121450</c:v>
                </c:pt>
                <c:pt idx="6073">
                  <c:v>121470</c:v>
                </c:pt>
                <c:pt idx="6074">
                  <c:v>121490</c:v>
                </c:pt>
                <c:pt idx="6075">
                  <c:v>121510</c:v>
                </c:pt>
                <c:pt idx="6076">
                  <c:v>121530</c:v>
                </c:pt>
                <c:pt idx="6077">
                  <c:v>121550</c:v>
                </c:pt>
                <c:pt idx="6078">
                  <c:v>121570</c:v>
                </c:pt>
                <c:pt idx="6079">
                  <c:v>121590</c:v>
                </c:pt>
                <c:pt idx="6080">
                  <c:v>121610</c:v>
                </c:pt>
                <c:pt idx="6081">
                  <c:v>121630</c:v>
                </c:pt>
                <c:pt idx="6082">
                  <c:v>121650</c:v>
                </c:pt>
                <c:pt idx="6083">
                  <c:v>121670</c:v>
                </c:pt>
                <c:pt idx="6084">
                  <c:v>121690</c:v>
                </c:pt>
                <c:pt idx="6085">
                  <c:v>121710</c:v>
                </c:pt>
                <c:pt idx="6086">
                  <c:v>121730</c:v>
                </c:pt>
                <c:pt idx="6087">
                  <c:v>121750</c:v>
                </c:pt>
                <c:pt idx="6088">
                  <c:v>121770</c:v>
                </c:pt>
                <c:pt idx="6089">
                  <c:v>121790</c:v>
                </c:pt>
                <c:pt idx="6090">
                  <c:v>121810</c:v>
                </c:pt>
                <c:pt idx="6091">
                  <c:v>121830</c:v>
                </c:pt>
                <c:pt idx="6092">
                  <c:v>121850</c:v>
                </c:pt>
                <c:pt idx="6093">
                  <c:v>121870</c:v>
                </c:pt>
                <c:pt idx="6094">
                  <c:v>121890</c:v>
                </c:pt>
                <c:pt idx="6095">
                  <c:v>121910</c:v>
                </c:pt>
                <c:pt idx="6096">
                  <c:v>121930</c:v>
                </c:pt>
                <c:pt idx="6097">
                  <c:v>121950</c:v>
                </c:pt>
                <c:pt idx="6098">
                  <c:v>121970</c:v>
                </c:pt>
                <c:pt idx="6099">
                  <c:v>121990</c:v>
                </c:pt>
                <c:pt idx="6100">
                  <c:v>122010</c:v>
                </c:pt>
                <c:pt idx="6101">
                  <c:v>122030</c:v>
                </c:pt>
                <c:pt idx="6102">
                  <c:v>122050</c:v>
                </c:pt>
                <c:pt idx="6103">
                  <c:v>122070</c:v>
                </c:pt>
                <c:pt idx="6104">
                  <c:v>122090</c:v>
                </c:pt>
                <c:pt idx="6105">
                  <c:v>122110</c:v>
                </c:pt>
                <c:pt idx="6106">
                  <c:v>122130</c:v>
                </c:pt>
                <c:pt idx="6107">
                  <c:v>122150</c:v>
                </c:pt>
                <c:pt idx="6108">
                  <c:v>122170</c:v>
                </c:pt>
                <c:pt idx="6109">
                  <c:v>122190</c:v>
                </c:pt>
                <c:pt idx="6110">
                  <c:v>122210</c:v>
                </c:pt>
                <c:pt idx="6111">
                  <c:v>122230</c:v>
                </c:pt>
                <c:pt idx="6112">
                  <c:v>122250</c:v>
                </c:pt>
                <c:pt idx="6113">
                  <c:v>122270</c:v>
                </c:pt>
                <c:pt idx="6114">
                  <c:v>122290</c:v>
                </c:pt>
                <c:pt idx="6115">
                  <c:v>122310</c:v>
                </c:pt>
                <c:pt idx="6116">
                  <c:v>122330</c:v>
                </c:pt>
                <c:pt idx="6117">
                  <c:v>122350</c:v>
                </c:pt>
                <c:pt idx="6118">
                  <c:v>122370</c:v>
                </c:pt>
                <c:pt idx="6119">
                  <c:v>122390</c:v>
                </c:pt>
                <c:pt idx="6120">
                  <c:v>122410</c:v>
                </c:pt>
                <c:pt idx="6121">
                  <c:v>122430</c:v>
                </c:pt>
                <c:pt idx="6122">
                  <c:v>122450</c:v>
                </c:pt>
                <c:pt idx="6123">
                  <c:v>122470</c:v>
                </c:pt>
                <c:pt idx="6124">
                  <c:v>122490</c:v>
                </c:pt>
                <c:pt idx="6125">
                  <c:v>122510</c:v>
                </c:pt>
                <c:pt idx="6126">
                  <c:v>122530</c:v>
                </c:pt>
                <c:pt idx="6127">
                  <c:v>122550</c:v>
                </c:pt>
                <c:pt idx="6128">
                  <c:v>122570</c:v>
                </c:pt>
                <c:pt idx="6129">
                  <c:v>122590</c:v>
                </c:pt>
                <c:pt idx="6130">
                  <c:v>122610</c:v>
                </c:pt>
                <c:pt idx="6131">
                  <c:v>122630</c:v>
                </c:pt>
                <c:pt idx="6132">
                  <c:v>122650</c:v>
                </c:pt>
                <c:pt idx="6133">
                  <c:v>122670</c:v>
                </c:pt>
                <c:pt idx="6134">
                  <c:v>122690</c:v>
                </c:pt>
                <c:pt idx="6135">
                  <c:v>122710</c:v>
                </c:pt>
                <c:pt idx="6136">
                  <c:v>122730</c:v>
                </c:pt>
                <c:pt idx="6137">
                  <c:v>122750</c:v>
                </c:pt>
                <c:pt idx="6138">
                  <c:v>122770</c:v>
                </c:pt>
                <c:pt idx="6139">
                  <c:v>122790</c:v>
                </c:pt>
                <c:pt idx="6140">
                  <c:v>122810</c:v>
                </c:pt>
                <c:pt idx="6141">
                  <c:v>122830</c:v>
                </c:pt>
                <c:pt idx="6142">
                  <c:v>122850</c:v>
                </c:pt>
                <c:pt idx="6143">
                  <c:v>122870</c:v>
                </c:pt>
                <c:pt idx="6144">
                  <c:v>122890</c:v>
                </c:pt>
                <c:pt idx="6145">
                  <c:v>122910</c:v>
                </c:pt>
                <c:pt idx="6146">
                  <c:v>122930</c:v>
                </c:pt>
                <c:pt idx="6147">
                  <c:v>122950</c:v>
                </c:pt>
                <c:pt idx="6148">
                  <c:v>122970</c:v>
                </c:pt>
                <c:pt idx="6149">
                  <c:v>122990</c:v>
                </c:pt>
                <c:pt idx="6150">
                  <c:v>123010</c:v>
                </c:pt>
                <c:pt idx="6151">
                  <c:v>123030</c:v>
                </c:pt>
                <c:pt idx="6152">
                  <c:v>123050</c:v>
                </c:pt>
                <c:pt idx="6153">
                  <c:v>123070</c:v>
                </c:pt>
                <c:pt idx="6154">
                  <c:v>123090</c:v>
                </c:pt>
                <c:pt idx="6155">
                  <c:v>123110</c:v>
                </c:pt>
                <c:pt idx="6156">
                  <c:v>123130</c:v>
                </c:pt>
                <c:pt idx="6157">
                  <c:v>123150</c:v>
                </c:pt>
                <c:pt idx="6158">
                  <c:v>123170</c:v>
                </c:pt>
                <c:pt idx="6159">
                  <c:v>123190</c:v>
                </c:pt>
                <c:pt idx="6160">
                  <c:v>123210</c:v>
                </c:pt>
                <c:pt idx="6161">
                  <c:v>123230</c:v>
                </c:pt>
                <c:pt idx="6162">
                  <c:v>123250</c:v>
                </c:pt>
                <c:pt idx="6163">
                  <c:v>123270</c:v>
                </c:pt>
                <c:pt idx="6164">
                  <c:v>123290</c:v>
                </c:pt>
                <c:pt idx="6165">
                  <c:v>123310</c:v>
                </c:pt>
                <c:pt idx="6166">
                  <c:v>123330</c:v>
                </c:pt>
                <c:pt idx="6167">
                  <c:v>123350</c:v>
                </c:pt>
                <c:pt idx="6168">
                  <c:v>123370</c:v>
                </c:pt>
                <c:pt idx="6169">
                  <c:v>123390</c:v>
                </c:pt>
                <c:pt idx="6170">
                  <c:v>123410</c:v>
                </c:pt>
                <c:pt idx="6171">
                  <c:v>123430</c:v>
                </c:pt>
                <c:pt idx="6172">
                  <c:v>123450</c:v>
                </c:pt>
                <c:pt idx="6173">
                  <c:v>123470</c:v>
                </c:pt>
                <c:pt idx="6174">
                  <c:v>123490</c:v>
                </c:pt>
                <c:pt idx="6175">
                  <c:v>123510</c:v>
                </c:pt>
                <c:pt idx="6176">
                  <c:v>123530</c:v>
                </c:pt>
                <c:pt idx="6177">
                  <c:v>123550</c:v>
                </c:pt>
                <c:pt idx="6178">
                  <c:v>123570</c:v>
                </c:pt>
                <c:pt idx="6179">
                  <c:v>123590</c:v>
                </c:pt>
                <c:pt idx="6180">
                  <c:v>123610</c:v>
                </c:pt>
                <c:pt idx="6181">
                  <c:v>123630</c:v>
                </c:pt>
                <c:pt idx="6182">
                  <c:v>123650</c:v>
                </c:pt>
                <c:pt idx="6183">
                  <c:v>123670</c:v>
                </c:pt>
                <c:pt idx="6184">
                  <c:v>123690</c:v>
                </c:pt>
                <c:pt idx="6185">
                  <c:v>123710</c:v>
                </c:pt>
                <c:pt idx="6186">
                  <c:v>123730</c:v>
                </c:pt>
                <c:pt idx="6187">
                  <c:v>123750</c:v>
                </c:pt>
                <c:pt idx="6188">
                  <c:v>123770</c:v>
                </c:pt>
                <c:pt idx="6189">
                  <c:v>123790</c:v>
                </c:pt>
                <c:pt idx="6190">
                  <c:v>123810</c:v>
                </c:pt>
                <c:pt idx="6191">
                  <c:v>123830</c:v>
                </c:pt>
                <c:pt idx="6192">
                  <c:v>123850</c:v>
                </c:pt>
                <c:pt idx="6193">
                  <c:v>123870</c:v>
                </c:pt>
                <c:pt idx="6194">
                  <c:v>123890</c:v>
                </c:pt>
                <c:pt idx="6195">
                  <c:v>123910</c:v>
                </c:pt>
                <c:pt idx="6196">
                  <c:v>123930</c:v>
                </c:pt>
                <c:pt idx="6197">
                  <c:v>123950</c:v>
                </c:pt>
                <c:pt idx="6198">
                  <c:v>123970</c:v>
                </c:pt>
                <c:pt idx="6199">
                  <c:v>123990</c:v>
                </c:pt>
                <c:pt idx="6200">
                  <c:v>124010</c:v>
                </c:pt>
                <c:pt idx="6201">
                  <c:v>124030</c:v>
                </c:pt>
                <c:pt idx="6202">
                  <c:v>124050</c:v>
                </c:pt>
                <c:pt idx="6203">
                  <c:v>124070</c:v>
                </c:pt>
                <c:pt idx="6204">
                  <c:v>124090</c:v>
                </c:pt>
                <c:pt idx="6205">
                  <c:v>124110</c:v>
                </c:pt>
                <c:pt idx="6206">
                  <c:v>124130</c:v>
                </c:pt>
                <c:pt idx="6207">
                  <c:v>124150</c:v>
                </c:pt>
                <c:pt idx="6208">
                  <c:v>124170</c:v>
                </c:pt>
                <c:pt idx="6209">
                  <c:v>124190</c:v>
                </c:pt>
                <c:pt idx="6210">
                  <c:v>124210</c:v>
                </c:pt>
                <c:pt idx="6211">
                  <c:v>124230</c:v>
                </c:pt>
                <c:pt idx="6212">
                  <c:v>124250</c:v>
                </c:pt>
                <c:pt idx="6213">
                  <c:v>124270</c:v>
                </c:pt>
                <c:pt idx="6214">
                  <c:v>124290</c:v>
                </c:pt>
                <c:pt idx="6215">
                  <c:v>124310</c:v>
                </c:pt>
                <c:pt idx="6216">
                  <c:v>124330</c:v>
                </c:pt>
                <c:pt idx="6217">
                  <c:v>124350</c:v>
                </c:pt>
                <c:pt idx="6218">
                  <c:v>124370</c:v>
                </c:pt>
                <c:pt idx="6219">
                  <c:v>124390</c:v>
                </c:pt>
                <c:pt idx="6220">
                  <c:v>124410</c:v>
                </c:pt>
                <c:pt idx="6221">
                  <c:v>124430</c:v>
                </c:pt>
                <c:pt idx="6222">
                  <c:v>124450</c:v>
                </c:pt>
                <c:pt idx="6223">
                  <c:v>124470</c:v>
                </c:pt>
                <c:pt idx="6224">
                  <c:v>124490</c:v>
                </c:pt>
                <c:pt idx="6225">
                  <c:v>124510</c:v>
                </c:pt>
                <c:pt idx="6226">
                  <c:v>124530</c:v>
                </c:pt>
                <c:pt idx="6227">
                  <c:v>124550</c:v>
                </c:pt>
                <c:pt idx="6228">
                  <c:v>124570</c:v>
                </c:pt>
                <c:pt idx="6229">
                  <c:v>124590</c:v>
                </c:pt>
                <c:pt idx="6230">
                  <c:v>124610</c:v>
                </c:pt>
                <c:pt idx="6231">
                  <c:v>124630</c:v>
                </c:pt>
                <c:pt idx="6232">
                  <c:v>124650</c:v>
                </c:pt>
                <c:pt idx="6233">
                  <c:v>124670</c:v>
                </c:pt>
                <c:pt idx="6234">
                  <c:v>124690</c:v>
                </c:pt>
                <c:pt idx="6235">
                  <c:v>124710</c:v>
                </c:pt>
                <c:pt idx="6236">
                  <c:v>124730</c:v>
                </c:pt>
                <c:pt idx="6237">
                  <c:v>124750</c:v>
                </c:pt>
                <c:pt idx="6238">
                  <c:v>124770</c:v>
                </c:pt>
                <c:pt idx="6239">
                  <c:v>124790</c:v>
                </c:pt>
                <c:pt idx="6240">
                  <c:v>124810</c:v>
                </c:pt>
                <c:pt idx="6241">
                  <c:v>124830</c:v>
                </c:pt>
                <c:pt idx="6242">
                  <c:v>124850</c:v>
                </c:pt>
                <c:pt idx="6243">
                  <c:v>124870</c:v>
                </c:pt>
                <c:pt idx="6244">
                  <c:v>124890</c:v>
                </c:pt>
                <c:pt idx="6245">
                  <c:v>124910</c:v>
                </c:pt>
                <c:pt idx="6246">
                  <c:v>124930</c:v>
                </c:pt>
                <c:pt idx="6247">
                  <c:v>124950</c:v>
                </c:pt>
                <c:pt idx="6248">
                  <c:v>124970</c:v>
                </c:pt>
                <c:pt idx="6249">
                  <c:v>124990</c:v>
                </c:pt>
                <c:pt idx="6250">
                  <c:v>125010</c:v>
                </c:pt>
                <c:pt idx="6251">
                  <c:v>125030</c:v>
                </c:pt>
                <c:pt idx="6252">
                  <c:v>125050</c:v>
                </c:pt>
                <c:pt idx="6253">
                  <c:v>125070</c:v>
                </c:pt>
                <c:pt idx="6254">
                  <c:v>125090</c:v>
                </c:pt>
                <c:pt idx="6255">
                  <c:v>125110</c:v>
                </c:pt>
                <c:pt idx="6256">
                  <c:v>125130</c:v>
                </c:pt>
                <c:pt idx="6257">
                  <c:v>125150</c:v>
                </c:pt>
                <c:pt idx="6258">
                  <c:v>125170</c:v>
                </c:pt>
                <c:pt idx="6259">
                  <c:v>125190</c:v>
                </c:pt>
                <c:pt idx="6260">
                  <c:v>125210</c:v>
                </c:pt>
                <c:pt idx="6261">
                  <c:v>125230</c:v>
                </c:pt>
                <c:pt idx="6262">
                  <c:v>125250</c:v>
                </c:pt>
                <c:pt idx="6263">
                  <c:v>125270</c:v>
                </c:pt>
                <c:pt idx="6264">
                  <c:v>125290</c:v>
                </c:pt>
                <c:pt idx="6265">
                  <c:v>125310</c:v>
                </c:pt>
                <c:pt idx="6266">
                  <c:v>125330</c:v>
                </c:pt>
                <c:pt idx="6267">
                  <c:v>125350</c:v>
                </c:pt>
                <c:pt idx="6268">
                  <c:v>125370</c:v>
                </c:pt>
                <c:pt idx="6269">
                  <c:v>125390</c:v>
                </c:pt>
                <c:pt idx="6270">
                  <c:v>125410</c:v>
                </c:pt>
                <c:pt idx="6271">
                  <c:v>125430</c:v>
                </c:pt>
                <c:pt idx="6272">
                  <c:v>125450</c:v>
                </c:pt>
                <c:pt idx="6273">
                  <c:v>125470</c:v>
                </c:pt>
                <c:pt idx="6274">
                  <c:v>125490</c:v>
                </c:pt>
                <c:pt idx="6275">
                  <c:v>125510</c:v>
                </c:pt>
                <c:pt idx="6276">
                  <c:v>125530</c:v>
                </c:pt>
                <c:pt idx="6277">
                  <c:v>125550</c:v>
                </c:pt>
                <c:pt idx="6278">
                  <c:v>125570</c:v>
                </c:pt>
                <c:pt idx="6279">
                  <c:v>125590</c:v>
                </c:pt>
                <c:pt idx="6280">
                  <c:v>125610</c:v>
                </c:pt>
                <c:pt idx="6281">
                  <c:v>125630</c:v>
                </c:pt>
                <c:pt idx="6282">
                  <c:v>125650</c:v>
                </c:pt>
                <c:pt idx="6283">
                  <c:v>125670</c:v>
                </c:pt>
                <c:pt idx="6284">
                  <c:v>125690</c:v>
                </c:pt>
                <c:pt idx="6285">
                  <c:v>125710</c:v>
                </c:pt>
                <c:pt idx="6286">
                  <c:v>125730</c:v>
                </c:pt>
                <c:pt idx="6287">
                  <c:v>125750</c:v>
                </c:pt>
                <c:pt idx="6288">
                  <c:v>125770</c:v>
                </c:pt>
                <c:pt idx="6289">
                  <c:v>125790</c:v>
                </c:pt>
                <c:pt idx="6290">
                  <c:v>125810</c:v>
                </c:pt>
                <c:pt idx="6291">
                  <c:v>125830</c:v>
                </c:pt>
                <c:pt idx="6292">
                  <c:v>125850</c:v>
                </c:pt>
                <c:pt idx="6293">
                  <c:v>125870</c:v>
                </c:pt>
                <c:pt idx="6294">
                  <c:v>125890</c:v>
                </c:pt>
                <c:pt idx="6295">
                  <c:v>125910</c:v>
                </c:pt>
                <c:pt idx="6296">
                  <c:v>125930</c:v>
                </c:pt>
                <c:pt idx="6297">
                  <c:v>125950</c:v>
                </c:pt>
                <c:pt idx="6298">
                  <c:v>125970</c:v>
                </c:pt>
                <c:pt idx="6299">
                  <c:v>125990</c:v>
                </c:pt>
                <c:pt idx="6300">
                  <c:v>126010</c:v>
                </c:pt>
                <c:pt idx="6301">
                  <c:v>126030</c:v>
                </c:pt>
                <c:pt idx="6302">
                  <c:v>126050</c:v>
                </c:pt>
                <c:pt idx="6303">
                  <c:v>126070</c:v>
                </c:pt>
                <c:pt idx="6304">
                  <c:v>126090</c:v>
                </c:pt>
                <c:pt idx="6305">
                  <c:v>126110</c:v>
                </c:pt>
                <c:pt idx="6306">
                  <c:v>126130</c:v>
                </c:pt>
                <c:pt idx="6307">
                  <c:v>126150</c:v>
                </c:pt>
                <c:pt idx="6308">
                  <c:v>126170</c:v>
                </c:pt>
                <c:pt idx="6309">
                  <c:v>126190</c:v>
                </c:pt>
                <c:pt idx="6310">
                  <c:v>126210</c:v>
                </c:pt>
                <c:pt idx="6311">
                  <c:v>126230</c:v>
                </c:pt>
                <c:pt idx="6312">
                  <c:v>126250</c:v>
                </c:pt>
                <c:pt idx="6313">
                  <c:v>126270</c:v>
                </c:pt>
                <c:pt idx="6314">
                  <c:v>126290</c:v>
                </c:pt>
                <c:pt idx="6315">
                  <c:v>126310</c:v>
                </c:pt>
                <c:pt idx="6316">
                  <c:v>126330</c:v>
                </c:pt>
                <c:pt idx="6317">
                  <c:v>126350</c:v>
                </c:pt>
                <c:pt idx="6318">
                  <c:v>126370</c:v>
                </c:pt>
                <c:pt idx="6319">
                  <c:v>126390</c:v>
                </c:pt>
                <c:pt idx="6320">
                  <c:v>126410</c:v>
                </c:pt>
                <c:pt idx="6321">
                  <c:v>126430</c:v>
                </c:pt>
                <c:pt idx="6322">
                  <c:v>126450</c:v>
                </c:pt>
                <c:pt idx="6323">
                  <c:v>126470</c:v>
                </c:pt>
                <c:pt idx="6324">
                  <c:v>126490</c:v>
                </c:pt>
                <c:pt idx="6325">
                  <c:v>126510</c:v>
                </c:pt>
                <c:pt idx="6326">
                  <c:v>126530</c:v>
                </c:pt>
                <c:pt idx="6327">
                  <c:v>126550</c:v>
                </c:pt>
                <c:pt idx="6328">
                  <c:v>126570</c:v>
                </c:pt>
                <c:pt idx="6329">
                  <c:v>126590</c:v>
                </c:pt>
                <c:pt idx="6330">
                  <c:v>126610</c:v>
                </c:pt>
                <c:pt idx="6331">
                  <c:v>126630</c:v>
                </c:pt>
                <c:pt idx="6332">
                  <c:v>126650</c:v>
                </c:pt>
                <c:pt idx="6333">
                  <c:v>126670</c:v>
                </c:pt>
                <c:pt idx="6334">
                  <c:v>126690</c:v>
                </c:pt>
                <c:pt idx="6335">
                  <c:v>126710</c:v>
                </c:pt>
                <c:pt idx="6336">
                  <c:v>126730</c:v>
                </c:pt>
                <c:pt idx="6337">
                  <c:v>126750</c:v>
                </c:pt>
                <c:pt idx="6338">
                  <c:v>126770</c:v>
                </c:pt>
                <c:pt idx="6339">
                  <c:v>126790</c:v>
                </c:pt>
                <c:pt idx="6340">
                  <c:v>126810</c:v>
                </c:pt>
                <c:pt idx="6341">
                  <c:v>126830</c:v>
                </c:pt>
                <c:pt idx="6342">
                  <c:v>126850</c:v>
                </c:pt>
                <c:pt idx="6343">
                  <c:v>126870</c:v>
                </c:pt>
                <c:pt idx="6344">
                  <c:v>126890</c:v>
                </c:pt>
                <c:pt idx="6345">
                  <c:v>126910</c:v>
                </c:pt>
                <c:pt idx="6346">
                  <c:v>126930</c:v>
                </c:pt>
                <c:pt idx="6347">
                  <c:v>126950</c:v>
                </c:pt>
                <c:pt idx="6348">
                  <c:v>126970</c:v>
                </c:pt>
                <c:pt idx="6349">
                  <c:v>126990</c:v>
                </c:pt>
                <c:pt idx="6350">
                  <c:v>127010</c:v>
                </c:pt>
                <c:pt idx="6351">
                  <c:v>127030</c:v>
                </c:pt>
                <c:pt idx="6352">
                  <c:v>127050</c:v>
                </c:pt>
                <c:pt idx="6353">
                  <c:v>127070</c:v>
                </c:pt>
                <c:pt idx="6354">
                  <c:v>127090</c:v>
                </c:pt>
                <c:pt idx="6355">
                  <c:v>127110</c:v>
                </c:pt>
                <c:pt idx="6356">
                  <c:v>127130</c:v>
                </c:pt>
                <c:pt idx="6357">
                  <c:v>127150</c:v>
                </c:pt>
                <c:pt idx="6358">
                  <c:v>127170</c:v>
                </c:pt>
                <c:pt idx="6359">
                  <c:v>127190</c:v>
                </c:pt>
                <c:pt idx="6360">
                  <c:v>127210</c:v>
                </c:pt>
                <c:pt idx="6361">
                  <c:v>127230</c:v>
                </c:pt>
                <c:pt idx="6362">
                  <c:v>127250</c:v>
                </c:pt>
                <c:pt idx="6363">
                  <c:v>127270</c:v>
                </c:pt>
                <c:pt idx="6364">
                  <c:v>127290</c:v>
                </c:pt>
                <c:pt idx="6365">
                  <c:v>127310</c:v>
                </c:pt>
                <c:pt idx="6366">
                  <c:v>127330</c:v>
                </c:pt>
                <c:pt idx="6367">
                  <c:v>127350</c:v>
                </c:pt>
                <c:pt idx="6368">
                  <c:v>127370</c:v>
                </c:pt>
                <c:pt idx="6369">
                  <c:v>127390</c:v>
                </c:pt>
                <c:pt idx="6370">
                  <c:v>127410</c:v>
                </c:pt>
                <c:pt idx="6371">
                  <c:v>127430</c:v>
                </c:pt>
                <c:pt idx="6372">
                  <c:v>127450</c:v>
                </c:pt>
                <c:pt idx="6373">
                  <c:v>127470</c:v>
                </c:pt>
                <c:pt idx="6374">
                  <c:v>127490</c:v>
                </c:pt>
                <c:pt idx="6375">
                  <c:v>127510</c:v>
                </c:pt>
                <c:pt idx="6376">
                  <c:v>127530</c:v>
                </c:pt>
                <c:pt idx="6377">
                  <c:v>127550</c:v>
                </c:pt>
                <c:pt idx="6378">
                  <c:v>127570</c:v>
                </c:pt>
                <c:pt idx="6379">
                  <c:v>127590</c:v>
                </c:pt>
                <c:pt idx="6380">
                  <c:v>127610</c:v>
                </c:pt>
                <c:pt idx="6381">
                  <c:v>127630</c:v>
                </c:pt>
                <c:pt idx="6382">
                  <c:v>127650</c:v>
                </c:pt>
                <c:pt idx="6383">
                  <c:v>127670</c:v>
                </c:pt>
                <c:pt idx="6384">
                  <c:v>127690</c:v>
                </c:pt>
                <c:pt idx="6385">
                  <c:v>127710</c:v>
                </c:pt>
                <c:pt idx="6386">
                  <c:v>127730</c:v>
                </c:pt>
                <c:pt idx="6387">
                  <c:v>127750</c:v>
                </c:pt>
                <c:pt idx="6388">
                  <c:v>127770</c:v>
                </c:pt>
                <c:pt idx="6389">
                  <c:v>127790</c:v>
                </c:pt>
                <c:pt idx="6390">
                  <c:v>127810</c:v>
                </c:pt>
                <c:pt idx="6391">
                  <c:v>127830</c:v>
                </c:pt>
                <c:pt idx="6392">
                  <c:v>127850</c:v>
                </c:pt>
                <c:pt idx="6393">
                  <c:v>127870</c:v>
                </c:pt>
                <c:pt idx="6394">
                  <c:v>127890</c:v>
                </c:pt>
                <c:pt idx="6395">
                  <c:v>127910</c:v>
                </c:pt>
                <c:pt idx="6396">
                  <c:v>127930</c:v>
                </c:pt>
                <c:pt idx="6397">
                  <c:v>127950</c:v>
                </c:pt>
                <c:pt idx="6398">
                  <c:v>127970</c:v>
                </c:pt>
                <c:pt idx="6399">
                  <c:v>127990</c:v>
                </c:pt>
                <c:pt idx="6400">
                  <c:v>128010</c:v>
                </c:pt>
                <c:pt idx="6401">
                  <c:v>128030</c:v>
                </c:pt>
                <c:pt idx="6402">
                  <c:v>128050</c:v>
                </c:pt>
                <c:pt idx="6403">
                  <c:v>128070</c:v>
                </c:pt>
                <c:pt idx="6404">
                  <c:v>128090</c:v>
                </c:pt>
                <c:pt idx="6405">
                  <c:v>128110</c:v>
                </c:pt>
                <c:pt idx="6406">
                  <c:v>128130</c:v>
                </c:pt>
                <c:pt idx="6407">
                  <c:v>128150</c:v>
                </c:pt>
                <c:pt idx="6408">
                  <c:v>128170</c:v>
                </c:pt>
                <c:pt idx="6409">
                  <c:v>128190</c:v>
                </c:pt>
                <c:pt idx="6410">
                  <c:v>128210</c:v>
                </c:pt>
                <c:pt idx="6411">
                  <c:v>128230</c:v>
                </c:pt>
                <c:pt idx="6412">
                  <c:v>128250</c:v>
                </c:pt>
                <c:pt idx="6413">
                  <c:v>128270</c:v>
                </c:pt>
                <c:pt idx="6414">
                  <c:v>128290</c:v>
                </c:pt>
                <c:pt idx="6415">
                  <c:v>128310</c:v>
                </c:pt>
                <c:pt idx="6416">
                  <c:v>128330</c:v>
                </c:pt>
                <c:pt idx="6417">
                  <c:v>128350</c:v>
                </c:pt>
                <c:pt idx="6418">
                  <c:v>128370</c:v>
                </c:pt>
                <c:pt idx="6419">
                  <c:v>128390</c:v>
                </c:pt>
                <c:pt idx="6420">
                  <c:v>128410</c:v>
                </c:pt>
                <c:pt idx="6421">
                  <c:v>128430</c:v>
                </c:pt>
                <c:pt idx="6422">
                  <c:v>128450</c:v>
                </c:pt>
                <c:pt idx="6423">
                  <c:v>128470</c:v>
                </c:pt>
                <c:pt idx="6424">
                  <c:v>128490</c:v>
                </c:pt>
                <c:pt idx="6425">
                  <c:v>128510</c:v>
                </c:pt>
                <c:pt idx="6426">
                  <c:v>128530</c:v>
                </c:pt>
                <c:pt idx="6427">
                  <c:v>128550</c:v>
                </c:pt>
                <c:pt idx="6428">
                  <c:v>128570</c:v>
                </c:pt>
                <c:pt idx="6429">
                  <c:v>128590</c:v>
                </c:pt>
                <c:pt idx="6430">
                  <c:v>128610</c:v>
                </c:pt>
                <c:pt idx="6431">
                  <c:v>128630</c:v>
                </c:pt>
                <c:pt idx="6432">
                  <c:v>128650</c:v>
                </c:pt>
                <c:pt idx="6433">
                  <c:v>128670</c:v>
                </c:pt>
                <c:pt idx="6434">
                  <c:v>128690</c:v>
                </c:pt>
                <c:pt idx="6435">
                  <c:v>128710</c:v>
                </c:pt>
                <c:pt idx="6436">
                  <c:v>128730</c:v>
                </c:pt>
                <c:pt idx="6437">
                  <c:v>128750</c:v>
                </c:pt>
                <c:pt idx="6438">
                  <c:v>128770</c:v>
                </c:pt>
                <c:pt idx="6439">
                  <c:v>128790</c:v>
                </c:pt>
                <c:pt idx="6440">
                  <c:v>128810</c:v>
                </c:pt>
                <c:pt idx="6441">
                  <c:v>128830</c:v>
                </c:pt>
                <c:pt idx="6442">
                  <c:v>128850</c:v>
                </c:pt>
                <c:pt idx="6443">
                  <c:v>128870</c:v>
                </c:pt>
                <c:pt idx="6444">
                  <c:v>128890</c:v>
                </c:pt>
                <c:pt idx="6445">
                  <c:v>128910</c:v>
                </c:pt>
                <c:pt idx="6446">
                  <c:v>128930</c:v>
                </c:pt>
                <c:pt idx="6447">
                  <c:v>128950</c:v>
                </c:pt>
                <c:pt idx="6448">
                  <c:v>128970</c:v>
                </c:pt>
                <c:pt idx="6449">
                  <c:v>128990</c:v>
                </c:pt>
                <c:pt idx="6450">
                  <c:v>129010</c:v>
                </c:pt>
                <c:pt idx="6451">
                  <c:v>129030</c:v>
                </c:pt>
                <c:pt idx="6452">
                  <c:v>129050</c:v>
                </c:pt>
                <c:pt idx="6453">
                  <c:v>129070</c:v>
                </c:pt>
                <c:pt idx="6454">
                  <c:v>129090</c:v>
                </c:pt>
                <c:pt idx="6455">
                  <c:v>129110</c:v>
                </c:pt>
                <c:pt idx="6456">
                  <c:v>129130</c:v>
                </c:pt>
                <c:pt idx="6457">
                  <c:v>129150</c:v>
                </c:pt>
                <c:pt idx="6458">
                  <c:v>129170</c:v>
                </c:pt>
                <c:pt idx="6459">
                  <c:v>129190</c:v>
                </c:pt>
                <c:pt idx="6460">
                  <c:v>129210</c:v>
                </c:pt>
                <c:pt idx="6461">
                  <c:v>129230</c:v>
                </c:pt>
                <c:pt idx="6462">
                  <c:v>129250</c:v>
                </c:pt>
                <c:pt idx="6463">
                  <c:v>129270</c:v>
                </c:pt>
                <c:pt idx="6464">
                  <c:v>129290</c:v>
                </c:pt>
                <c:pt idx="6465">
                  <c:v>129310</c:v>
                </c:pt>
                <c:pt idx="6466">
                  <c:v>129330</c:v>
                </c:pt>
                <c:pt idx="6467">
                  <c:v>129350</c:v>
                </c:pt>
                <c:pt idx="6468">
                  <c:v>129370</c:v>
                </c:pt>
                <c:pt idx="6469">
                  <c:v>129390</c:v>
                </c:pt>
                <c:pt idx="6470">
                  <c:v>129410</c:v>
                </c:pt>
                <c:pt idx="6471">
                  <c:v>129430</c:v>
                </c:pt>
                <c:pt idx="6472">
                  <c:v>129450</c:v>
                </c:pt>
                <c:pt idx="6473">
                  <c:v>129470</c:v>
                </c:pt>
                <c:pt idx="6474">
                  <c:v>129490</c:v>
                </c:pt>
                <c:pt idx="6475">
                  <c:v>129510</c:v>
                </c:pt>
                <c:pt idx="6476">
                  <c:v>129530</c:v>
                </c:pt>
                <c:pt idx="6477">
                  <c:v>129550</c:v>
                </c:pt>
                <c:pt idx="6478">
                  <c:v>129570</c:v>
                </c:pt>
                <c:pt idx="6479">
                  <c:v>129590</c:v>
                </c:pt>
                <c:pt idx="6480">
                  <c:v>129610</c:v>
                </c:pt>
                <c:pt idx="6481">
                  <c:v>129630</c:v>
                </c:pt>
                <c:pt idx="6482">
                  <c:v>129650</c:v>
                </c:pt>
                <c:pt idx="6483">
                  <c:v>129670</c:v>
                </c:pt>
                <c:pt idx="6484">
                  <c:v>129690</c:v>
                </c:pt>
                <c:pt idx="6485">
                  <c:v>129710</c:v>
                </c:pt>
                <c:pt idx="6486">
                  <c:v>129730</c:v>
                </c:pt>
                <c:pt idx="6487">
                  <c:v>129750</c:v>
                </c:pt>
                <c:pt idx="6488">
                  <c:v>129770</c:v>
                </c:pt>
                <c:pt idx="6489">
                  <c:v>129790</c:v>
                </c:pt>
                <c:pt idx="6490">
                  <c:v>129810</c:v>
                </c:pt>
                <c:pt idx="6491">
                  <c:v>129830</c:v>
                </c:pt>
                <c:pt idx="6492">
                  <c:v>129850</c:v>
                </c:pt>
                <c:pt idx="6493">
                  <c:v>129870</c:v>
                </c:pt>
                <c:pt idx="6494">
                  <c:v>129890</c:v>
                </c:pt>
                <c:pt idx="6495">
                  <c:v>129910</c:v>
                </c:pt>
                <c:pt idx="6496">
                  <c:v>129930</c:v>
                </c:pt>
                <c:pt idx="6497">
                  <c:v>129950</c:v>
                </c:pt>
                <c:pt idx="6498">
                  <c:v>129970</c:v>
                </c:pt>
                <c:pt idx="6499">
                  <c:v>129990</c:v>
                </c:pt>
                <c:pt idx="6500">
                  <c:v>130010</c:v>
                </c:pt>
                <c:pt idx="6501">
                  <c:v>130030</c:v>
                </c:pt>
                <c:pt idx="6502">
                  <c:v>130050</c:v>
                </c:pt>
                <c:pt idx="6503">
                  <c:v>130070</c:v>
                </c:pt>
                <c:pt idx="6504">
                  <c:v>130090</c:v>
                </c:pt>
                <c:pt idx="6505">
                  <c:v>130110</c:v>
                </c:pt>
                <c:pt idx="6506">
                  <c:v>130130</c:v>
                </c:pt>
                <c:pt idx="6507">
                  <c:v>130150</c:v>
                </c:pt>
                <c:pt idx="6508">
                  <c:v>130170</c:v>
                </c:pt>
                <c:pt idx="6509">
                  <c:v>130190</c:v>
                </c:pt>
                <c:pt idx="6510">
                  <c:v>130210</c:v>
                </c:pt>
                <c:pt idx="6511">
                  <c:v>130230</c:v>
                </c:pt>
                <c:pt idx="6512">
                  <c:v>130250</c:v>
                </c:pt>
                <c:pt idx="6513">
                  <c:v>130270</c:v>
                </c:pt>
                <c:pt idx="6514">
                  <c:v>130290</c:v>
                </c:pt>
                <c:pt idx="6515">
                  <c:v>130310</c:v>
                </c:pt>
                <c:pt idx="6516">
                  <c:v>130330</c:v>
                </c:pt>
                <c:pt idx="6517">
                  <c:v>130350</c:v>
                </c:pt>
                <c:pt idx="6518">
                  <c:v>130370</c:v>
                </c:pt>
                <c:pt idx="6519">
                  <c:v>130390</c:v>
                </c:pt>
                <c:pt idx="6520">
                  <c:v>130410</c:v>
                </c:pt>
                <c:pt idx="6521">
                  <c:v>130430</c:v>
                </c:pt>
                <c:pt idx="6522">
                  <c:v>130450</c:v>
                </c:pt>
                <c:pt idx="6523">
                  <c:v>130470</c:v>
                </c:pt>
                <c:pt idx="6524">
                  <c:v>130490</c:v>
                </c:pt>
                <c:pt idx="6525">
                  <c:v>130510</c:v>
                </c:pt>
                <c:pt idx="6526">
                  <c:v>130530</c:v>
                </c:pt>
                <c:pt idx="6527">
                  <c:v>130550</c:v>
                </c:pt>
                <c:pt idx="6528">
                  <c:v>130570</c:v>
                </c:pt>
                <c:pt idx="6529">
                  <c:v>130590</c:v>
                </c:pt>
                <c:pt idx="6530">
                  <c:v>130610</c:v>
                </c:pt>
                <c:pt idx="6531">
                  <c:v>130630</c:v>
                </c:pt>
                <c:pt idx="6532">
                  <c:v>130650</c:v>
                </c:pt>
                <c:pt idx="6533">
                  <c:v>130670</c:v>
                </c:pt>
                <c:pt idx="6534">
                  <c:v>130690</c:v>
                </c:pt>
                <c:pt idx="6535">
                  <c:v>130710</c:v>
                </c:pt>
                <c:pt idx="6536">
                  <c:v>130730</c:v>
                </c:pt>
                <c:pt idx="6537">
                  <c:v>130750</c:v>
                </c:pt>
                <c:pt idx="6538">
                  <c:v>130770</c:v>
                </c:pt>
                <c:pt idx="6539">
                  <c:v>130790</c:v>
                </c:pt>
                <c:pt idx="6540">
                  <c:v>130810</c:v>
                </c:pt>
                <c:pt idx="6541">
                  <c:v>130830</c:v>
                </c:pt>
                <c:pt idx="6542">
                  <c:v>130850</c:v>
                </c:pt>
                <c:pt idx="6543">
                  <c:v>130870</c:v>
                </c:pt>
                <c:pt idx="6544">
                  <c:v>130890</c:v>
                </c:pt>
                <c:pt idx="6545">
                  <c:v>130910</c:v>
                </c:pt>
                <c:pt idx="6546">
                  <c:v>130930</c:v>
                </c:pt>
                <c:pt idx="6547">
                  <c:v>130950</c:v>
                </c:pt>
                <c:pt idx="6548">
                  <c:v>130970</c:v>
                </c:pt>
                <c:pt idx="6549">
                  <c:v>130990</c:v>
                </c:pt>
                <c:pt idx="6550">
                  <c:v>131010</c:v>
                </c:pt>
                <c:pt idx="6551">
                  <c:v>131030</c:v>
                </c:pt>
                <c:pt idx="6552">
                  <c:v>131050</c:v>
                </c:pt>
                <c:pt idx="6553">
                  <c:v>131070</c:v>
                </c:pt>
                <c:pt idx="6554">
                  <c:v>131090</c:v>
                </c:pt>
                <c:pt idx="6555">
                  <c:v>131110</c:v>
                </c:pt>
                <c:pt idx="6556">
                  <c:v>131130</c:v>
                </c:pt>
                <c:pt idx="6557">
                  <c:v>131150</c:v>
                </c:pt>
                <c:pt idx="6558">
                  <c:v>131170</c:v>
                </c:pt>
                <c:pt idx="6559">
                  <c:v>131190</c:v>
                </c:pt>
                <c:pt idx="6560">
                  <c:v>131210</c:v>
                </c:pt>
                <c:pt idx="6561">
                  <c:v>131230</c:v>
                </c:pt>
                <c:pt idx="6562">
                  <c:v>131250</c:v>
                </c:pt>
                <c:pt idx="6563">
                  <c:v>131270</c:v>
                </c:pt>
                <c:pt idx="6564">
                  <c:v>131290</c:v>
                </c:pt>
                <c:pt idx="6565">
                  <c:v>131310</c:v>
                </c:pt>
                <c:pt idx="6566">
                  <c:v>131330</c:v>
                </c:pt>
                <c:pt idx="6567">
                  <c:v>131350</c:v>
                </c:pt>
                <c:pt idx="6568">
                  <c:v>131370</c:v>
                </c:pt>
                <c:pt idx="6569">
                  <c:v>131390</c:v>
                </c:pt>
                <c:pt idx="6570">
                  <c:v>131410</c:v>
                </c:pt>
                <c:pt idx="6571">
                  <c:v>131430</c:v>
                </c:pt>
                <c:pt idx="6572">
                  <c:v>131450</c:v>
                </c:pt>
                <c:pt idx="6573">
                  <c:v>131470</c:v>
                </c:pt>
                <c:pt idx="6574">
                  <c:v>131490</c:v>
                </c:pt>
                <c:pt idx="6575">
                  <c:v>131510</c:v>
                </c:pt>
                <c:pt idx="6576">
                  <c:v>131530</c:v>
                </c:pt>
                <c:pt idx="6577">
                  <c:v>131550</c:v>
                </c:pt>
                <c:pt idx="6578">
                  <c:v>131570</c:v>
                </c:pt>
                <c:pt idx="6579">
                  <c:v>131590</c:v>
                </c:pt>
                <c:pt idx="6580">
                  <c:v>131610</c:v>
                </c:pt>
                <c:pt idx="6581">
                  <c:v>131630</c:v>
                </c:pt>
                <c:pt idx="6582">
                  <c:v>131650</c:v>
                </c:pt>
                <c:pt idx="6583">
                  <c:v>131670</c:v>
                </c:pt>
                <c:pt idx="6584">
                  <c:v>131690</c:v>
                </c:pt>
                <c:pt idx="6585">
                  <c:v>131710</c:v>
                </c:pt>
                <c:pt idx="6586">
                  <c:v>131730</c:v>
                </c:pt>
                <c:pt idx="6587">
                  <c:v>131750</c:v>
                </c:pt>
                <c:pt idx="6588">
                  <c:v>131770</c:v>
                </c:pt>
                <c:pt idx="6589">
                  <c:v>131790</c:v>
                </c:pt>
                <c:pt idx="6590">
                  <c:v>131810</c:v>
                </c:pt>
                <c:pt idx="6591">
                  <c:v>131830</c:v>
                </c:pt>
                <c:pt idx="6592">
                  <c:v>131850</c:v>
                </c:pt>
                <c:pt idx="6593">
                  <c:v>131870</c:v>
                </c:pt>
                <c:pt idx="6594">
                  <c:v>131890</c:v>
                </c:pt>
                <c:pt idx="6595">
                  <c:v>131910</c:v>
                </c:pt>
                <c:pt idx="6596">
                  <c:v>131930</c:v>
                </c:pt>
                <c:pt idx="6597">
                  <c:v>131950</c:v>
                </c:pt>
                <c:pt idx="6598">
                  <c:v>131970</c:v>
                </c:pt>
                <c:pt idx="6599">
                  <c:v>131990</c:v>
                </c:pt>
                <c:pt idx="6600">
                  <c:v>132010</c:v>
                </c:pt>
                <c:pt idx="6601">
                  <c:v>132030</c:v>
                </c:pt>
                <c:pt idx="6602">
                  <c:v>132050</c:v>
                </c:pt>
                <c:pt idx="6603">
                  <c:v>132070</c:v>
                </c:pt>
                <c:pt idx="6604">
                  <c:v>132090</c:v>
                </c:pt>
                <c:pt idx="6605">
                  <c:v>132110</c:v>
                </c:pt>
                <c:pt idx="6606">
                  <c:v>132130</c:v>
                </c:pt>
                <c:pt idx="6607">
                  <c:v>132150</c:v>
                </c:pt>
                <c:pt idx="6608">
                  <c:v>132170</c:v>
                </c:pt>
                <c:pt idx="6609">
                  <c:v>132190</c:v>
                </c:pt>
                <c:pt idx="6610">
                  <c:v>132210</c:v>
                </c:pt>
                <c:pt idx="6611">
                  <c:v>132230</c:v>
                </c:pt>
                <c:pt idx="6612">
                  <c:v>132250</c:v>
                </c:pt>
                <c:pt idx="6613">
                  <c:v>132270</c:v>
                </c:pt>
                <c:pt idx="6614">
                  <c:v>132290</c:v>
                </c:pt>
                <c:pt idx="6615">
                  <c:v>132310</c:v>
                </c:pt>
                <c:pt idx="6616">
                  <c:v>132330</c:v>
                </c:pt>
                <c:pt idx="6617">
                  <c:v>132350</c:v>
                </c:pt>
                <c:pt idx="6618">
                  <c:v>132370</c:v>
                </c:pt>
                <c:pt idx="6619">
                  <c:v>132390</c:v>
                </c:pt>
                <c:pt idx="6620">
                  <c:v>132410</c:v>
                </c:pt>
                <c:pt idx="6621">
                  <c:v>132430</c:v>
                </c:pt>
                <c:pt idx="6622">
                  <c:v>132450</c:v>
                </c:pt>
                <c:pt idx="6623">
                  <c:v>132470</c:v>
                </c:pt>
                <c:pt idx="6624">
                  <c:v>132490</c:v>
                </c:pt>
                <c:pt idx="6625">
                  <c:v>132510</c:v>
                </c:pt>
                <c:pt idx="6626">
                  <c:v>132530</c:v>
                </c:pt>
                <c:pt idx="6627">
                  <c:v>132550</c:v>
                </c:pt>
                <c:pt idx="6628">
                  <c:v>132570</c:v>
                </c:pt>
                <c:pt idx="6629">
                  <c:v>132590</c:v>
                </c:pt>
                <c:pt idx="6630">
                  <c:v>132610</c:v>
                </c:pt>
                <c:pt idx="6631">
                  <c:v>132630</c:v>
                </c:pt>
                <c:pt idx="6632">
                  <c:v>132650</c:v>
                </c:pt>
                <c:pt idx="6633">
                  <c:v>132670</c:v>
                </c:pt>
                <c:pt idx="6634">
                  <c:v>132690</c:v>
                </c:pt>
                <c:pt idx="6635">
                  <c:v>132710</c:v>
                </c:pt>
                <c:pt idx="6636">
                  <c:v>132730</c:v>
                </c:pt>
                <c:pt idx="6637">
                  <c:v>132750</c:v>
                </c:pt>
                <c:pt idx="6638">
                  <c:v>132770</c:v>
                </c:pt>
                <c:pt idx="6639">
                  <c:v>132790</c:v>
                </c:pt>
                <c:pt idx="6640">
                  <c:v>132810</c:v>
                </c:pt>
                <c:pt idx="6641">
                  <c:v>132830</c:v>
                </c:pt>
                <c:pt idx="6642">
                  <c:v>132850</c:v>
                </c:pt>
                <c:pt idx="6643">
                  <c:v>132870</c:v>
                </c:pt>
                <c:pt idx="6644">
                  <c:v>132890</c:v>
                </c:pt>
                <c:pt idx="6645">
                  <c:v>132910</c:v>
                </c:pt>
                <c:pt idx="6646">
                  <c:v>132930</c:v>
                </c:pt>
                <c:pt idx="6647">
                  <c:v>132950</c:v>
                </c:pt>
                <c:pt idx="6648">
                  <c:v>132970</c:v>
                </c:pt>
                <c:pt idx="6649">
                  <c:v>132990</c:v>
                </c:pt>
                <c:pt idx="6650">
                  <c:v>133010</c:v>
                </c:pt>
                <c:pt idx="6651">
                  <c:v>133030</c:v>
                </c:pt>
                <c:pt idx="6652">
                  <c:v>133050</c:v>
                </c:pt>
                <c:pt idx="6653">
                  <c:v>133070</c:v>
                </c:pt>
                <c:pt idx="6654">
                  <c:v>133090</c:v>
                </c:pt>
                <c:pt idx="6655">
                  <c:v>133110</c:v>
                </c:pt>
                <c:pt idx="6656">
                  <c:v>133130</c:v>
                </c:pt>
                <c:pt idx="6657">
                  <c:v>133150</c:v>
                </c:pt>
                <c:pt idx="6658">
                  <c:v>133170</c:v>
                </c:pt>
                <c:pt idx="6659">
                  <c:v>133190</c:v>
                </c:pt>
                <c:pt idx="6660">
                  <c:v>133210</c:v>
                </c:pt>
                <c:pt idx="6661">
                  <c:v>133230</c:v>
                </c:pt>
                <c:pt idx="6662">
                  <c:v>133250</c:v>
                </c:pt>
                <c:pt idx="6663">
                  <c:v>133270</c:v>
                </c:pt>
                <c:pt idx="6664">
                  <c:v>133290</c:v>
                </c:pt>
                <c:pt idx="6665">
                  <c:v>133310</c:v>
                </c:pt>
                <c:pt idx="6666">
                  <c:v>133330</c:v>
                </c:pt>
                <c:pt idx="6667">
                  <c:v>133350</c:v>
                </c:pt>
                <c:pt idx="6668">
                  <c:v>133370</c:v>
                </c:pt>
                <c:pt idx="6669">
                  <c:v>133390</c:v>
                </c:pt>
                <c:pt idx="6670">
                  <c:v>133410</c:v>
                </c:pt>
                <c:pt idx="6671">
                  <c:v>133430</c:v>
                </c:pt>
                <c:pt idx="6672">
                  <c:v>133450</c:v>
                </c:pt>
                <c:pt idx="6673">
                  <c:v>133470</c:v>
                </c:pt>
                <c:pt idx="6674">
                  <c:v>133490</c:v>
                </c:pt>
                <c:pt idx="6675">
                  <c:v>133510</c:v>
                </c:pt>
                <c:pt idx="6676">
                  <c:v>133530</c:v>
                </c:pt>
                <c:pt idx="6677">
                  <c:v>133550</c:v>
                </c:pt>
                <c:pt idx="6678">
                  <c:v>133570</c:v>
                </c:pt>
                <c:pt idx="6679">
                  <c:v>133590</c:v>
                </c:pt>
                <c:pt idx="6680">
                  <c:v>133610</c:v>
                </c:pt>
                <c:pt idx="6681">
                  <c:v>133630</c:v>
                </c:pt>
                <c:pt idx="6682">
                  <c:v>133650</c:v>
                </c:pt>
                <c:pt idx="6683">
                  <c:v>133670</c:v>
                </c:pt>
                <c:pt idx="6684">
                  <c:v>133690</c:v>
                </c:pt>
                <c:pt idx="6685">
                  <c:v>133710</c:v>
                </c:pt>
                <c:pt idx="6686">
                  <c:v>133730</c:v>
                </c:pt>
                <c:pt idx="6687">
                  <c:v>133750</c:v>
                </c:pt>
                <c:pt idx="6688">
                  <c:v>133770</c:v>
                </c:pt>
                <c:pt idx="6689">
                  <c:v>133790</c:v>
                </c:pt>
                <c:pt idx="6690">
                  <c:v>133810</c:v>
                </c:pt>
                <c:pt idx="6691">
                  <c:v>133830</c:v>
                </c:pt>
                <c:pt idx="6692">
                  <c:v>133850</c:v>
                </c:pt>
                <c:pt idx="6693">
                  <c:v>133870</c:v>
                </c:pt>
                <c:pt idx="6694">
                  <c:v>133890</c:v>
                </c:pt>
                <c:pt idx="6695">
                  <c:v>133910</c:v>
                </c:pt>
                <c:pt idx="6696">
                  <c:v>133930</c:v>
                </c:pt>
                <c:pt idx="6697">
                  <c:v>133950</c:v>
                </c:pt>
                <c:pt idx="6698">
                  <c:v>133970</c:v>
                </c:pt>
                <c:pt idx="6699">
                  <c:v>133990</c:v>
                </c:pt>
                <c:pt idx="6700">
                  <c:v>134010</c:v>
                </c:pt>
                <c:pt idx="6701">
                  <c:v>134030</c:v>
                </c:pt>
                <c:pt idx="6702">
                  <c:v>134050</c:v>
                </c:pt>
                <c:pt idx="6703">
                  <c:v>134070</c:v>
                </c:pt>
                <c:pt idx="6704">
                  <c:v>134090</c:v>
                </c:pt>
                <c:pt idx="6705">
                  <c:v>134110</c:v>
                </c:pt>
                <c:pt idx="6706">
                  <c:v>134130</c:v>
                </c:pt>
                <c:pt idx="6707">
                  <c:v>134150</c:v>
                </c:pt>
                <c:pt idx="6708">
                  <c:v>134170</c:v>
                </c:pt>
                <c:pt idx="6709">
                  <c:v>134190</c:v>
                </c:pt>
                <c:pt idx="6710">
                  <c:v>134210</c:v>
                </c:pt>
                <c:pt idx="6711">
                  <c:v>134230</c:v>
                </c:pt>
                <c:pt idx="6712">
                  <c:v>134250</c:v>
                </c:pt>
                <c:pt idx="6713">
                  <c:v>134270</c:v>
                </c:pt>
                <c:pt idx="6714">
                  <c:v>134290</c:v>
                </c:pt>
                <c:pt idx="6715">
                  <c:v>134310</c:v>
                </c:pt>
                <c:pt idx="6716">
                  <c:v>134330</c:v>
                </c:pt>
                <c:pt idx="6717">
                  <c:v>134350</c:v>
                </c:pt>
                <c:pt idx="6718">
                  <c:v>134370</c:v>
                </c:pt>
                <c:pt idx="6719">
                  <c:v>134390</c:v>
                </c:pt>
                <c:pt idx="6720">
                  <c:v>134410</c:v>
                </c:pt>
                <c:pt idx="6721">
                  <c:v>134430</c:v>
                </c:pt>
                <c:pt idx="6722">
                  <c:v>134450</c:v>
                </c:pt>
                <c:pt idx="6723">
                  <c:v>134470</c:v>
                </c:pt>
                <c:pt idx="6724">
                  <c:v>134490</c:v>
                </c:pt>
                <c:pt idx="6725">
                  <c:v>134510</c:v>
                </c:pt>
                <c:pt idx="6726">
                  <c:v>134530</c:v>
                </c:pt>
                <c:pt idx="6727">
                  <c:v>134550</c:v>
                </c:pt>
                <c:pt idx="6728">
                  <c:v>134570</c:v>
                </c:pt>
                <c:pt idx="6729">
                  <c:v>134590</c:v>
                </c:pt>
                <c:pt idx="6730">
                  <c:v>134610</c:v>
                </c:pt>
                <c:pt idx="6731">
                  <c:v>134630</c:v>
                </c:pt>
                <c:pt idx="6732">
                  <c:v>134650</c:v>
                </c:pt>
                <c:pt idx="6733">
                  <c:v>134670</c:v>
                </c:pt>
                <c:pt idx="6734">
                  <c:v>134690</c:v>
                </c:pt>
                <c:pt idx="6735">
                  <c:v>134710</c:v>
                </c:pt>
                <c:pt idx="6736">
                  <c:v>134730</c:v>
                </c:pt>
                <c:pt idx="6737">
                  <c:v>134750</c:v>
                </c:pt>
                <c:pt idx="6738">
                  <c:v>134770</c:v>
                </c:pt>
                <c:pt idx="6739">
                  <c:v>134790</c:v>
                </c:pt>
                <c:pt idx="6740">
                  <c:v>134810</c:v>
                </c:pt>
                <c:pt idx="6741">
                  <c:v>134830</c:v>
                </c:pt>
                <c:pt idx="6742">
                  <c:v>134850</c:v>
                </c:pt>
                <c:pt idx="6743">
                  <c:v>134870</c:v>
                </c:pt>
                <c:pt idx="6744">
                  <c:v>134890</c:v>
                </c:pt>
                <c:pt idx="6745">
                  <c:v>134910</c:v>
                </c:pt>
                <c:pt idx="6746">
                  <c:v>134930</c:v>
                </c:pt>
                <c:pt idx="6747">
                  <c:v>134950</c:v>
                </c:pt>
                <c:pt idx="6748">
                  <c:v>134970</c:v>
                </c:pt>
                <c:pt idx="6749">
                  <c:v>134990</c:v>
                </c:pt>
                <c:pt idx="6750">
                  <c:v>135010</c:v>
                </c:pt>
                <c:pt idx="6751">
                  <c:v>135030</c:v>
                </c:pt>
                <c:pt idx="6752">
                  <c:v>135050</c:v>
                </c:pt>
                <c:pt idx="6753">
                  <c:v>135070</c:v>
                </c:pt>
                <c:pt idx="6754">
                  <c:v>135090</c:v>
                </c:pt>
                <c:pt idx="6755">
                  <c:v>135110</c:v>
                </c:pt>
                <c:pt idx="6756">
                  <c:v>135130</c:v>
                </c:pt>
                <c:pt idx="6757">
                  <c:v>135150</c:v>
                </c:pt>
                <c:pt idx="6758">
                  <c:v>135170</c:v>
                </c:pt>
                <c:pt idx="6759">
                  <c:v>135190</c:v>
                </c:pt>
                <c:pt idx="6760">
                  <c:v>135210</c:v>
                </c:pt>
                <c:pt idx="6761">
                  <c:v>135230</c:v>
                </c:pt>
                <c:pt idx="6762">
                  <c:v>135250</c:v>
                </c:pt>
                <c:pt idx="6763">
                  <c:v>135270</c:v>
                </c:pt>
                <c:pt idx="6764">
                  <c:v>135290</c:v>
                </c:pt>
                <c:pt idx="6765">
                  <c:v>135310</c:v>
                </c:pt>
                <c:pt idx="6766">
                  <c:v>135330</c:v>
                </c:pt>
                <c:pt idx="6767">
                  <c:v>135350</c:v>
                </c:pt>
                <c:pt idx="6768">
                  <c:v>135370</c:v>
                </c:pt>
                <c:pt idx="6769">
                  <c:v>135390</c:v>
                </c:pt>
                <c:pt idx="6770">
                  <c:v>135410</c:v>
                </c:pt>
                <c:pt idx="6771">
                  <c:v>135430</c:v>
                </c:pt>
                <c:pt idx="6772">
                  <c:v>135450</c:v>
                </c:pt>
                <c:pt idx="6773">
                  <c:v>135470</c:v>
                </c:pt>
                <c:pt idx="6774">
                  <c:v>135490</c:v>
                </c:pt>
                <c:pt idx="6775">
                  <c:v>135510</c:v>
                </c:pt>
                <c:pt idx="6776">
                  <c:v>135530</c:v>
                </c:pt>
                <c:pt idx="6777">
                  <c:v>135550</c:v>
                </c:pt>
                <c:pt idx="6778">
                  <c:v>135570</c:v>
                </c:pt>
                <c:pt idx="6779">
                  <c:v>135590</c:v>
                </c:pt>
                <c:pt idx="6780">
                  <c:v>135610</c:v>
                </c:pt>
                <c:pt idx="6781">
                  <c:v>135630</c:v>
                </c:pt>
                <c:pt idx="6782">
                  <c:v>135650</c:v>
                </c:pt>
                <c:pt idx="6783">
                  <c:v>135670</c:v>
                </c:pt>
                <c:pt idx="6784">
                  <c:v>135690</c:v>
                </c:pt>
                <c:pt idx="6785">
                  <c:v>135710</c:v>
                </c:pt>
                <c:pt idx="6786">
                  <c:v>135730</c:v>
                </c:pt>
                <c:pt idx="6787">
                  <c:v>135750</c:v>
                </c:pt>
                <c:pt idx="6788">
                  <c:v>135770</c:v>
                </c:pt>
                <c:pt idx="6789">
                  <c:v>135790</c:v>
                </c:pt>
                <c:pt idx="6790">
                  <c:v>135810</c:v>
                </c:pt>
                <c:pt idx="6791">
                  <c:v>135830</c:v>
                </c:pt>
                <c:pt idx="6792">
                  <c:v>135850</c:v>
                </c:pt>
                <c:pt idx="6793">
                  <c:v>135870</c:v>
                </c:pt>
                <c:pt idx="6794">
                  <c:v>135890</c:v>
                </c:pt>
                <c:pt idx="6795">
                  <c:v>135910</c:v>
                </c:pt>
                <c:pt idx="6796">
                  <c:v>135930</c:v>
                </c:pt>
                <c:pt idx="6797">
                  <c:v>135950</c:v>
                </c:pt>
                <c:pt idx="6798">
                  <c:v>135970</c:v>
                </c:pt>
                <c:pt idx="6799">
                  <c:v>135990</c:v>
                </c:pt>
                <c:pt idx="6800">
                  <c:v>136010</c:v>
                </c:pt>
                <c:pt idx="6801">
                  <c:v>136030</c:v>
                </c:pt>
                <c:pt idx="6802">
                  <c:v>136050</c:v>
                </c:pt>
                <c:pt idx="6803">
                  <c:v>136070</c:v>
                </c:pt>
                <c:pt idx="6804">
                  <c:v>136090</c:v>
                </c:pt>
                <c:pt idx="6805">
                  <c:v>136110</c:v>
                </c:pt>
                <c:pt idx="6806">
                  <c:v>136130</c:v>
                </c:pt>
                <c:pt idx="6807">
                  <c:v>136150</c:v>
                </c:pt>
                <c:pt idx="6808">
                  <c:v>136170</c:v>
                </c:pt>
                <c:pt idx="6809">
                  <c:v>136190</c:v>
                </c:pt>
                <c:pt idx="6810">
                  <c:v>136210</c:v>
                </c:pt>
                <c:pt idx="6811">
                  <c:v>136230</c:v>
                </c:pt>
                <c:pt idx="6812">
                  <c:v>136250</c:v>
                </c:pt>
                <c:pt idx="6813">
                  <c:v>136270</c:v>
                </c:pt>
                <c:pt idx="6814">
                  <c:v>136290</c:v>
                </c:pt>
                <c:pt idx="6815">
                  <c:v>136310</c:v>
                </c:pt>
                <c:pt idx="6816">
                  <c:v>136330</c:v>
                </c:pt>
                <c:pt idx="6817">
                  <c:v>136350</c:v>
                </c:pt>
                <c:pt idx="6818">
                  <c:v>136370</c:v>
                </c:pt>
                <c:pt idx="6819">
                  <c:v>136390</c:v>
                </c:pt>
                <c:pt idx="6820">
                  <c:v>136410</c:v>
                </c:pt>
                <c:pt idx="6821">
                  <c:v>136430</c:v>
                </c:pt>
                <c:pt idx="6822">
                  <c:v>136450</c:v>
                </c:pt>
                <c:pt idx="6823">
                  <c:v>136470</c:v>
                </c:pt>
                <c:pt idx="6824">
                  <c:v>136490</c:v>
                </c:pt>
                <c:pt idx="6825">
                  <c:v>136510</c:v>
                </c:pt>
                <c:pt idx="6826">
                  <c:v>136530</c:v>
                </c:pt>
                <c:pt idx="6827">
                  <c:v>136550</c:v>
                </c:pt>
                <c:pt idx="6828">
                  <c:v>136570</c:v>
                </c:pt>
                <c:pt idx="6829">
                  <c:v>136590</c:v>
                </c:pt>
                <c:pt idx="6830">
                  <c:v>136610</c:v>
                </c:pt>
                <c:pt idx="6831">
                  <c:v>136630</c:v>
                </c:pt>
                <c:pt idx="6832">
                  <c:v>136650</c:v>
                </c:pt>
                <c:pt idx="6833">
                  <c:v>136670</c:v>
                </c:pt>
                <c:pt idx="6834">
                  <c:v>136690</c:v>
                </c:pt>
                <c:pt idx="6835">
                  <c:v>136710</c:v>
                </c:pt>
                <c:pt idx="6836">
                  <c:v>136730</c:v>
                </c:pt>
                <c:pt idx="6837">
                  <c:v>136750</c:v>
                </c:pt>
                <c:pt idx="6838">
                  <c:v>136770</c:v>
                </c:pt>
                <c:pt idx="6839">
                  <c:v>136790</c:v>
                </c:pt>
                <c:pt idx="6840">
                  <c:v>136810</c:v>
                </c:pt>
                <c:pt idx="6841">
                  <c:v>136830</c:v>
                </c:pt>
                <c:pt idx="6842">
                  <c:v>136850</c:v>
                </c:pt>
                <c:pt idx="6843">
                  <c:v>136870</c:v>
                </c:pt>
                <c:pt idx="6844">
                  <c:v>136890</c:v>
                </c:pt>
                <c:pt idx="6845">
                  <c:v>136910</c:v>
                </c:pt>
                <c:pt idx="6846">
                  <c:v>136930</c:v>
                </c:pt>
                <c:pt idx="6847">
                  <c:v>136950</c:v>
                </c:pt>
                <c:pt idx="6848">
                  <c:v>136970</c:v>
                </c:pt>
                <c:pt idx="6849">
                  <c:v>136990</c:v>
                </c:pt>
                <c:pt idx="6850">
                  <c:v>137010</c:v>
                </c:pt>
                <c:pt idx="6851">
                  <c:v>137030</c:v>
                </c:pt>
                <c:pt idx="6852">
                  <c:v>137050</c:v>
                </c:pt>
                <c:pt idx="6853">
                  <c:v>137070</c:v>
                </c:pt>
                <c:pt idx="6854">
                  <c:v>137090</c:v>
                </c:pt>
                <c:pt idx="6855">
                  <c:v>137110</c:v>
                </c:pt>
                <c:pt idx="6856">
                  <c:v>137130</c:v>
                </c:pt>
                <c:pt idx="6857">
                  <c:v>137150</c:v>
                </c:pt>
                <c:pt idx="6858">
                  <c:v>137170</c:v>
                </c:pt>
                <c:pt idx="6859">
                  <c:v>137190</c:v>
                </c:pt>
                <c:pt idx="6860">
                  <c:v>137210</c:v>
                </c:pt>
                <c:pt idx="6861">
                  <c:v>137230</c:v>
                </c:pt>
                <c:pt idx="6862">
                  <c:v>137250</c:v>
                </c:pt>
                <c:pt idx="6863">
                  <c:v>137270</c:v>
                </c:pt>
                <c:pt idx="6864">
                  <c:v>137290</c:v>
                </c:pt>
                <c:pt idx="6865">
                  <c:v>137310</c:v>
                </c:pt>
                <c:pt idx="6866">
                  <c:v>137330</c:v>
                </c:pt>
                <c:pt idx="6867">
                  <c:v>137350</c:v>
                </c:pt>
                <c:pt idx="6868">
                  <c:v>137370</c:v>
                </c:pt>
                <c:pt idx="6869">
                  <c:v>137390</c:v>
                </c:pt>
                <c:pt idx="6870">
                  <c:v>137410</c:v>
                </c:pt>
                <c:pt idx="6871">
                  <c:v>137430</c:v>
                </c:pt>
                <c:pt idx="6872">
                  <c:v>137450</c:v>
                </c:pt>
                <c:pt idx="6873">
                  <c:v>137470</c:v>
                </c:pt>
                <c:pt idx="6874">
                  <c:v>137490</c:v>
                </c:pt>
                <c:pt idx="6875">
                  <c:v>137510</c:v>
                </c:pt>
                <c:pt idx="6876">
                  <c:v>137530</c:v>
                </c:pt>
                <c:pt idx="6877">
                  <c:v>137550</c:v>
                </c:pt>
                <c:pt idx="6878">
                  <c:v>137570</c:v>
                </c:pt>
                <c:pt idx="6879">
                  <c:v>137590</c:v>
                </c:pt>
                <c:pt idx="6880">
                  <c:v>137610</c:v>
                </c:pt>
                <c:pt idx="6881">
                  <c:v>137630</c:v>
                </c:pt>
                <c:pt idx="6882">
                  <c:v>137650</c:v>
                </c:pt>
                <c:pt idx="6883">
                  <c:v>137670</c:v>
                </c:pt>
                <c:pt idx="6884">
                  <c:v>137690</c:v>
                </c:pt>
                <c:pt idx="6885">
                  <c:v>137710</c:v>
                </c:pt>
                <c:pt idx="6886">
                  <c:v>137730</c:v>
                </c:pt>
                <c:pt idx="6887">
                  <c:v>137750</c:v>
                </c:pt>
                <c:pt idx="6888">
                  <c:v>137770</c:v>
                </c:pt>
                <c:pt idx="6889">
                  <c:v>137790</c:v>
                </c:pt>
                <c:pt idx="6890">
                  <c:v>137810</c:v>
                </c:pt>
                <c:pt idx="6891">
                  <c:v>137830</c:v>
                </c:pt>
                <c:pt idx="6892">
                  <c:v>137850</c:v>
                </c:pt>
                <c:pt idx="6893">
                  <c:v>137870</c:v>
                </c:pt>
                <c:pt idx="6894">
                  <c:v>137890</c:v>
                </c:pt>
                <c:pt idx="6895">
                  <c:v>137910</c:v>
                </c:pt>
                <c:pt idx="6896">
                  <c:v>137930</c:v>
                </c:pt>
                <c:pt idx="6897">
                  <c:v>137950</c:v>
                </c:pt>
                <c:pt idx="6898">
                  <c:v>137970</c:v>
                </c:pt>
                <c:pt idx="6899">
                  <c:v>137990</c:v>
                </c:pt>
                <c:pt idx="6900">
                  <c:v>138010</c:v>
                </c:pt>
                <c:pt idx="6901">
                  <c:v>138030</c:v>
                </c:pt>
                <c:pt idx="6902">
                  <c:v>138050</c:v>
                </c:pt>
                <c:pt idx="6903">
                  <c:v>138070</c:v>
                </c:pt>
                <c:pt idx="6904">
                  <c:v>138090</c:v>
                </c:pt>
                <c:pt idx="6905">
                  <c:v>138110</c:v>
                </c:pt>
                <c:pt idx="6906">
                  <c:v>138130</c:v>
                </c:pt>
                <c:pt idx="6907">
                  <c:v>138150</c:v>
                </c:pt>
                <c:pt idx="6908">
                  <c:v>138170</c:v>
                </c:pt>
                <c:pt idx="6909">
                  <c:v>138190</c:v>
                </c:pt>
                <c:pt idx="6910">
                  <c:v>138210</c:v>
                </c:pt>
                <c:pt idx="6911">
                  <c:v>138230</c:v>
                </c:pt>
                <c:pt idx="6912">
                  <c:v>138250</c:v>
                </c:pt>
                <c:pt idx="6913">
                  <c:v>138270</c:v>
                </c:pt>
                <c:pt idx="6914">
                  <c:v>138290</c:v>
                </c:pt>
                <c:pt idx="6915">
                  <c:v>138310</c:v>
                </c:pt>
                <c:pt idx="6916">
                  <c:v>138330</c:v>
                </c:pt>
                <c:pt idx="6917">
                  <c:v>138350</c:v>
                </c:pt>
                <c:pt idx="6918">
                  <c:v>138370</c:v>
                </c:pt>
                <c:pt idx="6919">
                  <c:v>138390</c:v>
                </c:pt>
                <c:pt idx="6920">
                  <c:v>138410</c:v>
                </c:pt>
                <c:pt idx="6921">
                  <c:v>138430</c:v>
                </c:pt>
                <c:pt idx="6922">
                  <c:v>138450</c:v>
                </c:pt>
                <c:pt idx="6923">
                  <c:v>138470</c:v>
                </c:pt>
                <c:pt idx="6924">
                  <c:v>138490</c:v>
                </c:pt>
                <c:pt idx="6925">
                  <c:v>138510</c:v>
                </c:pt>
                <c:pt idx="6926">
                  <c:v>138530</c:v>
                </c:pt>
                <c:pt idx="6927">
                  <c:v>138550</c:v>
                </c:pt>
                <c:pt idx="6928">
                  <c:v>138570</c:v>
                </c:pt>
                <c:pt idx="6929">
                  <c:v>138590</c:v>
                </c:pt>
                <c:pt idx="6930">
                  <c:v>138610</c:v>
                </c:pt>
                <c:pt idx="6931">
                  <c:v>138630</c:v>
                </c:pt>
                <c:pt idx="6932">
                  <c:v>138650</c:v>
                </c:pt>
                <c:pt idx="6933">
                  <c:v>138670</c:v>
                </c:pt>
                <c:pt idx="6934">
                  <c:v>138690</c:v>
                </c:pt>
                <c:pt idx="6935">
                  <c:v>138710</c:v>
                </c:pt>
                <c:pt idx="6936">
                  <c:v>138730</c:v>
                </c:pt>
                <c:pt idx="6937">
                  <c:v>138750</c:v>
                </c:pt>
                <c:pt idx="6938">
                  <c:v>138770</c:v>
                </c:pt>
                <c:pt idx="6939">
                  <c:v>138790</c:v>
                </c:pt>
                <c:pt idx="6940">
                  <c:v>138810</c:v>
                </c:pt>
                <c:pt idx="6941">
                  <c:v>138830</c:v>
                </c:pt>
                <c:pt idx="6942">
                  <c:v>138850</c:v>
                </c:pt>
                <c:pt idx="6943">
                  <c:v>138870</c:v>
                </c:pt>
                <c:pt idx="6944">
                  <c:v>138890</c:v>
                </c:pt>
                <c:pt idx="6945">
                  <c:v>138910</c:v>
                </c:pt>
                <c:pt idx="6946">
                  <c:v>138930</c:v>
                </c:pt>
                <c:pt idx="6947">
                  <c:v>138950</c:v>
                </c:pt>
                <c:pt idx="6948">
                  <c:v>138970</c:v>
                </c:pt>
                <c:pt idx="6949">
                  <c:v>138990</c:v>
                </c:pt>
                <c:pt idx="6950">
                  <c:v>139010</c:v>
                </c:pt>
                <c:pt idx="6951">
                  <c:v>139030</c:v>
                </c:pt>
                <c:pt idx="6952">
                  <c:v>139050</c:v>
                </c:pt>
                <c:pt idx="6953">
                  <c:v>139070</c:v>
                </c:pt>
                <c:pt idx="6954">
                  <c:v>139090</c:v>
                </c:pt>
                <c:pt idx="6955">
                  <c:v>139110</c:v>
                </c:pt>
                <c:pt idx="6956">
                  <c:v>139130</c:v>
                </c:pt>
                <c:pt idx="6957">
                  <c:v>139150</c:v>
                </c:pt>
                <c:pt idx="6958">
                  <c:v>139170</c:v>
                </c:pt>
                <c:pt idx="6959">
                  <c:v>139190</c:v>
                </c:pt>
                <c:pt idx="6960">
                  <c:v>139210</c:v>
                </c:pt>
                <c:pt idx="6961">
                  <c:v>139230</c:v>
                </c:pt>
                <c:pt idx="6962">
                  <c:v>139250</c:v>
                </c:pt>
                <c:pt idx="6963">
                  <c:v>139270</c:v>
                </c:pt>
                <c:pt idx="6964">
                  <c:v>139290</c:v>
                </c:pt>
                <c:pt idx="6965">
                  <c:v>139310</c:v>
                </c:pt>
                <c:pt idx="6966">
                  <c:v>139330</c:v>
                </c:pt>
                <c:pt idx="6967">
                  <c:v>139350</c:v>
                </c:pt>
                <c:pt idx="6968">
                  <c:v>139370</c:v>
                </c:pt>
                <c:pt idx="6969">
                  <c:v>139390</c:v>
                </c:pt>
                <c:pt idx="6970">
                  <c:v>139410</c:v>
                </c:pt>
                <c:pt idx="6971">
                  <c:v>139430</c:v>
                </c:pt>
                <c:pt idx="6972">
                  <c:v>139450</c:v>
                </c:pt>
                <c:pt idx="6973">
                  <c:v>139470</c:v>
                </c:pt>
                <c:pt idx="6974">
                  <c:v>139490</c:v>
                </c:pt>
                <c:pt idx="6975">
                  <c:v>139510</c:v>
                </c:pt>
                <c:pt idx="6976">
                  <c:v>139530</c:v>
                </c:pt>
                <c:pt idx="6977">
                  <c:v>139550</c:v>
                </c:pt>
                <c:pt idx="6978">
                  <c:v>139570</c:v>
                </c:pt>
                <c:pt idx="6979">
                  <c:v>139590</c:v>
                </c:pt>
                <c:pt idx="6980">
                  <c:v>139610</c:v>
                </c:pt>
                <c:pt idx="6981">
                  <c:v>139630</c:v>
                </c:pt>
                <c:pt idx="6982">
                  <c:v>139650</c:v>
                </c:pt>
                <c:pt idx="6983">
                  <c:v>139670</c:v>
                </c:pt>
                <c:pt idx="6984">
                  <c:v>139690</c:v>
                </c:pt>
                <c:pt idx="6985">
                  <c:v>139710</c:v>
                </c:pt>
                <c:pt idx="6986">
                  <c:v>139730</c:v>
                </c:pt>
                <c:pt idx="6987">
                  <c:v>139750</c:v>
                </c:pt>
                <c:pt idx="6988">
                  <c:v>139770</c:v>
                </c:pt>
                <c:pt idx="6989">
                  <c:v>139790</c:v>
                </c:pt>
                <c:pt idx="6990">
                  <c:v>139810</c:v>
                </c:pt>
                <c:pt idx="6991">
                  <c:v>139830</c:v>
                </c:pt>
                <c:pt idx="6992">
                  <c:v>139850</c:v>
                </c:pt>
                <c:pt idx="6993">
                  <c:v>139870</c:v>
                </c:pt>
                <c:pt idx="6994">
                  <c:v>139890</c:v>
                </c:pt>
                <c:pt idx="6995">
                  <c:v>139910</c:v>
                </c:pt>
                <c:pt idx="6996">
                  <c:v>139930</c:v>
                </c:pt>
                <c:pt idx="6997">
                  <c:v>139950</c:v>
                </c:pt>
                <c:pt idx="6998">
                  <c:v>139970</c:v>
                </c:pt>
                <c:pt idx="6999">
                  <c:v>139990</c:v>
                </c:pt>
                <c:pt idx="7000">
                  <c:v>140010</c:v>
                </c:pt>
                <c:pt idx="7001">
                  <c:v>140030</c:v>
                </c:pt>
                <c:pt idx="7002">
                  <c:v>140050</c:v>
                </c:pt>
                <c:pt idx="7003">
                  <c:v>140070</c:v>
                </c:pt>
                <c:pt idx="7004">
                  <c:v>140090</c:v>
                </c:pt>
                <c:pt idx="7005">
                  <c:v>140110</c:v>
                </c:pt>
                <c:pt idx="7006">
                  <c:v>140130</c:v>
                </c:pt>
                <c:pt idx="7007">
                  <c:v>140150</c:v>
                </c:pt>
                <c:pt idx="7008">
                  <c:v>140170</c:v>
                </c:pt>
                <c:pt idx="7009">
                  <c:v>140190</c:v>
                </c:pt>
                <c:pt idx="7010">
                  <c:v>140210</c:v>
                </c:pt>
                <c:pt idx="7011">
                  <c:v>140230</c:v>
                </c:pt>
                <c:pt idx="7012">
                  <c:v>140250</c:v>
                </c:pt>
                <c:pt idx="7013">
                  <c:v>140270</c:v>
                </c:pt>
                <c:pt idx="7014">
                  <c:v>140290</c:v>
                </c:pt>
                <c:pt idx="7015">
                  <c:v>140310</c:v>
                </c:pt>
                <c:pt idx="7016">
                  <c:v>140330</c:v>
                </c:pt>
                <c:pt idx="7017">
                  <c:v>140350</c:v>
                </c:pt>
                <c:pt idx="7018">
                  <c:v>140370</c:v>
                </c:pt>
                <c:pt idx="7019">
                  <c:v>140390</c:v>
                </c:pt>
                <c:pt idx="7020">
                  <c:v>140410</c:v>
                </c:pt>
                <c:pt idx="7021">
                  <c:v>140430</c:v>
                </c:pt>
                <c:pt idx="7022">
                  <c:v>140450</c:v>
                </c:pt>
                <c:pt idx="7023">
                  <c:v>140470</c:v>
                </c:pt>
                <c:pt idx="7024">
                  <c:v>140490</c:v>
                </c:pt>
                <c:pt idx="7025">
                  <c:v>140510</c:v>
                </c:pt>
                <c:pt idx="7026">
                  <c:v>140530</c:v>
                </c:pt>
                <c:pt idx="7027">
                  <c:v>140550</c:v>
                </c:pt>
                <c:pt idx="7028">
                  <c:v>140570</c:v>
                </c:pt>
                <c:pt idx="7029">
                  <c:v>140590</c:v>
                </c:pt>
                <c:pt idx="7030">
                  <c:v>140610</c:v>
                </c:pt>
                <c:pt idx="7031">
                  <c:v>140630</c:v>
                </c:pt>
                <c:pt idx="7032">
                  <c:v>140650</c:v>
                </c:pt>
                <c:pt idx="7033">
                  <c:v>140670</c:v>
                </c:pt>
                <c:pt idx="7034">
                  <c:v>140690</c:v>
                </c:pt>
                <c:pt idx="7035">
                  <c:v>140710</c:v>
                </c:pt>
                <c:pt idx="7036">
                  <c:v>140730</c:v>
                </c:pt>
                <c:pt idx="7037">
                  <c:v>140750</c:v>
                </c:pt>
                <c:pt idx="7038">
                  <c:v>140770</c:v>
                </c:pt>
                <c:pt idx="7039">
                  <c:v>140790</c:v>
                </c:pt>
                <c:pt idx="7040">
                  <c:v>140810</c:v>
                </c:pt>
                <c:pt idx="7041">
                  <c:v>140830</c:v>
                </c:pt>
                <c:pt idx="7042">
                  <c:v>140850</c:v>
                </c:pt>
                <c:pt idx="7043">
                  <c:v>140870</c:v>
                </c:pt>
                <c:pt idx="7044">
                  <c:v>140890</c:v>
                </c:pt>
                <c:pt idx="7045">
                  <c:v>140910</c:v>
                </c:pt>
                <c:pt idx="7046">
                  <c:v>140930</c:v>
                </c:pt>
                <c:pt idx="7047">
                  <c:v>140950</c:v>
                </c:pt>
                <c:pt idx="7048">
                  <c:v>140970</c:v>
                </c:pt>
                <c:pt idx="7049">
                  <c:v>140990</c:v>
                </c:pt>
                <c:pt idx="7050">
                  <c:v>141010</c:v>
                </c:pt>
                <c:pt idx="7051">
                  <c:v>141030</c:v>
                </c:pt>
                <c:pt idx="7052">
                  <c:v>141050</c:v>
                </c:pt>
                <c:pt idx="7053">
                  <c:v>141070</c:v>
                </c:pt>
                <c:pt idx="7054">
                  <c:v>141090</c:v>
                </c:pt>
                <c:pt idx="7055">
                  <c:v>141110</c:v>
                </c:pt>
                <c:pt idx="7056">
                  <c:v>141130</c:v>
                </c:pt>
                <c:pt idx="7057">
                  <c:v>141150</c:v>
                </c:pt>
                <c:pt idx="7058">
                  <c:v>141170</c:v>
                </c:pt>
                <c:pt idx="7059">
                  <c:v>141190</c:v>
                </c:pt>
                <c:pt idx="7060">
                  <c:v>141210</c:v>
                </c:pt>
                <c:pt idx="7061">
                  <c:v>141230</c:v>
                </c:pt>
                <c:pt idx="7062">
                  <c:v>141250</c:v>
                </c:pt>
                <c:pt idx="7063">
                  <c:v>141270</c:v>
                </c:pt>
                <c:pt idx="7064">
                  <c:v>141290</c:v>
                </c:pt>
                <c:pt idx="7065">
                  <c:v>141310</c:v>
                </c:pt>
                <c:pt idx="7066">
                  <c:v>141330</c:v>
                </c:pt>
                <c:pt idx="7067">
                  <c:v>141350</c:v>
                </c:pt>
                <c:pt idx="7068">
                  <c:v>141370</c:v>
                </c:pt>
                <c:pt idx="7069">
                  <c:v>141390</c:v>
                </c:pt>
                <c:pt idx="7070">
                  <c:v>141410</c:v>
                </c:pt>
                <c:pt idx="7071">
                  <c:v>141430</c:v>
                </c:pt>
                <c:pt idx="7072">
                  <c:v>141450</c:v>
                </c:pt>
                <c:pt idx="7073">
                  <c:v>141470</c:v>
                </c:pt>
                <c:pt idx="7074">
                  <c:v>141490</c:v>
                </c:pt>
                <c:pt idx="7075">
                  <c:v>141510</c:v>
                </c:pt>
                <c:pt idx="7076">
                  <c:v>141530</c:v>
                </c:pt>
                <c:pt idx="7077">
                  <c:v>141550</c:v>
                </c:pt>
                <c:pt idx="7078">
                  <c:v>141570</c:v>
                </c:pt>
                <c:pt idx="7079">
                  <c:v>141590</c:v>
                </c:pt>
                <c:pt idx="7080">
                  <c:v>141610</c:v>
                </c:pt>
                <c:pt idx="7081">
                  <c:v>141630</c:v>
                </c:pt>
                <c:pt idx="7082">
                  <c:v>141650</c:v>
                </c:pt>
                <c:pt idx="7083">
                  <c:v>141670</c:v>
                </c:pt>
                <c:pt idx="7084">
                  <c:v>141690</c:v>
                </c:pt>
                <c:pt idx="7085">
                  <c:v>141710</c:v>
                </c:pt>
                <c:pt idx="7086">
                  <c:v>141730</c:v>
                </c:pt>
                <c:pt idx="7087">
                  <c:v>141750</c:v>
                </c:pt>
                <c:pt idx="7088">
                  <c:v>141770</c:v>
                </c:pt>
                <c:pt idx="7089">
                  <c:v>141790</c:v>
                </c:pt>
                <c:pt idx="7090">
                  <c:v>141810</c:v>
                </c:pt>
                <c:pt idx="7091">
                  <c:v>141830</c:v>
                </c:pt>
                <c:pt idx="7092">
                  <c:v>141850</c:v>
                </c:pt>
                <c:pt idx="7093">
                  <c:v>141870</c:v>
                </c:pt>
                <c:pt idx="7094">
                  <c:v>141890</c:v>
                </c:pt>
                <c:pt idx="7095">
                  <c:v>141910</c:v>
                </c:pt>
                <c:pt idx="7096">
                  <c:v>141930</c:v>
                </c:pt>
                <c:pt idx="7097">
                  <c:v>141950</c:v>
                </c:pt>
                <c:pt idx="7098">
                  <c:v>141970</c:v>
                </c:pt>
                <c:pt idx="7099">
                  <c:v>141990</c:v>
                </c:pt>
                <c:pt idx="7100">
                  <c:v>142010</c:v>
                </c:pt>
                <c:pt idx="7101">
                  <c:v>142030</c:v>
                </c:pt>
                <c:pt idx="7102">
                  <c:v>142050</c:v>
                </c:pt>
                <c:pt idx="7103">
                  <c:v>142070</c:v>
                </c:pt>
                <c:pt idx="7104">
                  <c:v>142090</c:v>
                </c:pt>
                <c:pt idx="7105">
                  <c:v>142110</c:v>
                </c:pt>
                <c:pt idx="7106">
                  <c:v>142130</c:v>
                </c:pt>
                <c:pt idx="7107">
                  <c:v>142150</c:v>
                </c:pt>
                <c:pt idx="7108">
                  <c:v>142170</c:v>
                </c:pt>
                <c:pt idx="7109">
                  <c:v>142190</c:v>
                </c:pt>
                <c:pt idx="7110">
                  <c:v>142210</c:v>
                </c:pt>
                <c:pt idx="7111">
                  <c:v>142230</c:v>
                </c:pt>
                <c:pt idx="7112">
                  <c:v>142250</c:v>
                </c:pt>
                <c:pt idx="7113">
                  <c:v>142270</c:v>
                </c:pt>
                <c:pt idx="7114">
                  <c:v>142290</c:v>
                </c:pt>
                <c:pt idx="7115">
                  <c:v>142310</c:v>
                </c:pt>
                <c:pt idx="7116">
                  <c:v>142330</c:v>
                </c:pt>
                <c:pt idx="7117">
                  <c:v>142350</c:v>
                </c:pt>
                <c:pt idx="7118">
                  <c:v>142370</c:v>
                </c:pt>
                <c:pt idx="7119">
                  <c:v>142390</c:v>
                </c:pt>
                <c:pt idx="7120">
                  <c:v>142410</c:v>
                </c:pt>
                <c:pt idx="7121">
                  <c:v>142430</c:v>
                </c:pt>
                <c:pt idx="7122">
                  <c:v>142450</c:v>
                </c:pt>
                <c:pt idx="7123">
                  <c:v>142470</c:v>
                </c:pt>
                <c:pt idx="7124">
                  <c:v>142490</c:v>
                </c:pt>
                <c:pt idx="7125">
                  <c:v>142510</c:v>
                </c:pt>
                <c:pt idx="7126">
                  <c:v>142530</c:v>
                </c:pt>
                <c:pt idx="7127">
                  <c:v>142550</c:v>
                </c:pt>
                <c:pt idx="7128">
                  <c:v>142570</c:v>
                </c:pt>
                <c:pt idx="7129">
                  <c:v>142590</c:v>
                </c:pt>
                <c:pt idx="7130">
                  <c:v>142610</c:v>
                </c:pt>
                <c:pt idx="7131">
                  <c:v>142630</c:v>
                </c:pt>
                <c:pt idx="7132">
                  <c:v>142650</c:v>
                </c:pt>
                <c:pt idx="7133">
                  <c:v>142670</c:v>
                </c:pt>
                <c:pt idx="7134">
                  <c:v>142690</c:v>
                </c:pt>
                <c:pt idx="7135">
                  <c:v>142710</c:v>
                </c:pt>
                <c:pt idx="7136">
                  <c:v>142730</c:v>
                </c:pt>
                <c:pt idx="7137">
                  <c:v>142750</c:v>
                </c:pt>
                <c:pt idx="7138">
                  <c:v>142770</c:v>
                </c:pt>
                <c:pt idx="7139">
                  <c:v>142790</c:v>
                </c:pt>
                <c:pt idx="7140">
                  <c:v>142810</c:v>
                </c:pt>
                <c:pt idx="7141">
                  <c:v>142830</c:v>
                </c:pt>
                <c:pt idx="7142">
                  <c:v>142850</c:v>
                </c:pt>
                <c:pt idx="7143">
                  <c:v>142870</c:v>
                </c:pt>
                <c:pt idx="7144">
                  <c:v>142890</c:v>
                </c:pt>
                <c:pt idx="7145">
                  <c:v>142910</c:v>
                </c:pt>
                <c:pt idx="7146">
                  <c:v>142930</c:v>
                </c:pt>
                <c:pt idx="7147">
                  <c:v>142950</c:v>
                </c:pt>
                <c:pt idx="7148">
                  <c:v>142970</c:v>
                </c:pt>
                <c:pt idx="7149">
                  <c:v>142990</c:v>
                </c:pt>
                <c:pt idx="7150">
                  <c:v>143010</c:v>
                </c:pt>
                <c:pt idx="7151">
                  <c:v>143030</c:v>
                </c:pt>
                <c:pt idx="7152">
                  <c:v>143050</c:v>
                </c:pt>
                <c:pt idx="7153">
                  <c:v>143070</c:v>
                </c:pt>
                <c:pt idx="7154">
                  <c:v>143090</c:v>
                </c:pt>
                <c:pt idx="7155">
                  <c:v>143110</c:v>
                </c:pt>
                <c:pt idx="7156">
                  <c:v>143130</c:v>
                </c:pt>
                <c:pt idx="7157">
                  <c:v>143150</c:v>
                </c:pt>
                <c:pt idx="7158">
                  <c:v>143170</c:v>
                </c:pt>
                <c:pt idx="7159">
                  <c:v>143190</c:v>
                </c:pt>
                <c:pt idx="7160">
                  <c:v>143210</c:v>
                </c:pt>
                <c:pt idx="7161">
                  <c:v>143230</c:v>
                </c:pt>
                <c:pt idx="7162">
                  <c:v>143250</c:v>
                </c:pt>
                <c:pt idx="7163">
                  <c:v>143270</c:v>
                </c:pt>
                <c:pt idx="7164">
                  <c:v>143290</c:v>
                </c:pt>
                <c:pt idx="7165">
                  <c:v>143310</c:v>
                </c:pt>
                <c:pt idx="7166">
                  <c:v>143330</c:v>
                </c:pt>
                <c:pt idx="7167">
                  <c:v>143350</c:v>
                </c:pt>
                <c:pt idx="7168">
                  <c:v>143370</c:v>
                </c:pt>
                <c:pt idx="7169">
                  <c:v>143390</c:v>
                </c:pt>
                <c:pt idx="7170">
                  <c:v>143410</c:v>
                </c:pt>
                <c:pt idx="7171">
                  <c:v>143430</c:v>
                </c:pt>
                <c:pt idx="7172">
                  <c:v>143450</c:v>
                </c:pt>
                <c:pt idx="7173">
                  <c:v>143470</c:v>
                </c:pt>
                <c:pt idx="7174">
                  <c:v>143490</c:v>
                </c:pt>
                <c:pt idx="7175">
                  <c:v>143510</c:v>
                </c:pt>
                <c:pt idx="7176">
                  <c:v>143530</c:v>
                </c:pt>
                <c:pt idx="7177">
                  <c:v>143550</c:v>
                </c:pt>
                <c:pt idx="7178">
                  <c:v>143570</c:v>
                </c:pt>
                <c:pt idx="7179">
                  <c:v>143590</c:v>
                </c:pt>
                <c:pt idx="7180">
                  <c:v>143610</c:v>
                </c:pt>
                <c:pt idx="7181">
                  <c:v>143630</c:v>
                </c:pt>
                <c:pt idx="7182">
                  <c:v>143650</c:v>
                </c:pt>
                <c:pt idx="7183">
                  <c:v>143670</c:v>
                </c:pt>
                <c:pt idx="7184">
                  <c:v>143690</c:v>
                </c:pt>
                <c:pt idx="7185">
                  <c:v>143710</c:v>
                </c:pt>
                <c:pt idx="7186">
                  <c:v>143730</c:v>
                </c:pt>
                <c:pt idx="7187">
                  <c:v>143750</c:v>
                </c:pt>
                <c:pt idx="7188">
                  <c:v>143770</c:v>
                </c:pt>
                <c:pt idx="7189">
                  <c:v>143790</c:v>
                </c:pt>
                <c:pt idx="7190">
                  <c:v>143810</c:v>
                </c:pt>
                <c:pt idx="7191">
                  <c:v>143830</c:v>
                </c:pt>
                <c:pt idx="7192">
                  <c:v>143850</c:v>
                </c:pt>
                <c:pt idx="7193">
                  <c:v>143870</c:v>
                </c:pt>
                <c:pt idx="7194">
                  <c:v>143890</c:v>
                </c:pt>
                <c:pt idx="7195">
                  <c:v>143910</c:v>
                </c:pt>
                <c:pt idx="7196">
                  <c:v>143930</c:v>
                </c:pt>
                <c:pt idx="7197">
                  <c:v>143950</c:v>
                </c:pt>
                <c:pt idx="7198">
                  <c:v>143970</c:v>
                </c:pt>
                <c:pt idx="7199">
                  <c:v>143990</c:v>
                </c:pt>
                <c:pt idx="7200">
                  <c:v>144010</c:v>
                </c:pt>
                <c:pt idx="7201">
                  <c:v>144030</c:v>
                </c:pt>
                <c:pt idx="7202">
                  <c:v>144050</c:v>
                </c:pt>
                <c:pt idx="7203">
                  <c:v>144070</c:v>
                </c:pt>
                <c:pt idx="7204">
                  <c:v>144090</c:v>
                </c:pt>
                <c:pt idx="7205">
                  <c:v>144110</c:v>
                </c:pt>
                <c:pt idx="7206">
                  <c:v>144130</c:v>
                </c:pt>
                <c:pt idx="7207">
                  <c:v>144150</c:v>
                </c:pt>
                <c:pt idx="7208">
                  <c:v>144170</c:v>
                </c:pt>
                <c:pt idx="7209">
                  <c:v>144190</c:v>
                </c:pt>
                <c:pt idx="7210">
                  <c:v>144210</c:v>
                </c:pt>
                <c:pt idx="7211">
                  <c:v>144230</c:v>
                </c:pt>
                <c:pt idx="7212">
                  <c:v>144250</c:v>
                </c:pt>
                <c:pt idx="7213">
                  <c:v>144270</c:v>
                </c:pt>
                <c:pt idx="7214">
                  <c:v>144290</c:v>
                </c:pt>
                <c:pt idx="7215">
                  <c:v>144310</c:v>
                </c:pt>
                <c:pt idx="7216">
                  <c:v>144330</c:v>
                </c:pt>
                <c:pt idx="7217">
                  <c:v>144350</c:v>
                </c:pt>
                <c:pt idx="7218">
                  <c:v>144370</c:v>
                </c:pt>
                <c:pt idx="7219">
                  <c:v>144390</c:v>
                </c:pt>
                <c:pt idx="7220">
                  <c:v>144410</c:v>
                </c:pt>
                <c:pt idx="7221">
                  <c:v>144430</c:v>
                </c:pt>
                <c:pt idx="7222">
                  <c:v>144450</c:v>
                </c:pt>
                <c:pt idx="7223">
                  <c:v>144470</c:v>
                </c:pt>
                <c:pt idx="7224">
                  <c:v>144490</c:v>
                </c:pt>
                <c:pt idx="7225">
                  <c:v>144510</c:v>
                </c:pt>
                <c:pt idx="7226">
                  <c:v>144530</c:v>
                </c:pt>
                <c:pt idx="7227">
                  <c:v>144550</c:v>
                </c:pt>
                <c:pt idx="7228">
                  <c:v>144570</c:v>
                </c:pt>
                <c:pt idx="7229">
                  <c:v>144590</c:v>
                </c:pt>
                <c:pt idx="7230">
                  <c:v>144610</c:v>
                </c:pt>
                <c:pt idx="7231">
                  <c:v>144630</c:v>
                </c:pt>
                <c:pt idx="7232">
                  <c:v>144650</c:v>
                </c:pt>
                <c:pt idx="7233">
                  <c:v>144670</c:v>
                </c:pt>
                <c:pt idx="7234">
                  <c:v>144690</c:v>
                </c:pt>
                <c:pt idx="7235">
                  <c:v>144710</c:v>
                </c:pt>
                <c:pt idx="7236">
                  <c:v>144730</c:v>
                </c:pt>
                <c:pt idx="7237">
                  <c:v>144750</c:v>
                </c:pt>
                <c:pt idx="7238">
                  <c:v>144770</c:v>
                </c:pt>
                <c:pt idx="7239">
                  <c:v>144790</c:v>
                </c:pt>
                <c:pt idx="7240">
                  <c:v>144810</c:v>
                </c:pt>
                <c:pt idx="7241">
                  <c:v>144830</c:v>
                </c:pt>
                <c:pt idx="7242">
                  <c:v>144850</c:v>
                </c:pt>
                <c:pt idx="7243">
                  <c:v>144870</c:v>
                </c:pt>
                <c:pt idx="7244">
                  <c:v>144890</c:v>
                </c:pt>
                <c:pt idx="7245">
                  <c:v>144910</c:v>
                </c:pt>
                <c:pt idx="7246">
                  <c:v>144930</c:v>
                </c:pt>
                <c:pt idx="7247">
                  <c:v>144950</c:v>
                </c:pt>
                <c:pt idx="7248">
                  <c:v>144970</c:v>
                </c:pt>
                <c:pt idx="7249">
                  <c:v>144990</c:v>
                </c:pt>
                <c:pt idx="7250">
                  <c:v>145010</c:v>
                </c:pt>
                <c:pt idx="7251">
                  <c:v>145030</c:v>
                </c:pt>
                <c:pt idx="7252">
                  <c:v>145050</c:v>
                </c:pt>
                <c:pt idx="7253">
                  <c:v>145070</c:v>
                </c:pt>
                <c:pt idx="7254">
                  <c:v>145090</c:v>
                </c:pt>
                <c:pt idx="7255">
                  <c:v>145110</c:v>
                </c:pt>
                <c:pt idx="7256">
                  <c:v>145130</c:v>
                </c:pt>
                <c:pt idx="7257">
                  <c:v>145150</c:v>
                </c:pt>
                <c:pt idx="7258">
                  <c:v>145170</c:v>
                </c:pt>
                <c:pt idx="7259">
                  <c:v>145190</c:v>
                </c:pt>
                <c:pt idx="7260">
                  <c:v>145210</c:v>
                </c:pt>
                <c:pt idx="7261">
                  <c:v>145230</c:v>
                </c:pt>
                <c:pt idx="7262">
                  <c:v>145250</c:v>
                </c:pt>
                <c:pt idx="7263">
                  <c:v>145270</c:v>
                </c:pt>
                <c:pt idx="7264">
                  <c:v>145290</c:v>
                </c:pt>
                <c:pt idx="7265">
                  <c:v>145310</c:v>
                </c:pt>
                <c:pt idx="7266">
                  <c:v>145330</c:v>
                </c:pt>
                <c:pt idx="7267">
                  <c:v>145350</c:v>
                </c:pt>
                <c:pt idx="7268">
                  <c:v>145370</c:v>
                </c:pt>
                <c:pt idx="7269">
                  <c:v>145390</c:v>
                </c:pt>
                <c:pt idx="7270">
                  <c:v>145410</c:v>
                </c:pt>
                <c:pt idx="7271">
                  <c:v>145430</c:v>
                </c:pt>
                <c:pt idx="7272">
                  <c:v>145450</c:v>
                </c:pt>
                <c:pt idx="7273">
                  <c:v>145470</c:v>
                </c:pt>
                <c:pt idx="7274">
                  <c:v>145490</c:v>
                </c:pt>
                <c:pt idx="7275">
                  <c:v>145510</c:v>
                </c:pt>
                <c:pt idx="7276">
                  <c:v>145530</c:v>
                </c:pt>
                <c:pt idx="7277">
                  <c:v>145550</c:v>
                </c:pt>
                <c:pt idx="7278">
                  <c:v>145570</c:v>
                </c:pt>
                <c:pt idx="7279">
                  <c:v>145590</c:v>
                </c:pt>
                <c:pt idx="7280">
                  <c:v>145610</c:v>
                </c:pt>
                <c:pt idx="7281">
                  <c:v>145630</c:v>
                </c:pt>
                <c:pt idx="7282">
                  <c:v>145650</c:v>
                </c:pt>
                <c:pt idx="7283">
                  <c:v>145670</c:v>
                </c:pt>
                <c:pt idx="7284">
                  <c:v>145690</c:v>
                </c:pt>
                <c:pt idx="7285">
                  <c:v>145710</c:v>
                </c:pt>
                <c:pt idx="7286">
                  <c:v>145730</c:v>
                </c:pt>
                <c:pt idx="7287">
                  <c:v>145750</c:v>
                </c:pt>
                <c:pt idx="7288">
                  <c:v>145770</c:v>
                </c:pt>
                <c:pt idx="7289">
                  <c:v>145790</c:v>
                </c:pt>
                <c:pt idx="7290">
                  <c:v>145810</c:v>
                </c:pt>
                <c:pt idx="7291">
                  <c:v>145830</c:v>
                </c:pt>
                <c:pt idx="7292">
                  <c:v>145850</c:v>
                </c:pt>
                <c:pt idx="7293">
                  <c:v>145870</c:v>
                </c:pt>
                <c:pt idx="7294">
                  <c:v>145890</c:v>
                </c:pt>
                <c:pt idx="7295">
                  <c:v>145910</c:v>
                </c:pt>
                <c:pt idx="7296">
                  <c:v>145930</c:v>
                </c:pt>
                <c:pt idx="7297">
                  <c:v>145950</c:v>
                </c:pt>
                <c:pt idx="7298">
                  <c:v>145970</c:v>
                </c:pt>
                <c:pt idx="7299">
                  <c:v>145990</c:v>
                </c:pt>
                <c:pt idx="7300">
                  <c:v>146010</c:v>
                </c:pt>
                <c:pt idx="7301">
                  <c:v>146030</c:v>
                </c:pt>
                <c:pt idx="7302">
                  <c:v>146050</c:v>
                </c:pt>
                <c:pt idx="7303">
                  <c:v>146070</c:v>
                </c:pt>
                <c:pt idx="7304">
                  <c:v>146090</c:v>
                </c:pt>
                <c:pt idx="7305">
                  <c:v>146110</c:v>
                </c:pt>
                <c:pt idx="7306">
                  <c:v>146130</c:v>
                </c:pt>
                <c:pt idx="7307">
                  <c:v>146150</c:v>
                </c:pt>
                <c:pt idx="7308">
                  <c:v>146170</c:v>
                </c:pt>
                <c:pt idx="7309">
                  <c:v>146190</c:v>
                </c:pt>
                <c:pt idx="7310">
                  <c:v>146210</c:v>
                </c:pt>
                <c:pt idx="7311">
                  <c:v>146230</c:v>
                </c:pt>
                <c:pt idx="7312">
                  <c:v>146250</c:v>
                </c:pt>
                <c:pt idx="7313">
                  <c:v>146270</c:v>
                </c:pt>
                <c:pt idx="7314">
                  <c:v>146290</c:v>
                </c:pt>
                <c:pt idx="7315">
                  <c:v>146310</c:v>
                </c:pt>
                <c:pt idx="7316">
                  <c:v>146330</c:v>
                </c:pt>
                <c:pt idx="7317">
                  <c:v>146350</c:v>
                </c:pt>
                <c:pt idx="7318">
                  <c:v>146370</c:v>
                </c:pt>
                <c:pt idx="7319">
                  <c:v>146390</c:v>
                </c:pt>
                <c:pt idx="7320">
                  <c:v>146410</c:v>
                </c:pt>
                <c:pt idx="7321">
                  <c:v>146430</c:v>
                </c:pt>
                <c:pt idx="7322">
                  <c:v>146450</c:v>
                </c:pt>
                <c:pt idx="7323">
                  <c:v>146470</c:v>
                </c:pt>
                <c:pt idx="7324">
                  <c:v>146490</c:v>
                </c:pt>
                <c:pt idx="7325">
                  <c:v>146510</c:v>
                </c:pt>
                <c:pt idx="7326">
                  <c:v>146530</c:v>
                </c:pt>
                <c:pt idx="7327">
                  <c:v>146550</c:v>
                </c:pt>
                <c:pt idx="7328">
                  <c:v>146570</c:v>
                </c:pt>
                <c:pt idx="7329">
                  <c:v>146590</c:v>
                </c:pt>
                <c:pt idx="7330">
                  <c:v>146610</c:v>
                </c:pt>
                <c:pt idx="7331">
                  <c:v>146630</c:v>
                </c:pt>
                <c:pt idx="7332">
                  <c:v>146650</c:v>
                </c:pt>
                <c:pt idx="7333">
                  <c:v>146670</c:v>
                </c:pt>
                <c:pt idx="7334">
                  <c:v>146690</c:v>
                </c:pt>
                <c:pt idx="7335">
                  <c:v>146710</c:v>
                </c:pt>
                <c:pt idx="7336">
                  <c:v>146730</c:v>
                </c:pt>
                <c:pt idx="7337">
                  <c:v>146750</c:v>
                </c:pt>
                <c:pt idx="7338">
                  <c:v>146770</c:v>
                </c:pt>
                <c:pt idx="7339">
                  <c:v>146790</c:v>
                </c:pt>
                <c:pt idx="7340">
                  <c:v>146810</c:v>
                </c:pt>
                <c:pt idx="7341">
                  <c:v>146830</c:v>
                </c:pt>
                <c:pt idx="7342">
                  <c:v>146850</c:v>
                </c:pt>
                <c:pt idx="7343">
                  <c:v>146870</c:v>
                </c:pt>
                <c:pt idx="7344">
                  <c:v>146890</c:v>
                </c:pt>
                <c:pt idx="7345">
                  <c:v>146910</c:v>
                </c:pt>
                <c:pt idx="7346">
                  <c:v>146930</c:v>
                </c:pt>
                <c:pt idx="7347">
                  <c:v>146950</c:v>
                </c:pt>
                <c:pt idx="7348">
                  <c:v>146970</c:v>
                </c:pt>
                <c:pt idx="7349">
                  <c:v>146990</c:v>
                </c:pt>
                <c:pt idx="7350">
                  <c:v>147010</c:v>
                </c:pt>
                <c:pt idx="7351">
                  <c:v>147030</c:v>
                </c:pt>
                <c:pt idx="7352">
                  <c:v>147050</c:v>
                </c:pt>
                <c:pt idx="7353">
                  <c:v>147070</c:v>
                </c:pt>
                <c:pt idx="7354">
                  <c:v>147090</c:v>
                </c:pt>
                <c:pt idx="7355">
                  <c:v>147110</c:v>
                </c:pt>
                <c:pt idx="7356">
                  <c:v>147130</c:v>
                </c:pt>
                <c:pt idx="7357">
                  <c:v>147150</c:v>
                </c:pt>
                <c:pt idx="7358">
                  <c:v>147170</c:v>
                </c:pt>
                <c:pt idx="7359">
                  <c:v>147190</c:v>
                </c:pt>
                <c:pt idx="7360">
                  <c:v>147210</c:v>
                </c:pt>
                <c:pt idx="7361">
                  <c:v>147230</c:v>
                </c:pt>
                <c:pt idx="7362">
                  <c:v>147250</c:v>
                </c:pt>
                <c:pt idx="7363">
                  <c:v>147270</c:v>
                </c:pt>
                <c:pt idx="7364">
                  <c:v>147290</c:v>
                </c:pt>
                <c:pt idx="7365">
                  <c:v>147310</c:v>
                </c:pt>
                <c:pt idx="7366">
                  <c:v>147330</c:v>
                </c:pt>
                <c:pt idx="7367">
                  <c:v>147350</c:v>
                </c:pt>
                <c:pt idx="7368">
                  <c:v>147370</c:v>
                </c:pt>
                <c:pt idx="7369">
                  <c:v>147390</c:v>
                </c:pt>
                <c:pt idx="7370">
                  <c:v>147410</c:v>
                </c:pt>
                <c:pt idx="7371">
                  <c:v>147430</c:v>
                </c:pt>
                <c:pt idx="7372">
                  <c:v>147450</c:v>
                </c:pt>
                <c:pt idx="7373">
                  <c:v>147470</c:v>
                </c:pt>
                <c:pt idx="7374">
                  <c:v>147490</c:v>
                </c:pt>
                <c:pt idx="7375">
                  <c:v>147510</c:v>
                </c:pt>
                <c:pt idx="7376">
                  <c:v>147530</c:v>
                </c:pt>
                <c:pt idx="7377">
                  <c:v>147550</c:v>
                </c:pt>
                <c:pt idx="7378">
                  <c:v>147570</c:v>
                </c:pt>
                <c:pt idx="7379">
                  <c:v>147590</c:v>
                </c:pt>
                <c:pt idx="7380">
                  <c:v>147610</c:v>
                </c:pt>
                <c:pt idx="7381">
                  <c:v>147630</c:v>
                </c:pt>
                <c:pt idx="7382">
                  <c:v>147650</c:v>
                </c:pt>
                <c:pt idx="7383">
                  <c:v>147670</c:v>
                </c:pt>
                <c:pt idx="7384">
                  <c:v>147690</c:v>
                </c:pt>
                <c:pt idx="7385">
                  <c:v>147710</c:v>
                </c:pt>
                <c:pt idx="7386">
                  <c:v>147730</c:v>
                </c:pt>
                <c:pt idx="7387">
                  <c:v>147750</c:v>
                </c:pt>
                <c:pt idx="7388">
                  <c:v>147770</c:v>
                </c:pt>
                <c:pt idx="7389">
                  <c:v>147790</c:v>
                </c:pt>
                <c:pt idx="7390">
                  <c:v>147810</c:v>
                </c:pt>
                <c:pt idx="7391">
                  <c:v>147830</c:v>
                </c:pt>
                <c:pt idx="7392">
                  <c:v>147850</c:v>
                </c:pt>
                <c:pt idx="7393">
                  <c:v>147870</c:v>
                </c:pt>
                <c:pt idx="7394">
                  <c:v>147890</c:v>
                </c:pt>
                <c:pt idx="7395">
                  <c:v>147910</c:v>
                </c:pt>
                <c:pt idx="7396">
                  <c:v>147930</c:v>
                </c:pt>
                <c:pt idx="7397">
                  <c:v>147950</c:v>
                </c:pt>
                <c:pt idx="7398">
                  <c:v>147970</c:v>
                </c:pt>
                <c:pt idx="7399">
                  <c:v>147990</c:v>
                </c:pt>
                <c:pt idx="7400">
                  <c:v>148010</c:v>
                </c:pt>
                <c:pt idx="7401">
                  <c:v>148030</c:v>
                </c:pt>
                <c:pt idx="7402">
                  <c:v>148050</c:v>
                </c:pt>
                <c:pt idx="7403">
                  <c:v>148070</c:v>
                </c:pt>
                <c:pt idx="7404">
                  <c:v>148090</c:v>
                </c:pt>
                <c:pt idx="7405">
                  <c:v>148110</c:v>
                </c:pt>
                <c:pt idx="7406">
                  <c:v>148130</c:v>
                </c:pt>
                <c:pt idx="7407">
                  <c:v>148150</c:v>
                </c:pt>
                <c:pt idx="7408">
                  <c:v>148170</c:v>
                </c:pt>
                <c:pt idx="7409">
                  <c:v>148190</c:v>
                </c:pt>
                <c:pt idx="7410">
                  <c:v>148210</c:v>
                </c:pt>
                <c:pt idx="7411">
                  <c:v>148230</c:v>
                </c:pt>
                <c:pt idx="7412">
                  <c:v>148250</c:v>
                </c:pt>
                <c:pt idx="7413">
                  <c:v>148270</c:v>
                </c:pt>
                <c:pt idx="7414">
                  <c:v>148290</c:v>
                </c:pt>
                <c:pt idx="7415">
                  <c:v>148310</c:v>
                </c:pt>
                <c:pt idx="7416">
                  <c:v>148330</c:v>
                </c:pt>
                <c:pt idx="7417">
                  <c:v>148350</c:v>
                </c:pt>
                <c:pt idx="7418">
                  <c:v>148370</c:v>
                </c:pt>
                <c:pt idx="7419">
                  <c:v>148390</c:v>
                </c:pt>
                <c:pt idx="7420">
                  <c:v>148410</c:v>
                </c:pt>
                <c:pt idx="7421">
                  <c:v>148430</c:v>
                </c:pt>
                <c:pt idx="7422">
                  <c:v>148450</c:v>
                </c:pt>
                <c:pt idx="7423">
                  <c:v>148470</c:v>
                </c:pt>
                <c:pt idx="7424">
                  <c:v>148490</c:v>
                </c:pt>
                <c:pt idx="7425">
                  <c:v>148510</c:v>
                </c:pt>
                <c:pt idx="7426">
                  <c:v>148530</c:v>
                </c:pt>
                <c:pt idx="7427">
                  <c:v>148550</c:v>
                </c:pt>
                <c:pt idx="7428">
                  <c:v>148570</c:v>
                </c:pt>
                <c:pt idx="7429">
                  <c:v>148590</c:v>
                </c:pt>
                <c:pt idx="7430">
                  <c:v>148610</c:v>
                </c:pt>
                <c:pt idx="7431">
                  <c:v>148630</c:v>
                </c:pt>
                <c:pt idx="7432">
                  <c:v>148650</c:v>
                </c:pt>
                <c:pt idx="7433">
                  <c:v>148670</c:v>
                </c:pt>
                <c:pt idx="7434">
                  <c:v>148690</c:v>
                </c:pt>
                <c:pt idx="7435">
                  <c:v>148710</c:v>
                </c:pt>
                <c:pt idx="7436">
                  <c:v>148730</c:v>
                </c:pt>
                <c:pt idx="7437">
                  <c:v>148750</c:v>
                </c:pt>
                <c:pt idx="7438">
                  <c:v>148770</c:v>
                </c:pt>
                <c:pt idx="7439">
                  <c:v>148790</c:v>
                </c:pt>
                <c:pt idx="7440">
                  <c:v>148810</c:v>
                </c:pt>
                <c:pt idx="7441">
                  <c:v>148830</c:v>
                </c:pt>
                <c:pt idx="7442">
                  <c:v>148850</c:v>
                </c:pt>
                <c:pt idx="7443">
                  <c:v>148870</c:v>
                </c:pt>
                <c:pt idx="7444">
                  <c:v>148890</c:v>
                </c:pt>
                <c:pt idx="7445">
                  <c:v>148910</c:v>
                </c:pt>
                <c:pt idx="7446">
                  <c:v>148930</c:v>
                </c:pt>
                <c:pt idx="7447">
                  <c:v>148950</c:v>
                </c:pt>
                <c:pt idx="7448">
                  <c:v>148970</c:v>
                </c:pt>
                <c:pt idx="7449">
                  <c:v>148990</c:v>
                </c:pt>
                <c:pt idx="7450">
                  <c:v>149010</c:v>
                </c:pt>
                <c:pt idx="7451">
                  <c:v>149030</c:v>
                </c:pt>
                <c:pt idx="7452">
                  <c:v>149050</c:v>
                </c:pt>
                <c:pt idx="7453">
                  <c:v>149070</c:v>
                </c:pt>
                <c:pt idx="7454">
                  <c:v>149090</c:v>
                </c:pt>
                <c:pt idx="7455">
                  <c:v>149110</c:v>
                </c:pt>
                <c:pt idx="7456">
                  <c:v>149130</c:v>
                </c:pt>
                <c:pt idx="7457">
                  <c:v>149150</c:v>
                </c:pt>
                <c:pt idx="7458">
                  <c:v>149170</c:v>
                </c:pt>
                <c:pt idx="7459">
                  <c:v>149190</c:v>
                </c:pt>
                <c:pt idx="7460">
                  <c:v>149210</c:v>
                </c:pt>
                <c:pt idx="7461">
                  <c:v>149230</c:v>
                </c:pt>
                <c:pt idx="7462">
                  <c:v>149250</c:v>
                </c:pt>
                <c:pt idx="7463">
                  <c:v>149270</c:v>
                </c:pt>
                <c:pt idx="7464">
                  <c:v>149290</c:v>
                </c:pt>
                <c:pt idx="7465">
                  <c:v>149310</c:v>
                </c:pt>
                <c:pt idx="7466">
                  <c:v>149330</c:v>
                </c:pt>
                <c:pt idx="7467">
                  <c:v>149350</c:v>
                </c:pt>
                <c:pt idx="7468">
                  <c:v>149370</c:v>
                </c:pt>
                <c:pt idx="7469">
                  <c:v>149390</c:v>
                </c:pt>
                <c:pt idx="7470">
                  <c:v>149410</c:v>
                </c:pt>
                <c:pt idx="7471">
                  <c:v>149430</c:v>
                </c:pt>
                <c:pt idx="7472">
                  <c:v>149450</c:v>
                </c:pt>
                <c:pt idx="7473">
                  <c:v>149470</c:v>
                </c:pt>
                <c:pt idx="7474">
                  <c:v>149490</c:v>
                </c:pt>
                <c:pt idx="7475">
                  <c:v>149510</c:v>
                </c:pt>
                <c:pt idx="7476">
                  <c:v>149530</c:v>
                </c:pt>
                <c:pt idx="7477">
                  <c:v>149550</c:v>
                </c:pt>
                <c:pt idx="7478">
                  <c:v>149570</c:v>
                </c:pt>
                <c:pt idx="7479">
                  <c:v>149590</c:v>
                </c:pt>
                <c:pt idx="7480">
                  <c:v>149610</c:v>
                </c:pt>
                <c:pt idx="7481">
                  <c:v>149630</c:v>
                </c:pt>
                <c:pt idx="7482">
                  <c:v>149650</c:v>
                </c:pt>
                <c:pt idx="7483">
                  <c:v>149670</c:v>
                </c:pt>
                <c:pt idx="7484">
                  <c:v>149690</c:v>
                </c:pt>
                <c:pt idx="7485">
                  <c:v>149710</c:v>
                </c:pt>
                <c:pt idx="7486">
                  <c:v>149730</c:v>
                </c:pt>
                <c:pt idx="7487">
                  <c:v>149750</c:v>
                </c:pt>
                <c:pt idx="7488">
                  <c:v>149770</c:v>
                </c:pt>
                <c:pt idx="7489">
                  <c:v>149790</c:v>
                </c:pt>
                <c:pt idx="7490">
                  <c:v>149810</c:v>
                </c:pt>
                <c:pt idx="7491">
                  <c:v>149830</c:v>
                </c:pt>
                <c:pt idx="7492">
                  <c:v>149850</c:v>
                </c:pt>
                <c:pt idx="7493">
                  <c:v>149870</c:v>
                </c:pt>
                <c:pt idx="7494">
                  <c:v>149890</c:v>
                </c:pt>
                <c:pt idx="7495">
                  <c:v>149910</c:v>
                </c:pt>
                <c:pt idx="7496">
                  <c:v>149930</c:v>
                </c:pt>
                <c:pt idx="7497">
                  <c:v>149950</c:v>
                </c:pt>
                <c:pt idx="7498">
                  <c:v>149970</c:v>
                </c:pt>
                <c:pt idx="7499">
                  <c:v>149990</c:v>
                </c:pt>
                <c:pt idx="7500">
                  <c:v>150010</c:v>
                </c:pt>
                <c:pt idx="7501">
                  <c:v>150030</c:v>
                </c:pt>
                <c:pt idx="7502">
                  <c:v>150050</c:v>
                </c:pt>
                <c:pt idx="7503">
                  <c:v>150070</c:v>
                </c:pt>
                <c:pt idx="7504">
                  <c:v>150090</c:v>
                </c:pt>
                <c:pt idx="7505">
                  <c:v>150110</c:v>
                </c:pt>
                <c:pt idx="7506">
                  <c:v>150130</c:v>
                </c:pt>
                <c:pt idx="7507">
                  <c:v>150150</c:v>
                </c:pt>
                <c:pt idx="7508">
                  <c:v>150170</c:v>
                </c:pt>
                <c:pt idx="7509">
                  <c:v>150190</c:v>
                </c:pt>
                <c:pt idx="7510">
                  <c:v>150210</c:v>
                </c:pt>
                <c:pt idx="7511">
                  <c:v>150230</c:v>
                </c:pt>
                <c:pt idx="7512">
                  <c:v>150250</c:v>
                </c:pt>
                <c:pt idx="7513">
                  <c:v>150270</c:v>
                </c:pt>
                <c:pt idx="7514">
                  <c:v>150290</c:v>
                </c:pt>
                <c:pt idx="7515">
                  <c:v>150310</c:v>
                </c:pt>
                <c:pt idx="7516">
                  <c:v>150330</c:v>
                </c:pt>
                <c:pt idx="7517">
                  <c:v>150350</c:v>
                </c:pt>
                <c:pt idx="7518">
                  <c:v>150370</c:v>
                </c:pt>
                <c:pt idx="7519">
                  <c:v>150390</c:v>
                </c:pt>
                <c:pt idx="7520">
                  <c:v>150410</c:v>
                </c:pt>
                <c:pt idx="7521">
                  <c:v>150430</c:v>
                </c:pt>
                <c:pt idx="7522">
                  <c:v>150450</c:v>
                </c:pt>
                <c:pt idx="7523">
                  <c:v>150470</c:v>
                </c:pt>
                <c:pt idx="7524">
                  <c:v>150490</c:v>
                </c:pt>
                <c:pt idx="7525">
                  <c:v>150510</c:v>
                </c:pt>
                <c:pt idx="7526">
                  <c:v>150530</c:v>
                </c:pt>
                <c:pt idx="7527">
                  <c:v>150550</c:v>
                </c:pt>
                <c:pt idx="7528">
                  <c:v>150570</c:v>
                </c:pt>
                <c:pt idx="7529">
                  <c:v>150590</c:v>
                </c:pt>
                <c:pt idx="7530">
                  <c:v>150610</c:v>
                </c:pt>
                <c:pt idx="7531">
                  <c:v>150630</c:v>
                </c:pt>
                <c:pt idx="7532">
                  <c:v>150650</c:v>
                </c:pt>
                <c:pt idx="7533">
                  <c:v>150670</c:v>
                </c:pt>
                <c:pt idx="7534">
                  <c:v>150690</c:v>
                </c:pt>
                <c:pt idx="7535">
                  <c:v>150710</c:v>
                </c:pt>
                <c:pt idx="7536">
                  <c:v>150730</c:v>
                </c:pt>
                <c:pt idx="7537">
                  <c:v>150750</c:v>
                </c:pt>
                <c:pt idx="7538">
                  <c:v>150770</c:v>
                </c:pt>
                <c:pt idx="7539">
                  <c:v>150790</c:v>
                </c:pt>
                <c:pt idx="7540">
                  <c:v>150810</c:v>
                </c:pt>
                <c:pt idx="7541">
                  <c:v>150830</c:v>
                </c:pt>
                <c:pt idx="7542">
                  <c:v>150850</c:v>
                </c:pt>
                <c:pt idx="7543">
                  <c:v>150870</c:v>
                </c:pt>
                <c:pt idx="7544">
                  <c:v>150890</c:v>
                </c:pt>
                <c:pt idx="7545">
                  <c:v>150910</c:v>
                </c:pt>
                <c:pt idx="7546">
                  <c:v>150930</c:v>
                </c:pt>
                <c:pt idx="7547">
                  <c:v>150950</c:v>
                </c:pt>
                <c:pt idx="7548">
                  <c:v>150970</c:v>
                </c:pt>
                <c:pt idx="7549">
                  <c:v>150990</c:v>
                </c:pt>
                <c:pt idx="7550">
                  <c:v>151010</c:v>
                </c:pt>
                <c:pt idx="7551">
                  <c:v>151030</c:v>
                </c:pt>
                <c:pt idx="7552">
                  <c:v>151050</c:v>
                </c:pt>
                <c:pt idx="7553">
                  <c:v>151070</c:v>
                </c:pt>
                <c:pt idx="7554">
                  <c:v>151090</c:v>
                </c:pt>
                <c:pt idx="7555">
                  <c:v>151110</c:v>
                </c:pt>
                <c:pt idx="7556">
                  <c:v>151130</c:v>
                </c:pt>
                <c:pt idx="7557">
                  <c:v>151150</c:v>
                </c:pt>
                <c:pt idx="7558">
                  <c:v>151170</c:v>
                </c:pt>
                <c:pt idx="7559">
                  <c:v>151190</c:v>
                </c:pt>
                <c:pt idx="7560">
                  <c:v>151210</c:v>
                </c:pt>
                <c:pt idx="7561">
                  <c:v>151230</c:v>
                </c:pt>
                <c:pt idx="7562">
                  <c:v>151250</c:v>
                </c:pt>
                <c:pt idx="7563">
                  <c:v>151270</c:v>
                </c:pt>
                <c:pt idx="7564">
                  <c:v>151290</c:v>
                </c:pt>
                <c:pt idx="7565">
                  <c:v>151310</c:v>
                </c:pt>
                <c:pt idx="7566">
                  <c:v>151330</c:v>
                </c:pt>
                <c:pt idx="7567">
                  <c:v>151350</c:v>
                </c:pt>
                <c:pt idx="7568">
                  <c:v>151370</c:v>
                </c:pt>
                <c:pt idx="7569">
                  <c:v>151390</c:v>
                </c:pt>
                <c:pt idx="7570">
                  <c:v>151410</c:v>
                </c:pt>
                <c:pt idx="7571">
                  <c:v>151430</c:v>
                </c:pt>
                <c:pt idx="7572">
                  <c:v>151450</c:v>
                </c:pt>
                <c:pt idx="7573">
                  <c:v>151470</c:v>
                </c:pt>
                <c:pt idx="7574">
                  <c:v>151490</c:v>
                </c:pt>
                <c:pt idx="7575">
                  <c:v>151510</c:v>
                </c:pt>
                <c:pt idx="7576">
                  <c:v>151530</c:v>
                </c:pt>
                <c:pt idx="7577">
                  <c:v>151550</c:v>
                </c:pt>
                <c:pt idx="7578">
                  <c:v>151570</c:v>
                </c:pt>
                <c:pt idx="7579">
                  <c:v>151590</c:v>
                </c:pt>
                <c:pt idx="7580">
                  <c:v>151610</c:v>
                </c:pt>
                <c:pt idx="7581">
                  <c:v>151630</c:v>
                </c:pt>
                <c:pt idx="7582">
                  <c:v>151650</c:v>
                </c:pt>
                <c:pt idx="7583">
                  <c:v>151670</c:v>
                </c:pt>
                <c:pt idx="7584">
                  <c:v>151690</c:v>
                </c:pt>
                <c:pt idx="7585">
                  <c:v>151710</c:v>
                </c:pt>
                <c:pt idx="7586">
                  <c:v>151730</c:v>
                </c:pt>
                <c:pt idx="7587">
                  <c:v>151750</c:v>
                </c:pt>
                <c:pt idx="7588">
                  <c:v>151770</c:v>
                </c:pt>
                <c:pt idx="7589">
                  <c:v>151790</c:v>
                </c:pt>
                <c:pt idx="7590">
                  <c:v>151810</c:v>
                </c:pt>
                <c:pt idx="7591">
                  <c:v>151830</c:v>
                </c:pt>
                <c:pt idx="7592">
                  <c:v>151850</c:v>
                </c:pt>
                <c:pt idx="7593">
                  <c:v>151870</c:v>
                </c:pt>
                <c:pt idx="7594">
                  <c:v>151890</c:v>
                </c:pt>
                <c:pt idx="7595">
                  <c:v>151910</c:v>
                </c:pt>
                <c:pt idx="7596">
                  <c:v>151930</c:v>
                </c:pt>
                <c:pt idx="7597">
                  <c:v>151950</c:v>
                </c:pt>
                <c:pt idx="7598">
                  <c:v>151970</c:v>
                </c:pt>
                <c:pt idx="7599">
                  <c:v>151990</c:v>
                </c:pt>
                <c:pt idx="7600">
                  <c:v>152010</c:v>
                </c:pt>
                <c:pt idx="7601">
                  <c:v>152030</c:v>
                </c:pt>
                <c:pt idx="7602">
                  <c:v>152050</c:v>
                </c:pt>
                <c:pt idx="7603">
                  <c:v>152070</c:v>
                </c:pt>
                <c:pt idx="7604">
                  <c:v>152090</c:v>
                </c:pt>
                <c:pt idx="7605">
                  <c:v>152110</c:v>
                </c:pt>
                <c:pt idx="7606">
                  <c:v>152130</c:v>
                </c:pt>
                <c:pt idx="7607">
                  <c:v>152150</c:v>
                </c:pt>
                <c:pt idx="7608">
                  <c:v>152170</c:v>
                </c:pt>
                <c:pt idx="7609">
                  <c:v>152190</c:v>
                </c:pt>
                <c:pt idx="7610">
                  <c:v>152210</c:v>
                </c:pt>
                <c:pt idx="7611">
                  <c:v>152230</c:v>
                </c:pt>
                <c:pt idx="7612">
                  <c:v>152250</c:v>
                </c:pt>
                <c:pt idx="7613">
                  <c:v>152270</c:v>
                </c:pt>
                <c:pt idx="7614">
                  <c:v>152290</c:v>
                </c:pt>
                <c:pt idx="7615">
                  <c:v>152310</c:v>
                </c:pt>
                <c:pt idx="7616">
                  <c:v>152330</c:v>
                </c:pt>
                <c:pt idx="7617">
                  <c:v>152350</c:v>
                </c:pt>
                <c:pt idx="7618">
                  <c:v>152370</c:v>
                </c:pt>
                <c:pt idx="7619">
                  <c:v>152390</c:v>
                </c:pt>
                <c:pt idx="7620">
                  <c:v>152410</c:v>
                </c:pt>
                <c:pt idx="7621">
                  <c:v>152430</c:v>
                </c:pt>
                <c:pt idx="7622">
                  <c:v>152450</c:v>
                </c:pt>
                <c:pt idx="7623">
                  <c:v>152470</c:v>
                </c:pt>
                <c:pt idx="7624">
                  <c:v>152490</c:v>
                </c:pt>
                <c:pt idx="7625">
                  <c:v>152510</c:v>
                </c:pt>
                <c:pt idx="7626">
                  <c:v>152530</c:v>
                </c:pt>
                <c:pt idx="7627">
                  <c:v>152550</c:v>
                </c:pt>
                <c:pt idx="7628">
                  <c:v>152570</c:v>
                </c:pt>
                <c:pt idx="7629">
                  <c:v>152590</c:v>
                </c:pt>
                <c:pt idx="7630">
                  <c:v>152610</c:v>
                </c:pt>
                <c:pt idx="7631">
                  <c:v>152630</c:v>
                </c:pt>
                <c:pt idx="7632">
                  <c:v>152650</c:v>
                </c:pt>
                <c:pt idx="7633">
                  <c:v>152670</c:v>
                </c:pt>
                <c:pt idx="7634">
                  <c:v>152690</c:v>
                </c:pt>
                <c:pt idx="7635">
                  <c:v>152710</c:v>
                </c:pt>
                <c:pt idx="7636">
                  <c:v>152730</c:v>
                </c:pt>
                <c:pt idx="7637">
                  <c:v>152750</c:v>
                </c:pt>
                <c:pt idx="7638">
                  <c:v>152770</c:v>
                </c:pt>
                <c:pt idx="7639">
                  <c:v>152790</c:v>
                </c:pt>
                <c:pt idx="7640">
                  <c:v>152810</c:v>
                </c:pt>
                <c:pt idx="7641">
                  <c:v>152830</c:v>
                </c:pt>
                <c:pt idx="7642">
                  <c:v>152850</c:v>
                </c:pt>
                <c:pt idx="7643">
                  <c:v>152870</c:v>
                </c:pt>
                <c:pt idx="7644">
                  <c:v>152890</c:v>
                </c:pt>
                <c:pt idx="7645">
                  <c:v>152910</c:v>
                </c:pt>
                <c:pt idx="7646">
                  <c:v>152930</c:v>
                </c:pt>
                <c:pt idx="7647">
                  <c:v>152950</c:v>
                </c:pt>
                <c:pt idx="7648">
                  <c:v>152970</c:v>
                </c:pt>
                <c:pt idx="7649">
                  <c:v>152990</c:v>
                </c:pt>
                <c:pt idx="7650">
                  <c:v>153010</c:v>
                </c:pt>
                <c:pt idx="7651">
                  <c:v>153030</c:v>
                </c:pt>
                <c:pt idx="7652">
                  <c:v>153050</c:v>
                </c:pt>
                <c:pt idx="7653">
                  <c:v>153070</c:v>
                </c:pt>
                <c:pt idx="7654">
                  <c:v>153090</c:v>
                </c:pt>
                <c:pt idx="7655">
                  <c:v>153110</c:v>
                </c:pt>
                <c:pt idx="7656">
                  <c:v>153130</c:v>
                </c:pt>
                <c:pt idx="7657">
                  <c:v>153150</c:v>
                </c:pt>
                <c:pt idx="7658">
                  <c:v>153170</c:v>
                </c:pt>
                <c:pt idx="7659">
                  <c:v>153190</c:v>
                </c:pt>
                <c:pt idx="7660">
                  <c:v>153210</c:v>
                </c:pt>
                <c:pt idx="7661">
                  <c:v>153230</c:v>
                </c:pt>
                <c:pt idx="7662">
                  <c:v>153250</c:v>
                </c:pt>
                <c:pt idx="7663">
                  <c:v>153270</c:v>
                </c:pt>
                <c:pt idx="7664">
                  <c:v>153290</c:v>
                </c:pt>
                <c:pt idx="7665">
                  <c:v>153310</c:v>
                </c:pt>
                <c:pt idx="7666">
                  <c:v>153330</c:v>
                </c:pt>
                <c:pt idx="7667">
                  <c:v>153350</c:v>
                </c:pt>
                <c:pt idx="7668">
                  <c:v>153370</c:v>
                </c:pt>
                <c:pt idx="7669">
                  <c:v>153390</c:v>
                </c:pt>
                <c:pt idx="7670">
                  <c:v>153410</c:v>
                </c:pt>
                <c:pt idx="7671">
                  <c:v>153430</c:v>
                </c:pt>
                <c:pt idx="7672">
                  <c:v>153450</c:v>
                </c:pt>
                <c:pt idx="7673">
                  <c:v>153470</c:v>
                </c:pt>
                <c:pt idx="7674">
                  <c:v>153490</c:v>
                </c:pt>
                <c:pt idx="7675">
                  <c:v>153510</c:v>
                </c:pt>
                <c:pt idx="7676">
                  <c:v>153530</c:v>
                </c:pt>
                <c:pt idx="7677">
                  <c:v>153550</c:v>
                </c:pt>
                <c:pt idx="7678">
                  <c:v>153570</c:v>
                </c:pt>
                <c:pt idx="7679">
                  <c:v>153590</c:v>
                </c:pt>
                <c:pt idx="7680">
                  <c:v>153610</c:v>
                </c:pt>
                <c:pt idx="7681">
                  <c:v>153630</c:v>
                </c:pt>
                <c:pt idx="7682">
                  <c:v>153650</c:v>
                </c:pt>
                <c:pt idx="7683">
                  <c:v>153670</c:v>
                </c:pt>
                <c:pt idx="7684">
                  <c:v>153690</c:v>
                </c:pt>
                <c:pt idx="7685">
                  <c:v>153710</c:v>
                </c:pt>
                <c:pt idx="7686">
                  <c:v>153730</c:v>
                </c:pt>
                <c:pt idx="7687">
                  <c:v>153750</c:v>
                </c:pt>
                <c:pt idx="7688">
                  <c:v>153770</c:v>
                </c:pt>
                <c:pt idx="7689">
                  <c:v>153790</c:v>
                </c:pt>
                <c:pt idx="7690">
                  <c:v>153810</c:v>
                </c:pt>
                <c:pt idx="7691">
                  <c:v>153830</c:v>
                </c:pt>
                <c:pt idx="7692">
                  <c:v>153850</c:v>
                </c:pt>
                <c:pt idx="7693">
                  <c:v>153870</c:v>
                </c:pt>
                <c:pt idx="7694">
                  <c:v>153890</c:v>
                </c:pt>
                <c:pt idx="7695">
                  <c:v>153910</c:v>
                </c:pt>
                <c:pt idx="7696">
                  <c:v>153930</c:v>
                </c:pt>
                <c:pt idx="7697">
                  <c:v>153950</c:v>
                </c:pt>
                <c:pt idx="7698">
                  <c:v>153970</c:v>
                </c:pt>
                <c:pt idx="7699">
                  <c:v>153990</c:v>
                </c:pt>
                <c:pt idx="7700">
                  <c:v>154010</c:v>
                </c:pt>
                <c:pt idx="7701">
                  <c:v>154030</c:v>
                </c:pt>
                <c:pt idx="7702">
                  <c:v>154050</c:v>
                </c:pt>
                <c:pt idx="7703">
                  <c:v>154070</c:v>
                </c:pt>
                <c:pt idx="7704">
                  <c:v>154090</c:v>
                </c:pt>
                <c:pt idx="7705">
                  <c:v>154110</c:v>
                </c:pt>
                <c:pt idx="7706">
                  <c:v>154130</c:v>
                </c:pt>
                <c:pt idx="7707">
                  <c:v>154150</c:v>
                </c:pt>
                <c:pt idx="7708">
                  <c:v>154170</c:v>
                </c:pt>
                <c:pt idx="7709">
                  <c:v>154190</c:v>
                </c:pt>
                <c:pt idx="7710">
                  <c:v>154210</c:v>
                </c:pt>
                <c:pt idx="7711">
                  <c:v>154230</c:v>
                </c:pt>
                <c:pt idx="7712">
                  <c:v>154250</c:v>
                </c:pt>
                <c:pt idx="7713">
                  <c:v>154270</c:v>
                </c:pt>
                <c:pt idx="7714">
                  <c:v>154290</c:v>
                </c:pt>
                <c:pt idx="7715">
                  <c:v>154310</c:v>
                </c:pt>
                <c:pt idx="7716">
                  <c:v>154330</c:v>
                </c:pt>
                <c:pt idx="7717">
                  <c:v>154350</c:v>
                </c:pt>
                <c:pt idx="7718">
                  <c:v>154370</c:v>
                </c:pt>
                <c:pt idx="7719">
                  <c:v>154390</c:v>
                </c:pt>
                <c:pt idx="7720">
                  <c:v>154410</c:v>
                </c:pt>
                <c:pt idx="7721">
                  <c:v>154430</c:v>
                </c:pt>
                <c:pt idx="7722">
                  <c:v>154450</c:v>
                </c:pt>
                <c:pt idx="7723">
                  <c:v>154470</c:v>
                </c:pt>
                <c:pt idx="7724">
                  <c:v>154490</c:v>
                </c:pt>
                <c:pt idx="7725">
                  <c:v>154510</c:v>
                </c:pt>
                <c:pt idx="7726">
                  <c:v>154530</c:v>
                </c:pt>
                <c:pt idx="7727">
                  <c:v>154550</c:v>
                </c:pt>
                <c:pt idx="7728">
                  <c:v>154570</c:v>
                </c:pt>
                <c:pt idx="7729">
                  <c:v>154590</c:v>
                </c:pt>
                <c:pt idx="7730">
                  <c:v>154610</c:v>
                </c:pt>
                <c:pt idx="7731">
                  <c:v>154630</c:v>
                </c:pt>
                <c:pt idx="7732">
                  <c:v>154650</c:v>
                </c:pt>
                <c:pt idx="7733">
                  <c:v>154670</c:v>
                </c:pt>
                <c:pt idx="7734">
                  <c:v>154690</c:v>
                </c:pt>
                <c:pt idx="7735">
                  <c:v>154710</c:v>
                </c:pt>
                <c:pt idx="7736">
                  <c:v>154730</c:v>
                </c:pt>
                <c:pt idx="7737">
                  <c:v>154750</c:v>
                </c:pt>
                <c:pt idx="7738">
                  <c:v>154770</c:v>
                </c:pt>
                <c:pt idx="7739">
                  <c:v>154790</c:v>
                </c:pt>
                <c:pt idx="7740">
                  <c:v>154810</c:v>
                </c:pt>
                <c:pt idx="7741">
                  <c:v>154830</c:v>
                </c:pt>
                <c:pt idx="7742">
                  <c:v>154850</c:v>
                </c:pt>
                <c:pt idx="7743">
                  <c:v>154870</c:v>
                </c:pt>
                <c:pt idx="7744">
                  <c:v>154890</c:v>
                </c:pt>
                <c:pt idx="7745">
                  <c:v>154910</c:v>
                </c:pt>
                <c:pt idx="7746">
                  <c:v>154930</c:v>
                </c:pt>
                <c:pt idx="7747">
                  <c:v>154950</c:v>
                </c:pt>
                <c:pt idx="7748">
                  <c:v>154970</c:v>
                </c:pt>
                <c:pt idx="7749">
                  <c:v>154990</c:v>
                </c:pt>
                <c:pt idx="7750">
                  <c:v>155010</c:v>
                </c:pt>
                <c:pt idx="7751">
                  <c:v>155030</c:v>
                </c:pt>
                <c:pt idx="7752">
                  <c:v>155050</c:v>
                </c:pt>
                <c:pt idx="7753">
                  <c:v>155070</c:v>
                </c:pt>
                <c:pt idx="7754">
                  <c:v>155090</c:v>
                </c:pt>
                <c:pt idx="7755">
                  <c:v>155110</c:v>
                </c:pt>
                <c:pt idx="7756">
                  <c:v>155130</c:v>
                </c:pt>
                <c:pt idx="7757">
                  <c:v>155150</c:v>
                </c:pt>
                <c:pt idx="7758">
                  <c:v>155170</c:v>
                </c:pt>
                <c:pt idx="7759">
                  <c:v>155190</c:v>
                </c:pt>
                <c:pt idx="7760">
                  <c:v>155210</c:v>
                </c:pt>
                <c:pt idx="7761">
                  <c:v>155230</c:v>
                </c:pt>
                <c:pt idx="7762">
                  <c:v>155250</c:v>
                </c:pt>
                <c:pt idx="7763">
                  <c:v>155270</c:v>
                </c:pt>
                <c:pt idx="7764">
                  <c:v>155290</c:v>
                </c:pt>
                <c:pt idx="7765">
                  <c:v>155310</c:v>
                </c:pt>
                <c:pt idx="7766">
                  <c:v>155330</c:v>
                </c:pt>
                <c:pt idx="7767">
                  <c:v>155350</c:v>
                </c:pt>
                <c:pt idx="7768">
                  <c:v>155370</c:v>
                </c:pt>
                <c:pt idx="7769">
                  <c:v>155390</c:v>
                </c:pt>
                <c:pt idx="7770">
                  <c:v>155410</c:v>
                </c:pt>
                <c:pt idx="7771">
                  <c:v>155430</c:v>
                </c:pt>
                <c:pt idx="7772">
                  <c:v>155450</c:v>
                </c:pt>
                <c:pt idx="7773">
                  <c:v>155470</c:v>
                </c:pt>
                <c:pt idx="7774">
                  <c:v>155490</c:v>
                </c:pt>
                <c:pt idx="7775">
                  <c:v>155510</c:v>
                </c:pt>
                <c:pt idx="7776">
                  <c:v>155530</c:v>
                </c:pt>
                <c:pt idx="7777">
                  <c:v>155550</c:v>
                </c:pt>
                <c:pt idx="7778">
                  <c:v>155570</c:v>
                </c:pt>
                <c:pt idx="7779">
                  <c:v>155590</c:v>
                </c:pt>
                <c:pt idx="7780">
                  <c:v>155610</c:v>
                </c:pt>
                <c:pt idx="7781">
                  <c:v>155630</c:v>
                </c:pt>
                <c:pt idx="7782">
                  <c:v>155650</c:v>
                </c:pt>
                <c:pt idx="7783">
                  <c:v>155670</c:v>
                </c:pt>
                <c:pt idx="7784">
                  <c:v>155690</c:v>
                </c:pt>
                <c:pt idx="7785">
                  <c:v>155710</c:v>
                </c:pt>
                <c:pt idx="7786">
                  <c:v>155730</c:v>
                </c:pt>
                <c:pt idx="7787">
                  <c:v>155750</c:v>
                </c:pt>
                <c:pt idx="7788">
                  <c:v>155770</c:v>
                </c:pt>
                <c:pt idx="7789">
                  <c:v>155790</c:v>
                </c:pt>
                <c:pt idx="7790">
                  <c:v>155810</c:v>
                </c:pt>
                <c:pt idx="7791">
                  <c:v>155830</c:v>
                </c:pt>
                <c:pt idx="7792">
                  <c:v>155850</c:v>
                </c:pt>
                <c:pt idx="7793">
                  <c:v>155870</c:v>
                </c:pt>
                <c:pt idx="7794">
                  <c:v>155890</c:v>
                </c:pt>
                <c:pt idx="7795">
                  <c:v>155910</c:v>
                </c:pt>
                <c:pt idx="7796">
                  <c:v>155930</c:v>
                </c:pt>
                <c:pt idx="7797">
                  <c:v>155950</c:v>
                </c:pt>
                <c:pt idx="7798">
                  <c:v>155970</c:v>
                </c:pt>
                <c:pt idx="7799">
                  <c:v>155990</c:v>
                </c:pt>
                <c:pt idx="7800">
                  <c:v>156010</c:v>
                </c:pt>
                <c:pt idx="7801">
                  <c:v>156030</c:v>
                </c:pt>
                <c:pt idx="7802">
                  <c:v>156050</c:v>
                </c:pt>
                <c:pt idx="7803">
                  <c:v>156070</c:v>
                </c:pt>
                <c:pt idx="7804">
                  <c:v>156090</c:v>
                </c:pt>
                <c:pt idx="7805">
                  <c:v>156110</c:v>
                </c:pt>
                <c:pt idx="7806">
                  <c:v>156130</c:v>
                </c:pt>
                <c:pt idx="7807">
                  <c:v>156150</c:v>
                </c:pt>
                <c:pt idx="7808">
                  <c:v>156170</c:v>
                </c:pt>
                <c:pt idx="7809">
                  <c:v>156190</c:v>
                </c:pt>
                <c:pt idx="7810">
                  <c:v>156210</c:v>
                </c:pt>
                <c:pt idx="7811">
                  <c:v>156230</c:v>
                </c:pt>
                <c:pt idx="7812">
                  <c:v>156250</c:v>
                </c:pt>
                <c:pt idx="7813">
                  <c:v>156270</c:v>
                </c:pt>
                <c:pt idx="7814">
                  <c:v>156290</c:v>
                </c:pt>
                <c:pt idx="7815">
                  <c:v>156310</c:v>
                </c:pt>
                <c:pt idx="7816">
                  <c:v>156330</c:v>
                </c:pt>
                <c:pt idx="7817">
                  <c:v>156350</c:v>
                </c:pt>
                <c:pt idx="7818">
                  <c:v>156370</c:v>
                </c:pt>
                <c:pt idx="7819">
                  <c:v>156390</c:v>
                </c:pt>
                <c:pt idx="7820">
                  <c:v>156410</c:v>
                </c:pt>
                <c:pt idx="7821">
                  <c:v>156430</c:v>
                </c:pt>
                <c:pt idx="7822">
                  <c:v>156450</c:v>
                </c:pt>
                <c:pt idx="7823">
                  <c:v>156470</c:v>
                </c:pt>
                <c:pt idx="7824">
                  <c:v>156490</c:v>
                </c:pt>
                <c:pt idx="7825">
                  <c:v>156510</c:v>
                </c:pt>
                <c:pt idx="7826">
                  <c:v>156530</c:v>
                </c:pt>
                <c:pt idx="7827">
                  <c:v>156550</c:v>
                </c:pt>
                <c:pt idx="7828">
                  <c:v>156570</c:v>
                </c:pt>
                <c:pt idx="7829">
                  <c:v>156590</c:v>
                </c:pt>
                <c:pt idx="7830">
                  <c:v>156610</c:v>
                </c:pt>
                <c:pt idx="7831">
                  <c:v>156630</c:v>
                </c:pt>
                <c:pt idx="7832">
                  <c:v>156650</c:v>
                </c:pt>
                <c:pt idx="7833">
                  <c:v>156670</c:v>
                </c:pt>
                <c:pt idx="7834">
                  <c:v>156690</c:v>
                </c:pt>
                <c:pt idx="7835">
                  <c:v>156710</c:v>
                </c:pt>
                <c:pt idx="7836">
                  <c:v>156730</c:v>
                </c:pt>
                <c:pt idx="7837">
                  <c:v>156750</c:v>
                </c:pt>
                <c:pt idx="7838">
                  <c:v>156770</c:v>
                </c:pt>
                <c:pt idx="7839">
                  <c:v>156790</c:v>
                </c:pt>
                <c:pt idx="7840">
                  <c:v>156810</c:v>
                </c:pt>
                <c:pt idx="7841">
                  <c:v>156830</c:v>
                </c:pt>
                <c:pt idx="7842">
                  <c:v>156850</c:v>
                </c:pt>
                <c:pt idx="7843">
                  <c:v>156870</c:v>
                </c:pt>
                <c:pt idx="7844">
                  <c:v>156890</c:v>
                </c:pt>
                <c:pt idx="7845">
                  <c:v>156910</c:v>
                </c:pt>
                <c:pt idx="7846">
                  <c:v>156930</c:v>
                </c:pt>
                <c:pt idx="7847">
                  <c:v>156950</c:v>
                </c:pt>
                <c:pt idx="7848">
                  <c:v>156970</c:v>
                </c:pt>
                <c:pt idx="7849">
                  <c:v>156990</c:v>
                </c:pt>
                <c:pt idx="7850">
                  <c:v>157010</c:v>
                </c:pt>
                <c:pt idx="7851">
                  <c:v>157030</c:v>
                </c:pt>
                <c:pt idx="7852">
                  <c:v>157050</c:v>
                </c:pt>
                <c:pt idx="7853">
                  <c:v>157070</c:v>
                </c:pt>
                <c:pt idx="7854">
                  <c:v>157090</c:v>
                </c:pt>
                <c:pt idx="7855">
                  <c:v>157110</c:v>
                </c:pt>
                <c:pt idx="7856">
                  <c:v>157130</c:v>
                </c:pt>
                <c:pt idx="7857">
                  <c:v>157150</c:v>
                </c:pt>
                <c:pt idx="7858">
                  <c:v>157170</c:v>
                </c:pt>
                <c:pt idx="7859">
                  <c:v>157190</c:v>
                </c:pt>
                <c:pt idx="7860">
                  <c:v>157210</c:v>
                </c:pt>
                <c:pt idx="7861">
                  <c:v>157230</c:v>
                </c:pt>
                <c:pt idx="7862">
                  <c:v>157250</c:v>
                </c:pt>
                <c:pt idx="7863">
                  <c:v>157270</c:v>
                </c:pt>
                <c:pt idx="7864">
                  <c:v>157290</c:v>
                </c:pt>
                <c:pt idx="7865">
                  <c:v>157310</c:v>
                </c:pt>
                <c:pt idx="7866">
                  <c:v>157330</c:v>
                </c:pt>
                <c:pt idx="7867">
                  <c:v>157350</c:v>
                </c:pt>
                <c:pt idx="7868">
                  <c:v>157370</c:v>
                </c:pt>
                <c:pt idx="7869">
                  <c:v>157390</c:v>
                </c:pt>
                <c:pt idx="7870">
                  <c:v>157410</c:v>
                </c:pt>
                <c:pt idx="7871">
                  <c:v>157430</c:v>
                </c:pt>
                <c:pt idx="7872">
                  <c:v>157450</c:v>
                </c:pt>
                <c:pt idx="7873">
                  <c:v>157470</c:v>
                </c:pt>
                <c:pt idx="7874">
                  <c:v>157490</c:v>
                </c:pt>
                <c:pt idx="7875">
                  <c:v>157510</c:v>
                </c:pt>
                <c:pt idx="7876">
                  <c:v>157530</c:v>
                </c:pt>
                <c:pt idx="7877">
                  <c:v>157550</c:v>
                </c:pt>
                <c:pt idx="7878">
                  <c:v>157570</c:v>
                </c:pt>
                <c:pt idx="7879">
                  <c:v>157590</c:v>
                </c:pt>
                <c:pt idx="7880">
                  <c:v>157610</c:v>
                </c:pt>
                <c:pt idx="7881">
                  <c:v>157630</c:v>
                </c:pt>
                <c:pt idx="7882">
                  <c:v>157650</c:v>
                </c:pt>
                <c:pt idx="7883">
                  <c:v>157670</c:v>
                </c:pt>
                <c:pt idx="7884">
                  <c:v>157690</c:v>
                </c:pt>
                <c:pt idx="7885">
                  <c:v>157710</c:v>
                </c:pt>
                <c:pt idx="7886">
                  <c:v>157730</c:v>
                </c:pt>
                <c:pt idx="7887">
                  <c:v>157750</c:v>
                </c:pt>
                <c:pt idx="7888">
                  <c:v>157770</c:v>
                </c:pt>
                <c:pt idx="7889">
                  <c:v>157790</c:v>
                </c:pt>
                <c:pt idx="7890">
                  <c:v>157810</c:v>
                </c:pt>
                <c:pt idx="7891">
                  <c:v>157830</c:v>
                </c:pt>
                <c:pt idx="7892">
                  <c:v>157850</c:v>
                </c:pt>
                <c:pt idx="7893">
                  <c:v>157870</c:v>
                </c:pt>
                <c:pt idx="7894">
                  <c:v>157890</c:v>
                </c:pt>
                <c:pt idx="7895">
                  <c:v>157910</c:v>
                </c:pt>
                <c:pt idx="7896">
                  <c:v>157930</c:v>
                </c:pt>
                <c:pt idx="7897">
                  <c:v>157950</c:v>
                </c:pt>
                <c:pt idx="7898">
                  <c:v>157970</c:v>
                </c:pt>
                <c:pt idx="7899">
                  <c:v>157990</c:v>
                </c:pt>
                <c:pt idx="7900">
                  <c:v>158010</c:v>
                </c:pt>
                <c:pt idx="7901">
                  <c:v>158030</c:v>
                </c:pt>
                <c:pt idx="7902">
                  <c:v>158050</c:v>
                </c:pt>
                <c:pt idx="7903">
                  <c:v>158070</c:v>
                </c:pt>
                <c:pt idx="7904">
                  <c:v>158090</c:v>
                </c:pt>
                <c:pt idx="7905">
                  <c:v>158110</c:v>
                </c:pt>
                <c:pt idx="7906">
                  <c:v>158130</c:v>
                </c:pt>
                <c:pt idx="7907">
                  <c:v>158150</c:v>
                </c:pt>
                <c:pt idx="7908">
                  <c:v>158170</c:v>
                </c:pt>
                <c:pt idx="7909">
                  <c:v>158190</c:v>
                </c:pt>
                <c:pt idx="7910">
                  <c:v>158210</c:v>
                </c:pt>
                <c:pt idx="7911">
                  <c:v>158230</c:v>
                </c:pt>
                <c:pt idx="7912">
                  <c:v>158250</c:v>
                </c:pt>
                <c:pt idx="7913">
                  <c:v>158270</c:v>
                </c:pt>
                <c:pt idx="7914">
                  <c:v>158290</c:v>
                </c:pt>
                <c:pt idx="7915">
                  <c:v>158310</c:v>
                </c:pt>
                <c:pt idx="7916">
                  <c:v>158330</c:v>
                </c:pt>
                <c:pt idx="7917">
                  <c:v>158350</c:v>
                </c:pt>
                <c:pt idx="7918">
                  <c:v>158370</c:v>
                </c:pt>
                <c:pt idx="7919">
                  <c:v>158390</c:v>
                </c:pt>
                <c:pt idx="7920">
                  <c:v>158410</c:v>
                </c:pt>
                <c:pt idx="7921">
                  <c:v>158430</c:v>
                </c:pt>
                <c:pt idx="7922">
                  <c:v>158450</c:v>
                </c:pt>
                <c:pt idx="7923">
                  <c:v>158470</c:v>
                </c:pt>
                <c:pt idx="7924">
                  <c:v>158490</c:v>
                </c:pt>
                <c:pt idx="7925">
                  <c:v>158510</c:v>
                </c:pt>
                <c:pt idx="7926">
                  <c:v>158530</c:v>
                </c:pt>
                <c:pt idx="7927">
                  <c:v>158550</c:v>
                </c:pt>
                <c:pt idx="7928">
                  <c:v>158570</c:v>
                </c:pt>
                <c:pt idx="7929">
                  <c:v>158590</c:v>
                </c:pt>
                <c:pt idx="7930">
                  <c:v>158610</c:v>
                </c:pt>
                <c:pt idx="7931">
                  <c:v>158630</c:v>
                </c:pt>
                <c:pt idx="7932">
                  <c:v>158650</c:v>
                </c:pt>
                <c:pt idx="7933">
                  <c:v>158670</c:v>
                </c:pt>
                <c:pt idx="7934">
                  <c:v>158690</c:v>
                </c:pt>
                <c:pt idx="7935">
                  <c:v>158710</c:v>
                </c:pt>
                <c:pt idx="7936">
                  <c:v>158730</c:v>
                </c:pt>
                <c:pt idx="7937">
                  <c:v>158750</c:v>
                </c:pt>
                <c:pt idx="7938">
                  <c:v>158770</c:v>
                </c:pt>
                <c:pt idx="7939">
                  <c:v>158790</c:v>
                </c:pt>
                <c:pt idx="7940">
                  <c:v>158810</c:v>
                </c:pt>
                <c:pt idx="7941">
                  <c:v>158830</c:v>
                </c:pt>
                <c:pt idx="7942">
                  <c:v>158850</c:v>
                </c:pt>
                <c:pt idx="7943">
                  <c:v>158870</c:v>
                </c:pt>
                <c:pt idx="7944">
                  <c:v>158890</c:v>
                </c:pt>
                <c:pt idx="7945">
                  <c:v>158910</c:v>
                </c:pt>
                <c:pt idx="7946">
                  <c:v>158930</c:v>
                </c:pt>
                <c:pt idx="7947">
                  <c:v>158950</c:v>
                </c:pt>
                <c:pt idx="7948">
                  <c:v>158970</c:v>
                </c:pt>
                <c:pt idx="7949">
                  <c:v>158990</c:v>
                </c:pt>
                <c:pt idx="7950">
                  <c:v>159010</c:v>
                </c:pt>
                <c:pt idx="7951">
                  <c:v>159030</c:v>
                </c:pt>
                <c:pt idx="7952">
                  <c:v>159050</c:v>
                </c:pt>
                <c:pt idx="7953">
                  <c:v>159070</c:v>
                </c:pt>
                <c:pt idx="7954">
                  <c:v>159090</c:v>
                </c:pt>
                <c:pt idx="7955">
                  <c:v>159110</c:v>
                </c:pt>
                <c:pt idx="7956">
                  <c:v>159130</c:v>
                </c:pt>
                <c:pt idx="7957">
                  <c:v>159150</c:v>
                </c:pt>
                <c:pt idx="7958">
                  <c:v>159170</c:v>
                </c:pt>
                <c:pt idx="7959">
                  <c:v>159190</c:v>
                </c:pt>
                <c:pt idx="7960">
                  <c:v>159210</c:v>
                </c:pt>
                <c:pt idx="7961">
                  <c:v>159230</c:v>
                </c:pt>
                <c:pt idx="7962">
                  <c:v>159250</c:v>
                </c:pt>
                <c:pt idx="7963">
                  <c:v>159270</c:v>
                </c:pt>
                <c:pt idx="7964">
                  <c:v>159290</c:v>
                </c:pt>
                <c:pt idx="7965">
                  <c:v>159310</c:v>
                </c:pt>
                <c:pt idx="7966">
                  <c:v>159330</c:v>
                </c:pt>
                <c:pt idx="7967">
                  <c:v>159350</c:v>
                </c:pt>
                <c:pt idx="7968">
                  <c:v>159370</c:v>
                </c:pt>
                <c:pt idx="7969">
                  <c:v>159390</c:v>
                </c:pt>
                <c:pt idx="7970">
                  <c:v>159410</c:v>
                </c:pt>
                <c:pt idx="7971">
                  <c:v>159430</c:v>
                </c:pt>
                <c:pt idx="7972">
                  <c:v>159450</c:v>
                </c:pt>
                <c:pt idx="7973">
                  <c:v>159470</c:v>
                </c:pt>
                <c:pt idx="7974">
                  <c:v>159490</c:v>
                </c:pt>
                <c:pt idx="7975">
                  <c:v>159510</c:v>
                </c:pt>
                <c:pt idx="7976">
                  <c:v>159530</c:v>
                </c:pt>
                <c:pt idx="7977">
                  <c:v>159550</c:v>
                </c:pt>
                <c:pt idx="7978">
                  <c:v>159570</c:v>
                </c:pt>
                <c:pt idx="7979">
                  <c:v>159590</c:v>
                </c:pt>
                <c:pt idx="7980">
                  <c:v>159610</c:v>
                </c:pt>
                <c:pt idx="7981">
                  <c:v>159630</c:v>
                </c:pt>
                <c:pt idx="7982">
                  <c:v>159650</c:v>
                </c:pt>
                <c:pt idx="7983">
                  <c:v>159670</c:v>
                </c:pt>
                <c:pt idx="7984">
                  <c:v>159690</c:v>
                </c:pt>
                <c:pt idx="7985">
                  <c:v>159710</c:v>
                </c:pt>
                <c:pt idx="7986">
                  <c:v>159730</c:v>
                </c:pt>
                <c:pt idx="7987">
                  <c:v>159750</c:v>
                </c:pt>
                <c:pt idx="7988">
                  <c:v>159770</c:v>
                </c:pt>
                <c:pt idx="7989">
                  <c:v>159790</c:v>
                </c:pt>
                <c:pt idx="7990">
                  <c:v>159810</c:v>
                </c:pt>
                <c:pt idx="7991">
                  <c:v>159830</c:v>
                </c:pt>
                <c:pt idx="7992">
                  <c:v>159850</c:v>
                </c:pt>
                <c:pt idx="7993">
                  <c:v>159870</c:v>
                </c:pt>
                <c:pt idx="7994">
                  <c:v>159890</c:v>
                </c:pt>
                <c:pt idx="7995">
                  <c:v>159910</c:v>
                </c:pt>
                <c:pt idx="7996">
                  <c:v>159930</c:v>
                </c:pt>
                <c:pt idx="7997">
                  <c:v>159950</c:v>
                </c:pt>
                <c:pt idx="7998">
                  <c:v>159970</c:v>
                </c:pt>
                <c:pt idx="7999">
                  <c:v>159990</c:v>
                </c:pt>
                <c:pt idx="8000">
                  <c:v>160010</c:v>
                </c:pt>
                <c:pt idx="8001">
                  <c:v>160030</c:v>
                </c:pt>
                <c:pt idx="8002">
                  <c:v>160050</c:v>
                </c:pt>
                <c:pt idx="8003">
                  <c:v>160070</c:v>
                </c:pt>
                <c:pt idx="8004">
                  <c:v>160090</c:v>
                </c:pt>
                <c:pt idx="8005">
                  <c:v>160110</c:v>
                </c:pt>
                <c:pt idx="8006">
                  <c:v>160130</c:v>
                </c:pt>
                <c:pt idx="8007">
                  <c:v>160150</c:v>
                </c:pt>
                <c:pt idx="8008">
                  <c:v>160170</c:v>
                </c:pt>
                <c:pt idx="8009">
                  <c:v>160190</c:v>
                </c:pt>
                <c:pt idx="8010">
                  <c:v>160210</c:v>
                </c:pt>
                <c:pt idx="8011">
                  <c:v>160230</c:v>
                </c:pt>
                <c:pt idx="8012">
                  <c:v>160250</c:v>
                </c:pt>
                <c:pt idx="8013">
                  <c:v>160270</c:v>
                </c:pt>
                <c:pt idx="8014">
                  <c:v>160290</c:v>
                </c:pt>
                <c:pt idx="8015">
                  <c:v>160310</c:v>
                </c:pt>
                <c:pt idx="8016">
                  <c:v>160330</c:v>
                </c:pt>
                <c:pt idx="8017">
                  <c:v>160350</c:v>
                </c:pt>
                <c:pt idx="8018">
                  <c:v>160370</c:v>
                </c:pt>
                <c:pt idx="8019">
                  <c:v>160390</c:v>
                </c:pt>
                <c:pt idx="8020">
                  <c:v>160410</c:v>
                </c:pt>
                <c:pt idx="8021">
                  <c:v>160430</c:v>
                </c:pt>
                <c:pt idx="8022">
                  <c:v>160450</c:v>
                </c:pt>
                <c:pt idx="8023">
                  <c:v>160470</c:v>
                </c:pt>
                <c:pt idx="8024">
                  <c:v>160490</c:v>
                </c:pt>
                <c:pt idx="8025">
                  <c:v>160510</c:v>
                </c:pt>
                <c:pt idx="8026">
                  <c:v>160530</c:v>
                </c:pt>
                <c:pt idx="8027">
                  <c:v>160550</c:v>
                </c:pt>
                <c:pt idx="8028">
                  <c:v>160570</c:v>
                </c:pt>
                <c:pt idx="8029">
                  <c:v>160590</c:v>
                </c:pt>
                <c:pt idx="8030">
                  <c:v>160610</c:v>
                </c:pt>
                <c:pt idx="8031">
                  <c:v>160630</c:v>
                </c:pt>
                <c:pt idx="8032">
                  <c:v>160650</c:v>
                </c:pt>
                <c:pt idx="8033">
                  <c:v>160670</c:v>
                </c:pt>
                <c:pt idx="8034">
                  <c:v>160690</c:v>
                </c:pt>
                <c:pt idx="8035">
                  <c:v>160710</c:v>
                </c:pt>
                <c:pt idx="8036">
                  <c:v>160730</c:v>
                </c:pt>
                <c:pt idx="8037">
                  <c:v>160750</c:v>
                </c:pt>
                <c:pt idx="8038">
                  <c:v>160770</c:v>
                </c:pt>
                <c:pt idx="8039">
                  <c:v>160790</c:v>
                </c:pt>
                <c:pt idx="8040">
                  <c:v>160810</c:v>
                </c:pt>
                <c:pt idx="8041">
                  <c:v>160830</c:v>
                </c:pt>
                <c:pt idx="8042">
                  <c:v>160850</c:v>
                </c:pt>
                <c:pt idx="8043">
                  <c:v>160870</c:v>
                </c:pt>
                <c:pt idx="8044">
                  <c:v>160890</c:v>
                </c:pt>
                <c:pt idx="8045">
                  <c:v>160910</c:v>
                </c:pt>
                <c:pt idx="8046">
                  <c:v>160930</c:v>
                </c:pt>
                <c:pt idx="8047">
                  <c:v>160950</c:v>
                </c:pt>
                <c:pt idx="8048">
                  <c:v>160970</c:v>
                </c:pt>
                <c:pt idx="8049">
                  <c:v>160990</c:v>
                </c:pt>
                <c:pt idx="8050">
                  <c:v>161010</c:v>
                </c:pt>
                <c:pt idx="8051">
                  <c:v>161030</c:v>
                </c:pt>
                <c:pt idx="8052">
                  <c:v>161050</c:v>
                </c:pt>
                <c:pt idx="8053">
                  <c:v>161070</c:v>
                </c:pt>
                <c:pt idx="8054">
                  <c:v>161090</c:v>
                </c:pt>
                <c:pt idx="8055">
                  <c:v>161110</c:v>
                </c:pt>
                <c:pt idx="8056">
                  <c:v>161130</c:v>
                </c:pt>
                <c:pt idx="8057">
                  <c:v>161150</c:v>
                </c:pt>
                <c:pt idx="8058">
                  <c:v>161170</c:v>
                </c:pt>
                <c:pt idx="8059">
                  <c:v>161190</c:v>
                </c:pt>
                <c:pt idx="8060">
                  <c:v>161210</c:v>
                </c:pt>
                <c:pt idx="8061">
                  <c:v>161230</c:v>
                </c:pt>
                <c:pt idx="8062">
                  <c:v>161250</c:v>
                </c:pt>
                <c:pt idx="8063">
                  <c:v>161270</c:v>
                </c:pt>
                <c:pt idx="8064">
                  <c:v>161290</c:v>
                </c:pt>
                <c:pt idx="8065">
                  <c:v>161310</c:v>
                </c:pt>
                <c:pt idx="8066">
                  <c:v>161330</c:v>
                </c:pt>
                <c:pt idx="8067">
                  <c:v>161350</c:v>
                </c:pt>
                <c:pt idx="8068">
                  <c:v>161370</c:v>
                </c:pt>
                <c:pt idx="8069">
                  <c:v>161390</c:v>
                </c:pt>
                <c:pt idx="8070">
                  <c:v>161410</c:v>
                </c:pt>
                <c:pt idx="8071">
                  <c:v>161430</c:v>
                </c:pt>
                <c:pt idx="8072">
                  <c:v>161450</c:v>
                </c:pt>
                <c:pt idx="8073">
                  <c:v>161470</c:v>
                </c:pt>
                <c:pt idx="8074">
                  <c:v>161490</c:v>
                </c:pt>
                <c:pt idx="8075">
                  <c:v>161510</c:v>
                </c:pt>
                <c:pt idx="8076">
                  <c:v>161530</c:v>
                </c:pt>
                <c:pt idx="8077">
                  <c:v>161550</c:v>
                </c:pt>
                <c:pt idx="8078">
                  <c:v>161570</c:v>
                </c:pt>
                <c:pt idx="8079">
                  <c:v>161590</c:v>
                </c:pt>
                <c:pt idx="8080">
                  <c:v>161610</c:v>
                </c:pt>
                <c:pt idx="8081">
                  <c:v>161630</c:v>
                </c:pt>
                <c:pt idx="8082">
                  <c:v>161650</c:v>
                </c:pt>
                <c:pt idx="8083">
                  <c:v>161670</c:v>
                </c:pt>
                <c:pt idx="8084">
                  <c:v>161690</c:v>
                </c:pt>
                <c:pt idx="8085">
                  <c:v>161710</c:v>
                </c:pt>
                <c:pt idx="8086">
                  <c:v>161730</c:v>
                </c:pt>
                <c:pt idx="8087">
                  <c:v>161750</c:v>
                </c:pt>
                <c:pt idx="8088">
                  <c:v>161770</c:v>
                </c:pt>
                <c:pt idx="8089">
                  <c:v>161790</c:v>
                </c:pt>
                <c:pt idx="8090">
                  <c:v>161810</c:v>
                </c:pt>
                <c:pt idx="8091">
                  <c:v>161830</c:v>
                </c:pt>
                <c:pt idx="8092">
                  <c:v>161850</c:v>
                </c:pt>
                <c:pt idx="8093">
                  <c:v>161870</c:v>
                </c:pt>
                <c:pt idx="8094">
                  <c:v>161890</c:v>
                </c:pt>
                <c:pt idx="8095">
                  <c:v>161910</c:v>
                </c:pt>
                <c:pt idx="8096">
                  <c:v>161930</c:v>
                </c:pt>
                <c:pt idx="8097">
                  <c:v>161950</c:v>
                </c:pt>
                <c:pt idx="8098">
                  <c:v>161970</c:v>
                </c:pt>
                <c:pt idx="8099">
                  <c:v>161990</c:v>
                </c:pt>
                <c:pt idx="8100">
                  <c:v>162010</c:v>
                </c:pt>
                <c:pt idx="8101">
                  <c:v>162030</c:v>
                </c:pt>
                <c:pt idx="8102">
                  <c:v>162050</c:v>
                </c:pt>
                <c:pt idx="8103">
                  <c:v>162070</c:v>
                </c:pt>
                <c:pt idx="8104">
                  <c:v>162090</c:v>
                </c:pt>
                <c:pt idx="8105">
                  <c:v>162110</c:v>
                </c:pt>
                <c:pt idx="8106">
                  <c:v>162130</c:v>
                </c:pt>
                <c:pt idx="8107">
                  <c:v>162150</c:v>
                </c:pt>
                <c:pt idx="8108">
                  <c:v>162170</c:v>
                </c:pt>
                <c:pt idx="8109">
                  <c:v>162190</c:v>
                </c:pt>
                <c:pt idx="8110">
                  <c:v>162210</c:v>
                </c:pt>
                <c:pt idx="8111">
                  <c:v>162230</c:v>
                </c:pt>
                <c:pt idx="8112">
                  <c:v>162250</c:v>
                </c:pt>
                <c:pt idx="8113">
                  <c:v>162270</c:v>
                </c:pt>
                <c:pt idx="8114">
                  <c:v>162290</c:v>
                </c:pt>
                <c:pt idx="8115">
                  <c:v>162310</c:v>
                </c:pt>
                <c:pt idx="8116">
                  <c:v>162330</c:v>
                </c:pt>
                <c:pt idx="8117">
                  <c:v>162350</c:v>
                </c:pt>
                <c:pt idx="8118">
                  <c:v>162370</c:v>
                </c:pt>
                <c:pt idx="8119">
                  <c:v>162390</c:v>
                </c:pt>
                <c:pt idx="8120">
                  <c:v>162410</c:v>
                </c:pt>
                <c:pt idx="8121">
                  <c:v>162430</c:v>
                </c:pt>
                <c:pt idx="8122">
                  <c:v>162450</c:v>
                </c:pt>
                <c:pt idx="8123">
                  <c:v>162470</c:v>
                </c:pt>
                <c:pt idx="8124">
                  <c:v>162490</c:v>
                </c:pt>
                <c:pt idx="8125">
                  <c:v>162510</c:v>
                </c:pt>
                <c:pt idx="8126">
                  <c:v>162530</c:v>
                </c:pt>
                <c:pt idx="8127">
                  <c:v>162550</c:v>
                </c:pt>
                <c:pt idx="8128">
                  <c:v>162570</c:v>
                </c:pt>
                <c:pt idx="8129">
                  <c:v>162590</c:v>
                </c:pt>
                <c:pt idx="8130">
                  <c:v>162610</c:v>
                </c:pt>
                <c:pt idx="8131">
                  <c:v>162630</c:v>
                </c:pt>
                <c:pt idx="8132">
                  <c:v>162650</c:v>
                </c:pt>
                <c:pt idx="8133">
                  <c:v>162670</c:v>
                </c:pt>
                <c:pt idx="8134">
                  <c:v>162690</c:v>
                </c:pt>
                <c:pt idx="8135">
                  <c:v>162710</c:v>
                </c:pt>
                <c:pt idx="8136">
                  <c:v>162730</c:v>
                </c:pt>
                <c:pt idx="8137">
                  <c:v>162750</c:v>
                </c:pt>
                <c:pt idx="8138">
                  <c:v>162770</c:v>
                </c:pt>
                <c:pt idx="8139">
                  <c:v>162790</c:v>
                </c:pt>
                <c:pt idx="8140">
                  <c:v>162810</c:v>
                </c:pt>
                <c:pt idx="8141">
                  <c:v>162830</c:v>
                </c:pt>
                <c:pt idx="8142">
                  <c:v>162850</c:v>
                </c:pt>
                <c:pt idx="8143">
                  <c:v>162870</c:v>
                </c:pt>
                <c:pt idx="8144">
                  <c:v>162890</c:v>
                </c:pt>
                <c:pt idx="8145">
                  <c:v>162910</c:v>
                </c:pt>
                <c:pt idx="8146">
                  <c:v>162930</c:v>
                </c:pt>
                <c:pt idx="8147">
                  <c:v>162950</c:v>
                </c:pt>
                <c:pt idx="8148">
                  <c:v>162970</c:v>
                </c:pt>
                <c:pt idx="8149">
                  <c:v>162990</c:v>
                </c:pt>
                <c:pt idx="8150">
                  <c:v>163010</c:v>
                </c:pt>
                <c:pt idx="8151">
                  <c:v>163030</c:v>
                </c:pt>
                <c:pt idx="8152">
                  <c:v>163050</c:v>
                </c:pt>
                <c:pt idx="8153">
                  <c:v>163070</c:v>
                </c:pt>
                <c:pt idx="8154">
                  <c:v>163090</c:v>
                </c:pt>
                <c:pt idx="8155">
                  <c:v>163110</c:v>
                </c:pt>
                <c:pt idx="8156">
                  <c:v>163130</c:v>
                </c:pt>
                <c:pt idx="8157">
                  <c:v>163150</c:v>
                </c:pt>
                <c:pt idx="8158">
                  <c:v>163170</c:v>
                </c:pt>
                <c:pt idx="8159">
                  <c:v>163190</c:v>
                </c:pt>
                <c:pt idx="8160">
                  <c:v>163210</c:v>
                </c:pt>
                <c:pt idx="8161">
                  <c:v>163230</c:v>
                </c:pt>
                <c:pt idx="8162">
                  <c:v>163250</c:v>
                </c:pt>
                <c:pt idx="8163">
                  <c:v>163270</c:v>
                </c:pt>
                <c:pt idx="8164">
                  <c:v>163290</c:v>
                </c:pt>
                <c:pt idx="8165">
                  <c:v>163310</c:v>
                </c:pt>
                <c:pt idx="8166">
                  <c:v>163330</c:v>
                </c:pt>
                <c:pt idx="8167">
                  <c:v>163350</c:v>
                </c:pt>
                <c:pt idx="8168">
                  <c:v>163370</c:v>
                </c:pt>
                <c:pt idx="8169">
                  <c:v>163390</c:v>
                </c:pt>
                <c:pt idx="8170">
                  <c:v>163410</c:v>
                </c:pt>
                <c:pt idx="8171">
                  <c:v>163430</c:v>
                </c:pt>
                <c:pt idx="8172">
                  <c:v>163450</c:v>
                </c:pt>
                <c:pt idx="8173">
                  <c:v>163470</c:v>
                </c:pt>
                <c:pt idx="8174">
                  <c:v>163490</c:v>
                </c:pt>
                <c:pt idx="8175">
                  <c:v>163510</c:v>
                </c:pt>
                <c:pt idx="8176">
                  <c:v>163530</c:v>
                </c:pt>
                <c:pt idx="8177">
                  <c:v>163550</c:v>
                </c:pt>
                <c:pt idx="8178">
                  <c:v>163570</c:v>
                </c:pt>
                <c:pt idx="8179">
                  <c:v>163590</c:v>
                </c:pt>
                <c:pt idx="8180">
                  <c:v>163610</c:v>
                </c:pt>
                <c:pt idx="8181">
                  <c:v>163630</c:v>
                </c:pt>
                <c:pt idx="8182">
                  <c:v>163650</c:v>
                </c:pt>
                <c:pt idx="8183">
                  <c:v>163670</c:v>
                </c:pt>
                <c:pt idx="8184">
                  <c:v>163690</c:v>
                </c:pt>
                <c:pt idx="8185">
                  <c:v>163710</c:v>
                </c:pt>
                <c:pt idx="8186">
                  <c:v>163730</c:v>
                </c:pt>
                <c:pt idx="8187">
                  <c:v>163750</c:v>
                </c:pt>
                <c:pt idx="8188">
                  <c:v>163770</c:v>
                </c:pt>
                <c:pt idx="8189">
                  <c:v>163790</c:v>
                </c:pt>
                <c:pt idx="8190">
                  <c:v>163810</c:v>
                </c:pt>
                <c:pt idx="8191">
                  <c:v>163830</c:v>
                </c:pt>
                <c:pt idx="8192">
                  <c:v>163850</c:v>
                </c:pt>
                <c:pt idx="8193">
                  <c:v>163870</c:v>
                </c:pt>
                <c:pt idx="8194">
                  <c:v>163890</c:v>
                </c:pt>
                <c:pt idx="8195">
                  <c:v>163910</c:v>
                </c:pt>
                <c:pt idx="8196">
                  <c:v>163930</c:v>
                </c:pt>
                <c:pt idx="8197">
                  <c:v>163950</c:v>
                </c:pt>
                <c:pt idx="8198">
                  <c:v>163970</c:v>
                </c:pt>
                <c:pt idx="8199">
                  <c:v>163990</c:v>
                </c:pt>
                <c:pt idx="8200">
                  <c:v>164010</c:v>
                </c:pt>
                <c:pt idx="8201">
                  <c:v>164030</c:v>
                </c:pt>
                <c:pt idx="8202">
                  <c:v>164050</c:v>
                </c:pt>
                <c:pt idx="8203">
                  <c:v>164070</c:v>
                </c:pt>
                <c:pt idx="8204">
                  <c:v>164090</c:v>
                </c:pt>
                <c:pt idx="8205">
                  <c:v>164110</c:v>
                </c:pt>
                <c:pt idx="8206">
                  <c:v>164130</c:v>
                </c:pt>
                <c:pt idx="8207">
                  <c:v>164150</c:v>
                </c:pt>
                <c:pt idx="8208">
                  <c:v>164170</c:v>
                </c:pt>
                <c:pt idx="8209">
                  <c:v>164190</c:v>
                </c:pt>
                <c:pt idx="8210">
                  <c:v>164210</c:v>
                </c:pt>
                <c:pt idx="8211">
                  <c:v>164230</c:v>
                </c:pt>
                <c:pt idx="8212">
                  <c:v>164250</c:v>
                </c:pt>
                <c:pt idx="8213">
                  <c:v>164270</c:v>
                </c:pt>
                <c:pt idx="8214">
                  <c:v>164290</c:v>
                </c:pt>
                <c:pt idx="8215">
                  <c:v>164310</c:v>
                </c:pt>
                <c:pt idx="8216">
                  <c:v>164330</c:v>
                </c:pt>
                <c:pt idx="8217">
                  <c:v>164350</c:v>
                </c:pt>
                <c:pt idx="8218">
                  <c:v>164370</c:v>
                </c:pt>
                <c:pt idx="8219">
                  <c:v>164390</c:v>
                </c:pt>
                <c:pt idx="8220">
                  <c:v>164410</c:v>
                </c:pt>
                <c:pt idx="8221">
                  <c:v>164430</c:v>
                </c:pt>
                <c:pt idx="8222">
                  <c:v>164450</c:v>
                </c:pt>
                <c:pt idx="8223">
                  <c:v>164470</c:v>
                </c:pt>
                <c:pt idx="8224">
                  <c:v>164490</c:v>
                </c:pt>
                <c:pt idx="8225">
                  <c:v>164510</c:v>
                </c:pt>
                <c:pt idx="8226">
                  <c:v>164530</c:v>
                </c:pt>
                <c:pt idx="8227">
                  <c:v>164550</c:v>
                </c:pt>
                <c:pt idx="8228">
                  <c:v>164570</c:v>
                </c:pt>
                <c:pt idx="8229">
                  <c:v>164590</c:v>
                </c:pt>
                <c:pt idx="8230">
                  <c:v>164610</c:v>
                </c:pt>
                <c:pt idx="8231">
                  <c:v>164630</c:v>
                </c:pt>
                <c:pt idx="8232">
                  <c:v>164650</c:v>
                </c:pt>
                <c:pt idx="8233">
                  <c:v>164670</c:v>
                </c:pt>
                <c:pt idx="8234">
                  <c:v>164690</c:v>
                </c:pt>
                <c:pt idx="8235">
                  <c:v>164710</c:v>
                </c:pt>
                <c:pt idx="8236">
                  <c:v>164730</c:v>
                </c:pt>
                <c:pt idx="8237">
                  <c:v>164750</c:v>
                </c:pt>
                <c:pt idx="8238">
                  <c:v>164770</c:v>
                </c:pt>
                <c:pt idx="8239">
                  <c:v>164790</c:v>
                </c:pt>
                <c:pt idx="8240">
                  <c:v>164810</c:v>
                </c:pt>
                <c:pt idx="8241">
                  <c:v>164830</c:v>
                </c:pt>
                <c:pt idx="8242">
                  <c:v>164850</c:v>
                </c:pt>
                <c:pt idx="8243">
                  <c:v>164870</c:v>
                </c:pt>
                <c:pt idx="8244">
                  <c:v>164890</c:v>
                </c:pt>
                <c:pt idx="8245">
                  <c:v>164910</c:v>
                </c:pt>
                <c:pt idx="8246">
                  <c:v>164930</c:v>
                </c:pt>
                <c:pt idx="8247">
                  <c:v>164950</c:v>
                </c:pt>
                <c:pt idx="8248">
                  <c:v>164970</c:v>
                </c:pt>
                <c:pt idx="8249">
                  <c:v>164990</c:v>
                </c:pt>
                <c:pt idx="8250">
                  <c:v>165010</c:v>
                </c:pt>
                <c:pt idx="8251">
                  <c:v>165030</c:v>
                </c:pt>
                <c:pt idx="8252">
                  <c:v>165050</c:v>
                </c:pt>
                <c:pt idx="8253">
                  <c:v>165070</c:v>
                </c:pt>
                <c:pt idx="8254">
                  <c:v>165090</c:v>
                </c:pt>
                <c:pt idx="8255">
                  <c:v>165110</c:v>
                </c:pt>
                <c:pt idx="8256">
                  <c:v>165130</c:v>
                </c:pt>
                <c:pt idx="8257">
                  <c:v>165150</c:v>
                </c:pt>
                <c:pt idx="8258">
                  <c:v>165170</c:v>
                </c:pt>
                <c:pt idx="8259">
                  <c:v>165190</c:v>
                </c:pt>
                <c:pt idx="8260">
                  <c:v>165210</c:v>
                </c:pt>
                <c:pt idx="8261">
                  <c:v>165230</c:v>
                </c:pt>
                <c:pt idx="8262">
                  <c:v>165250</c:v>
                </c:pt>
                <c:pt idx="8263">
                  <c:v>165270</c:v>
                </c:pt>
                <c:pt idx="8264">
                  <c:v>165290</c:v>
                </c:pt>
                <c:pt idx="8265">
                  <c:v>165310</c:v>
                </c:pt>
                <c:pt idx="8266">
                  <c:v>165330</c:v>
                </c:pt>
                <c:pt idx="8267">
                  <c:v>165350</c:v>
                </c:pt>
                <c:pt idx="8268">
                  <c:v>165370</c:v>
                </c:pt>
                <c:pt idx="8269">
                  <c:v>165390</c:v>
                </c:pt>
                <c:pt idx="8270">
                  <c:v>165410</c:v>
                </c:pt>
                <c:pt idx="8271">
                  <c:v>165430</c:v>
                </c:pt>
                <c:pt idx="8272">
                  <c:v>165450</c:v>
                </c:pt>
                <c:pt idx="8273">
                  <c:v>165470</c:v>
                </c:pt>
                <c:pt idx="8274">
                  <c:v>165490</c:v>
                </c:pt>
                <c:pt idx="8275">
                  <c:v>165510</c:v>
                </c:pt>
                <c:pt idx="8276">
                  <c:v>165530</c:v>
                </c:pt>
                <c:pt idx="8277">
                  <c:v>165550</c:v>
                </c:pt>
                <c:pt idx="8278">
                  <c:v>165570</c:v>
                </c:pt>
                <c:pt idx="8279">
                  <c:v>165590</c:v>
                </c:pt>
                <c:pt idx="8280">
                  <c:v>165610</c:v>
                </c:pt>
                <c:pt idx="8281">
                  <c:v>165630</c:v>
                </c:pt>
                <c:pt idx="8282">
                  <c:v>165650</c:v>
                </c:pt>
                <c:pt idx="8283">
                  <c:v>165670</c:v>
                </c:pt>
                <c:pt idx="8284">
                  <c:v>165690</c:v>
                </c:pt>
                <c:pt idx="8285">
                  <c:v>165710</c:v>
                </c:pt>
                <c:pt idx="8286">
                  <c:v>165730</c:v>
                </c:pt>
                <c:pt idx="8287">
                  <c:v>165750</c:v>
                </c:pt>
                <c:pt idx="8288">
                  <c:v>165770</c:v>
                </c:pt>
                <c:pt idx="8289">
                  <c:v>165790</c:v>
                </c:pt>
                <c:pt idx="8290">
                  <c:v>165810</c:v>
                </c:pt>
                <c:pt idx="8291">
                  <c:v>165830</c:v>
                </c:pt>
                <c:pt idx="8292">
                  <c:v>165850</c:v>
                </c:pt>
                <c:pt idx="8293">
                  <c:v>165870</c:v>
                </c:pt>
                <c:pt idx="8294">
                  <c:v>165890</c:v>
                </c:pt>
                <c:pt idx="8295">
                  <c:v>165910</c:v>
                </c:pt>
                <c:pt idx="8296">
                  <c:v>165930</c:v>
                </c:pt>
                <c:pt idx="8297">
                  <c:v>165950</c:v>
                </c:pt>
                <c:pt idx="8298">
                  <c:v>165970</c:v>
                </c:pt>
                <c:pt idx="8299">
                  <c:v>165990</c:v>
                </c:pt>
                <c:pt idx="8300">
                  <c:v>166010</c:v>
                </c:pt>
                <c:pt idx="8301">
                  <c:v>166030</c:v>
                </c:pt>
                <c:pt idx="8302">
                  <c:v>166050</c:v>
                </c:pt>
                <c:pt idx="8303">
                  <c:v>166070</c:v>
                </c:pt>
                <c:pt idx="8304">
                  <c:v>166090</c:v>
                </c:pt>
                <c:pt idx="8305">
                  <c:v>166110</c:v>
                </c:pt>
                <c:pt idx="8306">
                  <c:v>166130</c:v>
                </c:pt>
                <c:pt idx="8307">
                  <c:v>166150</c:v>
                </c:pt>
                <c:pt idx="8308">
                  <c:v>166170</c:v>
                </c:pt>
                <c:pt idx="8309">
                  <c:v>166190</c:v>
                </c:pt>
                <c:pt idx="8310">
                  <c:v>166210</c:v>
                </c:pt>
                <c:pt idx="8311">
                  <c:v>166230</c:v>
                </c:pt>
                <c:pt idx="8312">
                  <c:v>166250</c:v>
                </c:pt>
                <c:pt idx="8313">
                  <c:v>166270</c:v>
                </c:pt>
                <c:pt idx="8314">
                  <c:v>166290</c:v>
                </c:pt>
                <c:pt idx="8315">
                  <c:v>166310</c:v>
                </c:pt>
                <c:pt idx="8316">
                  <c:v>166330</c:v>
                </c:pt>
                <c:pt idx="8317">
                  <c:v>166350</c:v>
                </c:pt>
                <c:pt idx="8318">
                  <c:v>166370</c:v>
                </c:pt>
                <c:pt idx="8319">
                  <c:v>166390</c:v>
                </c:pt>
                <c:pt idx="8320">
                  <c:v>166410</c:v>
                </c:pt>
                <c:pt idx="8321">
                  <c:v>166430</c:v>
                </c:pt>
                <c:pt idx="8322">
                  <c:v>166450</c:v>
                </c:pt>
                <c:pt idx="8323">
                  <c:v>166470</c:v>
                </c:pt>
                <c:pt idx="8324">
                  <c:v>166490</c:v>
                </c:pt>
                <c:pt idx="8325">
                  <c:v>166510</c:v>
                </c:pt>
                <c:pt idx="8326">
                  <c:v>166530</c:v>
                </c:pt>
                <c:pt idx="8327">
                  <c:v>166550</c:v>
                </c:pt>
                <c:pt idx="8328">
                  <c:v>166570</c:v>
                </c:pt>
                <c:pt idx="8329">
                  <c:v>166590</c:v>
                </c:pt>
                <c:pt idx="8330">
                  <c:v>166610</c:v>
                </c:pt>
                <c:pt idx="8331">
                  <c:v>166630</c:v>
                </c:pt>
                <c:pt idx="8332">
                  <c:v>166650</c:v>
                </c:pt>
                <c:pt idx="8333">
                  <c:v>166670</c:v>
                </c:pt>
                <c:pt idx="8334">
                  <c:v>166690</c:v>
                </c:pt>
                <c:pt idx="8335">
                  <c:v>166710</c:v>
                </c:pt>
                <c:pt idx="8336">
                  <c:v>166730</c:v>
                </c:pt>
                <c:pt idx="8337">
                  <c:v>166750</c:v>
                </c:pt>
                <c:pt idx="8338">
                  <c:v>166770</c:v>
                </c:pt>
                <c:pt idx="8339">
                  <c:v>166790</c:v>
                </c:pt>
                <c:pt idx="8340">
                  <c:v>166810</c:v>
                </c:pt>
                <c:pt idx="8341">
                  <c:v>166830</c:v>
                </c:pt>
                <c:pt idx="8342">
                  <c:v>166850</c:v>
                </c:pt>
                <c:pt idx="8343">
                  <c:v>166870</c:v>
                </c:pt>
                <c:pt idx="8344">
                  <c:v>166890</c:v>
                </c:pt>
                <c:pt idx="8345">
                  <c:v>166910</c:v>
                </c:pt>
                <c:pt idx="8346">
                  <c:v>166930</c:v>
                </c:pt>
                <c:pt idx="8347">
                  <c:v>166950</c:v>
                </c:pt>
                <c:pt idx="8348">
                  <c:v>166970</c:v>
                </c:pt>
                <c:pt idx="8349">
                  <c:v>166990</c:v>
                </c:pt>
                <c:pt idx="8350">
                  <c:v>167010</c:v>
                </c:pt>
                <c:pt idx="8351">
                  <c:v>167030</c:v>
                </c:pt>
                <c:pt idx="8352">
                  <c:v>167050</c:v>
                </c:pt>
                <c:pt idx="8353">
                  <c:v>167070</c:v>
                </c:pt>
                <c:pt idx="8354">
                  <c:v>167090</c:v>
                </c:pt>
                <c:pt idx="8355">
                  <c:v>167110</c:v>
                </c:pt>
                <c:pt idx="8356">
                  <c:v>167130</c:v>
                </c:pt>
                <c:pt idx="8357">
                  <c:v>167150</c:v>
                </c:pt>
                <c:pt idx="8358">
                  <c:v>167170</c:v>
                </c:pt>
                <c:pt idx="8359">
                  <c:v>167190</c:v>
                </c:pt>
                <c:pt idx="8360">
                  <c:v>167210</c:v>
                </c:pt>
                <c:pt idx="8361">
                  <c:v>167230</c:v>
                </c:pt>
                <c:pt idx="8362">
                  <c:v>167250</c:v>
                </c:pt>
                <c:pt idx="8363">
                  <c:v>167270</c:v>
                </c:pt>
                <c:pt idx="8364">
                  <c:v>167290</c:v>
                </c:pt>
                <c:pt idx="8365">
                  <c:v>167310</c:v>
                </c:pt>
                <c:pt idx="8366">
                  <c:v>167330</c:v>
                </c:pt>
                <c:pt idx="8367">
                  <c:v>167350</c:v>
                </c:pt>
                <c:pt idx="8368">
                  <c:v>167370</c:v>
                </c:pt>
                <c:pt idx="8369">
                  <c:v>167390</c:v>
                </c:pt>
                <c:pt idx="8370">
                  <c:v>167410</c:v>
                </c:pt>
                <c:pt idx="8371">
                  <c:v>167430</c:v>
                </c:pt>
                <c:pt idx="8372">
                  <c:v>167450</c:v>
                </c:pt>
                <c:pt idx="8373">
                  <c:v>167470</c:v>
                </c:pt>
                <c:pt idx="8374">
                  <c:v>167490</c:v>
                </c:pt>
                <c:pt idx="8375">
                  <c:v>167510</c:v>
                </c:pt>
                <c:pt idx="8376">
                  <c:v>167530</c:v>
                </c:pt>
                <c:pt idx="8377">
                  <c:v>167550</c:v>
                </c:pt>
                <c:pt idx="8378">
                  <c:v>167570</c:v>
                </c:pt>
                <c:pt idx="8379">
                  <c:v>167590</c:v>
                </c:pt>
                <c:pt idx="8380">
                  <c:v>167610</c:v>
                </c:pt>
                <c:pt idx="8381">
                  <c:v>167630</c:v>
                </c:pt>
                <c:pt idx="8382">
                  <c:v>167650</c:v>
                </c:pt>
                <c:pt idx="8383">
                  <c:v>167670</c:v>
                </c:pt>
                <c:pt idx="8384">
                  <c:v>167690</c:v>
                </c:pt>
                <c:pt idx="8385">
                  <c:v>167710</c:v>
                </c:pt>
                <c:pt idx="8386">
                  <c:v>167730</c:v>
                </c:pt>
                <c:pt idx="8387">
                  <c:v>167750</c:v>
                </c:pt>
                <c:pt idx="8388">
                  <c:v>167770</c:v>
                </c:pt>
                <c:pt idx="8389">
                  <c:v>167790</c:v>
                </c:pt>
                <c:pt idx="8390">
                  <c:v>167810</c:v>
                </c:pt>
                <c:pt idx="8391">
                  <c:v>167830</c:v>
                </c:pt>
                <c:pt idx="8392">
                  <c:v>167850</c:v>
                </c:pt>
                <c:pt idx="8393">
                  <c:v>167870</c:v>
                </c:pt>
                <c:pt idx="8394">
                  <c:v>167890</c:v>
                </c:pt>
                <c:pt idx="8395">
                  <c:v>167910</c:v>
                </c:pt>
                <c:pt idx="8396">
                  <c:v>167930</c:v>
                </c:pt>
                <c:pt idx="8397">
                  <c:v>167950</c:v>
                </c:pt>
                <c:pt idx="8398">
                  <c:v>167970</c:v>
                </c:pt>
                <c:pt idx="8399">
                  <c:v>167990</c:v>
                </c:pt>
                <c:pt idx="8400">
                  <c:v>168010</c:v>
                </c:pt>
                <c:pt idx="8401">
                  <c:v>168030</c:v>
                </c:pt>
                <c:pt idx="8402">
                  <c:v>168050</c:v>
                </c:pt>
                <c:pt idx="8403">
                  <c:v>168070</c:v>
                </c:pt>
                <c:pt idx="8404">
                  <c:v>168090</c:v>
                </c:pt>
                <c:pt idx="8405">
                  <c:v>168110</c:v>
                </c:pt>
                <c:pt idx="8406">
                  <c:v>168130</c:v>
                </c:pt>
                <c:pt idx="8407">
                  <c:v>168150</c:v>
                </c:pt>
                <c:pt idx="8408">
                  <c:v>168170</c:v>
                </c:pt>
                <c:pt idx="8409">
                  <c:v>168190</c:v>
                </c:pt>
                <c:pt idx="8410">
                  <c:v>168210</c:v>
                </c:pt>
                <c:pt idx="8411">
                  <c:v>168230</c:v>
                </c:pt>
                <c:pt idx="8412">
                  <c:v>168250</c:v>
                </c:pt>
                <c:pt idx="8413">
                  <c:v>168270</c:v>
                </c:pt>
                <c:pt idx="8414">
                  <c:v>168290</c:v>
                </c:pt>
                <c:pt idx="8415">
                  <c:v>168310</c:v>
                </c:pt>
                <c:pt idx="8416">
                  <c:v>168330</c:v>
                </c:pt>
                <c:pt idx="8417">
                  <c:v>168350</c:v>
                </c:pt>
                <c:pt idx="8418">
                  <c:v>168370</c:v>
                </c:pt>
                <c:pt idx="8419">
                  <c:v>168390</c:v>
                </c:pt>
                <c:pt idx="8420">
                  <c:v>168410</c:v>
                </c:pt>
                <c:pt idx="8421">
                  <c:v>168430</c:v>
                </c:pt>
                <c:pt idx="8422">
                  <c:v>168450</c:v>
                </c:pt>
                <c:pt idx="8423">
                  <c:v>168470</c:v>
                </c:pt>
                <c:pt idx="8424">
                  <c:v>168490</c:v>
                </c:pt>
                <c:pt idx="8425">
                  <c:v>168510</c:v>
                </c:pt>
                <c:pt idx="8426">
                  <c:v>168530</c:v>
                </c:pt>
                <c:pt idx="8427">
                  <c:v>168550</c:v>
                </c:pt>
                <c:pt idx="8428">
                  <c:v>168570</c:v>
                </c:pt>
                <c:pt idx="8429">
                  <c:v>168590</c:v>
                </c:pt>
                <c:pt idx="8430">
                  <c:v>168610</c:v>
                </c:pt>
                <c:pt idx="8431">
                  <c:v>168630</c:v>
                </c:pt>
                <c:pt idx="8432">
                  <c:v>168650</c:v>
                </c:pt>
                <c:pt idx="8433">
                  <c:v>168670</c:v>
                </c:pt>
                <c:pt idx="8434">
                  <c:v>168690</c:v>
                </c:pt>
                <c:pt idx="8435">
                  <c:v>168710</c:v>
                </c:pt>
                <c:pt idx="8436">
                  <c:v>168730</c:v>
                </c:pt>
                <c:pt idx="8437">
                  <c:v>168750</c:v>
                </c:pt>
                <c:pt idx="8438">
                  <c:v>168770</c:v>
                </c:pt>
                <c:pt idx="8439">
                  <c:v>168790</c:v>
                </c:pt>
                <c:pt idx="8440">
                  <c:v>168810</c:v>
                </c:pt>
                <c:pt idx="8441">
                  <c:v>168830</c:v>
                </c:pt>
                <c:pt idx="8442">
                  <c:v>168850</c:v>
                </c:pt>
                <c:pt idx="8443">
                  <c:v>168870</c:v>
                </c:pt>
                <c:pt idx="8444">
                  <c:v>168890</c:v>
                </c:pt>
                <c:pt idx="8445">
                  <c:v>168910</c:v>
                </c:pt>
                <c:pt idx="8446">
                  <c:v>168930</c:v>
                </c:pt>
                <c:pt idx="8447">
                  <c:v>168950</c:v>
                </c:pt>
                <c:pt idx="8448">
                  <c:v>168970</c:v>
                </c:pt>
                <c:pt idx="8449">
                  <c:v>168990</c:v>
                </c:pt>
                <c:pt idx="8450">
                  <c:v>169010</c:v>
                </c:pt>
                <c:pt idx="8451">
                  <c:v>169030</c:v>
                </c:pt>
                <c:pt idx="8452">
                  <c:v>169050</c:v>
                </c:pt>
                <c:pt idx="8453">
                  <c:v>169070</c:v>
                </c:pt>
                <c:pt idx="8454">
                  <c:v>169090</c:v>
                </c:pt>
                <c:pt idx="8455">
                  <c:v>169110</c:v>
                </c:pt>
                <c:pt idx="8456">
                  <c:v>169130</c:v>
                </c:pt>
                <c:pt idx="8457">
                  <c:v>169150</c:v>
                </c:pt>
                <c:pt idx="8458">
                  <c:v>169170</c:v>
                </c:pt>
                <c:pt idx="8459">
                  <c:v>169190</c:v>
                </c:pt>
                <c:pt idx="8460">
                  <c:v>169210</c:v>
                </c:pt>
                <c:pt idx="8461">
                  <c:v>169230</c:v>
                </c:pt>
                <c:pt idx="8462">
                  <c:v>169250</c:v>
                </c:pt>
                <c:pt idx="8463">
                  <c:v>169270</c:v>
                </c:pt>
                <c:pt idx="8464">
                  <c:v>169290</c:v>
                </c:pt>
                <c:pt idx="8465">
                  <c:v>169310</c:v>
                </c:pt>
                <c:pt idx="8466">
                  <c:v>169330</c:v>
                </c:pt>
                <c:pt idx="8467">
                  <c:v>169350</c:v>
                </c:pt>
                <c:pt idx="8468">
                  <c:v>169370</c:v>
                </c:pt>
                <c:pt idx="8469">
                  <c:v>169390</c:v>
                </c:pt>
                <c:pt idx="8470">
                  <c:v>169410</c:v>
                </c:pt>
                <c:pt idx="8471">
                  <c:v>169430</c:v>
                </c:pt>
                <c:pt idx="8472">
                  <c:v>169450</c:v>
                </c:pt>
                <c:pt idx="8473">
                  <c:v>169470</c:v>
                </c:pt>
                <c:pt idx="8474">
                  <c:v>169490</c:v>
                </c:pt>
                <c:pt idx="8475">
                  <c:v>169510</c:v>
                </c:pt>
                <c:pt idx="8476">
                  <c:v>169530</c:v>
                </c:pt>
                <c:pt idx="8477">
                  <c:v>169550</c:v>
                </c:pt>
                <c:pt idx="8478">
                  <c:v>169570</c:v>
                </c:pt>
                <c:pt idx="8479">
                  <c:v>169590</c:v>
                </c:pt>
                <c:pt idx="8480">
                  <c:v>169610</c:v>
                </c:pt>
                <c:pt idx="8481">
                  <c:v>169630</c:v>
                </c:pt>
                <c:pt idx="8482">
                  <c:v>169650</c:v>
                </c:pt>
                <c:pt idx="8483">
                  <c:v>169670</c:v>
                </c:pt>
                <c:pt idx="8484">
                  <c:v>169690</c:v>
                </c:pt>
                <c:pt idx="8485">
                  <c:v>169710</c:v>
                </c:pt>
                <c:pt idx="8486">
                  <c:v>169730</c:v>
                </c:pt>
                <c:pt idx="8487">
                  <c:v>169750</c:v>
                </c:pt>
                <c:pt idx="8488">
                  <c:v>169770</c:v>
                </c:pt>
                <c:pt idx="8489">
                  <c:v>169790</c:v>
                </c:pt>
                <c:pt idx="8490">
                  <c:v>169810</c:v>
                </c:pt>
                <c:pt idx="8491">
                  <c:v>169830</c:v>
                </c:pt>
                <c:pt idx="8492">
                  <c:v>169850</c:v>
                </c:pt>
                <c:pt idx="8493">
                  <c:v>169870</c:v>
                </c:pt>
                <c:pt idx="8494">
                  <c:v>169890</c:v>
                </c:pt>
                <c:pt idx="8495">
                  <c:v>169910</c:v>
                </c:pt>
                <c:pt idx="8496">
                  <c:v>169930</c:v>
                </c:pt>
                <c:pt idx="8497">
                  <c:v>169950</c:v>
                </c:pt>
                <c:pt idx="8498">
                  <c:v>169970</c:v>
                </c:pt>
                <c:pt idx="8499">
                  <c:v>169990</c:v>
                </c:pt>
                <c:pt idx="8500">
                  <c:v>170010</c:v>
                </c:pt>
                <c:pt idx="8501">
                  <c:v>170030</c:v>
                </c:pt>
                <c:pt idx="8502">
                  <c:v>170050</c:v>
                </c:pt>
                <c:pt idx="8503">
                  <c:v>170070</c:v>
                </c:pt>
                <c:pt idx="8504">
                  <c:v>170090</c:v>
                </c:pt>
                <c:pt idx="8505">
                  <c:v>170110</c:v>
                </c:pt>
                <c:pt idx="8506">
                  <c:v>170130</c:v>
                </c:pt>
                <c:pt idx="8507">
                  <c:v>170150</c:v>
                </c:pt>
                <c:pt idx="8508">
                  <c:v>170170</c:v>
                </c:pt>
                <c:pt idx="8509">
                  <c:v>170190</c:v>
                </c:pt>
                <c:pt idx="8510">
                  <c:v>170210</c:v>
                </c:pt>
                <c:pt idx="8511">
                  <c:v>170230</c:v>
                </c:pt>
                <c:pt idx="8512">
                  <c:v>170250</c:v>
                </c:pt>
                <c:pt idx="8513">
                  <c:v>170270</c:v>
                </c:pt>
                <c:pt idx="8514">
                  <c:v>170290</c:v>
                </c:pt>
                <c:pt idx="8515">
                  <c:v>170310</c:v>
                </c:pt>
                <c:pt idx="8516">
                  <c:v>170330</c:v>
                </c:pt>
                <c:pt idx="8517">
                  <c:v>170350</c:v>
                </c:pt>
                <c:pt idx="8518">
                  <c:v>170370</c:v>
                </c:pt>
                <c:pt idx="8519">
                  <c:v>170390</c:v>
                </c:pt>
                <c:pt idx="8520">
                  <c:v>170410</c:v>
                </c:pt>
                <c:pt idx="8521">
                  <c:v>170430</c:v>
                </c:pt>
                <c:pt idx="8522">
                  <c:v>170450</c:v>
                </c:pt>
                <c:pt idx="8523">
                  <c:v>170470</c:v>
                </c:pt>
                <c:pt idx="8524">
                  <c:v>170490</c:v>
                </c:pt>
                <c:pt idx="8525">
                  <c:v>170510</c:v>
                </c:pt>
                <c:pt idx="8526">
                  <c:v>170530</c:v>
                </c:pt>
                <c:pt idx="8527">
                  <c:v>170550</c:v>
                </c:pt>
                <c:pt idx="8528">
                  <c:v>170570</c:v>
                </c:pt>
                <c:pt idx="8529">
                  <c:v>170590</c:v>
                </c:pt>
                <c:pt idx="8530">
                  <c:v>170610</c:v>
                </c:pt>
                <c:pt idx="8531">
                  <c:v>170630</c:v>
                </c:pt>
                <c:pt idx="8532">
                  <c:v>170650</c:v>
                </c:pt>
                <c:pt idx="8533">
                  <c:v>170670</c:v>
                </c:pt>
                <c:pt idx="8534">
                  <c:v>170690</c:v>
                </c:pt>
                <c:pt idx="8535">
                  <c:v>170710</c:v>
                </c:pt>
                <c:pt idx="8536">
                  <c:v>170730</c:v>
                </c:pt>
                <c:pt idx="8537">
                  <c:v>170750</c:v>
                </c:pt>
                <c:pt idx="8538">
                  <c:v>170770</c:v>
                </c:pt>
                <c:pt idx="8539">
                  <c:v>170790</c:v>
                </c:pt>
                <c:pt idx="8540">
                  <c:v>170810</c:v>
                </c:pt>
                <c:pt idx="8541">
                  <c:v>170830</c:v>
                </c:pt>
                <c:pt idx="8542">
                  <c:v>170850</c:v>
                </c:pt>
                <c:pt idx="8543">
                  <c:v>170870</c:v>
                </c:pt>
                <c:pt idx="8544">
                  <c:v>170890</c:v>
                </c:pt>
                <c:pt idx="8545">
                  <c:v>170910</c:v>
                </c:pt>
                <c:pt idx="8546">
                  <c:v>170930</c:v>
                </c:pt>
                <c:pt idx="8547">
                  <c:v>170950</c:v>
                </c:pt>
                <c:pt idx="8548">
                  <c:v>170970</c:v>
                </c:pt>
                <c:pt idx="8549">
                  <c:v>170990</c:v>
                </c:pt>
                <c:pt idx="8550">
                  <c:v>171010</c:v>
                </c:pt>
                <c:pt idx="8551">
                  <c:v>171030</c:v>
                </c:pt>
                <c:pt idx="8552">
                  <c:v>171050</c:v>
                </c:pt>
                <c:pt idx="8553">
                  <c:v>171070</c:v>
                </c:pt>
                <c:pt idx="8554">
                  <c:v>171090</c:v>
                </c:pt>
                <c:pt idx="8555">
                  <c:v>171110</c:v>
                </c:pt>
                <c:pt idx="8556">
                  <c:v>171130</c:v>
                </c:pt>
                <c:pt idx="8557">
                  <c:v>171150</c:v>
                </c:pt>
                <c:pt idx="8558">
                  <c:v>171170</c:v>
                </c:pt>
                <c:pt idx="8559">
                  <c:v>171190</c:v>
                </c:pt>
                <c:pt idx="8560">
                  <c:v>171210</c:v>
                </c:pt>
                <c:pt idx="8561">
                  <c:v>171230</c:v>
                </c:pt>
                <c:pt idx="8562">
                  <c:v>171250</c:v>
                </c:pt>
                <c:pt idx="8563">
                  <c:v>171270</c:v>
                </c:pt>
                <c:pt idx="8564">
                  <c:v>171290</c:v>
                </c:pt>
                <c:pt idx="8565">
                  <c:v>171310</c:v>
                </c:pt>
                <c:pt idx="8566">
                  <c:v>171330</c:v>
                </c:pt>
                <c:pt idx="8567">
                  <c:v>171350</c:v>
                </c:pt>
                <c:pt idx="8568">
                  <c:v>171370</c:v>
                </c:pt>
                <c:pt idx="8569">
                  <c:v>171390</c:v>
                </c:pt>
                <c:pt idx="8570">
                  <c:v>171410</c:v>
                </c:pt>
                <c:pt idx="8571">
                  <c:v>171430</c:v>
                </c:pt>
                <c:pt idx="8572">
                  <c:v>171450</c:v>
                </c:pt>
                <c:pt idx="8573">
                  <c:v>171470</c:v>
                </c:pt>
                <c:pt idx="8574">
                  <c:v>171490</c:v>
                </c:pt>
                <c:pt idx="8575">
                  <c:v>171510</c:v>
                </c:pt>
                <c:pt idx="8576">
                  <c:v>171530</c:v>
                </c:pt>
                <c:pt idx="8577">
                  <c:v>171550</c:v>
                </c:pt>
                <c:pt idx="8578">
                  <c:v>171570</c:v>
                </c:pt>
                <c:pt idx="8579">
                  <c:v>171590</c:v>
                </c:pt>
                <c:pt idx="8580">
                  <c:v>171610</c:v>
                </c:pt>
                <c:pt idx="8581">
                  <c:v>171630</c:v>
                </c:pt>
                <c:pt idx="8582">
                  <c:v>171650</c:v>
                </c:pt>
                <c:pt idx="8583">
                  <c:v>171670</c:v>
                </c:pt>
                <c:pt idx="8584">
                  <c:v>171690</c:v>
                </c:pt>
                <c:pt idx="8585">
                  <c:v>171710</c:v>
                </c:pt>
                <c:pt idx="8586">
                  <c:v>171730</c:v>
                </c:pt>
                <c:pt idx="8587">
                  <c:v>171750</c:v>
                </c:pt>
                <c:pt idx="8588">
                  <c:v>171770</c:v>
                </c:pt>
                <c:pt idx="8589">
                  <c:v>171790</c:v>
                </c:pt>
                <c:pt idx="8590">
                  <c:v>171810</c:v>
                </c:pt>
                <c:pt idx="8591">
                  <c:v>171830</c:v>
                </c:pt>
                <c:pt idx="8592">
                  <c:v>171850</c:v>
                </c:pt>
                <c:pt idx="8593">
                  <c:v>171870</c:v>
                </c:pt>
                <c:pt idx="8594">
                  <c:v>171890</c:v>
                </c:pt>
                <c:pt idx="8595">
                  <c:v>171910</c:v>
                </c:pt>
                <c:pt idx="8596">
                  <c:v>171930</c:v>
                </c:pt>
                <c:pt idx="8597">
                  <c:v>171950</c:v>
                </c:pt>
                <c:pt idx="8598">
                  <c:v>171970</c:v>
                </c:pt>
                <c:pt idx="8599">
                  <c:v>171990</c:v>
                </c:pt>
                <c:pt idx="8600">
                  <c:v>172010</c:v>
                </c:pt>
                <c:pt idx="8601">
                  <c:v>172030</c:v>
                </c:pt>
                <c:pt idx="8602">
                  <c:v>172050</c:v>
                </c:pt>
                <c:pt idx="8603">
                  <c:v>172070</c:v>
                </c:pt>
                <c:pt idx="8604">
                  <c:v>172090</c:v>
                </c:pt>
                <c:pt idx="8605">
                  <c:v>172110</c:v>
                </c:pt>
                <c:pt idx="8606">
                  <c:v>172130</c:v>
                </c:pt>
                <c:pt idx="8607">
                  <c:v>172150</c:v>
                </c:pt>
                <c:pt idx="8608">
                  <c:v>172170</c:v>
                </c:pt>
                <c:pt idx="8609">
                  <c:v>172190</c:v>
                </c:pt>
                <c:pt idx="8610">
                  <c:v>172210</c:v>
                </c:pt>
                <c:pt idx="8611">
                  <c:v>172230</c:v>
                </c:pt>
                <c:pt idx="8612">
                  <c:v>172250</c:v>
                </c:pt>
                <c:pt idx="8613">
                  <c:v>172270</c:v>
                </c:pt>
                <c:pt idx="8614">
                  <c:v>172290</c:v>
                </c:pt>
                <c:pt idx="8615">
                  <c:v>172310</c:v>
                </c:pt>
                <c:pt idx="8616">
                  <c:v>172330</c:v>
                </c:pt>
                <c:pt idx="8617">
                  <c:v>172350</c:v>
                </c:pt>
                <c:pt idx="8618">
                  <c:v>172370</c:v>
                </c:pt>
                <c:pt idx="8619">
                  <c:v>172390</c:v>
                </c:pt>
                <c:pt idx="8620">
                  <c:v>172410</c:v>
                </c:pt>
                <c:pt idx="8621">
                  <c:v>172430</c:v>
                </c:pt>
                <c:pt idx="8622">
                  <c:v>172450</c:v>
                </c:pt>
                <c:pt idx="8623">
                  <c:v>172470</c:v>
                </c:pt>
                <c:pt idx="8624">
                  <c:v>172490</c:v>
                </c:pt>
                <c:pt idx="8625">
                  <c:v>172510</c:v>
                </c:pt>
                <c:pt idx="8626">
                  <c:v>172530</c:v>
                </c:pt>
                <c:pt idx="8627">
                  <c:v>172550</c:v>
                </c:pt>
                <c:pt idx="8628">
                  <c:v>172570</c:v>
                </c:pt>
                <c:pt idx="8629">
                  <c:v>172590</c:v>
                </c:pt>
                <c:pt idx="8630">
                  <c:v>172610</c:v>
                </c:pt>
                <c:pt idx="8631">
                  <c:v>172630</c:v>
                </c:pt>
                <c:pt idx="8632">
                  <c:v>172650</c:v>
                </c:pt>
                <c:pt idx="8633">
                  <c:v>172670</c:v>
                </c:pt>
                <c:pt idx="8634">
                  <c:v>172690</c:v>
                </c:pt>
                <c:pt idx="8635">
                  <c:v>172710</c:v>
                </c:pt>
                <c:pt idx="8636">
                  <c:v>172730</c:v>
                </c:pt>
                <c:pt idx="8637">
                  <c:v>172750</c:v>
                </c:pt>
                <c:pt idx="8638">
                  <c:v>172770</c:v>
                </c:pt>
                <c:pt idx="8639">
                  <c:v>172790</c:v>
                </c:pt>
                <c:pt idx="8640">
                  <c:v>172810</c:v>
                </c:pt>
                <c:pt idx="8641">
                  <c:v>172830</c:v>
                </c:pt>
                <c:pt idx="8642">
                  <c:v>172850</c:v>
                </c:pt>
                <c:pt idx="8643">
                  <c:v>172870</c:v>
                </c:pt>
                <c:pt idx="8644">
                  <c:v>172890</c:v>
                </c:pt>
                <c:pt idx="8645">
                  <c:v>172910</c:v>
                </c:pt>
                <c:pt idx="8646">
                  <c:v>172930</c:v>
                </c:pt>
                <c:pt idx="8647">
                  <c:v>172950</c:v>
                </c:pt>
                <c:pt idx="8648">
                  <c:v>172970</c:v>
                </c:pt>
                <c:pt idx="8649">
                  <c:v>172990</c:v>
                </c:pt>
                <c:pt idx="8650">
                  <c:v>173010</c:v>
                </c:pt>
                <c:pt idx="8651">
                  <c:v>173030</c:v>
                </c:pt>
                <c:pt idx="8652">
                  <c:v>173050</c:v>
                </c:pt>
                <c:pt idx="8653">
                  <c:v>173070</c:v>
                </c:pt>
                <c:pt idx="8654">
                  <c:v>173090</c:v>
                </c:pt>
                <c:pt idx="8655">
                  <c:v>173110</c:v>
                </c:pt>
                <c:pt idx="8656">
                  <c:v>173130</c:v>
                </c:pt>
                <c:pt idx="8657">
                  <c:v>173150</c:v>
                </c:pt>
                <c:pt idx="8658">
                  <c:v>173170</c:v>
                </c:pt>
                <c:pt idx="8659">
                  <c:v>173190</c:v>
                </c:pt>
                <c:pt idx="8660">
                  <c:v>173210</c:v>
                </c:pt>
                <c:pt idx="8661">
                  <c:v>173230</c:v>
                </c:pt>
                <c:pt idx="8662">
                  <c:v>173250</c:v>
                </c:pt>
                <c:pt idx="8663">
                  <c:v>173270</c:v>
                </c:pt>
                <c:pt idx="8664">
                  <c:v>173290</c:v>
                </c:pt>
                <c:pt idx="8665">
                  <c:v>173310</c:v>
                </c:pt>
                <c:pt idx="8666">
                  <c:v>173330</c:v>
                </c:pt>
                <c:pt idx="8667">
                  <c:v>173350</c:v>
                </c:pt>
                <c:pt idx="8668">
                  <c:v>173370</c:v>
                </c:pt>
                <c:pt idx="8669">
                  <c:v>173390</c:v>
                </c:pt>
                <c:pt idx="8670">
                  <c:v>173410</c:v>
                </c:pt>
                <c:pt idx="8671">
                  <c:v>173430</c:v>
                </c:pt>
                <c:pt idx="8672">
                  <c:v>173450</c:v>
                </c:pt>
                <c:pt idx="8673">
                  <c:v>173470</c:v>
                </c:pt>
                <c:pt idx="8674">
                  <c:v>173490</c:v>
                </c:pt>
                <c:pt idx="8675">
                  <c:v>173510</c:v>
                </c:pt>
                <c:pt idx="8676">
                  <c:v>173530</c:v>
                </c:pt>
                <c:pt idx="8677">
                  <c:v>173550</c:v>
                </c:pt>
                <c:pt idx="8678">
                  <c:v>173570</c:v>
                </c:pt>
                <c:pt idx="8679">
                  <c:v>173590</c:v>
                </c:pt>
                <c:pt idx="8680">
                  <c:v>173610</c:v>
                </c:pt>
                <c:pt idx="8681">
                  <c:v>173630</c:v>
                </c:pt>
                <c:pt idx="8682">
                  <c:v>173650</c:v>
                </c:pt>
                <c:pt idx="8683">
                  <c:v>173670</c:v>
                </c:pt>
                <c:pt idx="8684">
                  <c:v>173690</c:v>
                </c:pt>
                <c:pt idx="8685">
                  <c:v>173710</c:v>
                </c:pt>
                <c:pt idx="8686">
                  <c:v>173730</c:v>
                </c:pt>
                <c:pt idx="8687">
                  <c:v>173750</c:v>
                </c:pt>
                <c:pt idx="8688">
                  <c:v>173770</c:v>
                </c:pt>
                <c:pt idx="8689">
                  <c:v>173790</c:v>
                </c:pt>
                <c:pt idx="8690">
                  <c:v>173810</c:v>
                </c:pt>
                <c:pt idx="8691">
                  <c:v>173830</c:v>
                </c:pt>
                <c:pt idx="8692">
                  <c:v>173850</c:v>
                </c:pt>
                <c:pt idx="8693">
                  <c:v>173870</c:v>
                </c:pt>
                <c:pt idx="8694">
                  <c:v>173890</c:v>
                </c:pt>
                <c:pt idx="8695">
                  <c:v>173910</c:v>
                </c:pt>
                <c:pt idx="8696">
                  <c:v>173930</c:v>
                </c:pt>
                <c:pt idx="8697">
                  <c:v>173950</c:v>
                </c:pt>
                <c:pt idx="8698">
                  <c:v>173970</c:v>
                </c:pt>
                <c:pt idx="8699">
                  <c:v>173990</c:v>
                </c:pt>
                <c:pt idx="8700">
                  <c:v>174010</c:v>
                </c:pt>
                <c:pt idx="8701">
                  <c:v>174030</c:v>
                </c:pt>
                <c:pt idx="8702">
                  <c:v>174050</c:v>
                </c:pt>
                <c:pt idx="8703">
                  <c:v>174070</c:v>
                </c:pt>
                <c:pt idx="8704">
                  <c:v>174090</c:v>
                </c:pt>
                <c:pt idx="8705">
                  <c:v>174110</c:v>
                </c:pt>
                <c:pt idx="8706">
                  <c:v>174130</c:v>
                </c:pt>
                <c:pt idx="8707">
                  <c:v>174150</c:v>
                </c:pt>
                <c:pt idx="8708">
                  <c:v>174170</c:v>
                </c:pt>
                <c:pt idx="8709">
                  <c:v>174190</c:v>
                </c:pt>
                <c:pt idx="8710">
                  <c:v>174210</c:v>
                </c:pt>
                <c:pt idx="8711">
                  <c:v>174230</c:v>
                </c:pt>
                <c:pt idx="8712">
                  <c:v>174250</c:v>
                </c:pt>
                <c:pt idx="8713">
                  <c:v>174270</c:v>
                </c:pt>
                <c:pt idx="8714">
                  <c:v>174290</c:v>
                </c:pt>
                <c:pt idx="8715">
                  <c:v>174310</c:v>
                </c:pt>
                <c:pt idx="8716">
                  <c:v>174330</c:v>
                </c:pt>
                <c:pt idx="8717">
                  <c:v>174350</c:v>
                </c:pt>
                <c:pt idx="8718">
                  <c:v>174370</c:v>
                </c:pt>
                <c:pt idx="8719">
                  <c:v>174390</c:v>
                </c:pt>
                <c:pt idx="8720">
                  <c:v>174410</c:v>
                </c:pt>
                <c:pt idx="8721">
                  <c:v>174430</c:v>
                </c:pt>
                <c:pt idx="8722">
                  <c:v>174450</c:v>
                </c:pt>
                <c:pt idx="8723">
                  <c:v>174470</c:v>
                </c:pt>
                <c:pt idx="8724">
                  <c:v>174490</c:v>
                </c:pt>
                <c:pt idx="8725">
                  <c:v>174510</c:v>
                </c:pt>
                <c:pt idx="8726">
                  <c:v>174530</c:v>
                </c:pt>
                <c:pt idx="8727">
                  <c:v>174550</c:v>
                </c:pt>
                <c:pt idx="8728">
                  <c:v>174570</c:v>
                </c:pt>
                <c:pt idx="8729">
                  <c:v>174590</c:v>
                </c:pt>
                <c:pt idx="8730">
                  <c:v>174610</c:v>
                </c:pt>
                <c:pt idx="8731">
                  <c:v>174630</c:v>
                </c:pt>
                <c:pt idx="8732">
                  <c:v>174650</c:v>
                </c:pt>
                <c:pt idx="8733">
                  <c:v>174670</c:v>
                </c:pt>
                <c:pt idx="8734">
                  <c:v>174690</c:v>
                </c:pt>
                <c:pt idx="8735">
                  <c:v>174710</c:v>
                </c:pt>
                <c:pt idx="8736">
                  <c:v>174730</c:v>
                </c:pt>
                <c:pt idx="8737">
                  <c:v>174750</c:v>
                </c:pt>
                <c:pt idx="8738">
                  <c:v>174770</c:v>
                </c:pt>
                <c:pt idx="8739">
                  <c:v>174790</c:v>
                </c:pt>
                <c:pt idx="8740">
                  <c:v>174810</c:v>
                </c:pt>
                <c:pt idx="8741">
                  <c:v>174830</c:v>
                </c:pt>
                <c:pt idx="8742">
                  <c:v>174850</c:v>
                </c:pt>
                <c:pt idx="8743">
                  <c:v>174870</c:v>
                </c:pt>
                <c:pt idx="8744">
                  <c:v>174890</c:v>
                </c:pt>
                <c:pt idx="8745">
                  <c:v>174910</c:v>
                </c:pt>
                <c:pt idx="8746">
                  <c:v>174930</c:v>
                </c:pt>
                <c:pt idx="8747">
                  <c:v>174950</c:v>
                </c:pt>
                <c:pt idx="8748">
                  <c:v>174970</c:v>
                </c:pt>
                <c:pt idx="8749">
                  <c:v>174990</c:v>
                </c:pt>
                <c:pt idx="8750">
                  <c:v>175010</c:v>
                </c:pt>
                <c:pt idx="8751">
                  <c:v>175030</c:v>
                </c:pt>
                <c:pt idx="8752">
                  <c:v>175050</c:v>
                </c:pt>
                <c:pt idx="8753">
                  <c:v>175070</c:v>
                </c:pt>
                <c:pt idx="8754">
                  <c:v>175090</c:v>
                </c:pt>
                <c:pt idx="8755">
                  <c:v>175110</c:v>
                </c:pt>
                <c:pt idx="8756">
                  <c:v>175130</c:v>
                </c:pt>
                <c:pt idx="8757">
                  <c:v>175150</c:v>
                </c:pt>
                <c:pt idx="8758">
                  <c:v>175170</c:v>
                </c:pt>
                <c:pt idx="8759">
                  <c:v>175190</c:v>
                </c:pt>
                <c:pt idx="8760">
                  <c:v>175210</c:v>
                </c:pt>
                <c:pt idx="8761">
                  <c:v>175230</c:v>
                </c:pt>
                <c:pt idx="8762">
                  <c:v>175250</c:v>
                </c:pt>
                <c:pt idx="8763">
                  <c:v>175270</c:v>
                </c:pt>
                <c:pt idx="8764">
                  <c:v>175290</c:v>
                </c:pt>
                <c:pt idx="8765">
                  <c:v>175310</c:v>
                </c:pt>
                <c:pt idx="8766">
                  <c:v>175330</c:v>
                </c:pt>
                <c:pt idx="8767">
                  <c:v>175350</c:v>
                </c:pt>
                <c:pt idx="8768">
                  <c:v>175370</c:v>
                </c:pt>
                <c:pt idx="8769">
                  <c:v>175390</c:v>
                </c:pt>
                <c:pt idx="8770">
                  <c:v>175410</c:v>
                </c:pt>
                <c:pt idx="8771">
                  <c:v>175430</c:v>
                </c:pt>
                <c:pt idx="8772">
                  <c:v>175450</c:v>
                </c:pt>
                <c:pt idx="8773">
                  <c:v>175470</c:v>
                </c:pt>
                <c:pt idx="8774">
                  <c:v>175490</c:v>
                </c:pt>
                <c:pt idx="8775">
                  <c:v>175510</c:v>
                </c:pt>
                <c:pt idx="8776">
                  <c:v>175530</c:v>
                </c:pt>
                <c:pt idx="8777">
                  <c:v>175550</c:v>
                </c:pt>
                <c:pt idx="8778">
                  <c:v>175570</c:v>
                </c:pt>
                <c:pt idx="8779">
                  <c:v>175590</c:v>
                </c:pt>
                <c:pt idx="8780">
                  <c:v>175610</c:v>
                </c:pt>
                <c:pt idx="8781">
                  <c:v>175630</c:v>
                </c:pt>
                <c:pt idx="8782">
                  <c:v>175650</c:v>
                </c:pt>
                <c:pt idx="8783">
                  <c:v>175670</c:v>
                </c:pt>
                <c:pt idx="8784">
                  <c:v>175690</c:v>
                </c:pt>
                <c:pt idx="8785">
                  <c:v>175710</c:v>
                </c:pt>
                <c:pt idx="8786">
                  <c:v>175730</c:v>
                </c:pt>
                <c:pt idx="8787">
                  <c:v>175750</c:v>
                </c:pt>
                <c:pt idx="8788">
                  <c:v>175770</c:v>
                </c:pt>
                <c:pt idx="8789">
                  <c:v>175790</c:v>
                </c:pt>
                <c:pt idx="8790">
                  <c:v>175810</c:v>
                </c:pt>
                <c:pt idx="8791">
                  <c:v>175830</c:v>
                </c:pt>
                <c:pt idx="8792">
                  <c:v>175850</c:v>
                </c:pt>
                <c:pt idx="8793">
                  <c:v>175870</c:v>
                </c:pt>
                <c:pt idx="8794">
                  <c:v>175890</c:v>
                </c:pt>
                <c:pt idx="8795">
                  <c:v>175910</c:v>
                </c:pt>
                <c:pt idx="8796">
                  <c:v>175930</c:v>
                </c:pt>
                <c:pt idx="8797">
                  <c:v>175950</c:v>
                </c:pt>
                <c:pt idx="8798">
                  <c:v>175970</c:v>
                </c:pt>
                <c:pt idx="8799">
                  <c:v>175990</c:v>
                </c:pt>
                <c:pt idx="8800">
                  <c:v>176010</c:v>
                </c:pt>
                <c:pt idx="8801">
                  <c:v>176030</c:v>
                </c:pt>
                <c:pt idx="8802">
                  <c:v>176050</c:v>
                </c:pt>
                <c:pt idx="8803">
                  <c:v>176070</c:v>
                </c:pt>
                <c:pt idx="8804">
                  <c:v>176090</c:v>
                </c:pt>
                <c:pt idx="8805">
                  <c:v>176110</c:v>
                </c:pt>
                <c:pt idx="8806">
                  <c:v>176130</c:v>
                </c:pt>
                <c:pt idx="8807">
                  <c:v>176150</c:v>
                </c:pt>
                <c:pt idx="8808">
                  <c:v>176170</c:v>
                </c:pt>
                <c:pt idx="8809">
                  <c:v>176190</c:v>
                </c:pt>
                <c:pt idx="8810">
                  <c:v>176210</c:v>
                </c:pt>
                <c:pt idx="8811">
                  <c:v>176230</c:v>
                </c:pt>
                <c:pt idx="8812">
                  <c:v>176250</c:v>
                </c:pt>
                <c:pt idx="8813">
                  <c:v>176270</c:v>
                </c:pt>
                <c:pt idx="8814">
                  <c:v>176290</c:v>
                </c:pt>
                <c:pt idx="8815">
                  <c:v>176310</c:v>
                </c:pt>
                <c:pt idx="8816">
                  <c:v>176330</c:v>
                </c:pt>
                <c:pt idx="8817">
                  <c:v>176350</c:v>
                </c:pt>
                <c:pt idx="8818">
                  <c:v>176370</c:v>
                </c:pt>
                <c:pt idx="8819">
                  <c:v>176390</c:v>
                </c:pt>
                <c:pt idx="8820">
                  <c:v>176410</c:v>
                </c:pt>
                <c:pt idx="8821">
                  <c:v>176430</c:v>
                </c:pt>
                <c:pt idx="8822">
                  <c:v>176450</c:v>
                </c:pt>
                <c:pt idx="8823">
                  <c:v>176470</c:v>
                </c:pt>
                <c:pt idx="8824">
                  <c:v>176490</c:v>
                </c:pt>
                <c:pt idx="8825">
                  <c:v>176510</c:v>
                </c:pt>
                <c:pt idx="8826">
                  <c:v>176530</c:v>
                </c:pt>
                <c:pt idx="8827">
                  <c:v>176550</c:v>
                </c:pt>
                <c:pt idx="8828">
                  <c:v>176570</c:v>
                </c:pt>
                <c:pt idx="8829">
                  <c:v>176590</c:v>
                </c:pt>
                <c:pt idx="8830">
                  <c:v>176610</c:v>
                </c:pt>
                <c:pt idx="8831">
                  <c:v>176630</c:v>
                </c:pt>
                <c:pt idx="8832">
                  <c:v>176650</c:v>
                </c:pt>
                <c:pt idx="8833">
                  <c:v>176670</c:v>
                </c:pt>
                <c:pt idx="8834">
                  <c:v>176690</c:v>
                </c:pt>
                <c:pt idx="8835">
                  <c:v>176710</c:v>
                </c:pt>
                <c:pt idx="8836">
                  <c:v>176730</c:v>
                </c:pt>
                <c:pt idx="8837">
                  <c:v>176750</c:v>
                </c:pt>
                <c:pt idx="8838">
                  <c:v>176770</c:v>
                </c:pt>
                <c:pt idx="8839">
                  <c:v>176790</c:v>
                </c:pt>
                <c:pt idx="8840">
                  <c:v>176810</c:v>
                </c:pt>
                <c:pt idx="8841">
                  <c:v>176830</c:v>
                </c:pt>
                <c:pt idx="8842">
                  <c:v>176850</c:v>
                </c:pt>
                <c:pt idx="8843">
                  <c:v>176870</c:v>
                </c:pt>
                <c:pt idx="8844">
                  <c:v>176890</c:v>
                </c:pt>
                <c:pt idx="8845">
                  <c:v>176910</c:v>
                </c:pt>
                <c:pt idx="8846">
                  <c:v>176930</c:v>
                </c:pt>
                <c:pt idx="8847">
                  <c:v>176950</c:v>
                </c:pt>
                <c:pt idx="8848">
                  <c:v>176970</c:v>
                </c:pt>
                <c:pt idx="8849">
                  <c:v>176990</c:v>
                </c:pt>
                <c:pt idx="8850">
                  <c:v>177010</c:v>
                </c:pt>
                <c:pt idx="8851">
                  <c:v>177030</c:v>
                </c:pt>
                <c:pt idx="8852">
                  <c:v>177050</c:v>
                </c:pt>
                <c:pt idx="8853">
                  <c:v>177070</c:v>
                </c:pt>
                <c:pt idx="8854">
                  <c:v>177090</c:v>
                </c:pt>
                <c:pt idx="8855">
                  <c:v>177110</c:v>
                </c:pt>
                <c:pt idx="8856">
                  <c:v>177130</c:v>
                </c:pt>
                <c:pt idx="8857">
                  <c:v>177150</c:v>
                </c:pt>
                <c:pt idx="8858">
                  <c:v>177170</c:v>
                </c:pt>
                <c:pt idx="8859">
                  <c:v>177190</c:v>
                </c:pt>
                <c:pt idx="8860">
                  <c:v>177210</c:v>
                </c:pt>
                <c:pt idx="8861">
                  <c:v>177230</c:v>
                </c:pt>
                <c:pt idx="8862">
                  <c:v>177250</c:v>
                </c:pt>
                <c:pt idx="8863">
                  <c:v>177270</c:v>
                </c:pt>
                <c:pt idx="8864">
                  <c:v>177290</c:v>
                </c:pt>
                <c:pt idx="8865">
                  <c:v>177310</c:v>
                </c:pt>
                <c:pt idx="8866">
                  <c:v>177330</c:v>
                </c:pt>
                <c:pt idx="8867">
                  <c:v>177350</c:v>
                </c:pt>
                <c:pt idx="8868">
                  <c:v>177370</c:v>
                </c:pt>
                <c:pt idx="8869">
                  <c:v>177390</c:v>
                </c:pt>
                <c:pt idx="8870">
                  <c:v>177410</c:v>
                </c:pt>
                <c:pt idx="8871">
                  <c:v>177430</c:v>
                </c:pt>
                <c:pt idx="8872">
                  <c:v>177450</c:v>
                </c:pt>
                <c:pt idx="8873">
                  <c:v>177470</c:v>
                </c:pt>
                <c:pt idx="8874">
                  <c:v>177490</c:v>
                </c:pt>
                <c:pt idx="8875">
                  <c:v>177510</c:v>
                </c:pt>
                <c:pt idx="8876">
                  <c:v>177530</c:v>
                </c:pt>
                <c:pt idx="8877">
                  <c:v>177550</c:v>
                </c:pt>
                <c:pt idx="8878">
                  <c:v>177570</c:v>
                </c:pt>
                <c:pt idx="8879">
                  <c:v>177590</c:v>
                </c:pt>
                <c:pt idx="8880">
                  <c:v>177610</c:v>
                </c:pt>
                <c:pt idx="8881">
                  <c:v>177630</c:v>
                </c:pt>
                <c:pt idx="8882">
                  <c:v>177650</c:v>
                </c:pt>
                <c:pt idx="8883">
                  <c:v>177670</c:v>
                </c:pt>
                <c:pt idx="8884">
                  <c:v>177690</c:v>
                </c:pt>
                <c:pt idx="8885">
                  <c:v>177710</c:v>
                </c:pt>
                <c:pt idx="8886">
                  <c:v>177730</c:v>
                </c:pt>
                <c:pt idx="8887">
                  <c:v>177750</c:v>
                </c:pt>
                <c:pt idx="8888">
                  <c:v>177770</c:v>
                </c:pt>
                <c:pt idx="8889">
                  <c:v>177790</c:v>
                </c:pt>
                <c:pt idx="8890">
                  <c:v>177810</c:v>
                </c:pt>
                <c:pt idx="8891">
                  <c:v>177830</c:v>
                </c:pt>
                <c:pt idx="8892">
                  <c:v>177850</c:v>
                </c:pt>
                <c:pt idx="8893">
                  <c:v>177870</c:v>
                </c:pt>
                <c:pt idx="8894">
                  <c:v>177890</c:v>
                </c:pt>
                <c:pt idx="8895">
                  <c:v>177910</c:v>
                </c:pt>
                <c:pt idx="8896">
                  <c:v>177930</c:v>
                </c:pt>
                <c:pt idx="8897">
                  <c:v>177950</c:v>
                </c:pt>
                <c:pt idx="8898">
                  <c:v>177970</c:v>
                </c:pt>
                <c:pt idx="8899">
                  <c:v>177990</c:v>
                </c:pt>
                <c:pt idx="8900">
                  <c:v>178010</c:v>
                </c:pt>
                <c:pt idx="8901">
                  <c:v>178030</c:v>
                </c:pt>
                <c:pt idx="8902">
                  <c:v>178050</c:v>
                </c:pt>
                <c:pt idx="8903">
                  <c:v>178070</c:v>
                </c:pt>
                <c:pt idx="8904">
                  <c:v>178090</c:v>
                </c:pt>
                <c:pt idx="8905">
                  <c:v>178110</c:v>
                </c:pt>
                <c:pt idx="8906">
                  <c:v>178130</c:v>
                </c:pt>
                <c:pt idx="8907">
                  <c:v>178150</c:v>
                </c:pt>
                <c:pt idx="8908">
                  <c:v>178170</c:v>
                </c:pt>
                <c:pt idx="8909">
                  <c:v>178190</c:v>
                </c:pt>
                <c:pt idx="8910">
                  <c:v>178210</c:v>
                </c:pt>
                <c:pt idx="8911">
                  <c:v>178230</c:v>
                </c:pt>
                <c:pt idx="8912">
                  <c:v>178250</c:v>
                </c:pt>
                <c:pt idx="8913">
                  <c:v>178270</c:v>
                </c:pt>
                <c:pt idx="8914">
                  <c:v>178290</c:v>
                </c:pt>
                <c:pt idx="8915">
                  <c:v>178310</c:v>
                </c:pt>
                <c:pt idx="8916">
                  <c:v>178330</c:v>
                </c:pt>
                <c:pt idx="8917">
                  <c:v>178350</c:v>
                </c:pt>
                <c:pt idx="8918">
                  <c:v>178370</c:v>
                </c:pt>
                <c:pt idx="8919">
                  <c:v>178390</c:v>
                </c:pt>
                <c:pt idx="8920">
                  <c:v>178410</c:v>
                </c:pt>
                <c:pt idx="8921">
                  <c:v>178430</c:v>
                </c:pt>
                <c:pt idx="8922">
                  <c:v>178450</c:v>
                </c:pt>
                <c:pt idx="8923">
                  <c:v>178470</c:v>
                </c:pt>
                <c:pt idx="8924">
                  <c:v>178490</c:v>
                </c:pt>
                <c:pt idx="8925">
                  <c:v>178510</c:v>
                </c:pt>
                <c:pt idx="8926">
                  <c:v>178530</c:v>
                </c:pt>
                <c:pt idx="8927">
                  <c:v>178550</c:v>
                </c:pt>
                <c:pt idx="8928">
                  <c:v>178570</c:v>
                </c:pt>
                <c:pt idx="8929">
                  <c:v>178590</c:v>
                </c:pt>
                <c:pt idx="8930">
                  <c:v>178610</c:v>
                </c:pt>
                <c:pt idx="8931">
                  <c:v>178630</c:v>
                </c:pt>
                <c:pt idx="8932">
                  <c:v>178650</c:v>
                </c:pt>
                <c:pt idx="8933">
                  <c:v>178670</c:v>
                </c:pt>
                <c:pt idx="8934">
                  <c:v>178690</c:v>
                </c:pt>
                <c:pt idx="8935">
                  <c:v>178710</c:v>
                </c:pt>
                <c:pt idx="8936">
                  <c:v>178730</c:v>
                </c:pt>
                <c:pt idx="8937">
                  <c:v>178750</c:v>
                </c:pt>
                <c:pt idx="8938">
                  <c:v>178770</c:v>
                </c:pt>
                <c:pt idx="8939">
                  <c:v>178790</c:v>
                </c:pt>
                <c:pt idx="8940">
                  <c:v>178810</c:v>
                </c:pt>
                <c:pt idx="8941">
                  <c:v>178830</c:v>
                </c:pt>
                <c:pt idx="8942">
                  <c:v>178850</c:v>
                </c:pt>
                <c:pt idx="8943">
                  <c:v>178870</c:v>
                </c:pt>
                <c:pt idx="8944">
                  <c:v>178890</c:v>
                </c:pt>
                <c:pt idx="8945">
                  <c:v>178910</c:v>
                </c:pt>
                <c:pt idx="8946">
                  <c:v>178930</c:v>
                </c:pt>
                <c:pt idx="8947">
                  <c:v>178950</c:v>
                </c:pt>
                <c:pt idx="8948">
                  <c:v>178970</c:v>
                </c:pt>
                <c:pt idx="8949">
                  <c:v>178990</c:v>
                </c:pt>
                <c:pt idx="8950">
                  <c:v>179010</c:v>
                </c:pt>
                <c:pt idx="8951">
                  <c:v>179030</c:v>
                </c:pt>
                <c:pt idx="8952">
                  <c:v>179050</c:v>
                </c:pt>
                <c:pt idx="8953">
                  <c:v>179070</c:v>
                </c:pt>
                <c:pt idx="8954">
                  <c:v>179090</c:v>
                </c:pt>
                <c:pt idx="8955">
                  <c:v>179110</c:v>
                </c:pt>
                <c:pt idx="8956">
                  <c:v>179130</c:v>
                </c:pt>
                <c:pt idx="8957">
                  <c:v>179150</c:v>
                </c:pt>
                <c:pt idx="8958">
                  <c:v>179170</c:v>
                </c:pt>
                <c:pt idx="8959">
                  <c:v>179190</c:v>
                </c:pt>
                <c:pt idx="8960">
                  <c:v>179210</c:v>
                </c:pt>
                <c:pt idx="8961">
                  <c:v>179230</c:v>
                </c:pt>
                <c:pt idx="8962">
                  <c:v>179250</c:v>
                </c:pt>
                <c:pt idx="8963">
                  <c:v>179270</c:v>
                </c:pt>
                <c:pt idx="8964">
                  <c:v>179290</c:v>
                </c:pt>
                <c:pt idx="8965">
                  <c:v>179310</c:v>
                </c:pt>
                <c:pt idx="8966">
                  <c:v>179330</c:v>
                </c:pt>
                <c:pt idx="8967">
                  <c:v>179350</c:v>
                </c:pt>
                <c:pt idx="8968">
                  <c:v>179370</c:v>
                </c:pt>
                <c:pt idx="8969">
                  <c:v>179390</c:v>
                </c:pt>
                <c:pt idx="8970">
                  <c:v>179410</c:v>
                </c:pt>
                <c:pt idx="8971">
                  <c:v>179430</c:v>
                </c:pt>
                <c:pt idx="8972">
                  <c:v>179450</c:v>
                </c:pt>
                <c:pt idx="8973">
                  <c:v>179470</c:v>
                </c:pt>
                <c:pt idx="8974">
                  <c:v>179490</c:v>
                </c:pt>
                <c:pt idx="8975">
                  <c:v>179510</c:v>
                </c:pt>
                <c:pt idx="8976">
                  <c:v>179530</c:v>
                </c:pt>
                <c:pt idx="8977">
                  <c:v>179550</c:v>
                </c:pt>
                <c:pt idx="8978">
                  <c:v>179570</c:v>
                </c:pt>
                <c:pt idx="8979">
                  <c:v>179590</c:v>
                </c:pt>
                <c:pt idx="8980">
                  <c:v>179610</c:v>
                </c:pt>
                <c:pt idx="8981">
                  <c:v>179630</c:v>
                </c:pt>
                <c:pt idx="8982">
                  <c:v>179650</c:v>
                </c:pt>
                <c:pt idx="8983">
                  <c:v>179670</c:v>
                </c:pt>
                <c:pt idx="8984">
                  <c:v>179690</c:v>
                </c:pt>
                <c:pt idx="8985">
                  <c:v>179710</c:v>
                </c:pt>
                <c:pt idx="8986">
                  <c:v>179730</c:v>
                </c:pt>
                <c:pt idx="8987">
                  <c:v>179750</c:v>
                </c:pt>
                <c:pt idx="8988">
                  <c:v>179770</c:v>
                </c:pt>
                <c:pt idx="8989">
                  <c:v>179790</c:v>
                </c:pt>
                <c:pt idx="8990">
                  <c:v>179810</c:v>
                </c:pt>
                <c:pt idx="8991">
                  <c:v>179830</c:v>
                </c:pt>
                <c:pt idx="8992">
                  <c:v>179850</c:v>
                </c:pt>
                <c:pt idx="8993">
                  <c:v>179870</c:v>
                </c:pt>
                <c:pt idx="8994">
                  <c:v>179890</c:v>
                </c:pt>
                <c:pt idx="8995">
                  <c:v>179910</c:v>
                </c:pt>
                <c:pt idx="8996">
                  <c:v>179930</c:v>
                </c:pt>
                <c:pt idx="8997">
                  <c:v>179950</c:v>
                </c:pt>
                <c:pt idx="8998">
                  <c:v>179970</c:v>
                </c:pt>
                <c:pt idx="8999">
                  <c:v>179990</c:v>
                </c:pt>
                <c:pt idx="9000">
                  <c:v>180010</c:v>
                </c:pt>
                <c:pt idx="9001">
                  <c:v>180030</c:v>
                </c:pt>
                <c:pt idx="9002">
                  <c:v>180050</c:v>
                </c:pt>
                <c:pt idx="9003">
                  <c:v>180070</c:v>
                </c:pt>
                <c:pt idx="9004">
                  <c:v>180090</c:v>
                </c:pt>
                <c:pt idx="9005">
                  <c:v>180110</c:v>
                </c:pt>
                <c:pt idx="9006">
                  <c:v>180130</c:v>
                </c:pt>
                <c:pt idx="9007">
                  <c:v>180150</c:v>
                </c:pt>
                <c:pt idx="9008">
                  <c:v>180170</c:v>
                </c:pt>
                <c:pt idx="9009">
                  <c:v>180190</c:v>
                </c:pt>
                <c:pt idx="9010">
                  <c:v>180210</c:v>
                </c:pt>
                <c:pt idx="9011">
                  <c:v>180230</c:v>
                </c:pt>
                <c:pt idx="9012">
                  <c:v>180250</c:v>
                </c:pt>
                <c:pt idx="9013">
                  <c:v>180270</c:v>
                </c:pt>
                <c:pt idx="9014">
                  <c:v>180290</c:v>
                </c:pt>
                <c:pt idx="9015">
                  <c:v>180310</c:v>
                </c:pt>
                <c:pt idx="9016">
                  <c:v>180330</c:v>
                </c:pt>
                <c:pt idx="9017">
                  <c:v>180350</c:v>
                </c:pt>
                <c:pt idx="9018">
                  <c:v>180370</c:v>
                </c:pt>
                <c:pt idx="9019">
                  <c:v>180390</c:v>
                </c:pt>
                <c:pt idx="9020">
                  <c:v>180410</c:v>
                </c:pt>
                <c:pt idx="9021">
                  <c:v>180430</c:v>
                </c:pt>
                <c:pt idx="9022">
                  <c:v>180450</c:v>
                </c:pt>
                <c:pt idx="9023">
                  <c:v>180470</c:v>
                </c:pt>
                <c:pt idx="9024">
                  <c:v>180490</c:v>
                </c:pt>
                <c:pt idx="9025">
                  <c:v>180510</c:v>
                </c:pt>
                <c:pt idx="9026">
                  <c:v>180530</c:v>
                </c:pt>
                <c:pt idx="9027">
                  <c:v>180550</c:v>
                </c:pt>
                <c:pt idx="9028">
                  <c:v>180570</c:v>
                </c:pt>
                <c:pt idx="9029">
                  <c:v>180590</c:v>
                </c:pt>
                <c:pt idx="9030">
                  <c:v>180610</c:v>
                </c:pt>
                <c:pt idx="9031">
                  <c:v>180630</c:v>
                </c:pt>
                <c:pt idx="9032">
                  <c:v>180650</c:v>
                </c:pt>
                <c:pt idx="9033">
                  <c:v>180670</c:v>
                </c:pt>
                <c:pt idx="9034">
                  <c:v>180690</c:v>
                </c:pt>
                <c:pt idx="9035">
                  <c:v>180710</c:v>
                </c:pt>
                <c:pt idx="9036">
                  <c:v>180730</c:v>
                </c:pt>
                <c:pt idx="9037">
                  <c:v>180750</c:v>
                </c:pt>
                <c:pt idx="9038">
                  <c:v>180770</c:v>
                </c:pt>
                <c:pt idx="9039">
                  <c:v>180790</c:v>
                </c:pt>
                <c:pt idx="9040">
                  <c:v>180810</c:v>
                </c:pt>
                <c:pt idx="9041">
                  <c:v>180830</c:v>
                </c:pt>
                <c:pt idx="9042">
                  <c:v>180850</c:v>
                </c:pt>
                <c:pt idx="9043">
                  <c:v>180870</c:v>
                </c:pt>
                <c:pt idx="9044">
                  <c:v>180890</c:v>
                </c:pt>
                <c:pt idx="9045">
                  <c:v>180910</c:v>
                </c:pt>
                <c:pt idx="9046">
                  <c:v>180930</c:v>
                </c:pt>
                <c:pt idx="9047">
                  <c:v>180950</c:v>
                </c:pt>
                <c:pt idx="9048">
                  <c:v>180970</c:v>
                </c:pt>
                <c:pt idx="9049">
                  <c:v>180990</c:v>
                </c:pt>
                <c:pt idx="9050">
                  <c:v>181010</c:v>
                </c:pt>
                <c:pt idx="9051">
                  <c:v>181030</c:v>
                </c:pt>
                <c:pt idx="9052">
                  <c:v>181050</c:v>
                </c:pt>
                <c:pt idx="9053">
                  <c:v>181070</c:v>
                </c:pt>
                <c:pt idx="9054">
                  <c:v>181090</c:v>
                </c:pt>
                <c:pt idx="9055">
                  <c:v>181110</c:v>
                </c:pt>
                <c:pt idx="9056">
                  <c:v>181130</c:v>
                </c:pt>
                <c:pt idx="9057">
                  <c:v>181150</c:v>
                </c:pt>
                <c:pt idx="9058">
                  <c:v>181170</c:v>
                </c:pt>
                <c:pt idx="9059">
                  <c:v>181190</c:v>
                </c:pt>
                <c:pt idx="9060">
                  <c:v>181210</c:v>
                </c:pt>
                <c:pt idx="9061">
                  <c:v>181230</c:v>
                </c:pt>
                <c:pt idx="9062">
                  <c:v>181250</c:v>
                </c:pt>
                <c:pt idx="9063">
                  <c:v>181270</c:v>
                </c:pt>
                <c:pt idx="9064">
                  <c:v>181290</c:v>
                </c:pt>
                <c:pt idx="9065">
                  <c:v>181310</c:v>
                </c:pt>
                <c:pt idx="9066">
                  <c:v>181330</c:v>
                </c:pt>
                <c:pt idx="9067">
                  <c:v>181350</c:v>
                </c:pt>
                <c:pt idx="9068">
                  <c:v>181370</c:v>
                </c:pt>
                <c:pt idx="9069">
                  <c:v>181390</c:v>
                </c:pt>
                <c:pt idx="9070">
                  <c:v>181410</c:v>
                </c:pt>
                <c:pt idx="9071">
                  <c:v>181430</c:v>
                </c:pt>
                <c:pt idx="9072">
                  <c:v>181450</c:v>
                </c:pt>
                <c:pt idx="9073">
                  <c:v>181470</c:v>
                </c:pt>
                <c:pt idx="9074">
                  <c:v>181490</c:v>
                </c:pt>
                <c:pt idx="9075">
                  <c:v>181510</c:v>
                </c:pt>
                <c:pt idx="9076">
                  <c:v>181530</c:v>
                </c:pt>
                <c:pt idx="9077">
                  <c:v>181550</c:v>
                </c:pt>
                <c:pt idx="9078">
                  <c:v>181570</c:v>
                </c:pt>
                <c:pt idx="9079">
                  <c:v>181590</c:v>
                </c:pt>
                <c:pt idx="9080">
                  <c:v>181610</c:v>
                </c:pt>
                <c:pt idx="9081">
                  <c:v>181630</c:v>
                </c:pt>
                <c:pt idx="9082">
                  <c:v>181650</c:v>
                </c:pt>
                <c:pt idx="9083">
                  <c:v>181670</c:v>
                </c:pt>
                <c:pt idx="9084">
                  <c:v>181690</c:v>
                </c:pt>
                <c:pt idx="9085">
                  <c:v>181710</c:v>
                </c:pt>
                <c:pt idx="9086">
                  <c:v>181730</c:v>
                </c:pt>
                <c:pt idx="9087">
                  <c:v>181750</c:v>
                </c:pt>
                <c:pt idx="9088">
                  <c:v>181770</c:v>
                </c:pt>
                <c:pt idx="9089">
                  <c:v>181790</c:v>
                </c:pt>
                <c:pt idx="9090">
                  <c:v>181810</c:v>
                </c:pt>
                <c:pt idx="9091">
                  <c:v>181830</c:v>
                </c:pt>
                <c:pt idx="9092">
                  <c:v>181850</c:v>
                </c:pt>
                <c:pt idx="9093">
                  <c:v>181870</c:v>
                </c:pt>
                <c:pt idx="9094">
                  <c:v>181890</c:v>
                </c:pt>
                <c:pt idx="9095">
                  <c:v>181910</c:v>
                </c:pt>
                <c:pt idx="9096">
                  <c:v>181930</c:v>
                </c:pt>
                <c:pt idx="9097">
                  <c:v>181950</c:v>
                </c:pt>
                <c:pt idx="9098">
                  <c:v>181970</c:v>
                </c:pt>
                <c:pt idx="9099">
                  <c:v>181990</c:v>
                </c:pt>
                <c:pt idx="9100">
                  <c:v>182010</c:v>
                </c:pt>
                <c:pt idx="9101">
                  <c:v>182030</c:v>
                </c:pt>
                <c:pt idx="9102">
                  <c:v>182050</c:v>
                </c:pt>
                <c:pt idx="9103">
                  <c:v>182070</c:v>
                </c:pt>
                <c:pt idx="9104">
                  <c:v>182090</c:v>
                </c:pt>
                <c:pt idx="9105">
                  <c:v>182110</c:v>
                </c:pt>
                <c:pt idx="9106">
                  <c:v>182130</c:v>
                </c:pt>
                <c:pt idx="9107">
                  <c:v>182150</c:v>
                </c:pt>
                <c:pt idx="9108">
                  <c:v>182170</c:v>
                </c:pt>
                <c:pt idx="9109">
                  <c:v>182190</c:v>
                </c:pt>
                <c:pt idx="9110">
                  <c:v>182210</c:v>
                </c:pt>
                <c:pt idx="9111">
                  <c:v>182230</c:v>
                </c:pt>
                <c:pt idx="9112">
                  <c:v>182250</c:v>
                </c:pt>
                <c:pt idx="9113">
                  <c:v>182270</c:v>
                </c:pt>
                <c:pt idx="9114">
                  <c:v>182290</c:v>
                </c:pt>
                <c:pt idx="9115">
                  <c:v>182310</c:v>
                </c:pt>
                <c:pt idx="9116">
                  <c:v>182330</c:v>
                </c:pt>
                <c:pt idx="9117">
                  <c:v>182350</c:v>
                </c:pt>
                <c:pt idx="9118">
                  <c:v>182370</c:v>
                </c:pt>
                <c:pt idx="9119">
                  <c:v>182390</c:v>
                </c:pt>
                <c:pt idx="9120">
                  <c:v>182410</c:v>
                </c:pt>
                <c:pt idx="9121">
                  <c:v>182430</c:v>
                </c:pt>
                <c:pt idx="9122">
                  <c:v>182450</c:v>
                </c:pt>
                <c:pt idx="9123">
                  <c:v>182470</c:v>
                </c:pt>
                <c:pt idx="9124">
                  <c:v>182490</c:v>
                </c:pt>
                <c:pt idx="9125">
                  <c:v>182510</c:v>
                </c:pt>
                <c:pt idx="9126">
                  <c:v>182530</c:v>
                </c:pt>
                <c:pt idx="9127">
                  <c:v>182550</c:v>
                </c:pt>
                <c:pt idx="9128">
                  <c:v>182570</c:v>
                </c:pt>
                <c:pt idx="9129">
                  <c:v>182590</c:v>
                </c:pt>
                <c:pt idx="9130">
                  <c:v>182610</c:v>
                </c:pt>
                <c:pt idx="9131">
                  <c:v>182630</c:v>
                </c:pt>
                <c:pt idx="9132">
                  <c:v>182650</c:v>
                </c:pt>
                <c:pt idx="9133">
                  <c:v>182670</c:v>
                </c:pt>
                <c:pt idx="9134">
                  <c:v>182690</c:v>
                </c:pt>
                <c:pt idx="9135">
                  <c:v>182710</c:v>
                </c:pt>
                <c:pt idx="9136">
                  <c:v>182730</c:v>
                </c:pt>
                <c:pt idx="9137">
                  <c:v>182750</c:v>
                </c:pt>
                <c:pt idx="9138">
                  <c:v>182770</c:v>
                </c:pt>
                <c:pt idx="9139">
                  <c:v>182790</c:v>
                </c:pt>
                <c:pt idx="9140">
                  <c:v>182810</c:v>
                </c:pt>
                <c:pt idx="9141">
                  <c:v>182830</c:v>
                </c:pt>
                <c:pt idx="9142">
                  <c:v>182850</c:v>
                </c:pt>
                <c:pt idx="9143">
                  <c:v>182870</c:v>
                </c:pt>
                <c:pt idx="9144">
                  <c:v>182890</c:v>
                </c:pt>
                <c:pt idx="9145">
                  <c:v>182910</c:v>
                </c:pt>
                <c:pt idx="9146">
                  <c:v>182930</c:v>
                </c:pt>
                <c:pt idx="9147">
                  <c:v>182950</c:v>
                </c:pt>
                <c:pt idx="9148">
                  <c:v>182970</c:v>
                </c:pt>
                <c:pt idx="9149">
                  <c:v>182990</c:v>
                </c:pt>
                <c:pt idx="9150">
                  <c:v>183010</c:v>
                </c:pt>
                <c:pt idx="9151">
                  <c:v>183030</c:v>
                </c:pt>
                <c:pt idx="9152">
                  <c:v>183050</c:v>
                </c:pt>
                <c:pt idx="9153">
                  <c:v>183070</c:v>
                </c:pt>
                <c:pt idx="9154">
                  <c:v>183090</c:v>
                </c:pt>
                <c:pt idx="9155">
                  <c:v>183110</c:v>
                </c:pt>
                <c:pt idx="9156">
                  <c:v>183130</c:v>
                </c:pt>
                <c:pt idx="9157">
                  <c:v>183150</c:v>
                </c:pt>
                <c:pt idx="9158">
                  <c:v>183170</c:v>
                </c:pt>
                <c:pt idx="9159">
                  <c:v>183190</c:v>
                </c:pt>
                <c:pt idx="9160">
                  <c:v>183210</c:v>
                </c:pt>
                <c:pt idx="9161">
                  <c:v>183230</c:v>
                </c:pt>
                <c:pt idx="9162">
                  <c:v>183250</c:v>
                </c:pt>
                <c:pt idx="9163">
                  <c:v>183270</c:v>
                </c:pt>
                <c:pt idx="9164">
                  <c:v>183290</c:v>
                </c:pt>
                <c:pt idx="9165">
                  <c:v>183310</c:v>
                </c:pt>
                <c:pt idx="9166">
                  <c:v>183330</c:v>
                </c:pt>
                <c:pt idx="9167">
                  <c:v>183350</c:v>
                </c:pt>
                <c:pt idx="9168">
                  <c:v>183370</c:v>
                </c:pt>
                <c:pt idx="9169">
                  <c:v>183390</c:v>
                </c:pt>
                <c:pt idx="9170">
                  <c:v>183410</c:v>
                </c:pt>
                <c:pt idx="9171">
                  <c:v>183430</c:v>
                </c:pt>
                <c:pt idx="9172">
                  <c:v>183450</c:v>
                </c:pt>
                <c:pt idx="9173">
                  <c:v>183470</c:v>
                </c:pt>
                <c:pt idx="9174">
                  <c:v>183490</c:v>
                </c:pt>
                <c:pt idx="9175">
                  <c:v>183510</c:v>
                </c:pt>
                <c:pt idx="9176">
                  <c:v>183530</c:v>
                </c:pt>
                <c:pt idx="9177">
                  <c:v>183550</c:v>
                </c:pt>
                <c:pt idx="9178">
                  <c:v>183570</c:v>
                </c:pt>
                <c:pt idx="9179">
                  <c:v>183590</c:v>
                </c:pt>
                <c:pt idx="9180">
                  <c:v>183610</c:v>
                </c:pt>
                <c:pt idx="9181">
                  <c:v>183630</c:v>
                </c:pt>
                <c:pt idx="9182">
                  <c:v>183650</c:v>
                </c:pt>
                <c:pt idx="9183">
                  <c:v>183670</c:v>
                </c:pt>
                <c:pt idx="9184">
                  <c:v>183690</c:v>
                </c:pt>
                <c:pt idx="9185">
                  <c:v>183710</c:v>
                </c:pt>
                <c:pt idx="9186">
                  <c:v>183730</c:v>
                </c:pt>
                <c:pt idx="9187">
                  <c:v>183750</c:v>
                </c:pt>
                <c:pt idx="9188">
                  <c:v>183770</c:v>
                </c:pt>
                <c:pt idx="9189">
                  <c:v>183790</c:v>
                </c:pt>
                <c:pt idx="9190">
                  <c:v>183810</c:v>
                </c:pt>
                <c:pt idx="9191">
                  <c:v>183830</c:v>
                </c:pt>
                <c:pt idx="9192">
                  <c:v>183850</c:v>
                </c:pt>
                <c:pt idx="9193">
                  <c:v>183870</c:v>
                </c:pt>
                <c:pt idx="9194">
                  <c:v>183890</c:v>
                </c:pt>
                <c:pt idx="9195">
                  <c:v>183910</c:v>
                </c:pt>
                <c:pt idx="9196">
                  <c:v>183930</c:v>
                </c:pt>
                <c:pt idx="9197">
                  <c:v>183950</c:v>
                </c:pt>
                <c:pt idx="9198">
                  <c:v>183970</c:v>
                </c:pt>
                <c:pt idx="9199">
                  <c:v>183990</c:v>
                </c:pt>
                <c:pt idx="9200">
                  <c:v>184010</c:v>
                </c:pt>
                <c:pt idx="9201">
                  <c:v>184030</c:v>
                </c:pt>
                <c:pt idx="9202">
                  <c:v>184050</c:v>
                </c:pt>
                <c:pt idx="9203">
                  <c:v>184070</c:v>
                </c:pt>
                <c:pt idx="9204">
                  <c:v>184090</c:v>
                </c:pt>
                <c:pt idx="9205">
                  <c:v>184110</c:v>
                </c:pt>
                <c:pt idx="9206">
                  <c:v>184130</c:v>
                </c:pt>
                <c:pt idx="9207">
                  <c:v>184150</c:v>
                </c:pt>
                <c:pt idx="9208">
                  <c:v>184170</c:v>
                </c:pt>
                <c:pt idx="9209">
                  <c:v>184190</c:v>
                </c:pt>
                <c:pt idx="9210">
                  <c:v>184210</c:v>
                </c:pt>
                <c:pt idx="9211">
                  <c:v>184230</c:v>
                </c:pt>
                <c:pt idx="9212">
                  <c:v>184250</c:v>
                </c:pt>
                <c:pt idx="9213">
                  <c:v>184270</c:v>
                </c:pt>
                <c:pt idx="9214">
                  <c:v>184290</c:v>
                </c:pt>
                <c:pt idx="9215">
                  <c:v>184310</c:v>
                </c:pt>
                <c:pt idx="9216">
                  <c:v>184330</c:v>
                </c:pt>
                <c:pt idx="9217">
                  <c:v>184350</c:v>
                </c:pt>
                <c:pt idx="9218">
                  <c:v>184370</c:v>
                </c:pt>
                <c:pt idx="9219">
                  <c:v>184390</c:v>
                </c:pt>
                <c:pt idx="9220">
                  <c:v>184410</c:v>
                </c:pt>
                <c:pt idx="9221">
                  <c:v>184430</c:v>
                </c:pt>
                <c:pt idx="9222">
                  <c:v>184450</c:v>
                </c:pt>
                <c:pt idx="9223">
                  <c:v>184470</c:v>
                </c:pt>
                <c:pt idx="9224">
                  <c:v>184490</c:v>
                </c:pt>
                <c:pt idx="9225">
                  <c:v>184510</c:v>
                </c:pt>
                <c:pt idx="9226">
                  <c:v>184530</c:v>
                </c:pt>
                <c:pt idx="9227">
                  <c:v>184550</c:v>
                </c:pt>
                <c:pt idx="9228">
                  <c:v>184570</c:v>
                </c:pt>
                <c:pt idx="9229">
                  <c:v>184590</c:v>
                </c:pt>
                <c:pt idx="9230">
                  <c:v>184610</c:v>
                </c:pt>
                <c:pt idx="9231">
                  <c:v>184630</c:v>
                </c:pt>
                <c:pt idx="9232">
                  <c:v>184650</c:v>
                </c:pt>
                <c:pt idx="9233">
                  <c:v>184670</c:v>
                </c:pt>
                <c:pt idx="9234">
                  <c:v>184690</c:v>
                </c:pt>
                <c:pt idx="9235">
                  <c:v>184710</c:v>
                </c:pt>
                <c:pt idx="9236">
                  <c:v>184730</c:v>
                </c:pt>
                <c:pt idx="9237">
                  <c:v>184750</c:v>
                </c:pt>
                <c:pt idx="9238">
                  <c:v>184770</c:v>
                </c:pt>
                <c:pt idx="9239">
                  <c:v>184790</c:v>
                </c:pt>
                <c:pt idx="9240">
                  <c:v>184810</c:v>
                </c:pt>
                <c:pt idx="9241">
                  <c:v>184830</c:v>
                </c:pt>
                <c:pt idx="9242">
                  <c:v>184850</c:v>
                </c:pt>
                <c:pt idx="9243">
                  <c:v>184870</c:v>
                </c:pt>
                <c:pt idx="9244">
                  <c:v>184890</c:v>
                </c:pt>
                <c:pt idx="9245">
                  <c:v>184910</c:v>
                </c:pt>
                <c:pt idx="9246">
                  <c:v>184930</c:v>
                </c:pt>
                <c:pt idx="9247">
                  <c:v>184950</c:v>
                </c:pt>
                <c:pt idx="9248">
                  <c:v>184970</c:v>
                </c:pt>
                <c:pt idx="9249">
                  <c:v>184990</c:v>
                </c:pt>
                <c:pt idx="9250">
                  <c:v>185010</c:v>
                </c:pt>
                <c:pt idx="9251">
                  <c:v>185030</c:v>
                </c:pt>
                <c:pt idx="9252">
                  <c:v>185050</c:v>
                </c:pt>
                <c:pt idx="9253">
                  <c:v>185070</c:v>
                </c:pt>
                <c:pt idx="9254">
                  <c:v>185090</c:v>
                </c:pt>
                <c:pt idx="9255">
                  <c:v>185110</c:v>
                </c:pt>
                <c:pt idx="9256">
                  <c:v>185130</c:v>
                </c:pt>
                <c:pt idx="9257">
                  <c:v>185150</c:v>
                </c:pt>
                <c:pt idx="9258">
                  <c:v>185170</c:v>
                </c:pt>
                <c:pt idx="9259">
                  <c:v>185190</c:v>
                </c:pt>
                <c:pt idx="9260">
                  <c:v>185210</c:v>
                </c:pt>
                <c:pt idx="9261">
                  <c:v>185230</c:v>
                </c:pt>
                <c:pt idx="9262">
                  <c:v>185250</c:v>
                </c:pt>
                <c:pt idx="9263">
                  <c:v>185270</c:v>
                </c:pt>
                <c:pt idx="9264">
                  <c:v>185290</c:v>
                </c:pt>
                <c:pt idx="9265">
                  <c:v>185310</c:v>
                </c:pt>
                <c:pt idx="9266">
                  <c:v>185330</c:v>
                </c:pt>
                <c:pt idx="9267">
                  <c:v>185350</c:v>
                </c:pt>
                <c:pt idx="9268">
                  <c:v>185370</c:v>
                </c:pt>
                <c:pt idx="9269">
                  <c:v>185390</c:v>
                </c:pt>
                <c:pt idx="9270">
                  <c:v>185410</c:v>
                </c:pt>
                <c:pt idx="9271">
                  <c:v>185430</c:v>
                </c:pt>
                <c:pt idx="9272">
                  <c:v>185450</c:v>
                </c:pt>
                <c:pt idx="9273">
                  <c:v>185470</c:v>
                </c:pt>
                <c:pt idx="9274">
                  <c:v>185490</c:v>
                </c:pt>
                <c:pt idx="9275">
                  <c:v>185510</c:v>
                </c:pt>
                <c:pt idx="9276">
                  <c:v>185530</c:v>
                </c:pt>
                <c:pt idx="9277">
                  <c:v>185550</c:v>
                </c:pt>
                <c:pt idx="9278">
                  <c:v>185570</c:v>
                </c:pt>
                <c:pt idx="9279">
                  <c:v>185590</c:v>
                </c:pt>
                <c:pt idx="9280">
                  <c:v>185610</c:v>
                </c:pt>
                <c:pt idx="9281">
                  <c:v>185630</c:v>
                </c:pt>
                <c:pt idx="9282">
                  <c:v>185650</c:v>
                </c:pt>
                <c:pt idx="9283">
                  <c:v>185670</c:v>
                </c:pt>
                <c:pt idx="9284">
                  <c:v>185690</c:v>
                </c:pt>
                <c:pt idx="9285">
                  <c:v>185710</c:v>
                </c:pt>
                <c:pt idx="9286">
                  <c:v>185730</c:v>
                </c:pt>
                <c:pt idx="9287">
                  <c:v>185750</c:v>
                </c:pt>
                <c:pt idx="9288">
                  <c:v>185770</c:v>
                </c:pt>
                <c:pt idx="9289">
                  <c:v>185790</c:v>
                </c:pt>
                <c:pt idx="9290">
                  <c:v>185810</c:v>
                </c:pt>
                <c:pt idx="9291">
                  <c:v>185830</c:v>
                </c:pt>
                <c:pt idx="9292">
                  <c:v>185850</c:v>
                </c:pt>
                <c:pt idx="9293">
                  <c:v>185870</c:v>
                </c:pt>
                <c:pt idx="9294">
                  <c:v>185890</c:v>
                </c:pt>
                <c:pt idx="9295">
                  <c:v>185910</c:v>
                </c:pt>
                <c:pt idx="9296">
                  <c:v>185930</c:v>
                </c:pt>
                <c:pt idx="9297">
                  <c:v>185950</c:v>
                </c:pt>
                <c:pt idx="9298">
                  <c:v>185970</c:v>
                </c:pt>
                <c:pt idx="9299">
                  <c:v>185990</c:v>
                </c:pt>
                <c:pt idx="9300">
                  <c:v>186010</c:v>
                </c:pt>
                <c:pt idx="9301">
                  <c:v>186030</c:v>
                </c:pt>
                <c:pt idx="9302">
                  <c:v>186050</c:v>
                </c:pt>
                <c:pt idx="9303">
                  <c:v>186070</c:v>
                </c:pt>
                <c:pt idx="9304">
                  <c:v>186090</c:v>
                </c:pt>
                <c:pt idx="9305">
                  <c:v>186110</c:v>
                </c:pt>
                <c:pt idx="9306">
                  <c:v>186130</c:v>
                </c:pt>
                <c:pt idx="9307">
                  <c:v>186150</c:v>
                </c:pt>
                <c:pt idx="9308">
                  <c:v>186170</c:v>
                </c:pt>
                <c:pt idx="9309">
                  <c:v>186190</c:v>
                </c:pt>
                <c:pt idx="9310">
                  <c:v>186210</c:v>
                </c:pt>
                <c:pt idx="9311">
                  <c:v>186230</c:v>
                </c:pt>
                <c:pt idx="9312">
                  <c:v>186250</c:v>
                </c:pt>
                <c:pt idx="9313">
                  <c:v>186270</c:v>
                </c:pt>
                <c:pt idx="9314">
                  <c:v>186290</c:v>
                </c:pt>
                <c:pt idx="9315">
                  <c:v>186310</c:v>
                </c:pt>
                <c:pt idx="9316">
                  <c:v>186330</c:v>
                </c:pt>
                <c:pt idx="9317">
                  <c:v>186350</c:v>
                </c:pt>
                <c:pt idx="9318">
                  <c:v>186370</c:v>
                </c:pt>
                <c:pt idx="9319">
                  <c:v>186390</c:v>
                </c:pt>
                <c:pt idx="9320">
                  <c:v>186410</c:v>
                </c:pt>
                <c:pt idx="9321">
                  <c:v>186430</c:v>
                </c:pt>
                <c:pt idx="9322">
                  <c:v>186450</c:v>
                </c:pt>
                <c:pt idx="9323">
                  <c:v>186470</c:v>
                </c:pt>
                <c:pt idx="9324">
                  <c:v>186490</c:v>
                </c:pt>
                <c:pt idx="9325">
                  <c:v>186510</c:v>
                </c:pt>
                <c:pt idx="9326">
                  <c:v>186530</c:v>
                </c:pt>
                <c:pt idx="9327">
                  <c:v>186550</c:v>
                </c:pt>
                <c:pt idx="9328">
                  <c:v>186570</c:v>
                </c:pt>
                <c:pt idx="9329">
                  <c:v>186590</c:v>
                </c:pt>
                <c:pt idx="9330">
                  <c:v>186610</c:v>
                </c:pt>
                <c:pt idx="9331">
                  <c:v>186630</c:v>
                </c:pt>
                <c:pt idx="9332">
                  <c:v>186650</c:v>
                </c:pt>
                <c:pt idx="9333">
                  <c:v>186670</c:v>
                </c:pt>
                <c:pt idx="9334">
                  <c:v>186690</c:v>
                </c:pt>
                <c:pt idx="9335">
                  <c:v>186710</c:v>
                </c:pt>
                <c:pt idx="9336">
                  <c:v>186730</c:v>
                </c:pt>
                <c:pt idx="9337">
                  <c:v>186750</c:v>
                </c:pt>
                <c:pt idx="9338">
                  <c:v>186770</c:v>
                </c:pt>
                <c:pt idx="9339">
                  <c:v>186790</c:v>
                </c:pt>
                <c:pt idx="9340">
                  <c:v>186810</c:v>
                </c:pt>
                <c:pt idx="9341">
                  <c:v>186830</c:v>
                </c:pt>
                <c:pt idx="9342">
                  <c:v>186850</c:v>
                </c:pt>
                <c:pt idx="9343">
                  <c:v>186870</c:v>
                </c:pt>
                <c:pt idx="9344">
                  <c:v>186890</c:v>
                </c:pt>
                <c:pt idx="9345">
                  <c:v>186910</c:v>
                </c:pt>
                <c:pt idx="9346">
                  <c:v>186930</c:v>
                </c:pt>
                <c:pt idx="9347">
                  <c:v>186950</c:v>
                </c:pt>
                <c:pt idx="9348">
                  <c:v>186970</c:v>
                </c:pt>
                <c:pt idx="9349">
                  <c:v>186990</c:v>
                </c:pt>
                <c:pt idx="9350">
                  <c:v>187010</c:v>
                </c:pt>
                <c:pt idx="9351">
                  <c:v>187030</c:v>
                </c:pt>
                <c:pt idx="9352">
                  <c:v>187050</c:v>
                </c:pt>
                <c:pt idx="9353">
                  <c:v>187070</c:v>
                </c:pt>
                <c:pt idx="9354">
                  <c:v>187090</c:v>
                </c:pt>
                <c:pt idx="9355">
                  <c:v>187110</c:v>
                </c:pt>
                <c:pt idx="9356">
                  <c:v>187130</c:v>
                </c:pt>
                <c:pt idx="9357">
                  <c:v>187150</c:v>
                </c:pt>
                <c:pt idx="9358">
                  <c:v>187170</c:v>
                </c:pt>
                <c:pt idx="9359">
                  <c:v>187190</c:v>
                </c:pt>
                <c:pt idx="9360">
                  <c:v>187210</c:v>
                </c:pt>
                <c:pt idx="9361">
                  <c:v>187230</c:v>
                </c:pt>
                <c:pt idx="9362">
                  <c:v>187250</c:v>
                </c:pt>
                <c:pt idx="9363">
                  <c:v>187270</c:v>
                </c:pt>
                <c:pt idx="9364">
                  <c:v>187290</c:v>
                </c:pt>
                <c:pt idx="9365">
                  <c:v>187310</c:v>
                </c:pt>
                <c:pt idx="9366">
                  <c:v>187330</c:v>
                </c:pt>
                <c:pt idx="9367">
                  <c:v>187350</c:v>
                </c:pt>
                <c:pt idx="9368">
                  <c:v>187370</c:v>
                </c:pt>
                <c:pt idx="9369">
                  <c:v>187390</c:v>
                </c:pt>
                <c:pt idx="9370">
                  <c:v>187410</c:v>
                </c:pt>
                <c:pt idx="9371">
                  <c:v>187430</c:v>
                </c:pt>
                <c:pt idx="9372">
                  <c:v>187450</c:v>
                </c:pt>
                <c:pt idx="9373">
                  <c:v>187470</c:v>
                </c:pt>
                <c:pt idx="9374">
                  <c:v>187490</c:v>
                </c:pt>
                <c:pt idx="9375">
                  <c:v>187510</c:v>
                </c:pt>
                <c:pt idx="9376">
                  <c:v>187530</c:v>
                </c:pt>
                <c:pt idx="9377">
                  <c:v>187550</c:v>
                </c:pt>
                <c:pt idx="9378">
                  <c:v>187570</c:v>
                </c:pt>
                <c:pt idx="9379">
                  <c:v>187590</c:v>
                </c:pt>
                <c:pt idx="9380">
                  <c:v>187610</c:v>
                </c:pt>
                <c:pt idx="9381">
                  <c:v>187630</c:v>
                </c:pt>
                <c:pt idx="9382">
                  <c:v>187650</c:v>
                </c:pt>
                <c:pt idx="9383">
                  <c:v>187670</c:v>
                </c:pt>
                <c:pt idx="9384">
                  <c:v>187690</c:v>
                </c:pt>
                <c:pt idx="9385">
                  <c:v>187710</c:v>
                </c:pt>
                <c:pt idx="9386">
                  <c:v>187730</c:v>
                </c:pt>
                <c:pt idx="9387">
                  <c:v>187750</c:v>
                </c:pt>
                <c:pt idx="9388">
                  <c:v>187770</c:v>
                </c:pt>
                <c:pt idx="9389">
                  <c:v>187790</c:v>
                </c:pt>
                <c:pt idx="9390">
                  <c:v>187810</c:v>
                </c:pt>
                <c:pt idx="9391">
                  <c:v>187830</c:v>
                </c:pt>
                <c:pt idx="9392">
                  <c:v>187850</c:v>
                </c:pt>
                <c:pt idx="9393">
                  <c:v>187870</c:v>
                </c:pt>
                <c:pt idx="9394">
                  <c:v>187890</c:v>
                </c:pt>
                <c:pt idx="9395">
                  <c:v>187910</c:v>
                </c:pt>
                <c:pt idx="9396">
                  <c:v>187930</c:v>
                </c:pt>
                <c:pt idx="9397">
                  <c:v>187950</c:v>
                </c:pt>
                <c:pt idx="9398">
                  <c:v>187970</c:v>
                </c:pt>
                <c:pt idx="9399">
                  <c:v>187990</c:v>
                </c:pt>
                <c:pt idx="9400">
                  <c:v>188010</c:v>
                </c:pt>
                <c:pt idx="9401">
                  <c:v>188030</c:v>
                </c:pt>
                <c:pt idx="9402">
                  <c:v>188050</c:v>
                </c:pt>
                <c:pt idx="9403">
                  <c:v>188070</c:v>
                </c:pt>
                <c:pt idx="9404">
                  <c:v>188090</c:v>
                </c:pt>
                <c:pt idx="9405">
                  <c:v>188110</c:v>
                </c:pt>
                <c:pt idx="9406">
                  <c:v>188130</c:v>
                </c:pt>
                <c:pt idx="9407">
                  <c:v>188150</c:v>
                </c:pt>
                <c:pt idx="9408">
                  <c:v>188170</c:v>
                </c:pt>
                <c:pt idx="9409">
                  <c:v>188190</c:v>
                </c:pt>
                <c:pt idx="9410">
                  <c:v>188210</c:v>
                </c:pt>
                <c:pt idx="9411">
                  <c:v>188230</c:v>
                </c:pt>
                <c:pt idx="9412">
                  <c:v>188250</c:v>
                </c:pt>
                <c:pt idx="9413">
                  <c:v>188270</c:v>
                </c:pt>
                <c:pt idx="9414">
                  <c:v>188290</c:v>
                </c:pt>
                <c:pt idx="9415">
                  <c:v>188310</c:v>
                </c:pt>
                <c:pt idx="9416">
                  <c:v>188330</c:v>
                </c:pt>
                <c:pt idx="9417">
                  <c:v>188350</c:v>
                </c:pt>
                <c:pt idx="9418">
                  <c:v>188370</c:v>
                </c:pt>
                <c:pt idx="9419">
                  <c:v>188390</c:v>
                </c:pt>
                <c:pt idx="9420">
                  <c:v>188410</c:v>
                </c:pt>
                <c:pt idx="9421">
                  <c:v>188430</c:v>
                </c:pt>
                <c:pt idx="9422">
                  <c:v>188450</c:v>
                </c:pt>
                <c:pt idx="9423">
                  <c:v>188470</c:v>
                </c:pt>
                <c:pt idx="9424">
                  <c:v>188490</c:v>
                </c:pt>
                <c:pt idx="9425">
                  <c:v>188510</c:v>
                </c:pt>
                <c:pt idx="9426">
                  <c:v>188530</c:v>
                </c:pt>
                <c:pt idx="9427">
                  <c:v>188550</c:v>
                </c:pt>
                <c:pt idx="9428">
                  <c:v>188570</c:v>
                </c:pt>
                <c:pt idx="9429">
                  <c:v>188590</c:v>
                </c:pt>
                <c:pt idx="9430">
                  <c:v>188610</c:v>
                </c:pt>
                <c:pt idx="9431">
                  <c:v>188630</c:v>
                </c:pt>
                <c:pt idx="9432">
                  <c:v>188650</c:v>
                </c:pt>
                <c:pt idx="9433">
                  <c:v>188670</c:v>
                </c:pt>
                <c:pt idx="9434">
                  <c:v>188690</c:v>
                </c:pt>
                <c:pt idx="9435">
                  <c:v>188710</c:v>
                </c:pt>
                <c:pt idx="9436">
                  <c:v>188730</c:v>
                </c:pt>
                <c:pt idx="9437">
                  <c:v>188750</c:v>
                </c:pt>
                <c:pt idx="9438">
                  <c:v>188770</c:v>
                </c:pt>
                <c:pt idx="9439">
                  <c:v>188790</c:v>
                </c:pt>
                <c:pt idx="9440">
                  <c:v>188810</c:v>
                </c:pt>
                <c:pt idx="9441">
                  <c:v>188830</c:v>
                </c:pt>
                <c:pt idx="9442">
                  <c:v>188850</c:v>
                </c:pt>
                <c:pt idx="9443">
                  <c:v>188870</c:v>
                </c:pt>
                <c:pt idx="9444">
                  <c:v>188890</c:v>
                </c:pt>
                <c:pt idx="9445">
                  <c:v>188910</c:v>
                </c:pt>
                <c:pt idx="9446">
                  <c:v>188930</c:v>
                </c:pt>
                <c:pt idx="9447">
                  <c:v>188950</c:v>
                </c:pt>
                <c:pt idx="9448">
                  <c:v>188970</c:v>
                </c:pt>
                <c:pt idx="9449">
                  <c:v>188990</c:v>
                </c:pt>
                <c:pt idx="9450">
                  <c:v>189010</c:v>
                </c:pt>
                <c:pt idx="9451">
                  <c:v>189030</c:v>
                </c:pt>
                <c:pt idx="9452">
                  <c:v>189050</c:v>
                </c:pt>
                <c:pt idx="9453">
                  <c:v>189070</c:v>
                </c:pt>
                <c:pt idx="9454">
                  <c:v>189090</c:v>
                </c:pt>
                <c:pt idx="9455">
                  <c:v>189110</c:v>
                </c:pt>
                <c:pt idx="9456">
                  <c:v>189130</c:v>
                </c:pt>
                <c:pt idx="9457">
                  <c:v>189150</c:v>
                </c:pt>
                <c:pt idx="9458">
                  <c:v>189170</c:v>
                </c:pt>
                <c:pt idx="9459">
                  <c:v>189190</c:v>
                </c:pt>
                <c:pt idx="9460">
                  <c:v>189210</c:v>
                </c:pt>
                <c:pt idx="9461">
                  <c:v>189230</c:v>
                </c:pt>
                <c:pt idx="9462">
                  <c:v>189250</c:v>
                </c:pt>
                <c:pt idx="9463">
                  <c:v>189270</c:v>
                </c:pt>
                <c:pt idx="9464">
                  <c:v>189290</c:v>
                </c:pt>
                <c:pt idx="9465">
                  <c:v>189310</c:v>
                </c:pt>
                <c:pt idx="9466">
                  <c:v>189330</c:v>
                </c:pt>
                <c:pt idx="9467">
                  <c:v>189350</c:v>
                </c:pt>
                <c:pt idx="9468">
                  <c:v>189370</c:v>
                </c:pt>
                <c:pt idx="9469">
                  <c:v>189390</c:v>
                </c:pt>
                <c:pt idx="9470">
                  <c:v>189410</c:v>
                </c:pt>
                <c:pt idx="9471">
                  <c:v>189430</c:v>
                </c:pt>
                <c:pt idx="9472">
                  <c:v>189450</c:v>
                </c:pt>
                <c:pt idx="9473">
                  <c:v>189470</c:v>
                </c:pt>
                <c:pt idx="9474">
                  <c:v>189490</c:v>
                </c:pt>
                <c:pt idx="9475">
                  <c:v>189510</c:v>
                </c:pt>
                <c:pt idx="9476">
                  <c:v>189530</c:v>
                </c:pt>
                <c:pt idx="9477">
                  <c:v>189550</c:v>
                </c:pt>
                <c:pt idx="9478">
                  <c:v>189570</c:v>
                </c:pt>
                <c:pt idx="9479">
                  <c:v>189590</c:v>
                </c:pt>
                <c:pt idx="9480">
                  <c:v>189610</c:v>
                </c:pt>
                <c:pt idx="9481">
                  <c:v>189630</c:v>
                </c:pt>
                <c:pt idx="9482">
                  <c:v>189650</c:v>
                </c:pt>
                <c:pt idx="9483">
                  <c:v>189670</c:v>
                </c:pt>
                <c:pt idx="9484">
                  <c:v>189690</c:v>
                </c:pt>
                <c:pt idx="9485">
                  <c:v>189710</c:v>
                </c:pt>
                <c:pt idx="9486">
                  <c:v>189730</c:v>
                </c:pt>
                <c:pt idx="9487">
                  <c:v>189750</c:v>
                </c:pt>
                <c:pt idx="9488">
                  <c:v>189770</c:v>
                </c:pt>
                <c:pt idx="9489">
                  <c:v>189790</c:v>
                </c:pt>
                <c:pt idx="9490">
                  <c:v>189810</c:v>
                </c:pt>
                <c:pt idx="9491">
                  <c:v>189830</c:v>
                </c:pt>
                <c:pt idx="9492">
                  <c:v>189850</c:v>
                </c:pt>
                <c:pt idx="9493">
                  <c:v>189870</c:v>
                </c:pt>
                <c:pt idx="9494">
                  <c:v>189890</c:v>
                </c:pt>
                <c:pt idx="9495">
                  <c:v>189910</c:v>
                </c:pt>
                <c:pt idx="9496">
                  <c:v>189930</c:v>
                </c:pt>
                <c:pt idx="9497">
                  <c:v>189950</c:v>
                </c:pt>
                <c:pt idx="9498">
                  <c:v>189970</c:v>
                </c:pt>
                <c:pt idx="9499">
                  <c:v>189990</c:v>
                </c:pt>
                <c:pt idx="9500">
                  <c:v>190010</c:v>
                </c:pt>
                <c:pt idx="9501">
                  <c:v>190030</c:v>
                </c:pt>
                <c:pt idx="9502">
                  <c:v>190050</c:v>
                </c:pt>
                <c:pt idx="9503">
                  <c:v>190070</c:v>
                </c:pt>
                <c:pt idx="9504">
                  <c:v>190090</c:v>
                </c:pt>
                <c:pt idx="9505">
                  <c:v>190110</c:v>
                </c:pt>
                <c:pt idx="9506">
                  <c:v>190130</c:v>
                </c:pt>
                <c:pt idx="9507">
                  <c:v>190150</c:v>
                </c:pt>
                <c:pt idx="9508">
                  <c:v>190170</c:v>
                </c:pt>
                <c:pt idx="9509">
                  <c:v>190190</c:v>
                </c:pt>
                <c:pt idx="9510">
                  <c:v>190210</c:v>
                </c:pt>
                <c:pt idx="9511">
                  <c:v>190230</c:v>
                </c:pt>
                <c:pt idx="9512">
                  <c:v>190250</c:v>
                </c:pt>
                <c:pt idx="9513">
                  <c:v>190270</c:v>
                </c:pt>
                <c:pt idx="9514">
                  <c:v>190290</c:v>
                </c:pt>
                <c:pt idx="9515">
                  <c:v>190310</c:v>
                </c:pt>
                <c:pt idx="9516">
                  <c:v>190330</c:v>
                </c:pt>
                <c:pt idx="9517">
                  <c:v>190350</c:v>
                </c:pt>
                <c:pt idx="9518">
                  <c:v>190370</c:v>
                </c:pt>
                <c:pt idx="9519">
                  <c:v>190390</c:v>
                </c:pt>
                <c:pt idx="9520">
                  <c:v>190410</c:v>
                </c:pt>
                <c:pt idx="9521">
                  <c:v>190430</c:v>
                </c:pt>
                <c:pt idx="9522">
                  <c:v>190450</c:v>
                </c:pt>
                <c:pt idx="9523">
                  <c:v>190470</c:v>
                </c:pt>
                <c:pt idx="9524">
                  <c:v>190490</c:v>
                </c:pt>
                <c:pt idx="9525">
                  <c:v>190510</c:v>
                </c:pt>
                <c:pt idx="9526">
                  <c:v>190530</c:v>
                </c:pt>
                <c:pt idx="9527">
                  <c:v>190550</c:v>
                </c:pt>
                <c:pt idx="9528">
                  <c:v>190570</c:v>
                </c:pt>
                <c:pt idx="9529">
                  <c:v>190590</c:v>
                </c:pt>
                <c:pt idx="9530">
                  <c:v>190610</c:v>
                </c:pt>
                <c:pt idx="9531">
                  <c:v>190630</c:v>
                </c:pt>
                <c:pt idx="9532">
                  <c:v>190650</c:v>
                </c:pt>
                <c:pt idx="9533">
                  <c:v>190670</c:v>
                </c:pt>
                <c:pt idx="9534">
                  <c:v>190690</c:v>
                </c:pt>
                <c:pt idx="9535">
                  <c:v>190710</c:v>
                </c:pt>
                <c:pt idx="9536">
                  <c:v>190730</c:v>
                </c:pt>
                <c:pt idx="9537">
                  <c:v>190750</c:v>
                </c:pt>
                <c:pt idx="9538">
                  <c:v>190770</c:v>
                </c:pt>
                <c:pt idx="9539">
                  <c:v>190790</c:v>
                </c:pt>
                <c:pt idx="9540">
                  <c:v>190810</c:v>
                </c:pt>
                <c:pt idx="9541">
                  <c:v>190830</c:v>
                </c:pt>
                <c:pt idx="9542">
                  <c:v>190850</c:v>
                </c:pt>
                <c:pt idx="9543">
                  <c:v>190870</c:v>
                </c:pt>
                <c:pt idx="9544">
                  <c:v>190890</c:v>
                </c:pt>
                <c:pt idx="9545">
                  <c:v>190910</c:v>
                </c:pt>
                <c:pt idx="9546">
                  <c:v>190930</c:v>
                </c:pt>
                <c:pt idx="9547">
                  <c:v>190950</c:v>
                </c:pt>
                <c:pt idx="9548">
                  <c:v>190970</c:v>
                </c:pt>
                <c:pt idx="9549">
                  <c:v>190990</c:v>
                </c:pt>
                <c:pt idx="9550">
                  <c:v>191010</c:v>
                </c:pt>
                <c:pt idx="9551">
                  <c:v>191030</c:v>
                </c:pt>
                <c:pt idx="9552">
                  <c:v>191050</c:v>
                </c:pt>
                <c:pt idx="9553">
                  <c:v>191070</c:v>
                </c:pt>
                <c:pt idx="9554">
                  <c:v>191090</c:v>
                </c:pt>
                <c:pt idx="9555">
                  <c:v>191110</c:v>
                </c:pt>
                <c:pt idx="9556">
                  <c:v>191130</c:v>
                </c:pt>
                <c:pt idx="9557">
                  <c:v>191150</c:v>
                </c:pt>
                <c:pt idx="9558">
                  <c:v>191170</c:v>
                </c:pt>
                <c:pt idx="9559">
                  <c:v>191190</c:v>
                </c:pt>
                <c:pt idx="9560">
                  <c:v>191210</c:v>
                </c:pt>
                <c:pt idx="9561">
                  <c:v>191230</c:v>
                </c:pt>
                <c:pt idx="9562">
                  <c:v>191250</c:v>
                </c:pt>
                <c:pt idx="9563">
                  <c:v>191270</c:v>
                </c:pt>
                <c:pt idx="9564">
                  <c:v>191290</c:v>
                </c:pt>
                <c:pt idx="9565">
                  <c:v>191310</c:v>
                </c:pt>
                <c:pt idx="9566">
                  <c:v>191330</c:v>
                </c:pt>
                <c:pt idx="9567">
                  <c:v>191350</c:v>
                </c:pt>
                <c:pt idx="9568">
                  <c:v>191370</c:v>
                </c:pt>
                <c:pt idx="9569">
                  <c:v>191390</c:v>
                </c:pt>
                <c:pt idx="9570">
                  <c:v>191410</c:v>
                </c:pt>
                <c:pt idx="9571">
                  <c:v>191430</c:v>
                </c:pt>
                <c:pt idx="9572">
                  <c:v>191450</c:v>
                </c:pt>
                <c:pt idx="9573">
                  <c:v>191470</c:v>
                </c:pt>
                <c:pt idx="9574">
                  <c:v>191490</c:v>
                </c:pt>
                <c:pt idx="9575">
                  <c:v>191510</c:v>
                </c:pt>
                <c:pt idx="9576">
                  <c:v>191530</c:v>
                </c:pt>
                <c:pt idx="9577">
                  <c:v>191550</c:v>
                </c:pt>
                <c:pt idx="9578">
                  <c:v>191570</c:v>
                </c:pt>
                <c:pt idx="9579">
                  <c:v>191590</c:v>
                </c:pt>
                <c:pt idx="9580">
                  <c:v>191610</c:v>
                </c:pt>
                <c:pt idx="9581">
                  <c:v>191630</c:v>
                </c:pt>
                <c:pt idx="9582">
                  <c:v>191650</c:v>
                </c:pt>
                <c:pt idx="9583">
                  <c:v>191670</c:v>
                </c:pt>
                <c:pt idx="9584">
                  <c:v>191690</c:v>
                </c:pt>
                <c:pt idx="9585">
                  <c:v>191710</c:v>
                </c:pt>
                <c:pt idx="9586">
                  <c:v>191730</c:v>
                </c:pt>
                <c:pt idx="9587">
                  <c:v>191750</c:v>
                </c:pt>
                <c:pt idx="9588">
                  <c:v>191770</c:v>
                </c:pt>
                <c:pt idx="9589">
                  <c:v>191790</c:v>
                </c:pt>
                <c:pt idx="9590">
                  <c:v>191810</c:v>
                </c:pt>
                <c:pt idx="9591">
                  <c:v>191830</c:v>
                </c:pt>
                <c:pt idx="9592">
                  <c:v>191850</c:v>
                </c:pt>
                <c:pt idx="9593">
                  <c:v>191870</c:v>
                </c:pt>
                <c:pt idx="9594">
                  <c:v>191890</c:v>
                </c:pt>
                <c:pt idx="9595">
                  <c:v>191910</c:v>
                </c:pt>
                <c:pt idx="9596">
                  <c:v>191930</c:v>
                </c:pt>
                <c:pt idx="9597">
                  <c:v>191950</c:v>
                </c:pt>
                <c:pt idx="9598">
                  <c:v>191970</c:v>
                </c:pt>
                <c:pt idx="9599">
                  <c:v>191990</c:v>
                </c:pt>
                <c:pt idx="9600">
                  <c:v>192010</c:v>
                </c:pt>
                <c:pt idx="9601">
                  <c:v>192030</c:v>
                </c:pt>
                <c:pt idx="9602">
                  <c:v>192050</c:v>
                </c:pt>
                <c:pt idx="9603">
                  <c:v>192070</c:v>
                </c:pt>
                <c:pt idx="9604">
                  <c:v>192090</c:v>
                </c:pt>
                <c:pt idx="9605">
                  <c:v>192110</c:v>
                </c:pt>
                <c:pt idx="9606">
                  <c:v>192130</c:v>
                </c:pt>
                <c:pt idx="9607">
                  <c:v>192150</c:v>
                </c:pt>
                <c:pt idx="9608">
                  <c:v>192170</c:v>
                </c:pt>
                <c:pt idx="9609">
                  <c:v>192190</c:v>
                </c:pt>
                <c:pt idx="9610">
                  <c:v>192210</c:v>
                </c:pt>
                <c:pt idx="9611">
                  <c:v>192230</c:v>
                </c:pt>
                <c:pt idx="9612">
                  <c:v>192250</c:v>
                </c:pt>
                <c:pt idx="9613">
                  <c:v>192270</c:v>
                </c:pt>
                <c:pt idx="9614">
                  <c:v>192290</c:v>
                </c:pt>
                <c:pt idx="9615">
                  <c:v>192310</c:v>
                </c:pt>
                <c:pt idx="9616">
                  <c:v>192330</c:v>
                </c:pt>
                <c:pt idx="9617">
                  <c:v>192350</c:v>
                </c:pt>
                <c:pt idx="9618">
                  <c:v>192370</c:v>
                </c:pt>
                <c:pt idx="9619">
                  <c:v>192390</c:v>
                </c:pt>
                <c:pt idx="9620">
                  <c:v>192410</c:v>
                </c:pt>
                <c:pt idx="9621">
                  <c:v>192430</c:v>
                </c:pt>
                <c:pt idx="9622">
                  <c:v>192450</c:v>
                </c:pt>
                <c:pt idx="9623">
                  <c:v>192470</c:v>
                </c:pt>
                <c:pt idx="9624">
                  <c:v>192490</c:v>
                </c:pt>
                <c:pt idx="9625">
                  <c:v>192510</c:v>
                </c:pt>
                <c:pt idx="9626">
                  <c:v>192530</c:v>
                </c:pt>
                <c:pt idx="9627">
                  <c:v>192550</c:v>
                </c:pt>
                <c:pt idx="9628">
                  <c:v>192570</c:v>
                </c:pt>
                <c:pt idx="9629">
                  <c:v>192590</c:v>
                </c:pt>
                <c:pt idx="9630">
                  <c:v>192610</c:v>
                </c:pt>
                <c:pt idx="9631">
                  <c:v>192630</c:v>
                </c:pt>
                <c:pt idx="9632">
                  <c:v>192650</c:v>
                </c:pt>
                <c:pt idx="9633">
                  <c:v>192670</c:v>
                </c:pt>
                <c:pt idx="9634">
                  <c:v>192690</c:v>
                </c:pt>
                <c:pt idx="9635">
                  <c:v>192710</c:v>
                </c:pt>
                <c:pt idx="9636">
                  <c:v>192730</c:v>
                </c:pt>
                <c:pt idx="9637">
                  <c:v>192750</c:v>
                </c:pt>
                <c:pt idx="9638">
                  <c:v>192770</c:v>
                </c:pt>
                <c:pt idx="9639">
                  <c:v>192790</c:v>
                </c:pt>
                <c:pt idx="9640">
                  <c:v>192810</c:v>
                </c:pt>
                <c:pt idx="9641">
                  <c:v>192830</c:v>
                </c:pt>
                <c:pt idx="9642">
                  <c:v>192850</c:v>
                </c:pt>
                <c:pt idx="9643">
                  <c:v>192870</c:v>
                </c:pt>
                <c:pt idx="9644">
                  <c:v>192890</c:v>
                </c:pt>
                <c:pt idx="9645">
                  <c:v>192910</c:v>
                </c:pt>
                <c:pt idx="9646">
                  <c:v>192930</c:v>
                </c:pt>
                <c:pt idx="9647">
                  <c:v>192950</c:v>
                </c:pt>
                <c:pt idx="9648">
                  <c:v>192970</c:v>
                </c:pt>
                <c:pt idx="9649">
                  <c:v>192990</c:v>
                </c:pt>
                <c:pt idx="9650">
                  <c:v>193010</c:v>
                </c:pt>
                <c:pt idx="9651">
                  <c:v>193030</c:v>
                </c:pt>
                <c:pt idx="9652">
                  <c:v>193050</c:v>
                </c:pt>
                <c:pt idx="9653">
                  <c:v>193070</c:v>
                </c:pt>
                <c:pt idx="9654">
                  <c:v>193090</c:v>
                </c:pt>
                <c:pt idx="9655">
                  <c:v>193110</c:v>
                </c:pt>
                <c:pt idx="9656">
                  <c:v>193130</c:v>
                </c:pt>
                <c:pt idx="9657">
                  <c:v>193150</c:v>
                </c:pt>
                <c:pt idx="9658">
                  <c:v>193170</c:v>
                </c:pt>
                <c:pt idx="9659">
                  <c:v>193190</c:v>
                </c:pt>
                <c:pt idx="9660">
                  <c:v>193210</c:v>
                </c:pt>
                <c:pt idx="9661">
                  <c:v>193230</c:v>
                </c:pt>
                <c:pt idx="9662">
                  <c:v>193250</c:v>
                </c:pt>
                <c:pt idx="9663">
                  <c:v>193270</c:v>
                </c:pt>
                <c:pt idx="9664">
                  <c:v>193290</c:v>
                </c:pt>
                <c:pt idx="9665">
                  <c:v>193310</c:v>
                </c:pt>
                <c:pt idx="9666">
                  <c:v>193330</c:v>
                </c:pt>
                <c:pt idx="9667">
                  <c:v>193350</c:v>
                </c:pt>
                <c:pt idx="9668">
                  <c:v>193370</c:v>
                </c:pt>
                <c:pt idx="9669">
                  <c:v>193390</c:v>
                </c:pt>
                <c:pt idx="9670">
                  <c:v>193410</c:v>
                </c:pt>
                <c:pt idx="9671">
                  <c:v>193430</c:v>
                </c:pt>
                <c:pt idx="9672">
                  <c:v>193450</c:v>
                </c:pt>
                <c:pt idx="9673">
                  <c:v>193470</c:v>
                </c:pt>
                <c:pt idx="9674">
                  <c:v>193490</c:v>
                </c:pt>
                <c:pt idx="9675">
                  <c:v>193510</c:v>
                </c:pt>
                <c:pt idx="9676">
                  <c:v>193530</c:v>
                </c:pt>
                <c:pt idx="9677">
                  <c:v>193550</c:v>
                </c:pt>
                <c:pt idx="9678">
                  <c:v>193570</c:v>
                </c:pt>
                <c:pt idx="9679">
                  <c:v>193590</c:v>
                </c:pt>
                <c:pt idx="9680">
                  <c:v>193610</c:v>
                </c:pt>
                <c:pt idx="9681">
                  <c:v>193630</c:v>
                </c:pt>
                <c:pt idx="9682">
                  <c:v>193650</c:v>
                </c:pt>
                <c:pt idx="9683">
                  <c:v>193670</c:v>
                </c:pt>
                <c:pt idx="9684">
                  <c:v>193690</c:v>
                </c:pt>
                <c:pt idx="9685">
                  <c:v>193710</c:v>
                </c:pt>
                <c:pt idx="9686">
                  <c:v>193730</c:v>
                </c:pt>
                <c:pt idx="9687">
                  <c:v>193750</c:v>
                </c:pt>
                <c:pt idx="9688">
                  <c:v>193770</c:v>
                </c:pt>
                <c:pt idx="9689">
                  <c:v>193790</c:v>
                </c:pt>
                <c:pt idx="9690">
                  <c:v>193810</c:v>
                </c:pt>
                <c:pt idx="9691">
                  <c:v>193830</c:v>
                </c:pt>
                <c:pt idx="9692">
                  <c:v>193850</c:v>
                </c:pt>
                <c:pt idx="9693">
                  <c:v>193870</c:v>
                </c:pt>
                <c:pt idx="9694">
                  <c:v>193890</c:v>
                </c:pt>
                <c:pt idx="9695">
                  <c:v>193910</c:v>
                </c:pt>
                <c:pt idx="9696">
                  <c:v>193930</c:v>
                </c:pt>
                <c:pt idx="9697">
                  <c:v>193950</c:v>
                </c:pt>
                <c:pt idx="9698">
                  <c:v>193970</c:v>
                </c:pt>
                <c:pt idx="9699">
                  <c:v>193990</c:v>
                </c:pt>
                <c:pt idx="9700">
                  <c:v>194010</c:v>
                </c:pt>
                <c:pt idx="9701">
                  <c:v>194030</c:v>
                </c:pt>
                <c:pt idx="9702">
                  <c:v>194050</c:v>
                </c:pt>
                <c:pt idx="9703">
                  <c:v>194070</c:v>
                </c:pt>
                <c:pt idx="9704">
                  <c:v>194090</c:v>
                </c:pt>
                <c:pt idx="9705">
                  <c:v>194110</c:v>
                </c:pt>
                <c:pt idx="9706">
                  <c:v>194130</c:v>
                </c:pt>
                <c:pt idx="9707">
                  <c:v>194150</c:v>
                </c:pt>
                <c:pt idx="9708">
                  <c:v>194170</c:v>
                </c:pt>
                <c:pt idx="9709">
                  <c:v>194190</c:v>
                </c:pt>
                <c:pt idx="9710">
                  <c:v>194210</c:v>
                </c:pt>
                <c:pt idx="9711">
                  <c:v>194230</c:v>
                </c:pt>
                <c:pt idx="9712">
                  <c:v>194250</c:v>
                </c:pt>
                <c:pt idx="9713">
                  <c:v>194270</c:v>
                </c:pt>
                <c:pt idx="9714">
                  <c:v>194290</c:v>
                </c:pt>
                <c:pt idx="9715">
                  <c:v>194310</c:v>
                </c:pt>
                <c:pt idx="9716">
                  <c:v>194330</c:v>
                </c:pt>
                <c:pt idx="9717">
                  <c:v>194350</c:v>
                </c:pt>
                <c:pt idx="9718">
                  <c:v>194370</c:v>
                </c:pt>
                <c:pt idx="9719">
                  <c:v>194390</c:v>
                </c:pt>
                <c:pt idx="9720">
                  <c:v>194410</c:v>
                </c:pt>
                <c:pt idx="9721">
                  <c:v>194430</c:v>
                </c:pt>
                <c:pt idx="9722">
                  <c:v>194450</c:v>
                </c:pt>
                <c:pt idx="9723">
                  <c:v>194470</c:v>
                </c:pt>
                <c:pt idx="9724">
                  <c:v>194490</c:v>
                </c:pt>
                <c:pt idx="9725">
                  <c:v>194510</c:v>
                </c:pt>
                <c:pt idx="9726">
                  <c:v>194530</c:v>
                </c:pt>
                <c:pt idx="9727">
                  <c:v>194550</c:v>
                </c:pt>
                <c:pt idx="9728">
                  <c:v>194570</c:v>
                </c:pt>
                <c:pt idx="9729">
                  <c:v>194590</c:v>
                </c:pt>
                <c:pt idx="9730">
                  <c:v>194610</c:v>
                </c:pt>
                <c:pt idx="9731">
                  <c:v>194630</c:v>
                </c:pt>
                <c:pt idx="9732">
                  <c:v>194650</c:v>
                </c:pt>
                <c:pt idx="9733">
                  <c:v>194670</c:v>
                </c:pt>
                <c:pt idx="9734">
                  <c:v>194690</c:v>
                </c:pt>
                <c:pt idx="9735">
                  <c:v>194710</c:v>
                </c:pt>
                <c:pt idx="9736">
                  <c:v>194730</c:v>
                </c:pt>
                <c:pt idx="9737">
                  <c:v>194750</c:v>
                </c:pt>
                <c:pt idx="9738">
                  <c:v>194770</c:v>
                </c:pt>
                <c:pt idx="9739">
                  <c:v>194790</c:v>
                </c:pt>
                <c:pt idx="9740">
                  <c:v>194810</c:v>
                </c:pt>
                <c:pt idx="9741">
                  <c:v>194830</c:v>
                </c:pt>
                <c:pt idx="9742">
                  <c:v>194850</c:v>
                </c:pt>
                <c:pt idx="9743">
                  <c:v>194870</c:v>
                </c:pt>
                <c:pt idx="9744">
                  <c:v>194890</c:v>
                </c:pt>
                <c:pt idx="9745">
                  <c:v>194910</c:v>
                </c:pt>
                <c:pt idx="9746">
                  <c:v>194930</c:v>
                </c:pt>
                <c:pt idx="9747">
                  <c:v>194950</c:v>
                </c:pt>
                <c:pt idx="9748">
                  <c:v>194970</c:v>
                </c:pt>
                <c:pt idx="9749">
                  <c:v>194990</c:v>
                </c:pt>
                <c:pt idx="9750">
                  <c:v>195010</c:v>
                </c:pt>
                <c:pt idx="9751">
                  <c:v>195030</c:v>
                </c:pt>
                <c:pt idx="9752">
                  <c:v>195050</c:v>
                </c:pt>
                <c:pt idx="9753">
                  <c:v>195070</c:v>
                </c:pt>
                <c:pt idx="9754">
                  <c:v>195090</c:v>
                </c:pt>
                <c:pt idx="9755">
                  <c:v>195110</c:v>
                </c:pt>
                <c:pt idx="9756">
                  <c:v>195130</c:v>
                </c:pt>
                <c:pt idx="9757">
                  <c:v>195150</c:v>
                </c:pt>
                <c:pt idx="9758">
                  <c:v>195170</c:v>
                </c:pt>
                <c:pt idx="9759">
                  <c:v>195190</c:v>
                </c:pt>
                <c:pt idx="9760">
                  <c:v>195210</c:v>
                </c:pt>
                <c:pt idx="9761">
                  <c:v>195230</c:v>
                </c:pt>
                <c:pt idx="9762">
                  <c:v>195250</c:v>
                </c:pt>
                <c:pt idx="9763">
                  <c:v>195270</c:v>
                </c:pt>
                <c:pt idx="9764">
                  <c:v>195290</c:v>
                </c:pt>
                <c:pt idx="9765">
                  <c:v>195310</c:v>
                </c:pt>
                <c:pt idx="9766">
                  <c:v>195330</c:v>
                </c:pt>
                <c:pt idx="9767">
                  <c:v>195350</c:v>
                </c:pt>
                <c:pt idx="9768">
                  <c:v>195370</c:v>
                </c:pt>
                <c:pt idx="9769">
                  <c:v>195390</c:v>
                </c:pt>
                <c:pt idx="9770">
                  <c:v>195410</c:v>
                </c:pt>
                <c:pt idx="9771">
                  <c:v>195430</c:v>
                </c:pt>
                <c:pt idx="9772">
                  <c:v>195450</c:v>
                </c:pt>
                <c:pt idx="9773">
                  <c:v>195470</c:v>
                </c:pt>
                <c:pt idx="9774">
                  <c:v>195490</c:v>
                </c:pt>
                <c:pt idx="9775">
                  <c:v>195510</c:v>
                </c:pt>
                <c:pt idx="9776">
                  <c:v>195530</c:v>
                </c:pt>
                <c:pt idx="9777">
                  <c:v>195550</c:v>
                </c:pt>
                <c:pt idx="9778">
                  <c:v>195570</c:v>
                </c:pt>
                <c:pt idx="9779">
                  <c:v>195590</c:v>
                </c:pt>
                <c:pt idx="9780">
                  <c:v>195610</c:v>
                </c:pt>
                <c:pt idx="9781">
                  <c:v>195630</c:v>
                </c:pt>
                <c:pt idx="9782">
                  <c:v>195650</c:v>
                </c:pt>
                <c:pt idx="9783">
                  <c:v>195670</c:v>
                </c:pt>
                <c:pt idx="9784">
                  <c:v>195690</c:v>
                </c:pt>
                <c:pt idx="9785">
                  <c:v>195710</c:v>
                </c:pt>
                <c:pt idx="9786">
                  <c:v>195730</c:v>
                </c:pt>
                <c:pt idx="9787">
                  <c:v>195750</c:v>
                </c:pt>
                <c:pt idx="9788">
                  <c:v>195770</c:v>
                </c:pt>
                <c:pt idx="9789">
                  <c:v>195790</c:v>
                </c:pt>
                <c:pt idx="9790">
                  <c:v>195810</c:v>
                </c:pt>
                <c:pt idx="9791">
                  <c:v>195830</c:v>
                </c:pt>
                <c:pt idx="9792">
                  <c:v>195850</c:v>
                </c:pt>
                <c:pt idx="9793">
                  <c:v>195870</c:v>
                </c:pt>
                <c:pt idx="9794">
                  <c:v>195890</c:v>
                </c:pt>
                <c:pt idx="9795">
                  <c:v>195910</c:v>
                </c:pt>
                <c:pt idx="9796">
                  <c:v>195930</c:v>
                </c:pt>
                <c:pt idx="9797">
                  <c:v>195950</c:v>
                </c:pt>
                <c:pt idx="9798">
                  <c:v>195970</c:v>
                </c:pt>
                <c:pt idx="9799">
                  <c:v>195990</c:v>
                </c:pt>
                <c:pt idx="9800">
                  <c:v>196010</c:v>
                </c:pt>
                <c:pt idx="9801">
                  <c:v>196030</c:v>
                </c:pt>
                <c:pt idx="9802">
                  <c:v>196050</c:v>
                </c:pt>
                <c:pt idx="9803">
                  <c:v>196070</c:v>
                </c:pt>
                <c:pt idx="9804">
                  <c:v>196090</c:v>
                </c:pt>
                <c:pt idx="9805">
                  <c:v>196110</c:v>
                </c:pt>
                <c:pt idx="9806">
                  <c:v>196130</c:v>
                </c:pt>
                <c:pt idx="9807">
                  <c:v>196150</c:v>
                </c:pt>
                <c:pt idx="9808">
                  <c:v>196170</c:v>
                </c:pt>
                <c:pt idx="9809">
                  <c:v>196190</c:v>
                </c:pt>
                <c:pt idx="9810">
                  <c:v>196210</c:v>
                </c:pt>
                <c:pt idx="9811">
                  <c:v>196230</c:v>
                </c:pt>
                <c:pt idx="9812">
                  <c:v>196250</c:v>
                </c:pt>
                <c:pt idx="9813">
                  <c:v>196270</c:v>
                </c:pt>
                <c:pt idx="9814">
                  <c:v>196290</c:v>
                </c:pt>
                <c:pt idx="9815">
                  <c:v>196310</c:v>
                </c:pt>
                <c:pt idx="9816">
                  <c:v>196330</c:v>
                </c:pt>
                <c:pt idx="9817">
                  <c:v>196350</c:v>
                </c:pt>
                <c:pt idx="9818">
                  <c:v>196370</c:v>
                </c:pt>
                <c:pt idx="9819">
                  <c:v>196390</c:v>
                </c:pt>
                <c:pt idx="9820">
                  <c:v>196410</c:v>
                </c:pt>
                <c:pt idx="9821">
                  <c:v>196430</c:v>
                </c:pt>
                <c:pt idx="9822">
                  <c:v>196450</c:v>
                </c:pt>
                <c:pt idx="9823">
                  <c:v>196470</c:v>
                </c:pt>
                <c:pt idx="9824">
                  <c:v>196490</c:v>
                </c:pt>
                <c:pt idx="9825">
                  <c:v>196510</c:v>
                </c:pt>
                <c:pt idx="9826">
                  <c:v>196530</c:v>
                </c:pt>
                <c:pt idx="9827">
                  <c:v>196550</c:v>
                </c:pt>
                <c:pt idx="9828">
                  <c:v>196570</c:v>
                </c:pt>
                <c:pt idx="9829">
                  <c:v>196590</c:v>
                </c:pt>
                <c:pt idx="9830">
                  <c:v>196610</c:v>
                </c:pt>
                <c:pt idx="9831">
                  <c:v>196630</c:v>
                </c:pt>
                <c:pt idx="9832">
                  <c:v>196650</c:v>
                </c:pt>
                <c:pt idx="9833">
                  <c:v>196670</c:v>
                </c:pt>
                <c:pt idx="9834">
                  <c:v>196690</c:v>
                </c:pt>
                <c:pt idx="9835">
                  <c:v>196710</c:v>
                </c:pt>
                <c:pt idx="9836">
                  <c:v>196730</c:v>
                </c:pt>
                <c:pt idx="9837">
                  <c:v>196750</c:v>
                </c:pt>
                <c:pt idx="9838">
                  <c:v>196770</c:v>
                </c:pt>
                <c:pt idx="9839">
                  <c:v>196790</c:v>
                </c:pt>
                <c:pt idx="9840">
                  <c:v>196810</c:v>
                </c:pt>
                <c:pt idx="9841">
                  <c:v>196830</c:v>
                </c:pt>
                <c:pt idx="9842">
                  <c:v>196850</c:v>
                </c:pt>
                <c:pt idx="9843">
                  <c:v>196870</c:v>
                </c:pt>
                <c:pt idx="9844">
                  <c:v>196890</c:v>
                </c:pt>
                <c:pt idx="9845">
                  <c:v>196910</c:v>
                </c:pt>
                <c:pt idx="9846">
                  <c:v>196930</c:v>
                </c:pt>
                <c:pt idx="9847">
                  <c:v>196950</c:v>
                </c:pt>
                <c:pt idx="9848">
                  <c:v>196970</c:v>
                </c:pt>
                <c:pt idx="9849">
                  <c:v>196990</c:v>
                </c:pt>
                <c:pt idx="9850">
                  <c:v>197010</c:v>
                </c:pt>
                <c:pt idx="9851">
                  <c:v>197030</c:v>
                </c:pt>
                <c:pt idx="9852">
                  <c:v>197050</c:v>
                </c:pt>
                <c:pt idx="9853">
                  <c:v>197070</c:v>
                </c:pt>
                <c:pt idx="9854">
                  <c:v>197090</c:v>
                </c:pt>
                <c:pt idx="9855">
                  <c:v>197110</c:v>
                </c:pt>
                <c:pt idx="9856">
                  <c:v>197130</c:v>
                </c:pt>
                <c:pt idx="9857">
                  <c:v>197150</c:v>
                </c:pt>
                <c:pt idx="9858">
                  <c:v>197170</c:v>
                </c:pt>
                <c:pt idx="9859">
                  <c:v>197190</c:v>
                </c:pt>
                <c:pt idx="9860">
                  <c:v>197210</c:v>
                </c:pt>
                <c:pt idx="9861">
                  <c:v>197230</c:v>
                </c:pt>
                <c:pt idx="9862">
                  <c:v>197250</c:v>
                </c:pt>
                <c:pt idx="9863">
                  <c:v>197270</c:v>
                </c:pt>
                <c:pt idx="9864">
                  <c:v>197290</c:v>
                </c:pt>
                <c:pt idx="9865">
                  <c:v>197310</c:v>
                </c:pt>
                <c:pt idx="9866">
                  <c:v>197330</c:v>
                </c:pt>
                <c:pt idx="9867">
                  <c:v>197350</c:v>
                </c:pt>
                <c:pt idx="9868">
                  <c:v>197370</c:v>
                </c:pt>
                <c:pt idx="9869">
                  <c:v>197390</c:v>
                </c:pt>
                <c:pt idx="9870">
                  <c:v>197410</c:v>
                </c:pt>
                <c:pt idx="9871">
                  <c:v>197430</c:v>
                </c:pt>
                <c:pt idx="9872">
                  <c:v>197450</c:v>
                </c:pt>
                <c:pt idx="9873">
                  <c:v>197470</c:v>
                </c:pt>
                <c:pt idx="9874">
                  <c:v>197490</c:v>
                </c:pt>
                <c:pt idx="9875">
                  <c:v>197510</c:v>
                </c:pt>
                <c:pt idx="9876">
                  <c:v>197530</c:v>
                </c:pt>
                <c:pt idx="9877">
                  <c:v>197550</c:v>
                </c:pt>
                <c:pt idx="9878">
                  <c:v>197570</c:v>
                </c:pt>
                <c:pt idx="9879">
                  <c:v>197590</c:v>
                </c:pt>
                <c:pt idx="9880">
                  <c:v>197610</c:v>
                </c:pt>
                <c:pt idx="9881">
                  <c:v>197630</c:v>
                </c:pt>
                <c:pt idx="9882">
                  <c:v>197650</c:v>
                </c:pt>
                <c:pt idx="9883">
                  <c:v>197670</c:v>
                </c:pt>
                <c:pt idx="9884">
                  <c:v>197690</c:v>
                </c:pt>
                <c:pt idx="9885">
                  <c:v>197710</c:v>
                </c:pt>
                <c:pt idx="9886">
                  <c:v>197730</c:v>
                </c:pt>
                <c:pt idx="9887">
                  <c:v>197750</c:v>
                </c:pt>
                <c:pt idx="9888">
                  <c:v>197770</c:v>
                </c:pt>
                <c:pt idx="9889">
                  <c:v>197790</c:v>
                </c:pt>
                <c:pt idx="9890">
                  <c:v>197810</c:v>
                </c:pt>
                <c:pt idx="9891">
                  <c:v>197830</c:v>
                </c:pt>
                <c:pt idx="9892">
                  <c:v>197850</c:v>
                </c:pt>
                <c:pt idx="9893">
                  <c:v>197870</c:v>
                </c:pt>
                <c:pt idx="9894">
                  <c:v>197890</c:v>
                </c:pt>
                <c:pt idx="9895">
                  <c:v>197910</c:v>
                </c:pt>
                <c:pt idx="9896">
                  <c:v>197930</c:v>
                </c:pt>
                <c:pt idx="9897">
                  <c:v>197950</c:v>
                </c:pt>
                <c:pt idx="9898">
                  <c:v>197970</c:v>
                </c:pt>
                <c:pt idx="9899">
                  <c:v>197990</c:v>
                </c:pt>
                <c:pt idx="9900">
                  <c:v>198010</c:v>
                </c:pt>
                <c:pt idx="9901">
                  <c:v>198030</c:v>
                </c:pt>
                <c:pt idx="9902">
                  <c:v>198050</c:v>
                </c:pt>
                <c:pt idx="9903">
                  <c:v>198070</c:v>
                </c:pt>
                <c:pt idx="9904">
                  <c:v>198090</c:v>
                </c:pt>
                <c:pt idx="9905">
                  <c:v>198110</c:v>
                </c:pt>
                <c:pt idx="9906">
                  <c:v>198130</c:v>
                </c:pt>
                <c:pt idx="9907">
                  <c:v>198150</c:v>
                </c:pt>
                <c:pt idx="9908">
                  <c:v>198170</c:v>
                </c:pt>
                <c:pt idx="9909">
                  <c:v>198190</c:v>
                </c:pt>
                <c:pt idx="9910">
                  <c:v>198210</c:v>
                </c:pt>
                <c:pt idx="9911">
                  <c:v>198230</c:v>
                </c:pt>
                <c:pt idx="9912">
                  <c:v>198250</c:v>
                </c:pt>
                <c:pt idx="9913">
                  <c:v>198270</c:v>
                </c:pt>
                <c:pt idx="9914">
                  <c:v>198290</c:v>
                </c:pt>
                <c:pt idx="9915">
                  <c:v>198310</c:v>
                </c:pt>
                <c:pt idx="9916">
                  <c:v>198330</c:v>
                </c:pt>
                <c:pt idx="9917">
                  <c:v>198350</c:v>
                </c:pt>
                <c:pt idx="9918">
                  <c:v>198370</c:v>
                </c:pt>
                <c:pt idx="9919">
                  <c:v>198390</c:v>
                </c:pt>
                <c:pt idx="9920">
                  <c:v>198410</c:v>
                </c:pt>
                <c:pt idx="9921">
                  <c:v>198430</c:v>
                </c:pt>
                <c:pt idx="9922">
                  <c:v>198450</c:v>
                </c:pt>
                <c:pt idx="9923">
                  <c:v>198470</c:v>
                </c:pt>
                <c:pt idx="9924">
                  <c:v>198490</c:v>
                </c:pt>
                <c:pt idx="9925">
                  <c:v>198510</c:v>
                </c:pt>
                <c:pt idx="9926">
                  <c:v>198530</c:v>
                </c:pt>
                <c:pt idx="9927">
                  <c:v>198550</c:v>
                </c:pt>
                <c:pt idx="9928">
                  <c:v>198570</c:v>
                </c:pt>
                <c:pt idx="9929">
                  <c:v>198590</c:v>
                </c:pt>
                <c:pt idx="9930">
                  <c:v>198610</c:v>
                </c:pt>
                <c:pt idx="9931">
                  <c:v>198630</c:v>
                </c:pt>
                <c:pt idx="9932">
                  <c:v>198650</c:v>
                </c:pt>
                <c:pt idx="9933">
                  <c:v>198670</c:v>
                </c:pt>
                <c:pt idx="9934">
                  <c:v>198690</c:v>
                </c:pt>
                <c:pt idx="9935">
                  <c:v>198710</c:v>
                </c:pt>
                <c:pt idx="9936">
                  <c:v>198730</c:v>
                </c:pt>
                <c:pt idx="9937">
                  <c:v>198750</c:v>
                </c:pt>
                <c:pt idx="9938">
                  <c:v>198770</c:v>
                </c:pt>
                <c:pt idx="9939">
                  <c:v>198790</c:v>
                </c:pt>
                <c:pt idx="9940">
                  <c:v>198810</c:v>
                </c:pt>
                <c:pt idx="9941">
                  <c:v>198830</c:v>
                </c:pt>
                <c:pt idx="9942">
                  <c:v>198850</c:v>
                </c:pt>
                <c:pt idx="9943">
                  <c:v>198870</c:v>
                </c:pt>
                <c:pt idx="9944">
                  <c:v>198890</c:v>
                </c:pt>
                <c:pt idx="9945">
                  <c:v>198910</c:v>
                </c:pt>
                <c:pt idx="9946">
                  <c:v>198930</c:v>
                </c:pt>
                <c:pt idx="9947">
                  <c:v>198950</c:v>
                </c:pt>
                <c:pt idx="9948">
                  <c:v>198970</c:v>
                </c:pt>
                <c:pt idx="9949">
                  <c:v>198990</c:v>
                </c:pt>
                <c:pt idx="9950">
                  <c:v>199010</c:v>
                </c:pt>
                <c:pt idx="9951">
                  <c:v>199030</c:v>
                </c:pt>
                <c:pt idx="9952">
                  <c:v>199050</c:v>
                </c:pt>
                <c:pt idx="9953">
                  <c:v>199070</c:v>
                </c:pt>
                <c:pt idx="9954">
                  <c:v>199090</c:v>
                </c:pt>
                <c:pt idx="9955">
                  <c:v>199110</c:v>
                </c:pt>
                <c:pt idx="9956">
                  <c:v>199130</c:v>
                </c:pt>
                <c:pt idx="9957">
                  <c:v>199150</c:v>
                </c:pt>
                <c:pt idx="9958">
                  <c:v>199170</c:v>
                </c:pt>
                <c:pt idx="9959">
                  <c:v>199190</c:v>
                </c:pt>
                <c:pt idx="9960">
                  <c:v>199210</c:v>
                </c:pt>
                <c:pt idx="9961">
                  <c:v>199230</c:v>
                </c:pt>
                <c:pt idx="9962">
                  <c:v>199250</c:v>
                </c:pt>
                <c:pt idx="9963">
                  <c:v>199270</c:v>
                </c:pt>
                <c:pt idx="9964">
                  <c:v>199290</c:v>
                </c:pt>
                <c:pt idx="9965">
                  <c:v>199310</c:v>
                </c:pt>
                <c:pt idx="9966">
                  <c:v>199330</c:v>
                </c:pt>
                <c:pt idx="9967">
                  <c:v>199350</c:v>
                </c:pt>
                <c:pt idx="9968">
                  <c:v>199370</c:v>
                </c:pt>
                <c:pt idx="9969">
                  <c:v>199390</c:v>
                </c:pt>
                <c:pt idx="9970">
                  <c:v>199410</c:v>
                </c:pt>
                <c:pt idx="9971">
                  <c:v>199430</c:v>
                </c:pt>
                <c:pt idx="9972">
                  <c:v>199450</c:v>
                </c:pt>
                <c:pt idx="9973">
                  <c:v>199470</c:v>
                </c:pt>
                <c:pt idx="9974">
                  <c:v>199490</c:v>
                </c:pt>
                <c:pt idx="9975">
                  <c:v>199510</c:v>
                </c:pt>
                <c:pt idx="9976">
                  <c:v>199530</c:v>
                </c:pt>
                <c:pt idx="9977">
                  <c:v>199550</c:v>
                </c:pt>
                <c:pt idx="9978">
                  <c:v>199570</c:v>
                </c:pt>
                <c:pt idx="9979">
                  <c:v>199590</c:v>
                </c:pt>
                <c:pt idx="9980">
                  <c:v>199610</c:v>
                </c:pt>
                <c:pt idx="9981">
                  <c:v>199630</c:v>
                </c:pt>
                <c:pt idx="9982">
                  <c:v>199650</c:v>
                </c:pt>
                <c:pt idx="9983">
                  <c:v>199670</c:v>
                </c:pt>
                <c:pt idx="9984">
                  <c:v>199690</c:v>
                </c:pt>
                <c:pt idx="9985">
                  <c:v>199710</c:v>
                </c:pt>
                <c:pt idx="9986">
                  <c:v>199730</c:v>
                </c:pt>
                <c:pt idx="9987">
                  <c:v>199750</c:v>
                </c:pt>
                <c:pt idx="9988">
                  <c:v>199770</c:v>
                </c:pt>
                <c:pt idx="9989">
                  <c:v>199790</c:v>
                </c:pt>
                <c:pt idx="9990">
                  <c:v>199810</c:v>
                </c:pt>
                <c:pt idx="9991">
                  <c:v>199830</c:v>
                </c:pt>
                <c:pt idx="9992">
                  <c:v>199850</c:v>
                </c:pt>
                <c:pt idx="9993">
                  <c:v>199870</c:v>
                </c:pt>
                <c:pt idx="9994">
                  <c:v>199890</c:v>
                </c:pt>
                <c:pt idx="9995">
                  <c:v>199910</c:v>
                </c:pt>
                <c:pt idx="9996">
                  <c:v>199930</c:v>
                </c:pt>
                <c:pt idx="9997">
                  <c:v>199950</c:v>
                </c:pt>
                <c:pt idx="9998">
                  <c:v>199970</c:v>
                </c:pt>
                <c:pt idx="9999">
                  <c:v>199990</c:v>
                </c:pt>
                <c:pt idx="10000">
                  <c:v>200010</c:v>
                </c:pt>
                <c:pt idx="10001">
                  <c:v>200030</c:v>
                </c:pt>
                <c:pt idx="10002">
                  <c:v>200050</c:v>
                </c:pt>
                <c:pt idx="10003">
                  <c:v>200070</c:v>
                </c:pt>
                <c:pt idx="10004">
                  <c:v>200090</c:v>
                </c:pt>
                <c:pt idx="10005">
                  <c:v>200110</c:v>
                </c:pt>
                <c:pt idx="10006">
                  <c:v>200130</c:v>
                </c:pt>
                <c:pt idx="10007">
                  <c:v>200150</c:v>
                </c:pt>
                <c:pt idx="10008">
                  <c:v>200170</c:v>
                </c:pt>
                <c:pt idx="10009">
                  <c:v>200190</c:v>
                </c:pt>
                <c:pt idx="10010">
                  <c:v>200210</c:v>
                </c:pt>
                <c:pt idx="10011">
                  <c:v>200230</c:v>
                </c:pt>
                <c:pt idx="10012">
                  <c:v>200250</c:v>
                </c:pt>
                <c:pt idx="10013">
                  <c:v>200270</c:v>
                </c:pt>
                <c:pt idx="10014">
                  <c:v>200290</c:v>
                </c:pt>
                <c:pt idx="10015">
                  <c:v>200310</c:v>
                </c:pt>
                <c:pt idx="10016">
                  <c:v>200330</c:v>
                </c:pt>
                <c:pt idx="10017">
                  <c:v>200350</c:v>
                </c:pt>
                <c:pt idx="10018">
                  <c:v>200370</c:v>
                </c:pt>
                <c:pt idx="10019">
                  <c:v>200390</c:v>
                </c:pt>
                <c:pt idx="10020">
                  <c:v>200410</c:v>
                </c:pt>
                <c:pt idx="10021">
                  <c:v>200430</c:v>
                </c:pt>
                <c:pt idx="10022">
                  <c:v>200450</c:v>
                </c:pt>
                <c:pt idx="10023">
                  <c:v>200470</c:v>
                </c:pt>
                <c:pt idx="10024">
                  <c:v>200490</c:v>
                </c:pt>
                <c:pt idx="10025">
                  <c:v>200510</c:v>
                </c:pt>
                <c:pt idx="10026">
                  <c:v>200530</c:v>
                </c:pt>
                <c:pt idx="10027">
                  <c:v>200550</c:v>
                </c:pt>
                <c:pt idx="10028">
                  <c:v>200570</c:v>
                </c:pt>
                <c:pt idx="10029">
                  <c:v>200590</c:v>
                </c:pt>
                <c:pt idx="10030">
                  <c:v>200610</c:v>
                </c:pt>
                <c:pt idx="10031">
                  <c:v>200630</c:v>
                </c:pt>
                <c:pt idx="10032">
                  <c:v>200650</c:v>
                </c:pt>
                <c:pt idx="10033">
                  <c:v>200670</c:v>
                </c:pt>
                <c:pt idx="10034">
                  <c:v>200690</c:v>
                </c:pt>
                <c:pt idx="10035">
                  <c:v>200710</c:v>
                </c:pt>
                <c:pt idx="10036">
                  <c:v>200730</c:v>
                </c:pt>
                <c:pt idx="10037">
                  <c:v>200750</c:v>
                </c:pt>
                <c:pt idx="10038">
                  <c:v>200770</c:v>
                </c:pt>
                <c:pt idx="10039">
                  <c:v>200790</c:v>
                </c:pt>
                <c:pt idx="10040">
                  <c:v>200810</c:v>
                </c:pt>
                <c:pt idx="10041">
                  <c:v>200830</c:v>
                </c:pt>
                <c:pt idx="10042">
                  <c:v>200850</c:v>
                </c:pt>
                <c:pt idx="10043">
                  <c:v>200870</c:v>
                </c:pt>
                <c:pt idx="10044">
                  <c:v>200890</c:v>
                </c:pt>
                <c:pt idx="10045">
                  <c:v>200910</c:v>
                </c:pt>
                <c:pt idx="10046">
                  <c:v>200930</c:v>
                </c:pt>
                <c:pt idx="10047">
                  <c:v>200950</c:v>
                </c:pt>
                <c:pt idx="10048">
                  <c:v>200970</c:v>
                </c:pt>
                <c:pt idx="10049">
                  <c:v>200990</c:v>
                </c:pt>
                <c:pt idx="10050">
                  <c:v>201010</c:v>
                </c:pt>
                <c:pt idx="10051">
                  <c:v>201030</c:v>
                </c:pt>
                <c:pt idx="10052">
                  <c:v>201050</c:v>
                </c:pt>
                <c:pt idx="10053">
                  <c:v>201070</c:v>
                </c:pt>
                <c:pt idx="10054">
                  <c:v>201090</c:v>
                </c:pt>
                <c:pt idx="10055">
                  <c:v>201110</c:v>
                </c:pt>
                <c:pt idx="10056">
                  <c:v>201130</c:v>
                </c:pt>
                <c:pt idx="10057">
                  <c:v>201150</c:v>
                </c:pt>
                <c:pt idx="10058">
                  <c:v>201170</c:v>
                </c:pt>
                <c:pt idx="10059">
                  <c:v>201190</c:v>
                </c:pt>
                <c:pt idx="10060">
                  <c:v>201210</c:v>
                </c:pt>
                <c:pt idx="10061">
                  <c:v>201230</c:v>
                </c:pt>
                <c:pt idx="10062">
                  <c:v>201250</c:v>
                </c:pt>
                <c:pt idx="10063">
                  <c:v>201270</c:v>
                </c:pt>
                <c:pt idx="10064">
                  <c:v>201290</c:v>
                </c:pt>
                <c:pt idx="10065">
                  <c:v>201310</c:v>
                </c:pt>
                <c:pt idx="10066">
                  <c:v>201330</c:v>
                </c:pt>
                <c:pt idx="10067">
                  <c:v>201350</c:v>
                </c:pt>
                <c:pt idx="10068">
                  <c:v>201370</c:v>
                </c:pt>
                <c:pt idx="10069">
                  <c:v>201390</c:v>
                </c:pt>
                <c:pt idx="10070">
                  <c:v>201410</c:v>
                </c:pt>
                <c:pt idx="10071">
                  <c:v>201430</c:v>
                </c:pt>
                <c:pt idx="10072">
                  <c:v>201450</c:v>
                </c:pt>
                <c:pt idx="10073">
                  <c:v>201470</c:v>
                </c:pt>
                <c:pt idx="10074">
                  <c:v>201490</c:v>
                </c:pt>
                <c:pt idx="10075">
                  <c:v>201510</c:v>
                </c:pt>
                <c:pt idx="10076">
                  <c:v>201530</c:v>
                </c:pt>
                <c:pt idx="10077">
                  <c:v>201550</c:v>
                </c:pt>
                <c:pt idx="10078">
                  <c:v>201570</c:v>
                </c:pt>
                <c:pt idx="10079">
                  <c:v>201590</c:v>
                </c:pt>
                <c:pt idx="10080">
                  <c:v>201610</c:v>
                </c:pt>
                <c:pt idx="10081">
                  <c:v>201630</c:v>
                </c:pt>
                <c:pt idx="10082">
                  <c:v>201650</c:v>
                </c:pt>
                <c:pt idx="10083">
                  <c:v>201670</c:v>
                </c:pt>
                <c:pt idx="10084">
                  <c:v>201690</c:v>
                </c:pt>
                <c:pt idx="10085">
                  <c:v>201710</c:v>
                </c:pt>
                <c:pt idx="10086">
                  <c:v>201730</c:v>
                </c:pt>
                <c:pt idx="10087">
                  <c:v>201750</c:v>
                </c:pt>
                <c:pt idx="10088">
                  <c:v>201770</c:v>
                </c:pt>
                <c:pt idx="10089">
                  <c:v>201790</c:v>
                </c:pt>
                <c:pt idx="10090">
                  <c:v>201810</c:v>
                </c:pt>
                <c:pt idx="10091">
                  <c:v>201830</c:v>
                </c:pt>
                <c:pt idx="10092">
                  <c:v>201850</c:v>
                </c:pt>
                <c:pt idx="10093">
                  <c:v>201870</c:v>
                </c:pt>
                <c:pt idx="10094">
                  <c:v>201890</c:v>
                </c:pt>
                <c:pt idx="10095">
                  <c:v>201910</c:v>
                </c:pt>
                <c:pt idx="10096">
                  <c:v>201930</c:v>
                </c:pt>
                <c:pt idx="10097">
                  <c:v>201950</c:v>
                </c:pt>
                <c:pt idx="10098">
                  <c:v>201970</c:v>
                </c:pt>
                <c:pt idx="10099">
                  <c:v>201990</c:v>
                </c:pt>
                <c:pt idx="10100">
                  <c:v>202010</c:v>
                </c:pt>
                <c:pt idx="10101">
                  <c:v>202030</c:v>
                </c:pt>
                <c:pt idx="10102">
                  <c:v>202050</c:v>
                </c:pt>
                <c:pt idx="10103">
                  <c:v>202070</c:v>
                </c:pt>
                <c:pt idx="10104">
                  <c:v>202090</c:v>
                </c:pt>
                <c:pt idx="10105">
                  <c:v>202110</c:v>
                </c:pt>
                <c:pt idx="10106">
                  <c:v>202130</c:v>
                </c:pt>
                <c:pt idx="10107">
                  <c:v>202150</c:v>
                </c:pt>
                <c:pt idx="10108">
                  <c:v>202170</c:v>
                </c:pt>
                <c:pt idx="10109">
                  <c:v>202190</c:v>
                </c:pt>
                <c:pt idx="10110">
                  <c:v>202210</c:v>
                </c:pt>
                <c:pt idx="10111">
                  <c:v>202230</c:v>
                </c:pt>
                <c:pt idx="10112">
                  <c:v>202250</c:v>
                </c:pt>
                <c:pt idx="10113">
                  <c:v>202270</c:v>
                </c:pt>
                <c:pt idx="10114">
                  <c:v>202290</c:v>
                </c:pt>
                <c:pt idx="10115">
                  <c:v>202310</c:v>
                </c:pt>
                <c:pt idx="10116">
                  <c:v>202330</c:v>
                </c:pt>
                <c:pt idx="10117">
                  <c:v>202350</c:v>
                </c:pt>
                <c:pt idx="10118">
                  <c:v>202370</c:v>
                </c:pt>
                <c:pt idx="10119">
                  <c:v>202390</c:v>
                </c:pt>
                <c:pt idx="10120">
                  <c:v>202410</c:v>
                </c:pt>
                <c:pt idx="10121">
                  <c:v>202430</c:v>
                </c:pt>
                <c:pt idx="10122">
                  <c:v>202450</c:v>
                </c:pt>
                <c:pt idx="10123">
                  <c:v>202470</c:v>
                </c:pt>
                <c:pt idx="10124">
                  <c:v>202490</c:v>
                </c:pt>
                <c:pt idx="10125">
                  <c:v>202510</c:v>
                </c:pt>
                <c:pt idx="10126">
                  <c:v>202530</c:v>
                </c:pt>
                <c:pt idx="10127">
                  <c:v>202550</c:v>
                </c:pt>
                <c:pt idx="10128">
                  <c:v>202570</c:v>
                </c:pt>
                <c:pt idx="10129">
                  <c:v>202590</c:v>
                </c:pt>
                <c:pt idx="10130">
                  <c:v>202610</c:v>
                </c:pt>
                <c:pt idx="10131">
                  <c:v>202630</c:v>
                </c:pt>
                <c:pt idx="10132">
                  <c:v>202650</c:v>
                </c:pt>
                <c:pt idx="10133">
                  <c:v>202670</c:v>
                </c:pt>
                <c:pt idx="10134">
                  <c:v>202690</c:v>
                </c:pt>
                <c:pt idx="10135">
                  <c:v>202710</c:v>
                </c:pt>
                <c:pt idx="10136">
                  <c:v>202730</c:v>
                </c:pt>
                <c:pt idx="10137">
                  <c:v>202750</c:v>
                </c:pt>
                <c:pt idx="10138">
                  <c:v>202770</c:v>
                </c:pt>
                <c:pt idx="10139">
                  <c:v>202790</c:v>
                </c:pt>
                <c:pt idx="10140">
                  <c:v>202810</c:v>
                </c:pt>
                <c:pt idx="10141">
                  <c:v>202830</c:v>
                </c:pt>
                <c:pt idx="10142">
                  <c:v>202850</c:v>
                </c:pt>
                <c:pt idx="10143">
                  <c:v>202870</c:v>
                </c:pt>
                <c:pt idx="10144">
                  <c:v>202890</c:v>
                </c:pt>
                <c:pt idx="10145">
                  <c:v>202910</c:v>
                </c:pt>
                <c:pt idx="10146">
                  <c:v>202930</c:v>
                </c:pt>
                <c:pt idx="10147">
                  <c:v>202950</c:v>
                </c:pt>
                <c:pt idx="10148">
                  <c:v>202970</c:v>
                </c:pt>
                <c:pt idx="10149">
                  <c:v>202990</c:v>
                </c:pt>
                <c:pt idx="10150">
                  <c:v>203010</c:v>
                </c:pt>
                <c:pt idx="10151">
                  <c:v>203030</c:v>
                </c:pt>
                <c:pt idx="10152">
                  <c:v>203050</c:v>
                </c:pt>
                <c:pt idx="10153">
                  <c:v>203070</c:v>
                </c:pt>
                <c:pt idx="10154">
                  <c:v>203090</c:v>
                </c:pt>
                <c:pt idx="10155">
                  <c:v>203110</c:v>
                </c:pt>
                <c:pt idx="10156">
                  <c:v>203130</c:v>
                </c:pt>
                <c:pt idx="10157">
                  <c:v>203150</c:v>
                </c:pt>
                <c:pt idx="10158">
                  <c:v>203170</c:v>
                </c:pt>
                <c:pt idx="10159">
                  <c:v>203190</c:v>
                </c:pt>
                <c:pt idx="10160">
                  <c:v>203210</c:v>
                </c:pt>
                <c:pt idx="10161">
                  <c:v>203230</c:v>
                </c:pt>
                <c:pt idx="10162">
                  <c:v>203250</c:v>
                </c:pt>
                <c:pt idx="10163">
                  <c:v>203270</c:v>
                </c:pt>
                <c:pt idx="10164">
                  <c:v>203290</c:v>
                </c:pt>
                <c:pt idx="10165">
                  <c:v>203310</c:v>
                </c:pt>
                <c:pt idx="10166">
                  <c:v>203330</c:v>
                </c:pt>
                <c:pt idx="10167">
                  <c:v>203350</c:v>
                </c:pt>
                <c:pt idx="10168">
                  <c:v>203370</c:v>
                </c:pt>
                <c:pt idx="10169">
                  <c:v>203390</c:v>
                </c:pt>
                <c:pt idx="10170">
                  <c:v>203410</c:v>
                </c:pt>
                <c:pt idx="10171">
                  <c:v>203430</c:v>
                </c:pt>
                <c:pt idx="10172">
                  <c:v>203450</c:v>
                </c:pt>
                <c:pt idx="10173">
                  <c:v>203470</c:v>
                </c:pt>
                <c:pt idx="10174">
                  <c:v>203490</c:v>
                </c:pt>
                <c:pt idx="10175">
                  <c:v>203510</c:v>
                </c:pt>
                <c:pt idx="10176">
                  <c:v>203530</c:v>
                </c:pt>
                <c:pt idx="10177">
                  <c:v>203550</c:v>
                </c:pt>
                <c:pt idx="10178">
                  <c:v>203570</c:v>
                </c:pt>
                <c:pt idx="10179">
                  <c:v>203590</c:v>
                </c:pt>
                <c:pt idx="10180">
                  <c:v>203610</c:v>
                </c:pt>
                <c:pt idx="10181">
                  <c:v>203630</c:v>
                </c:pt>
                <c:pt idx="10182">
                  <c:v>203650</c:v>
                </c:pt>
                <c:pt idx="10183">
                  <c:v>203670</c:v>
                </c:pt>
                <c:pt idx="10184">
                  <c:v>203690</c:v>
                </c:pt>
                <c:pt idx="10185">
                  <c:v>203710</c:v>
                </c:pt>
                <c:pt idx="10186">
                  <c:v>203730</c:v>
                </c:pt>
                <c:pt idx="10187">
                  <c:v>203750</c:v>
                </c:pt>
                <c:pt idx="10188">
                  <c:v>203770</c:v>
                </c:pt>
                <c:pt idx="10189">
                  <c:v>203790</c:v>
                </c:pt>
                <c:pt idx="10190">
                  <c:v>203810</c:v>
                </c:pt>
                <c:pt idx="10191">
                  <c:v>203830</c:v>
                </c:pt>
                <c:pt idx="10192">
                  <c:v>203850</c:v>
                </c:pt>
                <c:pt idx="10193">
                  <c:v>203870</c:v>
                </c:pt>
                <c:pt idx="10194">
                  <c:v>203890</c:v>
                </c:pt>
                <c:pt idx="10195">
                  <c:v>203910</c:v>
                </c:pt>
                <c:pt idx="10196">
                  <c:v>203930</c:v>
                </c:pt>
                <c:pt idx="10197">
                  <c:v>203950</c:v>
                </c:pt>
                <c:pt idx="10198">
                  <c:v>203970</c:v>
                </c:pt>
                <c:pt idx="10199">
                  <c:v>203990</c:v>
                </c:pt>
                <c:pt idx="10200">
                  <c:v>204010</c:v>
                </c:pt>
                <c:pt idx="10201">
                  <c:v>204030</c:v>
                </c:pt>
                <c:pt idx="10202">
                  <c:v>204050</c:v>
                </c:pt>
                <c:pt idx="10203">
                  <c:v>204070</c:v>
                </c:pt>
                <c:pt idx="10204">
                  <c:v>204090</c:v>
                </c:pt>
                <c:pt idx="10205">
                  <c:v>204110</c:v>
                </c:pt>
                <c:pt idx="10206">
                  <c:v>204130</c:v>
                </c:pt>
                <c:pt idx="10207">
                  <c:v>204150</c:v>
                </c:pt>
                <c:pt idx="10208">
                  <c:v>204170</c:v>
                </c:pt>
                <c:pt idx="10209">
                  <c:v>204190</c:v>
                </c:pt>
                <c:pt idx="10210">
                  <c:v>204210</c:v>
                </c:pt>
                <c:pt idx="10211">
                  <c:v>204230</c:v>
                </c:pt>
                <c:pt idx="10212">
                  <c:v>204250</c:v>
                </c:pt>
                <c:pt idx="10213">
                  <c:v>204270</c:v>
                </c:pt>
                <c:pt idx="10214">
                  <c:v>204290</c:v>
                </c:pt>
                <c:pt idx="10215">
                  <c:v>204310</c:v>
                </c:pt>
                <c:pt idx="10216">
                  <c:v>204330</c:v>
                </c:pt>
                <c:pt idx="10217">
                  <c:v>204350</c:v>
                </c:pt>
                <c:pt idx="10218">
                  <c:v>204370</c:v>
                </c:pt>
                <c:pt idx="10219">
                  <c:v>204390</c:v>
                </c:pt>
                <c:pt idx="10220">
                  <c:v>204410</c:v>
                </c:pt>
                <c:pt idx="10221">
                  <c:v>204430</c:v>
                </c:pt>
                <c:pt idx="10222">
                  <c:v>204450</c:v>
                </c:pt>
                <c:pt idx="10223">
                  <c:v>204470</c:v>
                </c:pt>
                <c:pt idx="10224">
                  <c:v>204490</c:v>
                </c:pt>
                <c:pt idx="10225">
                  <c:v>204510</c:v>
                </c:pt>
                <c:pt idx="10226">
                  <c:v>204530</c:v>
                </c:pt>
                <c:pt idx="10227">
                  <c:v>204550</c:v>
                </c:pt>
                <c:pt idx="10228">
                  <c:v>204570</c:v>
                </c:pt>
                <c:pt idx="10229">
                  <c:v>204590</c:v>
                </c:pt>
                <c:pt idx="10230">
                  <c:v>204610</c:v>
                </c:pt>
                <c:pt idx="10231">
                  <c:v>204630</c:v>
                </c:pt>
                <c:pt idx="10232">
                  <c:v>204650</c:v>
                </c:pt>
                <c:pt idx="10233">
                  <c:v>204670</c:v>
                </c:pt>
                <c:pt idx="10234">
                  <c:v>204690</c:v>
                </c:pt>
                <c:pt idx="10235">
                  <c:v>204710</c:v>
                </c:pt>
                <c:pt idx="10236">
                  <c:v>204730</c:v>
                </c:pt>
                <c:pt idx="10237">
                  <c:v>204750</c:v>
                </c:pt>
                <c:pt idx="10238">
                  <c:v>204770</c:v>
                </c:pt>
                <c:pt idx="10239">
                  <c:v>204790</c:v>
                </c:pt>
                <c:pt idx="10240">
                  <c:v>204810</c:v>
                </c:pt>
                <c:pt idx="10241">
                  <c:v>204830</c:v>
                </c:pt>
                <c:pt idx="10242">
                  <c:v>204850</c:v>
                </c:pt>
                <c:pt idx="10243">
                  <c:v>204870</c:v>
                </c:pt>
                <c:pt idx="10244">
                  <c:v>204890</c:v>
                </c:pt>
                <c:pt idx="10245">
                  <c:v>204910</c:v>
                </c:pt>
                <c:pt idx="10246">
                  <c:v>204930</c:v>
                </c:pt>
                <c:pt idx="10247">
                  <c:v>204950</c:v>
                </c:pt>
                <c:pt idx="10248">
                  <c:v>204970</c:v>
                </c:pt>
                <c:pt idx="10249">
                  <c:v>204990</c:v>
                </c:pt>
                <c:pt idx="10250">
                  <c:v>205010</c:v>
                </c:pt>
                <c:pt idx="10251">
                  <c:v>205030</c:v>
                </c:pt>
                <c:pt idx="10252">
                  <c:v>205050</c:v>
                </c:pt>
                <c:pt idx="10253">
                  <c:v>205070</c:v>
                </c:pt>
                <c:pt idx="10254">
                  <c:v>205090</c:v>
                </c:pt>
                <c:pt idx="10255">
                  <c:v>205110</c:v>
                </c:pt>
                <c:pt idx="10256">
                  <c:v>205130</c:v>
                </c:pt>
                <c:pt idx="10257">
                  <c:v>205150</c:v>
                </c:pt>
                <c:pt idx="10258">
                  <c:v>205170</c:v>
                </c:pt>
                <c:pt idx="10259">
                  <c:v>205190</c:v>
                </c:pt>
                <c:pt idx="10260">
                  <c:v>205210</c:v>
                </c:pt>
                <c:pt idx="10261">
                  <c:v>205230</c:v>
                </c:pt>
                <c:pt idx="10262">
                  <c:v>205250</c:v>
                </c:pt>
                <c:pt idx="10263">
                  <c:v>205270</c:v>
                </c:pt>
                <c:pt idx="10264">
                  <c:v>205290</c:v>
                </c:pt>
                <c:pt idx="10265">
                  <c:v>205310</c:v>
                </c:pt>
                <c:pt idx="10266">
                  <c:v>205330</c:v>
                </c:pt>
                <c:pt idx="10267">
                  <c:v>205350</c:v>
                </c:pt>
                <c:pt idx="10268">
                  <c:v>205370</c:v>
                </c:pt>
                <c:pt idx="10269">
                  <c:v>205390</c:v>
                </c:pt>
                <c:pt idx="10270">
                  <c:v>205410</c:v>
                </c:pt>
                <c:pt idx="10271">
                  <c:v>205430</c:v>
                </c:pt>
                <c:pt idx="10272">
                  <c:v>205450</c:v>
                </c:pt>
                <c:pt idx="10273">
                  <c:v>205470</c:v>
                </c:pt>
                <c:pt idx="10274">
                  <c:v>205490</c:v>
                </c:pt>
                <c:pt idx="10275">
                  <c:v>205510</c:v>
                </c:pt>
                <c:pt idx="10276">
                  <c:v>205530</c:v>
                </c:pt>
                <c:pt idx="10277">
                  <c:v>205550</c:v>
                </c:pt>
                <c:pt idx="10278">
                  <c:v>205570</c:v>
                </c:pt>
                <c:pt idx="10279">
                  <c:v>205590</c:v>
                </c:pt>
                <c:pt idx="10280">
                  <c:v>205610</c:v>
                </c:pt>
                <c:pt idx="10281">
                  <c:v>205630</c:v>
                </c:pt>
                <c:pt idx="10282">
                  <c:v>205650</c:v>
                </c:pt>
                <c:pt idx="10283">
                  <c:v>205670</c:v>
                </c:pt>
                <c:pt idx="10284">
                  <c:v>205690</c:v>
                </c:pt>
                <c:pt idx="10285">
                  <c:v>205710</c:v>
                </c:pt>
                <c:pt idx="10286">
                  <c:v>205730</c:v>
                </c:pt>
                <c:pt idx="10287">
                  <c:v>205750</c:v>
                </c:pt>
                <c:pt idx="10288">
                  <c:v>205770</c:v>
                </c:pt>
                <c:pt idx="10289">
                  <c:v>205790</c:v>
                </c:pt>
                <c:pt idx="10290">
                  <c:v>205810</c:v>
                </c:pt>
                <c:pt idx="10291">
                  <c:v>205830</c:v>
                </c:pt>
                <c:pt idx="10292">
                  <c:v>205850</c:v>
                </c:pt>
                <c:pt idx="10293">
                  <c:v>205870</c:v>
                </c:pt>
                <c:pt idx="10294">
                  <c:v>205890</c:v>
                </c:pt>
                <c:pt idx="10295">
                  <c:v>205910</c:v>
                </c:pt>
                <c:pt idx="10296">
                  <c:v>205930</c:v>
                </c:pt>
                <c:pt idx="10297">
                  <c:v>205950</c:v>
                </c:pt>
                <c:pt idx="10298">
                  <c:v>205970</c:v>
                </c:pt>
                <c:pt idx="10299">
                  <c:v>205990</c:v>
                </c:pt>
                <c:pt idx="10300">
                  <c:v>206010</c:v>
                </c:pt>
                <c:pt idx="10301">
                  <c:v>206030</c:v>
                </c:pt>
                <c:pt idx="10302">
                  <c:v>206050</c:v>
                </c:pt>
                <c:pt idx="10303">
                  <c:v>206070</c:v>
                </c:pt>
                <c:pt idx="10304">
                  <c:v>206090</c:v>
                </c:pt>
                <c:pt idx="10305">
                  <c:v>206110</c:v>
                </c:pt>
                <c:pt idx="10306">
                  <c:v>206130</c:v>
                </c:pt>
                <c:pt idx="10307">
                  <c:v>206150</c:v>
                </c:pt>
                <c:pt idx="10308">
                  <c:v>206170</c:v>
                </c:pt>
                <c:pt idx="10309">
                  <c:v>206190</c:v>
                </c:pt>
                <c:pt idx="10310">
                  <c:v>206210</c:v>
                </c:pt>
                <c:pt idx="10311">
                  <c:v>206230</c:v>
                </c:pt>
                <c:pt idx="10312">
                  <c:v>206250</c:v>
                </c:pt>
                <c:pt idx="10313">
                  <c:v>206270</c:v>
                </c:pt>
                <c:pt idx="10314">
                  <c:v>206290</c:v>
                </c:pt>
                <c:pt idx="10315">
                  <c:v>206310</c:v>
                </c:pt>
                <c:pt idx="10316">
                  <c:v>206330</c:v>
                </c:pt>
                <c:pt idx="10317">
                  <c:v>206350</c:v>
                </c:pt>
                <c:pt idx="10318">
                  <c:v>206370</c:v>
                </c:pt>
                <c:pt idx="10319">
                  <c:v>206390</c:v>
                </c:pt>
                <c:pt idx="10320">
                  <c:v>206410</c:v>
                </c:pt>
                <c:pt idx="10321">
                  <c:v>206430</c:v>
                </c:pt>
                <c:pt idx="10322">
                  <c:v>206450</c:v>
                </c:pt>
                <c:pt idx="10323">
                  <c:v>206470</c:v>
                </c:pt>
                <c:pt idx="10324">
                  <c:v>206490</c:v>
                </c:pt>
                <c:pt idx="10325">
                  <c:v>206510</c:v>
                </c:pt>
                <c:pt idx="10326">
                  <c:v>206530</c:v>
                </c:pt>
                <c:pt idx="10327">
                  <c:v>206550</c:v>
                </c:pt>
                <c:pt idx="10328">
                  <c:v>206570</c:v>
                </c:pt>
                <c:pt idx="10329">
                  <c:v>206590</c:v>
                </c:pt>
                <c:pt idx="10330">
                  <c:v>206610</c:v>
                </c:pt>
                <c:pt idx="10331">
                  <c:v>206630</c:v>
                </c:pt>
                <c:pt idx="10332">
                  <c:v>206650</c:v>
                </c:pt>
                <c:pt idx="10333">
                  <c:v>206670</c:v>
                </c:pt>
                <c:pt idx="10334">
                  <c:v>206690</c:v>
                </c:pt>
                <c:pt idx="10335">
                  <c:v>206710</c:v>
                </c:pt>
                <c:pt idx="10336">
                  <c:v>206730</c:v>
                </c:pt>
                <c:pt idx="10337">
                  <c:v>206750</c:v>
                </c:pt>
                <c:pt idx="10338">
                  <c:v>206770</c:v>
                </c:pt>
                <c:pt idx="10339">
                  <c:v>206790</c:v>
                </c:pt>
                <c:pt idx="10340">
                  <c:v>206810</c:v>
                </c:pt>
                <c:pt idx="10341">
                  <c:v>206830</c:v>
                </c:pt>
                <c:pt idx="10342">
                  <c:v>206850</c:v>
                </c:pt>
                <c:pt idx="10343">
                  <c:v>206870</c:v>
                </c:pt>
                <c:pt idx="10344">
                  <c:v>206890</c:v>
                </c:pt>
                <c:pt idx="10345">
                  <c:v>206910</c:v>
                </c:pt>
                <c:pt idx="10346">
                  <c:v>206930</c:v>
                </c:pt>
                <c:pt idx="10347">
                  <c:v>206950</c:v>
                </c:pt>
                <c:pt idx="10348">
                  <c:v>206970</c:v>
                </c:pt>
                <c:pt idx="10349">
                  <c:v>206990</c:v>
                </c:pt>
                <c:pt idx="10350">
                  <c:v>207010</c:v>
                </c:pt>
                <c:pt idx="10351">
                  <c:v>207030</c:v>
                </c:pt>
                <c:pt idx="10352">
                  <c:v>207050</c:v>
                </c:pt>
                <c:pt idx="10353">
                  <c:v>207070</c:v>
                </c:pt>
                <c:pt idx="10354">
                  <c:v>207090</c:v>
                </c:pt>
                <c:pt idx="10355">
                  <c:v>207110</c:v>
                </c:pt>
                <c:pt idx="10356">
                  <c:v>207130</c:v>
                </c:pt>
                <c:pt idx="10357">
                  <c:v>207150</c:v>
                </c:pt>
                <c:pt idx="10358">
                  <c:v>207170</c:v>
                </c:pt>
                <c:pt idx="10359">
                  <c:v>207190</c:v>
                </c:pt>
                <c:pt idx="10360">
                  <c:v>207210</c:v>
                </c:pt>
                <c:pt idx="10361">
                  <c:v>207230</c:v>
                </c:pt>
                <c:pt idx="10362">
                  <c:v>207250</c:v>
                </c:pt>
                <c:pt idx="10363">
                  <c:v>207270</c:v>
                </c:pt>
                <c:pt idx="10364">
                  <c:v>207290</c:v>
                </c:pt>
                <c:pt idx="10365">
                  <c:v>207310</c:v>
                </c:pt>
                <c:pt idx="10366">
                  <c:v>207330</c:v>
                </c:pt>
                <c:pt idx="10367">
                  <c:v>207350</c:v>
                </c:pt>
                <c:pt idx="10368">
                  <c:v>207370</c:v>
                </c:pt>
                <c:pt idx="10369">
                  <c:v>207390</c:v>
                </c:pt>
                <c:pt idx="10370">
                  <c:v>207410</c:v>
                </c:pt>
                <c:pt idx="10371">
                  <c:v>207430</c:v>
                </c:pt>
                <c:pt idx="10372">
                  <c:v>207450</c:v>
                </c:pt>
                <c:pt idx="10373">
                  <c:v>207470</c:v>
                </c:pt>
                <c:pt idx="10374">
                  <c:v>207490</c:v>
                </c:pt>
                <c:pt idx="10375">
                  <c:v>207510</c:v>
                </c:pt>
                <c:pt idx="10376">
                  <c:v>207530</c:v>
                </c:pt>
                <c:pt idx="10377">
                  <c:v>207550</c:v>
                </c:pt>
                <c:pt idx="10378">
                  <c:v>207570</c:v>
                </c:pt>
                <c:pt idx="10379">
                  <c:v>207590</c:v>
                </c:pt>
                <c:pt idx="10380">
                  <c:v>207610</c:v>
                </c:pt>
                <c:pt idx="10381">
                  <c:v>207630</c:v>
                </c:pt>
                <c:pt idx="10382">
                  <c:v>207650</c:v>
                </c:pt>
                <c:pt idx="10383">
                  <c:v>207670</c:v>
                </c:pt>
                <c:pt idx="10384">
                  <c:v>207690</c:v>
                </c:pt>
                <c:pt idx="10385">
                  <c:v>207710</c:v>
                </c:pt>
                <c:pt idx="10386">
                  <c:v>207730</c:v>
                </c:pt>
                <c:pt idx="10387">
                  <c:v>207750</c:v>
                </c:pt>
                <c:pt idx="10388">
                  <c:v>207770</c:v>
                </c:pt>
                <c:pt idx="10389">
                  <c:v>207790</c:v>
                </c:pt>
                <c:pt idx="10390">
                  <c:v>207810</c:v>
                </c:pt>
                <c:pt idx="10391">
                  <c:v>207830</c:v>
                </c:pt>
                <c:pt idx="10392">
                  <c:v>207850</c:v>
                </c:pt>
                <c:pt idx="10393">
                  <c:v>207870</c:v>
                </c:pt>
                <c:pt idx="10394">
                  <c:v>207890</c:v>
                </c:pt>
                <c:pt idx="10395">
                  <c:v>207910</c:v>
                </c:pt>
                <c:pt idx="10396">
                  <c:v>207930</c:v>
                </c:pt>
                <c:pt idx="10397">
                  <c:v>207950</c:v>
                </c:pt>
                <c:pt idx="10398">
                  <c:v>207970</c:v>
                </c:pt>
                <c:pt idx="10399">
                  <c:v>207990</c:v>
                </c:pt>
                <c:pt idx="10400">
                  <c:v>208010</c:v>
                </c:pt>
                <c:pt idx="10401">
                  <c:v>208030</c:v>
                </c:pt>
                <c:pt idx="10402">
                  <c:v>208050</c:v>
                </c:pt>
                <c:pt idx="10403">
                  <c:v>208070</c:v>
                </c:pt>
                <c:pt idx="10404">
                  <c:v>208090</c:v>
                </c:pt>
                <c:pt idx="10405">
                  <c:v>208110</c:v>
                </c:pt>
                <c:pt idx="10406">
                  <c:v>208130</c:v>
                </c:pt>
                <c:pt idx="10407">
                  <c:v>208150</c:v>
                </c:pt>
                <c:pt idx="10408">
                  <c:v>208170</c:v>
                </c:pt>
                <c:pt idx="10409">
                  <c:v>208190</c:v>
                </c:pt>
                <c:pt idx="10410">
                  <c:v>208210</c:v>
                </c:pt>
                <c:pt idx="10411">
                  <c:v>208230</c:v>
                </c:pt>
                <c:pt idx="10412">
                  <c:v>208250</c:v>
                </c:pt>
                <c:pt idx="10413">
                  <c:v>208270</c:v>
                </c:pt>
                <c:pt idx="10414">
                  <c:v>208290</c:v>
                </c:pt>
                <c:pt idx="10415">
                  <c:v>208310</c:v>
                </c:pt>
                <c:pt idx="10416">
                  <c:v>208330</c:v>
                </c:pt>
                <c:pt idx="10417">
                  <c:v>208350</c:v>
                </c:pt>
                <c:pt idx="10418">
                  <c:v>208370</c:v>
                </c:pt>
                <c:pt idx="10419">
                  <c:v>208390</c:v>
                </c:pt>
                <c:pt idx="10420">
                  <c:v>208410</c:v>
                </c:pt>
                <c:pt idx="10421">
                  <c:v>208430</c:v>
                </c:pt>
                <c:pt idx="10422">
                  <c:v>208450</c:v>
                </c:pt>
                <c:pt idx="10423">
                  <c:v>208470</c:v>
                </c:pt>
                <c:pt idx="10424">
                  <c:v>208490</c:v>
                </c:pt>
                <c:pt idx="10425">
                  <c:v>208510</c:v>
                </c:pt>
                <c:pt idx="10426">
                  <c:v>208530</c:v>
                </c:pt>
                <c:pt idx="10427">
                  <c:v>208550</c:v>
                </c:pt>
                <c:pt idx="10428">
                  <c:v>208570</c:v>
                </c:pt>
                <c:pt idx="10429">
                  <c:v>208590</c:v>
                </c:pt>
                <c:pt idx="10430">
                  <c:v>208610</c:v>
                </c:pt>
                <c:pt idx="10431">
                  <c:v>208630</c:v>
                </c:pt>
                <c:pt idx="10432">
                  <c:v>208650</c:v>
                </c:pt>
                <c:pt idx="10433">
                  <c:v>208670</c:v>
                </c:pt>
                <c:pt idx="10434">
                  <c:v>208690</c:v>
                </c:pt>
                <c:pt idx="10435">
                  <c:v>208710</c:v>
                </c:pt>
                <c:pt idx="10436">
                  <c:v>208730</c:v>
                </c:pt>
                <c:pt idx="10437">
                  <c:v>208750</c:v>
                </c:pt>
                <c:pt idx="10438">
                  <c:v>208770</c:v>
                </c:pt>
                <c:pt idx="10439">
                  <c:v>208790</c:v>
                </c:pt>
                <c:pt idx="10440">
                  <c:v>208810</c:v>
                </c:pt>
                <c:pt idx="10441">
                  <c:v>208830</c:v>
                </c:pt>
                <c:pt idx="10442">
                  <c:v>208850</c:v>
                </c:pt>
                <c:pt idx="10443">
                  <c:v>208870</c:v>
                </c:pt>
                <c:pt idx="10444">
                  <c:v>208890</c:v>
                </c:pt>
                <c:pt idx="10445">
                  <c:v>208910</c:v>
                </c:pt>
                <c:pt idx="10446">
                  <c:v>208930</c:v>
                </c:pt>
                <c:pt idx="10447">
                  <c:v>208950</c:v>
                </c:pt>
                <c:pt idx="10448">
                  <c:v>208970</c:v>
                </c:pt>
                <c:pt idx="10449">
                  <c:v>208990</c:v>
                </c:pt>
                <c:pt idx="10450">
                  <c:v>209010</c:v>
                </c:pt>
                <c:pt idx="10451">
                  <c:v>209030</c:v>
                </c:pt>
                <c:pt idx="10452">
                  <c:v>209050</c:v>
                </c:pt>
                <c:pt idx="10453">
                  <c:v>209070</c:v>
                </c:pt>
                <c:pt idx="10454">
                  <c:v>209090</c:v>
                </c:pt>
                <c:pt idx="10455">
                  <c:v>209110</c:v>
                </c:pt>
                <c:pt idx="10456">
                  <c:v>209130</c:v>
                </c:pt>
                <c:pt idx="10457">
                  <c:v>209150</c:v>
                </c:pt>
                <c:pt idx="10458">
                  <c:v>209170</c:v>
                </c:pt>
                <c:pt idx="10459">
                  <c:v>209190</c:v>
                </c:pt>
                <c:pt idx="10460">
                  <c:v>209210</c:v>
                </c:pt>
                <c:pt idx="10461">
                  <c:v>209230</c:v>
                </c:pt>
                <c:pt idx="10462">
                  <c:v>209250</c:v>
                </c:pt>
                <c:pt idx="10463">
                  <c:v>209270</c:v>
                </c:pt>
                <c:pt idx="10464">
                  <c:v>209290</c:v>
                </c:pt>
                <c:pt idx="10465">
                  <c:v>209310</c:v>
                </c:pt>
                <c:pt idx="10466">
                  <c:v>209330</c:v>
                </c:pt>
                <c:pt idx="10467">
                  <c:v>209350</c:v>
                </c:pt>
                <c:pt idx="10468">
                  <c:v>209370</c:v>
                </c:pt>
                <c:pt idx="10469">
                  <c:v>209390</c:v>
                </c:pt>
                <c:pt idx="10470">
                  <c:v>209410</c:v>
                </c:pt>
                <c:pt idx="10471">
                  <c:v>209430</c:v>
                </c:pt>
                <c:pt idx="10472">
                  <c:v>209450</c:v>
                </c:pt>
                <c:pt idx="10473">
                  <c:v>209470</c:v>
                </c:pt>
                <c:pt idx="10474">
                  <c:v>209490</c:v>
                </c:pt>
                <c:pt idx="10475">
                  <c:v>209510</c:v>
                </c:pt>
                <c:pt idx="10476">
                  <c:v>209530</c:v>
                </c:pt>
                <c:pt idx="10477">
                  <c:v>209550</c:v>
                </c:pt>
                <c:pt idx="10478">
                  <c:v>209570</c:v>
                </c:pt>
                <c:pt idx="10479">
                  <c:v>209590</c:v>
                </c:pt>
                <c:pt idx="10480">
                  <c:v>209610</c:v>
                </c:pt>
                <c:pt idx="10481">
                  <c:v>209630</c:v>
                </c:pt>
                <c:pt idx="10482">
                  <c:v>209650</c:v>
                </c:pt>
                <c:pt idx="10483">
                  <c:v>209670</c:v>
                </c:pt>
                <c:pt idx="10484">
                  <c:v>209690</c:v>
                </c:pt>
                <c:pt idx="10485">
                  <c:v>209710</c:v>
                </c:pt>
                <c:pt idx="10486">
                  <c:v>209730</c:v>
                </c:pt>
                <c:pt idx="10487">
                  <c:v>209750</c:v>
                </c:pt>
                <c:pt idx="10488">
                  <c:v>209770</c:v>
                </c:pt>
                <c:pt idx="10489">
                  <c:v>209790</c:v>
                </c:pt>
                <c:pt idx="10490">
                  <c:v>209810</c:v>
                </c:pt>
                <c:pt idx="10491">
                  <c:v>209830</c:v>
                </c:pt>
                <c:pt idx="10492">
                  <c:v>209850</c:v>
                </c:pt>
                <c:pt idx="10493">
                  <c:v>209870</c:v>
                </c:pt>
                <c:pt idx="10494">
                  <c:v>209890</c:v>
                </c:pt>
                <c:pt idx="10495">
                  <c:v>209910</c:v>
                </c:pt>
                <c:pt idx="10496">
                  <c:v>209930</c:v>
                </c:pt>
                <c:pt idx="10497">
                  <c:v>209950</c:v>
                </c:pt>
                <c:pt idx="10498">
                  <c:v>209970</c:v>
                </c:pt>
                <c:pt idx="10499">
                  <c:v>209990</c:v>
                </c:pt>
                <c:pt idx="10500">
                  <c:v>210010</c:v>
                </c:pt>
                <c:pt idx="10501">
                  <c:v>210030</c:v>
                </c:pt>
                <c:pt idx="10502">
                  <c:v>210050</c:v>
                </c:pt>
                <c:pt idx="10503">
                  <c:v>210070</c:v>
                </c:pt>
                <c:pt idx="10504">
                  <c:v>210090</c:v>
                </c:pt>
                <c:pt idx="10505">
                  <c:v>210110</c:v>
                </c:pt>
                <c:pt idx="10506">
                  <c:v>210130</c:v>
                </c:pt>
                <c:pt idx="10507">
                  <c:v>210150</c:v>
                </c:pt>
                <c:pt idx="10508">
                  <c:v>210170</c:v>
                </c:pt>
                <c:pt idx="10509">
                  <c:v>210190</c:v>
                </c:pt>
                <c:pt idx="10510">
                  <c:v>210210</c:v>
                </c:pt>
                <c:pt idx="10511">
                  <c:v>210230</c:v>
                </c:pt>
                <c:pt idx="10512">
                  <c:v>210250</c:v>
                </c:pt>
                <c:pt idx="10513">
                  <c:v>210270</c:v>
                </c:pt>
                <c:pt idx="10514">
                  <c:v>210290</c:v>
                </c:pt>
                <c:pt idx="10515">
                  <c:v>210310</c:v>
                </c:pt>
                <c:pt idx="10516">
                  <c:v>210330</c:v>
                </c:pt>
                <c:pt idx="10517">
                  <c:v>210350</c:v>
                </c:pt>
                <c:pt idx="10518">
                  <c:v>210370</c:v>
                </c:pt>
                <c:pt idx="10519">
                  <c:v>210390</c:v>
                </c:pt>
                <c:pt idx="10520">
                  <c:v>210410</c:v>
                </c:pt>
                <c:pt idx="10521">
                  <c:v>210430</c:v>
                </c:pt>
                <c:pt idx="10522">
                  <c:v>210450</c:v>
                </c:pt>
                <c:pt idx="10523">
                  <c:v>210470</c:v>
                </c:pt>
                <c:pt idx="10524">
                  <c:v>210490</c:v>
                </c:pt>
                <c:pt idx="10525">
                  <c:v>210510</c:v>
                </c:pt>
                <c:pt idx="10526">
                  <c:v>210530</c:v>
                </c:pt>
                <c:pt idx="10527">
                  <c:v>210550</c:v>
                </c:pt>
                <c:pt idx="10528">
                  <c:v>210570</c:v>
                </c:pt>
                <c:pt idx="10529">
                  <c:v>210590</c:v>
                </c:pt>
                <c:pt idx="10530">
                  <c:v>210610</c:v>
                </c:pt>
                <c:pt idx="10531">
                  <c:v>210630</c:v>
                </c:pt>
                <c:pt idx="10532">
                  <c:v>210650</c:v>
                </c:pt>
                <c:pt idx="10533">
                  <c:v>210670</c:v>
                </c:pt>
                <c:pt idx="10534">
                  <c:v>210690</c:v>
                </c:pt>
                <c:pt idx="10535">
                  <c:v>210710</c:v>
                </c:pt>
                <c:pt idx="10536">
                  <c:v>210730</c:v>
                </c:pt>
                <c:pt idx="10537">
                  <c:v>210750</c:v>
                </c:pt>
                <c:pt idx="10538">
                  <c:v>210770</c:v>
                </c:pt>
                <c:pt idx="10539">
                  <c:v>210790</c:v>
                </c:pt>
                <c:pt idx="10540">
                  <c:v>210810</c:v>
                </c:pt>
                <c:pt idx="10541">
                  <c:v>210830</c:v>
                </c:pt>
                <c:pt idx="10542">
                  <c:v>210850</c:v>
                </c:pt>
                <c:pt idx="10543">
                  <c:v>210870</c:v>
                </c:pt>
                <c:pt idx="10544">
                  <c:v>210890</c:v>
                </c:pt>
                <c:pt idx="10545">
                  <c:v>210910</c:v>
                </c:pt>
                <c:pt idx="10546">
                  <c:v>210930</c:v>
                </c:pt>
                <c:pt idx="10547">
                  <c:v>210950</c:v>
                </c:pt>
                <c:pt idx="10548">
                  <c:v>210970</c:v>
                </c:pt>
                <c:pt idx="10549">
                  <c:v>210990</c:v>
                </c:pt>
                <c:pt idx="10550">
                  <c:v>211010</c:v>
                </c:pt>
                <c:pt idx="10551">
                  <c:v>211030</c:v>
                </c:pt>
                <c:pt idx="10552">
                  <c:v>211050</c:v>
                </c:pt>
                <c:pt idx="10553">
                  <c:v>211070</c:v>
                </c:pt>
                <c:pt idx="10554">
                  <c:v>211090</c:v>
                </c:pt>
                <c:pt idx="10555">
                  <c:v>211110</c:v>
                </c:pt>
                <c:pt idx="10556">
                  <c:v>211130</c:v>
                </c:pt>
                <c:pt idx="10557">
                  <c:v>211150</c:v>
                </c:pt>
                <c:pt idx="10558">
                  <c:v>211170</c:v>
                </c:pt>
                <c:pt idx="10559">
                  <c:v>211190</c:v>
                </c:pt>
                <c:pt idx="10560">
                  <c:v>211210</c:v>
                </c:pt>
                <c:pt idx="10561">
                  <c:v>211230</c:v>
                </c:pt>
                <c:pt idx="10562">
                  <c:v>211250</c:v>
                </c:pt>
                <c:pt idx="10563">
                  <c:v>211270</c:v>
                </c:pt>
                <c:pt idx="10564">
                  <c:v>211290</c:v>
                </c:pt>
                <c:pt idx="10565">
                  <c:v>211310</c:v>
                </c:pt>
                <c:pt idx="10566">
                  <c:v>211330</c:v>
                </c:pt>
                <c:pt idx="10567">
                  <c:v>211350</c:v>
                </c:pt>
                <c:pt idx="10568">
                  <c:v>211370</c:v>
                </c:pt>
                <c:pt idx="10569">
                  <c:v>211390</c:v>
                </c:pt>
                <c:pt idx="10570">
                  <c:v>211410</c:v>
                </c:pt>
                <c:pt idx="10571">
                  <c:v>211430</c:v>
                </c:pt>
                <c:pt idx="10572">
                  <c:v>211450</c:v>
                </c:pt>
                <c:pt idx="10573">
                  <c:v>211470</c:v>
                </c:pt>
                <c:pt idx="10574">
                  <c:v>211490</c:v>
                </c:pt>
                <c:pt idx="10575">
                  <c:v>211510</c:v>
                </c:pt>
                <c:pt idx="10576">
                  <c:v>211530</c:v>
                </c:pt>
                <c:pt idx="10577">
                  <c:v>211550</c:v>
                </c:pt>
                <c:pt idx="10578">
                  <c:v>211570</c:v>
                </c:pt>
                <c:pt idx="10579">
                  <c:v>211590</c:v>
                </c:pt>
                <c:pt idx="10580">
                  <c:v>211610</c:v>
                </c:pt>
                <c:pt idx="10581">
                  <c:v>211630</c:v>
                </c:pt>
                <c:pt idx="10582">
                  <c:v>211650</c:v>
                </c:pt>
                <c:pt idx="10583">
                  <c:v>211670</c:v>
                </c:pt>
                <c:pt idx="10584">
                  <c:v>211690</c:v>
                </c:pt>
                <c:pt idx="10585">
                  <c:v>211710</c:v>
                </c:pt>
                <c:pt idx="10586">
                  <c:v>211730</c:v>
                </c:pt>
                <c:pt idx="10587">
                  <c:v>211750</c:v>
                </c:pt>
                <c:pt idx="10588">
                  <c:v>211770</c:v>
                </c:pt>
                <c:pt idx="10589">
                  <c:v>211790</c:v>
                </c:pt>
                <c:pt idx="10590">
                  <c:v>211810</c:v>
                </c:pt>
                <c:pt idx="10591">
                  <c:v>211830</c:v>
                </c:pt>
                <c:pt idx="10592">
                  <c:v>211850</c:v>
                </c:pt>
                <c:pt idx="10593">
                  <c:v>211870</c:v>
                </c:pt>
                <c:pt idx="10594">
                  <c:v>211890</c:v>
                </c:pt>
                <c:pt idx="10595">
                  <c:v>211910</c:v>
                </c:pt>
                <c:pt idx="10596">
                  <c:v>211930</c:v>
                </c:pt>
                <c:pt idx="10597">
                  <c:v>211950</c:v>
                </c:pt>
                <c:pt idx="10598">
                  <c:v>211970</c:v>
                </c:pt>
                <c:pt idx="10599">
                  <c:v>211990</c:v>
                </c:pt>
                <c:pt idx="10600">
                  <c:v>212010</c:v>
                </c:pt>
                <c:pt idx="10601">
                  <c:v>212030</c:v>
                </c:pt>
                <c:pt idx="10602">
                  <c:v>212050</c:v>
                </c:pt>
                <c:pt idx="10603">
                  <c:v>212070</c:v>
                </c:pt>
                <c:pt idx="10604">
                  <c:v>212090</c:v>
                </c:pt>
                <c:pt idx="10605">
                  <c:v>212110</c:v>
                </c:pt>
                <c:pt idx="10606">
                  <c:v>212130</c:v>
                </c:pt>
                <c:pt idx="10607">
                  <c:v>212150</c:v>
                </c:pt>
                <c:pt idx="10608">
                  <c:v>212170</c:v>
                </c:pt>
                <c:pt idx="10609">
                  <c:v>212190</c:v>
                </c:pt>
                <c:pt idx="10610">
                  <c:v>212210</c:v>
                </c:pt>
                <c:pt idx="10611">
                  <c:v>212230</c:v>
                </c:pt>
                <c:pt idx="10612">
                  <c:v>212250</c:v>
                </c:pt>
                <c:pt idx="10613">
                  <c:v>212270</c:v>
                </c:pt>
                <c:pt idx="10614">
                  <c:v>212290</c:v>
                </c:pt>
                <c:pt idx="10615">
                  <c:v>212310</c:v>
                </c:pt>
                <c:pt idx="10616">
                  <c:v>212330</c:v>
                </c:pt>
                <c:pt idx="10617">
                  <c:v>212350</c:v>
                </c:pt>
                <c:pt idx="10618">
                  <c:v>212370</c:v>
                </c:pt>
                <c:pt idx="10619">
                  <c:v>212390</c:v>
                </c:pt>
                <c:pt idx="10620">
                  <c:v>212410</c:v>
                </c:pt>
                <c:pt idx="10621">
                  <c:v>212430</c:v>
                </c:pt>
                <c:pt idx="10622">
                  <c:v>212450</c:v>
                </c:pt>
                <c:pt idx="10623">
                  <c:v>212470</c:v>
                </c:pt>
                <c:pt idx="10624">
                  <c:v>212490</c:v>
                </c:pt>
                <c:pt idx="10625">
                  <c:v>212510</c:v>
                </c:pt>
                <c:pt idx="10626">
                  <c:v>212530</c:v>
                </c:pt>
                <c:pt idx="10627">
                  <c:v>212550</c:v>
                </c:pt>
                <c:pt idx="10628">
                  <c:v>212570</c:v>
                </c:pt>
                <c:pt idx="10629">
                  <c:v>212590</c:v>
                </c:pt>
                <c:pt idx="10630">
                  <c:v>212610</c:v>
                </c:pt>
                <c:pt idx="10631">
                  <c:v>212630</c:v>
                </c:pt>
                <c:pt idx="10632">
                  <c:v>212650</c:v>
                </c:pt>
                <c:pt idx="10633">
                  <c:v>212670</c:v>
                </c:pt>
                <c:pt idx="10634">
                  <c:v>212690</c:v>
                </c:pt>
                <c:pt idx="10635">
                  <c:v>212710</c:v>
                </c:pt>
                <c:pt idx="10636">
                  <c:v>212730</c:v>
                </c:pt>
                <c:pt idx="10637">
                  <c:v>212750</c:v>
                </c:pt>
                <c:pt idx="10638">
                  <c:v>212770</c:v>
                </c:pt>
                <c:pt idx="10639">
                  <c:v>212790</c:v>
                </c:pt>
                <c:pt idx="10640">
                  <c:v>212810</c:v>
                </c:pt>
                <c:pt idx="10641">
                  <c:v>212830</c:v>
                </c:pt>
                <c:pt idx="10642">
                  <c:v>212850</c:v>
                </c:pt>
                <c:pt idx="10643">
                  <c:v>212870</c:v>
                </c:pt>
                <c:pt idx="10644">
                  <c:v>212890</c:v>
                </c:pt>
                <c:pt idx="10645">
                  <c:v>212910</c:v>
                </c:pt>
                <c:pt idx="10646">
                  <c:v>212930</c:v>
                </c:pt>
                <c:pt idx="10647">
                  <c:v>212950</c:v>
                </c:pt>
                <c:pt idx="10648">
                  <c:v>212970</c:v>
                </c:pt>
                <c:pt idx="10649">
                  <c:v>212990</c:v>
                </c:pt>
                <c:pt idx="10650">
                  <c:v>213010</c:v>
                </c:pt>
                <c:pt idx="10651">
                  <c:v>213030</c:v>
                </c:pt>
                <c:pt idx="10652">
                  <c:v>213050</c:v>
                </c:pt>
                <c:pt idx="10653">
                  <c:v>213070</c:v>
                </c:pt>
                <c:pt idx="10654">
                  <c:v>213090</c:v>
                </c:pt>
                <c:pt idx="10655">
                  <c:v>213110</c:v>
                </c:pt>
                <c:pt idx="10656">
                  <c:v>213130</c:v>
                </c:pt>
                <c:pt idx="10657">
                  <c:v>213150</c:v>
                </c:pt>
                <c:pt idx="10658">
                  <c:v>213170</c:v>
                </c:pt>
                <c:pt idx="10659">
                  <c:v>213190</c:v>
                </c:pt>
                <c:pt idx="10660">
                  <c:v>213210</c:v>
                </c:pt>
                <c:pt idx="10661">
                  <c:v>213230</c:v>
                </c:pt>
                <c:pt idx="10662">
                  <c:v>213250</c:v>
                </c:pt>
                <c:pt idx="10663">
                  <c:v>213270</c:v>
                </c:pt>
                <c:pt idx="10664">
                  <c:v>213290</c:v>
                </c:pt>
                <c:pt idx="10665">
                  <c:v>213310</c:v>
                </c:pt>
                <c:pt idx="10666">
                  <c:v>213330</c:v>
                </c:pt>
                <c:pt idx="10667">
                  <c:v>213350</c:v>
                </c:pt>
                <c:pt idx="10668">
                  <c:v>213370</c:v>
                </c:pt>
                <c:pt idx="10669">
                  <c:v>213390</c:v>
                </c:pt>
                <c:pt idx="10670">
                  <c:v>213410</c:v>
                </c:pt>
                <c:pt idx="10671">
                  <c:v>213430</c:v>
                </c:pt>
                <c:pt idx="10672">
                  <c:v>213450</c:v>
                </c:pt>
                <c:pt idx="10673">
                  <c:v>213470</c:v>
                </c:pt>
                <c:pt idx="10674">
                  <c:v>213490</c:v>
                </c:pt>
                <c:pt idx="10675">
                  <c:v>213510</c:v>
                </c:pt>
                <c:pt idx="10676">
                  <c:v>213530</c:v>
                </c:pt>
                <c:pt idx="10677">
                  <c:v>213550</c:v>
                </c:pt>
                <c:pt idx="10678">
                  <c:v>213570</c:v>
                </c:pt>
                <c:pt idx="10679">
                  <c:v>213590</c:v>
                </c:pt>
                <c:pt idx="10680">
                  <c:v>213610</c:v>
                </c:pt>
                <c:pt idx="10681">
                  <c:v>213630</c:v>
                </c:pt>
                <c:pt idx="10682">
                  <c:v>213650</c:v>
                </c:pt>
                <c:pt idx="10683">
                  <c:v>213670</c:v>
                </c:pt>
                <c:pt idx="10684">
                  <c:v>213690</c:v>
                </c:pt>
                <c:pt idx="10685">
                  <c:v>213710</c:v>
                </c:pt>
                <c:pt idx="10686">
                  <c:v>213730</c:v>
                </c:pt>
                <c:pt idx="10687">
                  <c:v>213750</c:v>
                </c:pt>
                <c:pt idx="10688">
                  <c:v>213770</c:v>
                </c:pt>
                <c:pt idx="10689">
                  <c:v>213790</c:v>
                </c:pt>
                <c:pt idx="10690">
                  <c:v>213810</c:v>
                </c:pt>
                <c:pt idx="10691">
                  <c:v>213830</c:v>
                </c:pt>
                <c:pt idx="10692">
                  <c:v>213850</c:v>
                </c:pt>
                <c:pt idx="10693">
                  <c:v>213870</c:v>
                </c:pt>
                <c:pt idx="10694">
                  <c:v>213890</c:v>
                </c:pt>
                <c:pt idx="10695">
                  <c:v>213910</c:v>
                </c:pt>
                <c:pt idx="10696">
                  <c:v>213930</c:v>
                </c:pt>
                <c:pt idx="10697">
                  <c:v>213950</c:v>
                </c:pt>
                <c:pt idx="10698">
                  <c:v>213970</c:v>
                </c:pt>
                <c:pt idx="10699">
                  <c:v>213990</c:v>
                </c:pt>
                <c:pt idx="10700">
                  <c:v>214010</c:v>
                </c:pt>
                <c:pt idx="10701">
                  <c:v>214030</c:v>
                </c:pt>
                <c:pt idx="10702">
                  <c:v>214050</c:v>
                </c:pt>
                <c:pt idx="10703">
                  <c:v>214070</c:v>
                </c:pt>
                <c:pt idx="10704">
                  <c:v>214090</c:v>
                </c:pt>
                <c:pt idx="10705">
                  <c:v>214110</c:v>
                </c:pt>
                <c:pt idx="10706">
                  <c:v>214130</c:v>
                </c:pt>
                <c:pt idx="10707">
                  <c:v>214150</c:v>
                </c:pt>
                <c:pt idx="10708">
                  <c:v>214170</c:v>
                </c:pt>
                <c:pt idx="10709">
                  <c:v>214190</c:v>
                </c:pt>
                <c:pt idx="10710">
                  <c:v>214210</c:v>
                </c:pt>
                <c:pt idx="10711">
                  <c:v>214230</c:v>
                </c:pt>
                <c:pt idx="10712">
                  <c:v>214250</c:v>
                </c:pt>
                <c:pt idx="10713">
                  <c:v>214270</c:v>
                </c:pt>
                <c:pt idx="10714">
                  <c:v>214290</c:v>
                </c:pt>
                <c:pt idx="10715">
                  <c:v>214310</c:v>
                </c:pt>
                <c:pt idx="10716">
                  <c:v>214330</c:v>
                </c:pt>
                <c:pt idx="10717">
                  <c:v>214350</c:v>
                </c:pt>
                <c:pt idx="10718">
                  <c:v>214370</c:v>
                </c:pt>
                <c:pt idx="10719">
                  <c:v>214390</c:v>
                </c:pt>
                <c:pt idx="10720">
                  <c:v>214410</c:v>
                </c:pt>
                <c:pt idx="10721">
                  <c:v>214430</c:v>
                </c:pt>
                <c:pt idx="10722">
                  <c:v>214450</c:v>
                </c:pt>
                <c:pt idx="10723">
                  <c:v>214470</c:v>
                </c:pt>
                <c:pt idx="10724">
                  <c:v>214490</c:v>
                </c:pt>
                <c:pt idx="10725">
                  <c:v>214510</c:v>
                </c:pt>
                <c:pt idx="10726">
                  <c:v>214530</c:v>
                </c:pt>
                <c:pt idx="10727">
                  <c:v>214550</c:v>
                </c:pt>
                <c:pt idx="10728">
                  <c:v>214570</c:v>
                </c:pt>
                <c:pt idx="10729">
                  <c:v>214590</c:v>
                </c:pt>
                <c:pt idx="10730">
                  <c:v>214610</c:v>
                </c:pt>
                <c:pt idx="10731">
                  <c:v>214630</c:v>
                </c:pt>
                <c:pt idx="10732">
                  <c:v>214650</c:v>
                </c:pt>
                <c:pt idx="10733">
                  <c:v>214670</c:v>
                </c:pt>
                <c:pt idx="10734">
                  <c:v>214690</c:v>
                </c:pt>
                <c:pt idx="10735">
                  <c:v>214710</c:v>
                </c:pt>
                <c:pt idx="10736">
                  <c:v>214730</c:v>
                </c:pt>
                <c:pt idx="10737">
                  <c:v>214750</c:v>
                </c:pt>
                <c:pt idx="10738">
                  <c:v>214770</c:v>
                </c:pt>
                <c:pt idx="10739">
                  <c:v>214790</c:v>
                </c:pt>
                <c:pt idx="10740">
                  <c:v>214810</c:v>
                </c:pt>
                <c:pt idx="10741">
                  <c:v>214830</c:v>
                </c:pt>
                <c:pt idx="10742">
                  <c:v>214850</c:v>
                </c:pt>
                <c:pt idx="10743">
                  <c:v>214870</c:v>
                </c:pt>
                <c:pt idx="10744">
                  <c:v>214890</c:v>
                </c:pt>
                <c:pt idx="10745">
                  <c:v>214910</c:v>
                </c:pt>
                <c:pt idx="10746">
                  <c:v>214930</c:v>
                </c:pt>
                <c:pt idx="10747">
                  <c:v>214950</c:v>
                </c:pt>
                <c:pt idx="10748">
                  <c:v>214970</c:v>
                </c:pt>
                <c:pt idx="10749">
                  <c:v>214990</c:v>
                </c:pt>
                <c:pt idx="10750">
                  <c:v>215010</c:v>
                </c:pt>
                <c:pt idx="10751">
                  <c:v>215030</c:v>
                </c:pt>
                <c:pt idx="10752">
                  <c:v>215050</c:v>
                </c:pt>
                <c:pt idx="10753">
                  <c:v>215070</c:v>
                </c:pt>
                <c:pt idx="10754">
                  <c:v>215090</c:v>
                </c:pt>
                <c:pt idx="10755">
                  <c:v>215110</c:v>
                </c:pt>
                <c:pt idx="10756">
                  <c:v>215130</c:v>
                </c:pt>
                <c:pt idx="10757">
                  <c:v>215150</c:v>
                </c:pt>
                <c:pt idx="10758">
                  <c:v>215170</c:v>
                </c:pt>
                <c:pt idx="10759">
                  <c:v>215190</c:v>
                </c:pt>
                <c:pt idx="10760">
                  <c:v>215210</c:v>
                </c:pt>
                <c:pt idx="10761">
                  <c:v>215230</c:v>
                </c:pt>
                <c:pt idx="10762">
                  <c:v>215250</c:v>
                </c:pt>
                <c:pt idx="10763">
                  <c:v>215270</c:v>
                </c:pt>
                <c:pt idx="10764">
                  <c:v>215290</c:v>
                </c:pt>
                <c:pt idx="10765">
                  <c:v>215310</c:v>
                </c:pt>
                <c:pt idx="10766">
                  <c:v>215330</c:v>
                </c:pt>
                <c:pt idx="10767">
                  <c:v>215350</c:v>
                </c:pt>
                <c:pt idx="10768">
                  <c:v>215370</c:v>
                </c:pt>
                <c:pt idx="10769">
                  <c:v>215390</c:v>
                </c:pt>
                <c:pt idx="10770">
                  <c:v>215410</c:v>
                </c:pt>
                <c:pt idx="10771">
                  <c:v>215430</c:v>
                </c:pt>
                <c:pt idx="10772">
                  <c:v>215450</c:v>
                </c:pt>
                <c:pt idx="10773">
                  <c:v>215470</c:v>
                </c:pt>
                <c:pt idx="10774">
                  <c:v>215490</c:v>
                </c:pt>
                <c:pt idx="10775">
                  <c:v>215510</c:v>
                </c:pt>
                <c:pt idx="10776">
                  <c:v>215530</c:v>
                </c:pt>
                <c:pt idx="10777">
                  <c:v>215550</c:v>
                </c:pt>
                <c:pt idx="10778">
                  <c:v>215570</c:v>
                </c:pt>
                <c:pt idx="10779">
                  <c:v>215590</c:v>
                </c:pt>
                <c:pt idx="10780">
                  <c:v>215610</c:v>
                </c:pt>
                <c:pt idx="10781">
                  <c:v>215630</c:v>
                </c:pt>
                <c:pt idx="10782">
                  <c:v>215650</c:v>
                </c:pt>
                <c:pt idx="10783">
                  <c:v>215670</c:v>
                </c:pt>
                <c:pt idx="10784">
                  <c:v>215690</c:v>
                </c:pt>
                <c:pt idx="10785">
                  <c:v>215710</c:v>
                </c:pt>
                <c:pt idx="10786">
                  <c:v>215730</c:v>
                </c:pt>
                <c:pt idx="10787">
                  <c:v>215750</c:v>
                </c:pt>
                <c:pt idx="10788">
                  <c:v>215770</c:v>
                </c:pt>
                <c:pt idx="10789">
                  <c:v>215790</c:v>
                </c:pt>
                <c:pt idx="10790">
                  <c:v>215810</c:v>
                </c:pt>
                <c:pt idx="10791">
                  <c:v>215830</c:v>
                </c:pt>
                <c:pt idx="10792">
                  <c:v>215850</c:v>
                </c:pt>
                <c:pt idx="10793">
                  <c:v>215870</c:v>
                </c:pt>
                <c:pt idx="10794">
                  <c:v>215890</c:v>
                </c:pt>
                <c:pt idx="10795">
                  <c:v>215910</c:v>
                </c:pt>
                <c:pt idx="10796">
                  <c:v>215930</c:v>
                </c:pt>
                <c:pt idx="10797">
                  <c:v>215950</c:v>
                </c:pt>
                <c:pt idx="10798">
                  <c:v>215970</c:v>
                </c:pt>
                <c:pt idx="10799">
                  <c:v>215990</c:v>
                </c:pt>
                <c:pt idx="10800">
                  <c:v>216010</c:v>
                </c:pt>
                <c:pt idx="10801">
                  <c:v>216030</c:v>
                </c:pt>
                <c:pt idx="10802">
                  <c:v>216050</c:v>
                </c:pt>
                <c:pt idx="10803">
                  <c:v>216070</c:v>
                </c:pt>
                <c:pt idx="10804">
                  <c:v>216090</c:v>
                </c:pt>
                <c:pt idx="10805">
                  <c:v>216110</c:v>
                </c:pt>
                <c:pt idx="10806">
                  <c:v>216130</c:v>
                </c:pt>
                <c:pt idx="10807">
                  <c:v>216150</c:v>
                </c:pt>
                <c:pt idx="10808">
                  <c:v>216170</c:v>
                </c:pt>
                <c:pt idx="10809">
                  <c:v>216190</c:v>
                </c:pt>
                <c:pt idx="10810">
                  <c:v>216210</c:v>
                </c:pt>
                <c:pt idx="10811">
                  <c:v>216230</c:v>
                </c:pt>
                <c:pt idx="10812">
                  <c:v>216250</c:v>
                </c:pt>
                <c:pt idx="10813">
                  <c:v>216270</c:v>
                </c:pt>
                <c:pt idx="10814">
                  <c:v>216290</c:v>
                </c:pt>
                <c:pt idx="10815">
                  <c:v>216310</c:v>
                </c:pt>
                <c:pt idx="10816">
                  <c:v>216330</c:v>
                </c:pt>
                <c:pt idx="10817">
                  <c:v>216350</c:v>
                </c:pt>
                <c:pt idx="10818">
                  <c:v>216370</c:v>
                </c:pt>
                <c:pt idx="10819">
                  <c:v>216390</c:v>
                </c:pt>
                <c:pt idx="10820">
                  <c:v>216410</c:v>
                </c:pt>
                <c:pt idx="10821">
                  <c:v>216430</c:v>
                </c:pt>
                <c:pt idx="10822">
                  <c:v>216450</c:v>
                </c:pt>
                <c:pt idx="10823">
                  <c:v>216470</c:v>
                </c:pt>
                <c:pt idx="10824">
                  <c:v>216490</c:v>
                </c:pt>
                <c:pt idx="10825">
                  <c:v>216510</c:v>
                </c:pt>
                <c:pt idx="10826">
                  <c:v>216530</c:v>
                </c:pt>
                <c:pt idx="10827">
                  <c:v>216550</c:v>
                </c:pt>
                <c:pt idx="10828">
                  <c:v>216570</c:v>
                </c:pt>
                <c:pt idx="10829">
                  <c:v>216590</c:v>
                </c:pt>
                <c:pt idx="10830">
                  <c:v>216610</c:v>
                </c:pt>
                <c:pt idx="10831">
                  <c:v>216630</c:v>
                </c:pt>
                <c:pt idx="10832">
                  <c:v>216650</c:v>
                </c:pt>
                <c:pt idx="10833">
                  <c:v>216670</c:v>
                </c:pt>
                <c:pt idx="10834">
                  <c:v>216690</c:v>
                </c:pt>
                <c:pt idx="10835">
                  <c:v>216710</c:v>
                </c:pt>
                <c:pt idx="10836">
                  <c:v>216730</c:v>
                </c:pt>
                <c:pt idx="10837">
                  <c:v>216750</c:v>
                </c:pt>
                <c:pt idx="10838">
                  <c:v>216770</c:v>
                </c:pt>
                <c:pt idx="10839">
                  <c:v>216790</c:v>
                </c:pt>
                <c:pt idx="10840">
                  <c:v>216810</c:v>
                </c:pt>
                <c:pt idx="10841">
                  <c:v>216830</c:v>
                </c:pt>
                <c:pt idx="10842">
                  <c:v>216850</c:v>
                </c:pt>
                <c:pt idx="10843">
                  <c:v>216870</c:v>
                </c:pt>
                <c:pt idx="10844">
                  <c:v>216890</c:v>
                </c:pt>
                <c:pt idx="10845">
                  <c:v>216910</c:v>
                </c:pt>
                <c:pt idx="10846">
                  <c:v>216930</c:v>
                </c:pt>
                <c:pt idx="10847">
                  <c:v>216950</c:v>
                </c:pt>
                <c:pt idx="10848">
                  <c:v>216970</c:v>
                </c:pt>
                <c:pt idx="10849">
                  <c:v>216990</c:v>
                </c:pt>
                <c:pt idx="10850">
                  <c:v>217010</c:v>
                </c:pt>
                <c:pt idx="10851">
                  <c:v>217030</c:v>
                </c:pt>
                <c:pt idx="10852">
                  <c:v>217050</c:v>
                </c:pt>
                <c:pt idx="10853">
                  <c:v>217070</c:v>
                </c:pt>
                <c:pt idx="10854">
                  <c:v>217090</c:v>
                </c:pt>
                <c:pt idx="10855">
                  <c:v>217110</c:v>
                </c:pt>
                <c:pt idx="10856">
                  <c:v>217130</c:v>
                </c:pt>
                <c:pt idx="10857">
                  <c:v>217150</c:v>
                </c:pt>
                <c:pt idx="10858">
                  <c:v>217170</c:v>
                </c:pt>
                <c:pt idx="10859">
                  <c:v>217190</c:v>
                </c:pt>
                <c:pt idx="10860">
                  <c:v>217210</c:v>
                </c:pt>
                <c:pt idx="10861">
                  <c:v>217230</c:v>
                </c:pt>
                <c:pt idx="10862">
                  <c:v>217250</c:v>
                </c:pt>
                <c:pt idx="10863">
                  <c:v>217270</c:v>
                </c:pt>
                <c:pt idx="10864">
                  <c:v>217290</c:v>
                </c:pt>
                <c:pt idx="10865">
                  <c:v>217310</c:v>
                </c:pt>
                <c:pt idx="10866">
                  <c:v>217330</c:v>
                </c:pt>
                <c:pt idx="10867">
                  <c:v>217350</c:v>
                </c:pt>
                <c:pt idx="10868">
                  <c:v>217370</c:v>
                </c:pt>
                <c:pt idx="10869">
                  <c:v>217390</c:v>
                </c:pt>
                <c:pt idx="10870">
                  <c:v>217410</c:v>
                </c:pt>
                <c:pt idx="10871">
                  <c:v>217430</c:v>
                </c:pt>
                <c:pt idx="10872">
                  <c:v>217450</c:v>
                </c:pt>
                <c:pt idx="10873">
                  <c:v>217470</c:v>
                </c:pt>
                <c:pt idx="10874">
                  <c:v>217490</c:v>
                </c:pt>
                <c:pt idx="10875">
                  <c:v>217510</c:v>
                </c:pt>
                <c:pt idx="10876">
                  <c:v>217530</c:v>
                </c:pt>
                <c:pt idx="10877">
                  <c:v>217550</c:v>
                </c:pt>
                <c:pt idx="10878">
                  <c:v>217570</c:v>
                </c:pt>
                <c:pt idx="10879">
                  <c:v>217590</c:v>
                </c:pt>
                <c:pt idx="10880">
                  <c:v>217610</c:v>
                </c:pt>
                <c:pt idx="10881">
                  <c:v>217630</c:v>
                </c:pt>
                <c:pt idx="10882">
                  <c:v>217650</c:v>
                </c:pt>
                <c:pt idx="10883">
                  <c:v>217670</c:v>
                </c:pt>
                <c:pt idx="10884">
                  <c:v>217690</c:v>
                </c:pt>
                <c:pt idx="10885">
                  <c:v>217710</c:v>
                </c:pt>
                <c:pt idx="10886">
                  <c:v>217730</c:v>
                </c:pt>
                <c:pt idx="10887">
                  <c:v>217750</c:v>
                </c:pt>
                <c:pt idx="10888">
                  <c:v>217770</c:v>
                </c:pt>
                <c:pt idx="10889">
                  <c:v>217790</c:v>
                </c:pt>
                <c:pt idx="10890">
                  <c:v>217810</c:v>
                </c:pt>
                <c:pt idx="10891">
                  <c:v>217830</c:v>
                </c:pt>
                <c:pt idx="10892">
                  <c:v>217850</c:v>
                </c:pt>
                <c:pt idx="10893">
                  <c:v>217870</c:v>
                </c:pt>
                <c:pt idx="10894">
                  <c:v>217890</c:v>
                </c:pt>
                <c:pt idx="10895">
                  <c:v>217910</c:v>
                </c:pt>
                <c:pt idx="10896">
                  <c:v>217930</c:v>
                </c:pt>
                <c:pt idx="10897">
                  <c:v>217950</c:v>
                </c:pt>
                <c:pt idx="10898">
                  <c:v>217970</c:v>
                </c:pt>
                <c:pt idx="10899">
                  <c:v>217990</c:v>
                </c:pt>
                <c:pt idx="10900">
                  <c:v>218010</c:v>
                </c:pt>
                <c:pt idx="10901">
                  <c:v>218030</c:v>
                </c:pt>
                <c:pt idx="10902">
                  <c:v>218050</c:v>
                </c:pt>
                <c:pt idx="10903">
                  <c:v>218070</c:v>
                </c:pt>
                <c:pt idx="10904">
                  <c:v>218090</c:v>
                </c:pt>
                <c:pt idx="10905">
                  <c:v>218110</c:v>
                </c:pt>
                <c:pt idx="10906">
                  <c:v>218130</c:v>
                </c:pt>
                <c:pt idx="10907">
                  <c:v>218150</c:v>
                </c:pt>
                <c:pt idx="10908">
                  <c:v>218170</c:v>
                </c:pt>
                <c:pt idx="10909">
                  <c:v>218190</c:v>
                </c:pt>
                <c:pt idx="10910">
                  <c:v>218210</c:v>
                </c:pt>
                <c:pt idx="10911">
                  <c:v>218230</c:v>
                </c:pt>
                <c:pt idx="10912">
                  <c:v>218250</c:v>
                </c:pt>
                <c:pt idx="10913">
                  <c:v>218270</c:v>
                </c:pt>
                <c:pt idx="10914">
                  <c:v>218290</c:v>
                </c:pt>
                <c:pt idx="10915">
                  <c:v>218310</c:v>
                </c:pt>
                <c:pt idx="10916">
                  <c:v>218330</c:v>
                </c:pt>
                <c:pt idx="10917">
                  <c:v>218350</c:v>
                </c:pt>
                <c:pt idx="10918">
                  <c:v>218370</c:v>
                </c:pt>
                <c:pt idx="10919">
                  <c:v>218390</c:v>
                </c:pt>
                <c:pt idx="10920">
                  <c:v>218410</c:v>
                </c:pt>
                <c:pt idx="10921">
                  <c:v>218430</c:v>
                </c:pt>
                <c:pt idx="10922">
                  <c:v>218450</c:v>
                </c:pt>
                <c:pt idx="10923">
                  <c:v>218470</c:v>
                </c:pt>
                <c:pt idx="10924">
                  <c:v>218490</c:v>
                </c:pt>
                <c:pt idx="10925">
                  <c:v>218510</c:v>
                </c:pt>
                <c:pt idx="10926">
                  <c:v>218530</c:v>
                </c:pt>
                <c:pt idx="10927">
                  <c:v>218550</c:v>
                </c:pt>
                <c:pt idx="10928">
                  <c:v>218570</c:v>
                </c:pt>
                <c:pt idx="10929">
                  <c:v>218590</c:v>
                </c:pt>
                <c:pt idx="10930">
                  <c:v>218610</c:v>
                </c:pt>
                <c:pt idx="10931">
                  <c:v>218630</c:v>
                </c:pt>
                <c:pt idx="10932">
                  <c:v>218650</c:v>
                </c:pt>
                <c:pt idx="10933">
                  <c:v>218670</c:v>
                </c:pt>
                <c:pt idx="10934">
                  <c:v>218690</c:v>
                </c:pt>
                <c:pt idx="10935">
                  <c:v>218710</c:v>
                </c:pt>
                <c:pt idx="10936">
                  <c:v>218730</c:v>
                </c:pt>
                <c:pt idx="10937">
                  <c:v>218750</c:v>
                </c:pt>
                <c:pt idx="10938">
                  <c:v>218770</c:v>
                </c:pt>
                <c:pt idx="10939">
                  <c:v>218790</c:v>
                </c:pt>
                <c:pt idx="10940">
                  <c:v>218810</c:v>
                </c:pt>
                <c:pt idx="10941">
                  <c:v>218830</c:v>
                </c:pt>
                <c:pt idx="10942">
                  <c:v>218850</c:v>
                </c:pt>
                <c:pt idx="10943">
                  <c:v>218870</c:v>
                </c:pt>
                <c:pt idx="10944">
                  <c:v>218890</c:v>
                </c:pt>
                <c:pt idx="10945">
                  <c:v>218910</c:v>
                </c:pt>
                <c:pt idx="10946">
                  <c:v>218930</c:v>
                </c:pt>
                <c:pt idx="10947">
                  <c:v>218950</c:v>
                </c:pt>
                <c:pt idx="10948">
                  <c:v>218970</c:v>
                </c:pt>
                <c:pt idx="10949">
                  <c:v>218990</c:v>
                </c:pt>
                <c:pt idx="10950">
                  <c:v>219010</c:v>
                </c:pt>
                <c:pt idx="10951">
                  <c:v>219030</c:v>
                </c:pt>
                <c:pt idx="10952">
                  <c:v>219050</c:v>
                </c:pt>
                <c:pt idx="10953">
                  <c:v>219070</c:v>
                </c:pt>
                <c:pt idx="10954">
                  <c:v>219090</c:v>
                </c:pt>
                <c:pt idx="10955">
                  <c:v>219110</c:v>
                </c:pt>
                <c:pt idx="10956">
                  <c:v>219130</c:v>
                </c:pt>
                <c:pt idx="10957">
                  <c:v>219150</c:v>
                </c:pt>
                <c:pt idx="10958">
                  <c:v>219170</c:v>
                </c:pt>
                <c:pt idx="10959">
                  <c:v>219190</c:v>
                </c:pt>
                <c:pt idx="10960">
                  <c:v>219210</c:v>
                </c:pt>
                <c:pt idx="10961">
                  <c:v>219230</c:v>
                </c:pt>
                <c:pt idx="10962">
                  <c:v>219250</c:v>
                </c:pt>
                <c:pt idx="10963">
                  <c:v>219270</c:v>
                </c:pt>
                <c:pt idx="10964">
                  <c:v>219290</c:v>
                </c:pt>
                <c:pt idx="10965">
                  <c:v>219310</c:v>
                </c:pt>
                <c:pt idx="10966">
                  <c:v>219330</c:v>
                </c:pt>
                <c:pt idx="10967">
                  <c:v>219350</c:v>
                </c:pt>
                <c:pt idx="10968">
                  <c:v>219370</c:v>
                </c:pt>
                <c:pt idx="10969">
                  <c:v>219390</c:v>
                </c:pt>
                <c:pt idx="10970">
                  <c:v>219410</c:v>
                </c:pt>
                <c:pt idx="10971">
                  <c:v>219430</c:v>
                </c:pt>
                <c:pt idx="10972">
                  <c:v>219450</c:v>
                </c:pt>
                <c:pt idx="10973">
                  <c:v>219470</c:v>
                </c:pt>
                <c:pt idx="10974">
                  <c:v>219490</c:v>
                </c:pt>
                <c:pt idx="10975">
                  <c:v>219510</c:v>
                </c:pt>
                <c:pt idx="10976">
                  <c:v>219530</c:v>
                </c:pt>
                <c:pt idx="10977">
                  <c:v>219550</c:v>
                </c:pt>
                <c:pt idx="10978">
                  <c:v>219570</c:v>
                </c:pt>
                <c:pt idx="10979">
                  <c:v>219590</c:v>
                </c:pt>
                <c:pt idx="10980">
                  <c:v>219610</c:v>
                </c:pt>
                <c:pt idx="10981">
                  <c:v>219630</c:v>
                </c:pt>
                <c:pt idx="10982">
                  <c:v>219650</c:v>
                </c:pt>
                <c:pt idx="10983">
                  <c:v>219670</c:v>
                </c:pt>
                <c:pt idx="10984">
                  <c:v>219690</c:v>
                </c:pt>
                <c:pt idx="10985">
                  <c:v>219710</c:v>
                </c:pt>
                <c:pt idx="10986">
                  <c:v>219730</c:v>
                </c:pt>
                <c:pt idx="10987">
                  <c:v>219750</c:v>
                </c:pt>
                <c:pt idx="10988">
                  <c:v>219770</c:v>
                </c:pt>
                <c:pt idx="10989">
                  <c:v>219790</c:v>
                </c:pt>
                <c:pt idx="10990">
                  <c:v>219810</c:v>
                </c:pt>
                <c:pt idx="10991">
                  <c:v>219830</c:v>
                </c:pt>
                <c:pt idx="10992">
                  <c:v>219850</c:v>
                </c:pt>
                <c:pt idx="10993">
                  <c:v>219870</c:v>
                </c:pt>
                <c:pt idx="10994">
                  <c:v>219890</c:v>
                </c:pt>
                <c:pt idx="10995">
                  <c:v>219910</c:v>
                </c:pt>
                <c:pt idx="10996">
                  <c:v>219930</c:v>
                </c:pt>
                <c:pt idx="10997">
                  <c:v>219950</c:v>
                </c:pt>
                <c:pt idx="10998">
                  <c:v>219970</c:v>
                </c:pt>
                <c:pt idx="10999">
                  <c:v>219990</c:v>
                </c:pt>
                <c:pt idx="11000">
                  <c:v>220010</c:v>
                </c:pt>
                <c:pt idx="11001">
                  <c:v>220030</c:v>
                </c:pt>
                <c:pt idx="11002">
                  <c:v>220050</c:v>
                </c:pt>
                <c:pt idx="11003">
                  <c:v>220070</c:v>
                </c:pt>
                <c:pt idx="11004">
                  <c:v>220090</c:v>
                </c:pt>
                <c:pt idx="11005">
                  <c:v>220110</c:v>
                </c:pt>
                <c:pt idx="11006">
                  <c:v>220130</c:v>
                </c:pt>
                <c:pt idx="11007">
                  <c:v>220150</c:v>
                </c:pt>
                <c:pt idx="11008">
                  <c:v>220170</c:v>
                </c:pt>
                <c:pt idx="11009">
                  <c:v>220190</c:v>
                </c:pt>
                <c:pt idx="11010">
                  <c:v>220210</c:v>
                </c:pt>
                <c:pt idx="11011">
                  <c:v>220230</c:v>
                </c:pt>
                <c:pt idx="11012">
                  <c:v>220250</c:v>
                </c:pt>
                <c:pt idx="11013">
                  <c:v>220270</c:v>
                </c:pt>
                <c:pt idx="11014">
                  <c:v>220290</c:v>
                </c:pt>
                <c:pt idx="11015">
                  <c:v>220310</c:v>
                </c:pt>
                <c:pt idx="11016">
                  <c:v>220330</c:v>
                </c:pt>
                <c:pt idx="11017">
                  <c:v>220350</c:v>
                </c:pt>
                <c:pt idx="11018">
                  <c:v>220370</c:v>
                </c:pt>
                <c:pt idx="11019">
                  <c:v>220390</c:v>
                </c:pt>
                <c:pt idx="11020">
                  <c:v>220410</c:v>
                </c:pt>
                <c:pt idx="11021">
                  <c:v>220430</c:v>
                </c:pt>
                <c:pt idx="11022">
                  <c:v>220450</c:v>
                </c:pt>
                <c:pt idx="11023">
                  <c:v>220470</c:v>
                </c:pt>
                <c:pt idx="11024">
                  <c:v>220490</c:v>
                </c:pt>
                <c:pt idx="11025">
                  <c:v>220510</c:v>
                </c:pt>
                <c:pt idx="11026">
                  <c:v>220530</c:v>
                </c:pt>
                <c:pt idx="11027">
                  <c:v>220550</c:v>
                </c:pt>
                <c:pt idx="11028">
                  <c:v>220570</c:v>
                </c:pt>
                <c:pt idx="11029">
                  <c:v>220590</c:v>
                </c:pt>
                <c:pt idx="11030">
                  <c:v>220610</c:v>
                </c:pt>
                <c:pt idx="11031">
                  <c:v>220630</c:v>
                </c:pt>
                <c:pt idx="11032">
                  <c:v>220650</c:v>
                </c:pt>
                <c:pt idx="11033">
                  <c:v>220670</c:v>
                </c:pt>
                <c:pt idx="11034">
                  <c:v>220690</c:v>
                </c:pt>
                <c:pt idx="11035">
                  <c:v>220710</c:v>
                </c:pt>
                <c:pt idx="11036">
                  <c:v>220730</c:v>
                </c:pt>
                <c:pt idx="11037">
                  <c:v>220750</c:v>
                </c:pt>
                <c:pt idx="11038">
                  <c:v>220770</c:v>
                </c:pt>
                <c:pt idx="11039">
                  <c:v>220790</c:v>
                </c:pt>
                <c:pt idx="11040">
                  <c:v>220810</c:v>
                </c:pt>
                <c:pt idx="11041">
                  <c:v>220830</c:v>
                </c:pt>
                <c:pt idx="11042">
                  <c:v>220850</c:v>
                </c:pt>
                <c:pt idx="11043">
                  <c:v>220870</c:v>
                </c:pt>
                <c:pt idx="11044">
                  <c:v>220890</c:v>
                </c:pt>
                <c:pt idx="11045">
                  <c:v>220910</c:v>
                </c:pt>
                <c:pt idx="11046">
                  <c:v>220930</c:v>
                </c:pt>
                <c:pt idx="11047">
                  <c:v>220950</c:v>
                </c:pt>
                <c:pt idx="11048">
                  <c:v>220970</c:v>
                </c:pt>
                <c:pt idx="11049">
                  <c:v>220990</c:v>
                </c:pt>
                <c:pt idx="11050">
                  <c:v>221010</c:v>
                </c:pt>
                <c:pt idx="11051">
                  <c:v>221030</c:v>
                </c:pt>
                <c:pt idx="11052">
                  <c:v>221050</c:v>
                </c:pt>
                <c:pt idx="11053">
                  <c:v>221070</c:v>
                </c:pt>
                <c:pt idx="11054">
                  <c:v>221090</c:v>
                </c:pt>
                <c:pt idx="11055">
                  <c:v>221110</c:v>
                </c:pt>
                <c:pt idx="11056">
                  <c:v>221130</c:v>
                </c:pt>
                <c:pt idx="11057">
                  <c:v>221150</c:v>
                </c:pt>
                <c:pt idx="11058">
                  <c:v>221170</c:v>
                </c:pt>
                <c:pt idx="11059">
                  <c:v>221190</c:v>
                </c:pt>
                <c:pt idx="11060">
                  <c:v>221210</c:v>
                </c:pt>
                <c:pt idx="11061">
                  <c:v>221230</c:v>
                </c:pt>
                <c:pt idx="11062">
                  <c:v>221250</c:v>
                </c:pt>
                <c:pt idx="11063">
                  <c:v>221270</c:v>
                </c:pt>
                <c:pt idx="11064">
                  <c:v>221290</c:v>
                </c:pt>
                <c:pt idx="11065">
                  <c:v>221310</c:v>
                </c:pt>
                <c:pt idx="11066">
                  <c:v>221330</c:v>
                </c:pt>
                <c:pt idx="11067">
                  <c:v>221350</c:v>
                </c:pt>
                <c:pt idx="11068">
                  <c:v>221370</c:v>
                </c:pt>
                <c:pt idx="11069">
                  <c:v>221390</c:v>
                </c:pt>
                <c:pt idx="11070">
                  <c:v>221410</c:v>
                </c:pt>
                <c:pt idx="11071">
                  <c:v>221430</c:v>
                </c:pt>
                <c:pt idx="11072">
                  <c:v>221450</c:v>
                </c:pt>
                <c:pt idx="11073">
                  <c:v>221470</c:v>
                </c:pt>
                <c:pt idx="11074">
                  <c:v>221490</c:v>
                </c:pt>
                <c:pt idx="11075">
                  <c:v>221510</c:v>
                </c:pt>
                <c:pt idx="11076">
                  <c:v>221530</c:v>
                </c:pt>
                <c:pt idx="11077">
                  <c:v>221550</c:v>
                </c:pt>
                <c:pt idx="11078">
                  <c:v>221570</c:v>
                </c:pt>
                <c:pt idx="11079">
                  <c:v>221590</c:v>
                </c:pt>
                <c:pt idx="11080">
                  <c:v>221610</c:v>
                </c:pt>
                <c:pt idx="11081">
                  <c:v>221630</c:v>
                </c:pt>
                <c:pt idx="11082">
                  <c:v>221650</c:v>
                </c:pt>
                <c:pt idx="11083">
                  <c:v>221670</c:v>
                </c:pt>
                <c:pt idx="11084">
                  <c:v>221690</c:v>
                </c:pt>
                <c:pt idx="11085">
                  <c:v>221710</c:v>
                </c:pt>
                <c:pt idx="11086">
                  <c:v>221730</c:v>
                </c:pt>
                <c:pt idx="11087">
                  <c:v>221750</c:v>
                </c:pt>
                <c:pt idx="11088">
                  <c:v>221770</c:v>
                </c:pt>
                <c:pt idx="11089">
                  <c:v>221790</c:v>
                </c:pt>
                <c:pt idx="11090">
                  <c:v>221810</c:v>
                </c:pt>
                <c:pt idx="11091">
                  <c:v>221830</c:v>
                </c:pt>
                <c:pt idx="11092">
                  <c:v>221850</c:v>
                </c:pt>
                <c:pt idx="11093">
                  <c:v>221870</c:v>
                </c:pt>
                <c:pt idx="11094">
                  <c:v>221890</c:v>
                </c:pt>
                <c:pt idx="11095">
                  <c:v>221910</c:v>
                </c:pt>
                <c:pt idx="11096">
                  <c:v>221930</c:v>
                </c:pt>
                <c:pt idx="11097">
                  <c:v>221950</c:v>
                </c:pt>
                <c:pt idx="11098">
                  <c:v>221970</c:v>
                </c:pt>
                <c:pt idx="11099">
                  <c:v>221990</c:v>
                </c:pt>
                <c:pt idx="11100">
                  <c:v>222010</c:v>
                </c:pt>
                <c:pt idx="11101">
                  <c:v>222030</c:v>
                </c:pt>
                <c:pt idx="11102">
                  <c:v>222050</c:v>
                </c:pt>
                <c:pt idx="11103">
                  <c:v>222070</c:v>
                </c:pt>
                <c:pt idx="11104">
                  <c:v>222090</c:v>
                </c:pt>
                <c:pt idx="11105">
                  <c:v>222110</c:v>
                </c:pt>
                <c:pt idx="11106">
                  <c:v>222130</c:v>
                </c:pt>
                <c:pt idx="11107">
                  <c:v>222150</c:v>
                </c:pt>
                <c:pt idx="11108">
                  <c:v>222170</c:v>
                </c:pt>
                <c:pt idx="11109">
                  <c:v>222190</c:v>
                </c:pt>
                <c:pt idx="11110">
                  <c:v>222210</c:v>
                </c:pt>
                <c:pt idx="11111">
                  <c:v>222230</c:v>
                </c:pt>
                <c:pt idx="11112">
                  <c:v>222250</c:v>
                </c:pt>
                <c:pt idx="11113">
                  <c:v>222270</c:v>
                </c:pt>
                <c:pt idx="11114">
                  <c:v>222290</c:v>
                </c:pt>
                <c:pt idx="11115">
                  <c:v>222310</c:v>
                </c:pt>
                <c:pt idx="11116">
                  <c:v>222330</c:v>
                </c:pt>
                <c:pt idx="11117">
                  <c:v>222350</c:v>
                </c:pt>
                <c:pt idx="11118">
                  <c:v>222370</c:v>
                </c:pt>
                <c:pt idx="11119">
                  <c:v>222390</c:v>
                </c:pt>
                <c:pt idx="11120">
                  <c:v>222410</c:v>
                </c:pt>
                <c:pt idx="11121">
                  <c:v>222430</c:v>
                </c:pt>
                <c:pt idx="11122">
                  <c:v>222450</c:v>
                </c:pt>
                <c:pt idx="11123">
                  <c:v>222470</c:v>
                </c:pt>
                <c:pt idx="11124">
                  <c:v>222490</c:v>
                </c:pt>
                <c:pt idx="11125">
                  <c:v>222510</c:v>
                </c:pt>
                <c:pt idx="11126">
                  <c:v>222530</c:v>
                </c:pt>
                <c:pt idx="11127">
                  <c:v>222550</c:v>
                </c:pt>
                <c:pt idx="11128">
                  <c:v>222570</c:v>
                </c:pt>
                <c:pt idx="11129">
                  <c:v>222590</c:v>
                </c:pt>
                <c:pt idx="11130">
                  <c:v>222610</c:v>
                </c:pt>
                <c:pt idx="11131">
                  <c:v>222630</c:v>
                </c:pt>
                <c:pt idx="11132">
                  <c:v>222650</c:v>
                </c:pt>
                <c:pt idx="11133">
                  <c:v>222670</c:v>
                </c:pt>
                <c:pt idx="11134">
                  <c:v>222690</c:v>
                </c:pt>
                <c:pt idx="11135">
                  <c:v>222710</c:v>
                </c:pt>
                <c:pt idx="11136">
                  <c:v>222730</c:v>
                </c:pt>
                <c:pt idx="11137">
                  <c:v>222750</c:v>
                </c:pt>
                <c:pt idx="11138">
                  <c:v>222770</c:v>
                </c:pt>
                <c:pt idx="11139">
                  <c:v>222790</c:v>
                </c:pt>
                <c:pt idx="11140">
                  <c:v>222810</c:v>
                </c:pt>
                <c:pt idx="11141">
                  <c:v>222830</c:v>
                </c:pt>
                <c:pt idx="11142">
                  <c:v>222850</c:v>
                </c:pt>
                <c:pt idx="11143">
                  <c:v>222870</c:v>
                </c:pt>
                <c:pt idx="11144">
                  <c:v>222890</c:v>
                </c:pt>
                <c:pt idx="11145">
                  <c:v>222910</c:v>
                </c:pt>
                <c:pt idx="11146">
                  <c:v>222930</c:v>
                </c:pt>
                <c:pt idx="11147">
                  <c:v>222950</c:v>
                </c:pt>
                <c:pt idx="11148">
                  <c:v>222970</c:v>
                </c:pt>
                <c:pt idx="11149">
                  <c:v>222990</c:v>
                </c:pt>
                <c:pt idx="11150">
                  <c:v>223010</c:v>
                </c:pt>
                <c:pt idx="11151">
                  <c:v>223030</c:v>
                </c:pt>
                <c:pt idx="11152">
                  <c:v>223050</c:v>
                </c:pt>
                <c:pt idx="11153">
                  <c:v>223070</c:v>
                </c:pt>
                <c:pt idx="11154">
                  <c:v>223090</c:v>
                </c:pt>
                <c:pt idx="11155">
                  <c:v>223110</c:v>
                </c:pt>
                <c:pt idx="11156">
                  <c:v>223130</c:v>
                </c:pt>
                <c:pt idx="11157">
                  <c:v>223150</c:v>
                </c:pt>
                <c:pt idx="11158">
                  <c:v>223170</c:v>
                </c:pt>
                <c:pt idx="11159">
                  <c:v>223190</c:v>
                </c:pt>
                <c:pt idx="11160">
                  <c:v>223210</c:v>
                </c:pt>
                <c:pt idx="11161">
                  <c:v>223230</c:v>
                </c:pt>
                <c:pt idx="11162">
                  <c:v>223250</c:v>
                </c:pt>
                <c:pt idx="11163">
                  <c:v>223270</c:v>
                </c:pt>
                <c:pt idx="11164">
                  <c:v>223290</c:v>
                </c:pt>
                <c:pt idx="11165">
                  <c:v>223310</c:v>
                </c:pt>
                <c:pt idx="11166">
                  <c:v>223330</c:v>
                </c:pt>
                <c:pt idx="11167">
                  <c:v>223350</c:v>
                </c:pt>
                <c:pt idx="11168">
                  <c:v>223370</c:v>
                </c:pt>
                <c:pt idx="11169">
                  <c:v>223390</c:v>
                </c:pt>
                <c:pt idx="11170">
                  <c:v>223410</c:v>
                </c:pt>
                <c:pt idx="11171">
                  <c:v>223430</c:v>
                </c:pt>
                <c:pt idx="11172">
                  <c:v>223450</c:v>
                </c:pt>
                <c:pt idx="11173">
                  <c:v>223470</c:v>
                </c:pt>
                <c:pt idx="11174">
                  <c:v>223490</c:v>
                </c:pt>
                <c:pt idx="11175">
                  <c:v>223510</c:v>
                </c:pt>
                <c:pt idx="11176">
                  <c:v>223530</c:v>
                </c:pt>
                <c:pt idx="11177">
                  <c:v>223550</c:v>
                </c:pt>
                <c:pt idx="11178">
                  <c:v>223570</c:v>
                </c:pt>
                <c:pt idx="11179">
                  <c:v>223590</c:v>
                </c:pt>
                <c:pt idx="11180">
                  <c:v>223610</c:v>
                </c:pt>
                <c:pt idx="11181">
                  <c:v>223630</c:v>
                </c:pt>
                <c:pt idx="11182">
                  <c:v>223650</c:v>
                </c:pt>
                <c:pt idx="11183">
                  <c:v>223670</c:v>
                </c:pt>
                <c:pt idx="11184">
                  <c:v>223690</c:v>
                </c:pt>
                <c:pt idx="11185">
                  <c:v>223710</c:v>
                </c:pt>
                <c:pt idx="11186">
                  <c:v>223730</c:v>
                </c:pt>
                <c:pt idx="11187">
                  <c:v>223750</c:v>
                </c:pt>
                <c:pt idx="11188">
                  <c:v>223770</c:v>
                </c:pt>
                <c:pt idx="11189">
                  <c:v>223790</c:v>
                </c:pt>
                <c:pt idx="11190">
                  <c:v>223810</c:v>
                </c:pt>
                <c:pt idx="11191">
                  <c:v>223830</c:v>
                </c:pt>
                <c:pt idx="11192">
                  <c:v>223850</c:v>
                </c:pt>
                <c:pt idx="11193">
                  <c:v>223870</c:v>
                </c:pt>
                <c:pt idx="11194">
                  <c:v>223890</c:v>
                </c:pt>
                <c:pt idx="11195">
                  <c:v>223910</c:v>
                </c:pt>
                <c:pt idx="11196">
                  <c:v>223930</c:v>
                </c:pt>
                <c:pt idx="11197">
                  <c:v>223950</c:v>
                </c:pt>
                <c:pt idx="11198">
                  <c:v>223970</c:v>
                </c:pt>
                <c:pt idx="11199">
                  <c:v>223990</c:v>
                </c:pt>
                <c:pt idx="11200">
                  <c:v>224010</c:v>
                </c:pt>
                <c:pt idx="11201">
                  <c:v>224030</c:v>
                </c:pt>
                <c:pt idx="11202">
                  <c:v>224050</c:v>
                </c:pt>
                <c:pt idx="11203">
                  <c:v>224070</c:v>
                </c:pt>
                <c:pt idx="11204">
                  <c:v>224090</c:v>
                </c:pt>
                <c:pt idx="11205">
                  <c:v>224110</c:v>
                </c:pt>
                <c:pt idx="11206">
                  <c:v>224130</c:v>
                </c:pt>
                <c:pt idx="11207">
                  <c:v>224150</c:v>
                </c:pt>
                <c:pt idx="11208">
                  <c:v>224170</c:v>
                </c:pt>
                <c:pt idx="11209">
                  <c:v>224190</c:v>
                </c:pt>
                <c:pt idx="11210">
                  <c:v>224210</c:v>
                </c:pt>
                <c:pt idx="11211">
                  <c:v>224230</c:v>
                </c:pt>
                <c:pt idx="11212">
                  <c:v>224250</c:v>
                </c:pt>
                <c:pt idx="11213">
                  <c:v>224270</c:v>
                </c:pt>
                <c:pt idx="11214">
                  <c:v>224290</c:v>
                </c:pt>
                <c:pt idx="11215">
                  <c:v>224310</c:v>
                </c:pt>
                <c:pt idx="11216">
                  <c:v>224330</c:v>
                </c:pt>
                <c:pt idx="11217">
                  <c:v>224350</c:v>
                </c:pt>
                <c:pt idx="11218">
                  <c:v>224370</c:v>
                </c:pt>
                <c:pt idx="11219">
                  <c:v>224390</c:v>
                </c:pt>
                <c:pt idx="11220">
                  <c:v>224410</c:v>
                </c:pt>
                <c:pt idx="11221">
                  <c:v>224430</c:v>
                </c:pt>
                <c:pt idx="11222">
                  <c:v>224450</c:v>
                </c:pt>
                <c:pt idx="11223">
                  <c:v>224470</c:v>
                </c:pt>
                <c:pt idx="11224">
                  <c:v>224490</c:v>
                </c:pt>
                <c:pt idx="11225">
                  <c:v>224510</c:v>
                </c:pt>
                <c:pt idx="11226">
                  <c:v>224530</c:v>
                </c:pt>
                <c:pt idx="11227">
                  <c:v>224550</c:v>
                </c:pt>
                <c:pt idx="11228">
                  <c:v>224570</c:v>
                </c:pt>
                <c:pt idx="11229">
                  <c:v>224590</c:v>
                </c:pt>
                <c:pt idx="11230">
                  <c:v>224610</c:v>
                </c:pt>
                <c:pt idx="11231">
                  <c:v>224630</c:v>
                </c:pt>
                <c:pt idx="11232">
                  <c:v>224650</c:v>
                </c:pt>
                <c:pt idx="11233">
                  <c:v>224670</c:v>
                </c:pt>
                <c:pt idx="11234">
                  <c:v>224690</c:v>
                </c:pt>
                <c:pt idx="11235">
                  <c:v>224710</c:v>
                </c:pt>
                <c:pt idx="11236">
                  <c:v>224730</c:v>
                </c:pt>
                <c:pt idx="11237">
                  <c:v>224750</c:v>
                </c:pt>
                <c:pt idx="11238">
                  <c:v>224770</c:v>
                </c:pt>
                <c:pt idx="11239">
                  <c:v>224790</c:v>
                </c:pt>
                <c:pt idx="11240">
                  <c:v>224810</c:v>
                </c:pt>
                <c:pt idx="11241">
                  <c:v>224830</c:v>
                </c:pt>
                <c:pt idx="11242">
                  <c:v>224850</c:v>
                </c:pt>
                <c:pt idx="11243">
                  <c:v>224870</c:v>
                </c:pt>
                <c:pt idx="11244">
                  <c:v>224890</c:v>
                </c:pt>
                <c:pt idx="11245">
                  <c:v>224910</c:v>
                </c:pt>
                <c:pt idx="11246">
                  <c:v>224930</c:v>
                </c:pt>
                <c:pt idx="11247">
                  <c:v>224950</c:v>
                </c:pt>
                <c:pt idx="11248">
                  <c:v>224970</c:v>
                </c:pt>
                <c:pt idx="11249">
                  <c:v>224990</c:v>
                </c:pt>
              </c:numCache>
            </c:numRef>
          </c:xVal>
          <c:yVal>
            <c:numRef>
              <c:f>[SPFs.xlsx]SPFs!$D$2:$D$112251</c:f>
              <c:numCache>
                <c:formatCode>0.0</c:formatCode>
                <c:ptCount val="112250"/>
                <c:pt idx="0">
                  <c:v>5.9596872327741697E-2</c:v>
                </c:pt>
                <c:pt idx="1">
                  <c:v>0.17256635712614099</c:v>
                </c:pt>
                <c:pt idx="2">
                  <c:v>0.28291084322974702</c:v>
                </c:pt>
                <c:pt idx="3">
                  <c:v>0.39180011694418299</c:v>
                </c:pt>
                <c:pt idx="4">
                  <c:v>0.499676349591336</c:v>
                </c:pt>
                <c:pt idx="5">
                  <c:v>0.60677560959518795</c:v>
                </c:pt>
                <c:pt idx="6">
                  <c:v>0.71324511476318098</c:v>
                </c:pt>
                <c:pt idx="7">
                  <c:v>0.81918549918460304</c:v>
                </c:pt>
                <c:pt idx="8">
                  <c:v>0.92466990007959204</c:v>
                </c:pt>
                <c:pt idx="9">
                  <c:v>1.029753862009487</c:v>
                </c:pt>
                <c:pt idx="10">
                  <c:v>1.134480993076902</c:v>
                </c:pt>
                <c:pt idx="11">
                  <c:v>1.238886431434532</c:v>
                </c:pt>
                <c:pt idx="12">
                  <c:v>1.3429990885563501</c:v>
                </c:pt>
                <c:pt idx="13">
                  <c:v>1.446843165139174</c:v>
                </c:pt>
                <c:pt idx="14">
                  <c:v>1.550439212309191</c:v>
                </c:pt>
                <c:pt idx="15">
                  <c:v>1.653804896681927</c:v>
                </c:pt>
                <c:pt idx="16">
                  <c:v>1.7569555658056619</c:v>
                </c:pt>
                <c:pt idx="17">
                  <c:v>1.8599046750746191</c:v>
                </c:pt>
                <c:pt idx="18">
                  <c:v>1.9626641160631759</c:v>
                </c:pt>
                <c:pt idx="19">
                  <c:v>2.0652444731634878</c:v>
                </c:pt>
                <c:pt idx="20">
                  <c:v>2.1676552270694729</c:v>
                </c:pt>
                <c:pt idx="21">
                  <c:v>2.2699049181801509</c:v>
                </c:pt>
                <c:pt idx="22">
                  <c:v>2.3720012793195382</c:v>
                </c:pt>
                <c:pt idx="23">
                  <c:v>2.473951344645823</c:v>
                </c:pt>
                <c:pt idx="24">
                  <c:v>2.5757615398554932</c:v>
                </c:pt>
                <c:pt idx="25">
                  <c:v>2.6774377575289519</c:v>
                </c:pt>
                <c:pt idx="26">
                  <c:v>2.778985420552945</c:v>
                </c:pt>
                <c:pt idx="27">
                  <c:v>2.880409535886177</c:v>
                </c:pt>
                <c:pt idx="28">
                  <c:v>2.981714740436713</c:v>
                </c:pt>
                <c:pt idx="29">
                  <c:v>3.0829053404450879</c:v>
                </c:pt>
                <c:pt idx="30">
                  <c:v>3.1839853454817342</c:v>
                </c:pt>
                <c:pt idx="31">
                  <c:v>3.2849584979478448</c:v>
                </c:pt>
                <c:pt idx="32">
                  <c:v>3.3858282987984958</c:v>
                </c:pt>
                <c:pt idx="33">
                  <c:v>3.48659803007323</c:v>
                </c:pt>
                <c:pt idx="34">
                  <c:v>3.587270774713875</c:v>
                </c:pt>
                <c:pt idx="35">
                  <c:v>3.6878494340655421</c:v>
                </c:pt>
                <c:pt idx="36">
                  <c:v>3.7883367433892681</c:v>
                </c:pt>
                <c:pt idx="37">
                  <c:v>3.8887352856605708</c:v>
                </c:pt>
                <c:pt idx="38">
                  <c:v>3.9890475038840161</c:v>
                </c:pt>
                <c:pt idx="39">
                  <c:v>4.0892757121178169</c:v>
                </c:pt>
                <c:pt idx="40">
                  <c:v>4.1894221053728238</c:v>
                </c:pt>
                <c:pt idx="41">
                  <c:v>4.2894887685258523</c:v>
                </c:pt>
                <c:pt idx="42">
                  <c:v>4.3894776843668559</c:v>
                </c:pt>
                <c:pt idx="43">
                  <c:v>4.4893907408825173</c:v>
                </c:pt>
                <c:pt idx="44">
                  <c:v>4.589229737864656</c:v>
                </c:pt>
                <c:pt idx="45">
                  <c:v>4.6889963929197798</c:v>
                </c:pt>
                <c:pt idx="46">
                  <c:v>4.7886923469459957</c:v>
                </c:pt>
                <c:pt idx="47">
                  <c:v>4.8883191691350216</c:v>
                </c:pt>
                <c:pt idx="48">
                  <c:v>4.9878783615495061</c:v>
                </c:pt>
                <c:pt idx="49">
                  <c:v>5.0873713633198312</c:v>
                </c:pt>
                <c:pt idx="50">
                  <c:v>5.1867995544989949</c:v>
                </c:pt>
                <c:pt idx="51">
                  <c:v>5.2861642596097127</c:v>
                </c:pt>
                <c:pt idx="52">
                  <c:v>5.3854667509137801</c:v>
                </c:pt>
                <c:pt idx="53">
                  <c:v>5.4847082514303338</c:v>
                </c:pt>
                <c:pt idx="54">
                  <c:v>5.583889937726652</c:v>
                </c:pt>
                <c:pt idx="55">
                  <c:v>5.6830129425024181</c:v>
                </c:pt>
                <c:pt idx="56">
                  <c:v>5.7820783569862959</c:v>
                </c:pt>
                <c:pt idx="57">
                  <c:v>5.8810872331614563</c:v>
                </c:pt>
                <c:pt idx="58">
                  <c:v>5.9800405858349643</c:v>
                </c:pt>
                <c:pt idx="59">
                  <c:v>6.0789393945646601</c:v>
                </c:pt>
                <c:pt idx="60">
                  <c:v>6.1777846054553764</c:v>
                </c:pt>
                <c:pt idx="61">
                  <c:v>6.2765771328354418</c:v>
                </c:pt>
                <c:pt idx="62">
                  <c:v>6.3753178608233076</c:v>
                </c:pt>
                <c:pt idx="63">
                  <c:v>6.4740076447930903</c:v>
                </c:pt>
                <c:pt idx="64">
                  <c:v>6.5726473127470451</c:v>
                </c:pt>
                <c:pt idx="65">
                  <c:v>6.6712376666022468</c:v>
                </c:pt>
                <c:pt idx="66">
                  <c:v>6.7697794833980902</c:v>
                </c:pt>
                <c:pt idx="67">
                  <c:v>6.8682735164305182</c:v>
                </c:pt>
                <c:pt idx="68">
                  <c:v>6.9667204963185876</c:v>
                </c:pt>
                <c:pt idx="69">
                  <c:v>7.0651211320081444</c:v>
                </c:pt>
                <c:pt idx="70">
                  <c:v>7.1634761117173822</c:v>
                </c:pt>
                <c:pt idx="71">
                  <c:v>7.2617861038282161</c:v>
                </c:pt>
                <c:pt idx="72">
                  <c:v>7.360051757727514</c:v>
                </c:pt>
                <c:pt idx="73">
                  <c:v>7.458273704601396</c:v>
                </c:pt>
                <c:pt idx="74">
                  <c:v>7.5564525581860931</c:v>
                </c:pt>
                <c:pt idx="75">
                  <c:v>7.6545889154780866</c:v>
                </c:pt>
                <c:pt idx="76">
                  <c:v>7.7526833574063767</c:v>
                </c:pt>
                <c:pt idx="77">
                  <c:v>7.8507364494692666</c:v>
                </c:pt>
                <c:pt idx="78">
                  <c:v>7.948748742338041</c:v>
                </c:pt>
                <c:pt idx="79">
                  <c:v>8.0467207724296905</c:v>
                </c:pt>
                <c:pt idx="80">
                  <c:v>8.1446530624504607</c:v>
                </c:pt>
                <c:pt idx="81">
                  <c:v>8.2425461219123317</c:v>
                </c:pt>
                <c:pt idx="82">
                  <c:v>8.3404004476238143</c:v>
                </c:pt>
                <c:pt idx="83">
                  <c:v>8.4382165241568643</c:v>
                </c:pt>
                <c:pt idx="84">
                  <c:v>8.5359948242911461</c:v>
                </c:pt>
                <c:pt idx="85">
                  <c:v>8.6337358094372068</c:v>
                </c:pt>
                <c:pt idx="86">
                  <c:v>8.7314399300396133</c:v>
                </c:pt>
                <c:pt idx="87">
                  <c:v>8.8291076259613401</c:v>
                </c:pt>
                <c:pt idx="88">
                  <c:v>8.9267393268504147</c:v>
                </c:pt>
                <c:pt idx="89">
                  <c:v>9.0243354524898987</c:v>
                </c:pt>
                <c:pt idx="90">
                  <c:v>9.1218964131320615</c:v>
                </c:pt>
                <c:pt idx="91">
                  <c:v>9.2194226098176966</c:v>
                </c:pt>
                <c:pt idx="92">
                  <c:v>9.3169144346813564</c:v>
                </c:pt>
                <c:pt idx="93">
                  <c:v>9.4143722712432556</c:v>
                </c:pt>
                <c:pt idx="94">
                  <c:v>9.5117964946886477</c:v>
                </c:pt>
                <c:pt idx="95">
                  <c:v>9.6091874721352024</c:v>
                </c:pt>
                <c:pt idx="96">
                  <c:v>9.7065455628892092</c:v>
                </c:pt>
                <c:pt idx="97">
                  <c:v>9.8038711186909122</c:v>
                </c:pt>
                <c:pt idx="98">
                  <c:v>9.9011644839498842</c:v>
                </c:pt>
                <c:pt idx="99">
                  <c:v>9.9984259959705959</c:v>
                </c:pt>
                <c:pt idx="100">
                  <c:v>10.09565598516898</c:v>
                </c:pt>
                <c:pt idx="101">
                  <c:v>10.192854775280219</c:v>
                </c:pt>
                <c:pt idx="102">
                  <c:v>10.29002268355833</c:v>
                </c:pt>
                <c:pt idx="103">
                  <c:v>10.387160020967849</c:v>
                </c:pt>
                <c:pt idx="104">
                  <c:v>10.484267092368119</c:v>
                </c:pt>
                <c:pt idx="105">
                  <c:v>10.58134419669037</c:v>
                </c:pt>
                <c:pt idx="106">
                  <c:v>10.678391627108169</c:v>
                </c:pt>
                <c:pt idx="107">
                  <c:v>10.77540967120127</c:v>
                </c:pt>
                <c:pt idx="108">
                  <c:v>10.87239861111339</c:v>
                </c:pt>
                <c:pt idx="109">
                  <c:v>10.969358723704129</c:v>
                </c:pt>
                <c:pt idx="110">
                  <c:v>11.066290280695309</c:v>
                </c:pt>
                <c:pt idx="111">
                  <c:v>11.163193548811909</c:v>
                </c:pt>
                <c:pt idx="112">
                  <c:v>11.260068789917931</c:v>
                </c:pt>
                <c:pt idx="113">
                  <c:v>11.3569162611475</c:v>
                </c:pt>
                <c:pt idx="114">
                  <c:v>11.453736215031061</c:v>
                </c:pt>
                <c:pt idx="115">
                  <c:v>11.55052889961744</c:v>
                </c:pt>
                <c:pt idx="116">
                  <c:v>11.647294558591391</c:v>
                </c:pt>
                <c:pt idx="117">
                  <c:v>11.744033431387241</c:v>
                </c:pt>
                <c:pt idx="118">
                  <c:v>11.84074575329846</c:v>
                </c:pt>
                <c:pt idx="119">
                  <c:v>11.937431755583781</c:v>
                </c:pt>
                <c:pt idx="120">
                  <c:v>12.034091665569401</c:v>
                </c:pt>
                <c:pt idx="121">
                  <c:v>12.130725706748031</c:v>
                </c:pt>
                <c:pt idx="122">
                  <c:v>12.227334098874531</c:v>
                </c:pt>
                <c:pt idx="123">
                  <c:v>12.323917058058409</c:v>
                </c:pt>
                <c:pt idx="124">
                  <c:v>12.42047479685337</c:v>
                </c:pt>
                <c:pt idx="125">
                  <c:v>12.517007524343819</c:v>
                </c:pt>
                <c:pt idx="126">
                  <c:v>12.613515446228799</c:v>
                </c:pt>
                <c:pt idx="127">
                  <c:v>12.709998764902981</c:v>
                </c:pt>
                <c:pt idx="128">
                  <c:v>12.806457679535409</c:v>
                </c:pt>
                <c:pt idx="129">
                  <c:v>12.902892386145499</c:v>
                </c:pt>
                <c:pt idx="130">
                  <c:v>12.999303077676791</c:v>
                </c:pt>
                <c:pt idx="131">
                  <c:v>13.09568994406847</c:v>
                </c:pt>
                <c:pt idx="132">
                  <c:v>13.192053172324551</c:v>
                </c:pt>
                <c:pt idx="133">
                  <c:v>13.288392946581141</c:v>
                </c:pt>
                <c:pt idx="134">
                  <c:v>13.384709448171501</c:v>
                </c:pt>
                <c:pt idx="135">
                  <c:v>13.481002855689299</c:v>
                </c:pt>
                <c:pt idx="136">
                  <c:v>13.57727334504979</c:v>
                </c:pt>
                <c:pt idx="137">
                  <c:v>13.673521089549441</c:v>
                </c:pt>
                <c:pt idx="138">
                  <c:v>13.76974625992364</c:v>
                </c:pt>
                <c:pt idx="139">
                  <c:v>13.865949024402701</c:v>
                </c:pt>
                <c:pt idx="140">
                  <c:v>13.962129548766381</c:v>
                </c:pt>
                <c:pt idx="141">
                  <c:v>14.058287996396791</c:v>
                </c:pt>
                <c:pt idx="142">
                  <c:v>14.154424528329621</c:v>
                </c:pt>
                <c:pt idx="143">
                  <c:v>14.25053930330423</c:v>
                </c:pt>
                <c:pt idx="144">
                  <c:v>14.346632477812131</c:v>
                </c:pt>
                <c:pt idx="145">
                  <c:v>14.44270420614402</c:v>
                </c:pt>
                <c:pt idx="146">
                  <c:v>14.538754640435879</c:v>
                </c:pt>
                <c:pt idx="147">
                  <c:v>14.63478393071334</c:v>
                </c:pt>
                <c:pt idx="148">
                  <c:v>14.730792224935209</c:v>
                </c:pt>
                <c:pt idx="149">
                  <c:v>14.8267796690356</c:v>
                </c:pt>
                <c:pt idx="150">
                  <c:v>14.922746406965</c:v>
                </c:pt>
                <c:pt idx="151">
                  <c:v>15.018692580730271</c:v>
                </c:pt>
                <c:pt idx="152">
                  <c:v>15.11461833043356</c:v>
                </c:pt>
                <c:pt idx="153">
                  <c:v>15.210523794310079</c:v>
                </c:pt>
                <c:pt idx="154">
                  <c:v>15.30640910876506</c:v>
                </c:pt>
                <c:pt idx="155">
                  <c:v>15.40227440840963</c:v>
                </c:pt>
                <c:pt idx="156">
                  <c:v>15.49811982609584</c:v>
                </c:pt>
                <c:pt idx="157">
                  <c:v>15.5939454929507</c:v>
                </c:pt>
                <c:pt idx="158">
                  <c:v>15.689751538409411</c:v>
                </c:pt>
                <c:pt idx="159">
                  <c:v>15.785538090247661</c:v>
                </c:pt>
                <c:pt idx="160">
                  <c:v>15.8813052746133</c:v>
                </c:pt>
                <c:pt idx="161">
                  <c:v>15.97705321605703</c:v>
                </c:pt>
                <c:pt idx="162">
                  <c:v>16.072782037562298</c:v>
                </c:pt>
                <c:pt idx="163">
                  <c:v>16.168491860574729</c:v>
                </c:pt>
                <c:pt idx="164">
                  <c:v>16.26418280503044</c:v>
                </c:pt>
                <c:pt idx="165">
                  <c:v>16.359854989384019</c:v>
                </c:pt>
                <c:pt idx="166">
                  <c:v>16.455508530635591</c:v>
                </c:pt>
                <c:pt idx="167">
                  <c:v>16.55114354435733</c:v>
                </c:pt>
                <c:pt idx="168">
                  <c:v>16.646760144719291</c:v>
                </c:pt>
                <c:pt idx="169">
                  <c:v>16.742358444514689</c:v>
                </c:pt>
                <c:pt idx="170">
                  <c:v>16.83793855518439</c:v>
                </c:pt>
                <c:pt idx="171">
                  <c:v>16.933500586841131</c:v>
                </c:pt>
                <c:pt idx="172">
                  <c:v>17.02904464829296</c:v>
                </c:pt>
                <c:pt idx="173">
                  <c:v>17.124570847066071</c:v>
                </c:pt>
                <c:pt idx="174">
                  <c:v>17.22007928942725</c:v>
                </c:pt>
                <c:pt idx="175">
                  <c:v>17.315570080405902</c:v>
                </c:pt>
                <c:pt idx="176">
                  <c:v>17.411043323815171</c:v>
                </c:pt>
                <c:pt idx="177">
                  <c:v>17.506499122272992</c:v>
                </c:pt>
                <c:pt idx="178">
                  <c:v>17.601937577222589</c:v>
                </c:pt>
                <c:pt idx="179">
                  <c:v>17.697358788952201</c:v>
                </c:pt>
                <c:pt idx="180">
                  <c:v>17.792762856614772</c:v>
                </c:pt>
                <c:pt idx="181">
                  <c:v>17.88814987824691</c:v>
                </c:pt>
                <c:pt idx="182">
                  <c:v>17.983519950787681</c:v>
                </c:pt>
                <c:pt idx="183">
                  <c:v>18.07887317009672</c:v>
                </c:pt>
                <c:pt idx="184">
                  <c:v>18.17420963097198</c:v>
                </c:pt>
                <c:pt idx="185">
                  <c:v>18.269529427167519</c:v>
                </c:pt>
                <c:pt idx="186">
                  <c:v>18.364832651410161</c:v>
                </c:pt>
                <c:pt idx="187">
                  <c:v>18.460119395416431</c:v>
                </c:pt>
                <c:pt idx="188">
                  <c:v>18.555389749908851</c:v>
                </c:pt>
                <c:pt idx="189">
                  <c:v>18.65064380463194</c:v>
                </c:pt>
                <c:pt idx="190">
                  <c:v>18.74588164836781</c:v>
                </c:pt>
                <c:pt idx="191">
                  <c:v>18.84110336895148</c:v>
                </c:pt>
                <c:pt idx="192">
                  <c:v>18.936309053285981</c:v>
                </c:pt>
                <c:pt idx="193">
                  <c:v>19.03149878735686</c:v>
                </c:pt>
                <c:pt idx="194">
                  <c:v>19.126672656246779</c:v>
                </c:pt>
                <c:pt idx="195">
                  <c:v>19.221830744149351</c:v>
                </c:pt>
                <c:pt idx="196">
                  <c:v>19.316973134383119</c:v>
                </c:pt>
                <c:pt idx="197">
                  <c:v>19.412099909404969</c:v>
                </c:pt>
                <c:pt idx="198">
                  <c:v>19.507211150823341</c:v>
                </c:pt>
                <c:pt idx="199">
                  <c:v>19.60230693941126</c:v>
                </c:pt>
                <c:pt idx="200">
                  <c:v>19.697387355118941</c:v>
                </c:pt>
                <c:pt idx="201">
                  <c:v>19.792452477086371</c:v>
                </c:pt>
                <c:pt idx="202">
                  <c:v>19.887502383655349</c:v>
                </c:pt>
                <c:pt idx="203">
                  <c:v>19.982537152381511</c:v>
                </c:pt>
                <c:pt idx="204">
                  <c:v>20.07755686004603</c:v>
                </c:pt>
                <c:pt idx="205">
                  <c:v>20.172561582667139</c:v>
                </c:pt>
                <c:pt idx="206">
                  <c:v>20.26755139551134</c:v>
                </c:pt>
                <c:pt idx="207">
                  <c:v>20.362526373104402</c:v>
                </c:pt>
                <c:pt idx="208">
                  <c:v>20.457486589242329</c:v>
                </c:pt>
                <c:pt idx="209">
                  <c:v>20.55243211700185</c:v>
                </c:pt>
                <c:pt idx="210">
                  <c:v>20.647363028750799</c:v>
                </c:pt>
                <c:pt idx="211">
                  <c:v>20.742279396158441</c:v>
                </c:pt>
                <c:pt idx="212">
                  <c:v>20.837181290205478</c:v>
                </c:pt>
                <c:pt idx="213">
                  <c:v>20.932068781193689</c:v>
                </c:pt>
                <c:pt idx="214">
                  <c:v>21.02694193875584</c:v>
                </c:pt>
                <c:pt idx="215">
                  <c:v>21.121800831864999</c:v>
                </c:pt>
                <c:pt idx="216">
                  <c:v>21.21664552884376</c:v>
                </c:pt>
                <c:pt idx="217">
                  <c:v>21.311476097373539</c:v>
                </c:pt>
                <c:pt idx="218">
                  <c:v>21.406292604503211</c:v>
                </c:pt>
                <c:pt idx="219">
                  <c:v>21.501095116658298</c:v>
                </c:pt>
                <c:pt idx="220">
                  <c:v>21.595883699649221</c:v>
                </c:pt>
                <c:pt idx="221">
                  <c:v>21.690658418679831</c:v>
                </c:pt>
                <c:pt idx="222">
                  <c:v>21.785419338356011</c:v>
                </c:pt>
                <c:pt idx="223">
                  <c:v>21.880166522693351</c:v>
                </c:pt>
                <c:pt idx="224">
                  <c:v>21.974900035125479</c:v>
                </c:pt>
                <c:pt idx="225">
                  <c:v>22.06961993851186</c:v>
                </c:pt>
                <c:pt idx="226">
                  <c:v>22.164326295145479</c:v>
                </c:pt>
                <c:pt idx="227">
                  <c:v>22.2590191667604</c:v>
                </c:pt>
                <c:pt idx="228">
                  <c:v>22.353698614539269</c:v>
                </c:pt>
                <c:pt idx="229">
                  <c:v>22.448364699120681</c:v>
                </c:pt>
                <c:pt idx="230">
                  <c:v>22.543017480606231</c:v>
                </c:pt>
                <c:pt idx="231">
                  <c:v>22.63765701856757</c:v>
                </c:pt>
                <c:pt idx="232">
                  <c:v>22.732283372053629</c:v>
                </c:pt>
                <c:pt idx="233">
                  <c:v>22.82689659959706</c:v>
                </c:pt>
                <c:pt idx="234">
                  <c:v>22.92149675922116</c:v>
                </c:pt>
                <c:pt idx="235">
                  <c:v>23.01608390844644</c:v>
                </c:pt>
                <c:pt idx="236">
                  <c:v>23.11065810429702</c:v>
                </c:pt>
                <c:pt idx="237">
                  <c:v>23.20521940330698</c:v>
                </c:pt>
                <c:pt idx="238">
                  <c:v>23.299767861526941</c:v>
                </c:pt>
                <c:pt idx="239">
                  <c:v>23.39430353452958</c:v>
                </c:pt>
                <c:pt idx="240">
                  <c:v>23.488826477416289</c:v>
                </c:pt>
                <c:pt idx="241">
                  <c:v>23.58333674482283</c:v>
                </c:pt>
                <c:pt idx="242">
                  <c:v>23.67783439092517</c:v>
                </c:pt>
                <c:pt idx="243">
                  <c:v>23.77231946944524</c:v>
                </c:pt>
                <c:pt idx="244">
                  <c:v>23.866792033656889</c:v>
                </c:pt>
                <c:pt idx="245">
                  <c:v>23.9612521363909</c:v>
                </c:pt>
                <c:pt idx="246">
                  <c:v>24.055699830040851</c:v>
                </c:pt>
                <c:pt idx="247">
                  <c:v>24.150135166568351</c:v>
                </c:pt>
                <c:pt idx="248">
                  <c:v>24.24455819750851</c:v>
                </c:pt>
                <c:pt idx="249">
                  <c:v>24.33896897397484</c:v>
                </c:pt>
                <c:pt idx="250">
                  <c:v>24.433367546664631</c:v>
                </c:pt>
                <c:pt idx="251">
                  <c:v>24.52775396586388</c:v>
                </c:pt>
                <c:pt idx="252">
                  <c:v>24.62212828145222</c:v>
                </c:pt>
                <c:pt idx="253">
                  <c:v>24.71649054290792</c:v>
                </c:pt>
                <c:pt idx="254">
                  <c:v>24.810840799312651</c:v>
                </c:pt>
                <c:pt idx="255">
                  <c:v>24.905179099355969</c:v>
                </c:pt>
                <c:pt idx="256">
                  <c:v>24.999505491340429</c:v>
                </c:pt>
                <c:pt idx="257">
                  <c:v>25.093820023185831</c:v>
                </c:pt>
                <c:pt idx="258">
                  <c:v>25.18812274243362</c:v>
                </c:pt>
                <c:pt idx="259">
                  <c:v>25.282413696251751</c:v>
                </c:pt>
                <c:pt idx="260">
                  <c:v>25.376692931438711</c:v>
                </c:pt>
                <c:pt idx="261">
                  <c:v>25.470960494427889</c:v>
                </c:pt>
                <c:pt idx="262">
                  <c:v>25.565216431291741</c:v>
                </c:pt>
                <c:pt idx="263">
                  <c:v>25.659460787746369</c:v>
                </c:pt>
                <c:pt idx="264">
                  <c:v>25.753693609154979</c:v>
                </c:pt>
                <c:pt idx="265">
                  <c:v>25.847914940532391</c:v>
                </c:pt>
                <c:pt idx="266">
                  <c:v>25.94212482654892</c:v>
                </c:pt>
                <c:pt idx="267">
                  <c:v>26.036323311534151</c:v>
                </c:pt>
                <c:pt idx="268">
                  <c:v>26.13051043948099</c:v>
                </c:pt>
                <c:pt idx="269">
                  <c:v>26.224686254049281</c:v>
                </c:pt>
                <c:pt idx="270">
                  <c:v>26.318850798569819</c:v>
                </c:pt>
                <c:pt idx="271">
                  <c:v>26.41300411604773</c:v>
                </c:pt>
                <c:pt idx="272">
                  <c:v>26.507146249166329</c:v>
                </c:pt>
                <c:pt idx="273">
                  <c:v>26.601277240290599</c:v>
                </c:pt>
                <c:pt idx="274">
                  <c:v>26.695397131470671</c:v>
                </c:pt>
                <c:pt idx="275">
                  <c:v>26.789505964445539</c:v>
                </c:pt>
                <c:pt idx="276">
                  <c:v>26.883603780646212</c:v>
                </c:pt>
                <c:pt idx="277">
                  <c:v>26.977690621199169</c:v>
                </c:pt>
                <c:pt idx="278">
                  <c:v>27.071766526929789</c:v>
                </c:pt>
                <c:pt idx="279">
                  <c:v>27.165831538365541</c:v>
                </c:pt>
                <c:pt idx="280">
                  <c:v>27.259885695739261</c:v>
                </c:pt>
                <c:pt idx="281">
                  <c:v>27.353929038992149</c:v>
                </c:pt>
                <c:pt idx="282">
                  <c:v>27.447961607777369</c:v>
                </c:pt>
                <c:pt idx="283">
                  <c:v>27.54198344146252</c:v>
                </c:pt>
                <c:pt idx="284">
                  <c:v>27.63599457913319</c:v>
                </c:pt>
                <c:pt idx="285">
                  <c:v>27.72999505959584</c:v>
                </c:pt>
                <c:pt idx="286">
                  <c:v>27.823984921380521</c:v>
                </c:pt>
                <c:pt idx="287">
                  <c:v>27.917964202744081</c:v>
                </c:pt>
                <c:pt idx="288">
                  <c:v>28.01193294167313</c:v>
                </c:pt>
                <c:pt idx="289">
                  <c:v>28.10589117588632</c:v>
                </c:pt>
                <c:pt idx="290">
                  <c:v>28.199838942837879</c:v>
                </c:pt>
                <c:pt idx="291">
                  <c:v>28.2937762797199</c:v>
                </c:pt>
                <c:pt idx="292">
                  <c:v>28.387703223465198</c:v>
                </c:pt>
                <c:pt idx="293">
                  <c:v>28.481619810749951</c:v>
                </c:pt>
                <c:pt idx="294">
                  <c:v>28.575526077996571</c:v>
                </c:pt>
                <c:pt idx="295">
                  <c:v>28.669422061375862</c:v>
                </c:pt>
                <c:pt idx="296">
                  <c:v>28.763307796810199</c:v>
                </c:pt>
                <c:pt idx="297">
                  <c:v>28.85718331997543</c:v>
                </c:pt>
                <c:pt idx="298">
                  <c:v>28.951048666304029</c:v>
                </c:pt>
                <c:pt idx="299">
                  <c:v>29.044903870986911</c:v>
                </c:pt>
                <c:pt idx="300">
                  <c:v>29.138748968976529</c:v>
                </c:pt>
                <c:pt idx="301">
                  <c:v>29.232583994988829</c:v>
                </c:pt>
                <c:pt idx="302">
                  <c:v>29.32640898350575</c:v>
                </c:pt>
                <c:pt idx="303">
                  <c:v>29.420223968777531</c:v>
                </c:pt>
                <c:pt idx="304">
                  <c:v>29.514028984825291</c:v>
                </c:pt>
                <c:pt idx="305">
                  <c:v>29.607824065442859</c:v>
                </c:pt>
                <c:pt idx="306">
                  <c:v>29.70160924419941</c:v>
                </c:pt>
                <c:pt idx="307">
                  <c:v>29.795384554441551</c:v>
                </c:pt>
                <c:pt idx="308">
                  <c:v>29.88915002929545</c:v>
                </c:pt>
                <c:pt idx="309">
                  <c:v>29.98290570166904</c:v>
                </c:pt>
                <c:pt idx="310">
                  <c:v>30.076651604254309</c:v>
                </c:pt>
                <c:pt idx="311">
                  <c:v>30.170387769529221</c:v>
                </c:pt>
                <c:pt idx="312">
                  <c:v>30.264114229759819</c:v>
                </c:pt>
                <c:pt idx="313">
                  <c:v>30.35783101700234</c:v>
                </c:pt>
                <c:pt idx="314">
                  <c:v>30.451538163105251</c:v>
                </c:pt>
                <c:pt idx="315">
                  <c:v>30.545235699711181</c:v>
                </c:pt>
                <c:pt idx="316">
                  <c:v>30.638923658259081</c:v>
                </c:pt>
                <c:pt idx="317">
                  <c:v>30.732602069985901</c:v>
                </c:pt>
                <c:pt idx="318">
                  <c:v>30.82627096592859</c:v>
                </c:pt>
                <c:pt idx="319">
                  <c:v>30.919930376926452</c:v>
                </c:pt>
                <c:pt idx="320">
                  <c:v>31.013580333622031</c:v>
                </c:pt>
                <c:pt idx="321">
                  <c:v>31.107220866464189</c:v>
                </c:pt>
                <c:pt idx="322">
                  <c:v>31.200852005708828</c:v>
                </c:pt>
                <c:pt idx="323">
                  <c:v>31.294473781421662</c:v>
                </c:pt>
                <c:pt idx="324">
                  <c:v>31.388086223479078</c:v>
                </c:pt>
                <c:pt idx="325">
                  <c:v>31.481689361570709</c:v>
                </c:pt>
                <c:pt idx="326">
                  <c:v>31.57528322520065</c:v>
                </c:pt>
                <c:pt idx="327">
                  <c:v>31.668867843689501</c:v>
                </c:pt>
                <c:pt idx="328">
                  <c:v>31.76244324617576</c:v>
                </c:pt>
                <c:pt idx="329">
                  <c:v>31.856009461617749</c:v>
                </c:pt>
                <c:pt idx="330">
                  <c:v>31.94956651879524</c:v>
                </c:pt>
                <c:pt idx="331">
                  <c:v>32.043114446310973</c:v>
                </c:pt>
                <c:pt idx="332">
                  <c:v>32.136653272592397</c:v>
                </c:pt>
                <c:pt idx="333">
                  <c:v>32.23018302589314</c:v>
                </c:pt>
                <c:pt idx="334">
                  <c:v>32.323703734294753</c:v>
                </c:pt>
                <c:pt idx="335">
                  <c:v>32.4172154257081</c:v>
                </c:pt>
                <c:pt idx="336">
                  <c:v>32.510718127875158</c:v>
                </c:pt>
                <c:pt idx="337">
                  <c:v>32.604211868370122</c:v>
                </c:pt>
                <c:pt idx="338">
                  <c:v>32.697696674601403</c:v>
                </c:pt>
                <c:pt idx="339">
                  <c:v>32.79117257381256</c:v>
                </c:pt>
                <c:pt idx="340">
                  <c:v>32.884639593084501</c:v>
                </c:pt>
                <c:pt idx="341">
                  <c:v>32.978097759336123</c:v>
                </c:pt>
                <c:pt idx="342">
                  <c:v>33.071547099326366</c:v>
                </c:pt>
                <c:pt idx="343">
                  <c:v>33.164987639655237</c:v>
                </c:pt>
                <c:pt idx="344">
                  <c:v>33.258419406765498</c:v>
                </c:pt>
                <c:pt idx="345">
                  <c:v>33.351842426943954</c:v>
                </c:pt>
                <c:pt idx="346">
                  <c:v>33.445256726322647</c:v>
                </c:pt>
                <c:pt idx="347">
                  <c:v>33.538662330880499</c:v>
                </c:pt>
                <c:pt idx="348">
                  <c:v>33.632059266444408</c:v>
                </c:pt>
                <c:pt idx="349">
                  <c:v>33.725447558690753</c:v>
                </c:pt>
                <c:pt idx="350">
                  <c:v>33.818827233146592</c:v>
                </c:pt>
                <c:pt idx="351">
                  <c:v>33.912198315190942</c:v>
                </c:pt>
                <c:pt idx="352">
                  <c:v>34.005560830056133</c:v>
                </c:pt>
                <c:pt idx="353">
                  <c:v>34.098914802829029</c:v>
                </c:pt>
                <c:pt idx="354">
                  <c:v>34.192260258452201</c:v>
                </c:pt>
                <c:pt idx="355">
                  <c:v>34.285597221725411</c:v>
                </c:pt>
                <c:pt idx="356">
                  <c:v>34.378925717306409</c:v>
                </c:pt>
                <c:pt idx="357">
                  <c:v>34.4722457697126</c:v>
                </c:pt>
                <c:pt idx="358">
                  <c:v>34.565557403322067</c:v>
                </c:pt>
                <c:pt idx="359">
                  <c:v>34.658860642374393</c:v>
                </c:pt>
                <c:pt idx="360">
                  <c:v>34.752155510972329</c:v>
                </c:pt>
                <c:pt idx="361">
                  <c:v>34.845442033082954</c:v>
                </c:pt>
                <c:pt idx="362">
                  <c:v>34.93872023253828</c:v>
                </c:pt>
                <c:pt idx="363">
                  <c:v>35.031990133036871</c:v>
                </c:pt>
                <c:pt idx="364">
                  <c:v>35.125251758144849</c:v>
                </c:pt>
                <c:pt idx="365">
                  <c:v>35.218505131296851</c:v>
                </c:pt>
                <c:pt idx="366">
                  <c:v>35.311750275797188</c:v>
                </c:pt>
                <c:pt idx="367">
                  <c:v>35.404987214821197</c:v>
                </c:pt>
                <c:pt idx="368">
                  <c:v>35.498215971415739</c:v>
                </c:pt>
                <c:pt idx="369">
                  <c:v>35.591436568500832</c:v>
                </c:pt>
                <c:pt idx="370">
                  <c:v>35.684649028870261</c:v>
                </c:pt>
                <c:pt idx="371">
                  <c:v>35.777853375192826</c:v>
                </c:pt>
                <c:pt idx="372">
                  <c:v>35.871049630013509</c:v>
                </c:pt>
                <c:pt idx="373">
                  <c:v>35.964237815754032</c:v>
                </c:pt>
                <c:pt idx="374">
                  <c:v>36.057417954714303</c:v>
                </c:pt>
                <c:pt idx="375">
                  <c:v>36.150590069073132</c:v>
                </c:pt>
                <c:pt idx="376">
                  <c:v>36.243754180889262</c:v>
                </c:pt>
                <c:pt idx="377">
                  <c:v>36.33691031210256</c:v>
                </c:pt>
                <c:pt idx="378">
                  <c:v>36.430058484534577</c:v>
                </c:pt>
                <c:pt idx="379">
                  <c:v>36.523198719889862</c:v>
                </c:pt>
                <c:pt idx="380">
                  <c:v>36.616331039756602</c:v>
                </c:pt>
                <c:pt idx="381">
                  <c:v>36.709455465607753</c:v>
                </c:pt>
                <c:pt idx="382">
                  <c:v>36.80257201880196</c:v>
                </c:pt>
                <c:pt idx="383">
                  <c:v>36.895680720584302</c:v>
                </c:pt>
                <c:pt idx="384">
                  <c:v>36.988781592087228</c:v>
                </c:pt>
                <c:pt idx="385">
                  <c:v>37.081874654331592</c:v>
                </c:pt>
                <c:pt idx="386">
                  <c:v>37.174959928227459</c:v>
                </c:pt>
                <c:pt idx="387">
                  <c:v>37.26803743457485</c:v>
                </c:pt>
                <c:pt idx="388">
                  <c:v>37.361107194064758</c:v>
                </c:pt>
                <c:pt idx="389">
                  <c:v>37.454169227280033</c:v>
                </c:pt>
                <c:pt idx="390">
                  <c:v>37.547223554695968</c:v>
                </c:pt>
                <c:pt idx="391">
                  <c:v>37.640270196681342</c:v>
                </c:pt>
                <c:pt idx="392">
                  <c:v>37.733309173499308</c:v>
                </c:pt>
                <c:pt idx="393">
                  <c:v>37.826340505308018</c:v>
                </c:pt>
                <c:pt idx="394">
                  <c:v>37.919364212161561</c:v>
                </c:pt>
                <c:pt idx="395">
                  <c:v>38.01238031401072</c:v>
                </c:pt>
                <c:pt idx="396">
                  <c:v>38.105388830703767</c:v>
                </c:pt>
                <c:pt idx="397">
                  <c:v>38.198389781987153</c:v>
                </c:pt>
                <c:pt idx="398">
                  <c:v>38.291383187506447</c:v>
                </c:pt>
                <c:pt idx="399">
                  <c:v>38.384369066807103</c:v>
                </c:pt>
                <c:pt idx="400">
                  <c:v>38.477347439335112</c:v>
                </c:pt>
                <c:pt idx="401">
                  <c:v>38.570318324437729</c:v>
                </c:pt>
                <c:pt idx="402">
                  <c:v>38.663281741364358</c:v>
                </c:pt>
                <c:pt idx="403">
                  <c:v>38.756237709267097</c:v>
                </c:pt>
                <c:pt idx="404">
                  <c:v>38.849186247201807</c:v>
                </c:pt>
                <c:pt idx="405">
                  <c:v>38.942127374128283</c:v>
                </c:pt>
                <c:pt idx="406">
                  <c:v>39.035061108911741</c:v>
                </c:pt>
                <c:pt idx="407">
                  <c:v>39.127987470322587</c:v>
                </c:pt>
                <c:pt idx="408">
                  <c:v>39.220906477038127</c:v>
                </c:pt>
                <c:pt idx="409">
                  <c:v>39.313818147642358</c:v>
                </c:pt>
                <c:pt idx="410">
                  <c:v>39.406722500627247</c:v>
                </c:pt>
                <c:pt idx="411">
                  <c:v>39.499619554393092</c:v>
                </c:pt>
                <c:pt idx="412">
                  <c:v>39.592509327249473</c:v>
                </c:pt>
                <c:pt idx="413">
                  <c:v>39.685391837415651</c:v>
                </c:pt>
                <c:pt idx="414">
                  <c:v>39.778267103021463</c:v>
                </c:pt>
                <c:pt idx="415">
                  <c:v>39.87113514210764</c:v>
                </c:pt>
                <c:pt idx="416">
                  <c:v>39.963995972627032</c:v>
                </c:pt>
                <c:pt idx="417">
                  <c:v>40.056849612444417</c:v>
                </c:pt>
                <c:pt idx="418">
                  <c:v>40.149696079338057</c:v>
                </c:pt>
                <c:pt idx="419">
                  <c:v>40.242535390999699</c:v>
                </c:pt>
                <c:pt idx="420">
                  <c:v>40.335367565035369</c:v>
                </c:pt>
                <c:pt idx="421">
                  <c:v>40.42819261896603</c:v>
                </c:pt>
                <c:pt idx="422">
                  <c:v>40.521010570228192</c:v>
                </c:pt>
                <c:pt idx="423">
                  <c:v>40.613821436174433</c:v>
                </c:pt>
                <c:pt idx="424">
                  <c:v>40.706625234074252</c:v>
                </c:pt>
                <c:pt idx="425">
                  <c:v>40.799421981114122</c:v>
                </c:pt>
                <c:pt idx="426">
                  <c:v>40.892211694398867</c:v>
                </c:pt>
                <c:pt idx="427">
                  <c:v>40.9849943909514</c:v>
                </c:pt>
                <c:pt idx="428">
                  <c:v>41.077770087714043</c:v>
                </c:pt>
                <c:pt idx="429">
                  <c:v>41.170538801548503</c:v>
                </c:pt>
                <c:pt idx="430">
                  <c:v>41.263300549236959</c:v>
                </c:pt>
                <c:pt idx="431">
                  <c:v>41.356055347482098</c:v>
                </c:pt>
                <c:pt idx="432">
                  <c:v>41.448803212908281</c:v>
                </c:pt>
                <c:pt idx="433">
                  <c:v>41.54154416206147</c:v>
                </c:pt>
                <c:pt idx="434">
                  <c:v>41.634278211410141</c:v>
                </c:pt>
                <c:pt idx="435">
                  <c:v>41.727005377345677</c:v>
                </c:pt>
                <c:pt idx="436">
                  <c:v>41.819725676183218</c:v>
                </c:pt>
                <c:pt idx="437">
                  <c:v>41.912439124161658</c:v>
                </c:pt>
                <c:pt idx="438">
                  <c:v>42.005145737444657</c:v>
                </c:pt>
                <c:pt idx="439">
                  <c:v>42.097845532120942</c:v>
                </c:pt>
                <c:pt idx="440">
                  <c:v>42.190538524204669</c:v>
                </c:pt>
                <c:pt idx="441">
                  <c:v>42.283224729636387</c:v>
                </c:pt>
                <c:pt idx="442">
                  <c:v>42.375904164282943</c:v>
                </c:pt>
                <c:pt idx="443">
                  <c:v>42.468576843938841</c:v>
                </c:pt>
                <c:pt idx="444">
                  <c:v>42.561242784325472</c:v>
                </c:pt>
                <c:pt idx="445">
                  <c:v>42.653902001093158</c:v>
                </c:pt>
                <c:pt idx="446">
                  <c:v>42.746554509820108</c:v>
                </c:pt>
                <c:pt idx="447">
                  <c:v>42.839200326014151</c:v>
                </c:pt>
                <c:pt idx="448">
                  <c:v>42.931839465112361</c:v>
                </c:pt>
                <c:pt idx="449">
                  <c:v>43.024471942482158</c:v>
                </c:pt>
                <c:pt idx="450">
                  <c:v>43.11709777342115</c:v>
                </c:pt>
                <c:pt idx="451">
                  <c:v>43.209716973158123</c:v>
                </c:pt>
                <c:pt idx="452">
                  <c:v>43.302329556853437</c:v>
                </c:pt>
                <c:pt idx="453">
                  <c:v>43.394935539599217</c:v>
                </c:pt>
                <c:pt idx="454">
                  <c:v>43.487534936419898</c:v>
                </c:pt>
                <c:pt idx="455">
                  <c:v>43.580127762272888</c:v>
                </c:pt>
                <c:pt idx="456">
                  <c:v>43.672714032048802</c:v>
                </c:pt>
                <c:pt idx="457">
                  <c:v>43.765293760571971</c:v>
                </c:pt>
                <c:pt idx="458">
                  <c:v>43.857866962600767</c:v>
                </c:pt>
                <c:pt idx="459">
                  <c:v>43.950433652828259</c:v>
                </c:pt>
                <c:pt idx="460">
                  <c:v>44.042993845882663</c:v>
                </c:pt>
                <c:pt idx="461">
                  <c:v>44.135547556327303</c:v>
                </c:pt>
                <c:pt idx="462">
                  <c:v>44.228094798661779</c:v>
                </c:pt>
                <c:pt idx="463">
                  <c:v>44.320635587321597</c:v>
                </c:pt>
                <c:pt idx="464">
                  <c:v>44.413169936679267</c:v>
                </c:pt>
                <c:pt idx="465">
                  <c:v>44.50569786104414</c:v>
                </c:pt>
                <c:pt idx="466">
                  <c:v>44.598219374663501</c:v>
                </c:pt>
                <c:pt idx="467">
                  <c:v>44.69073449172226</c:v>
                </c:pt>
                <c:pt idx="468">
                  <c:v>44.783243226343522</c:v>
                </c:pt>
                <c:pt idx="469">
                  <c:v>44.875745592589631</c:v>
                </c:pt>
                <c:pt idx="470">
                  <c:v>44.968241604461717</c:v>
                </c:pt>
                <c:pt idx="471">
                  <c:v>45.060731275900281</c:v>
                </c:pt>
                <c:pt idx="472">
                  <c:v>45.153214620786109</c:v>
                </c:pt>
                <c:pt idx="473">
                  <c:v>45.245691652940202</c:v>
                </c:pt>
                <c:pt idx="474">
                  <c:v>45.338162386124012</c:v>
                </c:pt>
                <c:pt idx="475">
                  <c:v>45.430626834040353</c:v>
                </c:pt>
                <c:pt idx="476">
                  <c:v>45.523085010333283</c:v>
                </c:pt>
                <c:pt idx="477">
                  <c:v>45.615536928588703</c:v>
                </c:pt>
                <c:pt idx="478">
                  <c:v>45.707982602334702</c:v>
                </c:pt>
                <c:pt idx="479">
                  <c:v>45.800422045042033</c:v>
                </c:pt>
                <c:pt idx="480">
                  <c:v>45.892855270124137</c:v>
                </c:pt>
                <c:pt idx="481">
                  <c:v>45.985282290937953</c:v>
                </c:pt>
                <c:pt idx="482">
                  <c:v>46.077703120783823</c:v>
                </c:pt>
                <c:pt idx="483">
                  <c:v>46.170117772906231</c:v>
                </c:pt>
                <c:pt idx="484">
                  <c:v>46.262526260493999</c:v>
                </c:pt>
                <c:pt idx="485">
                  <c:v>46.354928596680502</c:v>
                </c:pt>
                <c:pt idx="486">
                  <c:v>46.447324794544237</c:v>
                </c:pt>
                <c:pt idx="487">
                  <c:v>46.539714867109133</c:v>
                </c:pt>
                <c:pt idx="488">
                  <c:v>46.632098827344599</c:v>
                </c:pt>
                <c:pt idx="489">
                  <c:v>46.724476688166277</c:v>
                </c:pt>
                <c:pt idx="490">
                  <c:v>46.816848462436241</c:v>
                </c:pt>
                <c:pt idx="491">
                  <c:v>46.909214162963082</c:v>
                </c:pt>
                <c:pt idx="492">
                  <c:v>47.001573802502598</c:v>
                </c:pt>
                <c:pt idx="493">
                  <c:v>47.093927393757902</c:v>
                </c:pt>
                <c:pt idx="494">
                  <c:v>47.186274949379772</c:v>
                </c:pt>
                <c:pt idx="495">
                  <c:v>47.278616481966843</c:v>
                </c:pt>
                <c:pt idx="496">
                  <c:v>47.370952004066453</c:v>
                </c:pt>
                <c:pt idx="497">
                  <c:v>47.463281528174257</c:v>
                </c:pt>
                <c:pt idx="498">
                  <c:v>47.555605066734998</c:v>
                </c:pt>
                <c:pt idx="499">
                  <c:v>47.647922632142802</c:v>
                </c:pt>
                <c:pt idx="500">
                  <c:v>47.740234236740982</c:v>
                </c:pt>
                <c:pt idx="501">
                  <c:v>47.832539892823249</c:v>
                </c:pt>
                <c:pt idx="502">
                  <c:v>47.924839612633107</c:v>
                </c:pt>
                <c:pt idx="503">
                  <c:v>48.017133408364707</c:v>
                </c:pt>
                <c:pt idx="504">
                  <c:v>48.109421292163013</c:v>
                </c:pt>
                <c:pt idx="505">
                  <c:v>48.201703276123901</c:v>
                </c:pt>
                <c:pt idx="506">
                  <c:v>48.293979372294821</c:v>
                </c:pt>
                <c:pt idx="507">
                  <c:v>48.386249592674673</c:v>
                </c:pt>
                <c:pt idx="508">
                  <c:v>48.478513949214602</c:v>
                </c:pt>
                <c:pt idx="509">
                  <c:v>48.570772453817618</c:v>
                </c:pt>
                <c:pt idx="510">
                  <c:v>48.663025118339633</c:v>
                </c:pt>
                <c:pt idx="511">
                  <c:v>48.755271954589013</c:v>
                </c:pt>
                <c:pt idx="512">
                  <c:v>48.847512974327557</c:v>
                </c:pt>
                <c:pt idx="513">
                  <c:v>48.939748189270141</c:v>
                </c:pt>
                <c:pt idx="514">
                  <c:v>49.031977611085438</c:v>
                </c:pt>
                <c:pt idx="515">
                  <c:v>49.124201251395959</c:v>
                </c:pt>
                <c:pt idx="516">
                  <c:v>49.216419121778372</c:v>
                </c:pt>
                <c:pt idx="517">
                  <c:v>49.308631233763862</c:v>
                </c:pt>
                <c:pt idx="518">
                  <c:v>49.400837598838429</c:v>
                </c:pt>
                <c:pt idx="519">
                  <c:v>49.493038228442821</c:v>
                </c:pt>
                <c:pt idx="520">
                  <c:v>49.585233133973119</c:v>
                </c:pt>
                <c:pt idx="521">
                  <c:v>49.677422326781098</c:v>
                </c:pt>
                <c:pt idx="522">
                  <c:v>49.769605818174</c:v>
                </c:pt>
                <c:pt idx="523">
                  <c:v>49.86178361941522</c:v>
                </c:pt>
                <c:pt idx="524">
                  <c:v>49.953955741724513</c:v>
                </c:pt>
                <c:pt idx="525">
                  <c:v>50.046122196278141</c:v>
                </c:pt>
                <c:pt idx="526">
                  <c:v>50.138282994208872</c:v>
                </c:pt>
                <c:pt idx="527">
                  <c:v>50.230438146606872</c:v>
                </c:pt>
                <c:pt idx="528">
                  <c:v>50.32258766451951</c:v>
                </c:pt>
                <c:pt idx="529">
                  <c:v>50.414731558951473</c:v>
                </c:pt>
                <c:pt idx="530">
                  <c:v>50.506869840865441</c:v>
                </c:pt>
                <c:pt idx="531">
                  <c:v>50.599002521181781</c:v>
                </c:pt>
                <c:pt idx="532">
                  <c:v>50.691129610779697</c:v>
                </c:pt>
                <c:pt idx="533">
                  <c:v>50.783251120496082</c:v>
                </c:pt>
                <c:pt idx="534">
                  <c:v>50.875367061127228</c:v>
                </c:pt>
                <c:pt idx="535">
                  <c:v>50.96747744342801</c:v>
                </c:pt>
                <c:pt idx="536">
                  <c:v>51.059582278112693</c:v>
                </c:pt>
                <c:pt idx="537">
                  <c:v>51.151681575854887</c:v>
                </c:pt>
                <c:pt idx="538">
                  <c:v>51.243775347287553</c:v>
                </c:pt>
                <c:pt idx="539">
                  <c:v>51.3358636030041</c:v>
                </c:pt>
                <c:pt idx="540">
                  <c:v>51.427946353557623</c:v>
                </c:pt>
                <c:pt idx="541">
                  <c:v>51.520023609461617</c:v>
                </c:pt>
                <c:pt idx="542">
                  <c:v>51.612095381190102</c:v>
                </c:pt>
                <c:pt idx="543">
                  <c:v>51.704161679177943</c:v>
                </c:pt>
                <c:pt idx="544">
                  <c:v>51.796222513821121</c:v>
                </c:pt>
                <c:pt idx="545">
                  <c:v>51.888277895476307</c:v>
                </c:pt>
                <c:pt idx="546">
                  <c:v>51.980327834462251</c:v>
                </c:pt>
                <c:pt idx="547">
                  <c:v>52.072372341058852</c:v>
                </c:pt>
                <c:pt idx="548">
                  <c:v>52.164411425508099</c:v>
                </c:pt>
                <c:pt idx="549">
                  <c:v>52.256445098013756</c:v>
                </c:pt>
                <c:pt idx="550">
                  <c:v>52.348473368742219</c:v>
                </c:pt>
                <c:pt idx="551">
                  <c:v>52.440496247822217</c:v>
                </c:pt>
                <c:pt idx="552">
                  <c:v>52.532513745345007</c:v>
                </c:pt>
                <c:pt idx="553">
                  <c:v>52.624525871364803</c:v>
                </c:pt>
                <c:pt idx="554">
                  <c:v>52.716532635899071</c:v>
                </c:pt>
                <c:pt idx="555">
                  <c:v>52.808534048928358</c:v>
                </c:pt>
                <c:pt idx="556">
                  <c:v>52.900530120396603</c:v>
                </c:pt>
                <c:pt idx="557">
                  <c:v>52.992520860212032</c:v>
                </c:pt>
                <c:pt idx="558">
                  <c:v>53.084506278245932</c:v>
                </c:pt>
                <c:pt idx="559">
                  <c:v>53.176486384334197</c:v>
                </c:pt>
                <c:pt idx="560">
                  <c:v>53.26846118827698</c:v>
                </c:pt>
                <c:pt idx="561">
                  <c:v>53.360430699838503</c:v>
                </c:pt>
                <c:pt idx="562">
                  <c:v>53.45239492874822</c:v>
                </c:pt>
                <c:pt idx="563">
                  <c:v>53.544353884700023</c:v>
                </c:pt>
                <c:pt idx="564">
                  <c:v>53.636307577352881</c:v>
                </c:pt>
                <c:pt idx="565">
                  <c:v>53.728256016331223</c:v>
                </c:pt>
                <c:pt idx="566">
                  <c:v>53.820199211224661</c:v>
                </c:pt>
                <c:pt idx="567">
                  <c:v>53.912137171588483</c:v>
                </c:pt>
                <c:pt idx="568">
                  <c:v>54.004069906943798</c:v>
                </c:pt>
                <c:pt idx="569">
                  <c:v>54.095997426777728</c:v>
                </c:pt>
                <c:pt idx="570">
                  <c:v>54.187919740543308</c:v>
                </c:pt>
                <c:pt idx="571">
                  <c:v>54.279836857660079</c:v>
                </c:pt>
                <c:pt idx="572">
                  <c:v>54.371748787514072</c:v>
                </c:pt>
                <c:pt idx="573">
                  <c:v>54.463655539458031</c:v>
                </c:pt>
                <c:pt idx="574">
                  <c:v>54.555557122811557</c:v>
                </c:pt>
                <c:pt idx="575">
                  <c:v>54.6474535468612</c:v>
                </c:pt>
                <c:pt idx="576">
                  <c:v>54.739344820860723</c:v>
                </c:pt>
                <c:pt idx="577">
                  <c:v>54.831230954031327</c:v>
                </c:pt>
                <c:pt idx="578">
                  <c:v>54.923111955561858</c:v>
                </c:pt>
                <c:pt idx="579">
                  <c:v>55.014987834608547</c:v>
                </c:pt>
                <c:pt idx="580">
                  <c:v>55.106858600295922</c:v>
                </c:pt>
                <c:pt idx="581">
                  <c:v>55.198724261716222</c:v>
                </c:pt>
                <c:pt idx="582">
                  <c:v>55.290584827930267</c:v>
                </c:pt>
                <c:pt idx="583">
                  <c:v>55.382440307966817</c:v>
                </c:pt>
                <c:pt idx="584">
                  <c:v>55.474290710823809</c:v>
                </c:pt>
                <c:pt idx="585">
                  <c:v>55.566136045467282</c:v>
                </c:pt>
                <c:pt idx="586">
                  <c:v>55.657976320832333</c:v>
                </c:pt>
                <c:pt idx="587">
                  <c:v>55.749811545823349</c:v>
                </c:pt>
                <c:pt idx="588">
                  <c:v>55.841641729313643</c:v>
                </c:pt>
                <c:pt idx="589">
                  <c:v>55.933466880146</c:v>
                </c:pt>
                <c:pt idx="590">
                  <c:v>56.025287007132683</c:v>
                </c:pt>
                <c:pt idx="591">
                  <c:v>56.117102119055758</c:v>
                </c:pt>
                <c:pt idx="592">
                  <c:v>56.208912224666911</c:v>
                </c:pt>
                <c:pt idx="593">
                  <c:v>56.300717332687789</c:v>
                </c:pt>
                <c:pt idx="594">
                  <c:v>56.392517451810427</c:v>
                </c:pt>
                <c:pt idx="595">
                  <c:v>56.484312590697108</c:v>
                </c:pt>
                <c:pt idx="596">
                  <c:v>56.576102757980188</c:v>
                </c:pt>
                <c:pt idx="597">
                  <c:v>56.667887962263137</c:v>
                </c:pt>
                <c:pt idx="598">
                  <c:v>56.759668212119699</c:v>
                </c:pt>
                <c:pt idx="599">
                  <c:v>56.851443516094797</c:v>
                </c:pt>
                <c:pt idx="600">
                  <c:v>56.943213882704534</c:v>
                </c:pt>
                <c:pt idx="601">
                  <c:v>57.03497932043571</c:v>
                </c:pt>
                <c:pt idx="602">
                  <c:v>57.126739837746698</c:v>
                </c:pt>
                <c:pt idx="603">
                  <c:v>57.218495443067397</c:v>
                </c:pt>
                <c:pt idx="604">
                  <c:v>57.310246144799422</c:v>
                </c:pt>
                <c:pt idx="605">
                  <c:v>57.401991951315892</c:v>
                </c:pt>
                <c:pt idx="606">
                  <c:v>57.493732870961878</c:v>
                </c:pt>
                <c:pt idx="607">
                  <c:v>57.585468912054502</c:v>
                </c:pt>
                <c:pt idx="608">
                  <c:v>57.677200082883267</c:v>
                </c:pt>
                <c:pt idx="609">
                  <c:v>57.768926391709599</c:v>
                </c:pt>
                <c:pt idx="610">
                  <c:v>57.860647846767897</c:v>
                </c:pt>
                <c:pt idx="611">
                  <c:v>57.952364456264633</c:v>
                </c:pt>
                <c:pt idx="612">
                  <c:v>58.044076228379303</c:v>
                </c:pt>
                <c:pt idx="613">
                  <c:v>58.135783171264158</c:v>
                </c:pt>
                <c:pt idx="614">
                  <c:v>58.227485293044602</c:v>
                </c:pt>
                <c:pt idx="615">
                  <c:v>58.319182601818902</c:v>
                </c:pt>
                <c:pt idx="616">
                  <c:v>58.410875105658768</c:v>
                </c:pt>
                <c:pt idx="617">
                  <c:v>58.502562812609298</c:v>
                </c:pt>
                <c:pt idx="618">
                  <c:v>58.594245730689053</c:v>
                </c:pt>
                <c:pt idx="619">
                  <c:v>58.685923867890317</c:v>
                </c:pt>
                <c:pt idx="620">
                  <c:v>58.777597232179069</c:v>
                </c:pt>
                <c:pt idx="621">
                  <c:v>58.869265831495227</c:v>
                </c:pt>
                <c:pt idx="622">
                  <c:v>58.960929673752752</c:v>
                </c:pt>
                <c:pt idx="623">
                  <c:v>59.052588766839889</c:v>
                </c:pt>
                <c:pt idx="624">
                  <c:v>59.144243118618959</c:v>
                </c:pt>
                <c:pt idx="625">
                  <c:v>59.2358927369269</c:v>
                </c:pt>
                <c:pt idx="626">
                  <c:v>59.327537629574998</c:v>
                </c:pt>
                <c:pt idx="627">
                  <c:v>59.419177804349367</c:v>
                </c:pt>
                <c:pt idx="628">
                  <c:v>59.510813269010761</c:v>
                </c:pt>
                <c:pt idx="629">
                  <c:v>59.602444031294958</c:v>
                </c:pt>
                <c:pt idx="630">
                  <c:v>59.694070098912761</c:v>
                </c:pt>
                <c:pt idx="631">
                  <c:v>59.785691479549911</c:v>
                </c:pt>
                <c:pt idx="632">
                  <c:v>59.87730818086775</c:v>
                </c:pt>
                <c:pt idx="633">
                  <c:v>59.96892021050283</c:v>
                </c:pt>
                <c:pt idx="634">
                  <c:v>60.06052757606701</c:v>
                </c:pt>
                <c:pt idx="635">
                  <c:v>60.152130285148203</c:v>
                </c:pt>
                <c:pt idx="636">
                  <c:v>60.243728345309762</c:v>
                </c:pt>
                <c:pt idx="637">
                  <c:v>60.335321764090928</c:v>
                </c:pt>
                <c:pt idx="638">
                  <c:v>60.426910549006919</c:v>
                </c:pt>
                <c:pt idx="639">
                  <c:v>60.518494707548932</c:v>
                </c:pt>
                <c:pt idx="640">
                  <c:v>60.610074247184812</c:v>
                </c:pt>
                <c:pt idx="641">
                  <c:v>60.701649175357993</c:v>
                </c:pt>
                <c:pt idx="642">
                  <c:v>60.793219499489062</c:v>
                </c:pt>
                <c:pt idx="643">
                  <c:v>60.8847852269745</c:v>
                </c:pt>
                <c:pt idx="644">
                  <c:v>60.976346365187901</c:v>
                </c:pt>
                <c:pt idx="645">
                  <c:v>61.067902921479281</c:v>
                </c:pt>
                <c:pt idx="646">
                  <c:v>61.159454903175721</c:v>
                </c:pt>
                <c:pt idx="647">
                  <c:v>61.251002317581168</c:v>
                </c:pt>
                <c:pt idx="648">
                  <c:v>61.342545171976823</c:v>
                </c:pt>
                <c:pt idx="649">
                  <c:v>61.434083473620738</c:v>
                </c:pt>
                <c:pt idx="650">
                  <c:v>61.525617229748548</c:v>
                </c:pt>
                <c:pt idx="651">
                  <c:v>61.617146447573127</c:v>
                </c:pt>
                <c:pt idx="652">
                  <c:v>61.708671134284963</c:v>
                </c:pt>
                <c:pt idx="653">
                  <c:v>61.800191297052081</c:v>
                </c:pt>
                <c:pt idx="654">
                  <c:v>61.891706943020182</c:v>
                </c:pt>
                <c:pt idx="655">
                  <c:v>61.983218079312863</c:v>
                </c:pt>
                <c:pt idx="656">
                  <c:v>62.07472471303155</c:v>
                </c:pt>
                <c:pt idx="657">
                  <c:v>62.166226851255743</c:v>
                </c:pt>
                <c:pt idx="658">
                  <c:v>62.257724501043192</c:v>
                </c:pt>
                <c:pt idx="659">
                  <c:v>62.349217669429571</c:v>
                </c:pt>
                <c:pt idx="660">
                  <c:v>62.440706363428959</c:v>
                </c:pt>
                <c:pt idx="661">
                  <c:v>62.532190590034119</c:v>
                </c:pt>
                <c:pt idx="662">
                  <c:v>62.623670356216053</c:v>
                </c:pt>
                <c:pt idx="663">
                  <c:v>62.715145668924357</c:v>
                </c:pt>
                <c:pt idx="664">
                  <c:v>62.806616535087628</c:v>
                </c:pt>
                <c:pt idx="665">
                  <c:v>62.898082961613007</c:v>
                </c:pt>
                <c:pt idx="666">
                  <c:v>62.989544955386513</c:v>
                </c:pt>
                <c:pt idx="667">
                  <c:v>63.081002523273497</c:v>
                </c:pt>
                <c:pt idx="668">
                  <c:v>63.172455672118147</c:v>
                </c:pt>
                <c:pt idx="669">
                  <c:v>63.263904408743798</c:v>
                </c:pt>
                <c:pt idx="670">
                  <c:v>63.355348739953108</c:v>
                </c:pt>
                <c:pt idx="671">
                  <c:v>63.446788672528399</c:v>
                </c:pt>
                <c:pt idx="672">
                  <c:v>63.53822421323104</c:v>
                </c:pt>
                <c:pt idx="673">
                  <c:v>63.629655368802261</c:v>
                </c:pt>
                <c:pt idx="674">
                  <c:v>63.721082145962932</c:v>
                </c:pt>
                <c:pt idx="675">
                  <c:v>63.812504551413483</c:v>
                </c:pt>
                <c:pt idx="676">
                  <c:v>63.903922591834352</c:v>
                </c:pt>
                <c:pt idx="677">
                  <c:v>63.995336273885982</c:v>
                </c:pt>
                <c:pt idx="678">
                  <c:v>64.086745604208573</c:v>
                </c:pt>
                <c:pt idx="679">
                  <c:v>64.178150589422501</c:v>
                </c:pt>
                <c:pt idx="680">
                  <c:v>64.269551236128649</c:v>
                </c:pt>
                <c:pt idx="681">
                  <c:v>64.360947550907923</c:v>
                </c:pt>
                <c:pt idx="682">
                  <c:v>64.452339540321418</c:v>
                </c:pt>
                <c:pt idx="683">
                  <c:v>64.543727210911257</c:v>
                </c:pt>
                <c:pt idx="684">
                  <c:v>64.635110569199483</c:v>
                </c:pt>
                <c:pt idx="685">
                  <c:v>64.726489621689183</c:v>
                </c:pt>
                <c:pt idx="686">
                  <c:v>64.8178643748642</c:v>
                </c:pt>
                <c:pt idx="687">
                  <c:v>64.909234835188911</c:v>
                </c:pt>
                <c:pt idx="688">
                  <c:v>65.000601009108493</c:v>
                </c:pt>
                <c:pt idx="689">
                  <c:v>65.091962903049733</c:v>
                </c:pt>
                <c:pt idx="690">
                  <c:v>65.183320523419638</c:v>
                </c:pt>
                <c:pt idx="691">
                  <c:v>65.274673876607181</c:v>
                </c:pt>
                <c:pt idx="692">
                  <c:v>65.366022968981753</c:v>
                </c:pt>
                <c:pt idx="693">
                  <c:v>65.457367806894936</c:v>
                </c:pt>
                <c:pt idx="694">
                  <c:v>65.548708396678663</c:v>
                </c:pt>
                <c:pt idx="695">
                  <c:v>65.640044744647298</c:v>
                </c:pt>
                <c:pt idx="696">
                  <c:v>65.731376857096066</c:v>
                </c:pt>
                <c:pt idx="697">
                  <c:v>65.82270474030247</c:v>
                </c:pt>
                <c:pt idx="698">
                  <c:v>65.914028400525126</c:v>
                </c:pt>
                <c:pt idx="699">
                  <c:v>66.005347844004646</c:v>
                </c:pt>
                <c:pt idx="700">
                  <c:v>66.096663076963765</c:v>
                </c:pt>
                <c:pt idx="701">
                  <c:v>66.187974105606585</c:v>
                </c:pt>
                <c:pt idx="702">
                  <c:v>66.279280936119818</c:v>
                </c:pt>
                <c:pt idx="703">
                  <c:v>66.370583574672111</c:v>
                </c:pt>
                <c:pt idx="704">
                  <c:v>66.461882027414092</c:v>
                </c:pt>
                <c:pt idx="705">
                  <c:v>66.553176300478995</c:v>
                </c:pt>
                <c:pt idx="706">
                  <c:v>66.644466399981923</c:v>
                </c:pt>
                <c:pt idx="707">
                  <c:v>66.735752332020851</c:v>
                </c:pt>
                <c:pt idx="708">
                  <c:v>66.827034102675967</c:v>
                </c:pt>
                <c:pt idx="709">
                  <c:v>66.918311718010017</c:v>
                </c:pt>
                <c:pt idx="710">
                  <c:v>67.009585184068499</c:v>
                </c:pt>
                <c:pt idx="711">
                  <c:v>67.1008545068796</c:v>
                </c:pt>
                <c:pt idx="712">
                  <c:v>67.192119692454298</c:v>
                </c:pt>
                <c:pt idx="713">
                  <c:v>67.283380746786293</c:v>
                </c:pt>
                <c:pt idx="714">
                  <c:v>67.374637675852398</c:v>
                </c:pt>
                <c:pt idx="715">
                  <c:v>67.465890485612377</c:v>
                </c:pt>
                <c:pt idx="716">
                  <c:v>67.557139182008754</c:v>
                </c:pt>
                <c:pt idx="717">
                  <c:v>67.648383770967854</c:v>
                </c:pt>
                <c:pt idx="718">
                  <c:v>67.739624258398607</c:v>
                </c:pt>
                <c:pt idx="719">
                  <c:v>67.830860650193571</c:v>
                </c:pt>
                <c:pt idx="720">
                  <c:v>67.922092952228368</c:v>
                </c:pt>
                <c:pt idx="721">
                  <c:v>68.013321170362346</c:v>
                </c:pt>
                <c:pt idx="722">
                  <c:v>68.104545310438354</c:v>
                </c:pt>
                <c:pt idx="723">
                  <c:v>68.195765378282573</c:v>
                </c:pt>
                <c:pt idx="724">
                  <c:v>68.286981379704798</c:v>
                </c:pt>
                <c:pt idx="725">
                  <c:v>68.378193320498866</c:v>
                </c:pt>
                <c:pt idx="726">
                  <c:v>68.469401206442043</c:v>
                </c:pt>
                <c:pt idx="727">
                  <c:v>68.560605043295695</c:v>
                </c:pt>
                <c:pt idx="728">
                  <c:v>68.651804836804757</c:v>
                </c:pt>
                <c:pt idx="729">
                  <c:v>68.74300059269865</c:v>
                </c:pt>
                <c:pt idx="730">
                  <c:v>68.834192316690306</c:v>
                </c:pt>
                <c:pt idx="731">
                  <c:v>68.925380014477071</c:v>
                </c:pt>
                <c:pt idx="732">
                  <c:v>69.016563691740501</c:v>
                </c:pt>
                <c:pt idx="733">
                  <c:v>69.10774335414601</c:v>
                </c:pt>
                <c:pt idx="734">
                  <c:v>69.198919007343633</c:v>
                </c:pt>
                <c:pt idx="735">
                  <c:v>69.290090656967905</c:v>
                </c:pt>
                <c:pt idx="736">
                  <c:v>69.381258308637484</c:v>
                </c:pt>
                <c:pt idx="737">
                  <c:v>69.47242196795581</c:v>
                </c:pt>
                <c:pt idx="738">
                  <c:v>69.563581640510506</c:v>
                </c:pt>
                <c:pt idx="739">
                  <c:v>69.654737331874003</c:v>
                </c:pt>
                <c:pt idx="740">
                  <c:v>69.745889047603583</c:v>
                </c:pt>
                <c:pt idx="741">
                  <c:v>69.837036793241083</c:v>
                </c:pt>
                <c:pt idx="742">
                  <c:v>69.928180574313345</c:v>
                </c:pt>
                <c:pt idx="743">
                  <c:v>70.019320396331608</c:v>
                </c:pt>
                <c:pt idx="744">
                  <c:v>70.110456264792745</c:v>
                </c:pt>
                <c:pt idx="745">
                  <c:v>70.201588185178153</c:v>
                </c:pt>
                <c:pt idx="746">
                  <c:v>70.292716162954378</c:v>
                </c:pt>
                <c:pt idx="747">
                  <c:v>70.383840203573129</c:v>
                </c:pt>
                <c:pt idx="748">
                  <c:v>70.474960312471168</c:v>
                </c:pt>
                <c:pt idx="749">
                  <c:v>70.566076495070831</c:v>
                </c:pt>
                <c:pt idx="750">
                  <c:v>70.657188756779178</c:v>
                </c:pt>
                <c:pt idx="751">
                  <c:v>70.748297102989326</c:v>
                </c:pt>
                <c:pt idx="752">
                  <c:v>70.839401539079319</c:v>
                </c:pt>
                <c:pt idx="753">
                  <c:v>70.930502070412743</c:v>
                </c:pt>
                <c:pt idx="754">
                  <c:v>71.02159870233875</c:v>
                </c:pt>
                <c:pt idx="755">
                  <c:v>71.112691440192236</c:v>
                </c:pt>
                <c:pt idx="756">
                  <c:v>71.203780289293604</c:v>
                </c:pt>
                <c:pt idx="757">
                  <c:v>71.294865254949102</c:v>
                </c:pt>
                <c:pt idx="758">
                  <c:v>71.385946342450154</c:v>
                </c:pt>
                <c:pt idx="759">
                  <c:v>71.47702355707527</c:v>
                </c:pt>
                <c:pt idx="760">
                  <c:v>71.56809690408744</c:v>
                </c:pt>
                <c:pt idx="761">
                  <c:v>71.65916638873631</c:v>
                </c:pt>
                <c:pt idx="762">
                  <c:v>71.75023201625747</c:v>
                </c:pt>
                <c:pt idx="763">
                  <c:v>71.841293791872673</c:v>
                </c:pt>
                <c:pt idx="764">
                  <c:v>71.932351720789114</c:v>
                </c:pt>
                <c:pt idx="765">
                  <c:v>72.023405808201289</c:v>
                </c:pt>
                <c:pt idx="766">
                  <c:v>72.114456059288813</c:v>
                </c:pt>
                <c:pt idx="767">
                  <c:v>72.205502479217984</c:v>
                </c:pt>
                <c:pt idx="768">
                  <c:v>72.296545073141502</c:v>
                </c:pt>
                <c:pt idx="769">
                  <c:v>72.38758384619841</c:v>
                </c:pt>
                <c:pt idx="770">
                  <c:v>72.478618803514095</c:v>
                </c:pt>
                <c:pt idx="771">
                  <c:v>72.569649950200599</c:v>
                </c:pt>
                <c:pt idx="772">
                  <c:v>72.66067729135618</c:v>
                </c:pt>
                <c:pt idx="773">
                  <c:v>72.751700832066007</c:v>
                </c:pt>
                <c:pt idx="774">
                  <c:v>72.842720577401636</c:v>
                </c:pt>
                <c:pt idx="775">
                  <c:v>72.933736532421477</c:v>
                </c:pt>
                <c:pt idx="776">
                  <c:v>73.024748702170896</c:v>
                </c:pt>
                <c:pt idx="777">
                  <c:v>73.115757091681317</c:v>
                </c:pt>
                <c:pt idx="778">
                  <c:v>73.206761705971957</c:v>
                </c:pt>
                <c:pt idx="779">
                  <c:v>73.297762550048333</c:v>
                </c:pt>
                <c:pt idx="780">
                  <c:v>73.388759628902804</c:v>
                </c:pt>
                <c:pt idx="781">
                  <c:v>73.479752947515308</c:v>
                </c:pt>
                <c:pt idx="782">
                  <c:v>73.57074251085227</c:v>
                </c:pt>
                <c:pt idx="783">
                  <c:v>73.661728323867678</c:v>
                </c:pt>
                <c:pt idx="784">
                  <c:v>73.752710391502333</c:v>
                </c:pt>
                <c:pt idx="785">
                  <c:v>73.843688718684135</c:v>
                </c:pt>
                <c:pt idx="786">
                  <c:v>73.93466331032873</c:v>
                </c:pt>
                <c:pt idx="787">
                  <c:v>74.025634171338751</c:v>
                </c:pt>
                <c:pt idx="788">
                  <c:v>74.116601306604053</c:v>
                </c:pt>
                <c:pt idx="789">
                  <c:v>74.207564721002171</c:v>
                </c:pt>
                <c:pt idx="790">
                  <c:v>74.298524419397964</c:v>
                </c:pt>
                <c:pt idx="791">
                  <c:v>74.389480406643514</c:v>
                </c:pt>
                <c:pt idx="792">
                  <c:v>74.480432687579153</c:v>
                </c:pt>
                <c:pt idx="793">
                  <c:v>74.571381267032109</c:v>
                </c:pt>
                <c:pt idx="794">
                  <c:v>74.662326149817503</c:v>
                </c:pt>
                <c:pt idx="795">
                  <c:v>74.753267340737963</c:v>
                </c:pt>
                <c:pt idx="796">
                  <c:v>74.844204844584311</c:v>
                </c:pt>
                <c:pt idx="797">
                  <c:v>74.935138666134606</c:v>
                </c:pt>
                <c:pt idx="798">
                  <c:v>75.026068810155266</c:v>
                </c:pt>
                <c:pt idx="799">
                  <c:v>75.116995281399994</c:v>
                </c:pt>
                <c:pt idx="800">
                  <c:v>75.207918084610924</c:v>
                </c:pt>
                <c:pt idx="801">
                  <c:v>75.29883722451784</c:v>
                </c:pt>
                <c:pt idx="802">
                  <c:v>75.389752705838447</c:v>
                </c:pt>
                <c:pt idx="803">
                  <c:v>75.480664533278883</c:v>
                </c:pt>
                <c:pt idx="804">
                  <c:v>75.571572711533292</c:v>
                </c:pt>
                <c:pt idx="805">
                  <c:v>75.662477245283668</c:v>
                </c:pt>
                <c:pt idx="806">
                  <c:v>75.753378139200336</c:v>
                </c:pt>
                <c:pt idx="807">
                  <c:v>75.844275397941928</c:v>
                </c:pt>
                <c:pt idx="808">
                  <c:v>75.935169026155421</c:v>
                </c:pt>
                <c:pt idx="809">
                  <c:v>76.026059028475885</c:v>
                </c:pt>
                <c:pt idx="810">
                  <c:v>76.116945409527062</c:v>
                </c:pt>
                <c:pt idx="811">
                  <c:v>76.207828173920561</c:v>
                </c:pt>
                <c:pt idx="812">
                  <c:v>76.29870732625713</c:v>
                </c:pt>
                <c:pt idx="813">
                  <c:v>76.38958287112554</c:v>
                </c:pt>
                <c:pt idx="814">
                  <c:v>76.480454813103151</c:v>
                </c:pt>
                <c:pt idx="815">
                  <c:v>76.571323156756208</c:v>
                </c:pt>
                <c:pt idx="816">
                  <c:v>76.662187906639076</c:v>
                </c:pt>
                <c:pt idx="817">
                  <c:v>76.753049067295223</c:v>
                </c:pt>
                <c:pt idx="818">
                  <c:v>76.843906643256801</c:v>
                </c:pt>
                <c:pt idx="819">
                  <c:v>76.934760639044256</c:v>
                </c:pt>
                <c:pt idx="820">
                  <c:v>77.025611059167161</c:v>
                </c:pt>
                <c:pt idx="821">
                  <c:v>77.116457908124161</c:v>
                </c:pt>
                <c:pt idx="822">
                  <c:v>77.207301190402291</c:v>
                </c:pt>
                <c:pt idx="823">
                  <c:v>77.298140910477883</c:v>
                </c:pt>
                <c:pt idx="824">
                  <c:v>77.388977072815834</c:v>
                </c:pt>
                <c:pt idx="825">
                  <c:v>77.479809681870506</c:v>
                </c:pt>
                <c:pt idx="826">
                  <c:v>77.570638742084654</c:v>
                </c:pt>
                <c:pt idx="827">
                  <c:v>77.66146425789114</c:v>
                </c:pt>
                <c:pt idx="828">
                  <c:v>77.752286233710791</c:v>
                </c:pt>
                <c:pt idx="829">
                  <c:v>77.843104673954002</c:v>
                </c:pt>
                <c:pt idx="830">
                  <c:v>77.933919583021023</c:v>
                </c:pt>
                <c:pt idx="831">
                  <c:v>78.024730965300193</c:v>
                </c:pt>
                <c:pt idx="832">
                  <c:v>78.115538825170049</c:v>
                </c:pt>
                <c:pt idx="833">
                  <c:v>78.206343166997883</c:v>
                </c:pt>
                <c:pt idx="834">
                  <c:v>78.2971439951408</c:v>
                </c:pt>
                <c:pt idx="835">
                  <c:v>78.387941313944935</c:v>
                </c:pt>
                <c:pt idx="836">
                  <c:v>78.478735127745779</c:v>
                </c:pt>
                <c:pt idx="837">
                  <c:v>78.569525440868802</c:v>
                </c:pt>
                <c:pt idx="838">
                  <c:v>78.660312257628362</c:v>
                </c:pt>
                <c:pt idx="839">
                  <c:v>78.751095582328972</c:v>
                </c:pt>
                <c:pt idx="840">
                  <c:v>78.841875419264071</c:v>
                </c:pt>
                <c:pt idx="841">
                  <c:v>78.932651772717122</c:v>
                </c:pt>
                <c:pt idx="842">
                  <c:v>79.02342464696153</c:v>
                </c:pt>
                <c:pt idx="843">
                  <c:v>79.114194046259428</c:v>
                </c:pt>
                <c:pt idx="844">
                  <c:v>79.204959974863783</c:v>
                </c:pt>
                <c:pt idx="845">
                  <c:v>79.295722437016593</c:v>
                </c:pt>
                <c:pt idx="846">
                  <c:v>79.386481436949879</c:v>
                </c:pt>
                <c:pt idx="847">
                  <c:v>79.477236978885642</c:v>
                </c:pt>
                <c:pt idx="848">
                  <c:v>79.567989067035555</c:v>
                </c:pt>
                <c:pt idx="849">
                  <c:v>79.658737705601226</c:v>
                </c:pt>
                <c:pt idx="850">
                  <c:v>79.749482898774488</c:v>
                </c:pt>
                <c:pt idx="851">
                  <c:v>79.840224650736843</c:v>
                </c:pt>
                <c:pt idx="852">
                  <c:v>79.930962965659674</c:v>
                </c:pt>
                <c:pt idx="853">
                  <c:v>80.021697847704971</c:v>
                </c:pt>
                <c:pt idx="854">
                  <c:v>80.112429301024548</c:v>
                </c:pt>
                <c:pt idx="855">
                  <c:v>80.203157329759833</c:v>
                </c:pt>
                <c:pt idx="856">
                  <c:v>80.293881938043469</c:v>
                </c:pt>
                <c:pt idx="857">
                  <c:v>80.384603129997444</c:v>
                </c:pt>
                <c:pt idx="858">
                  <c:v>80.475320909733881</c:v>
                </c:pt>
                <c:pt idx="859">
                  <c:v>80.566035281356136</c:v>
                </c:pt>
                <c:pt idx="860">
                  <c:v>80.656746248956892</c:v>
                </c:pt>
                <c:pt idx="861">
                  <c:v>80.747453816619554</c:v>
                </c:pt>
                <c:pt idx="862">
                  <c:v>80.838157988418104</c:v>
                </c:pt>
                <c:pt idx="863">
                  <c:v>80.928858768416447</c:v>
                </c:pt>
                <c:pt idx="864">
                  <c:v>81.01955616066914</c:v>
                </c:pt>
                <c:pt idx="865">
                  <c:v>81.11025016922143</c:v>
                </c:pt>
                <c:pt idx="866">
                  <c:v>81.200940798108562</c:v>
                </c:pt>
                <c:pt idx="867">
                  <c:v>81.291628051357137</c:v>
                </c:pt>
                <c:pt idx="868">
                  <c:v>81.382311932983242</c:v>
                </c:pt>
                <c:pt idx="869">
                  <c:v>81.472992446994468</c:v>
                </c:pt>
                <c:pt idx="870">
                  <c:v>81.563669597388866</c:v>
                </c:pt>
                <c:pt idx="871">
                  <c:v>81.654343388154459</c:v>
                </c:pt>
                <c:pt idx="872">
                  <c:v>81.745013823270966</c:v>
                </c:pt>
                <c:pt idx="873">
                  <c:v>81.835680906708149</c:v>
                </c:pt>
                <c:pt idx="874">
                  <c:v>81.92634464242694</c:v>
                </c:pt>
                <c:pt idx="875">
                  <c:v>82.017005034378755</c:v>
                </c:pt>
                <c:pt idx="876">
                  <c:v>82.107662086505883</c:v>
                </c:pt>
                <c:pt idx="877">
                  <c:v>82.198315802741874</c:v>
                </c:pt>
                <c:pt idx="878">
                  <c:v>82.288966187010715</c:v>
                </c:pt>
                <c:pt idx="879">
                  <c:v>82.379613243227155</c:v>
                </c:pt>
                <c:pt idx="880">
                  <c:v>82.470256975297602</c:v>
                </c:pt>
                <c:pt idx="881">
                  <c:v>82.560897387118885</c:v>
                </c:pt>
                <c:pt idx="882">
                  <c:v>82.651534482578882</c:v>
                </c:pt>
                <c:pt idx="883">
                  <c:v>82.74216826555687</c:v>
                </c:pt>
                <c:pt idx="884">
                  <c:v>82.832798739922879</c:v>
                </c:pt>
                <c:pt idx="885">
                  <c:v>82.923425909538153</c:v>
                </c:pt>
                <c:pt idx="886">
                  <c:v>83.014049778255099</c:v>
                </c:pt>
                <c:pt idx="887">
                  <c:v>83.104670349917271</c:v>
                </c:pt>
                <c:pt idx="888">
                  <c:v>83.195287628359111</c:v>
                </c:pt>
                <c:pt idx="889">
                  <c:v>83.285901617407063</c:v>
                </c:pt>
                <c:pt idx="890">
                  <c:v>83.376512320878092</c:v>
                </c:pt>
                <c:pt idx="891">
                  <c:v>83.467119742580806</c:v>
                </c:pt>
                <c:pt idx="892">
                  <c:v>83.557723886314861</c:v>
                </c:pt>
                <c:pt idx="893">
                  <c:v>83.648324755871698</c:v>
                </c:pt>
                <c:pt idx="894">
                  <c:v>83.738922355033793</c:v>
                </c:pt>
                <c:pt idx="895">
                  <c:v>83.829516687575165</c:v>
                </c:pt>
                <c:pt idx="896">
                  <c:v>83.920107757260979</c:v>
                </c:pt>
                <c:pt idx="897">
                  <c:v>84.010695567848202</c:v>
                </c:pt>
                <c:pt idx="898">
                  <c:v>84.101280123085459</c:v>
                </c:pt>
                <c:pt idx="899">
                  <c:v>84.191861426712407</c:v>
                </c:pt>
                <c:pt idx="900">
                  <c:v>84.282439482460362</c:v>
                </c:pt>
                <c:pt idx="901">
                  <c:v>84.373014294052709</c:v>
                </c:pt>
                <c:pt idx="902">
                  <c:v>84.463585865203754</c:v>
                </c:pt>
                <c:pt idx="903">
                  <c:v>84.55415419961983</c:v>
                </c:pt>
                <c:pt idx="904">
                  <c:v>84.644719300998787</c:v>
                </c:pt>
                <c:pt idx="905">
                  <c:v>84.735281173030458</c:v>
                </c:pt>
                <c:pt idx="906">
                  <c:v>84.825839819396009</c:v>
                </c:pt>
                <c:pt idx="907">
                  <c:v>84.916395243768505</c:v>
                </c:pt>
                <c:pt idx="908">
                  <c:v>85.006947449812813</c:v>
                </c:pt>
                <c:pt idx="909">
                  <c:v>85.097496441185797</c:v>
                </c:pt>
                <c:pt idx="910">
                  <c:v>85.188042221535454</c:v>
                </c:pt>
                <c:pt idx="911">
                  <c:v>85.278584794502663</c:v>
                </c:pt>
                <c:pt idx="912">
                  <c:v>85.369124163719377</c:v>
                </c:pt>
                <c:pt idx="913">
                  <c:v>85.459660332809818</c:v>
                </c:pt>
                <c:pt idx="914">
                  <c:v>85.550193305390025</c:v>
                </c:pt>
                <c:pt idx="915">
                  <c:v>85.640723085068075</c:v>
                </c:pt>
                <c:pt idx="916">
                  <c:v>85.731249675443877</c:v>
                </c:pt>
                <c:pt idx="917">
                  <c:v>85.821773080109338</c:v>
                </c:pt>
                <c:pt idx="918">
                  <c:v>85.912293302649104</c:v>
                </c:pt>
                <c:pt idx="919">
                  <c:v>86.002810346638668</c:v>
                </c:pt>
                <c:pt idx="920">
                  <c:v>86.093324215646916</c:v>
                </c:pt>
                <c:pt idx="921">
                  <c:v>86.183834913233596</c:v>
                </c:pt>
                <c:pt idx="922">
                  <c:v>86.274342442951834</c:v>
                </c:pt>
                <c:pt idx="923">
                  <c:v>86.364846808346044</c:v>
                </c:pt>
                <c:pt idx="924">
                  <c:v>86.455348012952982</c:v>
                </c:pt>
                <c:pt idx="925">
                  <c:v>86.545846060302026</c:v>
                </c:pt>
                <c:pt idx="926">
                  <c:v>86.636340953914399</c:v>
                </c:pt>
                <c:pt idx="927">
                  <c:v>86.726832697303863</c:v>
                </c:pt>
                <c:pt idx="928">
                  <c:v>86.817321293976207</c:v>
                </c:pt>
                <c:pt idx="929">
                  <c:v>86.907806747430072</c:v>
                </c:pt>
                <c:pt idx="930">
                  <c:v>86.998289061155461</c:v>
                </c:pt>
                <c:pt idx="931">
                  <c:v>87.088768238636035</c:v>
                </c:pt>
                <c:pt idx="932">
                  <c:v>87.179244283346833</c:v>
                </c:pt>
                <c:pt idx="933">
                  <c:v>87.269717198755728</c:v>
                </c:pt>
                <c:pt idx="934">
                  <c:v>87.360186988323321</c:v>
                </c:pt>
                <c:pt idx="935">
                  <c:v>87.450653655501853</c:v>
                </c:pt>
                <c:pt idx="936">
                  <c:v>87.54111720373686</c:v>
                </c:pt>
                <c:pt idx="937">
                  <c:v>87.631577636466147</c:v>
                </c:pt>
                <c:pt idx="938">
                  <c:v>87.722034957120172</c:v>
                </c:pt>
                <c:pt idx="939">
                  <c:v>87.812489169121349</c:v>
                </c:pt>
                <c:pt idx="940">
                  <c:v>87.902940275885712</c:v>
                </c:pt>
                <c:pt idx="941">
                  <c:v>87.993388280821179</c:v>
                </c:pt>
                <c:pt idx="942">
                  <c:v>88.083833187328452</c:v>
                </c:pt>
                <c:pt idx="943">
                  <c:v>88.174274998801053</c:v>
                </c:pt>
                <c:pt idx="944">
                  <c:v>88.264713718625032</c:v>
                </c:pt>
                <c:pt idx="945">
                  <c:v>88.355149350179289</c:v>
                </c:pt>
                <c:pt idx="946">
                  <c:v>88.44558189683525</c:v>
                </c:pt>
                <c:pt idx="947">
                  <c:v>88.536011361957506</c:v>
                </c:pt>
                <c:pt idx="948">
                  <c:v>88.626437748903086</c:v>
                </c:pt>
                <c:pt idx="949">
                  <c:v>88.716861061021675</c:v>
                </c:pt>
                <c:pt idx="950">
                  <c:v>88.807281301656332</c:v>
                </c:pt>
                <c:pt idx="951">
                  <c:v>88.897698474142615</c:v>
                </c:pt>
                <c:pt idx="952">
                  <c:v>88.988112581808906</c:v>
                </c:pt>
                <c:pt idx="953">
                  <c:v>89.078523627976566</c:v>
                </c:pt>
                <c:pt idx="954">
                  <c:v>89.168931615959934</c:v>
                </c:pt>
                <c:pt idx="955">
                  <c:v>89.259336549066347</c:v>
                </c:pt>
                <c:pt idx="956">
                  <c:v>89.349738430595949</c:v>
                </c:pt>
                <c:pt idx="957">
                  <c:v>89.440137263841905</c:v>
                </c:pt>
                <c:pt idx="958">
                  <c:v>89.530533052090519</c:v>
                </c:pt>
                <c:pt idx="959">
                  <c:v>89.620925798621059</c:v>
                </c:pt>
                <c:pt idx="960">
                  <c:v>89.711315506705617</c:v>
                </c:pt>
                <c:pt idx="961">
                  <c:v>89.801702179609691</c:v>
                </c:pt>
                <c:pt idx="962">
                  <c:v>89.892085820591817</c:v>
                </c:pt>
                <c:pt idx="963">
                  <c:v>89.982466432903593</c:v>
                </c:pt>
                <c:pt idx="964">
                  <c:v>90.072844019789784</c:v>
                </c:pt>
                <c:pt idx="965">
                  <c:v>90.163218584488007</c:v>
                </c:pt>
                <c:pt idx="966">
                  <c:v>90.253590130229526</c:v>
                </c:pt>
                <c:pt idx="967">
                  <c:v>90.343958660238954</c:v>
                </c:pt>
                <c:pt idx="968">
                  <c:v>90.434324177733174</c:v>
                </c:pt>
                <c:pt idx="969">
                  <c:v>90.524686685923498</c:v>
                </c:pt>
                <c:pt idx="970">
                  <c:v>90.615046188013523</c:v>
                </c:pt>
                <c:pt idx="971">
                  <c:v>90.705402687200973</c:v>
                </c:pt>
                <c:pt idx="972">
                  <c:v>90.795756186676314</c:v>
                </c:pt>
                <c:pt idx="973">
                  <c:v>90.886106689623446</c:v>
                </c:pt>
                <c:pt idx="974">
                  <c:v>90.976454199219702</c:v>
                </c:pt>
                <c:pt idx="975">
                  <c:v>91.066798718636136</c:v>
                </c:pt>
                <c:pt idx="976">
                  <c:v>91.157140251036168</c:v>
                </c:pt>
                <c:pt idx="977">
                  <c:v>91.247478799577834</c:v>
                </c:pt>
                <c:pt idx="978">
                  <c:v>91.337814367411909</c:v>
                </c:pt>
                <c:pt idx="979">
                  <c:v>91.428146957682941</c:v>
                </c:pt>
                <c:pt idx="980">
                  <c:v>91.518476573528474</c:v>
                </c:pt>
                <c:pt idx="981">
                  <c:v>91.608803218080226</c:v>
                </c:pt>
                <c:pt idx="982">
                  <c:v>91.699126894462808</c:v>
                </c:pt>
                <c:pt idx="983">
                  <c:v>91.789447605794919</c:v>
                </c:pt>
                <c:pt idx="984">
                  <c:v>91.879765355188368</c:v>
                </c:pt>
                <c:pt idx="985">
                  <c:v>91.970080145748653</c:v>
                </c:pt>
                <c:pt idx="986">
                  <c:v>92.060391980575233</c:v>
                </c:pt>
                <c:pt idx="987">
                  <c:v>92.150700862760445</c:v>
                </c:pt>
                <c:pt idx="988">
                  <c:v>92.241006795390902</c:v>
                </c:pt>
                <c:pt idx="989">
                  <c:v>92.331309781546807</c:v>
                </c:pt>
                <c:pt idx="990">
                  <c:v>92.421609824301413</c:v>
                </c:pt>
                <c:pt idx="991">
                  <c:v>92.511906926722773</c:v>
                </c:pt>
                <c:pt idx="992">
                  <c:v>92.602201091871919</c:v>
                </c:pt>
                <c:pt idx="993">
                  <c:v>92.692492322803204</c:v>
                </c:pt>
                <c:pt idx="994">
                  <c:v>92.782780622565738</c:v>
                </c:pt>
                <c:pt idx="995">
                  <c:v>92.87306599420171</c:v>
                </c:pt>
                <c:pt idx="996">
                  <c:v>92.963348440747325</c:v>
                </c:pt>
                <c:pt idx="997">
                  <c:v>93.053627965232735</c:v>
                </c:pt>
                <c:pt idx="998">
                  <c:v>93.143904570681485</c:v>
                </c:pt>
                <c:pt idx="999">
                  <c:v>93.234178260111563</c:v>
                </c:pt>
                <c:pt idx="1000">
                  <c:v>93.324449036534162</c:v>
                </c:pt>
                <c:pt idx="1001">
                  <c:v>93.414716902954851</c:v>
                </c:pt>
                <c:pt idx="1002">
                  <c:v>93.504981862373072</c:v>
                </c:pt>
                <c:pt idx="1003">
                  <c:v>93.595243917781829</c:v>
                </c:pt>
                <c:pt idx="1004">
                  <c:v>93.685503072168473</c:v>
                </c:pt>
                <c:pt idx="1005">
                  <c:v>93.775759328513828</c:v>
                </c:pt>
                <c:pt idx="1006">
                  <c:v>93.866012689793294</c:v>
                </c:pt>
                <c:pt idx="1007">
                  <c:v>93.9562631589761</c:v>
                </c:pt>
                <c:pt idx="1008">
                  <c:v>94.046510739024782</c:v>
                </c:pt>
                <c:pt idx="1009">
                  <c:v>94.136755432897061</c:v>
                </c:pt>
                <c:pt idx="1010">
                  <c:v>94.226997243543849</c:v>
                </c:pt>
                <c:pt idx="1011">
                  <c:v>94.317236173910345</c:v>
                </c:pt>
                <c:pt idx="1012">
                  <c:v>94.40747222693615</c:v>
                </c:pt>
                <c:pt idx="1013">
                  <c:v>94.497705405554328</c:v>
                </c:pt>
                <c:pt idx="1014">
                  <c:v>94.587935712692442</c:v>
                </c:pt>
                <c:pt idx="1015">
                  <c:v>94.678163151272557</c:v>
                </c:pt>
                <c:pt idx="1016">
                  <c:v>94.768387724210399</c:v>
                </c:pt>
                <c:pt idx="1017">
                  <c:v>94.858609434415712</c:v>
                </c:pt>
                <c:pt idx="1018">
                  <c:v>94.948828284792896</c:v>
                </c:pt>
                <c:pt idx="1019">
                  <c:v>95.039044278240226</c:v>
                </c:pt>
                <c:pt idx="1020">
                  <c:v>95.129257417650365</c:v>
                </c:pt>
                <c:pt idx="1021">
                  <c:v>95.219467705910304</c:v>
                </c:pt>
                <c:pt idx="1022">
                  <c:v>95.309675145901011</c:v>
                </c:pt>
                <c:pt idx="1023">
                  <c:v>95.39987974049798</c:v>
                </c:pt>
                <c:pt idx="1024">
                  <c:v>95.490081492570781</c:v>
                </c:pt>
                <c:pt idx="1025">
                  <c:v>95.58028040498364</c:v>
                </c:pt>
                <c:pt idx="1026">
                  <c:v>95.670476480594402</c:v>
                </c:pt>
                <c:pt idx="1027">
                  <c:v>95.760669722256466</c:v>
                </c:pt>
                <c:pt idx="1028">
                  <c:v>95.850860132816095</c:v>
                </c:pt>
                <c:pt idx="1029">
                  <c:v>95.941047715115033</c:v>
                </c:pt>
                <c:pt idx="1030">
                  <c:v>96.031232471988815</c:v>
                </c:pt>
                <c:pt idx="1031">
                  <c:v>96.121414406267974</c:v>
                </c:pt>
                <c:pt idx="1032">
                  <c:v>96.211593520777186</c:v>
                </c:pt>
                <c:pt idx="1033">
                  <c:v>96.301769818335103</c:v>
                </c:pt>
                <c:pt idx="1034">
                  <c:v>96.391943301755475</c:v>
                </c:pt>
                <c:pt idx="1035">
                  <c:v>96.482113973846296</c:v>
                </c:pt>
                <c:pt idx="1036">
                  <c:v>96.572281837409832</c:v>
                </c:pt>
                <c:pt idx="1037">
                  <c:v>96.662446895243278</c:v>
                </c:pt>
                <c:pt idx="1038">
                  <c:v>96.752609150138071</c:v>
                </c:pt>
                <c:pt idx="1039">
                  <c:v>96.842768604880021</c:v>
                </c:pt>
                <c:pt idx="1040">
                  <c:v>96.932925262250265</c:v>
                </c:pt>
                <c:pt idx="1041">
                  <c:v>97.023079125023415</c:v>
                </c:pt>
                <c:pt idx="1042">
                  <c:v>97.113230195969351</c:v>
                </c:pt>
                <c:pt idx="1043">
                  <c:v>97.203378477852795</c:v>
                </c:pt>
                <c:pt idx="1044">
                  <c:v>97.293523973432144</c:v>
                </c:pt>
                <c:pt idx="1045">
                  <c:v>97.383666685461463</c:v>
                </c:pt>
                <c:pt idx="1046">
                  <c:v>97.473806616688549</c:v>
                </c:pt>
                <c:pt idx="1047">
                  <c:v>97.563943769856607</c:v>
                </c:pt>
                <c:pt idx="1048">
                  <c:v>97.654078147703231</c:v>
                </c:pt>
                <c:pt idx="1049">
                  <c:v>97.744209752960543</c:v>
                </c:pt>
                <c:pt idx="1050">
                  <c:v>97.834338588355521</c:v>
                </c:pt>
                <c:pt idx="1051">
                  <c:v>97.924464656610198</c:v>
                </c:pt>
                <c:pt idx="1052">
                  <c:v>98.014587960440466</c:v>
                </c:pt>
                <c:pt idx="1053">
                  <c:v>98.10470850255787</c:v>
                </c:pt>
                <c:pt idx="1054">
                  <c:v>98.194826285668498</c:v>
                </c:pt>
                <c:pt idx="1055">
                  <c:v>98.284941312473094</c:v>
                </c:pt>
                <c:pt idx="1056">
                  <c:v>98.375053585666819</c:v>
                </c:pt>
                <c:pt idx="1057">
                  <c:v>98.465163107940299</c:v>
                </c:pt>
                <c:pt idx="1058">
                  <c:v>98.555269881978845</c:v>
                </c:pt>
                <c:pt idx="1059">
                  <c:v>98.645373910462524</c:v>
                </c:pt>
                <c:pt idx="1060">
                  <c:v>98.735475196065934</c:v>
                </c:pt>
                <c:pt idx="1061">
                  <c:v>98.825573741459039</c:v>
                </c:pt>
                <c:pt idx="1062">
                  <c:v>98.915669549306841</c:v>
                </c:pt>
                <c:pt idx="1063">
                  <c:v>99.005762622268207</c:v>
                </c:pt>
                <c:pt idx="1064">
                  <c:v>99.095852962998308</c:v>
                </c:pt>
                <c:pt idx="1065">
                  <c:v>99.185940574145988</c:v>
                </c:pt>
                <c:pt idx="1066">
                  <c:v>99.276025458356344</c:v>
                </c:pt>
                <c:pt idx="1067">
                  <c:v>99.366107618267932</c:v>
                </c:pt>
                <c:pt idx="1068">
                  <c:v>99.456187056515517</c:v>
                </c:pt>
                <c:pt idx="1069">
                  <c:v>99.546263775728235</c:v>
                </c:pt>
                <c:pt idx="1070">
                  <c:v>99.636337778530361</c:v>
                </c:pt>
                <c:pt idx="1071">
                  <c:v>99.72640906754151</c:v>
                </c:pt>
                <c:pt idx="1072">
                  <c:v>99.816477645375599</c:v>
                </c:pt>
                <c:pt idx="1073">
                  <c:v>99.906543514642323</c:v>
                </c:pt>
                <c:pt idx="1074">
                  <c:v>99.996606677946033</c:v>
                </c:pt>
                <c:pt idx="1075">
                  <c:v>100.08666713788649</c:v>
                </c:pt>
                <c:pt idx="1076">
                  <c:v>100.17672489705799</c:v>
                </c:pt>
                <c:pt idx="1077">
                  <c:v>100.26677995805029</c:v>
                </c:pt>
                <c:pt idx="1078">
                  <c:v>100.3568323234483</c:v>
                </c:pt>
                <c:pt idx="1079">
                  <c:v>100.446881995832</c:v>
                </c:pt>
                <c:pt idx="1080">
                  <c:v>100.5369289777765</c:v>
                </c:pt>
                <c:pt idx="1081">
                  <c:v>100.62697327185219</c:v>
                </c:pt>
                <c:pt idx="1082">
                  <c:v>100.7170148806243</c:v>
                </c:pt>
                <c:pt idx="1083">
                  <c:v>100.8070538066534</c:v>
                </c:pt>
                <c:pt idx="1084">
                  <c:v>100.8970900524956</c:v>
                </c:pt>
                <c:pt idx="1085">
                  <c:v>100.98712362070179</c:v>
                </c:pt>
                <c:pt idx="1086">
                  <c:v>101.077154513818</c:v>
                </c:pt>
                <c:pt idx="1087">
                  <c:v>101.1671827343862</c:v>
                </c:pt>
                <c:pt idx="1088">
                  <c:v>101.25720828494281</c:v>
                </c:pt>
                <c:pt idx="1089">
                  <c:v>101.3472311680198</c:v>
                </c:pt>
                <c:pt idx="1090">
                  <c:v>101.4372513861446</c:v>
                </c:pt>
                <c:pt idx="1091">
                  <c:v>101.52726894183949</c:v>
                </c:pt>
                <c:pt idx="1092">
                  <c:v>101.61728383762279</c:v>
                </c:pt>
                <c:pt idx="1093">
                  <c:v>101.70729607600759</c:v>
                </c:pt>
                <c:pt idx="1094">
                  <c:v>101.7973056595019</c:v>
                </c:pt>
                <c:pt idx="1095">
                  <c:v>101.88731259061031</c:v>
                </c:pt>
                <c:pt idx="1096">
                  <c:v>101.9773168718315</c:v>
                </c:pt>
                <c:pt idx="1097">
                  <c:v>102.0673185056604</c:v>
                </c:pt>
                <c:pt idx="1098">
                  <c:v>102.15731749458671</c:v>
                </c:pt>
                <c:pt idx="1099">
                  <c:v>102.2473138410961</c:v>
                </c:pt>
                <c:pt idx="1100">
                  <c:v>102.3373075476689</c:v>
                </c:pt>
                <c:pt idx="1101">
                  <c:v>102.4272986167818</c:v>
                </c:pt>
                <c:pt idx="1102">
                  <c:v>102.51728705090601</c:v>
                </c:pt>
                <c:pt idx="1103">
                  <c:v>102.6072728525088</c:v>
                </c:pt>
                <c:pt idx="1104">
                  <c:v>102.69725602405281</c:v>
                </c:pt>
                <c:pt idx="1105">
                  <c:v>102.78723656799551</c:v>
                </c:pt>
                <c:pt idx="1106">
                  <c:v>102.8772144867912</c:v>
                </c:pt>
                <c:pt idx="1107">
                  <c:v>102.967189782888</c:v>
                </c:pt>
                <c:pt idx="1108">
                  <c:v>103.0571624587307</c:v>
                </c:pt>
                <c:pt idx="1109">
                  <c:v>103.1471325167595</c:v>
                </c:pt>
                <c:pt idx="1110">
                  <c:v>103.2370999594098</c:v>
                </c:pt>
                <c:pt idx="1111">
                  <c:v>103.3270647891125</c:v>
                </c:pt>
                <c:pt idx="1112">
                  <c:v>103.4170270082942</c:v>
                </c:pt>
                <c:pt idx="1113">
                  <c:v>103.5069866193774</c:v>
                </c:pt>
                <c:pt idx="1114">
                  <c:v>103.5969436247797</c:v>
                </c:pt>
                <c:pt idx="1115">
                  <c:v>103.68689802691421</c:v>
                </c:pt>
                <c:pt idx="1116">
                  <c:v>103.77684982819039</c:v>
                </c:pt>
                <c:pt idx="1117">
                  <c:v>103.8667990310125</c:v>
                </c:pt>
                <c:pt idx="1118">
                  <c:v>103.9567456377805</c:v>
                </c:pt>
                <c:pt idx="1119">
                  <c:v>104.0466896508905</c:v>
                </c:pt>
                <c:pt idx="1120">
                  <c:v>104.1366310727342</c:v>
                </c:pt>
                <c:pt idx="1121">
                  <c:v>104.2265699056987</c:v>
                </c:pt>
                <c:pt idx="1122">
                  <c:v>104.3165061521662</c:v>
                </c:pt>
                <c:pt idx="1123">
                  <c:v>104.40643981451601</c:v>
                </c:pt>
                <c:pt idx="1124">
                  <c:v>104.496370895122</c:v>
                </c:pt>
                <c:pt idx="1125">
                  <c:v>104.58629939635409</c:v>
                </c:pt>
                <c:pt idx="1126">
                  <c:v>104.6762253205778</c:v>
                </c:pt>
                <c:pt idx="1127">
                  <c:v>104.76614867015461</c:v>
                </c:pt>
                <c:pt idx="1128">
                  <c:v>104.8560694474418</c:v>
                </c:pt>
                <c:pt idx="1129">
                  <c:v>104.94598765479221</c:v>
                </c:pt>
                <c:pt idx="1130">
                  <c:v>105.0359032945544</c:v>
                </c:pt>
                <c:pt idx="1131">
                  <c:v>105.1258163690726</c:v>
                </c:pt>
                <c:pt idx="1132">
                  <c:v>105.2157268806873</c:v>
                </c:pt>
                <c:pt idx="1133">
                  <c:v>105.305634831734</c:v>
                </c:pt>
                <c:pt idx="1134">
                  <c:v>105.3955402245452</c:v>
                </c:pt>
                <c:pt idx="1135">
                  <c:v>105.48544306144829</c:v>
                </c:pt>
                <c:pt idx="1136">
                  <c:v>105.57534334476679</c:v>
                </c:pt>
                <c:pt idx="1137">
                  <c:v>105.6652410768197</c:v>
                </c:pt>
                <c:pt idx="1138">
                  <c:v>105.75513625992249</c:v>
                </c:pt>
                <c:pt idx="1139">
                  <c:v>105.8450288963862</c:v>
                </c:pt>
                <c:pt idx="1140">
                  <c:v>105.93491898851789</c:v>
                </c:pt>
                <c:pt idx="1141">
                  <c:v>106.0248065386201</c:v>
                </c:pt>
                <c:pt idx="1142">
                  <c:v>106.1146915489914</c:v>
                </c:pt>
                <c:pt idx="1143">
                  <c:v>106.2045740219268</c:v>
                </c:pt>
                <c:pt idx="1144">
                  <c:v>106.29445395971661</c:v>
                </c:pt>
                <c:pt idx="1145">
                  <c:v>106.38433136464749</c:v>
                </c:pt>
                <c:pt idx="1146">
                  <c:v>106.4742062390016</c:v>
                </c:pt>
                <c:pt idx="1147">
                  <c:v>106.5640785850575</c:v>
                </c:pt>
                <c:pt idx="1148">
                  <c:v>106.65394840508969</c:v>
                </c:pt>
                <c:pt idx="1149">
                  <c:v>106.74381570136811</c:v>
                </c:pt>
                <c:pt idx="1150">
                  <c:v>106.8336804761595</c:v>
                </c:pt>
                <c:pt idx="1151">
                  <c:v>106.9235427317258</c:v>
                </c:pt>
                <c:pt idx="1152">
                  <c:v>107.0134024703254</c:v>
                </c:pt>
                <c:pt idx="1153">
                  <c:v>107.1032596942127</c:v>
                </c:pt>
                <c:pt idx="1154">
                  <c:v>107.1931144056381</c:v>
                </c:pt>
                <c:pt idx="1155">
                  <c:v>107.28296660684759</c:v>
                </c:pt>
                <c:pt idx="1156">
                  <c:v>107.3728163000842</c:v>
                </c:pt>
                <c:pt idx="1157">
                  <c:v>107.4626634875862</c:v>
                </c:pt>
                <c:pt idx="1158">
                  <c:v>107.5525081715879</c:v>
                </c:pt>
                <c:pt idx="1159">
                  <c:v>107.6423503543205</c:v>
                </c:pt>
                <c:pt idx="1160">
                  <c:v>107.7321900380103</c:v>
                </c:pt>
                <c:pt idx="1161">
                  <c:v>107.8220272248803</c:v>
                </c:pt>
                <c:pt idx="1162">
                  <c:v>107.9118619171493</c:v>
                </c:pt>
                <c:pt idx="1163">
                  <c:v>108.0016941170326</c:v>
                </c:pt>
                <c:pt idx="1164">
                  <c:v>108.0915238267411</c:v>
                </c:pt>
                <c:pt idx="1165">
                  <c:v>108.1813510484825</c:v>
                </c:pt>
                <c:pt idx="1166">
                  <c:v>108.2711757844602</c:v>
                </c:pt>
                <c:pt idx="1167">
                  <c:v>108.36099803687389</c:v>
                </c:pt>
                <c:pt idx="1168">
                  <c:v>108.45081780791909</c:v>
                </c:pt>
                <c:pt idx="1169">
                  <c:v>108.5406350997882</c:v>
                </c:pt>
                <c:pt idx="1170">
                  <c:v>108.6304499146691</c:v>
                </c:pt>
                <c:pt idx="1171">
                  <c:v>108.7202622547465</c:v>
                </c:pt>
                <c:pt idx="1172">
                  <c:v>108.81007212220059</c:v>
                </c:pt>
                <c:pt idx="1173">
                  <c:v>108.8998795192087</c:v>
                </c:pt>
                <c:pt idx="1174">
                  <c:v>108.9896844479437</c:v>
                </c:pt>
                <c:pt idx="1175">
                  <c:v>109.0794869105747</c:v>
                </c:pt>
                <c:pt idx="1176">
                  <c:v>109.1692869092678</c:v>
                </c:pt>
                <c:pt idx="1177">
                  <c:v>109.259084446184</c:v>
                </c:pt>
                <c:pt idx="1178">
                  <c:v>109.3488795234821</c:v>
                </c:pt>
                <c:pt idx="1179">
                  <c:v>109.4386721433159</c:v>
                </c:pt>
                <c:pt idx="1180">
                  <c:v>109.5284623078367</c:v>
                </c:pt>
                <c:pt idx="1181">
                  <c:v>109.6182500191907</c:v>
                </c:pt>
                <c:pt idx="1182">
                  <c:v>109.7080352795217</c:v>
                </c:pt>
                <c:pt idx="1183">
                  <c:v>109.797818090969</c:v>
                </c:pt>
                <c:pt idx="1184">
                  <c:v>109.88759845566869</c:v>
                </c:pt>
                <c:pt idx="1185">
                  <c:v>109.977376375753</c:v>
                </c:pt>
                <c:pt idx="1186">
                  <c:v>110.0671518533502</c:v>
                </c:pt>
                <c:pt idx="1187">
                  <c:v>110.1569248905856</c:v>
                </c:pt>
                <c:pt idx="1188">
                  <c:v>110.2466954895803</c:v>
                </c:pt>
                <c:pt idx="1189">
                  <c:v>110.336463652452</c:v>
                </c:pt>
                <c:pt idx="1190">
                  <c:v>110.4262293813147</c:v>
                </c:pt>
                <c:pt idx="1191">
                  <c:v>110.51599267827901</c:v>
                </c:pt>
                <c:pt idx="1192">
                  <c:v>110.60575354545141</c:v>
                </c:pt>
                <c:pt idx="1193">
                  <c:v>110.69551198493561</c:v>
                </c:pt>
                <c:pt idx="1194">
                  <c:v>110.7852679988308</c:v>
                </c:pt>
                <c:pt idx="1195">
                  <c:v>110.8750215892337</c:v>
                </c:pt>
                <c:pt idx="1196">
                  <c:v>110.96477275823619</c:v>
                </c:pt>
                <c:pt idx="1197">
                  <c:v>111.0545215079275</c:v>
                </c:pt>
                <c:pt idx="1198">
                  <c:v>111.1442678403933</c:v>
                </c:pt>
                <c:pt idx="1199">
                  <c:v>111.23401175771519</c:v>
                </c:pt>
                <c:pt idx="1200">
                  <c:v>111.3237532619716</c:v>
                </c:pt>
                <c:pt idx="1201">
                  <c:v>111.41349235523749</c:v>
                </c:pt>
                <c:pt idx="1202">
                  <c:v>111.5032290395841</c:v>
                </c:pt>
                <c:pt idx="1203">
                  <c:v>111.59296331707959</c:v>
                </c:pt>
                <c:pt idx="1204">
                  <c:v>111.68269518978779</c:v>
                </c:pt>
                <c:pt idx="1205">
                  <c:v>111.7724246597698</c:v>
                </c:pt>
                <c:pt idx="1206">
                  <c:v>111.862151729083</c:v>
                </c:pt>
                <c:pt idx="1207">
                  <c:v>111.9518763997814</c:v>
                </c:pt>
                <c:pt idx="1208">
                  <c:v>112.0415986739154</c:v>
                </c:pt>
                <c:pt idx="1209">
                  <c:v>112.1313185535321</c:v>
                </c:pt>
                <c:pt idx="1210">
                  <c:v>112.2210360406751</c:v>
                </c:pt>
                <c:pt idx="1211">
                  <c:v>112.3107511373843</c:v>
                </c:pt>
                <c:pt idx="1212">
                  <c:v>112.40046384569661</c:v>
                </c:pt>
                <c:pt idx="1213">
                  <c:v>112.49017416764551</c:v>
                </c:pt>
                <c:pt idx="1214">
                  <c:v>112.57988210526049</c:v>
                </c:pt>
                <c:pt idx="1215">
                  <c:v>112.6695876605685</c:v>
                </c:pt>
                <c:pt idx="1216">
                  <c:v>112.75929083559259</c:v>
                </c:pt>
                <c:pt idx="1217">
                  <c:v>112.8489916323522</c:v>
                </c:pt>
                <c:pt idx="1218">
                  <c:v>112.938690052864</c:v>
                </c:pt>
                <c:pt idx="1219">
                  <c:v>113.028386099141</c:v>
                </c:pt>
                <c:pt idx="1220">
                  <c:v>113.1180797731927</c:v>
                </c:pt>
                <c:pt idx="1221">
                  <c:v>113.2077710770255</c:v>
                </c:pt>
                <c:pt idx="1222">
                  <c:v>113.2974600126425</c:v>
                </c:pt>
                <c:pt idx="1223">
                  <c:v>113.387146582043</c:v>
                </c:pt>
                <c:pt idx="1224">
                  <c:v>113.47683078722351</c:v>
                </c:pt>
                <c:pt idx="1225">
                  <c:v>113.5665126301773</c:v>
                </c:pt>
                <c:pt idx="1226">
                  <c:v>113.65619211289371</c:v>
                </c:pt>
                <c:pt idx="1227">
                  <c:v>113.7458692373594</c:v>
                </c:pt>
                <c:pt idx="1228">
                  <c:v>113.83554400555749</c:v>
                </c:pt>
                <c:pt idx="1229">
                  <c:v>113.9252164194673</c:v>
                </c:pt>
                <c:pt idx="1230">
                  <c:v>114.0148864810661</c:v>
                </c:pt>
                <c:pt idx="1231">
                  <c:v>114.1045541923267</c:v>
                </c:pt>
                <c:pt idx="1232">
                  <c:v>114.1942195552196</c:v>
                </c:pt>
                <c:pt idx="1233">
                  <c:v>114.283882571711</c:v>
                </c:pt>
                <c:pt idx="1234">
                  <c:v>114.3735432437651</c:v>
                </c:pt>
                <c:pt idx="1235">
                  <c:v>114.46320157334171</c:v>
                </c:pt>
                <c:pt idx="1236">
                  <c:v>114.5528575623984</c:v>
                </c:pt>
                <c:pt idx="1237">
                  <c:v>114.64251121288849</c:v>
                </c:pt>
                <c:pt idx="1238">
                  <c:v>114.7321625267631</c:v>
                </c:pt>
                <c:pt idx="1239">
                  <c:v>114.82181150596939</c:v>
                </c:pt>
                <c:pt idx="1240">
                  <c:v>114.9114581524521</c:v>
                </c:pt>
                <c:pt idx="1241">
                  <c:v>115.001102468152</c:v>
                </c:pt>
                <c:pt idx="1242">
                  <c:v>115.0907444550069</c:v>
                </c:pt>
                <c:pt idx="1243">
                  <c:v>115.18038411495171</c:v>
                </c:pt>
                <c:pt idx="1244">
                  <c:v>115.2700214499183</c:v>
                </c:pt>
                <c:pt idx="1245">
                  <c:v>115.3596564618345</c:v>
                </c:pt>
                <c:pt idx="1246">
                  <c:v>115.44928915262609</c:v>
                </c:pt>
                <c:pt idx="1247">
                  <c:v>115.5389195242149</c:v>
                </c:pt>
                <c:pt idx="1248">
                  <c:v>115.6285475785202</c:v>
                </c:pt>
                <c:pt idx="1249">
                  <c:v>115.7181733174578</c:v>
                </c:pt>
                <c:pt idx="1250">
                  <c:v>115.8077967429403</c:v>
                </c:pt>
                <c:pt idx="1251">
                  <c:v>115.89741785687769</c:v>
                </c:pt>
                <c:pt idx="1252">
                  <c:v>115.98703666117611</c:v>
                </c:pt>
                <c:pt idx="1253">
                  <c:v>116.0766531577396</c:v>
                </c:pt>
                <c:pt idx="1254">
                  <c:v>116.1662673484681</c:v>
                </c:pt>
                <c:pt idx="1255">
                  <c:v>116.2558792352588</c:v>
                </c:pt>
                <c:pt idx="1256">
                  <c:v>116.34548882000659</c:v>
                </c:pt>
                <c:pt idx="1257">
                  <c:v>116.4350961046021</c:v>
                </c:pt>
                <c:pt idx="1258">
                  <c:v>116.52470109093341</c:v>
                </c:pt>
                <c:pt idx="1259">
                  <c:v>116.6143037808861</c:v>
                </c:pt>
                <c:pt idx="1260">
                  <c:v>116.70390417634169</c:v>
                </c:pt>
                <c:pt idx="1261">
                  <c:v>116.79350227917941</c:v>
                </c:pt>
                <c:pt idx="1262">
                  <c:v>116.8830980912753</c:v>
                </c:pt>
                <c:pt idx="1263">
                  <c:v>116.9726916145019</c:v>
                </c:pt>
                <c:pt idx="1264">
                  <c:v>117.0622828507294</c:v>
                </c:pt>
                <c:pt idx="1265">
                  <c:v>117.1518718018251</c:v>
                </c:pt>
                <c:pt idx="1266">
                  <c:v>117.2414584696524</c:v>
                </c:pt>
                <c:pt idx="1267">
                  <c:v>117.3310428560725</c:v>
                </c:pt>
                <c:pt idx="1268">
                  <c:v>117.42062496294309</c:v>
                </c:pt>
                <c:pt idx="1269">
                  <c:v>117.51020479211959</c:v>
                </c:pt>
                <c:pt idx="1270">
                  <c:v>117.59978234545341</c:v>
                </c:pt>
                <c:pt idx="1271">
                  <c:v>117.6893576247944</c:v>
                </c:pt>
                <c:pt idx="1272">
                  <c:v>117.778930631988</c:v>
                </c:pt>
                <c:pt idx="1273">
                  <c:v>117.8685013688776</c:v>
                </c:pt>
                <c:pt idx="1274">
                  <c:v>117.9580698373033</c:v>
                </c:pt>
                <c:pt idx="1275">
                  <c:v>118.0476360391022</c:v>
                </c:pt>
                <c:pt idx="1276">
                  <c:v>118.1371999761092</c:v>
                </c:pt>
                <c:pt idx="1277">
                  <c:v>118.2267616501555</c:v>
                </c:pt>
                <c:pt idx="1278">
                  <c:v>118.3163210630693</c:v>
                </c:pt>
                <c:pt idx="1279">
                  <c:v>118.4058782166764</c:v>
                </c:pt>
                <c:pt idx="1280">
                  <c:v>118.4954331127995</c:v>
                </c:pt>
                <c:pt idx="1281">
                  <c:v>118.58498575325839</c:v>
                </c:pt>
                <c:pt idx="1282">
                  <c:v>118.6745361398701</c:v>
                </c:pt>
                <c:pt idx="1283">
                  <c:v>118.76408427444851</c:v>
                </c:pt>
                <c:pt idx="1284">
                  <c:v>118.8536301588051</c:v>
                </c:pt>
                <c:pt idx="1285">
                  <c:v>118.94317379474781</c:v>
                </c:pt>
                <c:pt idx="1286">
                  <c:v>119.03271518408221</c:v>
                </c:pt>
                <c:pt idx="1287">
                  <c:v>119.12225432861089</c:v>
                </c:pt>
                <c:pt idx="1288">
                  <c:v>119.2117912301335</c:v>
                </c:pt>
                <c:pt idx="1289">
                  <c:v>119.3013258904474</c:v>
                </c:pt>
                <c:pt idx="1290">
                  <c:v>119.39085831134599</c:v>
                </c:pt>
                <c:pt idx="1291">
                  <c:v>119.4803884946212</c:v>
                </c:pt>
                <c:pt idx="1292">
                  <c:v>119.5699164420609</c:v>
                </c:pt>
                <c:pt idx="1293">
                  <c:v>119.6594421554513</c:v>
                </c:pt>
                <c:pt idx="1294">
                  <c:v>119.7489656365746</c:v>
                </c:pt>
                <c:pt idx="1295">
                  <c:v>119.8384868872112</c:v>
                </c:pt>
                <c:pt idx="1296">
                  <c:v>119.92800590913819</c:v>
                </c:pt>
                <c:pt idx="1297">
                  <c:v>120.01752270413</c:v>
                </c:pt>
                <c:pt idx="1298">
                  <c:v>120.1070372739586</c:v>
                </c:pt>
                <c:pt idx="1299">
                  <c:v>120.1965496203923</c:v>
                </c:pt>
                <c:pt idx="1300">
                  <c:v>120.2860597451978</c:v>
                </c:pt>
                <c:pt idx="1301">
                  <c:v>120.37556765013809</c:v>
                </c:pt>
                <c:pt idx="1302">
                  <c:v>120.4650733369738</c:v>
                </c:pt>
                <c:pt idx="1303">
                  <c:v>120.55457680746321</c:v>
                </c:pt>
                <c:pt idx="1304">
                  <c:v>120.64407806336099</c:v>
                </c:pt>
                <c:pt idx="1305">
                  <c:v>120.7335771064196</c:v>
                </c:pt>
                <c:pt idx="1306">
                  <c:v>120.8230739383888</c:v>
                </c:pt>
                <c:pt idx="1307">
                  <c:v>120.9125685610155</c:v>
                </c:pt>
                <c:pt idx="1308">
                  <c:v>121.00206097604379</c:v>
                </c:pt>
                <c:pt idx="1309">
                  <c:v>121.09155118521549</c:v>
                </c:pt>
                <c:pt idx="1310">
                  <c:v>121.181039190269</c:v>
                </c:pt>
                <c:pt idx="1311">
                  <c:v>121.27052499294091</c:v>
                </c:pt>
                <c:pt idx="1312">
                  <c:v>121.3600085949644</c:v>
                </c:pt>
                <c:pt idx="1313">
                  <c:v>121.44948999807031</c:v>
                </c:pt>
                <c:pt idx="1314">
                  <c:v>121.5389692039865</c:v>
                </c:pt>
                <c:pt idx="1315">
                  <c:v>121.6284462144383</c:v>
                </c:pt>
                <c:pt idx="1316">
                  <c:v>121.717921031149</c:v>
                </c:pt>
                <c:pt idx="1317">
                  <c:v>121.807393655838</c:v>
                </c:pt>
                <c:pt idx="1318">
                  <c:v>121.89686409022281</c:v>
                </c:pt>
                <c:pt idx="1319">
                  <c:v>121.9863323360188</c:v>
                </c:pt>
                <c:pt idx="1320">
                  <c:v>122.07579839493761</c:v>
                </c:pt>
                <c:pt idx="1321">
                  <c:v>122.16526226868859</c:v>
                </c:pt>
                <c:pt idx="1322">
                  <c:v>122.254723958979</c:v>
                </c:pt>
                <c:pt idx="1323">
                  <c:v>122.34418346751281</c:v>
                </c:pt>
                <c:pt idx="1324">
                  <c:v>122.43364079599191</c:v>
                </c:pt>
                <c:pt idx="1325">
                  <c:v>122.52309594611459</c:v>
                </c:pt>
                <c:pt idx="1326">
                  <c:v>122.6125489195784</c:v>
                </c:pt>
                <c:pt idx="1327">
                  <c:v>122.70199971807629</c:v>
                </c:pt>
                <c:pt idx="1328">
                  <c:v>122.79144834329971</c:v>
                </c:pt>
                <c:pt idx="1329">
                  <c:v>122.8808947969374</c:v>
                </c:pt>
                <c:pt idx="1330">
                  <c:v>122.9703390806753</c:v>
                </c:pt>
                <c:pt idx="1331">
                  <c:v>123.05978119619689</c:v>
                </c:pt>
                <c:pt idx="1332">
                  <c:v>123.14922114518291</c:v>
                </c:pt>
                <c:pt idx="1333">
                  <c:v>123.23865892931209</c:v>
                </c:pt>
                <c:pt idx="1334">
                  <c:v>123.32809455025991</c:v>
                </c:pt>
                <c:pt idx="1335">
                  <c:v>123.4175280096995</c:v>
                </c:pt>
                <c:pt idx="1336">
                  <c:v>123.5069593093021</c:v>
                </c:pt>
                <c:pt idx="1337">
                  <c:v>123.59638845073511</c:v>
                </c:pt>
                <c:pt idx="1338">
                  <c:v>123.68581543566479</c:v>
                </c:pt>
                <c:pt idx="1339">
                  <c:v>123.7752402657536</c:v>
                </c:pt>
                <c:pt idx="1340">
                  <c:v>123.8646629426628</c:v>
                </c:pt>
                <c:pt idx="1341">
                  <c:v>123.9540834680498</c:v>
                </c:pt>
                <c:pt idx="1342">
                  <c:v>124.0435018435704</c:v>
                </c:pt>
                <c:pt idx="1343">
                  <c:v>124.13291807087749</c:v>
                </c:pt>
                <c:pt idx="1344">
                  <c:v>124.2223321516219</c:v>
                </c:pt>
                <c:pt idx="1345">
                  <c:v>124.3117440874514</c:v>
                </c:pt>
                <c:pt idx="1346">
                  <c:v>124.40115388001161</c:v>
                </c:pt>
                <c:pt idx="1347">
                  <c:v>124.4905615309456</c:v>
                </c:pt>
                <c:pt idx="1348">
                  <c:v>124.5799670418936</c:v>
                </c:pt>
                <c:pt idx="1349">
                  <c:v>124.6693704144941</c:v>
                </c:pt>
                <c:pt idx="1350">
                  <c:v>124.7587716503829</c:v>
                </c:pt>
                <c:pt idx="1351">
                  <c:v>124.8481707511929</c:v>
                </c:pt>
                <c:pt idx="1352">
                  <c:v>124.9375677185546</c:v>
                </c:pt>
                <c:pt idx="1353">
                  <c:v>125.0269625540965</c:v>
                </c:pt>
                <c:pt idx="1354">
                  <c:v>125.1163552594444</c:v>
                </c:pt>
                <c:pt idx="1355">
                  <c:v>125.20574583622189</c:v>
                </c:pt>
                <c:pt idx="1356">
                  <c:v>125.2951342860497</c:v>
                </c:pt>
                <c:pt idx="1357">
                  <c:v>125.3845206105463</c:v>
                </c:pt>
                <c:pt idx="1358">
                  <c:v>125.4739048113282</c:v>
                </c:pt>
                <c:pt idx="1359">
                  <c:v>125.5632868900083</c:v>
                </c:pt>
                <c:pt idx="1360">
                  <c:v>125.65266684819851</c:v>
                </c:pt>
                <c:pt idx="1361">
                  <c:v>125.7420446875077</c:v>
                </c:pt>
                <c:pt idx="1362">
                  <c:v>125.83142040954181</c:v>
                </c:pt>
                <c:pt idx="1363">
                  <c:v>125.9207940159056</c:v>
                </c:pt>
                <c:pt idx="1364">
                  <c:v>126.0101655082001</c:v>
                </c:pt>
                <c:pt idx="1365">
                  <c:v>126.099534888025</c:v>
                </c:pt>
                <c:pt idx="1366">
                  <c:v>126.18890215697709</c:v>
                </c:pt>
                <c:pt idx="1367">
                  <c:v>126.2782673166507</c:v>
                </c:pt>
                <c:pt idx="1368">
                  <c:v>126.3676303686386</c:v>
                </c:pt>
                <c:pt idx="1369">
                  <c:v>126.4569913145296</c:v>
                </c:pt>
                <c:pt idx="1370">
                  <c:v>126.54635015591241</c:v>
                </c:pt>
                <c:pt idx="1371">
                  <c:v>126.635706894371</c:v>
                </c:pt>
                <c:pt idx="1372">
                  <c:v>126.72506153148851</c:v>
                </c:pt>
                <c:pt idx="1373">
                  <c:v>126.81441406884549</c:v>
                </c:pt>
                <c:pt idx="1374">
                  <c:v>126.9037645080199</c:v>
                </c:pt>
                <c:pt idx="1375">
                  <c:v>126.99311285058739</c:v>
                </c:pt>
                <c:pt idx="1376">
                  <c:v>127.0824590981213</c:v>
                </c:pt>
                <c:pt idx="1377">
                  <c:v>127.1718032521928</c:v>
                </c:pt>
                <c:pt idx="1378">
                  <c:v>127.26114531437069</c:v>
                </c:pt>
                <c:pt idx="1379">
                  <c:v>127.3504852862214</c:v>
                </c:pt>
                <c:pt idx="1380">
                  <c:v>127.43982316930899</c:v>
                </c:pt>
                <c:pt idx="1381">
                  <c:v>127.52915896519529</c:v>
                </c:pt>
                <c:pt idx="1382">
                  <c:v>127.6184926754397</c:v>
                </c:pt>
                <c:pt idx="1383">
                  <c:v>127.7078243016001</c:v>
                </c:pt>
                <c:pt idx="1384">
                  <c:v>127.7971538452304</c:v>
                </c:pt>
                <c:pt idx="1385">
                  <c:v>127.8864813078841</c:v>
                </c:pt>
                <c:pt idx="1386">
                  <c:v>127.9758066911114</c:v>
                </c:pt>
                <c:pt idx="1387">
                  <c:v>128.06512999646031</c:v>
                </c:pt>
                <c:pt idx="1388">
                  <c:v>128.15445122547661</c:v>
                </c:pt>
                <c:pt idx="1389">
                  <c:v>128.24377037970399</c:v>
                </c:pt>
                <c:pt idx="1390">
                  <c:v>128.33308746068411</c:v>
                </c:pt>
                <c:pt idx="1391">
                  <c:v>128.4224024699553</c:v>
                </c:pt>
                <c:pt idx="1392">
                  <c:v>128.5117154090552</c:v>
                </c:pt>
                <c:pt idx="1393">
                  <c:v>128.6010262795179</c:v>
                </c:pt>
                <c:pt idx="1394">
                  <c:v>128.69033508287589</c:v>
                </c:pt>
                <c:pt idx="1395">
                  <c:v>128.77964182065941</c:v>
                </c:pt>
                <c:pt idx="1396">
                  <c:v>128.868946494396</c:v>
                </c:pt>
                <c:pt idx="1397">
                  <c:v>128.9582491056114</c:v>
                </c:pt>
                <c:pt idx="1398">
                  <c:v>129.0475496558297</c:v>
                </c:pt>
                <c:pt idx="1399">
                  <c:v>129.13684814657131</c:v>
                </c:pt>
                <c:pt idx="1400">
                  <c:v>129.2261445793556</c:v>
                </c:pt>
                <c:pt idx="1401">
                  <c:v>129.31543895569951</c:v>
                </c:pt>
                <c:pt idx="1402">
                  <c:v>129.40473127711769</c:v>
                </c:pt>
                <c:pt idx="1403">
                  <c:v>129.494021545122</c:v>
                </c:pt>
                <c:pt idx="1404">
                  <c:v>129.5833097612234</c:v>
                </c:pt>
                <c:pt idx="1405">
                  <c:v>129.6725959269294</c:v>
                </c:pt>
                <c:pt idx="1406">
                  <c:v>129.7618800437462</c:v>
                </c:pt>
                <c:pt idx="1407">
                  <c:v>129.85116211317751</c:v>
                </c:pt>
                <c:pt idx="1408">
                  <c:v>129.94044213672461</c:v>
                </c:pt>
                <c:pt idx="1409">
                  <c:v>130.02972011588679</c:v>
                </c:pt>
                <c:pt idx="1410">
                  <c:v>130.1189960521618</c:v>
                </c:pt>
                <c:pt idx="1411">
                  <c:v>130.2082699470445</c:v>
                </c:pt>
                <c:pt idx="1412">
                  <c:v>130.29754180202721</c:v>
                </c:pt>
                <c:pt idx="1413">
                  <c:v>130.38681161860131</c:v>
                </c:pt>
                <c:pt idx="1414">
                  <c:v>130.4760793982548</c:v>
                </c:pt>
                <c:pt idx="1415">
                  <c:v>130.56534514247471</c:v>
                </c:pt>
                <c:pt idx="1416">
                  <c:v>130.65460885274501</c:v>
                </c:pt>
                <c:pt idx="1417">
                  <c:v>130.74387053054809</c:v>
                </c:pt>
                <c:pt idx="1418">
                  <c:v>130.83313017736421</c:v>
                </c:pt>
                <c:pt idx="1419">
                  <c:v>130.9223877946709</c:v>
                </c:pt>
                <c:pt idx="1420">
                  <c:v>131.01164338394409</c:v>
                </c:pt>
                <c:pt idx="1421">
                  <c:v>131.1008969466576</c:v>
                </c:pt>
                <c:pt idx="1422">
                  <c:v>131.1901484842827</c:v>
                </c:pt>
                <c:pt idx="1423">
                  <c:v>131.27939799828951</c:v>
                </c:pt>
                <c:pt idx="1424">
                  <c:v>131.36864549014521</c:v>
                </c:pt>
                <c:pt idx="1425">
                  <c:v>131.45789096131509</c:v>
                </c:pt>
                <c:pt idx="1426">
                  <c:v>131.547134413262</c:v>
                </c:pt>
                <c:pt idx="1427">
                  <c:v>131.63637584744771</c:v>
                </c:pt>
                <c:pt idx="1428">
                  <c:v>131.7256152653309</c:v>
                </c:pt>
                <c:pt idx="1429">
                  <c:v>131.81485266836859</c:v>
                </c:pt>
                <c:pt idx="1430">
                  <c:v>131.90408805801599</c:v>
                </c:pt>
                <c:pt idx="1431">
                  <c:v>131.9933214357257</c:v>
                </c:pt>
                <c:pt idx="1432">
                  <c:v>132.0825528029483</c:v>
                </c:pt>
                <c:pt idx="1433">
                  <c:v>132.1717821611328</c:v>
                </c:pt>
                <c:pt idx="1434">
                  <c:v>132.26100951172609</c:v>
                </c:pt>
                <c:pt idx="1435">
                  <c:v>132.35023485617259</c:v>
                </c:pt>
                <c:pt idx="1436">
                  <c:v>132.4394581959144</c:v>
                </c:pt>
                <c:pt idx="1437">
                  <c:v>132.52867953239291</c:v>
                </c:pt>
                <c:pt idx="1438">
                  <c:v>132.61789886704611</c:v>
                </c:pt>
                <c:pt idx="1439">
                  <c:v>132.70711620131061</c:v>
                </c:pt>
                <c:pt idx="1440">
                  <c:v>132.79633153662061</c:v>
                </c:pt>
                <c:pt idx="1441">
                  <c:v>132.88554487440931</c:v>
                </c:pt>
                <c:pt idx="1442">
                  <c:v>132.9747562161061</c:v>
                </c:pt>
                <c:pt idx="1443">
                  <c:v>133.0639655631399</c:v>
                </c:pt>
                <c:pt idx="1444">
                  <c:v>133.153172916937</c:v>
                </c:pt>
                <c:pt idx="1445">
                  <c:v>133.2423782789219</c:v>
                </c:pt>
                <c:pt idx="1446">
                  <c:v>133.33158165051671</c:v>
                </c:pt>
                <c:pt idx="1447">
                  <c:v>133.4207830331419</c:v>
                </c:pt>
                <c:pt idx="1448">
                  <c:v>133.5099824282162</c:v>
                </c:pt>
                <c:pt idx="1449">
                  <c:v>133.59917983715539</c:v>
                </c:pt>
                <c:pt idx="1450">
                  <c:v>133.6883752613742</c:v>
                </c:pt>
                <c:pt idx="1451">
                  <c:v>133.77756870228521</c:v>
                </c:pt>
                <c:pt idx="1452">
                  <c:v>133.86676016129829</c:v>
                </c:pt>
                <c:pt idx="1453">
                  <c:v>133.95594963982251</c:v>
                </c:pt>
                <c:pt idx="1454">
                  <c:v>134.045137139264</c:v>
                </c:pt>
                <c:pt idx="1455">
                  <c:v>134.13432266102731</c:v>
                </c:pt>
                <c:pt idx="1456">
                  <c:v>134.22350620651551</c:v>
                </c:pt>
                <c:pt idx="1457">
                  <c:v>134.31268777712839</c:v>
                </c:pt>
                <c:pt idx="1458">
                  <c:v>134.40186737426541</c:v>
                </c:pt>
                <c:pt idx="1459">
                  <c:v>134.49104499932281</c:v>
                </c:pt>
                <c:pt idx="1460">
                  <c:v>134.58022065369511</c:v>
                </c:pt>
                <c:pt idx="1461">
                  <c:v>134.66939433877599</c:v>
                </c:pt>
                <c:pt idx="1462">
                  <c:v>134.75856605595561</c:v>
                </c:pt>
                <c:pt idx="1463">
                  <c:v>134.84773580662329</c:v>
                </c:pt>
                <c:pt idx="1464">
                  <c:v>134.93690359216569</c:v>
                </c:pt>
                <c:pt idx="1465">
                  <c:v>135.0260694139682</c:v>
                </c:pt>
                <c:pt idx="1466">
                  <c:v>135.11523327341419</c:v>
                </c:pt>
                <c:pt idx="1467">
                  <c:v>135.20439517188441</c:v>
                </c:pt>
                <c:pt idx="1468">
                  <c:v>135.2935551107586</c:v>
                </c:pt>
                <c:pt idx="1469">
                  <c:v>135.38271309141419</c:v>
                </c:pt>
                <c:pt idx="1470">
                  <c:v>135.47186911522641</c:v>
                </c:pt>
                <c:pt idx="1471">
                  <c:v>135.56102318356909</c:v>
                </c:pt>
                <c:pt idx="1472">
                  <c:v>135.65017529781429</c:v>
                </c:pt>
                <c:pt idx="1473">
                  <c:v>135.73932545933141</c:v>
                </c:pt>
                <c:pt idx="1474">
                  <c:v>135.8284736694886</c:v>
                </c:pt>
                <c:pt idx="1475">
                  <c:v>135.91761992965189</c:v>
                </c:pt>
                <c:pt idx="1476">
                  <c:v>136.00676424118529</c:v>
                </c:pt>
                <c:pt idx="1477">
                  <c:v>136.09590660545149</c:v>
                </c:pt>
                <c:pt idx="1478">
                  <c:v>136.18504702381071</c:v>
                </c:pt>
                <c:pt idx="1479">
                  <c:v>136.27418549762169</c:v>
                </c:pt>
                <c:pt idx="1480">
                  <c:v>136.36332202824079</c:v>
                </c:pt>
                <c:pt idx="1481">
                  <c:v>136.4524566170231</c:v>
                </c:pt>
                <c:pt idx="1482">
                  <c:v>136.5415892653217</c:v>
                </c:pt>
                <c:pt idx="1483">
                  <c:v>136.63071997448719</c:v>
                </c:pt>
                <c:pt idx="1484">
                  <c:v>136.7198487458696</c:v>
                </c:pt>
                <c:pt idx="1485">
                  <c:v>136.80897558081571</c:v>
                </c:pt>
                <c:pt idx="1486">
                  <c:v>136.89810048067201</c:v>
                </c:pt>
                <c:pt idx="1487">
                  <c:v>136.98722344678109</c:v>
                </c:pt>
                <c:pt idx="1488">
                  <c:v>137.0763444804856</c:v>
                </c:pt>
                <c:pt idx="1489">
                  <c:v>137.16546358312519</c:v>
                </c:pt>
                <c:pt idx="1490">
                  <c:v>137.25458075603851</c:v>
                </c:pt>
                <c:pt idx="1491">
                  <c:v>137.34369600056181</c:v>
                </c:pt>
                <c:pt idx="1492">
                  <c:v>137.43280931802991</c:v>
                </c:pt>
                <c:pt idx="1493">
                  <c:v>137.5219207097752</c:v>
                </c:pt>
                <c:pt idx="1494">
                  <c:v>137.61103017712881</c:v>
                </c:pt>
                <c:pt idx="1495">
                  <c:v>137.70013772142019</c:v>
                </c:pt>
                <c:pt idx="1496">
                  <c:v>137.7892433439763</c:v>
                </c:pt>
                <c:pt idx="1497">
                  <c:v>137.87834704612271</c:v>
                </c:pt>
                <c:pt idx="1498">
                  <c:v>137.96744882918361</c:v>
                </c:pt>
                <c:pt idx="1499">
                  <c:v>138.0565486944806</c:v>
                </c:pt>
                <c:pt idx="1500">
                  <c:v>138.14564664333369</c:v>
                </c:pt>
                <c:pt idx="1501">
                  <c:v>138.23474267706189</c:v>
                </c:pt>
                <c:pt idx="1502">
                  <c:v>138.32383679698111</c:v>
                </c:pt>
                <c:pt idx="1503">
                  <c:v>138.41292900440661</c:v>
                </c:pt>
                <c:pt idx="1504">
                  <c:v>138.50201930065151</c:v>
                </c:pt>
                <c:pt idx="1505">
                  <c:v>138.59110768702629</c:v>
                </c:pt>
                <c:pt idx="1506">
                  <c:v>138.68019416484151</c:v>
                </c:pt>
                <c:pt idx="1507">
                  <c:v>138.7692787354041</c:v>
                </c:pt>
                <c:pt idx="1508">
                  <c:v>138.8583614000205</c:v>
                </c:pt>
                <c:pt idx="1509">
                  <c:v>138.94744215999469</c:v>
                </c:pt>
                <c:pt idx="1510">
                  <c:v>139.03652101662911</c:v>
                </c:pt>
                <c:pt idx="1511">
                  <c:v>139.12559797122501</c:v>
                </c:pt>
                <c:pt idx="1512">
                  <c:v>139.21467302508029</c:v>
                </c:pt>
                <c:pt idx="1513">
                  <c:v>139.303746179493</c:v>
                </c:pt>
                <c:pt idx="1514">
                  <c:v>139.3928174357583</c:v>
                </c:pt>
                <c:pt idx="1515">
                  <c:v>139.48188679517</c:v>
                </c:pt>
                <c:pt idx="1516">
                  <c:v>139.57095425901969</c:v>
                </c:pt>
                <c:pt idx="1517">
                  <c:v>139.66001982859831</c:v>
                </c:pt>
                <c:pt idx="1518">
                  <c:v>139.74908350519431</c:v>
                </c:pt>
                <c:pt idx="1519">
                  <c:v>139.83814529009379</c:v>
                </c:pt>
                <c:pt idx="1520">
                  <c:v>139.9272051845825</c:v>
                </c:pt>
                <c:pt idx="1521">
                  <c:v>140.01626318994349</c:v>
                </c:pt>
                <c:pt idx="1522">
                  <c:v>140.10531930745901</c:v>
                </c:pt>
                <c:pt idx="1523">
                  <c:v>140.1943735384078</c:v>
                </c:pt>
                <c:pt idx="1524">
                  <c:v>140.2834258840692</c:v>
                </c:pt>
                <c:pt idx="1525">
                  <c:v>140.37247634571941</c:v>
                </c:pt>
                <c:pt idx="1526">
                  <c:v>140.46152492463301</c:v>
                </c:pt>
                <c:pt idx="1527">
                  <c:v>140.5505716220836</c:v>
                </c:pt>
                <c:pt idx="1528">
                  <c:v>140.63961643934189</c:v>
                </c:pt>
                <c:pt idx="1529">
                  <c:v>140.72865937767841</c:v>
                </c:pt>
                <c:pt idx="1530">
                  <c:v>140.81770043836099</c:v>
                </c:pt>
                <c:pt idx="1531">
                  <c:v>140.90673962265589</c:v>
                </c:pt>
                <c:pt idx="1532">
                  <c:v>140.99577693182769</c:v>
                </c:pt>
                <c:pt idx="1533">
                  <c:v>141.08481236713979</c:v>
                </c:pt>
                <c:pt idx="1534">
                  <c:v>141.17384592985309</c:v>
                </c:pt>
                <c:pt idx="1535">
                  <c:v>141.26287762122789</c:v>
                </c:pt>
                <c:pt idx="1536">
                  <c:v>141.35190744252159</c:v>
                </c:pt>
                <c:pt idx="1537">
                  <c:v>141.44093539499059</c:v>
                </c:pt>
                <c:pt idx="1538">
                  <c:v>141.52996147989001</c:v>
                </c:pt>
                <c:pt idx="1539">
                  <c:v>141.6189856984725</c:v>
                </c:pt>
                <c:pt idx="1540">
                  <c:v>141.7080080519894</c:v>
                </c:pt>
                <c:pt idx="1541">
                  <c:v>141.79702854169099</c:v>
                </c:pt>
                <c:pt idx="1542">
                  <c:v>141.8860471688246</c:v>
                </c:pt>
                <c:pt idx="1543">
                  <c:v>141.97506393463721</c:v>
                </c:pt>
                <c:pt idx="1544">
                  <c:v>142.06407884037301</c:v>
                </c:pt>
                <c:pt idx="1545">
                  <c:v>142.15309188727599</c:v>
                </c:pt>
                <c:pt idx="1546">
                  <c:v>142.2421030765868</c:v>
                </c:pt>
                <c:pt idx="1547">
                  <c:v>142.33111240954599</c:v>
                </c:pt>
                <c:pt idx="1548">
                  <c:v>142.42011988739171</c:v>
                </c:pt>
                <c:pt idx="1549">
                  <c:v>142.50912551136011</c:v>
                </c:pt>
                <c:pt idx="1550">
                  <c:v>142.59812928268681</c:v>
                </c:pt>
                <c:pt idx="1551">
                  <c:v>142.687131202605</c:v>
                </c:pt>
                <c:pt idx="1552">
                  <c:v>142.77613127234611</c:v>
                </c:pt>
                <c:pt idx="1553">
                  <c:v>142.8651294931407</c:v>
                </c:pt>
                <c:pt idx="1554">
                  <c:v>142.9541258662172</c:v>
                </c:pt>
                <c:pt idx="1555">
                  <c:v>143.0431203928029</c:v>
                </c:pt>
                <c:pt idx="1556">
                  <c:v>143.13211307412249</c:v>
                </c:pt>
                <c:pt idx="1557">
                  <c:v>143.22110391140029</c:v>
                </c:pt>
                <c:pt idx="1558">
                  <c:v>143.31009290585791</c:v>
                </c:pt>
                <c:pt idx="1559">
                  <c:v>143.39908005871641</c:v>
                </c:pt>
                <c:pt idx="1560">
                  <c:v>143.48806537119481</c:v>
                </c:pt>
                <c:pt idx="1561">
                  <c:v>143.57704884450959</c:v>
                </c:pt>
                <c:pt idx="1562">
                  <c:v>143.66603047987789</c:v>
                </c:pt>
                <c:pt idx="1563">
                  <c:v>143.75501027851249</c:v>
                </c:pt>
                <c:pt idx="1564">
                  <c:v>143.84398824162719</c:v>
                </c:pt>
                <c:pt idx="1565">
                  <c:v>143.9329643704327</c:v>
                </c:pt>
                <c:pt idx="1566">
                  <c:v>144.02193866613851</c:v>
                </c:pt>
                <c:pt idx="1567">
                  <c:v>144.11091112995189</c:v>
                </c:pt>
                <c:pt idx="1568">
                  <c:v>144.1998817630801</c:v>
                </c:pt>
                <c:pt idx="1569">
                  <c:v>144.28885056672769</c:v>
                </c:pt>
                <c:pt idx="1570">
                  <c:v>144.3778175420976</c:v>
                </c:pt>
                <c:pt idx="1571">
                  <c:v>144.46678269039191</c:v>
                </c:pt>
                <c:pt idx="1572">
                  <c:v>144.55574601281049</c:v>
                </c:pt>
                <c:pt idx="1573">
                  <c:v>144.6447075105514</c:v>
                </c:pt>
                <c:pt idx="1574">
                  <c:v>144.73366718481279</c:v>
                </c:pt>
                <c:pt idx="1575">
                  <c:v>144.8226250367893</c:v>
                </c:pt>
                <c:pt idx="1576">
                  <c:v>144.91158106767509</c:v>
                </c:pt>
                <c:pt idx="1577">
                  <c:v>145.00053527866251</c:v>
                </c:pt>
                <c:pt idx="1578">
                  <c:v>145.08948767094259</c:v>
                </c:pt>
                <c:pt idx="1579">
                  <c:v>145.17843824570431</c:v>
                </c:pt>
                <c:pt idx="1580">
                  <c:v>145.26738700413571</c:v>
                </c:pt>
                <c:pt idx="1581">
                  <c:v>145.35633394742351</c:v>
                </c:pt>
                <c:pt idx="1582">
                  <c:v>145.4452790767514</c:v>
                </c:pt>
                <c:pt idx="1583">
                  <c:v>145.53422239330351</c:v>
                </c:pt>
                <c:pt idx="1584">
                  <c:v>145.623163898261</c:v>
                </c:pt>
                <c:pt idx="1585">
                  <c:v>145.712103592804</c:v>
                </c:pt>
                <c:pt idx="1586">
                  <c:v>145.80104147811181</c:v>
                </c:pt>
                <c:pt idx="1587">
                  <c:v>145.88997755536121</c:v>
                </c:pt>
                <c:pt idx="1588">
                  <c:v>145.97891182572769</c:v>
                </c:pt>
                <c:pt idx="1589">
                  <c:v>146.06784429038561</c:v>
                </c:pt>
                <c:pt idx="1590">
                  <c:v>146.15677495050781</c:v>
                </c:pt>
                <c:pt idx="1591">
                  <c:v>146.2457038072651</c:v>
                </c:pt>
                <c:pt idx="1592">
                  <c:v>146.33463086182709</c:v>
                </c:pt>
                <c:pt idx="1593">
                  <c:v>146.42355611536249</c:v>
                </c:pt>
                <c:pt idx="1594">
                  <c:v>146.51247956903731</c:v>
                </c:pt>
                <c:pt idx="1595">
                  <c:v>146.601401224017</c:v>
                </c:pt>
                <c:pt idx="1596">
                  <c:v>146.6903210814655</c:v>
                </c:pt>
                <c:pt idx="1597">
                  <c:v>146.77923914254481</c:v>
                </c:pt>
                <c:pt idx="1598">
                  <c:v>146.86815540841559</c:v>
                </c:pt>
                <c:pt idx="1599">
                  <c:v>146.95706988023721</c:v>
                </c:pt>
                <c:pt idx="1600">
                  <c:v>147.04598255916761</c:v>
                </c:pt>
                <c:pt idx="1601">
                  <c:v>147.13489344636261</c:v>
                </c:pt>
                <c:pt idx="1602">
                  <c:v>147.2238025429775</c:v>
                </c:pt>
                <c:pt idx="1603">
                  <c:v>147.31270985016619</c:v>
                </c:pt>
                <c:pt idx="1604">
                  <c:v>147.40161536907951</c:v>
                </c:pt>
                <c:pt idx="1605">
                  <c:v>147.4905191008684</c:v>
                </c:pt>
                <c:pt idx="1606">
                  <c:v>147.57942104668211</c:v>
                </c:pt>
                <c:pt idx="1607">
                  <c:v>147.6683212076681</c:v>
                </c:pt>
                <c:pt idx="1608">
                  <c:v>147.7572195849722</c:v>
                </c:pt>
                <c:pt idx="1609">
                  <c:v>147.8461161797394</c:v>
                </c:pt>
                <c:pt idx="1610">
                  <c:v>147.93501099311251</c:v>
                </c:pt>
                <c:pt idx="1611">
                  <c:v>148.02390402623419</c:v>
                </c:pt>
                <c:pt idx="1612">
                  <c:v>148.1127952802436</c:v>
                </c:pt>
                <c:pt idx="1613">
                  <c:v>148.2016847562804</c:v>
                </c:pt>
                <c:pt idx="1614">
                  <c:v>148.29057245548191</c:v>
                </c:pt>
                <c:pt idx="1615">
                  <c:v>148.3794583789842</c:v>
                </c:pt>
                <c:pt idx="1616">
                  <c:v>148.46834252792141</c:v>
                </c:pt>
                <c:pt idx="1617">
                  <c:v>148.55722490342779</c:v>
                </c:pt>
                <c:pt idx="1618">
                  <c:v>148.646105506634</c:v>
                </c:pt>
                <c:pt idx="1619">
                  <c:v>148.7349843386705</c:v>
                </c:pt>
                <c:pt idx="1620">
                  <c:v>148.823861400667</c:v>
                </c:pt>
                <c:pt idx="1621">
                  <c:v>148.91273669375019</c:v>
                </c:pt>
                <c:pt idx="1622">
                  <c:v>149.0016102190466</c:v>
                </c:pt>
                <c:pt idx="1623">
                  <c:v>149.09048197768089</c:v>
                </c:pt>
                <c:pt idx="1624">
                  <c:v>149.17935197077591</c:v>
                </c:pt>
                <c:pt idx="1625">
                  <c:v>149.26822019945399</c:v>
                </c:pt>
                <c:pt idx="1626">
                  <c:v>149.35708666483521</c:v>
                </c:pt>
                <c:pt idx="1627">
                  <c:v>149.44595136803909</c:v>
                </c:pt>
                <c:pt idx="1628">
                  <c:v>149.5348143101827</c:v>
                </c:pt>
                <c:pt idx="1629">
                  <c:v>149.62367549238289</c:v>
                </c:pt>
                <c:pt idx="1630">
                  <c:v>149.71253491575419</c:v>
                </c:pt>
                <c:pt idx="1631">
                  <c:v>149.80139258141031</c:v>
                </c:pt>
                <c:pt idx="1632">
                  <c:v>149.89024849046299</c:v>
                </c:pt>
                <c:pt idx="1633">
                  <c:v>149.97910264402319</c:v>
                </c:pt>
                <c:pt idx="1634">
                  <c:v>150.06795504320019</c:v>
                </c:pt>
                <c:pt idx="1635">
                  <c:v>150.15680568910241</c:v>
                </c:pt>
                <c:pt idx="1636">
                  <c:v>150.24565458283561</c:v>
                </c:pt>
                <c:pt idx="1637">
                  <c:v>150.33450172550511</c:v>
                </c:pt>
                <c:pt idx="1638">
                  <c:v>150.4233471182157</c:v>
                </c:pt>
                <c:pt idx="1639">
                  <c:v>150.51219076206851</c:v>
                </c:pt>
                <c:pt idx="1640">
                  <c:v>150.60103265816571</c:v>
                </c:pt>
                <c:pt idx="1641">
                  <c:v>150.6898728076066</c:v>
                </c:pt>
                <c:pt idx="1642">
                  <c:v>150.77871121148931</c:v>
                </c:pt>
                <c:pt idx="1643">
                  <c:v>150.8675478709111</c:v>
                </c:pt>
                <c:pt idx="1644">
                  <c:v>150.95638278696771</c:v>
                </c:pt>
                <c:pt idx="1645">
                  <c:v>151.04521596075321</c:v>
                </c:pt>
                <c:pt idx="1646">
                  <c:v>151.13404739336059</c:v>
                </c:pt>
                <c:pt idx="1647">
                  <c:v>151.22287708588181</c:v>
                </c:pt>
                <c:pt idx="1648">
                  <c:v>151.3117050394068</c:v>
                </c:pt>
                <c:pt idx="1649">
                  <c:v>151.40053125502439</c:v>
                </c:pt>
                <c:pt idx="1650">
                  <c:v>151.48935573382241</c:v>
                </c:pt>
                <c:pt idx="1651">
                  <c:v>151.57817847688659</c:v>
                </c:pt>
                <c:pt idx="1652">
                  <c:v>151.66699948530271</c:v>
                </c:pt>
                <c:pt idx="1653">
                  <c:v>151.75581876015349</c:v>
                </c:pt>
                <c:pt idx="1654">
                  <c:v>151.84463630252159</c:v>
                </c:pt>
                <c:pt idx="1655">
                  <c:v>151.9334521134877</c:v>
                </c:pt>
                <c:pt idx="1656">
                  <c:v>152.02226619413139</c:v>
                </c:pt>
                <c:pt idx="1657">
                  <c:v>152.11107854553131</c:v>
                </c:pt>
                <c:pt idx="1658">
                  <c:v>152.199889168764</c:v>
                </c:pt>
                <c:pt idx="1659">
                  <c:v>152.28869806490491</c:v>
                </c:pt>
                <c:pt idx="1660">
                  <c:v>152.37750523502851</c:v>
                </c:pt>
                <c:pt idx="1661">
                  <c:v>152.46631068020801</c:v>
                </c:pt>
                <c:pt idx="1662">
                  <c:v>152.55511440151469</c:v>
                </c:pt>
                <c:pt idx="1663">
                  <c:v>152.64391640001929</c:v>
                </c:pt>
                <c:pt idx="1664">
                  <c:v>152.73271667679049</c:v>
                </c:pt>
                <c:pt idx="1665">
                  <c:v>152.8215152328961</c:v>
                </c:pt>
                <c:pt idx="1666">
                  <c:v>152.91031206940301</c:v>
                </c:pt>
                <c:pt idx="1667">
                  <c:v>152.9991071873755</c:v>
                </c:pt>
                <c:pt idx="1668">
                  <c:v>153.08790058787801</c:v>
                </c:pt>
                <c:pt idx="1669">
                  <c:v>153.17669227197311</c:v>
                </c:pt>
                <c:pt idx="1670">
                  <c:v>153.26548224072161</c:v>
                </c:pt>
                <c:pt idx="1671">
                  <c:v>153.35427049518421</c:v>
                </c:pt>
                <c:pt idx="1672">
                  <c:v>153.44305703641859</c:v>
                </c:pt>
                <c:pt idx="1673">
                  <c:v>153.53184186548279</c:v>
                </c:pt>
                <c:pt idx="1674">
                  <c:v>153.6206249834328</c:v>
                </c:pt>
                <c:pt idx="1675">
                  <c:v>153.70940639132371</c:v>
                </c:pt>
                <c:pt idx="1676">
                  <c:v>153.79818609020811</c:v>
                </c:pt>
                <c:pt idx="1677">
                  <c:v>153.88696408113921</c:v>
                </c:pt>
                <c:pt idx="1678">
                  <c:v>153.97574036516761</c:v>
                </c:pt>
                <c:pt idx="1679">
                  <c:v>154.06451494334331</c:v>
                </c:pt>
                <c:pt idx="1680">
                  <c:v>154.1532878167144</c:v>
                </c:pt>
                <c:pt idx="1681">
                  <c:v>154.24205898632789</c:v>
                </c:pt>
                <c:pt idx="1682">
                  <c:v>154.33082845323011</c:v>
                </c:pt>
                <c:pt idx="1683">
                  <c:v>154.4195962184657</c:v>
                </c:pt>
                <c:pt idx="1684">
                  <c:v>154.50836228307739</c:v>
                </c:pt>
                <c:pt idx="1685">
                  <c:v>154.59712664810851</c:v>
                </c:pt>
                <c:pt idx="1686">
                  <c:v>154.68588931459911</c:v>
                </c:pt>
                <c:pt idx="1687">
                  <c:v>154.7746502835887</c:v>
                </c:pt>
                <c:pt idx="1688">
                  <c:v>154.86340955611581</c:v>
                </c:pt>
                <c:pt idx="1689">
                  <c:v>154.95216713321781</c:v>
                </c:pt>
                <c:pt idx="1690">
                  <c:v>155.0409230159305</c:v>
                </c:pt>
                <c:pt idx="1691">
                  <c:v>155.12967720528769</c:v>
                </c:pt>
                <c:pt idx="1692">
                  <c:v>155.21842970232399</c:v>
                </c:pt>
                <c:pt idx="1693">
                  <c:v>155.3071805080707</c:v>
                </c:pt>
                <c:pt idx="1694">
                  <c:v>155.3959296235592</c:v>
                </c:pt>
                <c:pt idx="1695">
                  <c:v>155.48467704981911</c:v>
                </c:pt>
                <c:pt idx="1696">
                  <c:v>155.573422787878</c:v>
                </c:pt>
                <c:pt idx="1697">
                  <c:v>155.66216683876431</c:v>
                </c:pt>
                <c:pt idx="1698">
                  <c:v>155.7509092035032</c:v>
                </c:pt>
                <c:pt idx="1699">
                  <c:v>155.83964988311999</c:v>
                </c:pt>
                <c:pt idx="1700">
                  <c:v>155.92838887863741</c:v>
                </c:pt>
                <c:pt idx="1701">
                  <c:v>156.01712619107829</c:v>
                </c:pt>
                <c:pt idx="1702">
                  <c:v>156.10586182146341</c:v>
                </c:pt>
                <c:pt idx="1703">
                  <c:v>156.19459577081321</c:v>
                </c:pt>
                <c:pt idx="1704">
                  <c:v>156.28332804014551</c:v>
                </c:pt>
                <c:pt idx="1705">
                  <c:v>156.37205863047851</c:v>
                </c:pt>
                <c:pt idx="1706">
                  <c:v>156.4607875428278</c:v>
                </c:pt>
                <c:pt idx="1707">
                  <c:v>156.54951477820831</c:v>
                </c:pt>
                <c:pt idx="1708">
                  <c:v>156.6382403376347</c:v>
                </c:pt>
                <c:pt idx="1709">
                  <c:v>156.7269642221186</c:v>
                </c:pt>
                <c:pt idx="1710">
                  <c:v>156.81568643267181</c:v>
                </c:pt>
                <c:pt idx="1711">
                  <c:v>156.90440697030459</c:v>
                </c:pt>
                <c:pt idx="1712">
                  <c:v>156.99312583602571</c:v>
                </c:pt>
                <c:pt idx="1713">
                  <c:v>157.08184303084269</c:v>
                </c:pt>
                <c:pt idx="1714">
                  <c:v>157.17055855576271</c:v>
                </c:pt>
                <c:pt idx="1715">
                  <c:v>157.25927241179099</c:v>
                </c:pt>
                <c:pt idx="1716">
                  <c:v>157.34798459993141</c:v>
                </c:pt>
                <c:pt idx="1717">
                  <c:v>157.436695121187</c:v>
                </c:pt>
                <c:pt idx="1718">
                  <c:v>157.5254039765602</c:v>
                </c:pt>
                <c:pt idx="1719">
                  <c:v>157.61411116705119</c:v>
                </c:pt>
                <c:pt idx="1720">
                  <c:v>157.70281669365889</c:v>
                </c:pt>
                <c:pt idx="1721">
                  <c:v>157.7915205573828</c:v>
                </c:pt>
                <c:pt idx="1722">
                  <c:v>157.88022275921921</c:v>
                </c:pt>
                <c:pt idx="1723">
                  <c:v>157.96892330016419</c:v>
                </c:pt>
                <c:pt idx="1724">
                  <c:v>158.05762218121231</c:v>
                </c:pt>
                <c:pt idx="1725">
                  <c:v>158.14631940335721</c:v>
                </c:pt>
                <c:pt idx="1726">
                  <c:v>158.23501496759161</c:v>
                </c:pt>
                <c:pt idx="1727">
                  <c:v>158.32370887490671</c:v>
                </c:pt>
                <c:pt idx="1728">
                  <c:v>158.41240112629211</c:v>
                </c:pt>
                <c:pt idx="1729">
                  <c:v>158.50109172273699</c:v>
                </c:pt>
                <c:pt idx="1730">
                  <c:v>158.5897806652294</c:v>
                </c:pt>
                <c:pt idx="1731">
                  <c:v>158.67846795475529</c:v>
                </c:pt>
                <c:pt idx="1732">
                  <c:v>158.7671535923005</c:v>
                </c:pt>
                <c:pt idx="1733">
                  <c:v>158.8558375788495</c:v>
                </c:pt>
                <c:pt idx="1734">
                  <c:v>158.94451991538509</c:v>
                </c:pt>
                <c:pt idx="1735">
                  <c:v>159.03320060288911</c:v>
                </c:pt>
                <c:pt idx="1736">
                  <c:v>159.12187964234241</c:v>
                </c:pt>
                <c:pt idx="1737">
                  <c:v>159.21055703472501</c:v>
                </c:pt>
                <c:pt idx="1738">
                  <c:v>159.29923278101509</c:v>
                </c:pt>
                <c:pt idx="1739">
                  <c:v>159.38790688219041</c:v>
                </c:pt>
                <c:pt idx="1740">
                  <c:v>159.47657933922659</c:v>
                </c:pt>
                <c:pt idx="1741">
                  <c:v>159.56525015309921</c:v>
                </c:pt>
                <c:pt idx="1742">
                  <c:v>159.65391932478209</c:v>
                </c:pt>
                <c:pt idx="1743">
                  <c:v>159.74258685524779</c:v>
                </c:pt>
                <c:pt idx="1744">
                  <c:v>159.83125274546859</c:v>
                </c:pt>
                <c:pt idx="1745">
                  <c:v>159.91991699641471</c:v>
                </c:pt>
                <c:pt idx="1746">
                  <c:v>160.0085796090556</c:v>
                </c:pt>
                <c:pt idx="1747">
                  <c:v>160.09724058435941</c:v>
                </c:pt>
                <c:pt idx="1748">
                  <c:v>160.18589992329331</c:v>
                </c:pt>
                <c:pt idx="1749">
                  <c:v>160.27455762682351</c:v>
                </c:pt>
                <c:pt idx="1750">
                  <c:v>160.36321369591511</c:v>
                </c:pt>
                <c:pt idx="1751">
                  <c:v>160.45186813153151</c:v>
                </c:pt>
                <c:pt idx="1752">
                  <c:v>160.54052093463579</c:v>
                </c:pt>
                <c:pt idx="1753">
                  <c:v>160.62917210618889</c:v>
                </c:pt>
                <c:pt idx="1754">
                  <c:v>160.71782164715211</c:v>
                </c:pt>
                <c:pt idx="1755">
                  <c:v>160.80646955848411</c:v>
                </c:pt>
                <c:pt idx="1756">
                  <c:v>160.89511584114359</c:v>
                </c:pt>
                <c:pt idx="1757">
                  <c:v>160.98376049608709</c:v>
                </c:pt>
                <c:pt idx="1758">
                  <c:v>161.07240352427161</c:v>
                </c:pt>
                <c:pt idx="1759">
                  <c:v>161.16104492665079</c:v>
                </c:pt>
                <c:pt idx="1760">
                  <c:v>161.2496847041796</c:v>
                </c:pt>
                <c:pt idx="1761">
                  <c:v>161.33832285781011</c:v>
                </c:pt>
                <c:pt idx="1762">
                  <c:v>161.426959388494</c:v>
                </c:pt>
                <c:pt idx="1763">
                  <c:v>161.51559429718191</c:v>
                </c:pt>
                <c:pt idx="1764">
                  <c:v>161.60422758482341</c:v>
                </c:pt>
                <c:pt idx="1765">
                  <c:v>161.69285925236591</c:v>
                </c:pt>
                <c:pt idx="1766">
                  <c:v>161.78148930075801</c:v>
                </c:pt>
                <c:pt idx="1767">
                  <c:v>161.8701177309448</c:v>
                </c:pt>
                <c:pt idx="1768">
                  <c:v>161.958744543872</c:v>
                </c:pt>
                <c:pt idx="1769">
                  <c:v>162.04736974048311</c:v>
                </c:pt>
                <c:pt idx="1770">
                  <c:v>162.13599332172129</c:v>
                </c:pt>
                <c:pt idx="1771">
                  <c:v>162.2246152885281</c:v>
                </c:pt>
                <c:pt idx="1772">
                  <c:v>162.31323564184439</c:v>
                </c:pt>
                <c:pt idx="1773">
                  <c:v>162.4018543826102</c:v>
                </c:pt>
                <c:pt idx="1774">
                  <c:v>162.4904715117633</c:v>
                </c:pt>
                <c:pt idx="1775">
                  <c:v>162.57908703024171</c:v>
                </c:pt>
                <c:pt idx="1776">
                  <c:v>162.6677009389818</c:v>
                </c:pt>
                <c:pt idx="1777">
                  <c:v>162.75631323891889</c:v>
                </c:pt>
                <c:pt idx="1778">
                  <c:v>162.84492393098699</c:v>
                </c:pt>
                <c:pt idx="1779">
                  <c:v>162.93353301611981</c:v>
                </c:pt>
                <c:pt idx="1780">
                  <c:v>163.02214049524889</c:v>
                </c:pt>
                <c:pt idx="1781">
                  <c:v>163.11074636930559</c:v>
                </c:pt>
                <c:pt idx="1782">
                  <c:v>163.1993506392204</c:v>
                </c:pt>
                <c:pt idx="1783">
                  <c:v>163.287953305922</c:v>
                </c:pt>
                <c:pt idx="1784">
                  <c:v>163.37655437033749</c:v>
                </c:pt>
                <c:pt idx="1785">
                  <c:v>163.46515383339479</c:v>
                </c:pt>
                <c:pt idx="1786">
                  <c:v>163.55375169601911</c:v>
                </c:pt>
                <c:pt idx="1787">
                  <c:v>163.64234795913509</c:v>
                </c:pt>
                <c:pt idx="1788">
                  <c:v>163.73094262366689</c:v>
                </c:pt>
                <c:pt idx="1789">
                  <c:v>163.81953569053701</c:v>
                </c:pt>
                <c:pt idx="1790">
                  <c:v>163.90812716066679</c:v>
                </c:pt>
                <c:pt idx="1791">
                  <c:v>163.99671703497711</c:v>
                </c:pt>
                <c:pt idx="1792">
                  <c:v>164.0853053143872</c:v>
                </c:pt>
                <c:pt idx="1793">
                  <c:v>164.1738919998152</c:v>
                </c:pt>
                <c:pt idx="1794">
                  <c:v>164.26247709217949</c:v>
                </c:pt>
                <c:pt idx="1795">
                  <c:v>164.35106059239541</c:v>
                </c:pt>
                <c:pt idx="1796">
                  <c:v>164.4396425013789</c:v>
                </c:pt>
                <c:pt idx="1797">
                  <c:v>164.52822282004411</c:v>
                </c:pt>
                <c:pt idx="1798">
                  <c:v>164.61680154930411</c:v>
                </c:pt>
                <c:pt idx="1799">
                  <c:v>164.70537869007151</c:v>
                </c:pt>
                <c:pt idx="1800">
                  <c:v>164.79395424325719</c:v>
                </c:pt>
                <c:pt idx="1801">
                  <c:v>164.88252820977161</c:v>
                </c:pt>
                <c:pt idx="1802">
                  <c:v>164.97110059052369</c:v>
                </c:pt>
                <c:pt idx="1803">
                  <c:v>165.05967138642151</c:v>
                </c:pt>
                <c:pt idx="1804">
                  <c:v>165.14824059837261</c:v>
                </c:pt>
                <c:pt idx="1805">
                  <c:v>165.23680822728281</c:v>
                </c:pt>
                <c:pt idx="1806">
                  <c:v>165.32537427405649</c:v>
                </c:pt>
                <c:pt idx="1807">
                  <c:v>165.41393873959859</c:v>
                </c:pt>
                <c:pt idx="1808">
                  <c:v>165.50250162481211</c:v>
                </c:pt>
                <c:pt idx="1809">
                  <c:v>165.59106293059861</c:v>
                </c:pt>
                <c:pt idx="1810">
                  <c:v>165.67962265785931</c:v>
                </c:pt>
                <c:pt idx="1811">
                  <c:v>165.7681808074943</c:v>
                </c:pt>
                <c:pt idx="1812">
                  <c:v>165.85673738040211</c:v>
                </c:pt>
                <c:pt idx="1813">
                  <c:v>165.94529237748139</c:v>
                </c:pt>
                <c:pt idx="1814">
                  <c:v>166.0338457996283</c:v>
                </c:pt>
                <c:pt idx="1815">
                  <c:v>166.12239764773969</c:v>
                </c:pt>
                <c:pt idx="1816">
                  <c:v>166.21094792270969</c:v>
                </c:pt>
                <c:pt idx="1817">
                  <c:v>166.29949662543291</c:v>
                </c:pt>
                <c:pt idx="1818">
                  <c:v>166.38804375680161</c:v>
                </c:pt>
                <c:pt idx="1819">
                  <c:v>166.47658931770849</c:v>
                </c:pt>
                <c:pt idx="1820">
                  <c:v>166.565133309044</c:v>
                </c:pt>
                <c:pt idx="1821">
                  <c:v>166.65367573169809</c:v>
                </c:pt>
                <c:pt idx="1822">
                  <c:v>166.7422165865606</c:v>
                </c:pt>
                <c:pt idx="1823">
                  <c:v>166.8307558745183</c:v>
                </c:pt>
                <c:pt idx="1824">
                  <c:v>166.91929359645869</c:v>
                </c:pt>
                <c:pt idx="1825">
                  <c:v>167.00782975326791</c:v>
                </c:pt>
                <c:pt idx="1826">
                  <c:v>167.09636434583089</c:v>
                </c:pt>
                <c:pt idx="1827">
                  <c:v>167.1848973750316</c:v>
                </c:pt>
                <c:pt idx="1828">
                  <c:v>167.27342884175249</c:v>
                </c:pt>
                <c:pt idx="1829">
                  <c:v>167.36195874687709</c:v>
                </c:pt>
                <c:pt idx="1830">
                  <c:v>167.45048709128551</c:v>
                </c:pt>
                <c:pt idx="1831">
                  <c:v>167.53901387585759</c:v>
                </c:pt>
                <c:pt idx="1832">
                  <c:v>167.6275391014733</c:v>
                </c:pt>
                <c:pt idx="1833">
                  <c:v>167.71606276900999</c:v>
                </c:pt>
                <c:pt idx="1834">
                  <c:v>167.8045848793455</c:v>
                </c:pt>
                <c:pt idx="1835">
                  <c:v>167.89310543335591</c:v>
                </c:pt>
                <c:pt idx="1836">
                  <c:v>167.981624431916</c:v>
                </c:pt>
                <c:pt idx="1837">
                  <c:v>168.07014187590019</c:v>
                </c:pt>
                <c:pt idx="1838">
                  <c:v>168.1586577661821</c:v>
                </c:pt>
                <c:pt idx="1839">
                  <c:v>168.2471721036342</c:v>
                </c:pt>
                <c:pt idx="1840">
                  <c:v>168.33568488912721</c:v>
                </c:pt>
                <c:pt idx="1841">
                  <c:v>168.42419612353231</c:v>
                </c:pt>
                <c:pt idx="1842">
                  <c:v>168.51270580771819</c:v>
                </c:pt>
                <c:pt idx="1843">
                  <c:v>168.6012139425541</c:v>
                </c:pt>
                <c:pt idx="1844">
                  <c:v>168.68972052890709</c:v>
                </c:pt>
                <c:pt idx="1845">
                  <c:v>168.7782255676436</c:v>
                </c:pt>
                <c:pt idx="1846">
                  <c:v>168.86672905962999</c:v>
                </c:pt>
                <c:pt idx="1847">
                  <c:v>168.9552310057301</c:v>
                </c:pt>
                <c:pt idx="1848">
                  <c:v>169.04373140680821</c:v>
                </c:pt>
                <c:pt idx="1849">
                  <c:v>169.13223026372671</c:v>
                </c:pt>
                <c:pt idx="1850">
                  <c:v>169.22072757734799</c:v>
                </c:pt>
                <c:pt idx="1851">
                  <c:v>169.30922334853221</c:v>
                </c:pt>
                <c:pt idx="1852">
                  <c:v>169.39771757813969</c:v>
                </c:pt>
                <c:pt idx="1853">
                  <c:v>169.48621026702961</c:v>
                </c:pt>
                <c:pt idx="1854">
                  <c:v>169.57470141605961</c:v>
                </c:pt>
                <c:pt idx="1855">
                  <c:v>169.66319102608679</c:v>
                </c:pt>
                <c:pt idx="1856">
                  <c:v>169.75167909796781</c:v>
                </c:pt>
                <c:pt idx="1857">
                  <c:v>169.8401656325577</c:v>
                </c:pt>
                <c:pt idx="1858">
                  <c:v>169.92865063071071</c:v>
                </c:pt>
                <c:pt idx="1859">
                  <c:v>170.01713409328011</c:v>
                </c:pt>
                <c:pt idx="1860">
                  <c:v>170.10561602111821</c:v>
                </c:pt>
                <c:pt idx="1861">
                  <c:v>170.19409641507681</c:v>
                </c:pt>
                <c:pt idx="1862">
                  <c:v>170.2825752760065</c:v>
                </c:pt>
                <c:pt idx="1863">
                  <c:v>170.37105260475639</c:v>
                </c:pt>
                <c:pt idx="1864">
                  <c:v>170.45952840217589</c:v>
                </c:pt>
                <c:pt idx="1865">
                  <c:v>170.54800266911241</c:v>
                </c:pt>
                <c:pt idx="1866">
                  <c:v>170.63647540641301</c:v>
                </c:pt>
                <c:pt idx="1867">
                  <c:v>170.7249466149234</c:v>
                </c:pt>
                <c:pt idx="1868">
                  <c:v>170.81341629548911</c:v>
                </c:pt>
                <c:pt idx="1869">
                  <c:v>170.90188444895361</c:v>
                </c:pt>
                <c:pt idx="1870">
                  <c:v>170.99035107616029</c:v>
                </c:pt>
                <c:pt idx="1871">
                  <c:v>171.0788161779515</c:v>
                </c:pt>
                <c:pt idx="1872">
                  <c:v>171.16727975516841</c:v>
                </c:pt>
                <c:pt idx="1873">
                  <c:v>171.255741808652</c:v>
                </c:pt>
                <c:pt idx="1874">
                  <c:v>171.34420233924141</c:v>
                </c:pt>
                <c:pt idx="1875">
                  <c:v>171.432661347775</c:v>
                </c:pt>
                <c:pt idx="1876">
                  <c:v>171.5211188350907</c:v>
                </c:pt>
                <c:pt idx="1877">
                  <c:v>171.6095748020258</c:v>
                </c:pt>
                <c:pt idx="1878">
                  <c:v>171.69802924941601</c:v>
                </c:pt>
                <c:pt idx="1879">
                  <c:v>171.78648217809541</c:v>
                </c:pt>
                <c:pt idx="1880">
                  <c:v>171.87493358889921</c:v>
                </c:pt>
                <c:pt idx="1881">
                  <c:v>171.96338348266019</c:v>
                </c:pt>
                <c:pt idx="1882">
                  <c:v>172.0518318602102</c:v>
                </c:pt>
                <c:pt idx="1883">
                  <c:v>172.14027872238159</c:v>
                </c:pt>
                <c:pt idx="1884">
                  <c:v>172.22872407000409</c:v>
                </c:pt>
                <c:pt idx="1885">
                  <c:v>172.3171679039078</c:v>
                </c:pt>
                <c:pt idx="1886">
                  <c:v>172.40561022492099</c:v>
                </c:pt>
                <c:pt idx="1887">
                  <c:v>172.49405103387181</c:v>
                </c:pt>
                <c:pt idx="1888">
                  <c:v>172.5824903315866</c:v>
                </c:pt>
                <c:pt idx="1889">
                  <c:v>172.67092811889239</c:v>
                </c:pt>
                <c:pt idx="1890">
                  <c:v>172.75936439661351</c:v>
                </c:pt>
                <c:pt idx="1891">
                  <c:v>172.8477991655744</c:v>
                </c:pt>
                <c:pt idx="1892">
                  <c:v>172.93623242659879</c:v>
                </c:pt>
                <c:pt idx="1893">
                  <c:v>173.02466418050861</c:v>
                </c:pt>
                <c:pt idx="1894">
                  <c:v>173.11309442812561</c:v>
                </c:pt>
                <c:pt idx="1895">
                  <c:v>173.20152317027129</c:v>
                </c:pt>
                <c:pt idx="1896">
                  <c:v>173.2899504077642</c:v>
                </c:pt>
                <c:pt idx="1897">
                  <c:v>173.37837614142421</c:v>
                </c:pt>
                <c:pt idx="1898">
                  <c:v>173.4668003720692</c:v>
                </c:pt>
                <c:pt idx="1899">
                  <c:v>173.55522310051629</c:v>
                </c:pt>
                <c:pt idx="1900">
                  <c:v>173.64364432758191</c:v>
                </c:pt>
                <c:pt idx="1901">
                  <c:v>173.73206405408129</c:v>
                </c:pt>
                <c:pt idx="1902">
                  <c:v>173.82048228082971</c:v>
                </c:pt>
                <c:pt idx="1903">
                  <c:v>173.90889900863971</c:v>
                </c:pt>
                <c:pt idx="1904">
                  <c:v>173.99731423832529</c:v>
                </c:pt>
                <c:pt idx="1905">
                  <c:v>174.08572797069809</c:v>
                </c:pt>
                <c:pt idx="1906">
                  <c:v>174.17414020656881</c:v>
                </c:pt>
                <c:pt idx="1907">
                  <c:v>174.26255094674809</c:v>
                </c:pt>
                <c:pt idx="1908">
                  <c:v>174.35096019204551</c:v>
                </c:pt>
                <c:pt idx="1909">
                  <c:v>174.43936794326919</c:v>
                </c:pt>
                <c:pt idx="1910">
                  <c:v>174.52777420122669</c:v>
                </c:pt>
                <c:pt idx="1911">
                  <c:v>174.61617896672519</c:v>
                </c:pt>
                <c:pt idx="1912">
                  <c:v>174.70458224057069</c:v>
                </c:pt>
                <c:pt idx="1913">
                  <c:v>174.7929840235681</c:v>
                </c:pt>
                <c:pt idx="1914">
                  <c:v>174.881384316522</c:v>
                </c:pt>
                <c:pt idx="1915">
                  <c:v>174.96978312023509</c:v>
                </c:pt>
                <c:pt idx="1916">
                  <c:v>175.05818043551039</c:v>
                </c:pt>
                <c:pt idx="1917">
                  <c:v>175.14657626314951</c:v>
                </c:pt>
                <c:pt idx="1918">
                  <c:v>175.23497060395351</c:v>
                </c:pt>
                <c:pt idx="1919">
                  <c:v>175.3233634587217</c:v>
                </c:pt>
                <c:pt idx="1920">
                  <c:v>175.41175482825409</c:v>
                </c:pt>
                <c:pt idx="1921">
                  <c:v>175.50014471334839</c:v>
                </c:pt>
                <c:pt idx="1922">
                  <c:v>175.58853311480229</c:v>
                </c:pt>
                <c:pt idx="1923">
                  <c:v>175.6769200334123</c:v>
                </c:pt>
                <c:pt idx="1924">
                  <c:v>175.76530546997421</c:v>
                </c:pt>
                <c:pt idx="1925">
                  <c:v>175.85368942528279</c:v>
                </c:pt>
                <c:pt idx="1926">
                  <c:v>175.94207190013231</c:v>
                </c:pt>
                <c:pt idx="1927">
                  <c:v>176.03045289531619</c:v>
                </c:pt>
                <c:pt idx="1928">
                  <c:v>176.1188324116267</c:v>
                </c:pt>
                <c:pt idx="1929">
                  <c:v>176.20721044985521</c:v>
                </c:pt>
                <c:pt idx="1930">
                  <c:v>176.29558701079279</c:v>
                </c:pt>
                <c:pt idx="1931">
                  <c:v>176.38396209522901</c:v>
                </c:pt>
                <c:pt idx="1932">
                  <c:v>176.47233570395301</c:v>
                </c:pt>
                <c:pt idx="1933">
                  <c:v>176.56070783775331</c:v>
                </c:pt>
                <c:pt idx="1934">
                  <c:v>176.64907849741721</c:v>
                </c:pt>
                <c:pt idx="1935">
                  <c:v>176.7374476837314</c:v>
                </c:pt>
                <c:pt idx="1936">
                  <c:v>176.82581539748111</c:v>
                </c:pt>
                <c:pt idx="1937">
                  <c:v>176.9141816394519</c:v>
                </c:pt>
                <c:pt idx="1938">
                  <c:v>177.0025464104281</c:v>
                </c:pt>
                <c:pt idx="1939">
                  <c:v>177.09090971119221</c:v>
                </c:pt>
                <c:pt idx="1940">
                  <c:v>177.179271542527</c:v>
                </c:pt>
                <c:pt idx="1941">
                  <c:v>177.26763190521419</c:v>
                </c:pt>
                <c:pt idx="1942">
                  <c:v>177.35599080003479</c:v>
                </c:pt>
                <c:pt idx="1943">
                  <c:v>177.44434822776901</c:v>
                </c:pt>
                <c:pt idx="1944">
                  <c:v>177.53270418919561</c:v>
                </c:pt>
                <c:pt idx="1945">
                  <c:v>177.62105868509281</c:v>
                </c:pt>
                <c:pt idx="1946">
                  <c:v>177.70941171623869</c:v>
                </c:pt>
                <c:pt idx="1947">
                  <c:v>177.79776328340981</c:v>
                </c:pt>
                <c:pt idx="1948">
                  <c:v>177.88611338738221</c:v>
                </c:pt>
                <c:pt idx="1949">
                  <c:v>177.9744620289309</c:v>
                </c:pt>
                <c:pt idx="1950">
                  <c:v>178.0628092088304</c:v>
                </c:pt>
                <c:pt idx="1951">
                  <c:v>178.15115492785401</c:v>
                </c:pt>
                <c:pt idx="1952">
                  <c:v>178.23949918677471</c:v>
                </c:pt>
                <c:pt idx="1953">
                  <c:v>178.32784198636429</c:v>
                </c:pt>
                <c:pt idx="1954">
                  <c:v>178.41618332739401</c:v>
                </c:pt>
                <c:pt idx="1955">
                  <c:v>178.50452321063361</c:v>
                </c:pt>
                <c:pt idx="1956">
                  <c:v>178.59286163685351</c:v>
                </c:pt>
                <c:pt idx="1957">
                  <c:v>178.68119860682171</c:v>
                </c:pt>
                <c:pt idx="1958">
                  <c:v>178.76953412130661</c:v>
                </c:pt>
                <c:pt idx="1959">
                  <c:v>178.85786818107519</c:v>
                </c:pt>
                <c:pt idx="1960">
                  <c:v>178.94620078689351</c:v>
                </c:pt>
                <c:pt idx="1961">
                  <c:v>179.03453193952751</c:v>
                </c:pt>
                <c:pt idx="1962">
                  <c:v>179.12286163974139</c:v>
                </c:pt>
                <c:pt idx="1963">
                  <c:v>179.2111898883</c:v>
                </c:pt>
                <c:pt idx="1964">
                  <c:v>179.29951668596581</c:v>
                </c:pt>
                <c:pt idx="1965">
                  <c:v>179.38784203350099</c:v>
                </c:pt>
                <c:pt idx="1966">
                  <c:v>179.47616593166771</c:v>
                </c:pt>
                <c:pt idx="1967">
                  <c:v>179.56448838122671</c:v>
                </c:pt>
                <c:pt idx="1968">
                  <c:v>179.65280938293739</c:v>
                </c:pt>
                <c:pt idx="1969">
                  <c:v>179.74112893755961</c:v>
                </c:pt>
                <c:pt idx="1970">
                  <c:v>179.82944704585171</c:v>
                </c:pt>
                <c:pt idx="1971">
                  <c:v>179.91776370857099</c:v>
                </c:pt>
                <c:pt idx="1972">
                  <c:v>180.0060789264748</c:v>
                </c:pt>
                <c:pt idx="1973">
                  <c:v>180.09439270031899</c:v>
                </c:pt>
                <c:pt idx="1974">
                  <c:v>180.18270503085861</c:v>
                </c:pt>
                <c:pt idx="1975">
                  <c:v>180.27101591884869</c:v>
                </c:pt>
                <c:pt idx="1976">
                  <c:v>180.35932536504299</c:v>
                </c:pt>
                <c:pt idx="1977">
                  <c:v>180.44763337019421</c:v>
                </c:pt>
                <c:pt idx="1978">
                  <c:v>180.53593993505461</c:v>
                </c:pt>
                <c:pt idx="1979">
                  <c:v>180.6242450603753</c:v>
                </c:pt>
                <c:pt idx="1980">
                  <c:v>180.71254874690811</c:v>
                </c:pt>
                <c:pt idx="1981">
                  <c:v>180.80085099540139</c:v>
                </c:pt>
                <c:pt idx="1982">
                  <c:v>180.88915180660561</c:v>
                </c:pt>
                <c:pt idx="1983">
                  <c:v>180.97745118126849</c:v>
                </c:pt>
                <c:pt idx="1984">
                  <c:v>181.06574912013781</c:v>
                </c:pt>
                <c:pt idx="1985">
                  <c:v>181.1540456239602</c:v>
                </c:pt>
                <c:pt idx="1986">
                  <c:v>181.24234069348151</c:v>
                </c:pt>
                <c:pt idx="1987">
                  <c:v>181.33063432944769</c:v>
                </c:pt>
                <c:pt idx="1988">
                  <c:v>181.418926532603</c:v>
                </c:pt>
                <c:pt idx="1989">
                  <c:v>181.50721730369131</c:v>
                </c:pt>
                <c:pt idx="1990">
                  <c:v>181.595506643455</c:v>
                </c:pt>
                <c:pt idx="1991">
                  <c:v>181.68379455263761</c:v>
                </c:pt>
                <c:pt idx="1992">
                  <c:v>181.7720810319795</c:v>
                </c:pt>
                <c:pt idx="1993">
                  <c:v>181.8603660822217</c:v>
                </c:pt>
                <c:pt idx="1994">
                  <c:v>181.94864970410441</c:v>
                </c:pt>
                <c:pt idx="1995">
                  <c:v>182.03693189836699</c:v>
                </c:pt>
                <c:pt idx="1996">
                  <c:v>182.12521266574751</c:v>
                </c:pt>
                <c:pt idx="1997">
                  <c:v>182.21349200698401</c:v>
                </c:pt>
                <c:pt idx="1998">
                  <c:v>182.30176992281361</c:v>
                </c:pt>
                <c:pt idx="1999">
                  <c:v>182.39004641397159</c:v>
                </c:pt>
                <c:pt idx="2000">
                  <c:v>182.4783214811948</c:v>
                </c:pt>
                <c:pt idx="2001">
                  <c:v>182.56659512521739</c:v>
                </c:pt>
                <c:pt idx="2002">
                  <c:v>182.65486734677319</c:v>
                </c:pt>
                <c:pt idx="2003">
                  <c:v>182.7431381465955</c:v>
                </c:pt>
                <c:pt idx="2004">
                  <c:v>182.83140752541709</c:v>
                </c:pt>
                <c:pt idx="2005">
                  <c:v>182.91967548396951</c:v>
                </c:pt>
                <c:pt idx="2006">
                  <c:v>183.00794202298329</c:v>
                </c:pt>
                <c:pt idx="2007">
                  <c:v>183.09620714318979</c:v>
                </c:pt>
                <c:pt idx="2008">
                  <c:v>183.18447084531789</c:v>
                </c:pt>
                <c:pt idx="2009">
                  <c:v>183.27273313009641</c:v>
                </c:pt>
                <c:pt idx="2010">
                  <c:v>183.3609939982536</c:v>
                </c:pt>
                <c:pt idx="2011">
                  <c:v>183.44925345051681</c:v>
                </c:pt>
                <c:pt idx="2012">
                  <c:v>183.53751148761219</c:v>
                </c:pt>
                <c:pt idx="2013">
                  <c:v>183.62576811026619</c:v>
                </c:pt>
                <c:pt idx="2014">
                  <c:v>183.71402331920379</c:v>
                </c:pt>
                <c:pt idx="2015">
                  <c:v>183.802277115149</c:v>
                </c:pt>
                <c:pt idx="2016">
                  <c:v>183.8905294988258</c:v>
                </c:pt>
                <c:pt idx="2017">
                  <c:v>183.97878047095739</c:v>
                </c:pt>
                <c:pt idx="2018">
                  <c:v>184.06703003226539</c:v>
                </c:pt>
                <c:pt idx="2019">
                  <c:v>184.15527818347181</c:v>
                </c:pt>
                <c:pt idx="2020">
                  <c:v>184.24352492529681</c:v>
                </c:pt>
                <c:pt idx="2021">
                  <c:v>184.33177025846129</c:v>
                </c:pt>
                <c:pt idx="2022">
                  <c:v>184.42001418368409</c:v>
                </c:pt>
                <c:pt idx="2023">
                  <c:v>184.50825670168331</c:v>
                </c:pt>
                <c:pt idx="2024">
                  <c:v>184.59649781317779</c:v>
                </c:pt>
                <c:pt idx="2025">
                  <c:v>184.68473751888379</c:v>
                </c:pt>
                <c:pt idx="2026">
                  <c:v>184.77297581951831</c:v>
                </c:pt>
                <c:pt idx="2027">
                  <c:v>184.86121271579671</c:v>
                </c:pt>
                <c:pt idx="2028">
                  <c:v>184.94944820843421</c:v>
                </c:pt>
                <c:pt idx="2029">
                  <c:v>185.03768229814469</c:v>
                </c:pt>
                <c:pt idx="2030">
                  <c:v>185.12591498564251</c:v>
                </c:pt>
                <c:pt idx="2031">
                  <c:v>185.21414627163989</c:v>
                </c:pt>
                <c:pt idx="2032">
                  <c:v>185.30237615684899</c:v>
                </c:pt>
                <c:pt idx="2033">
                  <c:v>185.39060464198141</c:v>
                </c:pt>
                <c:pt idx="2034">
                  <c:v>185.4788317277476</c:v>
                </c:pt>
                <c:pt idx="2035">
                  <c:v>185.56705741485791</c:v>
                </c:pt>
                <c:pt idx="2036">
                  <c:v>185.65528170402129</c:v>
                </c:pt>
                <c:pt idx="2037">
                  <c:v>185.7435045959466</c:v>
                </c:pt>
                <c:pt idx="2038">
                  <c:v>185.83172609134149</c:v>
                </c:pt>
                <c:pt idx="2039">
                  <c:v>185.91994619091349</c:v>
                </c:pt>
                <c:pt idx="2040">
                  <c:v>186.00816489536831</c:v>
                </c:pt>
                <c:pt idx="2041">
                  <c:v>186.0963822054126</c:v>
                </c:pt>
                <c:pt idx="2042">
                  <c:v>186.1845981217507</c:v>
                </c:pt>
                <c:pt idx="2043">
                  <c:v>186.27281264508801</c:v>
                </c:pt>
                <c:pt idx="2044">
                  <c:v>186.36102577612681</c:v>
                </c:pt>
                <c:pt idx="2045">
                  <c:v>186.44923751557079</c:v>
                </c:pt>
                <c:pt idx="2046">
                  <c:v>186.53744786412199</c:v>
                </c:pt>
                <c:pt idx="2047">
                  <c:v>186.62565682248251</c:v>
                </c:pt>
                <c:pt idx="2048">
                  <c:v>186.7138643913523</c:v>
                </c:pt>
                <c:pt idx="2049">
                  <c:v>186.80207057143221</c:v>
                </c:pt>
                <c:pt idx="2050">
                  <c:v>186.89027536342181</c:v>
                </c:pt>
                <c:pt idx="2051">
                  <c:v>186.97847876801939</c:v>
                </c:pt>
                <c:pt idx="2052">
                  <c:v>187.06668078592321</c:v>
                </c:pt>
                <c:pt idx="2053">
                  <c:v>187.15488141783081</c:v>
                </c:pt>
                <c:pt idx="2054">
                  <c:v>187.24308066443871</c:v>
                </c:pt>
                <c:pt idx="2055">
                  <c:v>187.33127852644279</c:v>
                </c:pt>
                <c:pt idx="2056">
                  <c:v>187.41947500453921</c:v>
                </c:pt>
                <c:pt idx="2057">
                  <c:v>187.50767009942169</c:v>
                </c:pt>
                <c:pt idx="2058">
                  <c:v>187.5958638117842</c:v>
                </c:pt>
                <c:pt idx="2059">
                  <c:v>187.68405614232071</c:v>
                </c:pt>
                <c:pt idx="2060">
                  <c:v>187.77224709172361</c:v>
                </c:pt>
                <c:pt idx="2061">
                  <c:v>187.860436660684</c:v>
                </c:pt>
                <c:pt idx="2062">
                  <c:v>187.9486248498942</c:v>
                </c:pt>
                <c:pt idx="2063">
                  <c:v>188.03681166004401</c:v>
                </c:pt>
                <c:pt idx="2064">
                  <c:v>188.12499709182359</c:v>
                </c:pt>
                <c:pt idx="2065">
                  <c:v>188.21318114592171</c:v>
                </c:pt>
                <c:pt idx="2066">
                  <c:v>188.30136382302771</c:v>
                </c:pt>
                <c:pt idx="2067">
                  <c:v>188.38954512382901</c:v>
                </c:pt>
                <c:pt idx="2068">
                  <c:v>188.47772504901249</c:v>
                </c:pt>
                <c:pt idx="2069">
                  <c:v>188.56590359926511</c:v>
                </c:pt>
                <c:pt idx="2070">
                  <c:v>188.65408077527181</c:v>
                </c:pt>
                <c:pt idx="2071">
                  <c:v>188.74225657771879</c:v>
                </c:pt>
                <c:pt idx="2072">
                  <c:v>188.83043100728969</c:v>
                </c:pt>
                <c:pt idx="2073">
                  <c:v>188.9186040646687</c:v>
                </c:pt>
                <c:pt idx="2074">
                  <c:v>189.00677575053919</c:v>
                </c:pt>
                <c:pt idx="2075">
                  <c:v>189.09494606558289</c:v>
                </c:pt>
                <c:pt idx="2076">
                  <c:v>189.18311501048231</c:v>
                </c:pt>
                <c:pt idx="2077">
                  <c:v>189.27128258591779</c:v>
                </c:pt>
                <c:pt idx="2078">
                  <c:v>189.35944879257019</c:v>
                </c:pt>
                <c:pt idx="2079">
                  <c:v>189.44761363111971</c:v>
                </c:pt>
                <c:pt idx="2080">
                  <c:v>189.53577710224499</c:v>
                </c:pt>
                <c:pt idx="2081">
                  <c:v>189.62393920662419</c:v>
                </c:pt>
                <c:pt idx="2082">
                  <c:v>189.7120999449356</c:v>
                </c:pt>
                <c:pt idx="2083">
                  <c:v>189.8002593178561</c:v>
                </c:pt>
                <c:pt idx="2084">
                  <c:v>189.88841732606241</c:v>
                </c:pt>
                <c:pt idx="2085">
                  <c:v>189.97657397023019</c:v>
                </c:pt>
                <c:pt idx="2086">
                  <c:v>190.06472925103461</c:v>
                </c:pt>
                <c:pt idx="2087">
                  <c:v>190.1528831691499</c:v>
                </c:pt>
                <c:pt idx="2088">
                  <c:v>190.24103572525021</c:v>
                </c:pt>
                <c:pt idx="2089">
                  <c:v>190.32918692000851</c:v>
                </c:pt>
                <c:pt idx="2090">
                  <c:v>190.4173367540977</c:v>
                </c:pt>
                <c:pt idx="2091">
                  <c:v>190.505485228189</c:v>
                </c:pt>
                <c:pt idx="2092">
                  <c:v>190.59363234295409</c:v>
                </c:pt>
                <c:pt idx="2093">
                  <c:v>190.68177809906399</c:v>
                </c:pt>
                <c:pt idx="2094">
                  <c:v>190.76992249718739</c:v>
                </c:pt>
                <c:pt idx="2095">
                  <c:v>190.858065537995</c:v>
                </c:pt>
                <c:pt idx="2096">
                  <c:v>190.9462072221541</c:v>
                </c:pt>
                <c:pt idx="2097">
                  <c:v>191.034347550333</c:v>
                </c:pt>
                <c:pt idx="2098">
                  <c:v>191.12248652319991</c:v>
                </c:pt>
                <c:pt idx="2099">
                  <c:v>191.21062414142071</c:v>
                </c:pt>
                <c:pt idx="2100">
                  <c:v>191.29876040566151</c:v>
                </c:pt>
                <c:pt idx="2101">
                  <c:v>191.38689531658781</c:v>
                </c:pt>
                <c:pt idx="2102">
                  <c:v>191.47502887486399</c:v>
                </c:pt>
                <c:pt idx="2103">
                  <c:v>191.5631610811547</c:v>
                </c:pt>
                <c:pt idx="2104">
                  <c:v>191.65129193612319</c:v>
                </c:pt>
                <c:pt idx="2105">
                  <c:v>191.73942144043221</c:v>
                </c:pt>
                <c:pt idx="2106">
                  <c:v>191.82754959474391</c:v>
                </c:pt>
                <c:pt idx="2107">
                  <c:v>191.9156763997197</c:v>
                </c:pt>
                <c:pt idx="2108">
                  <c:v>192.0038018560212</c:v>
                </c:pt>
                <c:pt idx="2109">
                  <c:v>192.09192596430759</c:v>
                </c:pt>
                <c:pt idx="2110">
                  <c:v>192.1800487252396</c:v>
                </c:pt>
                <c:pt idx="2111">
                  <c:v>192.26817013947499</c:v>
                </c:pt>
                <c:pt idx="2112">
                  <c:v>192.3562902076734</c:v>
                </c:pt>
                <c:pt idx="2113">
                  <c:v>192.44440893049119</c:v>
                </c:pt>
                <c:pt idx="2114">
                  <c:v>192.53252630858699</c:v>
                </c:pt>
                <c:pt idx="2115">
                  <c:v>192.62064234261621</c:v>
                </c:pt>
                <c:pt idx="2116">
                  <c:v>192.70875703323469</c:v>
                </c:pt>
                <c:pt idx="2117">
                  <c:v>192.79687038109819</c:v>
                </c:pt>
                <c:pt idx="2118">
                  <c:v>192.8849823868606</c:v>
                </c:pt>
                <c:pt idx="2119">
                  <c:v>192.9730930511769</c:v>
                </c:pt>
                <c:pt idx="2120">
                  <c:v>193.06120237469929</c:v>
                </c:pt>
                <c:pt idx="2121">
                  <c:v>193.14931035808061</c:v>
                </c:pt>
                <c:pt idx="2122">
                  <c:v>193.23741700197391</c:v>
                </c:pt>
                <c:pt idx="2123">
                  <c:v>193.32552230702939</c:v>
                </c:pt>
                <c:pt idx="2124">
                  <c:v>193.41362627389881</c:v>
                </c:pt>
                <c:pt idx="2125">
                  <c:v>193.50172890323179</c:v>
                </c:pt>
                <c:pt idx="2126">
                  <c:v>193.58983019567799</c:v>
                </c:pt>
                <c:pt idx="2127">
                  <c:v>193.67793015188661</c:v>
                </c:pt>
                <c:pt idx="2128">
                  <c:v>193.76602877250571</c:v>
                </c:pt>
                <c:pt idx="2129">
                  <c:v>193.8541260581834</c:v>
                </c:pt>
                <c:pt idx="2130">
                  <c:v>193.94222200956611</c:v>
                </c:pt>
                <c:pt idx="2131">
                  <c:v>194.03031662730069</c:v>
                </c:pt>
                <c:pt idx="2132">
                  <c:v>194.11840991203329</c:v>
                </c:pt>
                <c:pt idx="2133">
                  <c:v>194.20650186440869</c:v>
                </c:pt>
                <c:pt idx="2134">
                  <c:v>194.2945924850716</c:v>
                </c:pt>
                <c:pt idx="2135">
                  <c:v>194.38268177466659</c:v>
                </c:pt>
                <c:pt idx="2136">
                  <c:v>194.47076973383631</c:v>
                </c:pt>
                <c:pt idx="2137">
                  <c:v>194.55885636322381</c:v>
                </c:pt>
                <c:pt idx="2138">
                  <c:v>194.6469416634713</c:v>
                </c:pt>
                <c:pt idx="2139">
                  <c:v>194.7350256352205</c:v>
                </c:pt>
                <c:pt idx="2140">
                  <c:v>194.8231082791126</c:v>
                </c:pt>
                <c:pt idx="2141">
                  <c:v>194.91118959578719</c:v>
                </c:pt>
                <c:pt idx="2142">
                  <c:v>194.99926958588429</c:v>
                </c:pt>
                <c:pt idx="2143">
                  <c:v>195.08734825004319</c:v>
                </c:pt>
                <c:pt idx="2144">
                  <c:v>195.17542558890281</c:v>
                </c:pt>
                <c:pt idx="2145">
                  <c:v>195.26350160310031</c:v>
                </c:pt>
                <c:pt idx="2146">
                  <c:v>195.35157629327341</c:v>
                </c:pt>
                <c:pt idx="2147">
                  <c:v>195.4396496600589</c:v>
                </c:pt>
                <c:pt idx="2148">
                  <c:v>195.5277217040927</c:v>
                </c:pt>
                <c:pt idx="2149">
                  <c:v>195.6157924260103</c:v>
                </c:pt>
                <c:pt idx="2150">
                  <c:v>195.7038618264468</c:v>
                </c:pt>
                <c:pt idx="2151">
                  <c:v>195.79192990603659</c:v>
                </c:pt>
                <c:pt idx="2152">
                  <c:v>195.8799966654129</c:v>
                </c:pt>
                <c:pt idx="2153">
                  <c:v>195.9680621052095</c:v>
                </c:pt>
                <c:pt idx="2154">
                  <c:v>196.05612622605861</c:v>
                </c:pt>
                <c:pt idx="2155">
                  <c:v>196.1441890285918</c:v>
                </c:pt>
                <c:pt idx="2156">
                  <c:v>196.2322505134413</c:v>
                </c:pt>
                <c:pt idx="2157">
                  <c:v>196.320310681237</c:v>
                </c:pt>
                <c:pt idx="2158">
                  <c:v>196.4083695326091</c:v>
                </c:pt>
                <c:pt idx="2159">
                  <c:v>196.49642706818759</c:v>
                </c:pt>
                <c:pt idx="2160">
                  <c:v>196.58448328860101</c:v>
                </c:pt>
                <c:pt idx="2161">
                  <c:v>196.67253819447771</c:v>
                </c:pt>
                <c:pt idx="2162">
                  <c:v>196.76059178644601</c:v>
                </c:pt>
                <c:pt idx="2163">
                  <c:v>196.84864406513259</c:v>
                </c:pt>
                <c:pt idx="2164">
                  <c:v>196.93669503116419</c:v>
                </c:pt>
                <c:pt idx="2165">
                  <c:v>197.0247446851667</c:v>
                </c:pt>
                <c:pt idx="2166">
                  <c:v>197.11279302776589</c:v>
                </c:pt>
                <c:pt idx="2167">
                  <c:v>197.20084005958611</c:v>
                </c:pt>
                <c:pt idx="2168">
                  <c:v>197.28888578125211</c:v>
                </c:pt>
                <c:pt idx="2169">
                  <c:v>197.37693019338661</c:v>
                </c:pt>
                <c:pt idx="2170">
                  <c:v>197.4649732966142</c:v>
                </c:pt>
                <c:pt idx="2171">
                  <c:v>197.55301509155601</c:v>
                </c:pt>
                <c:pt idx="2172">
                  <c:v>197.6410555788344</c:v>
                </c:pt>
                <c:pt idx="2173">
                  <c:v>197.72909475907079</c:v>
                </c:pt>
                <c:pt idx="2174">
                  <c:v>197.81713263288611</c:v>
                </c:pt>
                <c:pt idx="2175">
                  <c:v>197.90516920090019</c:v>
                </c:pt>
                <c:pt idx="2176">
                  <c:v>197.9932044637325</c:v>
                </c:pt>
                <c:pt idx="2177">
                  <c:v>198.08123842200251</c:v>
                </c:pt>
                <c:pt idx="2178">
                  <c:v>198.16927107632819</c:v>
                </c:pt>
                <c:pt idx="2179">
                  <c:v>198.25730242732749</c:v>
                </c:pt>
                <c:pt idx="2180">
                  <c:v>198.34533247561791</c:v>
                </c:pt>
                <c:pt idx="2181">
                  <c:v>198.43336122181589</c:v>
                </c:pt>
                <c:pt idx="2182">
                  <c:v>198.52138866653829</c:v>
                </c:pt>
                <c:pt idx="2183">
                  <c:v>198.60941481039981</c:v>
                </c:pt>
                <c:pt idx="2184">
                  <c:v>198.6974396540156</c:v>
                </c:pt>
                <c:pt idx="2185">
                  <c:v>198.78546319800009</c:v>
                </c:pt>
                <c:pt idx="2186">
                  <c:v>198.87348544296719</c:v>
                </c:pt>
                <c:pt idx="2187">
                  <c:v>198.96150638953009</c:v>
                </c:pt>
                <c:pt idx="2188">
                  <c:v>199.04952603830171</c:v>
                </c:pt>
                <c:pt idx="2189">
                  <c:v>199.13754438989429</c:v>
                </c:pt>
                <c:pt idx="2190">
                  <c:v>199.2255614449187</c:v>
                </c:pt>
                <c:pt idx="2191">
                  <c:v>199.3135772039862</c:v>
                </c:pt>
                <c:pt idx="2192">
                  <c:v>199.40159166770761</c:v>
                </c:pt>
                <c:pt idx="2193">
                  <c:v>199.4896048366931</c:v>
                </c:pt>
                <c:pt idx="2194">
                  <c:v>199.57761671155069</c:v>
                </c:pt>
                <c:pt idx="2195">
                  <c:v>199.66562729289001</c:v>
                </c:pt>
                <c:pt idx="2196">
                  <c:v>199.75363658131889</c:v>
                </c:pt>
                <c:pt idx="2197">
                  <c:v>199.84164457744541</c:v>
                </c:pt>
                <c:pt idx="2198">
                  <c:v>199.92965128187589</c:v>
                </c:pt>
                <c:pt idx="2199">
                  <c:v>200.0176566952178</c:v>
                </c:pt>
                <c:pt idx="2200">
                  <c:v>200.10566081807599</c:v>
                </c:pt>
                <c:pt idx="2201">
                  <c:v>200.19366365105631</c:v>
                </c:pt>
                <c:pt idx="2202">
                  <c:v>200.281665194764</c:v>
                </c:pt>
                <c:pt idx="2203">
                  <c:v>200.36966544980231</c:v>
                </c:pt>
                <c:pt idx="2204">
                  <c:v>200.4576644167758</c:v>
                </c:pt>
                <c:pt idx="2205">
                  <c:v>200.545662096287</c:v>
                </c:pt>
                <c:pt idx="2206">
                  <c:v>200.63365848893869</c:v>
                </c:pt>
                <c:pt idx="2207">
                  <c:v>200.72165359533369</c:v>
                </c:pt>
                <c:pt idx="2208">
                  <c:v>200.80964741607221</c:v>
                </c:pt>
                <c:pt idx="2209">
                  <c:v>200.89763995175559</c:v>
                </c:pt>
                <c:pt idx="2210">
                  <c:v>200.98563120298459</c:v>
                </c:pt>
                <c:pt idx="2211">
                  <c:v>201.07362117035819</c:v>
                </c:pt>
                <c:pt idx="2212">
                  <c:v>201.16160985447661</c:v>
                </c:pt>
                <c:pt idx="2213">
                  <c:v>201.24959725593811</c:v>
                </c:pt>
                <c:pt idx="2214">
                  <c:v>201.33758337534081</c:v>
                </c:pt>
                <c:pt idx="2215">
                  <c:v>201.42556821328211</c:v>
                </c:pt>
                <c:pt idx="2216">
                  <c:v>201.51355177035941</c:v>
                </c:pt>
                <c:pt idx="2217">
                  <c:v>201.6015340471692</c:v>
                </c:pt>
                <c:pt idx="2218">
                  <c:v>201.68951504430731</c:v>
                </c:pt>
                <c:pt idx="2219">
                  <c:v>201.77749476236909</c:v>
                </c:pt>
                <c:pt idx="2220">
                  <c:v>201.86547320194981</c:v>
                </c:pt>
                <c:pt idx="2221">
                  <c:v>201.95345036364361</c:v>
                </c:pt>
                <c:pt idx="2222">
                  <c:v>202.04142624804371</c:v>
                </c:pt>
                <c:pt idx="2223">
                  <c:v>202.12940085574431</c:v>
                </c:pt>
                <c:pt idx="2224">
                  <c:v>202.21737418733699</c:v>
                </c:pt>
                <c:pt idx="2225">
                  <c:v>202.3053462434153</c:v>
                </c:pt>
                <c:pt idx="2226">
                  <c:v>202.39331702456971</c:v>
                </c:pt>
                <c:pt idx="2227">
                  <c:v>202.4812865313917</c:v>
                </c:pt>
                <c:pt idx="2228">
                  <c:v>202.56925476447191</c:v>
                </c:pt>
                <c:pt idx="2229">
                  <c:v>202.65722172439979</c:v>
                </c:pt>
                <c:pt idx="2230">
                  <c:v>202.7451874117659</c:v>
                </c:pt>
                <c:pt idx="2231">
                  <c:v>202.83315182715839</c:v>
                </c:pt>
                <c:pt idx="2232">
                  <c:v>202.92111497116551</c:v>
                </c:pt>
                <c:pt idx="2233">
                  <c:v>203.00907684437539</c:v>
                </c:pt>
                <c:pt idx="2234">
                  <c:v>203.0970374473753</c:v>
                </c:pt>
                <c:pt idx="2235">
                  <c:v>203.1849967807519</c:v>
                </c:pt>
                <c:pt idx="2236">
                  <c:v>203.27295484509179</c:v>
                </c:pt>
                <c:pt idx="2237">
                  <c:v>203.36091164098079</c:v>
                </c:pt>
                <c:pt idx="2238">
                  <c:v>203.44886716900359</c:v>
                </c:pt>
                <c:pt idx="2239">
                  <c:v>203.53682142974469</c:v>
                </c:pt>
                <c:pt idx="2240">
                  <c:v>203.62477442378901</c:v>
                </c:pt>
                <c:pt idx="2241">
                  <c:v>203.71272615171941</c:v>
                </c:pt>
                <c:pt idx="2242">
                  <c:v>203.8006766141194</c:v>
                </c:pt>
                <c:pt idx="2243">
                  <c:v>203.8886258115715</c:v>
                </c:pt>
                <c:pt idx="2244">
                  <c:v>203.97657374465729</c:v>
                </c:pt>
                <c:pt idx="2245">
                  <c:v>204.06452041395841</c:v>
                </c:pt>
                <c:pt idx="2246">
                  <c:v>204.15246582005611</c:v>
                </c:pt>
                <c:pt idx="2247">
                  <c:v>204.24040996353119</c:v>
                </c:pt>
                <c:pt idx="2248">
                  <c:v>204.32835284496241</c:v>
                </c:pt>
                <c:pt idx="2249">
                  <c:v>204.41629446492999</c:v>
                </c:pt>
                <c:pt idx="2250">
                  <c:v>204.50423482401209</c:v>
                </c:pt>
                <c:pt idx="2251">
                  <c:v>204.59217392278799</c:v>
                </c:pt>
                <c:pt idx="2252">
                  <c:v>204.68011176183521</c:v>
                </c:pt>
                <c:pt idx="2253">
                  <c:v>204.76804834173069</c:v>
                </c:pt>
                <c:pt idx="2254">
                  <c:v>204.85598366305129</c:v>
                </c:pt>
                <c:pt idx="2255">
                  <c:v>204.94391772637309</c:v>
                </c:pt>
                <c:pt idx="2256">
                  <c:v>205.0318505322723</c:v>
                </c:pt>
                <c:pt idx="2257">
                  <c:v>205.11978208132399</c:v>
                </c:pt>
                <c:pt idx="2258">
                  <c:v>205.2077123741029</c:v>
                </c:pt>
                <c:pt idx="2259">
                  <c:v>205.2956414111826</c:v>
                </c:pt>
                <c:pt idx="2260">
                  <c:v>205.3835691931377</c:v>
                </c:pt>
                <c:pt idx="2261">
                  <c:v>205.4714957205405</c:v>
                </c:pt>
                <c:pt idx="2262">
                  <c:v>205.55942099396441</c:v>
                </c:pt>
                <c:pt idx="2263">
                  <c:v>205.64734501398081</c:v>
                </c:pt>
                <c:pt idx="2264">
                  <c:v>205.73526778116189</c:v>
                </c:pt>
                <c:pt idx="2265">
                  <c:v>205.82318929607831</c:v>
                </c:pt>
                <c:pt idx="2266">
                  <c:v>205.91110955930091</c:v>
                </c:pt>
                <c:pt idx="2267">
                  <c:v>205.9990285713998</c:v>
                </c:pt>
                <c:pt idx="2268">
                  <c:v>206.08694633294439</c:v>
                </c:pt>
                <c:pt idx="2269">
                  <c:v>206.17486284450331</c:v>
                </c:pt>
                <c:pt idx="2270">
                  <c:v>206.26277810664581</c:v>
                </c:pt>
                <c:pt idx="2271">
                  <c:v>206.35069211994011</c:v>
                </c:pt>
                <c:pt idx="2272">
                  <c:v>206.43860488495241</c:v>
                </c:pt>
                <c:pt idx="2273">
                  <c:v>206.5265164022513</c:v>
                </c:pt>
                <c:pt idx="2274">
                  <c:v>206.6144266724022</c:v>
                </c:pt>
                <c:pt idx="2275">
                  <c:v>206.70233569597119</c:v>
                </c:pt>
                <c:pt idx="2276">
                  <c:v>206.79024347352461</c:v>
                </c:pt>
                <c:pt idx="2277">
                  <c:v>206.87815000562671</c:v>
                </c:pt>
                <c:pt idx="2278">
                  <c:v>206.96605529284221</c:v>
                </c:pt>
                <c:pt idx="2279">
                  <c:v>207.05395933573459</c:v>
                </c:pt>
                <c:pt idx="2280">
                  <c:v>207.1418621348684</c:v>
                </c:pt>
                <c:pt idx="2281">
                  <c:v>207.2297636908055</c:v>
                </c:pt>
                <c:pt idx="2282">
                  <c:v>207.31766400410879</c:v>
                </c:pt>
                <c:pt idx="2283">
                  <c:v>207.40556307534061</c:v>
                </c:pt>
                <c:pt idx="2284">
                  <c:v>207.4934609050618</c:v>
                </c:pt>
                <c:pt idx="2285">
                  <c:v>207.58135749383379</c:v>
                </c:pt>
                <c:pt idx="2286">
                  <c:v>207.66925284221691</c:v>
                </c:pt>
                <c:pt idx="2287">
                  <c:v>207.75714695077099</c:v>
                </c:pt>
                <c:pt idx="2288">
                  <c:v>207.8450398200556</c:v>
                </c:pt>
                <c:pt idx="2289">
                  <c:v>207.9329314506306</c:v>
                </c:pt>
                <c:pt idx="2290">
                  <c:v>208.02082184305269</c:v>
                </c:pt>
                <c:pt idx="2291">
                  <c:v>208.10871099788099</c:v>
                </c:pt>
                <c:pt idx="2292">
                  <c:v>208.19659891567321</c:v>
                </c:pt>
                <c:pt idx="2293">
                  <c:v>208.2844855969856</c:v>
                </c:pt>
                <c:pt idx="2294">
                  <c:v>208.37237104237551</c:v>
                </c:pt>
                <c:pt idx="2295">
                  <c:v>208.46025525239801</c:v>
                </c:pt>
                <c:pt idx="2296">
                  <c:v>208.54813822760909</c:v>
                </c:pt>
                <c:pt idx="2297">
                  <c:v>208.6360199685638</c:v>
                </c:pt>
                <c:pt idx="2298">
                  <c:v>208.72390047581681</c:v>
                </c:pt>
                <c:pt idx="2299">
                  <c:v>208.81177974992241</c:v>
                </c:pt>
                <c:pt idx="2300">
                  <c:v>208.8996577914329</c:v>
                </c:pt>
                <c:pt idx="2301">
                  <c:v>208.9875346009033</c:v>
                </c:pt>
                <c:pt idx="2302">
                  <c:v>209.0754101788842</c:v>
                </c:pt>
                <c:pt idx="2303">
                  <c:v>209.1632845259291</c:v>
                </c:pt>
                <c:pt idx="2304">
                  <c:v>209.25115764258891</c:v>
                </c:pt>
                <c:pt idx="2305">
                  <c:v>209.33902952941489</c:v>
                </c:pt>
                <c:pt idx="2306">
                  <c:v>209.42690018695791</c:v>
                </c:pt>
                <c:pt idx="2307">
                  <c:v>209.5147696157681</c:v>
                </c:pt>
                <c:pt idx="2308">
                  <c:v>209.6026378163946</c:v>
                </c:pt>
                <c:pt idx="2309">
                  <c:v>209.69050478938701</c:v>
                </c:pt>
                <c:pt idx="2310">
                  <c:v>209.7783705352947</c:v>
                </c:pt>
                <c:pt idx="2311">
                  <c:v>209.8662350546644</c:v>
                </c:pt>
                <c:pt idx="2312">
                  <c:v>209.95409834804499</c:v>
                </c:pt>
                <c:pt idx="2313">
                  <c:v>210.04196041598331</c:v>
                </c:pt>
                <c:pt idx="2314">
                  <c:v>210.12982125902599</c:v>
                </c:pt>
                <c:pt idx="2315">
                  <c:v>210.21768087771949</c:v>
                </c:pt>
                <c:pt idx="2316">
                  <c:v>210.30553927261019</c:v>
                </c:pt>
                <c:pt idx="2317">
                  <c:v>210.3933964442424</c:v>
                </c:pt>
                <c:pt idx="2318">
                  <c:v>210.48125239316161</c:v>
                </c:pt>
                <c:pt idx="2319">
                  <c:v>210.5691071199121</c:v>
                </c:pt>
                <c:pt idx="2320">
                  <c:v>210.65696062503761</c:v>
                </c:pt>
                <c:pt idx="2321">
                  <c:v>210.7448129090817</c:v>
                </c:pt>
                <c:pt idx="2322">
                  <c:v>210.83266397258731</c:v>
                </c:pt>
                <c:pt idx="2323">
                  <c:v>210.9205138160971</c:v>
                </c:pt>
                <c:pt idx="2324">
                  <c:v>211.0083624401521</c:v>
                </c:pt>
                <c:pt idx="2325">
                  <c:v>211.0962098452955</c:v>
                </c:pt>
                <c:pt idx="2326">
                  <c:v>211.18405603206719</c:v>
                </c:pt>
                <c:pt idx="2327">
                  <c:v>211.2719010010081</c:v>
                </c:pt>
                <c:pt idx="2328">
                  <c:v>211.3597447526576</c:v>
                </c:pt>
                <c:pt idx="2329">
                  <c:v>211.44758728755659</c:v>
                </c:pt>
                <c:pt idx="2330">
                  <c:v>211.53542860624341</c:v>
                </c:pt>
                <c:pt idx="2331">
                  <c:v>211.62326870925739</c:v>
                </c:pt>
                <c:pt idx="2332">
                  <c:v>211.71110759713571</c:v>
                </c:pt>
                <c:pt idx="2333">
                  <c:v>211.79894527041711</c:v>
                </c:pt>
                <c:pt idx="2334">
                  <c:v>211.88678172963839</c:v>
                </c:pt>
                <c:pt idx="2335">
                  <c:v>211.9746169753366</c:v>
                </c:pt>
                <c:pt idx="2336">
                  <c:v>212.06245100804779</c:v>
                </c:pt>
                <c:pt idx="2337">
                  <c:v>212.15028382830869</c:v>
                </c:pt>
                <c:pt idx="2338">
                  <c:v>212.23811543665349</c:v>
                </c:pt>
                <c:pt idx="2339">
                  <c:v>212.32594583361779</c:v>
                </c:pt>
                <c:pt idx="2340">
                  <c:v>212.41377501973579</c:v>
                </c:pt>
                <c:pt idx="2341">
                  <c:v>212.5016029955423</c:v>
                </c:pt>
                <c:pt idx="2342">
                  <c:v>212.58942976156999</c:v>
                </c:pt>
                <c:pt idx="2343">
                  <c:v>212.67725531835239</c:v>
                </c:pt>
                <c:pt idx="2344">
                  <c:v>212.76507966642239</c:v>
                </c:pt>
                <c:pt idx="2345">
                  <c:v>212.85290280631139</c:v>
                </c:pt>
                <c:pt idx="2346">
                  <c:v>212.94072473855169</c:v>
                </c:pt>
                <c:pt idx="2347">
                  <c:v>213.0285454636745</c:v>
                </c:pt>
                <c:pt idx="2348">
                  <c:v>213.1163649822106</c:v>
                </c:pt>
                <c:pt idx="2349">
                  <c:v>213.2041832946901</c:v>
                </c:pt>
                <c:pt idx="2350">
                  <c:v>213.2920004016427</c:v>
                </c:pt>
                <c:pt idx="2351">
                  <c:v>213.3798163035988</c:v>
                </c:pt>
                <c:pt idx="2352">
                  <c:v>213.46763100108649</c:v>
                </c:pt>
                <c:pt idx="2353">
                  <c:v>213.55544449463429</c:v>
                </c:pt>
                <c:pt idx="2354">
                  <c:v>213.64325678477039</c:v>
                </c:pt>
                <c:pt idx="2355">
                  <c:v>213.73106787202269</c:v>
                </c:pt>
                <c:pt idx="2356">
                  <c:v>213.81887775691831</c:v>
                </c:pt>
                <c:pt idx="2357">
                  <c:v>213.90668643998319</c:v>
                </c:pt>
                <c:pt idx="2358">
                  <c:v>213.99449392174409</c:v>
                </c:pt>
                <c:pt idx="2359">
                  <c:v>214.0823002027272</c:v>
                </c:pt>
                <c:pt idx="2360">
                  <c:v>214.17010528345691</c:v>
                </c:pt>
                <c:pt idx="2361">
                  <c:v>214.25790916445911</c:v>
                </c:pt>
                <c:pt idx="2362">
                  <c:v>214.34571184625739</c:v>
                </c:pt>
                <c:pt idx="2363">
                  <c:v>214.4335133293763</c:v>
                </c:pt>
                <c:pt idx="2364">
                  <c:v>214.52131361433919</c:v>
                </c:pt>
                <c:pt idx="2365">
                  <c:v>214.60911270166861</c:v>
                </c:pt>
                <c:pt idx="2366">
                  <c:v>214.69691059188739</c:v>
                </c:pt>
                <c:pt idx="2367">
                  <c:v>214.78470728551841</c:v>
                </c:pt>
                <c:pt idx="2368">
                  <c:v>214.87250278308281</c:v>
                </c:pt>
                <c:pt idx="2369">
                  <c:v>214.96029708510159</c:v>
                </c:pt>
                <c:pt idx="2370">
                  <c:v>215.04809019209631</c:v>
                </c:pt>
                <c:pt idx="2371">
                  <c:v>215.13588210458661</c:v>
                </c:pt>
                <c:pt idx="2372">
                  <c:v>215.22367282309321</c:v>
                </c:pt>
                <c:pt idx="2373">
                  <c:v>215.31146234813451</c:v>
                </c:pt>
                <c:pt idx="2374">
                  <c:v>215.39925068023081</c:v>
                </c:pt>
                <c:pt idx="2375">
                  <c:v>215.48703781989991</c:v>
                </c:pt>
                <c:pt idx="2376">
                  <c:v>215.57482376766001</c:v>
                </c:pt>
                <c:pt idx="2377">
                  <c:v>215.662608524029</c:v>
                </c:pt>
                <c:pt idx="2378">
                  <c:v>215.7503920895245</c:v>
                </c:pt>
                <c:pt idx="2379">
                  <c:v>215.8381744646625</c:v>
                </c:pt>
                <c:pt idx="2380">
                  <c:v>215.92595564996009</c:v>
                </c:pt>
                <c:pt idx="2381">
                  <c:v>216.01373564593271</c:v>
                </c:pt>
                <c:pt idx="2382">
                  <c:v>216.1015144530964</c:v>
                </c:pt>
                <c:pt idx="2383">
                  <c:v>216.18929207196609</c:v>
                </c:pt>
                <c:pt idx="2384">
                  <c:v>216.277068503056</c:v>
                </c:pt>
                <c:pt idx="2385">
                  <c:v>216.36484374688061</c:v>
                </c:pt>
                <c:pt idx="2386">
                  <c:v>216.45261780395339</c:v>
                </c:pt>
                <c:pt idx="2387">
                  <c:v>216.54039067478811</c:v>
                </c:pt>
                <c:pt idx="2388">
                  <c:v>216.62816235989769</c:v>
                </c:pt>
                <c:pt idx="2389">
                  <c:v>216.71593285979409</c:v>
                </c:pt>
                <c:pt idx="2390">
                  <c:v>216.8037021749897</c:v>
                </c:pt>
                <c:pt idx="2391">
                  <c:v>216.89147030599571</c:v>
                </c:pt>
                <c:pt idx="2392">
                  <c:v>216.97923725332379</c:v>
                </c:pt>
                <c:pt idx="2393">
                  <c:v>217.06700301748401</c:v>
                </c:pt>
                <c:pt idx="2394">
                  <c:v>217.15476759898681</c:v>
                </c:pt>
                <c:pt idx="2395">
                  <c:v>217.24253099834249</c:v>
                </c:pt>
                <c:pt idx="2396">
                  <c:v>217.33029321606</c:v>
                </c:pt>
                <c:pt idx="2397">
                  <c:v>217.4180542526484</c:v>
                </c:pt>
                <c:pt idx="2398">
                  <c:v>217.5058141086167</c:v>
                </c:pt>
                <c:pt idx="2399">
                  <c:v>217.59357278447169</c:v>
                </c:pt>
                <c:pt idx="2400">
                  <c:v>217.68133028072259</c:v>
                </c:pt>
                <c:pt idx="2401">
                  <c:v>217.76908659787571</c:v>
                </c:pt>
                <c:pt idx="2402">
                  <c:v>217.8568417364385</c:v>
                </c:pt>
                <c:pt idx="2403">
                  <c:v>217.94459569691631</c:v>
                </c:pt>
                <c:pt idx="2404">
                  <c:v>218.03234847981651</c:v>
                </c:pt>
                <c:pt idx="2405">
                  <c:v>218.12010008564349</c:v>
                </c:pt>
                <c:pt idx="2406">
                  <c:v>218.2078505149023</c:v>
                </c:pt>
                <c:pt idx="2407">
                  <c:v>218.2955997680987</c:v>
                </c:pt>
                <c:pt idx="2408">
                  <c:v>218.3833478457361</c:v>
                </c:pt>
                <c:pt idx="2409">
                  <c:v>218.47109474831851</c:v>
                </c:pt>
                <c:pt idx="2410">
                  <c:v>218.55884047634959</c:v>
                </c:pt>
                <c:pt idx="2411">
                  <c:v>218.64658503033181</c:v>
                </c:pt>
                <c:pt idx="2412">
                  <c:v>218.734328410768</c:v>
                </c:pt>
                <c:pt idx="2413">
                  <c:v>218.82207061816101</c:v>
                </c:pt>
                <c:pt idx="2414">
                  <c:v>218.90981165301059</c:v>
                </c:pt>
                <c:pt idx="2415">
                  <c:v>218.99755151582039</c:v>
                </c:pt>
                <c:pt idx="2416">
                  <c:v>219.0852902070894</c:v>
                </c:pt>
                <c:pt idx="2417">
                  <c:v>219.17302772731901</c:v>
                </c:pt>
                <c:pt idx="2418">
                  <c:v>219.26076407700921</c:v>
                </c:pt>
                <c:pt idx="2419">
                  <c:v>219.3484992566591</c:v>
                </c:pt>
                <c:pt idx="2420">
                  <c:v>219.43623326676831</c:v>
                </c:pt>
                <c:pt idx="2421">
                  <c:v>219.52396610783541</c:v>
                </c:pt>
                <c:pt idx="2422">
                  <c:v>219.61169778035921</c:v>
                </c:pt>
                <c:pt idx="2423">
                  <c:v>219.6994282848371</c:v>
                </c:pt>
                <c:pt idx="2424">
                  <c:v>219.78715762176651</c:v>
                </c:pt>
                <c:pt idx="2425">
                  <c:v>219.87488579164469</c:v>
                </c:pt>
                <c:pt idx="2426">
                  <c:v>219.96261279496861</c:v>
                </c:pt>
                <c:pt idx="2427">
                  <c:v>220.05033863223429</c:v>
                </c:pt>
                <c:pt idx="2428">
                  <c:v>220.13806330393729</c:v>
                </c:pt>
                <c:pt idx="2429">
                  <c:v>220.22578681057379</c:v>
                </c:pt>
                <c:pt idx="2430">
                  <c:v>220.31350915263781</c:v>
                </c:pt>
                <c:pt idx="2431">
                  <c:v>220.40123033062471</c:v>
                </c:pt>
                <c:pt idx="2432">
                  <c:v>220.48895034502851</c:v>
                </c:pt>
                <c:pt idx="2433">
                  <c:v>220.57666919634289</c:v>
                </c:pt>
                <c:pt idx="2434">
                  <c:v>220.6643868850613</c:v>
                </c:pt>
                <c:pt idx="2435">
                  <c:v>220.7521034116765</c:v>
                </c:pt>
                <c:pt idx="2436">
                  <c:v>220.8398187766808</c:v>
                </c:pt>
                <c:pt idx="2437">
                  <c:v>220.92753298056721</c:v>
                </c:pt>
                <c:pt idx="2438">
                  <c:v>221.01524602382679</c:v>
                </c:pt>
                <c:pt idx="2439">
                  <c:v>221.10295790695119</c:v>
                </c:pt>
                <c:pt idx="2440">
                  <c:v>221.19066863043111</c:v>
                </c:pt>
                <c:pt idx="2441">
                  <c:v>221.27837819475641</c:v>
                </c:pt>
                <c:pt idx="2442">
                  <c:v>221.36608660041841</c:v>
                </c:pt>
                <c:pt idx="2443">
                  <c:v>221.45379384790581</c:v>
                </c:pt>
                <c:pt idx="2444">
                  <c:v>221.54149993770821</c:v>
                </c:pt>
                <c:pt idx="2445">
                  <c:v>221.62920487031479</c:v>
                </c:pt>
                <c:pt idx="2446">
                  <c:v>221.7169086462134</c:v>
                </c:pt>
                <c:pt idx="2447">
                  <c:v>221.80461126589239</c:v>
                </c:pt>
                <c:pt idx="2448">
                  <c:v>221.89231272983989</c:v>
                </c:pt>
                <c:pt idx="2449">
                  <c:v>221.98001303854181</c:v>
                </c:pt>
                <c:pt idx="2450">
                  <c:v>222.06771219248671</c:v>
                </c:pt>
                <c:pt idx="2451">
                  <c:v>222.15541019215971</c:v>
                </c:pt>
                <c:pt idx="2452">
                  <c:v>222.24310703804699</c:v>
                </c:pt>
                <c:pt idx="2453">
                  <c:v>222.3308027306343</c:v>
                </c:pt>
                <c:pt idx="2454">
                  <c:v>222.41849727040761</c:v>
                </c:pt>
                <c:pt idx="2455">
                  <c:v>222.50619065785091</c:v>
                </c:pt>
                <c:pt idx="2456">
                  <c:v>222.59388289344881</c:v>
                </c:pt>
                <c:pt idx="2457">
                  <c:v>222.68157397768519</c:v>
                </c:pt>
                <c:pt idx="2458">
                  <c:v>222.76926391104399</c:v>
                </c:pt>
                <c:pt idx="2459">
                  <c:v>222.8569526940079</c:v>
                </c:pt>
                <c:pt idx="2460">
                  <c:v>222.94464032706091</c:v>
                </c:pt>
                <c:pt idx="2461">
                  <c:v>223.03232681068411</c:v>
                </c:pt>
                <c:pt idx="2462">
                  <c:v>223.12001214535991</c:v>
                </c:pt>
                <c:pt idx="2463">
                  <c:v>223.2076963315703</c:v>
                </c:pt>
                <c:pt idx="2464">
                  <c:v>223.295379369796</c:v>
                </c:pt>
                <c:pt idx="2465">
                  <c:v>223.38306126051819</c:v>
                </c:pt>
                <c:pt idx="2466">
                  <c:v>223.4707420042177</c:v>
                </c:pt>
                <c:pt idx="2467">
                  <c:v>223.55842160137379</c:v>
                </c:pt>
                <c:pt idx="2468">
                  <c:v>223.6461000524661</c:v>
                </c:pt>
                <c:pt idx="2469">
                  <c:v>223.73377735797439</c:v>
                </c:pt>
                <c:pt idx="2470">
                  <c:v>223.82145351837721</c:v>
                </c:pt>
                <c:pt idx="2471">
                  <c:v>223.9091285341533</c:v>
                </c:pt>
                <c:pt idx="2472">
                  <c:v>223.99680240578061</c:v>
                </c:pt>
                <c:pt idx="2473">
                  <c:v>224.08447513373611</c:v>
                </c:pt>
                <c:pt idx="2474">
                  <c:v>224.17214671849871</c:v>
                </c:pt>
                <c:pt idx="2475">
                  <c:v>224.25981716054321</c:v>
                </c:pt>
                <c:pt idx="2476">
                  <c:v>224.3474864603478</c:v>
                </c:pt>
                <c:pt idx="2477">
                  <c:v>224.43515461838811</c:v>
                </c:pt>
                <c:pt idx="2478">
                  <c:v>224.52282163513931</c:v>
                </c:pt>
                <c:pt idx="2479">
                  <c:v>224.61048751107711</c:v>
                </c:pt>
                <c:pt idx="2480">
                  <c:v>224.69815224667661</c:v>
                </c:pt>
                <c:pt idx="2481">
                  <c:v>224.7858158424124</c:v>
                </c:pt>
                <c:pt idx="2482">
                  <c:v>224.8734782987581</c:v>
                </c:pt>
                <c:pt idx="2483">
                  <c:v>224.96113961618769</c:v>
                </c:pt>
                <c:pt idx="2484">
                  <c:v>225.04879979517489</c:v>
                </c:pt>
                <c:pt idx="2485">
                  <c:v>225.13645883619321</c:v>
                </c:pt>
                <c:pt idx="2486">
                  <c:v>225.22411673971391</c:v>
                </c:pt>
                <c:pt idx="2487">
                  <c:v>225.31177350620951</c:v>
                </c:pt>
                <c:pt idx="2488">
                  <c:v>225.39942913615221</c:v>
                </c:pt>
                <c:pt idx="2489">
                  <c:v>225.4870836300141</c:v>
                </c:pt>
                <c:pt idx="2490">
                  <c:v>225.5747369882649</c:v>
                </c:pt>
                <c:pt idx="2491">
                  <c:v>225.66238921137651</c:v>
                </c:pt>
                <c:pt idx="2492">
                  <c:v>225.75004029981829</c:v>
                </c:pt>
                <c:pt idx="2493">
                  <c:v>225.8376902540607</c:v>
                </c:pt>
                <c:pt idx="2494">
                  <c:v>225.9253390745728</c:v>
                </c:pt>
                <c:pt idx="2495">
                  <c:v>226.01298676182449</c:v>
                </c:pt>
                <c:pt idx="2496">
                  <c:v>226.10063331628379</c:v>
                </c:pt>
                <c:pt idx="2497">
                  <c:v>226.1882787384194</c:v>
                </c:pt>
                <c:pt idx="2498">
                  <c:v>226.2759230286994</c:v>
                </c:pt>
                <c:pt idx="2499">
                  <c:v>226.363566187591</c:v>
                </c:pt>
                <c:pt idx="2500">
                  <c:v>226.45120821556199</c:v>
                </c:pt>
                <c:pt idx="2501">
                  <c:v>226.53884911307921</c:v>
                </c:pt>
                <c:pt idx="2502">
                  <c:v>226.626488880609</c:v>
                </c:pt>
                <c:pt idx="2503">
                  <c:v>226.71412751861681</c:v>
                </c:pt>
                <c:pt idx="2504">
                  <c:v>226.80176502756939</c:v>
                </c:pt>
                <c:pt idx="2505">
                  <c:v>226.88940140793201</c:v>
                </c:pt>
                <c:pt idx="2506">
                  <c:v>226.97703666016841</c:v>
                </c:pt>
                <c:pt idx="2507">
                  <c:v>227.06467078474469</c:v>
                </c:pt>
                <c:pt idx="2508">
                  <c:v>227.15230378212411</c:v>
                </c:pt>
                <c:pt idx="2509">
                  <c:v>227.23993565277061</c:v>
                </c:pt>
                <c:pt idx="2510">
                  <c:v>227.32756639714839</c:v>
                </c:pt>
                <c:pt idx="2511">
                  <c:v>227.41519601572</c:v>
                </c:pt>
                <c:pt idx="2512">
                  <c:v>227.50282450894781</c:v>
                </c:pt>
                <c:pt idx="2513">
                  <c:v>227.5904518772949</c:v>
                </c:pt>
                <c:pt idx="2514">
                  <c:v>227.678078121223</c:v>
                </c:pt>
                <c:pt idx="2515">
                  <c:v>227.76570324119319</c:v>
                </c:pt>
                <c:pt idx="2516">
                  <c:v>227.85332723766729</c:v>
                </c:pt>
                <c:pt idx="2517">
                  <c:v>227.94095011110571</c:v>
                </c:pt>
                <c:pt idx="2518">
                  <c:v>228.02857186196951</c:v>
                </c:pt>
                <c:pt idx="2519">
                  <c:v>228.11619249071799</c:v>
                </c:pt>
                <c:pt idx="2520">
                  <c:v>228.20381199781119</c:v>
                </c:pt>
                <c:pt idx="2521">
                  <c:v>228.2914303837095</c:v>
                </c:pt>
                <c:pt idx="2522">
                  <c:v>228.37904764887011</c:v>
                </c:pt>
                <c:pt idx="2523">
                  <c:v>228.4666637937531</c:v>
                </c:pt>
                <c:pt idx="2524">
                  <c:v>228.55427881881599</c:v>
                </c:pt>
                <c:pt idx="2525">
                  <c:v>228.64189272451699</c:v>
                </c:pt>
                <c:pt idx="2526">
                  <c:v>228.72950551131339</c:v>
                </c:pt>
                <c:pt idx="2527">
                  <c:v>228.8171171796626</c:v>
                </c:pt>
                <c:pt idx="2528">
                  <c:v>228.9047277300208</c:v>
                </c:pt>
                <c:pt idx="2529">
                  <c:v>228.99233716284539</c:v>
                </c:pt>
                <c:pt idx="2530">
                  <c:v>229.07994547859161</c:v>
                </c:pt>
                <c:pt idx="2531">
                  <c:v>229.16755267771521</c:v>
                </c:pt>
                <c:pt idx="2532">
                  <c:v>229.25515876067161</c:v>
                </c:pt>
                <c:pt idx="2533">
                  <c:v>229.34276372791621</c:v>
                </c:pt>
                <c:pt idx="2534">
                  <c:v>229.43036757990319</c:v>
                </c:pt>
                <c:pt idx="2535">
                  <c:v>229.51797031708679</c:v>
                </c:pt>
                <c:pt idx="2536">
                  <c:v>229.60557193992071</c:v>
                </c:pt>
                <c:pt idx="2537">
                  <c:v>229.69317244885869</c:v>
                </c:pt>
                <c:pt idx="2538">
                  <c:v>229.78077184435341</c:v>
                </c:pt>
                <c:pt idx="2539">
                  <c:v>229.86837012685859</c:v>
                </c:pt>
                <c:pt idx="2540">
                  <c:v>229.95596729682589</c:v>
                </c:pt>
                <c:pt idx="2541">
                  <c:v>230.0435633547074</c:v>
                </c:pt>
                <c:pt idx="2542">
                  <c:v>230.13115830095489</c:v>
                </c:pt>
                <c:pt idx="2543">
                  <c:v>230.21875213601999</c:v>
                </c:pt>
                <c:pt idx="2544">
                  <c:v>230.3063448603526</c:v>
                </c:pt>
                <c:pt idx="2545">
                  <c:v>230.393936474405</c:v>
                </c:pt>
                <c:pt idx="2546">
                  <c:v>230.48152697862599</c:v>
                </c:pt>
                <c:pt idx="2547">
                  <c:v>230.56911637346619</c:v>
                </c:pt>
                <c:pt idx="2548">
                  <c:v>230.65670465937481</c:v>
                </c:pt>
                <c:pt idx="2549">
                  <c:v>230.74429183680161</c:v>
                </c:pt>
                <c:pt idx="2550">
                  <c:v>230.83187790619431</c:v>
                </c:pt>
                <c:pt idx="2551">
                  <c:v>230.9194628680018</c:v>
                </c:pt>
                <c:pt idx="2552">
                  <c:v>231.00704672267281</c:v>
                </c:pt>
                <c:pt idx="2553">
                  <c:v>231.09462947065421</c:v>
                </c:pt>
                <c:pt idx="2554">
                  <c:v>231.18221111239421</c:v>
                </c:pt>
                <c:pt idx="2555">
                  <c:v>231.2697916483389</c:v>
                </c:pt>
                <c:pt idx="2556">
                  <c:v>231.3573710789355</c:v>
                </c:pt>
                <c:pt idx="2557">
                  <c:v>231.44494940463059</c:v>
                </c:pt>
                <c:pt idx="2558">
                  <c:v>231.53252662586931</c:v>
                </c:pt>
                <c:pt idx="2559">
                  <c:v>231.6201027430981</c:v>
                </c:pt>
                <c:pt idx="2560">
                  <c:v>231.7076777567616</c:v>
                </c:pt>
                <c:pt idx="2561">
                  <c:v>231.79525166730491</c:v>
                </c:pt>
                <c:pt idx="2562">
                  <c:v>231.88282447517241</c:v>
                </c:pt>
                <c:pt idx="2563">
                  <c:v>231.9703961808089</c:v>
                </c:pt>
                <c:pt idx="2564">
                  <c:v>232.05796678465731</c:v>
                </c:pt>
                <c:pt idx="2565">
                  <c:v>232.14553628716209</c:v>
                </c:pt>
                <c:pt idx="2566">
                  <c:v>232.23310468876559</c:v>
                </c:pt>
                <c:pt idx="2567">
                  <c:v>232.32067198991109</c:v>
                </c:pt>
                <c:pt idx="2568">
                  <c:v>232.40823819104071</c:v>
                </c:pt>
                <c:pt idx="2569">
                  <c:v>232.49580329259641</c:v>
                </c:pt>
                <c:pt idx="2570">
                  <c:v>232.58336729502051</c:v>
                </c:pt>
                <c:pt idx="2571">
                  <c:v>232.67093019875409</c:v>
                </c:pt>
                <c:pt idx="2572">
                  <c:v>232.75849200423789</c:v>
                </c:pt>
                <c:pt idx="2573">
                  <c:v>232.84605271191279</c:v>
                </c:pt>
                <c:pt idx="2574">
                  <c:v>232.93361232221909</c:v>
                </c:pt>
                <c:pt idx="2575">
                  <c:v>233.0211708355971</c:v>
                </c:pt>
                <c:pt idx="2576">
                  <c:v>233.108728252486</c:v>
                </c:pt>
                <c:pt idx="2577">
                  <c:v>233.19628457332541</c:v>
                </c:pt>
                <c:pt idx="2578">
                  <c:v>233.2838397985542</c:v>
                </c:pt>
                <c:pt idx="2579">
                  <c:v>233.37139392861121</c:v>
                </c:pt>
                <c:pt idx="2580">
                  <c:v>233.45894696393401</c:v>
                </c:pt>
                <c:pt idx="2581">
                  <c:v>233.5464989049612</c:v>
                </c:pt>
                <c:pt idx="2582">
                  <c:v>233.63404975212981</c:v>
                </c:pt>
                <c:pt idx="2583">
                  <c:v>233.721599505878</c:v>
                </c:pt>
                <c:pt idx="2584">
                  <c:v>233.80914816664151</c:v>
                </c:pt>
                <c:pt idx="2585">
                  <c:v>233.8966957348573</c:v>
                </c:pt>
                <c:pt idx="2586">
                  <c:v>233.9842422109617</c:v>
                </c:pt>
                <c:pt idx="2587">
                  <c:v>234.07178759539059</c:v>
                </c:pt>
                <c:pt idx="2588">
                  <c:v>234.15933188857929</c:v>
                </c:pt>
                <c:pt idx="2589">
                  <c:v>234.24687509096341</c:v>
                </c:pt>
                <c:pt idx="2590">
                  <c:v>234.33441720297711</c:v>
                </c:pt>
                <c:pt idx="2591">
                  <c:v>234.42195822505519</c:v>
                </c:pt>
                <c:pt idx="2592">
                  <c:v>234.50949815763201</c:v>
                </c:pt>
                <c:pt idx="2593">
                  <c:v>234.59703700114059</c:v>
                </c:pt>
                <c:pt idx="2594">
                  <c:v>234.68457475601559</c:v>
                </c:pt>
                <c:pt idx="2595">
                  <c:v>234.77211142268911</c:v>
                </c:pt>
                <c:pt idx="2596">
                  <c:v>234.85964700159451</c:v>
                </c:pt>
                <c:pt idx="2597">
                  <c:v>234.94718149316361</c:v>
                </c:pt>
                <c:pt idx="2598">
                  <c:v>235.03471489782959</c:v>
                </c:pt>
                <c:pt idx="2599">
                  <c:v>235.1222472160234</c:v>
                </c:pt>
                <c:pt idx="2600">
                  <c:v>235.20977844817651</c:v>
                </c:pt>
                <c:pt idx="2601">
                  <c:v>235.2973085947205</c:v>
                </c:pt>
                <c:pt idx="2602">
                  <c:v>235.3848376560853</c:v>
                </c:pt>
                <c:pt idx="2603">
                  <c:v>235.47236563270201</c:v>
                </c:pt>
                <c:pt idx="2604">
                  <c:v>235.55989252500041</c:v>
                </c:pt>
                <c:pt idx="2605">
                  <c:v>235.64741833341051</c:v>
                </c:pt>
                <c:pt idx="2606">
                  <c:v>235.73494305836221</c:v>
                </c:pt>
                <c:pt idx="2607">
                  <c:v>235.82246670028269</c:v>
                </c:pt>
                <c:pt idx="2608">
                  <c:v>235.90998925960281</c:v>
                </c:pt>
                <c:pt idx="2609">
                  <c:v>235.9975107367498</c:v>
                </c:pt>
                <c:pt idx="2610">
                  <c:v>236.08503113215269</c:v>
                </c:pt>
                <c:pt idx="2611">
                  <c:v>236.17255044623801</c:v>
                </c:pt>
                <c:pt idx="2612">
                  <c:v>236.2600686794336</c:v>
                </c:pt>
                <c:pt idx="2613">
                  <c:v>236.34758583216731</c:v>
                </c:pt>
                <c:pt idx="2614">
                  <c:v>236.43510190486501</c:v>
                </c:pt>
                <c:pt idx="2615">
                  <c:v>236.52261689795361</c:v>
                </c:pt>
                <c:pt idx="2616">
                  <c:v>236.61013081185871</c:v>
                </c:pt>
                <c:pt idx="2617">
                  <c:v>236.697643647006</c:v>
                </c:pt>
                <c:pt idx="2618">
                  <c:v>236.7851554038219</c:v>
                </c:pt>
                <c:pt idx="2619">
                  <c:v>236.87266608273021</c:v>
                </c:pt>
                <c:pt idx="2620">
                  <c:v>236.96017568415661</c:v>
                </c:pt>
                <c:pt idx="2621">
                  <c:v>237.04768420852551</c:v>
                </c:pt>
                <c:pt idx="2622">
                  <c:v>237.13519165626039</c:v>
                </c:pt>
                <c:pt idx="2623">
                  <c:v>237.22269802778609</c:v>
                </c:pt>
                <c:pt idx="2624">
                  <c:v>237.3102033235246</c:v>
                </c:pt>
                <c:pt idx="2625">
                  <c:v>237.3977075439002</c:v>
                </c:pt>
                <c:pt idx="2626">
                  <c:v>237.48521068933459</c:v>
                </c:pt>
                <c:pt idx="2627">
                  <c:v>237.57271276025159</c:v>
                </c:pt>
                <c:pt idx="2628">
                  <c:v>237.6602137570724</c:v>
                </c:pt>
                <c:pt idx="2629">
                  <c:v>237.74771368021919</c:v>
                </c:pt>
                <c:pt idx="2630">
                  <c:v>237.83521253011361</c:v>
                </c:pt>
                <c:pt idx="2631">
                  <c:v>237.9227103071762</c:v>
                </c:pt>
                <c:pt idx="2632">
                  <c:v>238.0102070118279</c:v>
                </c:pt>
                <c:pt idx="2633">
                  <c:v>238.09770264449031</c:v>
                </c:pt>
                <c:pt idx="2634">
                  <c:v>238.18519720558169</c:v>
                </c:pt>
                <c:pt idx="2635">
                  <c:v>238.27269069552409</c:v>
                </c:pt>
                <c:pt idx="2636">
                  <c:v>238.36018311473521</c:v>
                </c:pt>
                <c:pt idx="2637">
                  <c:v>238.44767446363539</c:v>
                </c:pt>
                <c:pt idx="2638">
                  <c:v>238.53516474264271</c:v>
                </c:pt>
                <c:pt idx="2639">
                  <c:v>238.62265395217651</c:v>
                </c:pt>
                <c:pt idx="2640">
                  <c:v>238.71014209265459</c:v>
                </c:pt>
                <c:pt idx="2641">
                  <c:v>238.79762916449519</c:v>
                </c:pt>
                <c:pt idx="2642">
                  <c:v>238.8851151681155</c:v>
                </c:pt>
                <c:pt idx="2643">
                  <c:v>238.9726001039329</c:v>
                </c:pt>
                <c:pt idx="2644">
                  <c:v>239.06008397236491</c:v>
                </c:pt>
                <c:pt idx="2645">
                  <c:v>239.14756677382721</c:v>
                </c:pt>
                <c:pt idx="2646">
                  <c:v>239.23504850873701</c:v>
                </c:pt>
                <c:pt idx="2647">
                  <c:v>239.32252917750949</c:v>
                </c:pt>
                <c:pt idx="2648">
                  <c:v>239.41000878056121</c:v>
                </c:pt>
                <c:pt idx="2649">
                  <c:v>239.49748731830661</c:v>
                </c:pt>
                <c:pt idx="2650">
                  <c:v>239.58496479116189</c:v>
                </c:pt>
                <c:pt idx="2651">
                  <c:v>239.6724411995404</c:v>
                </c:pt>
                <c:pt idx="2652">
                  <c:v>239.7599165438576</c:v>
                </c:pt>
                <c:pt idx="2653">
                  <c:v>239.847390824527</c:v>
                </c:pt>
                <c:pt idx="2654">
                  <c:v>239.9348640419627</c:v>
                </c:pt>
                <c:pt idx="2655">
                  <c:v>240.02233619657821</c:v>
                </c:pt>
                <c:pt idx="2656">
                  <c:v>240.10980728878661</c:v>
                </c:pt>
                <c:pt idx="2657">
                  <c:v>240.19727731900019</c:v>
                </c:pt>
                <c:pt idx="2658">
                  <c:v>240.2847462876324</c:v>
                </c:pt>
                <c:pt idx="2659">
                  <c:v>240.37221419509439</c:v>
                </c:pt>
                <c:pt idx="2660">
                  <c:v>240.4596810417986</c:v>
                </c:pt>
                <c:pt idx="2661">
                  <c:v>240.54714682815731</c:v>
                </c:pt>
                <c:pt idx="2662">
                  <c:v>240.6346115545804</c:v>
                </c:pt>
                <c:pt idx="2663">
                  <c:v>240.7220752214792</c:v>
                </c:pt>
                <c:pt idx="2664">
                  <c:v>240.8095378292652</c:v>
                </c:pt>
                <c:pt idx="2665">
                  <c:v>240.8969993783474</c:v>
                </c:pt>
                <c:pt idx="2666">
                  <c:v>240.98445986913751</c:v>
                </c:pt>
                <c:pt idx="2667">
                  <c:v>241.07191930204351</c:v>
                </c:pt>
                <c:pt idx="2668">
                  <c:v>241.15937767747499</c:v>
                </c:pt>
                <c:pt idx="2669">
                  <c:v>241.24683499584219</c:v>
                </c:pt>
                <c:pt idx="2670">
                  <c:v>241.33429125755271</c:v>
                </c:pt>
                <c:pt idx="2671">
                  <c:v>241.42174646301541</c:v>
                </c:pt>
                <c:pt idx="2672">
                  <c:v>241.50920061263881</c:v>
                </c:pt>
                <c:pt idx="2673">
                  <c:v>241.5966537068301</c:v>
                </c:pt>
                <c:pt idx="2674">
                  <c:v>241.6841057459965</c:v>
                </c:pt>
                <c:pt idx="2675">
                  <c:v>241.771556730546</c:v>
                </c:pt>
                <c:pt idx="2676">
                  <c:v>241.85900666088551</c:v>
                </c:pt>
                <c:pt idx="2677">
                  <c:v>241.94645553742109</c:v>
                </c:pt>
                <c:pt idx="2678">
                  <c:v>242.0339033605589</c:v>
                </c:pt>
                <c:pt idx="2679">
                  <c:v>242.12135013070599</c:v>
                </c:pt>
                <c:pt idx="2680">
                  <c:v>242.20879584826631</c:v>
                </c:pt>
                <c:pt idx="2681">
                  <c:v>242.29624051364689</c:v>
                </c:pt>
                <c:pt idx="2682">
                  <c:v>242.3836841272518</c:v>
                </c:pt>
                <c:pt idx="2683">
                  <c:v>242.47112668948569</c:v>
                </c:pt>
                <c:pt idx="2684">
                  <c:v>242.55856820075371</c:v>
                </c:pt>
                <c:pt idx="2685">
                  <c:v>242.64600866145929</c:v>
                </c:pt>
                <c:pt idx="2686">
                  <c:v>242.73344807200661</c:v>
                </c:pt>
                <c:pt idx="2687">
                  <c:v>242.820886432799</c:v>
                </c:pt>
                <c:pt idx="2688">
                  <c:v>242.90832374423931</c:v>
                </c:pt>
                <c:pt idx="2689">
                  <c:v>242.9957600067315</c:v>
                </c:pt>
                <c:pt idx="2690">
                  <c:v>243.08319522067751</c:v>
                </c:pt>
                <c:pt idx="2691">
                  <c:v>243.1706293864797</c:v>
                </c:pt>
                <c:pt idx="2692">
                  <c:v>243.2580625045392</c:v>
                </c:pt>
                <c:pt idx="2693">
                  <c:v>243.34549457525881</c:v>
                </c:pt>
                <c:pt idx="2694">
                  <c:v>243.43292559904</c:v>
                </c:pt>
                <c:pt idx="2695">
                  <c:v>243.52035557628341</c:v>
                </c:pt>
                <c:pt idx="2696">
                  <c:v>243.60778450738931</c:v>
                </c:pt>
                <c:pt idx="2697">
                  <c:v>243.69521239275909</c:v>
                </c:pt>
                <c:pt idx="2698">
                  <c:v>243.78263923279221</c:v>
                </c:pt>
                <c:pt idx="2699">
                  <c:v>243.87006502788921</c:v>
                </c:pt>
                <c:pt idx="2700">
                  <c:v>243.9574897784494</c:v>
                </c:pt>
                <c:pt idx="2701">
                  <c:v>244.04491348487139</c:v>
                </c:pt>
                <c:pt idx="2702">
                  <c:v>244.13233614755501</c:v>
                </c:pt>
                <c:pt idx="2703">
                  <c:v>244.2197577668986</c:v>
                </c:pt>
                <c:pt idx="2704">
                  <c:v>244.30717834330059</c:v>
                </c:pt>
                <c:pt idx="2705">
                  <c:v>244.39459787715941</c:v>
                </c:pt>
                <c:pt idx="2706">
                  <c:v>244.48201636887171</c:v>
                </c:pt>
                <c:pt idx="2707">
                  <c:v>244.56943381883579</c:v>
                </c:pt>
                <c:pt idx="2708">
                  <c:v>244.65685022744921</c:v>
                </c:pt>
                <c:pt idx="2709">
                  <c:v>244.74426559510741</c:v>
                </c:pt>
                <c:pt idx="2710">
                  <c:v>244.83167992220879</c:v>
                </c:pt>
                <c:pt idx="2711">
                  <c:v>244.9190932091482</c:v>
                </c:pt>
                <c:pt idx="2712">
                  <c:v>245.00650545632271</c:v>
                </c:pt>
                <c:pt idx="2713">
                  <c:v>245.0939166641266</c:v>
                </c:pt>
                <c:pt idx="2714">
                  <c:v>245.1813268329571</c:v>
                </c:pt>
                <c:pt idx="2715">
                  <c:v>245.2687359632074</c:v>
                </c:pt>
                <c:pt idx="2716">
                  <c:v>245.3561440552738</c:v>
                </c:pt>
                <c:pt idx="2717">
                  <c:v>245.4435511095499</c:v>
                </c:pt>
                <c:pt idx="2718">
                  <c:v>245.53095712643031</c:v>
                </c:pt>
                <c:pt idx="2719">
                  <c:v>245.61836210630901</c:v>
                </c:pt>
                <c:pt idx="2720">
                  <c:v>245.70576604957921</c:v>
                </c:pt>
                <c:pt idx="2721">
                  <c:v>245.79316895663459</c:v>
                </c:pt>
                <c:pt idx="2722">
                  <c:v>245.8805708278681</c:v>
                </c:pt>
                <c:pt idx="2723">
                  <c:v>245.96797166367199</c:v>
                </c:pt>
                <c:pt idx="2724">
                  <c:v>246.05537146443999</c:v>
                </c:pt>
                <c:pt idx="2725">
                  <c:v>246.1427702305626</c:v>
                </c:pt>
                <c:pt idx="2726">
                  <c:v>246.230167962433</c:v>
                </c:pt>
                <c:pt idx="2727">
                  <c:v>246.31756466044229</c:v>
                </c:pt>
                <c:pt idx="2728">
                  <c:v>246.40496032498149</c:v>
                </c:pt>
                <c:pt idx="2729">
                  <c:v>246.49235495644189</c:v>
                </c:pt>
                <c:pt idx="2730">
                  <c:v>246.57974855521411</c:v>
                </c:pt>
                <c:pt idx="2731">
                  <c:v>246.66714112168779</c:v>
                </c:pt>
                <c:pt idx="2732">
                  <c:v>246.75453265625461</c:v>
                </c:pt>
                <c:pt idx="2733">
                  <c:v>246.8419231593036</c:v>
                </c:pt>
                <c:pt idx="2734">
                  <c:v>246.92931263122409</c:v>
                </c:pt>
                <c:pt idx="2735">
                  <c:v>247.01670107240491</c:v>
                </c:pt>
                <c:pt idx="2736">
                  <c:v>247.1040884832365</c:v>
                </c:pt>
                <c:pt idx="2737">
                  <c:v>247.19147486410611</c:v>
                </c:pt>
                <c:pt idx="2738">
                  <c:v>247.27886021540249</c:v>
                </c:pt>
                <c:pt idx="2739">
                  <c:v>247.36624453751401</c:v>
                </c:pt>
                <c:pt idx="2740">
                  <c:v>247.45362783082811</c:v>
                </c:pt>
                <c:pt idx="2741">
                  <c:v>247.54101009573239</c:v>
                </c:pt>
                <c:pt idx="2742">
                  <c:v>247.628391332615</c:v>
                </c:pt>
                <c:pt idx="2743">
                  <c:v>247.71577154186161</c:v>
                </c:pt>
                <c:pt idx="2744">
                  <c:v>247.80315072385889</c:v>
                </c:pt>
                <c:pt idx="2745">
                  <c:v>247.89052887899399</c:v>
                </c:pt>
                <c:pt idx="2746">
                  <c:v>247.97790600765271</c:v>
                </c:pt>
                <c:pt idx="2747">
                  <c:v>248.06528211022061</c:v>
                </c:pt>
                <c:pt idx="2748">
                  <c:v>248.15265718708289</c:v>
                </c:pt>
                <c:pt idx="2749">
                  <c:v>248.24003123862599</c:v>
                </c:pt>
                <c:pt idx="2750">
                  <c:v>248.32740426523361</c:v>
                </c:pt>
                <c:pt idx="2751">
                  <c:v>248.41477626729099</c:v>
                </c:pt>
                <c:pt idx="2752">
                  <c:v>248.5021472451821</c:v>
                </c:pt>
                <c:pt idx="2753">
                  <c:v>248.58951719929189</c:v>
                </c:pt>
                <c:pt idx="2754">
                  <c:v>248.67688613000291</c:v>
                </c:pt>
                <c:pt idx="2755">
                  <c:v>248.76425403770011</c:v>
                </c:pt>
                <c:pt idx="2756">
                  <c:v>248.85162092276551</c:v>
                </c:pt>
                <c:pt idx="2757">
                  <c:v>248.9389867855825</c:v>
                </c:pt>
                <c:pt idx="2758">
                  <c:v>249.02635162653351</c:v>
                </c:pt>
                <c:pt idx="2759">
                  <c:v>249.11371544600169</c:v>
                </c:pt>
                <c:pt idx="2760">
                  <c:v>249.2010782443684</c:v>
                </c:pt>
                <c:pt idx="2761">
                  <c:v>249.28844002201589</c:v>
                </c:pt>
                <c:pt idx="2762">
                  <c:v>249.3758007793252</c:v>
                </c:pt>
                <c:pt idx="2763">
                  <c:v>249.46316051667799</c:v>
                </c:pt>
                <c:pt idx="2764">
                  <c:v>249.55051923445529</c:v>
                </c:pt>
                <c:pt idx="2765">
                  <c:v>249.6378769330378</c:v>
                </c:pt>
                <c:pt idx="2766">
                  <c:v>249.72523361280571</c:v>
                </c:pt>
                <c:pt idx="2767">
                  <c:v>249.81258927413859</c:v>
                </c:pt>
                <c:pt idx="2768">
                  <c:v>249.8999439174178</c:v>
                </c:pt>
                <c:pt idx="2769">
                  <c:v>249.98729754302181</c:v>
                </c:pt>
                <c:pt idx="2770">
                  <c:v>250.0746501513303</c:v>
                </c:pt>
                <c:pt idx="2771">
                  <c:v>250.16200174272251</c:v>
                </c:pt>
                <c:pt idx="2772">
                  <c:v>250.24935231757641</c:v>
                </c:pt>
                <c:pt idx="2773">
                  <c:v>250.33670187627101</c:v>
                </c:pt>
                <c:pt idx="2774">
                  <c:v>250.4240504191846</c:v>
                </c:pt>
                <c:pt idx="2775">
                  <c:v>250.51139794669501</c:v>
                </c:pt>
                <c:pt idx="2776">
                  <c:v>250.59874445917981</c:v>
                </c:pt>
                <c:pt idx="2777">
                  <c:v>250.68608995701669</c:v>
                </c:pt>
                <c:pt idx="2778">
                  <c:v>250.77343444058209</c:v>
                </c:pt>
                <c:pt idx="2779">
                  <c:v>250.86077791025309</c:v>
                </c:pt>
                <c:pt idx="2780">
                  <c:v>250.94812036640661</c:v>
                </c:pt>
                <c:pt idx="2781">
                  <c:v>251.03546180941831</c:v>
                </c:pt>
                <c:pt idx="2782">
                  <c:v>251.12280223966479</c:v>
                </c:pt>
                <c:pt idx="2783">
                  <c:v>251.21014165752149</c:v>
                </c:pt>
                <c:pt idx="2784">
                  <c:v>251.29748006336339</c:v>
                </c:pt>
                <c:pt idx="2785">
                  <c:v>251.3848174575663</c:v>
                </c:pt>
                <c:pt idx="2786">
                  <c:v>251.47215384050531</c:v>
                </c:pt>
                <c:pt idx="2787">
                  <c:v>251.5594892125543</c:v>
                </c:pt>
                <c:pt idx="2788">
                  <c:v>251.64682357408799</c:v>
                </c:pt>
                <c:pt idx="2789">
                  <c:v>251.73415692548039</c:v>
                </c:pt>
                <c:pt idx="2790">
                  <c:v>251.82148926710539</c:v>
                </c:pt>
                <c:pt idx="2791">
                  <c:v>251.9088205993362</c:v>
                </c:pt>
                <c:pt idx="2792">
                  <c:v>251.99615092254669</c:v>
                </c:pt>
                <c:pt idx="2793">
                  <c:v>252.08348023710909</c:v>
                </c:pt>
                <c:pt idx="2794">
                  <c:v>252.17080854339659</c:v>
                </c:pt>
                <c:pt idx="2795">
                  <c:v>252.25813584178169</c:v>
                </c:pt>
                <c:pt idx="2796">
                  <c:v>252.34546213263641</c:v>
                </c:pt>
                <c:pt idx="2797">
                  <c:v>252.4327874163323</c:v>
                </c:pt>
                <c:pt idx="2798">
                  <c:v>252.52011169324209</c:v>
                </c:pt>
                <c:pt idx="2799">
                  <c:v>252.6074349637357</c:v>
                </c:pt>
                <c:pt idx="2800">
                  <c:v>252.69475722818521</c:v>
                </c:pt>
                <c:pt idx="2801">
                  <c:v>252.78207848696101</c:v>
                </c:pt>
                <c:pt idx="2802">
                  <c:v>252.86939874043409</c:v>
                </c:pt>
                <c:pt idx="2803">
                  <c:v>252.9567179889743</c:v>
                </c:pt>
                <c:pt idx="2804">
                  <c:v>253.04403623295161</c:v>
                </c:pt>
                <c:pt idx="2805">
                  <c:v>253.13135347273601</c:v>
                </c:pt>
                <c:pt idx="2806">
                  <c:v>253.21866970869681</c:v>
                </c:pt>
                <c:pt idx="2807">
                  <c:v>253.3059849412038</c:v>
                </c:pt>
                <c:pt idx="2808">
                  <c:v>253.393299170625</c:v>
                </c:pt>
                <c:pt idx="2809">
                  <c:v>253.48061239732951</c:v>
                </c:pt>
                <c:pt idx="2810">
                  <c:v>253.56792462168619</c:v>
                </c:pt>
                <c:pt idx="2811">
                  <c:v>253.6552358440623</c:v>
                </c:pt>
                <c:pt idx="2812">
                  <c:v>253.74254606482691</c:v>
                </c:pt>
                <c:pt idx="2813">
                  <c:v>253.82985528434639</c:v>
                </c:pt>
                <c:pt idx="2814">
                  <c:v>253.91716350298881</c:v>
                </c:pt>
                <c:pt idx="2815">
                  <c:v>254.00447072112061</c:v>
                </c:pt>
                <c:pt idx="2816">
                  <c:v>254.09177693910951</c:v>
                </c:pt>
                <c:pt idx="2817">
                  <c:v>254.1790821573214</c:v>
                </c:pt>
                <c:pt idx="2818">
                  <c:v>254.266386376122</c:v>
                </c:pt>
                <c:pt idx="2819">
                  <c:v>254.35368959587919</c:v>
                </c:pt>
                <c:pt idx="2820">
                  <c:v>254.44099181695731</c:v>
                </c:pt>
                <c:pt idx="2821">
                  <c:v>254.52829303972209</c:v>
                </c:pt>
                <c:pt idx="2822">
                  <c:v>254.61559326453889</c:v>
                </c:pt>
                <c:pt idx="2823">
                  <c:v>254.70289249177321</c:v>
                </c:pt>
                <c:pt idx="2824">
                  <c:v>254.79019072178829</c:v>
                </c:pt>
                <c:pt idx="2825">
                  <c:v>254.87748795495031</c:v>
                </c:pt>
                <c:pt idx="2826">
                  <c:v>254.9647841916225</c:v>
                </c:pt>
                <c:pt idx="2827">
                  <c:v>255.05207943216811</c:v>
                </c:pt>
                <c:pt idx="2828">
                  <c:v>255.1393736769522</c:v>
                </c:pt>
                <c:pt idx="2829">
                  <c:v>255.22666692633771</c:v>
                </c:pt>
                <c:pt idx="2830">
                  <c:v>255.3139591806877</c:v>
                </c:pt>
                <c:pt idx="2831">
                  <c:v>255.40125044036461</c:v>
                </c:pt>
                <c:pt idx="2832">
                  <c:v>255.48854070573171</c:v>
                </c:pt>
                <c:pt idx="2833">
                  <c:v>255.57582997715031</c:v>
                </c:pt>
                <c:pt idx="2834">
                  <c:v>255.66311825498369</c:v>
                </c:pt>
                <c:pt idx="2835">
                  <c:v>255.75040553959391</c:v>
                </c:pt>
                <c:pt idx="2836">
                  <c:v>255.83769183134169</c:v>
                </c:pt>
                <c:pt idx="2837">
                  <c:v>255.92497713058819</c:v>
                </c:pt>
                <c:pt idx="2838">
                  <c:v>256.01226143769469</c:v>
                </c:pt>
                <c:pt idx="2839">
                  <c:v>256.09954475302249</c:v>
                </c:pt>
                <c:pt idx="2840">
                  <c:v>256.18682707693182</c:v>
                </c:pt>
                <c:pt idx="2841">
                  <c:v>256.27410840978303</c:v>
                </c:pt>
                <c:pt idx="2842">
                  <c:v>256.36138875193558</c:v>
                </c:pt>
                <c:pt idx="2843">
                  <c:v>256.44866810374998</c:v>
                </c:pt>
                <c:pt idx="2844">
                  <c:v>256.53594646558543</c:v>
                </c:pt>
                <c:pt idx="2845">
                  <c:v>256.62322383780167</c:v>
                </c:pt>
                <c:pt idx="2846">
                  <c:v>256.7105002207565</c:v>
                </c:pt>
                <c:pt idx="2847">
                  <c:v>256.79777561480972</c:v>
                </c:pt>
                <c:pt idx="2848">
                  <c:v>256.88505002031962</c:v>
                </c:pt>
                <c:pt idx="2849">
                  <c:v>256.97232343764409</c:v>
                </c:pt>
                <c:pt idx="2850">
                  <c:v>257.05959586714198</c:v>
                </c:pt>
                <c:pt idx="2851">
                  <c:v>257.14686730916941</c:v>
                </c:pt>
                <c:pt idx="2852">
                  <c:v>257.2341377640854</c:v>
                </c:pt>
                <c:pt idx="2853">
                  <c:v>257.32140723224688</c:v>
                </c:pt>
                <c:pt idx="2854">
                  <c:v>257.40867571400958</c:v>
                </c:pt>
                <c:pt idx="2855">
                  <c:v>257.49594320973188</c:v>
                </c:pt>
                <c:pt idx="2856">
                  <c:v>257.58320971976963</c:v>
                </c:pt>
                <c:pt idx="2857">
                  <c:v>257.67047524447793</c:v>
                </c:pt>
                <c:pt idx="2858">
                  <c:v>257.75773978421421</c:v>
                </c:pt>
                <c:pt idx="2859">
                  <c:v>257.8450033393338</c:v>
                </c:pt>
                <c:pt idx="2860">
                  <c:v>257.93226591019129</c:v>
                </c:pt>
                <c:pt idx="2861">
                  <c:v>258.0195274971432</c:v>
                </c:pt>
                <c:pt idx="2862">
                  <c:v>258.1067881005435</c:v>
                </c:pt>
                <c:pt idx="2863">
                  <c:v>258.19404772074722</c:v>
                </c:pt>
                <c:pt idx="2864">
                  <c:v>258.28130635810822</c:v>
                </c:pt>
                <c:pt idx="2865">
                  <c:v>258.36856401298172</c:v>
                </c:pt>
                <c:pt idx="2866">
                  <c:v>258.45582068572071</c:v>
                </c:pt>
                <c:pt idx="2867">
                  <c:v>258.54307637667961</c:v>
                </c:pt>
                <c:pt idx="2868">
                  <c:v>258.63033108621107</c:v>
                </c:pt>
                <c:pt idx="2869">
                  <c:v>258.71758481466901</c:v>
                </c:pt>
                <c:pt idx="2870">
                  <c:v>258.80483756240619</c:v>
                </c:pt>
                <c:pt idx="2871">
                  <c:v>258.89208932977482</c:v>
                </c:pt>
                <c:pt idx="2872">
                  <c:v>258.97934011712749</c:v>
                </c:pt>
                <c:pt idx="2873">
                  <c:v>259.06658992481692</c:v>
                </c:pt>
                <c:pt idx="2874">
                  <c:v>259.15383875319361</c:v>
                </c:pt>
                <c:pt idx="2875">
                  <c:v>259.24108660261089</c:v>
                </c:pt>
                <c:pt idx="2876">
                  <c:v>259.32833347342012</c:v>
                </c:pt>
                <c:pt idx="2877">
                  <c:v>259.41557936597059</c:v>
                </c:pt>
                <c:pt idx="2878">
                  <c:v>259.50282428061553</c:v>
                </c:pt>
                <c:pt idx="2879">
                  <c:v>259.59006821770453</c:v>
                </c:pt>
                <c:pt idx="2880">
                  <c:v>259.67731117758723</c:v>
                </c:pt>
                <c:pt idx="2881">
                  <c:v>259.76455316061549</c:v>
                </c:pt>
                <c:pt idx="2882">
                  <c:v>259.85179416713828</c:v>
                </c:pt>
                <c:pt idx="2883">
                  <c:v>259.9390341975058</c:v>
                </c:pt>
                <c:pt idx="2884">
                  <c:v>260.02627325206703</c:v>
                </c:pt>
                <c:pt idx="2885">
                  <c:v>260.11351133117103</c:v>
                </c:pt>
                <c:pt idx="2886">
                  <c:v>260.2007484351675</c:v>
                </c:pt>
                <c:pt idx="2887">
                  <c:v>260.28798456440381</c:v>
                </c:pt>
                <c:pt idx="2888">
                  <c:v>260.37521971922979</c:v>
                </c:pt>
                <c:pt idx="2889">
                  <c:v>260.46245389999359</c:v>
                </c:pt>
                <c:pt idx="2890">
                  <c:v>260.5496871070427</c:v>
                </c:pt>
                <c:pt idx="2891">
                  <c:v>260.63691934072438</c:v>
                </c:pt>
                <c:pt idx="2892">
                  <c:v>260.72415060138712</c:v>
                </c:pt>
                <c:pt idx="2893">
                  <c:v>260.81138088937769</c:v>
                </c:pt>
                <c:pt idx="2894">
                  <c:v>260.89861020504259</c:v>
                </c:pt>
                <c:pt idx="2895">
                  <c:v>260.98583854872948</c:v>
                </c:pt>
                <c:pt idx="2896">
                  <c:v>261.0730659207843</c:v>
                </c:pt>
                <c:pt idx="2897">
                  <c:v>261.16029232155381</c:v>
                </c:pt>
                <c:pt idx="2898">
                  <c:v>261.24751775138338</c:v>
                </c:pt>
                <c:pt idx="2899">
                  <c:v>261.33474221061942</c:v>
                </c:pt>
                <c:pt idx="2900">
                  <c:v>261.42196569960731</c:v>
                </c:pt>
                <c:pt idx="2901">
                  <c:v>261.50918821869192</c:v>
                </c:pt>
                <c:pt idx="2902">
                  <c:v>261.59640976821828</c:v>
                </c:pt>
                <c:pt idx="2903">
                  <c:v>261.68363034853212</c:v>
                </c:pt>
                <c:pt idx="2904">
                  <c:v>261.770849959977</c:v>
                </c:pt>
                <c:pt idx="2905">
                  <c:v>261.85806860289762</c:v>
                </c:pt>
                <c:pt idx="2906">
                  <c:v>261.94528627763867</c:v>
                </c:pt>
                <c:pt idx="2907">
                  <c:v>262.03250298454282</c:v>
                </c:pt>
                <c:pt idx="2908">
                  <c:v>262.1197187239548</c:v>
                </c:pt>
                <c:pt idx="2909">
                  <c:v>262.20693349621712</c:v>
                </c:pt>
                <c:pt idx="2910">
                  <c:v>262.29414730167349</c:v>
                </c:pt>
                <c:pt idx="2911">
                  <c:v>262.3813601406664</c:v>
                </c:pt>
                <c:pt idx="2912">
                  <c:v>262.46857201353907</c:v>
                </c:pt>
                <c:pt idx="2913">
                  <c:v>262.55578292063382</c:v>
                </c:pt>
                <c:pt idx="2914">
                  <c:v>262.64299286229152</c:v>
                </c:pt>
                <c:pt idx="2915">
                  <c:v>262.73020183885592</c:v>
                </c:pt>
                <c:pt idx="2916">
                  <c:v>262.81740985066762</c:v>
                </c:pt>
                <c:pt idx="2917">
                  <c:v>262.9046168980683</c:v>
                </c:pt>
                <c:pt idx="2918">
                  <c:v>262.99182298139948</c:v>
                </c:pt>
                <c:pt idx="2919">
                  <c:v>263.0790281010016</c:v>
                </c:pt>
                <c:pt idx="2920">
                  <c:v>263.16623225721588</c:v>
                </c:pt>
                <c:pt idx="2921">
                  <c:v>263.2534354503826</c:v>
                </c:pt>
                <c:pt idx="2922">
                  <c:v>263.34063768084241</c:v>
                </c:pt>
                <c:pt idx="2923">
                  <c:v>263.427838948935</c:v>
                </c:pt>
                <c:pt idx="2924">
                  <c:v>263.51503925500009</c:v>
                </c:pt>
                <c:pt idx="2925">
                  <c:v>263.60223859937747</c:v>
                </c:pt>
                <c:pt idx="2926">
                  <c:v>263.68943698240662</c:v>
                </c:pt>
                <c:pt idx="2927">
                  <c:v>263.77663440442552</c:v>
                </c:pt>
                <c:pt idx="2928">
                  <c:v>263.86383086577467</c:v>
                </c:pt>
                <c:pt idx="2929">
                  <c:v>263.95102636679161</c:v>
                </c:pt>
                <c:pt idx="2930">
                  <c:v>264.03822090781489</c:v>
                </c:pt>
                <c:pt idx="2931">
                  <c:v>264.12541448918279</c:v>
                </c:pt>
                <c:pt idx="2932">
                  <c:v>264.21260711123352</c:v>
                </c:pt>
                <c:pt idx="2933">
                  <c:v>264.29979877430412</c:v>
                </c:pt>
                <c:pt idx="2934">
                  <c:v>264.38698947873269</c:v>
                </c:pt>
                <c:pt idx="2935">
                  <c:v>264.47417922485579</c:v>
                </c:pt>
                <c:pt idx="2936">
                  <c:v>264.56136801301102</c:v>
                </c:pt>
                <c:pt idx="2937">
                  <c:v>264.64855584353433</c:v>
                </c:pt>
                <c:pt idx="2938">
                  <c:v>264.73574271676341</c:v>
                </c:pt>
                <c:pt idx="2939">
                  <c:v>264.82292863303348</c:v>
                </c:pt>
                <c:pt idx="2940">
                  <c:v>264.91011359268123</c:v>
                </c:pt>
                <c:pt idx="2941">
                  <c:v>264.99729759604247</c:v>
                </c:pt>
                <c:pt idx="2942">
                  <c:v>265.08448064345203</c:v>
                </c:pt>
                <c:pt idx="2943">
                  <c:v>265.17166273524663</c:v>
                </c:pt>
                <c:pt idx="2944">
                  <c:v>265.2588438717595</c:v>
                </c:pt>
                <c:pt idx="2945">
                  <c:v>265.34602405332731</c:v>
                </c:pt>
                <c:pt idx="2946">
                  <c:v>265.43320328028358</c:v>
                </c:pt>
                <c:pt idx="2947">
                  <c:v>265.52038155296339</c:v>
                </c:pt>
                <c:pt idx="2948">
                  <c:v>265.6075588717008</c:v>
                </c:pt>
                <c:pt idx="2949">
                  <c:v>265.6947352368291</c:v>
                </c:pt>
                <c:pt idx="2950">
                  <c:v>265.78191064868338</c:v>
                </c:pt>
                <c:pt idx="2951">
                  <c:v>265.86908510759611</c:v>
                </c:pt>
                <c:pt idx="2952">
                  <c:v>265.95625861390062</c:v>
                </c:pt>
                <c:pt idx="2953">
                  <c:v>266.04343116793069</c:v>
                </c:pt>
                <c:pt idx="2954">
                  <c:v>266.13060277001802</c:v>
                </c:pt>
                <c:pt idx="2955">
                  <c:v>266.21777342049592</c:v>
                </c:pt>
                <c:pt idx="2956">
                  <c:v>266.3049431196971</c:v>
                </c:pt>
                <c:pt idx="2957">
                  <c:v>266.39211186795251</c:v>
                </c:pt>
                <c:pt idx="2958">
                  <c:v>266.47927966559541</c:v>
                </c:pt>
                <c:pt idx="2959">
                  <c:v>266.56644651295682</c:v>
                </c:pt>
                <c:pt idx="2960">
                  <c:v>266.65361241036823</c:v>
                </c:pt>
                <c:pt idx="2961">
                  <c:v>266.74077735816002</c:v>
                </c:pt>
                <c:pt idx="2962">
                  <c:v>266.82794135666501</c:v>
                </c:pt>
                <c:pt idx="2963">
                  <c:v>266.91510440621272</c:v>
                </c:pt>
                <c:pt idx="2964">
                  <c:v>267.0022665071337</c:v>
                </c:pt>
                <c:pt idx="2965">
                  <c:v>267.08942765975848</c:v>
                </c:pt>
                <c:pt idx="2966">
                  <c:v>267.1765878644174</c:v>
                </c:pt>
                <c:pt idx="2967">
                  <c:v>267.26374712144002</c:v>
                </c:pt>
                <c:pt idx="2968">
                  <c:v>267.35090543115632</c:v>
                </c:pt>
                <c:pt idx="2969">
                  <c:v>267.43806279389469</c:v>
                </c:pt>
                <c:pt idx="2970">
                  <c:v>267.52521920998572</c:v>
                </c:pt>
                <c:pt idx="2971">
                  <c:v>267.61237467975781</c:v>
                </c:pt>
                <c:pt idx="2972">
                  <c:v>267.6995292035395</c:v>
                </c:pt>
                <c:pt idx="2973">
                  <c:v>267.78668278165901</c:v>
                </c:pt>
                <c:pt idx="2974">
                  <c:v>267.87383541444541</c:v>
                </c:pt>
                <c:pt idx="2975">
                  <c:v>267.96098710222611</c:v>
                </c:pt>
                <c:pt idx="2976">
                  <c:v>268.04813784532911</c:v>
                </c:pt>
                <c:pt idx="2977">
                  <c:v>268.13528764408272</c:v>
                </c:pt>
                <c:pt idx="2978">
                  <c:v>268.22243649881329</c:v>
                </c:pt>
                <c:pt idx="2979">
                  <c:v>268.30958440984841</c:v>
                </c:pt>
                <c:pt idx="2980">
                  <c:v>268.39673137751538</c:v>
                </c:pt>
                <c:pt idx="2981">
                  <c:v>268.48387740214002</c:v>
                </c:pt>
                <c:pt idx="2982">
                  <c:v>268.57102248404959</c:v>
                </c:pt>
                <c:pt idx="2983">
                  <c:v>268.65816662357042</c:v>
                </c:pt>
                <c:pt idx="2984">
                  <c:v>268.745309821028</c:v>
                </c:pt>
                <c:pt idx="2985">
                  <c:v>268.83245207674878</c:v>
                </c:pt>
                <c:pt idx="2986">
                  <c:v>268.91959339105767</c:v>
                </c:pt>
                <c:pt idx="2987">
                  <c:v>269.00673376428091</c:v>
                </c:pt>
                <c:pt idx="2988">
                  <c:v>269.09387319674317</c:v>
                </c:pt>
                <c:pt idx="2989">
                  <c:v>269.1810116887691</c:v>
                </c:pt>
                <c:pt idx="2990">
                  <c:v>269.26814924068373</c:v>
                </c:pt>
                <c:pt idx="2991">
                  <c:v>269.35528585281202</c:v>
                </c:pt>
                <c:pt idx="2992">
                  <c:v>269.44242152547702</c:v>
                </c:pt>
                <c:pt idx="2993">
                  <c:v>269.52955625900421</c:v>
                </c:pt>
                <c:pt idx="2994">
                  <c:v>269.61669005371681</c:v>
                </c:pt>
                <c:pt idx="2995">
                  <c:v>269.70382290993803</c:v>
                </c:pt>
                <c:pt idx="2996">
                  <c:v>269.79095482799198</c:v>
                </c:pt>
                <c:pt idx="2997">
                  <c:v>269.8780858082016</c:v>
                </c:pt>
                <c:pt idx="2998">
                  <c:v>269.96521585088959</c:v>
                </c:pt>
                <c:pt idx="2999">
                  <c:v>270.05234495637927</c:v>
                </c:pt>
                <c:pt idx="3000">
                  <c:v>270.13947312499272</c:v>
                </c:pt>
                <c:pt idx="3001">
                  <c:v>270.22660035705201</c:v>
                </c:pt>
                <c:pt idx="3002">
                  <c:v>270.31372665287961</c:v>
                </c:pt>
                <c:pt idx="3003">
                  <c:v>270.40085201279771</c:v>
                </c:pt>
                <c:pt idx="3004">
                  <c:v>270.48797643712709</c:v>
                </c:pt>
                <c:pt idx="3005">
                  <c:v>270.57509992618992</c:v>
                </c:pt>
                <c:pt idx="3006">
                  <c:v>270.662222480308</c:v>
                </c:pt>
                <c:pt idx="3007">
                  <c:v>270.74934409980051</c:v>
                </c:pt>
                <c:pt idx="3008">
                  <c:v>270.83646478498952</c:v>
                </c:pt>
                <c:pt idx="3009">
                  <c:v>270.92358453619562</c:v>
                </c:pt>
                <c:pt idx="3010">
                  <c:v>271.01070335373839</c:v>
                </c:pt>
                <c:pt idx="3011">
                  <c:v>271.097821237939</c:v>
                </c:pt>
                <c:pt idx="3012">
                  <c:v>271.18493818911588</c:v>
                </c:pt>
                <c:pt idx="3013">
                  <c:v>271.27205420759071</c:v>
                </c:pt>
                <c:pt idx="3014">
                  <c:v>271.35916929368142</c:v>
                </c:pt>
                <c:pt idx="3015">
                  <c:v>271.44628344770769</c:v>
                </c:pt>
                <c:pt idx="3016">
                  <c:v>271.53339666998892</c:v>
                </c:pt>
                <c:pt idx="3017">
                  <c:v>271.62050896084372</c:v>
                </c:pt>
                <c:pt idx="3018">
                  <c:v>271.70762032059071</c:v>
                </c:pt>
                <c:pt idx="3019">
                  <c:v>271.79473074954819</c:v>
                </c:pt>
                <c:pt idx="3020">
                  <c:v>271.88184024803468</c:v>
                </c:pt>
                <c:pt idx="3021">
                  <c:v>271.96894881636842</c:v>
                </c:pt>
                <c:pt idx="3022">
                  <c:v>272.05605645486628</c:v>
                </c:pt>
                <c:pt idx="3023">
                  <c:v>272.14316316384662</c:v>
                </c:pt>
                <c:pt idx="3024">
                  <c:v>272.23026894362567</c:v>
                </c:pt>
                <c:pt idx="3025">
                  <c:v>272.31737379452147</c:v>
                </c:pt>
                <c:pt idx="3026">
                  <c:v>272.40447771685149</c:v>
                </c:pt>
                <c:pt idx="3027">
                  <c:v>272.49158071093132</c:v>
                </c:pt>
                <c:pt idx="3028">
                  <c:v>272.5786827770778</c:v>
                </c:pt>
                <c:pt idx="3029">
                  <c:v>272.66578391560762</c:v>
                </c:pt>
                <c:pt idx="3030">
                  <c:v>272.75288412683608</c:v>
                </c:pt>
                <c:pt idx="3031">
                  <c:v>272.83998341108003</c:v>
                </c:pt>
                <c:pt idx="3032">
                  <c:v>272.9270817686542</c:v>
                </c:pt>
                <c:pt idx="3033">
                  <c:v>273.01417919987449</c:v>
                </c:pt>
                <c:pt idx="3034">
                  <c:v>273.10127570505642</c:v>
                </c:pt>
                <c:pt idx="3035">
                  <c:v>273.18837128451412</c:v>
                </c:pt>
                <c:pt idx="3036">
                  <c:v>273.275465938563</c:v>
                </c:pt>
                <c:pt idx="3037">
                  <c:v>273.36255966751742</c:v>
                </c:pt>
                <c:pt idx="3038">
                  <c:v>273.44965247169182</c:v>
                </c:pt>
                <c:pt idx="3039">
                  <c:v>273.53674435140039</c:v>
                </c:pt>
                <c:pt idx="3040">
                  <c:v>273.62383530695729</c:v>
                </c:pt>
                <c:pt idx="3041">
                  <c:v>273.71092533867602</c:v>
                </c:pt>
                <c:pt idx="3042">
                  <c:v>273.79801444687013</c:v>
                </c:pt>
                <c:pt idx="3043">
                  <c:v>273.88510263185321</c:v>
                </c:pt>
                <c:pt idx="3044">
                  <c:v>273.97218989393821</c:v>
                </c:pt>
                <c:pt idx="3045">
                  <c:v>274.05927623343752</c:v>
                </c:pt>
                <c:pt idx="3046">
                  <c:v>274.14636165066491</c:v>
                </c:pt>
                <c:pt idx="3047">
                  <c:v>274.23344614593202</c:v>
                </c:pt>
                <c:pt idx="3048">
                  <c:v>274.32052971955119</c:v>
                </c:pt>
                <c:pt idx="3049">
                  <c:v>274.40761237183568</c:v>
                </c:pt>
                <c:pt idx="3050">
                  <c:v>274.49469410309518</c:v>
                </c:pt>
                <c:pt idx="3051">
                  <c:v>274.58177491364279</c:v>
                </c:pt>
                <c:pt idx="3052">
                  <c:v>274.6688548037904</c:v>
                </c:pt>
                <c:pt idx="3053">
                  <c:v>274.7559337738482</c:v>
                </c:pt>
                <c:pt idx="3054">
                  <c:v>274.84301182412759</c:v>
                </c:pt>
                <c:pt idx="3055">
                  <c:v>274.93008895493961</c:v>
                </c:pt>
                <c:pt idx="3056">
                  <c:v>275.01716516659519</c:v>
                </c:pt>
                <c:pt idx="3057">
                  <c:v>275.1042404594034</c:v>
                </c:pt>
                <c:pt idx="3058">
                  <c:v>275.19131483367562</c:v>
                </c:pt>
                <c:pt idx="3059">
                  <c:v>275.27838828972142</c:v>
                </c:pt>
                <c:pt idx="3060">
                  <c:v>275.36546082785122</c:v>
                </c:pt>
                <c:pt idx="3061">
                  <c:v>275.45253244837369</c:v>
                </c:pt>
                <c:pt idx="3062">
                  <c:v>275.53960315159901</c:v>
                </c:pt>
                <c:pt idx="3063">
                  <c:v>275.62667293783608</c:v>
                </c:pt>
                <c:pt idx="3064">
                  <c:v>275.71374180739389</c:v>
                </c:pt>
                <c:pt idx="3065">
                  <c:v>275.80080976058059</c:v>
                </c:pt>
                <c:pt idx="3066">
                  <c:v>275.88787679770638</c:v>
                </c:pt>
                <c:pt idx="3067">
                  <c:v>275.97494291907708</c:v>
                </c:pt>
                <c:pt idx="3068">
                  <c:v>276.06200812500379</c:v>
                </c:pt>
                <c:pt idx="3069">
                  <c:v>276.14907241579232</c:v>
                </c:pt>
                <c:pt idx="3070">
                  <c:v>276.23613579175111</c:v>
                </c:pt>
                <c:pt idx="3071">
                  <c:v>276.32319825318763</c:v>
                </c:pt>
                <c:pt idx="3072">
                  <c:v>276.41025980040922</c:v>
                </c:pt>
                <c:pt idx="3073">
                  <c:v>276.49732043372308</c:v>
                </c:pt>
                <c:pt idx="3074">
                  <c:v>276.58438015343683</c:v>
                </c:pt>
                <c:pt idx="3075">
                  <c:v>276.67143895985578</c:v>
                </c:pt>
                <c:pt idx="3076">
                  <c:v>276.75849685328802</c:v>
                </c:pt>
                <c:pt idx="3077">
                  <c:v>276.84555383403858</c:v>
                </c:pt>
                <c:pt idx="3078">
                  <c:v>276.93260990241419</c:v>
                </c:pt>
                <c:pt idx="3079">
                  <c:v>277.01966505872099</c:v>
                </c:pt>
                <c:pt idx="3080">
                  <c:v>277.10671930326401</c:v>
                </c:pt>
                <c:pt idx="3081">
                  <c:v>277.19377263634919</c:v>
                </c:pt>
                <c:pt idx="3082">
                  <c:v>277.28082505828257</c:v>
                </c:pt>
                <c:pt idx="3083">
                  <c:v>277.36787656936758</c:v>
                </c:pt>
                <c:pt idx="3084">
                  <c:v>277.45492716991072</c:v>
                </c:pt>
                <c:pt idx="3085">
                  <c:v>277.5419768602161</c:v>
                </c:pt>
                <c:pt idx="3086">
                  <c:v>277.62902564058788</c:v>
                </c:pt>
                <c:pt idx="3087">
                  <c:v>277.7160735113311</c:v>
                </c:pt>
                <c:pt idx="3088">
                  <c:v>277.80312047274919</c:v>
                </c:pt>
                <c:pt idx="3089">
                  <c:v>277.8901665251463</c:v>
                </c:pt>
                <c:pt idx="3090">
                  <c:v>277.97721166882599</c:v>
                </c:pt>
                <c:pt idx="3091">
                  <c:v>278.06425590409299</c:v>
                </c:pt>
                <c:pt idx="3092">
                  <c:v>278.15129923124908</c:v>
                </c:pt>
                <c:pt idx="3093">
                  <c:v>278.23834165059759</c:v>
                </c:pt>
                <c:pt idx="3094">
                  <c:v>278.32538316244228</c:v>
                </c:pt>
                <c:pt idx="3095">
                  <c:v>278.4124237670851</c:v>
                </c:pt>
                <c:pt idx="3096">
                  <c:v>278.49946346482909</c:v>
                </c:pt>
                <c:pt idx="3097">
                  <c:v>278.58650225597643</c:v>
                </c:pt>
                <c:pt idx="3098">
                  <c:v>278.67354014082878</c:v>
                </c:pt>
                <c:pt idx="3099">
                  <c:v>278.76057711968912</c:v>
                </c:pt>
                <c:pt idx="3100">
                  <c:v>278.84761319285781</c:v>
                </c:pt>
                <c:pt idx="3101">
                  <c:v>278.93464836063742</c:v>
                </c:pt>
                <c:pt idx="3102">
                  <c:v>279.02168262332879</c:v>
                </c:pt>
                <c:pt idx="3103">
                  <c:v>279.10871598123322</c:v>
                </c:pt>
                <c:pt idx="3104">
                  <c:v>279.1957484346517</c:v>
                </c:pt>
                <c:pt idx="3105">
                  <c:v>279.28277998388438</c:v>
                </c:pt>
                <c:pt idx="3106">
                  <c:v>279.36981062923348</c:v>
                </c:pt>
                <c:pt idx="3107">
                  <c:v>279.45684037099772</c:v>
                </c:pt>
                <c:pt idx="3108">
                  <c:v>279.54386920947741</c:v>
                </c:pt>
                <c:pt idx="3109">
                  <c:v>279.63089714497278</c:v>
                </c:pt>
                <c:pt idx="3110">
                  <c:v>279.71792417778391</c:v>
                </c:pt>
                <c:pt idx="3111">
                  <c:v>279.80495030820958</c:v>
                </c:pt>
                <c:pt idx="3112">
                  <c:v>279.89197553654992</c:v>
                </c:pt>
                <c:pt idx="3113">
                  <c:v>279.97899986310449</c:v>
                </c:pt>
                <c:pt idx="3114">
                  <c:v>280.06602328817081</c:v>
                </c:pt>
                <c:pt idx="3115">
                  <c:v>280.15304581204919</c:v>
                </c:pt>
                <c:pt idx="3116">
                  <c:v>280.24006743503708</c:v>
                </c:pt>
                <c:pt idx="3117">
                  <c:v>280.32708815743342</c:v>
                </c:pt>
                <c:pt idx="3118">
                  <c:v>280.41410797953631</c:v>
                </c:pt>
                <c:pt idx="3119">
                  <c:v>280.50112690164332</c:v>
                </c:pt>
                <c:pt idx="3120">
                  <c:v>280.58814492405321</c:v>
                </c:pt>
                <c:pt idx="3121">
                  <c:v>280.67516204706283</c:v>
                </c:pt>
                <c:pt idx="3122">
                  <c:v>280.7621782709698</c:v>
                </c:pt>
                <c:pt idx="3123">
                  <c:v>280.8491935960717</c:v>
                </c:pt>
                <c:pt idx="3124">
                  <c:v>280.93620802266457</c:v>
                </c:pt>
                <c:pt idx="3125">
                  <c:v>281.02322155104639</c:v>
                </c:pt>
                <c:pt idx="3126">
                  <c:v>281.11023418151359</c:v>
                </c:pt>
                <c:pt idx="3127">
                  <c:v>281.1972459143621</c:v>
                </c:pt>
                <c:pt idx="3128">
                  <c:v>281.28425674988853</c:v>
                </c:pt>
                <c:pt idx="3129">
                  <c:v>281.37126668838869</c:v>
                </c:pt>
                <c:pt idx="3130">
                  <c:v>281.45827573015902</c:v>
                </c:pt>
                <c:pt idx="3131">
                  <c:v>281.54528387549448</c:v>
                </c:pt>
                <c:pt idx="3132">
                  <c:v>281.63229112469122</c:v>
                </c:pt>
                <c:pt idx="3133">
                  <c:v>281.7192974780437</c:v>
                </c:pt>
                <c:pt idx="3134">
                  <c:v>281.80630293584812</c:v>
                </c:pt>
                <c:pt idx="3135">
                  <c:v>281.89330749839911</c:v>
                </c:pt>
                <c:pt idx="3136">
                  <c:v>281.9803111659906</c:v>
                </c:pt>
                <c:pt idx="3137">
                  <c:v>282.06731393891761</c:v>
                </c:pt>
                <c:pt idx="3138">
                  <c:v>282.15431581747498</c:v>
                </c:pt>
                <c:pt idx="3139">
                  <c:v>282.24131680195632</c:v>
                </c:pt>
                <c:pt idx="3140">
                  <c:v>282.32831689265589</c:v>
                </c:pt>
                <c:pt idx="3141">
                  <c:v>282.41531608986708</c:v>
                </c:pt>
                <c:pt idx="3142">
                  <c:v>282.50231439388398</c:v>
                </c:pt>
                <c:pt idx="3143">
                  <c:v>282.58931180499911</c:v>
                </c:pt>
                <c:pt idx="3144">
                  <c:v>282.67630832350682</c:v>
                </c:pt>
                <c:pt idx="3145">
                  <c:v>282.76330394969909</c:v>
                </c:pt>
                <c:pt idx="3146">
                  <c:v>282.85029868386948</c:v>
                </c:pt>
                <c:pt idx="3147">
                  <c:v>282.93729252631027</c:v>
                </c:pt>
                <c:pt idx="3148">
                  <c:v>283.02428547731489</c:v>
                </c:pt>
                <c:pt idx="3149">
                  <c:v>283.11127753717352</c:v>
                </c:pt>
                <c:pt idx="3150">
                  <c:v>283.19826870617999</c:v>
                </c:pt>
                <c:pt idx="3151">
                  <c:v>283.28525898462578</c:v>
                </c:pt>
                <c:pt idx="3152">
                  <c:v>283.37224837280212</c:v>
                </c:pt>
                <c:pt idx="3153">
                  <c:v>283.45923687100071</c:v>
                </c:pt>
                <c:pt idx="3154">
                  <c:v>283.54622447951368</c:v>
                </c:pt>
                <c:pt idx="3155">
                  <c:v>283.63321119863082</c:v>
                </c:pt>
                <c:pt idx="3156">
                  <c:v>283.72019702864418</c:v>
                </c:pt>
                <c:pt idx="3157">
                  <c:v>283.80718196984373</c:v>
                </c:pt>
                <c:pt idx="3158">
                  <c:v>283.89416602252078</c:v>
                </c:pt>
                <c:pt idx="3159">
                  <c:v>283.98114918696513</c:v>
                </c:pt>
                <c:pt idx="3160">
                  <c:v>284.06813146346718</c:v>
                </c:pt>
                <c:pt idx="3161">
                  <c:v>284.15511285231702</c:v>
                </c:pt>
                <c:pt idx="3162">
                  <c:v>284.24209335380402</c:v>
                </c:pt>
                <c:pt idx="3163">
                  <c:v>284.3290729682181</c:v>
                </c:pt>
                <c:pt idx="3164">
                  <c:v>284.41605169584972</c:v>
                </c:pt>
                <c:pt idx="3165">
                  <c:v>284.50302953698667</c:v>
                </c:pt>
                <c:pt idx="3166">
                  <c:v>284.59000649191847</c:v>
                </c:pt>
                <c:pt idx="3167">
                  <c:v>284.67698256093399</c:v>
                </c:pt>
                <c:pt idx="3168">
                  <c:v>284.76395774432228</c:v>
                </c:pt>
                <c:pt idx="3169">
                  <c:v>284.85093204237148</c:v>
                </c:pt>
                <c:pt idx="3170">
                  <c:v>284.93790545537018</c:v>
                </c:pt>
                <c:pt idx="3171">
                  <c:v>285.02487798360659</c:v>
                </c:pt>
                <c:pt idx="3172">
                  <c:v>285.11184962736831</c:v>
                </c:pt>
                <c:pt idx="3173">
                  <c:v>285.19882038694408</c:v>
                </c:pt>
                <c:pt idx="3174">
                  <c:v>285.28579026261991</c:v>
                </c:pt>
                <c:pt idx="3175">
                  <c:v>285.3727592546839</c:v>
                </c:pt>
                <c:pt idx="3176">
                  <c:v>285.45972736342452</c:v>
                </c:pt>
                <c:pt idx="3177">
                  <c:v>285.5466945891273</c:v>
                </c:pt>
                <c:pt idx="3178">
                  <c:v>285.63366093207929</c:v>
                </c:pt>
                <c:pt idx="3179">
                  <c:v>285.72062639256728</c:v>
                </c:pt>
                <c:pt idx="3180">
                  <c:v>285.80759097087889</c:v>
                </c:pt>
                <c:pt idx="3181">
                  <c:v>285.89455466729851</c:v>
                </c:pt>
                <c:pt idx="3182">
                  <c:v>285.98151748211387</c:v>
                </c:pt>
                <c:pt idx="3183">
                  <c:v>286.06847941561023</c:v>
                </c:pt>
                <c:pt idx="3184">
                  <c:v>286.1554404680731</c:v>
                </c:pt>
                <c:pt idx="3185">
                  <c:v>286.24240063978863</c:v>
                </c:pt>
                <c:pt idx="3186">
                  <c:v>286.32935993104172</c:v>
                </c:pt>
                <c:pt idx="3187">
                  <c:v>286.4163183421179</c:v>
                </c:pt>
                <c:pt idx="3188">
                  <c:v>286.50327587330241</c:v>
                </c:pt>
                <c:pt idx="3189">
                  <c:v>286.59023252487992</c:v>
                </c:pt>
                <c:pt idx="3190">
                  <c:v>286.67718829713482</c:v>
                </c:pt>
                <c:pt idx="3191">
                  <c:v>286.76414319035172</c:v>
                </c:pt>
                <c:pt idx="3192">
                  <c:v>286.85109720481529</c:v>
                </c:pt>
                <c:pt idx="3193">
                  <c:v>286.93805034080918</c:v>
                </c:pt>
                <c:pt idx="3194">
                  <c:v>287.02500259861819</c:v>
                </c:pt>
                <c:pt idx="3195">
                  <c:v>287.11195397852458</c:v>
                </c:pt>
                <c:pt idx="3196">
                  <c:v>287.19890448081333</c:v>
                </c:pt>
                <c:pt idx="3197">
                  <c:v>287.28585410576738</c:v>
                </c:pt>
                <c:pt idx="3198">
                  <c:v>287.37280285366938</c:v>
                </c:pt>
                <c:pt idx="3199">
                  <c:v>287.45975072480388</c:v>
                </c:pt>
                <c:pt idx="3200">
                  <c:v>287.54669771945242</c:v>
                </c:pt>
                <c:pt idx="3201">
                  <c:v>287.63364383789798</c:v>
                </c:pt>
                <c:pt idx="3202">
                  <c:v>287.72058908042271</c:v>
                </c:pt>
                <c:pt idx="3203">
                  <c:v>287.80753344730988</c:v>
                </c:pt>
                <c:pt idx="3204">
                  <c:v>287.89447693884142</c:v>
                </c:pt>
                <c:pt idx="3205">
                  <c:v>287.98141955529837</c:v>
                </c:pt>
                <c:pt idx="3206">
                  <c:v>288.06836129696399</c:v>
                </c:pt>
                <c:pt idx="3207">
                  <c:v>288.1553021641185</c:v>
                </c:pt>
                <c:pt idx="3208">
                  <c:v>288.24224215704442</c:v>
                </c:pt>
                <c:pt idx="3209">
                  <c:v>288.32918127602198</c:v>
                </c:pt>
                <c:pt idx="3210">
                  <c:v>288.4161195213332</c:v>
                </c:pt>
                <c:pt idx="3211">
                  <c:v>288.50305689325847</c:v>
                </c:pt>
                <c:pt idx="3212">
                  <c:v>288.58999339207872</c:v>
                </c:pt>
                <c:pt idx="3213">
                  <c:v>288.67692901807447</c:v>
                </c:pt>
                <c:pt idx="3214">
                  <c:v>288.76386377152551</c:v>
                </c:pt>
                <c:pt idx="3215">
                  <c:v>288.85079765271331</c:v>
                </c:pt>
                <c:pt idx="3216">
                  <c:v>288.9377306619167</c:v>
                </c:pt>
                <c:pt idx="3217">
                  <c:v>289.02466279941598</c:v>
                </c:pt>
                <c:pt idx="3218">
                  <c:v>289.11159406549092</c:v>
                </c:pt>
                <c:pt idx="3219">
                  <c:v>289.19852446042029</c:v>
                </c:pt>
                <c:pt idx="3220">
                  <c:v>289.28545398448489</c:v>
                </c:pt>
                <c:pt idx="3221">
                  <c:v>289.3723826379624</c:v>
                </c:pt>
                <c:pt idx="3222">
                  <c:v>289.45931042113239</c:v>
                </c:pt>
                <c:pt idx="3223">
                  <c:v>289.54623733427388</c:v>
                </c:pt>
                <c:pt idx="3224">
                  <c:v>289.63316337766508</c:v>
                </c:pt>
                <c:pt idx="3225">
                  <c:v>289.72008855158452</c:v>
                </c:pt>
                <c:pt idx="3226">
                  <c:v>289.80701285631051</c:v>
                </c:pt>
                <c:pt idx="3227">
                  <c:v>289.89393629212037</c:v>
                </c:pt>
                <c:pt idx="3228">
                  <c:v>289.98085885929339</c:v>
                </c:pt>
                <c:pt idx="3229">
                  <c:v>290.06778055810679</c:v>
                </c:pt>
                <c:pt idx="3230">
                  <c:v>290.15470138883802</c:v>
                </c:pt>
                <c:pt idx="3231">
                  <c:v>290.24162135176402</c:v>
                </c:pt>
                <c:pt idx="3232">
                  <c:v>290.32854044716208</c:v>
                </c:pt>
                <c:pt idx="3233">
                  <c:v>290.41545867530971</c:v>
                </c:pt>
                <c:pt idx="3234">
                  <c:v>290.50237603648361</c:v>
                </c:pt>
                <c:pt idx="3235">
                  <c:v>290.58929253096062</c:v>
                </c:pt>
                <c:pt idx="3236">
                  <c:v>290.67620815901682</c:v>
                </c:pt>
                <c:pt idx="3237">
                  <c:v>290.76312292092888</c:v>
                </c:pt>
                <c:pt idx="3238">
                  <c:v>290.85003681697248</c:v>
                </c:pt>
                <c:pt idx="3239">
                  <c:v>290.93694984742478</c:v>
                </c:pt>
                <c:pt idx="3240">
                  <c:v>291.0238620125603</c:v>
                </c:pt>
                <c:pt idx="3241">
                  <c:v>291.11077331265489</c:v>
                </c:pt>
                <c:pt idx="3242">
                  <c:v>291.19768374798502</c:v>
                </c:pt>
                <c:pt idx="3243">
                  <c:v>291.28459331882527</c:v>
                </c:pt>
                <c:pt idx="3244">
                  <c:v>291.37150202545041</c:v>
                </c:pt>
                <c:pt idx="3245">
                  <c:v>291.45840986813562</c:v>
                </c:pt>
                <c:pt idx="3246">
                  <c:v>291.5453168471563</c:v>
                </c:pt>
                <c:pt idx="3247">
                  <c:v>291.63222296278622</c:v>
                </c:pt>
                <c:pt idx="3248">
                  <c:v>291.71912821530032</c:v>
                </c:pt>
                <c:pt idx="3249">
                  <c:v>291.80603260497259</c:v>
                </c:pt>
                <c:pt idx="3250">
                  <c:v>291.89293613207741</c:v>
                </c:pt>
                <c:pt idx="3251">
                  <c:v>291.97983879688871</c:v>
                </c:pt>
                <c:pt idx="3252">
                  <c:v>292.06674059968032</c:v>
                </c:pt>
                <c:pt idx="3253">
                  <c:v>292.15364154072449</c:v>
                </c:pt>
                <c:pt idx="3254">
                  <c:v>292.24054162029631</c:v>
                </c:pt>
                <c:pt idx="3255">
                  <c:v>292.3274408386693</c:v>
                </c:pt>
                <c:pt idx="3256">
                  <c:v>292.41433919611421</c:v>
                </c:pt>
                <c:pt idx="3257">
                  <c:v>292.50123669290667</c:v>
                </c:pt>
                <c:pt idx="3258">
                  <c:v>292.58813332931709</c:v>
                </c:pt>
                <c:pt idx="3259">
                  <c:v>292.6750291056195</c:v>
                </c:pt>
                <c:pt idx="3260">
                  <c:v>292.76192402208619</c:v>
                </c:pt>
                <c:pt idx="3261">
                  <c:v>292.84881807898859</c:v>
                </c:pt>
                <c:pt idx="3262">
                  <c:v>292.93571127659919</c:v>
                </c:pt>
                <c:pt idx="3263">
                  <c:v>293.02260361519029</c:v>
                </c:pt>
                <c:pt idx="3264">
                  <c:v>293.10949509503229</c:v>
                </c:pt>
                <c:pt idx="3265">
                  <c:v>293.19638571639808</c:v>
                </c:pt>
                <c:pt idx="3266">
                  <c:v>293.28327547955871</c:v>
                </c:pt>
                <c:pt idx="3267">
                  <c:v>293.3701643847852</c:v>
                </c:pt>
                <c:pt idx="3268">
                  <c:v>293.45705243234897</c:v>
                </c:pt>
                <c:pt idx="3269">
                  <c:v>293.54393962251982</c:v>
                </c:pt>
                <c:pt idx="3270">
                  <c:v>293.63082595556949</c:v>
                </c:pt>
                <c:pt idx="3271">
                  <c:v>293.71771143176841</c:v>
                </c:pt>
                <c:pt idx="3272">
                  <c:v>293.80459605138623</c:v>
                </c:pt>
                <c:pt idx="3273">
                  <c:v>293.89147981469398</c:v>
                </c:pt>
                <c:pt idx="3274">
                  <c:v>293.97836272196088</c:v>
                </c:pt>
                <c:pt idx="3275">
                  <c:v>294.06524477345761</c:v>
                </c:pt>
                <c:pt idx="3276">
                  <c:v>294.15212596945361</c:v>
                </c:pt>
                <c:pt idx="3277">
                  <c:v>294.23900631021831</c:v>
                </c:pt>
                <c:pt idx="3278">
                  <c:v>294.32588579602088</c:v>
                </c:pt>
                <c:pt idx="3279">
                  <c:v>294.41276442713041</c:v>
                </c:pt>
                <c:pt idx="3280">
                  <c:v>294.49964220381702</c:v>
                </c:pt>
                <c:pt idx="3281">
                  <c:v>294.58651912634781</c:v>
                </c:pt>
                <c:pt idx="3282">
                  <c:v>294.67339519499228</c:v>
                </c:pt>
                <c:pt idx="3283">
                  <c:v>294.76027041001993</c:v>
                </c:pt>
                <c:pt idx="3284">
                  <c:v>294.84714477169769</c:v>
                </c:pt>
                <c:pt idx="3285">
                  <c:v>294.93401828029391</c:v>
                </c:pt>
                <c:pt idx="3286">
                  <c:v>295.02089093607742</c:v>
                </c:pt>
                <c:pt idx="3287">
                  <c:v>295.10776273931577</c:v>
                </c:pt>
                <c:pt idx="3288">
                  <c:v>295.19463369027631</c:v>
                </c:pt>
                <c:pt idx="3289">
                  <c:v>295.2815037892272</c:v>
                </c:pt>
                <c:pt idx="3290">
                  <c:v>295.36837303643478</c:v>
                </c:pt>
                <c:pt idx="3291">
                  <c:v>295.45524143216682</c:v>
                </c:pt>
                <c:pt idx="3292">
                  <c:v>295.54210897669088</c:v>
                </c:pt>
                <c:pt idx="3293">
                  <c:v>295.62897567027352</c:v>
                </c:pt>
                <c:pt idx="3294">
                  <c:v>295.71584151318069</c:v>
                </c:pt>
                <c:pt idx="3295">
                  <c:v>295.8027065056794</c:v>
                </c:pt>
                <c:pt idx="3296">
                  <c:v>295.88957064803668</c:v>
                </c:pt>
                <c:pt idx="3297">
                  <c:v>295.97643394051778</c:v>
                </c:pt>
                <c:pt idx="3298">
                  <c:v>296.0632963833894</c:v>
                </c:pt>
                <c:pt idx="3299">
                  <c:v>296.15015797691672</c:v>
                </c:pt>
                <c:pt idx="3300">
                  <c:v>296.23701872136701</c:v>
                </c:pt>
                <c:pt idx="3301">
                  <c:v>296.32387861700357</c:v>
                </c:pt>
                <c:pt idx="3302">
                  <c:v>296.41073766409272</c:v>
                </c:pt>
                <c:pt idx="3303">
                  <c:v>296.49759586290111</c:v>
                </c:pt>
                <c:pt idx="3304">
                  <c:v>296.58445321369169</c:v>
                </c:pt>
                <c:pt idx="3305">
                  <c:v>296.67130971673032</c:v>
                </c:pt>
                <c:pt idx="3306">
                  <c:v>296.75816537228218</c:v>
                </c:pt>
                <c:pt idx="3307">
                  <c:v>296.8450201806113</c:v>
                </c:pt>
                <c:pt idx="3308">
                  <c:v>296.9318741419815</c:v>
                </c:pt>
                <c:pt idx="3309">
                  <c:v>297.01872725665788</c:v>
                </c:pt>
                <c:pt idx="3310">
                  <c:v>297.10557952490501</c:v>
                </c:pt>
                <c:pt idx="3311">
                  <c:v>297.1924309469855</c:v>
                </c:pt>
                <c:pt idx="3312">
                  <c:v>297.2792815231636</c:v>
                </c:pt>
                <c:pt idx="3313">
                  <c:v>297.36613125370332</c:v>
                </c:pt>
                <c:pt idx="3314">
                  <c:v>297.45298013886782</c:v>
                </c:pt>
                <c:pt idx="3315">
                  <c:v>297.53982817892052</c:v>
                </c:pt>
                <c:pt idx="3316">
                  <c:v>297.62667537412398</c:v>
                </c:pt>
                <c:pt idx="3317">
                  <c:v>297.71352172474201</c:v>
                </c:pt>
                <c:pt idx="3318">
                  <c:v>297.80036723103672</c:v>
                </c:pt>
                <c:pt idx="3319">
                  <c:v>297.88721189327111</c:v>
                </c:pt>
                <c:pt idx="3320">
                  <c:v>297.97405571170702</c:v>
                </c:pt>
                <c:pt idx="3321">
                  <c:v>298.0608986866082</c:v>
                </c:pt>
                <c:pt idx="3322">
                  <c:v>298.14774081823498</c:v>
                </c:pt>
                <c:pt idx="3323">
                  <c:v>298.23458210685101</c:v>
                </c:pt>
                <c:pt idx="3324">
                  <c:v>298.32142255271731</c:v>
                </c:pt>
                <c:pt idx="3325">
                  <c:v>298.40826215609479</c:v>
                </c:pt>
                <c:pt idx="3326">
                  <c:v>298.49510091724659</c:v>
                </c:pt>
                <c:pt idx="3327">
                  <c:v>298.58193883643349</c:v>
                </c:pt>
                <c:pt idx="3328">
                  <c:v>298.66877591391602</c:v>
                </c:pt>
                <c:pt idx="3329">
                  <c:v>298.75561214995531</c:v>
                </c:pt>
                <c:pt idx="3330">
                  <c:v>298.84244754481301</c:v>
                </c:pt>
                <c:pt idx="3331">
                  <c:v>298.92928209874918</c:v>
                </c:pt>
                <c:pt idx="3332">
                  <c:v>299.01611581202491</c:v>
                </c:pt>
                <c:pt idx="3333">
                  <c:v>299.10294868489979</c:v>
                </c:pt>
                <c:pt idx="3334">
                  <c:v>299.18978071763502</c:v>
                </c:pt>
                <c:pt idx="3335">
                  <c:v>299.27661191048918</c:v>
                </c:pt>
                <c:pt idx="3336">
                  <c:v>299.36344226372421</c:v>
                </c:pt>
                <c:pt idx="3337">
                  <c:v>299.45027177759852</c:v>
                </c:pt>
                <c:pt idx="3338">
                  <c:v>299.53710045237187</c:v>
                </c:pt>
                <c:pt idx="3339">
                  <c:v>299.62392828830423</c:v>
                </c:pt>
                <c:pt idx="3340">
                  <c:v>299.71075528565427</c:v>
                </c:pt>
                <c:pt idx="3341">
                  <c:v>299.7975814446819</c:v>
                </c:pt>
                <c:pt idx="3342">
                  <c:v>299.88440676564568</c:v>
                </c:pt>
                <c:pt idx="3343">
                  <c:v>299.97123124880352</c:v>
                </c:pt>
                <c:pt idx="3344">
                  <c:v>300.05805489441559</c:v>
                </c:pt>
                <c:pt idx="3345">
                  <c:v>300.14487770273939</c:v>
                </c:pt>
                <c:pt idx="3346">
                  <c:v>300.23169967403368</c:v>
                </c:pt>
                <c:pt idx="3347">
                  <c:v>300.31852080855629</c:v>
                </c:pt>
                <c:pt idx="3348">
                  <c:v>300.40534110656569</c:v>
                </c:pt>
                <c:pt idx="3349">
                  <c:v>300.49216056831978</c:v>
                </c:pt>
                <c:pt idx="3350">
                  <c:v>300.57897919407583</c:v>
                </c:pt>
                <c:pt idx="3351">
                  <c:v>300.66579698409168</c:v>
                </c:pt>
                <c:pt idx="3352">
                  <c:v>300.75261393862479</c:v>
                </c:pt>
                <c:pt idx="3353">
                  <c:v>300.83943005793242</c:v>
                </c:pt>
                <c:pt idx="3354">
                  <c:v>300.92624534227082</c:v>
                </c:pt>
                <c:pt idx="3355">
                  <c:v>301.01305979189812</c:v>
                </c:pt>
                <c:pt idx="3356">
                  <c:v>301.09987340707119</c:v>
                </c:pt>
                <c:pt idx="3357">
                  <c:v>301.1866861880456</c:v>
                </c:pt>
                <c:pt idx="3358">
                  <c:v>301.273498135078</c:v>
                </c:pt>
                <c:pt idx="3359">
                  <c:v>301.36030924842538</c:v>
                </c:pt>
                <c:pt idx="3360">
                  <c:v>301.44711952834342</c:v>
                </c:pt>
                <c:pt idx="3361">
                  <c:v>301.53392897508769</c:v>
                </c:pt>
                <c:pt idx="3362">
                  <c:v>301.62073758891597</c:v>
                </c:pt>
                <c:pt idx="3363">
                  <c:v>301.70754537008179</c:v>
                </c:pt>
                <c:pt idx="3364">
                  <c:v>301.79435231884162</c:v>
                </c:pt>
                <c:pt idx="3365">
                  <c:v>301.88115843545052</c:v>
                </c:pt>
                <c:pt idx="3366">
                  <c:v>301.96796372016382</c:v>
                </c:pt>
                <c:pt idx="3367">
                  <c:v>302.05476817323671</c:v>
                </c:pt>
                <c:pt idx="3368">
                  <c:v>302.14157179492508</c:v>
                </c:pt>
                <c:pt idx="3369">
                  <c:v>302.22837458548167</c:v>
                </c:pt>
                <c:pt idx="3370">
                  <c:v>302.31517654516273</c:v>
                </c:pt>
                <c:pt idx="3371">
                  <c:v>302.4019776742216</c:v>
                </c:pt>
                <c:pt idx="3372">
                  <c:v>302.48877797291311</c:v>
                </c:pt>
                <c:pt idx="3373">
                  <c:v>302.57557744149187</c:v>
                </c:pt>
                <c:pt idx="3374">
                  <c:v>302.66237608021152</c:v>
                </c:pt>
                <c:pt idx="3375">
                  <c:v>302.74917388932562</c:v>
                </c:pt>
                <c:pt idx="3376">
                  <c:v>302.83597086908833</c:v>
                </c:pt>
                <c:pt idx="3377">
                  <c:v>302.92276701975283</c:v>
                </c:pt>
                <c:pt idx="3378">
                  <c:v>303.00956234157218</c:v>
                </c:pt>
                <c:pt idx="3379">
                  <c:v>303.09635683480099</c:v>
                </c:pt>
                <c:pt idx="3380">
                  <c:v>303.18315049969038</c:v>
                </c:pt>
                <c:pt idx="3381">
                  <c:v>303.2699433364956</c:v>
                </c:pt>
                <c:pt idx="3382">
                  <c:v>303.35673534546652</c:v>
                </c:pt>
                <c:pt idx="3383">
                  <c:v>303.44352652685859</c:v>
                </c:pt>
                <c:pt idx="3384">
                  <c:v>303.53031688092312</c:v>
                </c:pt>
                <c:pt idx="3385">
                  <c:v>303.61710640791199</c:v>
                </c:pt>
                <c:pt idx="3386">
                  <c:v>303.70389510807871</c:v>
                </c:pt>
                <c:pt idx="3387">
                  <c:v>303.79068298167363</c:v>
                </c:pt>
                <c:pt idx="3388">
                  <c:v>303.87747002894997</c:v>
                </c:pt>
                <c:pt idx="3389">
                  <c:v>303.96425625015848</c:v>
                </c:pt>
                <c:pt idx="3390">
                  <c:v>304.05104164555149</c:v>
                </c:pt>
                <c:pt idx="3391">
                  <c:v>304.13782621537979</c:v>
                </c:pt>
                <c:pt idx="3392">
                  <c:v>304.22460995989502</c:v>
                </c:pt>
                <c:pt idx="3393">
                  <c:v>304.3113928793486</c:v>
                </c:pt>
                <c:pt idx="3394">
                  <c:v>304.39817497399059</c:v>
                </c:pt>
                <c:pt idx="3395">
                  <c:v>304.48495624407269</c:v>
                </c:pt>
                <c:pt idx="3396">
                  <c:v>304.57173668984512</c:v>
                </c:pt>
                <c:pt idx="3397">
                  <c:v>304.65851631155903</c:v>
                </c:pt>
                <c:pt idx="3398">
                  <c:v>304.74529510946383</c:v>
                </c:pt>
                <c:pt idx="3399">
                  <c:v>304.83207308381009</c:v>
                </c:pt>
                <c:pt idx="3400">
                  <c:v>304.91885023484809</c:v>
                </c:pt>
                <c:pt idx="3401">
                  <c:v>305.00562656282739</c:v>
                </c:pt>
                <c:pt idx="3402">
                  <c:v>305.09240206799842</c:v>
                </c:pt>
                <c:pt idx="3403">
                  <c:v>305.17917675061022</c:v>
                </c:pt>
                <c:pt idx="3404">
                  <c:v>305.26595061091302</c:v>
                </c:pt>
                <c:pt idx="3405">
                  <c:v>305.352723649155</c:v>
                </c:pt>
                <c:pt idx="3406">
                  <c:v>305.43949586558568</c:v>
                </c:pt>
                <c:pt idx="3407">
                  <c:v>305.52626726045531</c:v>
                </c:pt>
                <c:pt idx="3408">
                  <c:v>305.61303783401121</c:v>
                </c:pt>
                <c:pt idx="3409">
                  <c:v>305.69980758650252</c:v>
                </c:pt>
                <c:pt idx="3410">
                  <c:v>305.7865765181777</c:v>
                </c:pt>
                <c:pt idx="3411">
                  <c:v>305.87334462928578</c:v>
                </c:pt>
                <c:pt idx="3412">
                  <c:v>305.96011192007518</c:v>
                </c:pt>
                <c:pt idx="3413">
                  <c:v>306.0468783907931</c:v>
                </c:pt>
                <c:pt idx="3414">
                  <c:v>306.13364404168789</c:v>
                </c:pt>
                <c:pt idx="3415">
                  <c:v>306.22040887300773</c:v>
                </c:pt>
                <c:pt idx="3416">
                  <c:v>306.30717288500028</c:v>
                </c:pt>
                <c:pt idx="3417">
                  <c:v>306.39393607791288</c:v>
                </c:pt>
                <c:pt idx="3418">
                  <c:v>306.48069845199308</c:v>
                </c:pt>
                <c:pt idx="3419">
                  <c:v>306.56746000748791</c:v>
                </c:pt>
                <c:pt idx="3420">
                  <c:v>306.65422074464442</c:v>
                </c:pt>
                <c:pt idx="3421">
                  <c:v>306.74098066370971</c:v>
                </c:pt>
                <c:pt idx="3422">
                  <c:v>306.82773976493053</c:v>
                </c:pt>
                <c:pt idx="3423">
                  <c:v>306.91449804855381</c:v>
                </c:pt>
                <c:pt idx="3424">
                  <c:v>307.00125551482608</c:v>
                </c:pt>
                <c:pt idx="3425">
                  <c:v>307.08801216399399</c:v>
                </c:pt>
                <c:pt idx="3426">
                  <c:v>307.17476799630231</c:v>
                </c:pt>
                <c:pt idx="3427">
                  <c:v>307.26152301199852</c:v>
                </c:pt>
                <c:pt idx="3428">
                  <c:v>307.34827721132831</c:v>
                </c:pt>
                <c:pt idx="3429">
                  <c:v>307.43503059453718</c:v>
                </c:pt>
                <c:pt idx="3430">
                  <c:v>307.52178316187121</c:v>
                </c:pt>
                <c:pt idx="3431">
                  <c:v>307.60853491357511</c:v>
                </c:pt>
                <c:pt idx="3432">
                  <c:v>307.69528584989479</c:v>
                </c:pt>
                <c:pt idx="3433">
                  <c:v>307.78203597107591</c:v>
                </c:pt>
                <c:pt idx="3434">
                  <c:v>307.86878527736258</c:v>
                </c:pt>
                <c:pt idx="3435">
                  <c:v>307.95553376900068</c:v>
                </c:pt>
                <c:pt idx="3436">
                  <c:v>308.04228144623403</c:v>
                </c:pt>
                <c:pt idx="3437">
                  <c:v>308.12902830930778</c:v>
                </c:pt>
                <c:pt idx="3438">
                  <c:v>308.21577435846621</c:v>
                </c:pt>
                <c:pt idx="3439">
                  <c:v>308.30251959395378</c:v>
                </c:pt>
                <c:pt idx="3440">
                  <c:v>308.38926401601492</c:v>
                </c:pt>
                <c:pt idx="3441">
                  <c:v>308.4760076248935</c:v>
                </c:pt>
                <c:pt idx="3442">
                  <c:v>308.5627504208332</c:v>
                </c:pt>
                <c:pt idx="3443">
                  <c:v>308.64949240407827</c:v>
                </c:pt>
                <c:pt idx="3444">
                  <c:v>308.73623357487122</c:v>
                </c:pt>
                <c:pt idx="3445">
                  <c:v>308.82297393345681</c:v>
                </c:pt>
                <c:pt idx="3446">
                  <c:v>308.9097134800781</c:v>
                </c:pt>
                <c:pt idx="3447">
                  <c:v>308.99645221497758</c:v>
                </c:pt>
                <c:pt idx="3448">
                  <c:v>309.08319013839929</c:v>
                </c:pt>
                <c:pt idx="3449">
                  <c:v>309.16992725058532</c:v>
                </c:pt>
                <c:pt idx="3450">
                  <c:v>309.25666355177879</c:v>
                </c:pt>
                <c:pt idx="3451">
                  <c:v>309.34339904222293</c:v>
                </c:pt>
                <c:pt idx="3452">
                  <c:v>309.4301337221583</c:v>
                </c:pt>
                <c:pt idx="3453">
                  <c:v>309.51686759182928</c:v>
                </c:pt>
                <c:pt idx="3454">
                  <c:v>309.60360065147711</c:v>
                </c:pt>
                <c:pt idx="3455">
                  <c:v>309.69033290134348</c:v>
                </c:pt>
                <c:pt idx="3456">
                  <c:v>309.77706434167129</c:v>
                </c:pt>
                <c:pt idx="3457">
                  <c:v>309.86379497270229</c:v>
                </c:pt>
                <c:pt idx="3458">
                  <c:v>309.95052479467631</c:v>
                </c:pt>
                <c:pt idx="3459">
                  <c:v>310.03725380783732</c:v>
                </c:pt>
                <c:pt idx="3460">
                  <c:v>310.12398201242468</c:v>
                </c:pt>
                <c:pt idx="3461">
                  <c:v>310.21070940868071</c:v>
                </c:pt>
                <c:pt idx="3462">
                  <c:v>310.29743599684599</c:v>
                </c:pt>
                <c:pt idx="3463">
                  <c:v>310.38416177716192</c:v>
                </c:pt>
                <c:pt idx="3464">
                  <c:v>310.47088674986799</c:v>
                </c:pt>
                <c:pt idx="3465">
                  <c:v>310.55761091520691</c:v>
                </c:pt>
                <c:pt idx="3466">
                  <c:v>310.6443342734172</c:v>
                </c:pt>
                <c:pt idx="3467">
                  <c:v>310.73105682474028</c:v>
                </c:pt>
                <c:pt idx="3468">
                  <c:v>310.81777856941562</c:v>
                </c:pt>
                <c:pt idx="3469">
                  <c:v>310.90449950768448</c:v>
                </c:pt>
                <c:pt idx="3470">
                  <c:v>310.9912196397853</c:v>
                </c:pt>
                <c:pt idx="3471">
                  <c:v>311.07793896595922</c:v>
                </c:pt>
                <c:pt idx="3472">
                  <c:v>311.16465748644481</c:v>
                </c:pt>
                <c:pt idx="3473">
                  <c:v>311.25137520148229</c:v>
                </c:pt>
                <c:pt idx="3474">
                  <c:v>311.33809211131091</c:v>
                </c:pt>
                <c:pt idx="3475">
                  <c:v>311.42480821616931</c:v>
                </c:pt>
                <c:pt idx="3476">
                  <c:v>311.5115235162969</c:v>
                </c:pt>
                <c:pt idx="3477">
                  <c:v>311.59823801193352</c:v>
                </c:pt>
                <c:pt idx="3478">
                  <c:v>311.6849517033163</c:v>
                </c:pt>
                <c:pt idx="3479">
                  <c:v>311.77166459068491</c:v>
                </c:pt>
                <c:pt idx="3480">
                  <c:v>311.8583766742783</c:v>
                </c:pt>
                <c:pt idx="3481">
                  <c:v>311.94508795433381</c:v>
                </c:pt>
                <c:pt idx="3482">
                  <c:v>312.03179843109029</c:v>
                </c:pt>
                <c:pt idx="3483">
                  <c:v>312.11850810478597</c:v>
                </c:pt>
                <c:pt idx="3484">
                  <c:v>312.20521697565812</c:v>
                </c:pt>
                <c:pt idx="3485">
                  <c:v>312.29192504394581</c:v>
                </c:pt>
                <c:pt idx="3486">
                  <c:v>312.37863230988512</c:v>
                </c:pt>
                <c:pt idx="3487">
                  <c:v>312.465338773714</c:v>
                </c:pt>
                <c:pt idx="3488">
                  <c:v>312.55204443567152</c:v>
                </c:pt>
                <c:pt idx="3489">
                  <c:v>312.63874929599262</c:v>
                </c:pt>
                <c:pt idx="3490">
                  <c:v>312.72545335491651</c:v>
                </c:pt>
                <c:pt idx="3491">
                  <c:v>312.81215661267908</c:v>
                </c:pt>
                <c:pt idx="3492">
                  <c:v>312.89885906951702</c:v>
                </c:pt>
                <c:pt idx="3493">
                  <c:v>312.98556072566703</c:v>
                </c:pt>
                <c:pt idx="3494">
                  <c:v>313.07226158136598</c:v>
                </c:pt>
                <c:pt idx="3495">
                  <c:v>313.15896163685107</c:v>
                </c:pt>
                <c:pt idx="3496">
                  <c:v>313.24566089235742</c:v>
                </c:pt>
                <c:pt idx="3497">
                  <c:v>313.332359348122</c:v>
                </c:pt>
                <c:pt idx="3498">
                  <c:v>313.41905700438019</c:v>
                </c:pt>
                <c:pt idx="3499">
                  <c:v>313.50575386136842</c:v>
                </c:pt>
                <c:pt idx="3500">
                  <c:v>313.59244991932201</c:v>
                </c:pt>
                <c:pt idx="3501">
                  <c:v>313.67914517847652</c:v>
                </c:pt>
                <c:pt idx="3502">
                  <c:v>313.76583963906882</c:v>
                </c:pt>
                <c:pt idx="3503">
                  <c:v>313.85253330133202</c:v>
                </c:pt>
                <c:pt idx="3504">
                  <c:v>313.93922616550321</c:v>
                </c:pt>
                <c:pt idx="3505">
                  <c:v>314.025918231817</c:v>
                </c:pt>
                <c:pt idx="3506">
                  <c:v>314.11260950050712</c:v>
                </c:pt>
                <c:pt idx="3507">
                  <c:v>314.19929997180998</c:v>
                </c:pt>
                <c:pt idx="3508">
                  <c:v>314.28598964595972</c:v>
                </c:pt>
                <c:pt idx="3509">
                  <c:v>314.37267852319081</c:v>
                </c:pt>
                <c:pt idx="3510">
                  <c:v>314.45936660373729</c:v>
                </c:pt>
                <c:pt idx="3511">
                  <c:v>314.54605388783352</c:v>
                </c:pt>
                <c:pt idx="3512">
                  <c:v>314.63274037571381</c:v>
                </c:pt>
                <c:pt idx="3513">
                  <c:v>314.71942606761269</c:v>
                </c:pt>
                <c:pt idx="3514">
                  <c:v>314.80611096376339</c:v>
                </c:pt>
                <c:pt idx="3515">
                  <c:v>314.89279506439948</c:v>
                </c:pt>
                <c:pt idx="3516">
                  <c:v>314.97947836975521</c:v>
                </c:pt>
                <c:pt idx="3517">
                  <c:v>315.06616088006359</c:v>
                </c:pt>
                <c:pt idx="3518">
                  <c:v>315.15284259555767</c:v>
                </c:pt>
                <c:pt idx="3519">
                  <c:v>315.23952351647108</c:v>
                </c:pt>
                <c:pt idx="3520">
                  <c:v>315.32620364303682</c:v>
                </c:pt>
                <c:pt idx="3521">
                  <c:v>315.41288297548732</c:v>
                </c:pt>
                <c:pt idx="3522">
                  <c:v>315.49956151405598</c:v>
                </c:pt>
                <c:pt idx="3523">
                  <c:v>315.5862392589753</c:v>
                </c:pt>
                <c:pt idx="3524">
                  <c:v>315.67291621047741</c:v>
                </c:pt>
                <c:pt idx="3525">
                  <c:v>315.75959236879521</c:v>
                </c:pt>
                <c:pt idx="3526">
                  <c:v>315.84626773416022</c:v>
                </c:pt>
                <c:pt idx="3527">
                  <c:v>315.93294230680573</c:v>
                </c:pt>
                <c:pt idx="3528">
                  <c:v>316.01961608696269</c:v>
                </c:pt>
                <c:pt idx="3529">
                  <c:v>316.10628907486353</c:v>
                </c:pt>
                <c:pt idx="3530">
                  <c:v>316.19296127073949</c:v>
                </c:pt>
                <c:pt idx="3531">
                  <c:v>316.27963267482249</c:v>
                </c:pt>
                <c:pt idx="3532">
                  <c:v>316.36630328734361</c:v>
                </c:pt>
                <c:pt idx="3533">
                  <c:v>316.45297310853408</c:v>
                </c:pt>
                <c:pt idx="3534">
                  <c:v>316.53964213862582</c:v>
                </c:pt>
                <c:pt idx="3535">
                  <c:v>316.62631037784899</c:v>
                </c:pt>
                <c:pt idx="3536">
                  <c:v>316.71297782643512</c:v>
                </c:pt>
                <c:pt idx="3537">
                  <c:v>316.79964448461459</c:v>
                </c:pt>
                <c:pt idx="3538">
                  <c:v>316.88631035261858</c:v>
                </c:pt>
                <c:pt idx="3539">
                  <c:v>316.97297543067691</c:v>
                </c:pt>
                <c:pt idx="3540">
                  <c:v>317.05963971902042</c:v>
                </c:pt>
                <c:pt idx="3541">
                  <c:v>317.14630321787939</c:v>
                </c:pt>
                <c:pt idx="3542">
                  <c:v>317.23296592748369</c:v>
                </c:pt>
                <c:pt idx="3543">
                  <c:v>317.31962784806359</c:v>
                </c:pt>
                <c:pt idx="3544">
                  <c:v>317.40628897984789</c:v>
                </c:pt>
                <c:pt idx="3545">
                  <c:v>317.49294932306782</c:v>
                </c:pt>
                <c:pt idx="3546">
                  <c:v>317.5796088779523</c:v>
                </c:pt>
                <c:pt idx="3547">
                  <c:v>317.66626764473051</c:v>
                </c:pt>
                <c:pt idx="3548">
                  <c:v>317.752925623632</c:v>
                </c:pt>
                <c:pt idx="3549">
                  <c:v>317.83958281488663</c:v>
                </c:pt>
                <c:pt idx="3550">
                  <c:v>317.92623921872217</c:v>
                </c:pt>
                <c:pt idx="3551">
                  <c:v>318.0128948353684</c:v>
                </c:pt>
                <c:pt idx="3552">
                  <c:v>318.0995496650537</c:v>
                </c:pt>
                <c:pt idx="3553">
                  <c:v>318.1862037080075</c:v>
                </c:pt>
                <c:pt idx="3554">
                  <c:v>318.27285696445801</c:v>
                </c:pt>
                <c:pt idx="3555">
                  <c:v>318.35950943463251</c:v>
                </c:pt>
                <c:pt idx="3556">
                  <c:v>318.44616111876041</c:v>
                </c:pt>
                <c:pt idx="3557">
                  <c:v>318.53281201706938</c:v>
                </c:pt>
                <c:pt idx="3558">
                  <c:v>318.6194621297891</c:v>
                </c:pt>
                <c:pt idx="3559">
                  <c:v>318.70611145714429</c:v>
                </c:pt>
                <c:pt idx="3560">
                  <c:v>318.79275999936573</c:v>
                </c:pt>
                <c:pt idx="3561">
                  <c:v>318.87940775667931</c:v>
                </c:pt>
                <c:pt idx="3562">
                  <c:v>318.96605472931219</c:v>
                </c:pt>
                <c:pt idx="3563">
                  <c:v>319.05270091749338</c:v>
                </c:pt>
                <c:pt idx="3564">
                  <c:v>319.13934632144969</c:v>
                </c:pt>
                <c:pt idx="3565">
                  <c:v>319.22599094140708</c:v>
                </c:pt>
                <c:pt idx="3566">
                  <c:v>319.31263477759342</c:v>
                </c:pt>
                <c:pt idx="3567">
                  <c:v>319.39927783023529</c:v>
                </c:pt>
                <c:pt idx="3568">
                  <c:v>319.48592009955962</c:v>
                </c:pt>
                <c:pt idx="3569">
                  <c:v>319.57256158579258</c:v>
                </c:pt>
                <c:pt idx="3570">
                  <c:v>319.65920228916099</c:v>
                </c:pt>
                <c:pt idx="3571">
                  <c:v>319.7458422098909</c:v>
                </c:pt>
                <c:pt idx="3572">
                  <c:v>319.83248134820889</c:v>
                </c:pt>
                <c:pt idx="3573">
                  <c:v>319.91911970434131</c:v>
                </c:pt>
                <c:pt idx="3574">
                  <c:v>320.00575727851378</c:v>
                </c:pt>
                <c:pt idx="3575">
                  <c:v>320.09239407095117</c:v>
                </c:pt>
                <c:pt idx="3576">
                  <c:v>320.17903008188068</c:v>
                </c:pt>
                <c:pt idx="3577">
                  <c:v>320.26566531152679</c:v>
                </c:pt>
                <c:pt idx="3578">
                  <c:v>320.35229976011539</c:v>
                </c:pt>
                <c:pt idx="3579">
                  <c:v>320.4389334278714</c:v>
                </c:pt>
                <c:pt idx="3580">
                  <c:v>320.52556631502119</c:v>
                </c:pt>
                <c:pt idx="3581">
                  <c:v>320.61219842178821</c:v>
                </c:pt>
                <c:pt idx="3582">
                  <c:v>320.69882974839828</c:v>
                </c:pt>
                <c:pt idx="3583">
                  <c:v>320.78546029507572</c:v>
                </c:pt>
                <c:pt idx="3584">
                  <c:v>320.87209006204642</c:v>
                </c:pt>
                <c:pt idx="3585">
                  <c:v>320.95871904953259</c:v>
                </c:pt>
                <c:pt idx="3586">
                  <c:v>321.04534725776119</c:v>
                </c:pt>
                <c:pt idx="3587">
                  <c:v>321.131974686955</c:v>
                </c:pt>
                <c:pt idx="3588">
                  <c:v>321.2186013373381</c:v>
                </c:pt>
                <c:pt idx="3589">
                  <c:v>321.30522720913518</c:v>
                </c:pt>
                <c:pt idx="3590">
                  <c:v>321.39185230256999</c:v>
                </c:pt>
                <c:pt idx="3591">
                  <c:v>321.47847661786602</c:v>
                </c:pt>
                <c:pt idx="3592">
                  <c:v>321.56510015524702</c:v>
                </c:pt>
                <c:pt idx="3593">
                  <c:v>321.65172291493701</c:v>
                </c:pt>
                <c:pt idx="3594">
                  <c:v>321.73834489715892</c:v>
                </c:pt>
                <c:pt idx="3595">
                  <c:v>321.82496610213582</c:v>
                </c:pt>
                <c:pt idx="3596">
                  <c:v>321.91158653009109</c:v>
                </c:pt>
                <c:pt idx="3597">
                  <c:v>321.99820618124801</c:v>
                </c:pt>
                <c:pt idx="3598">
                  <c:v>322.08482505582941</c:v>
                </c:pt>
                <c:pt idx="3599">
                  <c:v>322.17144315405721</c:v>
                </c:pt>
                <c:pt idx="3600">
                  <c:v>322.25806047615509</c:v>
                </c:pt>
                <c:pt idx="3601">
                  <c:v>322.34467702234468</c:v>
                </c:pt>
                <c:pt idx="3602">
                  <c:v>322.43129279284921</c:v>
                </c:pt>
                <c:pt idx="3603">
                  <c:v>322.51790778789149</c:v>
                </c:pt>
                <c:pt idx="3604">
                  <c:v>322.60452200769151</c:v>
                </c:pt>
                <c:pt idx="3605">
                  <c:v>322.69113545247222</c:v>
                </c:pt>
                <c:pt idx="3606">
                  <c:v>322.77774812245701</c:v>
                </c:pt>
                <c:pt idx="3607">
                  <c:v>322.86436001786632</c:v>
                </c:pt>
                <c:pt idx="3608">
                  <c:v>322.95097113892189</c:v>
                </c:pt>
                <c:pt idx="3609">
                  <c:v>323.0375814858445</c:v>
                </c:pt>
                <c:pt idx="3610">
                  <c:v>323.12419105885698</c:v>
                </c:pt>
                <c:pt idx="3611">
                  <c:v>323.21079985817988</c:v>
                </c:pt>
                <c:pt idx="3612">
                  <c:v>323.2974078840337</c:v>
                </c:pt>
                <c:pt idx="3613">
                  <c:v>323.38401513664081</c:v>
                </c:pt>
                <c:pt idx="3614">
                  <c:v>323.47062161622159</c:v>
                </c:pt>
                <c:pt idx="3615">
                  <c:v>323.55722732299608</c:v>
                </c:pt>
                <c:pt idx="3616">
                  <c:v>323.64383225718518</c:v>
                </c:pt>
                <c:pt idx="3617">
                  <c:v>323.7304364190104</c:v>
                </c:pt>
                <c:pt idx="3618">
                  <c:v>323.81703980869128</c:v>
                </c:pt>
                <c:pt idx="3619">
                  <c:v>323.90364242644802</c:v>
                </c:pt>
                <c:pt idx="3620">
                  <c:v>323.990244272501</c:v>
                </c:pt>
                <c:pt idx="3621">
                  <c:v>324.07684534707022</c:v>
                </c:pt>
                <c:pt idx="3622">
                  <c:v>324.16344565037582</c:v>
                </c:pt>
                <c:pt idx="3623">
                  <c:v>324.25004518263739</c:v>
                </c:pt>
                <c:pt idx="3624">
                  <c:v>324.33664394407378</c:v>
                </c:pt>
                <c:pt idx="3625">
                  <c:v>324.42324193490629</c:v>
                </c:pt>
                <c:pt idx="3626">
                  <c:v>324.50983915535272</c:v>
                </c:pt>
                <c:pt idx="3627">
                  <c:v>324.59643560563319</c:v>
                </c:pt>
                <c:pt idx="3628">
                  <c:v>324.68303128596642</c:v>
                </c:pt>
                <c:pt idx="3629">
                  <c:v>324.76962619657201</c:v>
                </c:pt>
                <c:pt idx="3630">
                  <c:v>324.85622033766799</c:v>
                </c:pt>
                <c:pt idx="3631">
                  <c:v>324.94281370947408</c:v>
                </c:pt>
                <c:pt idx="3632">
                  <c:v>325.02940631220832</c:v>
                </c:pt>
                <c:pt idx="3633">
                  <c:v>325.11599814608923</c:v>
                </c:pt>
                <c:pt idx="3634">
                  <c:v>325.20258921133592</c:v>
                </c:pt>
                <c:pt idx="3635">
                  <c:v>325.2891795081656</c:v>
                </c:pt>
                <c:pt idx="3636">
                  <c:v>325.37576903679798</c:v>
                </c:pt>
                <c:pt idx="3637">
                  <c:v>325.46235779745001</c:v>
                </c:pt>
                <c:pt idx="3638">
                  <c:v>325.54894579033942</c:v>
                </c:pt>
                <c:pt idx="3639">
                  <c:v>325.63553301568408</c:v>
                </c:pt>
                <c:pt idx="3640">
                  <c:v>325.72211947370312</c:v>
                </c:pt>
                <c:pt idx="3641">
                  <c:v>325.80870516461232</c:v>
                </c:pt>
                <c:pt idx="3642">
                  <c:v>325.89529008863042</c:v>
                </c:pt>
                <c:pt idx="3643">
                  <c:v>325.98187424597359</c:v>
                </c:pt>
                <c:pt idx="3644">
                  <c:v>326.0684576368605</c:v>
                </c:pt>
                <c:pt idx="3645">
                  <c:v>326.155040261507</c:v>
                </c:pt>
                <c:pt idx="3646">
                  <c:v>326.2416221201297</c:v>
                </c:pt>
                <c:pt idx="3647">
                  <c:v>326.32820321294719</c:v>
                </c:pt>
                <c:pt idx="3648">
                  <c:v>326.41478354017448</c:v>
                </c:pt>
                <c:pt idx="3649">
                  <c:v>326.50136310202919</c:v>
                </c:pt>
                <c:pt idx="3650">
                  <c:v>326.58794189872771</c:v>
                </c:pt>
                <c:pt idx="3651">
                  <c:v>326.6745199304857</c:v>
                </c:pt>
                <c:pt idx="3652">
                  <c:v>326.7610971975198</c:v>
                </c:pt>
                <c:pt idx="3653">
                  <c:v>326.8476737000467</c:v>
                </c:pt>
                <c:pt idx="3654">
                  <c:v>326.93424943828211</c:v>
                </c:pt>
                <c:pt idx="3655">
                  <c:v>327.02082441244102</c:v>
                </c:pt>
                <c:pt idx="3656">
                  <c:v>327.10739862274102</c:v>
                </c:pt>
                <c:pt idx="3657">
                  <c:v>327.19397206939561</c:v>
                </c:pt>
                <c:pt idx="3658">
                  <c:v>327.28054475262121</c:v>
                </c:pt>
                <c:pt idx="3659">
                  <c:v>327.36711667263438</c:v>
                </c:pt>
                <c:pt idx="3660">
                  <c:v>327.45368782964852</c:v>
                </c:pt>
                <c:pt idx="3661">
                  <c:v>327.54025822387979</c:v>
                </c:pt>
                <c:pt idx="3662">
                  <c:v>327.62682785554341</c:v>
                </c:pt>
                <c:pt idx="3663">
                  <c:v>327.71339672485368</c:v>
                </c:pt>
                <c:pt idx="3664">
                  <c:v>327.79996483202541</c:v>
                </c:pt>
                <c:pt idx="3665">
                  <c:v>327.88653217727301</c:v>
                </c:pt>
                <c:pt idx="3666">
                  <c:v>327.97309876081317</c:v>
                </c:pt>
                <c:pt idx="3667">
                  <c:v>328.05966458285798</c:v>
                </c:pt>
                <c:pt idx="3668">
                  <c:v>328.14622964362292</c:v>
                </c:pt>
                <c:pt idx="3669">
                  <c:v>328.23279394332121</c:v>
                </c:pt>
                <c:pt idx="3670">
                  <c:v>328.31935748216767</c:v>
                </c:pt>
                <c:pt idx="3671">
                  <c:v>328.40592026037689</c:v>
                </c:pt>
                <c:pt idx="3672">
                  <c:v>328.49248227816139</c:v>
                </c:pt>
                <c:pt idx="3673">
                  <c:v>328.57904353573582</c:v>
                </c:pt>
                <c:pt idx="3674">
                  <c:v>328.66560403331351</c:v>
                </c:pt>
                <c:pt idx="3675">
                  <c:v>328.75216377110769</c:v>
                </c:pt>
                <c:pt idx="3676">
                  <c:v>328.83872274933191</c:v>
                </c:pt>
                <c:pt idx="3677">
                  <c:v>328.92528096820013</c:v>
                </c:pt>
                <c:pt idx="3678">
                  <c:v>329.0118384279246</c:v>
                </c:pt>
                <c:pt idx="3679">
                  <c:v>329.09839512871912</c:v>
                </c:pt>
                <c:pt idx="3680">
                  <c:v>329.18495107079542</c:v>
                </c:pt>
                <c:pt idx="3681">
                  <c:v>329.2715062543673</c:v>
                </c:pt>
                <c:pt idx="3682">
                  <c:v>329.35806067964728</c:v>
                </c:pt>
                <c:pt idx="3683">
                  <c:v>329.44461434684729</c:v>
                </c:pt>
                <c:pt idx="3684">
                  <c:v>329.5311672561802</c:v>
                </c:pt>
                <c:pt idx="3685">
                  <c:v>329.61771940785923</c:v>
                </c:pt>
                <c:pt idx="3686">
                  <c:v>329.70427080209521</c:v>
                </c:pt>
                <c:pt idx="3687">
                  <c:v>329.79082143910051</c:v>
                </c:pt>
                <c:pt idx="3688">
                  <c:v>329.87737131908762</c:v>
                </c:pt>
                <c:pt idx="3689">
                  <c:v>329.96392044226849</c:v>
                </c:pt>
                <c:pt idx="3690">
                  <c:v>330.05046880885419</c:v>
                </c:pt>
                <c:pt idx="3691">
                  <c:v>330.13701641905652</c:v>
                </c:pt>
                <c:pt idx="3692">
                  <c:v>330.22356327308739</c:v>
                </c:pt>
                <c:pt idx="3693">
                  <c:v>330.31010937115769</c:v>
                </c:pt>
                <c:pt idx="3694">
                  <c:v>330.39665471347899</c:v>
                </c:pt>
                <c:pt idx="3695">
                  <c:v>330.48319930026258</c:v>
                </c:pt>
                <c:pt idx="3696">
                  <c:v>330.56974313171952</c:v>
                </c:pt>
                <c:pt idx="3697">
                  <c:v>330.65628620806012</c:v>
                </c:pt>
                <c:pt idx="3698">
                  <c:v>330.74282852949568</c:v>
                </c:pt>
                <c:pt idx="3699">
                  <c:v>330.82937009623703</c:v>
                </c:pt>
                <c:pt idx="3700">
                  <c:v>330.91591090849408</c:v>
                </c:pt>
                <c:pt idx="3701">
                  <c:v>331.00245096647819</c:v>
                </c:pt>
                <c:pt idx="3702">
                  <c:v>331.08899027039922</c:v>
                </c:pt>
                <c:pt idx="3703">
                  <c:v>331.17552882046698</c:v>
                </c:pt>
                <c:pt idx="3704">
                  <c:v>331.2620666168923</c:v>
                </c:pt>
                <c:pt idx="3705">
                  <c:v>331.34860365988447</c:v>
                </c:pt>
                <c:pt idx="3706">
                  <c:v>331.43513994965468</c:v>
                </c:pt>
                <c:pt idx="3707">
                  <c:v>331.52167548641171</c:v>
                </c:pt>
                <c:pt idx="3708">
                  <c:v>331.60821027036502</c:v>
                </c:pt>
                <c:pt idx="3709">
                  <c:v>331.6947443017246</c:v>
                </c:pt>
                <c:pt idx="3710">
                  <c:v>331.78127758069928</c:v>
                </c:pt>
                <c:pt idx="3711">
                  <c:v>331.86781010749968</c:v>
                </c:pt>
                <c:pt idx="3712">
                  <c:v>331.95434188233361</c:v>
                </c:pt>
                <c:pt idx="3713">
                  <c:v>332.04087290541082</c:v>
                </c:pt>
                <c:pt idx="3714">
                  <c:v>332.12740317694039</c:v>
                </c:pt>
                <c:pt idx="3715">
                  <c:v>332.21393269713042</c:v>
                </c:pt>
                <c:pt idx="3716">
                  <c:v>332.30046146619071</c:v>
                </c:pt>
                <c:pt idx="3717">
                  <c:v>332.38698948432932</c:v>
                </c:pt>
                <c:pt idx="3718">
                  <c:v>332.47351675175418</c:v>
                </c:pt>
                <c:pt idx="3719">
                  <c:v>332.5600432686752</c:v>
                </c:pt>
                <c:pt idx="3720">
                  <c:v>332.64656903529902</c:v>
                </c:pt>
                <c:pt idx="3721">
                  <c:v>332.7330940518346</c:v>
                </c:pt>
                <c:pt idx="3722">
                  <c:v>332.8196183184906</c:v>
                </c:pt>
                <c:pt idx="3723">
                  <c:v>332.9061418354741</c:v>
                </c:pt>
                <c:pt idx="3724">
                  <c:v>332.99266460299231</c:v>
                </c:pt>
                <c:pt idx="3725">
                  <c:v>333.07918662125502</c:v>
                </c:pt>
                <c:pt idx="3726">
                  <c:v>333.16570789046727</c:v>
                </c:pt>
                <c:pt idx="3727">
                  <c:v>333.252228410839</c:v>
                </c:pt>
                <c:pt idx="3728">
                  <c:v>333.33874818257578</c:v>
                </c:pt>
                <c:pt idx="3729">
                  <c:v>333.42526720588569</c:v>
                </c:pt>
                <c:pt idx="3730">
                  <c:v>333.51178548097539</c:v>
                </c:pt>
                <c:pt idx="3731">
                  <c:v>333.59830300805322</c:v>
                </c:pt>
                <c:pt idx="3732">
                  <c:v>333.6848197873241</c:v>
                </c:pt>
                <c:pt idx="3733">
                  <c:v>333.77133581899659</c:v>
                </c:pt>
                <c:pt idx="3734">
                  <c:v>333.85785110327612</c:v>
                </c:pt>
                <c:pt idx="3735">
                  <c:v>333.94436564037039</c:v>
                </c:pt>
                <c:pt idx="3736">
                  <c:v>334.03087943048467</c:v>
                </c:pt>
                <c:pt idx="3737">
                  <c:v>334.11739247382638</c:v>
                </c:pt>
                <c:pt idx="3738">
                  <c:v>334.20390477060158</c:v>
                </c:pt>
                <c:pt idx="3739">
                  <c:v>334.2904163210157</c:v>
                </c:pt>
                <c:pt idx="3740">
                  <c:v>334.37692712527547</c:v>
                </c:pt>
                <c:pt idx="3741">
                  <c:v>334.46343718358628</c:v>
                </c:pt>
                <c:pt idx="3742">
                  <c:v>334.54994649615497</c:v>
                </c:pt>
                <c:pt idx="3743">
                  <c:v>334.63645506318551</c:v>
                </c:pt>
                <c:pt idx="3744">
                  <c:v>334.72296288488502</c:v>
                </c:pt>
                <c:pt idx="3745">
                  <c:v>334.8094699614586</c:v>
                </c:pt>
                <c:pt idx="3746">
                  <c:v>334.89597629311129</c:v>
                </c:pt>
                <c:pt idx="3747">
                  <c:v>334.98248188004811</c:v>
                </c:pt>
                <c:pt idx="3748">
                  <c:v>335.06898672247468</c:v>
                </c:pt>
                <c:pt idx="3749">
                  <c:v>335.15549082059562</c:v>
                </c:pt>
                <c:pt idx="3750">
                  <c:v>335.24199417461671</c:v>
                </c:pt>
                <c:pt idx="3751">
                  <c:v>335.32849678474219</c:v>
                </c:pt>
                <c:pt idx="3752">
                  <c:v>335.41499865117538</c:v>
                </c:pt>
                <c:pt idx="3753">
                  <c:v>335.50149977412372</c:v>
                </c:pt>
                <c:pt idx="3754">
                  <c:v>335.58800015378932</c:v>
                </c:pt>
                <c:pt idx="3755">
                  <c:v>335.67449979037752</c:v>
                </c:pt>
                <c:pt idx="3756">
                  <c:v>335.76099868409221</c:v>
                </c:pt>
                <c:pt idx="3757">
                  <c:v>335.84749683513832</c:v>
                </c:pt>
                <c:pt idx="3758">
                  <c:v>335.93399424371859</c:v>
                </c:pt>
                <c:pt idx="3759">
                  <c:v>336.02049091003732</c:v>
                </c:pt>
                <c:pt idx="3760">
                  <c:v>336.10698683429939</c:v>
                </c:pt>
                <c:pt idx="3761">
                  <c:v>336.19348201670732</c:v>
                </c:pt>
                <c:pt idx="3762">
                  <c:v>336.2799764574649</c:v>
                </c:pt>
                <c:pt idx="3763">
                  <c:v>336.36647015677619</c:v>
                </c:pt>
                <c:pt idx="3764">
                  <c:v>336.45296311484401</c:v>
                </c:pt>
                <c:pt idx="3765">
                  <c:v>336.53945533187112</c:v>
                </c:pt>
                <c:pt idx="3766">
                  <c:v>336.62594680806143</c:v>
                </c:pt>
                <c:pt idx="3767">
                  <c:v>336.71243754361859</c:v>
                </c:pt>
                <c:pt idx="3768">
                  <c:v>336.79892753874373</c:v>
                </c:pt>
                <c:pt idx="3769">
                  <c:v>336.88541679364158</c:v>
                </c:pt>
                <c:pt idx="3770">
                  <c:v>336.97190530851378</c:v>
                </c:pt>
                <c:pt idx="3771">
                  <c:v>337.05839308356258</c:v>
                </c:pt>
                <c:pt idx="3772">
                  <c:v>337.14488011899221</c:v>
                </c:pt>
                <c:pt idx="3773">
                  <c:v>337.2313664150027</c:v>
                </c:pt>
                <c:pt idx="3774">
                  <c:v>337.31785197179732</c:v>
                </c:pt>
                <c:pt idx="3775">
                  <c:v>337.40433678957862</c:v>
                </c:pt>
                <c:pt idx="3776">
                  <c:v>337.49082086854861</c:v>
                </c:pt>
                <c:pt idx="3777">
                  <c:v>337.57730420890869</c:v>
                </c:pt>
                <c:pt idx="3778">
                  <c:v>337.66378681086132</c:v>
                </c:pt>
                <c:pt idx="3779">
                  <c:v>337.75026867460781</c:v>
                </c:pt>
                <c:pt idx="3780">
                  <c:v>337.83674980034999</c:v>
                </c:pt>
                <c:pt idx="3781">
                  <c:v>337.9232301882887</c:v>
                </c:pt>
                <c:pt idx="3782">
                  <c:v>338.00970983862652</c:v>
                </c:pt>
                <c:pt idx="3783">
                  <c:v>338.0961887515644</c:v>
                </c:pt>
                <c:pt idx="3784">
                  <c:v>338.18266692730242</c:v>
                </c:pt>
                <c:pt idx="3785">
                  <c:v>338.26914436604301</c:v>
                </c:pt>
                <c:pt idx="3786">
                  <c:v>338.35562106798631</c:v>
                </c:pt>
                <c:pt idx="3787">
                  <c:v>338.44209703333428</c:v>
                </c:pt>
                <c:pt idx="3788">
                  <c:v>338.52857226228571</c:v>
                </c:pt>
                <c:pt idx="3789">
                  <c:v>338.6150467550429</c:v>
                </c:pt>
                <c:pt idx="3790">
                  <c:v>338.70152051180622</c:v>
                </c:pt>
                <c:pt idx="3791">
                  <c:v>338.78799353277589</c:v>
                </c:pt>
                <c:pt idx="3792">
                  <c:v>338.87446581815152</c:v>
                </c:pt>
                <c:pt idx="3793">
                  <c:v>338.96093736813418</c:v>
                </c:pt>
                <c:pt idx="3794">
                  <c:v>339.0474081829235</c:v>
                </c:pt>
                <c:pt idx="3795">
                  <c:v>339.1338782627198</c:v>
                </c:pt>
                <c:pt idx="3796">
                  <c:v>339.22034760772323</c:v>
                </c:pt>
                <c:pt idx="3797">
                  <c:v>339.30681621813329</c:v>
                </c:pt>
                <c:pt idx="3798">
                  <c:v>339.39328409414941</c:v>
                </c:pt>
                <c:pt idx="3799">
                  <c:v>339.47975123597149</c:v>
                </c:pt>
                <c:pt idx="3800">
                  <c:v>339.5662176437981</c:v>
                </c:pt>
                <c:pt idx="3801">
                  <c:v>339.65268331783</c:v>
                </c:pt>
                <c:pt idx="3802">
                  <c:v>339.73914825826569</c:v>
                </c:pt>
                <c:pt idx="3803">
                  <c:v>339.82561246530429</c:v>
                </c:pt>
                <c:pt idx="3804">
                  <c:v>339.91207593914493</c:v>
                </c:pt>
                <c:pt idx="3805">
                  <c:v>339.99853867998638</c:v>
                </c:pt>
                <c:pt idx="3806">
                  <c:v>340.085000688028</c:v>
                </c:pt>
                <c:pt idx="3807">
                  <c:v>340.1714619634688</c:v>
                </c:pt>
                <c:pt idx="3808">
                  <c:v>340.2579225065063</c:v>
                </c:pt>
                <c:pt idx="3809">
                  <c:v>340.3443823173393</c:v>
                </c:pt>
                <c:pt idx="3810">
                  <c:v>340.43084139616639</c:v>
                </c:pt>
                <c:pt idx="3811">
                  <c:v>340.51729974318579</c:v>
                </c:pt>
                <c:pt idx="3812">
                  <c:v>340.60375735859577</c:v>
                </c:pt>
                <c:pt idx="3813">
                  <c:v>340.69021424259478</c:v>
                </c:pt>
                <c:pt idx="3814">
                  <c:v>340.77667039538028</c:v>
                </c:pt>
                <c:pt idx="3815">
                  <c:v>340.86312581715032</c:v>
                </c:pt>
                <c:pt idx="3816">
                  <c:v>340.94958050810249</c:v>
                </c:pt>
                <c:pt idx="3817">
                  <c:v>341.03603446843471</c:v>
                </c:pt>
                <c:pt idx="3818">
                  <c:v>341.12248769834412</c:v>
                </c:pt>
                <c:pt idx="3819">
                  <c:v>341.20894019802932</c:v>
                </c:pt>
                <c:pt idx="3820">
                  <c:v>341.29539196768621</c:v>
                </c:pt>
                <c:pt idx="3821">
                  <c:v>341.381843007513</c:v>
                </c:pt>
                <c:pt idx="3822">
                  <c:v>341.46829331770613</c:v>
                </c:pt>
                <c:pt idx="3823">
                  <c:v>341.55474289846342</c:v>
                </c:pt>
                <c:pt idx="3824">
                  <c:v>341.64119174998132</c:v>
                </c:pt>
                <c:pt idx="3825">
                  <c:v>341.72763987245651</c:v>
                </c:pt>
                <c:pt idx="3826">
                  <c:v>341.8140872660851</c:v>
                </c:pt>
                <c:pt idx="3827">
                  <c:v>341.90053393106558</c:v>
                </c:pt>
                <c:pt idx="3828">
                  <c:v>341.98697986759299</c:v>
                </c:pt>
                <c:pt idx="3829">
                  <c:v>342.07342507586429</c:v>
                </c:pt>
                <c:pt idx="3830">
                  <c:v>342.15986955607599</c:v>
                </c:pt>
                <c:pt idx="3831">
                  <c:v>342.24631330842391</c:v>
                </c:pt>
                <c:pt idx="3832">
                  <c:v>342.3327563331037</c:v>
                </c:pt>
                <c:pt idx="3833">
                  <c:v>342.41919863031171</c:v>
                </c:pt>
                <c:pt idx="3834">
                  <c:v>342.50564020024399</c:v>
                </c:pt>
                <c:pt idx="3835">
                  <c:v>342.59208104309681</c:v>
                </c:pt>
                <c:pt idx="3836">
                  <c:v>342.6785211590647</c:v>
                </c:pt>
                <c:pt idx="3837">
                  <c:v>342.76496054834428</c:v>
                </c:pt>
                <c:pt idx="3838">
                  <c:v>342.85139921113051</c:v>
                </c:pt>
                <c:pt idx="3839">
                  <c:v>342.93783714761872</c:v>
                </c:pt>
                <c:pt idx="3840">
                  <c:v>343.02427435800439</c:v>
                </c:pt>
                <c:pt idx="3841">
                  <c:v>343.11071084248221</c:v>
                </c:pt>
                <c:pt idx="3842">
                  <c:v>343.19714660124799</c:v>
                </c:pt>
                <c:pt idx="3843">
                  <c:v>343.2835816344961</c:v>
                </c:pt>
                <c:pt idx="3844">
                  <c:v>343.37001594242162</c:v>
                </c:pt>
                <c:pt idx="3845">
                  <c:v>343.45644952522019</c:v>
                </c:pt>
                <c:pt idx="3846">
                  <c:v>343.54288238308402</c:v>
                </c:pt>
                <c:pt idx="3847">
                  <c:v>343.62931451620977</c:v>
                </c:pt>
                <c:pt idx="3848">
                  <c:v>343.71574592479197</c:v>
                </c:pt>
                <c:pt idx="3849">
                  <c:v>343.80217660902349</c:v>
                </c:pt>
                <c:pt idx="3850">
                  <c:v>343.88860656909952</c:v>
                </c:pt>
                <c:pt idx="3851">
                  <c:v>343.97503580521419</c:v>
                </c:pt>
                <c:pt idx="3852">
                  <c:v>344.0614643175615</c:v>
                </c:pt>
                <c:pt idx="3853">
                  <c:v>344.14789210633472</c:v>
                </c:pt>
                <c:pt idx="3854">
                  <c:v>344.23431917172809</c:v>
                </c:pt>
                <c:pt idx="3855">
                  <c:v>344.320745513936</c:v>
                </c:pt>
                <c:pt idx="3856">
                  <c:v>344.40717113315139</c:v>
                </c:pt>
                <c:pt idx="3857">
                  <c:v>344.49359602956758</c:v>
                </c:pt>
                <c:pt idx="3858">
                  <c:v>344.58002020337921</c:v>
                </c:pt>
                <c:pt idx="3859">
                  <c:v>344.66644365477771</c:v>
                </c:pt>
                <c:pt idx="3860">
                  <c:v>344.75286638395812</c:v>
                </c:pt>
                <c:pt idx="3861">
                  <c:v>344.83928839111161</c:v>
                </c:pt>
                <c:pt idx="3862">
                  <c:v>344.92570967643331</c:v>
                </c:pt>
                <c:pt idx="3863">
                  <c:v>345.01213024011389</c:v>
                </c:pt>
                <c:pt idx="3864">
                  <c:v>345.09855008234871</c:v>
                </c:pt>
                <c:pt idx="3865">
                  <c:v>345.18496920332871</c:v>
                </c:pt>
                <c:pt idx="3866">
                  <c:v>345.27138760324658</c:v>
                </c:pt>
                <c:pt idx="3867">
                  <c:v>345.35780528229537</c:v>
                </c:pt>
                <c:pt idx="3868">
                  <c:v>345.44422224066739</c:v>
                </c:pt>
                <c:pt idx="3869">
                  <c:v>345.53063847855458</c:v>
                </c:pt>
                <c:pt idx="3870">
                  <c:v>345.61705399615022</c:v>
                </c:pt>
                <c:pt idx="3871">
                  <c:v>345.70346879364399</c:v>
                </c:pt>
                <c:pt idx="3872">
                  <c:v>345.78988287123138</c:v>
                </c:pt>
                <c:pt idx="3873">
                  <c:v>345.87629622910117</c:v>
                </c:pt>
                <c:pt idx="3874">
                  <c:v>345.96270886744702</c:v>
                </c:pt>
                <c:pt idx="3875">
                  <c:v>346.04912078645901</c:v>
                </c:pt>
                <c:pt idx="3876">
                  <c:v>346.13553198633059</c:v>
                </c:pt>
                <c:pt idx="3877">
                  <c:v>346.22194246725218</c:v>
                </c:pt>
                <c:pt idx="3878">
                  <c:v>346.30835222941539</c:v>
                </c:pt>
                <c:pt idx="3879">
                  <c:v>346.39476127301151</c:v>
                </c:pt>
                <c:pt idx="3880">
                  <c:v>346.48116959823147</c:v>
                </c:pt>
                <c:pt idx="3881">
                  <c:v>346.56757720526701</c:v>
                </c:pt>
                <c:pt idx="3882">
                  <c:v>346.65398409430838</c:v>
                </c:pt>
                <c:pt idx="3883">
                  <c:v>346.74039026554681</c:v>
                </c:pt>
                <c:pt idx="3884">
                  <c:v>346.82679571917379</c:v>
                </c:pt>
                <c:pt idx="3885">
                  <c:v>346.91320045537879</c:v>
                </c:pt>
                <c:pt idx="3886">
                  <c:v>346.9996044743533</c:v>
                </c:pt>
                <c:pt idx="3887">
                  <c:v>347.08600777628641</c:v>
                </c:pt>
                <c:pt idx="3888">
                  <c:v>347.17241036137091</c:v>
                </c:pt>
                <c:pt idx="3889">
                  <c:v>347.2588122297953</c:v>
                </c:pt>
                <c:pt idx="3890">
                  <c:v>347.34521338174989</c:v>
                </c:pt>
                <c:pt idx="3891">
                  <c:v>347.43161381742539</c:v>
                </c:pt>
                <c:pt idx="3892">
                  <c:v>347.51801353701109</c:v>
                </c:pt>
                <c:pt idx="3893">
                  <c:v>347.60441254069809</c:v>
                </c:pt>
                <c:pt idx="3894">
                  <c:v>347.69081082867439</c:v>
                </c:pt>
                <c:pt idx="3895">
                  <c:v>347.7772084011317</c:v>
                </c:pt>
                <c:pt idx="3896">
                  <c:v>347.86360525825881</c:v>
                </c:pt>
                <c:pt idx="3897">
                  <c:v>347.95000140024462</c:v>
                </c:pt>
                <c:pt idx="3898">
                  <c:v>348.03639682727868</c:v>
                </c:pt>
                <c:pt idx="3899">
                  <c:v>348.12279153955097</c:v>
                </c:pt>
                <c:pt idx="3900">
                  <c:v>348.20918553725062</c:v>
                </c:pt>
                <c:pt idx="3901">
                  <c:v>348.29557882056542</c:v>
                </c:pt>
                <c:pt idx="3902">
                  <c:v>348.38197138968633</c:v>
                </c:pt>
                <c:pt idx="3903">
                  <c:v>348.46836324480091</c:v>
                </c:pt>
                <c:pt idx="3904">
                  <c:v>348.55475438609869</c:v>
                </c:pt>
                <c:pt idx="3905">
                  <c:v>348.64114481376771</c:v>
                </c:pt>
                <c:pt idx="3906">
                  <c:v>348.72753452799799</c:v>
                </c:pt>
                <c:pt idx="3907">
                  <c:v>348.81392352897592</c:v>
                </c:pt>
                <c:pt idx="3908">
                  <c:v>348.90031181689119</c:v>
                </c:pt>
                <c:pt idx="3909">
                  <c:v>348.98669939193178</c:v>
                </c:pt>
                <c:pt idx="3910">
                  <c:v>349.07308625428669</c:v>
                </c:pt>
                <c:pt idx="3911">
                  <c:v>349.1594724041438</c:v>
                </c:pt>
                <c:pt idx="3912">
                  <c:v>349.2458578416896</c:v>
                </c:pt>
                <c:pt idx="3913">
                  <c:v>349.33224256711401</c:v>
                </c:pt>
                <c:pt idx="3914">
                  <c:v>349.41862658060393</c:v>
                </c:pt>
                <c:pt idx="3915">
                  <c:v>349.50500988234751</c:v>
                </c:pt>
                <c:pt idx="3916">
                  <c:v>349.59139247253142</c:v>
                </c:pt>
                <c:pt idx="3917">
                  <c:v>349.67777435134371</c:v>
                </c:pt>
                <c:pt idx="3918">
                  <c:v>349.76415551897247</c:v>
                </c:pt>
                <c:pt idx="3919">
                  <c:v>349.85053597560528</c:v>
                </c:pt>
                <c:pt idx="3920">
                  <c:v>349.93691572142768</c:v>
                </c:pt>
                <c:pt idx="3921">
                  <c:v>350.0232947566285</c:v>
                </c:pt>
                <c:pt idx="3922">
                  <c:v>350.10967308139368</c:v>
                </c:pt>
                <c:pt idx="3923">
                  <c:v>350.1960506959108</c:v>
                </c:pt>
                <c:pt idx="3924">
                  <c:v>350.28242760036619</c:v>
                </c:pt>
                <c:pt idx="3925">
                  <c:v>350.3688037949475</c:v>
                </c:pt>
                <c:pt idx="3926">
                  <c:v>350.45517927984127</c:v>
                </c:pt>
                <c:pt idx="3927">
                  <c:v>350.54155405523278</c:v>
                </c:pt>
                <c:pt idx="3928">
                  <c:v>350.62792812131022</c:v>
                </c:pt>
                <c:pt idx="3929">
                  <c:v>350.71430147825799</c:v>
                </c:pt>
                <c:pt idx="3930">
                  <c:v>350.80067412626431</c:v>
                </c:pt>
                <c:pt idx="3931">
                  <c:v>350.88704606551471</c:v>
                </c:pt>
                <c:pt idx="3932">
                  <c:v>350.97341729619461</c:v>
                </c:pt>
                <c:pt idx="3933">
                  <c:v>351.05978781849109</c:v>
                </c:pt>
                <c:pt idx="3934">
                  <c:v>351.14615763258871</c:v>
                </c:pt>
                <c:pt idx="3935">
                  <c:v>351.23252673867518</c:v>
                </c:pt>
                <c:pt idx="3936">
                  <c:v>351.31889513693432</c:v>
                </c:pt>
                <c:pt idx="3937">
                  <c:v>351.40526282755269</c:v>
                </c:pt>
                <c:pt idx="3938">
                  <c:v>351.4916298107164</c:v>
                </c:pt>
                <c:pt idx="3939">
                  <c:v>351.57799608660929</c:v>
                </c:pt>
                <c:pt idx="3940">
                  <c:v>351.66436165541728</c:v>
                </c:pt>
                <c:pt idx="3941">
                  <c:v>351.7507265173266</c:v>
                </c:pt>
                <c:pt idx="3942">
                  <c:v>351.83709067252101</c:v>
                </c:pt>
                <c:pt idx="3943">
                  <c:v>351.92345412118601</c:v>
                </c:pt>
                <c:pt idx="3944">
                  <c:v>352.00981686350679</c:v>
                </c:pt>
                <c:pt idx="3945">
                  <c:v>352.09617889966842</c:v>
                </c:pt>
                <c:pt idx="3946">
                  <c:v>352.18254022985531</c:v>
                </c:pt>
                <c:pt idx="3947">
                  <c:v>352.26890085425163</c:v>
                </c:pt>
                <c:pt idx="3948">
                  <c:v>352.35526077304303</c:v>
                </c:pt>
                <c:pt idx="3949">
                  <c:v>352.4416199864126</c:v>
                </c:pt>
                <c:pt idx="3950">
                  <c:v>352.52797849454589</c:v>
                </c:pt>
                <c:pt idx="3951">
                  <c:v>352.61433629762661</c:v>
                </c:pt>
                <c:pt idx="3952">
                  <c:v>352.70069339583898</c:v>
                </c:pt>
                <c:pt idx="3953">
                  <c:v>352.78704978936702</c:v>
                </c:pt>
                <c:pt idx="3954">
                  <c:v>352.87340547839602</c:v>
                </c:pt>
                <c:pt idx="3955">
                  <c:v>352.95976046310739</c:v>
                </c:pt>
                <c:pt idx="3956">
                  <c:v>353.04611474368699</c:v>
                </c:pt>
                <c:pt idx="3957">
                  <c:v>353.13246832031751</c:v>
                </c:pt>
                <c:pt idx="3958">
                  <c:v>353.21882119318349</c:v>
                </c:pt>
                <c:pt idx="3959">
                  <c:v>353.30517336246697</c:v>
                </c:pt>
                <c:pt idx="3960">
                  <c:v>353.39152482835328</c:v>
                </c:pt>
                <c:pt idx="3961">
                  <c:v>353.47787559102369</c:v>
                </c:pt>
                <c:pt idx="3962">
                  <c:v>353.56422565066242</c:v>
                </c:pt>
                <c:pt idx="3963">
                  <c:v>353.6505750074536</c:v>
                </c:pt>
                <c:pt idx="3964">
                  <c:v>353.73692366157889</c:v>
                </c:pt>
                <c:pt idx="3965">
                  <c:v>353.82327161322121</c:v>
                </c:pt>
                <c:pt idx="3966">
                  <c:v>353.90961886256412</c:v>
                </c:pt>
                <c:pt idx="3967">
                  <c:v>353.99596540979059</c:v>
                </c:pt>
                <c:pt idx="3968">
                  <c:v>354.08231125508257</c:v>
                </c:pt>
                <c:pt idx="3969">
                  <c:v>354.16865639862328</c:v>
                </c:pt>
                <c:pt idx="3970">
                  <c:v>354.25500084059428</c:v>
                </c:pt>
                <c:pt idx="3971">
                  <c:v>354.3413445811787</c:v>
                </c:pt>
                <c:pt idx="3972">
                  <c:v>354.4276876205596</c:v>
                </c:pt>
                <c:pt idx="3973">
                  <c:v>354.51402995891738</c:v>
                </c:pt>
                <c:pt idx="3974">
                  <c:v>354.6003715964352</c:v>
                </c:pt>
                <c:pt idx="3975">
                  <c:v>354.68671253329501</c:v>
                </c:pt>
                <c:pt idx="3976">
                  <c:v>354.77305276967849</c:v>
                </c:pt>
                <c:pt idx="3977">
                  <c:v>354.85939230576759</c:v>
                </c:pt>
                <c:pt idx="3978">
                  <c:v>354.945731141745</c:v>
                </c:pt>
                <c:pt idx="3979">
                  <c:v>355.03206927779019</c:v>
                </c:pt>
                <c:pt idx="3980">
                  <c:v>355.11840671408629</c:v>
                </c:pt>
                <c:pt idx="3981">
                  <c:v>355.20474345081459</c:v>
                </c:pt>
                <c:pt idx="3982">
                  <c:v>355.29107948815681</c:v>
                </c:pt>
                <c:pt idx="3983">
                  <c:v>355.37741482629332</c:v>
                </c:pt>
                <c:pt idx="3984">
                  <c:v>355.46374946540629</c:v>
                </c:pt>
                <c:pt idx="3985">
                  <c:v>355.55008340567622</c:v>
                </c:pt>
                <c:pt idx="3986">
                  <c:v>355.63641664728328</c:v>
                </c:pt>
                <c:pt idx="3987">
                  <c:v>355.72274919041013</c:v>
                </c:pt>
                <c:pt idx="3988">
                  <c:v>355.80908103523672</c:v>
                </c:pt>
                <c:pt idx="3989">
                  <c:v>355.89541218194319</c:v>
                </c:pt>
                <c:pt idx="3990">
                  <c:v>355.98174263071093</c:v>
                </c:pt>
                <c:pt idx="3991">
                  <c:v>356.0680723817203</c:v>
                </c:pt>
                <c:pt idx="3992">
                  <c:v>356.15440143515241</c:v>
                </c:pt>
                <c:pt idx="3993">
                  <c:v>356.2407297911858</c:v>
                </c:pt>
                <c:pt idx="3994">
                  <c:v>356.32705745000283</c:v>
                </c:pt>
                <c:pt idx="3995">
                  <c:v>356.41338441178209</c:v>
                </c:pt>
                <c:pt idx="3996">
                  <c:v>356.4997106767043</c:v>
                </c:pt>
                <c:pt idx="3997">
                  <c:v>356.58603624495049</c:v>
                </c:pt>
                <c:pt idx="3998">
                  <c:v>356.6723611166986</c:v>
                </c:pt>
                <c:pt idx="3999">
                  <c:v>356.75868529213</c:v>
                </c:pt>
                <c:pt idx="4000">
                  <c:v>356.8450087714229</c:v>
                </c:pt>
                <c:pt idx="4001">
                  <c:v>356.93133155475891</c:v>
                </c:pt>
                <c:pt idx="4002">
                  <c:v>357.01765364231511</c:v>
                </c:pt>
                <c:pt idx="4003">
                  <c:v>357.10397503427322</c:v>
                </c:pt>
                <c:pt idx="4004">
                  <c:v>357.19029573081173</c:v>
                </c:pt>
                <c:pt idx="4005">
                  <c:v>357.27661573210901</c:v>
                </c:pt>
                <c:pt idx="4006">
                  <c:v>357.362935038346</c:v>
                </c:pt>
                <c:pt idx="4007">
                  <c:v>357.44925364970049</c:v>
                </c:pt>
                <c:pt idx="4008">
                  <c:v>357.53557156635168</c:v>
                </c:pt>
                <c:pt idx="4009">
                  <c:v>357.62188878847849</c:v>
                </c:pt>
                <c:pt idx="4010">
                  <c:v>357.70820531625958</c:v>
                </c:pt>
                <c:pt idx="4011">
                  <c:v>357.79452114987498</c:v>
                </c:pt>
                <c:pt idx="4012">
                  <c:v>357.88083628950079</c:v>
                </c:pt>
                <c:pt idx="4013">
                  <c:v>357.96715073531777</c:v>
                </c:pt>
                <c:pt idx="4014">
                  <c:v>358.05346448750379</c:v>
                </c:pt>
                <c:pt idx="4015">
                  <c:v>358.13977754623699</c:v>
                </c:pt>
                <c:pt idx="4016">
                  <c:v>358.22608991169568</c:v>
                </c:pt>
                <c:pt idx="4017">
                  <c:v>358.31240158405728</c:v>
                </c:pt>
                <c:pt idx="4018">
                  <c:v>358.39871256350142</c:v>
                </c:pt>
                <c:pt idx="4019">
                  <c:v>358.48502285020442</c:v>
                </c:pt>
                <c:pt idx="4020">
                  <c:v>358.57133244434579</c:v>
                </c:pt>
                <c:pt idx="4021">
                  <c:v>358.65764134610231</c:v>
                </c:pt>
                <c:pt idx="4022">
                  <c:v>358.74394955565231</c:v>
                </c:pt>
                <c:pt idx="4023">
                  <c:v>358.83025707317228</c:v>
                </c:pt>
                <c:pt idx="4024">
                  <c:v>358.91656389884099</c:v>
                </c:pt>
                <c:pt idx="4025">
                  <c:v>359.00287003283518</c:v>
                </c:pt>
                <c:pt idx="4026">
                  <c:v>359.08917547533372</c:v>
                </c:pt>
                <c:pt idx="4027">
                  <c:v>359.17548022651118</c:v>
                </c:pt>
                <c:pt idx="4028">
                  <c:v>359.26178428654708</c:v>
                </c:pt>
                <c:pt idx="4029">
                  <c:v>359.34808765561712</c:v>
                </c:pt>
                <c:pt idx="4030">
                  <c:v>359.4343903338995</c:v>
                </c:pt>
                <c:pt idx="4031">
                  <c:v>359.52069232156981</c:v>
                </c:pt>
                <c:pt idx="4032">
                  <c:v>359.60699361880609</c:v>
                </c:pt>
                <c:pt idx="4033">
                  <c:v>359.69329422578448</c:v>
                </c:pt>
                <c:pt idx="4034">
                  <c:v>359.77959414268167</c:v>
                </c:pt>
                <c:pt idx="4035">
                  <c:v>359.86589336967432</c:v>
                </c:pt>
                <c:pt idx="4036">
                  <c:v>359.95219190693899</c:v>
                </c:pt>
                <c:pt idx="4037">
                  <c:v>360.03848975465132</c:v>
                </c:pt>
                <c:pt idx="4038">
                  <c:v>360.12478691298833</c:v>
                </c:pt>
                <c:pt idx="4039">
                  <c:v>360.21108338212628</c:v>
                </c:pt>
                <c:pt idx="4040">
                  <c:v>360.2973791622411</c:v>
                </c:pt>
                <c:pt idx="4041">
                  <c:v>360.38367425350901</c:v>
                </c:pt>
                <c:pt idx="4042">
                  <c:v>360.46996865610572</c:v>
                </c:pt>
                <c:pt idx="4043">
                  <c:v>360.55626237020681</c:v>
                </c:pt>
                <c:pt idx="4044">
                  <c:v>360.64255539598861</c:v>
                </c:pt>
                <c:pt idx="4045">
                  <c:v>360.72884773362608</c:v>
                </c:pt>
                <c:pt idx="4046">
                  <c:v>360.81513938329579</c:v>
                </c:pt>
                <c:pt idx="4047">
                  <c:v>360.90143034517263</c:v>
                </c:pt>
                <c:pt idx="4048">
                  <c:v>360.9877206194322</c:v>
                </c:pt>
                <c:pt idx="4049">
                  <c:v>361.07401020624951</c:v>
                </c:pt>
                <c:pt idx="4050">
                  <c:v>361.16029910579971</c:v>
                </c:pt>
                <c:pt idx="4051">
                  <c:v>361.24658731825872</c:v>
                </c:pt>
                <c:pt idx="4052">
                  <c:v>361.33287484380088</c:v>
                </c:pt>
                <c:pt idx="4053">
                  <c:v>361.4191616826015</c:v>
                </c:pt>
                <c:pt idx="4054">
                  <c:v>361.50544783483571</c:v>
                </c:pt>
                <c:pt idx="4055">
                  <c:v>361.59173330067699</c:v>
                </c:pt>
                <c:pt idx="4056">
                  <c:v>361.6780180803018</c:v>
                </c:pt>
                <c:pt idx="4057">
                  <c:v>361.764302173884</c:v>
                </c:pt>
                <c:pt idx="4058">
                  <c:v>361.85058558159801</c:v>
                </c:pt>
                <c:pt idx="4059">
                  <c:v>361.93686830361833</c:v>
                </c:pt>
                <c:pt idx="4060">
                  <c:v>362.02315034011849</c:v>
                </c:pt>
                <c:pt idx="4061">
                  <c:v>362.10943169127421</c:v>
                </c:pt>
                <c:pt idx="4062">
                  <c:v>362.1957123572592</c:v>
                </c:pt>
                <c:pt idx="4063">
                  <c:v>362.2819923382479</c:v>
                </c:pt>
                <c:pt idx="4064">
                  <c:v>362.36827163441302</c:v>
                </c:pt>
                <c:pt idx="4065">
                  <c:v>362.45455024592991</c:v>
                </c:pt>
                <c:pt idx="4066">
                  <c:v>362.54082817297223</c:v>
                </c:pt>
                <c:pt idx="4067">
                  <c:v>362.62710541571261</c:v>
                </c:pt>
                <c:pt idx="4068">
                  <c:v>362.7133819743255</c:v>
                </c:pt>
                <c:pt idx="4069">
                  <c:v>362.7996578489836</c:v>
                </c:pt>
                <c:pt idx="4070">
                  <c:v>362.885933039863</c:v>
                </c:pt>
                <c:pt idx="4071">
                  <c:v>362.97220754713368</c:v>
                </c:pt>
                <c:pt idx="4072">
                  <c:v>363.05848137097132</c:v>
                </c:pt>
                <c:pt idx="4073">
                  <c:v>363.14475451154817</c:v>
                </c:pt>
                <c:pt idx="4074">
                  <c:v>363.2310269690372</c:v>
                </c:pt>
                <c:pt idx="4075">
                  <c:v>363.31729874361298</c:v>
                </c:pt>
                <c:pt idx="4076">
                  <c:v>363.40356983544649</c:v>
                </c:pt>
                <c:pt idx="4077">
                  <c:v>363.48984024471179</c:v>
                </c:pt>
                <c:pt idx="4078">
                  <c:v>363.57610997158122</c:v>
                </c:pt>
                <c:pt idx="4079">
                  <c:v>363.6623790162277</c:v>
                </c:pt>
                <c:pt idx="4080">
                  <c:v>363.74864737882388</c:v>
                </c:pt>
                <c:pt idx="4081">
                  <c:v>363.83491505954231</c:v>
                </c:pt>
                <c:pt idx="4082">
                  <c:v>363.92118205855468</c:v>
                </c:pt>
                <c:pt idx="4083">
                  <c:v>364.00744837603497</c:v>
                </c:pt>
                <c:pt idx="4084">
                  <c:v>364.0937140121539</c:v>
                </c:pt>
                <c:pt idx="4085">
                  <c:v>364.17997896708482</c:v>
                </c:pt>
                <c:pt idx="4086">
                  <c:v>364.26624324099839</c:v>
                </c:pt>
                <c:pt idx="4087">
                  <c:v>364.35250683406872</c:v>
                </c:pt>
                <c:pt idx="4088">
                  <c:v>364.4387697464656</c:v>
                </c:pt>
                <c:pt idx="4089">
                  <c:v>364.52503197836262</c:v>
                </c:pt>
                <c:pt idx="4090">
                  <c:v>364.61129352993021</c:v>
                </c:pt>
                <c:pt idx="4091">
                  <c:v>364.69755440134139</c:v>
                </c:pt>
                <c:pt idx="4092">
                  <c:v>364.7838145927663</c:v>
                </c:pt>
                <c:pt idx="4093">
                  <c:v>364.87007410437741</c:v>
                </c:pt>
                <c:pt idx="4094">
                  <c:v>364.95633293634529</c:v>
                </c:pt>
                <c:pt idx="4095">
                  <c:v>365.04259108884281</c:v>
                </c:pt>
                <c:pt idx="4096">
                  <c:v>365.12884856203959</c:v>
                </c:pt>
                <c:pt idx="4097">
                  <c:v>365.21510535610798</c:v>
                </c:pt>
                <c:pt idx="4098">
                  <c:v>365.30136147121829</c:v>
                </c:pt>
                <c:pt idx="4099">
                  <c:v>365.38761690754211</c:v>
                </c:pt>
                <c:pt idx="4100">
                  <c:v>365.47387166525021</c:v>
                </c:pt>
                <c:pt idx="4101">
                  <c:v>365.56012574451279</c:v>
                </c:pt>
                <c:pt idx="4102">
                  <c:v>365.64637914550161</c:v>
                </c:pt>
                <c:pt idx="4103">
                  <c:v>365.73263186838642</c:v>
                </c:pt>
                <c:pt idx="4104">
                  <c:v>365.81888391333882</c:v>
                </c:pt>
                <c:pt idx="4105">
                  <c:v>365.90513528052787</c:v>
                </c:pt>
                <c:pt idx="4106">
                  <c:v>365.99138597012518</c:v>
                </c:pt>
                <c:pt idx="4107">
                  <c:v>366.07763598230031</c:v>
                </c:pt>
                <c:pt idx="4108">
                  <c:v>366.16388531722453</c:v>
                </c:pt>
                <c:pt idx="4109">
                  <c:v>366.250133975067</c:v>
                </c:pt>
                <c:pt idx="4110">
                  <c:v>366.33638195599781</c:v>
                </c:pt>
                <c:pt idx="4111">
                  <c:v>366.42262926018822</c:v>
                </c:pt>
                <c:pt idx="4112">
                  <c:v>366.50887588780682</c:v>
                </c:pt>
                <c:pt idx="4113">
                  <c:v>366.5951218390241</c:v>
                </c:pt>
                <c:pt idx="4114">
                  <c:v>366.68136711400859</c:v>
                </c:pt>
                <c:pt idx="4115">
                  <c:v>366.76761171293168</c:v>
                </c:pt>
                <c:pt idx="4116">
                  <c:v>366.853855635961</c:v>
                </c:pt>
                <c:pt idx="4117">
                  <c:v>366.94009888326821</c:v>
                </c:pt>
                <c:pt idx="4118">
                  <c:v>367.02634145502202</c:v>
                </c:pt>
                <c:pt idx="4119">
                  <c:v>367.1125833513907</c:v>
                </c:pt>
                <c:pt idx="4120">
                  <c:v>367.19882457254431</c:v>
                </c:pt>
                <c:pt idx="4121">
                  <c:v>367.28506511865203</c:v>
                </c:pt>
                <c:pt idx="4122">
                  <c:v>367.37130498988171</c:v>
                </c:pt>
                <c:pt idx="4123">
                  <c:v>367.45754418640468</c:v>
                </c:pt>
                <c:pt idx="4124">
                  <c:v>367.54378270838799</c:v>
                </c:pt>
                <c:pt idx="4125">
                  <c:v>367.63002055600168</c:v>
                </c:pt>
                <c:pt idx="4126">
                  <c:v>367.71625772941292</c:v>
                </c:pt>
                <c:pt idx="4127">
                  <c:v>367.8024942287916</c:v>
                </c:pt>
                <c:pt idx="4128">
                  <c:v>367.88873005430628</c:v>
                </c:pt>
                <c:pt idx="4129">
                  <c:v>367.97496520612492</c:v>
                </c:pt>
                <c:pt idx="4130">
                  <c:v>368.06119968441641</c:v>
                </c:pt>
                <c:pt idx="4131">
                  <c:v>368.1474334893482</c:v>
                </c:pt>
                <c:pt idx="4132">
                  <c:v>368.23366662108913</c:v>
                </c:pt>
                <c:pt idx="4133">
                  <c:v>368.31989907980773</c:v>
                </c:pt>
                <c:pt idx="4134">
                  <c:v>368.40613086567151</c:v>
                </c:pt>
                <c:pt idx="4135">
                  <c:v>368.49236197884909</c:v>
                </c:pt>
                <c:pt idx="4136">
                  <c:v>368.57859241950752</c:v>
                </c:pt>
                <c:pt idx="4137">
                  <c:v>368.66482218781482</c:v>
                </c:pt>
                <c:pt idx="4138">
                  <c:v>368.75105128393909</c:v>
                </c:pt>
                <c:pt idx="4139">
                  <c:v>368.83727970804802</c:v>
                </c:pt>
                <c:pt idx="4140">
                  <c:v>368.92350746030911</c:v>
                </c:pt>
                <c:pt idx="4141">
                  <c:v>369.00973454088933</c:v>
                </c:pt>
                <c:pt idx="4142">
                  <c:v>369.09596094995698</c:v>
                </c:pt>
                <c:pt idx="4143">
                  <c:v>369.18218668767793</c:v>
                </c:pt>
                <c:pt idx="4144">
                  <c:v>369.2684117542222</c:v>
                </c:pt>
                <c:pt idx="4145">
                  <c:v>369.35463614975401</c:v>
                </c:pt>
                <c:pt idx="4146">
                  <c:v>369.44085987444151</c:v>
                </c:pt>
                <c:pt idx="4147">
                  <c:v>369.52708292845199</c:v>
                </c:pt>
                <c:pt idx="4148">
                  <c:v>369.61330531195239</c:v>
                </c:pt>
                <c:pt idx="4149">
                  <c:v>369.69952702510909</c:v>
                </c:pt>
                <c:pt idx="4150">
                  <c:v>369.78574806808939</c:v>
                </c:pt>
                <c:pt idx="4151">
                  <c:v>369.87196844105938</c:v>
                </c:pt>
                <c:pt idx="4152">
                  <c:v>369.95818814418629</c:v>
                </c:pt>
                <c:pt idx="4153">
                  <c:v>370.04440717763629</c:v>
                </c:pt>
                <c:pt idx="4154">
                  <c:v>370.1306255415758</c:v>
                </c:pt>
                <c:pt idx="4155">
                  <c:v>370.2168432361704</c:v>
                </c:pt>
                <c:pt idx="4156">
                  <c:v>370.30306026158848</c:v>
                </c:pt>
                <c:pt idx="4157">
                  <c:v>370.38927661799369</c:v>
                </c:pt>
                <c:pt idx="4158">
                  <c:v>370.4754923055537</c:v>
                </c:pt>
                <c:pt idx="4159">
                  <c:v>370.5617073244353</c:v>
                </c:pt>
                <c:pt idx="4160">
                  <c:v>370.64792167480181</c:v>
                </c:pt>
                <c:pt idx="4161">
                  <c:v>370.7341353568209</c:v>
                </c:pt>
                <c:pt idx="4162">
                  <c:v>370.82034837065868</c:v>
                </c:pt>
                <c:pt idx="4163">
                  <c:v>370.90656071647999</c:v>
                </c:pt>
                <c:pt idx="4164">
                  <c:v>370.99277239445081</c:v>
                </c:pt>
                <c:pt idx="4165">
                  <c:v>371.0789834047365</c:v>
                </c:pt>
                <c:pt idx="4166">
                  <c:v>371.16519374750197</c:v>
                </c:pt>
                <c:pt idx="4167">
                  <c:v>371.2514034229132</c:v>
                </c:pt>
                <c:pt idx="4168">
                  <c:v>371.33761243113588</c:v>
                </c:pt>
                <c:pt idx="4169">
                  <c:v>371.42382077233481</c:v>
                </c:pt>
                <c:pt idx="4170">
                  <c:v>371.51002844667562</c:v>
                </c:pt>
                <c:pt idx="4171">
                  <c:v>371.59623545432311</c:v>
                </c:pt>
                <c:pt idx="4172">
                  <c:v>371.68244179544052</c:v>
                </c:pt>
                <c:pt idx="4173">
                  <c:v>371.76864747019488</c:v>
                </c:pt>
                <c:pt idx="4174">
                  <c:v>371.8548524787513</c:v>
                </c:pt>
                <c:pt idx="4175">
                  <c:v>371.94105682127258</c:v>
                </c:pt>
                <c:pt idx="4176">
                  <c:v>372.02726049792511</c:v>
                </c:pt>
                <c:pt idx="4177">
                  <c:v>372.11346350887231</c:v>
                </c:pt>
                <c:pt idx="4178">
                  <c:v>372.19966585427909</c:v>
                </c:pt>
                <c:pt idx="4179">
                  <c:v>372.2858675343104</c:v>
                </c:pt>
                <c:pt idx="4180">
                  <c:v>372.37206854913001</c:v>
                </c:pt>
                <c:pt idx="4181">
                  <c:v>372.45826889890122</c:v>
                </c:pt>
                <c:pt idx="4182">
                  <c:v>372.54446858379021</c:v>
                </c:pt>
                <c:pt idx="4183">
                  <c:v>372.6306676039593</c:v>
                </c:pt>
                <c:pt idx="4184">
                  <c:v>372.71686595957408</c:v>
                </c:pt>
                <c:pt idx="4185">
                  <c:v>372.80306365079741</c:v>
                </c:pt>
                <c:pt idx="4186">
                  <c:v>372.88926067779329</c:v>
                </c:pt>
                <c:pt idx="4187">
                  <c:v>372.9754570407249</c:v>
                </c:pt>
                <c:pt idx="4188">
                  <c:v>373.06165273975842</c:v>
                </c:pt>
                <c:pt idx="4189">
                  <c:v>373.147847775054</c:v>
                </c:pt>
                <c:pt idx="4190">
                  <c:v>373.2340421467776</c:v>
                </c:pt>
                <c:pt idx="4191">
                  <c:v>373.32023585509228</c:v>
                </c:pt>
                <c:pt idx="4192">
                  <c:v>373.40642890016068</c:v>
                </c:pt>
                <c:pt idx="4193">
                  <c:v>373.49262128214667</c:v>
                </c:pt>
                <c:pt idx="4194">
                  <c:v>373.57881300121289</c:v>
                </c:pt>
                <c:pt idx="4195">
                  <c:v>373.66500405752367</c:v>
                </c:pt>
                <c:pt idx="4196">
                  <c:v>373.75119445124068</c:v>
                </c:pt>
                <c:pt idx="4197">
                  <c:v>373.83738418252852</c:v>
                </c:pt>
                <c:pt idx="4198">
                  <c:v>373.92357325154779</c:v>
                </c:pt>
                <c:pt idx="4199">
                  <c:v>374.0097616584635</c:v>
                </c:pt>
                <c:pt idx="4200">
                  <c:v>374.09594940343783</c:v>
                </c:pt>
                <c:pt idx="4201">
                  <c:v>374.18213648663192</c:v>
                </c:pt>
                <c:pt idx="4202">
                  <c:v>374.26832290821079</c:v>
                </c:pt>
                <c:pt idx="4203">
                  <c:v>374.35450866833548</c:v>
                </c:pt>
                <c:pt idx="4204">
                  <c:v>374.44069376716863</c:v>
                </c:pt>
                <c:pt idx="4205">
                  <c:v>374.52687820487211</c:v>
                </c:pt>
                <c:pt idx="4206">
                  <c:v>374.61306198160901</c:v>
                </c:pt>
                <c:pt idx="4207">
                  <c:v>374.69924509754219</c:v>
                </c:pt>
                <c:pt idx="4208">
                  <c:v>374.78542755283132</c:v>
                </c:pt>
                <c:pt idx="4209">
                  <c:v>374.87160934764057</c:v>
                </c:pt>
                <c:pt idx="4210">
                  <c:v>374.95779048213251</c:v>
                </c:pt>
                <c:pt idx="4211">
                  <c:v>375.04397095646601</c:v>
                </c:pt>
                <c:pt idx="4212">
                  <c:v>375.13015077080581</c:v>
                </c:pt>
                <c:pt idx="4213">
                  <c:v>375.21632992531198</c:v>
                </c:pt>
                <c:pt idx="4214">
                  <c:v>375.30250842014721</c:v>
                </c:pt>
                <c:pt idx="4215">
                  <c:v>375.38868625547173</c:v>
                </c:pt>
                <c:pt idx="4216">
                  <c:v>375.4748634314484</c:v>
                </c:pt>
                <c:pt idx="4217">
                  <c:v>375.56103994823837</c:v>
                </c:pt>
                <c:pt idx="4218">
                  <c:v>375.64721580600269</c:v>
                </c:pt>
                <c:pt idx="4219">
                  <c:v>375.73339100490182</c:v>
                </c:pt>
                <c:pt idx="4220">
                  <c:v>375.81956554509873</c:v>
                </c:pt>
                <c:pt idx="4221">
                  <c:v>375.90573942675343</c:v>
                </c:pt>
                <c:pt idx="4222">
                  <c:v>375.99191265002611</c:v>
                </c:pt>
                <c:pt idx="4223">
                  <c:v>376.07808521507968</c:v>
                </c:pt>
                <c:pt idx="4224">
                  <c:v>376.16425712207348</c:v>
                </c:pt>
                <c:pt idx="4225">
                  <c:v>376.25042837116911</c:v>
                </c:pt>
                <c:pt idx="4226">
                  <c:v>376.33659896252709</c:v>
                </c:pt>
                <c:pt idx="4227">
                  <c:v>376.42276889630801</c:v>
                </c:pt>
                <c:pt idx="4228">
                  <c:v>376.50893817267217</c:v>
                </c:pt>
                <c:pt idx="4229">
                  <c:v>376.59510679178072</c:v>
                </c:pt>
                <c:pt idx="4230">
                  <c:v>376.68127475379322</c:v>
                </c:pt>
                <c:pt idx="4231">
                  <c:v>376.76744205887002</c:v>
                </c:pt>
                <c:pt idx="4232">
                  <c:v>376.85360870717278</c:v>
                </c:pt>
                <c:pt idx="4233">
                  <c:v>376.93977469886022</c:v>
                </c:pt>
                <c:pt idx="4234">
                  <c:v>377.02594003409268</c:v>
                </c:pt>
                <c:pt idx="4235">
                  <c:v>377.11210471303127</c:v>
                </c:pt>
                <c:pt idx="4236">
                  <c:v>377.19826873583418</c:v>
                </c:pt>
                <c:pt idx="4237">
                  <c:v>377.28443210266249</c:v>
                </c:pt>
                <c:pt idx="4238">
                  <c:v>377.37059481367652</c:v>
                </c:pt>
                <c:pt idx="4239">
                  <c:v>377.45675686903382</c:v>
                </c:pt>
                <c:pt idx="4240">
                  <c:v>377.54291826889602</c:v>
                </c:pt>
                <c:pt idx="4241">
                  <c:v>377.62907901342169</c:v>
                </c:pt>
                <c:pt idx="4242">
                  <c:v>377.71523910277068</c:v>
                </c:pt>
                <c:pt idx="4243">
                  <c:v>377.80139853710273</c:v>
                </c:pt>
                <c:pt idx="4244">
                  <c:v>377.88755731657739</c:v>
                </c:pt>
                <c:pt idx="4245">
                  <c:v>377.97371544135223</c:v>
                </c:pt>
                <c:pt idx="4246">
                  <c:v>378.05987291158772</c:v>
                </c:pt>
                <c:pt idx="4247">
                  <c:v>378.14602972744382</c:v>
                </c:pt>
                <c:pt idx="4248">
                  <c:v>378.23218588907741</c:v>
                </c:pt>
                <c:pt idx="4249">
                  <c:v>378.31834139664869</c:v>
                </c:pt>
                <c:pt idx="4250">
                  <c:v>378.40449625031732</c:v>
                </c:pt>
                <c:pt idx="4251">
                  <c:v>378.49065045024071</c:v>
                </c:pt>
                <c:pt idx="4252">
                  <c:v>378.5768039965775</c:v>
                </c:pt>
                <c:pt idx="4253">
                  <c:v>378.66295688948782</c:v>
                </c:pt>
                <c:pt idx="4254">
                  <c:v>378.74910912912901</c:v>
                </c:pt>
                <c:pt idx="4255">
                  <c:v>378.83526071565967</c:v>
                </c:pt>
                <c:pt idx="4256">
                  <c:v>378.92141164923942</c:v>
                </c:pt>
                <c:pt idx="4257">
                  <c:v>379.00756193002468</c:v>
                </c:pt>
                <c:pt idx="4258">
                  <c:v>379.09371155817507</c:v>
                </c:pt>
                <c:pt idx="4259">
                  <c:v>379.17986053384931</c:v>
                </c:pt>
                <c:pt idx="4260">
                  <c:v>379.26600885720268</c:v>
                </c:pt>
                <c:pt idx="4261">
                  <c:v>379.35215652839639</c:v>
                </c:pt>
                <c:pt idx="4262">
                  <c:v>379.43830354758688</c:v>
                </c:pt>
                <c:pt idx="4263">
                  <c:v>379.52444991493257</c:v>
                </c:pt>
                <c:pt idx="4264">
                  <c:v>379.61059563059138</c:v>
                </c:pt>
                <c:pt idx="4265">
                  <c:v>379.6967406947204</c:v>
                </c:pt>
                <c:pt idx="4266">
                  <c:v>379.78288510747728</c:v>
                </c:pt>
                <c:pt idx="4267">
                  <c:v>379.8690288690205</c:v>
                </c:pt>
                <c:pt idx="4268">
                  <c:v>379.95517197950659</c:v>
                </c:pt>
                <c:pt idx="4269">
                  <c:v>380.04131443909398</c:v>
                </c:pt>
                <c:pt idx="4270">
                  <c:v>380.12745624793882</c:v>
                </c:pt>
                <c:pt idx="4271">
                  <c:v>380.21359740620011</c:v>
                </c:pt>
                <c:pt idx="4272">
                  <c:v>380.29973791403359</c:v>
                </c:pt>
                <c:pt idx="4273">
                  <c:v>380.38587777159682</c:v>
                </c:pt>
                <c:pt idx="4274">
                  <c:v>380.47201697904688</c:v>
                </c:pt>
                <c:pt idx="4275">
                  <c:v>380.55815553654088</c:v>
                </c:pt>
                <c:pt idx="4276">
                  <c:v>380.6442934442365</c:v>
                </c:pt>
                <c:pt idx="4277">
                  <c:v>380.73043070228857</c:v>
                </c:pt>
                <c:pt idx="4278">
                  <c:v>380.81656731085621</c:v>
                </c:pt>
                <c:pt idx="4279">
                  <c:v>380.90270327009421</c:v>
                </c:pt>
                <c:pt idx="4280">
                  <c:v>380.98883858016029</c:v>
                </c:pt>
                <c:pt idx="4281">
                  <c:v>381.07497324120988</c:v>
                </c:pt>
                <c:pt idx="4282">
                  <c:v>381.16110725340059</c:v>
                </c:pt>
                <c:pt idx="4283">
                  <c:v>381.24724061688948</c:v>
                </c:pt>
                <c:pt idx="4284">
                  <c:v>381.33337333183078</c:v>
                </c:pt>
                <c:pt idx="4285">
                  <c:v>381.41950539838189</c:v>
                </c:pt>
                <c:pt idx="4286">
                  <c:v>381.50563681669928</c:v>
                </c:pt>
                <c:pt idx="4287">
                  <c:v>381.59176758693889</c:v>
                </c:pt>
                <c:pt idx="4288">
                  <c:v>381.67789770925663</c:v>
                </c:pt>
                <c:pt idx="4289">
                  <c:v>381.7640271838078</c:v>
                </c:pt>
                <c:pt idx="4290">
                  <c:v>381.85015601074849</c:v>
                </c:pt>
                <c:pt idx="4291">
                  <c:v>381.93628419023548</c:v>
                </c:pt>
                <c:pt idx="4292">
                  <c:v>382.02241172242418</c:v>
                </c:pt>
                <c:pt idx="4293">
                  <c:v>382.10853860746948</c:v>
                </c:pt>
                <c:pt idx="4294">
                  <c:v>382.19466484552811</c:v>
                </c:pt>
                <c:pt idx="4295">
                  <c:v>382.2807904367549</c:v>
                </c:pt>
                <c:pt idx="4296">
                  <c:v>382.36691538130452</c:v>
                </c:pt>
                <c:pt idx="4297">
                  <c:v>382.4530396793333</c:v>
                </c:pt>
                <c:pt idx="4298">
                  <c:v>382.53916333099733</c:v>
                </c:pt>
                <c:pt idx="4299">
                  <c:v>382.62528633645002</c:v>
                </c:pt>
                <c:pt idx="4300">
                  <c:v>382.71140869584781</c:v>
                </c:pt>
                <c:pt idx="4301">
                  <c:v>382.79753040934531</c:v>
                </c:pt>
                <c:pt idx="4302">
                  <c:v>382.88365147709669</c:v>
                </c:pt>
                <c:pt idx="4303">
                  <c:v>382.96977189925849</c:v>
                </c:pt>
                <c:pt idx="4304">
                  <c:v>383.0558916759847</c:v>
                </c:pt>
                <c:pt idx="4305">
                  <c:v>383.14201080743032</c:v>
                </c:pt>
                <c:pt idx="4306">
                  <c:v>383.22812929375021</c:v>
                </c:pt>
                <c:pt idx="4307">
                  <c:v>383.3142471350983</c:v>
                </c:pt>
                <c:pt idx="4308">
                  <c:v>383.40036433162999</c:v>
                </c:pt>
                <c:pt idx="4309">
                  <c:v>383.4864808834987</c:v>
                </c:pt>
                <c:pt idx="4310">
                  <c:v>383.57259679085951</c:v>
                </c:pt>
                <c:pt idx="4311">
                  <c:v>383.6587120538681</c:v>
                </c:pt>
                <c:pt idx="4312">
                  <c:v>383.74482667267569</c:v>
                </c:pt>
                <c:pt idx="4313">
                  <c:v>383.83094064743949</c:v>
                </c:pt>
                <c:pt idx="4314">
                  <c:v>383.9170539783114</c:v>
                </c:pt>
                <c:pt idx="4315">
                  <c:v>384.0031666654466</c:v>
                </c:pt>
                <c:pt idx="4316">
                  <c:v>384.08927870899879</c:v>
                </c:pt>
                <c:pt idx="4317">
                  <c:v>384.17539010912282</c:v>
                </c:pt>
                <c:pt idx="4318">
                  <c:v>384.26150086597067</c:v>
                </c:pt>
                <c:pt idx="4319">
                  <c:v>384.347610979698</c:v>
                </c:pt>
                <c:pt idx="4320">
                  <c:v>384.43372045045692</c:v>
                </c:pt>
                <c:pt idx="4321">
                  <c:v>384.5198292784018</c:v>
                </c:pt>
                <c:pt idx="4322">
                  <c:v>384.60593746368579</c:v>
                </c:pt>
                <c:pt idx="4323">
                  <c:v>384.69204500646339</c:v>
                </c:pt>
                <c:pt idx="4324">
                  <c:v>384.77815190688699</c:v>
                </c:pt>
                <c:pt idx="4325">
                  <c:v>384.86425816511019</c:v>
                </c:pt>
                <c:pt idx="4326">
                  <c:v>384.95036378128651</c:v>
                </c:pt>
                <c:pt idx="4327">
                  <c:v>385.03646875556831</c:v>
                </c:pt>
                <c:pt idx="4328">
                  <c:v>385.12257308810962</c:v>
                </c:pt>
                <c:pt idx="4329">
                  <c:v>385.20867677906352</c:v>
                </c:pt>
                <c:pt idx="4330">
                  <c:v>385.29477982858168</c:v>
                </c:pt>
                <c:pt idx="4331">
                  <c:v>385.38088223681848</c:v>
                </c:pt>
                <c:pt idx="4332">
                  <c:v>385.46698400392631</c:v>
                </c:pt>
                <c:pt idx="4333">
                  <c:v>385.55308513005753</c:v>
                </c:pt>
                <c:pt idx="4334">
                  <c:v>385.6391856153657</c:v>
                </c:pt>
                <c:pt idx="4335">
                  <c:v>385.72528546000188</c:v>
                </c:pt>
                <c:pt idx="4336">
                  <c:v>385.81138466412023</c:v>
                </c:pt>
                <c:pt idx="4337">
                  <c:v>385.89748322787301</c:v>
                </c:pt>
                <c:pt idx="4338">
                  <c:v>385.98358115141099</c:v>
                </c:pt>
                <c:pt idx="4339">
                  <c:v>386.06967843488792</c:v>
                </c:pt>
                <c:pt idx="4340">
                  <c:v>386.15577507845569</c:v>
                </c:pt>
                <c:pt idx="4341">
                  <c:v>386.24187108226732</c:v>
                </c:pt>
                <c:pt idx="4342">
                  <c:v>386.32796644647323</c:v>
                </c:pt>
                <c:pt idx="4343">
                  <c:v>386.41406117122727</c:v>
                </c:pt>
                <c:pt idx="4344">
                  <c:v>386.50015525668039</c:v>
                </c:pt>
                <c:pt idx="4345">
                  <c:v>386.58624870298462</c:v>
                </c:pt>
                <c:pt idx="4346">
                  <c:v>386.6723415102918</c:v>
                </c:pt>
                <c:pt idx="4347">
                  <c:v>386.75843367875319</c:v>
                </c:pt>
                <c:pt idx="4348">
                  <c:v>386.84452520852142</c:v>
                </c:pt>
                <c:pt idx="4349">
                  <c:v>386.930616099747</c:v>
                </c:pt>
                <c:pt idx="4350">
                  <c:v>387.01670635258279</c:v>
                </c:pt>
                <c:pt idx="4351">
                  <c:v>387.10279596717982</c:v>
                </c:pt>
                <c:pt idx="4352">
                  <c:v>387.18888494368912</c:v>
                </c:pt>
                <c:pt idx="4353">
                  <c:v>387.27497328226201</c:v>
                </c:pt>
                <c:pt idx="4354">
                  <c:v>387.36106098305021</c:v>
                </c:pt>
                <c:pt idx="4355">
                  <c:v>387.44714804620418</c:v>
                </c:pt>
                <c:pt idx="4356">
                  <c:v>387.5332344718754</c:v>
                </c:pt>
                <c:pt idx="4357">
                  <c:v>387.61932026021549</c:v>
                </c:pt>
                <c:pt idx="4358">
                  <c:v>387.70540541137473</c:v>
                </c:pt>
                <c:pt idx="4359">
                  <c:v>387.79148992550398</c:v>
                </c:pt>
                <c:pt idx="4360">
                  <c:v>387.87757380275468</c:v>
                </c:pt>
                <c:pt idx="4361">
                  <c:v>387.96365704327712</c:v>
                </c:pt>
                <c:pt idx="4362">
                  <c:v>388.04973964722137</c:v>
                </c:pt>
                <c:pt idx="4363">
                  <c:v>388.13582161474</c:v>
                </c:pt>
                <c:pt idx="4364">
                  <c:v>388.22190294598192</c:v>
                </c:pt>
                <c:pt idx="4365">
                  <c:v>388.30798364109768</c:v>
                </c:pt>
                <c:pt idx="4366">
                  <c:v>388.39406370023897</c:v>
                </c:pt>
                <c:pt idx="4367">
                  <c:v>388.48014312355451</c:v>
                </c:pt>
                <c:pt idx="4368">
                  <c:v>388.56622191119533</c:v>
                </c:pt>
                <c:pt idx="4369">
                  <c:v>388.65230006331223</c:v>
                </c:pt>
                <c:pt idx="4370">
                  <c:v>388.73837758005419</c:v>
                </c:pt>
                <c:pt idx="4371">
                  <c:v>388.82445446157158</c:v>
                </c:pt>
                <c:pt idx="4372">
                  <c:v>388.91053070801541</c:v>
                </c:pt>
                <c:pt idx="4373">
                  <c:v>388.99660631953401</c:v>
                </c:pt>
                <c:pt idx="4374">
                  <c:v>389.08268129627851</c:v>
                </c:pt>
                <c:pt idx="4375">
                  <c:v>389.16875563839812</c:v>
                </c:pt>
                <c:pt idx="4376">
                  <c:v>389.25482934604298</c:v>
                </c:pt>
                <c:pt idx="4377">
                  <c:v>389.34090241936252</c:v>
                </c:pt>
                <c:pt idx="4378">
                  <c:v>389.42697485850562</c:v>
                </c:pt>
                <c:pt idx="4379">
                  <c:v>389.51304666362279</c:v>
                </c:pt>
                <c:pt idx="4380">
                  <c:v>389.59911783486302</c:v>
                </c:pt>
                <c:pt idx="4381">
                  <c:v>389.68518837237582</c:v>
                </c:pt>
                <c:pt idx="4382">
                  <c:v>389.77125827631022</c:v>
                </c:pt>
                <c:pt idx="4383">
                  <c:v>389.85732754681601</c:v>
                </c:pt>
                <c:pt idx="4384">
                  <c:v>389.9433961840424</c:v>
                </c:pt>
                <c:pt idx="4385">
                  <c:v>390.02946418813701</c:v>
                </c:pt>
                <c:pt idx="4386">
                  <c:v>390.11553155925031</c:v>
                </c:pt>
                <c:pt idx="4387">
                  <c:v>390.20159829753072</c:v>
                </c:pt>
                <c:pt idx="4388">
                  <c:v>390.28766440312802</c:v>
                </c:pt>
                <c:pt idx="4389">
                  <c:v>390.37372987618971</c:v>
                </c:pt>
                <c:pt idx="4390">
                  <c:v>390.45979471686547</c:v>
                </c:pt>
                <c:pt idx="4391">
                  <c:v>390.54585892530332</c:v>
                </c:pt>
                <c:pt idx="4392">
                  <c:v>390.6319225016527</c:v>
                </c:pt>
                <c:pt idx="4393">
                  <c:v>390.71798544606162</c:v>
                </c:pt>
                <c:pt idx="4394">
                  <c:v>390.80404775867743</c:v>
                </c:pt>
                <c:pt idx="4395">
                  <c:v>390.89010943965059</c:v>
                </c:pt>
                <c:pt idx="4396">
                  <c:v>390.97617048912878</c:v>
                </c:pt>
                <c:pt idx="4397">
                  <c:v>391.06223090725911</c:v>
                </c:pt>
                <c:pt idx="4398">
                  <c:v>391.1482906941917</c:v>
                </c:pt>
                <c:pt idx="4399">
                  <c:v>391.23434985007339</c:v>
                </c:pt>
                <c:pt idx="4400">
                  <c:v>391.3204083750523</c:v>
                </c:pt>
                <c:pt idx="4401">
                  <c:v>391.40646626927662</c:v>
                </c:pt>
                <c:pt idx="4402">
                  <c:v>391.49252353289421</c:v>
                </c:pt>
                <c:pt idx="4403">
                  <c:v>391.57858016605297</c:v>
                </c:pt>
                <c:pt idx="4404">
                  <c:v>391.66463616890172</c:v>
                </c:pt>
                <c:pt idx="4405">
                  <c:v>391.75069154158598</c:v>
                </c:pt>
                <c:pt idx="4406">
                  <c:v>391.83674628425553</c:v>
                </c:pt>
                <c:pt idx="4407">
                  <c:v>391.92280039705639</c:v>
                </c:pt>
                <c:pt idx="4408">
                  <c:v>392.00885388013751</c:v>
                </c:pt>
                <c:pt idx="4409">
                  <c:v>392.09490673364462</c:v>
                </c:pt>
                <c:pt idx="4410">
                  <c:v>392.18095895772581</c:v>
                </c:pt>
                <c:pt idx="4411">
                  <c:v>392.2670105525292</c:v>
                </c:pt>
                <c:pt idx="4412">
                  <c:v>392.35306151820168</c:v>
                </c:pt>
                <c:pt idx="4413">
                  <c:v>392.43911185489088</c:v>
                </c:pt>
                <c:pt idx="4414">
                  <c:v>392.52516156274203</c:v>
                </c:pt>
                <c:pt idx="4415">
                  <c:v>392.61121064190343</c:v>
                </c:pt>
                <c:pt idx="4416">
                  <c:v>392.6972590925223</c:v>
                </c:pt>
                <c:pt idx="4417">
                  <c:v>392.78330691474582</c:v>
                </c:pt>
                <c:pt idx="4418">
                  <c:v>392.86935410871911</c:v>
                </c:pt>
                <c:pt idx="4419">
                  <c:v>392.95540067459098</c:v>
                </c:pt>
                <c:pt idx="4420">
                  <c:v>393.04144661250729</c:v>
                </c:pt>
                <c:pt idx="4421">
                  <c:v>393.12749192261401</c:v>
                </c:pt>
                <c:pt idx="4422">
                  <c:v>393.21353660505849</c:v>
                </c:pt>
                <c:pt idx="4423">
                  <c:v>393.29958065998733</c:v>
                </c:pt>
                <c:pt idx="4424">
                  <c:v>393.38562408754672</c:v>
                </c:pt>
                <c:pt idx="4425">
                  <c:v>393.47166688788269</c:v>
                </c:pt>
                <c:pt idx="4426">
                  <c:v>393.55770906114248</c:v>
                </c:pt>
                <c:pt idx="4427">
                  <c:v>393.64375060747147</c:v>
                </c:pt>
                <c:pt idx="4428">
                  <c:v>393.72979152701549</c:v>
                </c:pt>
                <c:pt idx="4429">
                  <c:v>393.81583181992158</c:v>
                </c:pt>
                <c:pt idx="4430">
                  <c:v>393.90187148633532</c:v>
                </c:pt>
                <c:pt idx="4431">
                  <c:v>393.98791052640371</c:v>
                </c:pt>
                <c:pt idx="4432">
                  <c:v>394.07394894027021</c:v>
                </c:pt>
                <c:pt idx="4433">
                  <c:v>394.15998672808342</c:v>
                </c:pt>
                <c:pt idx="4434">
                  <c:v>394.24602388998738</c:v>
                </c:pt>
                <c:pt idx="4435">
                  <c:v>394.33206042612812</c:v>
                </c:pt>
                <c:pt idx="4436">
                  <c:v>394.41809633665042</c:v>
                </c:pt>
                <c:pt idx="4437">
                  <c:v>394.50413162170219</c:v>
                </c:pt>
                <c:pt idx="4438">
                  <c:v>394.59016628142689</c:v>
                </c:pt>
                <c:pt idx="4439">
                  <c:v>394.67620031597079</c:v>
                </c:pt>
                <c:pt idx="4440">
                  <c:v>394.76223372547912</c:v>
                </c:pt>
                <c:pt idx="4441">
                  <c:v>394.84826651009712</c:v>
                </c:pt>
                <c:pt idx="4442">
                  <c:v>394.93429866996922</c:v>
                </c:pt>
                <c:pt idx="4443">
                  <c:v>395.02033020524289</c:v>
                </c:pt>
                <c:pt idx="4444">
                  <c:v>395.10636111606129</c:v>
                </c:pt>
                <c:pt idx="4445">
                  <c:v>395.19239140256849</c:v>
                </c:pt>
                <c:pt idx="4446">
                  <c:v>395.27842106491232</c:v>
                </c:pt>
                <c:pt idx="4447">
                  <c:v>395.36445010323632</c:v>
                </c:pt>
                <c:pt idx="4448">
                  <c:v>395.4504785176843</c:v>
                </c:pt>
                <c:pt idx="4449">
                  <c:v>395.53650630840269</c:v>
                </c:pt>
                <c:pt idx="4450">
                  <c:v>395.62253347553411</c:v>
                </c:pt>
                <c:pt idx="4451">
                  <c:v>395.70856001922601</c:v>
                </c:pt>
                <c:pt idx="4452">
                  <c:v>395.79458593962062</c:v>
                </c:pt>
                <c:pt idx="4453">
                  <c:v>395.88061123686401</c:v>
                </c:pt>
                <c:pt idx="4454">
                  <c:v>395.96663591109922</c:v>
                </c:pt>
                <c:pt idx="4455">
                  <c:v>396.05265996247152</c:v>
                </c:pt>
                <c:pt idx="4456">
                  <c:v>396.13868339112548</c:v>
                </c:pt>
                <c:pt idx="4457">
                  <c:v>396.22470619720423</c:v>
                </c:pt>
                <c:pt idx="4458">
                  <c:v>396.31072838085299</c:v>
                </c:pt>
                <c:pt idx="4459">
                  <c:v>396.39674994221548</c:v>
                </c:pt>
                <c:pt idx="4460">
                  <c:v>396.48277088143499</c:v>
                </c:pt>
                <c:pt idx="4461">
                  <c:v>396.56879119865738</c:v>
                </c:pt>
                <c:pt idx="4462">
                  <c:v>396.65481089402442</c:v>
                </c:pt>
                <c:pt idx="4463">
                  <c:v>396.74082996768158</c:v>
                </c:pt>
                <c:pt idx="4464">
                  <c:v>396.82684841977169</c:v>
                </c:pt>
                <c:pt idx="4465">
                  <c:v>396.91286625043858</c:v>
                </c:pt>
                <c:pt idx="4466">
                  <c:v>396.99888345982612</c:v>
                </c:pt>
                <c:pt idx="4467">
                  <c:v>397.08490004807783</c:v>
                </c:pt>
                <c:pt idx="4468">
                  <c:v>397.17091601533741</c:v>
                </c:pt>
                <c:pt idx="4469">
                  <c:v>397.25693136174817</c:v>
                </c:pt>
                <c:pt idx="4470">
                  <c:v>397.3429460874533</c:v>
                </c:pt>
                <c:pt idx="4471">
                  <c:v>397.428960192597</c:v>
                </c:pt>
                <c:pt idx="4472">
                  <c:v>397.51497367732122</c:v>
                </c:pt>
                <c:pt idx="4473">
                  <c:v>397.6009865417696</c:v>
                </c:pt>
                <c:pt idx="4474">
                  <c:v>397.68699878608533</c:v>
                </c:pt>
                <c:pt idx="4475">
                  <c:v>397.77301041041193</c:v>
                </c:pt>
                <c:pt idx="4476">
                  <c:v>397.85902141489248</c:v>
                </c:pt>
                <c:pt idx="4477">
                  <c:v>397.94503179966972</c:v>
                </c:pt>
                <c:pt idx="4478">
                  <c:v>398.03104156488541</c:v>
                </c:pt>
                <c:pt idx="4479">
                  <c:v>398.1170507106832</c:v>
                </c:pt>
                <c:pt idx="4480">
                  <c:v>398.20305923720559</c:v>
                </c:pt>
                <c:pt idx="4481">
                  <c:v>398.28906714459629</c:v>
                </c:pt>
                <c:pt idx="4482">
                  <c:v>398.37507443299643</c:v>
                </c:pt>
                <c:pt idx="4483">
                  <c:v>398.4610811025496</c:v>
                </c:pt>
                <c:pt idx="4484">
                  <c:v>398.54708715339848</c:v>
                </c:pt>
                <c:pt idx="4485">
                  <c:v>398.63309258568358</c:v>
                </c:pt>
                <c:pt idx="4486">
                  <c:v>398.71909739955021</c:v>
                </c:pt>
                <c:pt idx="4487">
                  <c:v>398.80510159513801</c:v>
                </c:pt>
                <c:pt idx="4488">
                  <c:v>398.89110517259093</c:v>
                </c:pt>
                <c:pt idx="4489">
                  <c:v>398.97710813204981</c:v>
                </c:pt>
                <c:pt idx="4490">
                  <c:v>399.06311047365728</c:v>
                </c:pt>
                <c:pt idx="4491">
                  <c:v>399.14911219755538</c:v>
                </c:pt>
                <c:pt idx="4492">
                  <c:v>399.23511330388709</c:v>
                </c:pt>
                <c:pt idx="4493">
                  <c:v>399.32111379279257</c:v>
                </c:pt>
                <c:pt idx="4494">
                  <c:v>399.40711366441491</c:v>
                </c:pt>
                <c:pt idx="4495">
                  <c:v>399.49311291889489</c:v>
                </c:pt>
                <c:pt idx="4496">
                  <c:v>399.57911155637549</c:v>
                </c:pt>
                <c:pt idx="4497">
                  <c:v>399.66510957699722</c:v>
                </c:pt>
                <c:pt idx="4498">
                  <c:v>399.75110698090168</c:v>
                </c:pt>
                <c:pt idx="4499">
                  <c:v>399.83710376823058</c:v>
                </c:pt>
                <c:pt idx="4500">
                  <c:v>399.92309993912659</c:v>
                </c:pt>
                <c:pt idx="4501">
                  <c:v>400.00909549372977</c:v>
                </c:pt>
                <c:pt idx="4502">
                  <c:v>400.09509043218122</c:v>
                </c:pt>
                <c:pt idx="4503">
                  <c:v>400.18108475462299</c:v>
                </c:pt>
                <c:pt idx="4504">
                  <c:v>400.26707846119609</c:v>
                </c:pt>
                <c:pt idx="4505">
                  <c:v>400.35307155204151</c:v>
                </c:pt>
                <c:pt idx="4506">
                  <c:v>400.43906402730079</c:v>
                </c:pt>
                <c:pt idx="4507">
                  <c:v>400.52505588711318</c:v>
                </c:pt>
                <c:pt idx="4508">
                  <c:v>400.61104713162251</c:v>
                </c:pt>
                <c:pt idx="4509">
                  <c:v>400.69703776096742</c:v>
                </c:pt>
                <c:pt idx="4510">
                  <c:v>400.78302777528859</c:v>
                </c:pt>
                <c:pt idx="4511">
                  <c:v>400.86901717472909</c:v>
                </c:pt>
                <c:pt idx="4512">
                  <c:v>400.9550059594269</c:v>
                </c:pt>
                <c:pt idx="4513">
                  <c:v>401.04099412952479</c:v>
                </c:pt>
                <c:pt idx="4514">
                  <c:v>401.12698168516198</c:v>
                </c:pt>
                <c:pt idx="4515">
                  <c:v>401.21296862647932</c:v>
                </c:pt>
                <c:pt idx="4516">
                  <c:v>401.29895495361723</c:v>
                </c:pt>
                <c:pt idx="4517">
                  <c:v>401.38494066671598</c:v>
                </c:pt>
                <c:pt idx="4518">
                  <c:v>401.47092576591649</c:v>
                </c:pt>
                <c:pt idx="4519">
                  <c:v>401.5569102513582</c:v>
                </c:pt>
                <c:pt idx="4520">
                  <c:v>401.64289412318197</c:v>
                </c:pt>
                <c:pt idx="4521">
                  <c:v>401.72887738152701</c:v>
                </c:pt>
                <c:pt idx="4522">
                  <c:v>401.81486002653412</c:v>
                </c:pt>
                <c:pt idx="4523">
                  <c:v>401.9008420583437</c:v>
                </c:pt>
                <c:pt idx="4524">
                  <c:v>401.98682347709507</c:v>
                </c:pt>
                <c:pt idx="4525">
                  <c:v>402.07280428292722</c:v>
                </c:pt>
                <c:pt idx="4526">
                  <c:v>402.15878447598192</c:v>
                </c:pt>
                <c:pt idx="4527">
                  <c:v>402.24476405639729</c:v>
                </c:pt>
                <c:pt idx="4528">
                  <c:v>402.3307430243143</c:v>
                </c:pt>
                <c:pt idx="4529">
                  <c:v>402.41672137987069</c:v>
                </c:pt>
                <c:pt idx="4530">
                  <c:v>402.50269912320817</c:v>
                </c:pt>
                <c:pt idx="4531">
                  <c:v>402.58867625446481</c:v>
                </c:pt>
                <c:pt idx="4532">
                  <c:v>402.67465277378068</c:v>
                </c:pt>
                <c:pt idx="4533">
                  <c:v>402.76062868129532</c:v>
                </c:pt>
                <c:pt idx="4534">
                  <c:v>402.84660397714669</c:v>
                </c:pt>
                <c:pt idx="4535">
                  <c:v>402.9325786614753</c:v>
                </c:pt>
                <c:pt idx="4536">
                  <c:v>403.01855273441981</c:v>
                </c:pt>
                <c:pt idx="4537">
                  <c:v>403.1045261961201</c:v>
                </c:pt>
                <c:pt idx="4538">
                  <c:v>403.19049904671442</c:v>
                </c:pt>
                <c:pt idx="4539">
                  <c:v>403.27647128634243</c:v>
                </c:pt>
                <c:pt idx="4540">
                  <c:v>403.36244291514151</c:v>
                </c:pt>
                <c:pt idx="4541">
                  <c:v>403.44841393325248</c:v>
                </c:pt>
                <c:pt idx="4542">
                  <c:v>403.53438434081289</c:v>
                </c:pt>
                <c:pt idx="4543">
                  <c:v>403.62035413796332</c:v>
                </c:pt>
                <c:pt idx="4544">
                  <c:v>403.70632332483899</c:v>
                </c:pt>
                <c:pt idx="4545">
                  <c:v>403.7922919015819</c:v>
                </c:pt>
                <c:pt idx="4546">
                  <c:v>403.87825986832928</c:v>
                </c:pt>
                <c:pt idx="4547">
                  <c:v>403.96422722521902</c:v>
                </c:pt>
                <c:pt idx="4548">
                  <c:v>404.05019397238971</c:v>
                </c:pt>
                <c:pt idx="4549">
                  <c:v>404.13616010998072</c:v>
                </c:pt>
                <c:pt idx="4550">
                  <c:v>404.22212563813088</c:v>
                </c:pt>
                <c:pt idx="4551">
                  <c:v>404.30809055697631</c:v>
                </c:pt>
                <c:pt idx="4552">
                  <c:v>404.39405486665612</c:v>
                </c:pt>
                <c:pt idx="4553">
                  <c:v>404.48001856730849</c:v>
                </c:pt>
                <c:pt idx="4554">
                  <c:v>404.56598165907218</c:v>
                </c:pt>
                <c:pt idx="4555">
                  <c:v>404.65194414208429</c:v>
                </c:pt>
                <c:pt idx="4556">
                  <c:v>404.73790601648301</c:v>
                </c:pt>
                <c:pt idx="4557">
                  <c:v>404.82386728240641</c:v>
                </c:pt>
                <c:pt idx="4558">
                  <c:v>404.90982793999228</c:v>
                </c:pt>
                <c:pt idx="4559">
                  <c:v>404.99578798937728</c:v>
                </c:pt>
                <c:pt idx="4560">
                  <c:v>405.08174743070032</c:v>
                </c:pt>
                <c:pt idx="4561">
                  <c:v>405.16770626409942</c:v>
                </c:pt>
                <c:pt idx="4562">
                  <c:v>405.25366448971153</c:v>
                </c:pt>
                <c:pt idx="4563">
                  <c:v>405.33962210767407</c:v>
                </c:pt>
                <c:pt idx="4564">
                  <c:v>405.42557911812349</c:v>
                </c:pt>
                <c:pt idx="4565">
                  <c:v>405.51153552119911</c:v>
                </c:pt>
                <c:pt idx="4566">
                  <c:v>405.59749131703751</c:v>
                </c:pt>
                <c:pt idx="4567">
                  <c:v>405.68344650577632</c:v>
                </c:pt>
                <c:pt idx="4568">
                  <c:v>405.76940108755088</c:v>
                </c:pt>
                <c:pt idx="4569">
                  <c:v>405.85535506250079</c:v>
                </c:pt>
                <c:pt idx="4570">
                  <c:v>405.94130843076141</c:v>
                </c:pt>
                <c:pt idx="4571">
                  <c:v>406.0272611924708</c:v>
                </c:pt>
                <c:pt idx="4572">
                  <c:v>406.11321334776602</c:v>
                </c:pt>
                <c:pt idx="4573">
                  <c:v>406.19916489678212</c:v>
                </c:pt>
                <c:pt idx="4574">
                  <c:v>406.28511583965809</c:v>
                </c:pt>
                <c:pt idx="4575">
                  <c:v>406.37106617652972</c:v>
                </c:pt>
                <c:pt idx="4576">
                  <c:v>406.4570159075347</c:v>
                </c:pt>
                <c:pt idx="4577">
                  <c:v>406.5429650328079</c:v>
                </c:pt>
                <c:pt idx="4578">
                  <c:v>406.62891355248689</c:v>
                </c:pt>
                <c:pt idx="4579">
                  <c:v>406.71486146670861</c:v>
                </c:pt>
                <c:pt idx="4580">
                  <c:v>406.80080877560869</c:v>
                </c:pt>
                <c:pt idx="4581">
                  <c:v>406.88675547932542</c:v>
                </c:pt>
                <c:pt idx="4582">
                  <c:v>406.97270157799238</c:v>
                </c:pt>
                <c:pt idx="4583">
                  <c:v>407.05864707174709</c:v>
                </c:pt>
                <c:pt idx="4584">
                  <c:v>407.14459196072681</c:v>
                </c:pt>
                <c:pt idx="4585">
                  <c:v>407.23053624506588</c:v>
                </c:pt>
                <c:pt idx="4586">
                  <c:v>407.31647992490269</c:v>
                </c:pt>
                <c:pt idx="4587">
                  <c:v>407.40242300037102</c:v>
                </c:pt>
                <c:pt idx="4588">
                  <c:v>407.48836547160738</c:v>
                </c:pt>
                <c:pt idx="4589">
                  <c:v>407.5743073387485</c:v>
                </c:pt>
                <c:pt idx="4590">
                  <c:v>407.6602486019305</c:v>
                </c:pt>
                <c:pt idx="4591">
                  <c:v>407.74618926128761</c:v>
                </c:pt>
                <c:pt idx="4592">
                  <c:v>407.83212931695732</c:v>
                </c:pt>
                <c:pt idx="4593">
                  <c:v>407.91806876907361</c:v>
                </c:pt>
                <c:pt idx="4594">
                  <c:v>408.00400761777371</c:v>
                </c:pt>
                <c:pt idx="4595">
                  <c:v>408.08994586319301</c:v>
                </c:pt>
                <c:pt idx="4596">
                  <c:v>408.17588350546498</c:v>
                </c:pt>
                <c:pt idx="4597">
                  <c:v>408.26182054472798</c:v>
                </c:pt>
                <c:pt idx="4598">
                  <c:v>408.34775698111582</c:v>
                </c:pt>
                <c:pt idx="4599">
                  <c:v>408.43369281476339</c:v>
                </c:pt>
                <c:pt idx="4600">
                  <c:v>408.51962804580643</c:v>
                </c:pt>
                <c:pt idx="4601">
                  <c:v>408.60556267438142</c:v>
                </c:pt>
                <c:pt idx="4602">
                  <c:v>408.69149670062149</c:v>
                </c:pt>
                <c:pt idx="4603">
                  <c:v>408.777430124663</c:v>
                </c:pt>
                <c:pt idx="4604">
                  <c:v>408.86336294664</c:v>
                </c:pt>
                <c:pt idx="4605">
                  <c:v>408.94929516668901</c:v>
                </c:pt>
                <c:pt idx="4606">
                  <c:v>409.03522678494448</c:v>
                </c:pt>
                <c:pt idx="4607">
                  <c:v>409.12115780153948</c:v>
                </c:pt>
                <c:pt idx="4608">
                  <c:v>409.20708821661111</c:v>
                </c:pt>
                <c:pt idx="4609">
                  <c:v>409.2930180302929</c:v>
                </c:pt>
                <c:pt idx="4610">
                  <c:v>409.37894724271968</c:v>
                </c:pt>
                <c:pt idx="4611">
                  <c:v>409.46487585402571</c:v>
                </c:pt>
                <c:pt idx="4612">
                  <c:v>409.55080386434582</c:v>
                </c:pt>
                <c:pt idx="4613">
                  <c:v>409.63673127381622</c:v>
                </c:pt>
                <c:pt idx="4614">
                  <c:v>409.72265808256788</c:v>
                </c:pt>
                <c:pt idx="4615">
                  <c:v>409.80858429073788</c:v>
                </c:pt>
                <c:pt idx="4616">
                  <c:v>409.89450989846023</c:v>
                </c:pt>
                <c:pt idx="4617">
                  <c:v>409.98043490586832</c:v>
                </c:pt>
                <c:pt idx="4618">
                  <c:v>410.06635931309648</c:v>
                </c:pt>
                <c:pt idx="4619">
                  <c:v>410.15228312028</c:v>
                </c:pt>
                <c:pt idx="4620">
                  <c:v>410.23820632755093</c:v>
                </c:pt>
                <c:pt idx="4621">
                  <c:v>410.32412893504528</c:v>
                </c:pt>
                <c:pt idx="4622">
                  <c:v>410.4100509428954</c:v>
                </c:pt>
                <c:pt idx="4623">
                  <c:v>410.4959723512369</c:v>
                </c:pt>
                <c:pt idx="4624">
                  <c:v>410.58189316020213</c:v>
                </c:pt>
                <c:pt idx="4625">
                  <c:v>410.66781336992602</c:v>
                </c:pt>
                <c:pt idx="4626">
                  <c:v>410.75373298054132</c:v>
                </c:pt>
                <c:pt idx="4627">
                  <c:v>410.83965199218142</c:v>
                </c:pt>
                <c:pt idx="4628">
                  <c:v>410.92557040498139</c:v>
                </c:pt>
                <c:pt idx="4629">
                  <c:v>411.01148821907373</c:v>
                </c:pt>
                <c:pt idx="4630">
                  <c:v>411.0974054345931</c:v>
                </c:pt>
                <c:pt idx="4631">
                  <c:v>411.1833220516707</c:v>
                </c:pt>
                <c:pt idx="4632">
                  <c:v>411.26923807044199</c:v>
                </c:pt>
                <c:pt idx="4633">
                  <c:v>411.35515349104003</c:v>
                </c:pt>
                <c:pt idx="4634">
                  <c:v>411.44106831359647</c:v>
                </c:pt>
                <c:pt idx="4635">
                  <c:v>411.52698253824701</c:v>
                </c:pt>
                <c:pt idx="4636">
                  <c:v>411.61289616512238</c:v>
                </c:pt>
                <c:pt idx="4637">
                  <c:v>411.69880919435758</c:v>
                </c:pt>
                <c:pt idx="4638">
                  <c:v>411.78472162608398</c:v>
                </c:pt>
                <c:pt idx="4639">
                  <c:v>411.87063346043522</c:v>
                </c:pt>
                <c:pt idx="4640">
                  <c:v>411.95654469754538</c:v>
                </c:pt>
                <c:pt idx="4641">
                  <c:v>412.04245533754539</c:v>
                </c:pt>
                <c:pt idx="4642">
                  <c:v>412.12836538056922</c:v>
                </c:pt>
                <c:pt idx="4643">
                  <c:v>412.21427482674909</c:v>
                </c:pt>
                <c:pt idx="4644">
                  <c:v>412.30018367621841</c:v>
                </c:pt>
                <c:pt idx="4645">
                  <c:v>412.386091929109</c:v>
                </c:pt>
                <c:pt idx="4646">
                  <c:v>412.4719995855537</c:v>
                </c:pt>
                <c:pt idx="4647">
                  <c:v>412.55790664568508</c:v>
                </c:pt>
                <c:pt idx="4648">
                  <c:v>412.6438131096358</c:v>
                </c:pt>
                <c:pt idx="4649">
                  <c:v>412.72971897753717</c:v>
                </c:pt>
                <c:pt idx="4650">
                  <c:v>412.81562424952301</c:v>
                </c:pt>
                <c:pt idx="4651">
                  <c:v>412.90152892572519</c:v>
                </c:pt>
                <c:pt idx="4652">
                  <c:v>412.9874330062749</c:v>
                </c:pt>
                <c:pt idx="4653">
                  <c:v>413.07333649130572</c:v>
                </c:pt>
                <c:pt idx="4654">
                  <c:v>413.15923938094852</c:v>
                </c:pt>
                <c:pt idx="4655">
                  <c:v>413.24514167533658</c:v>
                </c:pt>
                <c:pt idx="4656">
                  <c:v>413.33104337460048</c:v>
                </c:pt>
                <c:pt idx="4657">
                  <c:v>413.41694447887301</c:v>
                </c:pt>
                <c:pt idx="4658">
                  <c:v>413.5028449882862</c:v>
                </c:pt>
                <c:pt idx="4659">
                  <c:v>413.58874490297211</c:v>
                </c:pt>
                <c:pt idx="4660">
                  <c:v>413.67464422306131</c:v>
                </c:pt>
                <c:pt idx="4661">
                  <c:v>413.76054294868618</c:v>
                </c:pt>
                <c:pt idx="4662">
                  <c:v>413.84644107997821</c:v>
                </c:pt>
                <c:pt idx="4663">
                  <c:v>413.93233861706881</c:v>
                </c:pt>
                <c:pt idx="4664">
                  <c:v>414.01823556009009</c:v>
                </c:pt>
                <c:pt idx="4665">
                  <c:v>414.1041319091733</c:v>
                </c:pt>
                <c:pt idx="4666">
                  <c:v>414.19002766444999</c:v>
                </c:pt>
                <c:pt idx="4667">
                  <c:v>414.27592282605087</c:v>
                </c:pt>
                <c:pt idx="4668">
                  <c:v>414.36181739410739</c:v>
                </c:pt>
                <c:pt idx="4669">
                  <c:v>414.44771136875232</c:v>
                </c:pt>
                <c:pt idx="4670">
                  <c:v>414.53360475011448</c:v>
                </c:pt>
                <c:pt idx="4671">
                  <c:v>414.61949753832602</c:v>
                </c:pt>
                <c:pt idx="4672">
                  <c:v>414.70538973351847</c:v>
                </c:pt>
                <c:pt idx="4673">
                  <c:v>414.7912813358223</c:v>
                </c:pt>
                <c:pt idx="4674">
                  <c:v>414.87717234536859</c:v>
                </c:pt>
                <c:pt idx="4675">
                  <c:v>414.96306276228842</c:v>
                </c:pt>
                <c:pt idx="4676">
                  <c:v>415.04895258671201</c:v>
                </c:pt>
                <c:pt idx="4677">
                  <c:v>415.13484181877141</c:v>
                </c:pt>
                <c:pt idx="4678">
                  <c:v>415.22073045859571</c:v>
                </c:pt>
                <c:pt idx="4679">
                  <c:v>415.30661850631628</c:v>
                </c:pt>
                <c:pt idx="4680">
                  <c:v>415.39250596206449</c:v>
                </c:pt>
                <c:pt idx="4681">
                  <c:v>415.47839282597039</c:v>
                </c:pt>
                <c:pt idx="4682">
                  <c:v>415.56427909816318</c:v>
                </c:pt>
                <c:pt idx="4683">
                  <c:v>415.65016477877589</c:v>
                </c:pt>
                <c:pt idx="4684">
                  <c:v>415.73604986793652</c:v>
                </c:pt>
                <c:pt idx="4685">
                  <c:v>415.82193436577722</c:v>
                </c:pt>
                <c:pt idx="4686">
                  <c:v>415.90781827242631</c:v>
                </c:pt>
                <c:pt idx="4687">
                  <c:v>415.99370158801599</c:v>
                </c:pt>
                <c:pt idx="4688">
                  <c:v>416.07958431267502</c:v>
                </c:pt>
                <c:pt idx="4689">
                  <c:v>416.16546644653369</c:v>
                </c:pt>
                <c:pt idx="4690">
                  <c:v>416.25134798972329</c:v>
                </c:pt>
                <c:pt idx="4691">
                  <c:v>416.33722894237269</c:v>
                </c:pt>
                <c:pt idx="4692">
                  <c:v>416.42310930461139</c:v>
                </c:pt>
                <c:pt idx="4693">
                  <c:v>416.50898907656972</c:v>
                </c:pt>
                <c:pt idx="4694">
                  <c:v>416.59486825837871</c:v>
                </c:pt>
                <c:pt idx="4695">
                  <c:v>416.68074685016649</c:v>
                </c:pt>
                <c:pt idx="4696">
                  <c:v>416.76662485206373</c:v>
                </c:pt>
                <c:pt idx="4697">
                  <c:v>416.85250226419907</c:v>
                </c:pt>
                <c:pt idx="4698">
                  <c:v>416.93837908670309</c:v>
                </c:pt>
                <c:pt idx="4699">
                  <c:v>417.02425531970539</c:v>
                </c:pt>
                <c:pt idx="4700">
                  <c:v>417.11013096333409</c:v>
                </c:pt>
                <c:pt idx="4701">
                  <c:v>417.19600601772072</c:v>
                </c:pt>
                <c:pt idx="4702">
                  <c:v>417.28188048299222</c:v>
                </c:pt>
                <c:pt idx="4703">
                  <c:v>417.36775435928092</c:v>
                </c:pt>
                <c:pt idx="4704">
                  <c:v>417.45362764671319</c:v>
                </c:pt>
                <c:pt idx="4705">
                  <c:v>417.53950034541913</c:v>
                </c:pt>
                <c:pt idx="4706">
                  <c:v>417.62537245552909</c:v>
                </c:pt>
                <c:pt idx="4707">
                  <c:v>417.71124397717051</c:v>
                </c:pt>
                <c:pt idx="4708">
                  <c:v>417.79711491047379</c:v>
                </c:pt>
                <c:pt idx="4709">
                  <c:v>417.88298525556729</c:v>
                </c:pt>
                <c:pt idx="4710">
                  <c:v>417.96885501257958</c:v>
                </c:pt>
                <c:pt idx="4711">
                  <c:v>418.05472418163959</c:v>
                </c:pt>
                <c:pt idx="4712">
                  <c:v>418.14059276287702</c:v>
                </c:pt>
                <c:pt idx="4713">
                  <c:v>418.22646075642069</c:v>
                </c:pt>
                <c:pt idx="4714">
                  <c:v>418.31232816239742</c:v>
                </c:pt>
                <c:pt idx="4715">
                  <c:v>418.39819498093749</c:v>
                </c:pt>
                <c:pt idx="4716">
                  <c:v>418.48406121216902</c:v>
                </c:pt>
                <c:pt idx="4717">
                  <c:v>418.56992685622117</c:v>
                </c:pt>
                <c:pt idx="4718">
                  <c:v>418.65579191322121</c:v>
                </c:pt>
                <c:pt idx="4719">
                  <c:v>418.74165638329822</c:v>
                </c:pt>
                <c:pt idx="4720">
                  <c:v>418.82752026658102</c:v>
                </c:pt>
                <c:pt idx="4721">
                  <c:v>418.9133835631975</c:v>
                </c:pt>
                <c:pt idx="4722">
                  <c:v>418.99924627327562</c:v>
                </c:pt>
                <c:pt idx="4723">
                  <c:v>419.08510839694401</c:v>
                </c:pt>
                <c:pt idx="4724">
                  <c:v>419.1709699343304</c:v>
                </c:pt>
                <c:pt idx="4725">
                  <c:v>419.2568308855636</c:v>
                </c:pt>
                <c:pt idx="4726">
                  <c:v>419.34269125077083</c:v>
                </c:pt>
                <c:pt idx="4727">
                  <c:v>419.42855103008111</c:v>
                </c:pt>
                <c:pt idx="4728">
                  <c:v>419.51441022362138</c:v>
                </c:pt>
                <c:pt idx="4729">
                  <c:v>419.6002688315196</c:v>
                </c:pt>
                <c:pt idx="4730">
                  <c:v>419.686126853904</c:v>
                </c:pt>
                <c:pt idx="4731">
                  <c:v>419.7719842909022</c:v>
                </c:pt>
                <c:pt idx="4732">
                  <c:v>419.8578411426422</c:v>
                </c:pt>
                <c:pt idx="4733">
                  <c:v>419.94369740925117</c:v>
                </c:pt>
                <c:pt idx="4734">
                  <c:v>420.02955309085729</c:v>
                </c:pt>
                <c:pt idx="4735">
                  <c:v>420.11540818758709</c:v>
                </c:pt>
                <c:pt idx="4736">
                  <c:v>420.20126269956847</c:v>
                </c:pt>
                <c:pt idx="4737">
                  <c:v>420.28711662693019</c:v>
                </c:pt>
                <c:pt idx="4738">
                  <c:v>420.37296996979831</c:v>
                </c:pt>
                <c:pt idx="4739">
                  <c:v>420.45882272829931</c:v>
                </c:pt>
                <c:pt idx="4740">
                  <c:v>420.54467490256309</c:v>
                </c:pt>
                <c:pt idx="4741">
                  <c:v>420.63052649271418</c:v>
                </c:pt>
                <c:pt idx="4742">
                  <c:v>420.7163774988818</c:v>
                </c:pt>
                <c:pt idx="4743">
                  <c:v>420.80222792119127</c:v>
                </c:pt>
                <c:pt idx="4744">
                  <c:v>420.88807775977108</c:v>
                </c:pt>
                <c:pt idx="4745">
                  <c:v>420.97392701474752</c:v>
                </c:pt>
                <c:pt idx="4746">
                  <c:v>421.05977568624729</c:v>
                </c:pt>
                <c:pt idx="4747">
                  <c:v>421.14562377439802</c:v>
                </c:pt>
                <c:pt idx="4748">
                  <c:v>421.23147127932629</c:v>
                </c:pt>
                <c:pt idx="4749">
                  <c:v>421.31731820115863</c:v>
                </c:pt>
                <c:pt idx="4750">
                  <c:v>421.4031645400222</c:v>
                </c:pt>
                <c:pt idx="4751">
                  <c:v>421.48901029604269</c:v>
                </c:pt>
                <c:pt idx="4752">
                  <c:v>421.57485546934862</c:v>
                </c:pt>
                <c:pt idx="4753">
                  <c:v>421.6607000600651</c:v>
                </c:pt>
                <c:pt idx="4754">
                  <c:v>421.7465440683182</c:v>
                </c:pt>
                <c:pt idx="4755">
                  <c:v>421.83238749423509</c:v>
                </c:pt>
                <c:pt idx="4756">
                  <c:v>421.91823033794259</c:v>
                </c:pt>
                <c:pt idx="4757">
                  <c:v>422.004072599567</c:v>
                </c:pt>
                <c:pt idx="4758">
                  <c:v>422.08991427923382</c:v>
                </c:pt>
                <c:pt idx="4759">
                  <c:v>422.17575537706978</c:v>
                </c:pt>
                <c:pt idx="4760">
                  <c:v>422.26159589320162</c:v>
                </c:pt>
                <c:pt idx="4761">
                  <c:v>422.34743582775451</c:v>
                </c:pt>
                <c:pt idx="4762">
                  <c:v>422.43327518085522</c:v>
                </c:pt>
                <c:pt idx="4763">
                  <c:v>422.51911395262857</c:v>
                </c:pt>
                <c:pt idx="4764">
                  <c:v>422.60495214320161</c:v>
                </c:pt>
                <c:pt idx="4765">
                  <c:v>422.69078975270003</c:v>
                </c:pt>
                <c:pt idx="4766">
                  <c:v>422.77662678125068</c:v>
                </c:pt>
                <c:pt idx="4767">
                  <c:v>422.86246322897819</c:v>
                </c:pt>
                <c:pt idx="4768">
                  <c:v>422.94829909600782</c:v>
                </c:pt>
                <c:pt idx="4769">
                  <c:v>423.03413438246628</c:v>
                </c:pt>
                <c:pt idx="4770">
                  <c:v>423.11996908847931</c:v>
                </c:pt>
                <c:pt idx="4771">
                  <c:v>423.20580321417151</c:v>
                </c:pt>
                <c:pt idx="4772">
                  <c:v>423.29163675966981</c:v>
                </c:pt>
                <c:pt idx="4773">
                  <c:v>423.37746972509859</c:v>
                </c:pt>
                <c:pt idx="4774">
                  <c:v>423.46330211058341</c:v>
                </c:pt>
                <c:pt idx="4775">
                  <c:v>423.54913391624979</c:v>
                </c:pt>
                <c:pt idx="4776">
                  <c:v>423.63496514222459</c:v>
                </c:pt>
                <c:pt idx="4777">
                  <c:v>423.72079578862957</c:v>
                </c:pt>
                <c:pt idx="4778">
                  <c:v>423.80662585559372</c:v>
                </c:pt>
                <c:pt idx="4779">
                  <c:v>423.89245534324039</c:v>
                </c:pt>
                <c:pt idx="4780">
                  <c:v>423.97828425169422</c:v>
                </c:pt>
                <c:pt idx="4781">
                  <c:v>424.06411258108142</c:v>
                </c:pt>
                <c:pt idx="4782">
                  <c:v>424.1499403315255</c:v>
                </c:pt>
                <c:pt idx="4783">
                  <c:v>424.23576750315328</c:v>
                </c:pt>
                <c:pt idx="4784">
                  <c:v>424.32159409608943</c:v>
                </c:pt>
                <c:pt idx="4785">
                  <c:v>424.407420110457</c:v>
                </c:pt>
                <c:pt idx="4786">
                  <c:v>424.49324554638162</c:v>
                </c:pt>
                <c:pt idx="4787">
                  <c:v>424.57907040398931</c:v>
                </c:pt>
                <c:pt idx="4788">
                  <c:v>424.6648946834041</c:v>
                </c:pt>
                <c:pt idx="4789">
                  <c:v>424.75071838474912</c:v>
                </c:pt>
                <c:pt idx="4790">
                  <c:v>424.83654150815119</c:v>
                </c:pt>
                <c:pt idx="4791">
                  <c:v>424.92236405373399</c:v>
                </c:pt>
                <c:pt idx="4792">
                  <c:v>425.00818602162121</c:v>
                </c:pt>
                <c:pt idx="4793">
                  <c:v>425.09400741193821</c:v>
                </c:pt>
                <c:pt idx="4794">
                  <c:v>425.17982822480911</c:v>
                </c:pt>
                <c:pt idx="4795">
                  <c:v>425.26564846035791</c:v>
                </c:pt>
                <c:pt idx="4796">
                  <c:v>425.35146811870862</c:v>
                </c:pt>
                <c:pt idx="4797">
                  <c:v>425.43728719998711</c:v>
                </c:pt>
                <c:pt idx="4798">
                  <c:v>425.52310570431621</c:v>
                </c:pt>
                <c:pt idx="4799">
                  <c:v>425.6089236318204</c:v>
                </c:pt>
                <c:pt idx="4800">
                  <c:v>425.69474098262299</c:v>
                </c:pt>
                <c:pt idx="4801">
                  <c:v>425.78055775684959</c:v>
                </c:pt>
                <c:pt idx="4802">
                  <c:v>425.86637395462259</c:v>
                </c:pt>
                <c:pt idx="4803">
                  <c:v>425.95218957606659</c:v>
                </c:pt>
                <c:pt idx="4804">
                  <c:v>426.03800462130539</c:v>
                </c:pt>
                <c:pt idx="4805">
                  <c:v>426.1238190904624</c:v>
                </c:pt>
                <c:pt idx="4806">
                  <c:v>426.20963298366161</c:v>
                </c:pt>
                <c:pt idx="4807">
                  <c:v>426.29544630102708</c:v>
                </c:pt>
                <c:pt idx="4808">
                  <c:v>426.38125904268139</c:v>
                </c:pt>
                <c:pt idx="4809">
                  <c:v>426.46707120875072</c:v>
                </c:pt>
                <c:pt idx="4810">
                  <c:v>426.55288279935502</c:v>
                </c:pt>
                <c:pt idx="4811">
                  <c:v>426.63869381462013</c:v>
                </c:pt>
                <c:pt idx="4812">
                  <c:v>426.72450425466951</c:v>
                </c:pt>
                <c:pt idx="4813">
                  <c:v>426.81031411962539</c:v>
                </c:pt>
                <c:pt idx="4814">
                  <c:v>426.89612340961128</c:v>
                </c:pt>
                <c:pt idx="4815">
                  <c:v>426.98193212475161</c:v>
                </c:pt>
                <c:pt idx="4816">
                  <c:v>427.0677402651682</c:v>
                </c:pt>
                <c:pt idx="4817">
                  <c:v>427.15354783098547</c:v>
                </c:pt>
                <c:pt idx="4818">
                  <c:v>427.23935482232571</c:v>
                </c:pt>
                <c:pt idx="4819">
                  <c:v>427.32516123931163</c:v>
                </c:pt>
                <c:pt idx="4820">
                  <c:v>427.41096708206669</c:v>
                </c:pt>
                <c:pt idx="4821">
                  <c:v>427.49677235071471</c:v>
                </c:pt>
                <c:pt idx="4822">
                  <c:v>427.5825770453776</c:v>
                </c:pt>
                <c:pt idx="4823">
                  <c:v>427.66838116617839</c:v>
                </c:pt>
                <c:pt idx="4824">
                  <c:v>427.75418471323968</c:v>
                </c:pt>
                <c:pt idx="4825">
                  <c:v>427.83998768668567</c:v>
                </c:pt>
                <c:pt idx="4826">
                  <c:v>427.92579008663699</c:v>
                </c:pt>
                <c:pt idx="4827">
                  <c:v>428.01159191321642</c:v>
                </c:pt>
                <c:pt idx="4828">
                  <c:v>428.09739316654873</c:v>
                </c:pt>
                <c:pt idx="4829">
                  <c:v>428.18319384675499</c:v>
                </c:pt>
                <c:pt idx="4830">
                  <c:v>428.26899395395662</c:v>
                </c:pt>
                <c:pt idx="4831">
                  <c:v>428.35479348827789</c:v>
                </c:pt>
                <c:pt idx="4832">
                  <c:v>428.44059244984118</c:v>
                </c:pt>
                <c:pt idx="4833">
                  <c:v>428.52639083876772</c:v>
                </c:pt>
                <c:pt idx="4834">
                  <c:v>428.61218865518089</c:v>
                </c:pt>
                <c:pt idx="4835">
                  <c:v>428.69798589920151</c:v>
                </c:pt>
                <c:pt idx="4836">
                  <c:v>428.78378257095238</c:v>
                </c:pt>
                <c:pt idx="4837">
                  <c:v>428.86957867055679</c:v>
                </c:pt>
                <c:pt idx="4838">
                  <c:v>428.95537419813581</c:v>
                </c:pt>
                <c:pt idx="4839">
                  <c:v>429.04116915381098</c:v>
                </c:pt>
                <c:pt idx="4840">
                  <c:v>429.12696353770491</c:v>
                </c:pt>
                <c:pt idx="4841">
                  <c:v>429.21275734994032</c:v>
                </c:pt>
                <c:pt idx="4842">
                  <c:v>429.29855059063721</c:v>
                </c:pt>
                <c:pt idx="4843">
                  <c:v>429.38434325991869</c:v>
                </c:pt>
                <c:pt idx="4844">
                  <c:v>429.47013535790649</c:v>
                </c:pt>
                <c:pt idx="4845">
                  <c:v>429.55592688472262</c:v>
                </c:pt>
                <c:pt idx="4846">
                  <c:v>429.6417178404875</c:v>
                </c:pt>
                <c:pt idx="4847">
                  <c:v>429.72750822532402</c:v>
                </c:pt>
                <c:pt idx="4848">
                  <c:v>429.81329803935341</c:v>
                </c:pt>
                <c:pt idx="4849">
                  <c:v>429.89908728269683</c:v>
                </c:pt>
                <c:pt idx="4850">
                  <c:v>429.98487595547658</c:v>
                </c:pt>
                <c:pt idx="4851">
                  <c:v>430.07066405781319</c:v>
                </c:pt>
                <c:pt idx="4852">
                  <c:v>430.15645158982773</c:v>
                </c:pt>
                <c:pt idx="4853">
                  <c:v>430.24223855164252</c:v>
                </c:pt>
                <c:pt idx="4854">
                  <c:v>430.32802494337892</c:v>
                </c:pt>
                <c:pt idx="4855">
                  <c:v>430.413810765157</c:v>
                </c:pt>
                <c:pt idx="4856">
                  <c:v>430.49959601709878</c:v>
                </c:pt>
                <c:pt idx="4857">
                  <c:v>430.58538069932598</c:v>
                </c:pt>
                <c:pt idx="4858">
                  <c:v>430.67116481195802</c:v>
                </c:pt>
                <c:pt idx="4859">
                  <c:v>430.75694835511717</c:v>
                </c:pt>
                <c:pt idx="4860">
                  <c:v>430.84273132892338</c:v>
                </c:pt>
                <c:pt idx="4861">
                  <c:v>430.92851373349959</c:v>
                </c:pt>
                <c:pt idx="4862">
                  <c:v>431.01429556896369</c:v>
                </c:pt>
                <c:pt idx="4863">
                  <c:v>431.10007683543881</c:v>
                </c:pt>
                <c:pt idx="4864">
                  <c:v>431.18585753304598</c:v>
                </c:pt>
                <c:pt idx="4865">
                  <c:v>431.27163766190313</c:v>
                </c:pt>
                <c:pt idx="4866">
                  <c:v>431.35741722213459</c:v>
                </c:pt>
                <c:pt idx="4867">
                  <c:v>431.44319621385728</c:v>
                </c:pt>
                <c:pt idx="4868">
                  <c:v>431.52897463719438</c:v>
                </c:pt>
                <c:pt idx="4869">
                  <c:v>431.61475249226612</c:v>
                </c:pt>
                <c:pt idx="4870">
                  <c:v>431.70052977919221</c:v>
                </c:pt>
                <c:pt idx="4871">
                  <c:v>431.78630649809259</c:v>
                </c:pt>
                <c:pt idx="4872">
                  <c:v>431.87208264908941</c:v>
                </c:pt>
                <c:pt idx="4873">
                  <c:v>431.95785823230199</c:v>
                </c:pt>
                <c:pt idx="4874">
                  <c:v>432.04363324784953</c:v>
                </c:pt>
                <c:pt idx="4875">
                  <c:v>432.1294076958535</c:v>
                </c:pt>
                <c:pt idx="4876">
                  <c:v>432.21518157643408</c:v>
                </c:pt>
                <c:pt idx="4877">
                  <c:v>432.30095488971131</c:v>
                </c:pt>
                <c:pt idx="4878">
                  <c:v>432.38672763580399</c:v>
                </c:pt>
                <c:pt idx="4879">
                  <c:v>432.47249981483458</c:v>
                </c:pt>
                <c:pt idx="4880">
                  <c:v>432.55827142692033</c:v>
                </c:pt>
                <c:pt idx="4881">
                  <c:v>432.644042472183</c:v>
                </c:pt>
                <c:pt idx="4882">
                  <c:v>432.72981295074231</c:v>
                </c:pt>
                <c:pt idx="4883">
                  <c:v>432.81558286271752</c:v>
                </c:pt>
                <c:pt idx="4884">
                  <c:v>432.90135220822862</c:v>
                </c:pt>
                <c:pt idx="4885">
                  <c:v>432.9871209873948</c:v>
                </c:pt>
                <c:pt idx="4886">
                  <c:v>433.07288920033608</c:v>
                </c:pt>
                <c:pt idx="4887">
                  <c:v>433.15865684717238</c:v>
                </c:pt>
                <c:pt idx="4888">
                  <c:v>433.2444239280232</c:v>
                </c:pt>
                <c:pt idx="4889">
                  <c:v>433.33019044300721</c:v>
                </c:pt>
                <c:pt idx="4890">
                  <c:v>433.4159563922455</c:v>
                </c:pt>
                <c:pt idx="4891">
                  <c:v>433.50172177585608</c:v>
                </c:pt>
                <c:pt idx="4892">
                  <c:v>433.587486593959</c:v>
                </c:pt>
                <c:pt idx="4893">
                  <c:v>433.67325084667368</c:v>
                </c:pt>
                <c:pt idx="4894">
                  <c:v>433.75901453411831</c:v>
                </c:pt>
                <c:pt idx="4895">
                  <c:v>433.8447776564127</c:v>
                </c:pt>
                <c:pt idx="4896">
                  <c:v>433.93054021367652</c:v>
                </c:pt>
                <c:pt idx="4897">
                  <c:v>434.01630220602868</c:v>
                </c:pt>
                <c:pt idx="4898">
                  <c:v>434.10206363358822</c:v>
                </c:pt>
                <c:pt idx="4899">
                  <c:v>434.18782449647398</c:v>
                </c:pt>
                <c:pt idx="4900">
                  <c:v>434.2735847948054</c:v>
                </c:pt>
                <c:pt idx="4901">
                  <c:v>434.35934452870021</c:v>
                </c:pt>
                <c:pt idx="4902">
                  <c:v>434.44510369827799</c:v>
                </c:pt>
                <c:pt idx="4903">
                  <c:v>434.53086230365813</c:v>
                </c:pt>
                <c:pt idx="4904">
                  <c:v>434.61662034495788</c:v>
                </c:pt>
                <c:pt idx="4905">
                  <c:v>434.70237782229788</c:v>
                </c:pt>
                <c:pt idx="4906">
                  <c:v>434.78813473579629</c:v>
                </c:pt>
                <c:pt idx="4907">
                  <c:v>434.87389108557102</c:v>
                </c:pt>
                <c:pt idx="4908">
                  <c:v>434.95964687174109</c:v>
                </c:pt>
                <c:pt idx="4909">
                  <c:v>435.04540209442411</c:v>
                </c:pt>
                <c:pt idx="4910">
                  <c:v>435.13115675373939</c:v>
                </c:pt>
                <c:pt idx="4911">
                  <c:v>435.2169108498062</c:v>
                </c:pt>
                <c:pt idx="4912">
                  <c:v>435.3026643827414</c:v>
                </c:pt>
                <c:pt idx="4913">
                  <c:v>435.38841735266419</c:v>
                </c:pt>
                <c:pt idx="4914">
                  <c:v>435.47416975969281</c:v>
                </c:pt>
                <c:pt idx="4915">
                  <c:v>435.5599216039447</c:v>
                </c:pt>
                <c:pt idx="4916">
                  <c:v>435.645672885539</c:v>
                </c:pt>
                <c:pt idx="4917">
                  <c:v>435.73142360459372</c:v>
                </c:pt>
                <c:pt idx="4918">
                  <c:v>435.8171737612256</c:v>
                </c:pt>
                <c:pt idx="4919">
                  <c:v>435.90292335555552</c:v>
                </c:pt>
                <c:pt idx="4920">
                  <c:v>435.98867238769873</c:v>
                </c:pt>
                <c:pt idx="4921">
                  <c:v>436.07442085777399</c:v>
                </c:pt>
                <c:pt idx="4922">
                  <c:v>436.16016876590021</c:v>
                </c:pt>
                <c:pt idx="4923">
                  <c:v>436.24591611219302</c:v>
                </c:pt>
                <c:pt idx="4924">
                  <c:v>436.33166289677212</c:v>
                </c:pt>
                <c:pt idx="4925">
                  <c:v>436.4174091197554</c:v>
                </c:pt>
                <c:pt idx="4926">
                  <c:v>436.50315478125918</c:v>
                </c:pt>
                <c:pt idx="4927">
                  <c:v>436.58889988140248</c:v>
                </c:pt>
                <c:pt idx="4928">
                  <c:v>436.67464442030172</c:v>
                </c:pt>
                <c:pt idx="4929">
                  <c:v>436.76038839807478</c:v>
                </c:pt>
                <c:pt idx="4930">
                  <c:v>436.84613181483968</c:v>
                </c:pt>
                <c:pt idx="4931">
                  <c:v>436.9318746707134</c:v>
                </c:pt>
                <c:pt idx="4932">
                  <c:v>437.01761696581349</c:v>
                </c:pt>
                <c:pt idx="4933">
                  <c:v>437.10335870025739</c:v>
                </c:pt>
                <c:pt idx="4934">
                  <c:v>437.18909987416168</c:v>
                </c:pt>
                <c:pt idx="4935">
                  <c:v>437.27484048764501</c:v>
                </c:pt>
                <c:pt idx="4936">
                  <c:v>437.36058054082332</c:v>
                </c:pt>
                <c:pt idx="4937">
                  <c:v>437.4463200338144</c:v>
                </c:pt>
                <c:pt idx="4938">
                  <c:v>437.53205896673569</c:v>
                </c:pt>
                <c:pt idx="4939">
                  <c:v>437.61779733970269</c:v>
                </c:pt>
                <c:pt idx="4940">
                  <c:v>437.70353515283449</c:v>
                </c:pt>
                <c:pt idx="4941">
                  <c:v>437.78927240624631</c:v>
                </c:pt>
                <c:pt idx="4942">
                  <c:v>437.8750091000565</c:v>
                </c:pt>
                <c:pt idx="4943">
                  <c:v>437.96074523438102</c:v>
                </c:pt>
                <c:pt idx="4944">
                  <c:v>438.04648080933742</c:v>
                </c:pt>
                <c:pt idx="4945">
                  <c:v>438.13221582504201</c:v>
                </c:pt>
                <c:pt idx="4946">
                  <c:v>438.21795028161051</c:v>
                </c:pt>
                <c:pt idx="4947">
                  <c:v>438.30368417916202</c:v>
                </c:pt>
                <c:pt idx="4948">
                  <c:v>438.38941751781061</c:v>
                </c:pt>
                <c:pt idx="4949">
                  <c:v>438.47515029767499</c:v>
                </c:pt>
                <c:pt idx="4950">
                  <c:v>438.56088251886962</c:v>
                </c:pt>
                <c:pt idx="4951">
                  <c:v>438.64661418151343</c:v>
                </c:pt>
                <c:pt idx="4952">
                  <c:v>438.7323452857205</c:v>
                </c:pt>
                <c:pt idx="4953">
                  <c:v>438.81807583160918</c:v>
                </c:pt>
                <c:pt idx="4954">
                  <c:v>438.90380581929412</c:v>
                </c:pt>
                <c:pt idx="4955">
                  <c:v>438.98953524889242</c:v>
                </c:pt>
                <c:pt idx="4956">
                  <c:v>439.07526412052039</c:v>
                </c:pt>
                <c:pt idx="4957">
                  <c:v>439.16099243429471</c:v>
                </c:pt>
                <c:pt idx="4958">
                  <c:v>439.24672019033051</c:v>
                </c:pt>
                <c:pt idx="4959">
                  <c:v>439.3324473887447</c:v>
                </c:pt>
                <c:pt idx="4960">
                  <c:v>439.4181740296525</c:v>
                </c:pt>
                <c:pt idx="4961">
                  <c:v>439.50390011317103</c:v>
                </c:pt>
                <c:pt idx="4962">
                  <c:v>439.58962563941571</c:v>
                </c:pt>
                <c:pt idx="4963">
                  <c:v>439.67535060850162</c:v>
                </c:pt>
                <c:pt idx="4964">
                  <c:v>439.76107502054617</c:v>
                </c:pt>
                <c:pt idx="4965">
                  <c:v>439.84679887566381</c:v>
                </c:pt>
                <c:pt idx="4966">
                  <c:v>439.93252217397219</c:v>
                </c:pt>
                <c:pt idx="4967">
                  <c:v>440.01824491558489</c:v>
                </c:pt>
                <c:pt idx="4968">
                  <c:v>440.10396710061821</c:v>
                </c:pt>
                <c:pt idx="4969">
                  <c:v>440.18968872918867</c:v>
                </c:pt>
                <c:pt idx="4970">
                  <c:v>440.27540980141072</c:v>
                </c:pt>
                <c:pt idx="4971">
                  <c:v>440.36113031740069</c:v>
                </c:pt>
                <c:pt idx="4972">
                  <c:v>440.44685027727371</c:v>
                </c:pt>
                <c:pt idx="4973">
                  <c:v>440.53256968114601</c:v>
                </c:pt>
                <c:pt idx="4974">
                  <c:v>440.6182885291318</c:v>
                </c:pt>
                <c:pt idx="4975">
                  <c:v>440.70400682134698</c:v>
                </c:pt>
                <c:pt idx="4976">
                  <c:v>440.78972455790631</c:v>
                </c:pt>
                <c:pt idx="4977">
                  <c:v>440.87544173892587</c:v>
                </c:pt>
                <c:pt idx="4978">
                  <c:v>440.96115836452111</c:v>
                </c:pt>
                <c:pt idx="4979">
                  <c:v>441.046874434806</c:v>
                </c:pt>
                <c:pt idx="4980">
                  <c:v>441.13258994989701</c:v>
                </c:pt>
                <c:pt idx="4981">
                  <c:v>441.2183049099072</c:v>
                </c:pt>
                <c:pt idx="4982">
                  <c:v>441.30401931495447</c:v>
                </c:pt>
                <c:pt idx="4983">
                  <c:v>441.3897331651516</c:v>
                </c:pt>
                <c:pt idx="4984">
                  <c:v>441.47544646061323</c:v>
                </c:pt>
                <c:pt idx="4985">
                  <c:v>441.56115920145612</c:v>
                </c:pt>
                <c:pt idx="4986">
                  <c:v>441.64687138779459</c:v>
                </c:pt>
                <c:pt idx="4987">
                  <c:v>441.73258301974232</c:v>
                </c:pt>
                <c:pt idx="4988">
                  <c:v>441.81829409741403</c:v>
                </c:pt>
                <c:pt idx="4989">
                  <c:v>441.90400462092612</c:v>
                </c:pt>
                <c:pt idx="4990">
                  <c:v>441.98971459039137</c:v>
                </c:pt>
                <c:pt idx="4991">
                  <c:v>442.07542400592598</c:v>
                </c:pt>
                <c:pt idx="4992">
                  <c:v>442.16113286764261</c:v>
                </c:pt>
                <c:pt idx="4993">
                  <c:v>442.24684117565789</c:v>
                </c:pt>
                <c:pt idx="4994">
                  <c:v>442.33254893008478</c:v>
                </c:pt>
                <c:pt idx="4995">
                  <c:v>442.41825613103902</c:v>
                </c:pt>
                <c:pt idx="4996">
                  <c:v>442.50396277863382</c:v>
                </c:pt>
                <c:pt idx="4997">
                  <c:v>442.58966887298311</c:v>
                </c:pt>
                <c:pt idx="4998">
                  <c:v>442.67537441420228</c:v>
                </c:pt>
                <c:pt idx="4999">
                  <c:v>442.76107940240553</c:v>
                </c:pt>
                <c:pt idx="5000">
                  <c:v>442.84678383770648</c:v>
                </c:pt>
                <c:pt idx="5001">
                  <c:v>442.93248772021929</c:v>
                </c:pt>
                <c:pt idx="5002">
                  <c:v>443.01819105005859</c:v>
                </c:pt>
                <c:pt idx="5003">
                  <c:v>443.10389382733672</c:v>
                </c:pt>
                <c:pt idx="5004">
                  <c:v>443.18959605217123</c:v>
                </c:pt>
                <c:pt idx="5005">
                  <c:v>443.27529772467199</c:v>
                </c:pt>
                <c:pt idx="5006">
                  <c:v>443.3609988449553</c:v>
                </c:pt>
                <c:pt idx="5007">
                  <c:v>443.44669941313401</c:v>
                </c:pt>
                <c:pt idx="5008">
                  <c:v>443.53239942932328</c:v>
                </c:pt>
                <c:pt idx="5009">
                  <c:v>443.61809889363548</c:v>
                </c:pt>
                <c:pt idx="5010">
                  <c:v>443.70379780618498</c:v>
                </c:pt>
                <c:pt idx="5011">
                  <c:v>443.78949616708542</c:v>
                </c:pt>
                <c:pt idx="5012">
                  <c:v>443.87519397645059</c:v>
                </c:pt>
                <c:pt idx="5013">
                  <c:v>443.9608912343939</c:v>
                </c:pt>
                <c:pt idx="5014">
                  <c:v>444.04658794102812</c:v>
                </c:pt>
                <c:pt idx="5015">
                  <c:v>444.13228409646752</c:v>
                </c:pt>
                <c:pt idx="5016">
                  <c:v>444.21797970082582</c:v>
                </c:pt>
                <c:pt idx="5017">
                  <c:v>444.30367475421542</c:v>
                </c:pt>
                <c:pt idx="5018">
                  <c:v>444.38936925675068</c:v>
                </c:pt>
                <c:pt idx="5019">
                  <c:v>444.47506320854399</c:v>
                </c:pt>
                <c:pt idx="5020">
                  <c:v>444.56075660970947</c:v>
                </c:pt>
                <c:pt idx="5021">
                  <c:v>444.6464494603602</c:v>
                </c:pt>
                <c:pt idx="5022">
                  <c:v>444.73214176060958</c:v>
                </c:pt>
                <c:pt idx="5023">
                  <c:v>444.8178335105697</c:v>
                </c:pt>
                <c:pt idx="5024">
                  <c:v>444.90352471035442</c:v>
                </c:pt>
                <c:pt idx="5025">
                  <c:v>444.98921536007589</c:v>
                </c:pt>
                <c:pt idx="5026">
                  <c:v>445.07490545984859</c:v>
                </c:pt>
                <c:pt idx="5027">
                  <c:v>445.16059500978361</c:v>
                </c:pt>
                <c:pt idx="5028">
                  <c:v>445.24628400999552</c:v>
                </c:pt>
                <c:pt idx="5029">
                  <c:v>445.331972460597</c:v>
                </c:pt>
                <c:pt idx="5030">
                  <c:v>445.41766036170009</c:v>
                </c:pt>
                <c:pt idx="5031">
                  <c:v>445.50334771341801</c:v>
                </c:pt>
                <c:pt idx="5032">
                  <c:v>445.58903451586161</c:v>
                </c:pt>
                <c:pt idx="5033">
                  <c:v>445.6747207691472</c:v>
                </c:pt>
                <c:pt idx="5034">
                  <c:v>445.76040647338482</c:v>
                </c:pt>
                <c:pt idx="5035">
                  <c:v>445.84609162868759</c:v>
                </c:pt>
                <c:pt idx="5036">
                  <c:v>445.93177623516777</c:v>
                </c:pt>
                <c:pt idx="5037">
                  <c:v>446.01746029293878</c:v>
                </c:pt>
                <c:pt idx="5038">
                  <c:v>446.10314380211207</c:v>
                </c:pt>
                <c:pt idx="5039">
                  <c:v>446.18882676280111</c:v>
                </c:pt>
                <c:pt idx="5040">
                  <c:v>446.27450917511629</c:v>
                </c:pt>
                <c:pt idx="5041">
                  <c:v>446.36019103917221</c:v>
                </c:pt>
                <c:pt idx="5042">
                  <c:v>446.44587235507879</c:v>
                </c:pt>
                <c:pt idx="5043">
                  <c:v>446.53155312295058</c:v>
                </c:pt>
                <c:pt idx="5044">
                  <c:v>446.61723334289888</c:v>
                </c:pt>
                <c:pt idx="5045">
                  <c:v>446.70291301503539</c:v>
                </c:pt>
                <c:pt idx="5046">
                  <c:v>446.78859213947288</c:v>
                </c:pt>
                <c:pt idx="5047">
                  <c:v>446.87427071632271</c:v>
                </c:pt>
                <c:pt idx="5048">
                  <c:v>446.95994874569612</c:v>
                </c:pt>
                <c:pt idx="5049">
                  <c:v>447.04562622770749</c:v>
                </c:pt>
                <c:pt idx="5050">
                  <c:v>447.13130316246588</c:v>
                </c:pt>
                <c:pt idx="5051">
                  <c:v>447.21697955008523</c:v>
                </c:pt>
                <c:pt idx="5052">
                  <c:v>447.30265539067699</c:v>
                </c:pt>
                <c:pt idx="5053">
                  <c:v>447.3883306843515</c:v>
                </c:pt>
                <c:pt idx="5054">
                  <c:v>447.47400543122222</c:v>
                </c:pt>
                <c:pt idx="5055">
                  <c:v>447.55967963140012</c:v>
                </c:pt>
                <c:pt idx="5056">
                  <c:v>447.6453532849963</c:v>
                </c:pt>
                <c:pt idx="5057">
                  <c:v>447.73102639212391</c:v>
                </c:pt>
                <c:pt idx="5058">
                  <c:v>447.81669895289281</c:v>
                </c:pt>
                <c:pt idx="5059">
                  <c:v>447.90237096741492</c:v>
                </c:pt>
                <c:pt idx="5060">
                  <c:v>447.98804243580241</c:v>
                </c:pt>
                <c:pt idx="5061">
                  <c:v>448.07371335816549</c:v>
                </c:pt>
                <c:pt idx="5062">
                  <c:v>448.15938373461711</c:v>
                </c:pt>
                <c:pt idx="5063">
                  <c:v>448.24505356526652</c:v>
                </c:pt>
                <c:pt idx="5064">
                  <c:v>448.33072285022712</c:v>
                </c:pt>
                <c:pt idx="5065">
                  <c:v>448.41639158960919</c:v>
                </c:pt>
                <c:pt idx="5066">
                  <c:v>448.5020597835229</c:v>
                </c:pt>
                <c:pt idx="5067">
                  <c:v>448.58772743208112</c:v>
                </c:pt>
                <c:pt idx="5068">
                  <c:v>448.67339453539398</c:v>
                </c:pt>
                <c:pt idx="5069">
                  <c:v>448.759061093573</c:v>
                </c:pt>
                <c:pt idx="5070">
                  <c:v>448.84472710672839</c:v>
                </c:pt>
                <c:pt idx="5071">
                  <c:v>448.93039257497247</c:v>
                </c:pt>
                <c:pt idx="5072">
                  <c:v>449.01605749841389</c:v>
                </c:pt>
                <c:pt idx="5073">
                  <c:v>449.1017218771666</c:v>
                </c:pt>
                <c:pt idx="5074">
                  <c:v>449.18738571133781</c:v>
                </c:pt>
                <c:pt idx="5075">
                  <c:v>449.27304900104099</c:v>
                </c:pt>
                <c:pt idx="5076">
                  <c:v>449.35871174638697</c:v>
                </c:pt>
                <c:pt idx="5077">
                  <c:v>449.44437394748581</c:v>
                </c:pt>
                <c:pt idx="5078">
                  <c:v>449.53003560444643</c:v>
                </c:pt>
                <c:pt idx="5079">
                  <c:v>449.61569671738152</c:v>
                </c:pt>
                <c:pt idx="5080">
                  <c:v>449.70135728640139</c:v>
                </c:pt>
                <c:pt idx="5081">
                  <c:v>449.78701731161578</c:v>
                </c:pt>
                <c:pt idx="5082">
                  <c:v>449.87267679313641</c:v>
                </c:pt>
                <c:pt idx="5083">
                  <c:v>449.95833573107137</c:v>
                </c:pt>
                <c:pt idx="5084">
                  <c:v>450.0439941255334</c:v>
                </c:pt>
                <c:pt idx="5085">
                  <c:v>450.1296519766326</c:v>
                </c:pt>
                <c:pt idx="5086">
                  <c:v>450.21530928447788</c:v>
                </c:pt>
                <c:pt idx="5087">
                  <c:v>450.30096604917992</c:v>
                </c:pt>
                <c:pt idx="5088">
                  <c:v>450.38662227085013</c:v>
                </c:pt>
                <c:pt idx="5089">
                  <c:v>450.47227794959679</c:v>
                </c:pt>
                <c:pt idx="5090">
                  <c:v>450.55793308553172</c:v>
                </c:pt>
                <c:pt idx="5091">
                  <c:v>450.64358767876439</c:v>
                </c:pt>
                <c:pt idx="5092">
                  <c:v>450.72924172940452</c:v>
                </c:pt>
                <c:pt idx="5093">
                  <c:v>450.81489523756221</c:v>
                </c:pt>
                <c:pt idx="5094">
                  <c:v>450.90054820334763</c:v>
                </c:pt>
                <c:pt idx="5095">
                  <c:v>450.98620062687041</c:v>
                </c:pt>
                <c:pt idx="5096">
                  <c:v>451.07185250824068</c:v>
                </c:pt>
                <c:pt idx="5097">
                  <c:v>451.15750384756802</c:v>
                </c:pt>
                <c:pt idx="5098">
                  <c:v>451.24315464496311</c:v>
                </c:pt>
                <c:pt idx="5099">
                  <c:v>451.32880490053361</c:v>
                </c:pt>
                <c:pt idx="5100">
                  <c:v>451.41445461439042</c:v>
                </c:pt>
                <c:pt idx="5101">
                  <c:v>451.50010378664382</c:v>
                </c:pt>
                <c:pt idx="5102">
                  <c:v>451.58575241740192</c:v>
                </c:pt>
                <c:pt idx="5103">
                  <c:v>451.67140050677642</c:v>
                </c:pt>
                <c:pt idx="5104">
                  <c:v>451.75704805487459</c:v>
                </c:pt>
                <c:pt idx="5105">
                  <c:v>451.84269506180732</c:v>
                </c:pt>
                <c:pt idx="5106">
                  <c:v>451.92834152768307</c:v>
                </c:pt>
                <c:pt idx="5107">
                  <c:v>452.01398745261139</c:v>
                </c:pt>
                <c:pt idx="5108">
                  <c:v>452.09963283670248</c:v>
                </c:pt>
                <c:pt idx="5109">
                  <c:v>452.18527768006481</c:v>
                </c:pt>
                <c:pt idx="5110">
                  <c:v>452.27092198280729</c:v>
                </c:pt>
                <c:pt idx="5111">
                  <c:v>452.35656574503952</c:v>
                </c:pt>
                <c:pt idx="5112">
                  <c:v>452.44220896687187</c:v>
                </c:pt>
                <c:pt idx="5113">
                  <c:v>452.52785164841202</c:v>
                </c:pt>
                <c:pt idx="5114">
                  <c:v>452.61349378976871</c:v>
                </c:pt>
                <c:pt idx="5115">
                  <c:v>452.69913539105238</c:v>
                </c:pt>
                <c:pt idx="5116">
                  <c:v>452.78477645237081</c:v>
                </c:pt>
                <c:pt idx="5117">
                  <c:v>452.87041697383393</c:v>
                </c:pt>
                <c:pt idx="5118">
                  <c:v>452.95605695554889</c:v>
                </c:pt>
                <c:pt idx="5119">
                  <c:v>453.04169639762722</c:v>
                </c:pt>
                <c:pt idx="5120">
                  <c:v>453.12733530017567</c:v>
                </c:pt>
                <c:pt idx="5121">
                  <c:v>453.21297366330339</c:v>
                </c:pt>
                <c:pt idx="5122">
                  <c:v>453.29861148711927</c:v>
                </c:pt>
                <c:pt idx="5123">
                  <c:v>453.38424877173208</c:v>
                </c:pt>
                <c:pt idx="5124">
                  <c:v>453.46988551725019</c:v>
                </c:pt>
                <c:pt idx="5125">
                  <c:v>453.5555217237831</c:v>
                </c:pt>
                <c:pt idx="5126">
                  <c:v>453.64115739143818</c:v>
                </c:pt>
                <c:pt idx="5127">
                  <c:v>453.72679252032441</c:v>
                </c:pt>
                <c:pt idx="5128">
                  <c:v>453.8124271105504</c:v>
                </c:pt>
                <c:pt idx="5129">
                  <c:v>453.89806116222439</c:v>
                </c:pt>
                <c:pt idx="5130">
                  <c:v>453.98369467545439</c:v>
                </c:pt>
                <c:pt idx="5131">
                  <c:v>454.06932765034941</c:v>
                </c:pt>
                <c:pt idx="5132">
                  <c:v>454.15496008701803</c:v>
                </c:pt>
                <c:pt idx="5133">
                  <c:v>454.24059198556762</c:v>
                </c:pt>
                <c:pt idx="5134">
                  <c:v>454.32622334610619</c:v>
                </c:pt>
                <c:pt idx="5135">
                  <c:v>454.41185416874259</c:v>
                </c:pt>
                <c:pt idx="5136">
                  <c:v>454.49748445358529</c:v>
                </c:pt>
                <c:pt idx="5137">
                  <c:v>454.58311420074159</c:v>
                </c:pt>
                <c:pt idx="5138">
                  <c:v>454.668743410319</c:v>
                </c:pt>
                <c:pt idx="5139">
                  <c:v>454.75437208242732</c:v>
                </c:pt>
                <c:pt idx="5140">
                  <c:v>454.84000021717242</c:v>
                </c:pt>
                <c:pt idx="5141">
                  <c:v>454.92562781466421</c:v>
                </c:pt>
                <c:pt idx="5142">
                  <c:v>455.01125487500963</c:v>
                </c:pt>
                <c:pt idx="5143">
                  <c:v>455.09688139831638</c:v>
                </c:pt>
                <c:pt idx="5144">
                  <c:v>455.18250738469169</c:v>
                </c:pt>
                <c:pt idx="5145">
                  <c:v>455.26813283424411</c:v>
                </c:pt>
                <c:pt idx="5146">
                  <c:v>455.35375774708109</c:v>
                </c:pt>
                <c:pt idx="5147">
                  <c:v>455.43938212331102</c:v>
                </c:pt>
                <c:pt idx="5148">
                  <c:v>455.5250059630398</c:v>
                </c:pt>
                <c:pt idx="5149">
                  <c:v>455.61062926637652</c:v>
                </c:pt>
                <c:pt idx="5150">
                  <c:v>455.69625203342849</c:v>
                </c:pt>
                <c:pt idx="5151">
                  <c:v>455.78187426430321</c:v>
                </c:pt>
                <c:pt idx="5152">
                  <c:v>455.86749595910698</c:v>
                </c:pt>
                <c:pt idx="5153">
                  <c:v>455.9531171179475</c:v>
                </c:pt>
                <c:pt idx="5154">
                  <c:v>456.0387377409337</c:v>
                </c:pt>
                <c:pt idx="5155">
                  <c:v>456.12435782817192</c:v>
                </c:pt>
                <c:pt idx="5156">
                  <c:v>456.20997737976933</c:v>
                </c:pt>
                <c:pt idx="5157">
                  <c:v>456.29559639583277</c:v>
                </c:pt>
                <c:pt idx="5158">
                  <c:v>456.38121487647021</c:v>
                </c:pt>
                <c:pt idx="5159">
                  <c:v>456.46683282178788</c:v>
                </c:pt>
                <c:pt idx="5160">
                  <c:v>456.55245023189428</c:v>
                </c:pt>
                <c:pt idx="5161">
                  <c:v>456.63806710689482</c:v>
                </c:pt>
                <c:pt idx="5162">
                  <c:v>456.72368344689829</c:v>
                </c:pt>
                <c:pt idx="5163">
                  <c:v>456.80929925200962</c:v>
                </c:pt>
                <c:pt idx="5164">
                  <c:v>456.89491452233671</c:v>
                </c:pt>
                <c:pt idx="5165">
                  <c:v>456.98052925798731</c:v>
                </c:pt>
                <c:pt idx="5166">
                  <c:v>457.06614345906769</c:v>
                </c:pt>
                <c:pt idx="5167">
                  <c:v>457.1517571256831</c:v>
                </c:pt>
                <c:pt idx="5168">
                  <c:v>457.23737025794259</c:v>
                </c:pt>
                <c:pt idx="5169">
                  <c:v>457.3229828559522</c:v>
                </c:pt>
                <c:pt idx="5170">
                  <c:v>457.40859491981797</c:v>
                </c:pt>
                <c:pt idx="5171">
                  <c:v>457.49420644964692</c:v>
                </c:pt>
                <c:pt idx="5172">
                  <c:v>457.57981744554559</c:v>
                </c:pt>
                <c:pt idx="5173">
                  <c:v>457.66542790762071</c:v>
                </c:pt>
                <c:pt idx="5174">
                  <c:v>457.75103783597859</c:v>
                </c:pt>
                <c:pt idx="5175">
                  <c:v>457.83664723072729</c:v>
                </c:pt>
                <c:pt idx="5176">
                  <c:v>457.92225609196959</c:v>
                </c:pt>
                <c:pt idx="5177">
                  <c:v>458.00786441981501</c:v>
                </c:pt>
                <c:pt idx="5178">
                  <c:v>458.09347221436832</c:v>
                </c:pt>
                <c:pt idx="5179">
                  <c:v>458.1790794757365</c:v>
                </c:pt>
                <c:pt idx="5180">
                  <c:v>458.26468620402682</c:v>
                </c:pt>
                <c:pt idx="5181">
                  <c:v>458.35029239934352</c:v>
                </c:pt>
                <c:pt idx="5182">
                  <c:v>458.43589806179392</c:v>
                </c:pt>
                <c:pt idx="5183">
                  <c:v>458.52150319148342</c:v>
                </c:pt>
                <c:pt idx="5184">
                  <c:v>458.60710778851922</c:v>
                </c:pt>
                <c:pt idx="5185">
                  <c:v>458.6927118530071</c:v>
                </c:pt>
                <c:pt idx="5186">
                  <c:v>458.77831538505188</c:v>
                </c:pt>
                <c:pt idx="5187">
                  <c:v>458.86391838476038</c:v>
                </c:pt>
                <c:pt idx="5188">
                  <c:v>458.94952085223889</c:v>
                </c:pt>
                <c:pt idx="5189">
                  <c:v>459.03512278759263</c:v>
                </c:pt>
                <c:pt idx="5190">
                  <c:v>459.1207241909276</c:v>
                </c:pt>
                <c:pt idx="5191">
                  <c:v>459.20632506235052</c:v>
                </c:pt>
                <c:pt idx="5192">
                  <c:v>459.29192540196601</c:v>
                </c:pt>
                <c:pt idx="5193">
                  <c:v>459.37752520988062</c:v>
                </c:pt>
                <c:pt idx="5194">
                  <c:v>459.46312448619778</c:v>
                </c:pt>
                <c:pt idx="5195">
                  <c:v>459.54872323102688</c:v>
                </c:pt>
                <c:pt idx="5196">
                  <c:v>459.63432144447103</c:v>
                </c:pt>
                <c:pt idx="5197">
                  <c:v>459.719919126636</c:v>
                </c:pt>
                <c:pt idx="5198">
                  <c:v>459.80551627762748</c:v>
                </c:pt>
                <c:pt idx="5199">
                  <c:v>459.89111289755112</c:v>
                </c:pt>
                <c:pt idx="5200">
                  <c:v>459.97670898651251</c:v>
                </c:pt>
                <c:pt idx="5201">
                  <c:v>460.06230454461729</c:v>
                </c:pt>
                <c:pt idx="5202">
                  <c:v>460.1478995719707</c:v>
                </c:pt>
                <c:pt idx="5203">
                  <c:v>460.23349406867629</c:v>
                </c:pt>
                <c:pt idx="5204">
                  <c:v>460.31908803484168</c:v>
                </c:pt>
                <c:pt idx="5205">
                  <c:v>460.4046814705714</c:v>
                </c:pt>
                <c:pt idx="5206">
                  <c:v>460.49027437596919</c:v>
                </c:pt>
                <c:pt idx="5207">
                  <c:v>460.57586675114192</c:v>
                </c:pt>
                <c:pt idx="5208">
                  <c:v>460.66145859619519</c:v>
                </c:pt>
                <c:pt idx="5209">
                  <c:v>460.7470499112315</c:v>
                </c:pt>
                <c:pt idx="5210">
                  <c:v>460.83264069635828</c:v>
                </c:pt>
                <c:pt idx="5211">
                  <c:v>460.91823095167967</c:v>
                </c:pt>
                <c:pt idx="5212">
                  <c:v>461.0038206773005</c:v>
                </c:pt>
                <c:pt idx="5213">
                  <c:v>461.08940987332602</c:v>
                </c:pt>
                <c:pt idx="5214">
                  <c:v>461.17499853986033</c:v>
                </c:pt>
                <c:pt idx="5215">
                  <c:v>461.26058667700971</c:v>
                </c:pt>
                <c:pt idx="5216">
                  <c:v>461.34617428487638</c:v>
                </c:pt>
                <c:pt idx="5217">
                  <c:v>461.43176136356772</c:v>
                </c:pt>
                <c:pt idx="5218">
                  <c:v>461.51734791318728</c:v>
                </c:pt>
                <c:pt idx="5219">
                  <c:v>461.60293393383961</c:v>
                </c:pt>
                <c:pt idx="5220">
                  <c:v>461.68851942563037</c:v>
                </c:pt>
                <c:pt idx="5221">
                  <c:v>461.77410438866201</c:v>
                </c:pt>
                <c:pt idx="5222">
                  <c:v>461.8596888230403</c:v>
                </c:pt>
                <c:pt idx="5223">
                  <c:v>461.94527272887069</c:v>
                </c:pt>
                <c:pt idx="5224">
                  <c:v>462.03085610625641</c:v>
                </c:pt>
                <c:pt idx="5225">
                  <c:v>462.11643895530233</c:v>
                </c:pt>
                <c:pt idx="5226">
                  <c:v>462.20202127611219</c:v>
                </c:pt>
                <c:pt idx="5227">
                  <c:v>462.2876030687907</c:v>
                </c:pt>
                <c:pt idx="5228">
                  <c:v>462.37318433344279</c:v>
                </c:pt>
                <c:pt idx="5229">
                  <c:v>462.45876507017198</c:v>
                </c:pt>
                <c:pt idx="5230">
                  <c:v>462.54434527908228</c:v>
                </c:pt>
                <c:pt idx="5231">
                  <c:v>462.62992496027891</c:v>
                </c:pt>
                <c:pt idx="5232">
                  <c:v>462.71550411386409</c:v>
                </c:pt>
                <c:pt idx="5233">
                  <c:v>462.8010827399446</c:v>
                </c:pt>
                <c:pt idx="5234">
                  <c:v>462.88666083862171</c:v>
                </c:pt>
                <c:pt idx="5235">
                  <c:v>462.97223841000169</c:v>
                </c:pt>
                <c:pt idx="5236">
                  <c:v>463.05781545418648</c:v>
                </c:pt>
                <c:pt idx="5237">
                  <c:v>463.14339197128209</c:v>
                </c:pt>
                <c:pt idx="5238">
                  <c:v>463.22896796139071</c:v>
                </c:pt>
                <c:pt idx="5239">
                  <c:v>463.31454342461751</c:v>
                </c:pt>
                <c:pt idx="5240">
                  <c:v>463.40011836106459</c:v>
                </c:pt>
                <c:pt idx="5241">
                  <c:v>463.48569277083811</c:v>
                </c:pt>
                <c:pt idx="5242">
                  <c:v>463.57126665403911</c:v>
                </c:pt>
                <c:pt idx="5243">
                  <c:v>463.65684001077381</c:v>
                </c:pt>
                <c:pt idx="5244">
                  <c:v>463.74241284114362</c:v>
                </c:pt>
                <c:pt idx="5245">
                  <c:v>463.82798514525302</c:v>
                </c:pt>
                <c:pt idx="5246">
                  <c:v>463.9135569232065</c:v>
                </c:pt>
                <c:pt idx="5247">
                  <c:v>463.99912817510699</c:v>
                </c:pt>
                <c:pt idx="5248">
                  <c:v>464.08469890105658</c:v>
                </c:pt>
                <c:pt idx="5249">
                  <c:v>464.1702691011605</c:v>
                </c:pt>
                <c:pt idx="5250">
                  <c:v>464.25583877552162</c:v>
                </c:pt>
                <c:pt idx="5251">
                  <c:v>464.3414079242433</c:v>
                </c:pt>
                <c:pt idx="5252">
                  <c:v>464.42697654742909</c:v>
                </c:pt>
                <c:pt idx="5253">
                  <c:v>464.51254464518172</c:v>
                </c:pt>
                <c:pt idx="5254">
                  <c:v>464.5981122176039</c:v>
                </c:pt>
                <c:pt idx="5255">
                  <c:v>464.68367926480067</c:v>
                </c:pt>
                <c:pt idx="5256">
                  <c:v>464.76924578687368</c:v>
                </c:pt>
                <c:pt idx="5257">
                  <c:v>464.85481178392672</c:v>
                </c:pt>
                <c:pt idx="5258">
                  <c:v>464.94037725606239</c:v>
                </c:pt>
                <c:pt idx="5259">
                  <c:v>465.02594220338432</c:v>
                </c:pt>
                <c:pt idx="5260">
                  <c:v>465.11150662599442</c:v>
                </c:pt>
                <c:pt idx="5261">
                  <c:v>465.1970705239973</c:v>
                </c:pt>
                <c:pt idx="5262">
                  <c:v>465.28263389749429</c:v>
                </c:pt>
                <c:pt idx="5263">
                  <c:v>465.36819674658977</c:v>
                </c:pt>
                <c:pt idx="5264">
                  <c:v>465.45375907138578</c:v>
                </c:pt>
                <c:pt idx="5265">
                  <c:v>465.53932087198518</c:v>
                </c:pt>
                <c:pt idx="5266">
                  <c:v>465.6248821484902</c:v>
                </c:pt>
                <c:pt idx="5267">
                  <c:v>465.71044290100389</c:v>
                </c:pt>
                <c:pt idx="5268">
                  <c:v>465.7960031296297</c:v>
                </c:pt>
                <c:pt idx="5269">
                  <c:v>465.88156283446972</c:v>
                </c:pt>
                <c:pt idx="5270">
                  <c:v>465.96712201562502</c:v>
                </c:pt>
                <c:pt idx="5271">
                  <c:v>466.05268067320139</c:v>
                </c:pt>
                <c:pt idx="5272">
                  <c:v>466.1382388072991</c:v>
                </c:pt>
                <c:pt idx="5273">
                  <c:v>466.22379641802121</c:v>
                </c:pt>
                <c:pt idx="5274">
                  <c:v>466.30935350547031</c:v>
                </c:pt>
                <c:pt idx="5275">
                  <c:v>466.39491006974811</c:v>
                </c:pt>
                <c:pt idx="5276">
                  <c:v>466.48046611095782</c:v>
                </c:pt>
                <c:pt idx="5277">
                  <c:v>466.56602162920171</c:v>
                </c:pt>
                <c:pt idx="5278">
                  <c:v>466.65157662458131</c:v>
                </c:pt>
                <c:pt idx="5279">
                  <c:v>466.73713109719921</c:v>
                </c:pt>
                <c:pt idx="5280">
                  <c:v>466.82268504715842</c:v>
                </c:pt>
                <c:pt idx="5281">
                  <c:v>466.9082384745596</c:v>
                </c:pt>
                <c:pt idx="5282">
                  <c:v>466.99379137950632</c:v>
                </c:pt>
                <c:pt idx="5283">
                  <c:v>467.07934376210051</c:v>
                </c:pt>
                <c:pt idx="5284">
                  <c:v>467.164895622443</c:v>
                </c:pt>
                <c:pt idx="5285">
                  <c:v>467.25044696063702</c:v>
                </c:pt>
                <c:pt idx="5286">
                  <c:v>467.33599777678432</c:v>
                </c:pt>
                <c:pt idx="5287">
                  <c:v>467.42154807098541</c:v>
                </c:pt>
                <c:pt idx="5288">
                  <c:v>467.50709784334572</c:v>
                </c:pt>
                <c:pt idx="5289">
                  <c:v>467.59264709396302</c:v>
                </c:pt>
                <c:pt idx="5290">
                  <c:v>467.67819582294129</c:v>
                </c:pt>
                <c:pt idx="5291">
                  <c:v>467.76374403038221</c:v>
                </c:pt>
                <c:pt idx="5292">
                  <c:v>467.8492917163872</c:v>
                </c:pt>
                <c:pt idx="5293">
                  <c:v>467.93483888105811</c:v>
                </c:pt>
                <c:pt idx="5294">
                  <c:v>468.02038552449602</c:v>
                </c:pt>
                <c:pt idx="5295">
                  <c:v>468.1059316468037</c:v>
                </c:pt>
                <c:pt idx="5296">
                  <c:v>468.19147724808141</c:v>
                </c:pt>
                <c:pt idx="5297">
                  <c:v>468.27702232843222</c:v>
                </c:pt>
                <c:pt idx="5298">
                  <c:v>468.36256688795601</c:v>
                </c:pt>
                <c:pt idx="5299">
                  <c:v>468.44811092675451</c:v>
                </c:pt>
                <c:pt idx="5300">
                  <c:v>468.53365444493068</c:v>
                </c:pt>
                <c:pt idx="5301">
                  <c:v>468.61919744258432</c:v>
                </c:pt>
                <c:pt idx="5302">
                  <c:v>468.7047399198172</c:v>
                </c:pt>
                <c:pt idx="5303">
                  <c:v>468.7902818767318</c:v>
                </c:pt>
                <c:pt idx="5304">
                  <c:v>468.87582331342759</c:v>
                </c:pt>
                <c:pt idx="5305">
                  <c:v>468.96136423000632</c:v>
                </c:pt>
                <c:pt idx="5306">
                  <c:v>469.04690462657038</c:v>
                </c:pt>
                <c:pt idx="5307">
                  <c:v>469.13244450321912</c:v>
                </c:pt>
                <c:pt idx="5308">
                  <c:v>469.21798386005531</c:v>
                </c:pt>
                <c:pt idx="5309">
                  <c:v>469.30352269717821</c:v>
                </c:pt>
                <c:pt idx="5310">
                  <c:v>469.38906101469053</c:v>
                </c:pt>
                <c:pt idx="5311">
                  <c:v>469.4745988126931</c:v>
                </c:pt>
                <c:pt idx="5312">
                  <c:v>469.56013609128593</c:v>
                </c:pt>
                <c:pt idx="5313">
                  <c:v>469.6456728505695</c:v>
                </c:pt>
                <c:pt idx="5314">
                  <c:v>469.7312090906463</c:v>
                </c:pt>
                <c:pt idx="5315">
                  <c:v>469.81674481161741</c:v>
                </c:pt>
                <c:pt idx="5316">
                  <c:v>469.90228001358179</c:v>
                </c:pt>
                <c:pt idx="5317">
                  <c:v>469.98781469664141</c:v>
                </c:pt>
                <c:pt idx="5318">
                  <c:v>470.07334886089598</c:v>
                </c:pt>
                <c:pt idx="5319">
                  <c:v>470.15888250644872</c:v>
                </c:pt>
                <c:pt idx="5320">
                  <c:v>470.24441563339701</c:v>
                </c:pt>
                <c:pt idx="5321">
                  <c:v>470.32994824184362</c:v>
                </c:pt>
                <c:pt idx="5322">
                  <c:v>470.41548033188798</c:v>
                </c:pt>
                <c:pt idx="5323">
                  <c:v>470.50101190363108</c:v>
                </c:pt>
                <c:pt idx="5324">
                  <c:v>470.58654295717417</c:v>
                </c:pt>
                <c:pt idx="5325">
                  <c:v>470.67207349261702</c:v>
                </c:pt>
                <c:pt idx="5326">
                  <c:v>470.75760351005948</c:v>
                </c:pt>
                <c:pt idx="5327">
                  <c:v>470.84313300960281</c:v>
                </c:pt>
                <c:pt idx="5328">
                  <c:v>470.92866199134772</c:v>
                </c:pt>
                <c:pt idx="5329">
                  <c:v>471.01419045539262</c:v>
                </c:pt>
                <c:pt idx="5330">
                  <c:v>471.0997184018396</c:v>
                </c:pt>
                <c:pt idx="5331">
                  <c:v>471.1852458307892</c:v>
                </c:pt>
                <c:pt idx="5332">
                  <c:v>471.27077274233898</c:v>
                </c:pt>
                <c:pt idx="5333">
                  <c:v>471.35629913659147</c:v>
                </c:pt>
                <c:pt idx="5334">
                  <c:v>471.44182501364679</c:v>
                </c:pt>
                <c:pt idx="5335">
                  <c:v>471.52735037360429</c:v>
                </c:pt>
                <c:pt idx="5336">
                  <c:v>471.61287521656379</c:v>
                </c:pt>
                <c:pt idx="5337">
                  <c:v>471.69839954262551</c:v>
                </c:pt>
                <c:pt idx="5338">
                  <c:v>471.78392335188909</c:v>
                </c:pt>
                <c:pt idx="5339">
                  <c:v>471.86944664445582</c:v>
                </c:pt>
                <c:pt idx="5340">
                  <c:v>471.95496942042399</c:v>
                </c:pt>
                <c:pt idx="5341">
                  <c:v>472.0404916798941</c:v>
                </c:pt>
                <c:pt idx="5342">
                  <c:v>472.12601342296722</c:v>
                </c:pt>
                <c:pt idx="5343">
                  <c:v>472.21153464974032</c:v>
                </c:pt>
                <c:pt idx="5344">
                  <c:v>472.2970553603152</c:v>
                </c:pt>
                <c:pt idx="5345">
                  <c:v>472.38257555479129</c:v>
                </c:pt>
                <c:pt idx="5346">
                  <c:v>472.46809523326812</c:v>
                </c:pt>
                <c:pt idx="5347">
                  <c:v>472.55361439584539</c:v>
                </c:pt>
                <c:pt idx="5348">
                  <c:v>472.63913304262161</c:v>
                </c:pt>
                <c:pt idx="5349">
                  <c:v>472.72465117369802</c:v>
                </c:pt>
                <c:pt idx="5350">
                  <c:v>472.8101687891733</c:v>
                </c:pt>
                <c:pt idx="5351">
                  <c:v>472.89568588914631</c:v>
                </c:pt>
                <c:pt idx="5352">
                  <c:v>472.98120247371799</c:v>
                </c:pt>
                <c:pt idx="5353">
                  <c:v>473.06671854298679</c:v>
                </c:pt>
                <c:pt idx="5354">
                  <c:v>473.15223409705141</c:v>
                </c:pt>
                <c:pt idx="5355">
                  <c:v>473.23774913601233</c:v>
                </c:pt>
                <c:pt idx="5356">
                  <c:v>473.32326365996909</c:v>
                </c:pt>
                <c:pt idx="5357">
                  <c:v>473.40877766901917</c:v>
                </c:pt>
                <c:pt idx="5358">
                  <c:v>473.49429116326428</c:v>
                </c:pt>
                <c:pt idx="5359">
                  <c:v>473.57980414280121</c:v>
                </c:pt>
                <c:pt idx="5360">
                  <c:v>473.66531660772932</c:v>
                </c:pt>
                <c:pt idx="5361">
                  <c:v>473.75082855814992</c:v>
                </c:pt>
                <c:pt idx="5362">
                  <c:v>473.83633999416043</c:v>
                </c:pt>
                <c:pt idx="5363">
                  <c:v>473.92185091586009</c:v>
                </c:pt>
                <c:pt idx="5364">
                  <c:v>474.00736132334652</c:v>
                </c:pt>
                <c:pt idx="5365">
                  <c:v>474.09287121672179</c:v>
                </c:pt>
                <c:pt idx="5366">
                  <c:v>474.17838059608198</c:v>
                </c:pt>
                <c:pt idx="5367">
                  <c:v>474.26388946152741</c:v>
                </c:pt>
                <c:pt idx="5368">
                  <c:v>474.34939781315711</c:v>
                </c:pt>
                <c:pt idx="5369">
                  <c:v>474.43490565106782</c:v>
                </c:pt>
                <c:pt idx="5370">
                  <c:v>474.52041297536022</c:v>
                </c:pt>
                <c:pt idx="5371">
                  <c:v>474.60591978613331</c:v>
                </c:pt>
                <c:pt idx="5372">
                  <c:v>474.69142608348432</c:v>
                </c:pt>
                <c:pt idx="5373">
                  <c:v>474.77693186751259</c:v>
                </c:pt>
                <c:pt idx="5374">
                  <c:v>474.86243713831732</c:v>
                </c:pt>
                <c:pt idx="5375">
                  <c:v>474.94794189599668</c:v>
                </c:pt>
                <c:pt idx="5376">
                  <c:v>475.03344614064821</c:v>
                </c:pt>
                <c:pt idx="5377">
                  <c:v>475.11894987237139</c:v>
                </c:pt>
                <c:pt idx="5378">
                  <c:v>475.20445309126421</c:v>
                </c:pt>
                <c:pt idx="5379">
                  <c:v>475.28995579742679</c:v>
                </c:pt>
                <c:pt idx="5380">
                  <c:v>475.37545799095511</c:v>
                </c:pt>
                <c:pt idx="5381">
                  <c:v>475.4609596719481</c:v>
                </c:pt>
                <c:pt idx="5382">
                  <c:v>475.54646084050501</c:v>
                </c:pt>
                <c:pt idx="5383">
                  <c:v>475.63196149672387</c:v>
                </c:pt>
                <c:pt idx="5384">
                  <c:v>475.7174616407018</c:v>
                </c:pt>
                <c:pt idx="5385">
                  <c:v>475.80296127253899</c:v>
                </c:pt>
                <c:pt idx="5386">
                  <c:v>475.88846039233232</c:v>
                </c:pt>
                <c:pt idx="5387">
                  <c:v>475.97395900017921</c:v>
                </c:pt>
                <c:pt idx="5388">
                  <c:v>476.0594570961793</c:v>
                </c:pt>
                <c:pt idx="5389">
                  <c:v>476.14495468042941</c:v>
                </c:pt>
                <c:pt idx="5390">
                  <c:v>476.23045175302832</c:v>
                </c:pt>
                <c:pt idx="5391">
                  <c:v>476.31594831407398</c:v>
                </c:pt>
                <c:pt idx="5392">
                  <c:v>476.40144436366421</c:v>
                </c:pt>
                <c:pt idx="5393">
                  <c:v>476.48693990189707</c:v>
                </c:pt>
                <c:pt idx="5394">
                  <c:v>476.57243492886943</c:v>
                </c:pt>
                <c:pt idx="5395">
                  <c:v>476.65792944468012</c:v>
                </c:pt>
                <c:pt idx="5396">
                  <c:v>476.74342344942698</c:v>
                </c:pt>
                <c:pt idx="5397">
                  <c:v>476.8289169432075</c:v>
                </c:pt>
                <c:pt idx="5398">
                  <c:v>476.91440992611899</c:v>
                </c:pt>
                <c:pt idx="5399">
                  <c:v>476.99990239826042</c:v>
                </c:pt>
                <c:pt idx="5400">
                  <c:v>477.08539435972722</c:v>
                </c:pt>
                <c:pt idx="5401">
                  <c:v>477.17088581061921</c:v>
                </c:pt>
                <c:pt idx="5402">
                  <c:v>477.25637675103297</c:v>
                </c:pt>
                <c:pt idx="5403">
                  <c:v>477.34186718106599</c:v>
                </c:pt>
                <c:pt idx="5404">
                  <c:v>477.42735710081661</c:v>
                </c:pt>
                <c:pt idx="5405">
                  <c:v>477.51284651038083</c:v>
                </c:pt>
                <c:pt idx="5406">
                  <c:v>477.5983354098563</c:v>
                </c:pt>
                <c:pt idx="5407">
                  <c:v>477.68382379934212</c:v>
                </c:pt>
                <c:pt idx="5408">
                  <c:v>477.76931167893372</c:v>
                </c:pt>
                <c:pt idx="5409">
                  <c:v>477.85479904873029</c:v>
                </c:pt>
                <c:pt idx="5410">
                  <c:v>477.94028590882641</c:v>
                </c:pt>
                <c:pt idx="5411">
                  <c:v>478.02577225932271</c:v>
                </c:pt>
                <c:pt idx="5412">
                  <c:v>478.11125810031319</c:v>
                </c:pt>
                <c:pt idx="5413">
                  <c:v>478.19674343189712</c:v>
                </c:pt>
                <c:pt idx="5414">
                  <c:v>478.28222825417078</c:v>
                </c:pt>
                <c:pt idx="5415">
                  <c:v>478.36771256723159</c:v>
                </c:pt>
                <c:pt idx="5416">
                  <c:v>478.45319637117677</c:v>
                </c:pt>
                <c:pt idx="5417">
                  <c:v>478.53867966610159</c:v>
                </c:pt>
                <c:pt idx="5418">
                  <c:v>478.62416245210579</c:v>
                </c:pt>
                <c:pt idx="5419">
                  <c:v>478.70964472928472</c:v>
                </c:pt>
                <c:pt idx="5420">
                  <c:v>478.79512649773619</c:v>
                </c:pt>
                <c:pt idx="5421">
                  <c:v>478.88060775755503</c:v>
                </c:pt>
                <c:pt idx="5422">
                  <c:v>478.96608850884121</c:v>
                </c:pt>
                <c:pt idx="5423">
                  <c:v>479.05156875168888</c:v>
                </c:pt>
                <c:pt idx="5424">
                  <c:v>479.13704848619642</c:v>
                </c:pt>
                <c:pt idx="5425">
                  <c:v>479.22252771245888</c:v>
                </c:pt>
                <c:pt idx="5426">
                  <c:v>479.30800643057461</c:v>
                </c:pt>
                <c:pt idx="5427">
                  <c:v>479.39348464063909</c:v>
                </c:pt>
                <c:pt idx="5428">
                  <c:v>479.47896234275072</c:v>
                </c:pt>
                <c:pt idx="5429">
                  <c:v>479.56443953700409</c:v>
                </c:pt>
                <c:pt idx="5430">
                  <c:v>479.6499162234976</c:v>
                </c:pt>
                <c:pt idx="5431">
                  <c:v>479.73539240232509</c:v>
                </c:pt>
                <c:pt idx="5432">
                  <c:v>479.82086807358638</c:v>
                </c:pt>
                <c:pt idx="5433">
                  <c:v>479.90634323737493</c:v>
                </c:pt>
                <c:pt idx="5434">
                  <c:v>479.99181789378872</c:v>
                </c:pt>
                <c:pt idx="5435">
                  <c:v>480.07729204292372</c:v>
                </c:pt>
                <c:pt idx="5436">
                  <c:v>480.1627656848766</c:v>
                </c:pt>
                <c:pt idx="5437">
                  <c:v>480.24823881974407</c:v>
                </c:pt>
                <c:pt idx="5438">
                  <c:v>480.33371144762077</c:v>
                </c:pt>
                <c:pt idx="5439">
                  <c:v>480.41918356860521</c:v>
                </c:pt>
                <c:pt idx="5440">
                  <c:v>480.504655182791</c:v>
                </c:pt>
                <c:pt idx="5441">
                  <c:v>480.59012629027558</c:v>
                </c:pt>
                <c:pt idx="5442">
                  <c:v>480.67559689115552</c:v>
                </c:pt>
                <c:pt idx="5443">
                  <c:v>480.76106698552729</c:v>
                </c:pt>
                <c:pt idx="5444">
                  <c:v>480.84653657348508</c:v>
                </c:pt>
                <c:pt idx="5445">
                  <c:v>480.93200565512632</c:v>
                </c:pt>
                <c:pt idx="5446">
                  <c:v>481.0174742305465</c:v>
                </c:pt>
                <c:pt idx="5447">
                  <c:v>481.1029422998418</c:v>
                </c:pt>
                <c:pt idx="5448">
                  <c:v>481.18840986310721</c:v>
                </c:pt>
                <c:pt idx="5449">
                  <c:v>481.27387692044022</c:v>
                </c:pt>
                <c:pt idx="5450">
                  <c:v>481.3593434719362</c:v>
                </c:pt>
                <c:pt idx="5451">
                  <c:v>481.44480951768981</c:v>
                </c:pt>
                <c:pt idx="5452">
                  <c:v>481.53027505779801</c:v>
                </c:pt>
                <c:pt idx="5453">
                  <c:v>481.61574009235602</c:v>
                </c:pt>
                <c:pt idx="5454">
                  <c:v>481.70120462145911</c:v>
                </c:pt>
                <c:pt idx="5455">
                  <c:v>481.78666864520358</c:v>
                </c:pt>
                <c:pt idx="5456">
                  <c:v>481.87213216368542</c:v>
                </c:pt>
                <c:pt idx="5457">
                  <c:v>481.95759517699952</c:v>
                </c:pt>
                <c:pt idx="5458">
                  <c:v>482.04305768524222</c:v>
                </c:pt>
                <c:pt idx="5459">
                  <c:v>482.12851968850782</c:v>
                </c:pt>
                <c:pt idx="5460">
                  <c:v>482.21398118689331</c:v>
                </c:pt>
                <c:pt idx="5461">
                  <c:v>482.29944218049201</c:v>
                </c:pt>
                <c:pt idx="5462">
                  <c:v>482.38490266940039</c:v>
                </c:pt>
                <c:pt idx="5463">
                  <c:v>482.47036265371452</c:v>
                </c:pt>
                <c:pt idx="5464">
                  <c:v>482.55582213352932</c:v>
                </c:pt>
                <c:pt idx="5465">
                  <c:v>482.64128110893961</c:v>
                </c:pt>
                <c:pt idx="5466">
                  <c:v>482.72673958004179</c:v>
                </c:pt>
                <c:pt idx="5467">
                  <c:v>482.81219754692961</c:v>
                </c:pt>
                <c:pt idx="5468">
                  <c:v>482.89765500969901</c:v>
                </c:pt>
                <c:pt idx="5469">
                  <c:v>482.98311196844509</c:v>
                </c:pt>
                <c:pt idx="5470">
                  <c:v>483.0685684232634</c:v>
                </c:pt>
                <c:pt idx="5471">
                  <c:v>483.15402437424842</c:v>
                </c:pt>
                <c:pt idx="5472">
                  <c:v>483.23947982149542</c:v>
                </c:pt>
                <c:pt idx="5473">
                  <c:v>483.32493476509882</c:v>
                </c:pt>
                <c:pt idx="5474">
                  <c:v>483.41038920515501</c:v>
                </c:pt>
                <c:pt idx="5475">
                  <c:v>483.49584314175809</c:v>
                </c:pt>
                <c:pt idx="5476">
                  <c:v>483.581296575002</c:v>
                </c:pt>
                <c:pt idx="5477">
                  <c:v>483.66674950498322</c:v>
                </c:pt>
                <c:pt idx="5478">
                  <c:v>483.75220193179649</c:v>
                </c:pt>
                <c:pt idx="5479">
                  <c:v>483.83765385553551</c:v>
                </c:pt>
                <c:pt idx="5480">
                  <c:v>483.92310527629547</c:v>
                </c:pt>
                <c:pt idx="5481">
                  <c:v>484.00855619417172</c:v>
                </c:pt>
                <c:pt idx="5482">
                  <c:v>484.09400660925883</c:v>
                </c:pt>
                <c:pt idx="5483">
                  <c:v>484.1794565216502</c:v>
                </c:pt>
                <c:pt idx="5484">
                  <c:v>484.26490593144212</c:v>
                </c:pt>
                <c:pt idx="5485">
                  <c:v>484.35035483872809</c:v>
                </c:pt>
                <c:pt idx="5486">
                  <c:v>484.4358032436034</c:v>
                </c:pt>
                <c:pt idx="5487">
                  <c:v>484.52125114616172</c:v>
                </c:pt>
                <c:pt idx="5488">
                  <c:v>484.60669854649848</c:v>
                </c:pt>
                <c:pt idx="5489">
                  <c:v>484.69214544470748</c:v>
                </c:pt>
                <c:pt idx="5490">
                  <c:v>484.77759184088359</c:v>
                </c:pt>
                <c:pt idx="5491">
                  <c:v>484.86303773512128</c:v>
                </c:pt>
                <c:pt idx="5492">
                  <c:v>484.94848312751469</c:v>
                </c:pt>
                <c:pt idx="5493">
                  <c:v>485.03392801815761</c:v>
                </c:pt>
                <c:pt idx="5494">
                  <c:v>485.11937240714508</c:v>
                </c:pt>
                <c:pt idx="5495">
                  <c:v>485.20481629457032</c:v>
                </c:pt>
                <c:pt idx="5496">
                  <c:v>485.29025968052821</c:v>
                </c:pt>
                <c:pt idx="5497">
                  <c:v>485.37570256511361</c:v>
                </c:pt>
                <c:pt idx="5498">
                  <c:v>485.4611449484201</c:v>
                </c:pt>
                <c:pt idx="5499">
                  <c:v>485.546586830541</c:v>
                </c:pt>
                <c:pt idx="5500">
                  <c:v>485.63202821157211</c:v>
                </c:pt>
                <c:pt idx="5501">
                  <c:v>485.71746909160532</c:v>
                </c:pt>
                <c:pt idx="5502">
                  <c:v>485.80290947073661</c:v>
                </c:pt>
                <c:pt idx="5503">
                  <c:v>485.88834934905913</c:v>
                </c:pt>
                <c:pt idx="5504">
                  <c:v>485.97378872666582</c:v>
                </c:pt>
                <c:pt idx="5505">
                  <c:v>486.059227603652</c:v>
                </c:pt>
                <c:pt idx="5506">
                  <c:v>486.14466598011182</c:v>
                </c:pt>
                <c:pt idx="5507">
                  <c:v>486.23010385613691</c:v>
                </c:pt>
                <c:pt idx="5508">
                  <c:v>486.315541231824</c:v>
                </c:pt>
                <c:pt idx="5509">
                  <c:v>486.40097810726422</c:v>
                </c:pt>
                <c:pt idx="5510">
                  <c:v>486.4864144825525</c:v>
                </c:pt>
                <c:pt idx="5511">
                  <c:v>486.57185035778332</c:v>
                </c:pt>
                <c:pt idx="5512">
                  <c:v>486.65728573304898</c:v>
                </c:pt>
                <c:pt idx="5513">
                  <c:v>486.74272060844328</c:v>
                </c:pt>
                <c:pt idx="5514">
                  <c:v>486.82815498405978</c:v>
                </c:pt>
                <c:pt idx="5515">
                  <c:v>486.91358885999392</c:v>
                </c:pt>
                <c:pt idx="5516">
                  <c:v>486.9990222363366</c:v>
                </c:pt>
                <c:pt idx="5517">
                  <c:v>487.0844551131828</c:v>
                </c:pt>
                <c:pt idx="5518">
                  <c:v>487.169887490625</c:v>
                </c:pt>
                <c:pt idx="5519">
                  <c:v>487.25531936875763</c:v>
                </c:pt>
                <c:pt idx="5520">
                  <c:v>487.34075074767333</c:v>
                </c:pt>
                <c:pt idx="5521">
                  <c:v>487.42618162746601</c:v>
                </c:pt>
                <c:pt idx="5522">
                  <c:v>487.51161200822838</c:v>
                </c:pt>
                <c:pt idx="5523">
                  <c:v>487.59704189005402</c:v>
                </c:pt>
                <c:pt idx="5524">
                  <c:v>487.6824712730363</c:v>
                </c:pt>
                <c:pt idx="5525">
                  <c:v>487.76790015726851</c:v>
                </c:pt>
                <c:pt idx="5526">
                  <c:v>487.85332854284349</c:v>
                </c:pt>
                <c:pt idx="5527">
                  <c:v>487.93875642985438</c:v>
                </c:pt>
                <c:pt idx="5528">
                  <c:v>488.02418381839482</c:v>
                </c:pt>
                <c:pt idx="5529">
                  <c:v>488.109610708557</c:v>
                </c:pt>
                <c:pt idx="5530">
                  <c:v>488.19503710043432</c:v>
                </c:pt>
                <c:pt idx="5531">
                  <c:v>488.28046299412068</c:v>
                </c:pt>
                <c:pt idx="5532">
                  <c:v>488.36588838970778</c:v>
                </c:pt>
                <c:pt idx="5533">
                  <c:v>488.45131328728939</c:v>
                </c:pt>
                <c:pt idx="5534">
                  <c:v>488.53673768695751</c:v>
                </c:pt>
                <c:pt idx="5535">
                  <c:v>488.62216158880551</c:v>
                </c:pt>
                <c:pt idx="5536">
                  <c:v>488.70758499292651</c:v>
                </c:pt>
                <c:pt idx="5537">
                  <c:v>488.79300789941362</c:v>
                </c:pt>
                <c:pt idx="5538">
                  <c:v>488.87843030835779</c:v>
                </c:pt>
                <c:pt idx="5539">
                  <c:v>488.963852219854</c:v>
                </c:pt>
                <c:pt idx="5540">
                  <c:v>489.04927363399378</c:v>
                </c:pt>
                <c:pt idx="5541">
                  <c:v>489.13469455087107</c:v>
                </c:pt>
                <c:pt idx="5542">
                  <c:v>489.2201149705748</c:v>
                </c:pt>
                <c:pt idx="5543">
                  <c:v>489.30553489320232</c:v>
                </c:pt>
                <c:pt idx="5544">
                  <c:v>489.3909543188434</c:v>
                </c:pt>
                <c:pt idx="5545">
                  <c:v>489.47637324759108</c:v>
                </c:pt>
                <c:pt idx="5546">
                  <c:v>489.5617916795386</c:v>
                </c:pt>
                <c:pt idx="5547">
                  <c:v>489.64720961477741</c:v>
                </c:pt>
                <c:pt idx="5548">
                  <c:v>489.73262705339943</c:v>
                </c:pt>
                <c:pt idx="5549">
                  <c:v>489.81804399549929</c:v>
                </c:pt>
                <c:pt idx="5550">
                  <c:v>489.90346044116762</c:v>
                </c:pt>
                <c:pt idx="5551">
                  <c:v>489.98887639049701</c:v>
                </c:pt>
                <c:pt idx="5552">
                  <c:v>490.07429184357972</c:v>
                </c:pt>
                <c:pt idx="5553">
                  <c:v>490.15970680050827</c:v>
                </c:pt>
                <c:pt idx="5554">
                  <c:v>490.2451212613754</c:v>
                </c:pt>
                <c:pt idx="5555">
                  <c:v>490.33053522627188</c:v>
                </c:pt>
                <c:pt idx="5556">
                  <c:v>490.41594869529041</c:v>
                </c:pt>
                <c:pt idx="5557">
                  <c:v>490.501361668524</c:v>
                </c:pt>
                <c:pt idx="5558">
                  <c:v>490.58677414606342</c:v>
                </c:pt>
                <c:pt idx="5559">
                  <c:v>490.67218612800161</c:v>
                </c:pt>
                <c:pt idx="5560">
                  <c:v>490.75759761443061</c:v>
                </c:pt>
                <c:pt idx="5561">
                  <c:v>490.84300860544238</c:v>
                </c:pt>
                <c:pt idx="5562">
                  <c:v>490.92841910112821</c:v>
                </c:pt>
                <c:pt idx="5563">
                  <c:v>491.01382910158128</c:v>
                </c:pt>
                <c:pt idx="5564">
                  <c:v>491.09923860689202</c:v>
                </c:pt>
                <c:pt idx="5565">
                  <c:v>491.18464761715222</c:v>
                </c:pt>
                <c:pt idx="5566">
                  <c:v>491.27005613245473</c:v>
                </c:pt>
                <c:pt idx="5567">
                  <c:v>491.35546415289139</c:v>
                </c:pt>
                <c:pt idx="5568">
                  <c:v>491.44087167855452</c:v>
                </c:pt>
                <c:pt idx="5569">
                  <c:v>491.52627870953341</c:v>
                </c:pt>
                <c:pt idx="5570">
                  <c:v>491.61168524592182</c:v>
                </c:pt>
                <c:pt idx="5571">
                  <c:v>491.69709128781119</c:v>
                </c:pt>
                <c:pt idx="5572">
                  <c:v>491.78249683529151</c:v>
                </c:pt>
                <c:pt idx="5573">
                  <c:v>491.86790188845703</c:v>
                </c:pt>
                <c:pt idx="5574">
                  <c:v>491.95330644739693</c:v>
                </c:pt>
                <c:pt idx="5575">
                  <c:v>492.03871051220449</c:v>
                </c:pt>
                <c:pt idx="5576">
                  <c:v>492.1241140829693</c:v>
                </c:pt>
                <c:pt idx="5577">
                  <c:v>492.20951715978453</c:v>
                </c:pt>
                <c:pt idx="5578">
                  <c:v>492.29491974274111</c:v>
                </c:pt>
                <c:pt idx="5579">
                  <c:v>492.38032183192951</c:v>
                </c:pt>
                <c:pt idx="5580">
                  <c:v>492.46572342744332</c:v>
                </c:pt>
                <c:pt idx="5581">
                  <c:v>492.55112452937152</c:v>
                </c:pt>
                <c:pt idx="5582">
                  <c:v>492.63652513780562</c:v>
                </c:pt>
                <c:pt idx="5583">
                  <c:v>492.72192525283708</c:v>
                </c:pt>
                <c:pt idx="5584">
                  <c:v>492.80732487455998</c:v>
                </c:pt>
                <c:pt idx="5585">
                  <c:v>492.89272400306072</c:v>
                </c:pt>
                <c:pt idx="5586">
                  <c:v>492.97812263843377</c:v>
                </c:pt>
                <c:pt idx="5587">
                  <c:v>493.06352078076941</c:v>
                </c:pt>
                <c:pt idx="5588">
                  <c:v>493.14891843015772</c:v>
                </c:pt>
                <c:pt idx="5589">
                  <c:v>493.23431558669131</c:v>
                </c:pt>
                <c:pt idx="5590">
                  <c:v>493.31971225046141</c:v>
                </c:pt>
                <c:pt idx="5591">
                  <c:v>493.40510842155589</c:v>
                </c:pt>
                <c:pt idx="5592">
                  <c:v>493.49050410007038</c:v>
                </c:pt>
                <c:pt idx="5593">
                  <c:v>493.57589928609201</c:v>
                </c:pt>
                <c:pt idx="5594">
                  <c:v>493.66129397971213</c:v>
                </c:pt>
                <c:pt idx="5595">
                  <c:v>493.74668818102361</c:v>
                </c:pt>
                <c:pt idx="5596">
                  <c:v>493.83208189011577</c:v>
                </c:pt>
                <c:pt idx="5597">
                  <c:v>493.91747510708029</c:v>
                </c:pt>
                <c:pt idx="5598">
                  <c:v>494.00286783200721</c:v>
                </c:pt>
                <c:pt idx="5599">
                  <c:v>494.08826006498759</c:v>
                </c:pt>
                <c:pt idx="5600">
                  <c:v>494.17365180611102</c:v>
                </c:pt>
                <c:pt idx="5601">
                  <c:v>494.25904305546999</c:v>
                </c:pt>
                <c:pt idx="5602">
                  <c:v>494.34443381315401</c:v>
                </c:pt>
                <c:pt idx="5603">
                  <c:v>494.42982407925399</c:v>
                </c:pt>
                <c:pt idx="5604">
                  <c:v>494.51521385386002</c:v>
                </c:pt>
                <c:pt idx="5605">
                  <c:v>494.60060313706282</c:v>
                </c:pt>
                <c:pt idx="5606">
                  <c:v>494.68599192895351</c:v>
                </c:pt>
                <c:pt idx="5607">
                  <c:v>494.7713802296218</c:v>
                </c:pt>
                <c:pt idx="5608">
                  <c:v>494.85676803915919</c:v>
                </c:pt>
                <c:pt idx="5609">
                  <c:v>494.94215535765409</c:v>
                </c:pt>
                <c:pt idx="5610">
                  <c:v>495.02754218519851</c:v>
                </c:pt>
                <c:pt idx="5611">
                  <c:v>495.11292852188222</c:v>
                </c:pt>
                <c:pt idx="5612">
                  <c:v>495.1983143677956</c:v>
                </c:pt>
                <c:pt idx="5613">
                  <c:v>495.28369972302869</c:v>
                </c:pt>
                <c:pt idx="5614">
                  <c:v>495.36908458767272</c:v>
                </c:pt>
                <c:pt idx="5615">
                  <c:v>495.45446896181642</c:v>
                </c:pt>
                <c:pt idx="5616">
                  <c:v>495.53985284555159</c:v>
                </c:pt>
                <c:pt idx="5617">
                  <c:v>495.62523623896732</c:v>
                </c:pt>
                <c:pt idx="5618">
                  <c:v>495.71061914215329</c:v>
                </c:pt>
                <c:pt idx="5619">
                  <c:v>495.79600155519972</c:v>
                </c:pt>
                <c:pt idx="5620">
                  <c:v>495.88138347819722</c:v>
                </c:pt>
                <c:pt idx="5621">
                  <c:v>495.966764911236</c:v>
                </c:pt>
                <c:pt idx="5622">
                  <c:v>496.0521458544053</c:v>
                </c:pt>
                <c:pt idx="5623">
                  <c:v>496.13752630779578</c:v>
                </c:pt>
                <c:pt idx="5624">
                  <c:v>496.22290627149641</c:v>
                </c:pt>
                <c:pt idx="5625">
                  <c:v>496.3082857455974</c:v>
                </c:pt>
                <c:pt idx="5626">
                  <c:v>496.39366473018958</c:v>
                </c:pt>
                <c:pt idx="5627">
                  <c:v>496.4790432253622</c:v>
                </c:pt>
                <c:pt idx="5628">
                  <c:v>496.56442123120428</c:v>
                </c:pt>
                <c:pt idx="5629">
                  <c:v>496.64979874780568</c:v>
                </c:pt>
                <c:pt idx="5630">
                  <c:v>496.73517577525678</c:v>
                </c:pt>
                <c:pt idx="5631">
                  <c:v>496.820552313647</c:v>
                </c:pt>
                <c:pt idx="5632">
                  <c:v>496.90592836306689</c:v>
                </c:pt>
                <c:pt idx="5633">
                  <c:v>496.99130392360343</c:v>
                </c:pt>
                <c:pt idx="5634">
                  <c:v>497.0766789953488</c:v>
                </c:pt>
                <c:pt idx="5635">
                  <c:v>497.16205357839209</c:v>
                </c:pt>
                <c:pt idx="5636">
                  <c:v>497.24742767282152</c:v>
                </c:pt>
                <c:pt idx="5637">
                  <c:v>497.33280127872791</c:v>
                </c:pt>
                <c:pt idx="5638">
                  <c:v>497.41817439619979</c:v>
                </c:pt>
                <c:pt idx="5639">
                  <c:v>497.50354702532809</c:v>
                </c:pt>
                <c:pt idx="5640">
                  <c:v>497.58891916620053</c:v>
                </c:pt>
                <c:pt idx="5641">
                  <c:v>497.67429081890617</c:v>
                </c:pt>
                <c:pt idx="5642">
                  <c:v>497.75966198353632</c:v>
                </c:pt>
                <c:pt idx="5643">
                  <c:v>497.84503266017907</c:v>
                </c:pt>
                <c:pt idx="5644">
                  <c:v>497.93040284892339</c:v>
                </c:pt>
                <c:pt idx="5645">
                  <c:v>498.01577254985932</c:v>
                </c:pt>
                <c:pt idx="5646">
                  <c:v>498.10114176307468</c:v>
                </c:pt>
                <c:pt idx="5647">
                  <c:v>498.18651048866042</c:v>
                </c:pt>
                <c:pt idx="5648">
                  <c:v>498.27187872670441</c:v>
                </c:pt>
                <c:pt idx="5649">
                  <c:v>498.35724647729671</c:v>
                </c:pt>
                <c:pt idx="5650">
                  <c:v>498.44261374052542</c:v>
                </c:pt>
                <c:pt idx="5651">
                  <c:v>498.52798051648051</c:v>
                </c:pt>
                <c:pt idx="5652">
                  <c:v>498.61334680524982</c:v>
                </c:pt>
                <c:pt idx="5653">
                  <c:v>498.69871260692292</c:v>
                </c:pt>
                <c:pt idx="5654">
                  <c:v>498.7840779215889</c:v>
                </c:pt>
                <c:pt idx="5655">
                  <c:v>498.86944274933762</c:v>
                </c:pt>
                <c:pt idx="5656">
                  <c:v>498.95480709025588</c:v>
                </c:pt>
                <c:pt idx="5657">
                  <c:v>499.0401709444335</c:v>
                </c:pt>
                <c:pt idx="5658">
                  <c:v>499.12553431195971</c:v>
                </c:pt>
                <c:pt idx="5659">
                  <c:v>499.21089719292257</c:v>
                </c:pt>
                <c:pt idx="5660">
                  <c:v>499.29625958741161</c:v>
                </c:pt>
                <c:pt idx="5661">
                  <c:v>499.38162149551471</c:v>
                </c:pt>
                <c:pt idx="5662">
                  <c:v>499.46698291732099</c:v>
                </c:pt>
                <c:pt idx="5663">
                  <c:v>499.55234385291891</c:v>
                </c:pt>
                <c:pt idx="5664">
                  <c:v>499.63770430239703</c:v>
                </c:pt>
                <c:pt idx="5665">
                  <c:v>499.72306426584379</c:v>
                </c:pt>
                <c:pt idx="5666">
                  <c:v>499.80842374334941</c:v>
                </c:pt>
                <c:pt idx="5667">
                  <c:v>499.89378273500029</c:v>
                </c:pt>
                <c:pt idx="5668">
                  <c:v>499.97914124088612</c:v>
                </c:pt>
                <c:pt idx="5669">
                  <c:v>500.06449926109451</c:v>
                </c:pt>
                <c:pt idx="5670">
                  <c:v>500.14985679571458</c:v>
                </c:pt>
                <c:pt idx="5671">
                  <c:v>500.23521384483399</c:v>
                </c:pt>
                <c:pt idx="5672">
                  <c:v>500.32057040854221</c:v>
                </c:pt>
                <c:pt idx="5673">
                  <c:v>500.40592648692723</c:v>
                </c:pt>
                <c:pt idx="5674">
                  <c:v>500.49128208007551</c:v>
                </c:pt>
                <c:pt idx="5675">
                  <c:v>500.57663718807851</c:v>
                </c:pt>
                <c:pt idx="5676">
                  <c:v>500.66199181102201</c:v>
                </c:pt>
                <c:pt idx="5677">
                  <c:v>500.74734594899542</c:v>
                </c:pt>
                <c:pt idx="5678">
                  <c:v>500.83269960208588</c:v>
                </c:pt>
                <c:pt idx="5679">
                  <c:v>500.91805277038321</c:v>
                </c:pt>
                <c:pt idx="5680">
                  <c:v>501.00340545397381</c:v>
                </c:pt>
                <c:pt idx="5681">
                  <c:v>501.08875765294641</c:v>
                </c:pt>
                <c:pt idx="5682">
                  <c:v>501.17410936738958</c:v>
                </c:pt>
                <c:pt idx="5683">
                  <c:v>501.25946059739078</c:v>
                </c:pt>
                <c:pt idx="5684">
                  <c:v>501.34481134303832</c:v>
                </c:pt>
                <c:pt idx="5685">
                  <c:v>501.43016160441891</c:v>
                </c:pt>
                <c:pt idx="5686">
                  <c:v>501.51551138162222</c:v>
                </c:pt>
                <c:pt idx="5687">
                  <c:v>501.60086067473532</c:v>
                </c:pt>
                <c:pt idx="5688">
                  <c:v>501.68620948384569</c:v>
                </c:pt>
                <c:pt idx="5689">
                  <c:v>501.77155780904161</c:v>
                </c:pt>
                <c:pt idx="5690">
                  <c:v>501.85690565041182</c:v>
                </c:pt>
                <c:pt idx="5691">
                  <c:v>501.94225300804197</c:v>
                </c:pt>
                <c:pt idx="5692">
                  <c:v>502.02759988202109</c:v>
                </c:pt>
                <c:pt idx="5693">
                  <c:v>502.11294627243842</c:v>
                </c:pt>
                <c:pt idx="5694">
                  <c:v>502.19829217937769</c:v>
                </c:pt>
                <c:pt idx="5695">
                  <c:v>502.28363760293001</c:v>
                </c:pt>
                <c:pt idx="5696">
                  <c:v>502.36898254318231</c:v>
                </c:pt>
                <c:pt idx="5697">
                  <c:v>502.45432700022099</c:v>
                </c:pt>
                <c:pt idx="5698">
                  <c:v>502.53967097413488</c:v>
                </c:pt>
                <c:pt idx="5699">
                  <c:v>502.62501446500988</c:v>
                </c:pt>
                <c:pt idx="5700">
                  <c:v>502.71035747293467</c:v>
                </c:pt>
                <c:pt idx="5701">
                  <c:v>502.79569999799651</c:v>
                </c:pt>
                <c:pt idx="5702">
                  <c:v>502.88104204028377</c:v>
                </c:pt>
                <c:pt idx="5703">
                  <c:v>502.96638359988128</c:v>
                </c:pt>
                <c:pt idx="5704">
                  <c:v>503.05172467687879</c:v>
                </c:pt>
                <c:pt idx="5705">
                  <c:v>503.13706527136418</c:v>
                </c:pt>
                <c:pt idx="5706">
                  <c:v>503.2224053834214</c:v>
                </c:pt>
                <c:pt idx="5707">
                  <c:v>503.30774501314102</c:v>
                </c:pt>
                <c:pt idx="5708">
                  <c:v>503.39308416060771</c:v>
                </c:pt>
                <c:pt idx="5709">
                  <c:v>503.47842282591182</c:v>
                </c:pt>
                <c:pt idx="5710">
                  <c:v>503.56376100913701</c:v>
                </c:pt>
                <c:pt idx="5711">
                  <c:v>503.6490987103723</c:v>
                </c:pt>
                <c:pt idx="5712">
                  <c:v>503.73443592970449</c:v>
                </c:pt>
                <c:pt idx="5713">
                  <c:v>503.81977266722129</c:v>
                </c:pt>
                <c:pt idx="5714">
                  <c:v>503.90510892300898</c:v>
                </c:pt>
                <c:pt idx="5715">
                  <c:v>503.99044469715551</c:v>
                </c:pt>
                <c:pt idx="5716">
                  <c:v>504.07577998974631</c:v>
                </c:pt>
                <c:pt idx="5717">
                  <c:v>504.1611148008692</c:v>
                </c:pt>
                <c:pt idx="5718">
                  <c:v>504.24644913061189</c:v>
                </c:pt>
                <c:pt idx="5719">
                  <c:v>504.3317829790592</c:v>
                </c:pt>
                <c:pt idx="5720">
                  <c:v>504.41711634629968</c:v>
                </c:pt>
                <c:pt idx="5721">
                  <c:v>504.5024492324207</c:v>
                </c:pt>
                <c:pt idx="5722">
                  <c:v>504.58778163750662</c:v>
                </c:pt>
                <c:pt idx="5723">
                  <c:v>504.67311356164618</c:v>
                </c:pt>
                <c:pt idx="5724">
                  <c:v>504.75844500492661</c:v>
                </c:pt>
                <c:pt idx="5725">
                  <c:v>504.84377596743269</c:v>
                </c:pt>
                <c:pt idx="5726">
                  <c:v>504.92910644925138</c:v>
                </c:pt>
                <c:pt idx="5727">
                  <c:v>505.01443645047141</c:v>
                </c:pt>
                <c:pt idx="5728">
                  <c:v>505.09976597117782</c:v>
                </c:pt>
                <c:pt idx="5729">
                  <c:v>505.18509501145672</c:v>
                </c:pt>
                <c:pt idx="5730">
                  <c:v>505.27042357139561</c:v>
                </c:pt>
                <c:pt idx="5731">
                  <c:v>505.35575165108071</c:v>
                </c:pt>
                <c:pt idx="5732">
                  <c:v>505.44107925059791</c:v>
                </c:pt>
                <c:pt idx="5733">
                  <c:v>505.52640637003532</c:v>
                </c:pt>
                <c:pt idx="5734">
                  <c:v>505.6117330094774</c:v>
                </c:pt>
                <c:pt idx="5735">
                  <c:v>505.69705916901262</c:v>
                </c:pt>
                <c:pt idx="5736">
                  <c:v>505.78238484872543</c:v>
                </c:pt>
                <c:pt idx="5737">
                  <c:v>505.86771004870309</c:v>
                </c:pt>
                <c:pt idx="5738">
                  <c:v>505.95303476903229</c:v>
                </c:pt>
                <c:pt idx="5739">
                  <c:v>506.038359009798</c:v>
                </c:pt>
                <c:pt idx="5740">
                  <c:v>506.1236827710872</c:v>
                </c:pt>
                <c:pt idx="5741">
                  <c:v>506.20900605298652</c:v>
                </c:pt>
                <c:pt idx="5742">
                  <c:v>506.29432885558259</c:v>
                </c:pt>
                <c:pt idx="5743">
                  <c:v>506.37965117895999</c:v>
                </c:pt>
                <c:pt idx="5744">
                  <c:v>506.46497302320472</c:v>
                </c:pt>
                <c:pt idx="5745">
                  <c:v>506.55029438840569</c:v>
                </c:pt>
                <c:pt idx="5746">
                  <c:v>506.63561527464589</c:v>
                </c:pt>
                <c:pt idx="5747">
                  <c:v>506.72093568201302</c:v>
                </c:pt>
                <c:pt idx="5748">
                  <c:v>506.80625561059333</c:v>
                </c:pt>
                <c:pt idx="5749">
                  <c:v>506.89157506046979</c:v>
                </c:pt>
                <c:pt idx="5750">
                  <c:v>506.976894031732</c:v>
                </c:pt>
                <c:pt idx="5751">
                  <c:v>507.06221252446528</c:v>
                </c:pt>
                <c:pt idx="5752">
                  <c:v>507.14753053875432</c:v>
                </c:pt>
                <c:pt idx="5753">
                  <c:v>507.23284807468451</c:v>
                </c:pt>
                <c:pt idx="5754">
                  <c:v>507.31816513234241</c:v>
                </c:pt>
                <c:pt idx="5755">
                  <c:v>507.40348171181512</c:v>
                </c:pt>
                <c:pt idx="5756">
                  <c:v>507.48879781318709</c:v>
                </c:pt>
                <c:pt idx="5757">
                  <c:v>507.57411343654383</c:v>
                </c:pt>
                <c:pt idx="5758">
                  <c:v>507.65942858197121</c:v>
                </c:pt>
                <c:pt idx="5759">
                  <c:v>507.7447432495556</c:v>
                </c:pt>
                <c:pt idx="5760">
                  <c:v>507.83005743938202</c:v>
                </c:pt>
                <c:pt idx="5761">
                  <c:v>507.91537115153528</c:v>
                </c:pt>
                <c:pt idx="5762">
                  <c:v>508.00068438610379</c:v>
                </c:pt>
                <c:pt idx="5763">
                  <c:v>508.08599714316938</c:v>
                </c:pt>
                <c:pt idx="5764">
                  <c:v>508.17130942282068</c:v>
                </c:pt>
                <c:pt idx="5765">
                  <c:v>508.25662122514069</c:v>
                </c:pt>
                <c:pt idx="5766">
                  <c:v>508.34193255021711</c:v>
                </c:pt>
                <c:pt idx="5767">
                  <c:v>508.4272433981335</c:v>
                </c:pt>
                <c:pt idx="5768">
                  <c:v>508.51255376897637</c:v>
                </c:pt>
                <c:pt idx="5769">
                  <c:v>508.5978636628314</c:v>
                </c:pt>
                <c:pt idx="5770">
                  <c:v>508.68317307978282</c:v>
                </c:pt>
                <c:pt idx="5771">
                  <c:v>508.76848201991709</c:v>
                </c:pt>
                <c:pt idx="5772">
                  <c:v>508.85379048331839</c:v>
                </c:pt>
                <c:pt idx="5773">
                  <c:v>508.93909847007188</c:v>
                </c:pt>
                <c:pt idx="5774">
                  <c:v>509.02440598026402</c:v>
                </c:pt>
                <c:pt idx="5775">
                  <c:v>509.10971301398001</c:v>
                </c:pt>
                <c:pt idx="5776">
                  <c:v>509.19501957130251</c:v>
                </c:pt>
                <c:pt idx="5777">
                  <c:v>509.2803256523199</c:v>
                </c:pt>
                <c:pt idx="5778">
                  <c:v>509.36563125711609</c:v>
                </c:pt>
                <c:pt idx="5779">
                  <c:v>509.4509363857747</c:v>
                </c:pt>
                <c:pt idx="5780">
                  <c:v>509.5362410383832</c:v>
                </c:pt>
                <c:pt idx="5781">
                  <c:v>509.62154521502413</c:v>
                </c:pt>
                <c:pt idx="5782">
                  <c:v>509.70684891578458</c:v>
                </c:pt>
                <c:pt idx="5783">
                  <c:v>509.79215214074799</c:v>
                </c:pt>
                <c:pt idx="5784">
                  <c:v>509.87745489000042</c:v>
                </c:pt>
                <c:pt idx="5785">
                  <c:v>509.96275716362578</c:v>
                </c:pt>
                <c:pt idx="5786">
                  <c:v>510.04805896171001</c:v>
                </c:pt>
                <c:pt idx="5787">
                  <c:v>510.13336028433707</c:v>
                </c:pt>
                <c:pt idx="5788">
                  <c:v>510.21866113159331</c:v>
                </c:pt>
                <c:pt idx="5789">
                  <c:v>510.30396150356052</c:v>
                </c:pt>
                <c:pt idx="5790">
                  <c:v>510.38926140032498</c:v>
                </c:pt>
                <c:pt idx="5791">
                  <c:v>510.474560821973</c:v>
                </c:pt>
                <c:pt idx="5792">
                  <c:v>510.55985976858699</c:v>
                </c:pt>
                <c:pt idx="5793">
                  <c:v>510.64515824025278</c:v>
                </c:pt>
                <c:pt idx="5794">
                  <c:v>510.73045623705542</c:v>
                </c:pt>
                <c:pt idx="5795">
                  <c:v>510.81575375907693</c:v>
                </c:pt>
                <c:pt idx="5796">
                  <c:v>510.90105080640552</c:v>
                </c:pt>
                <c:pt idx="5797">
                  <c:v>510.98634737912198</c:v>
                </c:pt>
                <c:pt idx="5798">
                  <c:v>511.07164347731481</c:v>
                </c:pt>
                <c:pt idx="5799">
                  <c:v>511.15693910106529</c:v>
                </c:pt>
                <c:pt idx="5800">
                  <c:v>511.24223425045932</c:v>
                </c:pt>
                <c:pt idx="5801">
                  <c:v>511.32752892558028</c:v>
                </c:pt>
                <c:pt idx="5802">
                  <c:v>511.41282312651367</c:v>
                </c:pt>
                <c:pt idx="5803">
                  <c:v>511.49811685334328</c:v>
                </c:pt>
                <c:pt idx="5804">
                  <c:v>511.58341010615402</c:v>
                </c:pt>
                <c:pt idx="5805">
                  <c:v>511.6687028850298</c:v>
                </c:pt>
                <c:pt idx="5806">
                  <c:v>511.75399519005521</c:v>
                </c:pt>
                <c:pt idx="5807">
                  <c:v>511.8392870213134</c:v>
                </c:pt>
                <c:pt idx="5808">
                  <c:v>511.92457837888901</c:v>
                </c:pt>
                <c:pt idx="5809">
                  <c:v>512.00986926286805</c:v>
                </c:pt>
                <c:pt idx="5810">
                  <c:v>512.09515967333152</c:v>
                </c:pt>
                <c:pt idx="5811">
                  <c:v>512.18044961036651</c:v>
                </c:pt>
                <c:pt idx="5812">
                  <c:v>512.26573907405407</c:v>
                </c:pt>
                <c:pt idx="5813">
                  <c:v>512.35102806448162</c:v>
                </c:pt>
                <c:pt idx="5814">
                  <c:v>512.43631658173081</c:v>
                </c:pt>
                <c:pt idx="5815">
                  <c:v>512.52160462588654</c:v>
                </c:pt>
                <c:pt idx="5816">
                  <c:v>512.60689219703215</c:v>
                </c:pt>
                <c:pt idx="5817">
                  <c:v>512.6921792952528</c:v>
                </c:pt>
                <c:pt idx="5818">
                  <c:v>512.77746592063158</c:v>
                </c:pt>
                <c:pt idx="5819">
                  <c:v>512.86275207325207</c:v>
                </c:pt>
                <c:pt idx="5820">
                  <c:v>512.94803775319906</c:v>
                </c:pt>
                <c:pt idx="5821">
                  <c:v>513.03332296055544</c:v>
                </c:pt>
                <c:pt idx="5822">
                  <c:v>513.11860769540431</c:v>
                </c:pt>
                <c:pt idx="5823">
                  <c:v>513.20389195783196</c:v>
                </c:pt>
                <c:pt idx="5824">
                  <c:v>513.28917574792001</c:v>
                </c:pt>
                <c:pt idx="5825">
                  <c:v>513.37445906575351</c:v>
                </c:pt>
                <c:pt idx="5826">
                  <c:v>513.45974191141477</c:v>
                </c:pt>
                <c:pt idx="5827">
                  <c:v>513.54502428498779</c:v>
                </c:pt>
                <c:pt idx="5828">
                  <c:v>513.63030618655785</c:v>
                </c:pt>
                <c:pt idx="5829">
                  <c:v>513.71558761620656</c:v>
                </c:pt>
                <c:pt idx="5830">
                  <c:v>513.80086857401739</c:v>
                </c:pt>
                <c:pt idx="5831">
                  <c:v>513.88614906007604</c:v>
                </c:pt>
                <c:pt idx="5832">
                  <c:v>513.97142907446403</c:v>
                </c:pt>
                <c:pt idx="5833">
                  <c:v>514.05670861726537</c:v>
                </c:pt>
                <c:pt idx="5834">
                  <c:v>514.14198768856386</c:v>
                </c:pt>
                <c:pt idx="5835">
                  <c:v>514.22726628844168</c:v>
                </c:pt>
                <c:pt idx="5836">
                  <c:v>514.31254441698388</c:v>
                </c:pt>
                <c:pt idx="5837">
                  <c:v>514.39782207427379</c:v>
                </c:pt>
                <c:pt idx="5838">
                  <c:v>514.48309926039371</c:v>
                </c:pt>
                <c:pt idx="5839">
                  <c:v>514.56837597542653</c:v>
                </c:pt>
                <c:pt idx="5840">
                  <c:v>514.65365221945706</c:v>
                </c:pt>
                <c:pt idx="5841">
                  <c:v>514.73892799256805</c:v>
                </c:pt>
                <c:pt idx="5842">
                  <c:v>514.82420329484182</c:v>
                </c:pt>
                <c:pt idx="5843">
                  <c:v>514.90947812636227</c:v>
                </c:pt>
                <c:pt idx="5844">
                  <c:v>514.99475248721205</c:v>
                </c:pt>
                <c:pt idx="5845">
                  <c:v>515.08002637747506</c:v>
                </c:pt>
                <c:pt idx="5846">
                  <c:v>515.16529979723396</c:v>
                </c:pt>
                <c:pt idx="5847">
                  <c:v>515.25057274657274</c:v>
                </c:pt>
                <c:pt idx="5848">
                  <c:v>515.33584522557305</c:v>
                </c:pt>
                <c:pt idx="5849">
                  <c:v>515.42111723431867</c:v>
                </c:pt>
                <c:pt idx="5850">
                  <c:v>515.50638877289225</c:v>
                </c:pt>
                <c:pt idx="5851">
                  <c:v>515.59165984137644</c:v>
                </c:pt>
                <c:pt idx="5852">
                  <c:v>515.67693043985503</c:v>
                </c:pt>
                <c:pt idx="5853">
                  <c:v>515.76220056841066</c:v>
                </c:pt>
                <c:pt idx="5854">
                  <c:v>515.84747022712645</c:v>
                </c:pt>
                <c:pt idx="5855">
                  <c:v>515.93273941608368</c:v>
                </c:pt>
                <c:pt idx="5856">
                  <c:v>516.01800813536704</c:v>
                </c:pt>
                <c:pt idx="5857">
                  <c:v>516.10327638505896</c:v>
                </c:pt>
                <c:pt idx="5858">
                  <c:v>516.18854416524084</c:v>
                </c:pt>
                <c:pt idx="5859">
                  <c:v>516.27381147599601</c:v>
                </c:pt>
                <c:pt idx="5860">
                  <c:v>516.3590783174094</c:v>
                </c:pt>
                <c:pt idx="5861">
                  <c:v>516.44434468956081</c:v>
                </c:pt>
                <c:pt idx="5862">
                  <c:v>516.52961059253346</c:v>
                </c:pt>
                <c:pt idx="5863">
                  <c:v>516.61487602641103</c:v>
                </c:pt>
                <c:pt idx="5864">
                  <c:v>516.70014099127468</c:v>
                </c:pt>
                <c:pt idx="5865">
                  <c:v>516.78540548720844</c:v>
                </c:pt>
                <c:pt idx="5866">
                  <c:v>516.87066951429347</c:v>
                </c:pt>
                <c:pt idx="5867">
                  <c:v>516.95593307261458</c:v>
                </c:pt>
                <c:pt idx="5868">
                  <c:v>517.04119616225103</c:v>
                </c:pt>
                <c:pt idx="5869">
                  <c:v>517.12645878328738</c:v>
                </c:pt>
                <c:pt idx="5870">
                  <c:v>517.2117209358056</c:v>
                </c:pt>
                <c:pt idx="5871">
                  <c:v>517.29698261988835</c:v>
                </c:pt>
                <c:pt idx="5872">
                  <c:v>517.38224383561669</c:v>
                </c:pt>
                <c:pt idx="5873">
                  <c:v>517.4675045830744</c:v>
                </c:pt>
                <c:pt idx="5874">
                  <c:v>517.55276486234243</c:v>
                </c:pt>
                <c:pt idx="5875">
                  <c:v>517.63802467350456</c:v>
                </c:pt>
                <c:pt idx="5876">
                  <c:v>517.72328401664197</c:v>
                </c:pt>
                <c:pt idx="5877">
                  <c:v>517.80854289183799</c:v>
                </c:pt>
                <c:pt idx="5878">
                  <c:v>517.89380129917356</c:v>
                </c:pt>
                <c:pt idx="5879">
                  <c:v>517.97905923873145</c:v>
                </c:pt>
                <c:pt idx="5880">
                  <c:v>518.06431671059363</c:v>
                </c:pt>
                <c:pt idx="5881">
                  <c:v>518.14957371484172</c:v>
                </c:pt>
                <c:pt idx="5882">
                  <c:v>518.23483025155883</c:v>
                </c:pt>
                <c:pt idx="5883">
                  <c:v>518.32008632082682</c:v>
                </c:pt>
                <c:pt idx="5884">
                  <c:v>518.40534192272651</c:v>
                </c:pt>
                <c:pt idx="5885">
                  <c:v>518.49059705734101</c:v>
                </c:pt>
                <c:pt idx="5886">
                  <c:v>518.57585172475251</c:v>
                </c:pt>
                <c:pt idx="5887">
                  <c:v>518.66110592504162</c:v>
                </c:pt>
                <c:pt idx="5888">
                  <c:v>518.74635965829134</c:v>
                </c:pt>
                <c:pt idx="5889">
                  <c:v>518.83161292458283</c:v>
                </c:pt>
                <c:pt idx="5890">
                  <c:v>518.91686572399863</c:v>
                </c:pt>
                <c:pt idx="5891">
                  <c:v>519.00211805662116</c:v>
                </c:pt>
                <c:pt idx="5892">
                  <c:v>519.08736992253057</c:v>
                </c:pt>
                <c:pt idx="5893">
                  <c:v>519.17262132180917</c:v>
                </c:pt>
                <c:pt idx="5894">
                  <c:v>519.25787225453917</c:v>
                </c:pt>
                <c:pt idx="5895">
                  <c:v>519.3431227208016</c:v>
                </c:pt>
                <c:pt idx="5896">
                  <c:v>519.4283727206797</c:v>
                </c:pt>
                <c:pt idx="5897">
                  <c:v>519.51362225425237</c:v>
                </c:pt>
                <c:pt idx="5898">
                  <c:v>519.59887132160361</c:v>
                </c:pt>
                <c:pt idx="5899">
                  <c:v>519.68411992281358</c:v>
                </c:pt>
                <c:pt idx="5900">
                  <c:v>519.76936805796458</c:v>
                </c:pt>
                <c:pt idx="5901">
                  <c:v>519.85461572713848</c:v>
                </c:pt>
                <c:pt idx="5902">
                  <c:v>519.93986293041667</c:v>
                </c:pt>
                <c:pt idx="5903">
                  <c:v>520.02510966788043</c:v>
                </c:pt>
                <c:pt idx="5904">
                  <c:v>520.11035593960924</c:v>
                </c:pt>
                <c:pt idx="5905">
                  <c:v>520.19560174568767</c:v>
                </c:pt>
                <c:pt idx="5906">
                  <c:v>520.28084708619565</c:v>
                </c:pt>
                <c:pt idx="5907">
                  <c:v>520.36609196121447</c:v>
                </c:pt>
                <c:pt idx="5908">
                  <c:v>520.45133637082699</c:v>
                </c:pt>
                <c:pt idx="5909">
                  <c:v>520.53658031511179</c:v>
                </c:pt>
                <c:pt idx="5910">
                  <c:v>520.62182379415208</c:v>
                </c:pt>
                <c:pt idx="5911">
                  <c:v>520.70706680802869</c:v>
                </c:pt>
                <c:pt idx="5912">
                  <c:v>520.79230935682165</c:v>
                </c:pt>
                <c:pt idx="5913">
                  <c:v>520.87755144061441</c:v>
                </c:pt>
                <c:pt idx="5914">
                  <c:v>520.96279305948633</c:v>
                </c:pt>
                <c:pt idx="5915">
                  <c:v>521.04803421352051</c:v>
                </c:pt>
                <c:pt idx="5916">
                  <c:v>521.13327490279551</c:v>
                </c:pt>
                <c:pt idx="5917">
                  <c:v>521.21851512739374</c:v>
                </c:pt>
                <c:pt idx="5918">
                  <c:v>521.30375488739662</c:v>
                </c:pt>
                <c:pt idx="5919">
                  <c:v>521.3889941828844</c:v>
                </c:pt>
                <c:pt idx="5920">
                  <c:v>521.47423301393871</c:v>
                </c:pt>
                <c:pt idx="5921">
                  <c:v>521.55947138064096</c:v>
                </c:pt>
                <c:pt idx="5922">
                  <c:v>521.6447092830698</c:v>
                </c:pt>
                <c:pt idx="5923">
                  <c:v>521.72994672130812</c:v>
                </c:pt>
                <c:pt idx="5924">
                  <c:v>521.81518369543767</c:v>
                </c:pt>
                <c:pt idx="5925">
                  <c:v>521.90042020553699</c:v>
                </c:pt>
                <c:pt idx="5926">
                  <c:v>521.98565625168806</c:v>
                </c:pt>
                <c:pt idx="5927">
                  <c:v>522.07089183397295</c:v>
                </c:pt>
                <c:pt idx="5928">
                  <c:v>522.15612695246932</c:v>
                </c:pt>
                <c:pt idx="5929">
                  <c:v>522.24136160726096</c:v>
                </c:pt>
                <c:pt idx="5930">
                  <c:v>522.3265957984263</c:v>
                </c:pt>
                <c:pt idx="5931">
                  <c:v>522.41182952604754</c:v>
                </c:pt>
                <c:pt idx="5932">
                  <c:v>522.49706279020472</c:v>
                </c:pt>
                <c:pt idx="5933">
                  <c:v>522.5822955909789</c:v>
                </c:pt>
                <c:pt idx="5934">
                  <c:v>522.66752792845068</c:v>
                </c:pt>
                <c:pt idx="5935">
                  <c:v>522.75275980270146</c:v>
                </c:pt>
                <c:pt idx="5936">
                  <c:v>522.83799121380946</c:v>
                </c:pt>
                <c:pt idx="5937">
                  <c:v>522.92322216185539</c:v>
                </c:pt>
                <c:pt idx="5938">
                  <c:v>523.00845264692305</c:v>
                </c:pt>
                <c:pt idx="5939">
                  <c:v>523.09368266909041</c:v>
                </c:pt>
                <c:pt idx="5940">
                  <c:v>523.17891222843764</c:v>
                </c:pt>
                <c:pt idx="5941">
                  <c:v>523.26414132504544</c:v>
                </c:pt>
                <c:pt idx="5942">
                  <c:v>523.34936995899511</c:v>
                </c:pt>
                <c:pt idx="5943">
                  <c:v>523.43459813036657</c:v>
                </c:pt>
                <c:pt idx="5944">
                  <c:v>523.51982583923927</c:v>
                </c:pt>
                <c:pt idx="5945">
                  <c:v>523.60505308569464</c:v>
                </c:pt>
                <c:pt idx="5946">
                  <c:v>523.69027986981314</c:v>
                </c:pt>
                <c:pt idx="5947">
                  <c:v>523.77550619167437</c:v>
                </c:pt>
                <c:pt idx="5948">
                  <c:v>523.86073205135745</c:v>
                </c:pt>
                <c:pt idx="5949">
                  <c:v>523.94595744894514</c:v>
                </c:pt>
                <c:pt idx="5950">
                  <c:v>524.031182384516</c:v>
                </c:pt>
                <c:pt idx="5951">
                  <c:v>524.11640685815155</c:v>
                </c:pt>
                <c:pt idx="5952">
                  <c:v>524.20163086992841</c:v>
                </c:pt>
                <c:pt idx="5953">
                  <c:v>524.28685441993173</c:v>
                </c:pt>
                <c:pt idx="5954">
                  <c:v>524.37207750823757</c:v>
                </c:pt>
                <c:pt idx="5955">
                  <c:v>524.45730013492755</c:v>
                </c:pt>
                <c:pt idx="5956">
                  <c:v>524.54252230008149</c:v>
                </c:pt>
                <c:pt idx="5957">
                  <c:v>524.62774400377941</c:v>
                </c:pt>
                <c:pt idx="5958">
                  <c:v>524.71296524610148</c:v>
                </c:pt>
                <c:pt idx="5959">
                  <c:v>524.79818602712703</c:v>
                </c:pt>
                <c:pt idx="5960">
                  <c:v>524.88340634693554</c:v>
                </c:pt>
                <c:pt idx="5961">
                  <c:v>524.96862620560819</c:v>
                </c:pt>
                <c:pt idx="5962">
                  <c:v>525.05384560322534</c:v>
                </c:pt>
                <c:pt idx="5963">
                  <c:v>525.13906453986499</c:v>
                </c:pt>
                <c:pt idx="5964">
                  <c:v>525.22428301560706</c:v>
                </c:pt>
                <c:pt idx="5965">
                  <c:v>525.30950103053203</c:v>
                </c:pt>
                <c:pt idx="5966">
                  <c:v>525.39471858472098</c:v>
                </c:pt>
                <c:pt idx="5967">
                  <c:v>525.47993567825074</c:v>
                </c:pt>
                <c:pt idx="5968">
                  <c:v>525.56515231120272</c:v>
                </c:pt>
                <c:pt idx="5969">
                  <c:v>525.65036848365639</c:v>
                </c:pt>
                <c:pt idx="5970">
                  <c:v>525.7355841956919</c:v>
                </c:pt>
                <c:pt idx="5971">
                  <c:v>525.82079944738769</c:v>
                </c:pt>
                <c:pt idx="5972">
                  <c:v>525.90601423882424</c:v>
                </c:pt>
                <c:pt idx="5973">
                  <c:v>525.99122857007956</c:v>
                </c:pt>
                <c:pt idx="5974">
                  <c:v>526.07644244123605</c:v>
                </c:pt>
                <c:pt idx="5975">
                  <c:v>526.16165585237036</c:v>
                </c:pt>
                <c:pt idx="5976">
                  <c:v>526.24686880356433</c:v>
                </c:pt>
                <c:pt idx="5977">
                  <c:v>526.33208129489492</c:v>
                </c:pt>
                <c:pt idx="5978">
                  <c:v>526.41729332644286</c:v>
                </c:pt>
                <c:pt idx="5979">
                  <c:v>526.50250489828773</c:v>
                </c:pt>
                <c:pt idx="5980">
                  <c:v>526.58771601050887</c:v>
                </c:pt>
                <c:pt idx="5981">
                  <c:v>526.67292666318599</c:v>
                </c:pt>
                <c:pt idx="5982">
                  <c:v>526.75813685639696</c:v>
                </c:pt>
                <c:pt idx="5983">
                  <c:v>526.84334659022272</c:v>
                </c:pt>
                <c:pt idx="5984">
                  <c:v>526.92855586474138</c:v>
                </c:pt>
                <c:pt idx="5985">
                  <c:v>527.01376468003116</c:v>
                </c:pt>
                <c:pt idx="5986">
                  <c:v>527.09897303617402</c:v>
                </c:pt>
                <c:pt idx="5987">
                  <c:v>527.18418093324658</c:v>
                </c:pt>
                <c:pt idx="5988">
                  <c:v>527.26938837133025</c:v>
                </c:pt>
                <c:pt idx="5989">
                  <c:v>527.35459535050302</c:v>
                </c:pt>
                <c:pt idx="5990">
                  <c:v>527.43980187084333</c:v>
                </c:pt>
                <c:pt idx="5991">
                  <c:v>527.52500793243109</c:v>
                </c:pt>
                <c:pt idx="5992">
                  <c:v>527.61021353534443</c:v>
                </c:pt>
                <c:pt idx="5993">
                  <c:v>527.6954186796637</c:v>
                </c:pt>
                <c:pt idx="5994">
                  <c:v>527.78062336546736</c:v>
                </c:pt>
                <c:pt idx="5995">
                  <c:v>527.86582759283408</c:v>
                </c:pt>
                <c:pt idx="5996">
                  <c:v>527.95103136184241</c:v>
                </c:pt>
                <c:pt idx="5997">
                  <c:v>528.03623467257285</c:v>
                </c:pt>
                <c:pt idx="5998">
                  <c:v>528.12143752510201</c:v>
                </c:pt>
                <c:pt idx="5999">
                  <c:v>528.20663991951085</c:v>
                </c:pt>
                <c:pt idx="6000">
                  <c:v>528.29184185587656</c:v>
                </c:pt>
                <c:pt idx="6001">
                  <c:v>528.37704333427928</c:v>
                </c:pt>
                <c:pt idx="6002">
                  <c:v>528.46224435479598</c:v>
                </c:pt>
                <c:pt idx="6003">
                  <c:v>528.54744491750841</c:v>
                </c:pt>
                <c:pt idx="6004">
                  <c:v>528.63264502249308</c:v>
                </c:pt>
                <c:pt idx="6005">
                  <c:v>528.71784466982797</c:v>
                </c:pt>
                <c:pt idx="6006">
                  <c:v>528.803043859593</c:v>
                </c:pt>
                <c:pt idx="6007">
                  <c:v>528.88824259186708</c:v>
                </c:pt>
                <c:pt idx="6008">
                  <c:v>528.97344086672831</c:v>
                </c:pt>
                <c:pt idx="6009">
                  <c:v>529.05863868425536</c:v>
                </c:pt>
                <c:pt idx="6010">
                  <c:v>529.14383604452655</c:v>
                </c:pt>
                <c:pt idx="6011">
                  <c:v>529.22903294762102</c:v>
                </c:pt>
                <c:pt idx="6012">
                  <c:v>529.31422939361619</c:v>
                </c:pt>
                <c:pt idx="6013">
                  <c:v>529.39942538259197</c:v>
                </c:pt>
                <c:pt idx="6014">
                  <c:v>529.48462091462568</c:v>
                </c:pt>
                <c:pt idx="6015">
                  <c:v>529.56981598979542</c:v>
                </c:pt>
                <c:pt idx="6016">
                  <c:v>529.65501060818235</c:v>
                </c:pt>
                <c:pt idx="6017">
                  <c:v>529.74020476986084</c:v>
                </c:pt>
                <c:pt idx="6018">
                  <c:v>529.82539847491194</c:v>
                </c:pt>
                <c:pt idx="6019">
                  <c:v>529.91059172341272</c:v>
                </c:pt>
                <c:pt idx="6020">
                  <c:v>529.99578451544278</c:v>
                </c:pt>
                <c:pt idx="6021">
                  <c:v>530.08097685107805</c:v>
                </c:pt>
                <c:pt idx="6022">
                  <c:v>530.16616873039959</c:v>
                </c:pt>
                <c:pt idx="6023">
                  <c:v>530.25136015348482</c:v>
                </c:pt>
                <c:pt idx="6024">
                  <c:v>530.33655112040981</c:v>
                </c:pt>
                <c:pt idx="6025">
                  <c:v>530.42174163125503</c:v>
                </c:pt>
                <c:pt idx="6026">
                  <c:v>530.50693168609803</c:v>
                </c:pt>
                <c:pt idx="6027">
                  <c:v>530.59212128501622</c:v>
                </c:pt>
                <c:pt idx="6028">
                  <c:v>530.67731042808884</c:v>
                </c:pt>
                <c:pt idx="6029">
                  <c:v>530.76249911539378</c:v>
                </c:pt>
                <c:pt idx="6030">
                  <c:v>530.84768734700754</c:v>
                </c:pt>
                <c:pt idx="6031">
                  <c:v>530.93287512300947</c:v>
                </c:pt>
                <c:pt idx="6032">
                  <c:v>531.01806244347779</c:v>
                </c:pt>
                <c:pt idx="6033">
                  <c:v>531.10324930848958</c:v>
                </c:pt>
                <c:pt idx="6034">
                  <c:v>531.18843571812374</c:v>
                </c:pt>
                <c:pt idx="6035">
                  <c:v>531.27362167245667</c:v>
                </c:pt>
                <c:pt idx="6036">
                  <c:v>531.35880717156715</c:v>
                </c:pt>
                <c:pt idx="6037">
                  <c:v>531.44399221553329</c:v>
                </c:pt>
                <c:pt idx="6038">
                  <c:v>531.52917680443272</c:v>
                </c:pt>
                <c:pt idx="6039">
                  <c:v>531.61436093834368</c:v>
                </c:pt>
                <c:pt idx="6040">
                  <c:v>531.69954461734358</c:v>
                </c:pt>
                <c:pt idx="6041">
                  <c:v>531.78472784150802</c:v>
                </c:pt>
                <c:pt idx="6042">
                  <c:v>531.86991061091749</c:v>
                </c:pt>
                <c:pt idx="6043">
                  <c:v>531.95509292564907</c:v>
                </c:pt>
                <c:pt idx="6044">
                  <c:v>532.04027478578041</c:v>
                </c:pt>
                <c:pt idx="6045">
                  <c:v>532.12545619138882</c:v>
                </c:pt>
                <c:pt idx="6046">
                  <c:v>532.21063714255308</c:v>
                </c:pt>
                <c:pt idx="6047">
                  <c:v>532.29581763934846</c:v>
                </c:pt>
                <c:pt idx="6048">
                  <c:v>532.3809976818527</c:v>
                </c:pt>
                <c:pt idx="6049">
                  <c:v>532.46617727014564</c:v>
                </c:pt>
                <c:pt idx="6050">
                  <c:v>532.55135640430433</c:v>
                </c:pt>
                <c:pt idx="6051">
                  <c:v>532.63653508440439</c:v>
                </c:pt>
                <c:pt idx="6052">
                  <c:v>532.72171331052459</c:v>
                </c:pt>
                <c:pt idx="6053">
                  <c:v>532.80689108274123</c:v>
                </c:pt>
                <c:pt idx="6054">
                  <c:v>532.89206840113411</c:v>
                </c:pt>
                <c:pt idx="6055">
                  <c:v>532.97724526577804</c:v>
                </c:pt>
                <c:pt idx="6056">
                  <c:v>533.0624216767518</c:v>
                </c:pt>
                <c:pt idx="6057">
                  <c:v>533.14759763413258</c:v>
                </c:pt>
                <c:pt idx="6058">
                  <c:v>533.23277313799667</c:v>
                </c:pt>
                <c:pt idx="6059">
                  <c:v>533.31794818842275</c:v>
                </c:pt>
                <c:pt idx="6060">
                  <c:v>533.40312278548697</c:v>
                </c:pt>
                <c:pt idx="6061">
                  <c:v>533.48829692926734</c:v>
                </c:pt>
                <c:pt idx="6062">
                  <c:v>533.57347061984103</c:v>
                </c:pt>
                <c:pt idx="6063">
                  <c:v>533.65864385728344</c:v>
                </c:pt>
                <c:pt idx="6064">
                  <c:v>533.74381664167504</c:v>
                </c:pt>
                <c:pt idx="6065">
                  <c:v>533.82898897308905</c:v>
                </c:pt>
                <c:pt idx="6066">
                  <c:v>533.91416085160608</c:v>
                </c:pt>
                <c:pt idx="6067">
                  <c:v>533.99933227730105</c:v>
                </c:pt>
                <c:pt idx="6068">
                  <c:v>534.08450325025103</c:v>
                </c:pt>
                <c:pt idx="6069">
                  <c:v>534.16967377053459</c:v>
                </c:pt>
                <c:pt idx="6070">
                  <c:v>534.25484383822777</c:v>
                </c:pt>
                <c:pt idx="6071">
                  <c:v>534.3400134534063</c:v>
                </c:pt>
                <c:pt idx="6072">
                  <c:v>534.42518261614941</c:v>
                </c:pt>
                <c:pt idx="6073">
                  <c:v>534.51035132653305</c:v>
                </c:pt>
                <c:pt idx="6074">
                  <c:v>534.59551958463362</c:v>
                </c:pt>
                <c:pt idx="6075">
                  <c:v>534.68068739052819</c:v>
                </c:pt>
                <c:pt idx="6076">
                  <c:v>534.7658547442943</c:v>
                </c:pt>
                <c:pt idx="6077">
                  <c:v>534.85102164600642</c:v>
                </c:pt>
                <c:pt idx="6078">
                  <c:v>534.93618809574536</c:v>
                </c:pt>
                <c:pt idx="6079">
                  <c:v>535.02135409358436</c:v>
                </c:pt>
                <c:pt idx="6080">
                  <c:v>535.10651963960152</c:v>
                </c:pt>
                <c:pt idx="6081">
                  <c:v>535.19168473387299</c:v>
                </c:pt>
                <c:pt idx="6082">
                  <c:v>535.27684937647678</c:v>
                </c:pt>
                <c:pt idx="6083">
                  <c:v>535.36201356748813</c:v>
                </c:pt>
                <c:pt idx="6084">
                  <c:v>535.44717730698471</c:v>
                </c:pt>
                <c:pt idx="6085">
                  <c:v>535.53234059504143</c:v>
                </c:pt>
                <c:pt idx="6086">
                  <c:v>535.61750343173696</c:v>
                </c:pt>
                <c:pt idx="6087">
                  <c:v>535.70266581714623</c:v>
                </c:pt>
                <c:pt idx="6088">
                  <c:v>535.78782775134766</c:v>
                </c:pt>
                <c:pt idx="6089">
                  <c:v>535.87298923441574</c:v>
                </c:pt>
                <c:pt idx="6090">
                  <c:v>535.95815026642811</c:v>
                </c:pt>
                <c:pt idx="6091">
                  <c:v>536.04331084745979</c:v>
                </c:pt>
                <c:pt idx="6092">
                  <c:v>536.12847097758868</c:v>
                </c:pt>
                <c:pt idx="6093">
                  <c:v>536.21363065689172</c:v>
                </c:pt>
                <c:pt idx="6094">
                  <c:v>536.29878988544317</c:v>
                </c:pt>
                <c:pt idx="6095">
                  <c:v>536.38394866332158</c:v>
                </c:pt>
                <c:pt idx="6096">
                  <c:v>536.4691069906014</c:v>
                </c:pt>
                <c:pt idx="6097">
                  <c:v>536.55426486735939</c:v>
                </c:pt>
                <c:pt idx="6098">
                  <c:v>536.63942229367342</c:v>
                </c:pt>
                <c:pt idx="6099">
                  <c:v>536.72457926961795</c:v>
                </c:pt>
                <c:pt idx="6100">
                  <c:v>536.80973579526881</c:v>
                </c:pt>
                <c:pt idx="6101">
                  <c:v>536.89489187070342</c:v>
                </c:pt>
                <c:pt idx="6102">
                  <c:v>536.98004749599875</c:v>
                </c:pt>
                <c:pt idx="6103">
                  <c:v>537.06520267122937</c:v>
                </c:pt>
                <c:pt idx="6104">
                  <c:v>537.15035739647124</c:v>
                </c:pt>
                <c:pt idx="6105">
                  <c:v>537.23551167180131</c:v>
                </c:pt>
                <c:pt idx="6106">
                  <c:v>537.32066549729495</c:v>
                </c:pt>
                <c:pt idx="6107">
                  <c:v>537.40581887302949</c:v>
                </c:pt>
                <c:pt idx="6108">
                  <c:v>537.49097179907994</c:v>
                </c:pt>
                <c:pt idx="6109">
                  <c:v>537.57612427552237</c:v>
                </c:pt>
                <c:pt idx="6110">
                  <c:v>537.66127630243307</c:v>
                </c:pt>
                <c:pt idx="6111">
                  <c:v>537.74642787988614</c:v>
                </c:pt>
                <c:pt idx="6112">
                  <c:v>537.83157900796061</c:v>
                </c:pt>
                <c:pt idx="6113">
                  <c:v>537.9167296867306</c:v>
                </c:pt>
                <c:pt idx="6114">
                  <c:v>538.00187991627263</c:v>
                </c:pt>
                <c:pt idx="6115">
                  <c:v>538.08702969666103</c:v>
                </c:pt>
                <c:pt idx="6116">
                  <c:v>538.17217902797404</c:v>
                </c:pt>
                <c:pt idx="6117">
                  <c:v>538.25732791028486</c:v>
                </c:pt>
                <c:pt idx="6118">
                  <c:v>538.34247634367171</c:v>
                </c:pt>
                <c:pt idx="6119">
                  <c:v>538.42762432820905</c:v>
                </c:pt>
                <c:pt idx="6120">
                  <c:v>538.51277186397124</c:v>
                </c:pt>
                <c:pt idx="6121">
                  <c:v>538.59791895103615</c:v>
                </c:pt>
                <c:pt idx="6122">
                  <c:v>538.68306558947938</c:v>
                </c:pt>
                <c:pt idx="6123">
                  <c:v>538.76821177937597</c:v>
                </c:pt>
                <c:pt idx="6124">
                  <c:v>538.85335752080084</c:v>
                </c:pt>
                <c:pt idx="6125">
                  <c:v>538.93850281382959</c:v>
                </c:pt>
                <c:pt idx="6126">
                  <c:v>539.0236476585394</c:v>
                </c:pt>
                <c:pt idx="6127">
                  <c:v>539.10879205500453</c:v>
                </c:pt>
                <c:pt idx="6128">
                  <c:v>539.19393600330102</c:v>
                </c:pt>
                <c:pt idx="6129">
                  <c:v>539.279079503503</c:v>
                </c:pt>
                <c:pt idx="6130">
                  <c:v>539.36422255568823</c:v>
                </c:pt>
                <c:pt idx="6131">
                  <c:v>539.44936515992981</c:v>
                </c:pt>
                <c:pt idx="6132">
                  <c:v>539.53450731630574</c:v>
                </c:pt>
                <c:pt idx="6133">
                  <c:v>539.61964902488876</c:v>
                </c:pt>
                <c:pt idx="6134">
                  <c:v>539.70479028575517</c:v>
                </c:pt>
                <c:pt idx="6135">
                  <c:v>539.78993109898136</c:v>
                </c:pt>
                <c:pt idx="6136">
                  <c:v>539.87507146464168</c:v>
                </c:pt>
                <c:pt idx="6137">
                  <c:v>539.96021138281208</c:v>
                </c:pt>
                <c:pt idx="6138">
                  <c:v>540.04535085356633</c:v>
                </c:pt>
                <c:pt idx="6139">
                  <c:v>540.13048987698153</c:v>
                </c:pt>
                <c:pt idx="6140">
                  <c:v>540.21562845313144</c:v>
                </c:pt>
                <c:pt idx="6141">
                  <c:v>540.30076658209111</c:v>
                </c:pt>
                <c:pt idx="6142">
                  <c:v>540.38590426393807</c:v>
                </c:pt>
                <c:pt idx="6143">
                  <c:v>540.47104149874451</c:v>
                </c:pt>
                <c:pt idx="6144">
                  <c:v>540.55617828658785</c:v>
                </c:pt>
                <c:pt idx="6145">
                  <c:v>540.64131462754096</c:v>
                </c:pt>
                <c:pt idx="6146">
                  <c:v>540.72645052168127</c:v>
                </c:pt>
                <c:pt idx="6147">
                  <c:v>540.81158596908233</c:v>
                </c:pt>
                <c:pt idx="6148">
                  <c:v>540.89672096981906</c:v>
                </c:pt>
                <c:pt idx="6149">
                  <c:v>540.98185552396603</c:v>
                </c:pt>
                <c:pt idx="6150">
                  <c:v>541.06698963160034</c:v>
                </c:pt>
                <c:pt idx="6151">
                  <c:v>541.15212329279575</c:v>
                </c:pt>
                <c:pt idx="6152">
                  <c:v>541.23725650762754</c:v>
                </c:pt>
                <c:pt idx="6153">
                  <c:v>541.32238927616902</c:v>
                </c:pt>
                <c:pt idx="6154">
                  <c:v>541.4075215984958</c:v>
                </c:pt>
                <c:pt idx="6155">
                  <c:v>541.49265347468372</c:v>
                </c:pt>
                <c:pt idx="6156">
                  <c:v>541.57778490480734</c:v>
                </c:pt>
                <c:pt idx="6157">
                  <c:v>541.66291588893966</c:v>
                </c:pt>
                <c:pt idx="6158">
                  <c:v>541.74804642715822</c:v>
                </c:pt>
                <c:pt idx="6159">
                  <c:v>541.83317651953632</c:v>
                </c:pt>
                <c:pt idx="6160">
                  <c:v>541.91830616614902</c:v>
                </c:pt>
                <c:pt idx="6161">
                  <c:v>542.00343536706998</c:v>
                </c:pt>
                <c:pt idx="6162">
                  <c:v>542.08856412237412</c:v>
                </c:pt>
                <c:pt idx="6163">
                  <c:v>542.17369243213705</c:v>
                </c:pt>
                <c:pt idx="6164">
                  <c:v>542.25882029643378</c:v>
                </c:pt>
                <c:pt idx="6165">
                  <c:v>542.34394771533744</c:v>
                </c:pt>
                <c:pt idx="6166">
                  <c:v>542.4290746889227</c:v>
                </c:pt>
                <c:pt idx="6167">
                  <c:v>542.51420121726517</c:v>
                </c:pt>
                <c:pt idx="6168">
                  <c:v>542.59932730043852</c:v>
                </c:pt>
                <c:pt idx="6169">
                  <c:v>542.68445293851755</c:v>
                </c:pt>
                <c:pt idx="6170">
                  <c:v>542.76957813157685</c:v>
                </c:pt>
                <c:pt idx="6171">
                  <c:v>542.85470287969076</c:v>
                </c:pt>
                <c:pt idx="6172">
                  <c:v>542.93982718293341</c:v>
                </c:pt>
                <c:pt idx="6173">
                  <c:v>543.02495104138018</c:v>
                </c:pt>
                <c:pt idx="6174">
                  <c:v>543.11007445510415</c:v>
                </c:pt>
                <c:pt idx="6175">
                  <c:v>543.19519742418061</c:v>
                </c:pt>
                <c:pt idx="6176">
                  <c:v>543.28031994868365</c:v>
                </c:pt>
                <c:pt idx="6177">
                  <c:v>543.36544202868697</c:v>
                </c:pt>
                <c:pt idx="6178">
                  <c:v>543.45056366426513</c:v>
                </c:pt>
                <c:pt idx="6179">
                  <c:v>543.53568485549306</c:v>
                </c:pt>
                <c:pt idx="6180">
                  <c:v>543.62080560244351</c:v>
                </c:pt>
                <c:pt idx="6181">
                  <c:v>543.705925905193</c:v>
                </c:pt>
                <c:pt idx="6182">
                  <c:v>543.79104576381383</c:v>
                </c:pt>
                <c:pt idx="6183">
                  <c:v>543.87616517838012</c:v>
                </c:pt>
                <c:pt idx="6184">
                  <c:v>543.96128414896657</c:v>
                </c:pt>
                <c:pt idx="6185">
                  <c:v>544.04640267564901</c:v>
                </c:pt>
                <c:pt idx="6186">
                  <c:v>544.13152075849894</c:v>
                </c:pt>
                <c:pt idx="6187">
                  <c:v>544.21663839759015</c:v>
                </c:pt>
                <c:pt idx="6188">
                  <c:v>544.30175559299846</c:v>
                </c:pt>
                <c:pt idx="6189">
                  <c:v>544.38687234479767</c:v>
                </c:pt>
                <c:pt idx="6190">
                  <c:v>544.47198865306154</c:v>
                </c:pt>
                <c:pt idx="6191">
                  <c:v>544.55710451786194</c:v>
                </c:pt>
                <c:pt idx="6192">
                  <c:v>544.64221993927617</c:v>
                </c:pt>
                <c:pt idx="6193">
                  <c:v>544.72733491737665</c:v>
                </c:pt>
                <c:pt idx="6194">
                  <c:v>544.81244945223648</c:v>
                </c:pt>
                <c:pt idx="6195">
                  <c:v>544.89756354393103</c:v>
                </c:pt>
                <c:pt idx="6196">
                  <c:v>544.98267719253317</c:v>
                </c:pt>
                <c:pt idx="6197">
                  <c:v>545.06779039811681</c:v>
                </c:pt>
                <c:pt idx="6198">
                  <c:v>545.15290316075641</c:v>
                </c:pt>
                <c:pt idx="6199">
                  <c:v>545.2380154805245</c:v>
                </c:pt>
                <c:pt idx="6200">
                  <c:v>545.32312735749508</c:v>
                </c:pt>
                <c:pt idx="6201">
                  <c:v>545.40823879174332</c:v>
                </c:pt>
                <c:pt idx="6202">
                  <c:v>545.4933497833415</c:v>
                </c:pt>
                <c:pt idx="6203">
                  <c:v>545.57846033236478</c:v>
                </c:pt>
                <c:pt idx="6204">
                  <c:v>545.66357043888343</c:v>
                </c:pt>
                <c:pt idx="6205">
                  <c:v>545.74868010297439</c:v>
                </c:pt>
                <c:pt idx="6206">
                  <c:v>545.83378932471123</c:v>
                </c:pt>
                <c:pt idx="6207">
                  <c:v>545.91889810416558</c:v>
                </c:pt>
                <c:pt idx="6208">
                  <c:v>546.00400644141178</c:v>
                </c:pt>
                <c:pt idx="6209">
                  <c:v>546.08911433652315</c:v>
                </c:pt>
                <c:pt idx="6210">
                  <c:v>546.17422178957418</c:v>
                </c:pt>
                <c:pt idx="6211">
                  <c:v>546.25932880063681</c:v>
                </c:pt>
                <c:pt idx="6212">
                  <c:v>546.34443536978665</c:v>
                </c:pt>
                <c:pt idx="6213">
                  <c:v>546.4295414970951</c:v>
                </c:pt>
                <c:pt idx="6214">
                  <c:v>546.51464718263617</c:v>
                </c:pt>
                <c:pt idx="6215">
                  <c:v>546.59975242648443</c:v>
                </c:pt>
                <c:pt idx="6216">
                  <c:v>546.68485722871037</c:v>
                </c:pt>
                <c:pt idx="6217">
                  <c:v>546.76996158939062</c:v>
                </c:pt>
                <c:pt idx="6218">
                  <c:v>546.85506550859645</c:v>
                </c:pt>
                <c:pt idx="6219">
                  <c:v>546.94016898640132</c:v>
                </c:pt>
                <c:pt idx="6220">
                  <c:v>547.02527202287945</c:v>
                </c:pt>
                <c:pt idx="6221">
                  <c:v>547.11037461810361</c:v>
                </c:pt>
                <c:pt idx="6222">
                  <c:v>547.19547677214598</c:v>
                </c:pt>
                <c:pt idx="6223">
                  <c:v>547.28057848508104</c:v>
                </c:pt>
                <c:pt idx="6224">
                  <c:v>547.36567975698222</c:v>
                </c:pt>
                <c:pt idx="6225">
                  <c:v>547.45078058792171</c:v>
                </c:pt>
                <c:pt idx="6226">
                  <c:v>547.53588097797206</c:v>
                </c:pt>
                <c:pt idx="6227">
                  <c:v>547.62098092720851</c:v>
                </c:pt>
                <c:pt idx="6228">
                  <c:v>547.70608043570144</c:v>
                </c:pt>
                <c:pt idx="6229">
                  <c:v>547.79117950352656</c:v>
                </c:pt>
                <c:pt idx="6230">
                  <c:v>547.87627813075517</c:v>
                </c:pt>
                <c:pt idx="6231">
                  <c:v>547.96137631746058</c:v>
                </c:pt>
                <c:pt idx="6232">
                  <c:v>548.04647406371544</c:v>
                </c:pt>
                <c:pt idx="6233">
                  <c:v>548.13157136959455</c:v>
                </c:pt>
                <c:pt idx="6234">
                  <c:v>548.21666823516853</c:v>
                </c:pt>
                <c:pt idx="6235">
                  <c:v>548.3017646605108</c:v>
                </c:pt>
                <c:pt idx="6236">
                  <c:v>548.38686064569515</c:v>
                </c:pt>
                <c:pt idx="6237">
                  <c:v>548.47195619079389</c:v>
                </c:pt>
                <c:pt idx="6238">
                  <c:v>548.55705129587966</c:v>
                </c:pt>
                <c:pt idx="6239">
                  <c:v>548.64214596102579</c:v>
                </c:pt>
                <c:pt idx="6240">
                  <c:v>548.72724018630413</c:v>
                </c:pt>
                <c:pt idx="6241">
                  <c:v>548.81233397178858</c:v>
                </c:pt>
                <c:pt idx="6242">
                  <c:v>548.89742731755177</c:v>
                </c:pt>
                <c:pt idx="6243">
                  <c:v>548.9825202236658</c:v>
                </c:pt>
                <c:pt idx="6244">
                  <c:v>549.06761269020319</c:v>
                </c:pt>
                <c:pt idx="6245">
                  <c:v>549.15270471723716</c:v>
                </c:pt>
                <c:pt idx="6246">
                  <c:v>549.23779630484023</c:v>
                </c:pt>
                <c:pt idx="6247">
                  <c:v>549.32288745308472</c:v>
                </c:pt>
                <c:pt idx="6248">
                  <c:v>549.40797816204372</c:v>
                </c:pt>
                <c:pt idx="6249">
                  <c:v>549.49306843178988</c:v>
                </c:pt>
                <c:pt idx="6250">
                  <c:v>549.57815826239425</c:v>
                </c:pt>
                <c:pt idx="6251">
                  <c:v>549.66324765393142</c:v>
                </c:pt>
                <c:pt idx="6252">
                  <c:v>549.74833660647357</c:v>
                </c:pt>
                <c:pt idx="6253">
                  <c:v>549.83342512009074</c:v>
                </c:pt>
                <c:pt idx="6254">
                  <c:v>549.91851319485841</c:v>
                </c:pt>
                <c:pt idx="6255">
                  <c:v>550.00360083084809</c:v>
                </c:pt>
                <c:pt idx="6256">
                  <c:v>550.08868802813186</c:v>
                </c:pt>
                <c:pt idx="6257">
                  <c:v>550.17377478678156</c:v>
                </c:pt>
                <c:pt idx="6258">
                  <c:v>550.25886110687031</c:v>
                </c:pt>
                <c:pt idx="6259">
                  <c:v>550.34394698847086</c:v>
                </c:pt>
                <c:pt idx="6260">
                  <c:v>550.4290324316546</c:v>
                </c:pt>
                <c:pt idx="6261">
                  <c:v>550.51411743649339</c:v>
                </c:pt>
                <c:pt idx="6262">
                  <c:v>550.59920200306112</c:v>
                </c:pt>
                <c:pt idx="6263">
                  <c:v>550.68428613142839</c:v>
                </c:pt>
                <c:pt idx="6264">
                  <c:v>550.76936982166842</c:v>
                </c:pt>
                <c:pt idx="6265">
                  <c:v>550.85445307385442</c:v>
                </c:pt>
                <c:pt idx="6266">
                  <c:v>550.93953588805618</c:v>
                </c:pt>
                <c:pt idx="6267">
                  <c:v>551.02461826434751</c:v>
                </c:pt>
                <c:pt idx="6268">
                  <c:v>551.10970020279933</c:v>
                </c:pt>
                <c:pt idx="6269">
                  <c:v>551.19478170348532</c:v>
                </c:pt>
                <c:pt idx="6270">
                  <c:v>551.27986276647619</c:v>
                </c:pt>
                <c:pt idx="6271">
                  <c:v>551.36494339184446</c:v>
                </c:pt>
                <c:pt idx="6272">
                  <c:v>551.450023579662</c:v>
                </c:pt>
                <c:pt idx="6273">
                  <c:v>551.53510333000054</c:v>
                </c:pt>
                <c:pt idx="6274">
                  <c:v>551.62018264293329</c:v>
                </c:pt>
                <c:pt idx="6275">
                  <c:v>551.70526151853221</c:v>
                </c:pt>
                <c:pt idx="6276">
                  <c:v>551.79033995686598</c:v>
                </c:pt>
                <c:pt idx="6277">
                  <c:v>551.87541795801155</c:v>
                </c:pt>
                <c:pt idx="6278">
                  <c:v>551.96049552203658</c:v>
                </c:pt>
                <c:pt idx="6279">
                  <c:v>552.04557264901564</c:v>
                </c:pt>
                <c:pt idx="6280">
                  <c:v>552.13064933901933</c:v>
                </c:pt>
                <c:pt idx="6281">
                  <c:v>552.21572559211904</c:v>
                </c:pt>
                <c:pt idx="6282">
                  <c:v>552.30080140838743</c:v>
                </c:pt>
                <c:pt idx="6283">
                  <c:v>552.38587678789702</c:v>
                </c:pt>
                <c:pt idx="6284">
                  <c:v>552.47095173071784</c:v>
                </c:pt>
                <c:pt idx="6285">
                  <c:v>552.55602623692243</c:v>
                </c:pt>
                <c:pt idx="6286">
                  <c:v>552.64110030658208</c:v>
                </c:pt>
                <c:pt idx="6287">
                  <c:v>552.72617393976941</c:v>
                </c:pt>
                <c:pt idx="6288">
                  <c:v>552.81124713655447</c:v>
                </c:pt>
                <c:pt idx="6289">
                  <c:v>552.89631989701059</c:v>
                </c:pt>
                <c:pt idx="6290">
                  <c:v>552.98139222120903</c:v>
                </c:pt>
                <c:pt idx="6291">
                  <c:v>553.06646410922042</c:v>
                </c:pt>
                <c:pt idx="6292">
                  <c:v>553.15153556111704</c:v>
                </c:pt>
                <c:pt idx="6293">
                  <c:v>553.23660657697053</c:v>
                </c:pt>
                <c:pt idx="6294">
                  <c:v>553.3216771568525</c:v>
                </c:pt>
                <c:pt idx="6295">
                  <c:v>553.40674730083435</c:v>
                </c:pt>
                <c:pt idx="6296">
                  <c:v>553.49181700898703</c:v>
                </c:pt>
                <c:pt idx="6297">
                  <c:v>553.5768862813818</c:v>
                </c:pt>
                <c:pt idx="6298">
                  <c:v>553.66195511809121</c:v>
                </c:pt>
                <c:pt idx="6299">
                  <c:v>553.74702351918643</c:v>
                </c:pt>
                <c:pt idx="6300">
                  <c:v>553.83209148473759</c:v>
                </c:pt>
                <c:pt idx="6301">
                  <c:v>553.91715901481746</c:v>
                </c:pt>
                <c:pt idx="6302">
                  <c:v>554.00222610949618</c:v>
                </c:pt>
                <c:pt idx="6303">
                  <c:v>554.08729276884696</c:v>
                </c:pt>
                <c:pt idx="6304">
                  <c:v>554.17235899293951</c:v>
                </c:pt>
                <c:pt idx="6305">
                  <c:v>554.25742478184429</c:v>
                </c:pt>
                <c:pt idx="6306">
                  <c:v>554.34249013563601</c:v>
                </c:pt>
                <c:pt idx="6307">
                  <c:v>554.42755505438117</c:v>
                </c:pt>
                <c:pt idx="6308">
                  <c:v>554.51261953815458</c:v>
                </c:pt>
                <c:pt idx="6309">
                  <c:v>554.59768358702638</c:v>
                </c:pt>
                <c:pt idx="6310">
                  <c:v>554.68274720106831</c:v>
                </c:pt>
                <c:pt idx="6311">
                  <c:v>554.76781038034801</c:v>
                </c:pt>
                <c:pt idx="6312">
                  <c:v>554.85287312494233</c:v>
                </c:pt>
                <c:pt idx="6313">
                  <c:v>554.93793543491734</c:v>
                </c:pt>
                <c:pt idx="6314">
                  <c:v>555.02299731034782</c:v>
                </c:pt>
                <c:pt idx="6315">
                  <c:v>555.10805875130166</c:v>
                </c:pt>
                <c:pt idx="6316">
                  <c:v>555.19311975785183</c:v>
                </c:pt>
                <c:pt idx="6317">
                  <c:v>555.27818033006861</c:v>
                </c:pt>
                <c:pt idx="6318">
                  <c:v>555.36324046802304</c:v>
                </c:pt>
                <c:pt idx="6319">
                  <c:v>555.44830017178651</c:v>
                </c:pt>
                <c:pt idx="6320">
                  <c:v>555.53335944142998</c:v>
                </c:pt>
                <c:pt idx="6321">
                  <c:v>555.61841827702267</c:v>
                </c:pt>
                <c:pt idx="6322">
                  <c:v>555.70347667863882</c:v>
                </c:pt>
                <c:pt idx="6323">
                  <c:v>555.78853464634597</c:v>
                </c:pt>
                <c:pt idx="6324">
                  <c:v>555.87359218021663</c:v>
                </c:pt>
                <c:pt idx="6325">
                  <c:v>555.9586492803204</c:v>
                </c:pt>
                <c:pt idx="6326">
                  <c:v>556.04370594672935</c:v>
                </c:pt>
                <c:pt idx="6327">
                  <c:v>556.12876217951316</c:v>
                </c:pt>
                <c:pt idx="6328">
                  <c:v>556.21381797874403</c:v>
                </c:pt>
                <c:pt idx="6329">
                  <c:v>556.29887334449234</c:v>
                </c:pt>
                <c:pt idx="6330">
                  <c:v>556.38392827682685</c:v>
                </c:pt>
                <c:pt idx="6331">
                  <c:v>556.46898277582045</c:v>
                </c:pt>
                <c:pt idx="6332">
                  <c:v>556.55403684154328</c:v>
                </c:pt>
                <c:pt idx="6333">
                  <c:v>556.63909047406503</c:v>
                </c:pt>
                <c:pt idx="6334">
                  <c:v>556.72414367345641</c:v>
                </c:pt>
                <c:pt idx="6335">
                  <c:v>556.80919643978893</c:v>
                </c:pt>
                <c:pt idx="6336">
                  <c:v>556.89424877313331</c:v>
                </c:pt>
                <c:pt idx="6337">
                  <c:v>556.97930067355981</c:v>
                </c:pt>
                <c:pt idx="6338">
                  <c:v>557.06435214113822</c:v>
                </c:pt>
                <c:pt idx="6339">
                  <c:v>557.14940317593869</c:v>
                </c:pt>
                <c:pt idx="6340">
                  <c:v>557.23445377803318</c:v>
                </c:pt>
                <c:pt idx="6341">
                  <c:v>557.31950394749151</c:v>
                </c:pt>
                <c:pt idx="6342">
                  <c:v>557.40455368438302</c:v>
                </c:pt>
                <c:pt idx="6343">
                  <c:v>557.48960298878035</c:v>
                </c:pt>
                <c:pt idx="6344">
                  <c:v>557.57465186075206</c:v>
                </c:pt>
                <c:pt idx="6345">
                  <c:v>557.65970030036999</c:v>
                </c:pt>
                <c:pt idx="6346">
                  <c:v>557.74474830770305</c:v>
                </c:pt>
                <c:pt idx="6347">
                  <c:v>557.8297958828216</c:v>
                </c:pt>
                <c:pt idx="6348">
                  <c:v>557.91484302579659</c:v>
                </c:pt>
                <c:pt idx="6349">
                  <c:v>557.99988973669804</c:v>
                </c:pt>
                <c:pt idx="6350">
                  <c:v>558.08493601559678</c:v>
                </c:pt>
                <c:pt idx="6351">
                  <c:v>558.16998186256205</c:v>
                </c:pt>
                <c:pt idx="6352">
                  <c:v>558.25502727766434</c:v>
                </c:pt>
                <c:pt idx="6353">
                  <c:v>558.34007226097458</c:v>
                </c:pt>
                <c:pt idx="6354">
                  <c:v>558.42511681256121</c:v>
                </c:pt>
                <c:pt idx="6355">
                  <c:v>558.51016093249666</c:v>
                </c:pt>
                <c:pt idx="6356">
                  <c:v>558.59520462084913</c:v>
                </c:pt>
                <c:pt idx="6357">
                  <c:v>558.6802478776907</c:v>
                </c:pt>
                <c:pt idx="6358">
                  <c:v>558.76529070308845</c:v>
                </c:pt>
                <c:pt idx="6359">
                  <c:v>558.85033309711503</c:v>
                </c:pt>
                <c:pt idx="6360">
                  <c:v>558.93537505983932</c:v>
                </c:pt>
                <c:pt idx="6361">
                  <c:v>559.02041659133215</c:v>
                </c:pt>
                <c:pt idx="6362">
                  <c:v>559.10545769166117</c:v>
                </c:pt>
                <c:pt idx="6363">
                  <c:v>559.19049836090005</c:v>
                </c:pt>
                <c:pt idx="6364">
                  <c:v>559.27553859911563</c:v>
                </c:pt>
                <c:pt idx="6365">
                  <c:v>559.36057840637841</c:v>
                </c:pt>
                <c:pt idx="6366">
                  <c:v>559.44561778275977</c:v>
                </c:pt>
                <c:pt idx="6367">
                  <c:v>559.53065672832838</c:v>
                </c:pt>
                <c:pt idx="6368">
                  <c:v>559.61569524315507</c:v>
                </c:pt>
                <c:pt idx="6369">
                  <c:v>559.70073332730772</c:v>
                </c:pt>
                <c:pt idx="6370">
                  <c:v>559.78577098085805</c:v>
                </c:pt>
                <c:pt idx="6371">
                  <c:v>559.8708082038745</c:v>
                </c:pt>
                <c:pt idx="6372">
                  <c:v>559.95584499642689</c:v>
                </c:pt>
                <c:pt idx="6373">
                  <c:v>560.04088135858638</c:v>
                </c:pt>
                <c:pt idx="6374">
                  <c:v>560.12591729042151</c:v>
                </c:pt>
                <c:pt idx="6375">
                  <c:v>560.21095279200142</c:v>
                </c:pt>
                <c:pt idx="6376">
                  <c:v>560.29598786339773</c:v>
                </c:pt>
                <c:pt idx="6377">
                  <c:v>560.38102250467944</c:v>
                </c:pt>
                <c:pt idx="6378">
                  <c:v>560.46605671591328</c:v>
                </c:pt>
                <c:pt idx="6379">
                  <c:v>560.55109049717259</c:v>
                </c:pt>
                <c:pt idx="6380">
                  <c:v>560.63612384852468</c:v>
                </c:pt>
                <c:pt idx="6381">
                  <c:v>560.72115677004263</c:v>
                </c:pt>
                <c:pt idx="6382">
                  <c:v>560.80618926178943</c:v>
                </c:pt>
                <c:pt idx="6383">
                  <c:v>560.89122132384148</c:v>
                </c:pt>
                <c:pt idx="6384">
                  <c:v>560.97625295626437</c:v>
                </c:pt>
                <c:pt idx="6385">
                  <c:v>561.06128415912849</c:v>
                </c:pt>
                <c:pt idx="6386">
                  <c:v>561.14631493250204</c:v>
                </c:pt>
                <c:pt idx="6387">
                  <c:v>561.23134527645732</c:v>
                </c:pt>
                <c:pt idx="6388">
                  <c:v>561.31637519106141</c:v>
                </c:pt>
                <c:pt idx="6389">
                  <c:v>561.40140467638435</c:v>
                </c:pt>
                <c:pt idx="6390">
                  <c:v>561.48643373249445</c:v>
                </c:pt>
                <c:pt idx="6391">
                  <c:v>561.57146235946402</c:v>
                </c:pt>
                <c:pt idx="6392">
                  <c:v>561.65649055735821</c:v>
                </c:pt>
                <c:pt idx="6393">
                  <c:v>561.74151832624921</c:v>
                </c:pt>
                <c:pt idx="6394">
                  <c:v>561.82654566620658</c:v>
                </c:pt>
                <c:pt idx="6395">
                  <c:v>561.91157257729799</c:v>
                </c:pt>
                <c:pt idx="6396">
                  <c:v>561.99659905959254</c:v>
                </c:pt>
                <c:pt idx="6397">
                  <c:v>562.08162511316118</c:v>
                </c:pt>
                <c:pt idx="6398">
                  <c:v>562.16665073807087</c:v>
                </c:pt>
                <c:pt idx="6399">
                  <c:v>562.25167593439153</c:v>
                </c:pt>
                <c:pt idx="6400">
                  <c:v>562.33670070219353</c:v>
                </c:pt>
                <c:pt idx="6401">
                  <c:v>562.42172504154507</c:v>
                </c:pt>
                <c:pt idx="6402">
                  <c:v>562.50674895251643</c:v>
                </c:pt>
                <c:pt idx="6403">
                  <c:v>562.59177243517399</c:v>
                </c:pt>
                <c:pt idx="6404">
                  <c:v>562.67679548958859</c:v>
                </c:pt>
                <c:pt idx="6405">
                  <c:v>562.76181811582887</c:v>
                </c:pt>
                <c:pt idx="6406">
                  <c:v>562.846840313965</c:v>
                </c:pt>
                <c:pt idx="6407">
                  <c:v>562.93186208406269</c:v>
                </c:pt>
                <c:pt idx="6408">
                  <c:v>563.01688342619548</c:v>
                </c:pt>
                <c:pt idx="6409">
                  <c:v>563.10190434042852</c:v>
                </c:pt>
                <c:pt idx="6410">
                  <c:v>563.18692482683389</c:v>
                </c:pt>
                <c:pt idx="6411">
                  <c:v>563.2719448854765</c:v>
                </c:pt>
                <c:pt idx="6412">
                  <c:v>563.35696451642787</c:v>
                </c:pt>
                <c:pt idx="6413">
                  <c:v>563.44198371975722</c:v>
                </c:pt>
                <c:pt idx="6414">
                  <c:v>563.5270024955322</c:v>
                </c:pt>
                <c:pt idx="6415">
                  <c:v>563.61202084382148</c:v>
                </c:pt>
                <c:pt idx="6416">
                  <c:v>563.69703876469578</c:v>
                </c:pt>
                <c:pt idx="6417">
                  <c:v>563.78205625822204</c:v>
                </c:pt>
                <c:pt idx="6418">
                  <c:v>563.86707332446792</c:v>
                </c:pt>
                <c:pt idx="6419">
                  <c:v>563.95208996350584</c:v>
                </c:pt>
                <c:pt idx="6420">
                  <c:v>564.03710617540116</c:v>
                </c:pt>
                <c:pt idx="6421">
                  <c:v>564.12212196022381</c:v>
                </c:pt>
                <c:pt idx="6422">
                  <c:v>564.20713731804199</c:v>
                </c:pt>
                <c:pt idx="6423">
                  <c:v>564.29215224892505</c:v>
                </c:pt>
                <c:pt idx="6424">
                  <c:v>564.37716675294052</c:v>
                </c:pt>
                <c:pt idx="6425">
                  <c:v>564.46218083015776</c:v>
                </c:pt>
                <c:pt idx="6426">
                  <c:v>564.54719448064532</c:v>
                </c:pt>
                <c:pt idx="6427">
                  <c:v>564.63220770447299</c:v>
                </c:pt>
                <c:pt idx="6428">
                  <c:v>564.71722050170638</c:v>
                </c:pt>
                <c:pt idx="6429">
                  <c:v>564.80223287241586</c:v>
                </c:pt>
                <c:pt idx="6430">
                  <c:v>564.88724481666998</c:v>
                </c:pt>
                <c:pt idx="6431">
                  <c:v>564.97225633453638</c:v>
                </c:pt>
                <c:pt idx="6432">
                  <c:v>565.05726742608397</c:v>
                </c:pt>
                <c:pt idx="6433">
                  <c:v>565.1422780913814</c:v>
                </c:pt>
                <c:pt idx="6434">
                  <c:v>565.22728833049644</c:v>
                </c:pt>
                <c:pt idx="6435">
                  <c:v>565.3122981434982</c:v>
                </c:pt>
                <c:pt idx="6436">
                  <c:v>565.3973075304549</c:v>
                </c:pt>
                <c:pt idx="6437">
                  <c:v>565.48231649143474</c:v>
                </c:pt>
                <c:pt idx="6438">
                  <c:v>565.56732502650436</c:v>
                </c:pt>
                <c:pt idx="6439">
                  <c:v>565.65233313573549</c:v>
                </c:pt>
                <c:pt idx="6440">
                  <c:v>565.73734081919361</c:v>
                </c:pt>
                <c:pt idx="6441">
                  <c:v>565.82234807694681</c:v>
                </c:pt>
                <c:pt idx="6442">
                  <c:v>565.90735490906604</c:v>
                </c:pt>
                <c:pt idx="6443">
                  <c:v>565.99236131561781</c:v>
                </c:pt>
                <c:pt idx="6444">
                  <c:v>566.07736729666851</c:v>
                </c:pt>
                <c:pt idx="6445">
                  <c:v>566.16237285228942</c:v>
                </c:pt>
                <c:pt idx="6446">
                  <c:v>566.24737798254773</c:v>
                </c:pt>
                <c:pt idx="6447">
                  <c:v>566.33238268750938</c:v>
                </c:pt>
                <c:pt idx="6448">
                  <c:v>566.41738696724531</c:v>
                </c:pt>
                <c:pt idx="6449">
                  <c:v>566.50239082182316</c:v>
                </c:pt>
                <c:pt idx="6450">
                  <c:v>566.58739425130864</c:v>
                </c:pt>
                <c:pt idx="6451">
                  <c:v>566.67239725577258</c:v>
                </c:pt>
                <c:pt idx="6452">
                  <c:v>566.7573998352816</c:v>
                </c:pt>
                <c:pt idx="6453">
                  <c:v>566.84240198990437</c:v>
                </c:pt>
                <c:pt idx="6454">
                  <c:v>566.9274037197074</c:v>
                </c:pt>
                <c:pt idx="6455">
                  <c:v>567.01240502476094</c:v>
                </c:pt>
                <c:pt idx="6456">
                  <c:v>567.09740590513024</c:v>
                </c:pt>
                <c:pt idx="6457">
                  <c:v>567.18240636088603</c:v>
                </c:pt>
                <c:pt idx="6458">
                  <c:v>567.26740639209311</c:v>
                </c:pt>
                <c:pt idx="6459">
                  <c:v>567.35240599882172</c:v>
                </c:pt>
                <c:pt idx="6460">
                  <c:v>567.43740518113862</c:v>
                </c:pt>
                <c:pt idx="6461">
                  <c:v>567.52240393911359</c:v>
                </c:pt>
                <c:pt idx="6462">
                  <c:v>567.60740227281076</c:v>
                </c:pt>
                <c:pt idx="6463">
                  <c:v>567.69240018230039</c:v>
                </c:pt>
                <c:pt idx="6464">
                  <c:v>567.77739766765035</c:v>
                </c:pt>
                <c:pt idx="6465">
                  <c:v>567.86239472892748</c:v>
                </c:pt>
                <c:pt idx="6466">
                  <c:v>567.94739136619967</c:v>
                </c:pt>
                <c:pt idx="6467">
                  <c:v>568.0323875795342</c:v>
                </c:pt>
                <c:pt idx="6468">
                  <c:v>568.11738336899998</c:v>
                </c:pt>
                <c:pt idx="6469">
                  <c:v>568.20237873466385</c:v>
                </c:pt>
                <c:pt idx="6470">
                  <c:v>568.2873736765938</c:v>
                </c:pt>
                <c:pt idx="6471">
                  <c:v>568.37236819485588</c:v>
                </c:pt>
                <c:pt idx="6472">
                  <c:v>568.45736228951932</c:v>
                </c:pt>
                <c:pt idx="6473">
                  <c:v>568.54235596065121</c:v>
                </c:pt>
                <c:pt idx="6474">
                  <c:v>568.6273492083194</c:v>
                </c:pt>
                <c:pt idx="6475">
                  <c:v>568.71234203259201</c:v>
                </c:pt>
                <c:pt idx="6476">
                  <c:v>568.79733443353371</c:v>
                </c:pt>
                <c:pt idx="6477">
                  <c:v>568.88232641121533</c:v>
                </c:pt>
                <c:pt idx="6478">
                  <c:v>568.96731796570248</c:v>
                </c:pt>
                <c:pt idx="6479">
                  <c:v>569.05230909706233</c:v>
                </c:pt>
                <c:pt idx="6480">
                  <c:v>569.13729980536391</c:v>
                </c:pt>
                <c:pt idx="6481">
                  <c:v>569.2222900906736</c:v>
                </c:pt>
                <c:pt idx="6482">
                  <c:v>569.30727995305892</c:v>
                </c:pt>
                <c:pt idx="6483">
                  <c:v>569.3922693925864</c:v>
                </c:pt>
                <c:pt idx="6484">
                  <c:v>569.47725840932401</c:v>
                </c:pt>
                <c:pt idx="6485">
                  <c:v>569.56224700334064</c:v>
                </c:pt>
                <c:pt idx="6486">
                  <c:v>569.64723517470043</c:v>
                </c:pt>
                <c:pt idx="6487">
                  <c:v>569.73222292347282</c:v>
                </c:pt>
                <c:pt idx="6488">
                  <c:v>569.81721024972512</c:v>
                </c:pt>
                <c:pt idx="6489">
                  <c:v>569.90219715352316</c:v>
                </c:pt>
                <c:pt idx="6490">
                  <c:v>569.98718363493538</c:v>
                </c:pt>
                <c:pt idx="6491">
                  <c:v>570.07216969402884</c:v>
                </c:pt>
                <c:pt idx="6492">
                  <c:v>570.15715533086893</c:v>
                </c:pt>
                <c:pt idx="6493">
                  <c:v>570.24214054552544</c:v>
                </c:pt>
                <c:pt idx="6494">
                  <c:v>570.32712533806387</c:v>
                </c:pt>
                <c:pt idx="6495">
                  <c:v>570.41210970855127</c:v>
                </c:pt>
                <c:pt idx="6496">
                  <c:v>570.49709365705655</c:v>
                </c:pt>
                <c:pt idx="6497">
                  <c:v>570.58207718364383</c:v>
                </c:pt>
                <c:pt idx="6498">
                  <c:v>570.66706028838257</c:v>
                </c:pt>
                <c:pt idx="6499">
                  <c:v>570.75204297133826</c:v>
                </c:pt>
                <c:pt idx="6500">
                  <c:v>570.83702523257932</c:v>
                </c:pt>
                <c:pt idx="6501">
                  <c:v>570.92200707216978</c:v>
                </c:pt>
                <c:pt idx="6502">
                  <c:v>571.00698849018022</c:v>
                </c:pt>
                <c:pt idx="6503">
                  <c:v>571.09196948667613</c:v>
                </c:pt>
                <c:pt idx="6504">
                  <c:v>571.17695006172505</c:v>
                </c:pt>
                <c:pt idx="6505">
                  <c:v>571.261930215392</c:v>
                </c:pt>
                <c:pt idx="6506">
                  <c:v>571.34690994774496</c:v>
                </c:pt>
                <c:pt idx="6507">
                  <c:v>571.43188925885056</c:v>
                </c:pt>
                <c:pt idx="6508">
                  <c:v>571.51686814877678</c:v>
                </c:pt>
                <c:pt idx="6509">
                  <c:v>571.60184661758854</c:v>
                </c:pt>
                <c:pt idx="6510">
                  <c:v>571.68682466535438</c:v>
                </c:pt>
                <c:pt idx="6511">
                  <c:v>571.77180229214105</c:v>
                </c:pt>
                <c:pt idx="6512">
                  <c:v>571.8567794980122</c:v>
                </c:pt>
                <c:pt idx="6513">
                  <c:v>571.94175628303742</c:v>
                </c:pt>
                <c:pt idx="6514">
                  <c:v>572.02673264728355</c:v>
                </c:pt>
                <c:pt idx="6515">
                  <c:v>572.11170859081631</c:v>
                </c:pt>
                <c:pt idx="6516">
                  <c:v>572.19668411370253</c:v>
                </c:pt>
                <c:pt idx="6517">
                  <c:v>572.28165921600953</c:v>
                </c:pt>
                <c:pt idx="6518">
                  <c:v>572.36663389780119</c:v>
                </c:pt>
                <c:pt idx="6519">
                  <c:v>572.45160815914721</c:v>
                </c:pt>
                <c:pt idx="6520">
                  <c:v>572.53658200011489</c:v>
                </c:pt>
                <c:pt idx="6521">
                  <c:v>572.62155542076744</c:v>
                </c:pt>
                <c:pt idx="6522">
                  <c:v>572.70652842117261</c:v>
                </c:pt>
                <c:pt idx="6523">
                  <c:v>572.79150100139782</c:v>
                </c:pt>
                <c:pt idx="6524">
                  <c:v>572.87647316150878</c:v>
                </c:pt>
                <c:pt idx="6525">
                  <c:v>572.96144490157258</c:v>
                </c:pt>
                <c:pt idx="6526">
                  <c:v>573.04641622165525</c:v>
                </c:pt>
                <c:pt idx="6527">
                  <c:v>573.13138712182308</c:v>
                </c:pt>
                <c:pt idx="6528">
                  <c:v>573.21635760214258</c:v>
                </c:pt>
                <c:pt idx="6529">
                  <c:v>573.30132766268059</c:v>
                </c:pt>
                <c:pt idx="6530">
                  <c:v>573.38629730350158</c:v>
                </c:pt>
                <c:pt idx="6531">
                  <c:v>573.47126652467409</c:v>
                </c:pt>
                <c:pt idx="6532">
                  <c:v>573.55623532626487</c:v>
                </c:pt>
                <c:pt idx="6533">
                  <c:v>573.64120370833848</c:v>
                </c:pt>
                <c:pt idx="6534">
                  <c:v>573.72617167096098</c:v>
                </c:pt>
                <c:pt idx="6535">
                  <c:v>573.81113921420013</c:v>
                </c:pt>
                <c:pt idx="6536">
                  <c:v>573.89610633812163</c:v>
                </c:pt>
                <c:pt idx="6537">
                  <c:v>573.98107304279199</c:v>
                </c:pt>
                <c:pt idx="6538">
                  <c:v>574.06603932827602</c:v>
                </c:pt>
                <c:pt idx="6539">
                  <c:v>574.15100519464067</c:v>
                </c:pt>
                <c:pt idx="6540">
                  <c:v>574.23597064195303</c:v>
                </c:pt>
                <c:pt idx="6541">
                  <c:v>574.320935670278</c:v>
                </c:pt>
                <c:pt idx="6542">
                  <c:v>574.40590027968199</c:v>
                </c:pt>
                <c:pt idx="6543">
                  <c:v>574.49086447023228</c:v>
                </c:pt>
                <c:pt idx="6544">
                  <c:v>574.57582824199312</c:v>
                </c:pt>
                <c:pt idx="6545">
                  <c:v>574.66079159503158</c:v>
                </c:pt>
                <c:pt idx="6546">
                  <c:v>574.74575452941451</c:v>
                </c:pt>
                <c:pt idx="6547">
                  <c:v>574.83071704520592</c:v>
                </c:pt>
                <c:pt idx="6548">
                  <c:v>574.91567914247264</c:v>
                </c:pt>
                <c:pt idx="6549">
                  <c:v>575.00064082128063</c:v>
                </c:pt>
                <c:pt idx="6550">
                  <c:v>575.08560208169672</c:v>
                </c:pt>
                <c:pt idx="6551">
                  <c:v>575.17056292378641</c:v>
                </c:pt>
                <c:pt idx="6552">
                  <c:v>575.2555233476146</c:v>
                </c:pt>
                <c:pt idx="6553">
                  <c:v>575.34048335324781</c:v>
                </c:pt>
                <c:pt idx="6554">
                  <c:v>575.42544294075299</c:v>
                </c:pt>
                <c:pt idx="6555">
                  <c:v>575.51040211019426</c:v>
                </c:pt>
                <c:pt idx="6556">
                  <c:v>575.59536086163826</c:v>
                </c:pt>
                <c:pt idx="6557">
                  <c:v>575.68031919515101</c:v>
                </c:pt>
                <c:pt idx="6558">
                  <c:v>575.76527711079802</c:v>
                </c:pt>
                <c:pt idx="6559">
                  <c:v>575.85023460864443</c:v>
                </c:pt>
                <c:pt idx="6560">
                  <c:v>575.93519168875719</c:v>
                </c:pt>
                <c:pt idx="6561">
                  <c:v>576.02014835120235</c:v>
                </c:pt>
                <c:pt idx="6562">
                  <c:v>576.10510459604302</c:v>
                </c:pt>
                <c:pt idx="6563">
                  <c:v>576.19006042334809</c:v>
                </c:pt>
                <c:pt idx="6564">
                  <c:v>576.27501583318053</c:v>
                </c:pt>
                <c:pt idx="6565">
                  <c:v>576.3599708256088</c:v>
                </c:pt>
                <c:pt idx="6566">
                  <c:v>576.44492540069621</c:v>
                </c:pt>
                <c:pt idx="6567">
                  <c:v>576.52987955850904</c:v>
                </c:pt>
                <c:pt idx="6568">
                  <c:v>576.61483329911255</c:v>
                </c:pt>
                <c:pt idx="6569">
                  <c:v>576.69978662257165</c:v>
                </c:pt>
                <c:pt idx="6570">
                  <c:v>576.78473952895501</c:v>
                </c:pt>
                <c:pt idx="6571">
                  <c:v>576.86969201832517</c:v>
                </c:pt>
                <c:pt idx="6572">
                  <c:v>576.9546440907493</c:v>
                </c:pt>
                <c:pt idx="6573">
                  <c:v>577.0395957462905</c:v>
                </c:pt>
                <c:pt idx="6574">
                  <c:v>577.1245469850162</c:v>
                </c:pt>
                <c:pt idx="6575">
                  <c:v>577.209497806993</c:v>
                </c:pt>
                <c:pt idx="6576">
                  <c:v>577.29444821228356</c:v>
                </c:pt>
                <c:pt idx="6577">
                  <c:v>577.37939820095505</c:v>
                </c:pt>
                <c:pt idx="6578">
                  <c:v>577.46434777307195</c:v>
                </c:pt>
                <c:pt idx="6579">
                  <c:v>577.54929692870053</c:v>
                </c:pt>
                <c:pt idx="6580">
                  <c:v>577.63424566790513</c:v>
                </c:pt>
                <c:pt idx="6581">
                  <c:v>577.71919399075114</c:v>
                </c:pt>
                <c:pt idx="6582">
                  <c:v>577.80414189730493</c:v>
                </c:pt>
                <c:pt idx="6583">
                  <c:v>577.88908938763132</c:v>
                </c:pt>
                <c:pt idx="6584">
                  <c:v>577.97403646179441</c:v>
                </c:pt>
                <c:pt idx="6585">
                  <c:v>578.05898311986221</c:v>
                </c:pt>
                <c:pt idx="6586">
                  <c:v>578.14392936189597</c:v>
                </c:pt>
                <c:pt idx="6587">
                  <c:v>578.22887518796381</c:v>
                </c:pt>
                <c:pt idx="6588">
                  <c:v>578.31382059813063</c:v>
                </c:pt>
                <c:pt idx="6589">
                  <c:v>578.3987655924617</c:v>
                </c:pt>
                <c:pt idx="6590">
                  <c:v>578.48371017102045</c:v>
                </c:pt>
                <c:pt idx="6591">
                  <c:v>578.56865433387259</c:v>
                </c:pt>
                <c:pt idx="6592">
                  <c:v>578.6535980810861</c:v>
                </c:pt>
                <c:pt idx="6593">
                  <c:v>578.73854141272204</c:v>
                </c:pt>
                <c:pt idx="6594">
                  <c:v>578.82348432884635</c:v>
                </c:pt>
                <c:pt idx="6595">
                  <c:v>578.90842682952587</c:v>
                </c:pt>
                <c:pt idx="6596">
                  <c:v>578.99336891482528</c:v>
                </c:pt>
                <c:pt idx="6597">
                  <c:v>579.07831058480872</c:v>
                </c:pt>
                <c:pt idx="6598">
                  <c:v>579.16325183954098</c:v>
                </c:pt>
                <c:pt idx="6599">
                  <c:v>579.24819267908799</c:v>
                </c:pt>
                <c:pt idx="6600">
                  <c:v>579.33313310351309</c:v>
                </c:pt>
                <c:pt idx="6601">
                  <c:v>579.41807311288255</c:v>
                </c:pt>
                <c:pt idx="6602">
                  <c:v>579.50301270726106</c:v>
                </c:pt>
                <c:pt idx="6603">
                  <c:v>579.58795188671343</c:v>
                </c:pt>
                <c:pt idx="6604">
                  <c:v>579.67289065130421</c:v>
                </c:pt>
                <c:pt idx="6605">
                  <c:v>579.75782900109937</c:v>
                </c:pt>
                <c:pt idx="6606">
                  <c:v>579.842766936163</c:v>
                </c:pt>
                <c:pt idx="6607">
                  <c:v>579.92770445655901</c:v>
                </c:pt>
                <c:pt idx="6608">
                  <c:v>580.01264156235254</c:v>
                </c:pt>
                <c:pt idx="6609">
                  <c:v>580.09757825360998</c:v>
                </c:pt>
                <c:pt idx="6610">
                  <c:v>580.18251453039352</c:v>
                </c:pt>
                <c:pt idx="6611">
                  <c:v>580.26745039277012</c:v>
                </c:pt>
                <c:pt idx="6612">
                  <c:v>580.35238584080298</c:v>
                </c:pt>
                <c:pt idx="6613">
                  <c:v>580.43732087455783</c:v>
                </c:pt>
                <c:pt idx="6614">
                  <c:v>580.52225549409911</c:v>
                </c:pt>
                <c:pt idx="6615">
                  <c:v>580.60718969949062</c:v>
                </c:pt>
                <c:pt idx="6616">
                  <c:v>580.69212349079828</c:v>
                </c:pt>
                <c:pt idx="6617">
                  <c:v>580.77705686808599</c:v>
                </c:pt>
                <c:pt idx="6618">
                  <c:v>580.86198983141651</c:v>
                </c:pt>
                <c:pt idx="6619">
                  <c:v>580.94692238085827</c:v>
                </c:pt>
                <c:pt idx="6620">
                  <c:v>581.03185451647414</c:v>
                </c:pt>
                <c:pt idx="6621">
                  <c:v>581.11678623832665</c:v>
                </c:pt>
                <c:pt idx="6622">
                  <c:v>581.201717546483</c:v>
                </c:pt>
                <c:pt idx="6623">
                  <c:v>581.28664844100661</c:v>
                </c:pt>
                <c:pt idx="6624">
                  <c:v>581.37157892196058</c:v>
                </c:pt>
                <c:pt idx="6625">
                  <c:v>581.45650898941176</c:v>
                </c:pt>
                <c:pt idx="6626">
                  <c:v>581.54143864342348</c:v>
                </c:pt>
                <c:pt idx="6627">
                  <c:v>581.6263678840603</c:v>
                </c:pt>
                <c:pt idx="6628">
                  <c:v>581.71129671138624</c:v>
                </c:pt>
                <c:pt idx="6629">
                  <c:v>581.79622512546609</c:v>
                </c:pt>
                <c:pt idx="6630">
                  <c:v>581.88115312636421</c:v>
                </c:pt>
                <c:pt idx="6631">
                  <c:v>581.96608071414482</c:v>
                </c:pt>
                <c:pt idx="6632">
                  <c:v>582.0510078888716</c:v>
                </c:pt>
                <c:pt idx="6633">
                  <c:v>582.13593465061058</c:v>
                </c:pt>
                <c:pt idx="6634">
                  <c:v>582.22086099942271</c:v>
                </c:pt>
                <c:pt idx="6635">
                  <c:v>582.30578693537598</c:v>
                </c:pt>
                <c:pt idx="6636">
                  <c:v>582.39071245853313</c:v>
                </c:pt>
                <c:pt idx="6637">
                  <c:v>582.47563756895704</c:v>
                </c:pt>
                <c:pt idx="6638">
                  <c:v>582.5605622667133</c:v>
                </c:pt>
                <c:pt idx="6639">
                  <c:v>582.64548655186661</c:v>
                </c:pt>
                <c:pt idx="6640">
                  <c:v>582.73041042448119</c:v>
                </c:pt>
                <c:pt idx="6641">
                  <c:v>582.81533388461742</c:v>
                </c:pt>
                <c:pt idx="6642">
                  <c:v>582.90025693234543</c:v>
                </c:pt>
                <c:pt idx="6643">
                  <c:v>582.98517956772503</c:v>
                </c:pt>
                <c:pt idx="6644">
                  <c:v>583.07010179082056</c:v>
                </c:pt>
                <c:pt idx="6645">
                  <c:v>583.15502360169785</c:v>
                </c:pt>
                <c:pt idx="6646">
                  <c:v>583.23994500042022</c:v>
                </c:pt>
                <c:pt idx="6647">
                  <c:v>583.32486598705179</c:v>
                </c:pt>
                <c:pt idx="6648">
                  <c:v>583.40978656165555</c:v>
                </c:pt>
                <c:pt idx="6649">
                  <c:v>583.49470672429618</c:v>
                </c:pt>
                <c:pt idx="6650">
                  <c:v>583.57962647503768</c:v>
                </c:pt>
                <c:pt idx="6651">
                  <c:v>583.66454581394385</c:v>
                </c:pt>
                <c:pt idx="6652">
                  <c:v>583.74946474107969</c:v>
                </c:pt>
                <c:pt idx="6653">
                  <c:v>583.83438325650798</c:v>
                </c:pt>
                <c:pt idx="6654">
                  <c:v>583.91930136029248</c:v>
                </c:pt>
                <c:pt idx="6655">
                  <c:v>584.00421905249652</c:v>
                </c:pt>
                <c:pt idx="6656">
                  <c:v>584.08913633318605</c:v>
                </c:pt>
                <c:pt idx="6657">
                  <c:v>584.17405320242256</c:v>
                </c:pt>
                <c:pt idx="6658">
                  <c:v>584.25896966027142</c:v>
                </c:pt>
                <c:pt idx="6659">
                  <c:v>584.34388570679414</c:v>
                </c:pt>
                <c:pt idx="6660">
                  <c:v>584.4288013420587</c:v>
                </c:pt>
                <c:pt idx="6661">
                  <c:v>584.51371656612469</c:v>
                </c:pt>
                <c:pt idx="6662">
                  <c:v>584.59863137905825</c:v>
                </c:pt>
                <c:pt idx="6663">
                  <c:v>584.68354578092158</c:v>
                </c:pt>
                <c:pt idx="6664">
                  <c:v>584.76845977178004</c:v>
                </c:pt>
                <c:pt idx="6665">
                  <c:v>584.85337335169515</c:v>
                </c:pt>
                <c:pt idx="6666">
                  <c:v>584.93828652073159</c:v>
                </c:pt>
                <c:pt idx="6667">
                  <c:v>585.0231992789536</c:v>
                </c:pt>
                <c:pt idx="6668">
                  <c:v>585.10811162642506</c:v>
                </c:pt>
                <c:pt idx="6669">
                  <c:v>585.19302356320702</c:v>
                </c:pt>
                <c:pt idx="6670">
                  <c:v>585.27793508936702</c:v>
                </c:pt>
                <c:pt idx="6671">
                  <c:v>585.36284620496497</c:v>
                </c:pt>
                <c:pt idx="6672">
                  <c:v>585.44775691006521</c:v>
                </c:pt>
                <c:pt idx="6673">
                  <c:v>585.53266720473209</c:v>
                </c:pt>
                <c:pt idx="6674">
                  <c:v>585.6175770890294</c:v>
                </c:pt>
                <c:pt idx="6675">
                  <c:v>585.70248656302056</c:v>
                </c:pt>
                <c:pt idx="6676">
                  <c:v>585.78739562676822</c:v>
                </c:pt>
                <c:pt idx="6677">
                  <c:v>585.87230428033536</c:v>
                </c:pt>
                <c:pt idx="6678">
                  <c:v>585.95721252378667</c:v>
                </c:pt>
                <c:pt idx="6679">
                  <c:v>586.0421203571849</c:v>
                </c:pt>
                <c:pt idx="6680">
                  <c:v>586.12702778059293</c:v>
                </c:pt>
                <c:pt idx="6681">
                  <c:v>586.21193479407543</c:v>
                </c:pt>
                <c:pt idx="6682">
                  <c:v>586.29684139769472</c:v>
                </c:pt>
                <c:pt idx="6683">
                  <c:v>586.38174759151457</c:v>
                </c:pt>
                <c:pt idx="6684">
                  <c:v>586.46665337559807</c:v>
                </c:pt>
                <c:pt idx="6685">
                  <c:v>586.55155875000798</c:v>
                </c:pt>
                <c:pt idx="6686">
                  <c:v>586.63646371480809</c:v>
                </c:pt>
                <c:pt idx="6687">
                  <c:v>586.72136827006125</c:v>
                </c:pt>
                <c:pt idx="6688">
                  <c:v>586.80627241583238</c:v>
                </c:pt>
                <c:pt idx="6689">
                  <c:v>586.89117615218311</c:v>
                </c:pt>
                <c:pt idx="6690">
                  <c:v>586.97607947917641</c:v>
                </c:pt>
                <c:pt idx="6691">
                  <c:v>587.06098239687526</c:v>
                </c:pt>
                <c:pt idx="6692">
                  <c:v>587.14588490534402</c:v>
                </c:pt>
                <c:pt idx="6693">
                  <c:v>587.23078700464566</c:v>
                </c:pt>
                <c:pt idx="6694">
                  <c:v>587.31568869484204</c:v>
                </c:pt>
                <c:pt idx="6695">
                  <c:v>587.40058997599738</c:v>
                </c:pt>
                <c:pt idx="6696">
                  <c:v>587.48549084817341</c:v>
                </c:pt>
                <c:pt idx="6697">
                  <c:v>587.57039131143574</c:v>
                </c:pt>
                <c:pt idx="6698">
                  <c:v>587.6552913658453</c:v>
                </c:pt>
                <c:pt idx="6699">
                  <c:v>587.74019101146462</c:v>
                </c:pt>
                <c:pt idx="6700">
                  <c:v>587.82509024835883</c:v>
                </c:pt>
                <c:pt idx="6701">
                  <c:v>587.90998907659002</c:v>
                </c:pt>
                <c:pt idx="6702">
                  <c:v>587.99488749621935</c:v>
                </c:pt>
                <c:pt idx="6703">
                  <c:v>588.07978550731252</c:v>
                </c:pt>
                <c:pt idx="6704">
                  <c:v>588.1646831099298</c:v>
                </c:pt>
                <c:pt idx="6705">
                  <c:v>588.24958030413654</c:v>
                </c:pt>
                <c:pt idx="6706">
                  <c:v>588.33447708999518</c:v>
                </c:pt>
                <c:pt idx="6707">
                  <c:v>588.41937346756674</c:v>
                </c:pt>
                <c:pt idx="6708">
                  <c:v>588.50426943691537</c:v>
                </c:pt>
                <c:pt idx="6709">
                  <c:v>588.58916499810425</c:v>
                </c:pt>
                <c:pt idx="6710">
                  <c:v>588.67406015119525</c:v>
                </c:pt>
                <c:pt idx="6711">
                  <c:v>588.75895489625202</c:v>
                </c:pt>
                <c:pt idx="6712">
                  <c:v>588.84384923333675</c:v>
                </c:pt>
                <c:pt idx="6713">
                  <c:v>588.92874316251084</c:v>
                </c:pt>
                <c:pt idx="6714">
                  <c:v>589.01363668384022</c:v>
                </c:pt>
                <c:pt idx="6715">
                  <c:v>589.09852979738537</c:v>
                </c:pt>
                <c:pt idx="6716">
                  <c:v>589.18342250320939</c:v>
                </c:pt>
                <c:pt idx="6717">
                  <c:v>589.26831480137457</c:v>
                </c:pt>
                <c:pt idx="6718">
                  <c:v>589.35320669194437</c:v>
                </c:pt>
                <c:pt idx="6719">
                  <c:v>589.4380981749805</c:v>
                </c:pt>
                <c:pt idx="6720">
                  <c:v>589.52298925054743</c:v>
                </c:pt>
                <c:pt idx="6721">
                  <c:v>589.60787991870438</c:v>
                </c:pt>
                <c:pt idx="6722">
                  <c:v>589.69277017951697</c:v>
                </c:pt>
                <c:pt idx="6723">
                  <c:v>589.77766003304714</c:v>
                </c:pt>
                <c:pt idx="6724">
                  <c:v>589.86254947935663</c:v>
                </c:pt>
                <c:pt idx="6725">
                  <c:v>589.94743851850808</c:v>
                </c:pt>
                <c:pt idx="6726">
                  <c:v>590.03232715056413</c:v>
                </c:pt>
                <c:pt idx="6727">
                  <c:v>590.11721537558799</c:v>
                </c:pt>
                <c:pt idx="6728">
                  <c:v>590.20210319364003</c:v>
                </c:pt>
                <c:pt idx="6729">
                  <c:v>590.28699060478471</c:v>
                </c:pt>
                <c:pt idx="6730">
                  <c:v>590.371877609085</c:v>
                </c:pt>
                <c:pt idx="6731">
                  <c:v>590.45676420660038</c:v>
                </c:pt>
                <c:pt idx="6732">
                  <c:v>590.54165039739621</c:v>
                </c:pt>
                <c:pt idx="6733">
                  <c:v>590.62653618153388</c:v>
                </c:pt>
                <c:pt idx="6734">
                  <c:v>590.71142155907535</c:v>
                </c:pt>
                <c:pt idx="6735">
                  <c:v>590.7963065300828</c:v>
                </c:pt>
                <c:pt idx="6736">
                  <c:v>590.88119109461809</c:v>
                </c:pt>
                <c:pt idx="6737">
                  <c:v>590.96607525274476</c:v>
                </c:pt>
                <c:pt idx="6738">
                  <c:v>591.05095900452511</c:v>
                </c:pt>
                <c:pt idx="6739">
                  <c:v>591.13584235001963</c:v>
                </c:pt>
                <c:pt idx="6740">
                  <c:v>591.22072528929255</c:v>
                </c:pt>
                <c:pt idx="6741">
                  <c:v>591.30560782240491</c:v>
                </c:pt>
                <c:pt idx="6742">
                  <c:v>591.3904899494197</c:v>
                </c:pt>
                <c:pt idx="6743">
                  <c:v>591.47537167039832</c:v>
                </c:pt>
                <c:pt idx="6744">
                  <c:v>591.56025298540294</c:v>
                </c:pt>
                <c:pt idx="6745">
                  <c:v>591.64513389449723</c:v>
                </c:pt>
                <c:pt idx="6746">
                  <c:v>591.73001439774066</c:v>
                </c:pt>
                <c:pt idx="6747">
                  <c:v>591.814894495197</c:v>
                </c:pt>
                <c:pt idx="6748">
                  <c:v>591.8997741869282</c:v>
                </c:pt>
                <c:pt idx="6749">
                  <c:v>591.98465347299611</c:v>
                </c:pt>
                <c:pt idx="6750">
                  <c:v>592.06953235346339</c:v>
                </c:pt>
                <c:pt idx="6751">
                  <c:v>592.15441082839152</c:v>
                </c:pt>
                <c:pt idx="6752">
                  <c:v>592.23928889784167</c:v>
                </c:pt>
                <c:pt idx="6753">
                  <c:v>592.32416656187763</c:v>
                </c:pt>
                <c:pt idx="6754">
                  <c:v>592.4090438205601</c:v>
                </c:pt>
                <c:pt idx="6755">
                  <c:v>592.49392067395138</c:v>
                </c:pt>
                <c:pt idx="6756">
                  <c:v>592.57879712211263</c:v>
                </c:pt>
                <c:pt idx="6757">
                  <c:v>592.66367316510718</c:v>
                </c:pt>
                <c:pt idx="6758">
                  <c:v>592.74854880299631</c:v>
                </c:pt>
                <c:pt idx="6759">
                  <c:v>592.8334240358414</c:v>
                </c:pt>
                <c:pt idx="6760">
                  <c:v>592.91829886370465</c:v>
                </c:pt>
                <c:pt idx="6761">
                  <c:v>593.00317328664801</c:v>
                </c:pt>
                <c:pt idx="6762">
                  <c:v>593.08804730473344</c:v>
                </c:pt>
                <c:pt idx="6763">
                  <c:v>593.17292091802278</c:v>
                </c:pt>
                <c:pt idx="6764">
                  <c:v>593.25779412657755</c:v>
                </c:pt>
                <c:pt idx="6765">
                  <c:v>593.34266693045822</c:v>
                </c:pt>
                <c:pt idx="6766">
                  <c:v>593.4275393297288</c:v>
                </c:pt>
                <c:pt idx="6767">
                  <c:v>593.51241132445102</c:v>
                </c:pt>
                <c:pt idx="6768">
                  <c:v>593.59728291468434</c:v>
                </c:pt>
                <c:pt idx="6769">
                  <c:v>593.68215410049277</c:v>
                </c:pt>
                <c:pt idx="6770">
                  <c:v>593.76702488193564</c:v>
                </c:pt>
                <c:pt idx="6771">
                  <c:v>593.85189525907685</c:v>
                </c:pt>
                <c:pt idx="6772">
                  <c:v>593.93676523197632</c:v>
                </c:pt>
                <c:pt idx="6773">
                  <c:v>594.02163480069657</c:v>
                </c:pt>
                <c:pt idx="6774">
                  <c:v>594.10650396530036</c:v>
                </c:pt>
                <c:pt idx="6775">
                  <c:v>594.19137272584703</c:v>
                </c:pt>
                <c:pt idx="6776">
                  <c:v>594.27624108239797</c:v>
                </c:pt>
                <c:pt idx="6777">
                  <c:v>594.36110903501765</c:v>
                </c:pt>
                <c:pt idx="6778">
                  <c:v>594.44597658376438</c:v>
                </c:pt>
                <c:pt idx="6779">
                  <c:v>594.53084372870217</c:v>
                </c:pt>
                <c:pt idx="6780">
                  <c:v>594.61571046989104</c:v>
                </c:pt>
                <c:pt idx="6781">
                  <c:v>594.70057680739262</c:v>
                </c:pt>
                <c:pt idx="6782">
                  <c:v>594.78544274126727</c:v>
                </c:pt>
                <c:pt idx="6783">
                  <c:v>594.87030827158026</c:v>
                </c:pt>
                <c:pt idx="6784">
                  <c:v>594.95517339838807</c:v>
                </c:pt>
                <c:pt idx="6785">
                  <c:v>595.04003812175563</c:v>
                </c:pt>
                <c:pt idx="6786">
                  <c:v>595.12490244174398</c:v>
                </c:pt>
                <c:pt idx="6787">
                  <c:v>595.20976635841157</c:v>
                </c:pt>
                <c:pt idx="6788">
                  <c:v>595.29462987182376</c:v>
                </c:pt>
                <c:pt idx="6789">
                  <c:v>595.37949298203785</c:v>
                </c:pt>
                <c:pt idx="6790">
                  <c:v>595.46435568911829</c:v>
                </c:pt>
                <c:pt idx="6791">
                  <c:v>595.54921799312569</c:v>
                </c:pt>
                <c:pt idx="6792">
                  <c:v>595.63407989412042</c:v>
                </c:pt>
                <c:pt idx="6793">
                  <c:v>595.71894139216431</c:v>
                </c:pt>
                <c:pt idx="6794">
                  <c:v>595.80380248731808</c:v>
                </c:pt>
                <c:pt idx="6795">
                  <c:v>595.88866317964369</c:v>
                </c:pt>
                <c:pt idx="6796">
                  <c:v>595.97352346920172</c:v>
                </c:pt>
                <c:pt idx="6797">
                  <c:v>596.05838335605381</c:v>
                </c:pt>
                <c:pt idx="6798">
                  <c:v>596.14324284026111</c:v>
                </c:pt>
                <c:pt idx="6799">
                  <c:v>596.22810192188365</c:v>
                </c:pt>
                <c:pt idx="6800">
                  <c:v>596.31296060098452</c:v>
                </c:pt>
                <c:pt idx="6801">
                  <c:v>596.39781887762319</c:v>
                </c:pt>
                <c:pt idx="6802">
                  <c:v>596.48267675186128</c:v>
                </c:pt>
                <c:pt idx="6803">
                  <c:v>596.56753422376107</c:v>
                </c:pt>
                <c:pt idx="6804">
                  <c:v>596.65239129338067</c:v>
                </c:pt>
                <c:pt idx="6805">
                  <c:v>596.73724796078318</c:v>
                </c:pt>
                <c:pt idx="6806">
                  <c:v>596.82210422602873</c:v>
                </c:pt>
                <c:pt idx="6807">
                  <c:v>596.90696008917951</c:v>
                </c:pt>
                <c:pt idx="6808">
                  <c:v>596.99181555029702</c:v>
                </c:pt>
                <c:pt idx="6809">
                  <c:v>597.0766706094397</c:v>
                </c:pt>
                <c:pt idx="6810">
                  <c:v>597.1615252666694</c:v>
                </c:pt>
                <c:pt idx="6811">
                  <c:v>597.24637952204853</c:v>
                </c:pt>
                <c:pt idx="6812">
                  <c:v>597.33123337563597</c:v>
                </c:pt>
                <c:pt idx="6813">
                  <c:v>597.41608682749438</c:v>
                </c:pt>
                <c:pt idx="6814">
                  <c:v>597.50093987768344</c:v>
                </c:pt>
                <c:pt idx="6815">
                  <c:v>597.58579252626373</c:v>
                </c:pt>
                <c:pt idx="6816">
                  <c:v>597.67064477329757</c:v>
                </c:pt>
                <c:pt idx="6817">
                  <c:v>597.75549661884315</c:v>
                </c:pt>
                <c:pt idx="6818">
                  <c:v>597.84034806296484</c:v>
                </c:pt>
                <c:pt idx="6819">
                  <c:v>597.92519910572048</c:v>
                </c:pt>
                <c:pt idx="6820">
                  <c:v>598.01004974717284</c:v>
                </c:pt>
                <c:pt idx="6821">
                  <c:v>598.09489998738104</c:v>
                </c:pt>
                <c:pt idx="6822">
                  <c:v>598.17974982640703</c:v>
                </c:pt>
                <c:pt idx="6823">
                  <c:v>598.26459926431016</c:v>
                </c:pt>
                <c:pt idx="6824">
                  <c:v>598.34944830115228</c:v>
                </c:pt>
                <c:pt idx="6825">
                  <c:v>598.43429693699409</c:v>
                </c:pt>
                <c:pt idx="6826">
                  <c:v>598.51914517189482</c:v>
                </c:pt>
                <c:pt idx="6827">
                  <c:v>598.60399300591644</c:v>
                </c:pt>
                <c:pt idx="6828">
                  <c:v>598.6888404391193</c:v>
                </c:pt>
                <c:pt idx="6829">
                  <c:v>598.77368747156481</c:v>
                </c:pt>
                <c:pt idx="6830">
                  <c:v>598.8585341033114</c:v>
                </c:pt>
                <c:pt idx="6831">
                  <c:v>598.94338033442114</c:v>
                </c:pt>
                <c:pt idx="6832">
                  <c:v>599.02822616495405</c:v>
                </c:pt>
                <c:pt idx="6833">
                  <c:v>599.11307159497096</c:v>
                </c:pt>
                <c:pt idx="6834">
                  <c:v>599.19791662453304</c:v>
                </c:pt>
                <c:pt idx="6835">
                  <c:v>599.28276125369996</c:v>
                </c:pt>
                <c:pt idx="6836">
                  <c:v>599.36760548253153</c:v>
                </c:pt>
                <c:pt idx="6837">
                  <c:v>599.45244931108937</c:v>
                </c:pt>
                <c:pt idx="6838">
                  <c:v>599.53729273943247</c:v>
                </c:pt>
                <c:pt idx="6839">
                  <c:v>599.62213576762338</c:v>
                </c:pt>
                <c:pt idx="6840">
                  <c:v>599.70697839572153</c:v>
                </c:pt>
                <c:pt idx="6841">
                  <c:v>599.79182062378698</c:v>
                </c:pt>
                <c:pt idx="6842">
                  <c:v>599.87666245187927</c:v>
                </c:pt>
                <c:pt idx="6843">
                  <c:v>599.96150388006026</c:v>
                </c:pt>
                <c:pt idx="6844">
                  <c:v>600.04634490838998</c:v>
                </c:pt>
                <c:pt idx="6845">
                  <c:v>600.13118553692857</c:v>
                </c:pt>
                <c:pt idx="6846">
                  <c:v>600.21602576573503</c:v>
                </c:pt>
                <c:pt idx="6847">
                  <c:v>600.30086559487097</c:v>
                </c:pt>
                <c:pt idx="6848">
                  <c:v>600.38570502439723</c:v>
                </c:pt>
                <c:pt idx="6849">
                  <c:v>600.47054405437302</c:v>
                </c:pt>
                <c:pt idx="6850">
                  <c:v>600.55538268485805</c:v>
                </c:pt>
                <c:pt idx="6851">
                  <c:v>600.64022091591471</c:v>
                </c:pt>
                <c:pt idx="6852">
                  <c:v>600.725058747601</c:v>
                </c:pt>
                <c:pt idx="6853">
                  <c:v>600.80989617997773</c:v>
                </c:pt>
                <c:pt idx="6854">
                  <c:v>600.89473321310595</c:v>
                </c:pt>
                <c:pt idx="6855">
                  <c:v>600.97956984704433</c:v>
                </c:pt>
                <c:pt idx="6856">
                  <c:v>601.06440608185369</c:v>
                </c:pt>
                <c:pt idx="6857">
                  <c:v>601.14924191759326</c:v>
                </c:pt>
                <c:pt idx="6858">
                  <c:v>601.23407735432443</c:v>
                </c:pt>
                <c:pt idx="6859">
                  <c:v>601.31891239210688</c:v>
                </c:pt>
                <c:pt idx="6860">
                  <c:v>601.40374703100053</c:v>
                </c:pt>
                <c:pt idx="6861">
                  <c:v>601.48858127106496</c:v>
                </c:pt>
                <c:pt idx="6862">
                  <c:v>601.57341511236064</c:v>
                </c:pt>
                <c:pt idx="6863">
                  <c:v>601.65824855494839</c:v>
                </c:pt>
                <c:pt idx="6864">
                  <c:v>601.74308159888665</c:v>
                </c:pt>
                <c:pt idx="6865">
                  <c:v>601.82791424423556</c:v>
                </c:pt>
                <c:pt idx="6866">
                  <c:v>601.91274649105583</c:v>
                </c:pt>
                <c:pt idx="6867">
                  <c:v>601.99757833940714</c:v>
                </c:pt>
                <c:pt idx="6868">
                  <c:v>602.0824097893493</c:v>
                </c:pt>
                <c:pt idx="6869">
                  <c:v>602.16724084094062</c:v>
                </c:pt>
                <c:pt idx="6870">
                  <c:v>602.25207149424489</c:v>
                </c:pt>
                <c:pt idx="6871">
                  <c:v>602.33690174931803</c:v>
                </c:pt>
                <c:pt idx="6872">
                  <c:v>602.42173160622167</c:v>
                </c:pt>
                <c:pt idx="6873">
                  <c:v>602.50656106501549</c:v>
                </c:pt>
                <c:pt idx="6874">
                  <c:v>602.59139012575838</c:v>
                </c:pt>
                <c:pt idx="6875">
                  <c:v>602.6762187885123</c:v>
                </c:pt>
                <c:pt idx="6876">
                  <c:v>602.76104705333398</c:v>
                </c:pt>
                <c:pt idx="6877">
                  <c:v>602.84587492028561</c:v>
                </c:pt>
                <c:pt idx="6878">
                  <c:v>602.93070238942687</c:v>
                </c:pt>
                <c:pt idx="6879">
                  <c:v>603.01552946081438</c:v>
                </c:pt>
                <c:pt idx="6880">
                  <c:v>603.10035613451089</c:v>
                </c:pt>
                <c:pt idx="6881">
                  <c:v>603.18518241057552</c:v>
                </c:pt>
                <c:pt idx="6882">
                  <c:v>603.27000828906807</c:v>
                </c:pt>
                <c:pt idx="6883">
                  <c:v>603.35483377004755</c:v>
                </c:pt>
                <c:pt idx="6884">
                  <c:v>603.43965885357204</c:v>
                </c:pt>
                <c:pt idx="6885">
                  <c:v>603.52448353970476</c:v>
                </c:pt>
                <c:pt idx="6886">
                  <c:v>603.60930782850312</c:v>
                </c:pt>
                <c:pt idx="6887">
                  <c:v>603.69413172002703</c:v>
                </c:pt>
                <c:pt idx="6888">
                  <c:v>603.77895521433527</c:v>
                </c:pt>
                <c:pt idx="6889">
                  <c:v>603.86377831148707</c:v>
                </c:pt>
                <c:pt idx="6890">
                  <c:v>603.94860101154461</c:v>
                </c:pt>
                <c:pt idx="6891">
                  <c:v>604.03342331456417</c:v>
                </c:pt>
                <c:pt idx="6892">
                  <c:v>604.1182452206084</c:v>
                </c:pt>
                <c:pt idx="6893">
                  <c:v>604.20306672973402</c:v>
                </c:pt>
                <c:pt idx="6894">
                  <c:v>604.28788784200106</c:v>
                </c:pt>
                <c:pt idx="6895">
                  <c:v>604.37270855747033</c:v>
                </c:pt>
                <c:pt idx="6896">
                  <c:v>604.45752887619892</c:v>
                </c:pt>
                <c:pt idx="6897">
                  <c:v>604.54234879824833</c:v>
                </c:pt>
                <c:pt idx="6898">
                  <c:v>604.62716832367767</c:v>
                </c:pt>
                <c:pt idx="6899">
                  <c:v>604.71198745254526</c:v>
                </c:pt>
                <c:pt idx="6900">
                  <c:v>604.79680618491034</c:v>
                </c:pt>
                <c:pt idx="6901">
                  <c:v>604.88162452083373</c:v>
                </c:pt>
                <c:pt idx="6902">
                  <c:v>604.9664424603734</c:v>
                </c:pt>
                <c:pt idx="6903">
                  <c:v>605.05126000358928</c:v>
                </c:pt>
                <c:pt idx="6904">
                  <c:v>605.13607715054081</c:v>
                </c:pt>
                <c:pt idx="6905">
                  <c:v>605.22089390128576</c:v>
                </c:pt>
                <c:pt idx="6906">
                  <c:v>605.30571025588506</c:v>
                </c:pt>
                <c:pt idx="6907">
                  <c:v>605.39052621439771</c:v>
                </c:pt>
                <c:pt idx="6908">
                  <c:v>605.47534177688101</c:v>
                </c:pt>
                <c:pt idx="6909">
                  <c:v>605.56015694339726</c:v>
                </c:pt>
                <c:pt idx="6910">
                  <c:v>605.64497171400251</c:v>
                </c:pt>
                <c:pt idx="6911">
                  <c:v>605.72978608875758</c:v>
                </c:pt>
                <c:pt idx="6912">
                  <c:v>605.8146000677217</c:v>
                </c:pt>
                <c:pt idx="6913">
                  <c:v>605.89941365095342</c:v>
                </c:pt>
                <c:pt idx="6914">
                  <c:v>605.98422683851163</c:v>
                </c:pt>
                <c:pt idx="6915">
                  <c:v>606.06903963045715</c:v>
                </c:pt>
                <c:pt idx="6916">
                  <c:v>606.15385202684661</c:v>
                </c:pt>
                <c:pt idx="6917">
                  <c:v>606.23866402774081</c:v>
                </c:pt>
                <c:pt idx="6918">
                  <c:v>606.32347563319695</c:v>
                </c:pt>
                <c:pt idx="6919">
                  <c:v>606.40828684327676</c:v>
                </c:pt>
                <c:pt idx="6920">
                  <c:v>606.49309765803696</c:v>
                </c:pt>
                <c:pt idx="6921">
                  <c:v>606.57790807753622</c:v>
                </c:pt>
                <c:pt idx="6922">
                  <c:v>606.6627181018348</c:v>
                </c:pt>
                <c:pt idx="6923">
                  <c:v>606.74752773099158</c:v>
                </c:pt>
                <c:pt idx="6924">
                  <c:v>606.83233696506477</c:v>
                </c:pt>
                <c:pt idx="6925">
                  <c:v>606.91714580411337</c:v>
                </c:pt>
                <c:pt idx="6926">
                  <c:v>607.00195424819697</c:v>
                </c:pt>
                <c:pt idx="6927">
                  <c:v>607.08676229737534</c:v>
                </c:pt>
                <c:pt idx="6928">
                  <c:v>607.17156995170444</c:v>
                </c:pt>
                <c:pt idx="6929">
                  <c:v>607.25637721124531</c:v>
                </c:pt>
                <c:pt idx="6930">
                  <c:v>607.34118407605536</c:v>
                </c:pt>
                <c:pt idx="6931">
                  <c:v>607.42599054619484</c:v>
                </c:pt>
                <c:pt idx="6932">
                  <c:v>607.51079662172162</c:v>
                </c:pt>
                <c:pt idx="6933">
                  <c:v>607.59560230269358</c:v>
                </c:pt>
                <c:pt idx="6934">
                  <c:v>607.68040758917243</c:v>
                </c:pt>
                <c:pt idx="6935">
                  <c:v>607.76521248121321</c:v>
                </c:pt>
                <c:pt idx="6936">
                  <c:v>607.85001697887662</c:v>
                </c:pt>
                <c:pt idx="6937">
                  <c:v>607.93482108222179</c:v>
                </c:pt>
                <c:pt idx="6938">
                  <c:v>608.01962479130691</c:v>
                </c:pt>
                <c:pt idx="6939">
                  <c:v>608.10442810618997</c:v>
                </c:pt>
                <c:pt idx="6940">
                  <c:v>608.18923102693032</c:v>
                </c:pt>
                <c:pt idx="6941">
                  <c:v>608.27403355358695</c:v>
                </c:pt>
                <c:pt idx="6942">
                  <c:v>608.35883568621682</c:v>
                </c:pt>
                <c:pt idx="6943">
                  <c:v>608.44363742488008</c:v>
                </c:pt>
                <c:pt idx="6944">
                  <c:v>608.52843876963345</c:v>
                </c:pt>
                <c:pt idx="6945">
                  <c:v>608.61323972053867</c:v>
                </c:pt>
                <c:pt idx="6946">
                  <c:v>608.69804027765144</c:v>
                </c:pt>
                <c:pt idx="6947">
                  <c:v>608.78284044103157</c:v>
                </c:pt>
                <c:pt idx="6948">
                  <c:v>608.86764021073714</c:v>
                </c:pt>
                <c:pt idx="6949">
                  <c:v>608.95243958682624</c:v>
                </c:pt>
                <c:pt idx="6950">
                  <c:v>609.03723856935881</c:v>
                </c:pt>
                <c:pt idx="6951">
                  <c:v>609.122037158392</c:v>
                </c:pt>
                <c:pt idx="6952">
                  <c:v>609.20683535398462</c:v>
                </c:pt>
                <c:pt idx="6953">
                  <c:v>609.29163315619337</c:v>
                </c:pt>
                <c:pt idx="6954">
                  <c:v>609.37643056508</c:v>
                </c:pt>
                <c:pt idx="6955">
                  <c:v>609.46122758070078</c:v>
                </c:pt>
                <c:pt idx="6956">
                  <c:v>609.54602420311517</c:v>
                </c:pt>
                <c:pt idx="6957">
                  <c:v>609.63082043238012</c:v>
                </c:pt>
                <c:pt idx="6958">
                  <c:v>609.71561626855453</c:v>
                </c:pt>
                <c:pt idx="6959">
                  <c:v>609.80041171169717</c:v>
                </c:pt>
                <c:pt idx="6960">
                  <c:v>609.88520676186636</c:v>
                </c:pt>
                <c:pt idx="6961">
                  <c:v>609.97000141912054</c:v>
                </c:pt>
                <c:pt idx="6962">
                  <c:v>610.05479568351541</c:v>
                </c:pt>
                <c:pt idx="6963">
                  <c:v>610.13958955511271</c:v>
                </c:pt>
                <c:pt idx="6964">
                  <c:v>610.22438303396859</c:v>
                </c:pt>
                <c:pt idx="6965">
                  <c:v>610.30917612014264</c:v>
                </c:pt>
                <c:pt idx="6966">
                  <c:v>610.39396881369203</c:v>
                </c:pt>
                <c:pt idx="6967">
                  <c:v>610.47876111467576</c:v>
                </c:pt>
                <c:pt idx="6968">
                  <c:v>610.56355302315058</c:v>
                </c:pt>
                <c:pt idx="6969">
                  <c:v>610.64834453917445</c:v>
                </c:pt>
                <c:pt idx="6970">
                  <c:v>610.73313566280899</c:v>
                </c:pt>
                <c:pt idx="6971">
                  <c:v>610.81792639410742</c:v>
                </c:pt>
                <c:pt idx="6972">
                  <c:v>610.90271673313202</c:v>
                </c:pt>
                <c:pt idx="6973">
                  <c:v>610.9875066799392</c:v>
                </c:pt>
                <c:pt idx="6974">
                  <c:v>611.07229623458636</c:v>
                </c:pt>
                <c:pt idx="6975">
                  <c:v>611.15708539713251</c:v>
                </c:pt>
                <c:pt idx="6976">
                  <c:v>611.24187416763573</c:v>
                </c:pt>
                <c:pt idx="6977">
                  <c:v>611.32666254615197</c:v>
                </c:pt>
                <c:pt idx="6978">
                  <c:v>611.4114505327417</c:v>
                </c:pt>
                <c:pt idx="6979">
                  <c:v>611.49623812746177</c:v>
                </c:pt>
                <c:pt idx="6980">
                  <c:v>611.58102533037106</c:v>
                </c:pt>
                <c:pt idx="6981">
                  <c:v>611.6658121415262</c:v>
                </c:pt>
                <c:pt idx="6982">
                  <c:v>611.75059856098551</c:v>
                </c:pt>
                <c:pt idx="6983">
                  <c:v>611.83538458880867</c:v>
                </c:pt>
                <c:pt idx="6984">
                  <c:v>611.9201702250507</c:v>
                </c:pt>
                <c:pt idx="6985">
                  <c:v>612.00495546977095</c:v>
                </c:pt>
                <c:pt idx="6986">
                  <c:v>612.08974032302717</c:v>
                </c:pt>
                <c:pt idx="6987">
                  <c:v>612.17452478487724</c:v>
                </c:pt>
                <c:pt idx="6988">
                  <c:v>612.2593088553798</c:v>
                </c:pt>
                <c:pt idx="6989">
                  <c:v>612.34409253459057</c:v>
                </c:pt>
                <c:pt idx="6990">
                  <c:v>612.42887582256844</c:v>
                </c:pt>
                <c:pt idx="6991">
                  <c:v>612.51365871937242</c:v>
                </c:pt>
                <c:pt idx="6992">
                  <c:v>612.59844122505763</c:v>
                </c:pt>
                <c:pt idx="6993">
                  <c:v>612.68322333968365</c:v>
                </c:pt>
                <c:pt idx="6994">
                  <c:v>612.76800506330926</c:v>
                </c:pt>
                <c:pt idx="6995">
                  <c:v>612.85278639598982</c:v>
                </c:pt>
                <c:pt idx="6996">
                  <c:v>612.93756733778309</c:v>
                </c:pt>
                <c:pt idx="6997">
                  <c:v>613.0223478887483</c:v>
                </c:pt>
                <c:pt idx="6998">
                  <c:v>613.10712804894263</c:v>
                </c:pt>
                <c:pt idx="6999">
                  <c:v>613.19190781842417</c:v>
                </c:pt>
                <c:pt idx="7000">
                  <c:v>613.27668719724943</c:v>
                </c:pt>
                <c:pt idx="7001">
                  <c:v>613.36146618547536</c:v>
                </c:pt>
                <c:pt idx="7002">
                  <c:v>613.44624478316189</c:v>
                </c:pt>
                <c:pt idx="7003">
                  <c:v>613.53102299036379</c:v>
                </c:pt>
                <c:pt idx="7004">
                  <c:v>613.61580080714202</c:v>
                </c:pt>
                <c:pt idx="7005">
                  <c:v>613.70057823355103</c:v>
                </c:pt>
                <c:pt idx="7006">
                  <c:v>613.78535526965004</c:v>
                </c:pt>
                <c:pt idx="7007">
                  <c:v>613.87013191549659</c:v>
                </c:pt>
                <c:pt idx="7008">
                  <c:v>613.95490817114637</c:v>
                </c:pt>
                <c:pt idx="7009">
                  <c:v>614.03968403665942</c:v>
                </c:pt>
                <c:pt idx="7010">
                  <c:v>614.12445951209099</c:v>
                </c:pt>
                <c:pt idx="7011">
                  <c:v>614.20923459749895</c:v>
                </c:pt>
                <c:pt idx="7012">
                  <c:v>614.29400929294309</c:v>
                </c:pt>
                <c:pt idx="7013">
                  <c:v>614.37878359847753</c:v>
                </c:pt>
                <c:pt idx="7014">
                  <c:v>614.46355751416195</c:v>
                </c:pt>
                <c:pt idx="7015">
                  <c:v>614.54833104005183</c:v>
                </c:pt>
                <c:pt idx="7016">
                  <c:v>614.63310417620573</c:v>
                </c:pt>
                <c:pt idx="7017">
                  <c:v>614.71787692268163</c:v>
                </c:pt>
                <c:pt idx="7018">
                  <c:v>614.80264927953442</c:v>
                </c:pt>
                <c:pt idx="7019">
                  <c:v>614.88742124682369</c:v>
                </c:pt>
                <c:pt idx="7020">
                  <c:v>614.97219282460674</c:v>
                </c:pt>
                <c:pt idx="7021">
                  <c:v>615.05696401293926</c:v>
                </c:pt>
                <c:pt idx="7022">
                  <c:v>615.14173481187959</c:v>
                </c:pt>
                <c:pt idx="7023">
                  <c:v>615.22650522148558</c:v>
                </c:pt>
                <c:pt idx="7024">
                  <c:v>615.31127524181204</c:v>
                </c:pt>
                <c:pt idx="7025">
                  <c:v>615.39604487291888</c:v>
                </c:pt>
                <c:pt idx="7026">
                  <c:v>615.48081411486089</c:v>
                </c:pt>
                <c:pt idx="7027">
                  <c:v>615.56558296769765</c:v>
                </c:pt>
                <c:pt idx="7028">
                  <c:v>615.65035143148452</c:v>
                </c:pt>
                <c:pt idx="7029">
                  <c:v>615.73511950628085</c:v>
                </c:pt>
                <c:pt idx="7030">
                  <c:v>615.81988719214041</c:v>
                </c:pt>
                <c:pt idx="7031">
                  <c:v>615.90465448912357</c:v>
                </c:pt>
                <c:pt idx="7032">
                  <c:v>615.98942139728456</c:v>
                </c:pt>
                <c:pt idx="7033">
                  <c:v>616.07418791668294</c:v>
                </c:pt>
                <c:pt idx="7034">
                  <c:v>616.15895404737353</c:v>
                </c:pt>
                <c:pt idx="7035">
                  <c:v>616.24371978941588</c:v>
                </c:pt>
                <c:pt idx="7036">
                  <c:v>616.32848514286525</c:v>
                </c:pt>
                <c:pt idx="7037">
                  <c:v>616.41325010777757</c:v>
                </c:pt>
                <c:pt idx="7038">
                  <c:v>616.4980146842131</c:v>
                </c:pt>
                <c:pt idx="7039">
                  <c:v>616.5827788722255</c:v>
                </c:pt>
                <c:pt idx="7040">
                  <c:v>616.66754267187434</c:v>
                </c:pt>
                <c:pt idx="7041">
                  <c:v>616.75230608321488</c:v>
                </c:pt>
                <c:pt idx="7042">
                  <c:v>616.83706910630451</c:v>
                </c:pt>
                <c:pt idx="7043">
                  <c:v>616.92183174120157</c:v>
                </c:pt>
                <c:pt idx="7044">
                  <c:v>617.00659398796017</c:v>
                </c:pt>
                <c:pt idx="7045">
                  <c:v>617.09135584663932</c:v>
                </c:pt>
                <c:pt idx="7046">
                  <c:v>617.1761173172946</c:v>
                </c:pt>
                <c:pt idx="7047">
                  <c:v>617.26087839998377</c:v>
                </c:pt>
                <c:pt idx="7048">
                  <c:v>617.34563909476344</c:v>
                </c:pt>
                <c:pt idx="7049">
                  <c:v>617.43039940169069</c:v>
                </c:pt>
                <c:pt idx="7050">
                  <c:v>617.51515932082157</c:v>
                </c:pt>
                <c:pt idx="7051">
                  <c:v>617.59991885221166</c:v>
                </c:pt>
                <c:pt idx="7052">
                  <c:v>617.68467799592077</c:v>
                </c:pt>
                <c:pt idx="7053">
                  <c:v>617.76943675200573</c:v>
                </c:pt>
                <c:pt idx="7054">
                  <c:v>617.85419512051919</c:v>
                </c:pt>
                <c:pt idx="7055">
                  <c:v>617.93895310152243</c:v>
                </c:pt>
                <c:pt idx="7056">
                  <c:v>618.02371069506751</c:v>
                </c:pt>
                <c:pt idx="7057">
                  <c:v>618.10846790121582</c:v>
                </c:pt>
                <c:pt idx="7058">
                  <c:v>618.19322472002068</c:v>
                </c:pt>
                <c:pt idx="7059">
                  <c:v>618.27798115154098</c:v>
                </c:pt>
                <c:pt idx="7060">
                  <c:v>618.36273719583232</c:v>
                </c:pt>
                <c:pt idx="7061">
                  <c:v>618.44749285295018</c:v>
                </c:pt>
                <c:pt idx="7062">
                  <c:v>618.53224812295309</c:v>
                </c:pt>
                <c:pt idx="7063">
                  <c:v>618.61700300589621</c:v>
                </c:pt>
                <c:pt idx="7064">
                  <c:v>618.70175750183762</c:v>
                </c:pt>
                <c:pt idx="7065">
                  <c:v>618.78651161083235</c:v>
                </c:pt>
                <c:pt idx="7066">
                  <c:v>618.87126533293622</c:v>
                </c:pt>
                <c:pt idx="7067">
                  <c:v>618.95601866820891</c:v>
                </c:pt>
                <c:pt idx="7068">
                  <c:v>619.04077161670455</c:v>
                </c:pt>
                <c:pt idx="7069">
                  <c:v>619.12552417848042</c:v>
                </c:pt>
                <c:pt idx="7070">
                  <c:v>619.21027635359303</c:v>
                </c:pt>
                <c:pt idx="7071">
                  <c:v>619.29502814209673</c:v>
                </c:pt>
                <c:pt idx="7072">
                  <c:v>619.37977954405198</c:v>
                </c:pt>
                <c:pt idx="7073">
                  <c:v>619.46453055951122</c:v>
                </c:pt>
                <c:pt idx="7074">
                  <c:v>619.54928118853331</c:v>
                </c:pt>
                <c:pt idx="7075">
                  <c:v>619.63403143117318</c:v>
                </c:pt>
                <c:pt idx="7076">
                  <c:v>619.71878128748961</c:v>
                </c:pt>
                <c:pt idx="7077">
                  <c:v>619.80353075753555</c:v>
                </c:pt>
                <c:pt idx="7078">
                  <c:v>619.88827984137026</c:v>
                </c:pt>
                <c:pt idx="7079">
                  <c:v>619.97302853904807</c:v>
                </c:pt>
                <c:pt idx="7080">
                  <c:v>620.05777685062765</c:v>
                </c:pt>
                <c:pt idx="7081">
                  <c:v>620.14252477616208</c:v>
                </c:pt>
                <c:pt idx="7082">
                  <c:v>620.2272723157098</c:v>
                </c:pt>
                <c:pt idx="7083">
                  <c:v>620.31201946932697</c:v>
                </c:pt>
                <c:pt idx="7084">
                  <c:v>620.39676623706805</c:v>
                </c:pt>
                <c:pt idx="7085">
                  <c:v>620.48151261899113</c:v>
                </c:pt>
                <c:pt idx="7086">
                  <c:v>620.56625861515329</c:v>
                </c:pt>
                <c:pt idx="7087">
                  <c:v>620.65100422560704</c:v>
                </c:pt>
                <c:pt idx="7088">
                  <c:v>620.73574945041253</c:v>
                </c:pt>
                <c:pt idx="7089">
                  <c:v>620.82049428962421</c:v>
                </c:pt>
                <c:pt idx="7090">
                  <c:v>620.90523874329756</c:v>
                </c:pt>
                <c:pt idx="7091">
                  <c:v>620.98998281148977</c:v>
                </c:pt>
                <c:pt idx="7092">
                  <c:v>621.07472649425551</c:v>
                </c:pt>
                <c:pt idx="7093">
                  <c:v>621.15946979165426</c:v>
                </c:pt>
                <c:pt idx="7094">
                  <c:v>621.24421270373773</c:v>
                </c:pt>
                <c:pt idx="7095">
                  <c:v>621.32895523056573</c:v>
                </c:pt>
                <c:pt idx="7096">
                  <c:v>621.41369737219122</c:v>
                </c:pt>
                <c:pt idx="7097">
                  <c:v>621.49843912867277</c:v>
                </c:pt>
                <c:pt idx="7098">
                  <c:v>621.58318050006301</c:v>
                </c:pt>
                <c:pt idx="7099">
                  <c:v>621.66792148642242</c:v>
                </c:pt>
                <c:pt idx="7100">
                  <c:v>621.75266208780351</c:v>
                </c:pt>
                <c:pt idx="7101">
                  <c:v>621.83740230426372</c:v>
                </c:pt>
                <c:pt idx="7102">
                  <c:v>621.92214213586033</c:v>
                </c:pt>
                <c:pt idx="7103">
                  <c:v>622.0068815826462</c:v>
                </c:pt>
                <c:pt idx="7104">
                  <c:v>622.09162064467841</c:v>
                </c:pt>
                <c:pt idx="7105">
                  <c:v>622.1763593220137</c:v>
                </c:pt>
                <c:pt idx="7106">
                  <c:v>622.26109761470821</c:v>
                </c:pt>
                <c:pt idx="7107">
                  <c:v>622.34583552281583</c:v>
                </c:pt>
                <c:pt idx="7108">
                  <c:v>622.43057304639376</c:v>
                </c:pt>
                <c:pt idx="7109">
                  <c:v>622.51531018549861</c:v>
                </c:pt>
                <c:pt idx="7110">
                  <c:v>622.60004694018437</c:v>
                </c:pt>
                <c:pt idx="7111">
                  <c:v>622.68478331050835</c:v>
                </c:pt>
                <c:pt idx="7112">
                  <c:v>622.76951929652569</c:v>
                </c:pt>
                <c:pt idx="7113">
                  <c:v>622.85425489829186</c:v>
                </c:pt>
                <c:pt idx="7114">
                  <c:v>622.93899011586359</c:v>
                </c:pt>
                <c:pt idx="7115">
                  <c:v>623.02372494929602</c:v>
                </c:pt>
                <c:pt idx="7116">
                  <c:v>623.10845939864555</c:v>
                </c:pt>
                <c:pt idx="7117">
                  <c:v>623.19319346396628</c:v>
                </c:pt>
                <c:pt idx="7118">
                  <c:v>623.27792714531529</c:v>
                </c:pt>
                <c:pt idx="7119">
                  <c:v>623.36266044274771</c:v>
                </c:pt>
                <c:pt idx="7120">
                  <c:v>623.44739335631925</c:v>
                </c:pt>
                <c:pt idx="7121">
                  <c:v>623.53212588608562</c:v>
                </c:pt>
                <c:pt idx="7122">
                  <c:v>623.6168580321031</c:v>
                </c:pt>
                <c:pt idx="7123">
                  <c:v>623.70158979442499</c:v>
                </c:pt>
                <c:pt idx="7124">
                  <c:v>623.78632117311122</c:v>
                </c:pt>
                <c:pt idx="7125">
                  <c:v>623.8710521682126</c:v>
                </c:pt>
                <c:pt idx="7126">
                  <c:v>623.955782779787</c:v>
                </c:pt>
                <c:pt idx="7127">
                  <c:v>624.04051300789081</c:v>
                </c:pt>
                <c:pt idx="7128">
                  <c:v>624.12524285257848</c:v>
                </c:pt>
                <c:pt idx="7129">
                  <c:v>624.20997231390538</c:v>
                </c:pt>
                <c:pt idx="7130">
                  <c:v>624.29470139192654</c:v>
                </c:pt>
                <c:pt idx="7131">
                  <c:v>624.37943008669924</c:v>
                </c:pt>
                <c:pt idx="7132">
                  <c:v>624.46415839827728</c:v>
                </c:pt>
                <c:pt idx="7133">
                  <c:v>624.54888632671702</c:v>
                </c:pt>
                <c:pt idx="7134">
                  <c:v>624.63361387207283</c:v>
                </c:pt>
                <c:pt idx="7135">
                  <c:v>624.71834103440199</c:v>
                </c:pt>
                <c:pt idx="7136">
                  <c:v>624.80306781375839</c:v>
                </c:pt>
                <c:pt idx="7137">
                  <c:v>624.88779421019797</c:v>
                </c:pt>
                <c:pt idx="7138">
                  <c:v>624.97252022377506</c:v>
                </c:pt>
                <c:pt idx="7139">
                  <c:v>625.05724585454732</c:v>
                </c:pt>
                <c:pt idx="7140">
                  <c:v>625.14197110256805</c:v>
                </c:pt>
                <c:pt idx="7141">
                  <c:v>625.22669596789308</c:v>
                </c:pt>
                <c:pt idx="7142">
                  <c:v>625.31142045057834</c:v>
                </c:pt>
                <c:pt idx="7143">
                  <c:v>625.39614455067908</c:v>
                </c:pt>
                <c:pt idx="7144">
                  <c:v>625.48086826824976</c:v>
                </c:pt>
                <c:pt idx="7145">
                  <c:v>625.56559160334541</c:v>
                </c:pt>
                <c:pt idx="7146">
                  <c:v>625.6503145560232</c:v>
                </c:pt>
                <c:pt idx="7147">
                  <c:v>625.73503712633737</c:v>
                </c:pt>
                <c:pt idx="7148">
                  <c:v>625.81975931434124</c:v>
                </c:pt>
                <c:pt idx="7149">
                  <c:v>625.90448112009221</c:v>
                </c:pt>
                <c:pt idx="7150">
                  <c:v>625.989202543646</c:v>
                </c:pt>
                <c:pt idx="7151">
                  <c:v>626.07392358505604</c:v>
                </c:pt>
                <c:pt idx="7152">
                  <c:v>626.15864424437757</c:v>
                </c:pt>
                <c:pt idx="7153">
                  <c:v>626.24336452166801</c:v>
                </c:pt>
                <c:pt idx="7154">
                  <c:v>626.32808441697944</c:v>
                </c:pt>
                <c:pt idx="7155">
                  <c:v>626.41280393036902</c:v>
                </c:pt>
                <c:pt idx="7156">
                  <c:v>626.49752306189043</c:v>
                </c:pt>
                <c:pt idx="7157">
                  <c:v>626.58224181160006</c:v>
                </c:pt>
                <c:pt idx="7158">
                  <c:v>626.66696017955132</c:v>
                </c:pt>
                <c:pt idx="7159">
                  <c:v>626.75167816580301</c:v>
                </c:pt>
                <c:pt idx="7160">
                  <c:v>626.83639577040549</c:v>
                </c:pt>
                <c:pt idx="7161">
                  <c:v>626.92111299341616</c:v>
                </c:pt>
                <c:pt idx="7162">
                  <c:v>627.00582983488971</c:v>
                </c:pt>
                <c:pt idx="7163">
                  <c:v>627.09054629488128</c:v>
                </c:pt>
                <c:pt idx="7164">
                  <c:v>627.17526237344373</c:v>
                </c:pt>
                <c:pt idx="7165">
                  <c:v>627.25997807063652</c:v>
                </c:pt>
                <c:pt idx="7166">
                  <c:v>627.34469338651127</c:v>
                </c:pt>
                <c:pt idx="7167">
                  <c:v>627.42940832112356</c:v>
                </c:pt>
                <c:pt idx="7168">
                  <c:v>627.5141228745274</c:v>
                </c:pt>
                <c:pt idx="7169">
                  <c:v>627.59883704677964</c:v>
                </c:pt>
                <c:pt idx="7170">
                  <c:v>627.68355083793438</c:v>
                </c:pt>
                <c:pt idx="7171">
                  <c:v>627.76826424804574</c:v>
                </c:pt>
                <c:pt idx="7172">
                  <c:v>627.85297727716875</c:v>
                </c:pt>
                <c:pt idx="7173">
                  <c:v>627.93768992535968</c:v>
                </c:pt>
                <c:pt idx="7174">
                  <c:v>628.02240219267117</c:v>
                </c:pt>
                <c:pt idx="7175">
                  <c:v>628.10711407916006</c:v>
                </c:pt>
                <c:pt idx="7176">
                  <c:v>628.19182558487989</c:v>
                </c:pt>
                <c:pt idx="7177">
                  <c:v>628.27653670988525</c:v>
                </c:pt>
                <c:pt idx="7178">
                  <c:v>628.36124745423228</c:v>
                </c:pt>
                <c:pt idx="7179">
                  <c:v>628.4459578179725</c:v>
                </c:pt>
                <c:pt idx="7180">
                  <c:v>628.53066780116524</c:v>
                </c:pt>
                <c:pt idx="7181">
                  <c:v>628.61537740386245</c:v>
                </c:pt>
                <c:pt idx="7182">
                  <c:v>628.70008662611883</c:v>
                </c:pt>
                <c:pt idx="7183">
                  <c:v>628.78479546799042</c:v>
                </c:pt>
                <c:pt idx="7184">
                  <c:v>628.86950392953031</c:v>
                </c:pt>
                <c:pt idx="7185">
                  <c:v>628.95421201079273</c:v>
                </c:pt>
                <c:pt idx="7186">
                  <c:v>629.03891971183418</c:v>
                </c:pt>
                <c:pt idx="7187">
                  <c:v>629.12362703270833</c:v>
                </c:pt>
                <c:pt idx="7188">
                  <c:v>629.20833397347042</c:v>
                </c:pt>
                <c:pt idx="7189">
                  <c:v>629.2930405341757</c:v>
                </c:pt>
                <c:pt idx="7190">
                  <c:v>629.37774671487557</c:v>
                </c:pt>
                <c:pt idx="7191">
                  <c:v>629.46245251562721</c:v>
                </c:pt>
                <c:pt idx="7192">
                  <c:v>629.54715793648336</c:v>
                </c:pt>
                <c:pt idx="7193">
                  <c:v>629.63186297750201</c:v>
                </c:pt>
                <c:pt idx="7194">
                  <c:v>629.71656763873352</c:v>
                </c:pt>
                <c:pt idx="7195">
                  <c:v>629.80127192023531</c:v>
                </c:pt>
                <c:pt idx="7196">
                  <c:v>629.88597582206012</c:v>
                </c:pt>
                <c:pt idx="7197">
                  <c:v>629.97067934426252</c:v>
                </c:pt>
                <c:pt idx="7198">
                  <c:v>630.05538248689925</c:v>
                </c:pt>
                <c:pt idx="7199">
                  <c:v>630.14008525002168</c:v>
                </c:pt>
                <c:pt idx="7200">
                  <c:v>630.22478763368542</c:v>
                </c:pt>
                <c:pt idx="7201">
                  <c:v>630.30948963794503</c:v>
                </c:pt>
                <c:pt idx="7202">
                  <c:v>630.39419126285543</c:v>
                </c:pt>
                <c:pt idx="7203">
                  <c:v>630.47889250847004</c:v>
                </c:pt>
                <c:pt idx="7204">
                  <c:v>630.56359337484423</c:v>
                </c:pt>
                <c:pt idx="7205">
                  <c:v>630.64829386203076</c:v>
                </c:pt>
                <c:pt idx="7206">
                  <c:v>630.73299397008418</c:v>
                </c:pt>
                <c:pt idx="7207">
                  <c:v>630.81769369906124</c:v>
                </c:pt>
                <c:pt idx="7208">
                  <c:v>630.90239304901343</c:v>
                </c:pt>
                <c:pt idx="7209">
                  <c:v>630.98709201999657</c:v>
                </c:pt>
                <c:pt idx="7210">
                  <c:v>631.07179061206477</c:v>
                </c:pt>
                <c:pt idx="7211">
                  <c:v>631.15648882527057</c:v>
                </c:pt>
                <c:pt idx="7212">
                  <c:v>631.24118665967148</c:v>
                </c:pt>
                <c:pt idx="7213">
                  <c:v>631.32588411531776</c:v>
                </c:pt>
                <c:pt idx="7214">
                  <c:v>631.41058119226579</c:v>
                </c:pt>
                <c:pt idx="7215">
                  <c:v>631.49527789057083</c:v>
                </c:pt>
                <c:pt idx="7216">
                  <c:v>631.57997421028585</c:v>
                </c:pt>
                <c:pt idx="7217">
                  <c:v>631.66467015146338</c:v>
                </c:pt>
                <c:pt idx="7218">
                  <c:v>631.74936571416004</c:v>
                </c:pt>
                <c:pt idx="7219">
                  <c:v>631.83406089842981</c:v>
                </c:pt>
                <c:pt idx="7220">
                  <c:v>631.91875570432524</c:v>
                </c:pt>
                <c:pt idx="7221">
                  <c:v>632.00345013190179</c:v>
                </c:pt>
                <c:pt idx="7222">
                  <c:v>632.08814418121187</c:v>
                </c:pt>
                <c:pt idx="7223">
                  <c:v>632.17283785231234</c:v>
                </c:pt>
                <c:pt idx="7224">
                  <c:v>632.25753114525537</c:v>
                </c:pt>
                <c:pt idx="7225">
                  <c:v>632.34222406009258</c:v>
                </c:pt>
                <c:pt idx="7226">
                  <c:v>632.42691659688387</c:v>
                </c:pt>
                <c:pt idx="7227">
                  <c:v>632.51160875567768</c:v>
                </c:pt>
                <c:pt idx="7228">
                  <c:v>632.59630053653177</c:v>
                </c:pt>
                <c:pt idx="7229">
                  <c:v>632.68099193949752</c:v>
                </c:pt>
                <c:pt idx="7230">
                  <c:v>632.76568296463051</c:v>
                </c:pt>
                <c:pt idx="7231">
                  <c:v>632.85037361198397</c:v>
                </c:pt>
                <c:pt idx="7232">
                  <c:v>632.93506388161177</c:v>
                </c:pt>
                <c:pt idx="7233">
                  <c:v>633.01975377356871</c:v>
                </c:pt>
                <c:pt idx="7234">
                  <c:v>633.10444328790879</c:v>
                </c:pt>
                <c:pt idx="7235">
                  <c:v>633.18913242468261</c:v>
                </c:pt>
                <c:pt idx="7236">
                  <c:v>633.27382118394928</c:v>
                </c:pt>
                <c:pt idx="7237">
                  <c:v>633.35850956575848</c:v>
                </c:pt>
                <c:pt idx="7238">
                  <c:v>633.44319757016603</c:v>
                </c:pt>
                <c:pt idx="7239">
                  <c:v>633.52788519722526</c:v>
                </c:pt>
                <c:pt idx="7240">
                  <c:v>633.61257244698959</c:v>
                </c:pt>
                <c:pt idx="7241">
                  <c:v>633.697259319512</c:v>
                </c:pt>
                <c:pt idx="7242">
                  <c:v>633.78194581484911</c:v>
                </c:pt>
                <c:pt idx="7243">
                  <c:v>633.86663193305253</c:v>
                </c:pt>
                <c:pt idx="7244">
                  <c:v>633.9513176741757</c:v>
                </c:pt>
                <c:pt idx="7245">
                  <c:v>634.03600303827488</c:v>
                </c:pt>
                <c:pt idx="7246">
                  <c:v>634.12068802540057</c:v>
                </c:pt>
                <c:pt idx="7247">
                  <c:v>634.20537263560777</c:v>
                </c:pt>
                <c:pt idx="7248">
                  <c:v>634.29005686895107</c:v>
                </c:pt>
                <c:pt idx="7249">
                  <c:v>634.37474072548389</c:v>
                </c:pt>
                <c:pt idx="7250">
                  <c:v>634.45942420525694</c:v>
                </c:pt>
                <c:pt idx="7251">
                  <c:v>634.54410730832944</c:v>
                </c:pt>
                <c:pt idx="7252">
                  <c:v>634.62879003474916</c:v>
                </c:pt>
                <c:pt idx="7253">
                  <c:v>634.71347238457452</c:v>
                </c:pt>
                <c:pt idx="7254">
                  <c:v>634.79815435785599</c:v>
                </c:pt>
                <c:pt idx="7255">
                  <c:v>634.88283595464804</c:v>
                </c:pt>
                <c:pt idx="7256">
                  <c:v>634.96751717500399</c:v>
                </c:pt>
                <c:pt idx="7257">
                  <c:v>635.05219801897852</c:v>
                </c:pt>
                <c:pt idx="7258">
                  <c:v>635.13687848662369</c:v>
                </c:pt>
                <c:pt idx="7259">
                  <c:v>635.22155857799544</c:v>
                </c:pt>
                <c:pt idx="7260">
                  <c:v>635.30623829314391</c:v>
                </c:pt>
                <c:pt idx="7261">
                  <c:v>635.39091763212389</c:v>
                </c:pt>
                <c:pt idx="7262">
                  <c:v>635.47559659499041</c:v>
                </c:pt>
                <c:pt idx="7263">
                  <c:v>635.56027518179587</c:v>
                </c:pt>
                <c:pt idx="7264">
                  <c:v>635.64495339259304</c:v>
                </c:pt>
                <c:pt idx="7265">
                  <c:v>635.72963122743499</c:v>
                </c:pt>
                <c:pt idx="7266">
                  <c:v>635.81430868637733</c:v>
                </c:pt>
                <c:pt idx="7267">
                  <c:v>635.89898576947155</c:v>
                </c:pt>
                <c:pt idx="7268">
                  <c:v>635.98366247677222</c:v>
                </c:pt>
                <c:pt idx="7269">
                  <c:v>636.06833880833108</c:v>
                </c:pt>
                <c:pt idx="7270">
                  <c:v>636.15301476420348</c:v>
                </c:pt>
                <c:pt idx="7271">
                  <c:v>636.23769034444013</c:v>
                </c:pt>
                <c:pt idx="7272">
                  <c:v>636.322365549099</c:v>
                </c:pt>
                <c:pt idx="7273">
                  <c:v>636.40704037822809</c:v>
                </c:pt>
                <c:pt idx="7274">
                  <c:v>636.49171483188275</c:v>
                </c:pt>
                <c:pt idx="7275">
                  <c:v>636.57638891011845</c:v>
                </c:pt>
                <c:pt idx="7276">
                  <c:v>636.66106261298523</c:v>
                </c:pt>
                <c:pt idx="7277">
                  <c:v>636.74573594053834</c:v>
                </c:pt>
                <c:pt idx="7278">
                  <c:v>636.8304088928295</c:v>
                </c:pt>
                <c:pt idx="7279">
                  <c:v>636.9150814699135</c:v>
                </c:pt>
                <c:pt idx="7280">
                  <c:v>636.99975367184322</c:v>
                </c:pt>
                <c:pt idx="7281">
                  <c:v>637.08442549866913</c:v>
                </c:pt>
                <c:pt idx="7282">
                  <c:v>637.16909695044944</c:v>
                </c:pt>
                <c:pt idx="7283">
                  <c:v>637.25376802723304</c:v>
                </c:pt>
                <c:pt idx="7284">
                  <c:v>637.3384387290746</c:v>
                </c:pt>
                <c:pt idx="7285">
                  <c:v>637.42310905602835</c:v>
                </c:pt>
                <c:pt idx="7286">
                  <c:v>637.5077790081458</c:v>
                </c:pt>
                <c:pt idx="7287">
                  <c:v>637.59244858548072</c:v>
                </c:pt>
                <c:pt idx="7288">
                  <c:v>637.67711778808609</c:v>
                </c:pt>
                <c:pt idx="7289">
                  <c:v>637.76178661601466</c:v>
                </c:pt>
                <c:pt idx="7290">
                  <c:v>637.84645506932009</c:v>
                </c:pt>
                <c:pt idx="7291">
                  <c:v>637.93112314805489</c:v>
                </c:pt>
                <c:pt idx="7292">
                  <c:v>638.01579085227104</c:v>
                </c:pt>
                <c:pt idx="7293">
                  <c:v>638.10045818202536</c:v>
                </c:pt>
                <c:pt idx="7294">
                  <c:v>638.18512513736573</c:v>
                </c:pt>
                <c:pt idx="7295">
                  <c:v>638.26979171834853</c:v>
                </c:pt>
                <c:pt idx="7296">
                  <c:v>638.35445792502742</c:v>
                </c:pt>
                <c:pt idx="7297">
                  <c:v>638.43912375745219</c:v>
                </c:pt>
                <c:pt idx="7298">
                  <c:v>638.52378921567822</c:v>
                </c:pt>
                <c:pt idx="7299">
                  <c:v>638.60845429975734</c:v>
                </c:pt>
                <c:pt idx="7300">
                  <c:v>638.6931190097431</c:v>
                </c:pt>
                <c:pt idx="7301">
                  <c:v>638.77778334568848</c:v>
                </c:pt>
                <c:pt idx="7302">
                  <c:v>638.86244730764417</c:v>
                </c:pt>
                <c:pt idx="7303">
                  <c:v>638.9471108956659</c:v>
                </c:pt>
                <c:pt idx="7304">
                  <c:v>639.03177410980538</c:v>
                </c:pt>
                <c:pt idx="7305">
                  <c:v>639.11643695011571</c:v>
                </c:pt>
                <c:pt idx="7306">
                  <c:v>639.20109941664953</c:v>
                </c:pt>
                <c:pt idx="7307">
                  <c:v>639.28576150946003</c:v>
                </c:pt>
                <c:pt idx="7308">
                  <c:v>639.37042322859861</c:v>
                </c:pt>
                <c:pt idx="7309">
                  <c:v>639.45508457411881</c:v>
                </c:pt>
                <c:pt idx="7310">
                  <c:v>639.53974554607396</c:v>
                </c:pt>
                <c:pt idx="7311">
                  <c:v>639.62440614451714</c:v>
                </c:pt>
                <c:pt idx="7312">
                  <c:v>639.70906636949985</c:v>
                </c:pt>
                <c:pt idx="7313">
                  <c:v>639.79372622107496</c:v>
                </c:pt>
                <c:pt idx="7314">
                  <c:v>639.87838569929568</c:v>
                </c:pt>
                <c:pt idx="7315">
                  <c:v>639.96304480421554</c:v>
                </c:pt>
                <c:pt idx="7316">
                  <c:v>640.04770353588515</c:v>
                </c:pt>
                <c:pt idx="7317">
                  <c:v>640.1323618943585</c:v>
                </c:pt>
                <c:pt idx="7318">
                  <c:v>640.21701987968856</c:v>
                </c:pt>
                <c:pt idx="7319">
                  <c:v>640.30167749192788</c:v>
                </c:pt>
                <c:pt idx="7320">
                  <c:v>640.38633473112748</c:v>
                </c:pt>
                <c:pt idx="7321">
                  <c:v>640.47099159734171</c:v>
                </c:pt>
                <c:pt idx="7322">
                  <c:v>640.55564809062219</c:v>
                </c:pt>
                <c:pt idx="7323">
                  <c:v>640.6403042110212</c:v>
                </c:pt>
                <c:pt idx="7324">
                  <c:v>640.72495995859254</c:v>
                </c:pt>
                <c:pt idx="7325">
                  <c:v>640.80961533338802</c:v>
                </c:pt>
                <c:pt idx="7326">
                  <c:v>640.89427033546167</c:v>
                </c:pt>
                <c:pt idx="7327">
                  <c:v>640.97892496486304</c:v>
                </c:pt>
                <c:pt idx="7328">
                  <c:v>641.06357922164705</c:v>
                </c:pt>
                <c:pt idx="7329">
                  <c:v>641.14823310586519</c:v>
                </c:pt>
                <c:pt idx="7330">
                  <c:v>641.23288661756908</c:v>
                </c:pt>
                <c:pt idx="7331">
                  <c:v>641.31753975681363</c:v>
                </c:pt>
                <c:pt idx="7332">
                  <c:v>641.40219252364898</c:v>
                </c:pt>
                <c:pt idx="7333">
                  <c:v>641.48684491812799</c:v>
                </c:pt>
                <c:pt idx="7334">
                  <c:v>641.57149694030466</c:v>
                </c:pt>
                <c:pt idx="7335">
                  <c:v>641.65614859022946</c:v>
                </c:pt>
                <c:pt idx="7336">
                  <c:v>641.74079986795641</c:v>
                </c:pt>
                <c:pt idx="7337">
                  <c:v>641.82545077353586</c:v>
                </c:pt>
                <c:pt idx="7338">
                  <c:v>641.9101013070225</c:v>
                </c:pt>
                <c:pt idx="7339">
                  <c:v>641.99475146846771</c:v>
                </c:pt>
                <c:pt idx="7340">
                  <c:v>642.07940125792197</c:v>
                </c:pt>
                <c:pt idx="7341">
                  <c:v>642.1640506754394</c:v>
                </c:pt>
                <c:pt idx="7342">
                  <c:v>642.24869972107274</c:v>
                </c:pt>
                <c:pt idx="7343">
                  <c:v>642.33334839487463</c:v>
                </c:pt>
                <c:pt idx="7344">
                  <c:v>642.41799669689442</c:v>
                </c:pt>
                <c:pt idx="7345">
                  <c:v>642.50264462718803</c:v>
                </c:pt>
                <c:pt idx="7346">
                  <c:v>642.5872921858039</c:v>
                </c:pt>
                <c:pt idx="7347">
                  <c:v>642.67193937279933</c:v>
                </c:pt>
                <c:pt idx="7348">
                  <c:v>642.75658618822126</c:v>
                </c:pt>
                <c:pt idx="7349">
                  <c:v>642.84123263212348</c:v>
                </c:pt>
                <c:pt idx="7350">
                  <c:v>642.92587870456123</c:v>
                </c:pt>
                <c:pt idx="7351">
                  <c:v>643.01052440558271</c:v>
                </c:pt>
                <c:pt idx="7352">
                  <c:v>643.09516973524194</c:v>
                </c:pt>
                <c:pt idx="7353">
                  <c:v>643.17981469359097</c:v>
                </c:pt>
                <c:pt idx="7354">
                  <c:v>643.26445928068176</c:v>
                </c:pt>
                <c:pt idx="7355">
                  <c:v>643.34910349656616</c:v>
                </c:pt>
                <c:pt idx="7356">
                  <c:v>643.43374734129554</c:v>
                </c:pt>
                <c:pt idx="7357">
                  <c:v>643.51839081492381</c:v>
                </c:pt>
                <c:pt idx="7358">
                  <c:v>643.60303391750301</c:v>
                </c:pt>
                <c:pt idx="7359">
                  <c:v>643.6876766490825</c:v>
                </c:pt>
                <c:pt idx="7360">
                  <c:v>643.77231900971731</c:v>
                </c:pt>
                <c:pt idx="7361">
                  <c:v>643.85696099945767</c:v>
                </c:pt>
                <c:pt idx="7362">
                  <c:v>643.94160261835714</c:v>
                </c:pt>
                <c:pt idx="7363">
                  <c:v>644.02624386646539</c:v>
                </c:pt>
                <c:pt idx="7364">
                  <c:v>644.11088474383757</c:v>
                </c:pt>
                <c:pt idx="7365">
                  <c:v>644.19552525052234</c:v>
                </c:pt>
                <c:pt idx="7366">
                  <c:v>644.28016538657471</c:v>
                </c:pt>
                <c:pt idx="7367">
                  <c:v>644.36480515204312</c:v>
                </c:pt>
                <c:pt idx="7368">
                  <c:v>644.44944454698168</c:v>
                </c:pt>
                <c:pt idx="7369">
                  <c:v>644.53408357144326</c:v>
                </c:pt>
                <c:pt idx="7370">
                  <c:v>644.61872222547754</c:v>
                </c:pt>
                <c:pt idx="7371">
                  <c:v>644.70336050913897</c:v>
                </c:pt>
                <c:pt idx="7372">
                  <c:v>644.78799842247599</c:v>
                </c:pt>
                <c:pt idx="7373">
                  <c:v>644.87263596554351</c:v>
                </c:pt>
                <c:pt idx="7374">
                  <c:v>644.95727313839177</c:v>
                </c:pt>
                <c:pt idx="7375">
                  <c:v>645.04190994107307</c:v>
                </c:pt>
                <c:pt idx="7376">
                  <c:v>645.1265463736388</c:v>
                </c:pt>
                <c:pt idx="7377">
                  <c:v>645.21118243614205</c:v>
                </c:pt>
                <c:pt idx="7378">
                  <c:v>645.29581812863307</c:v>
                </c:pt>
                <c:pt idx="7379">
                  <c:v>645.38045345116359</c:v>
                </c:pt>
                <c:pt idx="7380">
                  <c:v>645.46508840378669</c:v>
                </c:pt>
                <c:pt idx="7381">
                  <c:v>645.54972298655343</c:v>
                </c:pt>
                <c:pt idx="7382">
                  <c:v>645.63435719951588</c:v>
                </c:pt>
                <c:pt idx="7383">
                  <c:v>645.71899104272495</c:v>
                </c:pt>
                <c:pt idx="7384">
                  <c:v>645.80362451623205</c:v>
                </c:pt>
                <c:pt idx="7385">
                  <c:v>645.88825762009037</c:v>
                </c:pt>
                <c:pt idx="7386">
                  <c:v>645.97289035435028</c:v>
                </c:pt>
                <c:pt idx="7387">
                  <c:v>646.05752271906317</c:v>
                </c:pt>
                <c:pt idx="7388">
                  <c:v>646.14215471428292</c:v>
                </c:pt>
                <c:pt idx="7389">
                  <c:v>646.22678634005945</c:v>
                </c:pt>
                <c:pt idx="7390">
                  <c:v>646.31141759644356</c:v>
                </c:pt>
                <c:pt idx="7391">
                  <c:v>646.3960484834887</c:v>
                </c:pt>
                <c:pt idx="7392">
                  <c:v>646.48067900124602</c:v>
                </c:pt>
                <c:pt idx="7393">
                  <c:v>646.56530914976463</c:v>
                </c:pt>
                <c:pt idx="7394">
                  <c:v>646.64993892910059</c:v>
                </c:pt>
                <c:pt idx="7395">
                  <c:v>646.73456833930095</c:v>
                </c:pt>
                <c:pt idx="7396">
                  <c:v>646.81919738042086</c:v>
                </c:pt>
                <c:pt idx="7397">
                  <c:v>646.9038260525092</c:v>
                </c:pt>
                <c:pt idx="7398">
                  <c:v>646.98845435561827</c:v>
                </c:pt>
                <c:pt idx="7399">
                  <c:v>647.07308228980105</c:v>
                </c:pt>
                <c:pt idx="7400">
                  <c:v>647.15770985510619</c:v>
                </c:pt>
                <c:pt idx="7401">
                  <c:v>647.24233705158701</c:v>
                </c:pt>
                <c:pt idx="7402">
                  <c:v>647.32696387929582</c:v>
                </c:pt>
                <c:pt idx="7403">
                  <c:v>647.41159033828285</c:v>
                </c:pt>
                <c:pt idx="7404">
                  <c:v>647.49621642859813</c:v>
                </c:pt>
                <c:pt idx="7405">
                  <c:v>647.58084215029544</c:v>
                </c:pt>
                <c:pt idx="7406">
                  <c:v>647.66546750342388</c:v>
                </c:pt>
                <c:pt idx="7407">
                  <c:v>647.75009248803735</c:v>
                </c:pt>
                <c:pt idx="7408">
                  <c:v>647.83471710418428</c:v>
                </c:pt>
                <c:pt idx="7409">
                  <c:v>647.91934135191934</c:v>
                </c:pt>
                <c:pt idx="7410">
                  <c:v>648.00396523129052</c:v>
                </c:pt>
                <c:pt idx="7411">
                  <c:v>648.08858874235227</c:v>
                </c:pt>
                <c:pt idx="7412">
                  <c:v>648.17321188515496</c:v>
                </c:pt>
                <c:pt idx="7413">
                  <c:v>648.25783465974803</c:v>
                </c:pt>
                <c:pt idx="7414">
                  <c:v>648.34245706618401</c:v>
                </c:pt>
                <c:pt idx="7415">
                  <c:v>648.42707910451429</c:v>
                </c:pt>
                <c:pt idx="7416">
                  <c:v>648.5117007747906</c:v>
                </c:pt>
                <c:pt idx="7417">
                  <c:v>648.59632207706341</c:v>
                </c:pt>
                <c:pt idx="7418">
                  <c:v>648.68094301138399</c:v>
                </c:pt>
                <c:pt idx="7419">
                  <c:v>648.76556357780316</c:v>
                </c:pt>
                <c:pt idx="7420">
                  <c:v>648.85018377637198</c:v>
                </c:pt>
                <c:pt idx="7421">
                  <c:v>648.93480360714352</c:v>
                </c:pt>
                <c:pt idx="7422">
                  <c:v>649.01942307016884</c:v>
                </c:pt>
                <c:pt idx="7423">
                  <c:v>649.10404216549603</c:v>
                </c:pt>
                <c:pt idx="7424">
                  <c:v>649.18866089317783</c:v>
                </c:pt>
                <c:pt idx="7425">
                  <c:v>649.27327925326631</c:v>
                </c:pt>
                <c:pt idx="7426">
                  <c:v>649.35789724581082</c:v>
                </c:pt>
                <c:pt idx="7427">
                  <c:v>649.44251487086467</c:v>
                </c:pt>
                <c:pt idx="7428">
                  <c:v>649.52713212847709</c:v>
                </c:pt>
                <c:pt idx="7429">
                  <c:v>649.61174901870027</c:v>
                </c:pt>
                <c:pt idx="7430">
                  <c:v>649.69636554158501</c:v>
                </c:pt>
                <c:pt idx="7431">
                  <c:v>649.78098169718203</c:v>
                </c:pt>
                <c:pt idx="7432">
                  <c:v>649.86559748554237</c:v>
                </c:pt>
                <c:pt idx="7433">
                  <c:v>649.95021290671639</c:v>
                </c:pt>
                <c:pt idx="7434">
                  <c:v>650.03482796075696</c:v>
                </c:pt>
                <c:pt idx="7435">
                  <c:v>650.11944264771353</c:v>
                </c:pt>
                <c:pt idx="7436">
                  <c:v>650.20405696763601</c:v>
                </c:pt>
                <c:pt idx="7437">
                  <c:v>650.28867092057783</c:v>
                </c:pt>
                <c:pt idx="7438">
                  <c:v>650.37328450658833</c:v>
                </c:pt>
                <c:pt idx="7439">
                  <c:v>650.45789772572004</c:v>
                </c:pt>
                <c:pt idx="7440">
                  <c:v>650.54251057802242</c:v>
                </c:pt>
                <c:pt idx="7441">
                  <c:v>650.62712306354547</c:v>
                </c:pt>
                <c:pt idx="7442">
                  <c:v>650.71173518234275</c:v>
                </c:pt>
                <c:pt idx="7443">
                  <c:v>650.79634693446405</c:v>
                </c:pt>
                <c:pt idx="7444">
                  <c:v>650.88095831995827</c:v>
                </c:pt>
                <c:pt idx="7445">
                  <c:v>650.96556933887928</c:v>
                </c:pt>
                <c:pt idx="7446">
                  <c:v>651.05017999127404</c:v>
                </c:pt>
                <c:pt idx="7447">
                  <c:v>651.13479027719802</c:v>
                </c:pt>
                <c:pt idx="7448">
                  <c:v>651.21940019669853</c:v>
                </c:pt>
                <c:pt idx="7449">
                  <c:v>651.30400974982911</c:v>
                </c:pt>
                <c:pt idx="7450">
                  <c:v>651.38861893663795</c:v>
                </c:pt>
                <c:pt idx="7451">
                  <c:v>651.47322775717657</c:v>
                </c:pt>
                <c:pt idx="7452">
                  <c:v>651.55783621149715</c:v>
                </c:pt>
                <c:pt idx="7453">
                  <c:v>651.6424442996481</c:v>
                </c:pt>
                <c:pt idx="7454">
                  <c:v>651.7270520216814</c:v>
                </c:pt>
                <c:pt idx="7455">
                  <c:v>651.81165937764774</c:v>
                </c:pt>
                <c:pt idx="7456">
                  <c:v>651.8962663675984</c:v>
                </c:pt>
                <c:pt idx="7457">
                  <c:v>651.98087299158317</c:v>
                </c:pt>
                <c:pt idx="7458">
                  <c:v>652.06547924965173</c:v>
                </c:pt>
                <c:pt idx="7459">
                  <c:v>652.15008514185752</c:v>
                </c:pt>
                <c:pt idx="7460">
                  <c:v>652.2346906682485</c:v>
                </c:pt>
                <c:pt idx="7461">
                  <c:v>652.31929582887642</c:v>
                </c:pt>
                <c:pt idx="7462">
                  <c:v>652.40390062379242</c:v>
                </c:pt>
                <c:pt idx="7463">
                  <c:v>652.48850505304551</c:v>
                </c:pt>
                <c:pt idx="7464">
                  <c:v>652.57310911668799</c:v>
                </c:pt>
                <c:pt idx="7465">
                  <c:v>652.65771281476782</c:v>
                </c:pt>
                <c:pt idx="7466">
                  <c:v>652.7423161473389</c:v>
                </c:pt>
                <c:pt idx="7467">
                  <c:v>652.8269191144492</c:v>
                </c:pt>
                <c:pt idx="7468">
                  <c:v>652.9115217161517</c:v>
                </c:pt>
                <c:pt idx="7469">
                  <c:v>652.9961239524954</c:v>
                </c:pt>
                <c:pt idx="7470">
                  <c:v>653.08072582352918</c:v>
                </c:pt>
                <c:pt idx="7471">
                  <c:v>653.1653273293058</c:v>
                </c:pt>
                <c:pt idx="7472">
                  <c:v>653.24992846987698</c:v>
                </c:pt>
                <c:pt idx="7473">
                  <c:v>653.33452924528933</c:v>
                </c:pt>
                <c:pt idx="7474">
                  <c:v>653.4191296555955</c:v>
                </c:pt>
                <c:pt idx="7475">
                  <c:v>653.50372970084595</c:v>
                </c:pt>
                <c:pt idx="7476">
                  <c:v>653.58832938109083</c:v>
                </c:pt>
                <c:pt idx="7477">
                  <c:v>653.67292869638038</c:v>
                </c:pt>
                <c:pt idx="7478">
                  <c:v>653.7575276467652</c:v>
                </c:pt>
                <c:pt idx="7479">
                  <c:v>653.84212623229496</c:v>
                </c:pt>
                <c:pt idx="7480">
                  <c:v>653.92672445302162</c:v>
                </c:pt>
                <c:pt idx="7481">
                  <c:v>654.01132230899407</c:v>
                </c:pt>
                <c:pt idx="7482">
                  <c:v>654.09591980026289</c:v>
                </c:pt>
                <c:pt idx="7483">
                  <c:v>654.18051692687845</c:v>
                </c:pt>
                <c:pt idx="7484">
                  <c:v>654.26511368889112</c:v>
                </c:pt>
                <c:pt idx="7485">
                  <c:v>654.3497100863525</c:v>
                </c:pt>
                <c:pt idx="7486">
                  <c:v>654.43430611931103</c:v>
                </c:pt>
                <c:pt idx="7487">
                  <c:v>654.51890178781684</c:v>
                </c:pt>
                <c:pt idx="7488">
                  <c:v>654.60349709192121</c:v>
                </c:pt>
                <c:pt idx="7489">
                  <c:v>654.68809203167405</c:v>
                </c:pt>
                <c:pt idx="7490">
                  <c:v>654.77268660712571</c:v>
                </c:pt>
                <c:pt idx="7491">
                  <c:v>654.85728081832531</c:v>
                </c:pt>
                <c:pt idx="7492">
                  <c:v>654.9418746653256</c:v>
                </c:pt>
                <c:pt idx="7493">
                  <c:v>655.02646814817456</c:v>
                </c:pt>
                <c:pt idx="7494">
                  <c:v>655.111061266923</c:v>
                </c:pt>
                <c:pt idx="7495">
                  <c:v>655.19565402162061</c:v>
                </c:pt>
                <c:pt idx="7496">
                  <c:v>655.28024641231912</c:v>
                </c:pt>
                <c:pt idx="7497">
                  <c:v>655.36483843906524</c:v>
                </c:pt>
                <c:pt idx="7498">
                  <c:v>655.44943010191287</c:v>
                </c:pt>
                <c:pt idx="7499">
                  <c:v>655.53402140090975</c:v>
                </c:pt>
                <c:pt idx="7500">
                  <c:v>655.61861233610807</c:v>
                </c:pt>
                <c:pt idx="7501">
                  <c:v>655.70320290755376</c:v>
                </c:pt>
                <c:pt idx="7502">
                  <c:v>655.78779311530263</c:v>
                </c:pt>
                <c:pt idx="7503">
                  <c:v>655.87238295940153</c:v>
                </c:pt>
                <c:pt idx="7504">
                  <c:v>655.95697243989935</c:v>
                </c:pt>
                <c:pt idx="7505">
                  <c:v>656.041561556847</c:v>
                </c:pt>
                <c:pt idx="7506">
                  <c:v>656.12615031029588</c:v>
                </c:pt>
                <c:pt idx="7507">
                  <c:v>656.21073870029568</c:v>
                </c:pt>
                <c:pt idx="7508">
                  <c:v>656.29532672689561</c:v>
                </c:pt>
                <c:pt idx="7509">
                  <c:v>656.37991439014468</c:v>
                </c:pt>
                <c:pt idx="7510">
                  <c:v>656.46450169009393</c:v>
                </c:pt>
                <c:pt idx="7511">
                  <c:v>656.54908862679542</c:v>
                </c:pt>
                <c:pt idx="7512">
                  <c:v>656.63367520029453</c:v>
                </c:pt>
                <c:pt idx="7513">
                  <c:v>656.71826141064537</c:v>
                </c:pt>
                <c:pt idx="7514">
                  <c:v>656.80284725789454</c:v>
                </c:pt>
                <c:pt idx="7515">
                  <c:v>656.88743274209332</c:v>
                </c:pt>
                <c:pt idx="7516">
                  <c:v>656.97201786329367</c:v>
                </c:pt>
                <c:pt idx="7517">
                  <c:v>657.05660262154072</c:v>
                </c:pt>
                <c:pt idx="7518">
                  <c:v>657.14118701688983</c:v>
                </c:pt>
                <c:pt idx="7519">
                  <c:v>657.22577104938603</c:v>
                </c:pt>
                <c:pt idx="7520">
                  <c:v>657.3103547190816</c:v>
                </c:pt>
                <c:pt idx="7521">
                  <c:v>657.39493802602578</c:v>
                </c:pt>
                <c:pt idx="7522">
                  <c:v>657.47952097026916</c:v>
                </c:pt>
                <c:pt idx="7523">
                  <c:v>657.56410355186006</c:v>
                </c:pt>
                <c:pt idx="7524">
                  <c:v>657.64868577084951</c:v>
                </c:pt>
                <c:pt idx="7525">
                  <c:v>657.73326762728675</c:v>
                </c:pt>
                <c:pt idx="7526">
                  <c:v>657.81784912122055</c:v>
                </c:pt>
                <c:pt idx="7527">
                  <c:v>657.90243025270183</c:v>
                </c:pt>
                <c:pt idx="7528">
                  <c:v>657.98701102178018</c:v>
                </c:pt>
                <c:pt idx="7529">
                  <c:v>658.07159142850514</c:v>
                </c:pt>
                <c:pt idx="7530">
                  <c:v>658.15617147292528</c:v>
                </c:pt>
                <c:pt idx="7531">
                  <c:v>658.24075115509277</c:v>
                </c:pt>
                <c:pt idx="7532">
                  <c:v>658.32533047505603</c:v>
                </c:pt>
                <c:pt idx="7533">
                  <c:v>658.4099094328634</c:v>
                </c:pt>
                <c:pt idx="7534">
                  <c:v>658.49448802856625</c:v>
                </c:pt>
                <c:pt idx="7535">
                  <c:v>658.57906626221484</c:v>
                </c:pt>
                <c:pt idx="7536">
                  <c:v>658.66364413385463</c:v>
                </c:pt>
                <c:pt idx="7537">
                  <c:v>658.74822164354009</c:v>
                </c:pt>
                <c:pt idx="7538">
                  <c:v>658.83279879131817</c:v>
                </c:pt>
                <c:pt idx="7539">
                  <c:v>658.91737557723923</c:v>
                </c:pt>
                <c:pt idx="7540">
                  <c:v>659.00195200135101</c:v>
                </c:pt>
                <c:pt idx="7541">
                  <c:v>659.08652806370731</c:v>
                </c:pt>
                <c:pt idx="7542">
                  <c:v>659.17110376435198</c:v>
                </c:pt>
                <c:pt idx="7543">
                  <c:v>659.25567910334019</c:v>
                </c:pt>
                <c:pt idx="7544">
                  <c:v>659.34025408071727</c:v>
                </c:pt>
                <c:pt idx="7545">
                  <c:v>659.42482869653429</c:v>
                </c:pt>
                <c:pt idx="7546">
                  <c:v>659.50940295084058</c:v>
                </c:pt>
                <c:pt idx="7547">
                  <c:v>659.59397684368628</c:v>
                </c:pt>
                <c:pt idx="7548">
                  <c:v>659.67855037511947</c:v>
                </c:pt>
                <c:pt idx="7549">
                  <c:v>659.76312354518996</c:v>
                </c:pt>
                <c:pt idx="7550">
                  <c:v>659.84769635394741</c:v>
                </c:pt>
                <c:pt idx="7551">
                  <c:v>659.93226880144186</c:v>
                </c:pt>
                <c:pt idx="7552">
                  <c:v>660.01684088772186</c:v>
                </c:pt>
                <c:pt idx="7553">
                  <c:v>660.10141261283763</c:v>
                </c:pt>
                <c:pt idx="7554">
                  <c:v>660.18598397683695</c:v>
                </c:pt>
                <c:pt idx="7555">
                  <c:v>660.27055497977074</c:v>
                </c:pt>
                <c:pt idx="7556">
                  <c:v>660.35512562168697</c:v>
                </c:pt>
                <c:pt idx="7557">
                  <c:v>660.43969590263578</c:v>
                </c:pt>
                <c:pt idx="7558">
                  <c:v>660.52426582266651</c:v>
                </c:pt>
                <c:pt idx="7559">
                  <c:v>660.60883538182907</c:v>
                </c:pt>
                <c:pt idx="7560">
                  <c:v>660.69340458017177</c:v>
                </c:pt>
                <c:pt idx="7561">
                  <c:v>660.77797341774306</c:v>
                </c:pt>
                <c:pt idx="7562">
                  <c:v>660.86254189459407</c:v>
                </c:pt>
                <c:pt idx="7563">
                  <c:v>660.94711001077212</c:v>
                </c:pt>
                <c:pt idx="7564">
                  <c:v>661.0316777663287</c:v>
                </c:pt>
                <c:pt idx="7565">
                  <c:v>661.11624516131189</c:v>
                </c:pt>
                <c:pt idx="7566">
                  <c:v>661.20081219576889</c:v>
                </c:pt>
                <c:pt idx="7567">
                  <c:v>661.28537886975198</c:v>
                </c:pt>
                <c:pt idx="7568">
                  <c:v>661.36994518331005</c:v>
                </c:pt>
                <c:pt idx="7569">
                  <c:v>661.45451113649074</c:v>
                </c:pt>
                <c:pt idx="7570">
                  <c:v>661.53907672934338</c:v>
                </c:pt>
                <c:pt idx="7571">
                  <c:v>661.62364196191845</c:v>
                </c:pt>
                <c:pt idx="7572">
                  <c:v>661.70820683426427</c:v>
                </c:pt>
                <c:pt idx="7573">
                  <c:v>661.79277134642803</c:v>
                </c:pt>
                <c:pt idx="7574">
                  <c:v>661.87733549846212</c:v>
                </c:pt>
                <c:pt idx="7575">
                  <c:v>661.96189929041407</c:v>
                </c:pt>
                <c:pt idx="7576">
                  <c:v>662.04646272233322</c:v>
                </c:pt>
                <c:pt idx="7577">
                  <c:v>662.13102579426754</c:v>
                </c:pt>
                <c:pt idx="7578">
                  <c:v>662.21558850626661</c:v>
                </c:pt>
                <c:pt idx="7579">
                  <c:v>662.30015085838136</c:v>
                </c:pt>
                <c:pt idx="7580">
                  <c:v>662.38471285065816</c:v>
                </c:pt>
                <c:pt idx="7581">
                  <c:v>662.46927448314591</c:v>
                </c:pt>
                <c:pt idx="7582">
                  <c:v>662.55383575589656</c:v>
                </c:pt>
                <c:pt idx="7583">
                  <c:v>662.63839666895672</c:v>
                </c:pt>
                <c:pt idx="7584">
                  <c:v>662.72295722237618</c:v>
                </c:pt>
                <c:pt idx="7585">
                  <c:v>662.80751741620338</c:v>
                </c:pt>
                <c:pt idx="7586">
                  <c:v>662.89207725048664</c:v>
                </c:pt>
                <c:pt idx="7587">
                  <c:v>662.97663672527688</c:v>
                </c:pt>
                <c:pt idx="7588">
                  <c:v>663.06119584062196</c:v>
                </c:pt>
                <c:pt idx="7589">
                  <c:v>663.14575459656976</c:v>
                </c:pt>
                <c:pt idx="7590">
                  <c:v>663.23031299317154</c:v>
                </c:pt>
                <c:pt idx="7591">
                  <c:v>663.314871030473</c:v>
                </c:pt>
                <c:pt idx="7592">
                  <c:v>663.39942870852508</c:v>
                </c:pt>
                <c:pt idx="7593">
                  <c:v>663.48398602737598</c:v>
                </c:pt>
                <c:pt idx="7594">
                  <c:v>663.56854298707606</c:v>
                </c:pt>
                <c:pt idx="7595">
                  <c:v>663.65309958767148</c:v>
                </c:pt>
                <c:pt idx="7596">
                  <c:v>663.73765582921385</c:v>
                </c:pt>
                <c:pt idx="7597">
                  <c:v>663.82221171175001</c:v>
                </c:pt>
                <c:pt idx="7598">
                  <c:v>663.90676723532897</c:v>
                </c:pt>
                <c:pt idx="7599">
                  <c:v>663.99132239999983</c:v>
                </c:pt>
                <c:pt idx="7600">
                  <c:v>664.07587720581057</c:v>
                </c:pt>
                <c:pt idx="7601">
                  <c:v>664.16043165281201</c:v>
                </c:pt>
                <c:pt idx="7602">
                  <c:v>664.24498574105155</c:v>
                </c:pt>
                <c:pt idx="7603">
                  <c:v>664.32953947057626</c:v>
                </c:pt>
                <c:pt idx="7604">
                  <c:v>664.41409284143754</c:v>
                </c:pt>
                <c:pt idx="7605">
                  <c:v>664.49864585368243</c:v>
                </c:pt>
                <c:pt idx="7606">
                  <c:v>664.58319850736154</c:v>
                </c:pt>
                <c:pt idx="7607">
                  <c:v>664.66775080251978</c:v>
                </c:pt>
                <c:pt idx="7608">
                  <c:v>664.75230273921045</c:v>
                </c:pt>
                <c:pt idx="7609">
                  <c:v>664.83685431747926</c:v>
                </c:pt>
                <c:pt idx="7610">
                  <c:v>664.92140553737454</c:v>
                </c:pt>
                <c:pt idx="7611">
                  <c:v>665.00595639894664</c:v>
                </c:pt>
                <c:pt idx="7612">
                  <c:v>665.09050690224421</c:v>
                </c:pt>
                <c:pt idx="7613">
                  <c:v>665.17505704731377</c:v>
                </c:pt>
                <c:pt idx="7614">
                  <c:v>665.25960683420567</c:v>
                </c:pt>
                <c:pt idx="7615">
                  <c:v>665.34415626296618</c:v>
                </c:pt>
                <c:pt idx="7616">
                  <c:v>665.42870533364771</c:v>
                </c:pt>
                <c:pt idx="7617">
                  <c:v>665.5132540462954</c:v>
                </c:pt>
                <c:pt idx="7618">
                  <c:v>665.59780240095972</c:v>
                </c:pt>
                <c:pt idx="7619">
                  <c:v>665.68235039768922</c:v>
                </c:pt>
                <c:pt idx="7620">
                  <c:v>665.7668980365296</c:v>
                </c:pt>
                <c:pt idx="7621">
                  <c:v>665.85144531753258</c:v>
                </c:pt>
                <c:pt idx="7622">
                  <c:v>665.93599224074569</c:v>
                </c:pt>
                <c:pt idx="7623">
                  <c:v>666.02053880621554</c:v>
                </c:pt>
                <c:pt idx="7624">
                  <c:v>666.1050850139934</c:v>
                </c:pt>
                <c:pt idx="7625">
                  <c:v>666.18963086412555</c:v>
                </c:pt>
                <c:pt idx="7626">
                  <c:v>666.27417635666302</c:v>
                </c:pt>
                <c:pt idx="7627">
                  <c:v>666.35872149165152</c:v>
                </c:pt>
                <c:pt idx="7628">
                  <c:v>666.44326626914051</c:v>
                </c:pt>
                <c:pt idx="7629">
                  <c:v>666.52781068917568</c:v>
                </c:pt>
                <c:pt idx="7630">
                  <c:v>666.61235475181161</c:v>
                </c:pt>
                <c:pt idx="7631">
                  <c:v>666.69689845709058</c:v>
                </c:pt>
                <c:pt idx="7632">
                  <c:v>666.7814418050657</c:v>
                </c:pt>
                <c:pt idx="7633">
                  <c:v>666.86598479578049</c:v>
                </c:pt>
                <c:pt idx="7634">
                  <c:v>666.95052742928601</c:v>
                </c:pt>
                <c:pt idx="7635">
                  <c:v>667.03506970563137</c:v>
                </c:pt>
                <c:pt idx="7636">
                  <c:v>667.1196116248633</c:v>
                </c:pt>
                <c:pt idx="7637">
                  <c:v>667.20415318703124</c:v>
                </c:pt>
                <c:pt idx="7638">
                  <c:v>667.28869439218204</c:v>
                </c:pt>
                <c:pt idx="7639">
                  <c:v>667.37323524036481</c:v>
                </c:pt>
                <c:pt idx="7640">
                  <c:v>667.45777573162752</c:v>
                </c:pt>
                <c:pt idx="7641">
                  <c:v>667.54231586601759</c:v>
                </c:pt>
                <c:pt idx="7642">
                  <c:v>667.6268556435856</c:v>
                </c:pt>
                <c:pt idx="7643">
                  <c:v>667.71139506437703</c:v>
                </c:pt>
                <c:pt idx="7644">
                  <c:v>667.79593412844144</c:v>
                </c:pt>
                <c:pt idx="7645">
                  <c:v>667.88047283582773</c:v>
                </c:pt>
                <c:pt idx="7646">
                  <c:v>667.96501118658239</c:v>
                </c:pt>
                <c:pt idx="7647">
                  <c:v>668.04954918075509</c:v>
                </c:pt>
                <c:pt idx="7648">
                  <c:v>668.13408681839235</c:v>
                </c:pt>
                <c:pt idx="7649">
                  <c:v>668.21862409954349</c:v>
                </c:pt>
                <c:pt idx="7650">
                  <c:v>668.30316102425593</c:v>
                </c:pt>
                <c:pt idx="7651">
                  <c:v>668.38769759257798</c:v>
                </c:pt>
                <c:pt idx="7652">
                  <c:v>668.47223380455819</c:v>
                </c:pt>
                <c:pt idx="7653">
                  <c:v>668.55676966024578</c:v>
                </c:pt>
                <c:pt idx="7654">
                  <c:v>668.64130515968554</c:v>
                </c:pt>
                <c:pt idx="7655">
                  <c:v>668.72584030292751</c:v>
                </c:pt>
                <c:pt idx="7656">
                  <c:v>668.81037509001874</c:v>
                </c:pt>
                <c:pt idx="7657">
                  <c:v>668.8949095210088</c:v>
                </c:pt>
                <c:pt idx="7658">
                  <c:v>668.9794435959451</c:v>
                </c:pt>
                <c:pt idx="7659">
                  <c:v>669.06397731487584</c:v>
                </c:pt>
                <c:pt idx="7660">
                  <c:v>669.14851067784753</c:v>
                </c:pt>
                <c:pt idx="7661">
                  <c:v>669.23304368490949</c:v>
                </c:pt>
                <c:pt idx="7662">
                  <c:v>669.31757633611028</c:v>
                </c:pt>
                <c:pt idx="7663">
                  <c:v>669.40210863149582</c:v>
                </c:pt>
                <c:pt idx="7664">
                  <c:v>669.48664057111625</c:v>
                </c:pt>
                <c:pt idx="7665">
                  <c:v>669.57117215501728</c:v>
                </c:pt>
                <c:pt idx="7666">
                  <c:v>669.65570338324778</c:v>
                </c:pt>
                <c:pt idx="7667">
                  <c:v>669.74023425585608</c:v>
                </c:pt>
                <c:pt idx="7668">
                  <c:v>669.8247647728906</c:v>
                </c:pt>
                <c:pt idx="7669">
                  <c:v>669.90929493439808</c:v>
                </c:pt>
                <c:pt idx="7670">
                  <c:v>669.99382474042602</c:v>
                </c:pt>
                <c:pt idx="7671">
                  <c:v>670.07835419102321</c:v>
                </c:pt>
                <c:pt idx="7672">
                  <c:v>670.16288328623705</c:v>
                </c:pt>
                <c:pt idx="7673">
                  <c:v>670.24741202611608</c:v>
                </c:pt>
                <c:pt idx="7674">
                  <c:v>670.33194041070624</c:v>
                </c:pt>
                <c:pt idx="7675">
                  <c:v>670.41646844005641</c:v>
                </c:pt>
                <c:pt idx="7676">
                  <c:v>670.50099611421672</c:v>
                </c:pt>
                <c:pt idx="7677">
                  <c:v>670.58552343323117</c:v>
                </c:pt>
                <c:pt idx="7678">
                  <c:v>670.67005039714854</c:v>
                </c:pt>
                <c:pt idx="7679">
                  <c:v>670.75457700601737</c:v>
                </c:pt>
                <c:pt idx="7680">
                  <c:v>670.83910325988495</c:v>
                </c:pt>
                <c:pt idx="7681">
                  <c:v>670.92362915880017</c:v>
                </c:pt>
                <c:pt idx="7682">
                  <c:v>671.00815470280986</c:v>
                </c:pt>
                <c:pt idx="7683">
                  <c:v>671.09267989196007</c:v>
                </c:pt>
                <c:pt idx="7684">
                  <c:v>671.17720472630037</c:v>
                </c:pt>
                <c:pt idx="7685">
                  <c:v>671.26172920587862</c:v>
                </c:pt>
                <c:pt idx="7686">
                  <c:v>671.346253330742</c:v>
                </c:pt>
                <c:pt idx="7687">
                  <c:v>671.43077710093598</c:v>
                </c:pt>
                <c:pt idx="7688">
                  <c:v>671.51530051651218</c:v>
                </c:pt>
                <c:pt idx="7689">
                  <c:v>671.59982357751664</c:v>
                </c:pt>
                <c:pt idx="7690">
                  <c:v>671.68434628399632</c:v>
                </c:pt>
                <c:pt idx="7691">
                  <c:v>671.76886863599759</c:v>
                </c:pt>
                <c:pt idx="7692">
                  <c:v>671.85339063357026</c:v>
                </c:pt>
                <c:pt idx="7693">
                  <c:v>671.93791227676081</c:v>
                </c:pt>
                <c:pt idx="7694">
                  <c:v>672.02243356561758</c:v>
                </c:pt>
                <c:pt idx="7695">
                  <c:v>672.10695450018773</c:v>
                </c:pt>
                <c:pt idx="7696">
                  <c:v>672.19147508051844</c:v>
                </c:pt>
                <c:pt idx="7697">
                  <c:v>672.27599530665702</c:v>
                </c:pt>
                <c:pt idx="7698">
                  <c:v>672.36051517865144</c:v>
                </c:pt>
                <c:pt idx="7699">
                  <c:v>672.44503469654842</c:v>
                </c:pt>
                <c:pt idx="7700">
                  <c:v>672.52955386039753</c:v>
                </c:pt>
                <c:pt idx="7701">
                  <c:v>672.61407267024401</c:v>
                </c:pt>
                <c:pt idx="7702">
                  <c:v>672.69859112613665</c:v>
                </c:pt>
                <c:pt idx="7703">
                  <c:v>672.78310922812238</c:v>
                </c:pt>
                <c:pt idx="7704">
                  <c:v>672.86762697624806</c:v>
                </c:pt>
                <c:pt idx="7705">
                  <c:v>672.95214437056313</c:v>
                </c:pt>
                <c:pt idx="7706">
                  <c:v>673.03666141111114</c:v>
                </c:pt>
                <c:pt idx="7707">
                  <c:v>673.12117809794404</c:v>
                </c:pt>
                <c:pt idx="7708">
                  <c:v>673.20569443110571</c:v>
                </c:pt>
                <c:pt idx="7709">
                  <c:v>673.29021041064527</c:v>
                </c:pt>
                <c:pt idx="7710">
                  <c:v>673.37472603660865</c:v>
                </c:pt>
                <c:pt idx="7711">
                  <c:v>673.45924130904507</c:v>
                </c:pt>
                <c:pt idx="7712">
                  <c:v>673.54375622800148</c:v>
                </c:pt>
                <c:pt idx="7713">
                  <c:v>673.62827079352303</c:v>
                </c:pt>
                <c:pt idx="7714">
                  <c:v>673.71278500566041</c:v>
                </c:pt>
                <c:pt idx="7715">
                  <c:v>673.7972988644583</c:v>
                </c:pt>
                <c:pt idx="7716">
                  <c:v>673.88181236996479</c:v>
                </c:pt>
                <c:pt idx="7717">
                  <c:v>673.96632552222684</c:v>
                </c:pt>
                <c:pt idx="7718">
                  <c:v>674.0508383212923</c:v>
                </c:pt>
                <c:pt idx="7719">
                  <c:v>674.13535076720802</c:v>
                </c:pt>
                <c:pt idx="7720">
                  <c:v>674.21986286002004</c:v>
                </c:pt>
                <c:pt idx="7721">
                  <c:v>674.30437459978032</c:v>
                </c:pt>
                <c:pt idx="7722">
                  <c:v>674.38888598652966</c:v>
                </c:pt>
                <c:pt idx="7723">
                  <c:v>674.47339702031843</c:v>
                </c:pt>
                <c:pt idx="7724">
                  <c:v>674.55790770119449</c:v>
                </c:pt>
                <c:pt idx="7725">
                  <c:v>674.64241802920333</c:v>
                </c:pt>
                <c:pt idx="7726">
                  <c:v>674.72692800439302</c:v>
                </c:pt>
                <c:pt idx="7727">
                  <c:v>674.8114376268104</c:v>
                </c:pt>
                <c:pt idx="7728">
                  <c:v>674.89594689650312</c:v>
                </c:pt>
                <c:pt idx="7729">
                  <c:v>674.98045581351778</c:v>
                </c:pt>
                <c:pt idx="7730">
                  <c:v>675.06496437790008</c:v>
                </c:pt>
                <c:pt idx="7731">
                  <c:v>675.14947258970062</c:v>
                </c:pt>
                <c:pt idx="7732">
                  <c:v>675.23398044896305</c:v>
                </c:pt>
                <c:pt idx="7733">
                  <c:v>675.3184879557366</c:v>
                </c:pt>
                <c:pt idx="7734">
                  <c:v>675.40299511006776</c:v>
                </c:pt>
                <c:pt idx="7735">
                  <c:v>675.48750191200349</c:v>
                </c:pt>
                <c:pt idx="7736">
                  <c:v>675.57200836158916</c:v>
                </c:pt>
                <c:pt idx="7737">
                  <c:v>675.65651445887454</c:v>
                </c:pt>
                <c:pt idx="7738">
                  <c:v>675.74102020390501</c:v>
                </c:pt>
                <c:pt idx="7739">
                  <c:v>675.82552559672797</c:v>
                </c:pt>
                <c:pt idx="7740">
                  <c:v>675.91003063739186</c:v>
                </c:pt>
                <c:pt idx="7741">
                  <c:v>675.99453532593964</c:v>
                </c:pt>
                <c:pt idx="7742">
                  <c:v>676.07903966242168</c:v>
                </c:pt>
                <c:pt idx="7743">
                  <c:v>676.16354364688425</c:v>
                </c:pt>
                <c:pt idx="7744">
                  <c:v>676.24804727937465</c:v>
                </c:pt>
                <c:pt idx="7745">
                  <c:v>676.33255055993766</c:v>
                </c:pt>
                <c:pt idx="7746">
                  <c:v>676.41705348862263</c:v>
                </c:pt>
                <c:pt idx="7747">
                  <c:v>676.50155606547492</c:v>
                </c:pt>
                <c:pt idx="7748">
                  <c:v>676.58605829054204</c:v>
                </c:pt>
                <c:pt idx="7749">
                  <c:v>676.67056016387096</c:v>
                </c:pt>
                <c:pt idx="7750">
                  <c:v>676.75506168550919</c:v>
                </c:pt>
                <c:pt idx="7751">
                  <c:v>676.83956285550153</c:v>
                </c:pt>
                <c:pt idx="7752">
                  <c:v>676.92406367389754</c:v>
                </c:pt>
                <c:pt idx="7753">
                  <c:v>677.00856414074121</c:v>
                </c:pt>
                <c:pt idx="7754">
                  <c:v>677.09306425608099</c:v>
                </c:pt>
                <c:pt idx="7755">
                  <c:v>677.17756401996303</c:v>
                </c:pt>
                <c:pt idx="7756">
                  <c:v>677.26206343243632</c:v>
                </c:pt>
                <c:pt idx="7757">
                  <c:v>677.34656249354271</c:v>
                </c:pt>
                <c:pt idx="7758">
                  <c:v>677.43106120333459</c:v>
                </c:pt>
                <c:pt idx="7759">
                  <c:v>677.51555956185541</c:v>
                </c:pt>
                <c:pt idx="7760">
                  <c:v>677.60005756915234</c:v>
                </c:pt>
                <c:pt idx="7761">
                  <c:v>677.68455522527199</c:v>
                </c:pt>
                <c:pt idx="7762">
                  <c:v>677.76905253026075</c:v>
                </c:pt>
                <c:pt idx="7763">
                  <c:v>677.8535494841675</c:v>
                </c:pt>
                <c:pt idx="7764">
                  <c:v>677.93804608703704</c:v>
                </c:pt>
                <c:pt idx="7765">
                  <c:v>678.0225423389162</c:v>
                </c:pt>
                <c:pt idx="7766">
                  <c:v>678.10703823985057</c:v>
                </c:pt>
                <c:pt idx="7767">
                  <c:v>678.19153378989029</c:v>
                </c:pt>
                <c:pt idx="7768">
                  <c:v>678.27602898907878</c:v>
                </c:pt>
                <c:pt idx="7769">
                  <c:v>678.36052383746301</c:v>
                </c:pt>
                <c:pt idx="7770">
                  <c:v>678.44501833509082</c:v>
                </c:pt>
                <c:pt idx="7771">
                  <c:v>678.52951248200827</c:v>
                </c:pt>
                <c:pt idx="7772">
                  <c:v>678.61400627826185</c:v>
                </c:pt>
                <c:pt idx="7773">
                  <c:v>678.69849972389852</c:v>
                </c:pt>
                <c:pt idx="7774">
                  <c:v>678.78299281896386</c:v>
                </c:pt>
                <c:pt idx="7775">
                  <c:v>678.8674855635054</c:v>
                </c:pt>
                <c:pt idx="7776">
                  <c:v>678.95197795756872</c:v>
                </c:pt>
                <c:pt idx="7777">
                  <c:v>679.03647000120156</c:v>
                </c:pt>
                <c:pt idx="7778">
                  <c:v>679.12096169444908</c:v>
                </c:pt>
                <c:pt idx="7779">
                  <c:v>679.20545303735958</c:v>
                </c:pt>
                <c:pt idx="7780">
                  <c:v>679.28994402997728</c:v>
                </c:pt>
                <c:pt idx="7781">
                  <c:v>679.37443467235005</c:v>
                </c:pt>
                <c:pt idx="7782">
                  <c:v>679.45892496452598</c:v>
                </c:pt>
                <c:pt idx="7783">
                  <c:v>679.54341490654781</c:v>
                </c:pt>
                <c:pt idx="7784">
                  <c:v>679.62790449846398</c:v>
                </c:pt>
                <c:pt idx="7785">
                  <c:v>679.71239374032132</c:v>
                </c:pt>
                <c:pt idx="7786">
                  <c:v>679.79688263216531</c:v>
                </c:pt>
                <c:pt idx="7787">
                  <c:v>679.88137117404267</c:v>
                </c:pt>
                <c:pt idx="7788">
                  <c:v>679.96585936599979</c:v>
                </c:pt>
                <c:pt idx="7789">
                  <c:v>680.05034720808476</c:v>
                </c:pt>
                <c:pt idx="7790">
                  <c:v>680.13483470034021</c:v>
                </c:pt>
                <c:pt idx="7791">
                  <c:v>680.21932184281479</c:v>
                </c:pt>
                <c:pt idx="7792">
                  <c:v>680.30380863555558</c:v>
                </c:pt>
                <c:pt idx="7793">
                  <c:v>680.38829507860817</c:v>
                </c:pt>
                <c:pt idx="7794">
                  <c:v>680.47278117201756</c:v>
                </c:pt>
                <c:pt idx="7795">
                  <c:v>680.55726691583072</c:v>
                </c:pt>
                <c:pt idx="7796">
                  <c:v>680.64175231009528</c:v>
                </c:pt>
                <c:pt idx="7797">
                  <c:v>680.72623735485752</c:v>
                </c:pt>
                <c:pt idx="7798">
                  <c:v>680.81072205016153</c:v>
                </c:pt>
                <c:pt idx="7799">
                  <c:v>680.89520639605621</c:v>
                </c:pt>
                <c:pt idx="7800">
                  <c:v>680.97969039258453</c:v>
                </c:pt>
                <c:pt idx="7801">
                  <c:v>681.06417403979651</c:v>
                </c:pt>
                <c:pt idx="7802">
                  <c:v>681.14865733773536</c:v>
                </c:pt>
                <c:pt idx="7803">
                  <c:v>681.23314028644825</c:v>
                </c:pt>
                <c:pt idx="7804">
                  <c:v>681.31762288598213</c:v>
                </c:pt>
                <c:pt idx="7805">
                  <c:v>681.40210513638306</c:v>
                </c:pt>
                <c:pt idx="7806">
                  <c:v>681.48658703769581</c:v>
                </c:pt>
                <c:pt idx="7807">
                  <c:v>681.57106858996701</c:v>
                </c:pt>
                <c:pt idx="7808">
                  <c:v>681.65554979324418</c:v>
                </c:pt>
                <c:pt idx="7809">
                  <c:v>681.74003064757403</c:v>
                </c:pt>
                <c:pt idx="7810">
                  <c:v>681.82451115299773</c:v>
                </c:pt>
                <c:pt idx="7811">
                  <c:v>681.90899130956734</c:v>
                </c:pt>
                <c:pt idx="7812">
                  <c:v>681.99347111732652</c:v>
                </c:pt>
                <c:pt idx="7813">
                  <c:v>682.07795057631972</c:v>
                </c:pt>
                <c:pt idx="7814">
                  <c:v>682.16242968659549</c:v>
                </c:pt>
                <c:pt idx="7815">
                  <c:v>682.24690844820009</c:v>
                </c:pt>
                <c:pt idx="7816">
                  <c:v>682.33138686117775</c:v>
                </c:pt>
                <c:pt idx="7817">
                  <c:v>682.41586492557474</c:v>
                </c:pt>
                <c:pt idx="7818">
                  <c:v>682.50034264143858</c:v>
                </c:pt>
                <c:pt idx="7819">
                  <c:v>682.58482000881304</c:v>
                </c:pt>
                <c:pt idx="7820">
                  <c:v>682.66929702774678</c:v>
                </c:pt>
                <c:pt idx="7821">
                  <c:v>682.75377369828402</c:v>
                </c:pt>
                <c:pt idx="7822">
                  <c:v>682.83825002047058</c:v>
                </c:pt>
                <c:pt idx="7823">
                  <c:v>682.92272599435341</c:v>
                </c:pt>
                <c:pt idx="7824">
                  <c:v>683.00720161997754</c:v>
                </c:pt>
                <c:pt idx="7825">
                  <c:v>683.09167689738979</c:v>
                </c:pt>
                <c:pt idx="7826">
                  <c:v>683.17615182663621</c:v>
                </c:pt>
                <c:pt idx="7827">
                  <c:v>683.26062640776206</c:v>
                </c:pt>
                <c:pt idx="7828">
                  <c:v>683.34510064081201</c:v>
                </c:pt>
                <c:pt idx="7829">
                  <c:v>683.42957452583482</c:v>
                </c:pt>
                <c:pt idx="7830">
                  <c:v>683.51404806287462</c:v>
                </c:pt>
                <c:pt idx="7831">
                  <c:v>683.59852125197858</c:v>
                </c:pt>
                <c:pt idx="7832">
                  <c:v>683.68299409319059</c:v>
                </c:pt>
                <c:pt idx="7833">
                  <c:v>683.76746658655725</c:v>
                </c:pt>
                <c:pt idx="7834">
                  <c:v>683.85193873212552</c:v>
                </c:pt>
                <c:pt idx="7835">
                  <c:v>683.93641052993803</c:v>
                </c:pt>
                <c:pt idx="7836">
                  <c:v>684.02088198004515</c:v>
                </c:pt>
                <c:pt idx="7837">
                  <c:v>684.10535308249007</c:v>
                </c:pt>
                <c:pt idx="7838">
                  <c:v>684.18982383731804</c:v>
                </c:pt>
                <c:pt idx="7839">
                  <c:v>684.27429424457705</c:v>
                </c:pt>
                <c:pt idx="7840">
                  <c:v>684.3587643043104</c:v>
                </c:pt>
                <c:pt idx="7841">
                  <c:v>684.44323401656561</c:v>
                </c:pt>
                <c:pt idx="7842">
                  <c:v>684.52770338138771</c:v>
                </c:pt>
                <c:pt idx="7843">
                  <c:v>684.61217239882217</c:v>
                </c:pt>
                <c:pt idx="7844">
                  <c:v>684.69664106891537</c:v>
                </c:pt>
                <c:pt idx="7845">
                  <c:v>684.78110939171347</c:v>
                </c:pt>
                <c:pt idx="7846">
                  <c:v>684.86557736726002</c:v>
                </c:pt>
                <c:pt idx="7847">
                  <c:v>684.95004499560173</c:v>
                </c:pt>
                <c:pt idx="7848">
                  <c:v>685.03451227678624</c:v>
                </c:pt>
                <c:pt idx="7849">
                  <c:v>685.11897921085699</c:v>
                </c:pt>
                <c:pt idx="7850">
                  <c:v>685.20344579786001</c:v>
                </c:pt>
                <c:pt idx="7851">
                  <c:v>685.28791203784078</c:v>
                </c:pt>
                <c:pt idx="7852">
                  <c:v>685.37237793084626</c:v>
                </c:pt>
                <c:pt idx="7853">
                  <c:v>685.45684347691929</c:v>
                </c:pt>
                <c:pt idx="7854">
                  <c:v>685.54130867611002</c:v>
                </c:pt>
                <c:pt idx="7855">
                  <c:v>685.62577352845972</c:v>
                </c:pt>
                <c:pt idx="7856">
                  <c:v>685.71023803401636</c:v>
                </c:pt>
                <c:pt idx="7857">
                  <c:v>685.79470219282302</c:v>
                </c:pt>
                <c:pt idx="7858">
                  <c:v>685.87916600492792</c:v>
                </c:pt>
                <c:pt idx="7859">
                  <c:v>685.96362947037539</c:v>
                </c:pt>
                <c:pt idx="7860">
                  <c:v>686.04809258921205</c:v>
                </c:pt>
                <c:pt idx="7861">
                  <c:v>686.1325553614812</c:v>
                </c:pt>
                <c:pt idx="7862">
                  <c:v>686.21701778723082</c:v>
                </c:pt>
                <c:pt idx="7863">
                  <c:v>686.30147986650411</c:v>
                </c:pt>
                <c:pt idx="7864">
                  <c:v>686.38594159934814</c:v>
                </c:pt>
                <c:pt idx="7865">
                  <c:v>686.47040298580805</c:v>
                </c:pt>
                <c:pt idx="7866">
                  <c:v>686.55486402592976</c:v>
                </c:pt>
                <c:pt idx="7867">
                  <c:v>686.63932471975818</c:v>
                </c:pt>
                <c:pt idx="7868">
                  <c:v>686.72378506733855</c:v>
                </c:pt>
                <c:pt idx="7869">
                  <c:v>686.80824506871522</c:v>
                </c:pt>
                <c:pt idx="7870">
                  <c:v>686.89270472393696</c:v>
                </c:pt>
                <c:pt idx="7871">
                  <c:v>686.97716403304628</c:v>
                </c:pt>
                <c:pt idx="7872">
                  <c:v>687.06162299608809</c:v>
                </c:pt>
                <c:pt idx="7873">
                  <c:v>687.14608161311116</c:v>
                </c:pt>
                <c:pt idx="7874">
                  <c:v>687.23053988415677</c:v>
                </c:pt>
                <c:pt idx="7875">
                  <c:v>687.314997809273</c:v>
                </c:pt>
                <c:pt idx="7876">
                  <c:v>687.39945538850429</c:v>
                </c:pt>
                <c:pt idx="7877">
                  <c:v>687.48391262189534</c:v>
                </c:pt>
                <c:pt idx="7878">
                  <c:v>687.56836950949344</c:v>
                </c:pt>
                <c:pt idx="7879">
                  <c:v>687.65282605134132</c:v>
                </c:pt>
                <c:pt idx="7880">
                  <c:v>687.737282247488</c:v>
                </c:pt>
                <c:pt idx="7881">
                  <c:v>687.82173809797382</c:v>
                </c:pt>
                <c:pt idx="7882">
                  <c:v>687.90619360284848</c:v>
                </c:pt>
                <c:pt idx="7883">
                  <c:v>687.99064876215402</c:v>
                </c:pt>
                <c:pt idx="7884">
                  <c:v>688.0751035759381</c:v>
                </c:pt>
                <c:pt idx="7885">
                  <c:v>688.15955804424414</c:v>
                </c:pt>
                <c:pt idx="7886">
                  <c:v>688.24401216711942</c:v>
                </c:pt>
                <c:pt idx="7887">
                  <c:v>688.32846594460636</c:v>
                </c:pt>
                <c:pt idx="7888">
                  <c:v>688.41291937675214</c:v>
                </c:pt>
                <c:pt idx="7889">
                  <c:v>688.49737246360166</c:v>
                </c:pt>
                <c:pt idx="7890">
                  <c:v>688.58182520519983</c:v>
                </c:pt>
                <c:pt idx="7891">
                  <c:v>688.6662776015927</c:v>
                </c:pt>
                <c:pt idx="7892">
                  <c:v>688.75072965282357</c:v>
                </c:pt>
                <c:pt idx="7893">
                  <c:v>688.83518135893894</c:v>
                </c:pt>
                <c:pt idx="7894">
                  <c:v>688.91963271998338</c:v>
                </c:pt>
                <c:pt idx="7895">
                  <c:v>689.00408373600305</c:v>
                </c:pt>
                <c:pt idx="7896">
                  <c:v>689.08853440704172</c:v>
                </c:pt>
                <c:pt idx="7897">
                  <c:v>689.17298473314531</c:v>
                </c:pt>
                <c:pt idx="7898">
                  <c:v>689.25743471435806</c:v>
                </c:pt>
                <c:pt idx="7899">
                  <c:v>689.34188435072588</c:v>
                </c:pt>
                <c:pt idx="7900">
                  <c:v>689.42633364229403</c:v>
                </c:pt>
                <c:pt idx="7901">
                  <c:v>689.51078258910638</c:v>
                </c:pt>
                <c:pt idx="7902">
                  <c:v>689.59523119120877</c:v>
                </c:pt>
                <c:pt idx="7903">
                  <c:v>689.67967944864665</c:v>
                </c:pt>
                <c:pt idx="7904">
                  <c:v>689.76412736146506</c:v>
                </c:pt>
                <c:pt idx="7905">
                  <c:v>689.84857492970741</c:v>
                </c:pt>
                <c:pt idx="7906">
                  <c:v>689.93302215341987</c:v>
                </c:pt>
                <c:pt idx="7907">
                  <c:v>690.01746903264802</c:v>
                </c:pt>
                <c:pt idx="7908">
                  <c:v>690.10191556743519</c:v>
                </c:pt>
                <c:pt idx="7909">
                  <c:v>690.18636175782729</c:v>
                </c:pt>
                <c:pt idx="7910">
                  <c:v>690.27080760387003</c:v>
                </c:pt>
                <c:pt idx="7911">
                  <c:v>690.3552531056074</c:v>
                </c:pt>
                <c:pt idx="7912">
                  <c:v>690.43969826308421</c:v>
                </c:pt>
                <c:pt idx="7913">
                  <c:v>690.52414307634604</c:v>
                </c:pt>
                <c:pt idx="7914">
                  <c:v>690.60858754543767</c:v>
                </c:pt>
                <c:pt idx="7915">
                  <c:v>690.693031670403</c:v>
                </c:pt>
                <c:pt idx="7916">
                  <c:v>690.77747545128807</c:v>
                </c:pt>
                <c:pt idx="7917">
                  <c:v>690.8619188881363</c:v>
                </c:pt>
                <c:pt idx="7918">
                  <c:v>690.94636198099431</c:v>
                </c:pt>
                <c:pt idx="7919">
                  <c:v>691.03080472990598</c:v>
                </c:pt>
                <c:pt idx="7920">
                  <c:v>691.11524713491644</c:v>
                </c:pt>
                <c:pt idx="7921">
                  <c:v>691.19968919606981</c:v>
                </c:pt>
                <c:pt idx="7922">
                  <c:v>691.28413091341361</c:v>
                </c:pt>
                <c:pt idx="7923">
                  <c:v>691.3685722869883</c:v>
                </c:pt>
                <c:pt idx="7924">
                  <c:v>691.45301331684152</c:v>
                </c:pt>
                <c:pt idx="7925">
                  <c:v>691.53745400301671</c:v>
                </c:pt>
                <c:pt idx="7926">
                  <c:v>691.6218943455616</c:v>
                </c:pt>
                <c:pt idx="7927">
                  <c:v>691.70633434451759</c:v>
                </c:pt>
                <c:pt idx="7928">
                  <c:v>691.79077399993002</c:v>
                </c:pt>
                <c:pt idx="7929">
                  <c:v>691.87521331184439</c:v>
                </c:pt>
                <c:pt idx="7930">
                  <c:v>691.95965228030434</c:v>
                </c:pt>
                <c:pt idx="7931">
                  <c:v>692.04409090535614</c:v>
                </c:pt>
                <c:pt idx="7932">
                  <c:v>692.12852918704277</c:v>
                </c:pt>
                <c:pt idx="7933">
                  <c:v>692.21296712541107</c:v>
                </c:pt>
                <c:pt idx="7934">
                  <c:v>692.29740472050401</c:v>
                </c:pt>
                <c:pt idx="7935">
                  <c:v>692.38184197236671</c:v>
                </c:pt>
                <c:pt idx="7936">
                  <c:v>692.46627888104331</c:v>
                </c:pt>
                <c:pt idx="7937">
                  <c:v>692.55071544658108</c:v>
                </c:pt>
                <c:pt idx="7938">
                  <c:v>692.63515166902084</c:v>
                </c:pt>
                <c:pt idx="7939">
                  <c:v>692.71958754840853</c:v>
                </c:pt>
                <c:pt idx="7940">
                  <c:v>692.80402308478995</c:v>
                </c:pt>
                <c:pt idx="7941">
                  <c:v>692.88845827820853</c:v>
                </c:pt>
                <c:pt idx="7942">
                  <c:v>692.97289312870919</c:v>
                </c:pt>
                <c:pt idx="7943">
                  <c:v>693.05732763633603</c:v>
                </c:pt>
                <c:pt idx="7944">
                  <c:v>693.14176180113407</c:v>
                </c:pt>
                <c:pt idx="7945">
                  <c:v>693.22619562314867</c:v>
                </c:pt>
                <c:pt idx="7946">
                  <c:v>693.31062910242338</c:v>
                </c:pt>
                <c:pt idx="7947">
                  <c:v>693.39506223900275</c:v>
                </c:pt>
                <c:pt idx="7948">
                  <c:v>693.4794950329316</c:v>
                </c:pt>
                <c:pt idx="7949">
                  <c:v>693.56392748425287</c:v>
                </c:pt>
                <c:pt idx="7950">
                  <c:v>693.64835959301399</c:v>
                </c:pt>
                <c:pt idx="7951">
                  <c:v>693.73279135925804</c:v>
                </c:pt>
                <c:pt idx="7952">
                  <c:v>693.81722278302766</c:v>
                </c:pt>
                <c:pt idx="7953">
                  <c:v>693.90165386437036</c:v>
                </c:pt>
                <c:pt idx="7954">
                  <c:v>693.98608460333003</c:v>
                </c:pt>
                <c:pt idx="7955">
                  <c:v>694.07051499994714</c:v>
                </c:pt>
                <c:pt idx="7956">
                  <c:v>694.15494505427171</c:v>
                </c:pt>
                <c:pt idx="7957">
                  <c:v>694.23937476634535</c:v>
                </c:pt>
                <c:pt idx="7958">
                  <c:v>694.32380413621343</c:v>
                </c:pt>
                <c:pt idx="7959">
                  <c:v>694.40823316391823</c:v>
                </c:pt>
                <c:pt idx="7960">
                  <c:v>694.49266184950511</c:v>
                </c:pt>
                <c:pt idx="7961">
                  <c:v>694.57709019302172</c:v>
                </c:pt>
                <c:pt idx="7962">
                  <c:v>694.66151819450545</c:v>
                </c:pt>
                <c:pt idx="7963">
                  <c:v>694.74594585400769</c:v>
                </c:pt>
                <c:pt idx="7964">
                  <c:v>694.8303731715697</c:v>
                </c:pt>
                <c:pt idx="7965">
                  <c:v>694.91480014723606</c:v>
                </c:pt>
                <c:pt idx="7966">
                  <c:v>694.99922678104929</c:v>
                </c:pt>
                <c:pt idx="7967">
                  <c:v>695.08365307305735</c:v>
                </c:pt>
                <c:pt idx="7968">
                  <c:v>695.16807902330163</c:v>
                </c:pt>
                <c:pt idx="7969">
                  <c:v>695.25250463182738</c:v>
                </c:pt>
                <c:pt idx="7970">
                  <c:v>695.33692989867825</c:v>
                </c:pt>
                <c:pt idx="7971">
                  <c:v>695.42135482389995</c:v>
                </c:pt>
                <c:pt idx="7972">
                  <c:v>695.50577940753476</c:v>
                </c:pt>
                <c:pt idx="7973">
                  <c:v>695.59020364962862</c:v>
                </c:pt>
                <c:pt idx="7974">
                  <c:v>695.67462755022598</c:v>
                </c:pt>
                <c:pt idx="7975">
                  <c:v>695.75905110936856</c:v>
                </c:pt>
                <c:pt idx="7976">
                  <c:v>695.84347432710297</c:v>
                </c:pt>
                <c:pt idx="7977">
                  <c:v>695.92789720347253</c:v>
                </c:pt>
                <c:pt idx="7978">
                  <c:v>696.0123197385202</c:v>
                </c:pt>
                <c:pt idx="7979">
                  <c:v>696.0967419322925</c:v>
                </c:pt>
                <c:pt idx="7980">
                  <c:v>696.18116378483307</c:v>
                </c:pt>
                <c:pt idx="7981">
                  <c:v>696.26558529618467</c:v>
                </c:pt>
                <c:pt idx="7982">
                  <c:v>696.35000646639128</c:v>
                </c:pt>
                <c:pt idx="7983">
                  <c:v>696.43442729549906</c:v>
                </c:pt>
                <c:pt idx="7984">
                  <c:v>696.51884778355156</c:v>
                </c:pt>
                <c:pt idx="7985">
                  <c:v>696.60326793059141</c:v>
                </c:pt>
                <c:pt idx="7986">
                  <c:v>696.68768773666352</c:v>
                </c:pt>
                <c:pt idx="7987">
                  <c:v>696.77210720181222</c:v>
                </c:pt>
                <c:pt idx="7988">
                  <c:v>696.85652632608151</c:v>
                </c:pt>
                <c:pt idx="7989">
                  <c:v>696.94094510951527</c:v>
                </c:pt>
                <c:pt idx="7990">
                  <c:v>697.02536355215602</c:v>
                </c:pt>
                <c:pt idx="7991">
                  <c:v>697.10978165405152</c:v>
                </c:pt>
                <c:pt idx="7992">
                  <c:v>697.19419941524234</c:v>
                </c:pt>
                <c:pt idx="7993">
                  <c:v>697.27861683577407</c:v>
                </c:pt>
                <c:pt idx="7994">
                  <c:v>697.36303391569061</c:v>
                </c:pt>
                <c:pt idx="7995">
                  <c:v>697.44745065503446</c:v>
                </c:pt>
                <c:pt idx="7996">
                  <c:v>697.53186705385269</c:v>
                </c:pt>
                <c:pt idx="7997">
                  <c:v>697.6162831121859</c:v>
                </c:pt>
                <c:pt idx="7998">
                  <c:v>697.70069883008011</c:v>
                </c:pt>
                <c:pt idx="7999">
                  <c:v>697.78511420757968</c:v>
                </c:pt>
                <c:pt idx="8000">
                  <c:v>697.86952924472587</c:v>
                </c:pt>
                <c:pt idx="8001">
                  <c:v>697.95394394156551</c:v>
                </c:pt>
                <c:pt idx="8002">
                  <c:v>698.03835829814034</c:v>
                </c:pt>
                <c:pt idx="8003">
                  <c:v>698.12277231449502</c:v>
                </c:pt>
                <c:pt idx="8004">
                  <c:v>698.20718599067402</c:v>
                </c:pt>
                <c:pt idx="8005">
                  <c:v>698.29159932671962</c:v>
                </c:pt>
                <c:pt idx="8006">
                  <c:v>698.37601232267843</c:v>
                </c:pt>
                <c:pt idx="8007">
                  <c:v>698.46042497859275</c:v>
                </c:pt>
                <c:pt idx="8008">
                  <c:v>698.54483729450544</c:v>
                </c:pt>
                <c:pt idx="8009">
                  <c:v>698.62924927046083</c:v>
                </c:pt>
                <c:pt idx="8010">
                  <c:v>698.71366090650395</c:v>
                </c:pt>
                <c:pt idx="8011">
                  <c:v>698.79807220267753</c:v>
                </c:pt>
                <c:pt idx="8012">
                  <c:v>698.88248315902536</c:v>
                </c:pt>
                <c:pt idx="8013">
                  <c:v>698.9668937755913</c:v>
                </c:pt>
                <c:pt idx="8014">
                  <c:v>699.05130405242039</c:v>
                </c:pt>
                <c:pt idx="8015">
                  <c:v>699.13571398955423</c:v>
                </c:pt>
                <c:pt idx="8016">
                  <c:v>699.22012358703842</c:v>
                </c:pt>
                <c:pt idx="8017">
                  <c:v>699.30453284491523</c:v>
                </c:pt>
                <c:pt idx="8018">
                  <c:v>699.38894176322901</c:v>
                </c:pt>
                <c:pt idx="8019">
                  <c:v>699.47335034202331</c:v>
                </c:pt>
                <c:pt idx="8020">
                  <c:v>699.55775858134314</c:v>
                </c:pt>
                <c:pt idx="8021">
                  <c:v>699.64216648122976</c:v>
                </c:pt>
                <c:pt idx="8022">
                  <c:v>699.72657404172878</c:v>
                </c:pt>
                <c:pt idx="8023">
                  <c:v>699.81098126288418</c:v>
                </c:pt>
                <c:pt idx="8024">
                  <c:v>699.89538814473713</c:v>
                </c:pt>
                <c:pt idx="8025">
                  <c:v>699.97979468733399</c:v>
                </c:pt>
                <c:pt idx="8026">
                  <c:v>700.06420089071639</c:v>
                </c:pt>
                <c:pt idx="8027">
                  <c:v>700.1486067549281</c:v>
                </c:pt>
                <c:pt idx="8028">
                  <c:v>700.23301228001628</c:v>
                </c:pt>
                <c:pt idx="8029">
                  <c:v>700.31741746601972</c:v>
                </c:pt>
                <c:pt idx="8030">
                  <c:v>700.4018223129832</c:v>
                </c:pt>
                <c:pt idx="8031">
                  <c:v>700.48622682095231</c:v>
                </c:pt>
                <c:pt idx="8032">
                  <c:v>700.570630989969</c:v>
                </c:pt>
                <c:pt idx="8033">
                  <c:v>700.65503482007807</c:v>
                </c:pt>
                <c:pt idx="8034">
                  <c:v>700.73943831132158</c:v>
                </c:pt>
                <c:pt idx="8035">
                  <c:v>700.82384146374318</c:v>
                </c:pt>
                <c:pt idx="8036">
                  <c:v>700.90824427738744</c:v>
                </c:pt>
                <c:pt idx="8037">
                  <c:v>700.99264675229745</c:v>
                </c:pt>
                <c:pt idx="8038">
                  <c:v>701.0770488885164</c:v>
                </c:pt>
                <c:pt idx="8039">
                  <c:v>701.16145068608887</c:v>
                </c:pt>
                <c:pt idx="8040">
                  <c:v>701.24585214505657</c:v>
                </c:pt>
                <c:pt idx="8041">
                  <c:v>701.3302532654634</c:v>
                </c:pt>
                <c:pt idx="8042">
                  <c:v>701.41465404735516</c:v>
                </c:pt>
                <c:pt idx="8043">
                  <c:v>701.49905449077221</c:v>
                </c:pt>
                <c:pt idx="8044">
                  <c:v>701.5834545957581</c:v>
                </c:pt>
                <c:pt idx="8045">
                  <c:v>701.66785436235921</c:v>
                </c:pt>
                <c:pt idx="8046">
                  <c:v>701.75225379061601</c:v>
                </c:pt>
                <c:pt idx="8047">
                  <c:v>701.83665288057318</c:v>
                </c:pt>
                <c:pt idx="8048">
                  <c:v>701.92105163227484</c:v>
                </c:pt>
                <c:pt idx="8049">
                  <c:v>702.00545004576202</c:v>
                </c:pt>
                <c:pt idx="8050">
                  <c:v>702.08984812108145</c:v>
                </c:pt>
                <c:pt idx="8051">
                  <c:v>702.17424585827303</c:v>
                </c:pt>
                <c:pt idx="8052">
                  <c:v>702.25864325738303</c:v>
                </c:pt>
                <c:pt idx="8053">
                  <c:v>702.34304031845159</c:v>
                </c:pt>
                <c:pt idx="8054">
                  <c:v>702.42743704152576</c:v>
                </c:pt>
                <c:pt idx="8055">
                  <c:v>702.51183342664558</c:v>
                </c:pt>
                <c:pt idx="8056">
                  <c:v>702.59622947385583</c:v>
                </c:pt>
                <c:pt idx="8057">
                  <c:v>702.68062518320107</c:v>
                </c:pt>
                <c:pt idx="8058">
                  <c:v>702.76502055472179</c:v>
                </c:pt>
                <c:pt idx="8059">
                  <c:v>702.84941558846424</c:v>
                </c:pt>
                <c:pt idx="8060">
                  <c:v>702.93381028446845</c:v>
                </c:pt>
                <c:pt idx="8061">
                  <c:v>703.01820464277898</c:v>
                </c:pt>
                <c:pt idx="8062">
                  <c:v>703.10259866344131</c:v>
                </c:pt>
                <c:pt idx="8063">
                  <c:v>703.18699234649603</c:v>
                </c:pt>
                <c:pt idx="8064">
                  <c:v>703.27138569198758</c:v>
                </c:pt>
                <c:pt idx="8065">
                  <c:v>703.35577869995814</c:v>
                </c:pt>
                <c:pt idx="8066">
                  <c:v>703.44017137045159</c:v>
                </c:pt>
                <c:pt idx="8067">
                  <c:v>703.52456370351126</c:v>
                </c:pt>
                <c:pt idx="8068">
                  <c:v>703.60895569918</c:v>
                </c:pt>
                <c:pt idx="8069">
                  <c:v>703.69334735750283</c:v>
                </c:pt>
                <c:pt idx="8070">
                  <c:v>703.77773867851954</c:v>
                </c:pt>
                <c:pt idx="8071">
                  <c:v>703.86212966227333</c:v>
                </c:pt>
                <c:pt idx="8072">
                  <c:v>703.94652030881014</c:v>
                </c:pt>
                <c:pt idx="8073">
                  <c:v>704.03091061817304</c:v>
                </c:pt>
                <c:pt idx="8074">
                  <c:v>704.11530059040331</c:v>
                </c:pt>
                <c:pt idx="8075">
                  <c:v>704.19969022554358</c:v>
                </c:pt>
                <c:pt idx="8076">
                  <c:v>704.28407952363864</c:v>
                </c:pt>
                <c:pt idx="8077">
                  <c:v>704.36846848473056</c:v>
                </c:pt>
                <c:pt idx="8078">
                  <c:v>704.45285710886458</c:v>
                </c:pt>
                <c:pt idx="8079">
                  <c:v>704.53724539607947</c:v>
                </c:pt>
                <c:pt idx="8080">
                  <c:v>704.62163334642321</c:v>
                </c:pt>
                <c:pt idx="8081">
                  <c:v>704.70602095993524</c:v>
                </c:pt>
                <c:pt idx="8082">
                  <c:v>704.79040823665935</c:v>
                </c:pt>
                <c:pt idx="8083">
                  <c:v>704.87479517663962</c:v>
                </c:pt>
                <c:pt idx="8084">
                  <c:v>704.95918177991848</c:v>
                </c:pt>
                <c:pt idx="8085">
                  <c:v>705.04356804653912</c:v>
                </c:pt>
                <c:pt idx="8086">
                  <c:v>705.12795397654304</c:v>
                </c:pt>
                <c:pt idx="8087">
                  <c:v>705.21233956997628</c:v>
                </c:pt>
                <c:pt idx="8088">
                  <c:v>705.29672482687738</c:v>
                </c:pt>
                <c:pt idx="8089">
                  <c:v>705.38110974729261</c:v>
                </c:pt>
                <c:pt idx="8090">
                  <c:v>705.46549433126449</c:v>
                </c:pt>
                <c:pt idx="8091">
                  <c:v>705.549878578836</c:v>
                </c:pt>
                <c:pt idx="8092">
                  <c:v>705.63426249004942</c:v>
                </c:pt>
                <c:pt idx="8093">
                  <c:v>705.7186460649483</c:v>
                </c:pt>
                <c:pt idx="8094">
                  <c:v>705.80302930357493</c:v>
                </c:pt>
                <c:pt idx="8095">
                  <c:v>705.88741220597058</c:v>
                </c:pt>
                <c:pt idx="8096">
                  <c:v>705.97179477218197</c:v>
                </c:pt>
                <c:pt idx="8097">
                  <c:v>706.05617700224957</c:v>
                </c:pt>
                <c:pt idx="8098">
                  <c:v>706.14055889621648</c:v>
                </c:pt>
                <c:pt idx="8099">
                  <c:v>706.22494045412645</c:v>
                </c:pt>
                <c:pt idx="8100">
                  <c:v>706.30932167601998</c:v>
                </c:pt>
                <c:pt idx="8101">
                  <c:v>706.39370256194195</c:v>
                </c:pt>
                <c:pt idx="8102">
                  <c:v>706.47808311193478</c:v>
                </c:pt>
                <c:pt idx="8103">
                  <c:v>706.5624633260403</c:v>
                </c:pt>
                <c:pt idx="8104">
                  <c:v>706.64684320430251</c:v>
                </c:pt>
                <c:pt idx="8105">
                  <c:v>706.73122274676541</c:v>
                </c:pt>
                <c:pt idx="8106">
                  <c:v>706.81560195346697</c:v>
                </c:pt>
                <c:pt idx="8107">
                  <c:v>706.89998082445561</c:v>
                </c:pt>
                <c:pt idx="8108">
                  <c:v>706.98435935977056</c:v>
                </c:pt>
                <c:pt idx="8109">
                  <c:v>707.06873755945537</c:v>
                </c:pt>
                <c:pt idx="8110">
                  <c:v>707.15311542355323</c:v>
                </c:pt>
                <c:pt idx="8111">
                  <c:v>707.23749295210655</c:v>
                </c:pt>
                <c:pt idx="8112">
                  <c:v>707.32187014515898</c:v>
                </c:pt>
                <c:pt idx="8113">
                  <c:v>707.40624700275055</c:v>
                </c:pt>
                <c:pt idx="8114">
                  <c:v>707.49062352492626</c:v>
                </c:pt>
                <c:pt idx="8115">
                  <c:v>707.57499971172876</c:v>
                </c:pt>
                <c:pt idx="8116">
                  <c:v>707.65937556320125</c:v>
                </c:pt>
                <c:pt idx="8117">
                  <c:v>707.74375107938317</c:v>
                </c:pt>
                <c:pt idx="8118">
                  <c:v>707.82812626032069</c:v>
                </c:pt>
                <c:pt idx="8119">
                  <c:v>707.91250110605336</c:v>
                </c:pt>
                <c:pt idx="8120">
                  <c:v>707.99687561662631</c:v>
                </c:pt>
                <c:pt idx="8121">
                  <c:v>708.08124979208151</c:v>
                </c:pt>
                <c:pt idx="8122">
                  <c:v>708.16562363246169</c:v>
                </c:pt>
                <c:pt idx="8123">
                  <c:v>708.24999713780858</c:v>
                </c:pt>
                <c:pt idx="8124">
                  <c:v>708.33437030816458</c:v>
                </c:pt>
                <c:pt idx="8125">
                  <c:v>708.41874314357358</c:v>
                </c:pt>
                <c:pt idx="8126">
                  <c:v>708.50311564407616</c:v>
                </c:pt>
                <c:pt idx="8127">
                  <c:v>708.58748780971803</c:v>
                </c:pt>
                <c:pt idx="8128">
                  <c:v>708.67185964053942</c:v>
                </c:pt>
                <c:pt idx="8129">
                  <c:v>708.75623113658241</c:v>
                </c:pt>
                <c:pt idx="8130">
                  <c:v>708.84060229789168</c:v>
                </c:pt>
                <c:pt idx="8131">
                  <c:v>708.92497312450644</c:v>
                </c:pt>
                <c:pt idx="8132">
                  <c:v>709.0093436164733</c:v>
                </c:pt>
                <c:pt idx="8133">
                  <c:v>709.09371377383172</c:v>
                </c:pt>
                <c:pt idx="8134">
                  <c:v>709.17808359662502</c:v>
                </c:pt>
                <c:pt idx="8135">
                  <c:v>709.26245308489467</c:v>
                </c:pt>
                <c:pt idx="8136">
                  <c:v>709.34682223868504</c:v>
                </c:pt>
                <c:pt idx="8137">
                  <c:v>709.43119105803771</c:v>
                </c:pt>
                <c:pt idx="8138">
                  <c:v>709.51555954299499</c:v>
                </c:pt>
                <c:pt idx="8139">
                  <c:v>709.59992769359849</c:v>
                </c:pt>
                <c:pt idx="8140">
                  <c:v>709.68429550989322</c:v>
                </c:pt>
                <c:pt idx="8141">
                  <c:v>709.76866299191829</c:v>
                </c:pt>
                <c:pt idx="8142">
                  <c:v>709.85303013971884</c:v>
                </c:pt>
                <c:pt idx="8143">
                  <c:v>709.93739695333488</c:v>
                </c:pt>
                <c:pt idx="8144">
                  <c:v>710.0217634328111</c:v>
                </c:pt>
                <c:pt idx="8145">
                  <c:v>710.10612957818751</c:v>
                </c:pt>
                <c:pt idx="8146">
                  <c:v>710.19049538950765</c:v>
                </c:pt>
                <c:pt idx="8147">
                  <c:v>710.27486086681381</c:v>
                </c:pt>
                <c:pt idx="8148">
                  <c:v>710.35922601014772</c:v>
                </c:pt>
                <c:pt idx="8149">
                  <c:v>710.4435908195544</c:v>
                </c:pt>
                <c:pt idx="8150">
                  <c:v>710.52795529507148</c:v>
                </c:pt>
                <c:pt idx="8151">
                  <c:v>710.61231943674534</c:v>
                </c:pt>
                <c:pt idx="8152">
                  <c:v>710.696683244616</c:v>
                </c:pt>
                <c:pt idx="8153">
                  <c:v>710.78104671872745</c:v>
                </c:pt>
                <c:pt idx="8154">
                  <c:v>710.86540985911893</c:v>
                </c:pt>
                <c:pt idx="8155">
                  <c:v>710.94977266583601</c:v>
                </c:pt>
                <c:pt idx="8156">
                  <c:v>711.03413513891996</c:v>
                </c:pt>
                <c:pt idx="8157">
                  <c:v>711.11849727841218</c:v>
                </c:pt>
                <c:pt idx="8158">
                  <c:v>711.2028590843546</c:v>
                </c:pt>
                <c:pt idx="8159">
                  <c:v>711.28722055679168</c:v>
                </c:pt>
                <c:pt idx="8160">
                  <c:v>711.37158169576253</c:v>
                </c:pt>
                <c:pt idx="8161">
                  <c:v>711.45594250131182</c:v>
                </c:pt>
                <c:pt idx="8162">
                  <c:v>711.54030297347924</c:v>
                </c:pt>
                <c:pt idx="8163">
                  <c:v>711.62466311230958</c:v>
                </c:pt>
                <c:pt idx="8164">
                  <c:v>711.70902291784535</c:v>
                </c:pt>
                <c:pt idx="8165">
                  <c:v>711.79338239012498</c:v>
                </c:pt>
                <c:pt idx="8166">
                  <c:v>711.87774152919303</c:v>
                </c:pt>
                <c:pt idx="8167">
                  <c:v>711.96210033509306</c:v>
                </c:pt>
                <c:pt idx="8168">
                  <c:v>712.04645880786438</c:v>
                </c:pt>
                <c:pt idx="8169">
                  <c:v>712.13081694754931</c:v>
                </c:pt>
                <c:pt idx="8170">
                  <c:v>712.21517475419262</c:v>
                </c:pt>
                <c:pt idx="8171">
                  <c:v>712.29953222783399</c:v>
                </c:pt>
                <c:pt idx="8172">
                  <c:v>712.38388936851641</c:v>
                </c:pt>
                <c:pt idx="8173">
                  <c:v>712.4682461762809</c:v>
                </c:pt>
                <c:pt idx="8174">
                  <c:v>712.55260265117045</c:v>
                </c:pt>
                <c:pt idx="8175">
                  <c:v>712.63695879322768</c:v>
                </c:pt>
                <c:pt idx="8176">
                  <c:v>712.72131460249341</c:v>
                </c:pt>
                <c:pt idx="8177">
                  <c:v>712.80567007900981</c:v>
                </c:pt>
                <c:pt idx="8178">
                  <c:v>712.89002522281919</c:v>
                </c:pt>
                <c:pt idx="8179">
                  <c:v>712.97438003396337</c:v>
                </c:pt>
                <c:pt idx="8180">
                  <c:v>713.05873451248499</c:v>
                </c:pt>
                <c:pt idx="8181">
                  <c:v>713.14308865842531</c:v>
                </c:pt>
                <c:pt idx="8182">
                  <c:v>713.22744247182743</c:v>
                </c:pt>
                <c:pt idx="8183">
                  <c:v>713.31179595273159</c:v>
                </c:pt>
                <c:pt idx="8184">
                  <c:v>713.39614910118064</c:v>
                </c:pt>
                <c:pt idx="8185">
                  <c:v>713.48050191721597</c:v>
                </c:pt>
                <c:pt idx="8186">
                  <c:v>713.56485440087988</c:v>
                </c:pt>
                <c:pt idx="8187">
                  <c:v>713.64920655221431</c:v>
                </c:pt>
                <c:pt idx="8188">
                  <c:v>713.73355837126178</c:v>
                </c:pt>
                <c:pt idx="8189">
                  <c:v>713.81790985806299</c:v>
                </c:pt>
                <c:pt idx="8190">
                  <c:v>713.90226101266194</c:v>
                </c:pt>
                <c:pt idx="8191">
                  <c:v>713.9866118350966</c:v>
                </c:pt>
                <c:pt idx="8192">
                  <c:v>714.07096232541176</c:v>
                </c:pt>
                <c:pt idx="8193">
                  <c:v>714.15531248365028</c:v>
                </c:pt>
                <c:pt idx="8194">
                  <c:v>714.23966230985013</c:v>
                </c:pt>
                <c:pt idx="8195">
                  <c:v>714.32401180405748</c:v>
                </c:pt>
                <c:pt idx="8196">
                  <c:v>714.40836096631097</c:v>
                </c:pt>
                <c:pt idx="8197">
                  <c:v>714.49270979665175</c:v>
                </c:pt>
                <c:pt idx="8198">
                  <c:v>714.57705829512668</c:v>
                </c:pt>
                <c:pt idx="8199">
                  <c:v>714.66140646177303</c:v>
                </c:pt>
                <c:pt idx="8200">
                  <c:v>714.74575429663264</c:v>
                </c:pt>
                <c:pt idx="8201">
                  <c:v>714.83010179974917</c:v>
                </c:pt>
                <c:pt idx="8202">
                  <c:v>714.91444897116344</c:v>
                </c:pt>
                <c:pt idx="8203">
                  <c:v>714.99879581091807</c:v>
                </c:pt>
                <c:pt idx="8204">
                  <c:v>715.08314231905285</c:v>
                </c:pt>
                <c:pt idx="8205">
                  <c:v>715.16748849561247</c:v>
                </c:pt>
                <c:pt idx="8206">
                  <c:v>715.25183434063604</c:v>
                </c:pt>
                <c:pt idx="8207">
                  <c:v>715.33617985416583</c:v>
                </c:pt>
                <c:pt idx="8208">
                  <c:v>715.42052503624427</c:v>
                </c:pt>
                <c:pt idx="8209">
                  <c:v>715.50486988691227</c:v>
                </c:pt>
                <c:pt idx="8210">
                  <c:v>715.58921440621043</c:v>
                </c:pt>
                <c:pt idx="8211">
                  <c:v>715.67355859418478</c:v>
                </c:pt>
                <c:pt idx="8212">
                  <c:v>715.75790245087251</c:v>
                </c:pt>
                <c:pt idx="8213">
                  <c:v>715.84224597631726</c:v>
                </c:pt>
                <c:pt idx="8214">
                  <c:v>715.92658917055962</c:v>
                </c:pt>
                <c:pt idx="8215">
                  <c:v>716.01093203364144</c:v>
                </c:pt>
                <c:pt idx="8216">
                  <c:v>716.09527456560602</c:v>
                </c:pt>
                <c:pt idx="8217">
                  <c:v>716.17961676649145</c:v>
                </c:pt>
                <c:pt idx="8218">
                  <c:v>716.263958636344</c:v>
                </c:pt>
                <c:pt idx="8219">
                  <c:v>716.34830017520039</c:v>
                </c:pt>
                <c:pt idx="8220">
                  <c:v>716.43264138310599</c:v>
                </c:pt>
                <c:pt idx="8221">
                  <c:v>716.51698226009876</c:v>
                </c:pt>
                <c:pt idx="8222">
                  <c:v>716.60132280622497</c:v>
                </c:pt>
                <c:pt idx="8223">
                  <c:v>716.6856630215234</c:v>
                </c:pt>
                <c:pt idx="8224">
                  <c:v>716.77000290603371</c:v>
                </c:pt>
                <c:pt idx="8225">
                  <c:v>716.85434245980059</c:v>
                </c:pt>
                <c:pt idx="8226">
                  <c:v>716.93868168286474</c:v>
                </c:pt>
                <c:pt idx="8227">
                  <c:v>717.02302057526583</c:v>
                </c:pt>
                <c:pt idx="8228">
                  <c:v>717.10735913704809</c:v>
                </c:pt>
                <c:pt idx="8229">
                  <c:v>717.19169736825131</c:v>
                </c:pt>
                <c:pt idx="8230">
                  <c:v>717.27603526891824</c:v>
                </c:pt>
                <c:pt idx="8231">
                  <c:v>717.36037283908797</c:v>
                </c:pt>
                <c:pt idx="8232">
                  <c:v>717.44471007880338</c:v>
                </c:pt>
                <c:pt idx="8233">
                  <c:v>717.52904698810732</c:v>
                </c:pt>
                <c:pt idx="8234">
                  <c:v>717.61338356703902</c:v>
                </c:pt>
                <c:pt idx="8235">
                  <c:v>717.69771981564099</c:v>
                </c:pt>
                <c:pt idx="8236">
                  <c:v>717.78205573395519</c:v>
                </c:pt>
                <c:pt idx="8237">
                  <c:v>717.86639132201992</c:v>
                </c:pt>
                <c:pt idx="8238">
                  <c:v>717.95072657988101</c:v>
                </c:pt>
                <c:pt idx="8239">
                  <c:v>718.03506150757698</c:v>
                </c:pt>
                <c:pt idx="8240">
                  <c:v>718.11939610515026</c:v>
                </c:pt>
                <c:pt idx="8241">
                  <c:v>718.20373037264199</c:v>
                </c:pt>
                <c:pt idx="8242">
                  <c:v>718.28806431009173</c:v>
                </c:pt>
                <c:pt idx="8243">
                  <c:v>718.37239791754257</c:v>
                </c:pt>
                <c:pt idx="8244">
                  <c:v>718.45673119503749</c:v>
                </c:pt>
                <c:pt idx="8245">
                  <c:v>718.5410641426148</c:v>
                </c:pt>
                <c:pt idx="8246">
                  <c:v>718.62539676031702</c:v>
                </c:pt>
                <c:pt idx="8247">
                  <c:v>718.70972904818632</c:v>
                </c:pt>
                <c:pt idx="8248">
                  <c:v>718.79406100626159</c:v>
                </c:pt>
                <c:pt idx="8249">
                  <c:v>718.87839263458625</c:v>
                </c:pt>
                <c:pt idx="8250">
                  <c:v>718.96272393320191</c:v>
                </c:pt>
                <c:pt idx="8251">
                  <c:v>719.04705490214633</c:v>
                </c:pt>
                <c:pt idx="8252">
                  <c:v>719.13138554146553</c:v>
                </c:pt>
                <c:pt idx="8253">
                  <c:v>719.21571585119852</c:v>
                </c:pt>
                <c:pt idx="8254">
                  <c:v>719.3000458313843</c:v>
                </c:pt>
                <c:pt idx="8255">
                  <c:v>719.38437548206775</c:v>
                </c:pt>
                <c:pt idx="8256">
                  <c:v>719.46870480328846</c:v>
                </c:pt>
                <c:pt idx="8257">
                  <c:v>719.55303379508769</c:v>
                </c:pt>
                <c:pt idx="8258">
                  <c:v>719.63736245750601</c:v>
                </c:pt>
                <c:pt idx="8259">
                  <c:v>719.72169079058676</c:v>
                </c:pt>
                <c:pt idx="8260">
                  <c:v>719.80601879436767</c:v>
                </c:pt>
                <c:pt idx="8261">
                  <c:v>719.89034646889354</c:v>
                </c:pt>
                <c:pt idx="8262">
                  <c:v>719.97467381420245</c:v>
                </c:pt>
                <c:pt idx="8263">
                  <c:v>720.05900083033737</c:v>
                </c:pt>
                <c:pt idx="8264">
                  <c:v>720.143327517339</c:v>
                </c:pt>
                <c:pt idx="8265">
                  <c:v>720.22765387524885</c:v>
                </c:pt>
                <c:pt idx="8266">
                  <c:v>720.3119799041059</c:v>
                </c:pt>
                <c:pt idx="8267">
                  <c:v>720.39630560395301</c:v>
                </c:pt>
                <c:pt idx="8268">
                  <c:v>720.48063097483271</c:v>
                </c:pt>
                <c:pt idx="8269">
                  <c:v>720.56495601678284</c:v>
                </c:pt>
                <c:pt idx="8270">
                  <c:v>720.64928072984753</c:v>
                </c:pt>
                <c:pt idx="8271">
                  <c:v>720.73360511406577</c:v>
                </c:pt>
                <c:pt idx="8272">
                  <c:v>720.81792916947779</c:v>
                </c:pt>
                <c:pt idx="8273">
                  <c:v>720.9022528961284</c:v>
                </c:pt>
                <c:pt idx="8274">
                  <c:v>720.98657629405352</c:v>
                </c:pt>
                <c:pt idx="8275">
                  <c:v>721.07089936329953</c:v>
                </c:pt>
                <c:pt idx="8276">
                  <c:v>721.15522210390304</c:v>
                </c:pt>
                <c:pt idx="8277">
                  <c:v>721.23954451590839</c:v>
                </c:pt>
                <c:pt idx="8278">
                  <c:v>721.32386659935423</c:v>
                </c:pt>
                <c:pt idx="8279">
                  <c:v>721.40818835428024</c:v>
                </c:pt>
                <c:pt idx="8280">
                  <c:v>721.4925097807311</c:v>
                </c:pt>
                <c:pt idx="8281">
                  <c:v>721.57683087874648</c:v>
                </c:pt>
                <c:pt idx="8282">
                  <c:v>721.66115164836697</c:v>
                </c:pt>
                <c:pt idx="8283">
                  <c:v>721.74547208963259</c:v>
                </c:pt>
                <c:pt idx="8284">
                  <c:v>721.82979220258505</c:v>
                </c:pt>
                <c:pt idx="8285">
                  <c:v>721.91411198726553</c:v>
                </c:pt>
                <c:pt idx="8286">
                  <c:v>721.99843144371528</c:v>
                </c:pt>
                <c:pt idx="8287">
                  <c:v>722.08275057197341</c:v>
                </c:pt>
                <c:pt idx="8288">
                  <c:v>722.16706937208357</c:v>
                </c:pt>
                <c:pt idx="8289">
                  <c:v>722.25138784408364</c:v>
                </c:pt>
                <c:pt idx="8290">
                  <c:v>722.33570598801532</c:v>
                </c:pt>
                <c:pt idx="8291">
                  <c:v>722.42002380392091</c:v>
                </c:pt>
                <c:pt idx="8292">
                  <c:v>722.50434129184123</c:v>
                </c:pt>
                <c:pt idx="8293">
                  <c:v>722.58865845181458</c:v>
                </c:pt>
                <c:pt idx="8294">
                  <c:v>722.67297528388451</c:v>
                </c:pt>
                <c:pt idx="8295">
                  <c:v>722.75729178809047</c:v>
                </c:pt>
                <c:pt idx="8296">
                  <c:v>722.84160796447338</c:v>
                </c:pt>
                <c:pt idx="8297">
                  <c:v>722.92592381307395</c:v>
                </c:pt>
                <c:pt idx="8298">
                  <c:v>723.0102393339331</c:v>
                </c:pt>
                <c:pt idx="8299">
                  <c:v>723.09455452709324</c:v>
                </c:pt>
                <c:pt idx="8300">
                  <c:v>723.17886939259154</c:v>
                </c:pt>
                <c:pt idx="8301">
                  <c:v>723.26318393047245</c:v>
                </c:pt>
                <c:pt idx="8302">
                  <c:v>723.34749814077361</c:v>
                </c:pt>
                <c:pt idx="8303">
                  <c:v>723.43181202353787</c:v>
                </c:pt>
                <c:pt idx="8304">
                  <c:v>723.5161255788056</c:v>
                </c:pt>
                <c:pt idx="8305">
                  <c:v>723.60043880661567</c:v>
                </c:pt>
                <c:pt idx="8306">
                  <c:v>723.68475170701231</c:v>
                </c:pt>
                <c:pt idx="8307">
                  <c:v>723.76906428003133</c:v>
                </c:pt>
                <c:pt idx="8308">
                  <c:v>723.85337652571832</c:v>
                </c:pt>
                <c:pt idx="8309">
                  <c:v>723.93768844411204</c:v>
                </c:pt>
                <c:pt idx="8310">
                  <c:v>724.02200003525297</c:v>
                </c:pt>
                <c:pt idx="8311">
                  <c:v>724.10631129918204</c:v>
                </c:pt>
                <c:pt idx="8312">
                  <c:v>724.19062223593812</c:v>
                </c:pt>
                <c:pt idx="8313">
                  <c:v>724.27493284556351</c:v>
                </c:pt>
                <c:pt idx="8314">
                  <c:v>724.35924312809982</c:v>
                </c:pt>
                <c:pt idx="8315">
                  <c:v>724.44355308358558</c:v>
                </c:pt>
                <c:pt idx="8316">
                  <c:v>724.52786271206219</c:v>
                </c:pt>
                <c:pt idx="8317">
                  <c:v>724.61217201357056</c:v>
                </c:pt>
                <c:pt idx="8318">
                  <c:v>724.69648098815173</c:v>
                </c:pt>
                <c:pt idx="8319">
                  <c:v>724.78078963584414</c:v>
                </c:pt>
                <c:pt idx="8320">
                  <c:v>724.86509795669201</c:v>
                </c:pt>
                <c:pt idx="8321">
                  <c:v>724.94940595073206</c:v>
                </c:pt>
                <c:pt idx="8322">
                  <c:v>725.03371361800578</c:v>
                </c:pt>
                <c:pt idx="8323">
                  <c:v>725.1180209585558</c:v>
                </c:pt>
                <c:pt idx="8324">
                  <c:v>725.20232797242113</c:v>
                </c:pt>
                <c:pt idx="8325">
                  <c:v>725.28663465964155</c:v>
                </c:pt>
                <c:pt idx="8326">
                  <c:v>725.37094102025856</c:v>
                </c:pt>
                <c:pt idx="8327">
                  <c:v>725.45524705431342</c:v>
                </c:pt>
                <c:pt idx="8328">
                  <c:v>725.53955276184581</c:v>
                </c:pt>
                <c:pt idx="8329">
                  <c:v>725.62385814289473</c:v>
                </c:pt>
                <c:pt idx="8330">
                  <c:v>725.70816319750145</c:v>
                </c:pt>
                <c:pt idx="8331">
                  <c:v>725.79246792570859</c:v>
                </c:pt>
                <c:pt idx="8332">
                  <c:v>725.87677232755402</c:v>
                </c:pt>
                <c:pt idx="8333">
                  <c:v>725.96107640307901</c:v>
                </c:pt>
                <c:pt idx="8334">
                  <c:v>726.04538015232367</c:v>
                </c:pt>
                <c:pt idx="8335">
                  <c:v>726.129683575331</c:v>
                </c:pt>
                <c:pt idx="8336">
                  <c:v>726.213986672136</c:v>
                </c:pt>
                <c:pt idx="8337">
                  <c:v>726.29828944278472</c:v>
                </c:pt>
                <c:pt idx="8338">
                  <c:v>726.38259188731388</c:v>
                </c:pt>
                <c:pt idx="8339">
                  <c:v>726.46689400576543</c:v>
                </c:pt>
                <c:pt idx="8340">
                  <c:v>726.5511957981787</c:v>
                </c:pt>
                <c:pt idx="8341">
                  <c:v>726.63549726459473</c:v>
                </c:pt>
                <c:pt idx="8342">
                  <c:v>726.71979840505423</c:v>
                </c:pt>
                <c:pt idx="8343">
                  <c:v>726.80409921959654</c:v>
                </c:pt>
                <c:pt idx="8344">
                  <c:v>726.88839970826302</c:v>
                </c:pt>
                <c:pt idx="8345">
                  <c:v>726.97269987109382</c:v>
                </c:pt>
                <c:pt idx="8346">
                  <c:v>727.05699970812896</c:v>
                </c:pt>
                <c:pt idx="8347">
                  <c:v>727.14129921940787</c:v>
                </c:pt>
                <c:pt idx="8348">
                  <c:v>727.22559840497286</c:v>
                </c:pt>
                <c:pt idx="8349">
                  <c:v>727.30989726486177</c:v>
                </c:pt>
                <c:pt idx="8350">
                  <c:v>727.39419579911714</c:v>
                </c:pt>
                <c:pt idx="8351">
                  <c:v>727.47849400777704</c:v>
                </c:pt>
                <c:pt idx="8352">
                  <c:v>727.5627918908832</c:v>
                </c:pt>
                <c:pt idx="8353">
                  <c:v>727.64708944847735</c:v>
                </c:pt>
                <c:pt idx="8354">
                  <c:v>727.73138668059732</c:v>
                </c:pt>
                <c:pt idx="8355">
                  <c:v>727.81568358728202</c:v>
                </c:pt>
                <c:pt idx="8356">
                  <c:v>727.8999801685743</c:v>
                </c:pt>
                <c:pt idx="8357">
                  <c:v>727.98427642451338</c:v>
                </c:pt>
                <c:pt idx="8358">
                  <c:v>728.06857235513996</c:v>
                </c:pt>
                <c:pt idx="8359">
                  <c:v>728.15286796049384</c:v>
                </c:pt>
                <c:pt idx="8360">
                  <c:v>728.23716324061479</c:v>
                </c:pt>
                <c:pt idx="8361">
                  <c:v>728.32145819554501</c:v>
                </c:pt>
                <c:pt idx="8362">
                  <c:v>728.40575282532279</c:v>
                </c:pt>
                <c:pt idx="8363">
                  <c:v>728.49004712998703</c:v>
                </c:pt>
                <c:pt idx="8364">
                  <c:v>728.57434110958081</c:v>
                </c:pt>
                <c:pt idx="8365">
                  <c:v>728.65863476414108</c:v>
                </c:pt>
                <c:pt idx="8366">
                  <c:v>728.74292809371025</c:v>
                </c:pt>
                <c:pt idx="8367">
                  <c:v>728.82722109832855</c:v>
                </c:pt>
                <c:pt idx="8368">
                  <c:v>728.91151377803624</c:v>
                </c:pt>
                <c:pt idx="8369">
                  <c:v>728.99580613286957</c:v>
                </c:pt>
                <c:pt idx="8370">
                  <c:v>729.08009816287301</c:v>
                </c:pt>
                <c:pt idx="8371">
                  <c:v>729.164389868086</c:v>
                </c:pt>
                <c:pt idx="8372">
                  <c:v>729.24868124854743</c:v>
                </c:pt>
                <c:pt idx="8373">
                  <c:v>729.3329723042965</c:v>
                </c:pt>
                <c:pt idx="8374">
                  <c:v>729.41726303537507</c:v>
                </c:pt>
                <c:pt idx="8375">
                  <c:v>729.50155344182372</c:v>
                </c:pt>
                <c:pt idx="8376">
                  <c:v>729.58584352368041</c:v>
                </c:pt>
                <c:pt idx="8377">
                  <c:v>729.67013328098506</c:v>
                </c:pt>
                <c:pt idx="8378">
                  <c:v>729.7544227137779</c:v>
                </c:pt>
                <c:pt idx="8379">
                  <c:v>729.83871182210157</c:v>
                </c:pt>
                <c:pt idx="8380">
                  <c:v>729.92300060599439</c:v>
                </c:pt>
                <c:pt idx="8381">
                  <c:v>730.00728906549421</c:v>
                </c:pt>
                <c:pt idx="8382">
                  <c:v>730.09157720064297</c:v>
                </c:pt>
                <c:pt idx="8383">
                  <c:v>730.17586501147969</c:v>
                </c:pt>
                <c:pt idx="8384">
                  <c:v>730.26015249804641</c:v>
                </c:pt>
                <c:pt idx="8385">
                  <c:v>730.3444396603827</c:v>
                </c:pt>
                <c:pt idx="8386">
                  <c:v>730.42872649852541</c:v>
                </c:pt>
                <c:pt idx="8387">
                  <c:v>730.51301301251613</c:v>
                </c:pt>
                <c:pt idx="8388">
                  <c:v>730.59729920239602</c:v>
                </c:pt>
                <c:pt idx="8389">
                  <c:v>730.68158506820441</c:v>
                </c:pt>
                <c:pt idx="8390">
                  <c:v>730.76587060997906</c:v>
                </c:pt>
                <c:pt idx="8391">
                  <c:v>730.85015582776282</c:v>
                </c:pt>
                <c:pt idx="8392">
                  <c:v>730.934440721594</c:v>
                </c:pt>
                <c:pt idx="8393">
                  <c:v>731.01872529151274</c:v>
                </c:pt>
                <c:pt idx="8394">
                  <c:v>731.10300953755905</c:v>
                </c:pt>
                <c:pt idx="8395">
                  <c:v>731.1872934597709</c:v>
                </c:pt>
                <c:pt idx="8396">
                  <c:v>731.27157705819297</c:v>
                </c:pt>
                <c:pt idx="8397">
                  <c:v>731.35586033285927</c:v>
                </c:pt>
                <c:pt idx="8398">
                  <c:v>731.44014328381343</c:v>
                </c:pt>
                <c:pt idx="8399">
                  <c:v>731.52442591109241</c:v>
                </c:pt>
                <c:pt idx="8400">
                  <c:v>731.60870821473884</c:v>
                </c:pt>
                <c:pt idx="8401">
                  <c:v>731.69299019479126</c:v>
                </c:pt>
                <c:pt idx="8402">
                  <c:v>731.77727185129004</c:v>
                </c:pt>
                <c:pt idx="8403">
                  <c:v>731.86155318427279</c:v>
                </c:pt>
                <c:pt idx="8404">
                  <c:v>731.94583419378148</c:v>
                </c:pt>
                <c:pt idx="8405">
                  <c:v>732.03011487985509</c:v>
                </c:pt>
                <c:pt idx="8406">
                  <c:v>732.11439524253251</c:v>
                </c:pt>
                <c:pt idx="8407">
                  <c:v>732.19867528185625</c:v>
                </c:pt>
                <c:pt idx="8408">
                  <c:v>732.28295499786157</c:v>
                </c:pt>
                <c:pt idx="8409">
                  <c:v>732.3672343905904</c:v>
                </c:pt>
                <c:pt idx="8410">
                  <c:v>732.45151346008527</c:v>
                </c:pt>
                <c:pt idx="8411">
                  <c:v>732.53579220638255</c:v>
                </c:pt>
                <c:pt idx="8412">
                  <c:v>732.62007062952227</c:v>
                </c:pt>
                <c:pt idx="8413">
                  <c:v>732.70434872954445</c:v>
                </c:pt>
                <c:pt idx="8414">
                  <c:v>732.78862650648784</c:v>
                </c:pt>
                <c:pt idx="8415">
                  <c:v>732.87290396039305</c:v>
                </c:pt>
                <c:pt idx="8416">
                  <c:v>732.9571810913003</c:v>
                </c:pt>
                <c:pt idx="8417">
                  <c:v>733.04145789924701</c:v>
                </c:pt>
                <c:pt idx="8418">
                  <c:v>733.1257343842766</c:v>
                </c:pt>
                <c:pt idx="8419">
                  <c:v>733.2100105464234</c:v>
                </c:pt>
                <c:pt idx="8420">
                  <c:v>733.29428638573256</c:v>
                </c:pt>
                <c:pt idx="8421">
                  <c:v>733.37856190223943</c:v>
                </c:pt>
                <c:pt idx="8422">
                  <c:v>733.46283709598549</c:v>
                </c:pt>
                <c:pt idx="8423">
                  <c:v>733.54711196701044</c:v>
                </c:pt>
                <c:pt idx="8424">
                  <c:v>733.63138651535337</c:v>
                </c:pt>
                <c:pt idx="8425">
                  <c:v>733.71566074105374</c:v>
                </c:pt>
                <c:pt idx="8426">
                  <c:v>733.79993464415065</c:v>
                </c:pt>
                <c:pt idx="8427">
                  <c:v>733.88420822468356</c:v>
                </c:pt>
                <c:pt idx="8428">
                  <c:v>733.96848148269419</c:v>
                </c:pt>
                <c:pt idx="8429">
                  <c:v>734.05275441822039</c:v>
                </c:pt>
                <c:pt idx="8430">
                  <c:v>734.13702703129991</c:v>
                </c:pt>
                <c:pt idx="8431">
                  <c:v>734.22129932197538</c:v>
                </c:pt>
                <c:pt idx="8432">
                  <c:v>734.30557129028318</c:v>
                </c:pt>
                <c:pt idx="8433">
                  <c:v>734.38984293626618</c:v>
                </c:pt>
                <c:pt idx="8434">
                  <c:v>734.47411425995983</c:v>
                </c:pt>
                <c:pt idx="8435">
                  <c:v>734.55838526140894</c:v>
                </c:pt>
                <c:pt idx="8436">
                  <c:v>734.64265594064818</c:v>
                </c:pt>
                <c:pt idx="8437">
                  <c:v>734.72692629771836</c:v>
                </c:pt>
                <c:pt idx="8438">
                  <c:v>734.81119633265996</c:v>
                </c:pt>
                <c:pt idx="8439">
                  <c:v>734.89546604551026</c:v>
                </c:pt>
                <c:pt idx="8440">
                  <c:v>734.97973543631144</c:v>
                </c:pt>
                <c:pt idx="8441">
                  <c:v>735.06400450509943</c:v>
                </c:pt>
                <c:pt idx="8442">
                  <c:v>735.14827325191857</c:v>
                </c:pt>
                <c:pt idx="8443">
                  <c:v>735.23254167680375</c:v>
                </c:pt>
                <c:pt idx="8444">
                  <c:v>735.31680977979545</c:v>
                </c:pt>
                <c:pt idx="8445">
                  <c:v>735.40107756093323</c:v>
                </c:pt>
                <c:pt idx="8446">
                  <c:v>735.48534502025745</c:v>
                </c:pt>
                <c:pt idx="8447">
                  <c:v>735.56961215780586</c:v>
                </c:pt>
                <c:pt idx="8448">
                  <c:v>735.65387897361904</c:v>
                </c:pt>
                <c:pt idx="8449">
                  <c:v>735.73814546773644</c:v>
                </c:pt>
                <c:pt idx="8450">
                  <c:v>735.82241164019615</c:v>
                </c:pt>
                <c:pt idx="8451">
                  <c:v>735.90667749103648</c:v>
                </c:pt>
                <c:pt idx="8452">
                  <c:v>735.99094302030062</c:v>
                </c:pt>
                <c:pt idx="8453">
                  <c:v>736.07520822802417</c:v>
                </c:pt>
                <c:pt idx="8454">
                  <c:v>736.15947311424645</c:v>
                </c:pt>
                <c:pt idx="8455">
                  <c:v>736.24373767901045</c:v>
                </c:pt>
                <c:pt idx="8456">
                  <c:v>736.32800192235118</c:v>
                </c:pt>
                <c:pt idx="8457">
                  <c:v>736.41226584430956</c:v>
                </c:pt>
                <c:pt idx="8458">
                  <c:v>736.49652944492607</c:v>
                </c:pt>
                <c:pt idx="8459">
                  <c:v>736.5807927242397</c:v>
                </c:pt>
                <c:pt idx="8460">
                  <c:v>736.66505568228683</c:v>
                </c:pt>
                <c:pt idx="8461">
                  <c:v>736.74931831910772</c:v>
                </c:pt>
                <c:pt idx="8462">
                  <c:v>736.83358063474509</c:v>
                </c:pt>
                <c:pt idx="8463">
                  <c:v>736.9178426292317</c:v>
                </c:pt>
                <c:pt idx="8464">
                  <c:v>737.00210430261359</c:v>
                </c:pt>
                <c:pt idx="8465">
                  <c:v>737.08636565492645</c:v>
                </c:pt>
                <c:pt idx="8466">
                  <c:v>737.17062668620724</c:v>
                </c:pt>
                <c:pt idx="8467">
                  <c:v>737.25488739649973</c:v>
                </c:pt>
                <c:pt idx="8468">
                  <c:v>737.33914778584017</c:v>
                </c:pt>
                <c:pt idx="8469">
                  <c:v>737.4234078542687</c:v>
                </c:pt>
                <c:pt idx="8470">
                  <c:v>737.5076676018233</c:v>
                </c:pt>
                <c:pt idx="8471">
                  <c:v>737.59192702854466</c:v>
                </c:pt>
                <c:pt idx="8472">
                  <c:v>737.67618613447041</c:v>
                </c:pt>
                <c:pt idx="8473">
                  <c:v>737.76044491964058</c:v>
                </c:pt>
                <c:pt idx="8474">
                  <c:v>737.84470338409596</c:v>
                </c:pt>
                <c:pt idx="8475">
                  <c:v>737.92896152787125</c:v>
                </c:pt>
                <c:pt idx="8476">
                  <c:v>738.01321935100816</c:v>
                </c:pt>
                <c:pt idx="8477">
                  <c:v>738.0974768535466</c:v>
                </c:pt>
                <c:pt idx="8478">
                  <c:v>738.18173403552316</c:v>
                </c:pt>
                <c:pt idx="8479">
                  <c:v>738.26599089697982</c:v>
                </c:pt>
                <c:pt idx="8480">
                  <c:v>738.35024743795213</c:v>
                </c:pt>
                <c:pt idx="8481">
                  <c:v>738.43450365848241</c:v>
                </c:pt>
                <c:pt idx="8482">
                  <c:v>738.51875955860635</c:v>
                </c:pt>
                <c:pt idx="8483">
                  <c:v>738.60301513836623</c:v>
                </c:pt>
                <c:pt idx="8484">
                  <c:v>738.68727039779981</c:v>
                </c:pt>
                <c:pt idx="8485">
                  <c:v>738.77152533694607</c:v>
                </c:pt>
                <c:pt idx="8486">
                  <c:v>738.8557799558431</c:v>
                </c:pt>
                <c:pt idx="8487">
                  <c:v>738.94003425452934</c:v>
                </c:pt>
                <c:pt idx="8488">
                  <c:v>739.02428823304638</c:v>
                </c:pt>
                <c:pt idx="8489">
                  <c:v>739.10854189143208</c:v>
                </c:pt>
                <c:pt idx="8490">
                  <c:v>739.19279522972374</c:v>
                </c:pt>
                <c:pt idx="8491">
                  <c:v>739.27704824796251</c:v>
                </c:pt>
                <c:pt idx="8492">
                  <c:v>739.36130094618602</c:v>
                </c:pt>
                <c:pt idx="8493">
                  <c:v>739.44555332443247</c:v>
                </c:pt>
                <c:pt idx="8494">
                  <c:v>739.52980538274187</c:v>
                </c:pt>
                <c:pt idx="8495">
                  <c:v>739.61405712115425</c:v>
                </c:pt>
                <c:pt idx="8496">
                  <c:v>739.69830853970564</c:v>
                </c:pt>
                <c:pt idx="8497">
                  <c:v>739.78255963843742</c:v>
                </c:pt>
                <c:pt idx="8498">
                  <c:v>739.86681041738723</c:v>
                </c:pt>
                <c:pt idx="8499">
                  <c:v>739.95106087659337</c:v>
                </c:pt>
                <c:pt idx="8500">
                  <c:v>740.03531101609633</c:v>
                </c:pt>
                <c:pt idx="8501">
                  <c:v>740.11956083593407</c:v>
                </c:pt>
                <c:pt idx="8502">
                  <c:v>740.20381033614433</c:v>
                </c:pt>
                <c:pt idx="8503">
                  <c:v>740.2880595167677</c:v>
                </c:pt>
                <c:pt idx="8504">
                  <c:v>740.37230837784125</c:v>
                </c:pt>
                <c:pt idx="8505">
                  <c:v>740.45655691940578</c:v>
                </c:pt>
                <c:pt idx="8506">
                  <c:v>740.54080514149882</c:v>
                </c:pt>
                <c:pt idx="8507">
                  <c:v>740.62505304415981</c:v>
                </c:pt>
                <c:pt idx="8508">
                  <c:v>740.70930062742752</c:v>
                </c:pt>
                <c:pt idx="8509">
                  <c:v>740.79354789133879</c:v>
                </c:pt>
                <c:pt idx="8510">
                  <c:v>740.87779483593465</c:v>
                </c:pt>
                <c:pt idx="8511">
                  <c:v>740.96204146125137</c:v>
                </c:pt>
                <c:pt idx="8512">
                  <c:v>741.04628776733102</c:v>
                </c:pt>
                <c:pt idx="8513">
                  <c:v>741.13053375420986</c:v>
                </c:pt>
                <c:pt idx="8514">
                  <c:v>741.21477942192803</c:v>
                </c:pt>
                <c:pt idx="8515">
                  <c:v>741.29902477052201</c:v>
                </c:pt>
                <c:pt idx="8516">
                  <c:v>741.38326980003228</c:v>
                </c:pt>
                <c:pt idx="8517">
                  <c:v>741.46751451049829</c:v>
                </c:pt>
                <c:pt idx="8518">
                  <c:v>741.5517589019571</c:v>
                </c:pt>
                <c:pt idx="8519">
                  <c:v>741.63600297444816</c:v>
                </c:pt>
                <c:pt idx="8520">
                  <c:v>741.72024672800967</c:v>
                </c:pt>
                <c:pt idx="8521">
                  <c:v>741.8044901626796</c:v>
                </c:pt>
                <c:pt idx="8522">
                  <c:v>741.88873327849899</c:v>
                </c:pt>
                <c:pt idx="8523">
                  <c:v>741.97297607550411</c:v>
                </c:pt>
                <c:pt idx="8524">
                  <c:v>742.05721855373372</c:v>
                </c:pt>
                <c:pt idx="8525">
                  <c:v>742.14146071322818</c:v>
                </c:pt>
                <c:pt idx="8526">
                  <c:v>742.22570255402343</c:v>
                </c:pt>
                <c:pt idx="8527">
                  <c:v>742.30994407616038</c:v>
                </c:pt>
                <c:pt idx="8528">
                  <c:v>742.39418527967734</c:v>
                </c:pt>
                <c:pt idx="8529">
                  <c:v>742.47842616461151</c:v>
                </c:pt>
                <c:pt idx="8530">
                  <c:v>742.56266673100151</c:v>
                </c:pt>
                <c:pt idx="8531">
                  <c:v>742.64690697888955</c:v>
                </c:pt>
                <c:pt idx="8532">
                  <c:v>742.73114690830823</c:v>
                </c:pt>
                <c:pt idx="8533">
                  <c:v>742.81538651929998</c:v>
                </c:pt>
                <c:pt idx="8534">
                  <c:v>742.89962581190207</c:v>
                </c:pt>
                <c:pt idx="8535">
                  <c:v>742.98386478615475</c:v>
                </c:pt>
                <c:pt idx="8536">
                  <c:v>743.06810344209532</c:v>
                </c:pt>
                <c:pt idx="8537">
                  <c:v>743.15234177976026</c:v>
                </c:pt>
                <c:pt idx="8538">
                  <c:v>743.23657979919153</c:v>
                </c:pt>
                <c:pt idx="8539">
                  <c:v>743.32081750042391</c:v>
                </c:pt>
                <c:pt idx="8540">
                  <c:v>743.40505488350027</c:v>
                </c:pt>
                <c:pt idx="8541">
                  <c:v>743.48929194845573</c:v>
                </c:pt>
                <c:pt idx="8542">
                  <c:v>743.57352869532872</c:v>
                </c:pt>
                <c:pt idx="8543">
                  <c:v>743.65776512416039</c:v>
                </c:pt>
                <c:pt idx="8544">
                  <c:v>743.74200123498588</c:v>
                </c:pt>
                <c:pt idx="8545">
                  <c:v>743.82623702784622</c:v>
                </c:pt>
                <c:pt idx="8546">
                  <c:v>743.91047250277927</c:v>
                </c:pt>
                <c:pt idx="8547">
                  <c:v>743.99470765982142</c:v>
                </c:pt>
                <c:pt idx="8548">
                  <c:v>744.07894249901301</c:v>
                </c:pt>
                <c:pt idx="8549">
                  <c:v>744.16317702039271</c:v>
                </c:pt>
                <c:pt idx="8550">
                  <c:v>744.24741122399803</c:v>
                </c:pt>
                <c:pt idx="8551">
                  <c:v>744.33164510986751</c:v>
                </c:pt>
                <c:pt idx="8552">
                  <c:v>744.41587867803878</c:v>
                </c:pt>
                <c:pt idx="8553">
                  <c:v>744.50011192855118</c:v>
                </c:pt>
                <c:pt idx="8554">
                  <c:v>744.58434486144267</c:v>
                </c:pt>
                <c:pt idx="8555">
                  <c:v>744.66857747675158</c:v>
                </c:pt>
                <c:pt idx="8556">
                  <c:v>744.75280977451757</c:v>
                </c:pt>
                <c:pt idx="8557">
                  <c:v>744.83704175477646</c:v>
                </c:pt>
                <c:pt idx="8558">
                  <c:v>744.92127341756702</c:v>
                </c:pt>
                <c:pt idx="8559">
                  <c:v>745.00550476292926</c:v>
                </c:pt>
                <c:pt idx="8560">
                  <c:v>745.08973579090059</c:v>
                </c:pt>
                <c:pt idx="8561">
                  <c:v>745.17396650151795</c:v>
                </c:pt>
                <c:pt idx="8562">
                  <c:v>745.25819689482239</c:v>
                </c:pt>
                <c:pt idx="8563">
                  <c:v>745.34242697084869</c:v>
                </c:pt>
                <c:pt idx="8564">
                  <c:v>745.42665672963972</c:v>
                </c:pt>
                <c:pt idx="8565">
                  <c:v>745.510886171229</c:v>
                </c:pt>
                <c:pt idx="8566">
                  <c:v>745.59511529565702</c:v>
                </c:pt>
                <c:pt idx="8567">
                  <c:v>745.67934410296152</c:v>
                </c:pt>
                <c:pt idx="8568">
                  <c:v>745.76357259318183</c:v>
                </c:pt>
                <c:pt idx="8569">
                  <c:v>745.84780076635604</c:v>
                </c:pt>
                <c:pt idx="8570">
                  <c:v>745.93202862251962</c:v>
                </c:pt>
                <c:pt idx="8571">
                  <c:v>746.0162561617127</c:v>
                </c:pt>
                <c:pt idx="8572">
                  <c:v>746.10048338397519</c:v>
                </c:pt>
                <c:pt idx="8573">
                  <c:v>746.18471028934152</c:v>
                </c:pt>
                <c:pt idx="8574">
                  <c:v>746.26893687785275</c:v>
                </c:pt>
                <c:pt idx="8575">
                  <c:v>746.35316314954559</c:v>
                </c:pt>
                <c:pt idx="8576">
                  <c:v>746.43738910445927</c:v>
                </c:pt>
                <c:pt idx="8577">
                  <c:v>746.52161474263119</c:v>
                </c:pt>
                <c:pt idx="8578">
                  <c:v>746.60584006409977</c:v>
                </c:pt>
                <c:pt idx="8579">
                  <c:v>746.69006506890264</c:v>
                </c:pt>
                <c:pt idx="8580">
                  <c:v>746.77428975707858</c:v>
                </c:pt>
                <c:pt idx="8581">
                  <c:v>746.85851412866532</c:v>
                </c:pt>
                <c:pt idx="8582">
                  <c:v>746.94273818369913</c:v>
                </c:pt>
                <c:pt idx="8583">
                  <c:v>747.0269619222214</c:v>
                </c:pt>
                <c:pt idx="8584">
                  <c:v>747.11118534426919</c:v>
                </c:pt>
                <c:pt idx="8585">
                  <c:v>747.19540844987898</c:v>
                </c:pt>
                <c:pt idx="8586">
                  <c:v>747.27963123909103</c:v>
                </c:pt>
                <c:pt idx="8587">
                  <c:v>747.36385371194149</c:v>
                </c:pt>
                <c:pt idx="8588">
                  <c:v>747.44807586846889</c:v>
                </c:pt>
                <c:pt idx="8589">
                  <c:v>747.53229770871201</c:v>
                </c:pt>
                <c:pt idx="8590">
                  <c:v>747.61651923270836</c:v>
                </c:pt>
                <c:pt idx="8591">
                  <c:v>747.70074044049557</c:v>
                </c:pt>
                <c:pt idx="8592">
                  <c:v>747.78496133211138</c:v>
                </c:pt>
                <c:pt idx="8593">
                  <c:v>747.86918190759479</c:v>
                </c:pt>
                <c:pt idx="8594">
                  <c:v>747.95340216698401</c:v>
                </c:pt>
                <c:pt idx="8595">
                  <c:v>748.03762211031597</c:v>
                </c:pt>
                <c:pt idx="8596">
                  <c:v>748.12184173762876</c:v>
                </c:pt>
                <c:pt idx="8597">
                  <c:v>748.20606104896103</c:v>
                </c:pt>
                <c:pt idx="8598">
                  <c:v>748.29028004435054</c:v>
                </c:pt>
                <c:pt idx="8599">
                  <c:v>748.37449872383274</c:v>
                </c:pt>
                <c:pt idx="8600">
                  <c:v>748.45871708745119</c:v>
                </c:pt>
                <c:pt idx="8601">
                  <c:v>748.54293513523828</c:v>
                </c:pt>
                <c:pt idx="8602">
                  <c:v>748.62715286723289</c:v>
                </c:pt>
                <c:pt idx="8603">
                  <c:v>748.71137028347596</c:v>
                </c:pt>
                <c:pt idx="8604">
                  <c:v>748.79558738400203</c:v>
                </c:pt>
                <c:pt idx="8605">
                  <c:v>748.87980416885068</c:v>
                </c:pt>
                <c:pt idx="8606">
                  <c:v>748.96402063806158</c:v>
                </c:pt>
                <c:pt idx="8607">
                  <c:v>749.04823679166736</c:v>
                </c:pt>
                <c:pt idx="8608">
                  <c:v>749.13245262971179</c:v>
                </c:pt>
                <c:pt idx="8609">
                  <c:v>749.21666815222682</c:v>
                </c:pt>
                <c:pt idx="8610">
                  <c:v>749.30088335925643</c:v>
                </c:pt>
                <c:pt idx="8611">
                  <c:v>749.38509825083372</c:v>
                </c:pt>
                <c:pt idx="8612">
                  <c:v>749.46931282699779</c:v>
                </c:pt>
                <c:pt idx="8613">
                  <c:v>749.55352708778753</c:v>
                </c:pt>
                <c:pt idx="8614">
                  <c:v>749.63774103324067</c:v>
                </c:pt>
                <c:pt idx="8615">
                  <c:v>749.72195466339258</c:v>
                </c:pt>
                <c:pt idx="8616">
                  <c:v>749.80616797828452</c:v>
                </c:pt>
                <c:pt idx="8617">
                  <c:v>749.89038097795185</c:v>
                </c:pt>
                <c:pt idx="8618">
                  <c:v>749.97459366243277</c:v>
                </c:pt>
                <c:pt idx="8619">
                  <c:v>750.05880603176524</c:v>
                </c:pt>
                <c:pt idx="8620">
                  <c:v>750.14301808598827</c:v>
                </c:pt>
                <c:pt idx="8621">
                  <c:v>750.2272298251371</c:v>
                </c:pt>
                <c:pt idx="8622">
                  <c:v>750.3114412492514</c:v>
                </c:pt>
                <c:pt idx="8623">
                  <c:v>750.39565235836596</c:v>
                </c:pt>
                <c:pt idx="8624">
                  <c:v>750.47986315252342</c:v>
                </c:pt>
                <c:pt idx="8625">
                  <c:v>750.56407363175811</c:v>
                </c:pt>
                <c:pt idx="8626">
                  <c:v>750.64828379610697</c:v>
                </c:pt>
                <c:pt idx="8627">
                  <c:v>750.73249364561127</c:v>
                </c:pt>
                <c:pt idx="8628">
                  <c:v>750.81670318030569</c:v>
                </c:pt>
                <c:pt idx="8629">
                  <c:v>750.90091240022912</c:v>
                </c:pt>
                <c:pt idx="8630">
                  <c:v>750.98512130541769</c:v>
                </c:pt>
                <c:pt idx="8631">
                  <c:v>751.06932989591019</c:v>
                </c:pt>
                <c:pt idx="8632">
                  <c:v>751.15353817174525</c:v>
                </c:pt>
                <c:pt idx="8633">
                  <c:v>751.2377461329595</c:v>
                </c:pt>
                <c:pt idx="8634">
                  <c:v>751.32195377958931</c:v>
                </c:pt>
                <c:pt idx="8635">
                  <c:v>751.40616111167469</c:v>
                </c:pt>
                <c:pt idx="8636">
                  <c:v>751.49036812925056</c:v>
                </c:pt>
                <c:pt idx="8637">
                  <c:v>751.57457483235737</c:v>
                </c:pt>
                <c:pt idx="8638">
                  <c:v>751.65878122103095</c:v>
                </c:pt>
                <c:pt idx="8639">
                  <c:v>751.74298729531006</c:v>
                </c:pt>
                <c:pt idx="8640">
                  <c:v>751.82719305522915</c:v>
                </c:pt>
                <c:pt idx="8641">
                  <c:v>751.91139850082982</c:v>
                </c:pt>
                <c:pt idx="8642">
                  <c:v>751.99560363214823</c:v>
                </c:pt>
                <c:pt idx="8643">
                  <c:v>752.07980844922054</c:v>
                </c:pt>
                <c:pt idx="8644">
                  <c:v>752.16401295208459</c:v>
                </c:pt>
                <c:pt idx="8645">
                  <c:v>752.24821714078053</c:v>
                </c:pt>
                <c:pt idx="8646">
                  <c:v>752.3324210153429</c:v>
                </c:pt>
                <c:pt idx="8647">
                  <c:v>752.41662457581083</c:v>
                </c:pt>
                <c:pt idx="8648">
                  <c:v>752.50082782221989</c:v>
                </c:pt>
                <c:pt idx="8649">
                  <c:v>752.58503075461078</c:v>
                </c:pt>
                <c:pt idx="8650">
                  <c:v>752.66923337301807</c:v>
                </c:pt>
                <c:pt idx="8651">
                  <c:v>752.75343567748018</c:v>
                </c:pt>
                <c:pt idx="8652">
                  <c:v>752.83763766803543</c:v>
                </c:pt>
                <c:pt idx="8653">
                  <c:v>752.9218393447203</c:v>
                </c:pt>
                <c:pt idx="8654">
                  <c:v>753.00604070757322</c:v>
                </c:pt>
                <c:pt idx="8655">
                  <c:v>753.09024175662898</c:v>
                </c:pt>
                <c:pt idx="8656">
                  <c:v>753.17444249192704</c:v>
                </c:pt>
                <c:pt idx="8657">
                  <c:v>753.25864291350456</c:v>
                </c:pt>
                <c:pt idx="8658">
                  <c:v>753.34284302140111</c:v>
                </c:pt>
                <c:pt idx="8659">
                  <c:v>753.42704281565034</c:v>
                </c:pt>
                <c:pt idx="8660">
                  <c:v>753.51124229629227</c:v>
                </c:pt>
                <c:pt idx="8661">
                  <c:v>753.59544146336145</c:v>
                </c:pt>
                <c:pt idx="8662">
                  <c:v>753.67964031689814</c:v>
                </c:pt>
                <c:pt idx="8663">
                  <c:v>753.76383885693906</c:v>
                </c:pt>
                <c:pt idx="8664">
                  <c:v>753.84803708352013</c:v>
                </c:pt>
                <c:pt idx="8665">
                  <c:v>753.93223499668113</c:v>
                </c:pt>
                <c:pt idx="8666">
                  <c:v>754.016432596458</c:v>
                </c:pt>
                <c:pt idx="8667">
                  <c:v>754.1006298828853</c:v>
                </c:pt>
                <c:pt idx="8668">
                  <c:v>754.18482685600543</c:v>
                </c:pt>
                <c:pt idx="8669">
                  <c:v>754.26902351585477</c:v>
                </c:pt>
                <c:pt idx="8670">
                  <c:v>754.35321986246629</c:v>
                </c:pt>
                <c:pt idx="8671">
                  <c:v>754.4374158958816</c:v>
                </c:pt>
                <c:pt idx="8672">
                  <c:v>754.52161161613662</c:v>
                </c:pt>
                <c:pt idx="8673">
                  <c:v>754.6058070232682</c:v>
                </c:pt>
                <c:pt idx="8674">
                  <c:v>754.69000211731384</c:v>
                </c:pt>
                <c:pt idx="8675">
                  <c:v>754.77419689831277</c:v>
                </c:pt>
                <c:pt idx="8676">
                  <c:v>754.85839136629795</c:v>
                </c:pt>
                <c:pt idx="8677">
                  <c:v>754.94258552131032</c:v>
                </c:pt>
                <c:pt idx="8678">
                  <c:v>755.02677936338625</c:v>
                </c:pt>
                <c:pt idx="8679">
                  <c:v>755.11097289256202</c:v>
                </c:pt>
                <c:pt idx="8680">
                  <c:v>755.19516610887683</c:v>
                </c:pt>
                <c:pt idx="8681">
                  <c:v>755.27935901236401</c:v>
                </c:pt>
                <c:pt idx="8682">
                  <c:v>755.36355160306357</c:v>
                </c:pt>
                <c:pt idx="8683">
                  <c:v>755.44774388101439</c:v>
                </c:pt>
                <c:pt idx="8684">
                  <c:v>755.53193584624944</c:v>
                </c:pt>
                <c:pt idx="8685">
                  <c:v>755.61612749880942</c:v>
                </c:pt>
                <c:pt idx="8686">
                  <c:v>755.70031883872957</c:v>
                </c:pt>
                <c:pt idx="8687">
                  <c:v>755.78450986604901</c:v>
                </c:pt>
                <c:pt idx="8688">
                  <c:v>755.8687005808016</c:v>
                </c:pt>
                <c:pt idx="8689">
                  <c:v>755.95289098302567</c:v>
                </c:pt>
                <c:pt idx="8690">
                  <c:v>756.03708107276213</c:v>
                </c:pt>
                <c:pt idx="8691">
                  <c:v>756.12127085004283</c:v>
                </c:pt>
                <c:pt idx="8692">
                  <c:v>756.20546031490801</c:v>
                </c:pt>
                <c:pt idx="8693">
                  <c:v>756.28964946739234</c:v>
                </c:pt>
                <c:pt idx="8694">
                  <c:v>756.37383830753504</c:v>
                </c:pt>
                <c:pt idx="8695">
                  <c:v>756.45802683537374</c:v>
                </c:pt>
                <c:pt idx="8696">
                  <c:v>756.54221505094222</c:v>
                </c:pt>
                <c:pt idx="8697">
                  <c:v>756.62640295428173</c:v>
                </c:pt>
                <c:pt idx="8698">
                  <c:v>756.71059054542582</c:v>
                </c:pt>
                <c:pt idx="8699">
                  <c:v>756.79477782441472</c:v>
                </c:pt>
                <c:pt idx="8700">
                  <c:v>756.87896479128096</c:v>
                </c:pt>
                <c:pt idx="8701">
                  <c:v>756.96315144606638</c:v>
                </c:pt>
                <c:pt idx="8702">
                  <c:v>757.04733778880632</c:v>
                </c:pt>
                <c:pt idx="8703">
                  <c:v>757.1315238195358</c:v>
                </c:pt>
                <c:pt idx="8704">
                  <c:v>757.21570953829371</c:v>
                </c:pt>
                <c:pt idx="8705">
                  <c:v>757.29989494511744</c:v>
                </c:pt>
                <c:pt idx="8706">
                  <c:v>757.38408004004134</c:v>
                </c:pt>
                <c:pt idx="8707">
                  <c:v>757.46826482310632</c:v>
                </c:pt>
                <c:pt idx="8708">
                  <c:v>757.55244929434764</c:v>
                </c:pt>
                <c:pt idx="8709">
                  <c:v>757.63663345380166</c:v>
                </c:pt>
                <c:pt idx="8710">
                  <c:v>757.72081730150478</c:v>
                </c:pt>
                <c:pt idx="8711">
                  <c:v>757.80500083749644</c:v>
                </c:pt>
                <c:pt idx="8712">
                  <c:v>757.8891840618096</c:v>
                </c:pt>
                <c:pt idx="8713">
                  <c:v>757.97336697448497</c:v>
                </c:pt>
                <c:pt idx="8714">
                  <c:v>758.0575495755578</c:v>
                </c:pt>
                <c:pt idx="8715">
                  <c:v>758.14173186506559</c:v>
                </c:pt>
                <c:pt idx="8716">
                  <c:v>758.2259138430453</c:v>
                </c:pt>
                <c:pt idx="8717">
                  <c:v>758.31009550953263</c:v>
                </c:pt>
                <c:pt idx="8718">
                  <c:v>758.39427686456611</c:v>
                </c:pt>
                <c:pt idx="8719">
                  <c:v>758.47845790818099</c:v>
                </c:pt>
                <c:pt idx="8720">
                  <c:v>758.56263864041466</c:v>
                </c:pt>
                <c:pt idx="8721">
                  <c:v>758.646819061305</c:v>
                </c:pt>
                <c:pt idx="8722">
                  <c:v>758.73099917088825</c:v>
                </c:pt>
                <c:pt idx="8723">
                  <c:v>758.81517896920002</c:v>
                </c:pt>
                <c:pt idx="8724">
                  <c:v>758.89935845627906</c:v>
                </c:pt>
                <c:pt idx="8725">
                  <c:v>758.98353763216085</c:v>
                </c:pt>
                <c:pt idx="8726">
                  <c:v>759.06771649688392</c:v>
                </c:pt>
                <c:pt idx="8727">
                  <c:v>759.15189505048318</c:v>
                </c:pt>
                <c:pt idx="8728">
                  <c:v>759.2360732929958</c:v>
                </c:pt>
                <c:pt idx="8729">
                  <c:v>759.32025122445896</c:v>
                </c:pt>
                <c:pt idx="8730">
                  <c:v>759.40442884490938</c:v>
                </c:pt>
                <c:pt idx="8731">
                  <c:v>759.48860615438298</c:v>
                </c:pt>
                <c:pt idx="8732">
                  <c:v>759.57278315291876</c:v>
                </c:pt>
                <c:pt idx="8733">
                  <c:v>759.65695984055151</c:v>
                </c:pt>
                <c:pt idx="8734">
                  <c:v>759.74113621731851</c:v>
                </c:pt>
                <c:pt idx="8735">
                  <c:v>759.82531228325661</c:v>
                </c:pt>
                <c:pt idx="8736">
                  <c:v>759.90948803840217</c:v>
                </c:pt>
                <c:pt idx="8737">
                  <c:v>759.99366348279239</c:v>
                </c:pt>
                <c:pt idx="8738">
                  <c:v>760.07783861646453</c:v>
                </c:pt>
                <c:pt idx="8739">
                  <c:v>760.16201343945477</c:v>
                </c:pt>
                <c:pt idx="8740">
                  <c:v>760.24618795179833</c:v>
                </c:pt>
                <c:pt idx="8741">
                  <c:v>760.33036215353263</c:v>
                </c:pt>
                <c:pt idx="8742">
                  <c:v>760.41453604469677</c:v>
                </c:pt>
                <c:pt idx="8743">
                  <c:v>760.49870962532327</c:v>
                </c:pt>
                <c:pt idx="8744">
                  <c:v>760.58288289545362</c:v>
                </c:pt>
                <c:pt idx="8745">
                  <c:v>760.66705585512136</c:v>
                </c:pt>
                <c:pt idx="8746">
                  <c:v>760.75122850436208</c:v>
                </c:pt>
                <c:pt idx="8747">
                  <c:v>760.83540084321578</c:v>
                </c:pt>
                <c:pt idx="8748">
                  <c:v>760.91957287171658</c:v>
                </c:pt>
                <c:pt idx="8749">
                  <c:v>761.0037445899012</c:v>
                </c:pt>
                <c:pt idx="8750">
                  <c:v>761.08791599780773</c:v>
                </c:pt>
                <c:pt idx="8751">
                  <c:v>761.17208709547106</c:v>
                </c:pt>
                <c:pt idx="8752">
                  <c:v>761.25625788292894</c:v>
                </c:pt>
                <c:pt idx="8753">
                  <c:v>761.34042836021808</c:v>
                </c:pt>
                <c:pt idx="8754">
                  <c:v>761.42459852737522</c:v>
                </c:pt>
                <c:pt idx="8755">
                  <c:v>761.50876838443583</c:v>
                </c:pt>
                <c:pt idx="8756">
                  <c:v>761.59293793143809</c:v>
                </c:pt>
                <c:pt idx="8757">
                  <c:v>761.67710716841486</c:v>
                </c:pt>
                <c:pt idx="8758">
                  <c:v>761.76127609540777</c:v>
                </c:pt>
                <c:pt idx="8759">
                  <c:v>761.84544471244931</c:v>
                </c:pt>
                <c:pt idx="8760">
                  <c:v>761.92961301957939</c:v>
                </c:pt>
                <c:pt idx="8761">
                  <c:v>762.01378101683099</c:v>
                </c:pt>
                <c:pt idx="8762">
                  <c:v>762.09794870424207</c:v>
                </c:pt>
                <c:pt idx="8763">
                  <c:v>762.18211608185004</c:v>
                </c:pt>
                <c:pt idx="8764">
                  <c:v>762.26628314969105</c:v>
                </c:pt>
                <c:pt idx="8765">
                  <c:v>762.35044990780079</c:v>
                </c:pt>
                <c:pt idx="8766">
                  <c:v>762.43461635621668</c:v>
                </c:pt>
                <c:pt idx="8767">
                  <c:v>762.51878249497327</c:v>
                </c:pt>
                <c:pt idx="8768">
                  <c:v>762.60294832411114</c:v>
                </c:pt>
                <c:pt idx="8769">
                  <c:v>762.68711384366202</c:v>
                </c:pt>
                <c:pt idx="8770">
                  <c:v>762.77127905366501</c:v>
                </c:pt>
                <c:pt idx="8771">
                  <c:v>762.85544395415627</c:v>
                </c:pt>
                <c:pt idx="8772">
                  <c:v>762.93960854517115</c:v>
                </c:pt>
                <c:pt idx="8773">
                  <c:v>763.0237728267474</c:v>
                </c:pt>
                <c:pt idx="8774">
                  <c:v>763.10793679892106</c:v>
                </c:pt>
                <c:pt idx="8775">
                  <c:v>763.19210046172759</c:v>
                </c:pt>
                <c:pt idx="8776">
                  <c:v>763.27626381520531</c:v>
                </c:pt>
                <c:pt idx="8777">
                  <c:v>763.36042685938799</c:v>
                </c:pt>
                <c:pt idx="8778">
                  <c:v>763.44458959431358</c:v>
                </c:pt>
                <c:pt idx="8779">
                  <c:v>763.52875202001906</c:v>
                </c:pt>
                <c:pt idx="8780">
                  <c:v>763.61291413653851</c:v>
                </c:pt>
                <c:pt idx="8781">
                  <c:v>763.69707594391161</c:v>
                </c:pt>
                <c:pt idx="8782">
                  <c:v>763.78123744217271</c:v>
                </c:pt>
                <c:pt idx="8783">
                  <c:v>763.86539863135704</c:v>
                </c:pt>
                <c:pt idx="8784">
                  <c:v>763.94955951150234</c:v>
                </c:pt>
                <c:pt idx="8785">
                  <c:v>764.03372008264535</c:v>
                </c:pt>
                <c:pt idx="8786">
                  <c:v>764.11788034482231</c:v>
                </c:pt>
                <c:pt idx="8787">
                  <c:v>764.20204029806735</c:v>
                </c:pt>
                <c:pt idx="8788">
                  <c:v>764.28619994241944</c:v>
                </c:pt>
                <c:pt idx="8789">
                  <c:v>764.37035927791305</c:v>
                </c:pt>
                <c:pt idx="8790">
                  <c:v>764.45451830458717</c:v>
                </c:pt>
                <c:pt idx="8791">
                  <c:v>764.53867702247362</c:v>
                </c:pt>
                <c:pt idx="8792">
                  <c:v>764.6228354316122</c:v>
                </c:pt>
                <c:pt idx="8793">
                  <c:v>764.70699353203941</c:v>
                </c:pt>
                <c:pt idx="8794">
                  <c:v>764.79115132378774</c:v>
                </c:pt>
                <c:pt idx="8795">
                  <c:v>764.87530880689803</c:v>
                </c:pt>
                <c:pt idx="8796">
                  <c:v>764.95946598140245</c:v>
                </c:pt>
                <c:pt idx="8797">
                  <c:v>765.04362284734032</c:v>
                </c:pt>
                <c:pt idx="8798">
                  <c:v>765.12777940474643</c:v>
                </c:pt>
                <c:pt idx="8799">
                  <c:v>765.21193565365661</c:v>
                </c:pt>
                <c:pt idx="8800">
                  <c:v>765.29609159410813</c:v>
                </c:pt>
                <c:pt idx="8801">
                  <c:v>765.38024722613807</c:v>
                </c:pt>
                <c:pt idx="8802">
                  <c:v>765.46440254977801</c:v>
                </c:pt>
                <c:pt idx="8803">
                  <c:v>765.5485575650697</c:v>
                </c:pt>
                <c:pt idx="8804">
                  <c:v>765.63271227204643</c:v>
                </c:pt>
                <c:pt idx="8805">
                  <c:v>765.71686667074437</c:v>
                </c:pt>
                <c:pt idx="8806">
                  <c:v>765.80102076119988</c:v>
                </c:pt>
                <c:pt idx="8807">
                  <c:v>765.88517454344935</c:v>
                </c:pt>
                <c:pt idx="8808">
                  <c:v>765.96932801753042</c:v>
                </c:pt>
                <c:pt idx="8809">
                  <c:v>766.05348118347547</c:v>
                </c:pt>
                <c:pt idx="8810">
                  <c:v>766.13763404132362</c:v>
                </c:pt>
                <c:pt idx="8811">
                  <c:v>766.22178659111057</c:v>
                </c:pt>
                <c:pt idx="8812">
                  <c:v>766.30593883287202</c:v>
                </c:pt>
                <c:pt idx="8813">
                  <c:v>766.39009076664365</c:v>
                </c:pt>
                <c:pt idx="8814">
                  <c:v>766.4742423924622</c:v>
                </c:pt>
                <c:pt idx="8815">
                  <c:v>766.55839371036177</c:v>
                </c:pt>
                <c:pt idx="8816">
                  <c:v>766.64254472038294</c:v>
                </c:pt>
                <c:pt idx="8817">
                  <c:v>766.72669542255596</c:v>
                </c:pt>
                <c:pt idx="8818">
                  <c:v>766.81084581692141</c:v>
                </c:pt>
                <c:pt idx="8819">
                  <c:v>766.89499590351284</c:v>
                </c:pt>
                <c:pt idx="8820">
                  <c:v>766.97914568236763</c:v>
                </c:pt>
                <c:pt idx="8821">
                  <c:v>767.06329515352093</c:v>
                </c:pt>
                <c:pt idx="8822">
                  <c:v>767.14744431701058</c:v>
                </c:pt>
                <c:pt idx="8823">
                  <c:v>767.23159317287002</c:v>
                </c:pt>
                <c:pt idx="8824">
                  <c:v>767.31574172113585</c:v>
                </c:pt>
                <c:pt idx="8825">
                  <c:v>767.39988996184456</c:v>
                </c:pt>
                <c:pt idx="8826">
                  <c:v>767.48403789503266</c:v>
                </c:pt>
                <c:pt idx="8827">
                  <c:v>767.5681855207356</c:v>
                </c:pt>
                <c:pt idx="8828">
                  <c:v>767.65233283898829</c:v>
                </c:pt>
                <c:pt idx="8829">
                  <c:v>767.73647984982904</c:v>
                </c:pt>
                <c:pt idx="8830">
                  <c:v>767.82062655329196</c:v>
                </c:pt>
                <c:pt idx="8831">
                  <c:v>767.9047729494124</c:v>
                </c:pt>
                <c:pt idx="8832">
                  <c:v>767.988919038228</c:v>
                </c:pt>
                <c:pt idx="8833">
                  <c:v>768.07306481977503</c:v>
                </c:pt>
                <c:pt idx="8834">
                  <c:v>768.15721029408724</c:v>
                </c:pt>
                <c:pt idx="8835">
                  <c:v>768.24135546120169</c:v>
                </c:pt>
                <c:pt idx="8836">
                  <c:v>768.3255003211541</c:v>
                </c:pt>
                <c:pt idx="8837">
                  <c:v>768.40964487398128</c:v>
                </c:pt>
                <c:pt idx="8838">
                  <c:v>768.49378911971655</c:v>
                </c:pt>
                <c:pt idx="8839">
                  <c:v>768.57793305839925</c:v>
                </c:pt>
                <c:pt idx="8840">
                  <c:v>768.66207669006417</c:v>
                </c:pt>
                <c:pt idx="8841">
                  <c:v>768.74622001474393</c:v>
                </c:pt>
                <c:pt idx="8842">
                  <c:v>768.8303630324782</c:v>
                </c:pt>
                <c:pt idx="8843">
                  <c:v>768.91450574330327</c:v>
                </c:pt>
                <c:pt idx="8844">
                  <c:v>768.99864814725004</c:v>
                </c:pt>
                <c:pt idx="8845">
                  <c:v>769.08279024435956</c:v>
                </c:pt>
                <c:pt idx="8846">
                  <c:v>769.16693203466571</c:v>
                </c:pt>
                <c:pt idx="8847">
                  <c:v>769.25107351820395</c:v>
                </c:pt>
                <c:pt idx="8848">
                  <c:v>769.3352146950092</c:v>
                </c:pt>
                <c:pt idx="8849">
                  <c:v>769.41935556511953</c:v>
                </c:pt>
                <c:pt idx="8850">
                  <c:v>769.50349612856905</c:v>
                </c:pt>
                <c:pt idx="8851">
                  <c:v>769.58763638539403</c:v>
                </c:pt>
                <c:pt idx="8852">
                  <c:v>769.67177633563153</c:v>
                </c:pt>
                <c:pt idx="8853">
                  <c:v>769.75591597931339</c:v>
                </c:pt>
                <c:pt idx="8854">
                  <c:v>769.84005531647927</c:v>
                </c:pt>
                <c:pt idx="8855">
                  <c:v>769.9241943471643</c:v>
                </c:pt>
                <c:pt idx="8856">
                  <c:v>770.0083330714026</c:v>
                </c:pt>
                <c:pt idx="8857">
                  <c:v>770.09247148922998</c:v>
                </c:pt>
                <c:pt idx="8858">
                  <c:v>770.17660960068531</c:v>
                </c:pt>
                <c:pt idx="8859">
                  <c:v>770.26074740579998</c:v>
                </c:pt>
                <c:pt idx="8860">
                  <c:v>770.34488490461251</c:v>
                </c:pt>
                <c:pt idx="8861">
                  <c:v>770.42902209715658</c:v>
                </c:pt>
                <c:pt idx="8862">
                  <c:v>770.51315898346979</c:v>
                </c:pt>
                <c:pt idx="8863">
                  <c:v>770.59729556358661</c:v>
                </c:pt>
                <c:pt idx="8864">
                  <c:v>770.68143183754353</c:v>
                </c:pt>
                <c:pt idx="8865">
                  <c:v>770.76556780537555</c:v>
                </c:pt>
                <c:pt idx="8866">
                  <c:v>770.8497034671185</c:v>
                </c:pt>
                <c:pt idx="8867">
                  <c:v>770.93383882280853</c:v>
                </c:pt>
                <c:pt idx="8868">
                  <c:v>771.01797387248041</c:v>
                </c:pt>
                <c:pt idx="8869">
                  <c:v>771.10210861617054</c:v>
                </c:pt>
                <c:pt idx="8870">
                  <c:v>771.18624305391302</c:v>
                </c:pt>
                <c:pt idx="8871">
                  <c:v>771.27037718574627</c:v>
                </c:pt>
                <c:pt idx="8872">
                  <c:v>771.35451101170281</c:v>
                </c:pt>
                <c:pt idx="8873">
                  <c:v>771.43864453182016</c:v>
                </c:pt>
                <c:pt idx="8874">
                  <c:v>771.52277774613344</c:v>
                </c:pt>
                <c:pt idx="8875">
                  <c:v>771.60691065467665</c:v>
                </c:pt>
                <c:pt idx="8876">
                  <c:v>771.69104325748901</c:v>
                </c:pt>
                <c:pt idx="8877">
                  <c:v>771.77517555460145</c:v>
                </c:pt>
                <c:pt idx="8878">
                  <c:v>771.85930754605397</c:v>
                </c:pt>
                <c:pt idx="8879">
                  <c:v>771.94343923187955</c:v>
                </c:pt>
                <c:pt idx="8880">
                  <c:v>772.027570612114</c:v>
                </c:pt>
                <c:pt idx="8881">
                  <c:v>772.11170168679303</c:v>
                </c:pt>
                <c:pt idx="8882">
                  <c:v>772.19583245595152</c:v>
                </c:pt>
                <c:pt idx="8883">
                  <c:v>772.27996291962745</c:v>
                </c:pt>
                <c:pt idx="8884">
                  <c:v>772.364093077853</c:v>
                </c:pt>
                <c:pt idx="8885">
                  <c:v>772.448222930665</c:v>
                </c:pt>
                <c:pt idx="8886">
                  <c:v>772.53235247810005</c:v>
                </c:pt>
                <c:pt idx="8887">
                  <c:v>772.61648172019238</c:v>
                </c:pt>
                <c:pt idx="8888">
                  <c:v>772.70061065697803</c:v>
                </c:pt>
                <c:pt idx="8889">
                  <c:v>772.7847392884928</c:v>
                </c:pt>
                <c:pt idx="8890">
                  <c:v>772.86886761476978</c:v>
                </c:pt>
                <c:pt idx="8891">
                  <c:v>772.95299563584717</c:v>
                </c:pt>
                <c:pt idx="8892">
                  <c:v>773.03712335175919</c:v>
                </c:pt>
                <c:pt idx="8893">
                  <c:v>773.12125076254051</c:v>
                </c:pt>
                <c:pt idx="8894">
                  <c:v>773.20537786822899</c:v>
                </c:pt>
                <c:pt idx="8895">
                  <c:v>773.28950466885897</c:v>
                </c:pt>
                <c:pt idx="8896">
                  <c:v>773.37363116446295</c:v>
                </c:pt>
                <c:pt idx="8897">
                  <c:v>773.4577573550805</c:v>
                </c:pt>
                <c:pt idx="8898">
                  <c:v>773.54188324074471</c:v>
                </c:pt>
                <c:pt idx="8899">
                  <c:v>773.62600882149241</c:v>
                </c:pt>
                <c:pt idx="8900">
                  <c:v>773.71013409735758</c:v>
                </c:pt>
                <c:pt idx="8901">
                  <c:v>773.79425906837764</c:v>
                </c:pt>
                <c:pt idx="8902">
                  <c:v>773.87838373458465</c:v>
                </c:pt>
                <c:pt idx="8903">
                  <c:v>773.96250809601486</c:v>
                </c:pt>
                <c:pt idx="8904">
                  <c:v>774.04663215270523</c:v>
                </c:pt>
                <c:pt idx="8905">
                  <c:v>774.13075590469157</c:v>
                </c:pt>
                <c:pt idx="8906">
                  <c:v>774.21487935200662</c:v>
                </c:pt>
                <c:pt idx="8907">
                  <c:v>774.29900249468744</c:v>
                </c:pt>
                <c:pt idx="8908">
                  <c:v>774.3831253327694</c:v>
                </c:pt>
                <c:pt idx="8909">
                  <c:v>774.46724786628636</c:v>
                </c:pt>
                <c:pt idx="8910">
                  <c:v>774.55137009527471</c:v>
                </c:pt>
                <c:pt idx="8911">
                  <c:v>774.63549201977105</c:v>
                </c:pt>
                <c:pt idx="8912">
                  <c:v>774.71961363980745</c:v>
                </c:pt>
                <c:pt idx="8913">
                  <c:v>774.80373495542165</c:v>
                </c:pt>
                <c:pt idx="8914">
                  <c:v>774.88785596664661</c:v>
                </c:pt>
                <c:pt idx="8915">
                  <c:v>774.971976673521</c:v>
                </c:pt>
                <c:pt idx="8916">
                  <c:v>775.05609707607653</c:v>
                </c:pt>
                <c:pt idx="8917">
                  <c:v>775.14021717435173</c:v>
                </c:pt>
                <c:pt idx="8918">
                  <c:v>775.22433696837902</c:v>
                </c:pt>
                <c:pt idx="8919">
                  <c:v>775.30845645819602</c:v>
                </c:pt>
                <c:pt idx="8920">
                  <c:v>775.39257564383479</c:v>
                </c:pt>
                <c:pt idx="8921">
                  <c:v>775.47669452533341</c:v>
                </c:pt>
                <c:pt idx="8922">
                  <c:v>775.56081310272691</c:v>
                </c:pt>
                <c:pt idx="8923">
                  <c:v>775.64493137604802</c:v>
                </c:pt>
                <c:pt idx="8924">
                  <c:v>775.7290493453346</c:v>
                </c:pt>
                <c:pt idx="8925">
                  <c:v>775.81316701061928</c:v>
                </c:pt>
                <c:pt idx="8926">
                  <c:v>775.89728437194026</c:v>
                </c:pt>
                <c:pt idx="8927">
                  <c:v>775.98140142933119</c:v>
                </c:pt>
                <c:pt idx="8928">
                  <c:v>776.06551818282617</c:v>
                </c:pt>
                <c:pt idx="8929">
                  <c:v>776.14963463246102</c:v>
                </c:pt>
                <c:pt idx="8930">
                  <c:v>776.23375077827325</c:v>
                </c:pt>
                <c:pt idx="8931">
                  <c:v>776.31786662029413</c:v>
                </c:pt>
                <c:pt idx="8932">
                  <c:v>776.40198215856083</c:v>
                </c:pt>
                <c:pt idx="8933">
                  <c:v>776.48609739310712</c:v>
                </c:pt>
                <c:pt idx="8934">
                  <c:v>776.57021232396994</c:v>
                </c:pt>
                <c:pt idx="8935">
                  <c:v>776.65432695118466</c:v>
                </c:pt>
                <c:pt idx="8936">
                  <c:v>776.73844127478401</c:v>
                </c:pt>
                <c:pt idx="8937">
                  <c:v>776.82255529480437</c:v>
                </c:pt>
                <c:pt idx="8938">
                  <c:v>776.90666901128077</c:v>
                </c:pt>
                <c:pt idx="8939">
                  <c:v>776.99078242424923</c:v>
                </c:pt>
                <c:pt idx="8940">
                  <c:v>777.07489553374285</c:v>
                </c:pt>
                <c:pt idx="8941">
                  <c:v>777.15900833979811</c:v>
                </c:pt>
                <c:pt idx="8942">
                  <c:v>777.24312084244809</c:v>
                </c:pt>
                <c:pt idx="8943">
                  <c:v>777.32723304172941</c:v>
                </c:pt>
                <c:pt idx="8944">
                  <c:v>777.41134493767981</c:v>
                </c:pt>
                <c:pt idx="8945">
                  <c:v>777.49545653032806</c:v>
                </c:pt>
                <c:pt idx="8946">
                  <c:v>777.57956781971302</c:v>
                </c:pt>
                <c:pt idx="8947">
                  <c:v>777.66367880587143</c:v>
                </c:pt>
                <c:pt idx="8948">
                  <c:v>777.74778948883386</c:v>
                </c:pt>
                <c:pt idx="8949">
                  <c:v>777.83189986863783</c:v>
                </c:pt>
                <c:pt idx="8950">
                  <c:v>777.91600994531802</c:v>
                </c:pt>
                <c:pt idx="8951">
                  <c:v>778.00011971890956</c:v>
                </c:pt>
                <c:pt idx="8952">
                  <c:v>778.08422918944723</c:v>
                </c:pt>
                <c:pt idx="8953">
                  <c:v>778.16833835696468</c:v>
                </c:pt>
                <c:pt idx="8954">
                  <c:v>778.25244722149932</c:v>
                </c:pt>
                <c:pt idx="8955">
                  <c:v>778.33655578308446</c:v>
                </c:pt>
                <c:pt idx="8956">
                  <c:v>778.42066404175557</c:v>
                </c:pt>
                <c:pt idx="8957">
                  <c:v>778.5047719975488</c:v>
                </c:pt>
                <c:pt idx="8958">
                  <c:v>778.58887965049428</c:v>
                </c:pt>
                <c:pt idx="8959">
                  <c:v>778.67298700063145</c:v>
                </c:pt>
                <c:pt idx="8960">
                  <c:v>778.75709404799522</c:v>
                </c:pt>
                <c:pt idx="8961">
                  <c:v>778.84120079261902</c:v>
                </c:pt>
                <c:pt idx="8962">
                  <c:v>778.92530723453672</c:v>
                </c:pt>
                <c:pt idx="8963">
                  <c:v>779.00941337378413</c:v>
                </c:pt>
                <c:pt idx="8964">
                  <c:v>779.09351921039774</c:v>
                </c:pt>
                <c:pt idx="8965">
                  <c:v>779.17762474441099</c:v>
                </c:pt>
                <c:pt idx="8966">
                  <c:v>779.26172997585752</c:v>
                </c:pt>
                <c:pt idx="8967">
                  <c:v>779.34583490477496</c:v>
                </c:pt>
                <c:pt idx="8968">
                  <c:v>779.42993953119537</c:v>
                </c:pt>
                <c:pt idx="8969">
                  <c:v>779.51404385515514</c:v>
                </c:pt>
                <c:pt idx="8970">
                  <c:v>779.59814787668904</c:v>
                </c:pt>
                <c:pt idx="8971">
                  <c:v>779.68225159583051</c:v>
                </c:pt>
                <c:pt idx="8972">
                  <c:v>779.76635501261615</c:v>
                </c:pt>
                <c:pt idx="8973">
                  <c:v>779.85045812707938</c:v>
                </c:pt>
                <c:pt idx="8974">
                  <c:v>779.93456093925624</c:v>
                </c:pt>
                <c:pt idx="8975">
                  <c:v>780.01866344918199</c:v>
                </c:pt>
                <c:pt idx="8976">
                  <c:v>780.10276565688696</c:v>
                </c:pt>
                <c:pt idx="8977">
                  <c:v>780.18686756241198</c:v>
                </c:pt>
                <c:pt idx="8978">
                  <c:v>780.27096916578728</c:v>
                </c:pt>
                <c:pt idx="8979">
                  <c:v>780.35507046705118</c:v>
                </c:pt>
                <c:pt idx="8980">
                  <c:v>780.43917146623369</c:v>
                </c:pt>
                <c:pt idx="8981">
                  <c:v>780.5232721633746</c:v>
                </c:pt>
                <c:pt idx="8982">
                  <c:v>780.6073725585054</c:v>
                </c:pt>
                <c:pt idx="8983">
                  <c:v>780.69147265166271</c:v>
                </c:pt>
                <c:pt idx="8984">
                  <c:v>780.77557244287925</c:v>
                </c:pt>
                <c:pt idx="8985">
                  <c:v>780.85967193219096</c:v>
                </c:pt>
                <c:pt idx="8986">
                  <c:v>780.94377111963354</c:v>
                </c:pt>
                <c:pt idx="8987">
                  <c:v>781.0278700052404</c:v>
                </c:pt>
                <c:pt idx="8988">
                  <c:v>781.1119685890435</c:v>
                </c:pt>
                <c:pt idx="8989">
                  <c:v>781.19606687108251</c:v>
                </c:pt>
                <c:pt idx="8990">
                  <c:v>781.28016485139005</c:v>
                </c:pt>
                <c:pt idx="8991">
                  <c:v>781.36426252999979</c:v>
                </c:pt>
                <c:pt idx="8992">
                  <c:v>781.44835990694673</c:v>
                </c:pt>
                <c:pt idx="8993">
                  <c:v>781.53245698226704</c:v>
                </c:pt>
                <c:pt idx="8994">
                  <c:v>781.61655375599389</c:v>
                </c:pt>
                <c:pt idx="8995">
                  <c:v>781.70065022816141</c:v>
                </c:pt>
                <c:pt idx="8996">
                  <c:v>781.78474639880596</c:v>
                </c:pt>
                <c:pt idx="8997">
                  <c:v>781.86884226796167</c:v>
                </c:pt>
                <c:pt idx="8998">
                  <c:v>781.95293783566024</c:v>
                </c:pt>
                <c:pt idx="8999">
                  <c:v>782.03703310194101</c:v>
                </c:pt>
                <c:pt idx="9000">
                  <c:v>782.12112806683558</c:v>
                </c:pt>
                <c:pt idx="9001">
                  <c:v>782.20522273037739</c:v>
                </c:pt>
                <c:pt idx="9002">
                  <c:v>782.28931709260542</c:v>
                </c:pt>
                <c:pt idx="9003">
                  <c:v>782.37341115355002</c:v>
                </c:pt>
                <c:pt idx="9004">
                  <c:v>782.45750491324566</c:v>
                </c:pt>
                <c:pt idx="9005">
                  <c:v>782.54159837173199</c:v>
                </c:pt>
                <c:pt idx="9006">
                  <c:v>782.6256915290362</c:v>
                </c:pt>
                <c:pt idx="9007">
                  <c:v>782.70978438519978</c:v>
                </c:pt>
                <c:pt idx="9008">
                  <c:v>782.79387694025195</c:v>
                </c:pt>
                <c:pt idx="9009">
                  <c:v>782.87796919423022</c:v>
                </c:pt>
                <c:pt idx="9010">
                  <c:v>782.96206114716938</c:v>
                </c:pt>
                <c:pt idx="9011">
                  <c:v>783.04615279910081</c:v>
                </c:pt>
                <c:pt idx="9012">
                  <c:v>783.130244150061</c:v>
                </c:pt>
                <c:pt idx="9013">
                  <c:v>783.21433520008566</c:v>
                </c:pt>
                <c:pt idx="9014">
                  <c:v>783.29842594920785</c:v>
                </c:pt>
                <c:pt idx="9015">
                  <c:v>783.38251639746068</c:v>
                </c:pt>
                <c:pt idx="9016">
                  <c:v>783.46660654488039</c:v>
                </c:pt>
                <c:pt idx="9017">
                  <c:v>783.55069639150156</c:v>
                </c:pt>
                <c:pt idx="9018">
                  <c:v>783.63478593735863</c:v>
                </c:pt>
                <c:pt idx="9019">
                  <c:v>783.71887518248423</c:v>
                </c:pt>
                <c:pt idx="9020">
                  <c:v>783.80296412691462</c:v>
                </c:pt>
                <c:pt idx="9021">
                  <c:v>783.88705277068334</c:v>
                </c:pt>
                <c:pt idx="9022">
                  <c:v>783.97114111382518</c:v>
                </c:pt>
                <c:pt idx="9023">
                  <c:v>784.05522915637539</c:v>
                </c:pt>
                <c:pt idx="9024">
                  <c:v>784.13931689836534</c:v>
                </c:pt>
                <c:pt idx="9025">
                  <c:v>784.22340433983368</c:v>
                </c:pt>
                <c:pt idx="9026">
                  <c:v>784.30749148081168</c:v>
                </c:pt>
                <c:pt idx="9027">
                  <c:v>784.39157832133571</c:v>
                </c:pt>
                <c:pt idx="9028">
                  <c:v>784.47566486143796</c:v>
                </c:pt>
                <c:pt idx="9029">
                  <c:v>784.55975110115344</c:v>
                </c:pt>
                <c:pt idx="9030">
                  <c:v>784.64383704051761</c:v>
                </c:pt>
                <c:pt idx="9031">
                  <c:v>784.72792267956459</c:v>
                </c:pt>
                <c:pt idx="9032">
                  <c:v>784.81200801832563</c:v>
                </c:pt>
                <c:pt idx="9033">
                  <c:v>784.89609305683985</c:v>
                </c:pt>
                <c:pt idx="9034">
                  <c:v>784.98017779513953</c:v>
                </c:pt>
                <c:pt idx="9035">
                  <c:v>785.06426223325798</c:v>
                </c:pt>
                <c:pt idx="9036">
                  <c:v>785.14834637122874</c:v>
                </c:pt>
                <c:pt idx="9037">
                  <c:v>785.23243020909104</c:v>
                </c:pt>
                <c:pt idx="9038">
                  <c:v>785.3165137468734</c:v>
                </c:pt>
                <c:pt idx="9039">
                  <c:v>785.40059698461289</c:v>
                </c:pt>
                <c:pt idx="9040">
                  <c:v>785.48467992234418</c:v>
                </c:pt>
                <c:pt idx="9041">
                  <c:v>785.56876256010025</c:v>
                </c:pt>
                <c:pt idx="9042">
                  <c:v>785.65284489791441</c:v>
                </c:pt>
                <c:pt idx="9043">
                  <c:v>785.73692693582348</c:v>
                </c:pt>
                <c:pt idx="9044">
                  <c:v>785.82100867386032</c:v>
                </c:pt>
                <c:pt idx="9045">
                  <c:v>785.90509011205927</c:v>
                </c:pt>
                <c:pt idx="9046">
                  <c:v>785.98917125045568</c:v>
                </c:pt>
                <c:pt idx="9047">
                  <c:v>786.07325208908071</c:v>
                </c:pt>
                <c:pt idx="9048">
                  <c:v>786.15733262797255</c:v>
                </c:pt>
                <c:pt idx="9049">
                  <c:v>786.24141286716053</c:v>
                </c:pt>
                <c:pt idx="9050">
                  <c:v>786.32549280668309</c:v>
                </c:pt>
                <c:pt idx="9051">
                  <c:v>786.4095724465742</c:v>
                </c:pt>
                <c:pt idx="9052">
                  <c:v>786.4936517868656</c:v>
                </c:pt>
                <c:pt idx="9053">
                  <c:v>786.5777308275932</c:v>
                </c:pt>
                <c:pt idx="9054">
                  <c:v>786.66180956879157</c:v>
                </c:pt>
                <c:pt idx="9055">
                  <c:v>786.74588801049083</c:v>
                </c:pt>
                <c:pt idx="9056">
                  <c:v>786.82996615273089</c:v>
                </c:pt>
                <c:pt idx="9057">
                  <c:v>786.91404399554233</c:v>
                </c:pt>
                <c:pt idx="9058">
                  <c:v>786.9981215389605</c:v>
                </c:pt>
                <c:pt idx="9059">
                  <c:v>787.08219878301827</c:v>
                </c:pt>
                <c:pt idx="9060">
                  <c:v>787.16627572775189</c:v>
                </c:pt>
                <c:pt idx="9061">
                  <c:v>787.25035237319355</c:v>
                </c:pt>
                <c:pt idx="9062">
                  <c:v>787.33442871937802</c:v>
                </c:pt>
                <c:pt idx="9063">
                  <c:v>787.41850476633897</c:v>
                </c:pt>
                <c:pt idx="9064">
                  <c:v>787.50258051411106</c:v>
                </c:pt>
                <c:pt idx="9065">
                  <c:v>787.58665596272817</c:v>
                </c:pt>
                <c:pt idx="9066">
                  <c:v>787.67073111222464</c:v>
                </c:pt>
                <c:pt idx="9067">
                  <c:v>787.75480596263435</c:v>
                </c:pt>
                <c:pt idx="9068">
                  <c:v>787.83888051399015</c:v>
                </c:pt>
                <c:pt idx="9069">
                  <c:v>787.92295476632842</c:v>
                </c:pt>
                <c:pt idx="9070">
                  <c:v>788.00702871968258</c:v>
                </c:pt>
                <c:pt idx="9071">
                  <c:v>788.09110237408436</c:v>
                </c:pt>
                <c:pt idx="9072">
                  <c:v>788.17517572957104</c:v>
                </c:pt>
                <c:pt idx="9073">
                  <c:v>788.25924878617343</c:v>
                </c:pt>
                <c:pt idx="9074">
                  <c:v>788.34332154392837</c:v>
                </c:pt>
                <c:pt idx="9075">
                  <c:v>788.42739400286666</c:v>
                </c:pt>
                <c:pt idx="9076">
                  <c:v>788.51146616302651</c:v>
                </c:pt>
                <c:pt idx="9077">
                  <c:v>788.59553802443907</c:v>
                </c:pt>
                <c:pt idx="9078">
                  <c:v>788.67960958713923</c:v>
                </c:pt>
                <c:pt idx="9079">
                  <c:v>788.76368085115905</c:v>
                </c:pt>
                <c:pt idx="9080">
                  <c:v>788.84775181653549</c:v>
                </c:pt>
                <c:pt idx="9081">
                  <c:v>788.93182248330038</c:v>
                </c:pt>
                <c:pt idx="9082">
                  <c:v>789.01589285148805</c:v>
                </c:pt>
                <c:pt idx="9083">
                  <c:v>789.09996292113385</c:v>
                </c:pt>
                <c:pt idx="9084">
                  <c:v>789.18403269226917</c:v>
                </c:pt>
                <c:pt idx="9085">
                  <c:v>789.26810216493141</c:v>
                </c:pt>
                <c:pt idx="9086">
                  <c:v>789.35217133915023</c:v>
                </c:pt>
                <c:pt idx="9087">
                  <c:v>789.4362402149626</c:v>
                </c:pt>
                <c:pt idx="9088">
                  <c:v>789.52030879240272</c:v>
                </c:pt>
                <c:pt idx="9089">
                  <c:v>789.60437707150197</c:v>
                </c:pt>
                <c:pt idx="9090">
                  <c:v>789.68844505229401</c:v>
                </c:pt>
                <c:pt idx="9091">
                  <c:v>789.77251273481568</c:v>
                </c:pt>
                <c:pt idx="9092">
                  <c:v>789.85658011910084</c:v>
                </c:pt>
                <c:pt idx="9093">
                  <c:v>789.94064720517963</c:v>
                </c:pt>
                <c:pt idx="9094">
                  <c:v>790.02471399309002</c:v>
                </c:pt>
                <c:pt idx="9095">
                  <c:v>790.10878048286406</c:v>
                </c:pt>
                <c:pt idx="9096">
                  <c:v>790.19284667453428</c:v>
                </c:pt>
                <c:pt idx="9097">
                  <c:v>790.27691256813773</c:v>
                </c:pt>
                <c:pt idx="9098">
                  <c:v>790.3609781637042</c:v>
                </c:pt>
                <c:pt idx="9099">
                  <c:v>790.44504346127007</c:v>
                </c:pt>
                <c:pt idx="9100">
                  <c:v>790.52910846086809</c:v>
                </c:pt>
                <c:pt idx="9101">
                  <c:v>790.6131731625336</c:v>
                </c:pt>
                <c:pt idx="9102">
                  <c:v>790.69723756630003</c:v>
                </c:pt>
                <c:pt idx="9103">
                  <c:v>790.78130167219967</c:v>
                </c:pt>
                <c:pt idx="9104">
                  <c:v>790.86536548026686</c:v>
                </c:pt>
                <c:pt idx="9105">
                  <c:v>790.94942899053717</c:v>
                </c:pt>
                <c:pt idx="9106">
                  <c:v>791.03349220304074</c:v>
                </c:pt>
                <c:pt idx="9107">
                  <c:v>791.11755511781382</c:v>
                </c:pt>
                <c:pt idx="9108">
                  <c:v>791.20161773489122</c:v>
                </c:pt>
                <c:pt idx="9109">
                  <c:v>791.28568005430452</c:v>
                </c:pt>
                <c:pt idx="9110">
                  <c:v>791.36974207608853</c:v>
                </c:pt>
                <c:pt idx="9111">
                  <c:v>791.45380380027518</c:v>
                </c:pt>
                <c:pt idx="9112">
                  <c:v>791.53786522690143</c:v>
                </c:pt>
                <c:pt idx="9113">
                  <c:v>791.62192635599911</c:v>
                </c:pt>
                <c:pt idx="9114">
                  <c:v>791.70598718760016</c:v>
                </c:pt>
                <c:pt idx="9115">
                  <c:v>791.79004772174153</c:v>
                </c:pt>
                <c:pt idx="9116">
                  <c:v>791.8741079584546</c:v>
                </c:pt>
                <c:pt idx="9117">
                  <c:v>791.95816789777518</c:v>
                </c:pt>
                <c:pt idx="9118">
                  <c:v>792.04222753973488</c:v>
                </c:pt>
                <c:pt idx="9119">
                  <c:v>792.1262868843678</c:v>
                </c:pt>
                <c:pt idx="9120">
                  <c:v>792.21034593170998</c:v>
                </c:pt>
                <c:pt idx="9121">
                  <c:v>792.29440468179223</c:v>
                </c:pt>
                <c:pt idx="9122">
                  <c:v>792.37846313464695</c:v>
                </c:pt>
                <c:pt idx="9123">
                  <c:v>792.46252129031154</c:v>
                </c:pt>
                <c:pt idx="9124">
                  <c:v>792.54657914881716</c:v>
                </c:pt>
                <c:pt idx="9125">
                  <c:v>792.63063671019904</c:v>
                </c:pt>
                <c:pt idx="9126">
                  <c:v>792.71469397449096</c:v>
                </c:pt>
                <c:pt idx="9127">
                  <c:v>792.79875094172303</c:v>
                </c:pt>
                <c:pt idx="9128">
                  <c:v>792.88280761193346</c:v>
                </c:pt>
                <c:pt idx="9129">
                  <c:v>792.96686398515033</c:v>
                </c:pt>
                <c:pt idx="9130">
                  <c:v>793.05092006141365</c:v>
                </c:pt>
                <c:pt idx="9131">
                  <c:v>793.13497584075503</c:v>
                </c:pt>
                <c:pt idx="9132">
                  <c:v>793.21903132320404</c:v>
                </c:pt>
                <c:pt idx="9133">
                  <c:v>793.30308650879806</c:v>
                </c:pt>
                <c:pt idx="9134">
                  <c:v>793.38714139756996</c:v>
                </c:pt>
                <c:pt idx="9135">
                  <c:v>793.47119598955373</c:v>
                </c:pt>
                <c:pt idx="9136">
                  <c:v>793.55525028478098</c:v>
                </c:pt>
                <c:pt idx="9137">
                  <c:v>793.63930428328695</c:v>
                </c:pt>
                <c:pt idx="9138">
                  <c:v>793.72335798510278</c:v>
                </c:pt>
                <c:pt idx="9139">
                  <c:v>793.80741139026645</c:v>
                </c:pt>
                <c:pt idx="9140">
                  <c:v>793.89146449880832</c:v>
                </c:pt>
                <c:pt idx="9141">
                  <c:v>793.97551731076317</c:v>
                </c:pt>
                <c:pt idx="9142">
                  <c:v>794.05956982616203</c:v>
                </c:pt>
                <c:pt idx="9143">
                  <c:v>794.14362204504141</c:v>
                </c:pt>
                <c:pt idx="9144">
                  <c:v>794.22767396743245</c:v>
                </c:pt>
                <c:pt idx="9145">
                  <c:v>794.31172559337119</c:v>
                </c:pt>
                <c:pt idx="9146">
                  <c:v>794.39577692288879</c:v>
                </c:pt>
                <c:pt idx="9147">
                  <c:v>794.47982795601865</c:v>
                </c:pt>
                <c:pt idx="9148">
                  <c:v>794.56387869279706</c:v>
                </c:pt>
                <c:pt idx="9149">
                  <c:v>794.647929133253</c:v>
                </c:pt>
                <c:pt idx="9150">
                  <c:v>794.73197927742353</c:v>
                </c:pt>
                <c:pt idx="9151">
                  <c:v>794.81602912534061</c:v>
                </c:pt>
                <c:pt idx="9152">
                  <c:v>794.90007867703901</c:v>
                </c:pt>
                <c:pt idx="9153">
                  <c:v>794.98412793255045</c:v>
                </c:pt>
                <c:pt idx="9154">
                  <c:v>795.06817689190905</c:v>
                </c:pt>
                <c:pt idx="9155">
                  <c:v>795.15222555514777</c:v>
                </c:pt>
                <c:pt idx="9156">
                  <c:v>795.23627392230082</c:v>
                </c:pt>
                <c:pt idx="9157">
                  <c:v>795.32032199340119</c:v>
                </c:pt>
                <c:pt idx="9158">
                  <c:v>795.40436976848105</c:v>
                </c:pt>
                <c:pt idx="9159">
                  <c:v>795.48841724757665</c:v>
                </c:pt>
                <c:pt idx="9160">
                  <c:v>795.57246443071801</c:v>
                </c:pt>
                <c:pt idx="9161">
                  <c:v>795.6565113179397</c:v>
                </c:pt>
                <c:pt idx="9162">
                  <c:v>795.74055790927605</c:v>
                </c:pt>
                <c:pt idx="9163">
                  <c:v>795.82460420476048</c:v>
                </c:pt>
                <c:pt idx="9164">
                  <c:v>795.90865020442459</c:v>
                </c:pt>
                <c:pt idx="9165">
                  <c:v>795.99269590830352</c:v>
                </c:pt>
                <c:pt idx="9166">
                  <c:v>796.07674131642875</c:v>
                </c:pt>
                <c:pt idx="9167">
                  <c:v>796.16078642883633</c:v>
                </c:pt>
                <c:pt idx="9168">
                  <c:v>796.24483124555604</c:v>
                </c:pt>
                <c:pt idx="9169">
                  <c:v>796.32887576662415</c:v>
                </c:pt>
                <c:pt idx="9170">
                  <c:v>796.41291999207192</c:v>
                </c:pt>
                <c:pt idx="9171">
                  <c:v>796.49696392193403</c:v>
                </c:pt>
                <c:pt idx="9172">
                  <c:v>796.58100755624321</c:v>
                </c:pt>
                <c:pt idx="9173">
                  <c:v>796.66505089503141</c:v>
                </c:pt>
                <c:pt idx="9174">
                  <c:v>796.749093938334</c:v>
                </c:pt>
                <c:pt idx="9175">
                  <c:v>796.83313668618268</c:v>
                </c:pt>
                <c:pt idx="9176">
                  <c:v>796.91717913861305</c:v>
                </c:pt>
                <c:pt idx="9177">
                  <c:v>797.00122129565614</c:v>
                </c:pt>
                <c:pt idx="9178">
                  <c:v>797.08526315734468</c:v>
                </c:pt>
                <c:pt idx="9179">
                  <c:v>797.16930472371371</c:v>
                </c:pt>
                <c:pt idx="9180">
                  <c:v>797.25334599479561</c:v>
                </c:pt>
                <c:pt idx="9181">
                  <c:v>797.33738697062404</c:v>
                </c:pt>
                <c:pt idx="9182">
                  <c:v>797.4214276512306</c:v>
                </c:pt>
                <c:pt idx="9183">
                  <c:v>797.50546803664997</c:v>
                </c:pt>
                <c:pt idx="9184">
                  <c:v>797.58950812691444</c:v>
                </c:pt>
                <c:pt idx="9185">
                  <c:v>797.67354792206004</c:v>
                </c:pt>
                <c:pt idx="9186">
                  <c:v>797.75758742211724</c:v>
                </c:pt>
                <c:pt idx="9187">
                  <c:v>797.84162662711776</c:v>
                </c:pt>
                <c:pt idx="9188">
                  <c:v>797.92566553709696</c:v>
                </c:pt>
                <c:pt idx="9189">
                  <c:v>798.00970415208837</c:v>
                </c:pt>
                <c:pt idx="9190">
                  <c:v>798.09374247212475</c:v>
                </c:pt>
                <c:pt idx="9191">
                  <c:v>798.17778049723802</c:v>
                </c:pt>
                <c:pt idx="9192">
                  <c:v>798.26181822746207</c:v>
                </c:pt>
                <c:pt idx="9193">
                  <c:v>798.34585566283022</c:v>
                </c:pt>
                <c:pt idx="9194">
                  <c:v>798.42989280337497</c:v>
                </c:pt>
                <c:pt idx="9195">
                  <c:v>798.51392964913225</c:v>
                </c:pt>
                <c:pt idx="9196">
                  <c:v>798.59796620013014</c:v>
                </c:pt>
                <c:pt idx="9197">
                  <c:v>798.68200245640458</c:v>
                </c:pt>
                <c:pt idx="9198">
                  <c:v>798.7660384179884</c:v>
                </c:pt>
                <c:pt idx="9199">
                  <c:v>798.85007408491697</c:v>
                </c:pt>
                <c:pt idx="9200">
                  <c:v>798.93410945721882</c:v>
                </c:pt>
                <c:pt idx="9201">
                  <c:v>799.01814453492977</c:v>
                </c:pt>
                <c:pt idx="9202">
                  <c:v>799.10217931808302</c:v>
                </c:pt>
                <c:pt idx="9203">
                  <c:v>799.18621380671073</c:v>
                </c:pt>
                <c:pt idx="9204">
                  <c:v>799.27024800084553</c:v>
                </c:pt>
                <c:pt idx="9205">
                  <c:v>799.35428190052176</c:v>
                </c:pt>
                <c:pt idx="9206">
                  <c:v>799.4383155057717</c:v>
                </c:pt>
                <c:pt idx="9207">
                  <c:v>799.52234881662878</c:v>
                </c:pt>
                <c:pt idx="9208">
                  <c:v>799.6063818331246</c:v>
                </c:pt>
                <c:pt idx="9209">
                  <c:v>799.69041455529384</c:v>
                </c:pt>
                <c:pt idx="9210">
                  <c:v>799.77444698316822</c:v>
                </c:pt>
                <c:pt idx="9211">
                  <c:v>799.85847911678218</c:v>
                </c:pt>
                <c:pt idx="9212">
                  <c:v>799.94251095616733</c:v>
                </c:pt>
                <c:pt idx="9213">
                  <c:v>800.02654250135652</c:v>
                </c:pt>
                <c:pt idx="9214">
                  <c:v>800.11057375238681</c:v>
                </c:pt>
                <c:pt idx="9215">
                  <c:v>800.19460470928379</c:v>
                </c:pt>
                <c:pt idx="9216">
                  <c:v>800.27863537208464</c:v>
                </c:pt>
                <c:pt idx="9217">
                  <c:v>800.36266574082299</c:v>
                </c:pt>
                <c:pt idx="9218">
                  <c:v>800.44669581553183</c:v>
                </c:pt>
                <c:pt idx="9219">
                  <c:v>800.53072559624241</c:v>
                </c:pt>
                <c:pt idx="9220">
                  <c:v>800.61475508298759</c:v>
                </c:pt>
                <c:pt idx="9221">
                  <c:v>800.69878427580204</c:v>
                </c:pt>
                <c:pt idx="9222">
                  <c:v>800.78281317471703</c:v>
                </c:pt>
                <c:pt idx="9223">
                  <c:v>800.86684177976417</c:v>
                </c:pt>
                <c:pt idx="9224">
                  <c:v>800.95087009097949</c:v>
                </c:pt>
                <c:pt idx="9225">
                  <c:v>801.03489810839653</c:v>
                </c:pt>
                <c:pt idx="9226">
                  <c:v>801.11892583204383</c:v>
                </c:pt>
                <c:pt idx="9227">
                  <c:v>801.20295326195708</c:v>
                </c:pt>
                <c:pt idx="9228">
                  <c:v>801.28698039816857</c:v>
                </c:pt>
                <c:pt idx="9229">
                  <c:v>801.37100724071195</c:v>
                </c:pt>
                <c:pt idx="9230">
                  <c:v>801.45503378961996</c:v>
                </c:pt>
                <c:pt idx="9231">
                  <c:v>801.53906004492296</c:v>
                </c:pt>
                <c:pt idx="9232">
                  <c:v>801.62308600665654</c:v>
                </c:pt>
                <c:pt idx="9233">
                  <c:v>801.70711167485342</c:v>
                </c:pt>
                <c:pt idx="9234">
                  <c:v>801.791137049545</c:v>
                </c:pt>
                <c:pt idx="9235">
                  <c:v>801.87516213076412</c:v>
                </c:pt>
                <c:pt idx="9236">
                  <c:v>801.95918691854604</c:v>
                </c:pt>
                <c:pt idx="9237">
                  <c:v>802.04321141291871</c:v>
                </c:pt>
                <c:pt idx="9238">
                  <c:v>802.12723561392079</c:v>
                </c:pt>
                <c:pt idx="9239">
                  <c:v>802.21125952158161</c:v>
                </c:pt>
                <c:pt idx="9240">
                  <c:v>802.29528313593448</c:v>
                </c:pt>
                <c:pt idx="9241">
                  <c:v>802.37930645701204</c:v>
                </c:pt>
                <c:pt idx="9242">
                  <c:v>802.46332948484576</c:v>
                </c:pt>
                <c:pt idx="9243">
                  <c:v>802.54735221947271</c:v>
                </c:pt>
                <c:pt idx="9244">
                  <c:v>802.63137466091996</c:v>
                </c:pt>
                <c:pt idx="9245">
                  <c:v>802.71539680922399</c:v>
                </c:pt>
                <c:pt idx="9246">
                  <c:v>802.79941866441766</c:v>
                </c:pt>
                <c:pt idx="9247">
                  <c:v>802.88344022653177</c:v>
                </c:pt>
                <c:pt idx="9248">
                  <c:v>802.96746149559817</c:v>
                </c:pt>
                <c:pt idx="9249">
                  <c:v>803.05148247165459</c:v>
                </c:pt>
                <c:pt idx="9250">
                  <c:v>803.13550315472776</c:v>
                </c:pt>
                <c:pt idx="9251">
                  <c:v>803.21952354485427</c:v>
                </c:pt>
                <c:pt idx="9252">
                  <c:v>803.30354364206653</c:v>
                </c:pt>
                <c:pt idx="9253">
                  <c:v>803.38756344639432</c:v>
                </c:pt>
                <c:pt idx="9254">
                  <c:v>803.47158295787472</c:v>
                </c:pt>
                <c:pt idx="9255">
                  <c:v>803.55560217653522</c:v>
                </c:pt>
                <c:pt idx="9256">
                  <c:v>803.63962110241289</c:v>
                </c:pt>
                <c:pt idx="9257">
                  <c:v>803.72363973553911</c:v>
                </c:pt>
                <c:pt idx="9258">
                  <c:v>803.80765807594355</c:v>
                </c:pt>
                <c:pt idx="9259">
                  <c:v>803.8916761236635</c:v>
                </c:pt>
                <c:pt idx="9260">
                  <c:v>803.9756938787292</c:v>
                </c:pt>
                <c:pt idx="9261">
                  <c:v>804.05971134117397</c:v>
                </c:pt>
                <c:pt idx="9262">
                  <c:v>804.14372851102951</c:v>
                </c:pt>
                <c:pt idx="9263">
                  <c:v>804.227745388328</c:v>
                </c:pt>
                <c:pt idx="9264">
                  <c:v>804.31176197310469</c:v>
                </c:pt>
                <c:pt idx="9265">
                  <c:v>804.39577826538925</c:v>
                </c:pt>
                <c:pt idx="9266">
                  <c:v>804.47979426521522</c:v>
                </c:pt>
                <c:pt idx="9267">
                  <c:v>804.56380997261738</c:v>
                </c:pt>
                <c:pt idx="9268">
                  <c:v>804.64782538762347</c:v>
                </c:pt>
                <c:pt idx="9269">
                  <c:v>804.73184051027033</c:v>
                </c:pt>
                <c:pt idx="9270">
                  <c:v>804.81585534058911</c:v>
                </c:pt>
                <c:pt idx="9271">
                  <c:v>804.89986987861312</c:v>
                </c:pt>
                <c:pt idx="9272">
                  <c:v>804.98388412437453</c:v>
                </c:pt>
                <c:pt idx="9273">
                  <c:v>805.06789807790403</c:v>
                </c:pt>
                <c:pt idx="9274">
                  <c:v>805.15191173923552</c:v>
                </c:pt>
                <c:pt idx="9275">
                  <c:v>805.23592510840263</c:v>
                </c:pt>
                <c:pt idx="9276">
                  <c:v>805.31993818543549</c:v>
                </c:pt>
                <c:pt idx="9277">
                  <c:v>805.40395097036981</c:v>
                </c:pt>
                <c:pt idx="9278">
                  <c:v>805.48796346323479</c:v>
                </c:pt>
                <c:pt idx="9279">
                  <c:v>805.57197566406603</c:v>
                </c:pt>
                <c:pt idx="9280">
                  <c:v>805.65598757289183</c:v>
                </c:pt>
                <c:pt idx="9281">
                  <c:v>805.73999918974948</c:v>
                </c:pt>
                <c:pt idx="9282">
                  <c:v>805.82401051466809</c:v>
                </c:pt>
                <c:pt idx="9283">
                  <c:v>805.90802154768153</c:v>
                </c:pt>
                <c:pt idx="9284">
                  <c:v>805.9920322888222</c:v>
                </c:pt>
                <c:pt idx="9285">
                  <c:v>806.07604273812206</c:v>
                </c:pt>
                <c:pt idx="9286">
                  <c:v>806.16005289561406</c:v>
                </c:pt>
                <c:pt idx="9287">
                  <c:v>806.24406276132913</c:v>
                </c:pt>
                <c:pt idx="9288">
                  <c:v>806.32807233530298</c:v>
                </c:pt>
                <c:pt idx="9289">
                  <c:v>806.41208161756515</c:v>
                </c:pt>
                <c:pt idx="9290">
                  <c:v>806.49609060814805</c:v>
                </c:pt>
                <c:pt idx="9291">
                  <c:v>806.58009930708499</c:v>
                </c:pt>
                <c:pt idx="9292">
                  <c:v>806.66410771441042</c:v>
                </c:pt>
                <c:pt idx="9293">
                  <c:v>806.7481158301531</c:v>
                </c:pt>
                <c:pt idx="9294">
                  <c:v>806.83212365434633</c:v>
                </c:pt>
                <c:pt idx="9295">
                  <c:v>806.91613118702412</c:v>
                </c:pt>
                <c:pt idx="9296">
                  <c:v>807.00013842821636</c:v>
                </c:pt>
                <c:pt idx="9297">
                  <c:v>807.08414537795875</c:v>
                </c:pt>
                <c:pt idx="9298">
                  <c:v>807.16815203628141</c:v>
                </c:pt>
                <c:pt idx="9299">
                  <c:v>807.25215840321539</c:v>
                </c:pt>
                <c:pt idx="9300">
                  <c:v>807.33616447879797</c:v>
                </c:pt>
                <c:pt idx="9301">
                  <c:v>807.42017026305462</c:v>
                </c:pt>
                <c:pt idx="9302">
                  <c:v>807.50417575602455</c:v>
                </c:pt>
                <c:pt idx="9303">
                  <c:v>807.58818095773472</c:v>
                </c:pt>
                <c:pt idx="9304">
                  <c:v>807.67218586821957</c:v>
                </c:pt>
                <c:pt idx="9305">
                  <c:v>807.75619048751207</c:v>
                </c:pt>
                <c:pt idx="9306">
                  <c:v>807.84019481564223</c:v>
                </c:pt>
                <c:pt idx="9307">
                  <c:v>807.92419885264712</c:v>
                </c:pt>
                <c:pt idx="9308">
                  <c:v>808.00820259855345</c:v>
                </c:pt>
                <c:pt idx="9309">
                  <c:v>808.09220605339635</c:v>
                </c:pt>
                <c:pt idx="9310">
                  <c:v>808.1762092172072</c:v>
                </c:pt>
                <c:pt idx="9311">
                  <c:v>808.26021209002045</c:v>
                </c:pt>
                <c:pt idx="9312">
                  <c:v>808.34421467186462</c:v>
                </c:pt>
                <c:pt idx="9313">
                  <c:v>808.42821696277599</c:v>
                </c:pt>
                <c:pt idx="9314">
                  <c:v>808.51221896278332</c:v>
                </c:pt>
                <c:pt idx="9315">
                  <c:v>808.59622067192038</c:v>
                </c:pt>
                <c:pt idx="9316">
                  <c:v>808.68022209021831</c:v>
                </c:pt>
                <c:pt idx="9317">
                  <c:v>808.76422321771258</c:v>
                </c:pt>
                <c:pt idx="9318">
                  <c:v>808.84822405443094</c:v>
                </c:pt>
                <c:pt idx="9319">
                  <c:v>808.93222460040954</c:v>
                </c:pt>
                <c:pt idx="9320">
                  <c:v>809.0162248556785</c:v>
                </c:pt>
                <c:pt idx="9321">
                  <c:v>809.10022482027023</c:v>
                </c:pt>
                <c:pt idx="9322">
                  <c:v>809.18422449421757</c:v>
                </c:pt>
                <c:pt idx="9323">
                  <c:v>809.26822387755158</c:v>
                </c:pt>
                <c:pt idx="9324">
                  <c:v>809.35222297030555</c:v>
                </c:pt>
                <c:pt idx="9325">
                  <c:v>809.43622177251075</c:v>
                </c:pt>
                <c:pt idx="9326">
                  <c:v>809.52022028419947</c:v>
                </c:pt>
                <c:pt idx="9327">
                  <c:v>809.60421850540331</c:v>
                </c:pt>
                <c:pt idx="9328">
                  <c:v>809.68821643615809</c:v>
                </c:pt>
                <c:pt idx="9329">
                  <c:v>809.77221407649154</c:v>
                </c:pt>
                <c:pt idx="9330">
                  <c:v>809.85621142643765</c:v>
                </c:pt>
                <c:pt idx="9331">
                  <c:v>809.9402084860277</c:v>
                </c:pt>
                <c:pt idx="9332">
                  <c:v>810.0242052552951</c:v>
                </c:pt>
                <c:pt idx="9333">
                  <c:v>810.10820173427089</c:v>
                </c:pt>
                <c:pt idx="9334">
                  <c:v>810.19219792298804</c:v>
                </c:pt>
                <c:pt idx="9335">
                  <c:v>810.27619382147611</c:v>
                </c:pt>
                <c:pt idx="9336">
                  <c:v>810.3601894297708</c:v>
                </c:pt>
                <c:pt idx="9337">
                  <c:v>810.44418474790302</c:v>
                </c:pt>
                <c:pt idx="9338">
                  <c:v>810.5281797759053</c:v>
                </c:pt>
                <c:pt idx="9339">
                  <c:v>810.61217451380662</c:v>
                </c:pt>
                <c:pt idx="9340">
                  <c:v>810.69616896164234</c:v>
                </c:pt>
                <c:pt idx="9341">
                  <c:v>810.78016311944259</c:v>
                </c:pt>
                <c:pt idx="9342">
                  <c:v>810.86415698724113</c:v>
                </c:pt>
                <c:pt idx="9343">
                  <c:v>810.94815056506968</c:v>
                </c:pt>
                <c:pt idx="9344">
                  <c:v>811.03214385295837</c:v>
                </c:pt>
                <c:pt idx="9345">
                  <c:v>811.11613685094187</c:v>
                </c:pt>
                <c:pt idx="9346">
                  <c:v>811.20012955905031</c:v>
                </c:pt>
                <c:pt idx="9347">
                  <c:v>811.28412197731745</c:v>
                </c:pt>
                <c:pt idx="9348">
                  <c:v>811.36811410577161</c:v>
                </c:pt>
                <c:pt idx="9349">
                  <c:v>811.4521059444503</c:v>
                </c:pt>
                <c:pt idx="9350">
                  <c:v>811.53609749338011</c:v>
                </c:pt>
                <c:pt idx="9351">
                  <c:v>811.62008875259755</c:v>
                </c:pt>
                <c:pt idx="9352">
                  <c:v>811.70407972213047</c:v>
                </c:pt>
                <c:pt idx="9353">
                  <c:v>811.78807040201377</c:v>
                </c:pt>
                <c:pt idx="9354">
                  <c:v>811.87206079227826</c:v>
                </c:pt>
                <c:pt idx="9355">
                  <c:v>811.95605089295736</c:v>
                </c:pt>
                <c:pt idx="9356">
                  <c:v>812.04004070408166</c:v>
                </c:pt>
                <c:pt idx="9357">
                  <c:v>812.12403022568242</c:v>
                </c:pt>
                <c:pt idx="9358">
                  <c:v>812.20801945779272</c:v>
                </c:pt>
                <c:pt idx="9359">
                  <c:v>812.29200840044518</c:v>
                </c:pt>
                <c:pt idx="9360">
                  <c:v>812.37599705366904</c:v>
                </c:pt>
                <c:pt idx="9361">
                  <c:v>812.45998541750043</c:v>
                </c:pt>
                <c:pt idx="9362">
                  <c:v>812.54397349196699</c:v>
                </c:pt>
                <c:pt idx="9363">
                  <c:v>812.62796127710203</c:v>
                </c:pt>
                <c:pt idx="9364">
                  <c:v>812.71194877293942</c:v>
                </c:pt>
                <c:pt idx="9365">
                  <c:v>812.79593597950782</c:v>
                </c:pt>
                <c:pt idx="9366">
                  <c:v>812.87992289684212</c:v>
                </c:pt>
                <c:pt idx="9367">
                  <c:v>812.9639095249712</c:v>
                </c:pt>
                <c:pt idx="9368">
                  <c:v>813.04789586393076</c:v>
                </c:pt>
                <c:pt idx="9369">
                  <c:v>813.13188191374843</c:v>
                </c:pt>
                <c:pt idx="9370">
                  <c:v>813.2158676744591</c:v>
                </c:pt>
                <c:pt idx="9371">
                  <c:v>813.29985314609371</c:v>
                </c:pt>
                <c:pt idx="9372">
                  <c:v>813.38383832868374</c:v>
                </c:pt>
                <c:pt idx="9373">
                  <c:v>813.46782322226034</c:v>
                </c:pt>
                <c:pt idx="9374">
                  <c:v>813.55180782685829</c:v>
                </c:pt>
                <c:pt idx="9375">
                  <c:v>813.6357921425066</c:v>
                </c:pt>
                <c:pt idx="9376">
                  <c:v>813.71977616923652</c:v>
                </c:pt>
                <c:pt idx="9377">
                  <c:v>813.80375990708274</c:v>
                </c:pt>
                <c:pt idx="9378">
                  <c:v>813.88774335607661</c:v>
                </c:pt>
                <c:pt idx="9379">
                  <c:v>813.97172651624805</c:v>
                </c:pt>
                <c:pt idx="9380">
                  <c:v>814.05570938762799</c:v>
                </c:pt>
                <c:pt idx="9381">
                  <c:v>814.13969197025074</c:v>
                </c:pt>
                <c:pt idx="9382">
                  <c:v>814.22367426414701</c:v>
                </c:pt>
                <c:pt idx="9383">
                  <c:v>814.30765626934942</c:v>
                </c:pt>
                <c:pt idx="9384">
                  <c:v>814.39163798588811</c:v>
                </c:pt>
                <c:pt idx="9385">
                  <c:v>814.4756194137974</c:v>
                </c:pt>
                <c:pt idx="9386">
                  <c:v>814.55960055310697</c:v>
                </c:pt>
                <c:pt idx="9387">
                  <c:v>814.643581403849</c:v>
                </c:pt>
                <c:pt idx="9388">
                  <c:v>814.7275619660536</c:v>
                </c:pt>
                <c:pt idx="9389">
                  <c:v>814.8115422397567</c:v>
                </c:pt>
                <c:pt idx="9390">
                  <c:v>814.89552222498526</c:v>
                </c:pt>
                <c:pt idx="9391">
                  <c:v>814.97950192177518</c:v>
                </c:pt>
                <c:pt idx="9392">
                  <c:v>815.06348133015456</c:v>
                </c:pt>
                <c:pt idx="9393">
                  <c:v>815.14746045015613</c:v>
                </c:pt>
                <c:pt idx="9394">
                  <c:v>815.2314392818148</c:v>
                </c:pt>
                <c:pt idx="9395">
                  <c:v>815.3154178251574</c:v>
                </c:pt>
                <c:pt idx="9396">
                  <c:v>815.39939608021734</c:v>
                </c:pt>
                <c:pt idx="9397">
                  <c:v>815.48337404702852</c:v>
                </c:pt>
                <c:pt idx="9398">
                  <c:v>815.56735172562026</c:v>
                </c:pt>
                <c:pt idx="9399">
                  <c:v>815.65132911602541</c:v>
                </c:pt>
                <c:pt idx="9400">
                  <c:v>815.73530621827399</c:v>
                </c:pt>
                <c:pt idx="9401">
                  <c:v>815.81928303239863</c:v>
                </c:pt>
                <c:pt idx="9402">
                  <c:v>815.90325955843105</c:v>
                </c:pt>
                <c:pt idx="9403">
                  <c:v>815.98723579640352</c:v>
                </c:pt>
                <c:pt idx="9404">
                  <c:v>816.07121174634653</c:v>
                </c:pt>
                <c:pt idx="9405">
                  <c:v>816.15518740829202</c:v>
                </c:pt>
                <c:pt idx="9406">
                  <c:v>816.23916278227193</c:v>
                </c:pt>
                <c:pt idx="9407">
                  <c:v>816.3231378683181</c:v>
                </c:pt>
                <c:pt idx="9408">
                  <c:v>816.40711266646019</c:v>
                </c:pt>
                <c:pt idx="9409">
                  <c:v>816.49108717673232</c:v>
                </c:pt>
                <c:pt idx="9410">
                  <c:v>816.57506139916416</c:v>
                </c:pt>
                <c:pt idx="9411">
                  <c:v>816.65903533378957</c:v>
                </c:pt>
                <c:pt idx="9412">
                  <c:v>816.74300898063814</c:v>
                </c:pt>
                <c:pt idx="9413">
                  <c:v>816.82698233974179</c:v>
                </c:pt>
                <c:pt idx="9414">
                  <c:v>816.91095541113145</c:v>
                </c:pt>
                <c:pt idx="9415">
                  <c:v>816.9949281948401</c:v>
                </c:pt>
                <c:pt idx="9416">
                  <c:v>817.07890069090001</c:v>
                </c:pt>
                <c:pt idx="9417">
                  <c:v>817.16287289933939</c:v>
                </c:pt>
                <c:pt idx="9418">
                  <c:v>817.246844820192</c:v>
                </c:pt>
                <c:pt idx="9419">
                  <c:v>817.33081645348977</c:v>
                </c:pt>
                <c:pt idx="9420">
                  <c:v>817.41478779926501</c:v>
                </c:pt>
                <c:pt idx="9421">
                  <c:v>817.498758857545</c:v>
                </c:pt>
                <c:pt idx="9422">
                  <c:v>817.58272962836554</c:v>
                </c:pt>
                <c:pt idx="9423">
                  <c:v>817.66670011175597</c:v>
                </c:pt>
                <c:pt idx="9424">
                  <c:v>817.75067030774755</c:v>
                </c:pt>
                <c:pt idx="9425">
                  <c:v>817.83464021637451</c:v>
                </c:pt>
                <c:pt idx="9426">
                  <c:v>817.9186098376648</c:v>
                </c:pt>
                <c:pt idx="9427">
                  <c:v>818.00257917165175</c:v>
                </c:pt>
                <c:pt idx="9428">
                  <c:v>818.08654821836717</c:v>
                </c:pt>
                <c:pt idx="9429">
                  <c:v>818.170516977842</c:v>
                </c:pt>
                <c:pt idx="9430">
                  <c:v>818.25448545010545</c:v>
                </c:pt>
                <c:pt idx="9431">
                  <c:v>818.33845363519276</c:v>
                </c:pt>
                <c:pt idx="9432">
                  <c:v>818.42242153313396</c:v>
                </c:pt>
                <c:pt idx="9433">
                  <c:v>818.50638914395961</c:v>
                </c:pt>
                <c:pt idx="9434">
                  <c:v>818.59035646770303</c:v>
                </c:pt>
                <c:pt idx="9435">
                  <c:v>818.67432350439344</c:v>
                </c:pt>
                <c:pt idx="9436">
                  <c:v>818.75829025406131</c:v>
                </c:pt>
                <c:pt idx="9437">
                  <c:v>818.8422567167421</c:v>
                </c:pt>
                <c:pt idx="9438">
                  <c:v>818.92622289246367</c:v>
                </c:pt>
                <c:pt idx="9439">
                  <c:v>819.01018878125956</c:v>
                </c:pt>
                <c:pt idx="9440">
                  <c:v>819.09415438316103</c:v>
                </c:pt>
                <c:pt idx="9441">
                  <c:v>819.17811969819741</c:v>
                </c:pt>
                <c:pt idx="9442">
                  <c:v>819.26208472640042</c:v>
                </c:pt>
                <c:pt idx="9443">
                  <c:v>819.34604946780269</c:v>
                </c:pt>
                <c:pt idx="9444">
                  <c:v>819.43001392243536</c:v>
                </c:pt>
                <c:pt idx="9445">
                  <c:v>819.51397809033199</c:v>
                </c:pt>
                <c:pt idx="9446">
                  <c:v>819.59794197151905</c:v>
                </c:pt>
                <c:pt idx="9447">
                  <c:v>819.68190556603099</c:v>
                </c:pt>
                <c:pt idx="9448">
                  <c:v>819.76586887389919</c:v>
                </c:pt>
                <c:pt idx="9449">
                  <c:v>819.84983189515299</c:v>
                </c:pt>
                <c:pt idx="9450">
                  <c:v>819.933794629825</c:v>
                </c:pt>
                <c:pt idx="9451">
                  <c:v>820.01775707794741</c:v>
                </c:pt>
                <c:pt idx="9452">
                  <c:v>820.10171923955045</c:v>
                </c:pt>
                <c:pt idx="9453">
                  <c:v>820.18568111466652</c:v>
                </c:pt>
                <c:pt idx="9454">
                  <c:v>820.26964270332417</c:v>
                </c:pt>
                <c:pt idx="9455">
                  <c:v>820.3536040055568</c:v>
                </c:pt>
                <c:pt idx="9456">
                  <c:v>820.43756502139581</c:v>
                </c:pt>
                <c:pt idx="9457">
                  <c:v>820.52152575087143</c:v>
                </c:pt>
                <c:pt idx="9458">
                  <c:v>820.60548619401732</c:v>
                </c:pt>
                <c:pt idx="9459">
                  <c:v>820.68944635086063</c:v>
                </c:pt>
                <c:pt idx="9460">
                  <c:v>820.7734062214364</c:v>
                </c:pt>
                <c:pt idx="9461">
                  <c:v>820.85736580577361</c:v>
                </c:pt>
                <c:pt idx="9462">
                  <c:v>820.94132510390409</c:v>
                </c:pt>
                <c:pt idx="9463">
                  <c:v>821.02528411585922</c:v>
                </c:pt>
                <c:pt idx="9464">
                  <c:v>821.10924284167083</c:v>
                </c:pt>
                <c:pt idx="9465">
                  <c:v>821.19320128136928</c:v>
                </c:pt>
                <c:pt idx="9466">
                  <c:v>821.27715943498436</c:v>
                </c:pt>
                <c:pt idx="9467">
                  <c:v>821.36111730255072</c:v>
                </c:pt>
                <c:pt idx="9468">
                  <c:v>821.44507488409681</c:v>
                </c:pt>
                <c:pt idx="9469">
                  <c:v>821.52903217965695</c:v>
                </c:pt>
                <c:pt idx="9470">
                  <c:v>821.61298918925684</c:v>
                </c:pt>
                <c:pt idx="9471">
                  <c:v>821.69694591293285</c:v>
                </c:pt>
                <c:pt idx="9472">
                  <c:v>821.7809023507134</c:v>
                </c:pt>
                <c:pt idx="9473">
                  <c:v>821.8648585026308</c:v>
                </c:pt>
                <c:pt idx="9474">
                  <c:v>821.94881436871424</c:v>
                </c:pt>
                <c:pt idx="9475">
                  <c:v>822.03276994899818</c:v>
                </c:pt>
                <c:pt idx="9476">
                  <c:v>822.11672524351127</c:v>
                </c:pt>
                <c:pt idx="9477">
                  <c:v>822.2006802522867</c:v>
                </c:pt>
                <c:pt idx="9478">
                  <c:v>822.28463497535245</c:v>
                </c:pt>
                <c:pt idx="9479">
                  <c:v>822.36858941274284</c:v>
                </c:pt>
                <c:pt idx="9480">
                  <c:v>822.45254356448618</c:v>
                </c:pt>
                <c:pt idx="9481">
                  <c:v>822.53649743061612</c:v>
                </c:pt>
                <c:pt idx="9482">
                  <c:v>822.62045101116166</c:v>
                </c:pt>
                <c:pt idx="9483">
                  <c:v>822.70440430615554</c:v>
                </c:pt>
                <c:pt idx="9484">
                  <c:v>822.78835731562856</c:v>
                </c:pt>
                <c:pt idx="9485">
                  <c:v>822.87231003961062</c:v>
                </c:pt>
                <c:pt idx="9486">
                  <c:v>822.95626247813414</c:v>
                </c:pt>
                <c:pt idx="9487">
                  <c:v>823.04021463122808</c:v>
                </c:pt>
                <c:pt idx="9488">
                  <c:v>823.12416649892782</c:v>
                </c:pt>
                <c:pt idx="9489">
                  <c:v>823.20811808125916</c:v>
                </c:pt>
                <c:pt idx="9490">
                  <c:v>823.292069378257</c:v>
                </c:pt>
                <c:pt idx="9491">
                  <c:v>823.37602038995078</c:v>
                </c:pt>
                <c:pt idx="9492">
                  <c:v>823.45997111637155</c:v>
                </c:pt>
                <c:pt idx="9493">
                  <c:v>823.54392155754954</c:v>
                </c:pt>
                <c:pt idx="9494">
                  <c:v>823.62787171351818</c:v>
                </c:pt>
                <c:pt idx="9495">
                  <c:v>823.7118215843052</c:v>
                </c:pt>
                <c:pt idx="9496">
                  <c:v>823.79577116994471</c:v>
                </c:pt>
                <c:pt idx="9497">
                  <c:v>823.87972047046662</c:v>
                </c:pt>
                <c:pt idx="9498">
                  <c:v>823.96366948589912</c:v>
                </c:pt>
                <c:pt idx="9499">
                  <c:v>824.04761821627869</c:v>
                </c:pt>
                <c:pt idx="9500">
                  <c:v>824.13156666163263</c:v>
                </c:pt>
                <c:pt idx="9501">
                  <c:v>824.21551482199209</c:v>
                </c:pt>
                <c:pt idx="9502">
                  <c:v>824.29946269738866</c:v>
                </c:pt>
                <c:pt idx="9503">
                  <c:v>824.38341028785521</c:v>
                </c:pt>
                <c:pt idx="9504">
                  <c:v>824.46735759341811</c:v>
                </c:pt>
                <c:pt idx="9505">
                  <c:v>824.5513046141117</c:v>
                </c:pt>
                <c:pt idx="9506">
                  <c:v>824.63525134996667</c:v>
                </c:pt>
                <c:pt idx="9507">
                  <c:v>824.71919780101189</c:v>
                </c:pt>
                <c:pt idx="9508">
                  <c:v>824.80314396728272</c:v>
                </c:pt>
                <c:pt idx="9509">
                  <c:v>824.88708984880452</c:v>
                </c:pt>
                <c:pt idx="9510">
                  <c:v>824.97103544561128</c:v>
                </c:pt>
                <c:pt idx="9511">
                  <c:v>825.05498075773369</c:v>
                </c:pt>
                <c:pt idx="9512">
                  <c:v>825.13892578520347</c:v>
                </c:pt>
                <c:pt idx="9513">
                  <c:v>825.22287052804927</c:v>
                </c:pt>
                <c:pt idx="9514">
                  <c:v>825.30681498630281</c:v>
                </c:pt>
                <c:pt idx="9515">
                  <c:v>825.39075915999683</c:v>
                </c:pt>
                <c:pt idx="9516">
                  <c:v>825.47470304915953</c:v>
                </c:pt>
                <c:pt idx="9517">
                  <c:v>825.55864665382342</c:v>
                </c:pt>
                <c:pt idx="9518">
                  <c:v>825.64258997401839</c:v>
                </c:pt>
                <c:pt idx="9519">
                  <c:v>825.72653300977584</c:v>
                </c:pt>
                <c:pt idx="9520">
                  <c:v>825.81047576112758</c:v>
                </c:pt>
                <c:pt idx="9521">
                  <c:v>825.89441822810159</c:v>
                </c:pt>
                <c:pt idx="9522">
                  <c:v>825.97836041073128</c:v>
                </c:pt>
                <c:pt idx="9523">
                  <c:v>826.06230230904714</c:v>
                </c:pt>
                <c:pt idx="9524">
                  <c:v>826.14624392308042</c:v>
                </c:pt>
                <c:pt idx="9525">
                  <c:v>826.23018525285772</c:v>
                </c:pt>
                <c:pt idx="9526">
                  <c:v>826.31412629841657</c:v>
                </c:pt>
                <c:pt idx="9527">
                  <c:v>826.39806705978333</c:v>
                </c:pt>
                <c:pt idx="9528">
                  <c:v>826.48200753698859</c:v>
                </c:pt>
                <c:pt idx="9529">
                  <c:v>826.56594773006611</c:v>
                </c:pt>
                <c:pt idx="9530">
                  <c:v>826.64988763904535</c:v>
                </c:pt>
                <c:pt idx="9531">
                  <c:v>826.7338272639538</c:v>
                </c:pt>
                <c:pt idx="9532">
                  <c:v>826.81776660482797</c:v>
                </c:pt>
                <c:pt idx="9533">
                  <c:v>826.90170566169525</c:v>
                </c:pt>
                <c:pt idx="9534">
                  <c:v>826.98564443458531</c:v>
                </c:pt>
                <c:pt idx="9535">
                  <c:v>827.06958292353158</c:v>
                </c:pt>
                <c:pt idx="9536">
                  <c:v>827.15352112856328</c:v>
                </c:pt>
                <c:pt idx="9537">
                  <c:v>827.23745904971213</c:v>
                </c:pt>
                <c:pt idx="9538">
                  <c:v>827.32139668700847</c:v>
                </c:pt>
                <c:pt idx="9539">
                  <c:v>827.40533404048222</c:v>
                </c:pt>
                <c:pt idx="9540">
                  <c:v>827.48927111016474</c:v>
                </c:pt>
                <c:pt idx="9541">
                  <c:v>827.57320789608718</c:v>
                </c:pt>
                <c:pt idx="9542">
                  <c:v>827.65714439827923</c:v>
                </c:pt>
                <c:pt idx="9543">
                  <c:v>827.74108061677168</c:v>
                </c:pt>
                <c:pt idx="9544">
                  <c:v>827.82501655159672</c:v>
                </c:pt>
                <c:pt idx="9545">
                  <c:v>827.90895220278185</c:v>
                </c:pt>
                <c:pt idx="9546">
                  <c:v>827.99288757036231</c:v>
                </c:pt>
                <c:pt idx="9547">
                  <c:v>828.07682265436597</c:v>
                </c:pt>
                <c:pt idx="9548">
                  <c:v>828.16075745482362</c:v>
                </c:pt>
                <c:pt idx="9549">
                  <c:v>828.24469197176484</c:v>
                </c:pt>
                <c:pt idx="9550">
                  <c:v>828.32862620522246</c:v>
                </c:pt>
                <c:pt idx="9551">
                  <c:v>828.41256015522572</c:v>
                </c:pt>
                <c:pt idx="9552">
                  <c:v>828.49649382180621</c:v>
                </c:pt>
                <c:pt idx="9553">
                  <c:v>828.58042720499373</c:v>
                </c:pt>
                <c:pt idx="9554">
                  <c:v>828.66436030481952</c:v>
                </c:pt>
                <c:pt idx="9555">
                  <c:v>828.74829312131351</c:v>
                </c:pt>
                <c:pt idx="9556">
                  <c:v>828.83222565450751</c:v>
                </c:pt>
                <c:pt idx="9557">
                  <c:v>828.91615790443018</c:v>
                </c:pt>
                <c:pt idx="9558">
                  <c:v>829.00008987111607</c:v>
                </c:pt>
                <c:pt idx="9559">
                  <c:v>829.08402155458975</c:v>
                </c:pt>
                <c:pt idx="9560">
                  <c:v>829.16795295488589</c:v>
                </c:pt>
                <c:pt idx="9561">
                  <c:v>829.25188407203484</c:v>
                </c:pt>
                <c:pt idx="9562">
                  <c:v>829.33581490606764</c:v>
                </c:pt>
                <c:pt idx="9563">
                  <c:v>829.41974545701157</c:v>
                </c:pt>
                <c:pt idx="9564">
                  <c:v>829.50367572489881</c:v>
                </c:pt>
                <c:pt idx="9565">
                  <c:v>829.58760570976347</c:v>
                </c:pt>
                <c:pt idx="9566">
                  <c:v>829.67153541163043</c:v>
                </c:pt>
                <c:pt idx="9567">
                  <c:v>829.75546483053301</c:v>
                </c:pt>
                <c:pt idx="9568">
                  <c:v>829.83939396650317</c:v>
                </c:pt>
                <c:pt idx="9569">
                  <c:v>829.92332281956988</c:v>
                </c:pt>
                <c:pt idx="9570">
                  <c:v>830.0072513897627</c:v>
                </c:pt>
                <c:pt idx="9571">
                  <c:v>830.09117967711245</c:v>
                </c:pt>
                <c:pt idx="9572">
                  <c:v>830.17510768165084</c:v>
                </c:pt>
                <c:pt idx="9573">
                  <c:v>830.25903540340812</c:v>
                </c:pt>
                <c:pt idx="9574">
                  <c:v>830.34296284241464</c:v>
                </c:pt>
                <c:pt idx="9575">
                  <c:v>830.4268899987004</c:v>
                </c:pt>
                <c:pt idx="9576">
                  <c:v>830.51081687229509</c:v>
                </c:pt>
                <c:pt idx="9577">
                  <c:v>830.5947434632327</c:v>
                </c:pt>
                <c:pt idx="9578">
                  <c:v>830.67866977153835</c:v>
                </c:pt>
                <c:pt idx="9579">
                  <c:v>830.76259579724706</c:v>
                </c:pt>
                <c:pt idx="9580">
                  <c:v>830.84652154038827</c:v>
                </c:pt>
                <c:pt idx="9581">
                  <c:v>830.93044700098903</c:v>
                </c:pt>
                <c:pt idx="9582">
                  <c:v>831.01437217908472</c:v>
                </c:pt>
                <c:pt idx="9583">
                  <c:v>831.09829707470442</c:v>
                </c:pt>
                <c:pt idx="9584">
                  <c:v>831.18222168787599</c:v>
                </c:pt>
                <c:pt idx="9585">
                  <c:v>831.26614601863298</c:v>
                </c:pt>
                <c:pt idx="9586">
                  <c:v>831.35007006700232</c:v>
                </c:pt>
                <c:pt idx="9587">
                  <c:v>831.43399383301892</c:v>
                </c:pt>
                <c:pt idx="9588">
                  <c:v>831.5179173167096</c:v>
                </c:pt>
                <c:pt idx="9589">
                  <c:v>831.60184051810484</c:v>
                </c:pt>
                <c:pt idx="9590">
                  <c:v>831.68576343723748</c:v>
                </c:pt>
                <c:pt idx="9591">
                  <c:v>831.76968607413608</c:v>
                </c:pt>
                <c:pt idx="9592">
                  <c:v>831.85360842883131</c:v>
                </c:pt>
                <c:pt idx="9593">
                  <c:v>831.93753050135399</c:v>
                </c:pt>
                <c:pt idx="9594">
                  <c:v>832.02145229173402</c:v>
                </c:pt>
                <c:pt idx="9595">
                  <c:v>832.10537380000221</c:v>
                </c:pt>
                <c:pt idx="9596">
                  <c:v>832.18929502618801</c:v>
                </c:pt>
                <c:pt idx="9597">
                  <c:v>832.27321597032301</c:v>
                </c:pt>
                <c:pt idx="9598">
                  <c:v>832.35713663243666</c:v>
                </c:pt>
                <c:pt idx="9599">
                  <c:v>832.44105701256046</c:v>
                </c:pt>
                <c:pt idx="9600">
                  <c:v>832.52497711072181</c:v>
                </c:pt>
                <c:pt idx="9601">
                  <c:v>832.60889692695457</c:v>
                </c:pt>
                <c:pt idx="9602">
                  <c:v>832.69281646128582</c:v>
                </c:pt>
                <c:pt idx="9603">
                  <c:v>832.77673571374942</c:v>
                </c:pt>
                <c:pt idx="9604">
                  <c:v>832.860654684373</c:v>
                </c:pt>
                <c:pt idx="9605">
                  <c:v>832.94457337318795</c:v>
                </c:pt>
                <c:pt idx="9606">
                  <c:v>833.02849178022416</c:v>
                </c:pt>
                <c:pt idx="9607">
                  <c:v>833.11240990551164</c:v>
                </c:pt>
                <c:pt idx="9608">
                  <c:v>833.19632774908018</c:v>
                </c:pt>
                <c:pt idx="9609">
                  <c:v>833.28024531096298</c:v>
                </c:pt>
                <c:pt idx="9610">
                  <c:v>833.36416259118607</c:v>
                </c:pt>
                <c:pt idx="9611">
                  <c:v>833.44807958978299</c:v>
                </c:pt>
                <c:pt idx="9612">
                  <c:v>833.53199630678353</c:v>
                </c:pt>
                <c:pt idx="9613">
                  <c:v>833.6159127422153</c:v>
                </c:pt>
                <c:pt idx="9614">
                  <c:v>833.69982889611197</c:v>
                </c:pt>
                <c:pt idx="9615">
                  <c:v>833.78374476850081</c:v>
                </c:pt>
                <c:pt idx="9616">
                  <c:v>833.86766035941434</c:v>
                </c:pt>
                <c:pt idx="9617">
                  <c:v>833.95157566888236</c:v>
                </c:pt>
                <c:pt idx="9618">
                  <c:v>834.03549069693508</c:v>
                </c:pt>
                <c:pt idx="9619">
                  <c:v>834.11940544360107</c:v>
                </c:pt>
                <c:pt idx="9620">
                  <c:v>834.20331990891304</c:v>
                </c:pt>
                <c:pt idx="9621">
                  <c:v>834.28723409289773</c:v>
                </c:pt>
                <c:pt idx="9622">
                  <c:v>834.37114799558822</c:v>
                </c:pt>
                <c:pt idx="9623">
                  <c:v>834.45506161701451</c:v>
                </c:pt>
                <c:pt idx="9624">
                  <c:v>834.53897495720571</c:v>
                </c:pt>
                <c:pt idx="9625">
                  <c:v>834.622888016194</c:v>
                </c:pt>
                <c:pt idx="9626">
                  <c:v>834.70680079400529</c:v>
                </c:pt>
                <c:pt idx="9627">
                  <c:v>834.79071329067358</c:v>
                </c:pt>
                <c:pt idx="9628">
                  <c:v>834.87462550623002</c:v>
                </c:pt>
                <c:pt idx="9629">
                  <c:v>834.95853744070041</c:v>
                </c:pt>
                <c:pt idx="9630">
                  <c:v>835.04244909411602</c:v>
                </c:pt>
                <c:pt idx="9631">
                  <c:v>835.12636046650982</c:v>
                </c:pt>
                <c:pt idx="9632">
                  <c:v>835.21027155790932</c:v>
                </c:pt>
                <c:pt idx="9633">
                  <c:v>835.29418236834556</c:v>
                </c:pt>
                <c:pt idx="9634">
                  <c:v>835.37809289784866</c:v>
                </c:pt>
                <c:pt idx="9635">
                  <c:v>835.46200314644807</c:v>
                </c:pt>
                <c:pt idx="9636">
                  <c:v>835.54591311417539</c:v>
                </c:pt>
                <c:pt idx="9637">
                  <c:v>835.62982280105928</c:v>
                </c:pt>
                <c:pt idx="9638">
                  <c:v>835.71373220712951</c:v>
                </c:pt>
                <c:pt idx="9639">
                  <c:v>835.79764133241804</c:v>
                </c:pt>
                <c:pt idx="9640">
                  <c:v>835.88155017695362</c:v>
                </c:pt>
                <c:pt idx="9641">
                  <c:v>835.96545874076401</c:v>
                </c:pt>
                <c:pt idx="9642">
                  <c:v>836.04936702388557</c:v>
                </c:pt>
                <c:pt idx="9643">
                  <c:v>836.13327502634172</c:v>
                </c:pt>
                <c:pt idx="9644">
                  <c:v>836.2171827481676</c:v>
                </c:pt>
                <c:pt idx="9645">
                  <c:v>836.30109018938947</c:v>
                </c:pt>
                <c:pt idx="9646">
                  <c:v>836.38499735003836</c:v>
                </c:pt>
                <c:pt idx="9647">
                  <c:v>836.46890423014599</c:v>
                </c:pt>
                <c:pt idx="9648">
                  <c:v>836.55281082973954</c:v>
                </c:pt>
                <c:pt idx="9649">
                  <c:v>836.63671714885209</c:v>
                </c:pt>
                <c:pt idx="9650">
                  <c:v>836.72062318751034</c:v>
                </c:pt>
                <c:pt idx="9651">
                  <c:v>836.8045289457483</c:v>
                </c:pt>
                <c:pt idx="9652">
                  <c:v>836.88843442359303</c:v>
                </c:pt>
                <c:pt idx="9653">
                  <c:v>836.97233962107623</c:v>
                </c:pt>
                <c:pt idx="9654">
                  <c:v>837.05624453822543</c:v>
                </c:pt>
                <c:pt idx="9655">
                  <c:v>837.14014917507245</c:v>
                </c:pt>
                <c:pt idx="9656">
                  <c:v>837.22405353164663</c:v>
                </c:pt>
                <c:pt idx="9657">
                  <c:v>837.3079576079798</c:v>
                </c:pt>
                <c:pt idx="9658">
                  <c:v>837.39186140409845</c:v>
                </c:pt>
                <c:pt idx="9659">
                  <c:v>837.47576492003452</c:v>
                </c:pt>
                <c:pt idx="9660">
                  <c:v>837.55966815581883</c:v>
                </c:pt>
                <c:pt idx="9661">
                  <c:v>837.64357111147967</c:v>
                </c:pt>
                <c:pt idx="9662">
                  <c:v>837.72747378704844</c:v>
                </c:pt>
                <c:pt idx="9663">
                  <c:v>837.81137618255286</c:v>
                </c:pt>
                <c:pt idx="9664">
                  <c:v>837.89527829802603</c:v>
                </c:pt>
                <c:pt idx="9665">
                  <c:v>837.97918013349442</c:v>
                </c:pt>
                <c:pt idx="9666">
                  <c:v>838.06308168898977</c:v>
                </c:pt>
                <c:pt idx="9667">
                  <c:v>838.1469829645431</c:v>
                </c:pt>
                <c:pt idx="9668">
                  <c:v>838.23088396018204</c:v>
                </c:pt>
                <c:pt idx="9669">
                  <c:v>838.31478467593718</c:v>
                </c:pt>
                <c:pt idx="9670">
                  <c:v>838.39868511183795</c:v>
                </c:pt>
                <c:pt idx="9671">
                  <c:v>838.48258526791722</c:v>
                </c:pt>
                <c:pt idx="9672">
                  <c:v>838.56648514420056</c:v>
                </c:pt>
                <c:pt idx="9673">
                  <c:v>838.65038474071957</c:v>
                </c:pt>
                <c:pt idx="9674">
                  <c:v>838.73428405750542</c:v>
                </c:pt>
                <c:pt idx="9675">
                  <c:v>838.8181830945872</c:v>
                </c:pt>
                <c:pt idx="9676">
                  <c:v>838.9020818519931</c:v>
                </c:pt>
                <c:pt idx="9677">
                  <c:v>838.98598032975531</c:v>
                </c:pt>
                <c:pt idx="9678">
                  <c:v>839.06987852790235</c:v>
                </c:pt>
                <c:pt idx="9679">
                  <c:v>839.15377644646435</c:v>
                </c:pt>
                <c:pt idx="9680">
                  <c:v>839.23767408547167</c:v>
                </c:pt>
                <c:pt idx="9681">
                  <c:v>839.32157144495238</c:v>
                </c:pt>
                <c:pt idx="9682">
                  <c:v>839.40546852493799</c:v>
                </c:pt>
                <c:pt idx="9683">
                  <c:v>839.48936532545736</c:v>
                </c:pt>
                <c:pt idx="9684">
                  <c:v>839.57326184654005</c:v>
                </c:pt>
                <c:pt idx="9685">
                  <c:v>839.65715808821767</c:v>
                </c:pt>
                <c:pt idx="9686">
                  <c:v>839.74105405051966</c:v>
                </c:pt>
                <c:pt idx="9687">
                  <c:v>839.82494973347389</c:v>
                </c:pt>
                <c:pt idx="9688">
                  <c:v>839.90884513711103</c:v>
                </c:pt>
                <c:pt idx="9689">
                  <c:v>839.99274026146156</c:v>
                </c:pt>
                <c:pt idx="9690">
                  <c:v>840.07663510655425</c:v>
                </c:pt>
                <c:pt idx="9691">
                  <c:v>840.16052967241899</c:v>
                </c:pt>
                <c:pt idx="9692">
                  <c:v>840.24442395908602</c:v>
                </c:pt>
                <c:pt idx="9693">
                  <c:v>840.32831796658456</c:v>
                </c:pt>
                <c:pt idx="9694">
                  <c:v>840.41221169494531</c:v>
                </c:pt>
                <c:pt idx="9695">
                  <c:v>840.49610514419737</c:v>
                </c:pt>
                <c:pt idx="9696">
                  <c:v>840.57999831436996</c:v>
                </c:pt>
                <c:pt idx="9697">
                  <c:v>840.66389120549263</c:v>
                </c:pt>
                <c:pt idx="9698">
                  <c:v>840.74778381759495</c:v>
                </c:pt>
                <c:pt idx="9699">
                  <c:v>840.83167615071034</c:v>
                </c:pt>
                <c:pt idx="9700">
                  <c:v>840.91556820486244</c:v>
                </c:pt>
                <c:pt idx="9701">
                  <c:v>840.99945998008559</c:v>
                </c:pt>
                <c:pt idx="9702">
                  <c:v>841.08335147640844</c:v>
                </c:pt>
                <c:pt idx="9703">
                  <c:v>841.16724269385895</c:v>
                </c:pt>
                <c:pt idx="9704">
                  <c:v>841.25113363246783</c:v>
                </c:pt>
                <c:pt idx="9705">
                  <c:v>841.33502429226348</c:v>
                </c:pt>
                <c:pt idx="9706">
                  <c:v>841.41891467328082</c:v>
                </c:pt>
                <c:pt idx="9707">
                  <c:v>841.50280477554202</c:v>
                </c:pt>
                <c:pt idx="9708">
                  <c:v>841.58669459908242</c:v>
                </c:pt>
                <c:pt idx="9709">
                  <c:v>841.67058414392852</c:v>
                </c:pt>
                <c:pt idx="9710">
                  <c:v>841.75447341010965</c:v>
                </c:pt>
                <c:pt idx="9711">
                  <c:v>841.83836239765822</c:v>
                </c:pt>
                <c:pt idx="9712">
                  <c:v>841.92225110660229</c:v>
                </c:pt>
                <c:pt idx="9713">
                  <c:v>842.00613953697132</c:v>
                </c:pt>
                <c:pt idx="9714">
                  <c:v>842.09002768879543</c:v>
                </c:pt>
                <c:pt idx="9715">
                  <c:v>842.17391556210441</c:v>
                </c:pt>
                <c:pt idx="9716">
                  <c:v>842.25780315692634</c:v>
                </c:pt>
                <c:pt idx="9717">
                  <c:v>842.34169047329124</c:v>
                </c:pt>
                <c:pt idx="9718">
                  <c:v>842.42557751123115</c:v>
                </c:pt>
                <c:pt idx="9719">
                  <c:v>842.50946427077201</c:v>
                </c:pt>
                <c:pt idx="9720">
                  <c:v>842.59335075194645</c:v>
                </c:pt>
                <c:pt idx="9721">
                  <c:v>842.67723695478196</c:v>
                </c:pt>
                <c:pt idx="9722">
                  <c:v>842.76112287930937</c:v>
                </c:pt>
                <c:pt idx="9723">
                  <c:v>842.84500852555743</c:v>
                </c:pt>
                <c:pt idx="9724">
                  <c:v>842.92889389355594</c:v>
                </c:pt>
                <c:pt idx="9725">
                  <c:v>843.01277898333376</c:v>
                </c:pt>
                <c:pt idx="9726">
                  <c:v>843.09666379492296</c:v>
                </c:pt>
                <c:pt idx="9727">
                  <c:v>843.18054832835071</c:v>
                </c:pt>
                <c:pt idx="9728">
                  <c:v>843.26443258364554</c:v>
                </c:pt>
                <c:pt idx="9729">
                  <c:v>843.34831656083827</c:v>
                </c:pt>
                <c:pt idx="9730">
                  <c:v>843.43220025996084</c:v>
                </c:pt>
                <c:pt idx="9731">
                  <c:v>843.51608368103882</c:v>
                </c:pt>
                <c:pt idx="9732">
                  <c:v>843.59996682410542</c:v>
                </c:pt>
                <c:pt idx="9733">
                  <c:v>843.68384968918542</c:v>
                </c:pt>
                <c:pt idx="9734">
                  <c:v>843.76773227631145</c:v>
                </c:pt>
                <c:pt idx="9735">
                  <c:v>843.85161458551374</c:v>
                </c:pt>
                <c:pt idx="9736">
                  <c:v>843.93549661682118</c:v>
                </c:pt>
                <c:pt idx="9737">
                  <c:v>844.01937837026162</c:v>
                </c:pt>
                <c:pt idx="9738">
                  <c:v>844.1032598458637</c:v>
                </c:pt>
                <c:pt idx="9739">
                  <c:v>844.18714104366097</c:v>
                </c:pt>
                <c:pt idx="9740">
                  <c:v>844.27102196368003</c:v>
                </c:pt>
                <c:pt idx="9741">
                  <c:v>844.35490260595088</c:v>
                </c:pt>
                <c:pt idx="9742">
                  <c:v>844.43878297050298</c:v>
                </c:pt>
                <c:pt idx="9743">
                  <c:v>844.52266305736418</c:v>
                </c:pt>
                <c:pt idx="9744">
                  <c:v>844.606542866567</c:v>
                </c:pt>
                <c:pt idx="9745">
                  <c:v>844.69042239813825</c:v>
                </c:pt>
                <c:pt idx="9746">
                  <c:v>844.77430165211001</c:v>
                </c:pt>
                <c:pt idx="9747">
                  <c:v>844.85818062850956</c:v>
                </c:pt>
                <c:pt idx="9748">
                  <c:v>844.94205932736418</c:v>
                </c:pt>
                <c:pt idx="9749">
                  <c:v>845.025937748709</c:v>
                </c:pt>
                <c:pt idx="9750">
                  <c:v>845.10981589256846</c:v>
                </c:pt>
                <c:pt idx="9751">
                  <c:v>845.19369375897315</c:v>
                </c:pt>
                <c:pt idx="9752">
                  <c:v>845.27757134795502</c:v>
                </c:pt>
                <c:pt idx="9753">
                  <c:v>845.36144865954179</c:v>
                </c:pt>
                <c:pt idx="9754">
                  <c:v>845.44532569375929</c:v>
                </c:pt>
                <c:pt idx="9755">
                  <c:v>845.5292024506432</c:v>
                </c:pt>
                <c:pt idx="9756">
                  <c:v>845.61307893021808</c:v>
                </c:pt>
                <c:pt idx="9757">
                  <c:v>845.69695513251554</c:v>
                </c:pt>
                <c:pt idx="9758">
                  <c:v>845.78083105756434</c:v>
                </c:pt>
                <c:pt idx="9759">
                  <c:v>845.86470670539143</c:v>
                </c:pt>
                <c:pt idx="9760">
                  <c:v>845.94858207603124</c:v>
                </c:pt>
                <c:pt idx="9761">
                  <c:v>846.0324571695096</c:v>
                </c:pt>
                <c:pt idx="9762">
                  <c:v>846.11633198585662</c:v>
                </c:pt>
                <c:pt idx="9763">
                  <c:v>846.20020652509982</c:v>
                </c:pt>
                <c:pt idx="9764">
                  <c:v>846.28408078727148</c:v>
                </c:pt>
                <c:pt idx="9765">
                  <c:v>846.36795477239832</c:v>
                </c:pt>
                <c:pt idx="9766">
                  <c:v>846.45182848051309</c:v>
                </c:pt>
                <c:pt idx="9767">
                  <c:v>846.5357019116426</c:v>
                </c:pt>
                <c:pt idx="9768">
                  <c:v>846.61957506581416</c:v>
                </c:pt>
                <c:pt idx="9769">
                  <c:v>846.70344794306095</c:v>
                </c:pt>
                <c:pt idx="9770">
                  <c:v>846.78732054340912</c:v>
                </c:pt>
                <c:pt idx="9771">
                  <c:v>846.87119286689074</c:v>
                </c:pt>
                <c:pt idx="9772">
                  <c:v>846.95506491353331</c:v>
                </c:pt>
                <c:pt idx="9773">
                  <c:v>847.03893668336559</c:v>
                </c:pt>
                <c:pt idx="9774">
                  <c:v>847.12280817641886</c:v>
                </c:pt>
                <c:pt idx="9775">
                  <c:v>847.20667939272096</c:v>
                </c:pt>
                <c:pt idx="9776">
                  <c:v>847.29055033230054</c:v>
                </c:pt>
                <c:pt idx="9777">
                  <c:v>847.37442099518626</c:v>
                </c:pt>
                <c:pt idx="9778">
                  <c:v>847.45829138141039</c:v>
                </c:pt>
                <c:pt idx="9779">
                  <c:v>847.54216149100216</c:v>
                </c:pt>
                <c:pt idx="9780">
                  <c:v>847.62603132398704</c:v>
                </c:pt>
                <c:pt idx="9781">
                  <c:v>847.70990088039582</c:v>
                </c:pt>
                <c:pt idx="9782">
                  <c:v>847.79377016025751</c:v>
                </c:pt>
                <c:pt idx="9783">
                  <c:v>847.87763916360188</c:v>
                </c:pt>
                <c:pt idx="9784">
                  <c:v>847.96150789045919</c:v>
                </c:pt>
                <c:pt idx="9785">
                  <c:v>848.0453763408575</c:v>
                </c:pt>
                <c:pt idx="9786">
                  <c:v>848.12924451482559</c:v>
                </c:pt>
                <c:pt idx="9787">
                  <c:v>848.21311241239266</c:v>
                </c:pt>
                <c:pt idx="9788">
                  <c:v>848.29698003358897</c:v>
                </c:pt>
                <c:pt idx="9789">
                  <c:v>848.38084737844201</c:v>
                </c:pt>
                <c:pt idx="9790">
                  <c:v>848.46471444698182</c:v>
                </c:pt>
                <c:pt idx="9791">
                  <c:v>848.54858123923702</c:v>
                </c:pt>
                <c:pt idx="9792">
                  <c:v>848.63244775523674</c:v>
                </c:pt>
                <c:pt idx="9793">
                  <c:v>848.71631399501132</c:v>
                </c:pt>
                <c:pt idx="9794">
                  <c:v>848.800179958591</c:v>
                </c:pt>
                <c:pt idx="9795">
                  <c:v>848.88404564600035</c:v>
                </c:pt>
                <c:pt idx="9796">
                  <c:v>848.96791105727243</c:v>
                </c:pt>
                <c:pt idx="9797">
                  <c:v>849.05177619243352</c:v>
                </c:pt>
                <c:pt idx="9798">
                  <c:v>849.13564105151625</c:v>
                </c:pt>
                <c:pt idx="9799">
                  <c:v>849.21950563454561</c:v>
                </c:pt>
                <c:pt idx="9800">
                  <c:v>849.3033699415538</c:v>
                </c:pt>
                <c:pt idx="9801">
                  <c:v>849.38723397257058</c:v>
                </c:pt>
                <c:pt idx="9802">
                  <c:v>849.47109772761974</c:v>
                </c:pt>
                <c:pt idx="9803">
                  <c:v>849.55496120673683</c:v>
                </c:pt>
                <c:pt idx="9804">
                  <c:v>849.63882440994644</c:v>
                </c:pt>
                <c:pt idx="9805">
                  <c:v>849.72268733727958</c:v>
                </c:pt>
                <c:pt idx="9806">
                  <c:v>849.80654998876446</c:v>
                </c:pt>
                <c:pt idx="9807">
                  <c:v>849.89041236442984</c:v>
                </c:pt>
                <c:pt idx="9808">
                  <c:v>849.9742744643064</c:v>
                </c:pt>
                <c:pt idx="9809">
                  <c:v>850.05813628842225</c:v>
                </c:pt>
                <c:pt idx="9810">
                  <c:v>850.1419978368051</c:v>
                </c:pt>
                <c:pt idx="9811">
                  <c:v>850.22585910948806</c:v>
                </c:pt>
                <c:pt idx="9812">
                  <c:v>850.30972010649441</c:v>
                </c:pt>
                <c:pt idx="9813">
                  <c:v>850.39358082785702</c:v>
                </c:pt>
                <c:pt idx="9814">
                  <c:v>850.47744127360352</c:v>
                </c:pt>
                <c:pt idx="9815">
                  <c:v>850.56130144376266</c:v>
                </c:pt>
                <c:pt idx="9816">
                  <c:v>850.64516133836673</c:v>
                </c:pt>
                <c:pt idx="9817">
                  <c:v>850.72902095743802</c:v>
                </c:pt>
                <c:pt idx="9818">
                  <c:v>850.81288030101223</c:v>
                </c:pt>
                <c:pt idx="9819">
                  <c:v>850.89673936911504</c:v>
                </c:pt>
                <c:pt idx="9820">
                  <c:v>850.98059816177658</c:v>
                </c:pt>
                <c:pt idx="9821">
                  <c:v>851.06445667902358</c:v>
                </c:pt>
                <c:pt idx="9822">
                  <c:v>851.14831492088797</c:v>
                </c:pt>
                <c:pt idx="9823">
                  <c:v>851.23217288739511</c:v>
                </c:pt>
                <c:pt idx="9824">
                  <c:v>851.31603057857683</c:v>
                </c:pt>
                <c:pt idx="9825">
                  <c:v>851.3998879944611</c:v>
                </c:pt>
                <c:pt idx="9826">
                  <c:v>851.48374513507895</c:v>
                </c:pt>
                <c:pt idx="9827">
                  <c:v>851.56760200045699</c:v>
                </c:pt>
                <c:pt idx="9828">
                  <c:v>851.65145859062409</c:v>
                </c:pt>
                <c:pt idx="9829">
                  <c:v>851.73531490560902</c:v>
                </c:pt>
                <c:pt idx="9830">
                  <c:v>851.8191709454419</c:v>
                </c:pt>
                <c:pt idx="9831">
                  <c:v>851.90302671015115</c:v>
                </c:pt>
                <c:pt idx="9832">
                  <c:v>851.98688219976464</c:v>
                </c:pt>
                <c:pt idx="9833">
                  <c:v>852.070737414311</c:v>
                </c:pt>
                <c:pt idx="9834">
                  <c:v>852.15459235382139</c:v>
                </c:pt>
                <c:pt idx="9835">
                  <c:v>852.23844701832445</c:v>
                </c:pt>
                <c:pt idx="9836">
                  <c:v>852.3223014078477</c:v>
                </c:pt>
                <c:pt idx="9837">
                  <c:v>852.40615552242036</c:v>
                </c:pt>
                <c:pt idx="9838">
                  <c:v>852.49000936207199</c:v>
                </c:pt>
                <c:pt idx="9839">
                  <c:v>852.57386292682895</c:v>
                </c:pt>
                <c:pt idx="9840">
                  <c:v>852.65771621672206</c:v>
                </c:pt>
                <c:pt idx="9841">
                  <c:v>852.74156923178214</c:v>
                </c:pt>
                <c:pt idx="9842">
                  <c:v>852.82542197203327</c:v>
                </c:pt>
                <c:pt idx="9843">
                  <c:v>852.90927443750843</c:v>
                </c:pt>
                <c:pt idx="9844">
                  <c:v>852.99312662823479</c:v>
                </c:pt>
                <c:pt idx="9845">
                  <c:v>853.07697854424055</c:v>
                </c:pt>
                <c:pt idx="9846">
                  <c:v>853.1608301855573</c:v>
                </c:pt>
                <c:pt idx="9847">
                  <c:v>853.24468155220904</c:v>
                </c:pt>
                <c:pt idx="9848">
                  <c:v>853.32853264422886</c:v>
                </c:pt>
                <c:pt idx="9849">
                  <c:v>853.41238346164255</c:v>
                </c:pt>
                <c:pt idx="9850">
                  <c:v>853.49623400448104</c:v>
                </c:pt>
                <c:pt idx="9851">
                  <c:v>853.58008427277218</c:v>
                </c:pt>
                <c:pt idx="9852">
                  <c:v>853.66393426654565</c:v>
                </c:pt>
                <c:pt idx="9853">
                  <c:v>853.74778398582839</c:v>
                </c:pt>
                <c:pt idx="9854">
                  <c:v>853.83163343065053</c:v>
                </c:pt>
                <c:pt idx="9855">
                  <c:v>853.91548260104025</c:v>
                </c:pt>
                <c:pt idx="9856">
                  <c:v>853.99933149702633</c:v>
                </c:pt>
                <c:pt idx="9857">
                  <c:v>854.08318011863798</c:v>
                </c:pt>
                <c:pt idx="9858">
                  <c:v>854.16702846590533</c:v>
                </c:pt>
                <c:pt idx="9859">
                  <c:v>854.25087653885464</c:v>
                </c:pt>
                <c:pt idx="9860">
                  <c:v>854.33472433751342</c:v>
                </c:pt>
                <c:pt idx="9861">
                  <c:v>854.41857186191487</c:v>
                </c:pt>
                <c:pt idx="9862">
                  <c:v>854.50241911208332</c:v>
                </c:pt>
                <c:pt idx="9863">
                  <c:v>854.58626608805139</c:v>
                </c:pt>
                <c:pt idx="9864">
                  <c:v>854.67011278984478</c:v>
                </c:pt>
                <c:pt idx="9865">
                  <c:v>854.75395921749202</c:v>
                </c:pt>
                <c:pt idx="9866">
                  <c:v>854.8378053710245</c:v>
                </c:pt>
                <c:pt idx="9867">
                  <c:v>854.92165125046904</c:v>
                </c:pt>
                <c:pt idx="9868">
                  <c:v>855.00549685585531</c:v>
                </c:pt>
                <c:pt idx="9869">
                  <c:v>855.08934218720901</c:v>
                </c:pt>
                <c:pt idx="9870">
                  <c:v>855.17318724456402</c:v>
                </c:pt>
                <c:pt idx="9871">
                  <c:v>855.25703202794386</c:v>
                </c:pt>
                <c:pt idx="9872">
                  <c:v>855.34087653737947</c:v>
                </c:pt>
                <c:pt idx="9873">
                  <c:v>855.4247207729012</c:v>
                </c:pt>
                <c:pt idx="9874">
                  <c:v>855.50856473453462</c:v>
                </c:pt>
                <c:pt idx="9875">
                  <c:v>855.59240842230884</c:v>
                </c:pt>
                <c:pt idx="9876">
                  <c:v>855.67625183625614</c:v>
                </c:pt>
                <c:pt idx="9877">
                  <c:v>855.76009497639882</c:v>
                </c:pt>
                <c:pt idx="9878">
                  <c:v>855.84393784277142</c:v>
                </c:pt>
                <c:pt idx="9879">
                  <c:v>855.92778043539795</c:v>
                </c:pt>
                <c:pt idx="9880">
                  <c:v>856.01162275431113</c:v>
                </c:pt>
                <c:pt idx="9881">
                  <c:v>856.09546479953701</c:v>
                </c:pt>
                <c:pt idx="9882">
                  <c:v>856.17930657110503</c:v>
                </c:pt>
                <c:pt idx="9883">
                  <c:v>856.26314806904202</c:v>
                </c:pt>
                <c:pt idx="9884">
                  <c:v>856.34698929337799</c:v>
                </c:pt>
                <c:pt idx="9885">
                  <c:v>856.43083024414352</c:v>
                </c:pt>
                <c:pt idx="9886">
                  <c:v>856.51467092136443</c:v>
                </c:pt>
                <c:pt idx="9887">
                  <c:v>856.5985113250689</c:v>
                </c:pt>
                <c:pt idx="9888">
                  <c:v>856.68235145528797</c:v>
                </c:pt>
                <c:pt idx="9889">
                  <c:v>856.76619131204802</c:v>
                </c:pt>
                <c:pt idx="9890">
                  <c:v>856.85003089537861</c:v>
                </c:pt>
                <c:pt idx="9891">
                  <c:v>856.93387020530804</c:v>
                </c:pt>
                <c:pt idx="9892">
                  <c:v>857.01770924186701</c:v>
                </c:pt>
                <c:pt idx="9893">
                  <c:v>857.10154800507883</c:v>
                </c:pt>
                <c:pt idx="9894">
                  <c:v>857.18538649497623</c:v>
                </c:pt>
                <c:pt idx="9895">
                  <c:v>857.26922471158628</c:v>
                </c:pt>
                <c:pt idx="9896">
                  <c:v>857.35306265493932</c:v>
                </c:pt>
                <c:pt idx="9897">
                  <c:v>857.43690032506049</c:v>
                </c:pt>
                <c:pt idx="9898">
                  <c:v>857.52073772198003</c:v>
                </c:pt>
                <c:pt idx="9899">
                  <c:v>857.60457484572817</c:v>
                </c:pt>
                <c:pt idx="9900">
                  <c:v>857.68841169633174</c:v>
                </c:pt>
                <c:pt idx="9901">
                  <c:v>857.77224827381883</c:v>
                </c:pt>
                <c:pt idx="9902">
                  <c:v>857.85608457821763</c:v>
                </c:pt>
                <c:pt idx="9903">
                  <c:v>857.93992060955873</c:v>
                </c:pt>
                <c:pt idx="9904">
                  <c:v>858.02375636786701</c:v>
                </c:pt>
                <c:pt idx="9905">
                  <c:v>858.1075918531734</c:v>
                </c:pt>
                <c:pt idx="9906">
                  <c:v>858.19142706550701</c:v>
                </c:pt>
                <c:pt idx="9907">
                  <c:v>858.27526200489569</c:v>
                </c:pt>
                <c:pt idx="9908">
                  <c:v>858.35909667136764</c:v>
                </c:pt>
                <c:pt idx="9909">
                  <c:v>858.44293106495047</c:v>
                </c:pt>
                <c:pt idx="9910">
                  <c:v>858.52676518567296</c:v>
                </c:pt>
                <c:pt idx="9911">
                  <c:v>858.61059903356443</c:v>
                </c:pt>
                <c:pt idx="9912">
                  <c:v>858.69443260865296</c:v>
                </c:pt>
                <c:pt idx="9913">
                  <c:v>858.77826591096664</c:v>
                </c:pt>
                <c:pt idx="9914">
                  <c:v>858.86209894053206</c:v>
                </c:pt>
                <c:pt idx="9915">
                  <c:v>858.94593169738175</c:v>
                </c:pt>
                <c:pt idx="9916">
                  <c:v>859.02976418154128</c:v>
                </c:pt>
                <c:pt idx="9917">
                  <c:v>859.11359639303987</c:v>
                </c:pt>
                <c:pt idx="9918">
                  <c:v>859.19742833190389</c:v>
                </c:pt>
                <c:pt idx="9919">
                  <c:v>859.28125999816541</c:v>
                </c:pt>
                <c:pt idx="9920">
                  <c:v>859.36509139185</c:v>
                </c:pt>
                <c:pt idx="9921">
                  <c:v>859.44892251298779</c:v>
                </c:pt>
                <c:pt idx="9922">
                  <c:v>859.53275336160561</c:v>
                </c:pt>
                <c:pt idx="9923">
                  <c:v>859.61658393773098</c:v>
                </c:pt>
                <c:pt idx="9924">
                  <c:v>859.70041424139697</c:v>
                </c:pt>
                <c:pt idx="9925">
                  <c:v>859.78424427262598</c:v>
                </c:pt>
                <c:pt idx="9926">
                  <c:v>859.86807403145099</c:v>
                </c:pt>
                <c:pt idx="9927">
                  <c:v>859.95190351789665</c:v>
                </c:pt>
                <c:pt idx="9928">
                  <c:v>860.03573273199243</c:v>
                </c:pt>
                <c:pt idx="9929">
                  <c:v>860.11956167376911</c:v>
                </c:pt>
                <c:pt idx="9930">
                  <c:v>860.20339034325218</c:v>
                </c:pt>
                <c:pt idx="9931">
                  <c:v>860.28721874047108</c:v>
                </c:pt>
                <c:pt idx="9932">
                  <c:v>860.37104686545376</c:v>
                </c:pt>
                <c:pt idx="9933">
                  <c:v>860.45487471822844</c:v>
                </c:pt>
                <c:pt idx="9934">
                  <c:v>860.53870229882375</c:v>
                </c:pt>
                <c:pt idx="9935">
                  <c:v>860.62252960726698</c:v>
                </c:pt>
                <c:pt idx="9936">
                  <c:v>860.70635664358815</c:v>
                </c:pt>
                <c:pt idx="9937">
                  <c:v>860.79018340781545</c:v>
                </c:pt>
                <c:pt idx="9938">
                  <c:v>860.87400989997536</c:v>
                </c:pt>
                <c:pt idx="9939">
                  <c:v>860.95783612009552</c:v>
                </c:pt>
                <c:pt idx="9940">
                  <c:v>861.04166206820798</c:v>
                </c:pt>
                <c:pt idx="9941">
                  <c:v>861.12548774433867</c:v>
                </c:pt>
                <c:pt idx="9942">
                  <c:v>861.20931314851441</c:v>
                </c:pt>
                <c:pt idx="9943">
                  <c:v>861.29313828076602</c:v>
                </c:pt>
                <c:pt idx="9944">
                  <c:v>861.37696314112043</c:v>
                </c:pt>
                <c:pt idx="9945">
                  <c:v>861.46078772960698</c:v>
                </c:pt>
                <c:pt idx="9946">
                  <c:v>861.54461204625227</c:v>
                </c:pt>
                <c:pt idx="9947">
                  <c:v>861.62843609108427</c:v>
                </c:pt>
                <c:pt idx="9948">
                  <c:v>861.71225986413288</c:v>
                </c:pt>
                <c:pt idx="9949">
                  <c:v>861.79608336542606</c:v>
                </c:pt>
                <c:pt idx="9950">
                  <c:v>861.87990659499144</c:v>
                </c:pt>
                <c:pt idx="9951">
                  <c:v>861.96372955285767</c:v>
                </c:pt>
                <c:pt idx="9952">
                  <c:v>862.04755223905102</c:v>
                </c:pt>
                <c:pt idx="9953">
                  <c:v>862.13137465360228</c:v>
                </c:pt>
                <c:pt idx="9954">
                  <c:v>862.21519679653807</c:v>
                </c:pt>
                <c:pt idx="9955">
                  <c:v>862.29901866788703</c:v>
                </c:pt>
                <c:pt idx="9956">
                  <c:v>862.38284026767803</c:v>
                </c:pt>
                <c:pt idx="9957">
                  <c:v>862.46666159593713</c:v>
                </c:pt>
                <c:pt idx="9958">
                  <c:v>862.55048265269545</c:v>
                </c:pt>
                <c:pt idx="9959">
                  <c:v>862.63430343797961</c:v>
                </c:pt>
                <c:pt idx="9960">
                  <c:v>862.71812395181632</c:v>
                </c:pt>
                <c:pt idx="9961">
                  <c:v>862.80194419423526</c:v>
                </c:pt>
                <c:pt idx="9962">
                  <c:v>862.88576416526439</c:v>
                </c:pt>
                <c:pt idx="9963">
                  <c:v>862.96958386493282</c:v>
                </c:pt>
                <c:pt idx="9964">
                  <c:v>863.05340329326657</c:v>
                </c:pt>
                <c:pt idx="9965">
                  <c:v>863.13722245029533</c:v>
                </c:pt>
                <c:pt idx="9966">
                  <c:v>863.22104133604603</c:v>
                </c:pt>
                <c:pt idx="9967">
                  <c:v>863.30485995054721</c:v>
                </c:pt>
                <c:pt idx="9968">
                  <c:v>863.38867829382843</c:v>
                </c:pt>
                <c:pt idx="9969">
                  <c:v>863.47249636591732</c:v>
                </c:pt>
                <c:pt idx="9970">
                  <c:v>863.55631416684014</c:v>
                </c:pt>
                <c:pt idx="9971">
                  <c:v>863.64013169662405</c:v>
                </c:pt>
                <c:pt idx="9972">
                  <c:v>863.72394895530203</c:v>
                </c:pt>
                <c:pt idx="9973">
                  <c:v>863.80776594289728</c:v>
                </c:pt>
                <c:pt idx="9974">
                  <c:v>863.89158265944081</c:v>
                </c:pt>
                <c:pt idx="9975">
                  <c:v>863.97539910495846</c:v>
                </c:pt>
                <c:pt idx="9976">
                  <c:v>864.05921527948044</c:v>
                </c:pt>
                <c:pt idx="9977">
                  <c:v>864.14303118303269</c:v>
                </c:pt>
                <c:pt idx="9978">
                  <c:v>864.22684681564567</c:v>
                </c:pt>
                <c:pt idx="9979">
                  <c:v>864.31066217734644</c:v>
                </c:pt>
                <c:pt idx="9980">
                  <c:v>864.39447726816081</c:v>
                </c:pt>
                <c:pt idx="9981">
                  <c:v>864.47829208811902</c:v>
                </c:pt>
                <c:pt idx="9982">
                  <c:v>864.56210663724994</c:v>
                </c:pt>
                <c:pt idx="9983">
                  <c:v>864.64592091557927</c:v>
                </c:pt>
                <c:pt idx="9984">
                  <c:v>864.72973492313645</c:v>
                </c:pt>
                <c:pt idx="9985">
                  <c:v>864.81354865994899</c:v>
                </c:pt>
                <c:pt idx="9986">
                  <c:v>864.89736212604487</c:v>
                </c:pt>
                <c:pt idx="9987">
                  <c:v>864.98117532145159</c:v>
                </c:pt>
                <c:pt idx="9988">
                  <c:v>865.06498824619871</c:v>
                </c:pt>
                <c:pt idx="9989">
                  <c:v>865.14880090031352</c:v>
                </c:pt>
                <c:pt idx="9990">
                  <c:v>865.23261328382341</c:v>
                </c:pt>
                <c:pt idx="9991">
                  <c:v>865.31642539675556</c:v>
                </c:pt>
                <c:pt idx="9992">
                  <c:v>865.40023723914032</c:v>
                </c:pt>
                <c:pt idx="9993">
                  <c:v>865.48404881100305</c:v>
                </c:pt>
                <c:pt idx="9994">
                  <c:v>865.56786011237489</c:v>
                </c:pt>
                <c:pt idx="9995">
                  <c:v>865.65167114327926</c:v>
                </c:pt>
                <c:pt idx="9996">
                  <c:v>865.73548190374765</c:v>
                </c:pt>
                <c:pt idx="9997">
                  <c:v>865.81929239380827</c:v>
                </c:pt>
                <c:pt idx="9998">
                  <c:v>865.90310261348532</c:v>
                </c:pt>
                <c:pt idx="9999">
                  <c:v>865.98691256281063</c:v>
                </c:pt>
                <c:pt idx="10000">
                  <c:v>866.07072224181104</c:v>
                </c:pt>
                <c:pt idx="10001">
                  <c:v>866.15453165051315</c:v>
                </c:pt>
                <c:pt idx="10002">
                  <c:v>866.23834078894777</c:v>
                </c:pt>
                <c:pt idx="10003">
                  <c:v>866.32214965713831</c:v>
                </c:pt>
                <c:pt idx="10004">
                  <c:v>866.40595825511468</c:v>
                </c:pt>
                <c:pt idx="10005">
                  <c:v>866.4897665829061</c:v>
                </c:pt>
                <c:pt idx="10006">
                  <c:v>866.57357464054041</c:v>
                </c:pt>
                <c:pt idx="10007">
                  <c:v>866.65738242804582</c:v>
                </c:pt>
                <c:pt idx="10008">
                  <c:v>866.74118994544517</c:v>
                </c:pt>
                <c:pt idx="10009">
                  <c:v>866.8249971927728</c:v>
                </c:pt>
                <c:pt idx="10010">
                  <c:v>866.90880417005383</c:v>
                </c:pt>
                <c:pt idx="10011">
                  <c:v>866.99261087731566</c:v>
                </c:pt>
                <c:pt idx="10012">
                  <c:v>867.07641731458614</c:v>
                </c:pt>
                <c:pt idx="10013">
                  <c:v>867.16022348189495</c:v>
                </c:pt>
                <c:pt idx="10014">
                  <c:v>867.24402937926675</c:v>
                </c:pt>
                <c:pt idx="10015">
                  <c:v>867.32783500673202</c:v>
                </c:pt>
                <c:pt idx="10016">
                  <c:v>867.41164036431758</c:v>
                </c:pt>
                <c:pt idx="10017">
                  <c:v>867.49544545205231</c:v>
                </c:pt>
                <c:pt idx="10018">
                  <c:v>867.57925026996361</c:v>
                </c:pt>
                <c:pt idx="10019">
                  <c:v>867.66305481807706</c:v>
                </c:pt>
                <c:pt idx="10020">
                  <c:v>867.74685909642267</c:v>
                </c:pt>
                <c:pt idx="10021">
                  <c:v>867.83066310502807</c:v>
                </c:pt>
                <c:pt idx="10022">
                  <c:v>867.91446684392031</c:v>
                </c:pt>
                <c:pt idx="10023">
                  <c:v>867.99827031312805</c:v>
                </c:pt>
                <c:pt idx="10024">
                  <c:v>868.08207351267959</c:v>
                </c:pt>
                <c:pt idx="10025">
                  <c:v>868.16587644259914</c:v>
                </c:pt>
                <c:pt idx="10026">
                  <c:v>868.24967910291798</c:v>
                </c:pt>
                <c:pt idx="10027">
                  <c:v>868.33348149366441</c:v>
                </c:pt>
                <c:pt idx="10028">
                  <c:v>868.41728361486241</c:v>
                </c:pt>
                <c:pt idx="10029">
                  <c:v>868.50108546654303</c:v>
                </c:pt>
                <c:pt idx="10030">
                  <c:v>868.58488704873275</c:v>
                </c:pt>
                <c:pt idx="10031">
                  <c:v>868.66868836146034</c:v>
                </c:pt>
                <c:pt idx="10032">
                  <c:v>868.7524894047524</c:v>
                </c:pt>
                <c:pt idx="10033">
                  <c:v>868.83629017863643</c:v>
                </c:pt>
                <c:pt idx="10034">
                  <c:v>868.92009068314042</c:v>
                </c:pt>
                <c:pt idx="10035">
                  <c:v>869.00389091829425</c:v>
                </c:pt>
                <c:pt idx="10036">
                  <c:v>869.08769088412191</c:v>
                </c:pt>
                <c:pt idx="10037">
                  <c:v>869.17149058065343</c:v>
                </c:pt>
                <c:pt idx="10038">
                  <c:v>869.25529000791641</c:v>
                </c:pt>
                <c:pt idx="10039">
                  <c:v>869.33908916593703</c:v>
                </c:pt>
                <c:pt idx="10040">
                  <c:v>869.42288805474641</c:v>
                </c:pt>
                <c:pt idx="10041">
                  <c:v>869.50668667436753</c:v>
                </c:pt>
                <c:pt idx="10042">
                  <c:v>869.59048502482983</c:v>
                </c:pt>
                <c:pt idx="10043">
                  <c:v>869.67428310616356</c:v>
                </c:pt>
                <c:pt idx="10044">
                  <c:v>869.75808091839281</c:v>
                </c:pt>
                <c:pt idx="10045">
                  <c:v>869.84187846154703</c:v>
                </c:pt>
                <c:pt idx="10046">
                  <c:v>869.925675735656</c:v>
                </c:pt>
                <c:pt idx="10047">
                  <c:v>870.00947274074156</c:v>
                </c:pt>
                <c:pt idx="10048">
                  <c:v>870.09326947683701</c:v>
                </c:pt>
                <c:pt idx="10049">
                  <c:v>870.17706594396668</c:v>
                </c:pt>
                <c:pt idx="10050">
                  <c:v>870.26086214215889</c:v>
                </c:pt>
                <c:pt idx="10051">
                  <c:v>870.34465807144477</c:v>
                </c:pt>
                <c:pt idx="10052">
                  <c:v>870.4284537318448</c:v>
                </c:pt>
                <c:pt idx="10053">
                  <c:v>870.51224912339239</c:v>
                </c:pt>
                <c:pt idx="10054">
                  <c:v>870.59604424611541</c:v>
                </c:pt>
                <c:pt idx="10055">
                  <c:v>870.67983910003534</c:v>
                </c:pt>
                <c:pt idx="10056">
                  <c:v>870.7636336851856</c:v>
                </c:pt>
                <c:pt idx="10057">
                  <c:v>870.84742800159279</c:v>
                </c:pt>
                <c:pt idx="10058">
                  <c:v>870.93122204928432</c:v>
                </c:pt>
                <c:pt idx="10059">
                  <c:v>871.01501582828496</c:v>
                </c:pt>
                <c:pt idx="10060">
                  <c:v>871.09880933862598</c:v>
                </c:pt>
                <c:pt idx="10061">
                  <c:v>871.18260258033308</c:v>
                </c:pt>
                <c:pt idx="10062">
                  <c:v>871.26639555343399</c:v>
                </c:pt>
                <c:pt idx="10063">
                  <c:v>871.35018825795544</c:v>
                </c:pt>
                <c:pt idx="10064">
                  <c:v>871.43398069392777</c:v>
                </c:pt>
                <c:pt idx="10065">
                  <c:v>871.51777286137542</c:v>
                </c:pt>
                <c:pt idx="10066">
                  <c:v>871.60156476032944</c:v>
                </c:pt>
                <c:pt idx="10067">
                  <c:v>871.68535639081415</c:v>
                </c:pt>
                <c:pt idx="10068">
                  <c:v>871.76914775285695</c:v>
                </c:pt>
                <c:pt idx="10069">
                  <c:v>871.8529388464874</c:v>
                </c:pt>
                <c:pt idx="10070">
                  <c:v>871.93672967173109</c:v>
                </c:pt>
                <c:pt idx="10071">
                  <c:v>872.02052022861858</c:v>
                </c:pt>
                <c:pt idx="10072">
                  <c:v>872.10431051717455</c:v>
                </c:pt>
                <c:pt idx="10073">
                  <c:v>872.18810053742618</c:v>
                </c:pt>
                <c:pt idx="10074">
                  <c:v>872.27189028940359</c:v>
                </c:pt>
                <c:pt idx="10075">
                  <c:v>872.35567977313167</c:v>
                </c:pt>
                <c:pt idx="10076">
                  <c:v>872.43946898864067</c:v>
                </c:pt>
                <c:pt idx="10077">
                  <c:v>872.52325793595583</c:v>
                </c:pt>
                <c:pt idx="10078">
                  <c:v>872.60704661510374</c:v>
                </c:pt>
                <c:pt idx="10079">
                  <c:v>872.69083502611443</c:v>
                </c:pt>
                <c:pt idx="10080">
                  <c:v>872.77462316901426</c:v>
                </c:pt>
                <c:pt idx="10081">
                  <c:v>872.85841104383019</c:v>
                </c:pt>
                <c:pt idx="10082">
                  <c:v>872.94219865059006</c:v>
                </c:pt>
                <c:pt idx="10083">
                  <c:v>873.02598598932252</c:v>
                </c:pt>
                <c:pt idx="10084">
                  <c:v>873.10977306005373</c:v>
                </c:pt>
                <c:pt idx="10085">
                  <c:v>873.19355986281175</c:v>
                </c:pt>
                <c:pt idx="10086">
                  <c:v>873.27734639762184</c:v>
                </c:pt>
                <c:pt idx="10087">
                  <c:v>873.36113266451468</c:v>
                </c:pt>
                <c:pt idx="10088">
                  <c:v>873.44491866351541</c:v>
                </c:pt>
                <c:pt idx="10089">
                  <c:v>873.52870439465232</c:v>
                </c:pt>
                <c:pt idx="10090">
                  <c:v>873.61248985795407</c:v>
                </c:pt>
                <c:pt idx="10091">
                  <c:v>873.69627505344431</c:v>
                </c:pt>
                <c:pt idx="10092">
                  <c:v>873.78005998115304</c:v>
                </c:pt>
                <c:pt idx="10093">
                  <c:v>873.86384464110859</c:v>
                </c:pt>
                <c:pt idx="10094">
                  <c:v>873.94762903333594</c:v>
                </c:pt>
                <c:pt idx="10095">
                  <c:v>874.03141315786502</c:v>
                </c:pt>
                <c:pt idx="10096">
                  <c:v>874.11519701472128</c:v>
                </c:pt>
                <c:pt idx="10097">
                  <c:v>874.19898060393257</c:v>
                </c:pt>
                <c:pt idx="10098">
                  <c:v>874.28276392552834</c:v>
                </c:pt>
                <c:pt idx="10099">
                  <c:v>874.36654697952963</c:v>
                </c:pt>
                <c:pt idx="10100">
                  <c:v>874.45032976597167</c:v>
                </c:pt>
                <c:pt idx="10101">
                  <c:v>874.53411228487812</c:v>
                </c:pt>
                <c:pt idx="10102">
                  <c:v>874.61789453627443</c:v>
                </c:pt>
                <c:pt idx="10103">
                  <c:v>874.70167652019245</c:v>
                </c:pt>
                <c:pt idx="10104">
                  <c:v>874.78545823665536</c:v>
                </c:pt>
                <c:pt idx="10105">
                  <c:v>874.86923968569158</c:v>
                </c:pt>
                <c:pt idx="10106">
                  <c:v>874.9530208673292</c:v>
                </c:pt>
                <c:pt idx="10107">
                  <c:v>875.03680178159698</c:v>
                </c:pt>
                <c:pt idx="10108">
                  <c:v>875.12058242851856</c:v>
                </c:pt>
                <c:pt idx="10109">
                  <c:v>875.20436280812453</c:v>
                </c:pt>
                <c:pt idx="10110">
                  <c:v>875.28814292044103</c:v>
                </c:pt>
                <c:pt idx="10111">
                  <c:v>875.37192276549433</c:v>
                </c:pt>
                <c:pt idx="10112">
                  <c:v>875.45570234331228</c:v>
                </c:pt>
                <c:pt idx="10113">
                  <c:v>875.53948165392353</c:v>
                </c:pt>
                <c:pt idx="10114">
                  <c:v>875.6232606973532</c:v>
                </c:pt>
                <c:pt idx="10115">
                  <c:v>875.70703947363165</c:v>
                </c:pt>
                <c:pt idx="10116">
                  <c:v>875.79081798278298</c:v>
                </c:pt>
                <c:pt idx="10117">
                  <c:v>875.87459622483505</c:v>
                </c:pt>
                <c:pt idx="10118">
                  <c:v>875.95837419981513</c:v>
                </c:pt>
                <c:pt idx="10119">
                  <c:v>876.04215190775199</c:v>
                </c:pt>
                <c:pt idx="10120">
                  <c:v>876.12592934867359</c:v>
                </c:pt>
                <c:pt idx="10121">
                  <c:v>876.20970652260348</c:v>
                </c:pt>
                <c:pt idx="10122">
                  <c:v>876.29348342957064</c:v>
                </c:pt>
                <c:pt idx="10123">
                  <c:v>876.37726006960258</c:v>
                </c:pt>
                <c:pt idx="10124">
                  <c:v>876.4610364427275</c:v>
                </c:pt>
                <c:pt idx="10125">
                  <c:v>876.54481254897155</c:v>
                </c:pt>
                <c:pt idx="10126">
                  <c:v>876.62858838836053</c:v>
                </c:pt>
                <c:pt idx="10127">
                  <c:v>876.71236396092513</c:v>
                </c:pt>
                <c:pt idx="10128">
                  <c:v>876.79613926668856</c:v>
                </c:pt>
                <c:pt idx="10129">
                  <c:v>876.8799143056807</c:v>
                </c:pt>
                <c:pt idx="10130">
                  <c:v>876.96368907792839</c:v>
                </c:pt>
                <c:pt idx="10131">
                  <c:v>877.04746358345687</c:v>
                </c:pt>
                <c:pt idx="10132">
                  <c:v>877.13123782229684</c:v>
                </c:pt>
                <c:pt idx="10133">
                  <c:v>877.21501179447296</c:v>
                </c:pt>
                <c:pt idx="10134">
                  <c:v>877.29878550001195</c:v>
                </c:pt>
                <c:pt idx="10135">
                  <c:v>877.38255893894234</c:v>
                </c:pt>
                <c:pt idx="10136">
                  <c:v>877.46633211129097</c:v>
                </c:pt>
                <c:pt idx="10137">
                  <c:v>877.55010501708534</c:v>
                </c:pt>
                <c:pt idx="10138">
                  <c:v>877.63387765635332</c:v>
                </c:pt>
                <c:pt idx="10139">
                  <c:v>877.71765002911843</c:v>
                </c:pt>
                <c:pt idx="10140">
                  <c:v>877.80142213540955</c:v>
                </c:pt>
                <c:pt idx="10141">
                  <c:v>877.88519397525704</c:v>
                </c:pt>
                <c:pt idx="10142">
                  <c:v>877.96896554868454</c:v>
                </c:pt>
                <c:pt idx="10143">
                  <c:v>878.05273685572013</c:v>
                </c:pt>
                <c:pt idx="10144">
                  <c:v>878.1365078963928</c:v>
                </c:pt>
                <c:pt idx="10145">
                  <c:v>878.22027867072438</c:v>
                </c:pt>
                <c:pt idx="10146">
                  <c:v>878.3040491787466</c:v>
                </c:pt>
                <c:pt idx="10147">
                  <c:v>878.3878194204857</c:v>
                </c:pt>
                <c:pt idx="10148">
                  <c:v>878.47158939596761</c:v>
                </c:pt>
                <c:pt idx="10149">
                  <c:v>878.55535910522156</c:v>
                </c:pt>
                <c:pt idx="10150">
                  <c:v>878.63912854827265</c:v>
                </c:pt>
                <c:pt idx="10151">
                  <c:v>878.72289772514762</c:v>
                </c:pt>
                <c:pt idx="10152">
                  <c:v>878.80666663587431</c:v>
                </c:pt>
                <c:pt idx="10153">
                  <c:v>878.89043528048251</c:v>
                </c:pt>
                <c:pt idx="10154">
                  <c:v>878.97420365899404</c:v>
                </c:pt>
                <c:pt idx="10155">
                  <c:v>879.05797177143961</c:v>
                </c:pt>
                <c:pt idx="10156">
                  <c:v>879.14173961784434</c:v>
                </c:pt>
                <c:pt idx="10157">
                  <c:v>879.22550719823607</c:v>
                </c:pt>
                <c:pt idx="10158">
                  <c:v>879.30927451264404</c:v>
                </c:pt>
                <c:pt idx="10159">
                  <c:v>879.39304156109131</c:v>
                </c:pt>
                <c:pt idx="10160">
                  <c:v>879.47680834360722</c:v>
                </c:pt>
                <c:pt idx="10161">
                  <c:v>879.56057486021768</c:v>
                </c:pt>
                <c:pt idx="10162">
                  <c:v>879.64434111095056</c:v>
                </c:pt>
                <c:pt idx="10163">
                  <c:v>879.72810709583348</c:v>
                </c:pt>
                <c:pt idx="10164">
                  <c:v>879.81187281489258</c:v>
                </c:pt>
                <c:pt idx="10165">
                  <c:v>879.89563826815458</c:v>
                </c:pt>
                <c:pt idx="10166">
                  <c:v>879.97940345564768</c:v>
                </c:pt>
                <c:pt idx="10167">
                  <c:v>880.06316837739575</c:v>
                </c:pt>
                <c:pt idx="10168">
                  <c:v>880.14693303342904</c:v>
                </c:pt>
                <c:pt idx="10169">
                  <c:v>880.23069742377413</c:v>
                </c:pt>
                <c:pt idx="10170">
                  <c:v>880.31446154845605</c:v>
                </c:pt>
                <c:pt idx="10171">
                  <c:v>880.39822540750481</c:v>
                </c:pt>
                <c:pt idx="10172">
                  <c:v>880.4819890009453</c:v>
                </c:pt>
                <c:pt idx="10173">
                  <c:v>880.56575232880255</c:v>
                </c:pt>
                <c:pt idx="10174">
                  <c:v>880.64951539110939</c:v>
                </c:pt>
                <c:pt idx="10175">
                  <c:v>880.73327818788619</c:v>
                </c:pt>
                <c:pt idx="10176">
                  <c:v>880.81704071916351</c:v>
                </c:pt>
                <c:pt idx="10177">
                  <c:v>880.90080298496673</c:v>
                </c:pt>
                <c:pt idx="10178">
                  <c:v>880.98456498532539</c:v>
                </c:pt>
                <c:pt idx="10179">
                  <c:v>881.06832672026349</c:v>
                </c:pt>
                <c:pt idx="10180">
                  <c:v>881.15208818980932</c:v>
                </c:pt>
                <c:pt idx="10181">
                  <c:v>881.23584939398938</c:v>
                </c:pt>
                <c:pt idx="10182">
                  <c:v>881.3196103328321</c:v>
                </c:pt>
                <c:pt idx="10183">
                  <c:v>881.40337100636305</c:v>
                </c:pt>
                <c:pt idx="10184">
                  <c:v>881.48713141460667</c:v>
                </c:pt>
                <c:pt idx="10185">
                  <c:v>881.57089155759354</c:v>
                </c:pt>
                <c:pt idx="10186">
                  <c:v>881.6546514353488</c:v>
                </c:pt>
                <c:pt idx="10187">
                  <c:v>881.73841104790051</c:v>
                </c:pt>
                <c:pt idx="10188">
                  <c:v>881.82217039527461</c:v>
                </c:pt>
                <c:pt idx="10189">
                  <c:v>881.90592947749758</c:v>
                </c:pt>
                <c:pt idx="10190">
                  <c:v>881.98968829459966</c:v>
                </c:pt>
                <c:pt idx="10191">
                  <c:v>882.073446846602</c:v>
                </c:pt>
                <c:pt idx="10192">
                  <c:v>882.15720513353392</c:v>
                </c:pt>
                <c:pt idx="10193">
                  <c:v>882.24096315542522</c:v>
                </c:pt>
                <c:pt idx="10194">
                  <c:v>882.32472091229999</c:v>
                </c:pt>
                <c:pt idx="10195">
                  <c:v>882.40847840418405</c:v>
                </c:pt>
                <c:pt idx="10196">
                  <c:v>882.49223563110661</c:v>
                </c:pt>
                <c:pt idx="10197">
                  <c:v>882.57599259309222</c:v>
                </c:pt>
                <c:pt idx="10198">
                  <c:v>882.65974929016897</c:v>
                </c:pt>
                <c:pt idx="10199">
                  <c:v>882.74350572236358</c:v>
                </c:pt>
                <c:pt idx="10200">
                  <c:v>882.82726188970537</c:v>
                </c:pt>
                <c:pt idx="10201">
                  <c:v>882.91101779221458</c:v>
                </c:pt>
                <c:pt idx="10202">
                  <c:v>882.99477342992532</c:v>
                </c:pt>
                <c:pt idx="10203">
                  <c:v>883.07852880285998</c:v>
                </c:pt>
                <c:pt idx="10204">
                  <c:v>883.16228391104596</c:v>
                </c:pt>
                <c:pt idx="10205">
                  <c:v>883.24603875451112</c:v>
                </c:pt>
                <c:pt idx="10206">
                  <c:v>883.3297933332816</c:v>
                </c:pt>
                <c:pt idx="10207">
                  <c:v>883.41354764738435</c:v>
                </c:pt>
                <c:pt idx="10208">
                  <c:v>883.49730169684517</c:v>
                </c:pt>
                <c:pt idx="10209">
                  <c:v>883.5810554816934</c:v>
                </c:pt>
                <c:pt idx="10210">
                  <c:v>883.66480900195256</c:v>
                </c:pt>
                <c:pt idx="10211">
                  <c:v>883.74856225765166</c:v>
                </c:pt>
                <c:pt idx="10212">
                  <c:v>883.83231524881626</c:v>
                </c:pt>
                <c:pt idx="10213">
                  <c:v>883.91606797547308</c:v>
                </c:pt>
                <c:pt idx="10214">
                  <c:v>883.99982043765135</c:v>
                </c:pt>
                <c:pt idx="10215">
                  <c:v>884.08357263537448</c:v>
                </c:pt>
                <c:pt idx="10216">
                  <c:v>884.16732456867101</c:v>
                </c:pt>
                <c:pt idx="10217">
                  <c:v>884.25107623756583</c:v>
                </c:pt>
                <c:pt idx="10218">
                  <c:v>884.33482764208645</c:v>
                </c:pt>
                <c:pt idx="10219">
                  <c:v>884.41857878226222</c:v>
                </c:pt>
                <c:pt idx="10220">
                  <c:v>884.50232965811665</c:v>
                </c:pt>
                <c:pt idx="10221">
                  <c:v>884.58608026967852</c:v>
                </c:pt>
                <c:pt idx="10222">
                  <c:v>884.66983061697204</c:v>
                </c:pt>
                <c:pt idx="10223">
                  <c:v>884.75358070002505</c:v>
                </c:pt>
                <c:pt idx="10224">
                  <c:v>884.83733051886668</c:v>
                </c:pt>
                <c:pt idx="10225">
                  <c:v>884.92108007351942</c:v>
                </c:pt>
                <c:pt idx="10226">
                  <c:v>885.00482936401261</c:v>
                </c:pt>
                <c:pt idx="10227">
                  <c:v>885.08857839037148</c:v>
                </c:pt>
                <c:pt idx="10228">
                  <c:v>885.1723271526248</c:v>
                </c:pt>
                <c:pt idx="10229">
                  <c:v>885.25607565079747</c:v>
                </c:pt>
                <c:pt idx="10230">
                  <c:v>885.33982388491529</c:v>
                </c:pt>
                <c:pt idx="10231">
                  <c:v>885.42357185500805</c:v>
                </c:pt>
                <c:pt idx="10232">
                  <c:v>885.50731956110076</c:v>
                </c:pt>
                <c:pt idx="10233">
                  <c:v>885.59106700321831</c:v>
                </c:pt>
                <c:pt idx="10234">
                  <c:v>885.67481418138982</c:v>
                </c:pt>
                <c:pt idx="10235">
                  <c:v>885.75856109563881</c:v>
                </c:pt>
                <c:pt idx="10236">
                  <c:v>885.84230774599655</c:v>
                </c:pt>
                <c:pt idx="10237">
                  <c:v>885.92605413248668</c:v>
                </c:pt>
                <c:pt idx="10238">
                  <c:v>886.00980025513468</c:v>
                </c:pt>
                <c:pt idx="10239">
                  <c:v>886.09354611396952</c:v>
                </c:pt>
                <c:pt idx="10240">
                  <c:v>886.17729170901953</c:v>
                </c:pt>
                <c:pt idx="10241">
                  <c:v>886.26103704030527</c:v>
                </c:pt>
                <c:pt idx="10242">
                  <c:v>886.34478210785755</c:v>
                </c:pt>
                <c:pt idx="10243">
                  <c:v>886.42852691170378</c:v>
                </c:pt>
                <c:pt idx="10244">
                  <c:v>886.5122714518667</c:v>
                </c:pt>
                <c:pt idx="10245">
                  <c:v>886.59601572837778</c:v>
                </c:pt>
                <c:pt idx="10246">
                  <c:v>886.67975974125852</c:v>
                </c:pt>
                <c:pt idx="10247">
                  <c:v>886.76350349053871</c:v>
                </c:pt>
                <c:pt idx="10248">
                  <c:v>886.84724697624381</c:v>
                </c:pt>
                <c:pt idx="10249">
                  <c:v>886.93099019840145</c:v>
                </c:pt>
                <c:pt idx="10250">
                  <c:v>887.01473315703674</c:v>
                </c:pt>
                <c:pt idx="10251">
                  <c:v>887.09847585217585</c:v>
                </c:pt>
                <c:pt idx="10252">
                  <c:v>887.18221828384799</c:v>
                </c:pt>
                <c:pt idx="10253">
                  <c:v>887.26596045207805</c:v>
                </c:pt>
                <c:pt idx="10254">
                  <c:v>887.34970235689082</c:v>
                </c:pt>
                <c:pt idx="10255">
                  <c:v>887.43344399831665</c:v>
                </c:pt>
                <c:pt idx="10256">
                  <c:v>887.51718537637862</c:v>
                </c:pt>
                <c:pt idx="10257">
                  <c:v>887.60092649110447</c:v>
                </c:pt>
                <c:pt idx="10258">
                  <c:v>887.68466734252138</c:v>
                </c:pt>
                <c:pt idx="10259">
                  <c:v>887.76840793065514</c:v>
                </c:pt>
                <c:pt idx="10260">
                  <c:v>887.85214825553192</c:v>
                </c:pt>
                <c:pt idx="10261">
                  <c:v>887.93588831718023</c:v>
                </c:pt>
                <c:pt idx="10262">
                  <c:v>888.01962811562055</c:v>
                </c:pt>
                <c:pt idx="10263">
                  <c:v>888.10336765088755</c:v>
                </c:pt>
                <c:pt idx="10264">
                  <c:v>888.18710692300408</c:v>
                </c:pt>
                <c:pt idx="10265">
                  <c:v>888.27084593199424</c:v>
                </c:pt>
                <c:pt idx="10266">
                  <c:v>888.35458467788703</c:v>
                </c:pt>
                <c:pt idx="10267">
                  <c:v>888.43832316071018</c:v>
                </c:pt>
                <c:pt idx="10268">
                  <c:v>888.52206138048587</c:v>
                </c:pt>
                <c:pt idx="10269">
                  <c:v>888.60579933724478</c:v>
                </c:pt>
                <c:pt idx="10270">
                  <c:v>888.68953703101135</c:v>
                </c:pt>
                <c:pt idx="10271">
                  <c:v>888.77327446181357</c:v>
                </c:pt>
                <c:pt idx="10272">
                  <c:v>888.85701162967689</c:v>
                </c:pt>
                <c:pt idx="10273">
                  <c:v>888.9407485346245</c:v>
                </c:pt>
                <c:pt idx="10274">
                  <c:v>889.02448517668881</c:v>
                </c:pt>
                <c:pt idx="10275">
                  <c:v>889.10822155589199</c:v>
                </c:pt>
                <c:pt idx="10276">
                  <c:v>889.19195767226302</c:v>
                </c:pt>
                <c:pt idx="10277">
                  <c:v>889.27569352582464</c:v>
                </c:pt>
                <c:pt idx="10278">
                  <c:v>889.35942911660709</c:v>
                </c:pt>
                <c:pt idx="10279">
                  <c:v>889.4431644446355</c:v>
                </c:pt>
                <c:pt idx="10280">
                  <c:v>889.52689950993476</c:v>
                </c:pt>
                <c:pt idx="10281">
                  <c:v>889.61063431253251</c:v>
                </c:pt>
                <c:pt idx="10282">
                  <c:v>889.69436885245602</c:v>
                </c:pt>
                <c:pt idx="10283">
                  <c:v>889.77810312973202</c:v>
                </c:pt>
                <c:pt idx="10284">
                  <c:v>889.86183714438266</c:v>
                </c:pt>
                <c:pt idx="10285">
                  <c:v>889.94557089644047</c:v>
                </c:pt>
                <c:pt idx="10286">
                  <c:v>890.02930438592512</c:v>
                </c:pt>
                <c:pt idx="10287">
                  <c:v>890.11303761286899</c:v>
                </c:pt>
                <c:pt idx="10288">
                  <c:v>890.19677057729496</c:v>
                </c:pt>
                <c:pt idx="10289">
                  <c:v>890.28050327923165</c:v>
                </c:pt>
                <c:pt idx="10290">
                  <c:v>890.36423571870341</c:v>
                </c:pt>
                <c:pt idx="10291">
                  <c:v>890.44796789573479</c:v>
                </c:pt>
                <c:pt idx="10292">
                  <c:v>890.53169981035649</c:v>
                </c:pt>
                <c:pt idx="10293">
                  <c:v>890.61543146259316</c:v>
                </c:pt>
                <c:pt idx="10294">
                  <c:v>890.69916285246939</c:v>
                </c:pt>
                <c:pt idx="10295">
                  <c:v>890.78289398001516</c:v>
                </c:pt>
                <c:pt idx="10296">
                  <c:v>890.8666248452522</c:v>
                </c:pt>
                <c:pt idx="10297">
                  <c:v>890.95035544821042</c:v>
                </c:pt>
                <c:pt idx="10298">
                  <c:v>891.03408578891367</c:v>
                </c:pt>
                <c:pt idx="10299">
                  <c:v>891.11781586739096</c:v>
                </c:pt>
                <c:pt idx="10300">
                  <c:v>891.2015456836657</c:v>
                </c:pt>
                <c:pt idx="10301">
                  <c:v>891.28527523776597</c:v>
                </c:pt>
                <c:pt idx="10302">
                  <c:v>891.36900452971804</c:v>
                </c:pt>
                <c:pt idx="10303">
                  <c:v>891.45273355954566</c:v>
                </c:pt>
                <c:pt idx="10304">
                  <c:v>891.53646232727999</c:v>
                </c:pt>
                <c:pt idx="10305">
                  <c:v>891.62019083294206</c:v>
                </c:pt>
                <c:pt idx="10306">
                  <c:v>891.70391907656199</c:v>
                </c:pt>
                <c:pt idx="10307">
                  <c:v>891.78764705816366</c:v>
                </c:pt>
                <c:pt idx="10308">
                  <c:v>891.87137477777503</c:v>
                </c:pt>
                <c:pt idx="10309">
                  <c:v>891.95510223541919</c:v>
                </c:pt>
                <c:pt idx="10310">
                  <c:v>892.03882943112671</c:v>
                </c:pt>
                <c:pt idx="10311">
                  <c:v>892.12255636491966</c:v>
                </c:pt>
                <c:pt idx="10312">
                  <c:v>892.20628303682815</c:v>
                </c:pt>
                <c:pt idx="10313">
                  <c:v>892.29000944687573</c:v>
                </c:pt>
                <c:pt idx="10314">
                  <c:v>892.37373559509058</c:v>
                </c:pt>
                <c:pt idx="10315">
                  <c:v>892.4574614814959</c:v>
                </c:pt>
                <c:pt idx="10316">
                  <c:v>892.54118710612215</c:v>
                </c:pt>
                <c:pt idx="10317">
                  <c:v>892.62491246899242</c:v>
                </c:pt>
                <c:pt idx="10318">
                  <c:v>892.70863757013274</c:v>
                </c:pt>
                <c:pt idx="10319">
                  <c:v>892.7923624095705</c:v>
                </c:pt>
                <c:pt idx="10320">
                  <c:v>892.87608698733152</c:v>
                </c:pt>
                <c:pt idx="10321">
                  <c:v>892.95981130344137</c:v>
                </c:pt>
                <c:pt idx="10322">
                  <c:v>893.04353535792632</c:v>
                </c:pt>
                <c:pt idx="10323">
                  <c:v>893.12725915081364</c:v>
                </c:pt>
                <c:pt idx="10324">
                  <c:v>893.21098268212972</c:v>
                </c:pt>
                <c:pt idx="10325">
                  <c:v>893.29470595190003</c:v>
                </c:pt>
                <c:pt idx="10326">
                  <c:v>893.37842896014899</c:v>
                </c:pt>
                <c:pt idx="10327">
                  <c:v>893.46215170690516</c:v>
                </c:pt>
                <c:pt idx="10328">
                  <c:v>893.54587419219445</c:v>
                </c:pt>
                <c:pt idx="10329">
                  <c:v>893.62959641604095</c:v>
                </c:pt>
                <c:pt idx="10330">
                  <c:v>893.71331837847322</c:v>
                </c:pt>
                <c:pt idx="10331">
                  <c:v>893.79704007951773</c:v>
                </c:pt>
                <c:pt idx="10332">
                  <c:v>893.88076151919745</c:v>
                </c:pt>
                <c:pt idx="10333">
                  <c:v>893.96448269753989</c:v>
                </c:pt>
                <c:pt idx="10334">
                  <c:v>894.04820361457371</c:v>
                </c:pt>
                <c:pt idx="10335">
                  <c:v>894.13192427032141</c:v>
                </c:pt>
                <c:pt idx="10336">
                  <c:v>894.21564466480879</c:v>
                </c:pt>
                <c:pt idx="10337">
                  <c:v>894.29936479806565</c:v>
                </c:pt>
                <c:pt idx="10338">
                  <c:v>894.38308467011746</c:v>
                </c:pt>
                <c:pt idx="10339">
                  <c:v>894.46680428098637</c:v>
                </c:pt>
                <c:pt idx="10340">
                  <c:v>894.5505236307024</c:v>
                </c:pt>
                <c:pt idx="10341">
                  <c:v>894.63424271928864</c:v>
                </c:pt>
                <c:pt idx="10342">
                  <c:v>894.717961546776</c:v>
                </c:pt>
                <c:pt idx="10343">
                  <c:v>894.80168011318347</c:v>
                </c:pt>
                <c:pt idx="10344">
                  <c:v>894.88539841854436</c:v>
                </c:pt>
                <c:pt idx="10345">
                  <c:v>894.96911646287879</c:v>
                </c:pt>
                <c:pt idx="10346">
                  <c:v>895.05283424621632</c:v>
                </c:pt>
                <c:pt idx="10347">
                  <c:v>895.13655176858254</c:v>
                </c:pt>
                <c:pt idx="10348">
                  <c:v>895.22026903000119</c:v>
                </c:pt>
                <c:pt idx="10349">
                  <c:v>895.30398603050116</c:v>
                </c:pt>
                <c:pt idx="10350">
                  <c:v>895.38770277010826</c:v>
                </c:pt>
                <c:pt idx="10351">
                  <c:v>895.47141924884568</c:v>
                </c:pt>
                <c:pt idx="10352">
                  <c:v>895.55513546674342</c:v>
                </c:pt>
                <c:pt idx="10353">
                  <c:v>895.63885142382435</c:v>
                </c:pt>
                <c:pt idx="10354">
                  <c:v>895.72256712011608</c:v>
                </c:pt>
                <c:pt idx="10355">
                  <c:v>895.80628255564341</c:v>
                </c:pt>
                <c:pt idx="10356">
                  <c:v>895.88999773043201</c:v>
                </c:pt>
                <c:pt idx="10357">
                  <c:v>895.97371264450953</c:v>
                </c:pt>
                <c:pt idx="10358">
                  <c:v>896.05742729790211</c:v>
                </c:pt>
                <c:pt idx="10359">
                  <c:v>896.14114169063362</c:v>
                </c:pt>
                <c:pt idx="10360">
                  <c:v>896.22485582273305</c:v>
                </c:pt>
                <c:pt idx="10361">
                  <c:v>896.30856969422416</c:v>
                </c:pt>
                <c:pt idx="10362">
                  <c:v>896.39228330513276</c:v>
                </c:pt>
                <c:pt idx="10363">
                  <c:v>896.47599665548535</c:v>
                </c:pt>
                <c:pt idx="10364">
                  <c:v>896.55970974530817</c:v>
                </c:pt>
                <c:pt idx="10365">
                  <c:v>896.64342257462772</c:v>
                </c:pt>
                <c:pt idx="10366">
                  <c:v>896.72713514346651</c:v>
                </c:pt>
                <c:pt idx="10367">
                  <c:v>896.81084745185615</c:v>
                </c:pt>
                <c:pt idx="10368">
                  <c:v>896.8945594998188</c:v>
                </c:pt>
                <c:pt idx="10369">
                  <c:v>896.97827128737981</c:v>
                </c:pt>
                <c:pt idx="10370">
                  <c:v>897.06198281456739</c:v>
                </c:pt>
                <c:pt idx="10371">
                  <c:v>897.14569408140585</c:v>
                </c:pt>
                <c:pt idx="10372">
                  <c:v>897.22940508792499</c:v>
                </c:pt>
                <c:pt idx="10373">
                  <c:v>897.31311583414447</c:v>
                </c:pt>
                <c:pt idx="10374">
                  <c:v>897.39682632009203</c:v>
                </c:pt>
                <c:pt idx="10375">
                  <c:v>897.48053654579803</c:v>
                </c:pt>
                <c:pt idx="10376">
                  <c:v>897.5642465112827</c:v>
                </c:pt>
                <c:pt idx="10377">
                  <c:v>897.64795621657606</c:v>
                </c:pt>
                <c:pt idx="10378">
                  <c:v>897.73166566170073</c:v>
                </c:pt>
                <c:pt idx="10379">
                  <c:v>897.81537484668456</c:v>
                </c:pt>
                <c:pt idx="10380">
                  <c:v>897.89908377155405</c:v>
                </c:pt>
                <c:pt idx="10381">
                  <c:v>897.98279243633306</c:v>
                </c:pt>
                <c:pt idx="10382">
                  <c:v>898.0665008410474</c:v>
                </c:pt>
                <c:pt idx="10383">
                  <c:v>898.15020898572516</c:v>
                </c:pt>
                <c:pt idx="10384">
                  <c:v>898.23391687038998</c:v>
                </c:pt>
                <c:pt idx="10385">
                  <c:v>898.3176244950688</c:v>
                </c:pt>
                <c:pt idx="10386">
                  <c:v>898.40133185978857</c:v>
                </c:pt>
                <c:pt idx="10387">
                  <c:v>898.48503896457203</c:v>
                </c:pt>
                <c:pt idx="10388">
                  <c:v>898.56874580944725</c:v>
                </c:pt>
                <c:pt idx="10389">
                  <c:v>898.65245239444084</c:v>
                </c:pt>
                <c:pt idx="10390">
                  <c:v>898.73615871957736</c:v>
                </c:pt>
                <c:pt idx="10391">
                  <c:v>898.81986478488159</c:v>
                </c:pt>
                <c:pt idx="10392">
                  <c:v>898.90357059038104</c:v>
                </c:pt>
                <c:pt idx="10393">
                  <c:v>898.98727613610151</c:v>
                </c:pt>
                <c:pt idx="10394">
                  <c:v>899.07098142206803</c:v>
                </c:pt>
                <c:pt idx="10395">
                  <c:v>899.15468644830537</c:v>
                </c:pt>
                <c:pt idx="10396">
                  <c:v>899.23839121484139</c:v>
                </c:pt>
                <c:pt idx="10397">
                  <c:v>899.32209572170029</c:v>
                </c:pt>
                <c:pt idx="10398">
                  <c:v>899.40579996890961</c:v>
                </c:pt>
                <c:pt idx="10399">
                  <c:v>899.48950395649354</c:v>
                </c:pt>
                <c:pt idx="10400">
                  <c:v>899.57320768447846</c:v>
                </c:pt>
                <c:pt idx="10401">
                  <c:v>899.65691115288939</c:v>
                </c:pt>
                <c:pt idx="10402">
                  <c:v>899.74061436175452</c:v>
                </c:pt>
                <c:pt idx="10403">
                  <c:v>899.82431731109659</c:v>
                </c:pt>
                <c:pt idx="10404">
                  <c:v>899.90802000094402</c:v>
                </c:pt>
                <c:pt idx="10405">
                  <c:v>899.99172243131795</c:v>
                </c:pt>
                <c:pt idx="10406">
                  <c:v>900.07542460224943</c:v>
                </c:pt>
                <c:pt idx="10407">
                  <c:v>900.159126513763</c:v>
                </c:pt>
                <c:pt idx="10408">
                  <c:v>900.24282816588288</c:v>
                </c:pt>
                <c:pt idx="10409">
                  <c:v>900.32652955863659</c:v>
                </c:pt>
                <c:pt idx="10410">
                  <c:v>900.41023069204539</c:v>
                </c:pt>
                <c:pt idx="10411">
                  <c:v>900.49393156613951</c:v>
                </c:pt>
                <c:pt idx="10412">
                  <c:v>900.57763218094544</c:v>
                </c:pt>
                <c:pt idx="10413">
                  <c:v>900.66133253648525</c:v>
                </c:pt>
                <c:pt idx="10414">
                  <c:v>900.74503263278541</c:v>
                </c:pt>
                <c:pt idx="10415">
                  <c:v>900.82873246987344</c:v>
                </c:pt>
                <c:pt idx="10416">
                  <c:v>900.91243204777334</c:v>
                </c:pt>
                <c:pt idx="10417">
                  <c:v>900.99613136651158</c:v>
                </c:pt>
                <c:pt idx="10418">
                  <c:v>901.07983042611602</c:v>
                </c:pt>
                <c:pt idx="10419">
                  <c:v>901.16352922660758</c:v>
                </c:pt>
                <c:pt idx="10420">
                  <c:v>901.2472277680148</c:v>
                </c:pt>
                <c:pt idx="10421">
                  <c:v>901.33092605036359</c:v>
                </c:pt>
                <c:pt idx="10422">
                  <c:v>901.41462407367817</c:v>
                </c:pt>
                <c:pt idx="10423">
                  <c:v>901.49832183798605</c:v>
                </c:pt>
                <c:pt idx="10424">
                  <c:v>901.58201934331157</c:v>
                </c:pt>
                <c:pt idx="10425">
                  <c:v>901.6657165896803</c:v>
                </c:pt>
                <c:pt idx="10426">
                  <c:v>901.74941357711805</c:v>
                </c:pt>
                <c:pt idx="10427">
                  <c:v>901.83311030565142</c:v>
                </c:pt>
                <c:pt idx="10428">
                  <c:v>901.91680677530462</c:v>
                </c:pt>
                <c:pt idx="10429">
                  <c:v>902.00050298610358</c:v>
                </c:pt>
                <c:pt idx="10430">
                  <c:v>902.08419893807547</c:v>
                </c:pt>
                <c:pt idx="10431">
                  <c:v>902.1678946312428</c:v>
                </c:pt>
                <c:pt idx="10432">
                  <c:v>902.25159006563558</c:v>
                </c:pt>
                <c:pt idx="10433">
                  <c:v>902.33528524127541</c:v>
                </c:pt>
                <c:pt idx="10434">
                  <c:v>902.41898015818856</c:v>
                </c:pt>
                <c:pt idx="10435">
                  <c:v>902.50267481640344</c:v>
                </c:pt>
                <c:pt idx="10436">
                  <c:v>902.58636921594268</c:v>
                </c:pt>
                <c:pt idx="10437">
                  <c:v>902.67006335683243</c:v>
                </c:pt>
                <c:pt idx="10438">
                  <c:v>902.75375723909895</c:v>
                </c:pt>
                <c:pt idx="10439">
                  <c:v>902.83745086276781</c:v>
                </c:pt>
                <c:pt idx="10440">
                  <c:v>902.92114422786369</c:v>
                </c:pt>
                <c:pt idx="10441">
                  <c:v>903.00483733441251</c:v>
                </c:pt>
                <c:pt idx="10442">
                  <c:v>903.08853018244076</c:v>
                </c:pt>
                <c:pt idx="10443">
                  <c:v>903.17222277197288</c:v>
                </c:pt>
                <c:pt idx="10444">
                  <c:v>903.25591510303445</c:v>
                </c:pt>
                <c:pt idx="10445">
                  <c:v>903.33960717565378</c:v>
                </c:pt>
                <c:pt idx="10446">
                  <c:v>903.42329898985167</c:v>
                </c:pt>
                <c:pt idx="10447">
                  <c:v>903.50699054565621</c:v>
                </c:pt>
                <c:pt idx="10448">
                  <c:v>903.5906818430941</c:v>
                </c:pt>
                <c:pt idx="10449">
                  <c:v>903.67437288218844</c:v>
                </c:pt>
                <c:pt idx="10450">
                  <c:v>903.75806366296626</c:v>
                </c:pt>
                <c:pt idx="10451">
                  <c:v>903.84175418545317</c:v>
                </c:pt>
                <c:pt idx="10452">
                  <c:v>903.92544444967314</c:v>
                </c:pt>
                <c:pt idx="10453">
                  <c:v>904.0091344556522</c:v>
                </c:pt>
                <c:pt idx="10454">
                  <c:v>904.09282420341719</c:v>
                </c:pt>
                <c:pt idx="10455">
                  <c:v>904.1765136929929</c:v>
                </c:pt>
                <c:pt idx="10456">
                  <c:v>904.26020292440569</c:v>
                </c:pt>
                <c:pt idx="10457">
                  <c:v>904.34389189767944</c:v>
                </c:pt>
                <c:pt idx="10458">
                  <c:v>904.42758061283769</c:v>
                </c:pt>
                <c:pt idx="10459">
                  <c:v>904.51126906991146</c:v>
                </c:pt>
                <c:pt idx="10460">
                  <c:v>904.59495726892305</c:v>
                </c:pt>
                <c:pt idx="10461">
                  <c:v>904.67864520989701</c:v>
                </c:pt>
                <c:pt idx="10462">
                  <c:v>904.76233289285949</c:v>
                </c:pt>
                <c:pt idx="10463">
                  <c:v>904.84602031783686</c:v>
                </c:pt>
                <c:pt idx="10464">
                  <c:v>904.92970748485402</c:v>
                </c:pt>
                <c:pt idx="10465">
                  <c:v>905.01339439393803</c:v>
                </c:pt>
                <c:pt idx="10466">
                  <c:v>905.09708104511026</c:v>
                </c:pt>
                <c:pt idx="10467">
                  <c:v>905.18076743840004</c:v>
                </c:pt>
                <c:pt idx="10468">
                  <c:v>905.26445357383068</c:v>
                </c:pt>
                <c:pt idx="10469">
                  <c:v>905.34813945142821</c:v>
                </c:pt>
                <c:pt idx="10470">
                  <c:v>905.43182507122026</c:v>
                </c:pt>
                <c:pt idx="10471">
                  <c:v>905.51551043322661</c:v>
                </c:pt>
                <c:pt idx="10472">
                  <c:v>905.59919553747955</c:v>
                </c:pt>
                <c:pt idx="10473">
                  <c:v>905.6828803839993</c:v>
                </c:pt>
                <c:pt idx="10474">
                  <c:v>905.76656497281374</c:v>
                </c:pt>
                <c:pt idx="10475">
                  <c:v>905.85024930394673</c:v>
                </c:pt>
                <c:pt idx="10476">
                  <c:v>905.93393337742521</c:v>
                </c:pt>
                <c:pt idx="10477">
                  <c:v>906.01761719327419</c:v>
                </c:pt>
                <c:pt idx="10478">
                  <c:v>906.10130075151812</c:v>
                </c:pt>
                <c:pt idx="10479">
                  <c:v>906.18498405218452</c:v>
                </c:pt>
                <c:pt idx="10480">
                  <c:v>906.2686670952952</c:v>
                </c:pt>
                <c:pt idx="10481">
                  <c:v>906.35234988087871</c:v>
                </c:pt>
                <c:pt idx="10482">
                  <c:v>906.43603240895948</c:v>
                </c:pt>
                <c:pt idx="10483">
                  <c:v>906.51971467956275</c:v>
                </c:pt>
                <c:pt idx="10484">
                  <c:v>906.60339669271411</c:v>
                </c:pt>
                <c:pt idx="10485">
                  <c:v>906.687078448438</c:v>
                </c:pt>
                <c:pt idx="10486">
                  <c:v>906.77075994676136</c:v>
                </c:pt>
                <c:pt idx="10487">
                  <c:v>906.85444118770533</c:v>
                </c:pt>
                <c:pt idx="10488">
                  <c:v>906.93812217130142</c:v>
                </c:pt>
                <c:pt idx="10489">
                  <c:v>907.02180289757086</c:v>
                </c:pt>
                <c:pt idx="10490">
                  <c:v>907.10548336654165</c:v>
                </c:pt>
                <c:pt idx="10491">
                  <c:v>907.18916357823605</c:v>
                </c:pt>
                <c:pt idx="10492">
                  <c:v>907.2728435326818</c:v>
                </c:pt>
                <c:pt idx="10493">
                  <c:v>907.35652322990131</c:v>
                </c:pt>
                <c:pt idx="10494">
                  <c:v>907.44020266992379</c:v>
                </c:pt>
                <c:pt idx="10495">
                  <c:v>907.52388185277277</c:v>
                </c:pt>
                <c:pt idx="10496">
                  <c:v>907.60756077847259</c:v>
                </c:pt>
                <c:pt idx="10497">
                  <c:v>907.69123944705132</c:v>
                </c:pt>
                <c:pt idx="10498">
                  <c:v>907.77491785852942</c:v>
                </c:pt>
                <c:pt idx="10499">
                  <c:v>907.85859601293532</c:v>
                </c:pt>
                <c:pt idx="10500">
                  <c:v>907.94227391029608</c:v>
                </c:pt>
                <c:pt idx="10501">
                  <c:v>908.02595155063273</c:v>
                </c:pt>
                <c:pt idx="10502">
                  <c:v>908.10962893397357</c:v>
                </c:pt>
                <c:pt idx="10503">
                  <c:v>908.19330606034328</c:v>
                </c:pt>
                <c:pt idx="10504">
                  <c:v>908.27698292976652</c:v>
                </c:pt>
                <c:pt idx="10505">
                  <c:v>908.36065954226888</c:v>
                </c:pt>
                <c:pt idx="10506">
                  <c:v>908.4443358978757</c:v>
                </c:pt>
                <c:pt idx="10507">
                  <c:v>908.52801199661167</c:v>
                </c:pt>
                <c:pt idx="10508">
                  <c:v>908.61168783850212</c:v>
                </c:pt>
                <c:pt idx="10509">
                  <c:v>908.69536342357333</c:v>
                </c:pt>
                <c:pt idx="10510">
                  <c:v>908.77903875184961</c:v>
                </c:pt>
                <c:pt idx="10511">
                  <c:v>908.86271382335656</c:v>
                </c:pt>
                <c:pt idx="10512">
                  <c:v>908.94638863811906</c:v>
                </c:pt>
                <c:pt idx="10513">
                  <c:v>909.03006319616088</c:v>
                </c:pt>
                <c:pt idx="10514">
                  <c:v>909.11373749751101</c:v>
                </c:pt>
                <c:pt idx="10515">
                  <c:v>909.19741154219173</c:v>
                </c:pt>
                <c:pt idx="10516">
                  <c:v>909.28108533022976</c:v>
                </c:pt>
                <c:pt idx="10517">
                  <c:v>909.36475886164897</c:v>
                </c:pt>
                <c:pt idx="10518">
                  <c:v>909.44843213647323</c:v>
                </c:pt>
                <c:pt idx="10519">
                  <c:v>909.53210515473188</c:v>
                </c:pt>
                <c:pt idx="10520">
                  <c:v>909.61577791644697</c:v>
                </c:pt>
                <c:pt idx="10521">
                  <c:v>909.69945042164363</c:v>
                </c:pt>
                <c:pt idx="10522">
                  <c:v>909.78312267034971</c:v>
                </c:pt>
                <c:pt idx="10523">
                  <c:v>909.86679466258568</c:v>
                </c:pt>
                <c:pt idx="10524">
                  <c:v>909.95046639838245</c:v>
                </c:pt>
                <c:pt idx="10525">
                  <c:v>910.0341378777598</c:v>
                </c:pt>
                <c:pt idx="10526">
                  <c:v>910.11780910074583</c:v>
                </c:pt>
                <c:pt idx="10527">
                  <c:v>910.20148006736702</c:v>
                </c:pt>
                <c:pt idx="10528">
                  <c:v>910.28515077764598</c:v>
                </c:pt>
                <c:pt idx="10529">
                  <c:v>910.3688212316091</c:v>
                </c:pt>
                <c:pt idx="10530">
                  <c:v>910.45249142927878</c:v>
                </c:pt>
                <c:pt idx="10531">
                  <c:v>910.53616137068332</c:v>
                </c:pt>
                <c:pt idx="10532">
                  <c:v>910.61983105584602</c:v>
                </c:pt>
                <c:pt idx="10533">
                  <c:v>910.703500484796</c:v>
                </c:pt>
                <c:pt idx="10534">
                  <c:v>910.78716965755098</c:v>
                </c:pt>
                <c:pt idx="10535">
                  <c:v>910.87083857414245</c:v>
                </c:pt>
                <c:pt idx="10536">
                  <c:v>910.9545072345926</c:v>
                </c:pt>
                <c:pt idx="10537">
                  <c:v>911.03817563892835</c:v>
                </c:pt>
                <c:pt idx="10538">
                  <c:v>911.12184378717313</c:v>
                </c:pt>
                <c:pt idx="10539">
                  <c:v>911.20551167935321</c:v>
                </c:pt>
                <c:pt idx="10540">
                  <c:v>911.28917931549245</c:v>
                </c:pt>
                <c:pt idx="10541">
                  <c:v>911.37284669561473</c:v>
                </c:pt>
                <c:pt idx="10542">
                  <c:v>911.45651381974835</c:v>
                </c:pt>
                <c:pt idx="10543">
                  <c:v>911.54018068791845</c:v>
                </c:pt>
                <c:pt idx="10544">
                  <c:v>911.62384730014685</c:v>
                </c:pt>
                <c:pt idx="10545">
                  <c:v>911.70751365646106</c:v>
                </c:pt>
                <c:pt idx="10546">
                  <c:v>911.79117975688268</c:v>
                </c:pt>
                <c:pt idx="10547">
                  <c:v>911.8748456014431</c:v>
                </c:pt>
                <c:pt idx="10548">
                  <c:v>911.95851119016152</c:v>
                </c:pt>
                <c:pt idx="10549">
                  <c:v>912.04217652306568</c:v>
                </c:pt>
                <c:pt idx="10550">
                  <c:v>912.12584160018002</c:v>
                </c:pt>
                <c:pt idx="10551">
                  <c:v>912.20950642152968</c:v>
                </c:pt>
                <c:pt idx="10552">
                  <c:v>912.29317098714102</c:v>
                </c:pt>
                <c:pt idx="10553">
                  <c:v>912.37683529703725</c:v>
                </c:pt>
                <c:pt idx="10554">
                  <c:v>912.46049935124222</c:v>
                </c:pt>
                <c:pt idx="10555">
                  <c:v>912.54416314978448</c:v>
                </c:pt>
                <c:pt idx="10556">
                  <c:v>912.62782669268483</c:v>
                </c:pt>
                <c:pt idx="10557">
                  <c:v>912.71148997997102</c:v>
                </c:pt>
                <c:pt idx="10558">
                  <c:v>912.79515301166919</c:v>
                </c:pt>
                <c:pt idx="10559">
                  <c:v>912.87881578780173</c:v>
                </c:pt>
                <c:pt idx="10560">
                  <c:v>912.96247830839411</c:v>
                </c:pt>
                <c:pt idx="10561">
                  <c:v>913.04614057347305</c:v>
                </c:pt>
                <c:pt idx="10562">
                  <c:v>913.12980258306106</c:v>
                </c:pt>
                <c:pt idx="10563">
                  <c:v>913.21346433718452</c:v>
                </c:pt>
                <c:pt idx="10564">
                  <c:v>913.29712583586809</c:v>
                </c:pt>
                <c:pt idx="10565">
                  <c:v>913.38078707913905</c:v>
                </c:pt>
                <c:pt idx="10566">
                  <c:v>913.46444806701675</c:v>
                </c:pt>
                <c:pt idx="10567">
                  <c:v>913.54810879953016</c:v>
                </c:pt>
                <c:pt idx="10568">
                  <c:v>913.63176927670554</c:v>
                </c:pt>
                <c:pt idx="10569">
                  <c:v>913.71542949856359</c:v>
                </c:pt>
                <c:pt idx="10570">
                  <c:v>913.79908946513308</c:v>
                </c:pt>
                <c:pt idx="10571">
                  <c:v>913.88274917643628</c:v>
                </c:pt>
                <c:pt idx="10572">
                  <c:v>913.96640863249888</c:v>
                </c:pt>
                <c:pt idx="10573">
                  <c:v>914.05006783334738</c:v>
                </c:pt>
                <c:pt idx="10574">
                  <c:v>914.13372677900554</c:v>
                </c:pt>
                <c:pt idx="10575">
                  <c:v>914.21738546949814</c:v>
                </c:pt>
                <c:pt idx="10576">
                  <c:v>914.30104390484871</c:v>
                </c:pt>
                <c:pt idx="10577">
                  <c:v>914.38470208508488</c:v>
                </c:pt>
                <c:pt idx="10578">
                  <c:v>914.4683600102303</c:v>
                </c:pt>
                <c:pt idx="10579">
                  <c:v>914.55201768030895</c:v>
                </c:pt>
                <c:pt idx="10580">
                  <c:v>914.63567509534687</c:v>
                </c:pt>
                <c:pt idx="10581">
                  <c:v>914.71933225536895</c:v>
                </c:pt>
                <c:pt idx="10582">
                  <c:v>914.80298916039862</c:v>
                </c:pt>
                <c:pt idx="10583">
                  <c:v>914.88664581046316</c:v>
                </c:pt>
                <c:pt idx="10584">
                  <c:v>914.97030220558599</c:v>
                </c:pt>
                <c:pt idx="10585">
                  <c:v>915.05395834579269</c:v>
                </c:pt>
                <c:pt idx="10586">
                  <c:v>915.13761423110589</c:v>
                </c:pt>
                <c:pt idx="10587">
                  <c:v>915.22126986155286</c:v>
                </c:pt>
                <c:pt idx="10588">
                  <c:v>915.30492523715964</c:v>
                </c:pt>
                <c:pt idx="10589">
                  <c:v>915.38858035794635</c:v>
                </c:pt>
                <c:pt idx="10590">
                  <c:v>915.47223522394131</c:v>
                </c:pt>
                <c:pt idx="10591">
                  <c:v>915.55588983516907</c:v>
                </c:pt>
                <c:pt idx="10592">
                  <c:v>915.63954419165384</c:v>
                </c:pt>
                <c:pt idx="10593">
                  <c:v>915.72319829342086</c:v>
                </c:pt>
                <c:pt idx="10594">
                  <c:v>915.80685214049549</c:v>
                </c:pt>
                <c:pt idx="10595">
                  <c:v>915.8905057328999</c:v>
                </c:pt>
                <c:pt idx="10596">
                  <c:v>915.97415907066261</c:v>
                </c:pt>
                <c:pt idx="10597">
                  <c:v>916.05781215380603</c:v>
                </c:pt>
                <c:pt idx="10598">
                  <c:v>916.14146498235482</c:v>
                </c:pt>
                <c:pt idx="10599">
                  <c:v>916.22511755633661</c:v>
                </c:pt>
                <c:pt idx="10600">
                  <c:v>916.30876987577153</c:v>
                </c:pt>
                <c:pt idx="10601">
                  <c:v>916.39242194068777</c:v>
                </c:pt>
                <c:pt idx="10602">
                  <c:v>916.47607375111124</c:v>
                </c:pt>
                <c:pt idx="10603">
                  <c:v>916.55972530706197</c:v>
                </c:pt>
                <c:pt idx="10604">
                  <c:v>916.64337660856961</c:v>
                </c:pt>
                <c:pt idx="10605">
                  <c:v>916.72702765565532</c:v>
                </c:pt>
                <c:pt idx="10606">
                  <c:v>916.81067844834513</c:v>
                </c:pt>
                <c:pt idx="10607">
                  <c:v>916.89432898666496</c:v>
                </c:pt>
                <c:pt idx="10608">
                  <c:v>916.977979270638</c:v>
                </c:pt>
                <c:pt idx="10609">
                  <c:v>917.06162930029177</c:v>
                </c:pt>
                <c:pt idx="10610">
                  <c:v>917.14527907564639</c:v>
                </c:pt>
                <c:pt idx="10611">
                  <c:v>917.22892859672902</c:v>
                </c:pt>
                <c:pt idx="10612">
                  <c:v>917.3125778635673</c:v>
                </c:pt>
                <c:pt idx="10613">
                  <c:v>917.39622687618044</c:v>
                </c:pt>
                <c:pt idx="10614">
                  <c:v>917.47987563459697</c:v>
                </c:pt>
                <c:pt idx="10615">
                  <c:v>917.5635241388394</c:v>
                </c:pt>
                <c:pt idx="10616">
                  <c:v>917.64717238893468</c:v>
                </c:pt>
                <c:pt idx="10617">
                  <c:v>917.73082038490611</c:v>
                </c:pt>
                <c:pt idx="10618">
                  <c:v>917.8144681267778</c:v>
                </c:pt>
                <c:pt idx="10619">
                  <c:v>917.89811561457714</c:v>
                </c:pt>
                <c:pt idx="10620">
                  <c:v>917.98176284832573</c:v>
                </c:pt>
                <c:pt idx="10621">
                  <c:v>918.06540982805041</c:v>
                </c:pt>
                <c:pt idx="10622">
                  <c:v>918.14905655377368</c:v>
                </c:pt>
                <c:pt idx="10623">
                  <c:v>918.23270302552157</c:v>
                </c:pt>
                <c:pt idx="10624">
                  <c:v>918.31634924332013</c:v>
                </c:pt>
                <c:pt idx="10625">
                  <c:v>918.39999520719198</c:v>
                </c:pt>
                <c:pt idx="10626">
                  <c:v>918.4836409171628</c:v>
                </c:pt>
                <c:pt idx="10627">
                  <c:v>918.5672863732575</c:v>
                </c:pt>
                <c:pt idx="10628">
                  <c:v>918.65093157549745</c:v>
                </c:pt>
                <c:pt idx="10629">
                  <c:v>918.73457652391221</c:v>
                </c:pt>
                <c:pt idx="10630">
                  <c:v>918.81822121852406</c:v>
                </c:pt>
                <c:pt idx="10631">
                  <c:v>918.90186565935608</c:v>
                </c:pt>
                <c:pt idx="10632">
                  <c:v>918.98550984643782</c:v>
                </c:pt>
                <c:pt idx="10633">
                  <c:v>919.06915377978839</c:v>
                </c:pt>
                <c:pt idx="10634">
                  <c:v>919.15279745943451</c:v>
                </c:pt>
                <c:pt idx="10635">
                  <c:v>919.23644088540129</c:v>
                </c:pt>
                <c:pt idx="10636">
                  <c:v>919.32008405771353</c:v>
                </c:pt>
                <c:pt idx="10637">
                  <c:v>919.40372697639805</c:v>
                </c:pt>
                <c:pt idx="10638">
                  <c:v>919.48736964147201</c:v>
                </c:pt>
                <c:pt idx="10639">
                  <c:v>919.57101205296703</c:v>
                </c:pt>
                <c:pt idx="10640">
                  <c:v>919.65465421090607</c:v>
                </c:pt>
                <c:pt idx="10641">
                  <c:v>919.73829611531289</c:v>
                </c:pt>
                <c:pt idx="10642">
                  <c:v>919.82193776621307</c:v>
                </c:pt>
                <c:pt idx="10643">
                  <c:v>919.90557916362809</c:v>
                </c:pt>
                <c:pt idx="10644">
                  <c:v>919.98922030758763</c:v>
                </c:pt>
                <c:pt idx="10645">
                  <c:v>920.07286119811226</c:v>
                </c:pt>
                <c:pt idx="10646">
                  <c:v>920.15650183522757</c:v>
                </c:pt>
                <c:pt idx="10647">
                  <c:v>920.24014221895982</c:v>
                </c:pt>
                <c:pt idx="10648">
                  <c:v>920.32378234933253</c:v>
                </c:pt>
                <c:pt idx="10649">
                  <c:v>920.40742222636698</c:v>
                </c:pt>
                <c:pt idx="10650">
                  <c:v>920.49106185009305</c:v>
                </c:pt>
                <c:pt idx="10651">
                  <c:v>920.57470122053155</c:v>
                </c:pt>
                <c:pt idx="10652">
                  <c:v>920.65834033771102</c:v>
                </c:pt>
                <c:pt idx="10653">
                  <c:v>920.74197920164954</c:v>
                </c:pt>
                <c:pt idx="10654">
                  <c:v>920.82561781237837</c:v>
                </c:pt>
                <c:pt idx="10655">
                  <c:v>920.90925616991751</c:v>
                </c:pt>
                <c:pt idx="10656">
                  <c:v>920.99289427429471</c:v>
                </c:pt>
                <c:pt idx="10657">
                  <c:v>921.07653212553203</c:v>
                </c:pt>
                <c:pt idx="10658">
                  <c:v>921.16016972365333</c:v>
                </c:pt>
                <c:pt idx="10659">
                  <c:v>921.24380706868703</c:v>
                </c:pt>
                <c:pt idx="10660">
                  <c:v>921.32744416065441</c:v>
                </c:pt>
                <c:pt idx="10661">
                  <c:v>921.41108099958103</c:v>
                </c:pt>
                <c:pt idx="10662">
                  <c:v>921.49471758549259</c:v>
                </c:pt>
                <c:pt idx="10663">
                  <c:v>921.57835391841024</c:v>
                </c:pt>
                <c:pt idx="10664">
                  <c:v>921.6619899983607</c:v>
                </c:pt>
                <c:pt idx="10665">
                  <c:v>921.74562582536907</c:v>
                </c:pt>
                <c:pt idx="10666">
                  <c:v>921.82926139945687</c:v>
                </c:pt>
                <c:pt idx="10667">
                  <c:v>921.91289672065125</c:v>
                </c:pt>
                <c:pt idx="10668">
                  <c:v>921.99653178897756</c:v>
                </c:pt>
                <c:pt idx="10669">
                  <c:v>922.08016660445924</c:v>
                </c:pt>
                <c:pt idx="10670">
                  <c:v>922.163801167119</c:v>
                </c:pt>
                <c:pt idx="10671">
                  <c:v>922.24743547698108</c:v>
                </c:pt>
                <c:pt idx="10672">
                  <c:v>922.33106953407389</c:v>
                </c:pt>
                <c:pt idx="10673">
                  <c:v>922.41470333841812</c:v>
                </c:pt>
                <c:pt idx="10674">
                  <c:v>922.49833689004083</c:v>
                </c:pt>
                <c:pt idx="10675">
                  <c:v>922.5819701889651</c:v>
                </c:pt>
                <c:pt idx="10676">
                  <c:v>922.66560323521378</c:v>
                </c:pt>
                <c:pt idx="10677">
                  <c:v>922.74923602881483</c:v>
                </c:pt>
                <c:pt idx="10678">
                  <c:v>922.83286856978805</c:v>
                </c:pt>
                <c:pt idx="10679">
                  <c:v>922.91650085816343</c:v>
                </c:pt>
                <c:pt idx="10680">
                  <c:v>923.00013289396088</c:v>
                </c:pt>
                <c:pt idx="10681">
                  <c:v>923.08376467720768</c:v>
                </c:pt>
                <c:pt idx="10682">
                  <c:v>923.16739620792737</c:v>
                </c:pt>
                <c:pt idx="10683">
                  <c:v>923.25102748614142</c:v>
                </c:pt>
                <c:pt idx="10684">
                  <c:v>923.33465851187964</c:v>
                </c:pt>
                <c:pt idx="10685">
                  <c:v>923.41828928516122</c:v>
                </c:pt>
                <c:pt idx="10686">
                  <c:v>923.50191980601448</c:v>
                </c:pt>
                <c:pt idx="10687">
                  <c:v>923.58555007446114</c:v>
                </c:pt>
                <c:pt idx="10688">
                  <c:v>923.66918009052927</c:v>
                </c:pt>
                <c:pt idx="10689">
                  <c:v>923.75280985423888</c:v>
                </c:pt>
                <c:pt idx="10690">
                  <c:v>923.83643936561498</c:v>
                </c:pt>
                <c:pt idx="10691">
                  <c:v>923.92006862468429</c:v>
                </c:pt>
                <c:pt idx="10692">
                  <c:v>924.0036976314708</c:v>
                </c:pt>
                <c:pt idx="10693">
                  <c:v>924.08732638599759</c:v>
                </c:pt>
                <c:pt idx="10694">
                  <c:v>924.17095488828943</c:v>
                </c:pt>
                <c:pt idx="10695">
                  <c:v>924.25458313837032</c:v>
                </c:pt>
                <c:pt idx="10696">
                  <c:v>924.33821113626516</c:v>
                </c:pt>
                <c:pt idx="10697">
                  <c:v>924.42183888199565</c:v>
                </c:pt>
                <c:pt idx="10698">
                  <c:v>924.50546637559319</c:v>
                </c:pt>
                <c:pt idx="10699">
                  <c:v>924.58909361707504</c:v>
                </c:pt>
                <c:pt idx="10700">
                  <c:v>924.67272060646803</c:v>
                </c:pt>
                <c:pt idx="10701">
                  <c:v>924.75634734379537</c:v>
                </c:pt>
                <c:pt idx="10702">
                  <c:v>924.83997382908467</c:v>
                </c:pt>
                <c:pt idx="10703">
                  <c:v>924.92360006235708</c:v>
                </c:pt>
                <c:pt idx="10704">
                  <c:v>925.00722604363727</c:v>
                </c:pt>
                <c:pt idx="10705">
                  <c:v>925.09085177295083</c:v>
                </c:pt>
                <c:pt idx="10706">
                  <c:v>925.17447725032002</c:v>
                </c:pt>
                <c:pt idx="10707">
                  <c:v>925.25810247577169</c:v>
                </c:pt>
                <c:pt idx="10708">
                  <c:v>925.34172744932823</c:v>
                </c:pt>
                <c:pt idx="10709">
                  <c:v>925.42535217101499</c:v>
                </c:pt>
                <c:pt idx="10710">
                  <c:v>925.50897664085733</c:v>
                </c:pt>
                <c:pt idx="10711">
                  <c:v>925.59260085887422</c:v>
                </c:pt>
                <c:pt idx="10712">
                  <c:v>925.67622482509751</c:v>
                </c:pt>
                <c:pt idx="10713">
                  <c:v>925.75984853954606</c:v>
                </c:pt>
                <c:pt idx="10714">
                  <c:v>925.84347200224454</c:v>
                </c:pt>
                <c:pt idx="10715">
                  <c:v>925.92709521321967</c:v>
                </c:pt>
                <c:pt idx="10716">
                  <c:v>926.01071817249453</c:v>
                </c:pt>
                <c:pt idx="10717">
                  <c:v>926.09434088009255</c:v>
                </c:pt>
                <c:pt idx="10718">
                  <c:v>926.17796333603917</c:v>
                </c:pt>
                <c:pt idx="10719">
                  <c:v>926.26158554035715</c:v>
                </c:pt>
                <c:pt idx="10720">
                  <c:v>926.34520749307387</c:v>
                </c:pt>
                <c:pt idx="10721">
                  <c:v>926.42882919420902</c:v>
                </c:pt>
                <c:pt idx="10722">
                  <c:v>926.512450643791</c:v>
                </c:pt>
                <c:pt idx="10723">
                  <c:v>926.59607184184199</c:v>
                </c:pt>
                <c:pt idx="10724">
                  <c:v>926.679692788387</c:v>
                </c:pt>
                <c:pt idx="10725">
                  <c:v>926.76331348344763</c:v>
                </c:pt>
                <c:pt idx="10726">
                  <c:v>926.84693392705151</c:v>
                </c:pt>
                <c:pt idx="10727">
                  <c:v>926.93055411922046</c:v>
                </c:pt>
                <c:pt idx="10728">
                  <c:v>927.01417405997984</c:v>
                </c:pt>
                <c:pt idx="10729">
                  <c:v>927.09779374935408</c:v>
                </c:pt>
                <c:pt idx="10730">
                  <c:v>927.18141318736764</c:v>
                </c:pt>
                <c:pt idx="10731">
                  <c:v>927.26503237404415</c:v>
                </c:pt>
                <c:pt idx="10732">
                  <c:v>927.34865130940682</c:v>
                </c:pt>
                <c:pt idx="10733">
                  <c:v>927.43226999348065</c:v>
                </c:pt>
                <c:pt idx="10734">
                  <c:v>927.51588842628951</c:v>
                </c:pt>
                <c:pt idx="10735">
                  <c:v>927.59950660785762</c:v>
                </c:pt>
                <c:pt idx="10736">
                  <c:v>927.68312453821056</c:v>
                </c:pt>
                <c:pt idx="10737">
                  <c:v>927.76674221737062</c:v>
                </c:pt>
                <c:pt idx="10738">
                  <c:v>927.85035964536303</c:v>
                </c:pt>
                <c:pt idx="10739">
                  <c:v>927.93397682221166</c:v>
                </c:pt>
                <c:pt idx="10740">
                  <c:v>928.01759374793949</c:v>
                </c:pt>
                <c:pt idx="10741">
                  <c:v>928.10121042257163</c:v>
                </c:pt>
                <c:pt idx="10742">
                  <c:v>928.18482684613355</c:v>
                </c:pt>
                <c:pt idx="10743">
                  <c:v>928.26844301864867</c:v>
                </c:pt>
                <c:pt idx="10744">
                  <c:v>928.35205894013859</c:v>
                </c:pt>
                <c:pt idx="10745">
                  <c:v>928.43567461063003</c:v>
                </c:pt>
                <c:pt idx="10746">
                  <c:v>928.51929003014618</c:v>
                </c:pt>
                <c:pt idx="10747">
                  <c:v>928.60290519871091</c:v>
                </c:pt>
                <c:pt idx="10748">
                  <c:v>928.68652011634936</c:v>
                </c:pt>
                <c:pt idx="10749">
                  <c:v>928.77013478308606</c:v>
                </c:pt>
                <c:pt idx="10750">
                  <c:v>928.853749198944</c:v>
                </c:pt>
                <c:pt idx="10751">
                  <c:v>928.93736336394784</c:v>
                </c:pt>
                <c:pt idx="10752">
                  <c:v>929.02097727811872</c:v>
                </c:pt>
                <c:pt idx="10753">
                  <c:v>929.10459094148553</c:v>
                </c:pt>
                <c:pt idx="10754">
                  <c:v>929.18820435406928</c:v>
                </c:pt>
                <c:pt idx="10755">
                  <c:v>929.27181751589353</c:v>
                </c:pt>
                <c:pt idx="10756">
                  <c:v>929.355430426986</c:v>
                </c:pt>
                <c:pt idx="10757">
                  <c:v>929.43904308736637</c:v>
                </c:pt>
                <c:pt idx="10758">
                  <c:v>929.52265549706146</c:v>
                </c:pt>
                <c:pt idx="10759">
                  <c:v>929.60626765609527</c:v>
                </c:pt>
                <c:pt idx="10760">
                  <c:v>929.68987956448996</c:v>
                </c:pt>
                <c:pt idx="10761">
                  <c:v>929.77349122227258</c:v>
                </c:pt>
                <c:pt idx="10762">
                  <c:v>929.85710262946372</c:v>
                </c:pt>
                <c:pt idx="10763">
                  <c:v>929.94071378608839</c:v>
                </c:pt>
                <c:pt idx="10764">
                  <c:v>930.02432469217342</c:v>
                </c:pt>
                <c:pt idx="10765">
                  <c:v>930.10793534774052</c:v>
                </c:pt>
                <c:pt idx="10766">
                  <c:v>930.19154575281254</c:v>
                </c:pt>
                <c:pt idx="10767">
                  <c:v>930.27515590741325</c:v>
                </c:pt>
                <c:pt idx="10768">
                  <c:v>930.35876581157208</c:v>
                </c:pt>
                <c:pt idx="10769">
                  <c:v>930.44237546530701</c:v>
                </c:pt>
                <c:pt idx="10770">
                  <c:v>930.52598486864417</c:v>
                </c:pt>
                <c:pt idx="10771">
                  <c:v>930.60959402160768</c:v>
                </c:pt>
                <c:pt idx="10772">
                  <c:v>930.69320292422128</c:v>
                </c:pt>
                <c:pt idx="10773">
                  <c:v>930.77681157651136</c:v>
                </c:pt>
                <c:pt idx="10774">
                  <c:v>930.86041997849736</c:v>
                </c:pt>
                <c:pt idx="10775">
                  <c:v>930.94402813020508</c:v>
                </c:pt>
                <c:pt idx="10776">
                  <c:v>931.02763603166159</c:v>
                </c:pt>
                <c:pt idx="10777">
                  <c:v>931.11124368288642</c:v>
                </c:pt>
                <c:pt idx="10778">
                  <c:v>931.19485108390597</c:v>
                </c:pt>
                <c:pt idx="10779">
                  <c:v>931.27845823474365</c:v>
                </c:pt>
                <c:pt idx="10780">
                  <c:v>931.36206513542311</c:v>
                </c:pt>
                <c:pt idx="10781">
                  <c:v>931.4456717859681</c:v>
                </c:pt>
                <c:pt idx="10782">
                  <c:v>931.52927818640421</c:v>
                </c:pt>
                <c:pt idx="10783">
                  <c:v>931.61288433675327</c:v>
                </c:pt>
                <c:pt idx="10784">
                  <c:v>931.69649023704085</c:v>
                </c:pt>
                <c:pt idx="10785">
                  <c:v>931.78009588728958</c:v>
                </c:pt>
                <c:pt idx="10786">
                  <c:v>931.86370128752424</c:v>
                </c:pt>
                <c:pt idx="10787">
                  <c:v>931.94730643776938</c:v>
                </c:pt>
                <c:pt idx="10788">
                  <c:v>932.0309113380481</c:v>
                </c:pt>
                <c:pt idx="10789">
                  <c:v>932.11451598838369</c:v>
                </c:pt>
                <c:pt idx="10790">
                  <c:v>932.19812038879945</c:v>
                </c:pt>
                <c:pt idx="10791">
                  <c:v>932.281724539322</c:v>
                </c:pt>
                <c:pt idx="10792">
                  <c:v>932.36532843997452</c:v>
                </c:pt>
                <c:pt idx="10793">
                  <c:v>932.44893209077736</c:v>
                </c:pt>
                <c:pt idx="10794">
                  <c:v>932.53253549176043</c:v>
                </c:pt>
                <c:pt idx="10795">
                  <c:v>932.61613864294304</c:v>
                </c:pt>
                <c:pt idx="10796">
                  <c:v>932.69974154434965</c:v>
                </c:pt>
                <c:pt idx="10797">
                  <c:v>932.78334419600617</c:v>
                </c:pt>
                <c:pt idx="10798">
                  <c:v>932.86694659793329</c:v>
                </c:pt>
                <c:pt idx="10799">
                  <c:v>932.95054875015887</c:v>
                </c:pt>
                <c:pt idx="10800">
                  <c:v>933.03415065270519</c:v>
                </c:pt>
                <c:pt idx="10801">
                  <c:v>933.11775230559317</c:v>
                </c:pt>
                <c:pt idx="10802">
                  <c:v>933.20135370885055</c:v>
                </c:pt>
                <c:pt idx="10803">
                  <c:v>933.28495486250063</c:v>
                </c:pt>
                <c:pt idx="10804">
                  <c:v>933.36855576656467</c:v>
                </c:pt>
                <c:pt idx="10805">
                  <c:v>933.45215642106859</c:v>
                </c:pt>
                <c:pt idx="10806">
                  <c:v>933.53575682603696</c:v>
                </c:pt>
                <c:pt idx="10807">
                  <c:v>933.61935698149045</c:v>
                </c:pt>
                <c:pt idx="10808">
                  <c:v>933.7029568874575</c:v>
                </c:pt>
                <c:pt idx="10809">
                  <c:v>933.78655654395925</c:v>
                </c:pt>
                <c:pt idx="10810">
                  <c:v>933.87015595101923</c:v>
                </c:pt>
                <c:pt idx="10811">
                  <c:v>933.95375510866052</c:v>
                </c:pt>
                <c:pt idx="10812">
                  <c:v>934.03735401690949</c:v>
                </c:pt>
                <c:pt idx="10813">
                  <c:v>934.12095267578695</c:v>
                </c:pt>
                <c:pt idx="10814">
                  <c:v>934.20455108532019</c:v>
                </c:pt>
                <c:pt idx="10815">
                  <c:v>934.28814924553001</c:v>
                </c:pt>
                <c:pt idx="10816">
                  <c:v>934.37174715644176</c:v>
                </c:pt>
                <c:pt idx="10817">
                  <c:v>934.45534481807863</c:v>
                </c:pt>
                <c:pt idx="10818">
                  <c:v>934.53894223046507</c:v>
                </c:pt>
                <c:pt idx="10819">
                  <c:v>934.62253939362517</c:v>
                </c:pt>
                <c:pt idx="10820">
                  <c:v>934.70613630758203</c:v>
                </c:pt>
                <c:pt idx="10821">
                  <c:v>934.78973297235802</c:v>
                </c:pt>
                <c:pt idx="10822">
                  <c:v>934.87332938797715</c:v>
                </c:pt>
                <c:pt idx="10823">
                  <c:v>934.9569255544651</c:v>
                </c:pt>
                <c:pt idx="10824">
                  <c:v>935.04052147184643</c:v>
                </c:pt>
                <c:pt idx="10825">
                  <c:v>935.12411714014274</c:v>
                </c:pt>
                <c:pt idx="10826">
                  <c:v>935.20771255937802</c:v>
                </c:pt>
                <c:pt idx="10827">
                  <c:v>935.29130772957581</c:v>
                </c:pt>
                <c:pt idx="10828">
                  <c:v>935.37490265075951</c:v>
                </c:pt>
                <c:pt idx="10829">
                  <c:v>935.45849732295551</c:v>
                </c:pt>
                <c:pt idx="10830">
                  <c:v>935.54209174618643</c:v>
                </c:pt>
                <c:pt idx="10831">
                  <c:v>935.62568592047398</c:v>
                </c:pt>
                <c:pt idx="10832">
                  <c:v>935.70927984584159</c:v>
                </c:pt>
                <c:pt idx="10833">
                  <c:v>935.7928735223154</c:v>
                </c:pt>
                <c:pt idx="10834">
                  <c:v>935.87646694992043</c:v>
                </c:pt>
                <c:pt idx="10835">
                  <c:v>935.96006012867645</c:v>
                </c:pt>
                <c:pt idx="10836">
                  <c:v>936.04365305860904</c:v>
                </c:pt>
                <c:pt idx="10837">
                  <c:v>936.12724573974117</c:v>
                </c:pt>
                <c:pt idx="10838">
                  <c:v>936.21083817209842</c:v>
                </c:pt>
                <c:pt idx="10839">
                  <c:v>936.29443035570421</c:v>
                </c:pt>
                <c:pt idx="10840">
                  <c:v>936.37802229057968</c:v>
                </c:pt>
                <c:pt idx="10841">
                  <c:v>936.46161397675144</c:v>
                </c:pt>
                <c:pt idx="10842">
                  <c:v>936.54520541424085</c:v>
                </c:pt>
                <c:pt idx="10843">
                  <c:v>936.62879660307374</c:v>
                </c:pt>
                <c:pt idx="10844">
                  <c:v>936.71238754327237</c:v>
                </c:pt>
                <c:pt idx="10845">
                  <c:v>936.79597823485938</c:v>
                </c:pt>
                <c:pt idx="10846">
                  <c:v>936.87956867786022</c:v>
                </c:pt>
                <c:pt idx="10847">
                  <c:v>936.96315887229798</c:v>
                </c:pt>
                <c:pt idx="10848">
                  <c:v>937.04674881819744</c:v>
                </c:pt>
                <c:pt idx="10849">
                  <c:v>937.13033851557896</c:v>
                </c:pt>
                <c:pt idx="10850">
                  <c:v>937.21392796447151</c:v>
                </c:pt>
                <c:pt idx="10851">
                  <c:v>937.29751716489466</c:v>
                </c:pt>
                <c:pt idx="10852">
                  <c:v>937.38110611687273</c:v>
                </c:pt>
                <c:pt idx="10853">
                  <c:v>937.46469482042801</c:v>
                </c:pt>
                <c:pt idx="10854">
                  <c:v>937.54828327558585</c:v>
                </c:pt>
                <c:pt idx="10855">
                  <c:v>937.63187148237262</c:v>
                </c:pt>
                <c:pt idx="10856">
                  <c:v>937.71545944080742</c:v>
                </c:pt>
                <c:pt idx="10857">
                  <c:v>937.79904715091538</c:v>
                </c:pt>
                <c:pt idx="10858">
                  <c:v>937.88263461272038</c:v>
                </c:pt>
                <c:pt idx="10859">
                  <c:v>937.96622182624697</c:v>
                </c:pt>
                <c:pt idx="10860">
                  <c:v>938.04980879151731</c:v>
                </c:pt>
                <c:pt idx="10861">
                  <c:v>938.13339550855562</c:v>
                </c:pt>
                <c:pt idx="10862">
                  <c:v>938.21698197738465</c:v>
                </c:pt>
                <c:pt idx="10863">
                  <c:v>938.30056819802701</c:v>
                </c:pt>
                <c:pt idx="10864">
                  <c:v>938.38415417050908</c:v>
                </c:pt>
                <c:pt idx="10865">
                  <c:v>938.46773989485405</c:v>
                </c:pt>
                <c:pt idx="10866">
                  <c:v>938.55132537108489</c:v>
                </c:pt>
                <c:pt idx="10867">
                  <c:v>938.63491059922501</c:v>
                </c:pt>
                <c:pt idx="10868">
                  <c:v>938.71849557929738</c:v>
                </c:pt>
                <c:pt idx="10869">
                  <c:v>938.80208031132588</c:v>
                </c:pt>
                <c:pt idx="10870">
                  <c:v>938.88566479533301</c:v>
                </c:pt>
                <c:pt idx="10871">
                  <c:v>938.96924903134607</c:v>
                </c:pt>
                <c:pt idx="10872">
                  <c:v>939.05283301938402</c:v>
                </c:pt>
                <c:pt idx="10873">
                  <c:v>939.13641675947429</c:v>
                </c:pt>
                <c:pt idx="10874">
                  <c:v>939.220000251638</c:v>
                </c:pt>
                <c:pt idx="10875">
                  <c:v>939.30358349589858</c:v>
                </c:pt>
                <c:pt idx="10876">
                  <c:v>939.38716649228036</c:v>
                </c:pt>
                <c:pt idx="10877">
                  <c:v>939.4707492408088</c:v>
                </c:pt>
                <c:pt idx="10878">
                  <c:v>939.55433174150357</c:v>
                </c:pt>
                <c:pt idx="10879">
                  <c:v>939.63791399438958</c:v>
                </c:pt>
                <c:pt idx="10880">
                  <c:v>939.72149599949341</c:v>
                </c:pt>
                <c:pt idx="10881">
                  <c:v>939.80507775683338</c:v>
                </c:pt>
                <c:pt idx="10882">
                  <c:v>939.88865926643825</c:v>
                </c:pt>
                <c:pt idx="10883">
                  <c:v>939.97224052832735</c:v>
                </c:pt>
                <c:pt idx="10884">
                  <c:v>940.05582154252397</c:v>
                </c:pt>
                <c:pt idx="10885">
                  <c:v>940.13940230905598</c:v>
                </c:pt>
                <c:pt idx="10886">
                  <c:v>940.22298282794077</c:v>
                </c:pt>
                <c:pt idx="10887">
                  <c:v>940.30656309920892</c:v>
                </c:pt>
                <c:pt idx="10888">
                  <c:v>940.39014312288043</c:v>
                </c:pt>
                <c:pt idx="10889">
                  <c:v>940.47372289897658</c:v>
                </c:pt>
                <c:pt idx="10890">
                  <c:v>940.55730242752236</c:v>
                </c:pt>
                <c:pt idx="10891">
                  <c:v>940.6408817085437</c:v>
                </c:pt>
                <c:pt idx="10892">
                  <c:v>940.72446074206005</c:v>
                </c:pt>
                <c:pt idx="10893">
                  <c:v>940.80803952809765</c:v>
                </c:pt>
                <c:pt idx="10894">
                  <c:v>940.89161806668005</c:v>
                </c:pt>
                <c:pt idx="10895">
                  <c:v>940.97519635782953</c:v>
                </c:pt>
                <c:pt idx="10896">
                  <c:v>941.0587744015686</c:v>
                </c:pt>
                <c:pt idx="10897">
                  <c:v>941.14235219792329</c:v>
                </c:pt>
                <c:pt idx="10898">
                  <c:v>941.22592974691588</c:v>
                </c:pt>
                <c:pt idx="10899">
                  <c:v>941.30950704856798</c:v>
                </c:pt>
                <c:pt idx="10900">
                  <c:v>941.39308410290528</c:v>
                </c:pt>
                <c:pt idx="10901">
                  <c:v>941.47666090995097</c:v>
                </c:pt>
                <c:pt idx="10902">
                  <c:v>941.56023746972789</c:v>
                </c:pt>
                <c:pt idx="10903">
                  <c:v>941.64381378225983</c:v>
                </c:pt>
                <c:pt idx="10904">
                  <c:v>941.72738984756927</c:v>
                </c:pt>
                <c:pt idx="10905">
                  <c:v>941.81096566568181</c:v>
                </c:pt>
                <c:pt idx="10906">
                  <c:v>941.89454123661756</c:v>
                </c:pt>
                <c:pt idx="10907">
                  <c:v>941.97811656040278</c:v>
                </c:pt>
                <c:pt idx="10908">
                  <c:v>942.06169163706011</c:v>
                </c:pt>
                <c:pt idx="10909">
                  <c:v>942.14526646661204</c:v>
                </c:pt>
                <c:pt idx="10910">
                  <c:v>942.22884104908303</c:v>
                </c:pt>
                <c:pt idx="10911">
                  <c:v>942.31241538449569</c:v>
                </c:pt>
                <c:pt idx="10912">
                  <c:v>942.39598947287368</c:v>
                </c:pt>
                <c:pt idx="10913">
                  <c:v>942.47956331423939</c:v>
                </c:pt>
                <c:pt idx="10914">
                  <c:v>942.5631369086185</c:v>
                </c:pt>
                <c:pt idx="10915">
                  <c:v>942.64671025603161</c:v>
                </c:pt>
                <c:pt idx="10916">
                  <c:v>942.7302833565044</c:v>
                </c:pt>
                <c:pt idx="10917">
                  <c:v>942.81385621006041</c:v>
                </c:pt>
                <c:pt idx="10918">
                  <c:v>942.89742881671918</c:v>
                </c:pt>
                <c:pt idx="10919">
                  <c:v>942.98100117650881</c:v>
                </c:pt>
                <c:pt idx="10920">
                  <c:v>943.06457328944907</c:v>
                </c:pt>
                <c:pt idx="10921">
                  <c:v>943.14814515556736</c:v>
                </c:pt>
                <c:pt idx="10922">
                  <c:v>943.23171677488256</c:v>
                </c:pt>
                <c:pt idx="10923">
                  <c:v>943.31528814741887</c:v>
                </c:pt>
                <c:pt idx="10924">
                  <c:v>943.39885927320051</c:v>
                </c:pt>
                <c:pt idx="10925">
                  <c:v>943.48243015225341</c:v>
                </c:pt>
                <c:pt idx="10926">
                  <c:v>943.5660007845953</c:v>
                </c:pt>
                <c:pt idx="10927">
                  <c:v>943.64957117025574</c:v>
                </c:pt>
                <c:pt idx="10928">
                  <c:v>943.73314130925417</c:v>
                </c:pt>
                <c:pt idx="10929">
                  <c:v>943.81671120161411</c:v>
                </c:pt>
                <c:pt idx="10930">
                  <c:v>943.90028084735764</c:v>
                </c:pt>
                <c:pt idx="10931">
                  <c:v>943.983850246511</c:v>
                </c:pt>
                <c:pt idx="10932">
                  <c:v>944.06741939909648</c:v>
                </c:pt>
                <c:pt idx="10933">
                  <c:v>944.15098830513784</c:v>
                </c:pt>
                <c:pt idx="10934">
                  <c:v>944.23455696465703</c:v>
                </c:pt>
                <c:pt idx="10935">
                  <c:v>944.31812537767803</c:v>
                </c:pt>
                <c:pt idx="10936">
                  <c:v>944.40169354422346</c:v>
                </c:pt>
                <c:pt idx="10937">
                  <c:v>944.48526146431652</c:v>
                </c:pt>
                <c:pt idx="10938">
                  <c:v>944.56882913798097</c:v>
                </c:pt>
                <c:pt idx="10939">
                  <c:v>944.65239656524227</c:v>
                </c:pt>
                <c:pt idx="10940">
                  <c:v>944.73596374611952</c:v>
                </c:pt>
                <c:pt idx="10941">
                  <c:v>944.81953068063717</c:v>
                </c:pt>
                <c:pt idx="10942">
                  <c:v>944.90309736882261</c:v>
                </c:pt>
                <c:pt idx="10943">
                  <c:v>944.98666381069347</c:v>
                </c:pt>
                <c:pt idx="10944">
                  <c:v>945.07023000627498</c:v>
                </c:pt>
                <c:pt idx="10945">
                  <c:v>945.15379595559102</c:v>
                </c:pt>
                <c:pt idx="10946">
                  <c:v>945.23736165866455</c:v>
                </c:pt>
                <c:pt idx="10947">
                  <c:v>945.32092711551957</c:v>
                </c:pt>
                <c:pt idx="10948">
                  <c:v>945.40449232617698</c:v>
                </c:pt>
                <c:pt idx="10949">
                  <c:v>945.48805729066203</c:v>
                </c:pt>
                <c:pt idx="10950">
                  <c:v>945.57162200899802</c:v>
                </c:pt>
                <c:pt idx="10951">
                  <c:v>945.65518648120656</c:v>
                </c:pt>
                <c:pt idx="10952">
                  <c:v>945.73875070731197</c:v>
                </c:pt>
                <c:pt idx="10953">
                  <c:v>945.82231468733767</c:v>
                </c:pt>
                <c:pt idx="10954">
                  <c:v>945.90587842130674</c:v>
                </c:pt>
                <c:pt idx="10955">
                  <c:v>945.98944190923942</c:v>
                </c:pt>
                <c:pt idx="10956">
                  <c:v>946.07300515116572</c:v>
                </c:pt>
                <c:pt idx="10957">
                  <c:v>946.15656814710076</c:v>
                </c:pt>
                <c:pt idx="10958">
                  <c:v>946.24013089707285</c:v>
                </c:pt>
                <c:pt idx="10959">
                  <c:v>946.32369340110313</c:v>
                </c:pt>
                <c:pt idx="10960">
                  <c:v>946.40725565921718</c:v>
                </c:pt>
                <c:pt idx="10961">
                  <c:v>946.4908176714348</c:v>
                </c:pt>
                <c:pt idx="10962">
                  <c:v>946.57437943778245</c:v>
                </c:pt>
                <c:pt idx="10963">
                  <c:v>946.65794095828051</c:v>
                </c:pt>
                <c:pt idx="10964">
                  <c:v>946.74150223295283</c:v>
                </c:pt>
                <c:pt idx="10965">
                  <c:v>946.82506326182454</c:v>
                </c:pt>
                <c:pt idx="10966">
                  <c:v>946.90862404491634</c:v>
                </c:pt>
                <c:pt idx="10967">
                  <c:v>946.99218458225278</c:v>
                </c:pt>
                <c:pt idx="10968">
                  <c:v>947.075744873855</c:v>
                </c:pt>
                <c:pt idx="10969">
                  <c:v>947.15930491974962</c:v>
                </c:pt>
                <c:pt idx="10970">
                  <c:v>947.24286471995583</c:v>
                </c:pt>
                <c:pt idx="10971">
                  <c:v>947.32642427449946</c:v>
                </c:pt>
                <c:pt idx="10972">
                  <c:v>947.40998358340312</c:v>
                </c:pt>
                <c:pt idx="10973">
                  <c:v>947.49354264668875</c:v>
                </c:pt>
                <c:pt idx="10974">
                  <c:v>947.57710146438137</c:v>
                </c:pt>
                <c:pt idx="10975">
                  <c:v>947.66066003650349</c:v>
                </c:pt>
                <c:pt idx="10976">
                  <c:v>947.74421836307613</c:v>
                </c:pt>
                <c:pt idx="10977">
                  <c:v>947.82777644412397</c:v>
                </c:pt>
                <c:pt idx="10978">
                  <c:v>947.91133427967225</c:v>
                </c:pt>
                <c:pt idx="10979">
                  <c:v>947.99489186973972</c:v>
                </c:pt>
                <c:pt idx="10980">
                  <c:v>948.0784492143523</c:v>
                </c:pt>
                <c:pt idx="10981">
                  <c:v>948.1620063135324</c:v>
                </c:pt>
                <c:pt idx="10982">
                  <c:v>948.24556316730423</c:v>
                </c:pt>
                <c:pt idx="10983">
                  <c:v>948.32911977568745</c:v>
                </c:pt>
                <c:pt idx="10984">
                  <c:v>948.41267613870946</c:v>
                </c:pt>
                <c:pt idx="10985">
                  <c:v>948.49623225639004</c:v>
                </c:pt>
                <c:pt idx="10986">
                  <c:v>948.57978812875524</c:v>
                </c:pt>
                <c:pt idx="10987">
                  <c:v>948.66334375582505</c:v>
                </c:pt>
                <c:pt idx="10988">
                  <c:v>948.74689913762165</c:v>
                </c:pt>
                <c:pt idx="10989">
                  <c:v>948.83045427417312</c:v>
                </c:pt>
                <c:pt idx="10990">
                  <c:v>948.91400916550037</c:v>
                </c:pt>
                <c:pt idx="10991">
                  <c:v>948.99756381162297</c:v>
                </c:pt>
                <c:pt idx="10992">
                  <c:v>949.08111821256682</c:v>
                </c:pt>
                <c:pt idx="10993">
                  <c:v>949.16467236835751</c:v>
                </c:pt>
                <c:pt idx="10994">
                  <c:v>949.24822627901358</c:v>
                </c:pt>
                <c:pt idx="10995">
                  <c:v>949.331779944559</c:v>
                </c:pt>
                <c:pt idx="10996">
                  <c:v>949.4153333650188</c:v>
                </c:pt>
                <c:pt idx="10997">
                  <c:v>949.49888654041501</c:v>
                </c:pt>
                <c:pt idx="10998">
                  <c:v>949.58243947076801</c:v>
                </c:pt>
                <c:pt idx="10999">
                  <c:v>949.66599215610643</c:v>
                </c:pt>
                <c:pt idx="11000">
                  <c:v>949.74954459644982</c:v>
                </c:pt>
                <c:pt idx="11001">
                  <c:v>949.83309679181991</c:v>
                </c:pt>
                <c:pt idx="11002">
                  <c:v>949.91664874223932</c:v>
                </c:pt>
                <c:pt idx="11003">
                  <c:v>950.00020044773612</c:v>
                </c:pt>
                <c:pt idx="11004">
                  <c:v>950.08375190832805</c:v>
                </c:pt>
                <c:pt idx="11005">
                  <c:v>950.1673031240407</c:v>
                </c:pt>
                <c:pt idx="11006">
                  <c:v>950.25085409489657</c:v>
                </c:pt>
                <c:pt idx="11007">
                  <c:v>950.33440482091646</c:v>
                </c:pt>
                <c:pt idx="11008">
                  <c:v>950.41795530212778</c:v>
                </c:pt>
                <c:pt idx="11009">
                  <c:v>950.50150553855156</c:v>
                </c:pt>
                <c:pt idx="11010">
                  <c:v>950.58505553020802</c:v>
                </c:pt>
                <c:pt idx="11011">
                  <c:v>950.66860527712424</c:v>
                </c:pt>
                <c:pt idx="11012">
                  <c:v>950.75215477931999</c:v>
                </c:pt>
                <c:pt idx="11013">
                  <c:v>950.83570403681802</c:v>
                </c:pt>
                <c:pt idx="11014">
                  <c:v>950.91925304964502</c:v>
                </c:pt>
                <c:pt idx="11015">
                  <c:v>951.00280181782205</c:v>
                </c:pt>
                <c:pt idx="11016">
                  <c:v>951.08635034136898</c:v>
                </c:pt>
                <c:pt idx="11017">
                  <c:v>951.16989862031232</c:v>
                </c:pt>
                <c:pt idx="11018">
                  <c:v>951.25344665467537</c:v>
                </c:pt>
                <c:pt idx="11019">
                  <c:v>951.33699444447791</c:v>
                </c:pt>
                <c:pt idx="11020">
                  <c:v>951.42054198974483</c:v>
                </c:pt>
                <c:pt idx="11021">
                  <c:v>951.50408929050127</c:v>
                </c:pt>
                <c:pt idx="11022">
                  <c:v>951.58763634676359</c:v>
                </c:pt>
                <c:pt idx="11023">
                  <c:v>951.67118315856055</c:v>
                </c:pt>
                <c:pt idx="11024">
                  <c:v>951.75472972591365</c:v>
                </c:pt>
                <c:pt idx="11025">
                  <c:v>951.83827604884584</c:v>
                </c:pt>
                <c:pt idx="11026">
                  <c:v>951.92182212737805</c:v>
                </c:pt>
                <c:pt idx="11027">
                  <c:v>952.00536796153654</c:v>
                </c:pt>
                <c:pt idx="11028">
                  <c:v>952.08891355134165</c:v>
                </c:pt>
                <c:pt idx="11029">
                  <c:v>952.17245889681533</c:v>
                </c:pt>
                <c:pt idx="11030">
                  <c:v>952.25600399798373</c:v>
                </c:pt>
                <c:pt idx="11031">
                  <c:v>952.33954885486639</c:v>
                </c:pt>
                <c:pt idx="11032">
                  <c:v>952.42309346748857</c:v>
                </c:pt>
                <c:pt idx="11033">
                  <c:v>952.50663783587333</c:v>
                </c:pt>
                <c:pt idx="11034">
                  <c:v>952.59018196004217</c:v>
                </c:pt>
                <c:pt idx="11035">
                  <c:v>952.67372584001703</c:v>
                </c:pt>
                <c:pt idx="11036">
                  <c:v>952.75726947582245</c:v>
                </c:pt>
                <c:pt idx="11037">
                  <c:v>952.8408128674813</c:v>
                </c:pt>
                <c:pt idx="11038">
                  <c:v>952.92435601501643</c:v>
                </c:pt>
                <c:pt idx="11039">
                  <c:v>953.0078989184492</c:v>
                </c:pt>
                <c:pt idx="11040">
                  <c:v>953.09144157780236</c:v>
                </c:pt>
                <c:pt idx="11041">
                  <c:v>953.17498399310205</c:v>
                </c:pt>
                <c:pt idx="11042">
                  <c:v>953.25852616436737</c:v>
                </c:pt>
                <c:pt idx="11043">
                  <c:v>953.34206809162379</c:v>
                </c:pt>
                <c:pt idx="11044">
                  <c:v>953.42560977489234</c:v>
                </c:pt>
                <c:pt idx="11045">
                  <c:v>953.50915121419598</c:v>
                </c:pt>
                <c:pt idx="11046">
                  <c:v>953.59269240955803</c:v>
                </c:pt>
                <c:pt idx="11047">
                  <c:v>953.67623336100053</c:v>
                </c:pt>
                <c:pt idx="11048">
                  <c:v>953.75977406854952</c:v>
                </c:pt>
                <c:pt idx="11049">
                  <c:v>953.84331453222387</c:v>
                </c:pt>
                <c:pt idx="11050">
                  <c:v>953.92685475204723</c:v>
                </c:pt>
                <c:pt idx="11051">
                  <c:v>954.01039472804143</c:v>
                </c:pt>
                <c:pt idx="11052">
                  <c:v>954.09393446023205</c:v>
                </c:pt>
                <c:pt idx="11053">
                  <c:v>954.17747394863954</c:v>
                </c:pt>
                <c:pt idx="11054">
                  <c:v>954.26101319328836</c:v>
                </c:pt>
                <c:pt idx="11055">
                  <c:v>954.34455219420124</c:v>
                </c:pt>
                <c:pt idx="11056">
                  <c:v>954.42809095139944</c:v>
                </c:pt>
                <c:pt idx="11057">
                  <c:v>954.5116294649049</c:v>
                </c:pt>
                <c:pt idx="11058">
                  <c:v>954.59516773474456</c:v>
                </c:pt>
                <c:pt idx="11059">
                  <c:v>954.67870576093765</c:v>
                </c:pt>
                <c:pt idx="11060">
                  <c:v>954.76224354350745</c:v>
                </c:pt>
                <c:pt idx="11061">
                  <c:v>954.84578108247638</c:v>
                </c:pt>
                <c:pt idx="11062">
                  <c:v>954.92931837786853</c:v>
                </c:pt>
                <c:pt idx="11063">
                  <c:v>955.01285542970641</c:v>
                </c:pt>
                <c:pt idx="11064">
                  <c:v>955.09639223801219</c:v>
                </c:pt>
                <c:pt idx="11065">
                  <c:v>955.17992880280701</c:v>
                </c:pt>
                <c:pt idx="11066">
                  <c:v>955.26346512411715</c:v>
                </c:pt>
                <c:pt idx="11067">
                  <c:v>955.34700120196442</c:v>
                </c:pt>
                <c:pt idx="11068">
                  <c:v>955.43053703636804</c:v>
                </c:pt>
                <c:pt idx="11069">
                  <c:v>955.51407262735324</c:v>
                </c:pt>
                <c:pt idx="11070">
                  <c:v>955.59760797494448</c:v>
                </c:pt>
                <c:pt idx="11071">
                  <c:v>955.6811430791613</c:v>
                </c:pt>
                <c:pt idx="11072">
                  <c:v>955.76467794002826</c:v>
                </c:pt>
                <c:pt idx="11073">
                  <c:v>955.84821255756651</c:v>
                </c:pt>
                <c:pt idx="11074">
                  <c:v>955.93174693180208</c:v>
                </c:pt>
                <c:pt idx="11075">
                  <c:v>956.01528106275271</c:v>
                </c:pt>
                <c:pt idx="11076">
                  <c:v>956.09881495044544</c:v>
                </c:pt>
                <c:pt idx="11077">
                  <c:v>956.18234859489974</c:v>
                </c:pt>
                <c:pt idx="11078">
                  <c:v>956.26588199614082</c:v>
                </c:pt>
                <c:pt idx="11079">
                  <c:v>956.34941515419018</c:v>
                </c:pt>
                <c:pt idx="11080">
                  <c:v>956.43294806907079</c:v>
                </c:pt>
                <c:pt idx="11081">
                  <c:v>956.51648074080276</c:v>
                </c:pt>
                <c:pt idx="11082">
                  <c:v>956.60001316941305</c:v>
                </c:pt>
                <c:pt idx="11083">
                  <c:v>956.68354535492301</c:v>
                </c:pt>
                <c:pt idx="11084">
                  <c:v>956.76707729735324</c:v>
                </c:pt>
                <c:pt idx="11085">
                  <c:v>956.85060899672749</c:v>
                </c:pt>
                <c:pt idx="11086">
                  <c:v>956.93414045307043</c:v>
                </c:pt>
                <c:pt idx="11087">
                  <c:v>957.01767166640002</c:v>
                </c:pt>
                <c:pt idx="11088">
                  <c:v>957.10120263674276</c:v>
                </c:pt>
                <c:pt idx="11089">
                  <c:v>957.18473336412183</c:v>
                </c:pt>
                <c:pt idx="11090">
                  <c:v>957.26826384855804</c:v>
                </c:pt>
                <c:pt idx="11091">
                  <c:v>957.3517940900706</c:v>
                </c:pt>
                <c:pt idx="11092">
                  <c:v>957.43532408869089</c:v>
                </c:pt>
                <c:pt idx="11093">
                  <c:v>957.5188538444321</c:v>
                </c:pt>
                <c:pt idx="11094">
                  <c:v>957.60238335732333</c:v>
                </c:pt>
                <c:pt idx="11095">
                  <c:v>957.68591262738369</c:v>
                </c:pt>
                <c:pt idx="11096">
                  <c:v>957.76944165463817</c:v>
                </c:pt>
                <c:pt idx="11097">
                  <c:v>957.85297043910816</c:v>
                </c:pt>
                <c:pt idx="11098">
                  <c:v>957.9364989808156</c:v>
                </c:pt>
                <c:pt idx="11099">
                  <c:v>958.02002727978311</c:v>
                </c:pt>
                <c:pt idx="11100">
                  <c:v>958.10355533603501</c:v>
                </c:pt>
                <c:pt idx="11101">
                  <c:v>958.18708314959258</c:v>
                </c:pt>
                <c:pt idx="11102">
                  <c:v>958.27061072047752</c:v>
                </c:pt>
                <c:pt idx="11103">
                  <c:v>958.35413804871553</c:v>
                </c:pt>
                <c:pt idx="11104">
                  <c:v>958.43766513432558</c:v>
                </c:pt>
                <c:pt idx="11105">
                  <c:v>958.52119197733282</c:v>
                </c:pt>
                <c:pt idx="11106">
                  <c:v>958.60471857775781</c:v>
                </c:pt>
                <c:pt idx="11107">
                  <c:v>958.68824493562408</c:v>
                </c:pt>
                <c:pt idx="11108">
                  <c:v>958.77177105095302</c:v>
                </c:pt>
                <c:pt idx="11109">
                  <c:v>958.8552969237694</c:v>
                </c:pt>
                <c:pt idx="11110">
                  <c:v>958.93882255409437</c:v>
                </c:pt>
                <c:pt idx="11111">
                  <c:v>959.02234794195158</c:v>
                </c:pt>
                <c:pt idx="11112">
                  <c:v>959.10587308736001</c:v>
                </c:pt>
                <c:pt idx="11113">
                  <c:v>959.18939799034763</c:v>
                </c:pt>
                <c:pt idx="11114">
                  <c:v>959.27292265093251</c:v>
                </c:pt>
                <c:pt idx="11115">
                  <c:v>959.35644706914059</c:v>
                </c:pt>
                <c:pt idx="11116">
                  <c:v>959.43997124499106</c:v>
                </c:pt>
                <c:pt idx="11117">
                  <c:v>959.52349517850803</c:v>
                </c:pt>
                <c:pt idx="11118">
                  <c:v>959.6070188697139</c:v>
                </c:pt>
                <c:pt idx="11119">
                  <c:v>959.69054231863163</c:v>
                </c:pt>
                <c:pt idx="11120">
                  <c:v>959.77406552528225</c:v>
                </c:pt>
                <c:pt idx="11121">
                  <c:v>959.85758848969124</c:v>
                </c:pt>
                <c:pt idx="11122">
                  <c:v>959.94111121187757</c:v>
                </c:pt>
                <c:pt idx="11123">
                  <c:v>960.02463369186478</c:v>
                </c:pt>
                <c:pt idx="11124">
                  <c:v>960.10815592967663</c:v>
                </c:pt>
                <c:pt idx="11125">
                  <c:v>960.19167792533528</c:v>
                </c:pt>
                <c:pt idx="11126">
                  <c:v>960.27519967886201</c:v>
                </c:pt>
                <c:pt idx="11127">
                  <c:v>960.35872119027977</c:v>
                </c:pt>
                <c:pt idx="11128">
                  <c:v>960.44224245961209</c:v>
                </c:pt>
                <c:pt idx="11129">
                  <c:v>960.52576348687967</c:v>
                </c:pt>
                <c:pt idx="11130">
                  <c:v>960.60928427210615</c:v>
                </c:pt>
                <c:pt idx="11131">
                  <c:v>960.69280481531314</c:v>
                </c:pt>
                <c:pt idx="11132">
                  <c:v>960.77632511652541</c:v>
                </c:pt>
                <c:pt idx="11133">
                  <c:v>960.85984517576276</c:v>
                </c:pt>
                <c:pt idx="11134">
                  <c:v>960.94336499304779</c:v>
                </c:pt>
                <c:pt idx="11135">
                  <c:v>961.02688456840315</c:v>
                </c:pt>
                <c:pt idx="11136">
                  <c:v>961.11040390185303</c:v>
                </c:pt>
                <c:pt idx="11137">
                  <c:v>961.19392299341769</c:v>
                </c:pt>
                <c:pt idx="11138">
                  <c:v>961.27744184312223</c:v>
                </c:pt>
                <c:pt idx="11139">
                  <c:v>961.36096045098373</c:v>
                </c:pt>
                <c:pt idx="11140">
                  <c:v>961.4444788170324</c:v>
                </c:pt>
                <c:pt idx="11141">
                  <c:v>961.5279969412835</c:v>
                </c:pt>
                <c:pt idx="11142">
                  <c:v>961.61151482376249</c:v>
                </c:pt>
                <c:pt idx="11143">
                  <c:v>961.69503246449176</c:v>
                </c:pt>
                <c:pt idx="11144">
                  <c:v>961.77854986349303</c:v>
                </c:pt>
                <c:pt idx="11145">
                  <c:v>961.86206702078937</c:v>
                </c:pt>
                <c:pt idx="11146">
                  <c:v>961.94558393640398</c:v>
                </c:pt>
                <c:pt idx="11147">
                  <c:v>962.02910061035857</c:v>
                </c:pt>
                <c:pt idx="11148">
                  <c:v>962.11261704267486</c:v>
                </c:pt>
                <c:pt idx="11149">
                  <c:v>962.19613323337444</c:v>
                </c:pt>
                <c:pt idx="11150">
                  <c:v>962.27964918248051</c:v>
                </c:pt>
                <c:pt idx="11151">
                  <c:v>962.3631648900174</c:v>
                </c:pt>
                <c:pt idx="11152">
                  <c:v>962.44668035600478</c:v>
                </c:pt>
                <c:pt idx="11153">
                  <c:v>962.53019558046708</c:v>
                </c:pt>
                <c:pt idx="11154">
                  <c:v>962.61371056342398</c:v>
                </c:pt>
                <c:pt idx="11155">
                  <c:v>962.69722530489946</c:v>
                </c:pt>
                <c:pt idx="11156">
                  <c:v>962.78073980491604</c:v>
                </c:pt>
                <c:pt idx="11157">
                  <c:v>962.86425406349781</c:v>
                </c:pt>
                <c:pt idx="11158">
                  <c:v>962.94776808066342</c:v>
                </c:pt>
                <c:pt idx="11159">
                  <c:v>963.03128185643584</c:v>
                </c:pt>
                <c:pt idx="11160">
                  <c:v>963.11479539084064</c:v>
                </c:pt>
                <c:pt idx="11161">
                  <c:v>963.19830868389863</c:v>
                </c:pt>
                <c:pt idx="11162">
                  <c:v>963.28182173562914</c:v>
                </c:pt>
                <c:pt idx="11163">
                  <c:v>963.36533454605762</c:v>
                </c:pt>
                <c:pt idx="11164">
                  <c:v>963.44884711520467</c:v>
                </c:pt>
                <c:pt idx="11165">
                  <c:v>963.5323594430954</c:v>
                </c:pt>
                <c:pt idx="11166">
                  <c:v>963.61587152975005</c:v>
                </c:pt>
                <c:pt idx="11167">
                  <c:v>963.69938337519</c:v>
                </c:pt>
                <c:pt idx="11168">
                  <c:v>963.78289497944024</c:v>
                </c:pt>
                <c:pt idx="11169">
                  <c:v>963.86640634252058</c:v>
                </c:pt>
                <c:pt idx="11170">
                  <c:v>963.94991746445351</c:v>
                </c:pt>
                <c:pt idx="11171">
                  <c:v>964.03342834526211</c:v>
                </c:pt>
                <c:pt idx="11172">
                  <c:v>964.11693898496844</c:v>
                </c:pt>
                <c:pt idx="11173">
                  <c:v>964.20044938359501</c:v>
                </c:pt>
                <c:pt idx="11174">
                  <c:v>964.28395954116502</c:v>
                </c:pt>
                <c:pt idx="11175">
                  <c:v>964.36746945770028</c:v>
                </c:pt>
                <c:pt idx="11176">
                  <c:v>964.45097913322104</c:v>
                </c:pt>
                <c:pt idx="11177">
                  <c:v>964.53448856775174</c:v>
                </c:pt>
                <c:pt idx="11178">
                  <c:v>964.6179977613134</c:v>
                </c:pt>
                <c:pt idx="11179">
                  <c:v>964.70150671392867</c:v>
                </c:pt>
                <c:pt idx="11180">
                  <c:v>964.78501542562003</c:v>
                </c:pt>
                <c:pt idx="11181">
                  <c:v>964.86852389640956</c:v>
                </c:pt>
                <c:pt idx="11182">
                  <c:v>964.95203212631941</c:v>
                </c:pt>
                <c:pt idx="11183">
                  <c:v>965.03554011537256</c:v>
                </c:pt>
                <c:pt idx="11184">
                  <c:v>965.11904786359105</c:v>
                </c:pt>
                <c:pt idx="11185">
                  <c:v>965.20255537099581</c:v>
                </c:pt>
                <c:pt idx="11186">
                  <c:v>965.28606263760798</c:v>
                </c:pt>
                <c:pt idx="11187">
                  <c:v>965.3695696634552</c:v>
                </c:pt>
                <c:pt idx="11188">
                  <c:v>965.45307644855359</c:v>
                </c:pt>
                <c:pt idx="11189">
                  <c:v>965.53658299292897</c:v>
                </c:pt>
                <c:pt idx="11190">
                  <c:v>965.6200892966018</c:v>
                </c:pt>
                <c:pt idx="11191">
                  <c:v>965.70359535959744</c:v>
                </c:pt>
                <c:pt idx="11192">
                  <c:v>965.78710118193385</c:v>
                </c:pt>
                <c:pt idx="11193">
                  <c:v>965.87060676363558</c:v>
                </c:pt>
                <c:pt idx="11194">
                  <c:v>965.95411210472355</c:v>
                </c:pt>
                <c:pt idx="11195">
                  <c:v>966.03761720522141</c:v>
                </c:pt>
                <c:pt idx="11196">
                  <c:v>966.12112206514973</c:v>
                </c:pt>
                <c:pt idx="11197">
                  <c:v>966.20462668453342</c:v>
                </c:pt>
                <c:pt idx="11198">
                  <c:v>966.2881310633918</c:v>
                </c:pt>
                <c:pt idx="11199">
                  <c:v>966.37163520174909</c:v>
                </c:pt>
                <c:pt idx="11200">
                  <c:v>966.45513909962369</c:v>
                </c:pt>
                <c:pt idx="11201">
                  <c:v>966.538642757042</c:v>
                </c:pt>
                <c:pt idx="11202">
                  <c:v>966.62214617402492</c:v>
                </c:pt>
                <c:pt idx="11203">
                  <c:v>966.70564935059508</c:v>
                </c:pt>
                <c:pt idx="11204">
                  <c:v>966.78915228677306</c:v>
                </c:pt>
                <c:pt idx="11205">
                  <c:v>966.87265498258239</c:v>
                </c:pt>
                <c:pt idx="11206">
                  <c:v>966.95615743804365</c:v>
                </c:pt>
                <c:pt idx="11207">
                  <c:v>967.0396596531815</c:v>
                </c:pt>
                <c:pt idx="11208">
                  <c:v>967.12316162801415</c:v>
                </c:pt>
                <c:pt idx="11209">
                  <c:v>967.20666336256761</c:v>
                </c:pt>
                <c:pt idx="11210">
                  <c:v>967.29016485686304</c:v>
                </c:pt>
                <c:pt idx="11211">
                  <c:v>967.37366611092136</c:v>
                </c:pt>
                <c:pt idx="11212">
                  <c:v>967.45716712476769</c:v>
                </c:pt>
                <c:pt idx="11213">
                  <c:v>967.5406678984192</c:v>
                </c:pt>
                <c:pt idx="11214">
                  <c:v>967.62416843190204</c:v>
                </c:pt>
                <c:pt idx="11215">
                  <c:v>967.70766872523632</c:v>
                </c:pt>
                <c:pt idx="11216">
                  <c:v>967.79116877844399</c:v>
                </c:pt>
                <c:pt idx="11217">
                  <c:v>967.87466859154983</c:v>
                </c:pt>
                <c:pt idx="11218">
                  <c:v>967.95816816457261</c:v>
                </c:pt>
                <c:pt idx="11219">
                  <c:v>968.04166749753836</c:v>
                </c:pt>
                <c:pt idx="11220">
                  <c:v>968.12516659046446</c:v>
                </c:pt>
                <c:pt idx="11221">
                  <c:v>968.208665443374</c:v>
                </c:pt>
                <c:pt idx="11222">
                  <c:v>968.29216405629222</c:v>
                </c:pt>
                <c:pt idx="11223">
                  <c:v>968.37566242923947</c:v>
                </c:pt>
                <c:pt idx="11224">
                  <c:v>968.45916056223643</c:v>
                </c:pt>
                <c:pt idx="11225">
                  <c:v>968.54265845530597</c:v>
                </c:pt>
                <c:pt idx="11226">
                  <c:v>968.62615610847126</c:v>
                </c:pt>
                <c:pt idx="11227">
                  <c:v>968.70965352175381</c:v>
                </c:pt>
                <c:pt idx="11228">
                  <c:v>968.79315069517418</c:v>
                </c:pt>
                <c:pt idx="11229">
                  <c:v>968.87664762875841</c:v>
                </c:pt>
                <c:pt idx="11230">
                  <c:v>968.96014432252241</c:v>
                </c:pt>
                <c:pt idx="11231">
                  <c:v>969.04364077649427</c:v>
                </c:pt>
                <c:pt idx="11232">
                  <c:v>969.12713699069252</c:v>
                </c:pt>
                <c:pt idx="11233">
                  <c:v>969.21063296513933</c:v>
                </c:pt>
                <c:pt idx="11234">
                  <c:v>969.29412869985902</c:v>
                </c:pt>
                <c:pt idx="11235">
                  <c:v>969.37762419487194</c:v>
                </c:pt>
                <c:pt idx="11236">
                  <c:v>969.46111945019879</c:v>
                </c:pt>
                <c:pt idx="11237">
                  <c:v>969.5446144658647</c:v>
                </c:pt>
                <c:pt idx="11238">
                  <c:v>969.62810924189</c:v>
                </c:pt>
                <c:pt idx="11239">
                  <c:v>969.71160377829506</c:v>
                </c:pt>
                <c:pt idx="11240">
                  <c:v>969.79509807510499</c:v>
                </c:pt>
                <c:pt idx="11241">
                  <c:v>969.87859213234105</c:v>
                </c:pt>
                <c:pt idx="11242">
                  <c:v>969.96208595002304</c:v>
                </c:pt>
                <c:pt idx="11243">
                  <c:v>970.04557952817424</c:v>
                </c:pt>
                <c:pt idx="11244">
                  <c:v>970.12907286681775</c:v>
                </c:pt>
                <c:pt idx="11245">
                  <c:v>970.21256596597516</c:v>
                </c:pt>
                <c:pt idx="11246">
                  <c:v>970.29605882566659</c:v>
                </c:pt>
                <c:pt idx="11247">
                  <c:v>970.37955144591479</c:v>
                </c:pt>
                <c:pt idx="11248">
                  <c:v>970.46304382674452</c:v>
                </c:pt>
                <c:pt idx="11249">
                  <c:v>970.54653596817468</c:v>
                </c:pt>
              </c:numCache>
            </c:numRef>
          </c:yVal>
          <c:smooth val="1"/>
          <c:extLst>
            <c:ext xmlns:c16="http://schemas.microsoft.com/office/drawing/2014/chart" uri="{C3380CC4-5D6E-409C-BE32-E72D297353CC}">
              <c16:uniqueId val="{00000002-5DFC-40FA-818F-EE1F36E7093A}"/>
            </c:ext>
          </c:extLst>
        </c:ser>
        <c:ser>
          <c:idx val="3"/>
          <c:order val="3"/>
          <c:tx>
            <c:strRef>
              <c:f>[SPFs.xlsx]SPFs!$E$1</c:f>
              <c:strCache>
                <c:ptCount val="1"/>
                <c:pt idx="0">
                  <c:v>Rural Parkway</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[SPFs.xlsx]SPFs!$A$2:$A$112251</c:f>
              <c:numCache>
                <c:formatCode>General</c:formatCode>
                <c:ptCount val="112250"/>
                <c:pt idx="0">
                  <c:v>10</c:v>
                </c:pt>
                <c:pt idx="1">
                  <c:v>30</c:v>
                </c:pt>
                <c:pt idx="2">
                  <c:v>50</c:v>
                </c:pt>
                <c:pt idx="3">
                  <c:v>70</c:v>
                </c:pt>
                <c:pt idx="4">
                  <c:v>90</c:v>
                </c:pt>
                <c:pt idx="5">
                  <c:v>110</c:v>
                </c:pt>
                <c:pt idx="6">
                  <c:v>130</c:v>
                </c:pt>
                <c:pt idx="7">
                  <c:v>150</c:v>
                </c:pt>
                <c:pt idx="8">
                  <c:v>170</c:v>
                </c:pt>
                <c:pt idx="9">
                  <c:v>190</c:v>
                </c:pt>
                <c:pt idx="10">
                  <c:v>210</c:v>
                </c:pt>
                <c:pt idx="11">
                  <c:v>230</c:v>
                </c:pt>
                <c:pt idx="12">
                  <c:v>250</c:v>
                </c:pt>
                <c:pt idx="13">
                  <c:v>270</c:v>
                </c:pt>
                <c:pt idx="14">
                  <c:v>290</c:v>
                </c:pt>
                <c:pt idx="15">
                  <c:v>310</c:v>
                </c:pt>
                <c:pt idx="16">
                  <c:v>330</c:v>
                </c:pt>
                <c:pt idx="17">
                  <c:v>350</c:v>
                </c:pt>
                <c:pt idx="18">
                  <c:v>370</c:v>
                </c:pt>
                <c:pt idx="19">
                  <c:v>390</c:v>
                </c:pt>
                <c:pt idx="20">
                  <c:v>410</c:v>
                </c:pt>
                <c:pt idx="21">
                  <c:v>430</c:v>
                </c:pt>
                <c:pt idx="22">
                  <c:v>450</c:v>
                </c:pt>
                <c:pt idx="23">
                  <c:v>470</c:v>
                </c:pt>
                <c:pt idx="24">
                  <c:v>490</c:v>
                </c:pt>
                <c:pt idx="25">
                  <c:v>510</c:v>
                </c:pt>
                <c:pt idx="26">
                  <c:v>530</c:v>
                </c:pt>
                <c:pt idx="27">
                  <c:v>550</c:v>
                </c:pt>
                <c:pt idx="28">
                  <c:v>570</c:v>
                </c:pt>
                <c:pt idx="29">
                  <c:v>590</c:v>
                </c:pt>
                <c:pt idx="30">
                  <c:v>610</c:v>
                </c:pt>
                <c:pt idx="31">
                  <c:v>630</c:v>
                </c:pt>
                <c:pt idx="32">
                  <c:v>650</c:v>
                </c:pt>
                <c:pt idx="33">
                  <c:v>670</c:v>
                </c:pt>
                <c:pt idx="34">
                  <c:v>690</c:v>
                </c:pt>
                <c:pt idx="35">
                  <c:v>710</c:v>
                </c:pt>
                <c:pt idx="36">
                  <c:v>730</c:v>
                </c:pt>
                <c:pt idx="37">
                  <c:v>750</c:v>
                </c:pt>
                <c:pt idx="38">
                  <c:v>770</c:v>
                </c:pt>
                <c:pt idx="39">
                  <c:v>790</c:v>
                </c:pt>
                <c:pt idx="40">
                  <c:v>810</c:v>
                </c:pt>
                <c:pt idx="41">
                  <c:v>830</c:v>
                </c:pt>
                <c:pt idx="42">
                  <c:v>850</c:v>
                </c:pt>
                <c:pt idx="43">
                  <c:v>870</c:v>
                </c:pt>
                <c:pt idx="44">
                  <c:v>890</c:v>
                </c:pt>
                <c:pt idx="45">
                  <c:v>910</c:v>
                </c:pt>
                <c:pt idx="46">
                  <c:v>930</c:v>
                </c:pt>
                <c:pt idx="47">
                  <c:v>950</c:v>
                </c:pt>
                <c:pt idx="48">
                  <c:v>970</c:v>
                </c:pt>
                <c:pt idx="49">
                  <c:v>990</c:v>
                </c:pt>
                <c:pt idx="50">
                  <c:v>1010</c:v>
                </c:pt>
                <c:pt idx="51">
                  <c:v>1030</c:v>
                </c:pt>
                <c:pt idx="52">
                  <c:v>1050</c:v>
                </c:pt>
                <c:pt idx="53">
                  <c:v>1070</c:v>
                </c:pt>
                <c:pt idx="54">
                  <c:v>1090</c:v>
                </c:pt>
                <c:pt idx="55">
                  <c:v>1110</c:v>
                </c:pt>
                <c:pt idx="56">
                  <c:v>1130</c:v>
                </c:pt>
                <c:pt idx="57">
                  <c:v>1150</c:v>
                </c:pt>
                <c:pt idx="58">
                  <c:v>1170</c:v>
                </c:pt>
                <c:pt idx="59">
                  <c:v>1190</c:v>
                </c:pt>
                <c:pt idx="60">
                  <c:v>1210</c:v>
                </c:pt>
                <c:pt idx="61">
                  <c:v>1230</c:v>
                </c:pt>
                <c:pt idx="62">
                  <c:v>1250</c:v>
                </c:pt>
                <c:pt idx="63">
                  <c:v>1270</c:v>
                </c:pt>
                <c:pt idx="64">
                  <c:v>1290</c:v>
                </c:pt>
                <c:pt idx="65">
                  <c:v>1310</c:v>
                </c:pt>
                <c:pt idx="66">
                  <c:v>1330</c:v>
                </c:pt>
                <c:pt idx="67">
                  <c:v>1350</c:v>
                </c:pt>
                <c:pt idx="68">
                  <c:v>1370</c:v>
                </c:pt>
                <c:pt idx="69">
                  <c:v>1390</c:v>
                </c:pt>
                <c:pt idx="70">
                  <c:v>1410</c:v>
                </c:pt>
                <c:pt idx="71">
                  <c:v>1430</c:v>
                </c:pt>
                <c:pt idx="72">
                  <c:v>1450</c:v>
                </c:pt>
                <c:pt idx="73">
                  <c:v>1470</c:v>
                </c:pt>
                <c:pt idx="74">
                  <c:v>1490</c:v>
                </c:pt>
                <c:pt idx="75">
                  <c:v>1510</c:v>
                </c:pt>
                <c:pt idx="76">
                  <c:v>1530</c:v>
                </c:pt>
                <c:pt idx="77">
                  <c:v>1550</c:v>
                </c:pt>
                <c:pt idx="78">
                  <c:v>1570</c:v>
                </c:pt>
                <c:pt idx="79">
                  <c:v>1590</c:v>
                </c:pt>
                <c:pt idx="80">
                  <c:v>1610</c:v>
                </c:pt>
                <c:pt idx="81">
                  <c:v>1630</c:v>
                </c:pt>
                <c:pt idx="82">
                  <c:v>1650</c:v>
                </c:pt>
                <c:pt idx="83">
                  <c:v>1670</c:v>
                </c:pt>
                <c:pt idx="84">
                  <c:v>1690</c:v>
                </c:pt>
                <c:pt idx="85">
                  <c:v>1710</c:v>
                </c:pt>
                <c:pt idx="86">
                  <c:v>1730</c:v>
                </c:pt>
                <c:pt idx="87">
                  <c:v>1750</c:v>
                </c:pt>
                <c:pt idx="88">
                  <c:v>1770</c:v>
                </c:pt>
                <c:pt idx="89">
                  <c:v>1790</c:v>
                </c:pt>
                <c:pt idx="90">
                  <c:v>1810</c:v>
                </c:pt>
                <c:pt idx="91">
                  <c:v>1830</c:v>
                </c:pt>
                <c:pt idx="92">
                  <c:v>1850</c:v>
                </c:pt>
                <c:pt idx="93">
                  <c:v>1870</c:v>
                </c:pt>
                <c:pt idx="94">
                  <c:v>1890</c:v>
                </c:pt>
                <c:pt idx="95">
                  <c:v>1910</c:v>
                </c:pt>
                <c:pt idx="96">
                  <c:v>1930</c:v>
                </c:pt>
                <c:pt idx="97">
                  <c:v>1950</c:v>
                </c:pt>
                <c:pt idx="98">
                  <c:v>1970</c:v>
                </c:pt>
                <c:pt idx="99">
                  <c:v>1990</c:v>
                </c:pt>
                <c:pt idx="100">
                  <c:v>2010</c:v>
                </c:pt>
                <c:pt idx="101">
                  <c:v>2030</c:v>
                </c:pt>
                <c:pt idx="102">
                  <c:v>2050</c:v>
                </c:pt>
                <c:pt idx="103">
                  <c:v>2070</c:v>
                </c:pt>
                <c:pt idx="104">
                  <c:v>2090</c:v>
                </c:pt>
                <c:pt idx="105">
                  <c:v>2110</c:v>
                </c:pt>
                <c:pt idx="106">
                  <c:v>2130</c:v>
                </c:pt>
                <c:pt idx="107">
                  <c:v>2150</c:v>
                </c:pt>
                <c:pt idx="108">
                  <c:v>2170</c:v>
                </c:pt>
                <c:pt idx="109">
                  <c:v>2190</c:v>
                </c:pt>
                <c:pt idx="110">
                  <c:v>2210</c:v>
                </c:pt>
                <c:pt idx="111">
                  <c:v>2230</c:v>
                </c:pt>
                <c:pt idx="112">
                  <c:v>2250</c:v>
                </c:pt>
                <c:pt idx="113">
                  <c:v>2270</c:v>
                </c:pt>
                <c:pt idx="114">
                  <c:v>2290</c:v>
                </c:pt>
                <c:pt idx="115">
                  <c:v>2310</c:v>
                </c:pt>
                <c:pt idx="116">
                  <c:v>2330</c:v>
                </c:pt>
                <c:pt idx="117">
                  <c:v>2350</c:v>
                </c:pt>
                <c:pt idx="118">
                  <c:v>2370</c:v>
                </c:pt>
                <c:pt idx="119">
                  <c:v>2390</c:v>
                </c:pt>
                <c:pt idx="120">
                  <c:v>2410</c:v>
                </c:pt>
                <c:pt idx="121">
                  <c:v>2430</c:v>
                </c:pt>
                <c:pt idx="122">
                  <c:v>2450</c:v>
                </c:pt>
                <c:pt idx="123">
                  <c:v>2470</c:v>
                </c:pt>
                <c:pt idx="124">
                  <c:v>2490</c:v>
                </c:pt>
                <c:pt idx="125">
                  <c:v>2510</c:v>
                </c:pt>
                <c:pt idx="126">
                  <c:v>2530</c:v>
                </c:pt>
                <c:pt idx="127">
                  <c:v>2550</c:v>
                </c:pt>
                <c:pt idx="128">
                  <c:v>2570</c:v>
                </c:pt>
                <c:pt idx="129">
                  <c:v>2590</c:v>
                </c:pt>
                <c:pt idx="130">
                  <c:v>2610</c:v>
                </c:pt>
                <c:pt idx="131">
                  <c:v>2630</c:v>
                </c:pt>
                <c:pt idx="132">
                  <c:v>2650</c:v>
                </c:pt>
                <c:pt idx="133">
                  <c:v>2670</c:v>
                </c:pt>
                <c:pt idx="134">
                  <c:v>2690</c:v>
                </c:pt>
                <c:pt idx="135">
                  <c:v>2710</c:v>
                </c:pt>
                <c:pt idx="136">
                  <c:v>2730</c:v>
                </c:pt>
                <c:pt idx="137">
                  <c:v>2750</c:v>
                </c:pt>
                <c:pt idx="138">
                  <c:v>2770</c:v>
                </c:pt>
                <c:pt idx="139">
                  <c:v>2790</c:v>
                </c:pt>
                <c:pt idx="140">
                  <c:v>2810</c:v>
                </c:pt>
                <c:pt idx="141">
                  <c:v>2830</c:v>
                </c:pt>
                <c:pt idx="142">
                  <c:v>2850</c:v>
                </c:pt>
                <c:pt idx="143">
                  <c:v>2870</c:v>
                </c:pt>
                <c:pt idx="144">
                  <c:v>2890</c:v>
                </c:pt>
                <c:pt idx="145">
                  <c:v>2910</c:v>
                </c:pt>
                <c:pt idx="146">
                  <c:v>2930</c:v>
                </c:pt>
                <c:pt idx="147">
                  <c:v>2950</c:v>
                </c:pt>
                <c:pt idx="148">
                  <c:v>2970</c:v>
                </c:pt>
                <c:pt idx="149">
                  <c:v>2990</c:v>
                </c:pt>
                <c:pt idx="150">
                  <c:v>3010</c:v>
                </c:pt>
                <c:pt idx="151">
                  <c:v>3030</c:v>
                </c:pt>
                <c:pt idx="152">
                  <c:v>3050</c:v>
                </c:pt>
                <c:pt idx="153">
                  <c:v>3070</c:v>
                </c:pt>
                <c:pt idx="154">
                  <c:v>3090</c:v>
                </c:pt>
                <c:pt idx="155">
                  <c:v>3110</c:v>
                </c:pt>
                <c:pt idx="156">
                  <c:v>3130</c:v>
                </c:pt>
                <c:pt idx="157">
                  <c:v>3150</c:v>
                </c:pt>
                <c:pt idx="158">
                  <c:v>3170</c:v>
                </c:pt>
                <c:pt idx="159">
                  <c:v>3190</c:v>
                </c:pt>
                <c:pt idx="160">
                  <c:v>3210</c:v>
                </c:pt>
                <c:pt idx="161">
                  <c:v>3230</c:v>
                </c:pt>
                <c:pt idx="162">
                  <c:v>3250</c:v>
                </c:pt>
                <c:pt idx="163">
                  <c:v>3270</c:v>
                </c:pt>
                <c:pt idx="164">
                  <c:v>3290</c:v>
                </c:pt>
                <c:pt idx="165">
                  <c:v>3310</c:v>
                </c:pt>
                <c:pt idx="166">
                  <c:v>3330</c:v>
                </c:pt>
                <c:pt idx="167">
                  <c:v>3350</c:v>
                </c:pt>
                <c:pt idx="168">
                  <c:v>3370</c:v>
                </c:pt>
                <c:pt idx="169">
                  <c:v>3390</c:v>
                </c:pt>
                <c:pt idx="170">
                  <c:v>3410</c:v>
                </c:pt>
                <c:pt idx="171">
                  <c:v>3430</c:v>
                </c:pt>
                <c:pt idx="172">
                  <c:v>3450</c:v>
                </c:pt>
                <c:pt idx="173">
                  <c:v>3470</c:v>
                </c:pt>
                <c:pt idx="174">
                  <c:v>3490</c:v>
                </c:pt>
                <c:pt idx="175">
                  <c:v>3510</c:v>
                </c:pt>
                <c:pt idx="176">
                  <c:v>3530</c:v>
                </c:pt>
                <c:pt idx="177">
                  <c:v>3550</c:v>
                </c:pt>
                <c:pt idx="178">
                  <c:v>3570</c:v>
                </c:pt>
                <c:pt idx="179">
                  <c:v>3590</c:v>
                </c:pt>
                <c:pt idx="180">
                  <c:v>3610</c:v>
                </c:pt>
                <c:pt idx="181">
                  <c:v>3630</c:v>
                </c:pt>
                <c:pt idx="182">
                  <c:v>3650</c:v>
                </c:pt>
                <c:pt idx="183">
                  <c:v>3670</c:v>
                </c:pt>
                <c:pt idx="184">
                  <c:v>3690</c:v>
                </c:pt>
                <c:pt idx="185">
                  <c:v>3710</c:v>
                </c:pt>
                <c:pt idx="186">
                  <c:v>3730</c:v>
                </c:pt>
                <c:pt idx="187">
                  <c:v>3750</c:v>
                </c:pt>
                <c:pt idx="188">
                  <c:v>3770</c:v>
                </c:pt>
                <c:pt idx="189">
                  <c:v>3790</c:v>
                </c:pt>
                <c:pt idx="190">
                  <c:v>3810</c:v>
                </c:pt>
                <c:pt idx="191">
                  <c:v>3830</c:v>
                </c:pt>
                <c:pt idx="192">
                  <c:v>3850</c:v>
                </c:pt>
                <c:pt idx="193">
                  <c:v>3870</c:v>
                </c:pt>
                <c:pt idx="194">
                  <c:v>3890</c:v>
                </c:pt>
                <c:pt idx="195">
                  <c:v>3910</c:v>
                </c:pt>
                <c:pt idx="196">
                  <c:v>3930</c:v>
                </c:pt>
                <c:pt idx="197">
                  <c:v>3950</c:v>
                </c:pt>
                <c:pt idx="198">
                  <c:v>3970</c:v>
                </c:pt>
                <c:pt idx="199">
                  <c:v>3990</c:v>
                </c:pt>
                <c:pt idx="200">
                  <c:v>4010</c:v>
                </c:pt>
                <c:pt idx="201">
                  <c:v>4030</c:v>
                </c:pt>
                <c:pt idx="202">
                  <c:v>4050</c:v>
                </c:pt>
                <c:pt idx="203">
                  <c:v>4070</c:v>
                </c:pt>
                <c:pt idx="204">
                  <c:v>4090</c:v>
                </c:pt>
                <c:pt idx="205">
                  <c:v>4110</c:v>
                </c:pt>
                <c:pt idx="206">
                  <c:v>4130</c:v>
                </c:pt>
                <c:pt idx="207">
                  <c:v>4150</c:v>
                </c:pt>
                <c:pt idx="208">
                  <c:v>4170</c:v>
                </c:pt>
                <c:pt idx="209">
                  <c:v>4190</c:v>
                </c:pt>
                <c:pt idx="210">
                  <c:v>4210</c:v>
                </c:pt>
                <c:pt idx="211">
                  <c:v>4230</c:v>
                </c:pt>
                <c:pt idx="212">
                  <c:v>4250</c:v>
                </c:pt>
                <c:pt idx="213">
                  <c:v>4270</c:v>
                </c:pt>
                <c:pt idx="214">
                  <c:v>4290</c:v>
                </c:pt>
                <c:pt idx="215">
                  <c:v>4310</c:v>
                </c:pt>
                <c:pt idx="216">
                  <c:v>4330</c:v>
                </c:pt>
                <c:pt idx="217">
                  <c:v>4350</c:v>
                </c:pt>
                <c:pt idx="218">
                  <c:v>4370</c:v>
                </c:pt>
                <c:pt idx="219">
                  <c:v>4390</c:v>
                </c:pt>
                <c:pt idx="220">
                  <c:v>4410</c:v>
                </c:pt>
                <c:pt idx="221">
                  <c:v>4430</c:v>
                </c:pt>
                <c:pt idx="222">
                  <c:v>4450</c:v>
                </c:pt>
                <c:pt idx="223">
                  <c:v>4470</c:v>
                </c:pt>
                <c:pt idx="224">
                  <c:v>4490</c:v>
                </c:pt>
                <c:pt idx="225">
                  <c:v>4510</c:v>
                </c:pt>
                <c:pt idx="226">
                  <c:v>4530</c:v>
                </c:pt>
                <c:pt idx="227">
                  <c:v>4550</c:v>
                </c:pt>
                <c:pt idx="228">
                  <c:v>4570</c:v>
                </c:pt>
                <c:pt idx="229">
                  <c:v>4590</c:v>
                </c:pt>
                <c:pt idx="230">
                  <c:v>4610</c:v>
                </c:pt>
                <c:pt idx="231">
                  <c:v>4630</c:v>
                </c:pt>
                <c:pt idx="232">
                  <c:v>4650</c:v>
                </c:pt>
                <c:pt idx="233">
                  <c:v>4670</c:v>
                </c:pt>
                <c:pt idx="234">
                  <c:v>4690</c:v>
                </c:pt>
                <c:pt idx="235">
                  <c:v>4710</c:v>
                </c:pt>
                <c:pt idx="236">
                  <c:v>4730</c:v>
                </c:pt>
                <c:pt idx="237">
                  <c:v>4750</c:v>
                </c:pt>
                <c:pt idx="238">
                  <c:v>4770</c:v>
                </c:pt>
                <c:pt idx="239">
                  <c:v>4790</c:v>
                </c:pt>
                <c:pt idx="240">
                  <c:v>4810</c:v>
                </c:pt>
                <c:pt idx="241">
                  <c:v>4830</c:v>
                </c:pt>
                <c:pt idx="242">
                  <c:v>4850</c:v>
                </c:pt>
                <c:pt idx="243">
                  <c:v>4870</c:v>
                </c:pt>
                <c:pt idx="244">
                  <c:v>4890</c:v>
                </c:pt>
                <c:pt idx="245">
                  <c:v>4910</c:v>
                </c:pt>
                <c:pt idx="246">
                  <c:v>4930</c:v>
                </c:pt>
                <c:pt idx="247">
                  <c:v>4950</c:v>
                </c:pt>
                <c:pt idx="248">
                  <c:v>4970</c:v>
                </c:pt>
                <c:pt idx="249">
                  <c:v>4990</c:v>
                </c:pt>
                <c:pt idx="250">
                  <c:v>5010</c:v>
                </c:pt>
                <c:pt idx="251">
                  <c:v>5030</c:v>
                </c:pt>
                <c:pt idx="252">
                  <c:v>5050</c:v>
                </c:pt>
                <c:pt idx="253">
                  <c:v>5070</c:v>
                </c:pt>
                <c:pt idx="254">
                  <c:v>5090</c:v>
                </c:pt>
                <c:pt idx="255">
                  <c:v>5110</c:v>
                </c:pt>
                <c:pt idx="256">
                  <c:v>5130</c:v>
                </c:pt>
                <c:pt idx="257">
                  <c:v>5150</c:v>
                </c:pt>
                <c:pt idx="258">
                  <c:v>5170</c:v>
                </c:pt>
                <c:pt idx="259">
                  <c:v>5190</c:v>
                </c:pt>
                <c:pt idx="260">
                  <c:v>5210</c:v>
                </c:pt>
                <c:pt idx="261">
                  <c:v>5230</c:v>
                </c:pt>
                <c:pt idx="262">
                  <c:v>5250</c:v>
                </c:pt>
                <c:pt idx="263">
                  <c:v>5270</c:v>
                </c:pt>
                <c:pt idx="264">
                  <c:v>5290</c:v>
                </c:pt>
                <c:pt idx="265">
                  <c:v>5310</c:v>
                </c:pt>
                <c:pt idx="266">
                  <c:v>5330</c:v>
                </c:pt>
                <c:pt idx="267">
                  <c:v>5350</c:v>
                </c:pt>
                <c:pt idx="268">
                  <c:v>5370</c:v>
                </c:pt>
                <c:pt idx="269">
                  <c:v>5390</c:v>
                </c:pt>
                <c:pt idx="270">
                  <c:v>5410</c:v>
                </c:pt>
                <c:pt idx="271">
                  <c:v>5430</c:v>
                </c:pt>
                <c:pt idx="272">
                  <c:v>5450</c:v>
                </c:pt>
                <c:pt idx="273">
                  <c:v>5470</c:v>
                </c:pt>
                <c:pt idx="274">
                  <c:v>5490</c:v>
                </c:pt>
                <c:pt idx="275">
                  <c:v>5510</c:v>
                </c:pt>
                <c:pt idx="276">
                  <c:v>5530</c:v>
                </c:pt>
                <c:pt idx="277">
                  <c:v>5550</c:v>
                </c:pt>
                <c:pt idx="278">
                  <c:v>5570</c:v>
                </c:pt>
                <c:pt idx="279">
                  <c:v>5590</c:v>
                </c:pt>
                <c:pt idx="280">
                  <c:v>5610</c:v>
                </c:pt>
                <c:pt idx="281">
                  <c:v>5630</c:v>
                </c:pt>
                <c:pt idx="282">
                  <c:v>5650</c:v>
                </c:pt>
                <c:pt idx="283">
                  <c:v>5670</c:v>
                </c:pt>
                <c:pt idx="284">
                  <c:v>5690</c:v>
                </c:pt>
                <c:pt idx="285">
                  <c:v>5710</c:v>
                </c:pt>
                <c:pt idx="286">
                  <c:v>5730</c:v>
                </c:pt>
                <c:pt idx="287">
                  <c:v>5750</c:v>
                </c:pt>
                <c:pt idx="288">
                  <c:v>5770</c:v>
                </c:pt>
                <c:pt idx="289">
                  <c:v>5790</c:v>
                </c:pt>
                <c:pt idx="290">
                  <c:v>5810</c:v>
                </c:pt>
                <c:pt idx="291">
                  <c:v>5830</c:v>
                </c:pt>
                <c:pt idx="292">
                  <c:v>5850</c:v>
                </c:pt>
                <c:pt idx="293">
                  <c:v>5870</c:v>
                </c:pt>
                <c:pt idx="294">
                  <c:v>5890</c:v>
                </c:pt>
                <c:pt idx="295">
                  <c:v>5910</c:v>
                </c:pt>
                <c:pt idx="296">
                  <c:v>5930</c:v>
                </c:pt>
                <c:pt idx="297">
                  <c:v>5950</c:v>
                </c:pt>
                <c:pt idx="298">
                  <c:v>5970</c:v>
                </c:pt>
                <c:pt idx="299">
                  <c:v>5990</c:v>
                </c:pt>
                <c:pt idx="300">
                  <c:v>6010</c:v>
                </c:pt>
                <c:pt idx="301">
                  <c:v>6030</c:v>
                </c:pt>
                <c:pt idx="302">
                  <c:v>6050</c:v>
                </c:pt>
                <c:pt idx="303">
                  <c:v>6070</c:v>
                </c:pt>
                <c:pt idx="304">
                  <c:v>6090</c:v>
                </c:pt>
                <c:pt idx="305">
                  <c:v>6110</c:v>
                </c:pt>
                <c:pt idx="306">
                  <c:v>6130</c:v>
                </c:pt>
                <c:pt idx="307">
                  <c:v>6150</c:v>
                </c:pt>
                <c:pt idx="308">
                  <c:v>6170</c:v>
                </c:pt>
                <c:pt idx="309">
                  <c:v>6190</c:v>
                </c:pt>
                <c:pt idx="310">
                  <c:v>6210</c:v>
                </c:pt>
                <c:pt idx="311">
                  <c:v>6230</c:v>
                </c:pt>
                <c:pt idx="312">
                  <c:v>6250</c:v>
                </c:pt>
                <c:pt idx="313">
                  <c:v>6270</c:v>
                </c:pt>
                <c:pt idx="314">
                  <c:v>6290</c:v>
                </c:pt>
                <c:pt idx="315">
                  <c:v>6310</c:v>
                </c:pt>
                <c:pt idx="316">
                  <c:v>6330</c:v>
                </c:pt>
                <c:pt idx="317">
                  <c:v>6350</c:v>
                </c:pt>
                <c:pt idx="318">
                  <c:v>6370</c:v>
                </c:pt>
                <c:pt idx="319">
                  <c:v>6390</c:v>
                </c:pt>
                <c:pt idx="320">
                  <c:v>6410</c:v>
                </c:pt>
                <c:pt idx="321">
                  <c:v>6430</c:v>
                </c:pt>
                <c:pt idx="322">
                  <c:v>6450</c:v>
                </c:pt>
                <c:pt idx="323">
                  <c:v>6470</c:v>
                </c:pt>
                <c:pt idx="324">
                  <c:v>6490</c:v>
                </c:pt>
                <c:pt idx="325">
                  <c:v>6510</c:v>
                </c:pt>
                <c:pt idx="326">
                  <c:v>6530</c:v>
                </c:pt>
                <c:pt idx="327">
                  <c:v>6550</c:v>
                </c:pt>
                <c:pt idx="328">
                  <c:v>6570</c:v>
                </c:pt>
                <c:pt idx="329">
                  <c:v>6590</c:v>
                </c:pt>
                <c:pt idx="330">
                  <c:v>6610</c:v>
                </c:pt>
                <c:pt idx="331">
                  <c:v>6630</c:v>
                </c:pt>
                <c:pt idx="332">
                  <c:v>6650</c:v>
                </c:pt>
                <c:pt idx="333">
                  <c:v>6670</c:v>
                </c:pt>
                <c:pt idx="334">
                  <c:v>6690</c:v>
                </c:pt>
                <c:pt idx="335">
                  <c:v>6710</c:v>
                </c:pt>
                <c:pt idx="336">
                  <c:v>6730</c:v>
                </c:pt>
                <c:pt idx="337">
                  <c:v>6750</c:v>
                </c:pt>
                <c:pt idx="338">
                  <c:v>6770</c:v>
                </c:pt>
                <c:pt idx="339">
                  <c:v>6790</c:v>
                </c:pt>
                <c:pt idx="340">
                  <c:v>6810</c:v>
                </c:pt>
                <c:pt idx="341">
                  <c:v>6830</c:v>
                </c:pt>
                <c:pt idx="342">
                  <c:v>6850</c:v>
                </c:pt>
                <c:pt idx="343">
                  <c:v>6870</c:v>
                </c:pt>
                <c:pt idx="344">
                  <c:v>6890</c:v>
                </c:pt>
                <c:pt idx="345">
                  <c:v>6910</c:v>
                </c:pt>
                <c:pt idx="346">
                  <c:v>6930</c:v>
                </c:pt>
                <c:pt idx="347">
                  <c:v>6950</c:v>
                </c:pt>
                <c:pt idx="348">
                  <c:v>6970</c:v>
                </c:pt>
                <c:pt idx="349">
                  <c:v>6990</c:v>
                </c:pt>
                <c:pt idx="350">
                  <c:v>7010</c:v>
                </c:pt>
                <c:pt idx="351">
                  <c:v>7030</c:v>
                </c:pt>
                <c:pt idx="352">
                  <c:v>7050</c:v>
                </c:pt>
                <c:pt idx="353">
                  <c:v>7070</c:v>
                </c:pt>
                <c:pt idx="354">
                  <c:v>7090</c:v>
                </c:pt>
                <c:pt idx="355">
                  <c:v>7110</c:v>
                </c:pt>
                <c:pt idx="356">
                  <c:v>7130</c:v>
                </c:pt>
                <c:pt idx="357">
                  <c:v>7150</c:v>
                </c:pt>
                <c:pt idx="358">
                  <c:v>7170</c:v>
                </c:pt>
                <c:pt idx="359">
                  <c:v>7190</c:v>
                </c:pt>
                <c:pt idx="360">
                  <c:v>7210</c:v>
                </c:pt>
                <c:pt idx="361">
                  <c:v>7230</c:v>
                </c:pt>
                <c:pt idx="362">
                  <c:v>7250</c:v>
                </c:pt>
                <c:pt idx="363">
                  <c:v>7270</c:v>
                </c:pt>
                <c:pt idx="364">
                  <c:v>7290</c:v>
                </c:pt>
                <c:pt idx="365">
                  <c:v>7310</c:v>
                </c:pt>
                <c:pt idx="366">
                  <c:v>7330</c:v>
                </c:pt>
                <c:pt idx="367">
                  <c:v>7350</c:v>
                </c:pt>
                <c:pt idx="368">
                  <c:v>7370</c:v>
                </c:pt>
                <c:pt idx="369">
                  <c:v>7390</c:v>
                </c:pt>
                <c:pt idx="370">
                  <c:v>7410</c:v>
                </c:pt>
                <c:pt idx="371">
                  <c:v>7430</c:v>
                </c:pt>
                <c:pt idx="372">
                  <c:v>7450</c:v>
                </c:pt>
                <c:pt idx="373">
                  <c:v>7470</c:v>
                </c:pt>
                <c:pt idx="374">
                  <c:v>7490</c:v>
                </c:pt>
                <c:pt idx="375">
                  <c:v>7510</c:v>
                </c:pt>
                <c:pt idx="376">
                  <c:v>7530</c:v>
                </c:pt>
                <c:pt idx="377">
                  <c:v>7550</c:v>
                </c:pt>
                <c:pt idx="378">
                  <c:v>7570</c:v>
                </c:pt>
                <c:pt idx="379">
                  <c:v>7590</c:v>
                </c:pt>
                <c:pt idx="380">
                  <c:v>7610</c:v>
                </c:pt>
                <c:pt idx="381">
                  <c:v>7630</c:v>
                </c:pt>
                <c:pt idx="382">
                  <c:v>7650</c:v>
                </c:pt>
                <c:pt idx="383">
                  <c:v>7670</c:v>
                </c:pt>
                <c:pt idx="384">
                  <c:v>7690</c:v>
                </c:pt>
                <c:pt idx="385">
                  <c:v>7710</c:v>
                </c:pt>
                <c:pt idx="386">
                  <c:v>7730</c:v>
                </c:pt>
                <c:pt idx="387">
                  <c:v>7750</c:v>
                </c:pt>
                <c:pt idx="388">
                  <c:v>7770</c:v>
                </c:pt>
                <c:pt idx="389">
                  <c:v>7790</c:v>
                </c:pt>
                <c:pt idx="390">
                  <c:v>7810</c:v>
                </c:pt>
                <c:pt idx="391">
                  <c:v>7830</c:v>
                </c:pt>
                <c:pt idx="392">
                  <c:v>7850</c:v>
                </c:pt>
                <c:pt idx="393">
                  <c:v>7870</c:v>
                </c:pt>
                <c:pt idx="394">
                  <c:v>7890</c:v>
                </c:pt>
                <c:pt idx="395">
                  <c:v>7910</c:v>
                </c:pt>
                <c:pt idx="396">
                  <c:v>7930</c:v>
                </c:pt>
                <c:pt idx="397">
                  <c:v>7950</c:v>
                </c:pt>
                <c:pt idx="398">
                  <c:v>7970</c:v>
                </c:pt>
                <c:pt idx="399">
                  <c:v>7990</c:v>
                </c:pt>
                <c:pt idx="400">
                  <c:v>8010</c:v>
                </c:pt>
                <c:pt idx="401">
                  <c:v>8030</c:v>
                </c:pt>
                <c:pt idx="402">
                  <c:v>8050</c:v>
                </c:pt>
                <c:pt idx="403">
                  <c:v>8070</c:v>
                </c:pt>
                <c:pt idx="404">
                  <c:v>8090</c:v>
                </c:pt>
                <c:pt idx="405">
                  <c:v>8110</c:v>
                </c:pt>
                <c:pt idx="406">
                  <c:v>8130</c:v>
                </c:pt>
                <c:pt idx="407">
                  <c:v>8150</c:v>
                </c:pt>
                <c:pt idx="408">
                  <c:v>8170</c:v>
                </c:pt>
                <c:pt idx="409">
                  <c:v>8190</c:v>
                </c:pt>
                <c:pt idx="410">
                  <c:v>8210</c:v>
                </c:pt>
                <c:pt idx="411">
                  <c:v>8230</c:v>
                </c:pt>
                <c:pt idx="412">
                  <c:v>8250</c:v>
                </c:pt>
                <c:pt idx="413">
                  <c:v>8270</c:v>
                </c:pt>
                <c:pt idx="414">
                  <c:v>8290</c:v>
                </c:pt>
                <c:pt idx="415">
                  <c:v>8310</c:v>
                </c:pt>
                <c:pt idx="416">
                  <c:v>8330</c:v>
                </c:pt>
                <c:pt idx="417">
                  <c:v>8350</c:v>
                </c:pt>
                <c:pt idx="418">
                  <c:v>8370</c:v>
                </c:pt>
                <c:pt idx="419">
                  <c:v>8390</c:v>
                </c:pt>
                <c:pt idx="420">
                  <c:v>8410</c:v>
                </c:pt>
                <c:pt idx="421">
                  <c:v>8430</c:v>
                </c:pt>
                <c:pt idx="422">
                  <c:v>8450</c:v>
                </c:pt>
                <c:pt idx="423">
                  <c:v>8470</c:v>
                </c:pt>
                <c:pt idx="424">
                  <c:v>8490</c:v>
                </c:pt>
                <c:pt idx="425">
                  <c:v>8510</c:v>
                </c:pt>
                <c:pt idx="426">
                  <c:v>8530</c:v>
                </c:pt>
                <c:pt idx="427">
                  <c:v>8550</c:v>
                </c:pt>
                <c:pt idx="428">
                  <c:v>8570</c:v>
                </c:pt>
                <c:pt idx="429">
                  <c:v>8590</c:v>
                </c:pt>
                <c:pt idx="430">
                  <c:v>8610</c:v>
                </c:pt>
                <c:pt idx="431">
                  <c:v>8630</c:v>
                </c:pt>
                <c:pt idx="432">
                  <c:v>8650</c:v>
                </c:pt>
                <c:pt idx="433">
                  <c:v>8670</c:v>
                </c:pt>
                <c:pt idx="434">
                  <c:v>8690</c:v>
                </c:pt>
                <c:pt idx="435">
                  <c:v>8710</c:v>
                </c:pt>
                <c:pt idx="436">
                  <c:v>8730</c:v>
                </c:pt>
                <c:pt idx="437">
                  <c:v>8750</c:v>
                </c:pt>
                <c:pt idx="438">
                  <c:v>8770</c:v>
                </c:pt>
                <c:pt idx="439">
                  <c:v>8790</c:v>
                </c:pt>
                <c:pt idx="440">
                  <c:v>8810</c:v>
                </c:pt>
                <c:pt idx="441">
                  <c:v>8830</c:v>
                </c:pt>
                <c:pt idx="442">
                  <c:v>8850</c:v>
                </c:pt>
                <c:pt idx="443">
                  <c:v>8870</c:v>
                </c:pt>
                <c:pt idx="444">
                  <c:v>8890</c:v>
                </c:pt>
                <c:pt idx="445">
                  <c:v>8910</c:v>
                </c:pt>
                <c:pt idx="446">
                  <c:v>8930</c:v>
                </c:pt>
                <c:pt idx="447">
                  <c:v>8950</c:v>
                </c:pt>
                <c:pt idx="448">
                  <c:v>8970</c:v>
                </c:pt>
                <c:pt idx="449">
                  <c:v>8990</c:v>
                </c:pt>
                <c:pt idx="450">
                  <c:v>9010</c:v>
                </c:pt>
                <c:pt idx="451">
                  <c:v>9030</c:v>
                </c:pt>
                <c:pt idx="452">
                  <c:v>9050</c:v>
                </c:pt>
                <c:pt idx="453">
                  <c:v>9070</c:v>
                </c:pt>
                <c:pt idx="454">
                  <c:v>9090</c:v>
                </c:pt>
                <c:pt idx="455">
                  <c:v>9110</c:v>
                </c:pt>
                <c:pt idx="456">
                  <c:v>9130</c:v>
                </c:pt>
                <c:pt idx="457">
                  <c:v>9150</c:v>
                </c:pt>
                <c:pt idx="458">
                  <c:v>9170</c:v>
                </c:pt>
                <c:pt idx="459">
                  <c:v>9190</c:v>
                </c:pt>
                <c:pt idx="460">
                  <c:v>9210</c:v>
                </c:pt>
                <c:pt idx="461">
                  <c:v>9230</c:v>
                </c:pt>
                <c:pt idx="462">
                  <c:v>9250</c:v>
                </c:pt>
                <c:pt idx="463">
                  <c:v>9270</c:v>
                </c:pt>
                <c:pt idx="464">
                  <c:v>9290</c:v>
                </c:pt>
                <c:pt idx="465">
                  <c:v>9310</c:v>
                </c:pt>
                <c:pt idx="466">
                  <c:v>9330</c:v>
                </c:pt>
                <c:pt idx="467">
                  <c:v>9350</c:v>
                </c:pt>
                <c:pt idx="468">
                  <c:v>9370</c:v>
                </c:pt>
                <c:pt idx="469">
                  <c:v>9390</c:v>
                </c:pt>
                <c:pt idx="470">
                  <c:v>9410</c:v>
                </c:pt>
                <c:pt idx="471">
                  <c:v>9430</c:v>
                </c:pt>
                <c:pt idx="472">
                  <c:v>9450</c:v>
                </c:pt>
                <c:pt idx="473">
                  <c:v>9470</c:v>
                </c:pt>
                <c:pt idx="474">
                  <c:v>9490</c:v>
                </c:pt>
                <c:pt idx="475">
                  <c:v>9510</c:v>
                </c:pt>
                <c:pt idx="476">
                  <c:v>9530</c:v>
                </c:pt>
                <c:pt idx="477">
                  <c:v>9550</c:v>
                </c:pt>
                <c:pt idx="478">
                  <c:v>9570</c:v>
                </c:pt>
                <c:pt idx="479">
                  <c:v>9590</c:v>
                </c:pt>
                <c:pt idx="480">
                  <c:v>9610</c:v>
                </c:pt>
                <c:pt idx="481">
                  <c:v>9630</c:v>
                </c:pt>
                <c:pt idx="482">
                  <c:v>9650</c:v>
                </c:pt>
                <c:pt idx="483">
                  <c:v>9670</c:v>
                </c:pt>
                <c:pt idx="484">
                  <c:v>9690</c:v>
                </c:pt>
                <c:pt idx="485">
                  <c:v>9710</c:v>
                </c:pt>
                <c:pt idx="486">
                  <c:v>9730</c:v>
                </c:pt>
                <c:pt idx="487">
                  <c:v>9750</c:v>
                </c:pt>
                <c:pt idx="488">
                  <c:v>9770</c:v>
                </c:pt>
                <c:pt idx="489">
                  <c:v>9790</c:v>
                </c:pt>
                <c:pt idx="490">
                  <c:v>9810</c:v>
                </c:pt>
                <c:pt idx="491">
                  <c:v>9830</c:v>
                </c:pt>
                <c:pt idx="492">
                  <c:v>9850</c:v>
                </c:pt>
                <c:pt idx="493">
                  <c:v>9870</c:v>
                </c:pt>
                <c:pt idx="494">
                  <c:v>9890</c:v>
                </c:pt>
                <c:pt idx="495">
                  <c:v>9910</c:v>
                </c:pt>
                <c:pt idx="496">
                  <c:v>9930</c:v>
                </c:pt>
                <c:pt idx="497">
                  <c:v>9950</c:v>
                </c:pt>
                <c:pt idx="498">
                  <c:v>9970</c:v>
                </c:pt>
                <c:pt idx="499">
                  <c:v>9990</c:v>
                </c:pt>
                <c:pt idx="500">
                  <c:v>10010</c:v>
                </c:pt>
                <c:pt idx="501">
                  <c:v>10030</c:v>
                </c:pt>
                <c:pt idx="502">
                  <c:v>10050</c:v>
                </c:pt>
                <c:pt idx="503">
                  <c:v>10070</c:v>
                </c:pt>
                <c:pt idx="504">
                  <c:v>10090</c:v>
                </c:pt>
                <c:pt idx="505">
                  <c:v>10110</c:v>
                </c:pt>
                <c:pt idx="506">
                  <c:v>10130</c:v>
                </c:pt>
                <c:pt idx="507">
                  <c:v>10150</c:v>
                </c:pt>
                <c:pt idx="508">
                  <c:v>10170</c:v>
                </c:pt>
                <c:pt idx="509">
                  <c:v>10190</c:v>
                </c:pt>
                <c:pt idx="510">
                  <c:v>10210</c:v>
                </c:pt>
                <c:pt idx="511">
                  <c:v>10230</c:v>
                </c:pt>
                <c:pt idx="512">
                  <c:v>10250</c:v>
                </c:pt>
                <c:pt idx="513">
                  <c:v>10270</c:v>
                </c:pt>
                <c:pt idx="514">
                  <c:v>10290</c:v>
                </c:pt>
                <c:pt idx="515">
                  <c:v>10310</c:v>
                </c:pt>
                <c:pt idx="516">
                  <c:v>10330</c:v>
                </c:pt>
                <c:pt idx="517">
                  <c:v>10350</c:v>
                </c:pt>
                <c:pt idx="518">
                  <c:v>10370</c:v>
                </c:pt>
                <c:pt idx="519">
                  <c:v>10390</c:v>
                </c:pt>
                <c:pt idx="520">
                  <c:v>10410</c:v>
                </c:pt>
                <c:pt idx="521">
                  <c:v>10430</c:v>
                </c:pt>
                <c:pt idx="522">
                  <c:v>10450</c:v>
                </c:pt>
                <c:pt idx="523">
                  <c:v>10470</c:v>
                </c:pt>
                <c:pt idx="524">
                  <c:v>10490</c:v>
                </c:pt>
                <c:pt idx="525">
                  <c:v>10510</c:v>
                </c:pt>
                <c:pt idx="526">
                  <c:v>10530</c:v>
                </c:pt>
                <c:pt idx="527">
                  <c:v>10550</c:v>
                </c:pt>
                <c:pt idx="528">
                  <c:v>10570</c:v>
                </c:pt>
                <c:pt idx="529">
                  <c:v>10590</c:v>
                </c:pt>
                <c:pt idx="530">
                  <c:v>10610</c:v>
                </c:pt>
                <c:pt idx="531">
                  <c:v>10630</c:v>
                </c:pt>
                <c:pt idx="532">
                  <c:v>10650</c:v>
                </c:pt>
                <c:pt idx="533">
                  <c:v>10670</c:v>
                </c:pt>
                <c:pt idx="534">
                  <c:v>10690</c:v>
                </c:pt>
                <c:pt idx="535">
                  <c:v>10710</c:v>
                </c:pt>
                <c:pt idx="536">
                  <c:v>10730</c:v>
                </c:pt>
                <c:pt idx="537">
                  <c:v>10750</c:v>
                </c:pt>
                <c:pt idx="538">
                  <c:v>10770</c:v>
                </c:pt>
                <c:pt idx="539">
                  <c:v>10790</c:v>
                </c:pt>
                <c:pt idx="540">
                  <c:v>10810</c:v>
                </c:pt>
                <c:pt idx="541">
                  <c:v>10830</c:v>
                </c:pt>
                <c:pt idx="542">
                  <c:v>10850</c:v>
                </c:pt>
                <c:pt idx="543">
                  <c:v>10870</c:v>
                </c:pt>
                <c:pt idx="544">
                  <c:v>10890</c:v>
                </c:pt>
                <c:pt idx="545">
                  <c:v>10910</c:v>
                </c:pt>
                <c:pt idx="546">
                  <c:v>10930</c:v>
                </c:pt>
                <c:pt idx="547">
                  <c:v>10950</c:v>
                </c:pt>
                <c:pt idx="548">
                  <c:v>10970</c:v>
                </c:pt>
                <c:pt idx="549">
                  <c:v>10990</c:v>
                </c:pt>
                <c:pt idx="550">
                  <c:v>11010</c:v>
                </c:pt>
                <c:pt idx="551">
                  <c:v>11030</c:v>
                </c:pt>
                <c:pt idx="552">
                  <c:v>11050</c:v>
                </c:pt>
                <c:pt idx="553">
                  <c:v>11070</c:v>
                </c:pt>
                <c:pt idx="554">
                  <c:v>11090</c:v>
                </c:pt>
                <c:pt idx="555">
                  <c:v>11110</c:v>
                </c:pt>
                <c:pt idx="556">
                  <c:v>11130</c:v>
                </c:pt>
                <c:pt idx="557">
                  <c:v>11150</c:v>
                </c:pt>
                <c:pt idx="558">
                  <c:v>11170</c:v>
                </c:pt>
                <c:pt idx="559">
                  <c:v>11190</c:v>
                </c:pt>
                <c:pt idx="560">
                  <c:v>11210</c:v>
                </c:pt>
                <c:pt idx="561">
                  <c:v>11230</c:v>
                </c:pt>
                <c:pt idx="562">
                  <c:v>11250</c:v>
                </c:pt>
                <c:pt idx="563">
                  <c:v>11270</c:v>
                </c:pt>
                <c:pt idx="564">
                  <c:v>11290</c:v>
                </c:pt>
                <c:pt idx="565">
                  <c:v>11310</c:v>
                </c:pt>
                <c:pt idx="566">
                  <c:v>11330</c:v>
                </c:pt>
                <c:pt idx="567">
                  <c:v>11350</c:v>
                </c:pt>
                <c:pt idx="568">
                  <c:v>11370</c:v>
                </c:pt>
                <c:pt idx="569">
                  <c:v>11390</c:v>
                </c:pt>
                <c:pt idx="570">
                  <c:v>11410</c:v>
                </c:pt>
                <c:pt idx="571">
                  <c:v>11430</c:v>
                </c:pt>
                <c:pt idx="572">
                  <c:v>11450</c:v>
                </c:pt>
                <c:pt idx="573">
                  <c:v>11470</c:v>
                </c:pt>
                <c:pt idx="574">
                  <c:v>11490</c:v>
                </c:pt>
                <c:pt idx="575">
                  <c:v>11510</c:v>
                </c:pt>
                <c:pt idx="576">
                  <c:v>11530</c:v>
                </c:pt>
                <c:pt idx="577">
                  <c:v>11550</c:v>
                </c:pt>
                <c:pt idx="578">
                  <c:v>11570</c:v>
                </c:pt>
                <c:pt idx="579">
                  <c:v>11590</c:v>
                </c:pt>
                <c:pt idx="580">
                  <c:v>11610</c:v>
                </c:pt>
                <c:pt idx="581">
                  <c:v>11630</c:v>
                </c:pt>
                <c:pt idx="582">
                  <c:v>11650</c:v>
                </c:pt>
                <c:pt idx="583">
                  <c:v>11670</c:v>
                </c:pt>
                <c:pt idx="584">
                  <c:v>11690</c:v>
                </c:pt>
                <c:pt idx="585">
                  <c:v>11710</c:v>
                </c:pt>
                <c:pt idx="586">
                  <c:v>11730</c:v>
                </c:pt>
                <c:pt idx="587">
                  <c:v>11750</c:v>
                </c:pt>
                <c:pt idx="588">
                  <c:v>11770</c:v>
                </c:pt>
                <c:pt idx="589">
                  <c:v>11790</c:v>
                </c:pt>
                <c:pt idx="590">
                  <c:v>11810</c:v>
                </c:pt>
                <c:pt idx="591">
                  <c:v>11830</c:v>
                </c:pt>
                <c:pt idx="592">
                  <c:v>11850</c:v>
                </c:pt>
                <c:pt idx="593">
                  <c:v>11870</c:v>
                </c:pt>
                <c:pt idx="594">
                  <c:v>11890</c:v>
                </c:pt>
                <c:pt idx="595">
                  <c:v>11910</c:v>
                </c:pt>
                <c:pt idx="596">
                  <c:v>11930</c:v>
                </c:pt>
                <c:pt idx="597">
                  <c:v>11950</c:v>
                </c:pt>
                <c:pt idx="598">
                  <c:v>11970</c:v>
                </c:pt>
                <c:pt idx="599">
                  <c:v>11990</c:v>
                </c:pt>
                <c:pt idx="600">
                  <c:v>12010</c:v>
                </c:pt>
                <c:pt idx="601">
                  <c:v>12030</c:v>
                </c:pt>
                <c:pt idx="602">
                  <c:v>12050</c:v>
                </c:pt>
                <c:pt idx="603">
                  <c:v>12070</c:v>
                </c:pt>
                <c:pt idx="604">
                  <c:v>12090</c:v>
                </c:pt>
                <c:pt idx="605">
                  <c:v>12110</c:v>
                </c:pt>
                <c:pt idx="606">
                  <c:v>12130</c:v>
                </c:pt>
                <c:pt idx="607">
                  <c:v>12150</c:v>
                </c:pt>
                <c:pt idx="608">
                  <c:v>12170</c:v>
                </c:pt>
                <c:pt idx="609">
                  <c:v>12190</c:v>
                </c:pt>
                <c:pt idx="610">
                  <c:v>12210</c:v>
                </c:pt>
                <c:pt idx="611">
                  <c:v>12230</c:v>
                </c:pt>
                <c:pt idx="612">
                  <c:v>12250</c:v>
                </c:pt>
                <c:pt idx="613">
                  <c:v>12270</c:v>
                </c:pt>
                <c:pt idx="614">
                  <c:v>12290</c:v>
                </c:pt>
                <c:pt idx="615">
                  <c:v>12310</c:v>
                </c:pt>
                <c:pt idx="616">
                  <c:v>12330</c:v>
                </c:pt>
                <c:pt idx="617">
                  <c:v>12350</c:v>
                </c:pt>
                <c:pt idx="618">
                  <c:v>12370</c:v>
                </c:pt>
                <c:pt idx="619">
                  <c:v>12390</c:v>
                </c:pt>
                <c:pt idx="620">
                  <c:v>12410</c:v>
                </c:pt>
                <c:pt idx="621">
                  <c:v>12430</c:v>
                </c:pt>
                <c:pt idx="622">
                  <c:v>12450</c:v>
                </c:pt>
                <c:pt idx="623">
                  <c:v>12470</c:v>
                </c:pt>
                <c:pt idx="624">
                  <c:v>12490</c:v>
                </c:pt>
                <c:pt idx="625">
                  <c:v>12510</c:v>
                </c:pt>
                <c:pt idx="626">
                  <c:v>12530</c:v>
                </c:pt>
                <c:pt idx="627">
                  <c:v>12550</c:v>
                </c:pt>
                <c:pt idx="628">
                  <c:v>12570</c:v>
                </c:pt>
                <c:pt idx="629">
                  <c:v>12590</c:v>
                </c:pt>
                <c:pt idx="630">
                  <c:v>12610</c:v>
                </c:pt>
                <c:pt idx="631">
                  <c:v>12630</c:v>
                </c:pt>
                <c:pt idx="632">
                  <c:v>12650</c:v>
                </c:pt>
                <c:pt idx="633">
                  <c:v>12670</c:v>
                </c:pt>
                <c:pt idx="634">
                  <c:v>12690</c:v>
                </c:pt>
                <c:pt idx="635">
                  <c:v>12710</c:v>
                </c:pt>
                <c:pt idx="636">
                  <c:v>12730</c:v>
                </c:pt>
                <c:pt idx="637">
                  <c:v>12750</c:v>
                </c:pt>
                <c:pt idx="638">
                  <c:v>12770</c:v>
                </c:pt>
                <c:pt idx="639">
                  <c:v>12790</c:v>
                </c:pt>
                <c:pt idx="640">
                  <c:v>12810</c:v>
                </c:pt>
                <c:pt idx="641">
                  <c:v>12830</c:v>
                </c:pt>
                <c:pt idx="642">
                  <c:v>12850</c:v>
                </c:pt>
                <c:pt idx="643">
                  <c:v>12870</c:v>
                </c:pt>
                <c:pt idx="644">
                  <c:v>12890</c:v>
                </c:pt>
                <c:pt idx="645">
                  <c:v>12910</c:v>
                </c:pt>
                <c:pt idx="646">
                  <c:v>12930</c:v>
                </c:pt>
                <c:pt idx="647">
                  <c:v>12950</c:v>
                </c:pt>
                <c:pt idx="648">
                  <c:v>12970</c:v>
                </c:pt>
                <c:pt idx="649">
                  <c:v>12990</c:v>
                </c:pt>
                <c:pt idx="650">
                  <c:v>13010</c:v>
                </c:pt>
                <c:pt idx="651">
                  <c:v>13030</c:v>
                </c:pt>
                <c:pt idx="652">
                  <c:v>13050</c:v>
                </c:pt>
                <c:pt idx="653">
                  <c:v>13070</c:v>
                </c:pt>
                <c:pt idx="654">
                  <c:v>13090</c:v>
                </c:pt>
                <c:pt idx="655">
                  <c:v>13110</c:v>
                </c:pt>
                <c:pt idx="656">
                  <c:v>13130</c:v>
                </c:pt>
                <c:pt idx="657">
                  <c:v>13150</c:v>
                </c:pt>
                <c:pt idx="658">
                  <c:v>13170</c:v>
                </c:pt>
                <c:pt idx="659">
                  <c:v>13190</c:v>
                </c:pt>
                <c:pt idx="660">
                  <c:v>13210</c:v>
                </c:pt>
                <c:pt idx="661">
                  <c:v>13230</c:v>
                </c:pt>
                <c:pt idx="662">
                  <c:v>13250</c:v>
                </c:pt>
                <c:pt idx="663">
                  <c:v>13270</c:v>
                </c:pt>
                <c:pt idx="664">
                  <c:v>13290</c:v>
                </c:pt>
                <c:pt idx="665">
                  <c:v>13310</c:v>
                </c:pt>
                <c:pt idx="666">
                  <c:v>13330</c:v>
                </c:pt>
                <c:pt idx="667">
                  <c:v>13350</c:v>
                </c:pt>
                <c:pt idx="668">
                  <c:v>13370</c:v>
                </c:pt>
                <c:pt idx="669">
                  <c:v>13390</c:v>
                </c:pt>
                <c:pt idx="670">
                  <c:v>13410</c:v>
                </c:pt>
                <c:pt idx="671">
                  <c:v>13430</c:v>
                </c:pt>
                <c:pt idx="672">
                  <c:v>13450</c:v>
                </c:pt>
                <c:pt idx="673">
                  <c:v>13470</c:v>
                </c:pt>
                <c:pt idx="674">
                  <c:v>13490</c:v>
                </c:pt>
                <c:pt idx="675">
                  <c:v>13510</c:v>
                </c:pt>
                <c:pt idx="676">
                  <c:v>13530</c:v>
                </c:pt>
                <c:pt idx="677">
                  <c:v>13550</c:v>
                </c:pt>
                <c:pt idx="678">
                  <c:v>13570</c:v>
                </c:pt>
                <c:pt idx="679">
                  <c:v>13590</c:v>
                </c:pt>
                <c:pt idx="680">
                  <c:v>13610</c:v>
                </c:pt>
                <c:pt idx="681">
                  <c:v>13630</c:v>
                </c:pt>
                <c:pt idx="682">
                  <c:v>13650</c:v>
                </c:pt>
                <c:pt idx="683">
                  <c:v>13670</c:v>
                </c:pt>
                <c:pt idx="684">
                  <c:v>13690</c:v>
                </c:pt>
                <c:pt idx="685">
                  <c:v>13710</c:v>
                </c:pt>
                <c:pt idx="686">
                  <c:v>13730</c:v>
                </c:pt>
                <c:pt idx="687">
                  <c:v>13750</c:v>
                </c:pt>
                <c:pt idx="688">
                  <c:v>13770</c:v>
                </c:pt>
                <c:pt idx="689">
                  <c:v>13790</c:v>
                </c:pt>
                <c:pt idx="690">
                  <c:v>13810</c:v>
                </c:pt>
                <c:pt idx="691">
                  <c:v>13830</c:v>
                </c:pt>
                <c:pt idx="692">
                  <c:v>13850</c:v>
                </c:pt>
                <c:pt idx="693">
                  <c:v>13870</c:v>
                </c:pt>
                <c:pt idx="694">
                  <c:v>13890</c:v>
                </c:pt>
                <c:pt idx="695">
                  <c:v>13910</c:v>
                </c:pt>
                <c:pt idx="696">
                  <c:v>13930</c:v>
                </c:pt>
                <c:pt idx="697">
                  <c:v>13950</c:v>
                </c:pt>
                <c:pt idx="698">
                  <c:v>13970</c:v>
                </c:pt>
                <c:pt idx="699">
                  <c:v>13990</c:v>
                </c:pt>
                <c:pt idx="700">
                  <c:v>14010</c:v>
                </c:pt>
                <c:pt idx="701">
                  <c:v>14030</c:v>
                </c:pt>
                <c:pt idx="702">
                  <c:v>14050</c:v>
                </c:pt>
                <c:pt idx="703">
                  <c:v>14070</c:v>
                </c:pt>
                <c:pt idx="704">
                  <c:v>14090</c:v>
                </c:pt>
                <c:pt idx="705">
                  <c:v>14110</c:v>
                </c:pt>
                <c:pt idx="706">
                  <c:v>14130</c:v>
                </c:pt>
                <c:pt idx="707">
                  <c:v>14150</c:v>
                </c:pt>
                <c:pt idx="708">
                  <c:v>14170</c:v>
                </c:pt>
                <c:pt idx="709">
                  <c:v>14190</c:v>
                </c:pt>
                <c:pt idx="710">
                  <c:v>14210</c:v>
                </c:pt>
                <c:pt idx="711">
                  <c:v>14230</c:v>
                </c:pt>
                <c:pt idx="712">
                  <c:v>14250</c:v>
                </c:pt>
                <c:pt idx="713">
                  <c:v>14270</c:v>
                </c:pt>
                <c:pt idx="714">
                  <c:v>14290</c:v>
                </c:pt>
                <c:pt idx="715">
                  <c:v>14310</c:v>
                </c:pt>
                <c:pt idx="716">
                  <c:v>14330</c:v>
                </c:pt>
                <c:pt idx="717">
                  <c:v>14350</c:v>
                </c:pt>
                <c:pt idx="718">
                  <c:v>14370</c:v>
                </c:pt>
                <c:pt idx="719">
                  <c:v>14390</c:v>
                </c:pt>
                <c:pt idx="720">
                  <c:v>14410</c:v>
                </c:pt>
                <c:pt idx="721">
                  <c:v>14430</c:v>
                </c:pt>
                <c:pt idx="722">
                  <c:v>14450</c:v>
                </c:pt>
                <c:pt idx="723">
                  <c:v>14470</c:v>
                </c:pt>
                <c:pt idx="724">
                  <c:v>14490</c:v>
                </c:pt>
                <c:pt idx="725">
                  <c:v>14510</c:v>
                </c:pt>
                <c:pt idx="726">
                  <c:v>14530</c:v>
                </c:pt>
                <c:pt idx="727">
                  <c:v>14550</c:v>
                </c:pt>
                <c:pt idx="728">
                  <c:v>14570</c:v>
                </c:pt>
                <c:pt idx="729">
                  <c:v>14590</c:v>
                </c:pt>
                <c:pt idx="730">
                  <c:v>14610</c:v>
                </c:pt>
                <c:pt idx="731">
                  <c:v>14630</c:v>
                </c:pt>
                <c:pt idx="732">
                  <c:v>14650</c:v>
                </c:pt>
                <c:pt idx="733">
                  <c:v>14670</c:v>
                </c:pt>
                <c:pt idx="734">
                  <c:v>14690</c:v>
                </c:pt>
                <c:pt idx="735">
                  <c:v>14710</c:v>
                </c:pt>
                <c:pt idx="736">
                  <c:v>14730</c:v>
                </c:pt>
                <c:pt idx="737">
                  <c:v>14750</c:v>
                </c:pt>
                <c:pt idx="738">
                  <c:v>14770</c:v>
                </c:pt>
                <c:pt idx="739">
                  <c:v>14790</c:v>
                </c:pt>
                <c:pt idx="740">
                  <c:v>14810</c:v>
                </c:pt>
                <c:pt idx="741">
                  <c:v>14830</c:v>
                </c:pt>
                <c:pt idx="742">
                  <c:v>14850</c:v>
                </c:pt>
                <c:pt idx="743">
                  <c:v>14870</c:v>
                </c:pt>
                <c:pt idx="744">
                  <c:v>14890</c:v>
                </c:pt>
                <c:pt idx="745">
                  <c:v>14910</c:v>
                </c:pt>
                <c:pt idx="746">
                  <c:v>14930</c:v>
                </c:pt>
                <c:pt idx="747">
                  <c:v>14950</c:v>
                </c:pt>
                <c:pt idx="748">
                  <c:v>14970</c:v>
                </c:pt>
                <c:pt idx="749">
                  <c:v>14990</c:v>
                </c:pt>
                <c:pt idx="750">
                  <c:v>15010</c:v>
                </c:pt>
                <c:pt idx="751">
                  <c:v>15030</c:v>
                </c:pt>
                <c:pt idx="752">
                  <c:v>15050</c:v>
                </c:pt>
                <c:pt idx="753">
                  <c:v>15070</c:v>
                </c:pt>
                <c:pt idx="754">
                  <c:v>15090</c:v>
                </c:pt>
                <c:pt idx="755">
                  <c:v>15110</c:v>
                </c:pt>
                <c:pt idx="756">
                  <c:v>15130</c:v>
                </c:pt>
                <c:pt idx="757">
                  <c:v>15150</c:v>
                </c:pt>
                <c:pt idx="758">
                  <c:v>15170</c:v>
                </c:pt>
                <c:pt idx="759">
                  <c:v>15190</c:v>
                </c:pt>
                <c:pt idx="760">
                  <c:v>15210</c:v>
                </c:pt>
                <c:pt idx="761">
                  <c:v>15230</c:v>
                </c:pt>
                <c:pt idx="762">
                  <c:v>15250</c:v>
                </c:pt>
                <c:pt idx="763">
                  <c:v>15270</c:v>
                </c:pt>
                <c:pt idx="764">
                  <c:v>15290</c:v>
                </c:pt>
                <c:pt idx="765">
                  <c:v>15310</c:v>
                </c:pt>
                <c:pt idx="766">
                  <c:v>15330</c:v>
                </c:pt>
                <c:pt idx="767">
                  <c:v>15350</c:v>
                </c:pt>
                <c:pt idx="768">
                  <c:v>15370</c:v>
                </c:pt>
                <c:pt idx="769">
                  <c:v>15390</c:v>
                </c:pt>
                <c:pt idx="770">
                  <c:v>15410</c:v>
                </c:pt>
                <c:pt idx="771">
                  <c:v>15430</c:v>
                </c:pt>
                <c:pt idx="772">
                  <c:v>15450</c:v>
                </c:pt>
                <c:pt idx="773">
                  <c:v>15470</c:v>
                </c:pt>
                <c:pt idx="774">
                  <c:v>15490</c:v>
                </c:pt>
                <c:pt idx="775">
                  <c:v>15510</c:v>
                </c:pt>
                <c:pt idx="776">
                  <c:v>15530</c:v>
                </c:pt>
                <c:pt idx="777">
                  <c:v>15550</c:v>
                </c:pt>
                <c:pt idx="778">
                  <c:v>15570</c:v>
                </c:pt>
                <c:pt idx="779">
                  <c:v>15590</c:v>
                </c:pt>
                <c:pt idx="780">
                  <c:v>15610</c:v>
                </c:pt>
                <c:pt idx="781">
                  <c:v>15630</c:v>
                </c:pt>
                <c:pt idx="782">
                  <c:v>15650</c:v>
                </c:pt>
                <c:pt idx="783">
                  <c:v>15670</c:v>
                </c:pt>
                <c:pt idx="784">
                  <c:v>15690</c:v>
                </c:pt>
                <c:pt idx="785">
                  <c:v>15710</c:v>
                </c:pt>
                <c:pt idx="786">
                  <c:v>15730</c:v>
                </c:pt>
                <c:pt idx="787">
                  <c:v>15750</c:v>
                </c:pt>
                <c:pt idx="788">
                  <c:v>15770</c:v>
                </c:pt>
                <c:pt idx="789">
                  <c:v>15790</c:v>
                </c:pt>
                <c:pt idx="790">
                  <c:v>15810</c:v>
                </c:pt>
                <c:pt idx="791">
                  <c:v>15830</c:v>
                </c:pt>
                <c:pt idx="792">
                  <c:v>15850</c:v>
                </c:pt>
                <c:pt idx="793">
                  <c:v>15870</c:v>
                </c:pt>
                <c:pt idx="794">
                  <c:v>15890</c:v>
                </c:pt>
                <c:pt idx="795">
                  <c:v>15910</c:v>
                </c:pt>
                <c:pt idx="796">
                  <c:v>15930</c:v>
                </c:pt>
                <c:pt idx="797">
                  <c:v>15950</c:v>
                </c:pt>
                <c:pt idx="798">
                  <c:v>15970</c:v>
                </c:pt>
                <c:pt idx="799">
                  <c:v>15990</c:v>
                </c:pt>
                <c:pt idx="800">
                  <c:v>16010</c:v>
                </c:pt>
                <c:pt idx="801">
                  <c:v>16030</c:v>
                </c:pt>
                <c:pt idx="802">
                  <c:v>16050</c:v>
                </c:pt>
                <c:pt idx="803">
                  <c:v>16070</c:v>
                </c:pt>
                <c:pt idx="804">
                  <c:v>16090</c:v>
                </c:pt>
                <c:pt idx="805">
                  <c:v>16110</c:v>
                </c:pt>
                <c:pt idx="806">
                  <c:v>16130</c:v>
                </c:pt>
                <c:pt idx="807">
                  <c:v>16150</c:v>
                </c:pt>
                <c:pt idx="808">
                  <c:v>16170</c:v>
                </c:pt>
                <c:pt idx="809">
                  <c:v>16190</c:v>
                </c:pt>
                <c:pt idx="810">
                  <c:v>16210</c:v>
                </c:pt>
                <c:pt idx="811">
                  <c:v>16230</c:v>
                </c:pt>
                <c:pt idx="812">
                  <c:v>16250</c:v>
                </c:pt>
                <c:pt idx="813">
                  <c:v>16270</c:v>
                </c:pt>
                <c:pt idx="814">
                  <c:v>16290</c:v>
                </c:pt>
                <c:pt idx="815">
                  <c:v>16310</c:v>
                </c:pt>
                <c:pt idx="816">
                  <c:v>16330</c:v>
                </c:pt>
                <c:pt idx="817">
                  <c:v>16350</c:v>
                </c:pt>
                <c:pt idx="818">
                  <c:v>16370</c:v>
                </c:pt>
                <c:pt idx="819">
                  <c:v>16390</c:v>
                </c:pt>
                <c:pt idx="820">
                  <c:v>16410</c:v>
                </c:pt>
                <c:pt idx="821">
                  <c:v>16430</c:v>
                </c:pt>
                <c:pt idx="822">
                  <c:v>16450</c:v>
                </c:pt>
                <c:pt idx="823">
                  <c:v>16470</c:v>
                </c:pt>
                <c:pt idx="824">
                  <c:v>16490</c:v>
                </c:pt>
                <c:pt idx="825">
                  <c:v>16510</c:v>
                </c:pt>
                <c:pt idx="826">
                  <c:v>16530</c:v>
                </c:pt>
                <c:pt idx="827">
                  <c:v>16550</c:v>
                </c:pt>
                <c:pt idx="828">
                  <c:v>16570</c:v>
                </c:pt>
                <c:pt idx="829">
                  <c:v>16590</c:v>
                </c:pt>
                <c:pt idx="830">
                  <c:v>16610</c:v>
                </c:pt>
                <c:pt idx="831">
                  <c:v>16630</c:v>
                </c:pt>
                <c:pt idx="832">
                  <c:v>16650</c:v>
                </c:pt>
                <c:pt idx="833">
                  <c:v>16670</c:v>
                </c:pt>
                <c:pt idx="834">
                  <c:v>16690</c:v>
                </c:pt>
                <c:pt idx="835">
                  <c:v>16710</c:v>
                </c:pt>
                <c:pt idx="836">
                  <c:v>16730</c:v>
                </c:pt>
                <c:pt idx="837">
                  <c:v>16750</c:v>
                </c:pt>
                <c:pt idx="838">
                  <c:v>16770</c:v>
                </c:pt>
                <c:pt idx="839">
                  <c:v>16790</c:v>
                </c:pt>
                <c:pt idx="840">
                  <c:v>16810</c:v>
                </c:pt>
                <c:pt idx="841">
                  <c:v>16830</c:v>
                </c:pt>
                <c:pt idx="842">
                  <c:v>16850</c:v>
                </c:pt>
                <c:pt idx="843">
                  <c:v>16870</c:v>
                </c:pt>
                <c:pt idx="844">
                  <c:v>16890</c:v>
                </c:pt>
                <c:pt idx="845">
                  <c:v>16910</c:v>
                </c:pt>
                <c:pt idx="846">
                  <c:v>16930</c:v>
                </c:pt>
                <c:pt idx="847">
                  <c:v>16950</c:v>
                </c:pt>
                <c:pt idx="848">
                  <c:v>16970</c:v>
                </c:pt>
                <c:pt idx="849">
                  <c:v>16990</c:v>
                </c:pt>
                <c:pt idx="850">
                  <c:v>17010</c:v>
                </c:pt>
                <c:pt idx="851">
                  <c:v>17030</c:v>
                </c:pt>
                <c:pt idx="852">
                  <c:v>17050</c:v>
                </c:pt>
                <c:pt idx="853">
                  <c:v>17070</c:v>
                </c:pt>
                <c:pt idx="854">
                  <c:v>17090</c:v>
                </c:pt>
                <c:pt idx="855">
                  <c:v>17110</c:v>
                </c:pt>
                <c:pt idx="856">
                  <c:v>17130</c:v>
                </c:pt>
                <c:pt idx="857">
                  <c:v>17150</c:v>
                </c:pt>
                <c:pt idx="858">
                  <c:v>17170</c:v>
                </c:pt>
                <c:pt idx="859">
                  <c:v>17190</c:v>
                </c:pt>
                <c:pt idx="860">
                  <c:v>17210</c:v>
                </c:pt>
                <c:pt idx="861">
                  <c:v>17230</c:v>
                </c:pt>
                <c:pt idx="862">
                  <c:v>17250</c:v>
                </c:pt>
                <c:pt idx="863">
                  <c:v>17270</c:v>
                </c:pt>
                <c:pt idx="864">
                  <c:v>17290</c:v>
                </c:pt>
                <c:pt idx="865">
                  <c:v>17310</c:v>
                </c:pt>
                <c:pt idx="866">
                  <c:v>17330</c:v>
                </c:pt>
                <c:pt idx="867">
                  <c:v>17350</c:v>
                </c:pt>
                <c:pt idx="868">
                  <c:v>17370</c:v>
                </c:pt>
                <c:pt idx="869">
                  <c:v>17390</c:v>
                </c:pt>
                <c:pt idx="870">
                  <c:v>17410</c:v>
                </c:pt>
                <c:pt idx="871">
                  <c:v>17430</c:v>
                </c:pt>
                <c:pt idx="872">
                  <c:v>17450</c:v>
                </c:pt>
                <c:pt idx="873">
                  <c:v>17470</c:v>
                </c:pt>
                <c:pt idx="874">
                  <c:v>17490</c:v>
                </c:pt>
                <c:pt idx="875">
                  <c:v>17510</c:v>
                </c:pt>
                <c:pt idx="876">
                  <c:v>17530</c:v>
                </c:pt>
                <c:pt idx="877">
                  <c:v>17550</c:v>
                </c:pt>
                <c:pt idx="878">
                  <c:v>17570</c:v>
                </c:pt>
                <c:pt idx="879">
                  <c:v>17590</c:v>
                </c:pt>
                <c:pt idx="880">
                  <c:v>17610</c:v>
                </c:pt>
                <c:pt idx="881">
                  <c:v>17630</c:v>
                </c:pt>
                <c:pt idx="882">
                  <c:v>17650</c:v>
                </c:pt>
                <c:pt idx="883">
                  <c:v>17670</c:v>
                </c:pt>
                <c:pt idx="884">
                  <c:v>17690</c:v>
                </c:pt>
                <c:pt idx="885">
                  <c:v>17710</c:v>
                </c:pt>
                <c:pt idx="886">
                  <c:v>17730</c:v>
                </c:pt>
                <c:pt idx="887">
                  <c:v>17750</c:v>
                </c:pt>
                <c:pt idx="888">
                  <c:v>17770</c:v>
                </c:pt>
                <c:pt idx="889">
                  <c:v>17790</c:v>
                </c:pt>
                <c:pt idx="890">
                  <c:v>17810</c:v>
                </c:pt>
                <c:pt idx="891">
                  <c:v>17830</c:v>
                </c:pt>
                <c:pt idx="892">
                  <c:v>17850</c:v>
                </c:pt>
                <c:pt idx="893">
                  <c:v>17870</c:v>
                </c:pt>
                <c:pt idx="894">
                  <c:v>17890</c:v>
                </c:pt>
                <c:pt idx="895">
                  <c:v>17910</c:v>
                </c:pt>
                <c:pt idx="896">
                  <c:v>17930</c:v>
                </c:pt>
                <c:pt idx="897">
                  <c:v>17950</c:v>
                </c:pt>
                <c:pt idx="898">
                  <c:v>17970</c:v>
                </c:pt>
                <c:pt idx="899">
                  <c:v>17990</c:v>
                </c:pt>
                <c:pt idx="900">
                  <c:v>18010</c:v>
                </c:pt>
                <c:pt idx="901">
                  <c:v>18030</c:v>
                </c:pt>
                <c:pt idx="902">
                  <c:v>18050</c:v>
                </c:pt>
                <c:pt idx="903">
                  <c:v>18070</c:v>
                </c:pt>
                <c:pt idx="904">
                  <c:v>18090</c:v>
                </c:pt>
                <c:pt idx="905">
                  <c:v>18110</c:v>
                </c:pt>
                <c:pt idx="906">
                  <c:v>18130</c:v>
                </c:pt>
                <c:pt idx="907">
                  <c:v>18150</c:v>
                </c:pt>
                <c:pt idx="908">
                  <c:v>18170</c:v>
                </c:pt>
                <c:pt idx="909">
                  <c:v>18190</c:v>
                </c:pt>
                <c:pt idx="910">
                  <c:v>18210</c:v>
                </c:pt>
                <c:pt idx="911">
                  <c:v>18230</c:v>
                </c:pt>
                <c:pt idx="912">
                  <c:v>18250</c:v>
                </c:pt>
                <c:pt idx="913">
                  <c:v>18270</c:v>
                </c:pt>
                <c:pt idx="914">
                  <c:v>18290</c:v>
                </c:pt>
                <c:pt idx="915">
                  <c:v>18310</c:v>
                </c:pt>
                <c:pt idx="916">
                  <c:v>18330</c:v>
                </c:pt>
                <c:pt idx="917">
                  <c:v>18350</c:v>
                </c:pt>
                <c:pt idx="918">
                  <c:v>18370</c:v>
                </c:pt>
                <c:pt idx="919">
                  <c:v>18390</c:v>
                </c:pt>
                <c:pt idx="920">
                  <c:v>18410</c:v>
                </c:pt>
                <c:pt idx="921">
                  <c:v>18430</c:v>
                </c:pt>
                <c:pt idx="922">
                  <c:v>18450</c:v>
                </c:pt>
                <c:pt idx="923">
                  <c:v>18470</c:v>
                </c:pt>
                <c:pt idx="924">
                  <c:v>18490</c:v>
                </c:pt>
                <c:pt idx="925">
                  <c:v>18510</c:v>
                </c:pt>
                <c:pt idx="926">
                  <c:v>18530</c:v>
                </c:pt>
                <c:pt idx="927">
                  <c:v>18550</c:v>
                </c:pt>
                <c:pt idx="928">
                  <c:v>18570</c:v>
                </c:pt>
                <c:pt idx="929">
                  <c:v>18590</c:v>
                </c:pt>
                <c:pt idx="930">
                  <c:v>18610</c:v>
                </c:pt>
                <c:pt idx="931">
                  <c:v>18630</c:v>
                </c:pt>
                <c:pt idx="932">
                  <c:v>18650</c:v>
                </c:pt>
                <c:pt idx="933">
                  <c:v>18670</c:v>
                </c:pt>
                <c:pt idx="934">
                  <c:v>18690</c:v>
                </c:pt>
                <c:pt idx="935">
                  <c:v>18710</c:v>
                </c:pt>
                <c:pt idx="936">
                  <c:v>18730</c:v>
                </c:pt>
                <c:pt idx="937">
                  <c:v>18750</c:v>
                </c:pt>
                <c:pt idx="938">
                  <c:v>18770</c:v>
                </c:pt>
                <c:pt idx="939">
                  <c:v>18790</c:v>
                </c:pt>
                <c:pt idx="940">
                  <c:v>18810</c:v>
                </c:pt>
                <c:pt idx="941">
                  <c:v>18830</c:v>
                </c:pt>
                <c:pt idx="942">
                  <c:v>18850</c:v>
                </c:pt>
                <c:pt idx="943">
                  <c:v>18870</c:v>
                </c:pt>
                <c:pt idx="944">
                  <c:v>18890</c:v>
                </c:pt>
                <c:pt idx="945">
                  <c:v>18910</c:v>
                </c:pt>
                <c:pt idx="946">
                  <c:v>18930</c:v>
                </c:pt>
                <c:pt idx="947">
                  <c:v>18950</c:v>
                </c:pt>
                <c:pt idx="948">
                  <c:v>18970</c:v>
                </c:pt>
                <c:pt idx="949">
                  <c:v>18990</c:v>
                </c:pt>
                <c:pt idx="950">
                  <c:v>19010</c:v>
                </c:pt>
                <c:pt idx="951">
                  <c:v>19030</c:v>
                </c:pt>
                <c:pt idx="952">
                  <c:v>19050</c:v>
                </c:pt>
                <c:pt idx="953">
                  <c:v>19070</c:v>
                </c:pt>
                <c:pt idx="954">
                  <c:v>19090</c:v>
                </c:pt>
                <c:pt idx="955">
                  <c:v>19110</c:v>
                </c:pt>
                <c:pt idx="956">
                  <c:v>19130</c:v>
                </c:pt>
                <c:pt idx="957">
                  <c:v>19150</c:v>
                </c:pt>
                <c:pt idx="958">
                  <c:v>19170</c:v>
                </c:pt>
                <c:pt idx="959">
                  <c:v>19190</c:v>
                </c:pt>
                <c:pt idx="960">
                  <c:v>19210</c:v>
                </c:pt>
                <c:pt idx="961">
                  <c:v>19230</c:v>
                </c:pt>
                <c:pt idx="962">
                  <c:v>19250</c:v>
                </c:pt>
                <c:pt idx="963">
                  <c:v>19270</c:v>
                </c:pt>
                <c:pt idx="964">
                  <c:v>19290</c:v>
                </c:pt>
                <c:pt idx="965">
                  <c:v>19310</c:v>
                </c:pt>
                <c:pt idx="966">
                  <c:v>19330</c:v>
                </c:pt>
                <c:pt idx="967">
                  <c:v>19350</c:v>
                </c:pt>
                <c:pt idx="968">
                  <c:v>19370</c:v>
                </c:pt>
                <c:pt idx="969">
                  <c:v>19390</c:v>
                </c:pt>
                <c:pt idx="970">
                  <c:v>19410</c:v>
                </c:pt>
                <c:pt idx="971">
                  <c:v>19430</c:v>
                </c:pt>
                <c:pt idx="972">
                  <c:v>19450</c:v>
                </c:pt>
                <c:pt idx="973">
                  <c:v>19470</c:v>
                </c:pt>
                <c:pt idx="974">
                  <c:v>19490</c:v>
                </c:pt>
                <c:pt idx="975">
                  <c:v>19510</c:v>
                </c:pt>
                <c:pt idx="976">
                  <c:v>19530</c:v>
                </c:pt>
                <c:pt idx="977">
                  <c:v>19550</c:v>
                </c:pt>
                <c:pt idx="978">
                  <c:v>19570</c:v>
                </c:pt>
                <c:pt idx="979">
                  <c:v>19590</c:v>
                </c:pt>
                <c:pt idx="980">
                  <c:v>19610</c:v>
                </c:pt>
                <c:pt idx="981">
                  <c:v>19630</c:v>
                </c:pt>
                <c:pt idx="982">
                  <c:v>19650</c:v>
                </c:pt>
                <c:pt idx="983">
                  <c:v>19670</c:v>
                </c:pt>
                <c:pt idx="984">
                  <c:v>19690</c:v>
                </c:pt>
                <c:pt idx="985">
                  <c:v>19710</c:v>
                </c:pt>
                <c:pt idx="986">
                  <c:v>19730</c:v>
                </c:pt>
                <c:pt idx="987">
                  <c:v>19750</c:v>
                </c:pt>
                <c:pt idx="988">
                  <c:v>19770</c:v>
                </c:pt>
                <c:pt idx="989">
                  <c:v>19790</c:v>
                </c:pt>
                <c:pt idx="990">
                  <c:v>19810</c:v>
                </c:pt>
                <c:pt idx="991">
                  <c:v>19830</c:v>
                </c:pt>
                <c:pt idx="992">
                  <c:v>19850</c:v>
                </c:pt>
                <c:pt idx="993">
                  <c:v>19870</c:v>
                </c:pt>
                <c:pt idx="994">
                  <c:v>19890</c:v>
                </c:pt>
                <c:pt idx="995">
                  <c:v>19910</c:v>
                </c:pt>
                <c:pt idx="996">
                  <c:v>19930</c:v>
                </c:pt>
                <c:pt idx="997">
                  <c:v>19950</c:v>
                </c:pt>
                <c:pt idx="998">
                  <c:v>19970</c:v>
                </c:pt>
                <c:pt idx="999">
                  <c:v>19990</c:v>
                </c:pt>
                <c:pt idx="1000">
                  <c:v>20010</c:v>
                </c:pt>
                <c:pt idx="1001">
                  <c:v>20030</c:v>
                </c:pt>
                <c:pt idx="1002">
                  <c:v>20050</c:v>
                </c:pt>
                <c:pt idx="1003">
                  <c:v>20070</c:v>
                </c:pt>
                <c:pt idx="1004">
                  <c:v>20090</c:v>
                </c:pt>
                <c:pt idx="1005">
                  <c:v>20110</c:v>
                </c:pt>
                <c:pt idx="1006">
                  <c:v>20130</c:v>
                </c:pt>
                <c:pt idx="1007">
                  <c:v>20150</c:v>
                </c:pt>
                <c:pt idx="1008">
                  <c:v>20170</c:v>
                </c:pt>
                <c:pt idx="1009">
                  <c:v>20190</c:v>
                </c:pt>
                <c:pt idx="1010">
                  <c:v>20210</c:v>
                </c:pt>
                <c:pt idx="1011">
                  <c:v>20230</c:v>
                </c:pt>
                <c:pt idx="1012">
                  <c:v>20250</c:v>
                </c:pt>
                <c:pt idx="1013">
                  <c:v>20270</c:v>
                </c:pt>
                <c:pt idx="1014">
                  <c:v>20290</c:v>
                </c:pt>
                <c:pt idx="1015">
                  <c:v>20310</c:v>
                </c:pt>
                <c:pt idx="1016">
                  <c:v>20330</c:v>
                </c:pt>
                <c:pt idx="1017">
                  <c:v>20350</c:v>
                </c:pt>
                <c:pt idx="1018">
                  <c:v>20370</c:v>
                </c:pt>
                <c:pt idx="1019">
                  <c:v>20390</c:v>
                </c:pt>
                <c:pt idx="1020">
                  <c:v>20410</c:v>
                </c:pt>
                <c:pt idx="1021">
                  <c:v>20430</c:v>
                </c:pt>
                <c:pt idx="1022">
                  <c:v>20450</c:v>
                </c:pt>
                <c:pt idx="1023">
                  <c:v>20470</c:v>
                </c:pt>
                <c:pt idx="1024">
                  <c:v>20490</c:v>
                </c:pt>
                <c:pt idx="1025">
                  <c:v>20510</c:v>
                </c:pt>
                <c:pt idx="1026">
                  <c:v>20530</c:v>
                </c:pt>
                <c:pt idx="1027">
                  <c:v>20550</c:v>
                </c:pt>
                <c:pt idx="1028">
                  <c:v>20570</c:v>
                </c:pt>
                <c:pt idx="1029">
                  <c:v>20590</c:v>
                </c:pt>
                <c:pt idx="1030">
                  <c:v>20610</c:v>
                </c:pt>
                <c:pt idx="1031">
                  <c:v>20630</c:v>
                </c:pt>
                <c:pt idx="1032">
                  <c:v>20650</c:v>
                </c:pt>
                <c:pt idx="1033">
                  <c:v>20670</c:v>
                </c:pt>
                <c:pt idx="1034">
                  <c:v>20690</c:v>
                </c:pt>
                <c:pt idx="1035">
                  <c:v>20710</c:v>
                </c:pt>
                <c:pt idx="1036">
                  <c:v>20730</c:v>
                </c:pt>
                <c:pt idx="1037">
                  <c:v>20750</c:v>
                </c:pt>
                <c:pt idx="1038">
                  <c:v>20770</c:v>
                </c:pt>
                <c:pt idx="1039">
                  <c:v>20790</c:v>
                </c:pt>
                <c:pt idx="1040">
                  <c:v>20810</c:v>
                </c:pt>
                <c:pt idx="1041">
                  <c:v>20830</c:v>
                </c:pt>
                <c:pt idx="1042">
                  <c:v>20850</c:v>
                </c:pt>
                <c:pt idx="1043">
                  <c:v>20870</c:v>
                </c:pt>
                <c:pt idx="1044">
                  <c:v>20890</c:v>
                </c:pt>
                <c:pt idx="1045">
                  <c:v>20910</c:v>
                </c:pt>
                <c:pt idx="1046">
                  <c:v>20930</c:v>
                </c:pt>
                <c:pt idx="1047">
                  <c:v>20950</c:v>
                </c:pt>
                <c:pt idx="1048">
                  <c:v>20970</c:v>
                </c:pt>
                <c:pt idx="1049">
                  <c:v>20990</c:v>
                </c:pt>
                <c:pt idx="1050">
                  <c:v>21010</c:v>
                </c:pt>
                <c:pt idx="1051">
                  <c:v>21030</c:v>
                </c:pt>
                <c:pt idx="1052">
                  <c:v>21050</c:v>
                </c:pt>
                <c:pt idx="1053">
                  <c:v>21070</c:v>
                </c:pt>
                <c:pt idx="1054">
                  <c:v>21090</c:v>
                </c:pt>
                <c:pt idx="1055">
                  <c:v>21110</c:v>
                </c:pt>
                <c:pt idx="1056">
                  <c:v>21130</c:v>
                </c:pt>
                <c:pt idx="1057">
                  <c:v>21150</c:v>
                </c:pt>
                <c:pt idx="1058">
                  <c:v>21170</c:v>
                </c:pt>
                <c:pt idx="1059">
                  <c:v>21190</c:v>
                </c:pt>
                <c:pt idx="1060">
                  <c:v>21210</c:v>
                </c:pt>
                <c:pt idx="1061">
                  <c:v>21230</c:v>
                </c:pt>
                <c:pt idx="1062">
                  <c:v>21250</c:v>
                </c:pt>
                <c:pt idx="1063">
                  <c:v>21270</c:v>
                </c:pt>
                <c:pt idx="1064">
                  <c:v>21290</c:v>
                </c:pt>
                <c:pt idx="1065">
                  <c:v>21310</c:v>
                </c:pt>
                <c:pt idx="1066">
                  <c:v>21330</c:v>
                </c:pt>
                <c:pt idx="1067">
                  <c:v>21350</c:v>
                </c:pt>
                <c:pt idx="1068">
                  <c:v>21370</c:v>
                </c:pt>
                <c:pt idx="1069">
                  <c:v>21390</c:v>
                </c:pt>
                <c:pt idx="1070">
                  <c:v>21410</c:v>
                </c:pt>
                <c:pt idx="1071">
                  <c:v>21430</c:v>
                </c:pt>
                <c:pt idx="1072">
                  <c:v>21450</c:v>
                </c:pt>
                <c:pt idx="1073">
                  <c:v>21470</c:v>
                </c:pt>
                <c:pt idx="1074">
                  <c:v>21490</c:v>
                </c:pt>
                <c:pt idx="1075">
                  <c:v>21510</c:v>
                </c:pt>
                <c:pt idx="1076">
                  <c:v>21530</c:v>
                </c:pt>
                <c:pt idx="1077">
                  <c:v>21550</c:v>
                </c:pt>
                <c:pt idx="1078">
                  <c:v>21570</c:v>
                </c:pt>
                <c:pt idx="1079">
                  <c:v>21590</c:v>
                </c:pt>
                <c:pt idx="1080">
                  <c:v>21610</c:v>
                </c:pt>
                <c:pt idx="1081">
                  <c:v>21630</c:v>
                </c:pt>
                <c:pt idx="1082">
                  <c:v>21650</c:v>
                </c:pt>
                <c:pt idx="1083">
                  <c:v>21670</c:v>
                </c:pt>
                <c:pt idx="1084">
                  <c:v>21690</c:v>
                </c:pt>
                <c:pt idx="1085">
                  <c:v>21710</c:v>
                </c:pt>
                <c:pt idx="1086">
                  <c:v>21730</c:v>
                </c:pt>
                <c:pt idx="1087">
                  <c:v>21750</c:v>
                </c:pt>
                <c:pt idx="1088">
                  <c:v>21770</c:v>
                </c:pt>
                <c:pt idx="1089">
                  <c:v>21790</c:v>
                </c:pt>
                <c:pt idx="1090">
                  <c:v>21810</c:v>
                </c:pt>
                <c:pt idx="1091">
                  <c:v>21830</c:v>
                </c:pt>
                <c:pt idx="1092">
                  <c:v>21850</c:v>
                </c:pt>
                <c:pt idx="1093">
                  <c:v>21870</c:v>
                </c:pt>
                <c:pt idx="1094">
                  <c:v>21890</c:v>
                </c:pt>
                <c:pt idx="1095">
                  <c:v>21910</c:v>
                </c:pt>
                <c:pt idx="1096">
                  <c:v>21930</c:v>
                </c:pt>
                <c:pt idx="1097">
                  <c:v>21950</c:v>
                </c:pt>
                <c:pt idx="1098">
                  <c:v>21970</c:v>
                </c:pt>
                <c:pt idx="1099">
                  <c:v>21990</c:v>
                </c:pt>
                <c:pt idx="1100">
                  <c:v>22010</c:v>
                </c:pt>
                <c:pt idx="1101">
                  <c:v>22030</c:v>
                </c:pt>
                <c:pt idx="1102">
                  <c:v>22050</c:v>
                </c:pt>
                <c:pt idx="1103">
                  <c:v>22070</c:v>
                </c:pt>
                <c:pt idx="1104">
                  <c:v>22090</c:v>
                </c:pt>
                <c:pt idx="1105">
                  <c:v>22110</c:v>
                </c:pt>
                <c:pt idx="1106">
                  <c:v>22130</c:v>
                </c:pt>
                <c:pt idx="1107">
                  <c:v>22150</c:v>
                </c:pt>
                <c:pt idx="1108">
                  <c:v>22170</c:v>
                </c:pt>
                <c:pt idx="1109">
                  <c:v>22190</c:v>
                </c:pt>
                <c:pt idx="1110">
                  <c:v>22210</c:v>
                </c:pt>
                <c:pt idx="1111">
                  <c:v>22230</c:v>
                </c:pt>
                <c:pt idx="1112">
                  <c:v>22250</c:v>
                </c:pt>
                <c:pt idx="1113">
                  <c:v>22270</c:v>
                </c:pt>
                <c:pt idx="1114">
                  <c:v>22290</c:v>
                </c:pt>
                <c:pt idx="1115">
                  <c:v>22310</c:v>
                </c:pt>
                <c:pt idx="1116">
                  <c:v>22330</c:v>
                </c:pt>
                <c:pt idx="1117">
                  <c:v>22350</c:v>
                </c:pt>
                <c:pt idx="1118">
                  <c:v>22370</c:v>
                </c:pt>
                <c:pt idx="1119">
                  <c:v>22390</c:v>
                </c:pt>
                <c:pt idx="1120">
                  <c:v>22410</c:v>
                </c:pt>
                <c:pt idx="1121">
                  <c:v>22430</c:v>
                </c:pt>
                <c:pt idx="1122">
                  <c:v>22450</c:v>
                </c:pt>
                <c:pt idx="1123">
                  <c:v>22470</c:v>
                </c:pt>
                <c:pt idx="1124">
                  <c:v>22490</c:v>
                </c:pt>
                <c:pt idx="1125">
                  <c:v>22510</c:v>
                </c:pt>
                <c:pt idx="1126">
                  <c:v>22530</c:v>
                </c:pt>
                <c:pt idx="1127">
                  <c:v>22550</c:v>
                </c:pt>
                <c:pt idx="1128">
                  <c:v>22570</c:v>
                </c:pt>
                <c:pt idx="1129">
                  <c:v>22590</c:v>
                </c:pt>
                <c:pt idx="1130">
                  <c:v>22610</c:v>
                </c:pt>
                <c:pt idx="1131">
                  <c:v>22630</c:v>
                </c:pt>
                <c:pt idx="1132">
                  <c:v>22650</c:v>
                </c:pt>
                <c:pt idx="1133">
                  <c:v>22670</c:v>
                </c:pt>
                <c:pt idx="1134">
                  <c:v>22690</c:v>
                </c:pt>
                <c:pt idx="1135">
                  <c:v>22710</c:v>
                </c:pt>
                <c:pt idx="1136">
                  <c:v>22730</c:v>
                </c:pt>
                <c:pt idx="1137">
                  <c:v>22750</c:v>
                </c:pt>
                <c:pt idx="1138">
                  <c:v>22770</c:v>
                </c:pt>
                <c:pt idx="1139">
                  <c:v>22790</c:v>
                </c:pt>
                <c:pt idx="1140">
                  <c:v>22810</c:v>
                </c:pt>
                <c:pt idx="1141">
                  <c:v>22830</c:v>
                </c:pt>
                <c:pt idx="1142">
                  <c:v>22850</c:v>
                </c:pt>
                <c:pt idx="1143">
                  <c:v>22870</c:v>
                </c:pt>
                <c:pt idx="1144">
                  <c:v>22890</c:v>
                </c:pt>
                <c:pt idx="1145">
                  <c:v>22910</c:v>
                </c:pt>
                <c:pt idx="1146">
                  <c:v>22930</c:v>
                </c:pt>
                <c:pt idx="1147">
                  <c:v>22950</c:v>
                </c:pt>
                <c:pt idx="1148">
                  <c:v>22970</c:v>
                </c:pt>
                <c:pt idx="1149">
                  <c:v>22990</c:v>
                </c:pt>
                <c:pt idx="1150">
                  <c:v>23010</c:v>
                </c:pt>
                <c:pt idx="1151">
                  <c:v>23030</c:v>
                </c:pt>
                <c:pt idx="1152">
                  <c:v>23050</c:v>
                </c:pt>
                <c:pt idx="1153">
                  <c:v>23070</c:v>
                </c:pt>
                <c:pt idx="1154">
                  <c:v>23090</c:v>
                </c:pt>
                <c:pt idx="1155">
                  <c:v>23110</c:v>
                </c:pt>
                <c:pt idx="1156">
                  <c:v>23130</c:v>
                </c:pt>
                <c:pt idx="1157">
                  <c:v>23150</c:v>
                </c:pt>
                <c:pt idx="1158">
                  <c:v>23170</c:v>
                </c:pt>
                <c:pt idx="1159">
                  <c:v>23190</c:v>
                </c:pt>
                <c:pt idx="1160">
                  <c:v>23210</c:v>
                </c:pt>
                <c:pt idx="1161">
                  <c:v>23230</c:v>
                </c:pt>
                <c:pt idx="1162">
                  <c:v>23250</c:v>
                </c:pt>
                <c:pt idx="1163">
                  <c:v>23270</c:v>
                </c:pt>
                <c:pt idx="1164">
                  <c:v>23290</c:v>
                </c:pt>
                <c:pt idx="1165">
                  <c:v>23310</c:v>
                </c:pt>
                <c:pt idx="1166">
                  <c:v>23330</c:v>
                </c:pt>
                <c:pt idx="1167">
                  <c:v>23350</c:v>
                </c:pt>
                <c:pt idx="1168">
                  <c:v>23370</c:v>
                </c:pt>
                <c:pt idx="1169">
                  <c:v>23390</c:v>
                </c:pt>
                <c:pt idx="1170">
                  <c:v>23410</c:v>
                </c:pt>
                <c:pt idx="1171">
                  <c:v>23430</c:v>
                </c:pt>
                <c:pt idx="1172">
                  <c:v>23450</c:v>
                </c:pt>
                <c:pt idx="1173">
                  <c:v>23470</c:v>
                </c:pt>
                <c:pt idx="1174">
                  <c:v>23490</c:v>
                </c:pt>
                <c:pt idx="1175">
                  <c:v>23510</c:v>
                </c:pt>
                <c:pt idx="1176">
                  <c:v>23530</c:v>
                </c:pt>
                <c:pt idx="1177">
                  <c:v>23550</c:v>
                </c:pt>
                <c:pt idx="1178">
                  <c:v>23570</c:v>
                </c:pt>
                <c:pt idx="1179">
                  <c:v>23590</c:v>
                </c:pt>
                <c:pt idx="1180">
                  <c:v>23610</c:v>
                </c:pt>
                <c:pt idx="1181">
                  <c:v>23630</c:v>
                </c:pt>
                <c:pt idx="1182">
                  <c:v>23650</c:v>
                </c:pt>
                <c:pt idx="1183">
                  <c:v>23670</c:v>
                </c:pt>
                <c:pt idx="1184">
                  <c:v>23690</c:v>
                </c:pt>
                <c:pt idx="1185">
                  <c:v>23710</c:v>
                </c:pt>
                <c:pt idx="1186">
                  <c:v>23730</c:v>
                </c:pt>
                <c:pt idx="1187">
                  <c:v>23750</c:v>
                </c:pt>
                <c:pt idx="1188">
                  <c:v>23770</c:v>
                </c:pt>
                <c:pt idx="1189">
                  <c:v>23790</c:v>
                </c:pt>
                <c:pt idx="1190">
                  <c:v>23810</c:v>
                </c:pt>
                <c:pt idx="1191">
                  <c:v>23830</c:v>
                </c:pt>
                <c:pt idx="1192">
                  <c:v>23850</c:v>
                </c:pt>
                <c:pt idx="1193">
                  <c:v>23870</c:v>
                </c:pt>
                <c:pt idx="1194">
                  <c:v>23890</c:v>
                </c:pt>
                <c:pt idx="1195">
                  <c:v>23910</c:v>
                </c:pt>
                <c:pt idx="1196">
                  <c:v>23930</c:v>
                </c:pt>
                <c:pt idx="1197">
                  <c:v>23950</c:v>
                </c:pt>
                <c:pt idx="1198">
                  <c:v>23970</c:v>
                </c:pt>
                <c:pt idx="1199">
                  <c:v>23990</c:v>
                </c:pt>
                <c:pt idx="1200">
                  <c:v>24010</c:v>
                </c:pt>
                <c:pt idx="1201">
                  <c:v>24030</c:v>
                </c:pt>
                <c:pt idx="1202">
                  <c:v>24050</c:v>
                </c:pt>
                <c:pt idx="1203">
                  <c:v>24070</c:v>
                </c:pt>
                <c:pt idx="1204">
                  <c:v>24090</c:v>
                </c:pt>
                <c:pt idx="1205">
                  <c:v>24110</c:v>
                </c:pt>
                <c:pt idx="1206">
                  <c:v>24130</c:v>
                </c:pt>
                <c:pt idx="1207">
                  <c:v>24150</c:v>
                </c:pt>
                <c:pt idx="1208">
                  <c:v>24170</c:v>
                </c:pt>
                <c:pt idx="1209">
                  <c:v>24190</c:v>
                </c:pt>
                <c:pt idx="1210">
                  <c:v>24210</c:v>
                </c:pt>
                <c:pt idx="1211">
                  <c:v>24230</c:v>
                </c:pt>
                <c:pt idx="1212">
                  <c:v>24250</c:v>
                </c:pt>
                <c:pt idx="1213">
                  <c:v>24270</c:v>
                </c:pt>
                <c:pt idx="1214">
                  <c:v>24290</c:v>
                </c:pt>
                <c:pt idx="1215">
                  <c:v>24310</c:v>
                </c:pt>
                <c:pt idx="1216">
                  <c:v>24330</c:v>
                </c:pt>
                <c:pt idx="1217">
                  <c:v>24350</c:v>
                </c:pt>
                <c:pt idx="1218">
                  <c:v>24370</c:v>
                </c:pt>
                <c:pt idx="1219">
                  <c:v>24390</c:v>
                </c:pt>
                <c:pt idx="1220">
                  <c:v>24410</c:v>
                </c:pt>
                <c:pt idx="1221">
                  <c:v>24430</c:v>
                </c:pt>
                <c:pt idx="1222">
                  <c:v>24450</c:v>
                </c:pt>
                <c:pt idx="1223">
                  <c:v>24470</c:v>
                </c:pt>
                <c:pt idx="1224">
                  <c:v>24490</c:v>
                </c:pt>
                <c:pt idx="1225">
                  <c:v>24510</c:v>
                </c:pt>
                <c:pt idx="1226">
                  <c:v>24530</c:v>
                </c:pt>
                <c:pt idx="1227">
                  <c:v>24550</c:v>
                </c:pt>
                <c:pt idx="1228">
                  <c:v>24570</c:v>
                </c:pt>
                <c:pt idx="1229">
                  <c:v>24590</c:v>
                </c:pt>
                <c:pt idx="1230">
                  <c:v>24610</c:v>
                </c:pt>
                <c:pt idx="1231">
                  <c:v>24630</c:v>
                </c:pt>
                <c:pt idx="1232">
                  <c:v>24650</c:v>
                </c:pt>
                <c:pt idx="1233">
                  <c:v>24670</c:v>
                </c:pt>
                <c:pt idx="1234">
                  <c:v>24690</c:v>
                </c:pt>
                <c:pt idx="1235">
                  <c:v>24710</c:v>
                </c:pt>
                <c:pt idx="1236">
                  <c:v>24730</c:v>
                </c:pt>
                <c:pt idx="1237">
                  <c:v>24750</c:v>
                </c:pt>
                <c:pt idx="1238">
                  <c:v>24770</c:v>
                </c:pt>
                <c:pt idx="1239">
                  <c:v>24790</c:v>
                </c:pt>
                <c:pt idx="1240">
                  <c:v>24810</c:v>
                </c:pt>
                <c:pt idx="1241">
                  <c:v>24830</c:v>
                </c:pt>
                <c:pt idx="1242">
                  <c:v>24850</c:v>
                </c:pt>
                <c:pt idx="1243">
                  <c:v>24870</c:v>
                </c:pt>
                <c:pt idx="1244">
                  <c:v>24890</c:v>
                </c:pt>
                <c:pt idx="1245">
                  <c:v>24910</c:v>
                </c:pt>
                <c:pt idx="1246">
                  <c:v>24930</c:v>
                </c:pt>
                <c:pt idx="1247">
                  <c:v>24950</c:v>
                </c:pt>
                <c:pt idx="1248">
                  <c:v>24970</c:v>
                </c:pt>
                <c:pt idx="1249">
                  <c:v>24990</c:v>
                </c:pt>
                <c:pt idx="1250">
                  <c:v>25010</c:v>
                </c:pt>
                <c:pt idx="1251">
                  <c:v>25030</c:v>
                </c:pt>
                <c:pt idx="1252">
                  <c:v>25050</c:v>
                </c:pt>
                <c:pt idx="1253">
                  <c:v>25070</c:v>
                </c:pt>
                <c:pt idx="1254">
                  <c:v>25090</c:v>
                </c:pt>
                <c:pt idx="1255">
                  <c:v>25110</c:v>
                </c:pt>
                <c:pt idx="1256">
                  <c:v>25130</c:v>
                </c:pt>
                <c:pt idx="1257">
                  <c:v>25150</c:v>
                </c:pt>
                <c:pt idx="1258">
                  <c:v>25170</c:v>
                </c:pt>
                <c:pt idx="1259">
                  <c:v>25190</c:v>
                </c:pt>
                <c:pt idx="1260">
                  <c:v>25210</c:v>
                </c:pt>
                <c:pt idx="1261">
                  <c:v>25230</c:v>
                </c:pt>
                <c:pt idx="1262">
                  <c:v>25250</c:v>
                </c:pt>
                <c:pt idx="1263">
                  <c:v>25270</c:v>
                </c:pt>
                <c:pt idx="1264">
                  <c:v>25290</c:v>
                </c:pt>
                <c:pt idx="1265">
                  <c:v>25310</c:v>
                </c:pt>
                <c:pt idx="1266">
                  <c:v>25330</c:v>
                </c:pt>
                <c:pt idx="1267">
                  <c:v>25350</c:v>
                </c:pt>
                <c:pt idx="1268">
                  <c:v>25370</c:v>
                </c:pt>
                <c:pt idx="1269">
                  <c:v>25390</c:v>
                </c:pt>
                <c:pt idx="1270">
                  <c:v>25410</c:v>
                </c:pt>
                <c:pt idx="1271">
                  <c:v>25430</c:v>
                </c:pt>
                <c:pt idx="1272">
                  <c:v>25450</c:v>
                </c:pt>
                <c:pt idx="1273">
                  <c:v>25470</c:v>
                </c:pt>
                <c:pt idx="1274">
                  <c:v>25490</c:v>
                </c:pt>
                <c:pt idx="1275">
                  <c:v>25510</c:v>
                </c:pt>
                <c:pt idx="1276">
                  <c:v>25530</c:v>
                </c:pt>
                <c:pt idx="1277">
                  <c:v>25550</c:v>
                </c:pt>
                <c:pt idx="1278">
                  <c:v>25570</c:v>
                </c:pt>
                <c:pt idx="1279">
                  <c:v>25590</c:v>
                </c:pt>
                <c:pt idx="1280">
                  <c:v>25610</c:v>
                </c:pt>
                <c:pt idx="1281">
                  <c:v>25630</c:v>
                </c:pt>
                <c:pt idx="1282">
                  <c:v>25650</c:v>
                </c:pt>
                <c:pt idx="1283">
                  <c:v>25670</c:v>
                </c:pt>
                <c:pt idx="1284">
                  <c:v>25690</c:v>
                </c:pt>
                <c:pt idx="1285">
                  <c:v>25710</c:v>
                </c:pt>
                <c:pt idx="1286">
                  <c:v>25730</c:v>
                </c:pt>
                <c:pt idx="1287">
                  <c:v>25750</c:v>
                </c:pt>
                <c:pt idx="1288">
                  <c:v>25770</c:v>
                </c:pt>
                <c:pt idx="1289">
                  <c:v>25790</c:v>
                </c:pt>
                <c:pt idx="1290">
                  <c:v>25810</c:v>
                </c:pt>
                <c:pt idx="1291">
                  <c:v>25830</c:v>
                </c:pt>
                <c:pt idx="1292">
                  <c:v>25850</c:v>
                </c:pt>
                <c:pt idx="1293">
                  <c:v>25870</c:v>
                </c:pt>
                <c:pt idx="1294">
                  <c:v>25890</c:v>
                </c:pt>
                <c:pt idx="1295">
                  <c:v>25910</c:v>
                </c:pt>
                <c:pt idx="1296">
                  <c:v>25930</c:v>
                </c:pt>
                <c:pt idx="1297">
                  <c:v>25950</c:v>
                </c:pt>
                <c:pt idx="1298">
                  <c:v>25970</c:v>
                </c:pt>
                <c:pt idx="1299">
                  <c:v>25990</c:v>
                </c:pt>
                <c:pt idx="1300">
                  <c:v>26010</c:v>
                </c:pt>
                <c:pt idx="1301">
                  <c:v>26030</c:v>
                </c:pt>
                <c:pt idx="1302">
                  <c:v>26050</c:v>
                </c:pt>
                <c:pt idx="1303">
                  <c:v>26070</c:v>
                </c:pt>
                <c:pt idx="1304">
                  <c:v>26090</c:v>
                </c:pt>
                <c:pt idx="1305">
                  <c:v>26110</c:v>
                </c:pt>
                <c:pt idx="1306">
                  <c:v>26130</c:v>
                </c:pt>
                <c:pt idx="1307">
                  <c:v>26150</c:v>
                </c:pt>
                <c:pt idx="1308">
                  <c:v>26170</c:v>
                </c:pt>
                <c:pt idx="1309">
                  <c:v>26190</c:v>
                </c:pt>
                <c:pt idx="1310">
                  <c:v>26210</c:v>
                </c:pt>
                <c:pt idx="1311">
                  <c:v>26230</c:v>
                </c:pt>
                <c:pt idx="1312">
                  <c:v>26250</c:v>
                </c:pt>
                <c:pt idx="1313">
                  <c:v>26270</c:v>
                </c:pt>
                <c:pt idx="1314">
                  <c:v>26290</c:v>
                </c:pt>
                <c:pt idx="1315">
                  <c:v>26310</c:v>
                </c:pt>
                <c:pt idx="1316">
                  <c:v>26330</c:v>
                </c:pt>
                <c:pt idx="1317">
                  <c:v>26350</c:v>
                </c:pt>
                <c:pt idx="1318">
                  <c:v>26370</c:v>
                </c:pt>
                <c:pt idx="1319">
                  <c:v>26390</c:v>
                </c:pt>
                <c:pt idx="1320">
                  <c:v>26410</c:v>
                </c:pt>
                <c:pt idx="1321">
                  <c:v>26430</c:v>
                </c:pt>
                <c:pt idx="1322">
                  <c:v>26450</c:v>
                </c:pt>
                <c:pt idx="1323">
                  <c:v>26470</c:v>
                </c:pt>
                <c:pt idx="1324">
                  <c:v>26490</c:v>
                </c:pt>
                <c:pt idx="1325">
                  <c:v>26510</c:v>
                </c:pt>
                <c:pt idx="1326">
                  <c:v>26530</c:v>
                </c:pt>
                <c:pt idx="1327">
                  <c:v>26550</c:v>
                </c:pt>
                <c:pt idx="1328">
                  <c:v>26570</c:v>
                </c:pt>
                <c:pt idx="1329">
                  <c:v>26590</c:v>
                </c:pt>
                <c:pt idx="1330">
                  <c:v>26610</c:v>
                </c:pt>
                <c:pt idx="1331">
                  <c:v>26630</c:v>
                </c:pt>
                <c:pt idx="1332">
                  <c:v>26650</c:v>
                </c:pt>
                <c:pt idx="1333">
                  <c:v>26670</c:v>
                </c:pt>
                <c:pt idx="1334">
                  <c:v>26690</c:v>
                </c:pt>
                <c:pt idx="1335">
                  <c:v>26710</c:v>
                </c:pt>
                <c:pt idx="1336">
                  <c:v>26730</c:v>
                </c:pt>
                <c:pt idx="1337">
                  <c:v>26750</c:v>
                </c:pt>
                <c:pt idx="1338">
                  <c:v>26770</c:v>
                </c:pt>
                <c:pt idx="1339">
                  <c:v>26790</c:v>
                </c:pt>
                <c:pt idx="1340">
                  <c:v>26810</c:v>
                </c:pt>
                <c:pt idx="1341">
                  <c:v>26830</c:v>
                </c:pt>
                <c:pt idx="1342">
                  <c:v>26850</c:v>
                </c:pt>
                <c:pt idx="1343">
                  <c:v>26870</c:v>
                </c:pt>
                <c:pt idx="1344">
                  <c:v>26890</c:v>
                </c:pt>
                <c:pt idx="1345">
                  <c:v>26910</c:v>
                </c:pt>
                <c:pt idx="1346">
                  <c:v>26930</c:v>
                </c:pt>
                <c:pt idx="1347">
                  <c:v>26950</c:v>
                </c:pt>
                <c:pt idx="1348">
                  <c:v>26970</c:v>
                </c:pt>
                <c:pt idx="1349">
                  <c:v>26990</c:v>
                </c:pt>
                <c:pt idx="1350">
                  <c:v>27010</c:v>
                </c:pt>
                <c:pt idx="1351">
                  <c:v>27030</c:v>
                </c:pt>
                <c:pt idx="1352">
                  <c:v>27050</c:v>
                </c:pt>
                <c:pt idx="1353">
                  <c:v>27070</c:v>
                </c:pt>
                <c:pt idx="1354">
                  <c:v>27090</c:v>
                </c:pt>
                <c:pt idx="1355">
                  <c:v>27110</c:v>
                </c:pt>
                <c:pt idx="1356">
                  <c:v>27130</c:v>
                </c:pt>
                <c:pt idx="1357">
                  <c:v>27150</c:v>
                </c:pt>
                <c:pt idx="1358">
                  <c:v>27170</c:v>
                </c:pt>
                <c:pt idx="1359">
                  <c:v>27190</c:v>
                </c:pt>
                <c:pt idx="1360">
                  <c:v>27210</c:v>
                </c:pt>
                <c:pt idx="1361">
                  <c:v>27230</c:v>
                </c:pt>
                <c:pt idx="1362">
                  <c:v>27250</c:v>
                </c:pt>
                <c:pt idx="1363">
                  <c:v>27270</c:v>
                </c:pt>
                <c:pt idx="1364">
                  <c:v>27290</c:v>
                </c:pt>
                <c:pt idx="1365">
                  <c:v>27310</c:v>
                </c:pt>
                <c:pt idx="1366">
                  <c:v>27330</c:v>
                </c:pt>
                <c:pt idx="1367">
                  <c:v>27350</c:v>
                </c:pt>
                <c:pt idx="1368">
                  <c:v>27370</c:v>
                </c:pt>
                <c:pt idx="1369">
                  <c:v>27390</c:v>
                </c:pt>
                <c:pt idx="1370">
                  <c:v>27410</c:v>
                </c:pt>
                <c:pt idx="1371">
                  <c:v>27430</c:v>
                </c:pt>
                <c:pt idx="1372">
                  <c:v>27450</c:v>
                </c:pt>
                <c:pt idx="1373">
                  <c:v>27470</c:v>
                </c:pt>
                <c:pt idx="1374">
                  <c:v>27490</c:v>
                </c:pt>
                <c:pt idx="1375">
                  <c:v>27510</c:v>
                </c:pt>
                <c:pt idx="1376">
                  <c:v>27530</c:v>
                </c:pt>
                <c:pt idx="1377">
                  <c:v>27550</c:v>
                </c:pt>
                <c:pt idx="1378">
                  <c:v>27570</c:v>
                </c:pt>
                <c:pt idx="1379">
                  <c:v>27590</c:v>
                </c:pt>
                <c:pt idx="1380">
                  <c:v>27610</c:v>
                </c:pt>
                <c:pt idx="1381">
                  <c:v>27630</c:v>
                </c:pt>
                <c:pt idx="1382">
                  <c:v>27650</c:v>
                </c:pt>
                <c:pt idx="1383">
                  <c:v>27670</c:v>
                </c:pt>
                <c:pt idx="1384">
                  <c:v>27690</c:v>
                </c:pt>
                <c:pt idx="1385">
                  <c:v>27710</c:v>
                </c:pt>
                <c:pt idx="1386">
                  <c:v>27730</c:v>
                </c:pt>
                <c:pt idx="1387">
                  <c:v>27750</c:v>
                </c:pt>
                <c:pt idx="1388">
                  <c:v>27770</c:v>
                </c:pt>
                <c:pt idx="1389">
                  <c:v>27790</c:v>
                </c:pt>
                <c:pt idx="1390">
                  <c:v>27810</c:v>
                </c:pt>
                <c:pt idx="1391">
                  <c:v>27830</c:v>
                </c:pt>
                <c:pt idx="1392">
                  <c:v>27850</c:v>
                </c:pt>
                <c:pt idx="1393">
                  <c:v>27870</c:v>
                </c:pt>
                <c:pt idx="1394">
                  <c:v>27890</c:v>
                </c:pt>
                <c:pt idx="1395">
                  <c:v>27910</c:v>
                </c:pt>
                <c:pt idx="1396">
                  <c:v>27930</c:v>
                </c:pt>
                <c:pt idx="1397">
                  <c:v>27950</c:v>
                </c:pt>
                <c:pt idx="1398">
                  <c:v>27970</c:v>
                </c:pt>
                <c:pt idx="1399">
                  <c:v>27990</c:v>
                </c:pt>
                <c:pt idx="1400">
                  <c:v>28010</c:v>
                </c:pt>
                <c:pt idx="1401">
                  <c:v>28030</c:v>
                </c:pt>
                <c:pt idx="1402">
                  <c:v>28050</c:v>
                </c:pt>
                <c:pt idx="1403">
                  <c:v>28070</c:v>
                </c:pt>
                <c:pt idx="1404">
                  <c:v>28090</c:v>
                </c:pt>
                <c:pt idx="1405">
                  <c:v>28110</c:v>
                </c:pt>
                <c:pt idx="1406">
                  <c:v>28130</c:v>
                </c:pt>
                <c:pt idx="1407">
                  <c:v>28150</c:v>
                </c:pt>
                <c:pt idx="1408">
                  <c:v>28170</c:v>
                </c:pt>
                <c:pt idx="1409">
                  <c:v>28190</c:v>
                </c:pt>
                <c:pt idx="1410">
                  <c:v>28210</c:v>
                </c:pt>
                <c:pt idx="1411">
                  <c:v>28230</c:v>
                </c:pt>
                <c:pt idx="1412">
                  <c:v>28250</c:v>
                </c:pt>
                <c:pt idx="1413">
                  <c:v>28270</c:v>
                </c:pt>
                <c:pt idx="1414">
                  <c:v>28290</c:v>
                </c:pt>
                <c:pt idx="1415">
                  <c:v>28310</c:v>
                </c:pt>
                <c:pt idx="1416">
                  <c:v>28330</c:v>
                </c:pt>
                <c:pt idx="1417">
                  <c:v>28350</c:v>
                </c:pt>
                <c:pt idx="1418">
                  <c:v>28370</c:v>
                </c:pt>
                <c:pt idx="1419">
                  <c:v>28390</c:v>
                </c:pt>
                <c:pt idx="1420">
                  <c:v>28410</c:v>
                </c:pt>
                <c:pt idx="1421">
                  <c:v>28430</c:v>
                </c:pt>
                <c:pt idx="1422">
                  <c:v>28450</c:v>
                </c:pt>
                <c:pt idx="1423">
                  <c:v>28470</c:v>
                </c:pt>
                <c:pt idx="1424">
                  <c:v>28490</c:v>
                </c:pt>
                <c:pt idx="1425">
                  <c:v>28510</c:v>
                </c:pt>
                <c:pt idx="1426">
                  <c:v>28530</c:v>
                </c:pt>
                <c:pt idx="1427">
                  <c:v>28550</c:v>
                </c:pt>
                <c:pt idx="1428">
                  <c:v>28570</c:v>
                </c:pt>
                <c:pt idx="1429">
                  <c:v>28590</c:v>
                </c:pt>
                <c:pt idx="1430">
                  <c:v>28610</c:v>
                </c:pt>
                <c:pt idx="1431">
                  <c:v>28630</c:v>
                </c:pt>
                <c:pt idx="1432">
                  <c:v>28650</c:v>
                </c:pt>
                <c:pt idx="1433">
                  <c:v>28670</c:v>
                </c:pt>
                <c:pt idx="1434">
                  <c:v>28690</c:v>
                </c:pt>
                <c:pt idx="1435">
                  <c:v>28710</c:v>
                </c:pt>
                <c:pt idx="1436">
                  <c:v>28730</c:v>
                </c:pt>
                <c:pt idx="1437">
                  <c:v>28750</c:v>
                </c:pt>
                <c:pt idx="1438">
                  <c:v>28770</c:v>
                </c:pt>
                <c:pt idx="1439">
                  <c:v>28790</c:v>
                </c:pt>
                <c:pt idx="1440">
                  <c:v>28810</c:v>
                </c:pt>
                <c:pt idx="1441">
                  <c:v>28830</c:v>
                </c:pt>
                <c:pt idx="1442">
                  <c:v>28850</c:v>
                </c:pt>
                <c:pt idx="1443">
                  <c:v>28870</c:v>
                </c:pt>
                <c:pt idx="1444">
                  <c:v>28890</c:v>
                </c:pt>
                <c:pt idx="1445">
                  <c:v>28910</c:v>
                </c:pt>
                <c:pt idx="1446">
                  <c:v>28930</c:v>
                </c:pt>
                <c:pt idx="1447">
                  <c:v>28950</c:v>
                </c:pt>
                <c:pt idx="1448">
                  <c:v>28970</c:v>
                </c:pt>
                <c:pt idx="1449">
                  <c:v>28990</c:v>
                </c:pt>
                <c:pt idx="1450">
                  <c:v>29010</c:v>
                </c:pt>
                <c:pt idx="1451">
                  <c:v>29030</c:v>
                </c:pt>
                <c:pt idx="1452">
                  <c:v>29050</c:v>
                </c:pt>
                <c:pt idx="1453">
                  <c:v>29070</c:v>
                </c:pt>
                <c:pt idx="1454">
                  <c:v>29090</c:v>
                </c:pt>
                <c:pt idx="1455">
                  <c:v>29110</c:v>
                </c:pt>
                <c:pt idx="1456">
                  <c:v>29130</c:v>
                </c:pt>
                <c:pt idx="1457">
                  <c:v>29150</c:v>
                </c:pt>
                <c:pt idx="1458">
                  <c:v>29170</c:v>
                </c:pt>
                <c:pt idx="1459">
                  <c:v>29190</c:v>
                </c:pt>
                <c:pt idx="1460">
                  <c:v>29210</c:v>
                </c:pt>
                <c:pt idx="1461">
                  <c:v>29230</c:v>
                </c:pt>
                <c:pt idx="1462">
                  <c:v>29250</c:v>
                </c:pt>
                <c:pt idx="1463">
                  <c:v>29270</c:v>
                </c:pt>
                <c:pt idx="1464">
                  <c:v>29290</c:v>
                </c:pt>
                <c:pt idx="1465">
                  <c:v>29310</c:v>
                </c:pt>
                <c:pt idx="1466">
                  <c:v>29330</c:v>
                </c:pt>
                <c:pt idx="1467">
                  <c:v>29350</c:v>
                </c:pt>
                <c:pt idx="1468">
                  <c:v>29370</c:v>
                </c:pt>
                <c:pt idx="1469">
                  <c:v>29390</c:v>
                </c:pt>
                <c:pt idx="1470">
                  <c:v>29410</c:v>
                </c:pt>
                <c:pt idx="1471">
                  <c:v>29430</c:v>
                </c:pt>
                <c:pt idx="1472">
                  <c:v>29450</c:v>
                </c:pt>
                <c:pt idx="1473">
                  <c:v>29470</c:v>
                </c:pt>
                <c:pt idx="1474">
                  <c:v>29490</c:v>
                </c:pt>
                <c:pt idx="1475">
                  <c:v>29510</c:v>
                </c:pt>
                <c:pt idx="1476">
                  <c:v>29530</c:v>
                </c:pt>
                <c:pt idx="1477">
                  <c:v>29550</c:v>
                </c:pt>
                <c:pt idx="1478">
                  <c:v>29570</c:v>
                </c:pt>
                <c:pt idx="1479">
                  <c:v>29590</c:v>
                </c:pt>
                <c:pt idx="1480">
                  <c:v>29610</c:v>
                </c:pt>
                <c:pt idx="1481">
                  <c:v>29630</c:v>
                </c:pt>
                <c:pt idx="1482">
                  <c:v>29650</c:v>
                </c:pt>
                <c:pt idx="1483">
                  <c:v>29670</c:v>
                </c:pt>
                <c:pt idx="1484">
                  <c:v>29690</c:v>
                </c:pt>
                <c:pt idx="1485">
                  <c:v>29710</c:v>
                </c:pt>
                <c:pt idx="1486">
                  <c:v>29730</c:v>
                </c:pt>
                <c:pt idx="1487">
                  <c:v>29750</c:v>
                </c:pt>
                <c:pt idx="1488">
                  <c:v>29770</c:v>
                </c:pt>
                <c:pt idx="1489">
                  <c:v>29790</c:v>
                </c:pt>
                <c:pt idx="1490">
                  <c:v>29810</c:v>
                </c:pt>
                <c:pt idx="1491">
                  <c:v>29830</c:v>
                </c:pt>
                <c:pt idx="1492">
                  <c:v>29850</c:v>
                </c:pt>
                <c:pt idx="1493">
                  <c:v>29870</c:v>
                </c:pt>
                <c:pt idx="1494">
                  <c:v>29890</c:v>
                </c:pt>
                <c:pt idx="1495">
                  <c:v>29910</c:v>
                </c:pt>
                <c:pt idx="1496">
                  <c:v>29930</c:v>
                </c:pt>
                <c:pt idx="1497">
                  <c:v>29950</c:v>
                </c:pt>
                <c:pt idx="1498">
                  <c:v>29970</c:v>
                </c:pt>
                <c:pt idx="1499">
                  <c:v>29990</c:v>
                </c:pt>
                <c:pt idx="1500">
                  <c:v>30010</c:v>
                </c:pt>
                <c:pt idx="1501">
                  <c:v>30030</c:v>
                </c:pt>
                <c:pt idx="1502">
                  <c:v>30050</c:v>
                </c:pt>
                <c:pt idx="1503">
                  <c:v>30070</c:v>
                </c:pt>
                <c:pt idx="1504">
                  <c:v>30090</c:v>
                </c:pt>
                <c:pt idx="1505">
                  <c:v>30110</c:v>
                </c:pt>
                <c:pt idx="1506">
                  <c:v>30130</c:v>
                </c:pt>
                <c:pt idx="1507">
                  <c:v>30150</c:v>
                </c:pt>
                <c:pt idx="1508">
                  <c:v>30170</c:v>
                </c:pt>
                <c:pt idx="1509">
                  <c:v>30190</c:v>
                </c:pt>
                <c:pt idx="1510">
                  <c:v>30210</c:v>
                </c:pt>
                <c:pt idx="1511">
                  <c:v>30230</c:v>
                </c:pt>
                <c:pt idx="1512">
                  <c:v>30250</c:v>
                </c:pt>
                <c:pt idx="1513">
                  <c:v>30270</c:v>
                </c:pt>
                <c:pt idx="1514">
                  <c:v>30290</c:v>
                </c:pt>
                <c:pt idx="1515">
                  <c:v>30310</c:v>
                </c:pt>
                <c:pt idx="1516">
                  <c:v>30330</c:v>
                </c:pt>
                <c:pt idx="1517">
                  <c:v>30350</c:v>
                </c:pt>
                <c:pt idx="1518">
                  <c:v>30370</c:v>
                </c:pt>
                <c:pt idx="1519">
                  <c:v>30390</c:v>
                </c:pt>
                <c:pt idx="1520">
                  <c:v>30410</c:v>
                </c:pt>
                <c:pt idx="1521">
                  <c:v>30430</c:v>
                </c:pt>
                <c:pt idx="1522">
                  <c:v>30450</c:v>
                </c:pt>
                <c:pt idx="1523">
                  <c:v>30470</c:v>
                </c:pt>
                <c:pt idx="1524">
                  <c:v>30490</c:v>
                </c:pt>
                <c:pt idx="1525">
                  <c:v>30510</c:v>
                </c:pt>
                <c:pt idx="1526">
                  <c:v>30530</c:v>
                </c:pt>
                <c:pt idx="1527">
                  <c:v>30550</c:v>
                </c:pt>
                <c:pt idx="1528">
                  <c:v>30570</c:v>
                </c:pt>
                <c:pt idx="1529">
                  <c:v>30590</c:v>
                </c:pt>
                <c:pt idx="1530">
                  <c:v>30610</c:v>
                </c:pt>
                <c:pt idx="1531">
                  <c:v>30630</c:v>
                </c:pt>
                <c:pt idx="1532">
                  <c:v>30650</c:v>
                </c:pt>
                <c:pt idx="1533">
                  <c:v>30670</c:v>
                </c:pt>
                <c:pt idx="1534">
                  <c:v>30690</c:v>
                </c:pt>
                <c:pt idx="1535">
                  <c:v>30710</c:v>
                </c:pt>
                <c:pt idx="1536">
                  <c:v>30730</c:v>
                </c:pt>
                <c:pt idx="1537">
                  <c:v>30750</c:v>
                </c:pt>
                <c:pt idx="1538">
                  <c:v>30770</c:v>
                </c:pt>
                <c:pt idx="1539">
                  <c:v>30790</c:v>
                </c:pt>
                <c:pt idx="1540">
                  <c:v>30810</c:v>
                </c:pt>
                <c:pt idx="1541">
                  <c:v>30830</c:v>
                </c:pt>
                <c:pt idx="1542">
                  <c:v>30850</c:v>
                </c:pt>
                <c:pt idx="1543">
                  <c:v>30870</c:v>
                </c:pt>
                <c:pt idx="1544">
                  <c:v>30890</c:v>
                </c:pt>
                <c:pt idx="1545">
                  <c:v>30910</c:v>
                </c:pt>
                <c:pt idx="1546">
                  <c:v>30930</c:v>
                </c:pt>
                <c:pt idx="1547">
                  <c:v>30950</c:v>
                </c:pt>
                <c:pt idx="1548">
                  <c:v>30970</c:v>
                </c:pt>
                <c:pt idx="1549">
                  <c:v>30990</c:v>
                </c:pt>
                <c:pt idx="1550">
                  <c:v>31010</c:v>
                </c:pt>
                <c:pt idx="1551">
                  <c:v>31030</c:v>
                </c:pt>
                <c:pt idx="1552">
                  <c:v>31050</c:v>
                </c:pt>
                <c:pt idx="1553">
                  <c:v>31070</c:v>
                </c:pt>
                <c:pt idx="1554">
                  <c:v>31090</c:v>
                </c:pt>
                <c:pt idx="1555">
                  <c:v>31110</c:v>
                </c:pt>
                <c:pt idx="1556">
                  <c:v>31130</c:v>
                </c:pt>
                <c:pt idx="1557">
                  <c:v>31150</c:v>
                </c:pt>
                <c:pt idx="1558">
                  <c:v>31170</c:v>
                </c:pt>
                <c:pt idx="1559">
                  <c:v>31190</c:v>
                </c:pt>
                <c:pt idx="1560">
                  <c:v>31210</c:v>
                </c:pt>
                <c:pt idx="1561">
                  <c:v>31230</c:v>
                </c:pt>
                <c:pt idx="1562">
                  <c:v>31250</c:v>
                </c:pt>
                <c:pt idx="1563">
                  <c:v>31270</c:v>
                </c:pt>
                <c:pt idx="1564">
                  <c:v>31290</c:v>
                </c:pt>
                <c:pt idx="1565">
                  <c:v>31310</c:v>
                </c:pt>
                <c:pt idx="1566">
                  <c:v>31330</c:v>
                </c:pt>
                <c:pt idx="1567">
                  <c:v>31350</c:v>
                </c:pt>
                <c:pt idx="1568">
                  <c:v>31370</c:v>
                </c:pt>
                <c:pt idx="1569">
                  <c:v>31390</c:v>
                </c:pt>
                <c:pt idx="1570">
                  <c:v>31410</c:v>
                </c:pt>
                <c:pt idx="1571">
                  <c:v>31430</c:v>
                </c:pt>
                <c:pt idx="1572">
                  <c:v>31450</c:v>
                </c:pt>
                <c:pt idx="1573">
                  <c:v>31470</c:v>
                </c:pt>
                <c:pt idx="1574">
                  <c:v>31490</c:v>
                </c:pt>
                <c:pt idx="1575">
                  <c:v>31510</c:v>
                </c:pt>
                <c:pt idx="1576">
                  <c:v>31530</c:v>
                </c:pt>
                <c:pt idx="1577">
                  <c:v>31550</c:v>
                </c:pt>
                <c:pt idx="1578">
                  <c:v>31570</c:v>
                </c:pt>
                <c:pt idx="1579">
                  <c:v>31590</c:v>
                </c:pt>
                <c:pt idx="1580">
                  <c:v>31610</c:v>
                </c:pt>
                <c:pt idx="1581">
                  <c:v>31630</c:v>
                </c:pt>
                <c:pt idx="1582">
                  <c:v>31650</c:v>
                </c:pt>
                <c:pt idx="1583">
                  <c:v>31670</c:v>
                </c:pt>
                <c:pt idx="1584">
                  <c:v>31690</c:v>
                </c:pt>
                <c:pt idx="1585">
                  <c:v>31710</c:v>
                </c:pt>
                <c:pt idx="1586">
                  <c:v>31730</c:v>
                </c:pt>
                <c:pt idx="1587">
                  <c:v>31750</c:v>
                </c:pt>
                <c:pt idx="1588">
                  <c:v>31770</c:v>
                </c:pt>
                <c:pt idx="1589">
                  <c:v>31790</c:v>
                </c:pt>
                <c:pt idx="1590">
                  <c:v>31810</c:v>
                </c:pt>
                <c:pt idx="1591">
                  <c:v>31830</c:v>
                </c:pt>
                <c:pt idx="1592">
                  <c:v>31850</c:v>
                </c:pt>
                <c:pt idx="1593">
                  <c:v>31870</c:v>
                </c:pt>
                <c:pt idx="1594">
                  <c:v>31890</c:v>
                </c:pt>
                <c:pt idx="1595">
                  <c:v>31910</c:v>
                </c:pt>
                <c:pt idx="1596">
                  <c:v>31930</c:v>
                </c:pt>
                <c:pt idx="1597">
                  <c:v>31950</c:v>
                </c:pt>
                <c:pt idx="1598">
                  <c:v>31970</c:v>
                </c:pt>
                <c:pt idx="1599">
                  <c:v>31990</c:v>
                </c:pt>
                <c:pt idx="1600">
                  <c:v>32010</c:v>
                </c:pt>
                <c:pt idx="1601">
                  <c:v>32030</c:v>
                </c:pt>
                <c:pt idx="1602">
                  <c:v>32050</c:v>
                </c:pt>
                <c:pt idx="1603">
                  <c:v>32070</c:v>
                </c:pt>
                <c:pt idx="1604">
                  <c:v>32090</c:v>
                </c:pt>
                <c:pt idx="1605">
                  <c:v>32110</c:v>
                </c:pt>
                <c:pt idx="1606">
                  <c:v>32130</c:v>
                </c:pt>
                <c:pt idx="1607">
                  <c:v>32150</c:v>
                </c:pt>
                <c:pt idx="1608">
                  <c:v>32170</c:v>
                </c:pt>
                <c:pt idx="1609">
                  <c:v>32190</c:v>
                </c:pt>
                <c:pt idx="1610">
                  <c:v>32210</c:v>
                </c:pt>
                <c:pt idx="1611">
                  <c:v>32230</c:v>
                </c:pt>
                <c:pt idx="1612">
                  <c:v>32250</c:v>
                </c:pt>
                <c:pt idx="1613">
                  <c:v>32270</c:v>
                </c:pt>
                <c:pt idx="1614">
                  <c:v>32290</c:v>
                </c:pt>
                <c:pt idx="1615">
                  <c:v>32310</c:v>
                </c:pt>
                <c:pt idx="1616">
                  <c:v>32330</c:v>
                </c:pt>
                <c:pt idx="1617">
                  <c:v>32350</c:v>
                </c:pt>
                <c:pt idx="1618">
                  <c:v>32370</c:v>
                </c:pt>
                <c:pt idx="1619">
                  <c:v>32390</c:v>
                </c:pt>
                <c:pt idx="1620">
                  <c:v>32410</c:v>
                </c:pt>
                <c:pt idx="1621">
                  <c:v>32430</c:v>
                </c:pt>
                <c:pt idx="1622">
                  <c:v>32450</c:v>
                </c:pt>
                <c:pt idx="1623">
                  <c:v>32470</c:v>
                </c:pt>
                <c:pt idx="1624">
                  <c:v>32490</c:v>
                </c:pt>
                <c:pt idx="1625">
                  <c:v>32510</c:v>
                </c:pt>
                <c:pt idx="1626">
                  <c:v>32530</c:v>
                </c:pt>
                <c:pt idx="1627">
                  <c:v>32550</c:v>
                </c:pt>
                <c:pt idx="1628">
                  <c:v>32570</c:v>
                </c:pt>
                <c:pt idx="1629">
                  <c:v>32590</c:v>
                </c:pt>
                <c:pt idx="1630">
                  <c:v>32610</c:v>
                </c:pt>
                <c:pt idx="1631">
                  <c:v>32630</c:v>
                </c:pt>
                <c:pt idx="1632">
                  <c:v>32650</c:v>
                </c:pt>
                <c:pt idx="1633">
                  <c:v>32670</c:v>
                </c:pt>
                <c:pt idx="1634">
                  <c:v>32690</c:v>
                </c:pt>
                <c:pt idx="1635">
                  <c:v>32710</c:v>
                </c:pt>
                <c:pt idx="1636">
                  <c:v>32730</c:v>
                </c:pt>
                <c:pt idx="1637">
                  <c:v>32750</c:v>
                </c:pt>
                <c:pt idx="1638">
                  <c:v>32770</c:v>
                </c:pt>
                <c:pt idx="1639">
                  <c:v>32790</c:v>
                </c:pt>
                <c:pt idx="1640">
                  <c:v>32810</c:v>
                </c:pt>
                <c:pt idx="1641">
                  <c:v>32830</c:v>
                </c:pt>
                <c:pt idx="1642">
                  <c:v>32850</c:v>
                </c:pt>
                <c:pt idx="1643">
                  <c:v>32870</c:v>
                </c:pt>
                <c:pt idx="1644">
                  <c:v>32890</c:v>
                </c:pt>
                <c:pt idx="1645">
                  <c:v>32910</c:v>
                </c:pt>
                <c:pt idx="1646">
                  <c:v>32930</c:v>
                </c:pt>
                <c:pt idx="1647">
                  <c:v>32950</c:v>
                </c:pt>
                <c:pt idx="1648">
                  <c:v>32970</c:v>
                </c:pt>
                <c:pt idx="1649">
                  <c:v>32990</c:v>
                </c:pt>
                <c:pt idx="1650">
                  <c:v>33010</c:v>
                </c:pt>
                <c:pt idx="1651">
                  <c:v>33030</c:v>
                </c:pt>
                <c:pt idx="1652">
                  <c:v>33050</c:v>
                </c:pt>
                <c:pt idx="1653">
                  <c:v>33070</c:v>
                </c:pt>
                <c:pt idx="1654">
                  <c:v>33090</c:v>
                </c:pt>
                <c:pt idx="1655">
                  <c:v>33110</c:v>
                </c:pt>
                <c:pt idx="1656">
                  <c:v>33130</c:v>
                </c:pt>
                <c:pt idx="1657">
                  <c:v>33150</c:v>
                </c:pt>
                <c:pt idx="1658">
                  <c:v>33170</c:v>
                </c:pt>
                <c:pt idx="1659">
                  <c:v>33190</c:v>
                </c:pt>
                <c:pt idx="1660">
                  <c:v>33210</c:v>
                </c:pt>
                <c:pt idx="1661">
                  <c:v>33230</c:v>
                </c:pt>
                <c:pt idx="1662">
                  <c:v>33250</c:v>
                </c:pt>
                <c:pt idx="1663">
                  <c:v>33270</c:v>
                </c:pt>
                <c:pt idx="1664">
                  <c:v>33290</c:v>
                </c:pt>
                <c:pt idx="1665">
                  <c:v>33310</c:v>
                </c:pt>
                <c:pt idx="1666">
                  <c:v>33330</c:v>
                </c:pt>
                <c:pt idx="1667">
                  <c:v>33350</c:v>
                </c:pt>
                <c:pt idx="1668">
                  <c:v>33370</c:v>
                </c:pt>
                <c:pt idx="1669">
                  <c:v>33390</c:v>
                </c:pt>
                <c:pt idx="1670">
                  <c:v>33410</c:v>
                </c:pt>
                <c:pt idx="1671">
                  <c:v>33430</c:v>
                </c:pt>
                <c:pt idx="1672">
                  <c:v>33450</c:v>
                </c:pt>
                <c:pt idx="1673">
                  <c:v>33470</c:v>
                </c:pt>
                <c:pt idx="1674">
                  <c:v>33490</c:v>
                </c:pt>
                <c:pt idx="1675">
                  <c:v>33510</c:v>
                </c:pt>
                <c:pt idx="1676">
                  <c:v>33530</c:v>
                </c:pt>
                <c:pt idx="1677">
                  <c:v>33550</c:v>
                </c:pt>
                <c:pt idx="1678">
                  <c:v>33570</c:v>
                </c:pt>
                <c:pt idx="1679">
                  <c:v>33590</c:v>
                </c:pt>
                <c:pt idx="1680">
                  <c:v>33610</c:v>
                </c:pt>
                <c:pt idx="1681">
                  <c:v>33630</c:v>
                </c:pt>
                <c:pt idx="1682">
                  <c:v>33650</c:v>
                </c:pt>
                <c:pt idx="1683">
                  <c:v>33670</c:v>
                </c:pt>
                <c:pt idx="1684">
                  <c:v>33690</c:v>
                </c:pt>
                <c:pt idx="1685">
                  <c:v>33710</c:v>
                </c:pt>
                <c:pt idx="1686">
                  <c:v>33730</c:v>
                </c:pt>
                <c:pt idx="1687">
                  <c:v>33750</c:v>
                </c:pt>
                <c:pt idx="1688">
                  <c:v>33770</c:v>
                </c:pt>
                <c:pt idx="1689">
                  <c:v>33790</c:v>
                </c:pt>
                <c:pt idx="1690">
                  <c:v>33810</c:v>
                </c:pt>
                <c:pt idx="1691">
                  <c:v>33830</c:v>
                </c:pt>
                <c:pt idx="1692">
                  <c:v>33850</c:v>
                </c:pt>
                <c:pt idx="1693">
                  <c:v>33870</c:v>
                </c:pt>
                <c:pt idx="1694">
                  <c:v>33890</c:v>
                </c:pt>
                <c:pt idx="1695">
                  <c:v>33910</c:v>
                </c:pt>
                <c:pt idx="1696">
                  <c:v>33930</c:v>
                </c:pt>
                <c:pt idx="1697">
                  <c:v>33950</c:v>
                </c:pt>
                <c:pt idx="1698">
                  <c:v>33970</c:v>
                </c:pt>
                <c:pt idx="1699">
                  <c:v>33990</c:v>
                </c:pt>
                <c:pt idx="1700">
                  <c:v>34010</c:v>
                </c:pt>
                <c:pt idx="1701">
                  <c:v>34030</c:v>
                </c:pt>
                <c:pt idx="1702">
                  <c:v>34050</c:v>
                </c:pt>
                <c:pt idx="1703">
                  <c:v>34070</c:v>
                </c:pt>
                <c:pt idx="1704">
                  <c:v>34090</c:v>
                </c:pt>
                <c:pt idx="1705">
                  <c:v>34110</c:v>
                </c:pt>
                <c:pt idx="1706">
                  <c:v>34130</c:v>
                </c:pt>
                <c:pt idx="1707">
                  <c:v>34150</c:v>
                </c:pt>
                <c:pt idx="1708">
                  <c:v>34170</c:v>
                </c:pt>
                <c:pt idx="1709">
                  <c:v>34190</c:v>
                </c:pt>
                <c:pt idx="1710">
                  <c:v>34210</c:v>
                </c:pt>
                <c:pt idx="1711">
                  <c:v>34230</c:v>
                </c:pt>
                <c:pt idx="1712">
                  <c:v>34250</c:v>
                </c:pt>
                <c:pt idx="1713">
                  <c:v>34270</c:v>
                </c:pt>
                <c:pt idx="1714">
                  <c:v>34290</c:v>
                </c:pt>
                <c:pt idx="1715">
                  <c:v>34310</c:v>
                </c:pt>
                <c:pt idx="1716">
                  <c:v>34330</c:v>
                </c:pt>
                <c:pt idx="1717">
                  <c:v>34350</c:v>
                </c:pt>
                <c:pt idx="1718">
                  <c:v>34370</c:v>
                </c:pt>
                <c:pt idx="1719">
                  <c:v>34390</c:v>
                </c:pt>
                <c:pt idx="1720">
                  <c:v>34410</c:v>
                </c:pt>
                <c:pt idx="1721">
                  <c:v>34430</c:v>
                </c:pt>
                <c:pt idx="1722">
                  <c:v>34450</c:v>
                </c:pt>
                <c:pt idx="1723">
                  <c:v>34470</c:v>
                </c:pt>
                <c:pt idx="1724">
                  <c:v>34490</c:v>
                </c:pt>
                <c:pt idx="1725">
                  <c:v>34510</c:v>
                </c:pt>
                <c:pt idx="1726">
                  <c:v>34530</c:v>
                </c:pt>
                <c:pt idx="1727">
                  <c:v>34550</c:v>
                </c:pt>
                <c:pt idx="1728">
                  <c:v>34570</c:v>
                </c:pt>
                <c:pt idx="1729">
                  <c:v>34590</c:v>
                </c:pt>
                <c:pt idx="1730">
                  <c:v>34610</c:v>
                </c:pt>
                <c:pt idx="1731">
                  <c:v>34630</c:v>
                </c:pt>
                <c:pt idx="1732">
                  <c:v>34650</c:v>
                </c:pt>
                <c:pt idx="1733">
                  <c:v>34670</c:v>
                </c:pt>
                <c:pt idx="1734">
                  <c:v>34690</c:v>
                </c:pt>
                <c:pt idx="1735">
                  <c:v>34710</c:v>
                </c:pt>
                <c:pt idx="1736">
                  <c:v>34730</c:v>
                </c:pt>
                <c:pt idx="1737">
                  <c:v>34750</c:v>
                </c:pt>
                <c:pt idx="1738">
                  <c:v>34770</c:v>
                </c:pt>
                <c:pt idx="1739">
                  <c:v>34790</c:v>
                </c:pt>
                <c:pt idx="1740">
                  <c:v>34810</c:v>
                </c:pt>
                <c:pt idx="1741">
                  <c:v>34830</c:v>
                </c:pt>
                <c:pt idx="1742">
                  <c:v>34850</c:v>
                </c:pt>
                <c:pt idx="1743">
                  <c:v>34870</c:v>
                </c:pt>
                <c:pt idx="1744">
                  <c:v>34890</c:v>
                </c:pt>
                <c:pt idx="1745">
                  <c:v>34910</c:v>
                </c:pt>
                <c:pt idx="1746">
                  <c:v>34930</c:v>
                </c:pt>
                <c:pt idx="1747">
                  <c:v>34950</c:v>
                </c:pt>
                <c:pt idx="1748">
                  <c:v>34970</c:v>
                </c:pt>
                <c:pt idx="1749">
                  <c:v>34990</c:v>
                </c:pt>
                <c:pt idx="1750">
                  <c:v>35010</c:v>
                </c:pt>
                <c:pt idx="1751">
                  <c:v>35030</c:v>
                </c:pt>
                <c:pt idx="1752">
                  <c:v>35050</c:v>
                </c:pt>
                <c:pt idx="1753">
                  <c:v>35070</c:v>
                </c:pt>
                <c:pt idx="1754">
                  <c:v>35090</c:v>
                </c:pt>
                <c:pt idx="1755">
                  <c:v>35110</c:v>
                </c:pt>
                <c:pt idx="1756">
                  <c:v>35130</c:v>
                </c:pt>
                <c:pt idx="1757">
                  <c:v>35150</c:v>
                </c:pt>
                <c:pt idx="1758">
                  <c:v>35170</c:v>
                </c:pt>
                <c:pt idx="1759">
                  <c:v>35190</c:v>
                </c:pt>
                <c:pt idx="1760">
                  <c:v>35210</c:v>
                </c:pt>
                <c:pt idx="1761">
                  <c:v>35230</c:v>
                </c:pt>
                <c:pt idx="1762">
                  <c:v>35250</c:v>
                </c:pt>
                <c:pt idx="1763">
                  <c:v>35270</c:v>
                </c:pt>
                <c:pt idx="1764">
                  <c:v>35290</c:v>
                </c:pt>
                <c:pt idx="1765">
                  <c:v>35310</c:v>
                </c:pt>
                <c:pt idx="1766">
                  <c:v>35330</c:v>
                </c:pt>
                <c:pt idx="1767">
                  <c:v>35350</c:v>
                </c:pt>
                <c:pt idx="1768">
                  <c:v>35370</c:v>
                </c:pt>
                <c:pt idx="1769">
                  <c:v>35390</c:v>
                </c:pt>
                <c:pt idx="1770">
                  <c:v>35410</c:v>
                </c:pt>
                <c:pt idx="1771">
                  <c:v>35430</c:v>
                </c:pt>
                <c:pt idx="1772">
                  <c:v>35450</c:v>
                </c:pt>
                <c:pt idx="1773">
                  <c:v>35470</c:v>
                </c:pt>
                <c:pt idx="1774">
                  <c:v>35490</c:v>
                </c:pt>
                <c:pt idx="1775">
                  <c:v>35510</c:v>
                </c:pt>
                <c:pt idx="1776">
                  <c:v>35530</c:v>
                </c:pt>
                <c:pt idx="1777">
                  <c:v>35550</c:v>
                </c:pt>
                <c:pt idx="1778">
                  <c:v>35570</c:v>
                </c:pt>
                <c:pt idx="1779">
                  <c:v>35590</c:v>
                </c:pt>
                <c:pt idx="1780">
                  <c:v>35610</c:v>
                </c:pt>
                <c:pt idx="1781">
                  <c:v>35630</c:v>
                </c:pt>
                <c:pt idx="1782">
                  <c:v>35650</c:v>
                </c:pt>
                <c:pt idx="1783">
                  <c:v>35670</c:v>
                </c:pt>
                <c:pt idx="1784">
                  <c:v>35690</c:v>
                </c:pt>
                <c:pt idx="1785">
                  <c:v>35710</c:v>
                </c:pt>
                <c:pt idx="1786">
                  <c:v>35730</c:v>
                </c:pt>
                <c:pt idx="1787">
                  <c:v>35750</c:v>
                </c:pt>
                <c:pt idx="1788">
                  <c:v>35770</c:v>
                </c:pt>
                <c:pt idx="1789">
                  <c:v>35790</c:v>
                </c:pt>
                <c:pt idx="1790">
                  <c:v>35810</c:v>
                </c:pt>
                <c:pt idx="1791">
                  <c:v>35830</c:v>
                </c:pt>
                <c:pt idx="1792">
                  <c:v>35850</c:v>
                </c:pt>
                <c:pt idx="1793">
                  <c:v>35870</c:v>
                </c:pt>
                <c:pt idx="1794">
                  <c:v>35890</c:v>
                </c:pt>
                <c:pt idx="1795">
                  <c:v>35910</c:v>
                </c:pt>
                <c:pt idx="1796">
                  <c:v>35930</c:v>
                </c:pt>
                <c:pt idx="1797">
                  <c:v>35950</c:v>
                </c:pt>
                <c:pt idx="1798">
                  <c:v>35970</c:v>
                </c:pt>
                <c:pt idx="1799">
                  <c:v>35990</c:v>
                </c:pt>
                <c:pt idx="1800">
                  <c:v>36010</c:v>
                </c:pt>
                <c:pt idx="1801">
                  <c:v>36030</c:v>
                </c:pt>
                <c:pt idx="1802">
                  <c:v>36050</c:v>
                </c:pt>
                <c:pt idx="1803">
                  <c:v>36070</c:v>
                </c:pt>
                <c:pt idx="1804">
                  <c:v>36090</c:v>
                </c:pt>
                <c:pt idx="1805">
                  <c:v>36110</c:v>
                </c:pt>
                <c:pt idx="1806">
                  <c:v>36130</c:v>
                </c:pt>
                <c:pt idx="1807">
                  <c:v>36150</c:v>
                </c:pt>
                <c:pt idx="1808">
                  <c:v>36170</c:v>
                </c:pt>
                <c:pt idx="1809">
                  <c:v>36190</c:v>
                </c:pt>
                <c:pt idx="1810">
                  <c:v>36210</c:v>
                </c:pt>
                <c:pt idx="1811">
                  <c:v>36230</c:v>
                </c:pt>
                <c:pt idx="1812">
                  <c:v>36250</c:v>
                </c:pt>
                <c:pt idx="1813">
                  <c:v>36270</c:v>
                </c:pt>
                <c:pt idx="1814">
                  <c:v>36290</c:v>
                </c:pt>
                <c:pt idx="1815">
                  <c:v>36310</c:v>
                </c:pt>
                <c:pt idx="1816">
                  <c:v>36330</c:v>
                </c:pt>
                <c:pt idx="1817">
                  <c:v>36350</c:v>
                </c:pt>
                <c:pt idx="1818">
                  <c:v>36370</c:v>
                </c:pt>
                <c:pt idx="1819">
                  <c:v>36390</c:v>
                </c:pt>
                <c:pt idx="1820">
                  <c:v>36410</c:v>
                </c:pt>
                <c:pt idx="1821">
                  <c:v>36430</c:v>
                </c:pt>
                <c:pt idx="1822">
                  <c:v>36450</c:v>
                </c:pt>
                <c:pt idx="1823">
                  <c:v>36470</c:v>
                </c:pt>
                <c:pt idx="1824">
                  <c:v>36490</c:v>
                </c:pt>
                <c:pt idx="1825">
                  <c:v>36510</c:v>
                </c:pt>
                <c:pt idx="1826">
                  <c:v>36530</c:v>
                </c:pt>
                <c:pt idx="1827">
                  <c:v>36550</c:v>
                </c:pt>
                <c:pt idx="1828">
                  <c:v>36570</c:v>
                </c:pt>
                <c:pt idx="1829">
                  <c:v>36590</c:v>
                </c:pt>
                <c:pt idx="1830">
                  <c:v>36610</c:v>
                </c:pt>
                <c:pt idx="1831">
                  <c:v>36630</c:v>
                </c:pt>
                <c:pt idx="1832">
                  <c:v>36650</c:v>
                </c:pt>
                <c:pt idx="1833">
                  <c:v>36670</c:v>
                </c:pt>
                <c:pt idx="1834">
                  <c:v>36690</c:v>
                </c:pt>
                <c:pt idx="1835">
                  <c:v>36710</c:v>
                </c:pt>
                <c:pt idx="1836">
                  <c:v>36730</c:v>
                </c:pt>
                <c:pt idx="1837">
                  <c:v>36750</c:v>
                </c:pt>
                <c:pt idx="1838">
                  <c:v>36770</c:v>
                </c:pt>
                <c:pt idx="1839">
                  <c:v>36790</c:v>
                </c:pt>
                <c:pt idx="1840">
                  <c:v>36810</c:v>
                </c:pt>
                <c:pt idx="1841">
                  <c:v>36830</c:v>
                </c:pt>
                <c:pt idx="1842">
                  <c:v>36850</c:v>
                </c:pt>
                <c:pt idx="1843">
                  <c:v>36870</c:v>
                </c:pt>
                <c:pt idx="1844">
                  <c:v>36890</c:v>
                </c:pt>
                <c:pt idx="1845">
                  <c:v>36910</c:v>
                </c:pt>
                <c:pt idx="1846">
                  <c:v>36930</c:v>
                </c:pt>
                <c:pt idx="1847">
                  <c:v>36950</c:v>
                </c:pt>
                <c:pt idx="1848">
                  <c:v>36970</c:v>
                </c:pt>
                <c:pt idx="1849">
                  <c:v>36990</c:v>
                </c:pt>
                <c:pt idx="1850">
                  <c:v>37010</c:v>
                </c:pt>
                <c:pt idx="1851">
                  <c:v>37030</c:v>
                </c:pt>
                <c:pt idx="1852">
                  <c:v>37050</c:v>
                </c:pt>
                <c:pt idx="1853">
                  <c:v>37070</c:v>
                </c:pt>
                <c:pt idx="1854">
                  <c:v>37090</c:v>
                </c:pt>
                <c:pt idx="1855">
                  <c:v>37110</c:v>
                </c:pt>
                <c:pt idx="1856">
                  <c:v>37130</c:v>
                </c:pt>
                <c:pt idx="1857">
                  <c:v>37150</c:v>
                </c:pt>
                <c:pt idx="1858">
                  <c:v>37170</c:v>
                </c:pt>
                <c:pt idx="1859">
                  <c:v>37190</c:v>
                </c:pt>
                <c:pt idx="1860">
                  <c:v>37210</c:v>
                </c:pt>
                <c:pt idx="1861">
                  <c:v>37230</c:v>
                </c:pt>
                <c:pt idx="1862">
                  <c:v>37250</c:v>
                </c:pt>
                <c:pt idx="1863">
                  <c:v>37270</c:v>
                </c:pt>
                <c:pt idx="1864">
                  <c:v>37290</c:v>
                </c:pt>
                <c:pt idx="1865">
                  <c:v>37310</c:v>
                </c:pt>
                <c:pt idx="1866">
                  <c:v>37330</c:v>
                </c:pt>
                <c:pt idx="1867">
                  <c:v>37350</c:v>
                </c:pt>
                <c:pt idx="1868">
                  <c:v>37370</c:v>
                </c:pt>
                <c:pt idx="1869">
                  <c:v>37390</c:v>
                </c:pt>
                <c:pt idx="1870">
                  <c:v>37410</c:v>
                </c:pt>
                <c:pt idx="1871">
                  <c:v>37430</c:v>
                </c:pt>
                <c:pt idx="1872">
                  <c:v>37450</c:v>
                </c:pt>
                <c:pt idx="1873">
                  <c:v>37470</c:v>
                </c:pt>
                <c:pt idx="1874">
                  <c:v>37490</c:v>
                </c:pt>
                <c:pt idx="1875">
                  <c:v>37510</c:v>
                </c:pt>
                <c:pt idx="1876">
                  <c:v>37530</c:v>
                </c:pt>
                <c:pt idx="1877">
                  <c:v>37550</c:v>
                </c:pt>
                <c:pt idx="1878">
                  <c:v>37570</c:v>
                </c:pt>
                <c:pt idx="1879">
                  <c:v>37590</c:v>
                </c:pt>
                <c:pt idx="1880">
                  <c:v>37610</c:v>
                </c:pt>
                <c:pt idx="1881">
                  <c:v>37630</c:v>
                </c:pt>
                <c:pt idx="1882">
                  <c:v>37650</c:v>
                </c:pt>
                <c:pt idx="1883">
                  <c:v>37670</c:v>
                </c:pt>
                <c:pt idx="1884">
                  <c:v>37690</c:v>
                </c:pt>
                <c:pt idx="1885">
                  <c:v>37710</c:v>
                </c:pt>
                <c:pt idx="1886">
                  <c:v>37730</c:v>
                </c:pt>
                <c:pt idx="1887">
                  <c:v>37750</c:v>
                </c:pt>
                <c:pt idx="1888">
                  <c:v>37770</c:v>
                </c:pt>
                <c:pt idx="1889">
                  <c:v>37790</c:v>
                </c:pt>
                <c:pt idx="1890">
                  <c:v>37810</c:v>
                </c:pt>
                <c:pt idx="1891">
                  <c:v>37830</c:v>
                </c:pt>
                <c:pt idx="1892">
                  <c:v>37850</c:v>
                </c:pt>
                <c:pt idx="1893">
                  <c:v>37870</c:v>
                </c:pt>
                <c:pt idx="1894">
                  <c:v>37890</c:v>
                </c:pt>
                <c:pt idx="1895">
                  <c:v>37910</c:v>
                </c:pt>
                <c:pt idx="1896">
                  <c:v>37930</c:v>
                </c:pt>
                <c:pt idx="1897">
                  <c:v>37950</c:v>
                </c:pt>
                <c:pt idx="1898">
                  <c:v>37970</c:v>
                </c:pt>
                <c:pt idx="1899">
                  <c:v>37990</c:v>
                </c:pt>
                <c:pt idx="1900">
                  <c:v>38010</c:v>
                </c:pt>
                <c:pt idx="1901">
                  <c:v>38030</c:v>
                </c:pt>
                <c:pt idx="1902">
                  <c:v>38050</c:v>
                </c:pt>
                <c:pt idx="1903">
                  <c:v>38070</c:v>
                </c:pt>
                <c:pt idx="1904">
                  <c:v>38090</c:v>
                </c:pt>
                <c:pt idx="1905">
                  <c:v>38110</c:v>
                </c:pt>
                <c:pt idx="1906">
                  <c:v>38130</c:v>
                </c:pt>
                <c:pt idx="1907">
                  <c:v>38150</c:v>
                </c:pt>
                <c:pt idx="1908">
                  <c:v>38170</c:v>
                </c:pt>
                <c:pt idx="1909">
                  <c:v>38190</c:v>
                </c:pt>
                <c:pt idx="1910">
                  <c:v>38210</c:v>
                </c:pt>
                <c:pt idx="1911">
                  <c:v>38230</c:v>
                </c:pt>
                <c:pt idx="1912">
                  <c:v>38250</c:v>
                </c:pt>
                <c:pt idx="1913">
                  <c:v>38270</c:v>
                </c:pt>
                <c:pt idx="1914">
                  <c:v>38290</c:v>
                </c:pt>
                <c:pt idx="1915">
                  <c:v>38310</c:v>
                </c:pt>
                <c:pt idx="1916">
                  <c:v>38330</c:v>
                </c:pt>
                <c:pt idx="1917">
                  <c:v>38350</c:v>
                </c:pt>
                <c:pt idx="1918">
                  <c:v>38370</c:v>
                </c:pt>
                <c:pt idx="1919">
                  <c:v>38390</c:v>
                </c:pt>
                <c:pt idx="1920">
                  <c:v>38410</c:v>
                </c:pt>
                <c:pt idx="1921">
                  <c:v>38430</c:v>
                </c:pt>
                <c:pt idx="1922">
                  <c:v>38450</c:v>
                </c:pt>
                <c:pt idx="1923">
                  <c:v>38470</c:v>
                </c:pt>
                <c:pt idx="1924">
                  <c:v>38490</c:v>
                </c:pt>
                <c:pt idx="1925">
                  <c:v>38510</c:v>
                </c:pt>
                <c:pt idx="1926">
                  <c:v>38530</c:v>
                </c:pt>
                <c:pt idx="1927">
                  <c:v>38550</c:v>
                </c:pt>
                <c:pt idx="1928">
                  <c:v>38570</c:v>
                </c:pt>
                <c:pt idx="1929">
                  <c:v>38590</c:v>
                </c:pt>
                <c:pt idx="1930">
                  <c:v>38610</c:v>
                </c:pt>
                <c:pt idx="1931">
                  <c:v>38630</c:v>
                </c:pt>
                <c:pt idx="1932">
                  <c:v>38650</c:v>
                </c:pt>
                <c:pt idx="1933">
                  <c:v>38670</c:v>
                </c:pt>
                <c:pt idx="1934">
                  <c:v>38690</c:v>
                </c:pt>
                <c:pt idx="1935">
                  <c:v>38710</c:v>
                </c:pt>
                <c:pt idx="1936">
                  <c:v>38730</c:v>
                </c:pt>
                <c:pt idx="1937">
                  <c:v>38750</c:v>
                </c:pt>
                <c:pt idx="1938">
                  <c:v>38770</c:v>
                </c:pt>
                <c:pt idx="1939">
                  <c:v>38790</c:v>
                </c:pt>
                <c:pt idx="1940">
                  <c:v>38810</c:v>
                </c:pt>
                <c:pt idx="1941">
                  <c:v>38830</c:v>
                </c:pt>
                <c:pt idx="1942">
                  <c:v>38850</c:v>
                </c:pt>
                <c:pt idx="1943">
                  <c:v>38870</c:v>
                </c:pt>
                <c:pt idx="1944">
                  <c:v>38890</c:v>
                </c:pt>
                <c:pt idx="1945">
                  <c:v>38910</c:v>
                </c:pt>
                <c:pt idx="1946">
                  <c:v>38930</c:v>
                </c:pt>
                <c:pt idx="1947">
                  <c:v>38950</c:v>
                </c:pt>
                <c:pt idx="1948">
                  <c:v>38970</c:v>
                </c:pt>
                <c:pt idx="1949">
                  <c:v>38990</c:v>
                </c:pt>
                <c:pt idx="1950">
                  <c:v>39010</c:v>
                </c:pt>
                <c:pt idx="1951">
                  <c:v>39030</c:v>
                </c:pt>
                <c:pt idx="1952">
                  <c:v>39050</c:v>
                </c:pt>
                <c:pt idx="1953">
                  <c:v>39070</c:v>
                </c:pt>
                <c:pt idx="1954">
                  <c:v>39090</c:v>
                </c:pt>
                <c:pt idx="1955">
                  <c:v>39110</c:v>
                </c:pt>
                <c:pt idx="1956">
                  <c:v>39130</c:v>
                </c:pt>
                <c:pt idx="1957">
                  <c:v>39150</c:v>
                </c:pt>
                <c:pt idx="1958">
                  <c:v>39170</c:v>
                </c:pt>
                <c:pt idx="1959">
                  <c:v>39190</c:v>
                </c:pt>
                <c:pt idx="1960">
                  <c:v>39210</c:v>
                </c:pt>
                <c:pt idx="1961">
                  <c:v>39230</c:v>
                </c:pt>
                <c:pt idx="1962">
                  <c:v>39250</c:v>
                </c:pt>
                <c:pt idx="1963">
                  <c:v>39270</c:v>
                </c:pt>
                <c:pt idx="1964">
                  <c:v>39290</c:v>
                </c:pt>
                <c:pt idx="1965">
                  <c:v>39310</c:v>
                </c:pt>
                <c:pt idx="1966">
                  <c:v>39330</c:v>
                </c:pt>
                <c:pt idx="1967">
                  <c:v>39350</c:v>
                </c:pt>
                <c:pt idx="1968">
                  <c:v>39370</c:v>
                </c:pt>
                <c:pt idx="1969">
                  <c:v>39390</c:v>
                </c:pt>
                <c:pt idx="1970">
                  <c:v>39410</c:v>
                </c:pt>
                <c:pt idx="1971">
                  <c:v>39430</c:v>
                </c:pt>
                <c:pt idx="1972">
                  <c:v>39450</c:v>
                </c:pt>
                <c:pt idx="1973">
                  <c:v>39470</c:v>
                </c:pt>
                <c:pt idx="1974">
                  <c:v>39490</c:v>
                </c:pt>
                <c:pt idx="1975">
                  <c:v>39510</c:v>
                </c:pt>
                <c:pt idx="1976">
                  <c:v>39530</c:v>
                </c:pt>
                <c:pt idx="1977">
                  <c:v>39550</c:v>
                </c:pt>
                <c:pt idx="1978">
                  <c:v>39570</c:v>
                </c:pt>
                <c:pt idx="1979">
                  <c:v>39590</c:v>
                </c:pt>
                <c:pt idx="1980">
                  <c:v>39610</c:v>
                </c:pt>
                <c:pt idx="1981">
                  <c:v>39630</c:v>
                </c:pt>
                <c:pt idx="1982">
                  <c:v>39650</c:v>
                </c:pt>
                <c:pt idx="1983">
                  <c:v>39670</c:v>
                </c:pt>
                <c:pt idx="1984">
                  <c:v>39690</c:v>
                </c:pt>
                <c:pt idx="1985">
                  <c:v>39710</c:v>
                </c:pt>
                <c:pt idx="1986">
                  <c:v>39730</c:v>
                </c:pt>
                <c:pt idx="1987">
                  <c:v>39750</c:v>
                </c:pt>
                <c:pt idx="1988">
                  <c:v>39770</c:v>
                </c:pt>
                <c:pt idx="1989">
                  <c:v>39790</c:v>
                </c:pt>
                <c:pt idx="1990">
                  <c:v>39810</c:v>
                </c:pt>
                <c:pt idx="1991">
                  <c:v>39830</c:v>
                </c:pt>
                <c:pt idx="1992">
                  <c:v>39850</c:v>
                </c:pt>
                <c:pt idx="1993">
                  <c:v>39870</c:v>
                </c:pt>
                <c:pt idx="1994">
                  <c:v>39890</c:v>
                </c:pt>
                <c:pt idx="1995">
                  <c:v>39910</c:v>
                </c:pt>
                <c:pt idx="1996">
                  <c:v>39930</c:v>
                </c:pt>
                <c:pt idx="1997">
                  <c:v>39950</c:v>
                </c:pt>
                <c:pt idx="1998">
                  <c:v>39970</c:v>
                </c:pt>
                <c:pt idx="1999">
                  <c:v>39990</c:v>
                </c:pt>
                <c:pt idx="2000">
                  <c:v>40010</c:v>
                </c:pt>
                <c:pt idx="2001">
                  <c:v>40030</c:v>
                </c:pt>
                <c:pt idx="2002">
                  <c:v>40050</c:v>
                </c:pt>
                <c:pt idx="2003">
                  <c:v>40070</c:v>
                </c:pt>
                <c:pt idx="2004">
                  <c:v>40090</c:v>
                </c:pt>
                <c:pt idx="2005">
                  <c:v>40110</c:v>
                </c:pt>
                <c:pt idx="2006">
                  <c:v>40130</c:v>
                </c:pt>
                <c:pt idx="2007">
                  <c:v>40150</c:v>
                </c:pt>
                <c:pt idx="2008">
                  <c:v>40170</c:v>
                </c:pt>
                <c:pt idx="2009">
                  <c:v>40190</c:v>
                </c:pt>
                <c:pt idx="2010">
                  <c:v>40210</c:v>
                </c:pt>
                <c:pt idx="2011">
                  <c:v>40230</c:v>
                </c:pt>
                <c:pt idx="2012">
                  <c:v>40250</c:v>
                </c:pt>
                <c:pt idx="2013">
                  <c:v>40270</c:v>
                </c:pt>
                <c:pt idx="2014">
                  <c:v>40290</c:v>
                </c:pt>
                <c:pt idx="2015">
                  <c:v>40310</c:v>
                </c:pt>
                <c:pt idx="2016">
                  <c:v>40330</c:v>
                </c:pt>
                <c:pt idx="2017">
                  <c:v>40350</c:v>
                </c:pt>
                <c:pt idx="2018">
                  <c:v>40370</c:v>
                </c:pt>
                <c:pt idx="2019">
                  <c:v>40390</c:v>
                </c:pt>
                <c:pt idx="2020">
                  <c:v>40410</c:v>
                </c:pt>
                <c:pt idx="2021">
                  <c:v>40430</c:v>
                </c:pt>
                <c:pt idx="2022">
                  <c:v>40450</c:v>
                </c:pt>
                <c:pt idx="2023">
                  <c:v>40470</c:v>
                </c:pt>
                <c:pt idx="2024">
                  <c:v>40490</c:v>
                </c:pt>
                <c:pt idx="2025">
                  <c:v>40510</c:v>
                </c:pt>
                <c:pt idx="2026">
                  <c:v>40530</c:v>
                </c:pt>
                <c:pt idx="2027">
                  <c:v>40550</c:v>
                </c:pt>
                <c:pt idx="2028">
                  <c:v>40570</c:v>
                </c:pt>
                <c:pt idx="2029">
                  <c:v>40590</c:v>
                </c:pt>
                <c:pt idx="2030">
                  <c:v>40610</c:v>
                </c:pt>
                <c:pt idx="2031">
                  <c:v>40630</c:v>
                </c:pt>
                <c:pt idx="2032">
                  <c:v>40650</c:v>
                </c:pt>
                <c:pt idx="2033">
                  <c:v>40670</c:v>
                </c:pt>
                <c:pt idx="2034">
                  <c:v>40690</c:v>
                </c:pt>
                <c:pt idx="2035">
                  <c:v>40710</c:v>
                </c:pt>
                <c:pt idx="2036">
                  <c:v>40730</c:v>
                </c:pt>
                <c:pt idx="2037">
                  <c:v>40750</c:v>
                </c:pt>
                <c:pt idx="2038">
                  <c:v>40770</c:v>
                </c:pt>
                <c:pt idx="2039">
                  <c:v>40790</c:v>
                </c:pt>
                <c:pt idx="2040">
                  <c:v>40810</c:v>
                </c:pt>
                <c:pt idx="2041">
                  <c:v>40830</c:v>
                </c:pt>
                <c:pt idx="2042">
                  <c:v>40850</c:v>
                </c:pt>
                <c:pt idx="2043">
                  <c:v>40870</c:v>
                </c:pt>
                <c:pt idx="2044">
                  <c:v>40890</c:v>
                </c:pt>
                <c:pt idx="2045">
                  <c:v>40910</c:v>
                </c:pt>
                <c:pt idx="2046">
                  <c:v>40930</c:v>
                </c:pt>
                <c:pt idx="2047">
                  <c:v>40950</c:v>
                </c:pt>
                <c:pt idx="2048">
                  <c:v>40970</c:v>
                </c:pt>
                <c:pt idx="2049">
                  <c:v>40990</c:v>
                </c:pt>
                <c:pt idx="2050">
                  <c:v>41010</c:v>
                </c:pt>
                <c:pt idx="2051">
                  <c:v>41030</c:v>
                </c:pt>
                <c:pt idx="2052">
                  <c:v>41050</c:v>
                </c:pt>
                <c:pt idx="2053">
                  <c:v>41070</c:v>
                </c:pt>
                <c:pt idx="2054">
                  <c:v>41090</c:v>
                </c:pt>
                <c:pt idx="2055">
                  <c:v>41110</c:v>
                </c:pt>
                <c:pt idx="2056">
                  <c:v>41130</c:v>
                </c:pt>
                <c:pt idx="2057">
                  <c:v>41150</c:v>
                </c:pt>
                <c:pt idx="2058">
                  <c:v>41170</c:v>
                </c:pt>
                <c:pt idx="2059">
                  <c:v>41190</c:v>
                </c:pt>
                <c:pt idx="2060">
                  <c:v>41210</c:v>
                </c:pt>
                <c:pt idx="2061">
                  <c:v>41230</c:v>
                </c:pt>
                <c:pt idx="2062">
                  <c:v>41250</c:v>
                </c:pt>
                <c:pt idx="2063">
                  <c:v>41270</c:v>
                </c:pt>
                <c:pt idx="2064">
                  <c:v>41290</c:v>
                </c:pt>
                <c:pt idx="2065">
                  <c:v>41310</c:v>
                </c:pt>
                <c:pt idx="2066">
                  <c:v>41330</c:v>
                </c:pt>
                <c:pt idx="2067">
                  <c:v>41350</c:v>
                </c:pt>
                <c:pt idx="2068">
                  <c:v>41370</c:v>
                </c:pt>
                <c:pt idx="2069">
                  <c:v>41390</c:v>
                </c:pt>
                <c:pt idx="2070">
                  <c:v>41410</c:v>
                </c:pt>
                <c:pt idx="2071">
                  <c:v>41430</c:v>
                </c:pt>
                <c:pt idx="2072">
                  <c:v>41450</c:v>
                </c:pt>
                <c:pt idx="2073">
                  <c:v>41470</c:v>
                </c:pt>
                <c:pt idx="2074">
                  <c:v>41490</c:v>
                </c:pt>
                <c:pt idx="2075">
                  <c:v>41510</c:v>
                </c:pt>
                <c:pt idx="2076">
                  <c:v>41530</c:v>
                </c:pt>
                <c:pt idx="2077">
                  <c:v>41550</c:v>
                </c:pt>
                <c:pt idx="2078">
                  <c:v>41570</c:v>
                </c:pt>
                <c:pt idx="2079">
                  <c:v>41590</c:v>
                </c:pt>
                <c:pt idx="2080">
                  <c:v>41610</c:v>
                </c:pt>
                <c:pt idx="2081">
                  <c:v>41630</c:v>
                </c:pt>
                <c:pt idx="2082">
                  <c:v>41650</c:v>
                </c:pt>
                <c:pt idx="2083">
                  <c:v>41670</c:v>
                </c:pt>
                <c:pt idx="2084">
                  <c:v>41690</c:v>
                </c:pt>
                <c:pt idx="2085">
                  <c:v>41710</c:v>
                </c:pt>
                <c:pt idx="2086">
                  <c:v>41730</c:v>
                </c:pt>
                <c:pt idx="2087">
                  <c:v>41750</c:v>
                </c:pt>
                <c:pt idx="2088">
                  <c:v>41770</c:v>
                </c:pt>
                <c:pt idx="2089">
                  <c:v>41790</c:v>
                </c:pt>
                <c:pt idx="2090">
                  <c:v>41810</c:v>
                </c:pt>
                <c:pt idx="2091">
                  <c:v>41830</c:v>
                </c:pt>
                <c:pt idx="2092">
                  <c:v>41850</c:v>
                </c:pt>
                <c:pt idx="2093">
                  <c:v>41870</c:v>
                </c:pt>
                <c:pt idx="2094">
                  <c:v>41890</c:v>
                </c:pt>
                <c:pt idx="2095">
                  <c:v>41910</c:v>
                </c:pt>
                <c:pt idx="2096">
                  <c:v>41930</c:v>
                </c:pt>
                <c:pt idx="2097">
                  <c:v>41950</c:v>
                </c:pt>
                <c:pt idx="2098">
                  <c:v>41970</c:v>
                </c:pt>
                <c:pt idx="2099">
                  <c:v>41990</c:v>
                </c:pt>
                <c:pt idx="2100">
                  <c:v>42010</c:v>
                </c:pt>
                <c:pt idx="2101">
                  <c:v>42030</c:v>
                </c:pt>
                <c:pt idx="2102">
                  <c:v>42050</c:v>
                </c:pt>
                <c:pt idx="2103">
                  <c:v>42070</c:v>
                </c:pt>
                <c:pt idx="2104">
                  <c:v>42090</c:v>
                </c:pt>
                <c:pt idx="2105">
                  <c:v>42110</c:v>
                </c:pt>
                <c:pt idx="2106">
                  <c:v>42130</c:v>
                </c:pt>
                <c:pt idx="2107">
                  <c:v>42150</c:v>
                </c:pt>
                <c:pt idx="2108">
                  <c:v>42170</c:v>
                </c:pt>
                <c:pt idx="2109">
                  <c:v>42190</c:v>
                </c:pt>
                <c:pt idx="2110">
                  <c:v>42210</c:v>
                </c:pt>
                <c:pt idx="2111">
                  <c:v>42230</c:v>
                </c:pt>
                <c:pt idx="2112">
                  <c:v>42250</c:v>
                </c:pt>
                <c:pt idx="2113">
                  <c:v>42270</c:v>
                </c:pt>
                <c:pt idx="2114">
                  <c:v>42290</c:v>
                </c:pt>
                <c:pt idx="2115">
                  <c:v>42310</c:v>
                </c:pt>
                <c:pt idx="2116">
                  <c:v>42330</c:v>
                </c:pt>
                <c:pt idx="2117">
                  <c:v>42350</c:v>
                </c:pt>
                <c:pt idx="2118">
                  <c:v>42370</c:v>
                </c:pt>
                <c:pt idx="2119">
                  <c:v>42390</c:v>
                </c:pt>
                <c:pt idx="2120">
                  <c:v>42410</c:v>
                </c:pt>
                <c:pt idx="2121">
                  <c:v>42430</c:v>
                </c:pt>
                <c:pt idx="2122">
                  <c:v>42450</c:v>
                </c:pt>
                <c:pt idx="2123">
                  <c:v>42470</c:v>
                </c:pt>
                <c:pt idx="2124">
                  <c:v>42490</c:v>
                </c:pt>
                <c:pt idx="2125">
                  <c:v>42510</c:v>
                </c:pt>
                <c:pt idx="2126">
                  <c:v>42530</c:v>
                </c:pt>
                <c:pt idx="2127">
                  <c:v>42550</c:v>
                </c:pt>
                <c:pt idx="2128">
                  <c:v>42570</c:v>
                </c:pt>
                <c:pt idx="2129">
                  <c:v>42590</c:v>
                </c:pt>
                <c:pt idx="2130">
                  <c:v>42610</c:v>
                </c:pt>
                <c:pt idx="2131">
                  <c:v>42630</c:v>
                </c:pt>
                <c:pt idx="2132">
                  <c:v>42650</c:v>
                </c:pt>
                <c:pt idx="2133">
                  <c:v>42670</c:v>
                </c:pt>
                <c:pt idx="2134">
                  <c:v>42690</c:v>
                </c:pt>
                <c:pt idx="2135">
                  <c:v>42710</c:v>
                </c:pt>
                <c:pt idx="2136">
                  <c:v>42730</c:v>
                </c:pt>
                <c:pt idx="2137">
                  <c:v>42750</c:v>
                </c:pt>
                <c:pt idx="2138">
                  <c:v>42770</c:v>
                </c:pt>
                <c:pt idx="2139">
                  <c:v>42790</c:v>
                </c:pt>
                <c:pt idx="2140">
                  <c:v>42810</c:v>
                </c:pt>
                <c:pt idx="2141">
                  <c:v>42830</c:v>
                </c:pt>
                <c:pt idx="2142">
                  <c:v>42850</c:v>
                </c:pt>
                <c:pt idx="2143">
                  <c:v>42870</c:v>
                </c:pt>
                <c:pt idx="2144">
                  <c:v>42890</c:v>
                </c:pt>
                <c:pt idx="2145">
                  <c:v>42910</c:v>
                </c:pt>
                <c:pt idx="2146">
                  <c:v>42930</c:v>
                </c:pt>
                <c:pt idx="2147">
                  <c:v>42950</c:v>
                </c:pt>
                <c:pt idx="2148">
                  <c:v>42970</c:v>
                </c:pt>
                <c:pt idx="2149">
                  <c:v>42990</c:v>
                </c:pt>
                <c:pt idx="2150">
                  <c:v>43010</c:v>
                </c:pt>
                <c:pt idx="2151">
                  <c:v>43030</c:v>
                </c:pt>
                <c:pt idx="2152">
                  <c:v>43050</c:v>
                </c:pt>
                <c:pt idx="2153">
                  <c:v>43070</c:v>
                </c:pt>
                <c:pt idx="2154">
                  <c:v>43090</c:v>
                </c:pt>
                <c:pt idx="2155">
                  <c:v>43110</c:v>
                </c:pt>
                <c:pt idx="2156">
                  <c:v>43130</c:v>
                </c:pt>
                <c:pt idx="2157">
                  <c:v>43150</c:v>
                </c:pt>
                <c:pt idx="2158">
                  <c:v>43170</c:v>
                </c:pt>
                <c:pt idx="2159">
                  <c:v>43190</c:v>
                </c:pt>
                <c:pt idx="2160">
                  <c:v>43210</c:v>
                </c:pt>
                <c:pt idx="2161">
                  <c:v>43230</c:v>
                </c:pt>
                <c:pt idx="2162">
                  <c:v>43250</c:v>
                </c:pt>
                <c:pt idx="2163">
                  <c:v>43270</c:v>
                </c:pt>
                <c:pt idx="2164">
                  <c:v>43290</c:v>
                </c:pt>
                <c:pt idx="2165">
                  <c:v>43310</c:v>
                </c:pt>
                <c:pt idx="2166">
                  <c:v>43330</c:v>
                </c:pt>
                <c:pt idx="2167">
                  <c:v>43350</c:v>
                </c:pt>
                <c:pt idx="2168">
                  <c:v>43370</c:v>
                </c:pt>
                <c:pt idx="2169">
                  <c:v>43390</c:v>
                </c:pt>
                <c:pt idx="2170">
                  <c:v>43410</c:v>
                </c:pt>
                <c:pt idx="2171">
                  <c:v>43430</c:v>
                </c:pt>
                <c:pt idx="2172">
                  <c:v>43450</c:v>
                </c:pt>
                <c:pt idx="2173">
                  <c:v>43470</c:v>
                </c:pt>
                <c:pt idx="2174">
                  <c:v>43490</c:v>
                </c:pt>
                <c:pt idx="2175">
                  <c:v>43510</c:v>
                </c:pt>
                <c:pt idx="2176">
                  <c:v>43530</c:v>
                </c:pt>
                <c:pt idx="2177">
                  <c:v>43550</c:v>
                </c:pt>
                <c:pt idx="2178">
                  <c:v>43570</c:v>
                </c:pt>
                <c:pt idx="2179">
                  <c:v>43590</c:v>
                </c:pt>
                <c:pt idx="2180">
                  <c:v>43610</c:v>
                </c:pt>
                <c:pt idx="2181">
                  <c:v>43630</c:v>
                </c:pt>
                <c:pt idx="2182">
                  <c:v>43650</c:v>
                </c:pt>
                <c:pt idx="2183">
                  <c:v>43670</c:v>
                </c:pt>
                <c:pt idx="2184">
                  <c:v>43690</c:v>
                </c:pt>
                <c:pt idx="2185">
                  <c:v>43710</c:v>
                </c:pt>
                <c:pt idx="2186">
                  <c:v>43730</c:v>
                </c:pt>
                <c:pt idx="2187">
                  <c:v>43750</c:v>
                </c:pt>
                <c:pt idx="2188">
                  <c:v>43770</c:v>
                </c:pt>
                <c:pt idx="2189">
                  <c:v>43790</c:v>
                </c:pt>
                <c:pt idx="2190">
                  <c:v>43810</c:v>
                </c:pt>
                <c:pt idx="2191">
                  <c:v>43830</c:v>
                </c:pt>
                <c:pt idx="2192">
                  <c:v>43850</c:v>
                </c:pt>
                <c:pt idx="2193">
                  <c:v>43870</c:v>
                </c:pt>
                <c:pt idx="2194">
                  <c:v>43890</c:v>
                </c:pt>
                <c:pt idx="2195">
                  <c:v>43910</c:v>
                </c:pt>
                <c:pt idx="2196">
                  <c:v>43930</c:v>
                </c:pt>
                <c:pt idx="2197">
                  <c:v>43950</c:v>
                </c:pt>
                <c:pt idx="2198">
                  <c:v>43970</c:v>
                </c:pt>
                <c:pt idx="2199">
                  <c:v>43990</c:v>
                </c:pt>
                <c:pt idx="2200">
                  <c:v>44010</c:v>
                </c:pt>
                <c:pt idx="2201">
                  <c:v>44030</c:v>
                </c:pt>
                <c:pt idx="2202">
                  <c:v>44050</c:v>
                </c:pt>
                <c:pt idx="2203">
                  <c:v>44070</c:v>
                </c:pt>
                <c:pt idx="2204">
                  <c:v>44090</c:v>
                </c:pt>
                <c:pt idx="2205">
                  <c:v>44110</c:v>
                </c:pt>
                <c:pt idx="2206">
                  <c:v>44130</c:v>
                </c:pt>
                <c:pt idx="2207">
                  <c:v>44150</c:v>
                </c:pt>
                <c:pt idx="2208">
                  <c:v>44170</c:v>
                </c:pt>
                <c:pt idx="2209">
                  <c:v>44190</c:v>
                </c:pt>
                <c:pt idx="2210">
                  <c:v>44210</c:v>
                </c:pt>
                <c:pt idx="2211">
                  <c:v>44230</c:v>
                </c:pt>
                <c:pt idx="2212">
                  <c:v>44250</c:v>
                </c:pt>
                <c:pt idx="2213">
                  <c:v>44270</c:v>
                </c:pt>
                <c:pt idx="2214">
                  <c:v>44290</c:v>
                </c:pt>
                <c:pt idx="2215">
                  <c:v>44310</c:v>
                </c:pt>
                <c:pt idx="2216">
                  <c:v>44330</c:v>
                </c:pt>
                <c:pt idx="2217">
                  <c:v>44350</c:v>
                </c:pt>
                <c:pt idx="2218">
                  <c:v>44370</c:v>
                </c:pt>
                <c:pt idx="2219">
                  <c:v>44390</c:v>
                </c:pt>
                <c:pt idx="2220">
                  <c:v>44410</c:v>
                </c:pt>
                <c:pt idx="2221">
                  <c:v>44430</c:v>
                </c:pt>
                <c:pt idx="2222">
                  <c:v>44450</c:v>
                </c:pt>
                <c:pt idx="2223">
                  <c:v>44470</c:v>
                </c:pt>
                <c:pt idx="2224">
                  <c:v>44490</c:v>
                </c:pt>
                <c:pt idx="2225">
                  <c:v>44510</c:v>
                </c:pt>
                <c:pt idx="2226">
                  <c:v>44530</c:v>
                </c:pt>
                <c:pt idx="2227">
                  <c:v>44550</c:v>
                </c:pt>
                <c:pt idx="2228">
                  <c:v>44570</c:v>
                </c:pt>
                <c:pt idx="2229">
                  <c:v>44590</c:v>
                </c:pt>
                <c:pt idx="2230">
                  <c:v>44610</c:v>
                </c:pt>
                <c:pt idx="2231">
                  <c:v>44630</c:v>
                </c:pt>
                <c:pt idx="2232">
                  <c:v>44650</c:v>
                </c:pt>
                <c:pt idx="2233">
                  <c:v>44670</c:v>
                </c:pt>
                <c:pt idx="2234">
                  <c:v>44690</c:v>
                </c:pt>
                <c:pt idx="2235">
                  <c:v>44710</c:v>
                </c:pt>
                <c:pt idx="2236">
                  <c:v>44730</c:v>
                </c:pt>
                <c:pt idx="2237">
                  <c:v>44750</c:v>
                </c:pt>
                <c:pt idx="2238">
                  <c:v>44770</c:v>
                </c:pt>
                <c:pt idx="2239">
                  <c:v>44790</c:v>
                </c:pt>
                <c:pt idx="2240">
                  <c:v>44810</c:v>
                </c:pt>
                <c:pt idx="2241">
                  <c:v>44830</c:v>
                </c:pt>
                <c:pt idx="2242">
                  <c:v>44850</c:v>
                </c:pt>
                <c:pt idx="2243">
                  <c:v>44870</c:v>
                </c:pt>
                <c:pt idx="2244">
                  <c:v>44890</c:v>
                </c:pt>
                <c:pt idx="2245">
                  <c:v>44910</c:v>
                </c:pt>
                <c:pt idx="2246">
                  <c:v>44930</c:v>
                </c:pt>
                <c:pt idx="2247">
                  <c:v>44950</c:v>
                </c:pt>
                <c:pt idx="2248">
                  <c:v>44970</c:v>
                </c:pt>
                <c:pt idx="2249">
                  <c:v>44990</c:v>
                </c:pt>
                <c:pt idx="2250">
                  <c:v>45010</c:v>
                </c:pt>
                <c:pt idx="2251">
                  <c:v>45030</c:v>
                </c:pt>
                <c:pt idx="2252">
                  <c:v>45050</c:v>
                </c:pt>
                <c:pt idx="2253">
                  <c:v>45070</c:v>
                </c:pt>
                <c:pt idx="2254">
                  <c:v>45090</c:v>
                </c:pt>
                <c:pt idx="2255">
                  <c:v>45110</c:v>
                </c:pt>
                <c:pt idx="2256">
                  <c:v>45130</c:v>
                </c:pt>
                <c:pt idx="2257">
                  <c:v>45150</c:v>
                </c:pt>
                <c:pt idx="2258">
                  <c:v>45170</c:v>
                </c:pt>
                <c:pt idx="2259">
                  <c:v>45190</c:v>
                </c:pt>
                <c:pt idx="2260">
                  <c:v>45210</c:v>
                </c:pt>
                <c:pt idx="2261">
                  <c:v>45230</c:v>
                </c:pt>
                <c:pt idx="2262">
                  <c:v>45250</c:v>
                </c:pt>
                <c:pt idx="2263">
                  <c:v>45270</c:v>
                </c:pt>
                <c:pt idx="2264">
                  <c:v>45290</c:v>
                </c:pt>
                <c:pt idx="2265">
                  <c:v>45310</c:v>
                </c:pt>
                <c:pt idx="2266">
                  <c:v>45330</c:v>
                </c:pt>
                <c:pt idx="2267">
                  <c:v>45350</c:v>
                </c:pt>
                <c:pt idx="2268">
                  <c:v>45370</c:v>
                </c:pt>
                <c:pt idx="2269">
                  <c:v>45390</c:v>
                </c:pt>
                <c:pt idx="2270">
                  <c:v>45410</c:v>
                </c:pt>
                <c:pt idx="2271">
                  <c:v>45430</c:v>
                </c:pt>
                <c:pt idx="2272">
                  <c:v>45450</c:v>
                </c:pt>
                <c:pt idx="2273">
                  <c:v>45470</c:v>
                </c:pt>
                <c:pt idx="2274">
                  <c:v>45490</c:v>
                </c:pt>
                <c:pt idx="2275">
                  <c:v>45510</c:v>
                </c:pt>
                <c:pt idx="2276">
                  <c:v>45530</c:v>
                </c:pt>
                <c:pt idx="2277">
                  <c:v>45550</c:v>
                </c:pt>
                <c:pt idx="2278">
                  <c:v>45570</c:v>
                </c:pt>
                <c:pt idx="2279">
                  <c:v>45590</c:v>
                </c:pt>
                <c:pt idx="2280">
                  <c:v>45610</c:v>
                </c:pt>
                <c:pt idx="2281">
                  <c:v>45630</c:v>
                </c:pt>
                <c:pt idx="2282">
                  <c:v>45650</c:v>
                </c:pt>
                <c:pt idx="2283">
                  <c:v>45670</c:v>
                </c:pt>
                <c:pt idx="2284">
                  <c:v>45690</c:v>
                </c:pt>
                <c:pt idx="2285">
                  <c:v>45710</c:v>
                </c:pt>
                <c:pt idx="2286">
                  <c:v>45730</c:v>
                </c:pt>
                <c:pt idx="2287">
                  <c:v>45750</c:v>
                </c:pt>
                <c:pt idx="2288">
                  <c:v>45770</c:v>
                </c:pt>
                <c:pt idx="2289">
                  <c:v>45790</c:v>
                </c:pt>
                <c:pt idx="2290">
                  <c:v>45810</c:v>
                </c:pt>
                <c:pt idx="2291">
                  <c:v>45830</c:v>
                </c:pt>
                <c:pt idx="2292">
                  <c:v>45850</c:v>
                </c:pt>
                <c:pt idx="2293">
                  <c:v>45870</c:v>
                </c:pt>
                <c:pt idx="2294">
                  <c:v>45890</c:v>
                </c:pt>
                <c:pt idx="2295">
                  <c:v>45910</c:v>
                </c:pt>
                <c:pt idx="2296">
                  <c:v>45930</c:v>
                </c:pt>
                <c:pt idx="2297">
                  <c:v>45950</c:v>
                </c:pt>
                <c:pt idx="2298">
                  <c:v>45970</c:v>
                </c:pt>
                <c:pt idx="2299">
                  <c:v>45990</c:v>
                </c:pt>
                <c:pt idx="2300">
                  <c:v>46010</c:v>
                </c:pt>
                <c:pt idx="2301">
                  <c:v>46030</c:v>
                </c:pt>
                <c:pt idx="2302">
                  <c:v>46050</c:v>
                </c:pt>
                <c:pt idx="2303">
                  <c:v>46070</c:v>
                </c:pt>
                <c:pt idx="2304">
                  <c:v>46090</c:v>
                </c:pt>
                <c:pt idx="2305">
                  <c:v>46110</c:v>
                </c:pt>
                <c:pt idx="2306">
                  <c:v>46130</c:v>
                </c:pt>
                <c:pt idx="2307">
                  <c:v>46150</c:v>
                </c:pt>
                <c:pt idx="2308">
                  <c:v>46170</c:v>
                </c:pt>
                <c:pt idx="2309">
                  <c:v>46190</c:v>
                </c:pt>
                <c:pt idx="2310">
                  <c:v>46210</c:v>
                </c:pt>
                <c:pt idx="2311">
                  <c:v>46230</c:v>
                </c:pt>
                <c:pt idx="2312">
                  <c:v>46250</c:v>
                </c:pt>
                <c:pt idx="2313">
                  <c:v>46270</c:v>
                </c:pt>
                <c:pt idx="2314">
                  <c:v>46290</c:v>
                </c:pt>
                <c:pt idx="2315">
                  <c:v>46310</c:v>
                </c:pt>
                <c:pt idx="2316">
                  <c:v>46330</c:v>
                </c:pt>
                <c:pt idx="2317">
                  <c:v>46350</c:v>
                </c:pt>
                <c:pt idx="2318">
                  <c:v>46370</c:v>
                </c:pt>
                <c:pt idx="2319">
                  <c:v>46390</c:v>
                </c:pt>
                <c:pt idx="2320">
                  <c:v>46410</c:v>
                </c:pt>
                <c:pt idx="2321">
                  <c:v>46430</c:v>
                </c:pt>
                <c:pt idx="2322">
                  <c:v>46450</c:v>
                </c:pt>
                <c:pt idx="2323">
                  <c:v>46470</c:v>
                </c:pt>
                <c:pt idx="2324">
                  <c:v>46490</c:v>
                </c:pt>
                <c:pt idx="2325">
                  <c:v>46510</c:v>
                </c:pt>
                <c:pt idx="2326">
                  <c:v>46530</c:v>
                </c:pt>
                <c:pt idx="2327">
                  <c:v>46550</c:v>
                </c:pt>
                <c:pt idx="2328">
                  <c:v>46570</c:v>
                </c:pt>
                <c:pt idx="2329">
                  <c:v>46590</c:v>
                </c:pt>
                <c:pt idx="2330">
                  <c:v>46610</c:v>
                </c:pt>
                <c:pt idx="2331">
                  <c:v>46630</c:v>
                </c:pt>
                <c:pt idx="2332">
                  <c:v>46650</c:v>
                </c:pt>
                <c:pt idx="2333">
                  <c:v>46670</c:v>
                </c:pt>
                <c:pt idx="2334">
                  <c:v>46690</c:v>
                </c:pt>
                <c:pt idx="2335">
                  <c:v>46710</c:v>
                </c:pt>
                <c:pt idx="2336">
                  <c:v>46730</c:v>
                </c:pt>
                <c:pt idx="2337">
                  <c:v>46750</c:v>
                </c:pt>
                <c:pt idx="2338">
                  <c:v>46770</c:v>
                </c:pt>
                <c:pt idx="2339">
                  <c:v>46790</c:v>
                </c:pt>
                <c:pt idx="2340">
                  <c:v>46810</c:v>
                </c:pt>
                <c:pt idx="2341">
                  <c:v>46830</c:v>
                </c:pt>
                <c:pt idx="2342">
                  <c:v>46850</c:v>
                </c:pt>
                <c:pt idx="2343">
                  <c:v>46870</c:v>
                </c:pt>
                <c:pt idx="2344">
                  <c:v>46890</c:v>
                </c:pt>
                <c:pt idx="2345">
                  <c:v>46910</c:v>
                </c:pt>
                <c:pt idx="2346">
                  <c:v>46930</c:v>
                </c:pt>
                <c:pt idx="2347">
                  <c:v>46950</c:v>
                </c:pt>
                <c:pt idx="2348">
                  <c:v>46970</c:v>
                </c:pt>
                <c:pt idx="2349">
                  <c:v>46990</c:v>
                </c:pt>
                <c:pt idx="2350">
                  <c:v>47010</c:v>
                </c:pt>
                <c:pt idx="2351">
                  <c:v>47030</c:v>
                </c:pt>
                <c:pt idx="2352">
                  <c:v>47050</c:v>
                </c:pt>
                <c:pt idx="2353">
                  <c:v>47070</c:v>
                </c:pt>
                <c:pt idx="2354">
                  <c:v>47090</c:v>
                </c:pt>
                <c:pt idx="2355">
                  <c:v>47110</c:v>
                </c:pt>
                <c:pt idx="2356">
                  <c:v>47130</c:v>
                </c:pt>
                <c:pt idx="2357">
                  <c:v>47150</c:v>
                </c:pt>
                <c:pt idx="2358">
                  <c:v>47170</c:v>
                </c:pt>
                <c:pt idx="2359">
                  <c:v>47190</c:v>
                </c:pt>
                <c:pt idx="2360">
                  <c:v>47210</c:v>
                </c:pt>
                <c:pt idx="2361">
                  <c:v>47230</c:v>
                </c:pt>
                <c:pt idx="2362">
                  <c:v>47250</c:v>
                </c:pt>
                <c:pt idx="2363">
                  <c:v>47270</c:v>
                </c:pt>
                <c:pt idx="2364">
                  <c:v>47290</c:v>
                </c:pt>
                <c:pt idx="2365">
                  <c:v>47310</c:v>
                </c:pt>
                <c:pt idx="2366">
                  <c:v>47330</c:v>
                </c:pt>
                <c:pt idx="2367">
                  <c:v>47350</c:v>
                </c:pt>
                <c:pt idx="2368">
                  <c:v>47370</c:v>
                </c:pt>
                <c:pt idx="2369">
                  <c:v>47390</c:v>
                </c:pt>
                <c:pt idx="2370">
                  <c:v>47410</c:v>
                </c:pt>
                <c:pt idx="2371">
                  <c:v>47430</c:v>
                </c:pt>
                <c:pt idx="2372">
                  <c:v>47450</c:v>
                </c:pt>
                <c:pt idx="2373">
                  <c:v>47470</c:v>
                </c:pt>
                <c:pt idx="2374">
                  <c:v>47490</c:v>
                </c:pt>
                <c:pt idx="2375">
                  <c:v>47510</c:v>
                </c:pt>
                <c:pt idx="2376">
                  <c:v>47530</c:v>
                </c:pt>
                <c:pt idx="2377">
                  <c:v>47550</c:v>
                </c:pt>
                <c:pt idx="2378">
                  <c:v>47570</c:v>
                </c:pt>
                <c:pt idx="2379">
                  <c:v>47590</c:v>
                </c:pt>
                <c:pt idx="2380">
                  <c:v>47610</c:v>
                </c:pt>
                <c:pt idx="2381">
                  <c:v>47630</c:v>
                </c:pt>
                <c:pt idx="2382">
                  <c:v>47650</c:v>
                </c:pt>
                <c:pt idx="2383">
                  <c:v>47670</c:v>
                </c:pt>
                <c:pt idx="2384">
                  <c:v>47690</c:v>
                </c:pt>
                <c:pt idx="2385">
                  <c:v>47710</c:v>
                </c:pt>
                <c:pt idx="2386">
                  <c:v>47730</c:v>
                </c:pt>
                <c:pt idx="2387">
                  <c:v>47750</c:v>
                </c:pt>
                <c:pt idx="2388">
                  <c:v>47770</c:v>
                </c:pt>
                <c:pt idx="2389">
                  <c:v>47790</c:v>
                </c:pt>
                <c:pt idx="2390">
                  <c:v>47810</c:v>
                </c:pt>
                <c:pt idx="2391">
                  <c:v>47830</c:v>
                </c:pt>
                <c:pt idx="2392">
                  <c:v>47850</c:v>
                </c:pt>
                <c:pt idx="2393">
                  <c:v>47870</c:v>
                </c:pt>
                <c:pt idx="2394">
                  <c:v>47890</c:v>
                </c:pt>
                <c:pt idx="2395">
                  <c:v>47910</c:v>
                </c:pt>
                <c:pt idx="2396">
                  <c:v>47930</c:v>
                </c:pt>
                <c:pt idx="2397">
                  <c:v>47950</c:v>
                </c:pt>
                <c:pt idx="2398">
                  <c:v>47970</c:v>
                </c:pt>
                <c:pt idx="2399">
                  <c:v>47990</c:v>
                </c:pt>
                <c:pt idx="2400">
                  <c:v>48010</c:v>
                </c:pt>
                <c:pt idx="2401">
                  <c:v>48030</c:v>
                </c:pt>
                <c:pt idx="2402">
                  <c:v>48050</c:v>
                </c:pt>
                <c:pt idx="2403">
                  <c:v>48070</c:v>
                </c:pt>
                <c:pt idx="2404">
                  <c:v>48090</c:v>
                </c:pt>
                <c:pt idx="2405">
                  <c:v>48110</c:v>
                </c:pt>
                <c:pt idx="2406">
                  <c:v>48130</c:v>
                </c:pt>
                <c:pt idx="2407">
                  <c:v>48150</c:v>
                </c:pt>
                <c:pt idx="2408">
                  <c:v>48170</c:v>
                </c:pt>
                <c:pt idx="2409">
                  <c:v>48190</c:v>
                </c:pt>
                <c:pt idx="2410">
                  <c:v>48210</c:v>
                </c:pt>
                <c:pt idx="2411">
                  <c:v>48230</c:v>
                </c:pt>
                <c:pt idx="2412">
                  <c:v>48250</c:v>
                </c:pt>
                <c:pt idx="2413">
                  <c:v>48270</c:v>
                </c:pt>
                <c:pt idx="2414">
                  <c:v>48290</c:v>
                </c:pt>
                <c:pt idx="2415">
                  <c:v>48310</c:v>
                </c:pt>
                <c:pt idx="2416">
                  <c:v>48330</c:v>
                </c:pt>
                <c:pt idx="2417">
                  <c:v>48350</c:v>
                </c:pt>
                <c:pt idx="2418">
                  <c:v>48370</c:v>
                </c:pt>
                <c:pt idx="2419">
                  <c:v>48390</c:v>
                </c:pt>
                <c:pt idx="2420">
                  <c:v>48410</c:v>
                </c:pt>
                <c:pt idx="2421">
                  <c:v>48430</c:v>
                </c:pt>
                <c:pt idx="2422">
                  <c:v>48450</c:v>
                </c:pt>
                <c:pt idx="2423">
                  <c:v>48470</c:v>
                </c:pt>
                <c:pt idx="2424">
                  <c:v>48490</c:v>
                </c:pt>
                <c:pt idx="2425">
                  <c:v>48510</c:v>
                </c:pt>
                <c:pt idx="2426">
                  <c:v>48530</c:v>
                </c:pt>
                <c:pt idx="2427">
                  <c:v>48550</c:v>
                </c:pt>
                <c:pt idx="2428">
                  <c:v>48570</c:v>
                </c:pt>
                <c:pt idx="2429">
                  <c:v>48590</c:v>
                </c:pt>
                <c:pt idx="2430">
                  <c:v>48610</c:v>
                </c:pt>
                <c:pt idx="2431">
                  <c:v>48630</c:v>
                </c:pt>
                <c:pt idx="2432">
                  <c:v>48650</c:v>
                </c:pt>
                <c:pt idx="2433">
                  <c:v>48670</c:v>
                </c:pt>
                <c:pt idx="2434">
                  <c:v>48690</c:v>
                </c:pt>
                <c:pt idx="2435">
                  <c:v>48710</c:v>
                </c:pt>
                <c:pt idx="2436">
                  <c:v>48730</c:v>
                </c:pt>
                <c:pt idx="2437">
                  <c:v>48750</c:v>
                </c:pt>
                <c:pt idx="2438">
                  <c:v>48770</c:v>
                </c:pt>
                <c:pt idx="2439">
                  <c:v>48790</c:v>
                </c:pt>
                <c:pt idx="2440">
                  <c:v>48810</c:v>
                </c:pt>
                <c:pt idx="2441">
                  <c:v>48830</c:v>
                </c:pt>
                <c:pt idx="2442">
                  <c:v>48850</c:v>
                </c:pt>
                <c:pt idx="2443">
                  <c:v>48870</c:v>
                </c:pt>
                <c:pt idx="2444">
                  <c:v>48890</c:v>
                </c:pt>
                <c:pt idx="2445">
                  <c:v>48910</c:v>
                </c:pt>
                <c:pt idx="2446">
                  <c:v>48930</c:v>
                </c:pt>
                <c:pt idx="2447">
                  <c:v>48950</c:v>
                </c:pt>
                <c:pt idx="2448">
                  <c:v>48970</c:v>
                </c:pt>
                <c:pt idx="2449">
                  <c:v>48990</c:v>
                </c:pt>
                <c:pt idx="2450">
                  <c:v>49010</c:v>
                </c:pt>
                <c:pt idx="2451">
                  <c:v>49030</c:v>
                </c:pt>
                <c:pt idx="2452">
                  <c:v>49050</c:v>
                </c:pt>
                <c:pt idx="2453">
                  <c:v>49070</c:v>
                </c:pt>
                <c:pt idx="2454">
                  <c:v>49090</c:v>
                </c:pt>
                <c:pt idx="2455">
                  <c:v>49110</c:v>
                </c:pt>
                <c:pt idx="2456">
                  <c:v>49130</c:v>
                </c:pt>
                <c:pt idx="2457">
                  <c:v>49150</c:v>
                </c:pt>
                <c:pt idx="2458">
                  <c:v>49170</c:v>
                </c:pt>
                <c:pt idx="2459">
                  <c:v>49190</c:v>
                </c:pt>
                <c:pt idx="2460">
                  <c:v>49210</c:v>
                </c:pt>
                <c:pt idx="2461">
                  <c:v>49230</c:v>
                </c:pt>
                <c:pt idx="2462">
                  <c:v>49250</c:v>
                </c:pt>
                <c:pt idx="2463">
                  <c:v>49270</c:v>
                </c:pt>
                <c:pt idx="2464">
                  <c:v>49290</c:v>
                </c:pt>
                <c:pt idx="2465">
                  <c:v>49310</c:v>
                </c:pt>
                <c:pt idx="2466">
                  <c:v>49330</c:v>
                </c:pt>
                <c:pt idx="2467">
                  <c:v>49350</c:v>
                </c:pt>
                <c:pt idx="2468">
                  <c:v>49370</c:v>
                </c:pt>
                <c:pt idx="2469">
                  <c:v>49390</c:v>
                </c:pt>
                <c:pt idx="2470">
                  <c:v>49410</c:v>
                </c:pt>
                <c:pt idx="2471">
                  <c:v>49430</c:v>
                </c:pt>
                <c:pt idx="2472">
                  <c:v>49450</c:v>
                </c:pt>
                <c:pt idx="2473">
                  <c:v>49470</c:v>
                </c:pt>
                <c:pt idx="2474">
                  <c:v>49490</c:v>
                </c:pt>
                <c:pt idx="2475">
                  <c:v>49510</c:v>
                </c:pt>
                <c:pt idx="2476">
                  <c:v>49530</c:v>
                </c:pt>
                <c:pt idx="2477">
                  <c:v>49550</c:v>
                </c:pt>
                <c:pt idx="2478">
                  <c:v>49570</c:v>
                </c:pt>
                <c:pt idx="2479">
                  <c:v>49590</c:v>
                </c:pt>
                <c:pt idx="2480">
                  <c:v>49610</c:v>
                </c:pt>
                <c:pt idx="2481">
                  <c:v>49630</c:v>
                </c:pt>
                <c:pt idx="2482">
                  <c:v>49650</c:v>
                </c:pt>
                <c:pt idx="2483">
                  <c:v>49670</c:v>
                </c:pt>
                <c:pt idx="2484">
                  <c:v>49690</c:v>
                </c:pt>
                <c:pt idx="2485">
                  <c:v>49710</c:v>
                </c:pt>
                <c:pt idx="2486">
                  <c:v>49730</c:v>
                </c:pt>
                <c:pt idx="2487">
                  <c:v>49750</c:v>
                </c:pt>
                <c:pt idx="2488">
                  <c:v>49770</c:v>
                </c:pt>
                <c:pt idx="2489">
                  <c:v>49790</c:v>
                </c:pt>
                <c:pt idx="2490">
                  <c:v>49810</c:v>
                </c:pt>
                <c:pt idx="2491">
                  <c:v>49830</c:v>
                </c:pt>
                <c:pt idx="2492">
                  <c:v>49850</c:v>
                </c:pt>
                <c:pt idx="2493">
                  <c:v>49870</c:v>
                </c:pt>
                <c:pt idx="2494">
                  <c:v>49890</c:v>
                </c:pt>
                <c:pt idx="2495">
                  <c:v>49910</c:v>
                </c:pt>
                <c:pt idx="2496">
                  <c:v>49930</c:v>
                </c:pt>
                <c:pt idx="2497">
                  <c:v>49950</c:v>
                </c:pt>
                <c:pt idx="2498">
                  <c:v>49970</c:v>
                </c:pt>
                <c:pt idx="2499">
                  <c:v>49990</c:v>
                </c:pt>
                <c:pt idx="2500">
                  <c:v>50010</c:v>
                </c:pt>
                <c:pt idx="2501">
                  <c:v>50030</c:v>
                </c:pt>
                <c:pt idx="2502">
                  <c:v>50050</c:v>
                </c:pt>
                <c:pt idx="2503">
                  <c:v>50070</c:v>
                </c:pt>
                <c:pt idx="2504">
                  <c:v>50090</c:v>
                </c:pt>
                <c:pt idx="2505">
                  <c:v>50110</c:v>
                </c:pt>
                <c:pt idx="2506">
                  <c:v>50130</c:v>
                </c:pt>
                <c:pt idx="2507">
                  <c:v>50150</c:v>
                </c:pt>
                <c:pt idx="2508">
                  <c:v>50170</c:v>
                </c:pt>
                <c:pt idx="2509">
                  <c:v>50190</c:v>
                </c:pt>
                <c:pt idx="2510">
                  <c:v>50210</c:v>
                </c:pt>
                <c:pt idx="2511">
                  <c:v>50230</c:v>
                </c:pt>
                <c:pt idx="2512">
                  <c:v>50250</c:v>
                </c:pt>
                <c:pt idx="2513">
                  <c:v>50270</c:v>
                </c:pt>
                <c:pt idx="2514">
                  <c:v>50290</c:v>
                </c:pt>
                <c:pt idx="2515">
                  <c:v>50310</c:v>
                </c:pt>
                <c:pt idx="2516">
                  <c:v>50330</c:v>
                </c:pt>
                <c:pt idx="2517">
                  <c:v>50350</c:v>
                </c:pt>
                <c:pt idx="2518">
                  <c:v>50370</c:v>
                </c:pt>
                <c:pt idx="2519">
                  <c:v>50390</c:v>
                </c:pt>
                <c:pt idx="2520">
                  <c:v>50410</c:v>
                </c:pt>
                <c:pt idx="2521">
                  <c:v>50430</c:v>
                </c:pt>
                <c:pt idx="2522">
                  <c:v>50450</c:v>
                </c:pt>
                <c:pt idx="2523">
                  <c:v>50470</c:v>
                </c:pt>
                <c:pt idx="2524">
                  <c:v>50490</c:v>
                </c:pt>
                <c:pt idx="2525">
                  <c:v>50510</c:v>
                </c:pt>
                <c:pt idx="2526">
                  <c:v>50530</c:v>
                </c:pt>
                <c:pt idx="2527">
                  <c:v>50550</c:v>
                </c:pt>
                <c:pt idx="2528">
                  <c:v>50570</c:v>
                </c:pt>
                <c:pt idx="2529">
                  <c:v>50590</c:v>
                </c:pt>
                <c:pt idx="2530">
                  <c:v>50610</c:v>
                </c:pt>
                <c:pt idx="2531">
                  <c:v>50630</c:v>
                </c:pt>
                <c:pt idx="2532">
                  <c:v>50650</c:v>
                </c:pt>
                <c:pt idx="2533">
                  <c:v>50670</c:v>
                </c:pt>
                <c:pt idx="2534">
                  <c:v>50690</c:v>
                </c:pt>
                <c:pt idx="2535">
                  <c:v>50710</c:v>
                </c:pt>
                <c:pt idx="2536">
                  <c:v>50730</c:v>
                </c:pt>
                <c:pt idx="2537">
                  <c:v>50750</c:v>
                </c:pt>
                <c:pt idx="2538">
                  <c:v>50770</c:v>
                </c:pt>
                <c:pt idx="2539">
                  <c:v>50790</c:v>
                </c:pt>
                <c:pt idx="2540">
                  <c:v>50810</c:v>
                </c:pt>
                <c:pt idx="2541">
                  <c:v>50830</c:v>
                </c:pt>
                <c:pt idx="2542">
                  <c:v>50850</c:v>
                </c:pt>
                <c:pt idx="2543">
                  <c:v>50870</c:v>
                </c:pt>
                <c:pt idx="2544">
                  <c:v>50890</c:v>
                </c:pt>
                <c:pt idx="2545">
                  <c:v>50910</c:v>
                </c:pt>
                <c:pt idx="2546">
                  <c:v>50930</c:v>
                </c:pt>
                <c:pt idx="2547">
                  <c:v>50950</c:v>
                </c:pt>
                <c:pt idx="2548">
                  <c:v>50970</c:v>
                </c:pt>
                <c:pt idx="2549">
                  <c:v>50990</c:v>
                </c:pt>
                <c:pt idx="2550">
                  <c:v>51010</c:v>
                </c:pt>
                <c:pt idx="2551">
                  <c:v>51030</c:v>
                </c:pt>
                <c:pt idx="2552">
                  <c:v>51050</c:v>
                </c:pt>
                <c:pt idx="2553">
                  <c:v>51070</c:v>
                </c:pt>
                <c:pt idx="2554">
                  <c:v>51090</c:v>
                </c:pt>
                <c:pt idx="2555">
                  <c:v>51110</c:v>
                </c:pt>
                <c:pt idx="2556">
                  <c:v>51130</c:v>
                </c:pt>
                <c:pt idx="2557">
                  <c:v>51150</c:v>
                </c:pt>
                <c:pt idx="2558">
                  <c:v>51170</c:v>
                </c:pt>
                <c:pt idx="2559">
                  <c:v>51190</c:v>
                </c:pt>
                <c:pt idx="2560">
                  <c:v>51210</c:v>
                </c:pt>
                <c:pt idx="2561">
                  <c:v>51230</c:v>
                </c:pt>
                <c:pt idx="2562">
                  <c:v>51250</c:v>
                </c:pt>
                <c:pt idx="2563">
                  <c:v>51270</c:v>
                </c:pt>
                <c:pt idx="2564">
                  <c:v>51290</c:v>
                </c:pt>
                <c:pt idx="2565">
                  <c:v>51310</c:v>
                </c:pt>
                <c:pt idx="2566">
                  <c:v>51330</c:v>
                </c:pt>
                <c:pt idx="2567">
                  <c:v>51350</c:v>
                </c:pt>
                <c:pt idx="2568">
                  <c:v>51370</c:v>
                </c:pt>
                <c:pt idx="2569">
                  <c:v>51390</c:v>
                </c:pt>
                <c:pt idx="2570">
                  <c:v>51410</c:v>
                </c:pt>
                <c:pt idx="2571">
                  <c:v>51430</c:v>
                </c:pt>
                <c:pt idx="2572">
                  <c:v>51450</c:v>
                </c:pt>
                <c:pt idx="2573">
                  <c:v>51470</c:v>
                </c:pt>
                <c:pt idx="2574">
                  <c:v>51490</c:v>
                </c:pt>
                <c:pt idx="2575">
                  <c:v>51510</c:v>
                </c:pt>
                <c:pt idx="2576">
                  <c:v>51530</c:v>
                </c:pt>
                <c:pt idx="2577">
                  <c:v>51550</c:v>
                </c:pt>
                <c:pt idx="2578">
                  <c:v>51570</c:v>
                </c:pt>
                <c:pt idx="2579">
                  <c:v>51590</c:v>
                </c:pt>
                <c:pt idx="2580">
                  <c:v>51610</c:v>
                </c:pt>
                <c:pt idx="2581">
                  <c:v>51630</c:v>
                </c:pt>
                <c:pt idx="2582">
                  <c:v>51650</c:v>
                </c:pt>
                <c:pt idx="2583">
                  <c:v>51670</c:v>
                </c:pt>
                <c:pt idx="2584">
                  <c:v>51690</c:v>
                </c:pt>
                <c:pt idx="2585">
                  <c:v>51710</c:v>
                </c:pt>
                <c:pt idx="2586">
                  <c:v>51730</c:v>
                </c:pt>
                <c:pt idx="2587">
                  <c:v>51750</c:v>
                </c:pt>
                <c:pt idx="2588">
                  <c:v>51770</c:v>
                </c:pt>
                <c:pt idx="2589">
                  <c:v>51790</c:v>
                </c:pt>
                <c:pt idx="2590">
                  <c:v>51810</c:v>
                </c:pt>
                <c:pt idx="2591">
                  <c:v>51830</c:v>
                </c:pt>
                <c:pt idx="2592">
                  <c:v>51850</c:v>
                </c:pt>
                <c:pt idx="2593">
                  <c:v>51870</c:v>
                </c:pt>
                <c:pt idx="2594">
                  <c:v>51890</c:v>
                </c:pt>
                <c:pt idx="2595">
                  <c:v>51910</c:v>
                </c:pt>
                <c:pt idx="2596">
                  <c:v>51930</c:v>
                </c:pt>
                <c:pt idx="2597">
                  <c:v>51950</c:v>
                </c:pt>
                <c:pt idx="2598">
                  <c:v>51970</c:v>
                </c:pt>
                <c:pt idx="2599">
                  <c:v>51990</c:v>
                </c:pt>
                <c:pt idx="2600">
                  <c:v>52010</c:v>
                </c:pt>
                <c:pt idx="2601">
                  <c:v>52030</c:v>
                </c:pt>
                <c:pt idx="2602">
                  <c:v>52050</c:v>
                </c:pt>
                <c:pt idx="2603">
                  <c:v>52070</c:v>
                </c:pt>
                <c:pt idx="2604">
                  <c:v>52090</c:v>
                </c:pt>
                <c:pt idx="2605">
                  <c:v>52110</c:v>
                </c:pt>
                <c:pt idx="2606">
                  <c:v>52130</c:v>
                </c:pt>
                <c:pt idx="2607">
                  <c:v>52150</c:v>
                </c:pt>
                <c:pt idx="2608">
                  <c:v>52170</c:v>
                </c:pt>
                <c:pt idx="2609">
                  <c:v>52190</c:v>
                </c:pt>
                <c:pt idx="2610">
                  <c:v>52210</c:v>
                </c:pt>
                <c:pt idx="2611">
                  <c:v>52230</c:v>
                </c:pt>
                <c:pt idx="2612">
                  <c:v>52250</c:v>
                </c:pt>
                <c:pt idx="2613">
                  <c:v>52270</c:v>
                </c:pt>
                <c:pt idx="2614">
                  <c:v>52290</c:v>
                </c:pt>
                <c:pt idx="2615">
                  <c:v>52310</c:v>
                </c:pt>
                <c:pt idx="2616">
                  <c:v>52330</c:v>
                </c:pt>
                <c:pt idx="2617">
                  <c:v>52350</c:v>
                </c:pt>
                <c:pt idx="2618">
                  <c:v>52370</c:v>
                </c:pt>
                <c:pt idx="2619">
                  <c:v>52390</c:v>
                </c:pt>
                <c:pt idx="2620">
                  <c:v>52410</c:v>
                </c:pt>
                <c:pt idx="2621">
                  <c:v>52430</c:v>
                </c:pt>
                <c:pt idx="2622">
                  <c:v>52450</c:v>
                </c:pt>
                <c:pt idx="2623">
                  <c:v>52470</c:v>
                </c:pt>
                <c:pt idx="2624">
                  <c:v>52490</c:v>
                </c:pt>
                <c:pt idx="2625">
                  <c:v>52510</c:v>
                </c:pt>
                <c:pt idx="2626">
                  <c:v>52530</c:v>
                </c:pt>
                <c:pt idx="2627">
                  <c:v>52550</c:v>
                </c:pt>
                <c:pt idx="2628">
                  <c:v>52570</c:v>
                </c:pt>
                <c:pt idx="2629">
                  <c:v>52590</c:v>
                </c:pt>
                <c:pt idx="2630">
                  <c:v>52610</c:v>
                </c:pt>
                <c:pt idx="2631">
                  <c:v>52630</c:v>
                </c:pt>
                <c:pt idx="2632">
                  <c:v>52650</c:v>
                </c:pt>
                <c:pt idx="2633">
                  <c:v>52670</c:v>
                </c:pt>
                <c:pt idx="2634">
                  <c:v>52690</c:v>
                </c:pt>
                <c:pt idx="2635">
                  <c:v>52710</c:v>
                </c:pt>
                <c:pt idx="2636">
                  <c:v>52730</c:v>
                </c:pt>
                <c:pt idx="2637">
                  <c:v>52750</c:v>
                </c:pt>
                <c:pt idx="2638">
                  <c:v>52770</c:v>
                </c:pt>
                <c:pt idx="2639">
                  <c:v>52790</c:v>
                </c:pt>
                <c:pt idx="2640">
                  <c:v>52810</c:v>
                </c:pt>
                <c:pt idx="2641">
                  <c:v>52830</c:v>
                </c:pt>
                <c:pt idx="2642">
                  <c:v>52850</c:v>
                </c:pt>
                <c:pt idx="2643">
                  <c:v>52870</c:v>
                </c:pt>
                <c:pt idx="2644">
                  <c:v>52890</c:v>
                </c:pt>
                <c:pt idx="2645">
                  <c:v>52910</c:v>
                </c:pt>
                <c:pt idx="2646">
                  <c:v>52930</c:v>
                </c:pt>
                <c:pt idx="2647">
                  <c:v>52950</c:v>
                </c:pt>
                <c:pt idx="2648">
                  <c:v>52970</c:v>
                </c:pt>
                <c:pt idx="2649">
                  <c:v>52990</c:v>
                </c:pt>
                <c:pt idx="2650">
                  <c:v>53010</c:v>
                </c:pt>
                <c:pt idx="2651">
                  <c:v>53030</c:v>
                </c:pt>
                <c:pt idx="2652">
                  <c:v>53050</c:v>
                </c:pt>
                <c:pt idx="2653">
                  <c:v>53070</c:v>
                </c:pt>
                <c:pt idx="2654">
                  <c:v>53090</c:v>
                </c:pt>
                <c:pt idx="2655">
                  <c:v>53110</c:v>
                </c:pt>
                <c:pt idx="2656">
                  <c:v>53130</c:v>
                </c:pt>
                <c:pt idx="2657">
                  <c:v>53150</c:v>
                </c:pt>
                <c:pt idx="2658">
                  <c:v>53170</c:v>
                </c:pt>
                <c:pt idx="2659">
                  <c:v>53190</c:v>
                </c:pt>
                <c:pt idx="2660">
                  <c:v>53210</c:v>
                </c:pt>
                <c:pt idx="2661">
                  <c:v>53230</c:v>
                </c:pt>
                <c:pt idx="2662">
                  <c:v>53250</c:v>
                </c:pt>
                <c:pt idx="2663">
                  <c:v>53270</c:v>
                </c:pt>
                <c:pt idx="2664">
                  <c:v>53290</c:v>
                </c:pt>
                <c:pt idx="2665">
                  <c:v>53310</c:v>
                </c:pt>
                <c:pt idx="2666">
                  <c:v>53330</c:v>
                </c:pt>
                <c:pt idx="2667">
                  <c:v>53350</c:v>
                </c:pt>
                <c:pt idx="2668">
                  <c:v>53370</c:v>
                </c:pt>
                <c:pt idx="2669">
                  <c:v>53390</c:v>
                </c:pt>
                <c:pt idx="2670">
                  <c:v>53410</c:v>
                </c:pt>
                <c:pt idx="2671">
                  <c:v>53430</c:v>
                </c:pt>
                <c:pt idx="2672">
                  <c:v>53450</c:v>
                </c:pt>
                <c:pt idx="2673">
                  <c:v>53470</c:v>
                </c:pt>
                <c:pt idx="2674">
                  <c:v>53490</c:v>
                </c:pt>
                <c:pt idx="2675">
                  <c:v>53510</c:v>
                </c:pt>
                <c:pt idx="2676">
                  <c:v>53530</c:v>
                </c:pt>
                <c:pt idx="2677">
                  <c:v>53550</c:v>
                </c:pt>
                <c:pt idx="2678">
                  <c:v>53570</c:v>
                </c:pt>
                <c:pt idx="2679">
                  <c:v>53590</c:v>
                </c:pt>
                <c:pt idx="2680">
                  <c:v>53610</c:v>
                </c:pt>
                <c:pt idx="2681">
                  <c:v>53630</c:v>
                </c:pt>
                <c:pt idx="2682">
                  <c:v>53650</c:v>
                </c:pt>
                <c:pt idx="2683">
                  <c:v>53670</c:v>
                </c:pt>
                <c:pt idx="2684">
                  <c:v>53690</c:v>
                </c:pt>
                <c:pt idx="2685">
                  <c:v>53710</c:v>
                </c:pt>
                <c:pt idx="2686">
                  <c:v>53730</c:v>
                </c:pt>
                <c:pt idx="2687">
                  <c:v>53750</c:v>
                </c:pt>
                <c:pt idx="2688">
                  <c:v>53770</c:v>
                </c:pt>
                <c:pt idx="2689">
                  <c:v>53790</c:v>
                </c:pt>
                <c:pt idx="2690">
                  <c:v>53810</c:v>
                </c:pt>
                <c:pt idx="2691">
                  <c:v>53830</c:v>
                </c:pt>
                <c:pt idx="2692">
                  <c:v>53850</c:v>
                </c:pt>
                <c:pt idx="2693">
                  <c:v>53870</c:v>
                </c:pt>
                <c:pt idx="2694">
                  <c:v>53890</c:v>
                </c:pt>
                <c:pt idx="2695">
                  <c:v>53910</c:v>
                </c:pt>
                <c:pt idx="2696">
                  <c:v>53930</c:v>
                </c:pt>
                <c:pt idx="2697">
                  <c:v>53950</c:v>
                </c:pt>
                <c:pt idx="2698">
                  <c:v>53970</c:v>
                </c:pt>
                <c:pt idx="2699">
                  <c:v>53990</c:v>
                </c:pt>
                <c:pt idx="2700">
                  <c:v>54010</c:v>
                </c:pt>
                <c:pt idx="2701">
                  <c:v>54030</c:v>
                </c:pt>
                <c:pt idx="2702">
                  <c:v>54050</c:v>
                </c:pt>
                <c:pt idx="2703">
                  <c:v>54070</c:v>
                </c:pt>
                <c:pt idx="2704">
                  <c:v>54090</c:v>
                </c:pt>
                <c:pt idx="2705">
                  <c:v>54110</c:v>
                </c:pt>
                <c:pt idx="2706">
                  <c:v>54130</c:v>
                </c:pt>
                <c:pt idx="2707">
                  <c:v>54150</c:v>
                </c:pt>
                <c:pt idx="2708">
                  <c:v>54170</c:v>
                </c:pt>
                <c:pt idx="2709">
                  <c:v>54190</c:v>
                </c:pt>
                <c:pt idx="2710">
                  <c:v>54210</c:v>
                </c:pt>
                <c:pt idx="2711">
                  <c:v>54230</c:v>
                </c:pt>
                <c:pt idx="2712">
                  <c:v>54250</c:v>
                </c:pt>
                <c:pt idx="2713">
                  <c:v>54270</c:v>
                </c:pt>
                <c:pt idx="2714">
                  <c:v>54290</c:v>
                </c:pt>
                <c:pt idx="2715">
                  <c:v>54310</c:v>
                </c:pt>
                <c:pt idx="2716">
                  <c:v>54330</c:v>
                </c:pt>
                <c:pt idx="2717">
                  <c:v>54350</c:v>
                </c:pt>
                <c:pt idx="2718">
                  <c:v>54370</c:v>
                </c:pt>
                <c:pt idx="2719">
                  <c:v>54390</c:v>
                </c:pt>
                <c:pt idx="2720">
                  <c:v>54410</c:v>
                </c:pt>
                <c:pt idx="2721">
                  <c:v>54430</c:v>
                </c:pt>
                <c:pt idx="2722">
                  <c:v>54450</c:v>
                </c:pt>
                <c:pt idx="2723">
                  <c:v>54470</c:v>
                </c:pt>
                <c:pt idx="2724">
                  <c:v>54490</c:v>
                </c:pt>
                <c:pt idx="2725">
                  <c:v>54510</c:v>
                </c:pt>
                <c:pt idx="2726">
                  <c:v>54530</c:v>
                </c:pt>
                <c:pt idx="2727">
                  <c:v>54550</c:v>
                </c:pt>
                <c:pt idx="2728">
                  <c:v>54570</c:v>
                </c:pt>
                <c:pt idx="2729">
                  <c:v>54590</c:v>
                </c:pt>
                <c:pt idx="2730">
                  <c:v>54610</c:v>
                </c:pt>
                <c:pt idx="2731">
                  <c:v>54630</c:v>
                </c:pt>
                <c:pt idx="2732">
                  <c:v>54650</c:v>
                </c:pt>
                <c:pt idx="2733">
                  <c:v>54670</c:v>
                </c:pt>
                <c:pt idx="2734">
                  <c:v>54690</c:v>
                </c:pt>
                <c:pt idx="2735">
                  <c:v>54710</c:v>
                </c:pt>
                <c:pt idx="2736">
                  <c:v>54730</c:v>
                </c:pt>
                <c:pt idx="2737">
                  <c:v>54750</c:v>
                </c:pt>
                <c:pt idx="2738">
                  <c:v>54770</c:v>
                </c:pt>
                <c:pt idx="2739">
                  <c:v>54790</c:v>
                </c:pt>
                <c:pt idx="2740">
                  <c:v>54810</c:v>
                </c:pt>
                <c:pt idx="2741">
                  <c:v>54830</c:v>
                </c:pt>
                <c:pt idx="2742">
                  <c:v>54850</c:v>
                </c:pt>
                <c:pt idx="2743">
                  <c:v>54870</c:v>
                </c:pt>
                <c:pt idx="2744">
                  <c:v>54890</c:v>
                </c:pt>
                <c:pt idx="2745">
                  <c:v>54910</c:v>
                </c:pt>
                <c:pt idx="2746">
                  <c:v>54930</c:v>
                </c:pt>
                <c:pt idx="2747">
                  <c:v>54950</c:v>
                </c:pt>
                <c:pt idx="2748">
                  <c:v>54970</c:v>
                </c:pt>
                <c:pt idx="2749">
                  <c:v>54990</c:v>
                </c:pt>
                <c:pt idx="2750">
                  <c:v>55010</c:v>
                </c:pt>
                <c:pt idx="2751">
                  <c:v>55030</c:v>
                </c:pt>
                <c:pt idx="2752">
                  <c:v>55050</c:v>
                </c:pt>
                <c:pt idx="2753">
                  <c:v>55070</c:v>
                </c:pt>
                <c:pt idx="2754">
                  <c:v>55090</c:v>
                </c:pt>
                <c:pt idx="2755">
                  <c:v>55110</c:v>
                </c:pt>
                <c:pt idx="2756">
                  <c:v>55130</c:v>
                </c:pt>
                <c:pt idx="2757">
                  <c:v>55150</c:v>
                </c:pt>
                <c:pt idx="2758">
                  <c:v>55170</c:v>
                </c:pt>
                <c:pt idx="2759">
                  <c:v>55190</c:v>
                </c:pt>
                <c:pt idx="2760">
                  <c:v>55210</c:v>
                </c:pt>
                <c:pt idx="2761">
                  <c:v>55230</c:v>
                </c:pt>
                <c:pt idx="2762">
                  <c:v>55250</c:v>
                </c:pt>
                <c:pt idx="2763">
                  <c:v>55270</c:v>
                </c:pt>
                <c:pt idx="2764">
                  <c:v>55290</c:v>
                </c:pt>
                <c:pt idx="2765">
                  <c:v>55310</c:v>
                </c:pt>
                <c:pt idx="2766">
                  <c:v>55330</c:v>
                </c:pt>
                <c:pt idx="2767">
                  <c:v>55350</c:v>
                </c:pt>
                <c:pt idx="2768">
                  <c:v>55370</c:v>
                </c:pt>
                <c:pt idx="2769">
                  <c:v>55390</c:v>
                </c:pt>
                <c:pt idx="2770">
                  <c:v>55410</c:v>
                </c:pt>
                <c:pt idx="2771">
                  <c:v>55430</c:v>
                </c:pt>
                <c:pt idx="2772">
                  <c:v>55450</c:v>
                </c:pt>
                <c:pt idx="2773">
                  <c:v>55470</c:v>
                </c:pt>
                <c:pt idx="2774">
                  <c:v>55490</c:v>
                </c:pt>
                <c:pt idx="2775">
                  <c:v>55510</c:v>
                </c:pt>
                <c:pt idx="2776">
                  <c:v>55530</c:v>
                </c:pt>
                <c:pt idx="2777">
                  <c:v>55550</c:v>
                </c:pt>
                <c:pt idx="2778">
                  <c:v>55570</c:v>
                </c:pt>
                <c:pt idx="2779">
                  <c:v>55590</c:v>
                </c:pt>
                <c:pt idx="2780">
                  <c:v>55610</c:v>
                </c:pt>
                <c:pt idx="2781">
                  <c:v>55630</c:v>
                </c:pt>
                <c:pt idx="2782">
                  <c:v>55650</c:v>
                </c:pt>
                <c:pt idx="2783">
                  <c:v>55670</c:v>
                </c:pt>
                <c:pt idx="2784">
                  <c:v>55690</c:v>
                </c:pt>
                <c:pt idx="2785">
                  <c:v>55710</c:v>
                </c:pt>
                <c:pt idx="2786">
                  <c:v>55730</c:v>
                </c:pt>
                <c:pt idx="2787">
                  <c:v>55750</c:v>
                </c:pt>
                <c:pt idx="2788">
                  <c:v>55770</c:v>
                </c:pt>
                <c:pt idx="2789">
                  <c:v>55790</c:v>
                </c:pt>
                <c:pt idx="2790">
                  <c:v>55810</c:v>
                </c:pt>
                <c:pt idx="2791">
                  <c:v>55830</c:v>
                </c:pt>
                <c:pt idx="2792">
                  <c:v>55850</c:v>
                </c:pt>
                <c:pt idx="2793">
                  <c:v>55870</c:v>
                </c:pt>
                <c:pt idx="2794">
                  <c:v>55890</c:v>
                </c:pt>
                <c:pt idx="2795">
                  <c:v>55910</c:v>
                </c:pt>
                <c:pt idx="2796">
                  <c:v>55930</c:v>
                </c:pt>
                <c:pt idx="2797">
                  <c:v>55950</c:v>
                </c:pt>
                <c:pt idx="2798">
                  <c:v>55970</c:v>
                </c:pt>
                <c:pt idx="2799">
                  <c:v>55990</c:v>
                </c:pt>
                <c:pt idx="2800">
                  <c:v>56010</c:v>
                </c:pt>
                <c:pt idx="2801">
                  <c:v>56030</c:v>
                </c:pt>
                <c:pt idx="2802">
                  <c:v>56050</c:v>
                </c:pt>
                <c:pt idx="2803">
                  <c:v>56070</c:v>
                </c:pt>
                <c:pt idx="2804">
                  <c:v>56090</c:v>
                </c:pt>
                <c:pt idx="2805">
                  <c:v>56110</c:v>
                </c:pt>
                <c:pt idx="2806">
                  <c:v>56130</c:v>
                </c:pt>
                <c:pt idx="2807">
                  <c:v>56150</c:v>
                </c:pt>
                <c:pt idx="2808">
                  <c:v>56170</c:v>
                </c:pt>
                <c:pt idx="2809">
                  <c:v>56190</c:v>
                </c:pt>
                <c:pt idx="2810">
                  <c:v>56210</c:v>
                </c:pt>
                <c:pt idx="2811">
                  <c:v>56230</c:v>
                </c:pt>
                <c:pt idx="2812">
                  <c:v>56250</c:v>
                </c:pt>
                <c:pt idx="2813">
                  <c:v>56270</c:v>
                </c:pt>
                <c:pt idx="2814">
                  <c:v>56290</c:v>
                </c:pt>
                <c:pt idx="2815">
                  <c:v>56310</c:v>
                </c:pt>
                <c:pt idx="2816">
                  <c:v>56330</c:v>
                </c:pt>
                <c:pt idx="2817">
                  <c:v>56350</c:v>
                </c:pt>
                <c:pt idx="2818">
                  <c:v>56370</c:v>
                </c:pt>
                <c:pt idx="2819">
                  <c:v>56390</c:v>
                </c:pt>
                <c:pt idx="2820">
                  <c:v>56410</c:v>
                </c:pt>
                <c:pt idx="2821">
                  <c:v>56430</c:v>
                </c:pt>
                <c:pt idx="2822">
                  <c:v>56450</c:v>
                </c:pt>
                <c:pt idx="2823">
                  <c:v>56470</c:v>
                </c:pt>
                <c:pt idx="2824">
                  <c:v>56490</c:v>
                </c:pt>
                <c:pt idx="2825">
                  <c:v>56510</c:v>
                </c:pt>
                <c:pt idx="2826">
                  <c:v>56530</c:v>
                </c:pt>
                <c:pt idx="2827">
                  <c:v>56550</c:v>
                </c:pt>
                <c:pt idx="2828">
                  <c:v>56570</c:v>
                </c:pt>
                <c:pt idx="2829">
                  <c:v>56590</c:v>
                </c:pt>
                <c:pt idx="2830">
                  <c:v>56610</c:v>
                </c:pt>
                <c:pt idx="2831">
                  <c:v>56630</c:v>
                </c:pt>
                <c:pt idx="2832">
                  <c:v>56650</c:v>
                </c:pt>
                <c:pt idx="2833">
                  <c:v>56670</c:v>
                </c:pt>
                <c:pt idx="2834">
                  <c:v>56690</c:v>
                </c:pt>
                <c:pt idx="2835">
                  <c:v>56710</c:v>
                </c:pt>
                <c:pt idx="2836">
                  <c:v>56730</c:v>
                </c:pt>
                <c:pt idx="2837">
                  <c:v>56750</c:v>
                </c:pt>
                <c:pt idx="2838">
                  <c:v>56770</c:v>
                </c:pt>
                <c:pt idx="2839">
                  <c:v>56790</c:v>
                </c:pt>
                <c:pt idx="2840">
                  <c:v>56810</c:v>
                </c:pt>
                <c:pt idx="2841">
                  <c:v>56830</c:v>
                </c:pt>
                <c:pt idx="2842">
                  <c:v>56850</c:v>
                </c:pt>
                <c:pt idx="2843">
                  <c:v>56870</c:v>
                </c:pt>
                <c:pt idx="2844">
                  <c:v>56890</c:v>
                </c:pt>
                <c:pt idx="2845">
                  <c:v>56910</c:v>
                </c:pt>
                <c:pt idx="2846">
                  <c:v>56930</c:v>
                </c:pt>
                <c:pt idx="2847">
                  <c:v>56950</c:v>
                </c:pt>
                <c:pt idx="2848">
                  <c:v>56970</c:v>
                </c:pt>
                <c:pt idx="2849">
                  <c:v>56990</c:v>
                </c:pt>
                <c:pt idx="2850">
                  <c:v>57010</c:v>
                </c:pt>
                <c:pt idx="2851">
                  <c:v>57030</c:v>
                </c:pt>
                <c:pt idx="2852">
                  <c:v>57050</c:v>
                </c:pt>
                <c:pt idx="2853">
                  <c:v>57070</c:v>
                </c:pt>
                <c:pt idx="2854">
                  <c:v>57090</c:v>
                </c:pt>
                <c:pt idx="2855">
                  <c:v>57110</c:v>
                </c:pt>
                <c:pt idx="2856">
                  <c:v>57130</c:v>
                </c:pt>
                <c:pt idx="2857">
                  <c:v>57150</c:v>
                </c:pt>
                <c:pt idx="2858">
                  <c:v>57170</c:v>
                </c:pt>
                <c:pt idx="2859">
                  <c:v>57190</c:v>
                </c:pt>
                <c:pt idx="2860">
                  <c:v>57210</c:v>
                </c:pt>
                <c:pt idx="2861">
                  <c:v>57230</c:v>
                </c:pt>
                <c:pt idx="2862">
                  <c:v>57250</c:v>
                </c:pt>
                <c:pt idx="2863">
                  <c:v>57270</c:v>
                </c:pt>
                <c:pt idx="2864">
                  <c:v>57290</c:v>
                </c:pt>
                <c:pt idx="2865">
                  <c:v>57310</c:v>
                </c:pt>
                <c:pt idx="2866">
                  <c:v>57330</c:v>
                </c:pt>
                <c:pt idx="2867">
                  <c:v>57350</c:v>
                </c:pt>
                <c:pt idx="2868">
                  <c:v>57370</c:v>
                </c:pt>
                <c:pt idx="2869">
                  <c:v>57390</c:v>
                </c:pt>
                <c:pt idx="2870">
                  <c:v>57410</c:v>
                </c:pt>
                <c:pt idx="2871">
                  <c:v>57430</c:v>
                </c:pt>
                <c:pt idx="2872">
                  <c:v>57450</c:v>
                </c:pt>
                <c:pt idx="2873">
                  <c:v>57470</c:v>
                </c:pt>
                <c:pt idx="2874">
                  <c:v>57490</c:v>
                </c:pt>
                <c:pt idx="2875">
                  <c:v>57510</c:v>
                </c:pt>
                <c:pt idx="2876">
                  <c:v>57530</c:v>
                </c:pt>
                <c:pt idx="2877">
                  <c:v>57550</c:v>
                </c:pt>
                <c:pt idx="2878">
                  <c:v>57570</c:v>
                </c:pt>
                <c:pt idx="2879">
                  <c:v>57590</c:v>
                </c:pt>
                <c:pt idx="2880">
                  <c:v>57610</c:v>
                </c:pt>
                <c:pt idx="2881">
                  <c:v>57630</c:v>
                </c:pt>
                <c:pt idx="2882">
                  <c:v>57650</c:v>
                </c:pt>
                <c:pt idx="2883">
                  <c:v>57670</c:v>
                </c:pt>
                <c:pt idx="2884">
                  <c:v>57690</c:v>
                </c:pt>
                <c:pt idx="2885">
                  <c:v>57710</c:v>
                </c:pt>
                <c:pt idx="2886">
                  <c:v>57730</c:v>
                </c:pt>
                <c:pt idx="2887">
                  <c:v>57750</c:v>
                </c:pt>
                <c:pt idx="2888">
                  <c:v>57770</c:v>
                </c:pt>
                <c:pt idx="2889">
                  <c:v>57790</c:v>
                </c:pt>
                <c:pt idx="2890">
                  <c:v>57810</c:v>
                </c:pt>
                <c:pt idx="2891">
                  <c:v>57830</c:v>
                </c:pt>
                <c:pt idx="2892">
                  <c:v>57850</c:v>
                </c:pt>
                <c:pt idx="2893">
                  <c:v>57870</c:v>
                </c:pt>
                <c:pt idx="2894">
                  <c:v>57890</c:v>
                </c:pt>
                <c:pt idx="2895">
                  <c:v>57910</c:v>
                </c:pt>
                <c:pt idx="2896">
                  <c:v>57930</c:v>
                </c:pt>
                <c:pt idx="2897">
                  <c:v>57950</c:v>
                </c:pt>
                <c:pt idx="2898">
                  <c:v>57970</c:v>
                </c:pt>
                <c:pt idx="2899">
                  <c:v>57990</c:v>
                </c:pt>
                <c:pt idx="2900">
                  <c:v>58010</c:v>
                </c:pt>
                <c:pt idx="2901">
                  <c:v>58030</c:v>
                </c:pt>
                <c:pt idx="2902">
                  <c:v>58050</c:v>
                </c:pt>
                <c:pt idx="2903">
                  <c:v>58070</c:v>
                </c:pt>
                <c:pt idx="2904">
                  <c:v>58090</c:v>
                </c:pt>
                <c:pt idx="2905">
                  <c:v>58110</c:v>
                </c:pt>
                <c:pt idx="2906">
                  <c:v>58130</c:v>
                </c:pt>
                <c:pt idx="2907">
                  <c:v>58150</c:v>
                </c:pt>
                <c:pt idx="2908">
                  <c:v>58170</c:v>
                </c:pt>
                <c:pt idx="2909">
                  <c:v>58190</c:v>
                </c:pt>
                <c:pt idx="2910">
                  <c:v>58210</c:v>
                </c:pt>
                <c:pt idx="2911">
                  <c:v>58230</c:v>
                </c:pt>
                <c:pt idx="2912">
                  <c:v>58250</c:v>
                </c:pt>
                <c:pt idx="2913">
                  <c:v>58270</c:v>
                </c:pt>
                <c:pt idx="2914">
                  <c:v>58290</c:v>
                </c:pt>
                <c:pt idx="2915">
                  <c:v>58310</c:v>
                </c:pt>
                <c:pt idx="2916">
                  <c:v>58330</c:v>
                </c:pt>
                <c:pt idx="2917">
                  <c:v>58350</c:v>
                </c:pt>
                <c:pt idx="2918">
                  <c:v>58370</c:v>
                </c:pt>
                <c:pt idx="2919">
                  <c:v>58390</c:v>
                </c:pt>
                <c:pt idx="2920">
                  <c:v>58410</c:v>
                </c:pt>
                <c:pt idx="2921">
                  <c:v>58430</c:v>
                </c:pt>
                <c:pt idx="2922">
                  <c:v>58450</c:v>
                </c:pt>
                <c:pt idx="2923">
                  <c:v>58470</c:v>
                </c:pt>
                <c:pt idx="2924">
                  <c:v>58490</c:v>
                </c:pt>
                <c:pt idx="2925">
                  <c:v>58510</c:v>
                </c:pt>
                <c:pt idx="2926">
                  <c:v>58530</c:v>
                </c:pt>
                <c:pt idx="2927">
                  <c:v>58550</c:v>
                </c:pt>
                <c:pt idx="2928">
                  <c:v>58570</c:v>
                </c:pt>
                <c:pt idx="2929">
                  <c:v>58590</c:v>
                </c:pt>
                <c:pt idx="2930">
                  <c:v>58610</c:v>
                </c:pt>
                <c:pt idx="2931">
                  <c:v>58630</c:v>
                </c:pt>
                <c:pt idx="2932">
                  <c:v>58650</c:v>
                </c:pt>
                <c:pt idx="2933">
                  <c:v>58670</c:v>
                </c:pt>
                <c:pt idx="2934">
                  <c:v>58690</c:v>
                </c:pt>
                <c:pt idx="2935">
                  <c:v>58710</c:v>
                </c:pt>
                <c:pt idx="2936">
                  <c:v>58730</c:v>
                </c:pt>
                <c:pt idx="2937">
                  <c:v>58750</c:v>
                </c:pt>
                <c:pt idx="2938">
                  <c:v>58770</c:v>
                </c:pt>
                <c:pt idx="2939">
                  <c:v>58790</c:v>
                </c:pt>
                <c:pt idx="2940">
                  <c:v>58810</c:v>
                </c:pt>
                <c:pt idx="2941">
                  <c:v>58830</c:v>
                </c:pt>
                <c:pt idx="2942">
                  <c:v>58850</c:v>
                </c:pt>
                <c:pt idx="2943">
                  <c:v>58870</c:v>
                </c:pt>
                <c:pt idx="2944">
                  <c:v>58890</c:v>
                </c:pt>
                <c:pt idx="2945">
                  <c:v>58910</c:v>
                </c:pt>
                <c:pt idx="2946">
                  <c:v>58930</c:v>
                </c:pt>
                <c:pt idx="2947">
                  <c:v>58950</c:v>
                </c:pt>
                <c:pt idx="2948">
                  <c:v>58970</c:v>
                </c:pt>
                <c:pt idx="2949">
                  <c:v>58990</c:v>
                </c:pt>
                <c:pt idx="2950">
                  <c:v>59010</c:v>
                </c:pt>
                <c:pt idx="2951">
                  <c:v>59030</c:v>
                </c:pt>
                <c:pt idx="2952">
                  <c:v>59050</c:v>
                </c:pt>
                <c:pt idx="2953">
                  <c:v>59070</c:v>
                </c:pt>
                <c:pt idx="2954">
                  <c:v>59090</c:v>
                </c:pt>
                <c:pt idx="2955">
                  <c:v>59110</c:v>
                </c:pt>
                <c:pt idx="2956">
                  <c:v>59130</c:v>
                </c:pt>
                <c:pt idx="2957">
                  <c:v>59150</c:v>
                </c:pt>
                <c:pt idx="2958">
                  <c:v>59170</c:v>
                </c:pt>
                <c:pt idx="2959">
                  <c:v>59190</c:v>
                </c:pt>
                <c:pt idx="2960">
                  <c:v>59210</c:v>
                </c:pt>
                <c:pt idx="2961">
                  <c:v>59230</c:v>
                </c:pt>
                <c:pt idx="2962">
                  <c:v>59250</c:v>
                </c:pt>
                <c:pt idx="2963">
                  <c:v>59270</c:v>
                </c:pt>
                <c:pt idx="2964">
                  <c:v>59290</c:v>
                </c:pt>
                <c:pt idx="2965">
                  <c:v>59310</c:v>
                </c:pt>
                <c:pt idx="2966">
                  <c:v>59330</c:v>
                </c:pt>
                <c:pt idx="2967">
                  <c:v>59350</c:v>
                </c:pt>
                <c:pt idx="2968">
                  <c:v>59370</c:v>
                </c:pt>
                <c:pt idx="2969">
                  <c:v>59390</c:v>
                </c:pt>
                <c:pt idx="2970">
                  <c:v>59410</c:v>
                </c:pt>
                <c:pt idx="2971">
                  <c:v>59430</c:v>
                </c:pt>
                <c:pt idx="2972">
                  <c:v>59450</c:v>
                </c:pt>
                <c:pt idx="2973">
                  <c:v>59470</c:v>
                </c:pt>
                <c:pt idx="2974">
                  <c:v>59490</c:v>
                </c:pt>
                <c:pt idx="2975">
                  <c:v>59510</c:v>
                </c:pt>
                <c:pt idx="2976">
                  <c:v>59530</c:v>
                </c:pt>
                <c:pt idx="2977">
                  <c:v>59550</c:v>
                </c:pt>
                <c:pt idx="2978">
                  <c:v>59570</c:v>
                </c:pt>
                <c:pt idx="2979">
                  <c:v>59590</c:v>
                </c:pt>
                <c:pt idx="2980">
                  <c:v>59610</c:v>
                </c:pt>
                <c:pt idx="2981">
                  <c:v>59630</c:v>
                </c:pt>
                <c:pt idx="2982">
                  <c:v>59650</c:v>
                </c:pt>
                <c:pt idx="2983">
                  <c:v>59670</c:v>
                </c:pt>
                <c:pt idx="2984">
                  <c:v>59690</c:v>
                </c:pt>
                <c:pt idx="2985">
                  <c:v>59710</c:v>
                </c:pt>
                <c:pt idx="2986">
                  <c:v>59730</c:v>
                </c:pt>
                <c:pt idx="2987">
                  <c:v>59750</c:v>
                </c:pt>
                <c:pt idx="2988">
                  <c:v>59770</c:v>
                </c:pt>
                <c:pt idx="2989">
                  <c:v>59790</c:v>
                </c:pt>
                <c:pt idx="2990">
                  <c:v>59810</c:v>
                </c:pt>
                <c:pt idx="2991">
                  <c:v>59830</c:v>
                </c:pt>
                <c:pt idx="2992">
                  <c:v>59850</c:v>
                </c:pt>
                <c:pt idx="2993">
                  <c:v>59870</c:v>
                </c:pt>
                <c:pt idx="2994">
                  <c:v>59890</c:v>
                </c:pt>
                <c:pt idx="2995">
                  <c:v>59910</c:v>
                </c:pt>
                <c:pt idx="2996">
                  <c:v>59930</c:v>
                </c:pt>
                <c:pt idx="2997">
                  <c:v>59950</c:v>
                </c:pt>
                <c:pt idx="2998">
                  <c:v>59970</c:v>
                </c:pt>
                <c:pt idx="2999">
                  <c:v>59990</c:v>
                </c:pt>
                <c:pt idx="3000">
                  <c:v>60010</c:v>
                </c:pt>
                <c:pt idx="3001">
                  <c:v>60030</c:v>
                </c:pt>
                <c:pt idx="3002">
                  <c:v>60050</c:v>
                </c:pt>
                <c:pt idx="3003">
                  <c:v>60070</c:v>
                </c:pt>
                <c:pt idx="3004">
                  <c:v>60090</c:v>
                </c:pt>
                <c:pt idx="3005">
                  <c:v>60110</c:v>
                </c:pt>
                <c:pt idx="3006">
                  <c:v>60130</c:v>
                </c:pt>
                <c:pt idx="3007">
                  <c:v>60150</c:v>
                </c:pt>
                <c:pt idx="3008">
                  <c:v>60170</c:v>
                </c:pt>
                <c:pt idx="3009">
                  <c:v>60190</c:v>
                </c:pt>
                <c:pt idx="3010">
                  <c:v>60210</c:v>
                </c:pt>
                <c:pt idx="3011">
                  <c:v>60230</c:v>
                </c:pt>
                <c:pt idx="3012">
                  <c:v>60250</c:v>
                </c:pt>
                <c:pt idx="3013">
                  <c:v>60270</c:v>
                </c:pt>
                <c:pt idx="3014">
                  <c:v>60290</c:v>
                </c:pt>
                <c:pt idx="3015">
                  <c:v>60310</c:v>
                </c:pt>
                <c:pt idx="3016">
                  <c:v>60330</c:v>
                </c:pt>
                <c:pt idx="3017">
                  <c:v>60350</c:v>
                </c:pt>
                <c:pt idx="3018">
                  <c:v>60370</c:v>
                </c:pt>
                <c:pt idx="3019">
                  <c:v>60390</c:v>
                </c:pt>
                <c:pt idx="3020">
                  <c:v>60410</c:v>
                </c:pt>
                <c:pt idx="3021">
                  <c:v>60430</c:v>
                </c:pt>
                <c:pt idx="3022">
                  <c:v>60450</c:v>
                </c:pt>
                <c:pt idx="3023">
                  <c:v>60470</c:v>
                </c:pt>
                <c:pt idx="3024">
                  <c:v>60490</c:v>
                </c:pt>
                <c:pt idx="3025">
                  <c:v>60510</c:v>
                </c:pt>
                <c:pt idx="3026">
                  <c:v>60530</c:v>
                </c:pt>
                <c:pt idx="3027">
                  <c:v>60550</c:v>
                </c:pt>
                <c:pt idx="3028">
                  <c:v>60570</c:v>
                </c:pt>
                <c:pt idx="3029">
                  <c:v>60590</c:v>
                </c:pt>
                <c:pt idx="3030">
                  <c:v>60610</c:v>
                </c:pt>
                <c:pt idx="3031">
                  <c:v>60630</c:v>
                </c:pt>
                <c:pt idx="3032">
                  <c:v>60650</c:v>
                </c:pt>
                <c:pt idx="3033">
                  <c:v>60670</c:v>
                </c:pt>
                <c:pt idx="3034">
                  <c:v>60690</c:v>
                </c:pt>
                <c:pt idx="3035">
                  <c:v>60710</c:v>
                </c:pt>
                <c:pt idx="3036">
                  <c:v>60730</c:v>
                </c:pt>
                <c:pt idx="3037">
                  <c:v>60750</c:v>
                </c:pt>
                <c:pt idx="3038">
                  <c:v>60770</c:v>
                </c:pt>
                <c:pt idx="3039">
                  <c:v>60790</c:v>
                </c:pt>
                <c:pt idx="3040">
                  <c:v>60810</c:v>
                </c:pt>
                <c:pt idx="3041">
                  <c:v>60830</c:v>
                </c:pt>
                <c:pt idx="3042">
                  <c:v>60850</c:v>
                </c:pt>
                <c:pt idx="3043">
                  <c:v>60870</c:v>
                </c:pt>
                <c:pt idx="3044">
                  <c:v>60890</c:v>
                </c:pt>
                <c:pt idx="3045">
                  <c:v>60910</c:v>
                </c:pt>
                <c:pt idx="3046">
                  <c:v>60930</c:v>
                </c:pt>
                <c:pt idx="3047">
                  <c:v>60950</c:v>
                </c:pt>
                <c:pt idx="3048">
                  <c:v>60970</c:v>
                </c:pt>
                <c:pt idx="3049">
                  <c:v>60990</c:v>
                </c:pt>
                <c:pt idx="3050">
                  <c:v>61010</c:v>
                </c:pt>
                <c:pt idx="3051">
                  <c:v>61030</c:v>
                </c:pt>
                <c:pt idx="3052">
                  <c:v>61050</c:v>
                </c:pt>
                <c:pt idx="3053">
                  <c:v>61070</c:v>
                </c:pt>
                <c:pt idx="3054">
                  <c:v>61090</c:v>
                </c:pt>
                <c:pt idx="3055">
                  <c:v>61110</c:v>
                </c:pt>
                <c:pt idx="3056">
                  <c:v>61130</c:v>
                </c:pt>
                <c:pt idx="3057">
                  <c:v>61150</c:v>
                </c:pt>
                <c:pt idx="3058">
                  <c:v>61170</c:v>
                </c:pt>
                <c:pt idx="3059">
                  <c:v>61190</c:v>
                </c:pt>
                <c:pt idx="3060">
                  <c:v>61210</c:v>
                </c:pt>
                <c:pt idx="3061">
                  <c:v>61230</c:v>
                </c:pt>
                <c:pt idx="3062">
                  <c:v>61250</c:v>
                </c:pt>
                <c:pt idx="3063">
                  <c:v>61270</c:v>
                </c:pt>
                <c:pt idx="3064">
                  <c:v>61290</c:v>
                </c:pt>
                <c:pt idx="3065">
                  <c:v>61310</c:v>
                </c:pt>
                <c:pt idx="3066">
                  <c:v>61330</c:v>
                </c:pt>
                <c:pt idx="3067">
                  <c:v>61350</c:v>
                </c:pt>
                <c:pt idx="3068">
                  <c:v>61370</c:v>
                </c:pt>
                <c:pt idx="3069">
                  <c:v>61390</c:v>
                </c:pt>
                <c:pt idx="3070">
                  <c:v>61410</c:v>
                </c:pt>
                <c:pt idx="3071">
                  <c:v>61430</c:v>
                </c:pt>
                <c:pt idx="3072">
                  <c:v>61450</c:v>
                </c:pt>
                <c:pt idx="3073">
                  <c:v>61470</c:v>
                </c:pt>
                <c:pt idx="3074">
                  <c:v>61490</c:v>
                </c:pt>
                <c:pt idx="3075">
                  <c:v>61510</c:v>
                </c:pt>
                <c:pt idx="3076">
                  <c:v>61530</c:v>
                </c:pt>
                <c:pt idx="3077">
                  <c:v>61550</c:v>
                </c:pt>
                <c:pt idx="3078">
                  <c:v>61570</c:v>
                </c:pt>
                <c:pt idx="3079">
                  <c:v>61590</c:v>
                </c:pt>
                <c:pt idx="3080">
                  <c:v>61610</c:v>
                </c:pt>
                <c:pt idx="3081">
                  <c:v>61630</c:v>
                </c:pt>
                <c:pt idx="3082">
                  <c:v>61650</c:v>
                </c:pt>
                <c:pt idx="3083">
                  <c:v>61670</c:v>
                </c:pt>
                <c:pt idx="3084">
                  <c:v>61690</c:v>
                </c:pt>
                <c:pt idx="3085">
                  <c:v>61710</c:v>
                </c:pt>
                <c:pt idx="3086">
                  <c:v>61730</c:v>
                </c:pt>
                <c:pt idx="3087">
                  <c:v>61750</c:v>
                </c:pt>
                <c:pt idx="3088">
                  <c:v>61770</c:v>
                </c:pt>
                <c:pt idx="3089">
                  <c:v>61790</c:v>
                </c:pt>
                <c:pt idx="3090">
                  <c:v>61810</c:v>
                </c:pt>
                <c:pt idx="3091">
                  <c:v>61830</c:v>
                </c:pt>
                <c:pt idx="3092">
                  <c:v>61850</c:v>
                </c:pt>
                <c:pt idx="3093">
                  <c:v>61870</c:v>
                </c:pt>
                <c:pt idx="3094">
                  <c:v>61890</c:v>
                </c:pt>
                <c:pt idx="3095">
                  <c:v>61910</c:v>
                </c:pt>
                <c:pt idx="3096">
                  <c:v>61930</c:v>
                </c:pt>
                <c:pt idx="3097">
                  <c:v>61950</c:v>
                </c:pt>
                <c:pt idx="3098">
                  <c:v>61970</c:v>
                </c:pt>
                <c:pt idx="3099">
                  <c:v>61990</c:v>
                </c:pt>
                <c:pt idx="3100">
                  <c:v>62010</c:v>
                </c:pt>
                <c:pt idx="3101">
                  <c:v>62030</c:v>
                </c:pt>
                <c:pt idx="3102">
                  <c:v>62050</c:v>
                </c:pt>
                <c:pt idx="3103">
                  <c:v>62070</c:v>
                </c:pt>
                <c:pt idx="3104">
                  <c:v>62090</c:v>
                </c:pt>
                <c:pt idx="3105">
                  <c:v>62110</c:v>
                </c:pt>
                <c:pt idx="3106">
                  <c:v>62130</c:v>
                </c:pt>
                <c:pt idx="3107">
                  <c:v>62150</c:v>
                </c:pt>
                <c:pt idx="3108">
                  <c:v>62170</c:v>
                </c:pt>
                <c:pt idx="3109">
                  <c:v>62190</c:v>
                </c:pt>
                <c:pt idx="3110">
                  <c:v>62210</c:v>
                </c:pt>
                <c:pt idx="3111">
                  <c:v>62230</c:v>
                </c:pt>
                <c:pt idx="3112">
                  <c:v>62250</c:v>
                </c:pt>
                <c:pt idx="3113">
                  <c:v>62270</c:v>
                </c:pt>
                <c:pt idx="3114">
                  <c:v>62290</c:v>
                </c:pt>
                <c:pt idx="3115">
                  <c:v>62310</c:v>
                </c:pt>
                <c:pt idx="3116">
                  <c:v>62330</c:v>
                </c:pt>
                <c:pt idx="3117">
                  <c:v>62350</c:v>
                </c:pt>
                <c:pt idx="3118">
                  <c:v>62370</c:v>
                </c:pt>
                <c:pt idx="3119">
                  <c:v>62390</c:v>
                </c:pt>
                <c:pt idx="3120">
                  <c:v>62410</c:v>
                </c:pt>
                <c:pt idx="3121">
                  <c:v>62430</c:v>
                </c:pt>
                <c:pt idx="3122">
                  <c:v>62450</c:v>
                </c:pt>
                <c:pt idx="3123">
                  <c:v>62470</c:v>
                </c:pt>
                <c:pt idx="3124">
                  <c:v>62490</c:v>
                </c:pt>
                <c:pt idx="3125">
                  <c:v>62510</c:v>
                </c:pt>
                <c:pt idx="3126">
                  <c:v>62530</c:v>
                </c:pt>
                <c:pt idx="3127">
                  <c:v>62550</c:v>
                </c:pt>
                <c:pt idx="3128">
                  <c:v>62570</c:v>
                </c:pt>
                <c:pt idx="3129">
                  <c:v>62590</c:v>
                </c:pt>
                <c:pt idx="3130">
                  <c:v>62610</c:v>
                </c:pt>
                <c:pt idx="3131">
                  <c:v>62630</c:v>
                </c:pt>
                <c:pt idx="3132">
                  <c:v>62650</c:v>
                </c:pt>
                <c:pt idx="3133">
                  <c:v>62670</c:v>
                </c:pt>
                <c:pt idx="3134">
                  <c:v>62690</c:v>
                </c:pt>
                <c:pt idx="3135">
                  <c:v>62710</c:v>
                </c:pt>
                <c:pt idx="3136">
                  <c:v>62730</c:v>
                </c:pt>
                <c:pt idx="3137">
                  <c:v>62750</c:v>
                </c:pt>
                <c:pt idx="3138">
                  <c:v>62770</c:v>
                </c:pt>
                <c:pt idx="3139">
                  <c:v>62790</c:v>
                </c:pt>
                <c:pt idx="3140">
                  <c:v>62810</c:v>
                </c:pt>
                <c:pt idx="3141">
                  <c:v>62830</c:v>
                </c:pt>
                <c:pt idx="3142">
                  <c:v>62850</c:v>
                </c:pt>
                <c:pt idx="3143">
                  <c:v>62870</c:v>
                </c:pt>
                <c:pt idx="3144">
                  <c:v>62890</c:v>
                </c:pt>
                <c:pt idx="3145">
                  <c:v>62910</c:v>
                </c:pt>
                <c:pt idx="3146">
                  <c:v>62930</c:v>
                </c:pt>
                <c:pt idx="3147">
                  <c:v>62950</c:v>
                </c:pt>
                <c:pt idx="3148">
                  <c:v>62970</c:v>
                </c:pt>
                <c:pt idx="3149">
                  <c:v>62990</c:v>
                </c:pt>
                <c:pt idx="3150">
                  <c:v>63010</c:v>
                </c:pt>
                <c:pt idx="3151">
                  <c:v>63030</c:v>
                </c:pt>
                <c:pt idx="3152">
                  <c:v>63050</c:v>
                </c:pt>
                <c:pt idx="3153">
                  <c:v>63070</c:v>
                </c:pt>
                <c:pt idx="3154">
                  <c:v>63090</c:v>
                </c:pt>
                <c:pt idx="3155">
                  <c:v>63110</c:v>
                </c:pt>
                <c:pt idx="3156">
                  <c:v>63130</c:v>
                </c:pt>
                <c:pt idx="3157">
                  <c:v>63150</c:v>
                </c:pt>
                <c:pt idx="3158">
                  <c:v>63170</c:v>
                </c:pt>
                <c:pt idx="3159">
                  <c:v>63190</c:v>
                </c:pt>
                <c:pt idx="3160">
                  <c:v>63210</c:v>
                </c:pt>
                <c:pt idx="3161">
                  <c:v>63230</c:v>
                </c:pt>
                <c:pt idx="3162">
                  <c:v>63250</c:v>
                </c:pt>
                <c:pt idx="3163">
                  <c:v>63270</c:v>
                </c:pt>
                <c:pt idx="3164">
                  <c:v>63290</c:v>
                </c:pt>
                <c:pt idx="3165">
                  <c:v>63310</c:v>
                </c:pt>
                <c:pt idx="3166">
                  <c:v>63330</c:v>
                </c:pt>
                <c:pt idx="3167">
                  <c:v>63350</c:v>
                </c:pt>
                <c:pt idx="3168">
                  <c:v>63370</c:v>
                </c:pt>
                <c:pt idx="3169">
                  <c:v>63390</c:v>
                </c:pt>
                <c:pt idx="3170">
                  <c:v>63410</c:v>
                </c:pt>
                <c:pt idx="3171">
                  <c:v>63430</c:v>
                </c:pt>
                <c:pt idx="3172">
                  <c:v>63450</c:v>
                </c:pt>
                <c:pt idx="3173">
                  <c:v>63470</c:v>
                </c:pt>
                <c:pt idx="3174">
                  <c:v>63490</c:v>
                </c:pt>
                <c:pt idx="3175">
                  <c:v>63510</c:v>
                </c:pt>
                <c:pt idx="3176">
                  <c:v>63530</c:v>
                </c:pt>
                <c:pt idx="3177">
                  <c:v>63550</c:v>
                </c:pt>
                <c:pt idx="3178">
                  <c:v>63570</c:v>
                </c:pt>
                <c:pt idx="3179">
                  <c:v>63590</c:v>
                </c:pt>
                <c:pt idx="3180">
                  <c:v>63610</c:v>
                </c:pt>
                <c:pt idx="3181">
                  <c:v>63630</c:v>
                </c:pt>
                <c:pt idx="3182">
                  <c:v>63650</c:v>
                </c:pt>
                <c:pt idx="3183">
                  <c:v>63670</c:v>
                </c:pt>
                <c:pt idx="3184">
                  <c:v>63690</c:v>
                </c:pt>
                <c:pt idx="3185">
                  <c:v>63710</c:v>
                </c:pt>
                <c:pt idx="3186">
                  <c:v>63730</c:v>
                </c:pt>
                <c:pt idx="3187">
                  <c:v>63750</c:v>
                </c:pt>
                <c:pt idx="3188">
                  <c:v>63770</c:v>
                </c:pt>
                <c:pt idx="3189">
                  <c:v>63790</c:v>
                </c:pt>
                <c:pt idx="3190">
                  <c:v>63810</c:v>
                </c:pt>
                <c:pt idx="3191">
                  <c:v>63830</c:v>
                </c:pt>
                <c:pt idx="3192">
                  <c:v>63850</c:v>
                </c:pt>
                <c:pt idx="3193">
                  <c:v>63870</c:v>
                </c:pt>
                <c:pt idx="3194">
                  <c:v>63890</c:v>
                </c:pt>
                <c:pt idx="3195">
                  <c:v>63910</c:v>
                </c:pt>
                <c:pt idx="3196">
                  <c:v>63930</c:v>
                </c:pt>
                <c:pt idx="3197">
                  <c:v>63950</c:v>
                </c:pt>
                <c:pt idx="3198">
                  <c:v>63970</c:v>
                </c:pt>
                <c:pt idx="3199">
                  <c:v>63990</c:v>
                </c:pt>
                <c:pt idx="3200">
                  <c:v>64010</c:v>
                </c:pt>
                <c:pt idx="3201">
                  <c:v>64030</c:v>
                </c:pt>
                <c:pt idx="3202">
                  <c:v>64050</c:v>
                </c:pt>
                <c:pt idx="3203">
                  <c:v>64070</c:v>
                </c:pt>
                <c:pt idx="3204">
                  <c:v>64090</c:v>
                </c:pt>
                <c:pt idx="3205">
                  <c:v>64110</c:v>
                </c:pt>
                <c:pt idx="3206">
                  <c:v>64130</c:v>
                </c:pt>
                <c:pt idx="3207">
                  <c:v>64150</c:v>
                </c:pt>
                <c:pt idx="3208">
                  <c:v>64170</c:v>
                </c:pt>
                <c:pt idx="3209">
                  <c:v>64190</c:v>
                </c:pt>
                <c:pt idx="3210">
                  <c:v>64210</c:v>
                </c:pt>
                <c:pt idx="3211">
                  <c:v>64230</c:v>
                </c:pt>
                <c:pt idx="3212">
                  <c:v>64250</c:v>
                </c:pt>
                <c:pt idx="3213">
                  <c:v>64270</c:v>
                </c:pt>
                <c:pt idx="3214">
                  <c:v>64290</c:v>
                </c:pt>
                <c:pt idx="3215">
                  <c:v>64310</c:v>
                </c:pt>
                <c:pt idx="3216">
                  <c:v>64330</c:v>
                </c:pt>
                <c:pt idx="3217">
                  <c:v>64350</c:v>
                </c:pt>
                <c:pt idx="3218">
                  <c:v>64370</c:v>
                </c:pt>
                <c:pt idx="3219">
                  <c:v>64390</c:v>
                </c:pt>
                <c:pt idx="3220">
                  <c:v>64410</c:v>
                </c:pt>
                <c:pt idx="3221">
                  <c:v>64430</c:v>
                </c:pt>
                <c:pt idx="3222">
                  <c:v>64450</c:v>
                </c:pt>
                <c:pt idx="3223">
                  <c:v>64470</c:v>
                </c:pt>
                <c:pt idx="3224">
                  <c:v>64490</c:v>
                </c:pt>
                <c:pt idx="3225">
                  <c:v>64510</c:v>
                </c:pt>
                <c:pt idx="3226">
                  <c:v>64530</c:v>
                </c:pt>
                <c:pt idx="3227">
                  <c:v>64550</c:v>
                </c:pt>
                <c:pt idx="3228">
                  <c:v>64570</c:v>
                </c:pt>
                <c:pt idx="3229">
                  <c:v>64590</c:v>
                </c:pt>
                <c:pt idx="3230">
                  <c:v>64610</c:v>
                </c:pt>
                <c:pt idx="3231">
                  <c:v>64630</c:v>
                </c:pt>
                <c:pt idx="3232">
                  <c:v>64650</c:v>
                </c:pt>
                <c:pt idx="3233">
                  <c:v>64670</c:v>
                </c:pt>
                <c:pt idx="3234">
                  <c:v>64690</c:v>
                </c:pt>
                <c:pt idx="3235">
                  <c:v>64710</c:v>
                </c:pt>
                <c:pt idx="3236">
                  <c:v>64730</c:v>
                </c:pt>
                <c:pt idx="3237">
                  <c:v>64750</c:v>
                </c:pt>
                <c:pt idx="3238">
                  <c:v>64770</c:v>
                </c:pt>
                <c:pt idx="3239">
                  <c:v>64790</c:v>
                </c:pt>
                <c:pt idx="3240">
                  <c:v>64810</c:v>
                </c:pt>
                <c:pt idx="3241">
                  <c:v>64830</c:v>
                </c:pt>
                <c:pt idx="3242">
                  <c:v>64850</c:v>
                </c:pt>
                <c:pt idx="3243">
                  <c:v>64870</c:v>
                </c:pt>
                <c:pt idx="3244">
                  <c:v>64890</c:v>
                </c:pt>
                <c:pt idx="3245">
                  <c:v>64910</c:v>
                </c:pt>
                <c:pt idx="3246">
                  <c:v>64930</c:v>
                </c:pt>
                <c:pt idx="3247">
                  <c:v>64950</c:v>
                </c:pt>
                <c:pt idx="3248">
                  <c:v>64970</c:v>
                </c:pt>
                <c:pt idx="3249">
                  <c:v>64990</c:v>
                </c:pt>
                <c:pt idx="3250">
                  <c:v>65010</c:v>
                </c:pt>
                <c:pt idx="3251">
                  <c:v>65030</c:v>
                </c:pt>
                <c:pt idx="3252">
                  <c:v>65050</c:v>
                </c:pt>
                <c:pt idx="3253">
                  <c:v>65070</c:v>
                </c:pt>
                <c:pt idx="3254">
                  <c:v>65090</c:v>
                </c:pt>
                <c:pt idx="3255">
                  <c:v>65110</c:v>
                </c:pt>
                <c:pt idx="3256">
                  <c:v>65130</c:v>
                </c:pt>
                <c:pt idx="3257">
                  <c:v>65150</c:v>
                </c:pt>
                <c:pt idx="3258">
                  <c:v>65170</c:v>
                </c:pt>
                <c:pt idx="3259">
                  <c:v>65190</c:v>
                </c:pt>
                <c:pt idx="3260">
                  <c:v>65210</c:v>
                </c:pt>
                <c:pt idx="3261">
                  <c:v>65230</c:v>
                </c:pt>
                <c:pt idx="3262">
                  <c:v>65250</c:v>
                </c:pt>
                <c:pt idx="3263">
                  <c:v>65270</c:v>
                </c:pt>
                <c:pt idx="3264">
                  <c:v>65290</c:v>
                </c:pt>
                <c:pt idx="3265">
                  <c:v>65310</c:v>
                </c:pt>
                <c:pt idx="3266">
                  <c:v>65330</c:v>
                </c:pt>
                <c:pt idx="3267">
                  <c:v>65350</c:v>
                </c:pt>
                <c:pt idx="3268">
                  <c:v>65370</c:v>
                </c:pt>
                <c:pt idx="3269">
                  <c:v>65390</c:v>
                </c:pt>
                <c:pt idx="3270">
                  <c:v>65410</c:v>
                </c:pt>
                <c:pt idx="3271">
                  <c:v>65430</c:v>
                </c:pt>
                <c:pt idx="3272">
                  <c:v>65450</c:v>
                </c:pt>
                <c:pt idx="3273">
                  <c:v>65470</c:v>
                </c:pt>
                <c:pt idx="3274">
                  <c:v>65490</c:v>
                </c:pt>
                <c:pt idx="3275">
                  <c:v>65510</c:v>
                </c:pt>
                <c:pt idx="3276">
                  <c:v>65530</c:v>
                </c:pt>
                <c:pt idx="3277">
                  <c:v>65550</c:v>
                </c:pt>
                <c:pt idx="3278">
                  <c:v>65570</c:v>
                </c:pt>
                <c:pt idx="3279">
                  <c:v>65590</c:v>
                </c:pt>
                <c:pt idx="3280">
                  <c:v>65610</c:v>
                </c:pt>
                <c:pt idx="3281">
                  <c:v>65630</c:v>
                </c:pt>
                <c:pt idx="3282">
                  <c:v>65650</c:v>
                </c:pt>
                <c:pt idx="3283">
                  <c:v>65670</c:v>
                </c:pt>
                <c:pt idx="3284">
                  <c:v>65690</c:v>
                </c:pt>
                <c:pt idx="3285">
                  <c:v>65710</c:v>
                </c:pt>
                <c:pt idx="3286">
                  <c:v>65730</c:v>
                </c:pt>
                <c:pt idx="3287">
                  <c:v>65750</c:v>
                </c:pt>
                <c:pt idx="3288">
                  <c:v>65770</c:v>
                </c:pt>
                <c:pt idx="3289">
                  <c:v>65790</c:v>
                </c:pt>
                <c:pt idx="3290">
                  <c:v>65810</c:v>
                </c:pt>
                <c:pt idx="3291">
                  <c:v>65830</c:v>
                </c:pt>
                <c:pt idx="3292">
                  <c:v>65850</c:v>
                </c:pt>
                <c:pt idx="3293">
                  <c:v>65870</c:v>
                </c:pt>
                <c:pt idx="3294">
                  <c:v>65890</c:v>
                </c:pt>
                <c:pt idx="3295">
                  <c:v>65910</c:v>
                </c:pt>
                <c:pt idx="3296">
                  <c:v>65930</c:v>
                </c:pt>
                <c:pt idx="3297">
                  <c:v>65950</c:v>
                </c:pt>
                <c:pt idx="3298">
                  <c:v>65970</c:v>
                </c:pt>
                <c:pt idx="3299">
                  <c:v>65990</c:v>
                </c:pt>
                <c:pt idx="3300">
                  <c:v>66010</c:v>
                </c:pt>
                <c:pt idx="3301">
                  <c:v>66030</c:v>
                </c:pt>
                <c:pt idx="3302">
                  <c:v>66050</c:v>
                </c:pt>
                <c:pt idx="3303">
                  <c:v>66070</c:v>
                </c:pt>
                <c:pt idx="3304">
                  <c:v>66090</c:v>
                </c:pt>
                <c:pt idx="3305">
                  <c:v>66110</c:v>
                </c:pt>
                <c:pt idx="3306">
                  <c:v>66130</c:v>
                </c:pt>
                <c:pt idx="3307">
                  <c:v>66150</c:v>
                </c:pt>
                <c:pt idx="3308">
                  <c:v>66170</c:v>
                </c:pt>
                <c:pt idx="3309">
                  <c:v>66190</c:v>
                </c:pt>
                <c:pt idx="3310">
                  <c:v>66210</c:v>
                </c:pt>
                <c:pt idx="3311">
                  <c:v>66230</c:v>
                </c:pt>
                <c:pt idx="3312">
                  <c:v>66250</c:v>
                </c:pt>
                <c:pt idx="3313">
                  <c:v>66270</c:v>
                </c:pt>
                <c:pt idx="3314">
                  <c:v>66290</c:v>
                </c:pt>
                <c:pt idx="3315">
                  <c:v>66310</c:v>
                </c:pt>
                <c:pt idx="3316">
                  <c:v>66330</c:v>
                </c:pt>
                <c:pt idx="3317">
                  <c:v>66350</c:v>
                </c:pt>
                <c:pt idx="3318">
                  <c:v>66370</c:v>
                </c:pt>
                <c:pt idx="3319">
                  <c:v>66390</c:v>
                </c:pt>
                <c:pt idx="3320">
                  <c:v>66410</c:v>
                </c:pt>
                <c:pt idx="3321">
                  <c:v>66430</c:v>
                </c:pt>
                <c:pt idx="3322">
                  <c:v>66450</c:v>
                </c:pt>
                <c:pt idx="3323">
                  <c:v>66470</c:v>
                </c:pt>
                <c:pt idx="3324">
                  <c:v>66490</c:v>
                </c:pt>
                <c:pt idx="3325">
                  <c:v>66510</c:v>
                </c:pt>
                <c:pt idx="3326">
                  <c:v>66530</c:v>
                </c:pt>
                <c:pt idx="3327">
                  <c:v>66550</c:v>
                </c:pt>
                <c:pt idx="3328">
                  <c:v>66570</c:v>
                </c:pt>
                <c:pt idx="3329">
                  <c:v>66590</c:v>
                </c:pt>
                <c:pt idx="3330">
                  <c:v>66610</c:v>
                </c:pt>
                <c:pt idx="3331">
                  <c:v>66630</c:v>
                </c:pt>
                <c:pt idx="3332">
                  <c:v>66650</c:v>
                </c:pt>
                <c:pt idx="3333">
                  <c:v>66670</c:v>
                </c:pt>
                <c:pt idx="3334">
                  <c:v>66690</c:v>
                </c:pt>
                <c:pt idx="3335">
                  <c:v>66710</c:v>
                </c:pt>
                <c:pt idx="3336">
                  <c:v>66730</c:v>
                </c:pt>
                <c:pt idx="3337">
                  <c:v>66750</c:v>
                </c:pt>
                <c:pt idx="3338">
                  <c:v>66770</c:v>
                </c:pt>
                <c:pt idx="3339">
                  <c:v>66790</c:v>
                </c:pt>
                <c:pt idx="3340">
                  <c:v>66810</c:v>
                </c:pt>
                <c:pt idx="3341">
                  <c:v>66830</c:v>
                </c:pt>
                <c:pt idx="3342">
                  <c:v>66850</c:v>
                </c:pt>
                <c:pt idx="3343">
                  <c:v>66870</c:v>
                </c:pt>
                <c:pt idx="3344">
                  <c:v>66890</c:v>
                </c:pt>
                <c:pt idx="3345">
                  <c:v>66910</c:v>
                </c:pt>
                <c:pt idx="3346">
                  <c:v>66930</c:v>
                </c:pt>
                <c:pt idx="3347">
                  <c:v>66950</c:v>
                </c:pt>
                <c:pt idx="3348">
                  <c:v>66970</c:v>
                </c:pt>
                <c:pt idx="3349">
                  <c:v>66990</c:v>
                </c:pt>
                <c:pt idx="3350">
                  <c:v>67010</c:v>
                </c:pt>
                <c:pt idx="3351">
                  <c:v>67030</c:v>
                </c:pt>
                <c:pt idx="3352">
                  <c:v>67050</c:v>
                </c:pt>
                <c:pt idx="3353">
                  <c:v>67070</c:v>
                </c:pt>
                <c:pt idx="3354">
                  <c:v>67090</c:v>
                </c:pt>
                <c:pt idx="3355">
                  <c:v>67110</c:v>
                </c:pt>
                <c:pt idx="3356">
                  <c:v>67130</c:v>
                </c:pt>
                <c:pt idx="3357">
                  <c:v>67150</c:v>
                </c:pt>
                <c:pt idx="3358">
                  <c:v>67170</c:v>
                </c:pt>
                <c:pt idx="3359">
                  <c:v>67190</c:v>
                </c:pt>
                <c:pt idx="3360">
                  <c:v>67210</c:v>
                </c:pt>
                <c:pt idx="3361">
                  <c:v>67230</c:v>
                </c:pt>
                <c:pt idx="3362">
                  <c:v>67250</c:v>
                </c:pt>
                <c:pt idx="3363">
                  <c:v>67270</c:v>
                </c:pt>
                <c:pt idx="3364">
                  <c:v>67290</c:v>
                </c:pt>
                <c:pt idx="3365">
                  <c:v>67310</c:v>
                </c:pt>
                <c:pt idx="3366">
                  <c:v>67330</c:v>
                </c:pt>
                <c:pt idx="3367">
                  <c:v>67350</c:v>
                </c:pt>
                <c:pt idx="3368">
                  <c:v>67370</c:v>
                </c:pt>
                <c:pt idx="3369">
                  <c:v>67390</c:v>
                </c:pt>
                <c:pt idx="3370">
                  <c:v>67410</c:v>
                </c:pt>
                <c:pt idx="3371">
                  <c:v>67430</c:v>
                </c:pt>
                <c:pt idx="3372">
                  <c:v>67450</c:v>
                </c:pt>
                <c:pt idx="3373">
                  <c:v>67470</c:v>
                </c:pt>
                <c:pt idx="3374">
                  <c:v>67490</c:v>
                </c:pt>
                <c:pt idx="3375">
                  <c:v>67510</c:v>
                </c:pt>
                <c:pt idx="3376">
                  <c:v>67530</c:v>
                </c:pt>
                <c:pt idx="3377">
                  <c:v>67550</c:v>
                </c:pt>
                <c:pt idx="3378">
                  <c:v>67570</c:v>
                </c:pt>
                <c:pt idx="3379">
                  <c:v>67590</c:v>
                </c:pt>
                <c:pt idx="3380">
                  <c:v>67610</c:v>
                </c:pt>
                <c:pt idx="3381">
                  <c:v>67630</c:v>
                </c:pt>
                <c:pt idx="3382">
                  <c:v>67650</c:v>
                </c:pt>
                <c:pt idx="3383">
                  <c:v>67670</c:v>
                </c:pt>
                <c:pt idx="3384">
                  <c:v>67690</c:v>
                </c:pt>
                <c:pt idx="3385">
                  <c:v>67710</c:v>
                </c:pt>
                <c:pt idx="3386">
                  <c:v>67730</c:v>
                </c:pt>
                <c:pt idx="3387">
                  <c:v>67750</c:v>
                </c:pt>
                <c:pt idx="3388">
                  <c:v>67770</c:v>
                </c:pt>
                <c:pt idx="3389">
                  <c:v>67790</c:v>
                </c:pt>
                <c:pt idx="3390">
                  <c:v>67810</c:v>
                </c:pt>
                <c:pt idx="3391">
                  <c:v>67830</c:v>
                </c:pt>
                <c:pt idx="3392">
                  <c:v>67850</c:v>
                </c:pt>
                <c:pt idx="3393">
                  <c:v>67870</c:v>
                </c:pt>
                <c:pt idx="3394">
                  <c:v>67890</c:v>
                </c:pt>
                <c:pt idx="3395">
                  <c:v>67910</c:v>
                </c:pt>
                <c:pt idx="3396">
                  <c:v>67930</c:v>
                </c:pt>
                <c:pt idx="3397">
                  <c:v>67950</c:v>
                </c:pt>
                <c:pt idx="3398">
                  <c:v>67970</c:v>
                </c:pt>
                <c:pt idx="3399">
                  <c:v>67990</c:v>
                </c:pt>
                <c:pt idx="3400">
                  <c:v>68010</c:v>
                </c:pt>
                <c:pt idx="3401">
                  <c:v>68030</c:v>
                </c:pt>
                <c:pt idx="3402">
                  <c:v>68050</c:v>
                </c:pt>
                <c:pt idx="3403">
                  <c:v>68070</c:v>
                </c:pt>
                <c:pt idx="3404">
                  <c:v>68090</c:v>
                </c:pt>
                <c:pt idx="3405">
                  <c:v>68110</c:v>
                </c:pt>
                <c:pt idx="3406">
                  <c:v>68130</c:v>
                </c:pt>
                <c:pt idx="3407">
                  <c:v>68150</c:v>
                </c:pt>
                <c:pt idx="3408">
                  <c:v>68170</c:v>
                </c:pt>
                <c:pt idx="3409">
                  <c:v>68190</c:v>
                </c:pt>
                <c:pt idx="3410">
                  <c:v>68210</c:v>
                </c:pt>
                <c:pt idx="3411">
                  <c:v>68230</c:v>
                </c:pt>
                <c:pt idx="3412">
                  <c:v>68250</c:v>
                </c:pt>
                <c:pt idx="3413">
                  <c:v>68270</c:v>
                </c:pt>
                <c:pt idx="3414">
                  <c:v>68290</c:v>
                </c:pt>
                <c:pt idx="3415">
                  <c:v>68310</c:v>
                </c:pt>
                <c:pt idx="3416">
                  <c:v>68330</c:v>
                </c:pt>
                <c:pt idx="3417">
                  <c:v>68350</c:v>
                </c:pt>
                <c:pt idx="3418">
                  <c:v>68370</c:v>
                </c:pt>
                <c:pt idx="3419">
                  <c:v>68390</c:v>
                </c:pt>
                <c:pt idx="3420">
                  <c:v>68410</c:v>
                </c:pt>
                <c:pt idx="3421">
                  <c:v>68430</c:v>
                </c:pt>
                <c:pt idx="3422">
                  <c:v>68450</c:v>
                </c:pt>
                <c:pt idx="3423">
                  <c:v>68470</c:v>
                </c:pt>
                <c:pt idx="3424">
                  <c:v>68490</c:v>
                </c:pt>
                <c:pt idx="3425">
                  <c:v>68510</c:v>
                </c:pt>
                <c:pt idx="3426">
                  <c:v>68530</c:v>
                </c:pt>
                <c:pt idx="3427">
                  <c:v>68550</c:v>
                </c:pt>
                <c:pt idx="3428">
                  <c:v>68570</c:v>
                </c:pt>
                <c:pt idx="3429">
                  <c:v>68590</c:v>
                </c:pt>
                <c:pt idx="3430">
                  <c:v>68610</c:v>
                </c:pt>
                <c:pt idx="3431">
                  <c:v>68630</c:v>
                </c:pt>
                <c:pt idx="3432">
                  <c:v>68650</c:v>
                </c:pt>
                <c:pt idx="3433">
                  <c:v>68670</c:v>
                </c:pt>
                <c:pt idx="3434">
                  <c:v>68690</c:v>
                </c:pt>
                <c:pt idx="3435">
                  <c:v>68710</c:v>
                </c:pt>
                <c:pt idx="3436">
                  <c:v>68730</c:v>
                </c:pt>
                <c:pt idx="3437">
                  <c:v>68750</c:v>
                </c:pt>
                <c:pt idx="3438">
                  <c:v>68770</c:v>
                </c:pt>
                <c:pt idx="3439">
                  <c:v>68790</c:v>
                </c:pt>
                <c:pt idx="3440">
                  <c:v>68810</c:v>
                </c:pt>
                <c:pt idx="3441">
                  <c:v>68830</c:v>
                </c:pt>
                <c:pt idx="3442">
                  <c:v>68850</c:v>
                </c:pt>
                <c:pt idx="3443">
                  <c:v>68870</c:v>
                </c:pt>
                <c:pt idx="3444">
                  <c:v>68890</c:v>
                </c:pt>
                <c:pt idx="3445">
                  <c:v>68910</c:v>
                </c:pt>
                <c:pt idx="3446">
                  <c:v>68930</c:v>
                </c:pt>
                <c:pt idx="3447">
                  <c:v>68950</c:v>
                </c:pt>
                <c:pt idx="3448">
                  <c:v>68970</c:v>
                </c:pt>
                <c:pt idx="3449">
                  <c:v>68990</c:v>
                </c:pt>
                <c:pt idx="3450">
                  <c:v>69010</c:v>
                </c:pt>
                <c:pt idx="3451">
                  <c:v>69030</c:v>
                </c:pt>
                <c:pt idx="3452">
                  <c:v>69050</c:v>
                </c:pt>
                <c:pt idx="3453">
                  <c:v>69070</c:v>
                </c:pt>
                <c:pt idx="3454">
                  <c:v>69090</c:v>
                </c:pt>
                <c:pt idx="3455">
                  <c:v>69110</c:v>
                </c:pt>
                <c:pt idx="3456">
                  <c:v>69130</c:v>
                </c:pt>
                <c:pt idx="3457">
                  <c:v>69150</c:v>
                </c:pt>
                <c:pt idx="3458">
                  <c:v>69170</c:v>
                </c:pt>
                <c:pt idx="3459">
                  <c:v>69190</c:v>
                </c:pt>
                <c:pt idx="3460">
                  <c:v>69210</c:v>
                </c:pt>
                <c:pt idx="3461">
                  <c:v>69230</c:v>
                </c:pt>
                <c:pt idx="3462">
                  <c:v>69250</c:v>
                </c:pt>
                <c:pt idx="3463">
                  <c:v>69270</c:v>
                </c:pt>
                <c:pt idx="3464">
                  <c:v>69290</c:v>
                </c:pt>
                <c:pt idx="3465">
                  <c:v>69310</c:v>
                </c:pt>
                <c:pt idx="3466">
                  <c:v>69330</c:v>
                </c:pt>
                <c:pt idx="3467">
                  <c:v>69350</c:v>
                </c:pt>
                <c:pt idx="3468">
                  <c:v>69370</c:v>
                </c:pt>
                <c:pt idx="3469">
                  <c:v>69390</c:v>
                </c:pt>
                <c:pt idx="3470">
                  <c:v>69410</c:v>
                </c:pt>
                <c:pt idx="3471">
                  <c:v>69430</c:v>
                </c:pt>
                <c:pt idx="3472">
                  <c:v>69450</c:v>
                </c:pt>
                <c:pt idx="3473">
                  <c:v>69470</c:v>
                </c:pt>
                <c:pt idx="3474">
                  <c:v>69490</c:v>
                </c:pt>
                <c:pt idx="3475">
                  <c:v>69510</c:v>
                </c:pt>
                <c:pt idx="3476">
                  <c:v>69530</c:v>
                </c:pt>
                <c:pt idx="3477">
                  <c:v>69550</c:v>
                </c:pt>
                <c:pt idx="3478">
                  <c:v>69570</c:v>
                </c:pt>
                <c:pt idx="3479">
                  <c:v>69590</c:v>
                </c:pt>
                <c:pt idx="3480">
                  <c:v>69610</c:v>
                </c:pt>
                <c:pt idx="3481">
                  <c:v>69630</c:v>
                </c:pt>
                <c:pt idx="3482">
                  <c:v>69650</c:v>
                </c:pt>
                <c:pt idx="3483">
                  <c:v>69670</c:v>
                </c:pt>
                <c:pt idx="3484">
                  <c:v>69690</c:v>
                </c:pt>
                <c:pt idx="3485">
                  <c:v>69710</c:v>
                </c:pt>
                <c:pt idx="3486">
                  <c:v>69730</c:v>
                </c:pt>
                <c:pt idx="3487">
                  <c:v>69750</c:v>
                </c:pt>
                <c:pt idx="3488">
                  <c:v>69770</c:v>
                </c:pt>
                <c:pt idx="3489">
                  <c:v>69790</c:v>
                </c:pt>
                <c:pt idx="3490">
                  <c:v>69810</c:v>
                </c:pt>
                <c:pt idx="3491">
                  <c:v>69830</c:v>
                </c:pt>
                <c:pt idx="3492">
                  <c:v>69850</c:v>
                </c:pt>
                <c:pt idx="3493">
                  <c:v>69870</c:v>
                </c:pt>
                <c:pt idx="3494">
                  <c:v>69890</c:v>
                </c:pt>
                <c:pt idx="3495">
                  <c:v>69910</c:v>
                </c:pt>
                <c:pt idx="3496">
                  <c:v>69930</c:v>
                </c:pt>
                <c:pt idx="3497">
                  <c:v>69950</c:v>
                </c:pt>
                <c:pt idx="3498">
                  <c:v>69970</c:v>
                </c:pt>
                <c:pt idx="3499">
                  <c:v>69990</c:v>
                </c:pt>
                <c:pt idx="3500">
                  <c:v>70010</c:v>
                </c:pt>
                <c:pt idx="3501">
                  <c:v>70030</c:v>
                </c:pt>
                <c:pt idx="3502">
                  <c:v>70050</c:v>
                </c:pt>
                <c:pt idx="3503">
                  <c:v>70070</c:v>
                </c:pt>
                <c:pt idx="3504">
                  <c:v>70090</c:v>
                </c:pt>
                <c:pt idx="3505">
                  <c:v>70110</c:v>
                </c:pt>
                <c:pt idx="3506">
                  <c:v>70130</c:v>
                </c:pt>
                <c:pt idx="3507">
                  <c:v>70150</c:v>
                </c:pt>
                <c:pt idx="3508">
                  <c:v>70170</c:v>
                </c:pt>
                <c:pt idx="3509">
                  <c:v>70190</c:v>
                </c:pt>
                <c:pt idx="3510">
                  <c:v>70210</c:v>
                </c:pt>
                <c:pt idx="3511">
                  <c:v>70230</c:v>
                </c:pt>
                <c:pt idx="3512">
                  <c:v>70250</c:v>
                </c:pt>
                <c:pt idx="3513">
                  <c:v>70270</c:v>
                </c:pt>
                <c:pt idx="3514">
                  <c:v>70290</c:v>
                </c:pt>
                <c:pt idx="3515">
                  <c:v>70310</c:v>
                </c:pt>
                <c:pt idx="3516">
                  <c:v>70330</c:v>
                </c:pt>
                <c:pt idx="3517">
                  <c:v>70350</c:v>
                </c:pt>
                <c:pt idx="3518">
                  <c:v>70370</c:v>
                </c:pt>
                <c:pt idx="3519">
                  <c:v>70390</c:v>
                </c:pt>
                <c:pt idx="3520">
                  <c:v>70410</c:v>
                </c:pt>
                <c:pt idx="3521">
                  <c:v>70430</c:v>
                </c:pt>
                <c:pt idx="3522">
                  <c:v>70450</c:v>
                </c:pt>
                <c:pt idx="3523">
                  <c:v>70470</c:v>
                </c:pt>
                <c:pt idx="3524">
                  <c:v>70490</c:v>
                </c:pt>
                <c:pt idx="3525">
                  <c:v>70510</c:v>
                </c:pt>
                <c:pt idx="3526">
                  <c:v>70530</c:v>
                </c:pt>
                <c:pt idx="3527">
                  <c:v>70550</c:v>
                </c:pt>
                <c:pt idx="3528">
                  <c:v>70570</c:v>
                </c:pt>
                <c:pt idx="3529">
                  <c:v>70590</c:v>
                </c:pt>
                <c:pt idx="3530">
                  <c:v>70610</c:v>
                </c:pt>
                <c:pt idx="3531">
                  <c:v>70630</c:v>
                </c:pt>
                <c:pt idx="3532">
                  <c:v>70650</c:v>
                </c:pt>
                <c:pt idx="3533">
                  <c:v>70670</c:v>
                </c:pt>
                <c:pt idx="3534">
                  <c:v>70690</c:v>
                </c:pt>
                <c:pt idx="3535">
                  <c:v>70710</c:v>
                </c:pt>
                <c:pt idx="3536">
                  <c:v>70730</c:v>
                </c:pt>
                <c:pt idx="3537">
                  <c:v>70750</c:v>
                </c:pt>
                <c:pt idx="3538">
                  <c:v>70770</c:v>
                </c:pt>
                <c:pt idx="3539">
                  <c:v>70790</c:v>
                </c:pt>
                <c:pt idx="3540">
                  <c:v>70810</c:v>
                </c:pt>
                <c:pt idx="3541">
                  <c:v>70830</c:v>
                </c:pt>
                <c:pt idx="3542">
                  <c:v>70850</c:v>
                </c:pt>
                <c:pt idx="3543">
                  <c:v>70870</c:v>
                </c:pt>
                <c:pt idx="3544">
                  <c:v>70890</c:v>
                </c:pt>
                <c:pt idx="3545">
                  <c:v>70910</c:v>
                </c:pt>
                <c:pt idx="3546">
                  <c:v>70930</c:v>
                </c:pt>
                <c:pt idx="3547">
                  <c:v>70950</c:v>
                </c:pt>
                <c:pt idx="3548">
                  <c:v>70970</c:v>
                </c:pt>
                <c:pt idx="3549">
                  <c:v>70990</c:v>
                </c:pt>
                <c:pt idx="3550">
                  <c:v>71010</c:v>
                </c:pt>
                <c:pt idx="3551">
                  <c:v>71030</c:v>
                </c:pt>
                <c:pt idx="3552">
                  <c:v>71050</c:v>
                </c:pt>
                <c:pt idx="3553">
                  <c:v>71070</c:v>
                </c:pt>
                <c:pt idx="3554">
                  <c:v>71090</c:v>
                </c:pt>
                <c:pt idx="3555">
                  <c:v>71110</c:v>
                </c:pt>
                <c:pt idx="3556">
                  <c:v>71130</c:v>
                </c:pt>
                <c:pt idx="3557">
                  <c:v>71150</c:v>
                </c:pt>
                <c:pt idx="3558">
                  <c:v>71170</c:v>
                </c:pt>
                <c:pt idx="3559">
                  <c:v>71190</c:v>
                </c:pt>
                <c:pt idx="3560">
                  <c:v>71210</c:v>
                </c:pt>
                <c:pt idx="3561">
                  <c:v>71230</c:v>
                </c:pt>
                <c:pt idx="3562">
                  <c:v>71250</c:v>
                </c:pt>
                <c:pt idx="3563">
                  <c:v>71270</c:v>
                </c:pt>
                <c:pt idx="3564">
                  <c:v>71290</c:v>
                </c:pt>
                <c:pt idx="3565">
                  <c:v>71310</c:v>
                </c:pt>
                <c:pt idx="3566">
                  <c:v>71330</c:v>
                </c:pt>
                <c:pt idx="3567">
                  <c:v>71350</c:v>
                </c:pt>
                <c:pt idx="3568">
                  <c:v>71370</c:v>
                </c:pt>
                <c:pt idx="3569">
                  <c:v>71390</c:v>
                </c:pt>
                <c:pt idx="3570">
                  <c:v>71410</c:v>
                </c:pt>
                <c:pt idx="3571">
                  <c:v>71430</c:v>
                </c:pt>
                <c:pt idx="3572">
                  <c:v>71450</c:v>
                </c:pt>
                <c:pt idx="3573">
                  <c:v>71470</c:v>
                </c:pt>
                <c:pt idx="3574">
                  <c:v>71490</c:v>
                </c:pt>
                <c:pt idx="3575">
                  <c:v>71510</c:v>
                </c:pt>
                <c:pt idx="3576">
                  <c:v>71530</c:v>
                </c:pt>
                <c:pt idx="3577">
                  <c:v>71550</c:v>
                </c:pt>
                <c:pt idx="3578">
                  <c:v>71570</c:v>
                </c:pt>
                <c:pt idx="3579">
                  <c:v>71590</c:v>
                </c:pt>
                <c:pt idx="3580">
                  <c:v>71610</c:v>
                </c:pt>
                <c:pt idx="3581">
                  <c:v>71630</c:v>
                </c:pt>
                <c:pt idx="3582">
                  <c:v>71650</c:v>
                </c:pt>
                <c:pt idx="3583">
                  <c:v>71670</c:v>
                </c:pt>
                <c:pt idx="3584">
                  <c:v>71690</c:v>
                </c:pt>
                <c:pt idx="3585">
                  <c:v>71710</c:v>
                </c:pt>
                <c:pt idx="3586">
                  <c:v>71730</c:v>
                </c:pt>
                <c:pt idx="3587">
                  <c:v>71750</c:v>
                </c:pt>
                <c:pt idx="3588">
                  <c:v>71770</c:v>
                </c:pt>
                <c:pt idx="3589">
                  <c:v>71790</c:v>
                </c:pt>
                <c:pt idx="3590">
                  <c:v>71810</c:v>
                </c:pt>
                <c:pt idx="3591">
                  <c:v>71830</c:v>
                </c:pt>
                <c:pt idx="3592">
                  <c:v>71850</c:v>
                </c:pt>
                <c:pt idx="3593">
                  <c:v>71870</c:v>
                </c:pt>
                <c:pt idx="3594">
                  <c:v>71890</c:v>
                </c:pt>
                <c:pt idx="3595">
                  <c:v>71910</c:v>
                </c:pt>
                <c:pt idx="3596">
                  <c:v>71930</c:v>
                </c:pt>
                <c:pt idx="3597">
                  <c:v>71950</c:v>
                </c:pt>
                <c:pt idx="3598">
                  <c:v>71970</c:v>
                </c:pt>
                <c:pt idx="3599">
                  <c:v>71990</c:v>
                </c:pt>
                <c:pt idx="3600">
                  <c:v>72010</c:v>
                </c:pt>
                <c:pt idx="3601">
                  <c:v>72030</c:v>
                </c:pt>
                <c:pt idx="3602">
                  <c:v>72050</c:v>
                </c:pt>
                <c:pt idx="3603">
                  <c:v>72070</c:v>
                </c:pt>
                <c:pt idx="3604">
                  <c:v>72090</c:v>
                </c:pt>
                <c:pt idx="3605">
                  <c:v>72110</c:v>
                </c:pt>
                <c:pt idx="3606">
                  <c:v>72130</c:v>
                </c:pt>
                <c:pt idx="3607">
                  <c:v>72150</c:v>
                </c:pt>
                <c:pt idx="3608">
                  <c:v>72170</c:v>
                </c:pt>
                <c:pt idx="3609">
                  <c:v>72190</c:v>
                </c:pt>
                <c:pt idx="3610">
                  <c:v>72210</c:v>
                </c:pt>
                <c:pt idx="3611">
                  <c:v>72230</c:v>
                </c:pt>
                <c:pt idx="3612">
                  <c:v>72250</c:v>
                </c:pt>
                <c:pt idx="3613">
                  <c:v>72270</c:v>
                </c:pt>
                <c:pt idx="3614">
                  <c:v>72290</c:v>
                </c:pt>
                <c:pt idx="3615">
                  <c:v>72310</c:v>
                </c:pt>
                <c:pt idx="3616">
                  <c:v>72330</c:v>
                </c:pt>
                <c:pt idx="3617">
                  <c:v>72350</c:v>
                </c:pt>
                <c:pt idx="3618">
                  <c:v>72370</c:v>
                </c:pt>
                <c:pt idx="3619">
                  <c:v>72390</c:v>
                </c:pt>
                <c:pt idx="3620">
                  <c:v>72410</c:v>
                </c:pt>
                <c:pt idx="3621">
                  <c:v>72430</c:v>
                </c:pt>
                <c:pt idx="3622">
                  <c:v>72450</c:v>
                </c:pt>
                <c:pt idx="3623">
                  <c:v>72470</c:v>
                </c:pt>
                <c:pt idx="3624">
                  <c:v>72490</c:v>
                </c:pt>
                <c:pt idx="3625">
                  <c:v>72510</c:v>
                </c:pt>
                <c:pt idx="3626">
                  <c:v>72530</c:v>
                </c:pt>
                <c:pt idx="3627">
                  <c:v>72550</c:v>
                </c:pt>
                <c:pt idx="3628">
                  <c:v>72570</c:v>
                </c:pt>
                <c:pt idx="3629">
                  <c:v>72590</c:v>
                </c:pt>
                <c:pt idx="3630">
                  <c:v>72610</c:v>
                </c:pt>
                <c:pt idx="3631">
                  <c:v>72630</c:v>
                </c:pt>
                <c:pt idx="3632">
                  <c:v>72650</c:v>
                </c:pt>
                <c:pt idx="3633">
                  <c:v>72670</c:v>
                </c:pt>
                <c:pt idx="3634">
                  <c:v>72690</c:v>
                </c:pt>
                <c:pt idx="3635">
                  <c:v>72710</c:v>
                </c:pt>
                <c:pt idx="3636">
                  <c:v>72730</c:v>
                </c:pt>
                <c:pt idx="3637">
                  <c:v>72750</c:v>
                </c:pt>
                <c:pt idx="3638">
                  <c:v>72770</c:v>
                </c:pt>
                <c:pt idx="3639">
                  <c:v>72790</c:v>
                </c:pt>
                <c:pt idx="3640">
                  <c:v>72810</c:v>
                </c:pt>
                <c:pt idx="3641">
                  <c:v>72830</c:v>
                </c:pt>
                <c:pt idx="3642">
                  <c:v>72850</c:v>
                </c:pt>
                <c:pt idx="3643">
                  <c:v>72870</c:v>
                </c:pt>
                <c:pt idx="3644">
                  <c:v>72890</c:v>
                </c:pt>
                <c:pt idx="3645">
                  <c:v>72910</c:v>
                </c:pt>
                <c:pt idx="3646">
                  <c:v>72930</c:v>
                </c:pt>
                <c:pt idx="3647">
                  <c:v>72950</c:v>
                </c:pt>
                <c:pt idx="3648">
                  <c:v>72970</c:v>
                </c:pt>
                <c:pt idx="3649">
                  <c:v>72990</c:v>
                </c:pt>
                <c:pt idx="3650">
                  <c:v>73010</c:v>
                </c:pt>
                <c:pt idx="3651">
                  <c:v>73030</c:v>
                </c:pt>
                <c:pt idx="3652">
                  <c:v>73050</c:v>
                </c:pt>
                <c:pt idx="3653">
                  <c:v>73070</c:v>
                </c:pt>
                <c:pt idx="3654">
                  <c:v>73090</c:v>
                </c:pt>
                <c:pt idx="3655">
                  <c:v>73110</c:v>
                </c:pt>
                <c:pt idx="3656">
                  <c:v>73130</c:v>
                </c:pt>
                <c:pt idx="3657">
                  <c:v>73150</c:v>
                </c:pt>
                <c:pt idx="3658">
                  <c:v>73170</c:v>
                </c:pt>
                <c:pt idx="3659">
                  <c:v>73190</c:v>
                </c:pt>
                <c:pt idx="3660">
                  <c:v>73210</c:v>
                </c:pt>
                <c:pt idx="3661">
                  <c:v>73230</c:v>
                </c:pt>
                <c:pt idx="3662">
                  <c:v>73250</c:v>
                </c:pt>
                <c:pt idx="3663">
                  <c:v>73270</c:v>
                </c:pt>
                <c:pt idx="3664">
                  <c:v>73290</c:v>
                </c:pt>
                <c:pt idx="3665">
                  <c:v>73310</c:v>
                </c:pt>
                <c:pt idx="3666">
                  <c:v>73330</c:v>
                </c:pt>
                <c:pt idx="3667">
                  <c:v>73350</c:v>
                </c:pt>
                <c:pt idx="3668">
                  <c:v>73370</c:v>
                </c:pt>
                <c:pt idx="3669">
                  <c:v>73390</c:v>
                </c:pt>
                <c:pt idx="3670">
                  <c:v>73410</c:v>
                </c:pt>
                <c:pt idx="3671">
                  <c:v>73430</c:v>
                </c:pt>
                <c:pt idx="3672">
                  <c:v>73450</c:v>
                </c:pt>
                <c:pt idx="3673">
                  <c:v>73470</c:v>
                </c:pt>
                <c:pt idx="3674">
                  <c:v>73490</c:v>
                </c:pt>
                <c:pt idx="3675">
                  <c:v>73510</c:v>
                </c:pt>
                <c:pt idx="3676">
                  <c:v>73530</c:v>
                </c:pt>
                <c:pt idx="3677">
                  <c:v>73550</c:v>
                </c:pt>
                <c:pt idx="3678">
                  <c:v>73570</c:v>
                </c:pt>
                <c:pt idx="3679">
                  <c:v>73590</c:v>
                </c:pt>
                <c:pt idx="3680">
                  <c:v>73610</c:v>
                </c:pt>
                <c:pt idx="3681">
                  <c:v>73630</c:v>
                </c:pt>
                <c:pt idx="3682">
                  <c:v>73650</c:v>
                </c:pt>
                <c:pt idx="3683">
                  <c:v>73670</c:v>
                </c:pt>
                <c:pt idx="3684">
                  <c:v>73690</c:v>
                </c:pt>
                <c:pt idx="3685">
                  <c:v>73710</c:v>
                </c:pt>
                <c:pt idx="3686">
                  <c:v>73730</c:v>
                </c:pt>
                <c:pt idx="3687">
                  <c:v>73750</c:v>
                </c:pt>
                <c:pt idx="3688">
                  <c:v>73770</c:v>
                </c:pt>
                <c:pt idx="3689">
                  <c:v>73790</c:v>
                </c:pt>
                <c:pt idx="3690">
                  <c:v>73810</c:v>
                </c:pt>
                <c:pt idx="3691">
                  <c:v>73830</c:v>
                </c:pt>
                <c:pt idx="3692">
                  <c:v>73850</c:v>
                </c:pt>
                <c:pt idx="3693">
                  <c:v>73870</c:v>
                </c:pt>
                <c:pt idx="3694">
                  <c:v>73890</c:v>
                </c:pt>
                <c:pt idx="3695">
                  <c:v>73910</c:v>
                </c:pt>
                <c:pt idx="3696">
                  <c:v>73930</c:v>
                </c:pt>
                <c:pt idx="3697">
                  <c:v>73950</c:v>
                </c:pt>
                <c:pt idx="3698">
                  <c:v>73970</c:v>
                </c:pt>
                <c:pt idx="3699">
                  <c:v>73990</c:v>
                </c:pt>
                <c:pt idx="3700">
                  <c:v>74010</c:v>
                </c:pt>
                <c:pt idx="3701">
                  <c:v>74030</c:v>
                </c:pt>
                <c:pt idx="3702">
                  <c:v>74050</c:v>
                </c:pt>
                <c:pt idx="3703">
                  <c:v>74070</c:v>
                </c:pt>
                <c:pt idx="3704">
                  <c:v>74090</c:v>
                </c:pt>
                <c:pt idx="3705">
                  <c:v>74110</c:v>
                </c:pt>
                <c:pt idx="3706">
                  <c:v>74130</c:v>
                </c:pt>
                <c:pt idx="3707">
                  <c:v>74150</c:v>
                </c:pt>
                <c:pt idx="3708">
                  <c:v>74170</c:v>
                </c:pt>
                <c:pt idx="3709">
                  <c:v>74190</c:v>
                </c:pt>
                <c:pt idx="3710">
                  <c:v>74210</c:v>
                </c:pt>
                <c:pt idx="3711">
                  <c:v>74230</c:v>
                </c:pt>
                <c:pt idx="3712">
                  <c:v>74250</c:v>
                </c:pt>
                <c:pt idx="3713">
                  <c:v>74270</c:v>
                </c:pt>
                <c:pt idx="3714">
                  <c:v>74290</c:v>
                </c:pt>
                <c:pt idx="3715">
                  <c:v>74310</c:v>
                </c:pt>
                <c:pt idx="3716">
                  <c:v>74330</c:v>
                </c:pt>
                <c:pt idx="3717">
                  <c:v>74350</c:v>
                </c:pt>
                <c:pt idx="3718">
                  <c:v>74370</c:v>
                </c:pt>
                <c:pt idx="3719">
                  <c:v>74390</c:v>
                </c:pt>
                <c:pt idx="3720">
                  <c:v>74410</c:v>
                </c:pt>
                <c:pt idx="3721">
                  <c:v>74430</c:v>
                </c:pt>
                <c:pt idx="3722">
                  <c:v>74450</c:v>
                </c:pt>
                <c:pt idx="3723">
                  <c:v>74470</c:v>
                </c:pt>
                <c:pt idx="3724">
                  <c:v>74490</c:v>
                </c:pt>
                <c:pt idx="3725">
                  <c:v>74510</c:v>
                </c:pt>
                <c:pt idx="3726">
                  <c:v>74530</c:v>
                </c:pt>
                <c:pt idx="3727">
                  <c:v>74550</c:v>
                </c:pt>
                <c:pt idx="3728">
                  <c:v>74570</c:v>
                </c:pt>
                <c:pt idx="3729">
                  <c:v>74590</c:v>
                </c:pt>
                <c:pt idx="3730">
                  <c:v>74610</c:v>
                </c:pt>
                <c:pt idx="3731">
                  <c:v>74630</c:v>
                </c:pt>
                <c:pt idx="3732">
                  <c:v>74650</c:v>
                </c:pt>
                <c:pt idx="3733">
                  <c:v>74670</c:v>
                </c:pt>
                <c:pt idx="3734">
                  <c:v>74690</c:v>
                </c:pt>
                <c:pt idx="3735">
                  <c:v>74710</c:v>
                </c:pt>
                <c:pt idx="3736">
                  <c:v>74730</c:v>
                </c:pt>
                <c:pt idx="3737">
                  <c:v>74750</c:v>
                </c:pt>
                <c:pt idx="3738">
                  <c:v>74770</c:v>
                </c:pt>
                <c:pt idx="3739">
                  <c:v>74790</c:v>
                </c:pt>
                <c:pt idx="3740">
                  <c:v>74810</c:v>
                </c:pt>
                <c:pt idx="3741">
                  <c:v>74830</c:v>
                </c:pt>
                <c:pt idx="3742">
                  <c:v>74850</c:v>
                </c:pt>
                <c:pt idx="3743">
                  <c:v>74870</c:v>
                </c:pt>
                <c:pt idx="3744">
                  <c:v>74890</c:v>
                </c:pt>
                <c:pt idx="3745">
                  <c:v>74910</c:v>
                </c:pt>
                <c:pt idx="3746">
                  <c:v>74930</c:v>
                </c:pt>
                <c:pt idx="3747">
                  <c:v>74950</c:v>
                </c:pt>
                <c:pt idx="3748">
                  <c:v>74970</c:v>
                </c:pt>
                <c:pt idx="3749">
                  <c:v>74990</c:v>
                </c:pt>
                <c:pt idx="3750">
                  <c:v>75010</c:v>
                </c:pt>
                <c:pt idx="3751">
                  <c:v>75030</c:v>
                </c:pt>
                <c:pt idx="3752">
                  <c:v>75050</c:v>
                </c:pt>
                <c:pt idx="3753">
                  <c:v>75070</c:v>
                </c:pt>
                <c:pt idx="3754">
                  <c:v>75090</c:v>
                </c:pt>
                <c:pt idx="3755">
                  <c:v>75110</c:v>
                </c:pt>
                <c:pt idx="3756">
                  <c:v>75130</c:v>
                </c:pt>
                <c:pt idx="3757">
                  <c:v>75150</c:v>
                </c:pt>
                <c:pt idx="3758">
                  <c:v>75170</c:v>
                </c:pt>
                <c:pt idx="3759">
                  <c:v>75190</c:v>
                </c:pt>
                <c:pt idx="3760">
                  <c:v>75210</c:v>
                </c:pt>
                <c:pt idx="3761">
                  <c:v>75230</c:v>
                </c:pt>
                <c:pt idx="3762">
                  <c:v>75250</c:v>
                </c:pt>
                <c:pt idx="3763">
                  <c:v>75270</c:v>
                </c:pt>
                <c:pt idx="3764">
                  <c:v>75290</c:v>
                </c:pt>
                <c:pt idx="3765">
                  <c:v>75310</c:v>
                </c:pt>
                <c:pt idx="3766">
                  <c:v>75330</c:v>
                </c:pt>
                <c:pt idx="3767">
                  <c:v>75350</c:v>
                </c:pt>
                <c:pt idx="3768">
                  <c:v>75370</c:v>
                </c:pt>
                <c:pt idx="3769">
                  <c:v>75390</c:v>
                </c:pt>
                <c:pt idx="3770">
                  <c:v>75410</c:v>
                </c:pt>
                <c:pt idx="3771">
                  <c:v>75430</c:v>
                </c:pt>
                <c:pt idx="3772">
                  <c:v>75450</c:v>
                </c:pt>
                <c:pt idx="3773">
                  <c:v>75470</c:v>
                </c:pt>
                <c:pt idx="3774">
                  <c:v>75490</c:v>
                </c:pt>
                <c:pt idx="3775">
                  <c:v>75510</c:v>
                </c:pt>
                <c:pt idx="3776">
                  <c:v>75530</c:v>
                </c:pt>
                <c:pt idx="3777">
                  <c:v>75550</c:v>
                </c:pt>
                <c:pt idx="3778">
                  <c:v>75570</c:v>
                </c:pt>
                <c:pt idx="3779">
                  <c:v>75590</c:v>
                </c:pt>
                <c:pt idx="3780">
                  <c:v>75610</c:v>
                </c:pt>
                <c:pt idx="3781">
                  <c:v>75630</c:v>
                </c:pt>
                <c:pt idx="3782">
                  <c:v>75650</c:v>
                </c:pt>
                <c:pt idx="3783">
                  <c:v>75670</c:v>
                </c:pt>
                <c:pt idx="3784">
                  <c:v>75690</c:v>
                </c:pt>
                <c:pt idx="3785">
                  <c:v>75710</c:v>
                </c:pt>
                <c:pt idx="3786">
                  <c:v>75730</c:v>
                </c:pt>
                <c:pt idx="3787">
                  <c:v>75750</c:v>
                </c:pt>
                <c:pt idx="3788">
                  <c:v>75770</c:v>
                </c:pt>
                <c:pt idx="3789">
                  <c:v>75790</c:v>
                </c:pt>
                <c:pt idx="3790">
                  <c:v>75810</c:v>
                </c:pt>
                <c:pt idx="3791">
                  <c:v>75830</c:v>
                </c:pt>
                <c:pt idx="3792">
                  <c:v>75850</c:v>
                </c:pt>
                <c:pt idx="3793">
                  <c:v>75870</c:v>
                </c:pt>
                <c:pt idx="3794">
                  <c:v>75890</c:v>
                </c:pt>
                <c:pt idx="3795">
                  <c:v>75910</c:v>
                </c:pt>
                <c:pt idx="3796">
                  <c:v>75930</c:v>
                </c:pt>
                <c:pt idx="3797">
                  <c:v>75950</c:v>
                </c:pt>
                <c:pt idx="3798">
                  <c:v>75970</c:v>
                </c:pt>
                <c:pt idx="3799">
                  <c:v>75990</c:v>
                </c:pt>
                <c:pt idx="3800">
                  <c:v>76010</c:v>
                </c:pt>
                <c:pt idx="3801">
                  <c:v>76030</c:v>
                </c:pt>
                <c:pt idx="3802">
                  <c:v>76050</c:v>
                </c:pt>
                <c:pt idx="3803">
                  <c:v>76070</c:v>
                </c:pt>
                <c:pt idx="3804">
                  <c:v>76090</c:v>
                </c:pt>
                <c:pt idx="3805">
                  <c:v>76110</c:v>
                </c:pt>
                <c:pt idx="3806">
                  <c:v>76130</c:v>
                </c:pt>
                <c:pt idx="3807">
                  <c:v>76150</c:v>
                </c:pt>
                <c:pt idx="3808">
                  <c:v>76170</c:v>
                </c:pt>
                <c:pt idx="3809">
                  <c:v>76190</c:v>
                </c:pt>
                <c:pt idx="3810">
                  <c:v>76210</c:v>
                </c:pt>
                <c:pt idx="3811">
                  <c:v>76230</c:v>
                </c:pt>
                <c:pt idx="3812">
                  <c:v>76250</c:v>
                </c:pt>
                <c:pt idx="3813">
                  <c:v>76270</c:v>
                </c:pt>
                <c:pt idx="3814">
                  <c:v>76290</c:v>
                </c:pt>
                <c:pt idx="3815">
                  <c:v>76310</c:v>
                </c:pt>
                <c:pt idx="3816">
                  <c:v>76330</c:v>
                </c:pt>
                <c:pt idx="3817">
                  <c:v>76350</c:v>
                </c:pt>
                <c:pt idx="3818">
                  <c:v>76370</c:v>
                </c:pt>
                <c:pt idx="3819">
                  <c:v>76390</c:v>
                </c:pt>
                <c:pt idx="3820">
                  <c:v>76410</c:v>
                </c:pt>
                <c:pt idx="3821">
                  <c:v>76430</c:v>
                </c:pt>
                <c:pt idx="3822">
                  <c:v>76450</c:v>
                </c:pt>
                <c:pt idx="3823">
                  <c:v>76470</c:v>
                </c:pt>
                <c:pt idx="3824">
                  <c:v>76490</c:v>
                </c:pt>
                <c:pt idx="3825">
                  <c:v>76510</c:v>
                </c:pt>
                <c:pt idx="3826">
                  <c:v>76530</c:v>
                </c:pt>
                <c:pt idx="3827">
                  <c:v>76550</c:v>
                </c:pt>
                <c:pt idx="3828">
                  <c:v>76570</c:v>
                </c:pt>
                <c:pt idx="3829">
                  <c:v>76590</c:v>
                </c:pt>
                <c:pt idx="3830">
                  <c:v>76610</c:v>
                </c:pt>
                <c:pt idx="3831">
                  <c:v>76630</c:v>
                </c:pt>
                <c:pt idx="3832">
                  <c:v>76650</c:v>
                </c:pt>
                <c:pt idx="3833">
                  <c:v>76670</c:v>
                </c:pt>
                <c:pt idx="3834">
                  <c:v>76690</c:v>
                </c:pt>
                <c:pt idx="3835">
                  <c:v>76710</c:v>
                </c:pt>
                <c:pt idx="3836">
                  <c:v>76730</c:v>
                </c:pt>
                <c:pt idx="3837">
                  <c:v>76750</c:v>
                </c:pt>
                <c:pt idx="3838">
                  <c:v>76770</c:v>
                </c:pt>
                <c:pt idx="3839">
                  <c:v>76790</c:v>
                </c:pt>
                <c:pt idx="3840">
                  <c:v>76810</c:v>
                </c:pt>
                <c:pt idx="3841">
                  <c:v>76830</c:v>
                </c:pt>
                <c:pt idx="3842">
                  <c:v>76850</c:v>
                </c:pt>
                <c:pt idx="3843">
                  <c:v>76870</c:v>
                </c:pt>
                <c:pt idx="3844">
                  <c:v>76890</c:v>
                </c:pt>
                <c:pt idx="3845">
                  <c:v>76910</c:v>
                </c:pt>
                <c:pt idx="3846">
                  <c:v>76930</c:v>
                </c:pt>
                <c:pt idx="3847">
                  <c:v>76950</c:v>
                </c:pt>
                <c:pt idx="3848">
                  <c:v>76970</c:v>
                </c:pt>
                <c:pt idx="3849">
                  <c:v>76990</c:v>
                </c:pt>
                <c:pt idx="3850">
                  <c:v>77010</c:v>
                </c:pt>
                <c:pt idx="3851">
                  <c:v>77030</c:v>
                </c:pt>
                <c:pt idx="3852">
                  <c:v>77050</c:v>
                </c:pt>
                <c:pt idx="3853">
                  <c:v>77070</c:v>
                </c:pt>
                <c:pt idx="3854">
                  <c:v>77090</c:v>
                </c:pt>
                <c:pt idx="3855">
                  <c:v>77110</c:v>
                </c:pt>
                <c:pt idx="3856">
                  <c:v>77130</c:v>
                </c:pt>
                <c:pt idx="3857">
                  <c:v>77150</c:v>
                </c:pt>
                <c:pt idx="3858">
                  <c:v>77170</c:v>
                </c:pt>
                <c:pt idx="3859">
                  <c:v>77190</c:v>
                </c:pt>
                <c:pt idx="3860">
                  <c:v>77210</c:v>
                </c:pt>
                <c:pt idx="3861">
                  <c:v>77230</c:v>
                </c:pt>
                <c:pt idx="3862">
                  <c:v>77250</c:v>
                </c:pt>
                <c:pt idx="3863">
                  <c:v>77270</c:v>
                </c:pt>
                <c:pt idx="3864">
                  <c:v>77290</c:v>
                </c:pt>
                <c:pt idx="3865">
                  <c:v>77310</c:v>
                </c:pt>
                <c:pt idx="3866">
                  <c:v>77330</c:v>
                </c:pt>
                <c:pt idx="3867">
                  <c:v>77350</c:v>
                </c:pt>
                <c:pt idx="3868">
                  <c:v>77370</c:v>
                </c:pt>
                <c:pt idx="3869">
                  <c:v>77390</c:v>
                </c:pt>
                <c:pt idx="3870">
                  <c:v>77410</c:v>
                </c:pt>
                <c:pt idx="3871">
                  <c:v>77430</c:v>
                </c:pt>
                <c:pt idx="3872">
                  <c:v>77450</c:v>
                </c:pt>
                <c:pt idx="3873">
                  <c:v>77470</c:v>
                </c:pt>
                <c:pt idx="3874">
                  <c:v>77490</c:v>
                </c:pt>
                <c:pt idx="3875">
                  <c:v>77510</c:v>
                </c:pt>
                <c:pt idx="3876">
                  <c:v>77530</c:v>
                </c:pt>
                <c:pt idx="3877">
                  <c:v>77550</c:v>
                </c:pt>
                <c:pt idx="3878">
                  <c:v>77570</c:v>
                </c:pt>
                <c:pt idx="3879">
                  <c:v>77590</c:v>
                </c:pt>
                <c:pt idx="3880">
                  <c:v>77610</c:v>
                </c:pt>
                <c:pt idx="3881">
                  <c:v>77630</c:v>
                </c:pt>
                <c:pt idx="3882">
                  <c:v>77650</c:v>
                </c:pt>
                <c:pt idx="3883">
                  <c:v>77670</c:v>
                </c:pt>
                <c:pt idx="3884">
                  <c:v>77690</c:v>
                </c:pt>
                <c:pt idx="3885">
                  <c:v>77710</c:v>
                </c:pt>
                <c:pt idx="3886">
                  <c:v>77730</c:v>
                </c:pt>
                <c:pt idx="3887">
                  <c:v>77750</c:v>
                </c:pt>
                <c:pt idx="3888">
                  <c:v>77770</c:v>
                </c:pt>
                <c:pt idx="3889">
                  <c:v>77790</c:v>
                </c:pt>
                <c:pt idx="3890">
                  <c:v>77810</c:v>
                </c:pt>
                <c:pt idx="3891">
                  <c:v>77830</c:v>
                </c:pt>
                <c:pt idx="3892">
                  <c:v>77850</c:v>
                </c:pt>
                <c:pt idx="3893">
                  <c:v>77870</c:v>
                </c:pt>
                <c:pt idx="3894">
                  <c:v>77890</c:v>
                </c:pt>
                <c:pt idx="3895">
                  <c:v>77910</c:v>
                </c:pt>
                <c:pt idx="3896">
                  <c:v>77930</c:v>
                </c:pt>
                <c:pt idx="3897">
                  <c:v>77950</c:v>
                </c:pt>
                <c:pt idx="3898">
                  <c:v>77970</c:v>
                </c:pt>
                <c:pt idx="3899">
                  <c:v>77990</c:v>
                </c:pt>
                <c:pt idx="3900">
                  <c:v>78010</c:v>
                </c:pt>
                <c:pt idx="3901">
                  <c:v>78030</c:v>
                </c:pt>
                <c:pt idx="3902">
                  <c:v>78050</c:v>
                </c:pt>
                <c:pt idx="3903">
                  <c:v>78070</c:v>
                </c:pt>
                <c:pt idx="3904">
                  <c:v>78090</c:v>
                </c:pt>
                <c:pt idx="3905">
                  <c:v>78110</c:v>
                </c:pt>
                <c:pt idx="3906">
                  <c:v>78130</c:v>
                </c:pt>
                <c:pt idx="3907">
                  <c:v>78150</c:v>
                </c:pt>
                <c:pt idx="3908">
                  <c:v>78170</c:v>
                </c:pt>
                <c:pt idx="3909">
                  <c:v>78190</c:v>
                </c:pt>
                <c:pt idx="3910">
                  <c:v>78210</c:v>
                </c:pt>
                <c:pt idx="3911">
                  <c:v>78230</c:v>
                </c:pt>
                <c:pt idx="3912">
                  <c:v>78250</c:v>
                </c:pt>
                <c:pt idx="3913">
                  <c:v>78270</c:v>
                </c:pt>
                <c:pt idx="3914">
                  <c:v>78290</c:v>
                </c:pt>
                <c:pt idx="3915">
                  <c:v>78310</c:v>
                </c:pt>
                <c:pt idx="3916">
                  <c:v>78330</c:v>
                </c:pt>
                <c:pt idx="3917">
                  <c:v>78350</c:v>
                </c:pt>
                <c:pt idx="3918">
                  <c:v>78370</c:v>
                </c:pt>
                <c:pt idx="3919">
                  <c:v>78390</c:v>
                </c:pt>
                <c:pt idx="3920">
                  <c:v>78410</c:v>
                </c:pt>
                <c:pt idx="3921">
                  <c:v>78430</c:v>
                </c:pt>
                <c:pt idx="3922">
                  <c:v>78450</c:v>
                </c:pt>
                <c:pt idx="3923">
                  <c:v>78470</c:v>
                </c:pt>
                <c:pt idx="3924">
                  <c:v>78490</c:v>
                </c:pt>
                <c:pt idx="3925">
                  <c:v>78510</c:v>
                </c:pt>
                <c:pt idx="3926">
                  <c:v>78530</c:v>
                </c:pt>
                <c:pt idx="3927">
                  <c:v>78550</c:v>
                </c:pt>
                <c:pt idx="3928">
                  <c:v>78570</c:v>
                </c:pt>
                <c:pt idx="3929">
                  <c:v>78590</c:v>
                </c:pt>
                <c:pt idx="3930">
                  <c:v>78610</c:v>
                </c:pt>
                <c:pt idx="3931">
                  <c:v>78630</c:v>
                </c:pt>
                <c:pt idx="3932">
                  <c:v>78650</c:v>
                </c:pt>
                <c:pt idx="3933">
                  <c:v>78670</c:v>
                </c:pt>
                <c:pt idx="3934">
                  <c:v>78690</c:v>
                </c:pt>
                <c:pt idx="3935">
                  <c:v>78710</c:v>
                </c:pt>
                <c:pt idx="3936">
                  <c:v>78730</c:v>
                </c:pt>
                <c:pt idx="3937">
                  <c:v>78750</c:v>
                </c:pt>
                <c:pt idx="3938">
                  <c:v>78770</c:v>
                </c:pt>
                <c:pt idx="3939">
                  <c:v>78790</c:v>
                </c:pt>
                <c:pt idx="3940">
                  <c:v>78810</c:v>
                </c:pt>
                <c:pt idx="3941">
                  <c:v>78830</c:v>
                </c:pt>
                <c:pt idx="3942">
                  <c:v>78850</c:v>
                </c:pt>
                <c:pt idx="3943">
                  <c:v>78870</c:v>
                </c:pt>
                <c:pt idx="3944">
                  <c:v>78890</c:v>
                </c:pt>
                <c:pt idx="3945">
                  <c:v>78910</c:v>
                </c:pt>
                <c:pt idx="3946">
                  <c:v>78930</c:v>
                </c:pt>
                <c:pt idx="3947">
                  <c:v>78950</c:v>
                </c:pt>
                <c:pt idx="3948">
                  <c:v>78970</c:v>
                </c:pt>
                <c:pt idx="3949">
                  <c:v>78990</c:v>
                </c:pt>
                <c:pt idx="3950">
                  <c:v>79010</c:v>
                </c:pt>
                <c:pt idx="3951">
                  <c:v>79030</c:v>
                </c:pt>
                <c:pt idx="3952">
                  <c:v>79050</c:v>
                </c:pt>
                <c:pt idx="3953">
                  <c:v>79070</c:v>
                </c:pt>
                <c:pt idx="3954">
                  <c:v>79090</c:v>
                </c:pt>
                <c:pt idx="3955">
                  <c:v>79110</c:v>
                </c:pt>
                <c:pt idx="3956">
                  <c:v>79130</c:v>
                </c:pt>
                <c:pt idx="3957">
                  <c:v>79150</c:v>
                </c:pt>
                <c:pt idx="3958">
                  <c:v>79170</c:v>
                </c:pt>
                <c:pt idx="3959">
                  <c:v>79190</c:v>
                </c:pt>
                <c:pt idx="3960">
                  <c:v>79210</c:v>
                </c:pt>
                <c:pt idx="3961">
                  <c:v>79230</c:v>
                </c:pt>
                <c:pt idx="3962">
                  <c:v>79250</c:v>
                </c:pt>
                <c:pt idx="3963">
                  <c:v>79270</c:v>
                </c:pt>
                <c:pt idx="3964">
                  <c:v>79290</c:v>
                </c:pt>
                <c:pt idx="3965">
                  <c:v>79310</c:v>
                </c:pt>
                <c:pt idx="3966">
                  <c:v>79330</c:v>
                </c:pt>
                <c:pt idx="3967">
                  <c:v>79350</c:v>
                </c:pt>
                <c:pt idx="3968">
                  <c:v>79370</c:v>
                </c:pt>
                <c:pt idx="3969">
                  <c:v>79390</c:v>
                </c:pt>
                <c:pt idx="3970">
                  <c:v>79410</c:v>
                </c:pt>
                <c:pt idx="3971">
                  <c:v>79430</c:v>
                </c:pt>
                <c:pt idx="3972">
                  <c:v>79450</c:v>
                </c:pt>
                <c:pt idx="3973">
                  <c:v>79470</c:v>
                </c:pt>
                <c:pt idx="3974">
                  <c:v>79490</c:v>
                </c:pt>
                <c:pt idx="3975">
                  <c:v>79510</c:v>
                </c:pt>
                <c:pt idx="3976">
                  <c:v>79530</c:v>
                </c:pt>
                <c:pt idx="3977">
                  <c:v>79550</c:v>
                </c:pt>
                <c:pt idx="3978">
                  <c:v>79570</c:v>
                </c:pt>
                <c:pt idx="3979">
                  <c:v>79590</c:v>
                </c:pt>
                <c:pt idx="3980">
                  <c:v>79610</c:v>
                </c:pt>
                <c:pt idx="3981">
                  <c:v>79630</c:v>
                </c:pt>
                <c:pt idx="3982">
                  <c:v>79650</c:v>
                </c:pt>
                <c:pt idx="3983">
                  <c:v>79670</c:v>
                </c:pt>
                <c:pt idx="3984">
                  <c:v>79690</c:v>
                </c:pt>
                <c:pt idx="3985">
                  <c:v>79710</c:v>
                </c:pt>
                <c:pt idx="3986">
                  <c:v>79730</c:v>
                </c:pt>
                <c:pt idx="3987">
                  <c:v>79750</c:v>
                </c:pt>
                <c:pt idx="3988">
                  <c:v>79770</c:v>
                </c:pt>
                <c:pt idx="3989">
                  <c:v>79790</c:v>
                </c:pt>
                <c:pt idx="3990">
                  <c:v>79810</c:v>
                </c:pt>
                <c:pt idx="3991">
                  <c:v>79830</c:v>
                </c:pt>
                <c:pt idx="3992">
                  <c:v>79850</c:v>
                </c:pt>
                <c:pt idx="3993">
                  <c:v>79870</c:v>
                </c:pt>
                <c:pt idx="3994">
                  <c:v>79890</c:v>
                </c:pt>
                <c:pt idx="3995">
                  <c:v>79910</c:v>
                </c:pt>
                <c:pt idx="3996">
                  <c:v>79930</c:v>
                </c:pt>
                <c:pt idx="3997">
                  <c:v>79950</c:v>
                </c:pt>
                <c:pt idx="3998">
                  <c:v>79970</c:v>
                </c:pt>
                <c:pt idx="3999">
                  <c:v>79990</c:v>
                </c:pt>
                <c:pt idx="4000">
                  <c:v>80010</c:v>
                </c:pt>
                <c:pt idx="4001">
                  <c:v>80030</c:v>
                </c:pt>
                <c:pt idx="4002">
                  <c:v>80050</c:v>
                </c:pt>
                <c:pt idx="4003">
                  <c:v>80070</c:v>
                </c:pt>
                <c:pt idx="4004">
                  <c:v>80090</c:v>
                </c:pt>
                <c:pt idx="4005">
                  <c:v>80110</c:v>
                </c:pt>
                <c:pt idx="4006">
                  <c:v>80130</c:v>
                </c:pt>
                <c:pt idx="4007">
                  <c:v>80150</c:v>
                </c:pt>
                <c:pt idx="4008">
                  <c:v>80170</c:v>
                </c:pt>
                <c:pt idx="4009">
                  <c:v>80190</c:v>
                </c:pt>
                <c:pt idx="4010">
                  <c:v>80210</c:v>
                </c:pt>
                <c:pt idx="4011">
                  <c:v>80230</c:v>
                </c:pt>
                <c:pt idx="4012">
                  <c:v>80250</c:v>
                </c:pt>
                <c:pt idx="4013">
                  <c:v>80270</c:v>
                </c:pt>
                <c:pt idx="4014">
                  <c:v>80290</c:v>
                </c:pt>
                <c:pt idx="4015">
                  <c:v>80310</c:v>
                </c:pt>
                <c:pt idx="4016">
                  <c:v>80330</c:v>
                </c:pt>
                <c:pt idx="4017">
                  <c:v>80350</c:v>
                </c:pt>
                <c:pt idx="4018">
                  <c:v>80370</c:v>
                </c:pt>
                <c:pt idx="4019">
                  <c:v>80390</c:v>
                </c:pt>
                <c:pt idx="4020">
                  <c:v>80410</c:v>
                </c:pt>
                <c:pt idx="4021">
                  <c:v>80430</c:v>
                </c:pt>
                <c:pt idx="4022">
                  <c:v>80450</c:v>
                </c:pt>
                <c:pt idx="4023">
                  <c:v>80470</c:v>
                </c:pt>
                <c:pt idx="4024">
                  <c:v>80490</c:v>
                </c:pt>
                <c:pt idx="4025">
                  <c:v>80510</c:v>
                </c:pt>
                <c:pt idx="4026">
                  <c:v>80530</c:v>
                </c:pt>
                <c:pt idx="4027">
                  <c:v>80550</c:v>
                </c:pt>
                <c:pt idx="4028">
                  <c:v>80570</c:v>
                </c:pt>
                <c:pt idx="4029">
                  <c:v>80590</c:v>
                </c:pt>
                <c:pt idx="4030">
                  <c:v>80610</c:v>
                </c:pt>
                <c:pt idx="4031">
                  <c:v>80630</c:v>
                </c:pt>
                <c:pt idx="4032">
                  <c:v>80650</c:v>
                </c:pt>
                <c:pt idx="4033">
                  <c:v>80670</c:v>
                </c:pt>
                <c:pt idx="4034">
                  <c:v>80690</c:v>
                </c:pt>
                <c:pt idx="4035">
                  <c:v>80710</c:v>
                </c:pt>
                <c:pt idx="4036">
                  <c:v>80730</c:v>
                </c:pt>
                <c:pt idx="4037">
                  <c:v>80750</c:v>
                </c:pt>
                <c:pt idx="4038">
                  <c:v>80770</c:v>
                </c:pt>
                <c:pt idx="4039">
                  <c:v>80790</c:v>
                </c:pt>
                <c:pt idx="4040">
                  <c:v>80810</c:v>
                </c:pt>
                <c:pt idx="4041">
                  <c:v>80830</c:v>
                </c:pt>
                <c:pt idx="4042">
                  <c:v>80850</c:v>
                </c:pt>
                <c:pt idx="4043">
                  <c:v>80870</c:v>
                </c:pt>
                <c:pt idx="4044">
                  <c:v>80890</c:v>
                </c:pt>
                <c:pt idx="4045">
                  <c:v>80910</c:v>
                </c:pt>
                <c:pt idx="4046">
                  <c:v>80930</c:v>
                </c:pt>
                <c:pt idx="4047">
                  <c:v>80950</c:v>
                </c:pt>
                <c:pt idx="4048">
                  <c:v>80970</c:v>
                </c:pt>
                <c:pt idx="4049">
                  <c:v>80990</c:v>
                </c:pt>
                <c:pt idx="4050">
                  <c:v>81010</c:v>
                </c:pt>
                <c:pt idx="4051">
                  <c:v>81030</c:v>
                </c:pt>
                <c:pt idx="4052">
                  <c:v>81050</c:v>
                </c:pt>
                <c:pt idx="4053">
                  <c:v>81070</c:v>
                </c:pt>
                <c:pt idx="4054">
                  <c:v>81090</c:v>
                </c:pt>
                <c:pt idx="4055">
                  <c:v>81110</c:v>
                </c:pt>
                <c:pt idx="4056">
                  <c:v>81130</c:v>
                </c:pt>
                <c:pt idx="4057">
                  <c:v>81150</c:v>
                </c:pt>
                <c:pt idx="4058">
                  <c:v>81170</c:v>
                </c:pt>
                <c:pt idx="4059">
                  <c:v>81190</c:v>
                </c:pt>
                <c:pt idx="4060">
                  <c:v>81210</c:v>
                </c:pt>
                <c:pt idx="4061">
                  <c:v>81230</c:v>
                </c:pt>
                <c:pt idx="4062">
                  <c:v>81250</c:v>
                </c:pt>
                <c:pt idx="4063">
                  <c:v>81270</c:v>
                </c:pt>
                <c:pt idx="4064">
                  <c:v>81290</c:v>
                </c:pt>
                <c:pt idx="4065">
                  <c:v>81310</c:v>
                </c:pt>
                <c:pt idx="4066">
                  <c:v>81330</c:v>
                </c:pt>
                <c:pt idx="4067">
                  <c:v>81350</c:v>
                </c:pt>
                <c:pt idx="4068">
                  <c:v>81370</c:v>
                </c:pt>
                <c:pt idx="4069">
                  <c:v>81390</c:v>
                </c:pt>
                <c:pt idx="4070">
                  <c:v>81410</c:v>
                </c:pt>
                <c:pt idx="4071">
                  <c:v>81430</c:v>
                </c:pt>
                <c:pt idx="4072">
                  <c:v>81450</c:v>
                </c:pt>
                <c:pt idx="4073">
                  <c:v>81470</c:v>
                </c:pt>
                <c:pt idx="4074">
                  <c:v>81490</c:v>
                </c:pt>
                <c:pt idx="4075">
                  <c:v>81510</c:v>
                </c:pt>
                <c:pt idx="4076">
                  <c:v>81530</c:v>
                </c:pt>
                <c:pt idx="4077">
                  <c:v>81550</c:v>
                </c:pt>
                <c:pt idx="4078">
                  <c:v>81570</c:v>
                </c:pt>
                <c:pt idx="4079">
                  <c:v>81590</c:v>
                </c:pt>
                <c:pt idx="4080">
                  <c:v>81610</c:v>
                </c:pt>
                <c:pt idx="4081">
                  <c:v>81630</c:v>
                </c:pt>
                <c:pt idx="4082">
                  <c:v>81650</c:v>
                </c:pt>
                <c:pt idx="4083">
                  <c:v>81670</c:v>
                </c:pt>
                <c:pt idx="4084">
                  <c:v>81690</c:v>
                </c:pt>
                <c:pt idx="4085">
                  <c:v>81710</c:v>
                </c:pt>
                <c:pt idx="4086">
                  <c:v>81730</c:v>
                </c:pt>
                <c:pt idx="4087">
                  <c:v>81750</c:v>
                </c:pt>
                <c:pt idx="4088">
                  <c:v>81770</c:v>
                </c:pt>
                <c:pt idx="4089">
                  <c:v>81790</c:v>
                </c:pt>
                <c:pt idx="4090">
                  <c:v>81810</c:v>
                </c:pt>
                <c:pt idx="4091">
                  <c:v>81830</c:v>
                </c:pt>
                <c:pt idx="4092">
                  <c:v>81850</c:v>
                </c:pt>
                <c:pt idx="4093">
                  <c:v>81870</c:v>
                </c:pt>
                <c:pt idx="4094">
                  <c:v>81890</c:v>
                </c:pt>
                <c:pt idx="4095">
                  <c:v>81910</c:v>
                </c:pt>
                <c:pt idx="4096">
                  <c:v>81930</c:v>
                </c:pt>
                <c:pt idx="4097">
                  <c:v>81950</c:v>
                </c:pt>
                <c:pt idx="4098">
                  <c:v>81970</c:v>
                </c:pt>
                <c:pt idx="4099">
                  <c:v>81990</c:v>
                </c:pt>
                <c:pt idx="4100">
                  <c:v>82010</c:v>
                </c:pt>
                <c:pt idx="4101">
                  <c:v>82030</c:v>
                </c:pt>
                <c:pt idx="4102">
                  <c:v>82050</c:v>
                </c:pt>
                <c:pt idx="4103">
                  <c:v>82070</c:v>
                </c:pt>
                <c:pt idx="4104">
                  <c:v>82090</c:v>
                </c:pt>
                <c:pt idx="4105">
                  <c:v>82110</c:v>
                </c:pt>
                <c:pt idx="4106">
                  <c:v>82130</c:v>
                </c:pt>
                <c:pt idx="4107">
                  <c:v>82150</c:v>
                </c:pt>
                <c:pt idx="4108">
                  <c:v>82170</c:v>
                </c:pt>
                <c:pt idx="4109">
                  <c:v>82190</c:v>
                </c:pt>
                <c:pt idx="4110">
                  <c:v>82210</c:v>
                </c:pt>
                <c:pt idx="4111">
                  <c:v>82230</c:v>
                </c:pt>
                <c:pt idx="4112">
                  <c:v>82250</c:v>
                </c:pt>
                <c:pt idx="4113">
                  <c:v>82270</c:v>
                </c:pt>
                <c:pt idx="4114">
                  <c:v>82290</c:v>
                </c:pt>
                <c:pt idx="4115">
                  <c:v>82310</c:v>
                </c:pt>
                <c:pt idx="4116">
                  <c:v>82330</c:v>
                </c:pt>
                <c:pt idx="4117">
                  <c:v>82350</c:v>
                </c:pt>
                <c:pt idx="4118">
                  <c:v>82370</c:v>
                </c:pt>
                <c:pt idx="4119">
                  <c:v>82390</c:v>
                </c:pt>
                <c:pt idx="4120">
                  <c:v>82410</c:v>
                </c:pt>
                <c:pt idx="4121">
                  <c:v>82430</c:v>
                </c:pt>
                <c:pt idx="4122">
                  <c:v>82450</c:v>
                </c:pt>
                <c:pt idx="4123">
                  <c:v>82470</c:v>
                </c:pt>
                <c:pt idx="4124">
                  <c:v>82490</c:v>
                </c:pt>
                <c:pt idx="4125">
                  <c:v>82510</c:v>
                </c:pt>
                <c:pt idx="4126">
                  <c:v>82530</c:v>
                </c:pt>
                <c:pt idx="4127">
                  <c:v>82550</c:v>
                </c:pt>
                <c:pt idx="4128">
                  <c:v>82570</c:v>
                </c:pt>
                <c:pt idx="4129">
                  <c:v>82590</c:v>
                </c:pt>
                <c:pt idx="4130">
                  <c:v>82610</c:v>
                </c:pt>
                <c:pt idx="4131">
                  <c:v>82630</c:v>
                </c:pt>
                <c:pt idx="4132">
                  <c:v>82650</c:v>
                </c:pt>
                <c:pt idx="4133">
                  <c:v>82670</c:v>
                </c:pt>
                <c:pt idx="4134">
                  <c:v>82690</c:v>
                </c:pt>
                <c:pt idx="4135">
                  <c:v>82710</c:v>
                </c:pt>
                <c:pt idx="4136">
                  <c:v>82730</c:v>
                </c:pt>
                <c:pt idx="4137">
                  <c:v>82750</c:v>
                </c:pt>
                <c:pt idx="4138">
                  <c:v>82770</c:v>
                </c:pt>
                <c:pt idx="4139">
                  <c:v>82790</c:v>
                </c:pt>
                <c:pt idx="4140">
                  <c:v>82810</c:v>
                </c:pt>
                <c:pt idx="4141">
                  <c:v>82830</c:v>
                </c:pt>
                <c:pt idx="4142">
                  <c:v>82850</c:v>
                </c:pt>
                <c:pt idx="4143">
                  <c:v>82870</c:v>
                </c:pt>
                <c:pt idx="4144">
                  <c:v>82890</c:v>
                </c:pt>
                <c:pt idx="4145">
                  <c:v>82910</c:v>
                </c:pt>
                <c:pt idx="4146">
                  <c:v>82930</c:v>
                </c:pt>
                <c:pt idx="4147">
                  <c:v>82950</c:v>
                </c:pt>
                <c:pt idx="4148">
                  <c:v>82970</c:v>
                </c:pt>
                <c:pt idx="4149">
                  <c:v>82990</c:v>
                </c:pt>
                <c:pt idx="4150">
                  <c:v>83010</c:v>
                </c:pt>
                <c:pt idx="4151">
                  <c:v>83030</c:v>
                </c:pt>
                <c:pt idx="4152">
                  <c:v>83050</c:v>
                </c:pt>
                <c:pt idx="4153">
                  <c:v>83070</c:v>
                </c:pt>
                <c:pt idx="4154">
                  <c:v>83090</c:v>
                </c:pt>
                <c:pt idx="4155">
                  <c:v>83110</c:v>
                </c:pt>
                <c:pt idx="4156">
                  <c:v>83130</c:v>
                </c:pt>
                <c:pt idx="4157">
                  <c:v>83150</c:v>
                </c:pt>
                <c:pt idx="4158">
                  <c:v>83170</c:v>
                </c:pt>
                <c:pt idx="4159">
                  <c:v>83190</c:v>
                </c:pt>
                <c:pt idx="4160">
                  <c:v>83210</c:v>
                </c:pt>
                <c:pt idx="4161">
                  <c:v>83230</c:v>
                </c:pt>
                <c:pt idx="4162">
                  <c:v>83250</c:v>
                </c:pt>
                <c:pt idx="4163">
                  <c:v>83270</c:v>
                </c:pt>
                <c:pt idx="4164">
                  <c:v>83290</c:v>
                </c:pt>
                <c:pt idx="4165">
                  <c:v>83310</c:v>
                </c:pt>
                <c:pt idx="4166">
                  <c:v>83330</c:v>
                </c:pt>
                <c:pt idx="4167">
                  <c:v>83350</c:v>
                </c:pt>
                <c:pt idx="4168">
                  <c:v>83370</c:v>
                </c:pt>
                <c:pt idx="4169">
                  <c:v>83390</c:v>
                </c:pt>
                <c:pt idx="4170">
                  <c:v>83410</c:v>
                </c:pt>
                <c:pt idx="4171">
                  <c:v>83430</c:v>
                </c:pt>
                <c:pt idx="4172">
                  <c:v>83450</c:v>
                </c:pt>
                <c:pt idx="4173">
                  <c:v>83470</c:v>
                </c:pt>
                <c:pt idx="4174">
                  <c:v>83490</c:v>
                </c:pt>
                <c:pt idx="4175">
                  <c:v>83510</c:v>
                </c:pt>
                <c:pt idx="4176">
                  <c:v>83530</c:v>
                </c:pt>
                <c:pt idx="4177">
                  <c:v>83550</c:v>
                </c:pt>
                <c:pt idx="4178">
                  <c:v>83570</c:v>
                </c:pt>
                <c:pt idx="4179">
                  <c:v>83590</c:v>
                </c:pt>
                <c:pt idx="4180">
                  <c:v>83610</c:v>
                </c:pt>
                <c:pt idx="4181">
                  <c:v>83630</c:v>
                </c:pt>
                <c:pt idx="4182">
                  <c:v>83650</c:v>
                </c:pt>
                <c:pt idx="4183">
                  <c:v>83670</c:v>
                </c:pt>
                <c:pt idx="4184">
                  <c:v>83690</c:v>
                </c:pt>
                <c:pt idx="4185">
                  <c:v>83710</c:v>
                </c:pt>
                <c:pt idx="4186">
                  <c:v>83730</c:v>
                </c:pt>
                <c:pt idx="4187">
                  <c:v>83750</c:v>
                </c:pt>
                <c:pt idx="4188">
                  <c:v>83770</c:v>
                </c:pt>
                <c:pt idx="4189">
                  <c:v>83790</c:v>
                </c:pt>
                <c:pt idx="4190">
                  <c:v>83810</c:v>
                </c:pt>
                <c:pt idx="4191">
                  <c:v>83830</c:v>
                </c:pt>
                <c:pt idx="4192">
                  <c:v>83850</c:v>
                </c:pt>
                <c:pt idx="4193">
                  <c:v>83870</c:v>
                </c:pt>
                <c:pt idx="4194">
                  <c:v>83890</c:v>
                </c:pt>
                <c:pt idx="4195">
                  <c:v>83910</c:v>
                </c:pt>
                <c:pt idx="4196">
                  <c:v>83930</c:v>
                </c:pt>
                <c:pt idx="4197">
                  <c:v>83950</c:v>
                </c:pt>
                <c:pt idx="4198">
                  <c:v>83970</c:v>
                </c:pt>
                <c:pt idx="4199">
                  <c:v>83990</c:v>
                </c:pt>
                <c:pt idx="4200">
                  <c:v>84010</c:v>
                </c:pt>
                <c:pt idx="4201">
                  <c:v>84030</c:v>
                </c:pt>
                <c:pt idx="4202">
                  <c:v>84050</c:v>
                </c:pt>
                <c:pt idx="4203">
                  <c:v>84070</c:v>
                </c:pt>
                <c:pt idx="4204">
                  <c:v>84090</c:v>
                </c:pt>
                <c:pt idx="4205">
                  <c:v>84110</c:v>
                </c:pt>
                <c:pt idx="4206">
                  <c:v>84130</c:v>
                </c:pt>
                <c:pt idx="4207">
                  <c:v>84150</c:v>
                </c:pt>
                <c:pt idx="4208">
                  <c:v>84170</c:v>
                </c:pt>
                <c:pt idx="4209">
                  <c:v>84190</c:v>
                </c:pt>
                <c:pt idx="4210">
                  <c:v>84210</c:v>
                </c:pt>
                <c:pt idx="4211">
                  <c:v>84230</c:v>
                </c:pt>
                <c:pt idx="4212">
                  <c:v>84250</c:v>
                </c:pt>
                <c:pt idx="4213">
                  <c:v>84270</c:v>
                </c:pt>
                <c:pt idx="4214">
                  <c:v>84290</c:v>
                </c:pt>
                <c:pt idx="4215">
                  <c:v>84310</c:v>
                </c:pt>
                <c:pt idx="4216">
                  <c:v>84330</c:v>
                </c:pt>
                <c:pt idx="4217">
                  <c:v>84350</c:v>
                </c:pt>
                <c:pt idx="4218">
                  <c:v>84370</c:v>
                </c:pt>
                <c:pt idx="4219">
                  <c:v>84390</c:v>
                </c:pt>
                <c:pt idx="4220">
                  <c:v>84410</c:v>
                </c:pt>
                <c:pt idx="4221">
                  <c:v>84430</c:v>
                </c:pt>
                <c:pt idx="4222">
                  <c:v>84450</c:v>
                </c:pt>
                <c:pt idx="4223">
                  <c:v>84470</c:v>
                </c:pt>
                <c:pt idx="4224">
                  <c:v>84490</c:v>
                </c:pt>
                <c:pt idx="4225">
                  <c:v>84510</c:v>
                </c:pt>
                <c:pt idx="4226">
                  <c:v>84530</c:v>
                </c:pt>
                <c:pt idx="4227">
                  <c:v>84550</c:v>
                </c:pt>
                <c:pt idx="4228">
                  <c:v>84570</c:v>
                </c:pt>
                <c:pt idx="4229">
                  <c:v>84590</c:v>
                </c:pt>
                <c:pt idx="4230">
                  <c:v>84610</c:v>
                </c:pt>
                <c:pt idx="4231">
                  <c:v>84630</c:v>
                </c:pt>
                <c:pt idx="4232">
                  <c:v>84650</c:v>
                </c:pt>
                <c:pt idx="4233">
                  <c:v>84670</c:v>
                </c:pt>
                <c:pt idx="4234">
                  <c:v>84690</c:v>
                </c:pt>
                <c:pt idx="4235">
                  <c:v>84710</c:v>
                </c:pt>
                <c:pt idx="4236">
                  <c:v>84730</c:v>
                </c:pt>
                <c:pt idx="4237">
                  <c:v>84750</c:v>
                </c:pt>
                <c:pt idx="4238">
                  <c:v>84770</c:v>
                </c:pt>
                <c:pt idx="4239">
                  <c:v>84790</c:v>
                </c:pt>
                <c:pt idx="4240">
                  <c:v>84810</c:v>
                </c:pt>
                <c:pt idx="4241">
                  <c:v>84830</c:v>
                </c:pt>
                <c:pt idx="4242">
                  <c:v>84850</c:v>
                </c:pt>
                <c:pt idx="4243">
                  <c:v>84870</c:v>
                </c:pt>
                <c:pt idx="4244">
                  <c:v>84890</c:v>
                </c:pt>
                <c:pt idx="4245">
                  <c:v>84910</c:v>
                </c:pt>
                <c:pt idx="4246">
                  <c:v>84930</c:v>
                </c:pt>
                <c:pt idx="4247">
                  <c:v>84950</c:v>
                </c:pt>
                <c:pt idx="4248">
                  <c:v>84970</c:v>
                </c:pt>
                <c:pt idx="4249">
                  <c:v>84990</c:v>
                </c:pt>
                <c:pt idx="4250">
                  <c:v>85010</c:v>
                </c:pt>
                <c:pt idx="4251">
                  <c:v>85030</c:v>
                </c:pt>
                <c:pt idx="4252">
                  <c:v>85050</c:v>
                </c:pt>
                <c:pt idx="4253">
                  <c:v>85070</c:v>
                </c:pt>
                <c:pt idx="4254">
                  <c:v>85090</c:v>
                </c:pt>
                <c:pt idx="4255">
                  <c:v>85110</c:v>
                </c:pt>
                <c:pt idx="4256">
                  <c:v>85130</c:v>
                </c:pt>
                <c:pt idx="4257">
                  <c:v>85150</c:v>
                </c:pt>
                <c:pt idx="4258">
                  <c:v>85170</c:v>
                </c:pt>
                <c:pt idx="4259">
                  <c:v>85190</c:v>
                </c:pt>
                <c:pt idx="4260">
                  <c:v>85210</c:v>
                </c:pt>
                <c:pt idx="4261">
                  <c:v>85230</c:v>
                </c:pt>
                <c:pt idx="4262">
                  <c:v>85250</c:v>
                </c:pt>
                <c:pt idx="4263">
                  <c:v>85270</c:v>
                </c:pt>
                <c:pt idx="4264">
                  <c:v>85290</c:v>
                </c:pt>
                <c:pt idx="4265">
                  <c:v>85310</c:v>
                </c:pt>
                <c:pt idx="4266">
                  <c:v>85330</c:v>
                </c:pt>
                <c:pt idx="4267">
                  <c:v>85350</c:v>
                </c:pt>
                <c:pt idx="4268">
                  <c:v>85370</c:v>
                </c:pt>
                <c:pt idx="4269">
                  <c:v>85390</c:v>
                </c:pt>
                <c:pt idx="4270">
                  <c:v>85410</c:v>
                </c:pt>
                <c:pt idx="4271">
                  <c:v>85430</c:v>
                </c:pt>
                <c:pt idx="4272">
                  <c:v>85450</c:v>
                </c:pt>
                <c:pt idx="4273">
                  <c:v>85470</c:v>
                </c:pt>
                <c:pt idx="4274">
                  <c:v>85490</c:v>
                </c:pt>
                <c:pt idx="4275">
                  <c:v>85510</c:v>
                </c:pt>
                <c:pt idx="4276">
                  <c:v>85530</c:v>
                </c:pt>
                <c:pt idx="4277">
                  <c:v>85550</c:v>
                </c:pt>
                <c:pt idx="4278">
                  <c:v>85570</c:v>
                </c:pt>
                <c:pt idx="4279">
                  <c:v>85590</c:v>
                </c:pt>
                <c:pt idx="4280">
                  <c:v>85610</c:v>
                </c:pt>
                <c:pt idx="4281">
                  <c:v>85630</c:v>
                </c:pt>
                <c:pt idx="4282">
                  <c:v>85650</c:v>
                </c:pt>
                <c:pt idx="4283">
                  <c:v>85670</c:v>
                </c:pt>
                <c:pt idx="4284">
                  <c:v>85690</c:v>
                </c:pt>
                <c:pt idx="4285">
                  <c:v>85710</c:v>
                </c:pt>
                <c:pt idx="4286">
                  <c:v>85730</c:v>
                </c:pt>
                <c:pt idx="4287">
                  <c:v>85750</c:v>
                </c:pt>
                <c:pt idx="4288">
                  <c:v>85770</c:v>
                </c:pt>
                <c:pt idx="4289">
                  <c:v>85790</c:v>
                </c:pt>
                <c:pt idx="4290">
                  <c:v>85810</c:v>
                </c:pt>
                <c:pt idx="4291">
                  <c:v>85830</c:v>
                </c:pt>
                <c:pt idx="4292">
                  <c:v>85850</c:v>
                </c:pt>
                <c:pt idx="4293">
                  <c:v>85870</c:v>
                </c:pt>
                <c:pt idx="4294">
                  <c:v>85890</c:v>
                </c:pt>
                <c:pt idx="4295">
                  <c:v>85910</c:v>
                </c:pt>
                <c:pt idx="4296">
                  <c:v>85930</c:v>
                </c:pt>
                <c:pt idx="4297">
                  <c:v>85950</c:v>
                </c:pt>
                <c:pt idx="4298">
                  <c:v>85970</c:v>
                </c:pt>
                <c:pt idx="4299">
                  <c:v>85990</c:v>
                </c:pt>
                <c:pt idx="4300">
                  <c:v>86010</c:v>
                </c:pt>
                <c:pt idx="4301">
                  <c:v>86030</c:v>
                </c:pt>
                <c:pt idx="4302">
                  <c:v>86050</c:v>
                </c:pt>
                <c:pt idx="4303">
                  <c:v>86070</c:v>
                </c:pt>
                <c:pt idx="4304">
                  <c:v>86090</c:v>
                </c:pt>
                <c:pt idx="4305">
                  <c:v>86110</c:v>
                </c:pt>
                <c:pt idx="4306">
                  <c:v>86130</c:v>
                </c:pt>
                <c:pt idx="4307">
                  <c:v>86150</c:v>
                </c:pt>
                <c:pt idx="4308">
                  <c:v>86170</c:v>
                </c:pt>
                <c:pt idx="4309">
                  <c:v>86190</c:v>
                </c:pt>
                <c:pt idx="4310">
                  <c:v>86210</c:v>
                </c:pt>
                <c:pt idx="4311">
                  <c:v>86230</c:v>
                </c:pt>
                <c:pt idx="4312">
                  <c:v>86250</c:v>
                </c:pt>
                <c:pt idx="4313">
                  <c:v>86270</c:v>
                </c:pt>
                <c:pt idx="4314">
                  <c:v>86290</c:v>
                </c:pt>
                <c:pt idx="4315">
                  <c:v>86310</c:v>
                </c:pt>
                <c:pt idx="4316">
                  <c:v>86330</c:v>
                </c:pt>
                <c:pt idx="4317">
                  <c:v>86350</c:v>
                </c:pt>
                <c:pt idx="4318">
                  <c:v>86370</c:v>
                </c:pt>
                <c:pt idx="4319">
                  <c:v>86390</c:v>
                </c:pt>
                <c:pt idx="4320">
                  <c:v>86410</c:v>
                </c:pt>
                <c:pt idx="4321">
                  <c:v>86430</c:v>
                </c:pt>
                <c:pt idx="4322">
                  <c:v>86450</c:v>
                </c:pt>
                <c:pt idx="4323">
                  <c:v>86470</c:v>
                </c:pt>
                <c:pt idx="4324">
                  <c:v>86490</c:v>
                </c:pt>
                <c:pt idx="4325">
                  <c:v>86510</c:v>
                </c:pt>
                <c:pt idx="4326">
                  <c:v>86530</c:v>
                </c:pt>
                <c:pt idx="4327">
                  <c:v>86550</c:v>
                </c:pt>
                <c:pt idx="4328">
                  <c:v>86570</c:v>
                </c:pt>
                <c:pt idx="4329">
                  <c:v>86590</c:v>
                </c:pt>
                <c:pt idx="4330">
                  <c:v>86610</c:v>
                </c:pt>
                <c:pt idx="4331">
                  <c:v>86630</c:v>
                </c:pt>
                <c:pt idx="4332">
                  <c:v>86650</c:v>
                </c:pt>
                <c:pt idx="4333">
                  <c:v>86670</c:v>
                </c:pt>
                <c:pt idx="4334">
                  <c:v>86690</c:v>
                </c:pt>
                <c:pt idx="4335">
                  <c:v>86710</c:v>
                </c:pt>
                <c:pt idx="4336">
                  <c:v>86730</c:v>
                </c:pt>
                <c:pt idx="4337">
                  <c:v>86750</c:v>
                </c:pt>
                <c:pt idx="4338">
                  <c:v>86770</c:v>
                </c:pt>
                <c:pt idx="4339">
                  <c:v>86790</c:v>
                </c:pt>
                <c:pt idx="4340">
                  <c:v>86810</c:v>
                </c:pt>
                <c:pt idx="4341">
                  <c:v>86830</c:v>
                </c:pt>
                <c:pt idx="4342">
                  <c:v>86850</c:v>
                </c:pt>
                <c:pt idx="4343">
                  <c:v>86870</c:v>
                </c:pt>
                <c:pt idx="4344">
                  <c:v>86890</c:v>
                </c:pt>
                <c:pt idx="4345">
                  <c:v>86910</c:v>
                </c:pt>
                <c:pt idx="4346">
                  <c:v>86930</c:v>
                </c:pt>
                <c:pt idx="4347">
                  <c:v>86950</c:v>
                </c:pt>
                <c:pt idx="4348">
                  <c:v>86970</c:v>
                </c:pt>
                <c:pt idx="4349">
                  <c:v>86990</c:v>
                </c:pt>
                <c:pt idx="4350">
                  <c:v>87010</c:v>
                </c:pt>
                <c:pt idx="4351">
                  <c:v>87030</c:v>
                </c:pt>
                <c:pt idx="4352">
                  <c:v>87050</c:v>
                </c:pt>
                <c:pt idx="4353">
                  <c:v>87070</c:v>
                </c:pt>
                <c:pt idx="4354">
                  <c:v>87090</c:v>
                </c:pt>
                <c:pt idx="4355">
                  <c:v>87110</c:v>
                </c:pt>
                <c:pt idx="4356">
                  <c:v>87130</c:v>
                </c:pt>
                <c:pt idx="4357">
                  <c:v>87150</c:v>
                </c:pt>
                <c:pt idx="4358">
                  <c:v>87170</c:v>
                </c:pt>
                <c:pt idx="4359">
                  <c:v>87190</c:v>
                </c:pt>
                <c:pt idx="4360">
                  <c:v>87210</c:v>
                </c:pt>
                <c:pt idx="4361">
                  <c:v>87230</c:v>
                </c:pt>
                <c:pt idx="4362">
                  <c:v>87250</c:v>
                </c:pt>
                <c:pt idx="4363">
                  <c:v>87270</c:v>
                </c:pt>
                <c:pt idx="4364">
                  <c:v>87290</c:v>
                </c:pt>
                <c:pt idx="4365">
                  <c:v>87310</c:v>
                </c:pt>
                <c:pt idx="4366">
                  <c:v>87330</c:v>
                </c:pt>
                <c:pt idx="4367">
                  <c:v>87350</c:v>
                </c:pt>
                <c:pt idx="4368">
                  <c:v>87370</c:v>
                </c:pt>
                <c:pt idx="4369">
                  <c:v>87390</c:v>
                </c:pt>
                <c:pt idx="4370">
                  <c:v>87410</c:v>
                </c:pt>
                <c:pt idx="4371">
                  <c:v>87430</c:v>
                </c:pt>
                <c:pt idx="4372">
                  <c:v>87450</c:v>
                </c:pt>
                <c:pt idx="4373">
                  <c:v>87470</c:v>
                </c:pt>
                <c:pt idx="4374">
                  <c:v>87490</c:v>
                </c:pt>
                <c:pt idx="4375">
                  <c:v>87510</c:v>
                </c:pt>
                <c:pt idx="4376">
                  <c:v>87530</c:v>
                </c:pt>
                <c:pt idx="4377">
                  <c:v>87550</c:v>
                </c:pt>
                <c:pt idx="4378">
                  <c:v>87570</c:v>
                </c:pt>
                <c:pt idx="4379">
                  <c:v>87590</c:v>
                </c:pt>
                <c:pt idx="4380">
                  <c:v>87610</c:v>
                </c:pt>
                <c:pt idx="4381">
                  <c:v>87630</c:v>
                </c:pt>
                <c:pt idx="4382">
                  <c:v>87650</c:v>
                </c:pt>
                <c:pt idx="4383">
                  <c:v>87670</c:v>
                </c:pt>
                <c:pt idx="4384">
                  <c:v>87690</c:v>
                </c:pt>
                <c:pt idx="4385">
                  <c:v>87710</c:v>
                </c:pt>
                <c:pt idx="4386">
                  <c:v>87730</c:v>
                </c:pt>
                <c:pt idx="4387">
                  <c:v>87750</c:v>
                </c:pt>
                <c:pt idx="4388">
                  <c:v>87770</c:v>
                </c:pt>
                <c:pt idx="4389">
                  <c:v>87790</c:v>
                </c:pt>
                <c:pt idx="4390">
                  <c:v>87810</c:v>
                </c:pt>
                <c:pt idx="4391">
                  <c:v>87830</c:v>
                </c:pt>
                <c:pt idx="4392">
                  <c:v>87850</c:v>
                </c:pt>
                <c:pt idx="4393">
                  <c:v>87870</c:v>
                </c:pt>
                <c:pt idx="4394">
                  <c:v>87890</c:v>
                </c:pt>
                <c:pt idx="4395">
                  <c:v>87910</c:v>
                </c:pt>
                <c:pt idx="4396">
                  <c:v>87930</c:v>
                </c:pt>
                <c:pt idx="4397">
                  <c:v>87950</c:v>
                </c:pt>
                <c:pt idx="4398">
                  <c:v>87970</c:v>
                </c:pt>
                <c:pt idx="4399">
                  <c:v>87990</c:v>
                </c:pt>
                <c:pt idx="4400">
                  <c:v>88010</c:v>
                </c:pt>
                <c:pt idx="4401">
                  <c:v>88030</c:v>
                </c:pt>
                <c:pt idx="4402">
                  <c:v>88050</c:v>
                </c:pt>
                <c:pt idx="4403">
                  <c:v>88070</c:v>
                </c:pt>
                <c:pt idx="4404">
                  <c:v>88090</c:v>
                </c:pt>
                <c:pt idx="4405">
                  <c:v>88110</c:v>
                </c:pt>
                <c:pt idx="4406">
                  <c:v>88130</c:v>
                </c:pt>
                <c:pt idx="4407">
                  <c:v>88150</c:v>
                </c:pt>
                <c:pt idx="4408">
                  <c:v>88170</c:v>
                </c:pt>
                <c:pt idx="4409">
                  <c:v>88190</c:v>
                </c:pt>
                <c:pt idx="4410">
                  <c:v>88210</c:v>
                </c:pt>
                <c:pt idx="4411">
                  <c:v>88230</c:v>
                </c:pt>
                <c:pt idx="4412">
                  <c:v>88250</c:v>
                </c:pt>
                <c:pt idx="4413">
                  <c:v>88270</c:v>
                </c:pt>
                <c:pt idx="4414">
                  <c:v>88290</c:v>
                </c:pt>
                <c:pt idx="4415">
                  <c:v>88310</c:v>
                </c:pt>
                <c:pt idx="4416">
                  <c:v>88330</c:v>
                </c:pt>
                <c:pt idx="4417">
                  <c:v>88350</c:v>
                </c:pt>
                <c:pt idx="4418">
                  <c:v>88370</c:v>
                </c:pt>
                <c:pt idx="4419">
                  <c:v>88390</c:v>
                </c:pt>
                <c:pt idx="4420">
                  <c:v>88410</c:v>
                </c:pt>
                <c:pt idx="4421">
                  <c:v>88430</c:v>
                </c:pt>
                <c:pt idx="4422">
                  <c:v>88450</c:v>
                </c:pt>
                <c:pt idx="4423">
                  <c:v>88470</c:v>
                </c:pt>
                <c:pt idx="4424">
                  <c:v>88490</c:v>
                </c:pt>
                <c:pt idx="4425">
                  <c:v>88510</c:v>
                </c:pt>
                <c:pt idx="4426">
                  <c:v>88530</c:v>
                </c:pt>
                <c:pt idx="4427">
                  <c:v>88550</c:v>
                </c:pt>
                <c:pt idx="4428">
                  <c:v>88570</c:v>
                </c:pt>
                <c:pt idx="4429">
                  <c:v>88590</c:v>
                </c:pt>
                <c:pt idx="4430">
                  <c:v>88610</c:v>
                </c:pt>
                <c:pt idx="4431">
                  <c:v>88630</c:v>
                </c:pt>
                <c:pt idx="4432">
                  <c:v>88650</c:v>
                </c:pt>
                <c:pt idx="4433">
                  <c:v>88670</c:v>
                </c:pt>
                <c:pt idx="4434">
                  <c:v>88690</c:v>
                </c:pt>
                <c:pt idx="4435">
                  <c:v>88710</c:v>
                </c:pt>
                <c:pt idx="4436">
                  <c:v>88730</c:v>
                </c:pt>
                <c:pt idx="4437">
                  <c:v>88750</c:v>
                </c:pt>
                <c:pt idx="4438">
                  <c:v>88770</c:v>
                </c:pt>
                <c:pt idx="4439">
                  <c:v>88790</c:v>
                </c:pt>
                <c:pt idx="4440">
                  <c:v>88810</c:v>
                </c:pt>
                <c:pt idx="4441">
                  <c:v>88830</c:v>
                </c:pt>
                <c:pt idx="4442">
                  <c:v>88850</c:v>
                </c:pt>
                <c:pt idx="4443">
                  <c:v>88870</c:v>
                </c:pt>
                <c:pt idx="4444">
                  <c:v>88890</c:v>
                </c:pt>
                <c:pt idx="4445">
                  <c:v>88910</c:v>
                </c:pt>
                <c:pt idx="4446">
                  <c:v>88930</c:v>
                </c:pt>
                <c:pt idx="4447">
                  <c:v>88950</c:v>
                </c:pt>
                <c:pt idx="4448">
                  <c:v>88970</c:v>
                </c:pt>
                <c:pt idx="4449">
                  <c:v>88990</c:v>
                </c:pt>
                <c:pt idx="4450">
                  <c:v>89010</c:v>
                </c:pt>
                <c:pt idx="4451">
                  <c:v>89030</c:v>
                </c:pt>
                <c:pt idx="4452">
                  <c:v>89050</c:v>
                </c:pt>
                <c:pt idx="4453">
                  <c:v>89070</c:v>
                </c:pt>
                <c:pt idx="4454">
                  <c:v>89090</c:v>
                </c:pt>
                <c:pt idx="4455">
                  <c:v>89110</c:v>
                </c:pt>
                <c:pt idx="4456">
                  <c:v>89130</c:v>
                </c:pt>
                <c:pt idx="4457">
                  <c:v>89150</c:v>
                </c:pt>
                <c:pt idx="4458">
                  <c:v>89170</c:v>
                </c:pt>
                <c:pt idx="4459">
                  <c:v>89190</c:v>
                </c:pt>
                <c:pt idx="4460">
                  <c:v>89210</c:v>
                </c:pt>
                <c:pt idx="4461">
                  <c:v>89230</c:v>
                </c:pt>
                <c:pt idx="4462">
                  <c:v>89250</c:v>
                </c:pt>
                <c:pt idx="4463">
                  <c:v>89270</c:v>
                </c:pt>
                <c:pt idx="4464">
                  <c:v>89290</c:v>
                </c:pt>
                <c:pt idx="4465">
                  <c:v>89310</c:v>
                </c:pt>
                <c:pt idx="4466">
                  <c:v>89330</c:v>
                </c:pt>
                <c:pt idx="4467">
                  <c:v>89350</c:v>
                </c:pt>
                <c:pt idx="4468">
                  <c:v>89370</c:v>
                </c:pt>
                <c:pt idx="4469">
                  <c:v>89390</c:v>
                </c:pt>
                <c:pt idx="4470">
                  <c:v>89410</c:v>
                </c:pt>
                <c:pt idx="4471">
                  <c:v>89430</c:v>
                </c:pt>
                <c:pt idx="4472">
                  <c:v>89450</c:v>
                </c:pt>
                <c:pt idx="4473">
                  <c:v>89470</c:v>
                </c:pt>
                <c:pt idx="4474">
                  <c:v>89490</c:v>
                </c:pt>
                <c:pt idx="4475">
                  <c:v>89510</c:v>
                </c:pt>
                <c:pt idx="4476">
                  <c:v>89530</c:v>
                </c:pt>
                <c:pt idx="4477">
                  <c:v>89550</c:v>
                </c:pt>
                <c:pt idx="4478">
                  <c:v>89570</c:v>
                </c:pt>
                <c:pt idx="4479">
                  <c:v>89590</c:v>
                </c:pt>
                <c:pt idx="4480">
                  <c:v>89610</c:v>
                </c:pt>
                <c:pt idx="4481">
                  <c:v>89630</c:v>
                </c:pt>
                <c:pt idx="4482">
                  <c:v>89650</c:v>
                </c:pt>
                <c:pt idx="4483">
                  <c:v>89670</c:v>
                </c:pt>
                <c:pt idx="4484">
                  <c:v>89690</c:v>
                </c:pt>
                <c:pt idx="4485">
                  <c:v>89710</c:v>
                </c:pt>
                <c:pt idx="4486">
                  <c:v>89730</c:v>
                </c:pt>
                <c:pt idx="4487">
                  <c:v>89750</c:v>
                </c:pt>
                <c:pt idx="4488">
                  <c:v>89770</c:v>
                </c:pt>
                <c:pt idx="4489">
                  <c:v>89790</c:v>
                </c:pt>
                <c:pt idx="4490">
                  <c:v>89810</c:v>
                </c:pt>
                <c:pt idx="4491">
                  <c:v>89830</c:v>
                </c:pt>
                <c:pt idx="4492">
                  <c:v>89850</c:v>
                </c:pt>
                <c:pt idx="4493">
                  <c:v>89870</c:v>
                </c:pt>
                <c:pt idx="4494">
                  <c:v>89890</c:v>
                </c:pt>
                <c:pt idx="4495">
                  <c:v>89910</c:v>
                </c:pt>
                <c:pt idx="4496">
                  <c:v>89930</c:v>
                </c:pt>
                <c:pt idx="4497">
                  <c:v>89950</c:v>
                </c:pt>
                <c:pt idx="4498">
                  <c:v>89970</c:v>
                </c:pt>
                <c:pt idx="4499">
                  <c:v>89990</c:v>
                </c:pt>
                <c:pt idx="4500">
                  <c:v>90010</c:v>
                </c:pt>
                <c:pt idx="4501">
                  <c:v>90030</c:v>
                </c:pt>
                <c:pt idx="4502">
                  <c:v>90050</c:v>
                </c:pt>
                <c:pt idx="4503">
                  <c:v>90070</c:v>
                </c:pt>
                <c:pt idx="4504">
                  <c:v>90090</c:v>
                </c:pt>
                <c:pt idx="4505">
                  <c:v>90110</c:v>
                </c:pt>
                <c:pt idx="4506">
                  <c:v>90130</c:v>
                </c:pt>
                <c:pt idx="4507">
                  <c:v>90150</c:v>
                </c:pt>
                <c:pt idx="4508">
                  <c:v>90170</c:v>
                </c:pt>
                <c:pt idx="4509">
                  <c:v>90190</c:v>
                </c:pt>
                <c:pt idx="4510">
                  <c:v>90210</c:v>
                </c:pt>
                <c:pt idx="4511">
                  <c:v>90230</c:v>
                </c:pt>
                <c:pt idx="4512">
                  <c:v>90250</c:v>
                </c:pt>
                <c:pt idx="4513">
                  <c:v>90270</c:v>
                </c:pt>
                <c:pt idx="4514">
                  <c:v>90290</c:v>
                </c:pt>
                <c:pt idx="4515">
                  <c:v>90310</c:v>
                </c:pt>
                <c:pt idx="4516">
                  <c:v>90330</c:v>
                </c:pt>
                <c:pt idx="4517">
                  <c:v>90350</c:v>
                </c:pt>
                <c:pt idx="4518">
                  <c:v>90370</c:v>
                </c:pt>
                <c:pt idx="4519">
                  <c:v>90390</c:v>
                </c:pt>
                <c:pt idx="4520">
                  <c:v>90410</c:v>
                </c:pt>
                <c:pt idx="4521">
                  <c:v>90430</c:v>
                </c:pt>
                <c:pt idx="4522">
                  <c:v>90450</c:v>
                </c:pt>
                <c:pt idx="4523">
                  <c:v>90470</c:v>
                </c:pt>
                <c:pt idx="4524">
                  <c:v>90490</c:v>
                </c:pt>
                <c:pt idx="4525">
                  <c:v>90510</c:v>
                </c:pt>
                <c:pt idx="4526">
                  <c:v>90530</c:v>
                </c:pt>
                <c:pt idx="4527">
                  <c:v>90550</c:v>
                </c:pt>
                <c:pt idx="4528">
                  <c:v>90570</c:v>
                </c:pt>
                <c:pt idx="4529">
                  <c:v>90590</c:v>
                </c:pt>
                <c:pt idx="4530">
                  <c:v>90610</c:v>
                </c:pt>
                <c:pt idx="4531">
                  <c:v>90630</c:v>
                </c:pt>
                <c:pt idx="4532">
                  <c:v>90650</c:v>
                </c:pt>
                <c:pt idx="4533">
                  <c:v>90670</c:v>
                </c:pt>
                <c:pt idx="4534">
                  <c:v>90690</c:v>
                </c:pt>
                <c:pt idx="4535">
                  <c:v>90710</c:v>
                </c:pt>
                <c:pt idx="4536">
                  <c:v>90730</c:v>
                </c:pt>
                <c:pt idx="4537">
                  <c:v>90750</c:v>
                </c:pt>
                <c:pt idx="4538">
                  <c:v>90770</c:v>
                </c:pt>
                <c:pt idx="4539">
                  <c:v>90790</c:v>
                </c:pt>
                <c:pt idx="4540">
                  <c:v>90810</c:v>
                </c:pt>
                <c:pt idx="4541">
                  <c:v>90830</c:v>
                </c:pt>
                <c:pt idx="4542">
                  <c:v>90850</c:v>
                </c:pt>
                <c:pt idx="4543">
                  <c:v>90870</c:v>
                </c:pt>
                <c:pt idx="4544">
                  <c:v>90890</c:v>
                </c:pt>
                <c:pt idx="4545">
                  <c:v>90910</c:v>
                </c:pt>
                <c:pt idx="4546">
                  <c:v>90930</c:v>
                </c:pt>
                <c:pt idx="4547">
                  <c:v>90950</c:v>
                </c:pt>
                <c:pt idx="4548">
                  <c:v>90970</c:v>
                </c:pt>
                <c:pt idx="4549">
                  <c:v>90990</c:v>
                </c:pt>
                <c:pt idx="4550">
                  <c:v>91010</c:v>
                </c:pt>
                <c:pt idx="4551">
                  <c:v>91030</c:v>
                </c:pt>
                <c:pt idx="4552">
                  <c:v>91050</c:v>
                </c:pt>
                <c:pt idx="4553">
                  <c:v>91070</c:v>
                </c:pt>
                <c:pt idx="4554">
                  <c:v>91090</c:v>
                </c:pt>
                <c:pt idx="4555">
                  <c:v>91110</c:v>
                </c:pt>
                <c:pt idx="4556">
                  <c:v>91130</c:v>
                </c:pt>
                <c:pt idx="4557">
                  <c:v>91150</c:v>
                </c:pt>
                <c:pt idx="4558">
                  <c:v>91170</c:v>
                </c:pt>
                <c:pt idx="4559">
                  <c:v>91190</c:v>
                </c:pt>
                <c:pt idx="4560">
                  <c:v>91210</c:v>
                </c:pt>
                <c:pt idx="4561">
                  <c:v>91230</c:v>
                </c:pt>
                <c:pt idx="4562">
                  <c:v>91250</c:v>
                </c:pt>
                <c:pt idx="4563">
                  <c:v>91270</c:v>
                </c:pt>
                <c:pt idx="4564">
                  <c:v>91290</c:v>
                </c:pt>
                <c:pt idx="4565">
                  <c:v>91310</c:v>
                </c:pt>
                <c:pt idx="4566">
                  <c:v>91330</c:v>
                </c:pt>
                <c:pt idx="4567">
                  <c:v>91350</c:v>
                </c:pt>
                <c:pt idx="4568">
                  <c:v>91370</c:v>
                </c:pt>
                <c:pt idx="4569">
                  <c:v>91390</c:v>
                </c:pt>
                <c:pt idx="4570">
                  <c:v>91410</c:v>
                </c:pt>
                <c:pt idx="4571">
                  <c:v>91430</c:v>
                </c:pt>
                <c:pt idx="4572">
                  <c:v>91450</c:v>
                </c:pt>
                <c:pt idx="4573">
                  <c:v>91470</c:v>
                </c:pt>
                <c:pt idx="4574">
                  <c:v>91490</c:v>
                </c:pt>
                <c:pt idx="4575">
                  <c:v>91510</c:v>
                </c:pt>
                <c:pt idx="4576">
                  <c:v>91530</c:v>
                </c:pt>
                <c:pt idx="4577">
                  <c:v>91550</c:v>
                </c:pt>
                <c:pt idx="4578">
                  <c:v>91570</c:v>
                </c:pt>
                <c:pt idx="4579">
                  <c:v>91590</c:v>
                </c:pt>
                <c:pt idx="4580">
                  <c:v>91610</c:v>
                </c:pt>
                <c:pt idx="4581">
                  <c:v>91630</c:v>
                </c:pt>
                <c:pt idx="4582">
                  <c:v>91650</c:v>
                </c:pt>
                <c:pt idx="4583">
                  <c:v>91670</c:v>
                </c:pt>
                <c:pt idx="4584">
                  <c:v>91690</c:v>
                </c:pt>
                <c:pt idx="4585">
                  <c:v>91710</c:v>
                </c:pt>
                <c:pt idx="4586">
                  <c:v>91730</c:v>
                </c:pt>
                <c:pt idx="4587">
                  <c:v>91750</c:v>
                </c:pt>
                <c:pt idx="4588">
                  <c:v>91770</c:v>
                </c:pt>
                <c:pt idx="4589">
                  <c:v>91790</c:v>
                </c:pt>
                <c:pt idx="4590">
                  <c:v>91810</c:v>
                </c:pt>
                <c:pt idx="4591">
                  <c:v>91830</c:v>
                </c:pt>
                <c:pt idx="4592">
                  <c:v>91850</c:v>
                </c:pt>
                <c:pt idx="4593">
                  <c:v>91870</c:v>
                </c:pt>
                <c:pt idx="4594">
                  <c:v>91890</c:v>
                </c:pt>
                <c:pt idx="4595">
                  <c:v>91910</c:v>
                </c:pt>
                <c:pt idx="4596">
                  <c:v>91930</c:v>
                </c:pt>
                <c:pt idx="4597">
                  <c:v>91950</c:v>
                </c:pt>
                <c:pt idx="4598">
                  <c:v>91970</c:v>
                </c:pt>
                <c:pt idx="4599">
                  <c:v>91990</c:v>
                </c:pt>
                <c:pt idx="4600">
                  <c:v>92010</c:v>
                </c:pt>
                <c:pt idx="4601">
                  <c:v>92030</c:v>
                </c:pt>
                <c:pt idx="4602">
                  <c:v>92050</c:v>
                </c:pt>
                <c:pt idx="4603">
                  <c:v>92070</c:v>
                </c:pt>
                <c:pt idx="4604">
                  <c:v>92090</c:v>
                </c:pt>
                <c:pt idx="4605">
                  <c:v>92110</c:v>
                </c:pt>
                <c:pt idx="4606">
                  <c:v>92130</c:v>
                </c:pt>
                <c:pt idx="4607">
                  <c:v>92150</c:v>
                </c:pt>
                <c:pt idx="4608">
                  <c:v>92170</c:v>
                </c:pt>
                <c:pt idx="4609">
                  <c:v>92190</c:v>
                </c:pt>
                <c:pt idx="4610">
                  <c:v>92210</c:v>
                </c:pt>
                <c:pt idx="4611">
                  <c:v>92230</c:v>
                </c:pt>
                <c:pt idx="4612">
                  <c:v>92250</c:v>
                </c:pt>
                <c:pt idx="4613">
                  <c:v>92270</c:v>
                </c:pt>
                <c:pt idx="4614">
                  <c:v>92290</c:v>
                </c:pt>
                <c:pt idx="4615">
                  <c:v>92310</c:v>
                </c:pt>
                <c:pt idx="4616">
                  <c:v>92330</c:v>
                </c:pt>
                <c:pt idx="4617">
                  <c:v>92350</c:v>
                </c:pt>
                <c:pt idx="4618">
                  <c:v>92370</c:v>
                </c:pt>
                <c:pt idx="4619">
                  <c:v>92390</c:v>
                </c:pt>
                <c:pt idx="4620">
                  <c:v>92410</c:v>
                </c:pt>
                <c:pt idx="4621">
                  <c:v>92430</c:v>
                </c:pt>
                <c:pt idx="4622">
                  <c:v>92450</c:v>
                </c:pt>
                <c:pt idx="4623">
                  <c:v>92470</c:v>
                </c:pt>
                <c:pt idx="4624">
                  <c:v>92490</c:v>
                </c:pt>
                <c:pt idx="4625">
                  <c:v>92510</c:v>
                </c:pt>
                <c:pt idx="4626">
                  <c:v>92530</c:v>
                </c:pt>
                <c:pt idx="4627">
                  <c:v>92550</c:v>
                </c:pt>
                <c:pt idx="4628">
                  <c:v>92570</c:v>
                </c:pt>
                <c:pt idx="4629">
                  <c:v>92590</c:v>
                </c:pt>
                <c:pt idx="4630">
                  <c:v>92610</c:v>
                </c:pt>
                <c:pt idx="4631">
                  <c:v>92630</c:v>
                </c:pt>
                <c:pt idx="4632">
                  <c:v>92650</c:v>
                </c:pt>
                <c:pt idx="4633">
                  <c:v>92670</c:v>
                </c:pt>
                <c:pt idx="4634">
                  <c:v>92690</c:v>
                </c:pt>
                <c:pt idx="4635">
                  <c:v>92710</c:v>
                </c:pt>
                <c:pt idx="4636">
                  <c:v>92730</c:v>
                </c:pt>
                <c:pt idx="4637">
                  <c:v>92750</c:v>
                </c:pt>
                <c:pt idx="4638">
                  <c:v>92770</c:v>
                </c:pt>
                <c:pt idx="4639">
                  <c:v>92790</c:v>
                </c:pt>
                <c:pt idx="4640">
                  <c:v>92810</c:v>
                </c:pt>
                <c:pt idx="4641">
                  <c:v>92830</c:v>
                </c:pt>
                <c:pt idx="4642">
                  <c:v>92850</c:v>
                </c:pt>
                <c:pt idx="4643">
                  <c:v>92870</c:v>
                </c:pt>
                <c:pt idx="4644">
                  <c:v>92890</c:v>
                </c:pt>
                <c:pt idx="4645">
                  <c:v>92910</c:v>
                </c:pt>
                <c:pt idx="4646">
                  <c:v>92930</c:v>
                </c:pt>
                <c:pt idx="4647">
                  <c:v>92950</c:v>
                </c:pt>
                <c:pt idx="4648">
                  <c:v>92970</c:v>
                </c:pt>
                <c:pt idx="4649">
                  <c:v>92990</c:v>
                </c:pt>
                <c:pt idx="4650">
                  <c:v>93010</c:v>
                </c:pt>
                <c:pt idx="4651">
                  <c:v>93030</c:v>
                </c:pt>
                <c:pt idx="4652">
                  <c:v>93050</c:v>
                </c:pt>
                <c:pt idx="4653">
                  <c:v>93070</c:v>
                </c:pt>
                <c:pt idx="4654">
                  <c:v>93090</c:v>
                </c:pt>
                <c:pt idx="4655">
                  <c:v>93110</c:v>
                </c:pt>
                <c:pt idx="4656">
                  <c:v>93130</c:v>
                </c:pt>
                <c:pt idx="4657">
                  <c:v>93150</c:v>
                </c:pt>
                <c:pt idx="4658">
                  <c:v>93170</c:v>
                </c:pt>
                <c:pt idx="4659">
                  <c:v>93190</c:v>
                </c:pt>
                <c:pt idx="4660">
                  <c:v>93210</c:v>
                </c:pt>
                <c:pt idx="4661">
                  <c:v>93230</c:v>
                </c:pt>
                <c:pt idx="4662">
                  <c:v>93250</c:v>
                </c:pt>
                <c:pt idx="4663">
                  <c:v>93270</c:v>
                </c:pt>
                <c:pt idx="4664">
                  <c:v>93290</c:v>
                </c:pt>
                <c:pt idx="4665">
                  <c:v>93310</c:v>
                </c:pt>
                <c:pt idx="4666">
                  <c:v>93330</c:v>
                </c:pt>
                <c:pt idx="4667">
                  <c:v>93350</c:v>
                </c:pt>
                <c:pt idx="4668">
                  <c:v>93370</c:v>
                </c:pt>
                <c:pt idx="4669">
                  <c:v>93390</c:v>
                </c:pt>
                <c:pt idx="4670">
                  <c:v>93410</c:v>
                </c:pt>
                <c:pt idx="4671">
                  <c:v>93430</c:v>
                </c:pt>
                <c:pt idx="4672">
                  <c:v>93450</c:v>
                </c:pt>
                <c:pt idx="4673">
                  <c:v>93470</c:v>
                </c:pt>
                <c:pt idx="4674">
                  <c:v>93490</c:v>
                </c:pt>
                <c:pt idx="4675">
                  <c:v>93510</c:v>
                </c:pt>
                <c:pt idx="4676">
                  <c:v>93530</c:v>
                </c:pt>
                <c:pt idx="4677">
                  <c:v>93550</c:v>
                </c:pt>
                <c:pt idx="4678">
                  <c:v>93570</c:v>
                </c:pt>
                <c:pt idx="4679">
                  <c:v>93590</c:v>
                </c:pt>
                <c:pt idx="4680">
                  <c:v>93610</c:v>
                </c:pt>
                <c:pt idx="4681">
                  <c:v>93630</c:v>
                </c:pt>
                <c:pt idx="4682">
                  <c:v>93650</c:v>
                </c:pt>
                <c:pt idx="4683">
                  <c:v>93670</c:v>
                </c:pt>
                <c:pt idx="4684">
                  <c:v>93690</c:v>
                </c:pt>
                <c:pt idx="4685">
                  <c:v>93710</c:v>
                </c:pt>
                <c:pt idx="4686">
                  <c:v>93730</c:v>
                </c:pt>
                <c:pt idx="4687">
                  <c:v>93750</c:v>
                </c:pt>
                <c:pt idx="4688">
                  <c:v>93770</c:v>
                </c:pt>
                <c:pt idx="4689">
                  <c:v>93790</c:v>
                </c:pt>
                <c:pt idx="4690">
                  <c:v>93810</c:v>
                </c:pt>
                <c:pt idx="4691">
                  <c:v>93830</c:v>
                </c:pt>
                <c:pt idx="4692">
                  <c:v>93850</c:v>
                </c:pt>
                <c:pt idx="4693">
                  <c:v>93870</c:v>
                </c:pt>
                <c:pt idx="4694">
                  <c:v>93890</c:v>
                </c:pt>
                <c:pt idx="4695">
                  <c:v>93910</c:v>
                </c:pt>
                <c:pt idx="4696">
                  <c:v>93930</c:v>
                </c:pt>
                <c:pt idx="4697">
                  <c:v>93950</c:v>
                </c:pt>
                <c:pt idx="4698">
                  <c:v>93970</c:v>
                </c:pt>
                <c:pt idx="4699">
                  <c:v>93990</c:v>
                </c:pt>
                <c:pt idx="4700">
                  <c:v>94010</c:v>
                </c:pt>
                <c:pt idx="4701">
                  <c:v>94030</c:v>
                </c:pt>
                <c:pt idx="4702">
                  <c:v>94050</c:v>
                </c:pt>
                <c:pt idx="4703">
                  <c:v>94070</c:v>
                </c:pt>
                <c:pt idx="4704">
                  <c:v>94090</c:v>
                </c:pt>
                <c:pt idx="4705">
                  <c:v>94110</c:v>
                </c:pt>
                <c:pt idx="4706">
                  <c:v>94130</c:v>
                </c:pt>
                <c:pt idx="4707">
                  <c:v>94150</c:v>
                </c:pt>
                <c:pt idx="4708">
                  <c:v>94170</c:v>
                </c:pt>
                <c:pt idx="4709">
                  <c:v>94190</c:v>
                </c:pt>
                <c:pt idx="4710">
                  <c:v>94210</c:v>
                </c:pt>
                <c:pt idx="4711">
                  <c:v>94230</c:v>
                </c:pt>
                <c:pt idx="4712">
                  <c:v>94250</c:v>
                </c:pt>
                <c:pt idx="4713">
                  <c:v>94270</c:v>
                </c:pt>
                <c:pt idx="4714">
                  <c:v>94290</c:v>
                </c:pt>
                <c:pt idx="4715">
                  <c:v>94310</c:v>
                </c:pt>
                <c:pt idx="4716">
                  <c:v>94330</c:v>
                </c:pt>
                <c:pt idx="4717">
                  <c:v>94350</c:v>
                </c:pt>
                <c:pt idx="4718">
                  <c:v>94370</c:v>
                </c:pt>
                <c:pt idx="4719">
                  <c:v>94390</c:v>
                </c:pt>
                <c:pt idx="4720">
                  <c:v>94410</c:v>
                </c:pt>
                <c:pt idx="4721">
                  <c:v>94430</c:v>
                </c:pt>
                <c:pt idx="4722">
                  <c:v>94450</c:v>
                </c:pt>
                <c:pt idx="4723">
                  <c:v>94470</c:v>
                </c:pt>
                <c:pt idx="4724">
                  <c:v>94490</c:v>
                </c:pt>
                <c:pt idx="4725">
                  <c:v>94510</c:v>
                </c:pt>
                <c:pt idx="4726">
                  <c:v>94530</c:v>
                </c:pt>
                <c:pt idx="4727">
                  <c:v>94550</c:v>
                </c:pt>
                <c:pt idx="4728">
                  <c:v>94570</c:v>
                </c:pt>
                <c:pt idx="4729">
                  <c:v>94590</c:v>
                </c:pt>
                <c:pt idx="4730">
                  <c:v>94610</c:v>
                </c:pt>
                <c:pt idx="4731">
                  <c:v>94630</c:v>
                </c:pt>
                <c:pt idx="4732">
                  <c:v>94650</c:v>
                </c:pt>
                <c:pt idx="4733">
                  <c:v>94670</c:v>
                </c:pt>
                <c:pt idx="4734">
                  <c:v>94690</c:v>
                </c:pt>
                <c:pt idx="4735">
                  <c:v>94710</c:v>
                </c:pt>
                <c:pt idx="4736">
                  <c:v>94730</c:v>
                </c:pt>
                <c:pt idx="4737">
                  <c:v>94750</c:v>
                </c:pt>
                <c:pt idx="4738">
                  <c:v>94770</c:v>
                </c:pt>
                <c:pt idx="4739">
                  <c:v>94790</c:v>
                </c:pt>
                <c:pt idx="4740">
                  <c:v>94810</c:v>
                </c:pt>
                <c:pt idx="4741">
                  <c:v>94830</c:v>
                </c:pt>
                <c:pt idx="4742">
                  <c:v>94850</c:v>
                </c:pt>
                <c:pt idx="4743">
                  <c:v>94870</c:v>
                </c:pt>
                <c:pt idx="4744">
                  <c:v>94890</c:v>
                </c:pt>
                <c:pt idx="4745">
                  <c:v>94910</c:v>
                </c:pt>
                <c:pt idx="4746">
                  <c:v>94930</c:v>
                </c:pt>
                <c:pt idx="4747">
                  <c:v>94950</c:v>
                </c:pt>
                <c:pt idx="4748">
                  <c:v>94970</c:v>
                </c:pt>
                <c:pt idx="4749">
                  <c:v>94990</c:v>
                </c:pt>
                <c:pt idx="4750">
                  <c:v>95010</c:v>
                </c:pt>
                <c:pt idx="4751">
                  <c:v>95030</c:v>
                </c:pt>
                <c:pt idx="4752">
                  <c:v>95050</c:v>
                </c:pt>
                <c:pt idx="4753">
                  <c:v>95070</c:v>
                </c:pt>
                <c:pt idx="4754">
                  <c:v>95090</c:v>
                </c:pt>
                <c:pt idx="4755">
                  <c:v>95110</c:v>
                </c:pt>
                <c:pt idx="4756">
                  <c:v>95130</c:v>
                </c:pt>
                <c:pt idx="4757">
                  <c:v>95150</c:v>
                </c:pt>
                <c:pt idx="4758">
                  <c:v>95170</c:v>
                </c:pt>
                <c:pt idx="4759">
                  <c:v>95190</c:v>
                </c:pt>
                <c:pt idx="4760">
                  <c:v>95210</c:v>
                </c:pt>
                <c:pt idx="4761">
                  <c:v>95230</c:v>
                </c:pt>
                <c:pt idx="4762">
                  <c:v>95250</c:v>
                </c:pt>
                <c:pt idx="4763">
                  <c:v>95270</c:v>
                </c:pt>
                <c:pt idx="4764">
                  <c:v>95290</c:v>
                </c:pt>
                <c:pt idx="4765">
                  <c:v>95310</c:v>
                </c:pt>
                <c:pt idx="4766">
                  <c:v>95330</c:v>
                </c:pt>
                <c:pt idx="4767">
                  <c:v>95350</c:v>
                </c:pt>
                <c:pt idx="4768">
                  <c:v>95370</c:v>
                </c:pt>
                <c:pt idx="4769">
                  <c:v>95390</c:v>
                </c:pt>
                <c:pt idx="4770">
                  <c:v>95410</c:v>
                </c:pt>
                <c:pt idx="4771">
                  <c:v>95430</c:v>
                </c:pt>
                <c:pt idx="4772">
                  <c:v>95450</c:v>
                </c:pt>
                <c:pt idx="4773">
                  <c:v>95470</c:v>
                </c:pt>
                <c:pt idx="4774">
                  <c:v>95490</c:v>
                </c:pt>
                <c:pt idx="4775">
                  <c:v>95510</c:v>
                </c:pt>
                <c:pt idx="4776">
                  <c:v>95530</c:v>
                </c:pt>
                <c:pt idx="4777">
                  <c:v>95550</c:v>
                </c:pt>
                <c:pt idx="4778">
                  <c:v>95570</c:v>
                </c:pt>
                <c:pt idx="4779">
                  <c:v>95590</c:v>
                </c:pt>
                <c:pt idx="4780">
                  <c:v>95610</c:v>
                </c:pt>
                <c:pt idx="4781">
                  <c:v>95630</c:v>
                </c:pt>
                <c:pt idx="4782">
                  <c:v>95650</c:v>
                </c:pt>
                <c:pt idx="4783">
                  <c:v>95670</c:v>
                </c:pt>
                <c:pt idx="4784">
                  <c:v>95690</c:v>
                </c:pt>
                <c:pt idx="4785">
                  <c:v>95710</c:v>
                </c:pt>
                <c:pt idx="4786">
                  <c:v>95730</c:v>
                </c:pt>
                <c:pt idx="4787">
                  <c:v>95750</c:v>
                </c:pt>
                <c:pt idx="4788">
                  <c:v>95770</c:v>
                </c:pt>
                <c:pt idx="4789">
                  <c:v>95790</c:v>
                </c:pt>
                <c:pt idx="4790">
                  <c:v>95810</c:v>
                </c:pt>
                <c:pt idx="4791">
                  <c:v>95830</c:v>
                </c:pt>
                <c:pt idx="4792">
                  <c:v>95850</c:v>
                </c:pt>
                <c:pt idx="4793">
                  <c:v>95870</c:v>
                </c:pt>
                <c:pt idx="4794">
                  <c:v>95890</c:v>
                </c:pt>
                <c:pt idx="4795">
                  <c:v>95910</c:v>
                </c:pt>
                <c:pt idx="4796">
                  <c:v>95930</c:v>
                </c:pt>
                <c:pt idx="4797">
                  <c:v>95950</c:v>
                </c:pt>
                <c:pt idx="4798">
                  <c:v>95970</c:v>
                </c:pt>
                <c:pt idx="4799">
                  <c:v>95990</c:v>
                </c:pt>
                <c:pt idx="4800">
                  <c:v>96010</c:v>
                </c:pt>
                <c:pt idx="4801">
                  <c:v>96030</c:v>
                </c:pt>
                <c:pt idx="4802">
                  <c:v>96050</c:v>
                </c:pt>
                <c:pt idx="4803">
                  <c:v>96070</c:v>
                </c:pt>
                <c:pt idx="4804">
                  <c:v>96090</c:v>
                </c:pt>
                <c:pt idx="4805">
                  <c:v>96110</c:v>
                </c:pt>
                <c:pt idx="4806">
                  <c:v>96130</c:v>
                </c:pt>
                <c:pt idx="4807">
                  <c:v>96150</c:v>
                </c:pt>
                <c:pt idx="4808">
                  <c:v>96170</c:v>
                </c:pt>
                <c:pt idx="4809">
                  <c:v>96190</c:v>
                </c:pt>
                <c:pt idx="4810">
                  <c:v>96210</c:v>
                </c:pt>
                <c:pt idx="4811">
                  <c:v>96230</c:v>
                </c:pt>
                <c:pt idx="4812">
                  <c:v>96250</c:v>
                </c:pt>
                <c:pt idx="4813">
                  <c:v>96270</c:v>
                </c:pt>
                <c:pt idx="4814">
                  <c:v>96290</c:v>
                </c:pt>
                <c:pt idx="4815">
                  <c:v>96310</c:v>
                </c:pt>
                <c:pt idx="4816">
                  <c:v>96330</c:v>
                </c:pt>
                <c:pt idx="4817">
                  <c:v>96350</c:v>
                </c:pt>
                <c:pt idx="4818">
                  <c:v>96370</c:v>
                </c:pt>
                <c:pt idx="4819">
                  <c:v>96390</c:v>
                </c:pt>
                <c:pt idx="4820">
                  <c:v>96410</c:v>
                </c:pt>
                <c:pt idx="4821">
                  <c:v>96430</c:v>
                </c:pt>
                <c:pt idx="4822">
                  <c:v>96450</c:v>
                </c:pt>
                <c:pt idx="4823">
                  <c:v>96470</c:v>
                </c:pt>
                <c:pt idx="4824">
                  <c:v>96490</c:v>
                </c:pt>
                <c:pt idx="4825">
                  <c:v>96510</c:v>
                </c:pt>
                <c:pt idx="4826">
                  <c:v>96530</c:v>
                </c:pt>
                <c:pt idx="4827">
                  <c:v>96550</c:v>
                </c:pt>
                <c:pt idx="4828">
                  <c:v>96570</c:v>
                </c:pt>
                <c:pt idx="4829">
                  <c:v>96590</c:v>
                </c:pt>
                <c:pt idx="4830">
                  <c:v>96610</c:v>
                </c:pt>
                <c:pt idx="4831">
                  <c:v>96630</c:v>
                </c:pt>
                <c:pt idx="4832">
                  <c:v>96650</c:v>
                </c:pt>
                <c:pt idx="4833">
                  <c:v>96670</c:v>
                </c:pt>
                <c:pt idx="4834">
                  <c:v>96690</c:v>
                </c:pt>
                <c:pt idx="4835">
                  <c:v>96710</c:v>
                </c:pt>
                <c:pt idx="4836">
                  <c:v>96730</c:v>
                </c:pt>
                <c:pt idx="4837">
                  <c:v>96750</c:v>
                </c:pt>
                <c:pt idx="4838">
                  <c:v>96770</c:v>
                </c:pt>
                <c:pt idx="4839">
                  <c:v>96790</c:v>
                </c:pt>
                <c:pt idx="4840">
                  <c:v>96810</c:v>
                </c:pt>
                <c:pt idx="4841">
                  <c:v>96830</c:v>
                </c:pt>
                <c:pt idx="4842">
                  <c:v>96850</c:v>
                </c:pt>
                <c:pt idx="4843">
                  <c:v>96870</c:v>
                </c:pt>
                <c:pt idx="4844">
                  <c:v>96890</c:v>
                </c:pt>
                <c:pt idx="4845">
                  <c:v>96910</c:v>
                </c:pt>
                <c:pt idx="4846">
                  <c:v>96930</c:v>
                </c:pt>
                <c:pt idx="4847">
                  <c:v>96950</c:v>
                </c:pt>
                <c:pt idx="4848">
                  <c:v>96970</c:v>
                </c:pt>
                <c:pt idx="4849">
                  <c:v>96990</c:v>
                </c:pt>
                <c:pt idx="4850">
                  <c:v>97010</c:v>
                </c:pt>
                <c:pt idx="4851">
                  <c:v>97030</c:v>
                </c:pt>
                <c:pt idx="4852">
                  <c:v>97050</c:v>
                </c:pt>
                <c:pt idx="4853">
                  <c:v>97070</c:v>
                </c:pt>
                <c:pt idx="4854">
                  <c:v>97090</c:v>
                </c:pt>
                <c:pt idx="4855">
                  <c:v>97110</c:v>
                </c:pt>
                <c:pt idx="4856">
                  <c:v>97130</c:v>
                </c:pt>
                <c:pt idx="4857">
                  <c:v>97150</c:v>
                </c:pt>
                <c:pt idx="4858">
                  <c:v>97170</c:v>
                </c:pt>
                <c:pt idx="4859">
                  <c:v>97190</c:v>
                </c:pt>
                <c:pt idx="4860">
                  <c:v>97210</c:v>
                </c:pt>
                <c:pt idx="4861">
                  <c:v>97230</c:v>
                </c:pt>
                <c:pt idx="4862">
                  <c:v>97250</c:v>
                </c:pt>
                <c:pt idx="4863">
                  <c:v>97270</c:v>
                </c:pt>
                <c:pt idx="4864">
                  <c:v>97290</c:v>
                </c:pt>
                <c:pt idx="4865">
                  <c:v>97310</c:v>
                </c:pt>
                <c:pt idx="4866">
                  <c:v>97330</c:v>
                </c:pt>
                <c:pt idx="4867">
                  <c:v>97350</c:v>
                </c:pt>
                <c:pt idx="4868">
                  <c:v>97370</c:v>
                </c:pt>
                <c:pt idx="4869">
                  <c:v>97390</c:v>
                </c:pt>
                <c:pt idx="4870">
                  <c:v>97410</c:v>
                </c:pt>
                <c:pt idx="4871">
                  <c:v>97430</c:v>
                </c:pt>
                <c:pt idx="4872">
                  <c:v>97450</c:v>
                </c:pt>
                <c:pt idx="4873">
                  <c:v>97470</c:v>
                </c:pt>
                <c:pt idx="4874">
                  <c:v>97490</c:v>
                </c:pt>
                <c:pt idx="4875">
                  <c:v>97510</c:v>
                </c:pt>
                <c:pt idx="4876">
                  <c:v>97530</c:v>
                </c:pt>
                <c:pt idx="4877">
                  <c:v>97550</c:v>
                </c:pt>
                <c:pt idx="4878">
                  <c:v>97570</c:v>
                </c:pt>
                <c:pt idx="4879">
                  <c:v>97590</c:v>
                </c:pt>
                <c:pt idx="4880">
                  <c:v>97610</c:v>
                </c:pt>
                <c:pt idx="4881">
                  <c:v>97630</c:v>
                </c:pt>
                <c:pt idx="4882">
                  <c:v>97650</c:v>
                </c:pt>
                <c:pt idx="4883">
                  <c:v>97670</c:v>
                </c:pt>
                <c:pt idx="4884">
                  <c:v>97690</c:v>
                </c:pt>
                <c:pt idx="4885">
                  <c:v>97710</c:v>
                </c:pt>
                <c:pt idx="4886">
                  <c:v>97730</c:v>
                </c:pt>
                <c:pt idx="4887">
                  <c:v>97750</c:v>
                </c:pt>
                <c:pt idx="4888">
                  <c:v>97770</c:v>
                </c:pt>
                <c:pt idx="4889">
                  <c:v>97790</c:v>
                </c:pt>
                <c:pt idx="4890">
                  <c:v>97810</c:v>
                </c:pt>
                <c:pt idx="4891">
                  <c:v>97830</c:v>
                </c:pt>
                <c:pt idx="4892">
                  <c:v>97850</c:v>
                </c:pt>
                <c:pt idx="4893">
                  <c:v>97870</c:v>
                </c:pt>
                <c:pt idx="4894">
                  <c:v>97890</c:v>
                </c:pt>
                <c:pt idx="4895">
                  <c:v>97910</c:v>
                </c:pt>
                <c:pt idx="4896">
                  <c:v>97930</c:v>
                </c:pt>
                <c:pt idx="4897">
                  <c:v>97950</c:v>
                </c:pt>
                <c:pt idx="4898">
                  <c:v>97970</c:v>
                </c:pt>
                <c:pt idx="4899">
                  <c:v>97990</c:v>
                </c:pt>
                <c:pt idx="4900">
                  <c:v>98010</c:v>
                </c:pt>
                <c:pt idx="4901">
                  <c:v>98030</c:v>
                </c:pt>
                <c:pt idx="4902">
                  <c:v>98050</c:v>
                </c:pt>
                <c:pt idx="4903">
                  <c:v>98070</c:v>
                </c:pt>
                <c:pt idx="4904">
                  <c:v>98090</c:v>
                </c:pt>
                <c:pt idx="4905">
                  <c:v>98110</c:v>
                </c:pt>
                <c:pt idx="4906">
                  <c:v>98130</c:v>
                </c:pt>
                <c:pt idx="4907">
                  <c:v>98150</c:v>
                </c:pt>
                <c:pt idx="4908">
                  <c:v>98170</c:v>
                </c:pt>
                <c:pt idx="4909">
                  <c:v>98190</c:v>
                </c:pt>
                <c:pt idx="4910">
                  <c:v>98210</c:v>
                </c:pt>
                <c:pt idx="4911">
                  <c:v>98230</c:v>
                </c:pt>
                <c:pt idx="4912">
                  <c:v>98250</c:v>
                </c:pt>
                <c:pt idx="4913">
                  <c:v>98270</c:v>
                </c:pt>
                <c:pt idx="4914">
                  <c:v>98290</c:v>
                </c:pt>
                <c:pt idx="4915">
                  <c:v>98310</c:v>
                </c:pt>
                <c:pt idx="4916">
                  <c:v>98330</c:v>
                </c:pt>
                <c:pt idx="4917">
                  <c:v>98350</c:v>
                </c:pt>
                <c:pt idx="4918">
                  <c:v>98370</c:v>
                </c:pt>
                <c:pt idx="4919">
                  <c:v>98390</c:v>
                </c:pt>
                <c:pt idx="4920">
                  <c:v>98410</c:v>
                </c:pt>
                <c:pt idx="4921">
                  <c:v>98430</c:v>
                </c:pt>
                <c:pt idx="4922">
                  <c:v>98450</c:v>
                </c:pt>
                <c:pt idx="4923">
                  <c:v>98470</c:v>
                </c:pt>
                <c:pt idx="4924">
                  <c:v>98490</c:v>
                </c:pt>
                <c:pt idx="4925">
                  <c:v>98510</c:v>
                </c:pt>
                <c:pt idx="4926">
                  <c:v>98530</c:v>
                </c:pt>
                <c:pt idx="4927">
                  <c:v>98550</c:v>
                </c:pt>
                <c:pt idx="4928">
                  <c:v>98570</c:v>
                </c:pt>
                <c:pt idx="4929">
                  <c:v>98590</c:v>
                </c:pt>
                <c:pt idx="4930">
                  <c:v>98610</c:v>
                </c:pt>
                <c:pt idx="4931">
                  <c:v>98630</c:v>
                </c:pt>
                <c:pt idx="4932">
                  <c:v>98650</c:v>
                </c:pt>
                <c:pt idx="4933">
                  <c:v>98670</c:v>
                </c:pt>
                <c:pt idx="4934">
                  <c:v>98690</c:v>
                </c:pt>
                <c:pt idx="4935">
                  <c:v>98710</c:v>
                </c:pt>
                <c:pt idx="4936">
                  <c:v>98730</c:v>
                </c:pt>
                <c:pt idx="4937">
                  <c:v>98750</c:v>
                </c:pt>
                <c:pt idx="4938">
                  <c:v>98770</c:v>
                </c:pt>
                <c:pt idx="4939">
                  <c:v>98790</c:v>
                </c:pt>
                <c:pt idx="4940">
                  <c:v>98810</c:v>
                </c:pt>
                <c:pt idx="4941">
                  <c:v>98830</c:v>
                </c:pt>
                <c:pt idx="4942">
                  <c:v>98850</c:v>
                </c:pt>
                <c:pt idx="4943">
                  <c:v>98870</c:v>
                </c:pt>
                <c:pt idx="4944">
                  <c:v>98890</c:v>
                </c:pt>
                <c:pt idx="4945">
                  <c:v>98910</c:v>
                </c:pt>
                <c:pt idx="4946">
                  <c:v>98930</c:v>
                </c:pt>
                <c:pt idx="4947">
                  <c:v>98950</c:v>
                </c:pt>
                <c:pt idx="4948">
                  <c:v>98970</c:v>
                </c:pt>
                <c:pt idx="4949">
                  <c:v>98990</c:v>
                </c:pt>
                <c:pt idx="4950">
                  <c:v>99010</c:v>
                </c:pt>
                <c:pt idx="4951">
                  <c:v>99030</c:v>
                </c:pt>
                <c:pt idx="4952">
                  <c:v>99050</c:v>
                </c:pt>
                <c:pt idx="4953">
                  <c:v>99070</c:v>
                </c:pt>
                <c:pt idx="4954">
                  <c:v>99090</c:v>
                </c:pt>
                <c:pt idx="4955">
                  <c:v>99110</c:v>
                </c:pt>
                <c:pt idx="4956">
                  <c:v>99130</c:v>
                </c:pt>
                <c:pt idx="4957">
                  <c:v>99150</c:v>
                </c:pt>
                <c:pt idx="4958">
                  <c:v>99170</c:v>
                </c:pt>
                <c:pt idx="4959">
                  <c:v>99190</c:v>
                </c:pt>
                <c:pt idx="4960">
                  <c:v>99210</c:v>
                </c:pt>
                <c:pt idx="4961">
                  <c:v>99230</c:v>
                </c:pt>
                <c:pt idx="4962">
                  <c:v>99250</c:v>
                </c:pt>
                <c:pt idx="4963">
                  <c:v>99270</c:v>
                </c:pt>
                <c:pt idx="4964">
                  <c:v>99290</c:v>
                </c:pt>
                <c:pt idx="4965">
                  <c:v>99310</c:v>
                </c:pt>
                <c:pt idx="4966">
                  <c:v>99330</c:v>
                </c:pt>
                <c:pt idx="4967">
                  <c:v>99350</c:v>
                </c:pt>
                <c:pt idx="4968">
                  <c:v>99370</c:v>
                </c:pt>
                <c:pt idx="4969">
                  <c:v>99390</c:v>
                </c:pt>
                <c:pt idx="4970">
                  <c:v>99410</c:v>
                </c:pt>
                <c:pt idx="4971">
                  <c:v>99430</c:v>
                </c:pt>
                <c:pt idx="4972">
                  <c:v>99450</c:v>
                </c:pt>
                <c:pt idx="4973">
                  <c:v>99470</c:v>
                </c:pt>
                <c:pt idx="4974">
                  <c:v>99490</c:v>
                </c:pt>
                <c:pt idx="4975">
                  <c:v>99510</c:v>
                </c:pt>
                <c:pt idx="4976">
                  <c:v>99530</c:v>
                </c:pt>
                <c:pt idx="4977">
                  <c:v>99550</c:v>
                </c:pt>
                <c:pt idx="4978">
                  <c:v>99570</c:v>
                </c:pt>
                <c:pt idx="4979">
                  <c:v>99590</c:v>
                </c:pt>
                <c:pt idx="4980">
                  <c:v>99610</c:v>
                </c:pt>
                <c:pt idx="4981">
                  <c:v>99630</c:v>
                </c:pt>
                <c:pt idx="4982">
                  <c:v>99650</c:v>
                </c:pt>
                <c:pt idx="4983">
                  <c:v>99670</c:v>
                </c:pt>
                <c:pt idx="4984">
                  <c:v>99690</c:v>
                </c:pt>
                <c:pt idx="4985">
                  <c:v>99710</c:v>
                </c:pt>
                <c:pt idx="4986">
                  <c:v>99730</c:v>
                </c:pt>
                <c:pt idx="4987">
                  <c:v>99750</c:v>
                </c:pt>
                <c:pt idx="4988">
                  <c:v>99770</c:v>
                </c:pt>
                <c:pt idx="4989">
                  <c:v>99790</c:v>
                </c:pt>
                <c:pt idx="4990">
                  <c:v>99810</c:v>
                </c:pt>
                <c:pt idx="4991">
                  <c:v>99830</c:v>
                </c:pt>
                <c:pt idx="4992">
                  <c:v>99850</c:v>
                </c:pt>
                <c:pt idx="4993">
                  <c:v>99870</c:v>
                </c:pt>
                <c:pt idx="4994">
                  <c:v>99890</c:v>
                </c:pt>
                <c:pt idx="4995">
                  <c:v>99910</c:v>
                </c:pt>
                <c:pt idx="4996">
                  <c:v>99930</c:v>
                </c:pt>
                <c:pt idx="4997">
                  <c:v>99950</c:v>
                </c:pt>
                <c:pt idx="4998">
                  <c:v>99970</c:v>
                </c:pt>
                <c:pt idx="4999">
                  <c:v>99990</c:v>
                </c:pt>
                <c:pt idx="5000">
                  <c:v>100010</c:v>
                </c:pt>
                <c:pt idx="5001">
                  <c:v>100030</c:v>
                </c:pt>
                <c:pt idx="5002">
                  <c:v>100050</c:v>
                </c:pt>
                <c:pt idx="5003">
                  <c:v>100070</c:v>
                </c:pt>
                <c:pt idx="5004">
                  <c:v>100090</c:v>
                </c:pt>
                <c:pt idx="5005">
                  <c:v>100110</c:v>
                </c:pt>
                <c:pt idx="5006">
                  <c:v>100130</c:v>
                </c:pt>
                <c:pt idx="5007">
                  <c:v>100150</c:v>
                </c:pt>
                <c:pt idx="5008">
                  <c:v>100170</c:v>
                </c:pt>
                <c:pt idx="5009">
                  <c:v>100190</c:v>
                </c:pt>
                <c:pt idx="5010">
                  <c:v>100210</c:v>
                </c:pt>
                <c:pt idx="5011">
                  <c:v>100230</c:v>
                </c:pt>
                <c:pt idx="5012">
                  <c:v>100250</c:v>
                </c:pt>
                <c:pt idx="5013">
                  <c:v>100270</c:v>
                </c:pt>
                <c:pt idx="5014">
                  <c:v>100290</c:v>
                </c:pt>
                <c:pt idx="5015">
                  <c:v>100310</c:v>
                </c:pt>
                <c:pt idx="5016">
                  <c:v>100330</c:v>
                </c:pt>
                <c:pt idx="5017">
                  <c:v>100350</c:v>
                </c:pt>
                <c:pt idx="5018">
                  <c:v>100370</c:v>
                </c:pt>
                <c:pt idx="5019">
                  <c:v>100390</c:v>
                </c:pt>
                <c:pt idx="5020">
                  <c:v>100410</c:v>
                </c:pt>
                <c:pt idx="5021">
                  <c:v>100430</c:v>
                </c:pt>
                <c:pt idx="5022">
                  <c:v>100450</c:v>
                </c:pt>
                <c:pt idx="5023">
                  <c:v>100470</c:v>
                </c:pt>
                <c:pt idx="5024">
                  <c:v>100490</c:v>
                </c:pt>
                <c:pt idx="5025">
                  <c:v>100510</c:v>
                </c:pt>
                <c:pt idx="5026">
                  <c:v>100530</c:v>
                </c:pt>
                <c:pt idx="5027">
                  <c:v>100550</c:v>
                </c:pt>
                <c:pt idx="5028">
                  <c:v>100570</c:v>
                </c:pt>
                <c:pt idx="5029">
                  <c:v>100590</c:v>
                </c:pt>
                <c:pt idx="5030">
                  <c:v>100610</c:v>
                </c:pt>
                <c:pt idx="5031">
                  <c:v>100630</c:v>
                </c:pt>
                <c:pt idx="5032">
                  <c:v>100650</c:v>
                </c:pt>
                <c:pt idx="5033">
                  <c:v>100670</c:v>
                </c:pt>
                <c:pt idx="5034">
                  <c:v>100690</c:v>
                </c:pt>
                <c:pt idx="5035">
                  <c:v>100710</c:v>
                </c:pt>
                <c:pt idx="5036">
                  <c:v>100730</c:v>
                </c:pt>
                <c:pt idx="5037">
                  <c:v>100750</c:v>
                </c:pt>
                <c:pt idx="5038">
                  <c:v>100770</c:v>
                </c:pt>
                <c:pt idx="5039">
                  <c:v>100790</c:v>
                </c:pt>
                <c:pt idx="5040">
                  <c:v>100810</c:v>
                </c:pt>
                <c:pt idx="5041">
                  <c:v>100830</c:v>
                </c:pt>
                <c:pt idx="5042">
                  <c:v>100850</c:v>
                </c:pt>
                <c:pt idx="5043">
                  <c:v>100870</c:v>
                </c:pt>
                <c:pt idx="5044">
                  <c:v>100890</c:v>
                </c:pt>
                <c:pt idx="5045">
                  <c:v>100910</c:v>
                </c:pt>
                <c:pt idx="5046">
                  <c:v>100930</c:v>
                </c:pt>
                <c:pt idx="5047">
                  <c:v>100950</c:v>
                </c:pt>
                <c:pt idx="5048">
                  <c:v>100970</c:v>
                </c:pt>
                <c:pt idx="5049">
                  <c:v>100990</c:v>
                </c:pt>
                <c:pt idx="5050">
                  <c:v>101010</c:v>
                </c:pt>
                <c:pt idx="5051">
                  <c:v>101030</c:v>
                </c:pt>
                <c:pt idx="5052">
                  <c:v>101050</c:v>
                </c:pt>
                <c:pt idx="5053">
                  <c:v>101070</c:v>
                </c:pt>
                <c:pt idx="5054">
                  <c:v>101090</c:v>
                </c:pt>
                <c:pt idx="5055">
                  <c:v>101110</c:v>
                </c:pt>
                <c:pt idx="5056">
                  <c:v>101130</c:v>
                </c:pt>
                <c:pt idx="5057">
                  <c:v>101150</c:v>
                </c:pt>
                <c:pt idx="5058">
                  <c:v>101170</c:v>
                </c:pt>
                <c:pt idx="5059">
                  <c:v>101190</c:v>
                </c:pt>
                <c:pt idx="5060">
                  <c:v>101210</c:v>
                </c:pt>
                <c:pt idx="5061">
                  <c:v>101230</c:v>
                </c:pt>
                <c:pt idx="5062">
                  <c:v>101250</c:v>
                </c:pt>
                <c:pt idx="5063">
                  <c:v>101270</c:v>
                </c:pt>
                <c:pt idx="5064">
                  <c:v>101290</c:v>
                </c:pt>
                <c:pt idx="5065">
                  <c:v>101310</c:v>
                </c:pt>
                <c:pt idx="5066">
                  <c:v>101330</c:v>
                </c:pt>
                <c:pt idx="5067">
                  <c:v>101350</c:v>
                </c:pt>
                <c:pt idx="5068">
                  <c:v>101370</c:v>
                </c:pt>
                <c:pt idx="5069">
                  <c:v>101390</c:v>
                </c:pt>
                <c:pt idx="5070">
                  <c:v>101410</c:v>
                </c:pt>
                <c:pt idx="5071">
                  <c:v>101430</c:v>
                </c:pt>
                <c:pt idx="5072">
                  <c:v>101450</c:v>
                </c:pt>
                <c:pt idx="5073">
                  <c:v>101470</c:v>
                </c:pt>
                <c:pt idx="5074">
                  <c:v>101490</c:v>
                </c:pt>
                <c:pt idx="5075">
                  <c:v>101510</c:v>
                </c:pt>
                <c:pt idx="5076">
                  <c:v>101530</c:v>
                </c:pt>
                <c:pt idx="5077">
                  <c:v>101550</c:v>
                </c:pt>
                <c:pt idx="5078">
                  <c:v>101570</c:v>
                </c:pt>
                <c:pt idx="5079">
                  <c:v>101590</c:v>
                </c:pt>
                <c:pt idx="5080">
                  <c:v>101610</c:v>
                </c:pt>
                <c:pt idx="5081">
                  <c:v>101630</c:v>
                </c:pt>
                <c:pt idx="5082">
                  <c:v>101650</c:v>
                </c:pt>
                <c:pt idx="5083">
                  <c:v>101670</c:v>
                </c:pt>
                <c:pt idx="5084">
                  <c:v>101690</c:v>
                </c:pt>
                <c:pt idx="5085">
                  <c:v>101710</c:v>
                </c:pt>
                <c:pt idx="5086">
                  <c:v>101730</c:v>
                </c:pt>
                <c:pt idx="5087">
                  <c:v>101750</c:v>
                </c:pt>
                <c:pt idx="5088">
                  <c:v>101770</c:v>
                </c:pt>
                <c:pt idx="5089">
                  <c:v>101790</c:v>
                </c:pt>
                <c:pt idx="5090">
                  <c:v>101810</c:v>
                </c:pt>
                <c:pt idx="5091">
                  <c:v>101830</c:v>
                </c:pt>
                <c:pt idx="5092">
                  <c:v>101850</c:v>
                </c:pt>
                <c:pt idx="5093">
                  <c:v>101870</c:v>
                </c:pt>
                <c:pt idx="5094">
                  <c:v>101890</c:v>
                </c:pt>
                <c:pt idx="5095">
                  <c:v>101910</c:v>
                </c:pt>
                <c:pt idx="5096">
                  <c:v>101930</c:v>
                </c:pt>
                <c:pt idx="5097">
                  <c:v>101950</c:v>
                </c:pt>
                <c:pt idx="5098">
                  <c:v>101970</c:v>
                </c:pt>
                <c:pt idx="5099">
                  <c:v>101990</c:v>
                </c:pt>
                <c:pt idx="5100">
                  <c:v>102010</c:v>
                </c:pt>
                <c:pt idx="5101">
                  <c:v>102030</c:v>
                </c:pt>
                <c:pt idx="5102">
                  <c:v>102050</c:v>
                </c:pt>
                <c:pt idx="5103">
                  <c:v>102070</c:v>
                </c:pt>
                <c:pt idx="5104">
                  <c:v>102090</c:v>
                </c:pt>
                <c:pt idx="5105">
                  <c:v>102110</c:v>
                </c:pt>
                <c:pt idx="5106">
                  <c:v>102130</c:v>
                </c:pt>
                <c:pt idx="5107">
                  <c:v>102150</c:v>
                </c:pt>
                <c:pt idx="5108">
                  <c:v>102170</c:v>
                </c:pt>
                <c:pt idx="5109">
                  <c:v>102190</c:v>
                </c:pt>
                <c:pt idx="5110">
                  <c:v>102210</c:v>
                </c:pt>
                <c:pt idx="5111">
                  <c:v>102230</c:v>
                </c:pt>
                <c:pt idx="5112">
                  <c:v>102250</c:v>
                </c:pt>
                <c:pt idx="5113">
                  <c:v>102270</c:v>
                </c:pt>
                <c:pt idx="5114">
                  <c:v>102290</c:v>
                </c:pt>
                <c:pt idx="5115">
                  <c:v>102310</c:v>
                </c:pt>
                <c:pt idx="5116">
                  <c:v>102330</c:v>
                </c:pt>
                <c:pt idx="5117">
                  <c:v>102350</c:v>
                </c:pt>
                <c:pt idx="5118">
                  <c:v>102370</c:v>
                </c:pt>
                <c:pt idx="5119">
                  <c:v>102390</c:v>
                </c:pt>
                <c:pt idx="5120">
                  <c:v>102410</c:v>
                </c:pt>
                <c:pt idx="5121">
                  <c:v>102430</c:v>
                </c:pt>
                <c:pt idx="5122">
                  <c:v>102450</c:v>
                </c:pt>
                <c:pt idx="5123">
                  <c:v>102470</c:v>
                </c:pt>
                <c:pt idx="5124">
                  <c:v>102490</c:v>
                </c:pt>
                <c:pt idx="5125">
                  <c:v>102510</c:v>
                </c:pt>
                <c:pt idx="5126">
                  <c:v>102530</c:v>
                </c:pt>
                <c:pt idx="5127">
                  <c:v>102550</c:v>
                </c:pt>
                <c:pt idx="5128">
                  <c:v>102570</c:v>
                </c:pt>
                <c:pt idx="5129">
                  <c:v>102590</c:v>
                </c:pt>
                <c:pt idx="5130">
                  <c:v>102610</c:v>
                </c:pt>
                <c:pt idx="5131">
                  <c:v>102630</c:v>
                </c:pt>
                <c:pt idx="5132">
                  <c:v>102650</c:v>
                </c:pt>
                <c:pt idx="5133">
                  <c:v>102670</c:v>
                </c:pt>
                <c:pt idx="5134">
                  <c:v>102690</c:v>
                </c:pt>
                <c:pt idx="5135">
                  <c:v>102710</c:v>
                </c:pt>
                <c:pt idx="5136">
                  <c:v>102730</c:v>
                </c:pt>
                <c:pt idx="5137">
                  <c:v>102750</c:v>
                </c:pt>
                <c:pt idx="5138">
                  <c:v>102770</c:v>
                </c:pt>
                <c:pt idx="5139">
                  <c:v>102790</c:v>
                </c:pt>
                <c:pt idx="5140">
                  <c:v>102810</c:v>
                </c:pt>
                <c:pt idx="5141">
                  <c:v>102830</c:v>
                </c:pt>
                <c:pt idx="5142">
                  <c:v>102850</c:v>
                </c:pt>
                <c:pt idx="5143">
                  <c:v>102870</c:v>
                </c:pt>
                <c:pt idx="5144">
                  <c:v>102890</c:v>
                </c:pt>
                <c:pt idx="5145">
                  <c:v>102910</c:v>
                </c:pt>
                <c:pt idx="5146">
                  <c:v>102930</c:v>
                </c:pt>
                <c:pt idx="5147">
                  <c:v>102950</c:v>
                </c:pt>
                <c:pt idx="5148">
                  <c:v>102970</c:v>
                </c:pt>
                <c:pt idx="5149">
                  <c:v>102990</c:v>
                </c:pt>
                <c:pt idx="5150">
                  <c:v>103010</c:v>
                </c:pt>
                <c:pt idx="5151">
                  <c:v>103030</c:v>
                </c:pt>
                <c:pt idx="5152">
                  <c:v>103050</c:v>
                </c:pt>
                <c:pt idx="5153">
                  <c:v>103070</c:v>
                </c:pt>
                <c:pt idx="5154">
                  <c:v>103090</c:v>
                </c:pt>
                <c:pt idx="5155">
                  <c:v>103110</c:v>
                </c:pt>
                <c:pt idx="5156">
                  <c:v>103130</c:v>
                </c:pt>
                <c:pt idx="5157">
                  <c:v>103150</c:v>
                </c:pt>
                <c:pt idx="5158">
                  <c:v>103170</c:v>
                </c:pt>
                <c:pt idx="5159">
                  <c:v>103190</c:v>
                </c:pt>
                <c:pt idx="5160">
                  <c:v>103210</c:v>
                </c:pt>
                <c:pt idx="5161">
                  <c:v>103230</c:v>
                </c:pt>
                <c:pt idx="5162">
                  <c:v>103250</c:v>
                </c:pt>
                <c:pt idx="5163">
                  <c:v>103270</c:v>
                </c:pt>
                <c:pt idx="5164">
                  <c:v>103290</c:v>
                </c:pt>
                <c:pt idx="5165">
                  <c:v>103310</c:v>
                </c:pt>
                <c:pt idx="5166">
                  <c:v>103330</c:v>
                </c:pt>
                <c:pt idx="5167">
                  <c:v>103350</c:v>
                </c:pt>
                <c:pt idx="5168">
                  <c:v>103370</c:v>
                </c:pt>
                <c:pt idx="5169">
                  <c:v>103390</c:v>
                </c:pt>
                <c:pt idx="5170">
                  <c:v>103410</c:v>
                </c:pt>
                <c:pt idx="5171">
                  <c:v>103430</c:v>
                </c:pt>
                <c:pt idx="5172">
                  <c:v>103450</c:v>
                </c:pt>
                <c:pt idx="5173">
                  <c:v>103470</c:v>
                </c:pt>
                <c:pt idx="5174">
                  <c:v>103490</c:v>
                </c:pt>
                <c:pt idx="5175">
                  <c:v>103510</c:v>
                </c:pt>
                <c:pt idx="5176">
                  <c:v>103530</c:v>
                </c:pt>
                <c:pt idx="5177">
                  <c:v>103550</c:v>
                </c:pt>
                <c:pt idx="5178">
                  <c:v>103570</c:v>
                </c:pt>
                <c:pt idx="5179">
                  <c:v>103590</c:v>
                </c:pt>
                <c:pt idx="5180">
                  <c:v>103610</c:v>
                </c:pt>
                <c:pt idx="5181">
                  <c:v>103630</c:v>
                </c:pt>
                <c:pt idx="5182">
                  <c:v>103650</c:v>
                </c:pt>
                <c:pt idx="5183">
                  <c:v>103670</c:v>
                </c:pt>
                <c:pt idx="5184">
                  <c:v>103690</c:v>
                </c:pt>
                <c:pt idx="5185">
                  <c:v>103710</c:v>
                </c:pt>
                <c:pt idx="5186">
                  <c:v>103730</c:v>
                </c:pt>
                <c:pt idx="5187">
                  <c:v>103750</c:v>
                </c:pt>
                <c:pt idx="5188">
                  <c:v>103770</c:v>
                </c:pt>
                <c:pt idx="5189">
                  <c:v>103790</c:v>
                </c:pt>
                <c:pt idx="5190">
                  <c:v>103810</c:v>
                </c:pt>
                <c:pt idx="5191">
                  <c:v>103830</c:v>
                </c:pt>
                <c:pt idx="5192">
                  <c:v>103850</c:v>
                </c:pt>
                <c:pt idx="5193">
                  <c:v>103870</c:v>
                </c:pt>
                <c:pt idx="5194">
                  <c:v>103890</c:v>
                </c:pt>
                <c:pt idx="5195">
                  <c:v>103910</c:v>
                </c:pt>
                <c:pt idx="5196">
                  <c:v>103930</c:v>
                </c:pt>
                <c:pt idx="5197">
                  <c:v>103950</c:v>
                </c:pt>
                <c:pt idx="5198">
                  <c:v>103970</c:v>
                </c:pt>
                <c:pt idx="5199">
                  <c:v>103990</c:v>
                </c:pt>
                <c:pt idx="5200">
                  <c:v>104010</c:v>
                </c:pt>
                <c:pt idx="5201">
                  <c:v>104030</c:v>
                </c:pt>
                <c:pt idx="5202">
                  <c:v>104050</c:v>
                </c:pt>
                <c:pt idx="5203">
                  <c:v>104070</c:v>
                </c:pt>
                <c:pt idx="5204">
                  <c:v>104090</c:v>
                </c:pt>
                <c:pt idx="5205">
                  <c:v>104110</c:v>
                </c:pt>
                <c:pt idx="5206">
                  <c:v>104130</c:v>
                </c:pt>
                <c:pt idx="5207">
                  <c:v>104150</c:v>
                </c:pt>
                <c:pt idx="5208">
                  <c:v>104170</c:v>
                </c:pt>
                <c:pt idx="5209">
                  <c:v>104190</c:v>
                </c:pt>
                <c:pt idx="5210">
                  <c:v>104210</c:v>
                </c:pt>
                <c:pt idx="5211">
                  <c:v>104230</c:v>
                </c:pt>
                <c:pt idx="5212">
                  <c:v>104250</c:v>
                </c:pt>
                <c:pt idx="5213">
                  <c:v>104270</c:v>
                </c:pt>
                <c:pt idx="5214">
                  <c:v>104290</c:v>
                </c:pt>
                <c:pt idx="5215">
                  <c:v>104310</c:v>
                </c:pt>
                <c:pt idx="5216">
                  <c:v>104330</c:v>
                </c:pt>
                <c:pt idx="5217">
                  <c:v>104350</c:v>
                </c:pt>
                <c:pt idx="5218">
                  <c:v>104370</c:v>
                </c:pt>
                <c:pt idx="5219">
                  <c:v>104390</c:v>
                </c:pt>
                <c:pt idx="5220">
                  <c:v>104410</c:v>
                </c:pt>
                <c:pt idx="5221">
                  <c:v>104430</c:v>
                </c:pt>
                <c:pt idx="5222">
                  <c:v>104450</c:v>
                </c:pt>
                <c:pt idx="5223">
                  <c:v>104470</c:v>
                </c:pt>
                <c:pt idx="5224">
                  <c:v>104490</c:v>
                </c:pt>
                <c:pt idx="5225">
                  <c:v>104510</c:v>
                </c:pt>
                <c:pt idx="5226">
                  <c:v>104530</c:v>
                </c:pt>
                <c:pt idx="5227">
                  <c:v>104550</c:v>
                </c:pt>
                <c:pt idx="5228">
                  <c:v>104570</c:v>
                </c:pt>
                <c:pt idx="5229">
                  <c:v>104590</c:v>
                </c:pt>
                <c:pt idx="5230">
                  <c:v>104610</c:v>
                </c:pt>
                <c:pt idx="5231">
                  <c:v>104630</c:v>
                </c:pt>
                <c:pt idx="5232">
                  <c:v>104650</c:v>
                </c:pt>
                <c:pt idx="5233">
                  <c:v>104670</c:v>
                </c:pt>
                <c:pt idx="5234">
                  <c:v>104690</c:v>
                </c:pt>
                <c:pt idx="5235">
                  <c:v>104710</c:v>
                </c:pt>
                <c:pt idx="5236">
                  <c:v>104730</c:v>
                </c:pt>
                <c:pt idx="5237">
                  <c:v>104750</c:v>
                </c:pt>
                <c:pt idx="5238">
                  <c:v>104770</c:v>
                </c:pt>
                <c:pt idx="5239">
                  <c:v>104790</c:v>
                </c:pt>
                <c:pt idx="5240">
                  <c:v>104810</c:v>
                </c:pt>
                <c:pt idx="5241">
                  <c:v>104830</c:v>
                </c:pt>
                <c:pt idx="5242">
                  <c:v>104850</c:v>
                </c:pt>
                <c:pt idx="5243">
                  <c:v>104870</c:v>
                </c:pt>
                <c:pt idx="5244">
                  <c:v>104890</c:v>
                </c:pt>
                <c:pt idx="5245">
                  <c:v>104910</c:v>
                </c:pt>
                <c:pt idx="5246">
                  <c:v>104930</c:v>
                </c:pt>
                <c:pt idx="5247">
                  <c:v>104950</c:v>
                </c:pt>
                <c:pt idx="5248">
                  <c:v>104970</c:v>
                </c:pt>
                <c:pt idx="5249">
                  <c:v>104990</c:v>
                </c:pt>
                <c:pt idx="5250">
                  <c:v>105010</c:v>
                </c:pt>
                <c:pt idx="5251">
                  <c:v>105030</c:v>
                </c:pt>
                <c:pt idx="5252">
                  <c:v>105050</c:v>
                </c:pt>
                <c:pt idx="5253">
                  <c:v>105070</c:v>
                </c:pt>
                <c:pt idx="5254">
                  <c:v>105090</c:v>
                </c:pt>
                <c:pt idx="5255">
                  <c:v>105110</c:v>
                </c:pt>
                <c:pt idx="5256">
                  <c:v>105130</c:v>
                </c:pt>
                <c:pt idx="5257">
                  <c:v>105150</c:v>
                </c:pt>
                <c:pt idx="5258">
                  <c:v>105170</c:v>
                </c:pt>
                <c:pt idx="5259">
                  <c:v>105190</c:v>
                </c:pt>
                <c:pt idx="5260">
                  <c:v>105210</c:v>
                </c:pt>
                <c:pt idx="5261">
                  <c:v>105230</c:v>
                </c:pt>
                <c:pt idx="5262">
                  <c:v>105250</c:v>
                </c:pt>
                <c:pt idx="5263">
                  <c:v>105270</c:v>
                </c:pt>
                <c:pt idx="5264">
                  <c:v>105290</c:v>
                </c:pt>
                <c:pt idx="5265">
                  <c:v>105310</c:v>
                </c:pt>
                <c:pt idx="5266">
                  <c:v>105330</c:v>
                </c:pt>
                <c:pt idx="5267">
                  <c:v>105350</c:v>
                </c:pt>
                <c:pt idx="5268">
                  <c:v>105370</c:v>
                </c:pt>
                <c:pt idx="5269">
                  <c:v>105390</c:v>
                </c:pt>
                <c:pt idx="5270">
                  <c:v>105410</c:v>
                </c:pt>
                <c:pt idx="5271">
                  <c:v>105430</c:v>
                </c:pt>
                <c:pt idx="5272">
                  <c:v>105450</c:v>
                </c:pt>
                <c:pt idx="5273">
                  <c:v>105470</c:v>
                </c:pt>
                <c:pt idx="5274">
                  <c:v>105490</c:v>
                </c:pt>
                <c:pt idx="5275">
                  <c:v>105510</c:v>
                </c:pt>
                <c:pt idx="5276">
                  <c:v>105530</c:v>
                </c:pt>
                <c:pt idx="5277">
                  <c:v>105550</c:v>
                </c:pt>
                <c:pt idx="5278">
                  <c:v>105570</c:v>
                </c:pt>
                <c:pt idx="5279">
                  <c:v>105590</c:v>
                </c:pt>
                <c:pt idx="5280">
                  <c:v>105610</c:v>
                </c:pt>
                <c:pt idx="5281">
                  <c:v>105630</c:v>
                </c:pt>
                <c:pt idx="5282">
                  <c:v>105650</c:v>
                </c:pt>
                <c:pt idx="5283">
                  <c:v>105670</c:v>
                </c:pt>
                <c:pt idx="5284">
                  <c:v>105690</c:v>
                </c:pt>
                <c:pt idx="5285">
                  <c:v>105710</c:v>
                </c:pt>
                <c:pt idx="5286">
                  <c:v>105730</c:v>
                </c:pt>
                <c:pt idx="5287">
                  <c:v>105750</c:v>
                </c:pt>
                <c:pt idx="5288">
                  <c:v>105770</c:v>
                </c:pt>
                <c:pt idx="5289">
                  <c:v>105790</c:v>
                </c:pt>
                <c:pt idx="5290">
                  <c:v>105810</c:v>
                </c:pt>
                <c:pt idx="5291">
                  <c:v>105830</c:v>
                </c:pt>
                <c:pt idx="5292">
                  <c:v>105850</c:v>
                </c:pt>
                <c:pt idx="5293">
                  <c:v>105870</c:v>
                </c:pt>
                <c:pt idx="5294">
                  <c:v>105890</c:v>
                </c:pt>
                <c:pt idx="5295">
                  <c:v>105910</c:v>
                </c:pt>
                <c:pt idx="5296">
                  <c:v>105930</c:v>
                </c:pt>
                <c:pt idx="5297">
                  <c:v>105950</c:v>
                </c:pt>
                <c:pt idx="5298">
                  <c:v>105970</c:v>
                </c:pt>
                <c:pt idx="5299">
                  <c:v>105990</c:v>
                </c:pt>
                <c:pt idx="5300">
                  <c:v>106010</c:v>
                </c:pt>
                <c:pt idx="5301">
                  <c:v>106030</c:v>
                </c:pt>
                <c:pt idx="5302">
                  <c:v>106050</c:v>
                </c:pt>
                <c:pt idx="5303">
                  <c:v>106070</c:v>
                </c:pt>
                <c:pt idx="5304">
                  <c:v>106090</c:v>
                </c:pt>
                <c:pt idx="5305">
                  <c:v>106110</c:v>
                </c:pt>
                <c:pt idx="5306">
                  <c:v>106130</c:v>
                </c:pt>
                <c:pt idx="5307">
                  <c:v>106150</c:v>
                </c:pt>
                <c:pt idx="5308">
                  <c:v>106170</c:v>
                </c:pt>
                <c:pt idx="5309">
                  <c:v>106190</c:v>
                </c:pt>
                <c:pt idx="5310">
                  <c:v>106210</c:v>
                </c:pt>
                <c:pt idx="5311">
                  <c:v>106230</c:v>
                </c:pt>
                <c:pt idx="5312">
                  <c:v>106250</c:v>
                </c:pt>
                <c:pt idx="5313">
                  <c:v>106270</c:v>
                </c:pt>
                <c:pt idx="5314">
                  <c:v>106290</c:v>
                </c:pt>
                <c:pt idx="5315">
                  <c:v>106310</c:v>
                </c:pt>
                <c:pt idx="5316">
                  <c:v>106330</c:v>
                </c:pt>
                <c:pt idx="5317">
                  <c:v>106350</c:v>
                </c:pt>
                <c:pt idx="5318">
                  <c:v>106370</c:v>
                </c:pt>
                <c:pt idx="5319">
                  <c:v>106390</c:v>
                </c:pt>
                <c:pt idx="5320">
                  <c:v>106410</c:v>
                </c:pt>
                <c:pt idx="5321">
                  <c:v>106430</c:v>
                </c:pt>
                <c:pt idx="5322">
                  <c:v>106450</c:v>
                </c:pt>
                <c:pt idx="5323">
                  <c:v>106470</c:v>
                </c:pt>
                <c:pt idx="5324">
                  <c:v>106490</c:v>
                </c:pt>
                <c:pt idx="5325">
                  <c:v>106510</c:v>
                </c:pt>
                <c:pt idx="5326">
                  <c:v>106530</c:v>
                </c:pt>
                <c:pt idx="5327">
                  <c:v>106550</c:v>
                </c:pt>
                <c:pt idx="5328">
                  <c:v>106570</c:v>
                </c:pt>
                <c:pt idx="5329">
                  <c:v>106590</c:v>
                </c:pt>
                <c:pt idx="5330">
                  <c:v>106610</c:v>
                </c:pt>
                <c:pt idx="5331">
                  <c:v>106630</c:v>
                </c:pt>
                <c:pt idx="5332">
                  <c:v>106650</c:v>
                </c:pt>
                <c:pt idx="5333">
                  <c:v>106670</c:v>
                </c:pt>
                <c:pt idx="5334">
                  <c:v>106690</c:v>
                </c:pt>
                <c:pt idx="5335">
                  <c:v>106710</c:v>
                </c:pt>
                <c:pt idx="5336">
                  <c:v>106730</c:v>
                </c:pt>
                <c:pt idx="5337">
                  <c:v>106750</c:v>
                </c:pt>
                <c:pt idx="5338">
                  <c:v>106770</c:v>
                </c:pt>
                <c:pt idx="5339">
                  <c:v>106790</c:v>
                </c:pt>
                <c:pt idx="5340">
                  <c:v>106810</c:v>
                </c:pt>
                <c:pt idx="5341">
                  <c:v>106830</c:v>
                </c:pt>
                <c:pt idx="5342">
                  <c:v>106850</c:v>
                </c:pt>
                <c:pt idx="5343">
                  <c:v>106870</c:v>
                </c:pt>
                <c:pt idx="5344">
                  <c:v>106890</c:v>
                </c:pt>
                <c:pt idx="5345">
                  <c:v>106910</c:v>
                </c:pt>
                <c:pt idx="5346">
                  <c:v>106930</c:v>
                </c:pt>
                <c:pt idx="5347">
                  <c:v>106950</c:v>
                </c:pt>
                <c:pt idx="5348">
                  <c:v>106970</c:v>
                </c:pt>
                <c:pt idx="5349">
                  <c:v>106990</c:v>
                </c:pt>
                <c:pt idx="5350">
                  <c:v>107010</c:v>
                </c:pt>
                <c:pt idx="5351">
                  <c:v>107030</c:v>
                </c:pt>
                <c:pt idx="5352">
                  <c:v>107050</c:v>
                </c:pt>
                <c:pt idx="5353">
                  <c:v>107070</c:v>
                </c:pt>
                <c:pt idx="5354">
                  <c:v>107090</c:v>
                </c:pt>
                <c:pt idx="5355">
                  <c:v>107110</c:v>
                </c:pt>
                <c:pt idx="5356">
                  <c:v>107130</c:v>
                </c:pt>
                <c:pt idx="5357">
                  <c:v>107150</c:v>
                </c:pt>
                <c:pt idx="5358">
                  <c:v>107170</c:v>
                </c:pt>
                <c:pt idx="5359">
                  <c:v>107190</c:v>
                </c:pt>
                <c:pt idx="5360">
                  <c:v>107210</c:v>
                </c:pt>
                <c:pt idx="5361">
                  <c:v>107230</c:v>
                </c:pt>
                <c:pt idx="5362">
                  <c:v>107250</c:v>
                </c:pt>
                <c:pt idx="5363">
                  <c:v>107270</c:v>
                </c:pt>
                <c:pt idx="5364">
                  <c:v>107290</c:v>
                </c:pt>
                <c:pt idx="5365">
                  <c:v>107310</c:v>
                </c:pt>
                <c:pt idx="5366">
                  <c:v>107330</c:v>
                </c:pt>
                <c:pt idx="5367">
                  <c:v>107350</c:v>
                </c:pt>
                <c:pt idx="5368">
                  <c:v>107370</c:v>
                </c:pt>
                <c:pt idx="5369">
                  <c:v>107390</c:v>
                </c:pt>
                <c:pt idx="5370">
                  <c:v>107410</c:v>
                </c:pt>
                <c:pt idx="5371">
                  <c:v>107430</c:v>
                </c:pt>
                <c:pt idx="5372">
                  <c:v>107450</c:v>
                </c:pt>
                <c:pt idx="5373">
                  <c:v>107470</c:v>
                </c:pt>
                <c:pt idx="5374">
                  <c:v>107490</c:v>
                </c:pt>
                <c:pt idx="5375">
                  <c:v>107510</c:v>
                </c:pt>
                <c:pt idx="5376">
                  <c:v>107530</c:v>
                </c:pt>
                <c:pt idx="5377">
                  <c:v>107550</c:v>
                </c:pt>
                <c:pt idx="5378">
                  <c:v>107570</c:v>
                </c:pt>
                <c:pt idx="5379">
                  <c:v>107590</c:v>
                </c:pt>
                <c:pt idx="5380">
                  <c:v>107610</c:v>
                </c:pt>
                <c:pt idx="5381">
                  <c:v>107630</c:v>
                </c:pt>
                <c:pt idx="5382">
                  <c:v>107650</c:v>
                </c:pt>
                <c:pt idx="5383">
                  <c:v>107670</c:v>
                </c:pt>
                <c:pt idx="5384">
                  <c:v>107690</c:v>
                </c:pt>
                <c:pt idx="5385">
                  <c:v>107710</c:v>
                </c:pt>
                <c:pt idx="5386">
                  <c:v>107730</c:v>
                </c:pt>
                <c:pt idx="5387">
                  <c:v>107750</c:v>
                </c:pt>
                <c:pt idx="5388">
                  <c:v>107770</c:v>
                </c:pt>
                <c:pt idx="5389">
                  <c:v>107790</c:v>
                </c:pt>
                <c:pt idx="5390">
                  <c:v>107810</c:v>
                </c:pt>
                <c:pt idx="5391">
                  <c:v>107830</c:v>
                </c:pt>
                <c:pt idx="5392">
                  <c:v>107850</c:v>
                </c:pt>
                <c:pt idx="5393">
                  <c:v>107870</c:v>
                </c:pt>
                <c:pt idx="5394">
                  <c:v>107890</c:v>
                </c:pt>
                <c:pt idx="5395">
                  <c:v>107910</c:v>
                </c:pt>
                <c:pt idx="5396">
                  <c:v>107930</c:v>
                </c:pt>
                <c:pt idx="5397">
                  <c:v>107950</c:v>
                </c:pt>
                <c:pt idx="5398">
                  <c:v>107970</c:v>
                </c:pt>
                <c:pt idx="5399">
                  <c:v>107990</c:v>
                </c:pt>
                <c:pt idx="5400">
                  <c:v>108010</c:v>
                </c:pt>
                <c:pt idx="5401">
                  <c:v>108030</c:v>
                </c:pt>
                <c:pt idx="5402">
                  <c:v>108050</c:v>
                </c:pt>
                <c:pt idx="5403">
                  <c:v>108070</c:v>
                </c:pt>
                <c:pt idx="5404">
                  <c:v>108090</c:v>
                </c:pt>
                <c:pt idx="5405">
                  <c:v>108110</c:v>
                </c:pt>
                <c:pt idx="5406">
                  <c:v>108130</c:v>
                </c:pt>
                <c:pt idx="5407">
                  <c:v>108150</c:v>
                </c:pt>
                <c:pt idx="5408">
                  <c:v>108170</c:v>
                </c:pt>
                <c:pt idx="5409">
                  <c:v>108190</c:v>
                </c:pt>
                <c:pt idx="5410">
                  <c:v>108210</c:v>
                </c:pt>
                <c:pt idx="5411">
                  <c:v>108230</c:v>
                </c:pt>
                <c:pt idx="5412">
                  <c:v>108250</c:v>
                </c:pt>
                <c:pt idx="5413">
                  <c:v>108270</c:v>
                </c:pt>
                <c:pt idx="5414">
                  <c:v>108290</c:v>
                </c:pt>
                <c:pt idx="5415">
                  <c:v>108310</c:v>
                </c:pt>
                <c:pt idx="5416">
                  <c:v>108330</c:v>
                </c:pt>
                <c:pt idx="5417">
                  <c:v>108350</c:v>
                </c:pt>
                <c:pt idx="5418">
                  <c:v>108370</c:v>
                </c:pt>
                <c:pt idx="5419">
                  <c:v>108390</c:v>
                </c:pt>
                <c:pt idx="5420">
                  <c:v>108410</c:v>
                </c:pt>
                <c:pt idx="5421">
                  <c:v>108430</c:v>
                </c:pt>
                <c:pt idx="5422">
                  <c:v>108450</c:v>
                </c:pt>
                <c:pt idx="5423">
                  <c:v>108470</c:v>
                </c:pt>
                <c:pt idx="5424">
                  <c:v>108490</c:v>
                </c:pt>
                <c:pt idx="5425">
                  <c:v>108510</c:v>
                </c:pt>
                <c:pt idx="5426">
                  <c:v>108530</c:v>
                </c:pt>
                <c:pt idx="5427">
                  <c:v>108550</c:v>
                </c:pt>
                <c:pt idx="5428">
                  <c:v>108570</c:v>
                </c:pt>
                <c:pt idx="5429">
                  <c:v>108590</c:v>
                </c:pt>
                <c:pt idx="5430">
                  <c:v>108610</c:v>
                </c:pt>
                <c:pt idx="5431">
                  <c:v>108630</c:v>
                </c:pt>
                <c:pt idx="5432">
                  <c:v>108650</c:v>
                </c:pt>
                <c:pt idx="5433">
                  <c:v>108670</c:v>
                </c:pt>
                <c:pt idx="5434">
                  <c:v>108690</c:v>
                </c:pt>
                <c:pt idx="5435">
                  <c:v>108710</c:v>
                </c:pt>
                <c:pt idx="5436">
                  <c:v>108730</c:v>
                </c:pt>
                <c:pt idx="5437">
                  <c:v>108750</c:v>
                </c:pt>
                <c:pt idx="5438">
                  <c:v>108770</c:v>
                </c:pt>
                <c:pt idx="5439">
                  <c:v>108790</c:v>
                </c:pt>
                <c:pt idx="5440">
                  <c:v>108810</c:v>
                </c:pt>
                <c:pt idx="5441">
                  <c:v>108830</c:v>
                </c:pt>
                <c:pt idx="5442">
                  <c:v>108850</c:v>
                </c:pt>
                <c:pt idx="5443">
                  <c:v>108870</c:v>
                </c:pt>
                <c:pt idx="5444">
                  <c:v>108890</c:v>
                </c:pt>
                <c:pt idx="5445">
                  <c:v>108910</c:v>
                </c:pt>
                <c:pt idx="5446">
                  <c:v>108930</c:v>
                </c:pt>
                <c:pt idx="5447">
                  <c:v>108950</c:v>
                </c:pt>
                <c:pt idx="5448">
                  <c:v>108970</c:v>
                </c:pt>
                <c:pt idx="5449">
                  <c:v>108990</c:v>
                </c:pt>
                <c:pt idx="5450">
                  <c:v>109010</c:v>
                </c:pt>
                <c:pt idx="5451">
                  <c:v>109030</c:v>
                </c:pt>
                <c:pt idx="5452">
                  <c:v>109050</c:v>
                </c:pt>
                <c:pt idx="5453">
                  <c:v>109070</c:v>
                </c:pt>
                <c:pt idx="5454">
                  <c:v>109090</c:v>
                </c:pt>
                <c:pt idx="5455">
                  <c:v>109110</c:v>
                </c:pt>
                <c:pt idx="5456">
                  <c:v>109130</c:v>
                </c:pt>
                <c:pt idx="5457">
                  <c:v>109150</c:v>
                </c:pt>
                <c:pt idx="5458">
                  <c:v>109170</c:v>
                </c:pt>
                <c:pt idx="5459">
                  <c:v>109190</c:v>
                </c:pt>
                <c:pt idx="5460">
                  <c:v>109210</c:v>
                </c:pt>
                <c:pt idx="5461">
                  <c:v>109230</c:v>
                </c:pt>
                <c:pt idx="5462">
                  <c:v>109250</c:v>
                </c:pt>
                <c:pt idx="5463">
                  <c:v>109270</c:v>
                </c:pt>
                <c:pt idx="5464">
                  <c:v>109290</c:v>
                </c:pt>
                <c:pt idx="5465">
                  <c:v>109310</c:v>
                </c:pt>
                <c:pt idx="5466">
                  <c:v>109330</c:v>
                </c:pt>
                <c:pt idx="5467">
                  <c:v>109350</c:v>
                </c:pt>
                <c:pt idx="5468">
                  <c:v>109370</c:v>
                </c:pt>
                <c:pt idx="5469">
                  <c:v>109390</c:v>
                </c:pt>
                <c:pt idx="5470">
                  <c:v>109410</c:v>
                </c:pt>
                <c:pt idx="5471">
                  <c:v>109430</c:v>
                </c:pt>
                <c:pt idx="5472">
                  <c:v>109450</c:v>
                </c:pt>
                <c:pt idx="5473">
                  <c:v>109470</c:v>
                </c:pt>
                <c:pt idx="5474">
                  <c:v>109490</c:v>
                </c:pt>
                <c:pt idx="5475">
                  <c:v>109510</c:v>
                </c:pt>
                <c:pt idx="5476">
                  <c:v>109530</c:v>
                </c:pt>
                <c:pt idx="5477">
                  <c:v>109550</c:v>
                </c:pt>
                <c:pt idx="5478">
                  <c:v>109570</c:v>
                </c:pt>
                <c:pt idx="5479">
                  <c:v>109590</c:v>
                </c:pt>
                <c:pt idx="5480">
                  <c:v>109610</c:v>
                </c:pt>
                <c:pt idx="5481">
                  <c:v>109630</c:v>
                </c:pt>
                <c:pt idx="5482">
                  <c:v>109650</c:v>
                </c:pt>
                <c:pt idx="5483">
                  <c:v>109670</c:v>
                </c:pt>
                <c:pt idx="5484">
                  <c:v>109690</c:v>
                </c:pt>
                <c:pt idx="5485">
                  <c:v>109710</c:v>
                </c:pt>
                <c:pt idx="5486">
                  <c:v>109730</c:v>
                </c:pt>
                <c:pt idx="5487">
                  <c:v>109750</c:v>
                </c:pt>
                <c:pt idx="5488">
                  <c:v>109770</c:v>
                </c:pt>
                <c:pt idx="5489">
                  <c:v>109790</c:v>
                </c:pt>
                <c:pt idx="5490">
                  <c:v>109810</c:v>
                </c:pt>
                <c:pt idx="5491">
                  <c:v>109830</c:v>
                </c:pt>
                <c:pt idx="5492">
                  <c:v>109850</c:v>
                </c:pt>
                <c:pt idx="5493">
                  <c:v>109870</c:v>
                </c:pt>
                <c:pt idx="5494">
                  <c:v>109890</c:v>
                </c:pt>
                <c:pt idx="5495">
                  <c:v>109910</c:v>
                </c:pt>
                <c:pt idx="5496">
                  <c:v>109930</c:v>
                </c:pt>
                <c:pt idx="5497">
                  <c:v>109950</c:v>
                </c:pt>
                <c:pt idx="5498">
                  <c:v>109970</c:v>
                </c:pt>
                <c:pt idx="5499">
                  <c:v>109990</c:v>
                </c:pt>
                <c:pt idx="5500">
                  <c:v>110010</c:v>
                </c:pt>
                <c:pt idx="5501">
                  <c:v>110030</c:v>
                </c:pt>
                <c:pt idx="5502">
                  <c:v>110050</c:v>
                </c:pt>
                <c:pt idx="5503">
                  <c:v>110070</c:v>
                </c:pt>
                <c:pt idx="5504">
                  <c:v>110090</c:v>
                </c:pt>
                <c:pt idx="5505">
                  <c:v>110110</c:v>
                </c:pt>
                <c:pt idx="5506">
                  <c:v>110130</c:v>
                </c:pt>
                <c:pt idx="5507">
                  <c:v>110150</c:v>
                </c:pt>
                <c:pt idx="5508">
                  <c:v>110170</c:v>
                </c:pt>
                <c:pt idx="5509">
                  <c:v>110190</c:v>
                </c:pt>
                <c:pt idx="5510">
                  <c:v>110210</c:v>
                </c:pt>
                <c:pt idx="5511">
                  <c:v>110230</c:v>
                </c:pt>
                <c:pt idx="5512">
                  <c:v>110250</c:v>
                </c:pt>
                <c:pt idx="5513">
                  <c:v>110270</c:v>
                </c:pt>
                <c:pt idx="5514">
                  <c:v>110290</c:v>
                </c:pt>
                <c:pt idx="5515">
                  <c:v>110310</c:v>
                </c:pt>
                <c:pt idx="5516">
                  <c:v>110330</c:v>
                </c:pt>
                <c:pt idx="5517">
                  <c:v>110350</c:v>
                </c:pt>
                <c:pt idx="5518">
                  <c:v>110370</c:v>
                </c:pt>
                <c:pt idx="5519">
                  <c:v>110390</c:v>
                </c:pt>
                <c:pt idx="5520">
                  <c:v>110410</c:v>
                </c:pt>
                <c:pt idx="5521">
                  <c:v>110430</c:v>
                </c:pt>
                <c:pt idx="5522">
                  <c:v>110450</c:v>
                </c:pt>
                <c:pt idx="5523">
                  <c:v>110470</c:v>
                </c:pt>
                <c:pt idx="5524">
                  <c:v>110490</c:v>
                </c:pt>
                <c:pt idx="5525">
                  <c:v>110510</c:v>
                </c:pt>
                <c:pt idx="5526">
                  <c:v>110530</c:v>
                </c:pt>
                <c:pt idx="5527">
                  <c:v>110550</c:v>
                </c:pt>
                <c:pt idx="5528">
                  <c:v>110570</c:v>
                </c:pt>
                <c:pt idx="5529">
                  <c:v>110590</c:v>
                </c:pt>
                <c:pt idx="5530">
                  <c:v>110610</c:v>
                </c:pt>
                <c:pt idx="5531">
                  <c:v>110630</c:v>
                </c:pt>
                <c:pt idx="5532">
                  <c:v>110650</c:v>
                </c:pt>
                <c:pt idx="5533">
                  <c:v>110670</c:v>
                </c:pt>
                <c:pt idx="5534">
                  <c:v>110690</c:v>
                </c:pt>
                <c:pt idx="5535">
                  <c:v>110710</c:v>
                </c:pt>
                <c:pt idx="5536">
                  <c:v>110730</c:v>
                </c:pt>
                <c:pt idx="5537">
                  <c:v>110750</c:v>
                </c:pt>
                <c:pt idx="5538">
                  <c:v>110770</c:v>
                </c:pt>
                <c:pt idx="5539">
                  <c:v>110790</c:v>
                </c:pt>
                <c:pt idx="5540">
                  <c:v>110810</c:v>
                </c:pt>
                <c:pt idx="5541">
                  <c:v>110830</c:v>
                </c:pt>
                <c:pt idx="5542">
                  <c:v>110850</c:v>
                </c:pt>
                <c:pt idx="5543">
                  <c:v>110870</c:v>
                </c:pt>
                <c:pt idx="5544">
                  <c:v>110890</c:v>
                </c:pt>
                <c:pt idx="5545">
                  <c:v>110910</c:v>
                </c:pt>
                <c:pt idx="5546">
                  <c:v>110930</c:v>
                </c:pt>
                <c:pt idx="5547">
                  <c:v>110950</c:v>
                </c:pt>
                <c:pt idx="5548">
                  <c:v>110970</c:v>
                </c:pt>
                <c:pt idx="5549">
                  <c:v>110990</c:v>
                </c:pt>
                <c:pt idx="5550">
                  <c:v>111010</c:v>
                </c:pt>
                <c:pt idx="5551">
                  <c:v>111030</c:v>
                </c:pt>
                <c:pt idx="5552">
                  <c:v>111050</c:v>
                </c:pt>
                <c:pt idx="5553">
                  <c:v>111070</c:v>
                </c:pt>
                <c:pt idx="5554">
                  <c:v>111090</c:v>
                </c:pt>
                <c:pt idx="5555">
                  <c:v>111110</c:v>
                </c:pt>
                <c:pt idx="5556">
                  <c:v>111130</c:v>
                </c:pt>
                <c:pt idx="5557">
                  <c:v>111150</c:v>
                </c:pt>
                <c:pt idx="5558">
                  <c:v>111170</c:v>
                </c:pt>
                <c:pt idx="5559">
                  <c:v>111190</c:v>
                </c:pt>
                <c:pt idx="5560">
                  <c:v>111210</c:v>
                </c:pt>
                <c:pt idx="5561">
                  <c:v>111230</c:v>
                </c:pt>
                <c:pt idx="5562">
                  <c:v>111250</c:v>
                </c:pt>
                <c:pt idx="5563">
                  <c:v>111270</c:v>
                </c:pt>
                <c:pt idx="5564">
                  <c:v>111290</c:v>
                </c:pt>
                <c:pt idx="5565">
                  <c:v>111310</c:v>
                </c:pt>
                <c:pt idx="5566">
                  <c:v>111330</c:v>
                </c:pt>
                <c:pt idx="5567">
                  <c:v>111350</c:v>
                </c:pt>
                <c:pt idx="5568">
                  <c:v>111370</c:v>
                </c:pt>
                <c:pt idx="5569">
                  <c:v>111390</c:v>
                </c:pt>
                <c:pt idx="5570">
                  <c:v>111410</c:v>
                </c:pt>
                <c:pt idx="5571">
                  <c:v>111430</c:v>
                </c:pt>
                <c:pt idx="5572">
                  <c:v>111450</c:v>
                </c:pt>
                <c:pt idx="5573">
                  <c:v>111470</c:v>
                </c:pt>
                <c:pt idx="5574">
                  <c:v>111490</c:v>
                </c:pt>
                <c:pt idx="5575">
                  <c:v>111510</c:v>
                </c:pt>
                <c:pt idx="5576">
                  <c:v>111530</c:v>
                </c:pt>
                <c:pt idx="5577">
                  <c:v>111550</c:v>
                </c:pt>
                <c:pt idx="5578">
                  <c:v>111570</c:v>
                </c:pt>
                <c:pt idx="5579">
                  <c:v>111590</c:v>
                </c:pt>
                <c:pt idx="5580">
                  <c:v>111610</c:v>
                </c:pt>
                <c:pt idx="5581">
                  <c:v>111630</c:v>
                </c:pt>
                <c:pt idx="5582">
                  <c:v>111650</c:v>
                </c:pt>
                <c:pt idx="5583">
                  <c:v>111670</c:v>
                </c:pt>
                <c:pt idx="5584">
                  <c:v>111690</c:v>
                </c:pt>
                <c:pt idx="5585">
                  <c:v>111710</c:v>
                </c:pt>
                <c:pt idx="5586">
                  <c:v>111730</c:v>
                </c:pt>
                <c:pt idx="5587">
                  <c:v>111750</c:v>
                </c:pt>
                <c:pt idx="5588">
                  <c:v>111770</c:v>
                </c:pt>
                <c:pt idx="5589">
                  <c:v>111790</c:v>
                </c:pt>
                <c:pt idx="5590">
                  <c:v>111810</c:v>
                </c:pt>
                <c:pt idx="5591">
                  <c:v>111830</c:v>
                </c:pt>
                <c:pt idx="5592">
                  <c:v>111850</c:v>
                </c:pt>
                <c:pt idx="5593">
                  <c:v>111870</c:v>
                </c:pt>
                <c:pt idx="5594">
                  <c:v>111890</c:v>
                </c:pt>
                <c:pt idx="5595">
                  <c:v>111910</c:v>
                </c:pt>
                <c:pt idx="5596">
                  <c:v>111930</c:v>
                </c:pt>
                <c:pt idx="5597">
                  <c:v>111950</c:v>
                </c:pt>
                <c:pt idx="5598">
                  <c:v>111970</c:v>
                </c:pt>
                <c:pt idx="5599">
                  <c:v>111990</c:v>
                </c:pt>
                <c:pt idx="5600">
                  <c:v>112010</c:v>
                </c:pt>
                <c:pt idx="5601">
                  <c:v>112030</c:v>
                </c:pt>
                <c:pt idx="5602">
                  <c:v>112050</c:v>
                </c:pt>
                <c:pt idx="5603">
                  <c:v>112070</c:v>
                </c:pt>
                <c:pt idx="5604">
                  <c:v>112090</c:v>
                </c:pt>
                <c:pt idx="5605">
                  <c:v>112110</c:v>
                </c:pt>
                <c:pt idx="5606">
                  <c:v>112130</c:v>
                </c:pt>
                <c:pt idx="5607">
                  <c:v>112150</c:v>
                </c:pt>
                <c:pt idx="5608">
                  <c:v>112170</c:v>
                </c:pt>
                <c:pt idx="5609">
                  <c:v>112190</c:v>
                </c:pt>
                <c:pt idx="5610">
                  <c:v>112210</c:v>
                </c:pt>
                <c:pt idx="5611">
                  <c:v>112230</c:v>
                </c:pt>
                <c:pt idx="5612">
                  <c:v>112250</c:v>
                </c:pt>
                <c:pt idx="5613">
                  <c:v>112270</c:v>
                </c:pt>
                <c:pt idx="5614">
                  <c:v>112290</c:v>
                </c:pt>
                <c:pt idx="5615">
                  <c:v>112310</c:v>
                </c:pt>
                <c:pt idx="5616">
                  <c:v>112330</c:v>
                </c:pt>
                <c:pt idx="5617">
                  <c:v>112350</c:v>
                </c:pt>
                <c:pt idx="5618">
                  <c:v>112370</c:v>
                </c:pt>
                <c:pt idx="5619">
                  <c:v>112390</c:v>
                </c:pt>
                <c:pt idx="5620">
                  <c:v>112410</c:v>
                </c:pt>
                <c:pt idx="5621">
                  <c:v>112430</c:v>
                </c:pt>
                <c:pt idx="5622">
                  <c:v>112450</c:v>
                </c:pt>
                <c:pt idx="5623">
                  <c:v>112470</c:v>
                </c:pt>
                <c:pt idx="5624">
                  <c:v>112490</c:v>
                </c:pt>
                <c:pt idx="5625">
                  <c:v>112510</c:v>
                </c:pt>
                <c:pt idx="5626">
                  <c:v>112530</c:v>
                </c:pt>
                <c:pt idx="5627">
                  <c:v>112550</c:v>
                </c:pt>
                <c:pt idx="5628">
                  <c:v>112570</c:v>
                </c:pt>
                <c:pt idx="5629">
                  <c:v>112590</c:v>
                </c:pt>
                <c:pt idx="5630">
                  <c:v>112610</c:v>
                </c:pt>
                <c:pt idx="5631">
                  <c:v>112630</c:v>
                </c:pt>
                <c:pt idx="5632">
                  <c:v>112650</c:v>
                </c:pt>
                <c:pt idx="5633">
                  <c:v>112670</c:v>
                </c:pt>
                <c:pt idx="5634">
                  <c:v>112690</c:v>
                </c:pt>
                <c:pt idx="5635">
                  <c:v>112710</c:v>
                </c:pt>
                <c:pt idx="5636">
                  <c:v>112730</c:v>
                </c:pt>
                <c:pt idx="5637">
                  <c:v>112750</c:v>
                </c:pt>
                <c:pt idx="5638">
                  <c:v>112770</c:v>
                </c:pt>
                <c:pt idx="5639">
                  <c:v>112790</c:v>
                </c:pt>
                <c:pt idx="5640">
                  <c:v>112810</c:v>
                </c:pt>
                <c:pt idx="5641">
                  <c:v>112830</c:v>
                </c:pt>
                <c:pt idx="5642">
                  <c:v>112850</c:v>
                </c:pt>
                <c:pt idx="5643">
                  <c:v>112870</c:v>
                </c:pt>
                <c:pt idx="5644">
                  <c:v>112890</c:v>
                </c:pt>
                <c:pt idx="5645">
                  <c:v>112910</c:v>
                </c:pt>
                <c:pt idx="5646">
                  <c:v>112930</c:v>
                </c:pt>
                <c:pt idx="5647">
                  <c:v>112950</c:v>
                </c:pt>
                <c:pt idx="5648">
                  <c:v>112970</c:v>
                </c:pt>
                <c:pt idx="5649">
                  <c:v>112990</c:v>
                </c:pt>
                <c:pt idx="5650">
                  <c:v>113010</c:v>
                </c:pt>
                <c:pt idx="5651">
                  <c:v>113030</c:v>
                </c:pt>
                <c:pt idx="5652">
                  <c:v>113050</c:v>
                </c:pt>
                <c:pt idx="5653">
                  <c:v>113070</c:v>
                </c:pt>
                <c:pt idx="5654">
                  <c:v>113090</c:v>
                </c:pt>
                <c:pt idx="5655">
                  <c:v>113110</c:v>
                </c:pt>
                <c:pt idx="5656">
                  <c:v>113130</c:v>
                </c:pt>
                <c:pt idx="5657">
                  <c:v>113150</c:v>
                </c:pt>
                <c:pt idx="5658">
                  <c:v>113170</c:v>
                </c:pt>
                <c:pt idx="5659">
                  <c:v>113190</c:v>
                </c:pt>
                <c:pt idx="5660">
                  <c:v>113210</c:v>
                </c:pt>
                <c:pt idx="5661">
                  <c:v>113230</c:v>
                </c:pt>
                <c:pt idx="5662">
                  <c:v>113250</c:v>
                </c:pt>
                <c:pt idx="5663">
                  <c:v>113270</c:v>
                </c:pt>
                <c:pt idx="5664">
                  <c:v>113290</c:v>
                </c:pt>
                <c:pt idx="5665">
                  <c:v>113310</c:v>
                </c:pt>
                <c:pt idx="5666">
                  <c:v>113330</c:v>
                </c:pt>
                <c:pt idx="5667">
                  <c:v>113350</c:v>
                </c:pt>
                <c:pt idx="5668">
                  <c:v>113370</c:v>
                </c:pt>
                <c:pt idx="5669">
                  <c:v>113390</c:v>
                </c:pt>
                <c:pt idx="5670">
                  <c:v>113410</c:v>
                </c:pt>
                <c:pt idx="5671">
                  <c:v>113430</c:v>
                </c:pt>
                <c:pt idx="5672">
                  <c:v>113450</c:v>
                </c:pt>
                <c:pt idx="5673">
                  <c:v>113470</c:v>
                </c:pt>
                <c:pt idx="5674">
                  <c:v>113490</c:v>
                </c:pt>
                <c:pt idx="5675">
                  <c:v>113510</c:v>
                </c:pt>
                <c:pt idx="5676">
                  <c:v>113530</c:v>
                </c:pt>
                <c:pt idx="5677">
                  <c:v>113550</c:v>
                </c:pt>
                <c:pt idx="5678">
                  <c:v>113570</c:v>
                </c:pt>
                <c:pt idx="5679">
                  <c:v>113590</c:v>
                </c:pt>
                <c:pt idx="5680">
                  <c:v>113610</c:v>
                </c:pt>
                <c:pt idx="5681">
                  <c:v>113630</c:v>
                </c:pt>
                <c:pt idx="5682">
                  <c:v>113650</c:v>
                </c:pt>
                <c:pt idx="5683">
                  <c:v>113670</c:v>
                </c:pt>
                <c:pt idx="5684">
                  <c:v>113690</c:v>
                </c:pt>
                <c:pt idx="5685">
                  <c:v>113710</c:v>
                </c:pt>
                <c:pt idx="5686">
                  <c:v>113730</c:v>
                </c:pt>
                <c:pt idx="5687">
                  <c:v>113750</c:v>
                </c:pt>
                <c:pt idx="5688">
                  <c:v>113770</c:v>
                </c:pt>
                <c:pt idx="5689">
                  <c:v>113790</c:v>
                </c:pt>
                <c:pt idx="5690">
                  <c:v>113810</c:v>
                </c:pt>
                <c:pt idx="5691">
                  <c:v>113830</c:v>
                </c:pt>
                <c:pt idx="5692">
                  <c:v>113850</c:v>
                </c:pt>
                <c:pt idx="5693">
                  <c:v>113870</c:v>
                </c:pt>
                <c:pt idx="5694">
                  <c:v>113890</c:v>
                </c:pt>
                <c:pt idx="5695">
                  <c:v>113910</c:v>
                </c:pt>
                <c:pt idx="5696">
                  <c:v>113930</c:v>
                </c:pt>
                <c:pt idx="5697">
                  <c:v>113950</c:v>
                </c:pt>
                <c:pt idx="5698">
                  <c:v>113970</c:v>
                </c:pt>
                <c:pt idx="5699">
                  <c:v>113990</c:v>
                </c:pt>
                <c:pt idx="5700">
                  <c:v>114010</c:v>
                </c:pt>
                <c:pt idx="5701">
                  <c:v>114030</c:v>
                </c:pt>
                <c:pt idx="5702">
                  <c:v>114050</c:v>
                </c:pt>
                <c:pt idx="5703">
                  <c:v>114070</c:v>
                </c:pt>
                <c:pt idx="5704">
                  <c:v>114090</c:v>
                </c:pt>
                <c:pt idx="5705">
                  <c:v>114110</c:v>
                </c:pt>
                <c:pt idx="5706">
                  <c:v>114130</c:v>
                </c:pt>
                <c:pt idx="5707">
                  <c:v>114150</c:v>
                </c:pt>
                <c:pt idx="5708">
                  <c:v>114170</c:v>
                </c:pt>
                <c:pt idx="5709">
                  <c:v>114190</c:v>
                </c:pt>
                <c:pt idx="5710">
                  <c:v>114210</c:v>
                </c:pt>
                <c:pt idx="5711">
                  <c:v>114230</c:v>
                </c:pt>
                <c:pt idx="5712">
                  <c:v>114250</c:v>
                </c:pt>
                <c:pt idx="5713">
                  <c:v>114270</c:v>
                </c:pt>
                <c:pt idx="5714">
                  <c:v>114290</c:v>
                </c:pt>
                <c:pt idx="5715">
                  <c:v>114310</c:v>
                </c:pt>
                <c:pt idx="5716">
                  <c:v>114330</c:v>
                </c:pt>
                <c:pt idx="5717">
                  <c:v>114350</c:v>
                </c:pt>
                <c:pt idx="5718">
                  <c:v>114370</c:v>
                </c:pt>
                <c:pt idx="5719">
                  <c:v>114390</c:v>
                </c:pt>
                <c:pt idx="5720">
                  <c:v>114410</c:v>
                </c:pt>
                <c:pt idx="5721">
                  <c:v>114430</c:v>
                </c:pt>
                <c:pt idx="5722">
                  <c:v>114450</c:v>
                </c:pt>
                <c:pt idx="5723">
                  <c:v>114470</c:v>
                </c:pt>
                <c:pt idx="5724">
                  <c:v>114490</c:v>
                </c:pt>
                <c:pt idx="5725">
                  <c:v>114510</c:v>
                </c:pt>
                <c:pt idx="5726">
                  <c:v>114530</c:v>
                </c:pt>
                <c:pt idx="5727">
                  <c:v>114550</c:v>
                </c:pt>
                <c:pt idx="5728">
                  <c:v>114570</c:v>
                </c:pt>
                <c:pt idx="5729">
                  <c:v>114590</c:v>
                </c:pt>
                <c:pt idx="5730">
                  <c:v>114610</c:v>
                </c:pt>
                <c:pt idx="5731">
                  <c:v>114630</c:v>
                </c:pt>
                <c:pt idx="5732">
                  <c:v>114650</c:v>
                </c:pt>
                <c:pt idx="5733">
                  <c:v>114670</c:v>
                </c:pt>
                <c:pt idx="5734">
                  <c:v>114690</c:v>
                </c:pt>
                <c:pt idx="5735">
                  <c:v>114710</c:v>
                </c:pt>
                <c:pt idx="5736">
                  <c:v>114730</c:v>
                </c:pt>
                <c:pt idx="5737">
                  <c:v>114750</c:v>
                </c:pt>
                <c:pt idx="5738">
                  <c:v>114770</c:v>
                </c:pt>
                <c:pt idx="5739">
                  <c:v>114790</c:v>
                </c:pt>
                <c:pt idx="5740">
                  <c:v>114810</c:v>
                </c:pt>
                <c:pt idx="5741">
                  <c:v>114830</c:v>
                </c:pt>
                <c:pt idx="5742">
                  <c:v>114850</c:v>
                </c:pt>
                <c:pt idx="5743">
                  <c:v>114870</c:v>
                </c:pt>
                <c:pt idx="5744">
                  <c:v>114890</c:v>
                </c:pt>
                <c:pt idx="5745">
                  <c:v>114910</c:v>
                </c:pt>
                <c:pt idx="5746">
                  <c:v>114930</c:v>
                </c:pt>
                <c:pt idx="5747">
                  <c:v>114950</c:v>
                </c:pt>
                <c:pt idx="5748">
                  <c:v>114970</c:v>
                </c:pt>
                <c:pt idx="5749">
                  <c:v>114990</c:v>
                </c:pt>
                <c:pt idx="5750">
                  <c:v>115010</c:v>
                </c:pt>
                <c:pt idx="5751">
                  <c:v>115030</c:v>
                </c:pt>
                <c:pt idx="5752">
                  <c:v>115050</c:v>
                </c:pt>
                <c:pt idx="5753">
                  <c:v>115070</c:v>
                </c:pt>
                <c:pt idx="5754">
                  <c:v>115090</c:v>
                </c:pt>
                <c:pt idx="5755">
                  <c:v>115110</c:v>
                </c:pt>
                <c:pt idx="5756">
                  <c:v>115130</c:v>
                </c:pt>
                <c:pt idx="5757">
                  <c:v>115150</c:v>
                </c:pt>
                <c:pt idx="5758">
                  <c:v>115170</c:v>
                </c:pt>
                <c:pt idx="5759">
                  <c:v>115190</c:v>
                </c:pt>
                <c:pt idx="5760">
                  <c:v>115210</c:v>
                </c:pt>
                <c:pt idx="5761">
                  <c:v>115230</c:v>
                </c:pt>
                <c:pt idx="5762">
                  <c:v>115250</c:v>
                </c:pt>
                <c:pt idx="5763">
                  <c:v>115270</c:v>
                </c:pt>
                <c:pt idx="5764">
                  <c:v>115290</c:v>
                </c:pt>
                <c:pt idx="5765">
                  <c:v>115310</c:v>
                </c:pt>
                <c:pt idx="5766">
                  <c:v>115330</c:v>
                </c:pt>
                <c:pt idx="5767">
                  <c:v>115350</c:v>
                </c:pt>
                <c:pt idx="5768">
                  <c:v>115370</c:v>
                </c:pt>
                <c:pt idx="5769">
                  <c:v>115390</c:v>
                </c:pt>
                <c:pt idx="5770">
                  <c:v>115410</c:v>
                </c:pt>
                <c:pt idx="5771">
                  <c:v>115430</c:v>
                </c:pt>
                <c:pt idx="5772">
                  <c:v>115450</c:v>
                </c:pt>
                <c:pt idx="5773">
                  <c:v>115470</c:v>
                </c:pt>
                <c:pt idx="5774">
                  <c:v>115490</c:v>
                </c:pt>
                <c:pt idx="5775">
                  <c:v>115510</c:v>
                </c:pt>
                <c:pt idx="5776">
                  <c:v>115530</c:v>
                </c:pt>
                <c:pt idx="5777">
                  <c:v>115550</c:v>
                </c:pt>
                <c:pt idx="5778">
                  <c:v>115570</c:v>
                </c:pt>
                <c:pt idx="5779">
                  <c:v>115590</c:v>
                </c:pt>
                <c:pt idx="5780">
                  <c:v>115610</c:v>
                </c:pt>
                <c:pt idx="5781">
                  <c:v>115630</c:v>
                </c:pt>
                <c:pt idx="5782">
                  <c:v>115650</c:v>
                </c:pt>
                <c:pt idx="5783">
                  <c:v>115670</c:v>
                </c:pt>
                <c:pt idx="5784">
                  <c:v>115690</c:v>
                </c:pt>
                <c:pt idx="5785">
                  <c:v>115710</c:v>
                </c:pt>
                <c:pt idx="5786">
                  <c:v>115730</c:v>
                </c:pt>
                <c:pt idx="5787">
                  <c:v>115750</c:v>
                </c:pt>
                <c:pt idx="5788">
                  <c:v>115770</c:v>
                </c:pt>
                <c:pt idx="5789">
                  <c:v>115790</c:v>
                </c:pt>
                <c:pt idx="5790">
                  <c:v>115810</c:v>
                </c:pt>
                <c:pt idx="5791">
                  <c:v>115830</c:v>
                </c:pt>
                <c:pt idx="5792">
                  <c:v>115850</c:v>
                </c:pt>
                <c:pt idx="5793">
                  <c:v>115870</c:v>
                </c:pt>
                <c:pt idx="5794">
                  <c:v>115890</c:v>
                </c:pt>
                <c:pt idx="5795">
                  <c:v>115910</c:v>
                </c:pt>
                <c:pt idx="5796">
                  <c:v>115930</c:v>
                </c:pt>
                <c:pt idx="5797">
                  <c:v>115950</c:v>
                </c:pt>
                <c:pt idx="5798">
                  <c:v>115970</c:v>
                </c:pt>
                <c:pt idx="5799">
                  <c:v>115990</c:v>
                </c:pt>
                <c:pt idx="5800">
                  <c:v>116010</c:v>
                </c:pt>
                <c:pt idx="5801">
                  <c:v>116030</c:v>
                </c:pt>
                <c:pt idx="5802">
                  <c:v>116050</c:v>
                </c:pt>
                <c:pt idx="5803">
                  <c:v>116070</c:v>
                </c:pt>
                <c:pt idx="5804">
                  <c:v>116090</c:v>
                </c:pt>
                <c:pt idx="5805">
                  <c:v>116110</c:v>
                </c:pt>
                <c:pt idx="5806">
                  <c:v>116130</c:v>
                </c:pt>
                <c:pt idx="5807">
                  <c:v>116150</c:v>
                </c:pt>
                <c:pt idx="5808">
                  <c:v>116170</c:v>
                </c:pt>
                <c:pt idx="5809">
                  <c:v>116190</c:v>
                </c:pt>
                <c:pt idx="5810">
                  <c:v>116210</c:v>
                </c:pt>
                <c:pt idx="5811">
                  <c:v>116230</c:v>
                </c:pt>
                <c:pt idx="5812">
                  <c:v>116250</c:v>
                </c:pt>
                <c:pt idx="5813">
                  <c:v>116270</c:v>
                </c:pt>
                <c:pt idx="5814">
                  <c:v>116290</c:v>
                </c:pt>
                <c:pt idx="5815">
                  <c:v>116310</c:v>
                </c:pt>
                <c:pt idx="5816">
                  <c:v>116330</c:v>
                </c:pt>
                <c:pt idx="5817">
                  <c:v>116350</c:v>
                </c:pt>
                <c:pt idx="5818">
                  <c:v>116370</c:v>
                </c:pt>
                <c:pt idx="5819">
                  <c:v>116390</c:v>
                </c:pt>
                <c:pt idx="5820">
                  <c:v>116410</c:v>
                </c:pt>
                <c:pt idx="5821">
                  <c:v>116430</c:v>
                </c:pt>
                <c:pt idx="5822">
                  <c:v>116450</c:v>
                </c:pt>
                <c:pt idx="5823">
                  <c:v>116470</c:v>
                </c:pt>
                <c:pt idx="5824">
                  <c:v>116490</c:v>
                </c:pt>
                <c:pt idx="5825">
                  <c:v>116510</c:v>
                </c:pt>
                <c:pt idx="5826">
                  <c:v>116530</c:v>
                </c:pt>
                <c:pt idx="5827">
                  <c:v>116550</c:v>
                </c:pt>
                <c:pt idx="5828">
                  <c:v>116570</c:v>
                </c:pt>
                <c:pt idx="5829">
                  <c:v>116590</c:v>
                </c:pt>
                <c:pt idx="5830">
                  <c:v>116610</c:v>
                </c:pt>
                <c:pt idx="5831">
                  <c:v>116630</c:v>
                </c:pt>
                <c:pt idx="5832">
                  <c:v>116650</c:v>
                </c:pt>
                <c:pt idx="5833">
                  <c:v>116670</c:v>
                </c:pt>
                <c:pt idx="5834">
                  <c:v>116690</c:v>
                </c:pt>
                <c:pt idx="5835">
                  <c:v>116710</c:v>
                </c:pt>
                <c:pt idx="5836">
                  <c:v>116730</c:v>
                </c:pt>
                <c:pt idx="5837">
                  <c:v>116750</c:v>
                </c:pt>
                <c:pt idx="5838">
                  <c:v>116770</c:v>
                </c:pt>
                <c:pt idx="5839">
                  <c:v>116790</c:v>
                </c:pt>
                <c:pt idx="5840">
                  <c:v>116810</c:v>
                </c:pt>
                <c:pt idx="5841">
                  <c:v>116830</c:v>
                </c:pt>
                <c:pt idx="5842">
                  <c:v>116850</c:v>
                </c:pt>
                <c:pt idx="5843">
                  <c:v>116870</c:v>
                </c:pt>
                <c:pt idx="5844">
                  <c:v>116890</c:v>
                </c:pt>
                <c:pt idx="5845">
                  <c:v>116910</c:v>
                </c:pt>
                <c:pt idx="5846">
                  <c:v>116930</c:v>
                </c:pt>
                <c:pt idx="5847">
                  <c:v>116950</c:v>
                </c:pt>
                <c:pt idx="5848">
                  <c:v>116970</c:v>
                </c:pt>
                <c:pt idx="5849">
                  <c:v>116990</c:v>
                </c:pt>
                <c:pt idx="5850">
                  <c:v>117010</c:v>
                </c:pt>
                <c:pt idx="5851">
                  <c:v>117030</c:v>
                </c:pt>
                <c:pt idx="5852">
                  <c:v>117050</c:v>
                </c:pt>
                <c:pt idx="5853">
                  <c:v>117070</c:v>
                </c:pt>
                <c:pt idx="5854">
                  <c:v>117090</c:v>
                </c:pt>
                <c:pt idx="5855">
                  <c:v>117110</c:v>
                </c:pt>
                <c:pt idx="5856">
                  <c:v>117130</c:v>
                </c:pt>
                <c:pt idx="5857">
                  <c:v>117150</c:v>
                </c:pt>
                <c:pt idx="5858">
                  <c:v>117170</c:v>
                </c:pt>
                <c:pt idx="5859">
                  <c:v>117190</c:v>
                </c:pt>
                <c:pt idx="5860">
                  <c:v>117210</c:v>
                </c:pt>
                <c:pt idx="5861">
                  <c:v>117230</c:v>
                </c:pt>
                <c:pt idx="5862">
                  <c:v>117250</c:v>
                </c:pt>
                <c:pt idx="5863">
                  <c:v>117270</c:v>
                </c:pt>
                <c:pt idx="5864">
                  <c:v>117290</c:v>
                </c:pt>
                <c:pt idx="5865">
                  <c:v>117310</c:v>
                </c:pt>
                <c:pt idx="5866">
                  <c:v>117330</c:v>
                </c:pt>
                <c:pt idx="5867">
                  <c:v>117350</c:v>
                </c:pt>
                <c:pt idx="5868">
                  <c:v>117370</c:v>
                </c:pt>
                <c:pt idx="5869">
                  <c:v>117390</c:v>
                </c:pt>
                <c:pt idx="5870">
                  <c:v>117410</c:v>
                </c:pt>
                <c:pt idx="5871">
                  <c:v>117430</c:v>
                </c:pt>
                <c:pt idx="5872">
                  <c:v>117450</c:v>
                </c:pt>
                <c:pt idx="5873">
                  <c:v>117470</c:v>
                </c:pt>
                <c:pt idx="5874">
                  <c:v>117490</c:v>
                </c:pt>
                <c:pt idx="5875">
                  <c:v>117510</c:v>
                </c:pt>
                <c:pt idx="5876">
                  <c:v>117530</c:v>
                </c:pt>
                <c:pt idx="5877">
                  <c:v>117550</c:v>
                </c:pt>
                <c:pt idx="5878">
                  <c:v>117570</c:v>
                </c:pt>
                <c:pt idx="5879">
                  <c:v>117590</c:v>
                </c:pt>
                <c:pt idx="5880">
                  <c:v>117610</c:v>
                </c:pt>
                <c:pt idx="5881">
                  <c:v>117630</c:v>
                </c:pt>
                <c:pt idx="5882">
                  <c:v>117650</c:v>
                </c:pt>
                <c:pt idx="5883">
                  <c:v>117670</c:v>
                </c:pt>
                <c:pt idx="5884">
                  <c:v>117690</c:v>
                </c:pt>
                <c:pt idx="5885">
                  <c:v>117710</c:v>
                </c:pt>
                <c:pt idx="5886">
                  <c:v>117730</c:v>
                </c:pt>
                <c:pt idx="5887">
                  <c:v>117750</c:v>
                </c:pt>
                <c:pt idx="5888">
                  <c:v>117770</c:v>
                </c:pt>
                <c:pt idx="5889">
                  <c:v>117790</c:v>
                </c:pt>
                <c:pt idx="5890">
                  <c:v>117810</c:v>
                </c:pt>
                <c:pt idx="5891">
                  <c:v>117830</c:v>
                </c:pt>
                <c:pt idx="5892">
                  <c:v>117850</c:v>
                </c:pt>
                <c:pt idx="5893">
                  <c:v>117870</c:v>
                </c:pt>
                <c:pt idx="5894">
                  <c:v>117890</c:v>
                </c:pt>
                <c:pt idx="5895">
                  <c:v>117910</c:v>
                </c:pt>
                <c:pt idx="5896">
                  <c:v>117930</c:v>
                </c:pt>
                <c:pt idx="5897">
                  <c:v>117950</c:v>
                </c:pt>
                <c:pt idx="5898">
                  <c:v>117970</c:v>
                </c:pt>
                <c:pt idx="5899">
                  <c:v>117990</c:v>
                </c:pt>
                <c:pt idx="5900">
                  <c:v>118010</c:v>
                </c:pt>
                <c:pt idx="5901">
                  <c:v>118030</c:v>
                </c:pt>
                <c:pt idx="5902">
                  <c:v>118050</c:v>
                </c:pt>
                <c:pt idx="5903">
                  <c:v>118070</c:v>
                </c:pt>
                <c:pt idx="5904">
                  <c:v>118090</c:v>
                </c:pt>
                <c:pt idx="5905">
                  <c:v>118110</c:v>
                </c:pt>
                <c:pt idx="5906">
                  <c:v>118130</c:v>
                </c:pt>
                <c:pt idx="5907">
                  <c:v>118150</c:v>
                </c:pt>
                <c:pt idx="5908">
                  <c:v>118170</c:v>
                </c:pt>
                <c:pt idx="5909">
                  <c:v>118190</c:v>
                </c:pt>
                <c:pt idx="5910">
                  <c:v>118210</c:v>
                </c:pt>
                <c:pt idx="5911">
                  <c:v>118230</c:v>
                </c:pt>
                <c:pt idx="5912">
                  <c:v>118250</c:v>
                </c:pt>
                <c:pt idx="5913">
                  <c:v>118270</c:v>
                </c:pt>
                <c:pt idx="5914">
                  <c:v>118290</c:v>
                </c:pt>
                <c:pt idx="5915">
                  <c:v>118310</c:v>
                </c:pt>
                <c:pt idx="5916">
                  <c:v>118330</c:v>
                </c:pt>
                <c:pt idx="5917">
                  <c:v>118350</c:v>
                </c:pt>
                <c:pt idx="5918">
                  <c:v>118370</c:v>
                </c:pt>
                <c:pt idx="5919">
                  <c:v>118390</c:v>
                </c:pt>
                <c:pt idx="5920">
                  <c:v>118410</c:v>
                </c:pt>
                <c:pt idx="5921">
                  <c:v>118430</c:v>
                </c:pt>
                <c:pt idx="5922">
                  <c:v>118450</c:v>
                </c:pt>
                <c:pt idx="5923">
                  <c:v>118470</c:v>
                </c:pt>
                <c:pt idx="5924">
                  <c:v>118490</c:v>
                </c:pt>
                <c:pt idx="5925">
                  <c:v>118510</c:v>
                </c:pt>
                <c:pt idx="5926">
                  <c:v>118530</c:v>
                </c:pt>
                <c:pt idx="5927">
                  <c:v>118550</c:v>
                </c:pt>
                <c:pt idx="5928">
                  <c:v>118570</c:v>
                </c:pt>
                <c:pt idx="5929">
                  <c:v>118590</c:v>
                </c:pt>
                <c:pt idx="5930">
                  <c:v>118610</c:v>
                </c:pt>
                <c:pt idx="5931">
                  <c:v>118630</c:v>
                </c:pt>
                <c:pt idx="5932">
                  <c:v>118650</c:v>
                </c:pt>
                <c:pt idx="5933">
                  <c:v>118670</c:v>
                </c:pt>
                <c:pt idx="5934">
                  <c:v>118690</c:v>
                </c:pt>
                <c:pt idx="5935">
                  <c:v>118710</c:v>
                </c:pt>
                <c:pt idx="5936">
                  <c:v>118730</c:v>
                </c:pt>
                <c:pt idx="5937">
                  <c:v>118750</c:v>
                </c:pt>
                <c:pt idx="5938">
                  <c:v>118770</c:v>
                </c:pt>
                <c:pt idx="5939">
                  <c:v>118790</c:v>
                </c:pt>
                <c:pt idx="5940">
                  <c:v>118810</c:v>
                </c:pt>
                <c:pt idx="5941">
                  <c:v>118830</c:v>
                </c:pt>
                <c:pt idx="5942">
                  <c:v>118850</c:v>
                </c:pt>
                <c:pt idx="5943">
                  <c:v>118870</c:v>
                </c:pt>
                <c:pt idx="5944">
                  <c:v>118890</c:v>
                </c:pt>
                <c:pt idx="5945">
                  <c:v>118910</c:v>
                </c:pt>
                <c:pt idx="5946">
                  <c:v>118930</c:v>
                </c:pt>
                <c:pt idx="5947">
                  <c:v>118950</c:v>
                </c:pt>
                <c:pt idx="5948">
                  <c:v>118970</c:v>
                </c:pt>
                <c:pt idx="5949">
                  <c:v>118990</c:v>
                </c:pt>
                <c:pt idx="5950">
                  <c:v>119010</c:v>
                </c:pt>
                <c:pt idx="5951">
                  <c:v>119030</c:v>
                </c:pt>
                <c:pt idx="5952">
                  <c:v>119050</c:v>
                </c:pt>
                <c:pt idx="5953">
                  <c:v>119070</c:v>
                </c:pt>
                <c:pt idx="5954">
                  <c:v>119090</c:v>
                </c:pt>
                <c:pt idx="5955">
                  <c:v>119110</c:v>
                </c:pt>
                <c:pt idx="5956">
                  <c:v>119130</c:v>
                </c:pt>
                <c:pt idx="5957">
                  <c:v>119150</c:v>
                </c:pt>
                <c:pt idx="5958">
                  <c:v>119170</c:v>
                </c:pt>
                <c:pt idx="5959">
                  <c:v>119190</c:v>
                </c:pt>
                <c:pt idx="5960">
                  <c:v>119210</c:v>
                </c:pt>
                <c:pt idx="5961">
                  <c:v>119230</c:v>
                </c:pt>
                <c:pt idx="5962">
                  <c:v>119250</c:v>
                </c:pt>
                <c:pt idx="5963">
                  <c:v>119270</c:v>
                </c:pt>
                <c:pt idx="5964">
                  <c:v>119290</c:v>
                </c:pt>
                <c:pt idx="5965">
                  <c:v>119310</c:v>
                </c:pt>
                <c:pt idx="5966">
                  <c:v>119330</c:v>
                </c:pt>
                <c:pt idx="5967">
                  <c:v>119350</c:v>
                </c:pt>
                <c:pt idx="5968">
                  <c:v>119370</c:v>
                </c:pt>
                <c:pt idx="5969">
                  <c:v>119390</c:v>
                </c:pt>
                <c:pt idx="5970">
                  <c:v>119410</c:v>
                </c:pt>
                <c:pt idx="5971">
                  <c:v>119430</c:v>
                </c:pt>
                <c:pt idx="5972">
                  <c:v>119450</c:v>
                </c:pt>
                <c:pt idx="5973">
                  <c:v>119470</c:v>
                </c:pt>
                <c:pt idx="5974">
                  <c:v>119490</c:v>
                </c:pt>
                <c:pt idx="5975">
                  <c:v>119510</c:v>
                </c:pt>
                <c:pt idx="5976">
                  <c:v>119530</c:v>
                </c:pt>
                <c:pt idx="5977">
                  <c:v>119550</c:v>
                </c:pt>
                <c:pt idx="5978">
                  <c:v>119570</c:v>
                </c:pt>
                <c:pt idx="5979">
                  <c:v>119590</c:v>
                </c:pt>
                <c:pt idx="5980">
                  <c:v>119610</c:v>
                </c:pt>
                <c:pt idx="5981">
                  <c:v>119630</c:v>
                </c:pt>
                <c:pt idx="5982">
                  <c:v>119650</c:v>
                </c:pt>
                <c:pt idx="5983">
                  <c:v>119670</c:v>
                </c:pt>
                <c:pt idx="5984">
                  <c:v>119690</c:v>
                </c:pt>
                <c:pt idx="5985">
                  <c:v>119710</c:v>
                </c:pt>
                <c:pt idx="5986">
                  <c:v>119730</c:v>
                </c:pt>
                <c:pt idx="5987">
                  <c:v>119750</c:v>
                </c:pt>
                <c:pt idx="5988">
                  <c:v>119770</c:v>
                </c:pt>
                <c:pt idx="5989">
                  <c:v>119790</c:v>
                </c:pt>
                <c:pt idx="5990">
                  <c:v>119810</c:v>
                </c:pt>
                <c:pt idx="5991">
                  <c:v>119830</c:v>
                </c:pt>
                <c:pt idx="5992">
                  <c:v>119850</c:v>
                </c:pt>
                <c:pt idx="5993">
                  <c:v>119870</c:v>
                </c:pt>
                <c:pt idx="5994">
                  <c:v>119890</c:v>
                </c:pt>
                <c:pt idx="5995">
                  <c:v>119910</c:v>
                </c:pt>
                <c:pt idx="5996">
                  <c:v>119930</c:v>
                </c:pt>
                <c:pt idx="5997">
                  <c:v>119950</c:v>
                </c:pt>
                <c:pt idx="5998">
                  <c:v>119970</c:v>
                </c:pt>
                <c:pt idx="5999">
                  <c:v>119990</c:v>
                </c:pt>
                <c:pt idx="6000">
                  <c:v>120010</c:v>
                </c:pt>
                <c:pt idx="6001">
                  <c:v>120030</c:v>
                </c:pt>
                <c:pt idx="6002">
                  <c:v>120050</c:v>
                </c:pt>
                <c:pt idx="6003">
                  <c:v>120070</c:v>
                </c:pt>
                <c:pt idx="6004">
                  <c:v>120090</c:v>
                </c:pt>
                <c:pt idx="6005">
                  <c:v>120110</c:v>
                </c:pt>
                <c:pt idx="6006">
                  <c:v>120130</c:v>
                </c:pt>
                <c:pt idx="6007">
                  <c:v>120150</c:v>
                </c:pt>
                <c:pt idx="6008">
                  <c:v>120170</c:v>
                </c:pt>
                <c:pt idx="6009">
                  <c:v>120190</c:v>
                </c:pt>
                <c:pt idx="6010">
                  <c:v>120210</c:v>
                </c:pt>
                <c:pt idx="6011">
                  <c:v>120230</c:v>
                </c:pt>
                <c:pt idx="6012">
                  <c:v>120250</c:v>
                </c:pt>
                <c:pt idx="6013">
                  <c:v>120270</c:v>
                </c:pt>
                <c:pt idx="6014">
                  <c:v>120290</c:v>
                </c:pt>
                <c:pt idx="6015">
                  <c:v>120310</c:v>
                </c:pt>
                <c:pt idx="6016">
                  <c:v>120330</c:v>
                </c:pt>
                <c:pt idx="6017">
                  <c:v>120350</c:v>
                </c:pt>
                <c:pt idx="6018">
                  <c:v>120370</c:v>
                </c:pt>
                <c:pt idx="6019">
                  <c:v>120390</c:v>
                </c:pt>
                <c:pt idx="6020">
                  <c:v>120410</c:v>
                </c:pt>
                <c:pt idx="6021">
                  <c:v>120430</c:v>
                </c:pt>
                <c:pt idx="6022">
                  <c:v>120450</c:v>
                </c:pt>
                <c:pt idx="6023">
                  <c:v>120470</c:v>
                </c:pt>
                <c:pt idx="6024">
                  <c:v>120490</c:v>
                </c:pt>
                <c:pt idx="6025">
                  <c:v>120510</c:v>
                </c:pt>
                <c:pt idx="6026">
                  <c:v>120530</c:v>
                </c:pt>
                <c:pt idx="6027">
                  <c:v>120550</c:v>
                </c:pt>
                <c:pt idx="6028">
                  <c:v>120570</c:v>
                </c:pt>
                <c:pt idx="6029">
                  <c:v>120590</c:v>
                </c:pt>
                <c:pt idx="6030">
                  <c:v>120610</c:v>
                </c:pt>
                <c:pt idx="6031">
                  <c:v>120630</c:v>
                </c:pt>
                <c:pt idx="6032">
                  <c:v>120650</c:v>
                </c:pt>
                <c:pt idx="6033">
                  <c:v>120670</c:v>
                </c:pt>
                <c:pt idx="6034">
                  <c:v>120690</c:v>
                </c:pt>
                <c:pt idx="6035">
                  <c:v>120710</c:v>
                </c:pt>
                <c:pt idx="6036">
                  <c:v>120730</c:v>
                </c:pt>
                <c:pt idx="6037">
                  <c:v>120750</c:v>
                </c:pt>
                <c:pt idx="6038">
                  <c:v>120770</c:v>
                </c:pt>
                <c:pt idx="6039">
                  <c:v>120790</c:v>
                </c:pt>
                <c:pt idx="6040">
                  <c:v>120810</c:v>
                </c:pt>
                <c:pt idx="6041">
                  <c:v>120830</c:v>
                </c:pt>
                <c:pt idx="6042">
                  <c:v>120850</c:v>
                </c:pt>
                <c:pt idx="6043">
                  <c:v>120870</c:v>
                </c:pt>
                <c:pt idx="6044">
                  <c:v>120890</c:v>
                </c:pt>
                <c:pt idx="6045">
                  <c:v>120910</c:v>
                </c:pt>
                <c:pt idx="6046">
                  <c:v>120930</c:v>
                </c:pt>
                <c:pt idx="6047">
                  <c:v>120950</c:v>
                </c:pt>
                <c:pt idx="6048">
                  <c:v>120970</c:v>
                </c:pt>
                <c:pt idx="6049">
                  <c:v>120990</c:v>
                </c:pt>
                <c:pt idx="6050">
                  <c:v>121010</c:v>
                </c:pt>
                <c:pt idx="6051">
                  <c:v>121030</c:v>
                </c:pt>
                <c:pt idx="6052">
                  <c:v>121050</c:v>
                </c:pt>
                <c:pt idx="6053">
                  <c:v>121070</c:v>
                </c:pt>
                <c:pt idx="6054">
                  <c:v>121090</c:v>
                </c:pt>
                <c:pt idx="6055">
                  <c:v>121110</c:v>
                </c:pt>
                <c:pt idx="6056">
                  <c:v>121130</c:v>
                </c:pt>
                <c:pt idx="6057">
                  <c:v>121150</c:v>
                </c:pt>
                <c:pt idx="6058">
                  <c:v>121170</c:v>
                </c:pt>
                <c:pt idx="6059">
                  <c:v>121190</c:v>
                </c:pt>
                <c:pt idx="6060">
                  <c:v>121210</c:v>
                </c:pt>
                <c:pt idx="6061">
                  <c:v>121230</c:v>
                </c:pt>
                <c:pt idx="6062">
                  <c:v>121250</c:v>
                </c:pt>
                <c:pt idx="6063">
                  <c:v>121270</c:v>
                </c:pt>
                <c:pt idx="6064">
                  <c:v>121290</c:v>
                </c:pt>
                <c:pt idx="6065">
                  <c:v>121310</c:v>
                </c:pt>
                <c:pt idx="6066">
                  <c:v>121330</c:v>
                </c:pt>
                <c:pt idx="6067">
                  <c:v>121350</c:v>
                </c:pt>
                <c:pt idx="6068">
                  <c:v>121370</c:v>
                </c:pt>
                <c:pt idx="6069">
                  <c:v>121390</c:v>
                </c:pt>
                <c:pt idx="6070">
                  <c:v>121410</c:v>
                </c:pt>
                <c:pt idx="6071">
                  <c:v>121430</c:v>
                </c:pt>
                <c:pt idx="6072">
                  <c:v>121450</c:v>
                </c:pt>
                <c:pt idx="6073">
                  <c:v>121470</c:v>
                </c:pt>
                <c:pt idx="6074">
                  <c:v>121490</c:v>
                </c:pt>
                <c:pt idx="6075">
                  <c:v>121510</c:v>
                </c:pt>
                <c:pt idx="6076">
                  <c:v>121530</c:v>
                </c:pt>
                <c:pt idx="6077">
                  <c:v>121550</c:v>
                </c:pt>
                <c:pt idx="6078">
                  <c:v>121570</c:v>
                </c:pt>
                <c:pt idx="6079">
                  <c:v>121590</c:v>
                </c:pt>
                <c:pt idx="6080">
                  <c:v>121610</c:v>
                </c:pt>
                <c:pt idx="6081">
                  <c:v>121630</c:v>
                </c:pt>
                <c:pt idx="6082">
                  <c:v>121650</c:v>
                </c:pt>
                <c:pt idx="6083">
                  <c:v>121670</c:v>
                </c:pt>
                <c:pt idx="6084">
                  <c:v>121690</c:v>
                </c:pt>
                <c:pt idx="6085">
                  <c:v>121710</c:v>
                </c:pt>
                <c:pt idx="6086">
                  <c:v>121730</c:v>
                </c:pt>
                <c:pt idx="6087">
                  <c:v>121750</c:v>
                </c:pt>
                <c:pt idx="6088">
                  <c:v>121770</c:v>
                </c:pt>
                <c:pt idx="6089">
                  <c:v>121790</c:v>
                </c:pt>
                <c:pt idx="6090">
                  <c:v>121810</c:v>
                </c:pt>
                <c:pt idx="6091">
                  <c:v>121830</c:v>
                </c:pt>
                <c:pt idx="6092">
                  <c:v>121850</c:v>
                </c:pt>
                <c:pt idx="6093">
                  <c:v>121870</c:v>
                </c:pt>
                <c:pt idx="6094">
                  <c:v>121890</c:v>
                </c:pt>
                <c:pt idx="6095">
                  <c:v>121910</c:v>
                </c:pt>
                <c:pt idx="6096">
                  <c:v>121930</c:v>
                </c:pt>
                <c:pt idx="6097">
                  <c:v>121950</c:v>
                </c:pt>
                <c:pt idx="6098">
                  <c:v>121970</c:v>
                </c:pt>
                <c:pt idx="6099">
                  <c:v>121990</c:v>
                </c:pt>
                <c:pt idx="6100">
                  <c:v>122010</c:v>
                </c:pt>
                <c:pt idx="6101">
                  <c:v>122030</c:v>
                </c:pt>
                <c:pt idx="6102">
                  <c:v>122050</c:v>
                </c:pt>
                <c:pt idx="6103">
                  <c:v>122070</c:v>
                </c:pt>
                <c:pt idx="6104">
                  <c:v>122090</c:v>
                </c:pt>
                <c:pt idx="6105">
                  <c:v>122110</c:v>
                </c:pt>
                <c:pt idx="6106">
                  <c:v>122130</c:v>
                </c:pt>
                <c:pt idx="6107">
                  <c:v>122150</c:v>
                </c:pt>
                <c:pt idx="6108">
                  <c:v>122170</c:v>
                </c:pt>
                <c:pt idx="6109">
                  <c:v>122190</c:v>
                </c:pt>
                <c:pt idx="6110">
                  <c:v>122210</c:v>
                </c:pt>
                <c:pt idx="6111">
                  <c:v>122230</c:v>
                </c:pt>
                <c:pt idx="6112">
                  <c:v>122250</c:v>
                </c:pt>
                <c:pt idx="6113">
                  <c:v>122270</c:v>
                </c:pt>
                <c:pt idx="6114">
                  <c:v>122290</c:v>
                </c:pt>
                <c:pt idx="6115">
                  <c:v>122310</c:v>
                </c:pt>
                <c:pt idx="6116">
                  <c:v>122330</c:v>
                </c:pt>
                <c:pt idx="6117">
                  <c:v>122350</c:v>
                </c:pt>
                <c:pt idx="6118">
                  <c:v>122370</c:v>
                </c:pt>
                <c:pt idx="6119">
                  <c:v>122390</c:v>
                </c:pt>
                <c:pt idx="6120">
                  <c:v>122410</c:v>
                </c:pt>
                <c:pt idx="6121">
                  <c:v>122430</c:v>
                </c:pt>
                <c:pt idx="6122">
                  <c:v>122450</c:v>
                </c:pt>
                <c:pt idx="6123">
                  <c:v>122470</c:v>
                </c:pt>
                <c:pt idx="6124">
                  <c:v>122490</c:v>
                </c:pt>
                <c:pt idx="6125">
                  <c:v>122510</c:v>
                </c:pt>
                <c:pt idx="6126">
                  <c:v>122530</c:v>
                </c:pt>
                <c:pt idx="6127">
                  <c:v>122550</c:v>
                </c:pt>
                <c:pt idx="6128">
                  <c:v>122570</c:v>
                </c:pt>
                <c:pt idx="6129">
                  <c:v>122590</c:v>
                </c:pt>
                <c:pt idx="6130">
                  <c:v>122610</c:v>
                </c:pt>
                <c:pt idx="6131">
                  <c:v>122630</c:v>
                </c:pt>
                <c:pt idx="6132">
                  <c:v>122650</c:v>
                </c:pt>
                <c:pt idx="6133">
                  <c:v>122670</c:v>
                </c:pt>
                <c:pt idx="6134">
                  <c:v>122690</c:v>
                </c:pt>
                <c:pt idx="6135">
                  <c:v>122710</c:v>
                </c:pt>
                <c:pt idx="6136">
                  <c:v>122730</c:v>
                </c:pt>
                <c:pt idx="6137">
                  <c:v>122750</c:v>
                </c:pt>
                <c:pt idx="6138">
                  <c:v>122770</c:v>
                </c:pt>
                <c:pt idx="6139">
                  <c:v>122790</c:v>
                </c:pt>
                <c:pt idx="6140">
                  <c:v>122810</c:v>
                </c:pt>
                <c:pt idx="6141">
                  <c:v>122830</c:v>
                </c:pt>
                <c:pt idx="6142">
                  <c:v>122850</c:v>
                </c:pt>
                <c:pt idx="6143">
                  <c:v>122870</c:v>
                </c:pt>
                <c:pt idx="6144">
                  <c:v>122890</c:v>
                </c:pt>
                <c:pt idx="6145">
                  <c:v>122910</c:v>
                </c:pt>
                <c:pt idx="6146">
                  <c:v>122930</c:v>
                </c:pt>
                <c:pt idx="6147">
                  <c:v>122950</c:v>
                </c:pt>
                <c:pt idx="6148">
                  <c:v>122970</c:v>
                </c:pt>
                <c:pt idx="6149">
                  <c:v>122990</c:v>
                </c:pt>
                <c:pt idx="6150">
                  <c:v>123010</c:v>
                </c:pt>
                <c:pt idx="6151">
                  <c:v>123030</c:v>
                </c:pt>
                <c:pt idx="6152">
                  <c:v>123050</c:v>
                </c:pt>
                <c:pt idx="6153">
                  <c:v>123070</c:v>
                </c:pt>
                <c:pt idx="6154">
                  <c:v>123090</c:v>
                </c:pt>
                <c:pt idx="6155">
                  <c:v>123110</c:v>
                </c:pt>
                <c:pt idx="6156">
                  <c:v>123130</c:v>
                </c:pt>
                <c:pt idx="6157">
                  <c:v>123150</c:v>
                </c:pt>
                <c:pt idx="6158">
                  <c:v>123170</c:v>
                </c:pt>
                <c:pt idx="6159">
                  <c:v>123190</c:v>
                </c:pt>
                <c:pt idx="6160">
                  <c:v>123210</c:v>
                </c:pt>
                <c:pt idx="6161">
                  <c:v>123230</c:v>
                </c:pt>
                <c:pt idx="6162">
                  <c:v>123250</c:v>
                </c:pt>
                <c:pt idx="6163">
                  <c:v>123270</c:v>
                </c:pt>
                <c:pt idx="6164">
                  <c:v>123290</c:v>
                </c:pt>
                <c:pt idx="6165">
                  <c:v>123310</c:v>
                </c:pt>
                <c:pt idx="6166">
                  <c:v>123330</c:v>
                </c:pt>
                <c:pt idx="6167">
                  <c:v>123350</c:v>
                </c:pt>
                <c:pt idx="6168">
                  <c:v>123370</c:v>
                </c:pt>
                <c:pt idx="6169">
                  <c:v>123390</c:v>
                </c:pt>
                <c:pt idx="6170">
                  <c:v>123410</c:v>
                </c:pt>
                <c:pt idx="6171">
                  <c:v>123430</c:v>
                </c:pt>
                <c:pt idx="6172">
                  <c:v>123450</c:v>
                </c:pt>
                <c:pt idx="6173">
                  <c:v>123470</c:v>
                </c:pt>
                <c:pt idx="6174">
                  <c:v>123490</c:v>
                </c:pt>
                <c:pt idx="6175">
                  <c:v>123510</c:v>
                </c:pt>
                <c:pt idx="6176">
                  <c:v>123530</c:v>
                </c:pt>
                <c:pt idx="6177">
                  <c:v>123550</c:v>
                </c:pt>
                <c:pt idx="6178">
                  <c:v>123570</c:v>
                </c:pt>
                <c:pt idx="6179">
                  <c:v>123590</c:v>
                </c:pt>
                <c:pt idx="6180">
                  <c:v>123610</c:v>
                </c:pt>
                <c:pt idx="6181">
                  <c:v>123630</c:v>
                </c:pt>
                <c:pt idx="6182">
                  <c:v>123650</c:v>
                </c:pt>
                <c:pt idx="6183">
                  <c:v>123670</c:v>
                </c:pt>
                <c:pt idx="6184">
                  <c:v>123690</c:v>
                </c:pt>
                <c:pt idx="6185">
                  <c:v>123710</c:v>
                </c:pt>
                <c:pt idx="6186">
                  <c:v>123730</c:v>
                </c:pt>
                <c:pt idx="6187">
                  <c:v>123750</c:v>
                </c:pt>
                <c:pt idx="6188">
                  <c:v>123770</c:v>
                </c:pt>
                <c:pt idx="6189">
                  <c:v>123790</c:v>
                </c:pt>
                <c:pt idx="6190">
                  <c:v>123810</c:v>
                </c:pt>
                <c:pt idx="6191">
                  <c:v>123830</c:v>
                </c:pt>
                <c:pt idx="6192">
                  <c:v>123850</c:v>
                </c:pt>
                <c:pt idx="6193">
                  <c:v>123870</c:v>
                </c:pt>
                <c:pt idx="6194">
                  <c:v>123890</c:v>
                </c:pt>
                <c:pt idx="6195">
                  <c:v>123910</c:v>
                </c:pt>
                <c:pt idx="6196">
                  <c:v>123930</c:v>
                </c:pt>
                <c:pt idx="6197">
                  <c:v>123950</c:v>
                </c:pt>
                <c:pt idx="6198">
                  <c:v>123970</c:v>
                </c:pt>
                <c:pt idx="6199">
                  <c:v>123990</c:v>
                </c:pt>
                <c:pt idx="6200">
                  <c:v>124010</c:v>
                </c:pt>
                <c:pt idx="6201">
                  <c:v>124030</c:v>
                </c:pt>
                <c:pt idx="6202">
                  <c:v>124050</c:v>
                </c:pt>
                <c:pt idx="6203">
                  <c:v>124070</c:v>
                </c:pt>
                <c:pt idx="6204">
                  <c:v>124090</c:v>
                </c:pt>
                <c:pt idx="6205">
                  <c:v>124110</c:v>
                </c:pt>
                <c:pt idx="6206">
                  <c:v>124130</c:v>
                </c:pt>
                <c:pt idx="6207">
                  <c:v>124150</c:v>
                </c:pt>
                <c:pt idx="6208">
                  <c:v>124170</c:v>
                </c:pt>
                <c:pt idx="6209">
                  <c:v>124190</c:v>
                </c:pt>
                <c:pt idx="6210">
                  <c:v>124210</c:v>
                </c:pt>
                <c:pt idx="6211">
                  <c:v>124230</c:v>
                </c:pt>
                <c:pt idx="6212">
                  <c:v>124250</c:v>
                </c:pt>
                <c:pt idx="6213">
                  <c:v>124270</c:v>
                </c:pt>
                <c:pt idx="6214">
                  <c:v>124290</c:v>
                </c:pt>
                <c:pt idx="6215">
                  <c:v>124310</c:v>
                </c:pt>
                <c:pt idx="6216">
                  <c:v>124330</c:v>
                </c:pt>
                <c:pt idx="6217">
                  <c:v>124350</c:v>
                </c:pt>
                <c:pt idx="6218">
                  <c:v>124370</c:v>
                </c:pt>
                <c:pt idx="6219">
                  <c:v>124390</c:v>
                </c:pt>
                <c:pt idx="6220">
                  <c:v>124410</c:v>
                </c:pt>
                <c:pt idx="6221">
                  <c:v>124430</c:v>
                </c:pt>
                <c:pt idx="6222">
                  <c:v>124450</c:v>
                </c:pt>
                <c:pt idx="6223">
                  <c:v>124470</c:v>
                </c:pt>
                <c:pt idx="6224">
                  <c:v>124490</c:v>
                </c:pt>
                <c:pt idx="6225">
                  <c:v>124510</c:v>
                </c:pt>
                <c:pt idx="6226">
                  <c:v>124530</c:v>
                </c:pt>
                <c:pt idx="6227">
                  <c:v>124550</c:v>
                </c:pt>
                <c:pt idx="6228">
                  <c:v>124570</c:v>
                </c:pt>
                <c:pt idx="6229">
                  <c:v>124590</c:v>
                </c:pt>
                <c:pt idx="6230">
                  <c:v>124610</c:v>
                </c:pt>
                <c:pt idx="6231">
                  <c:v>124630</c:v>
                </c:pt>
                <c:pt idx="6232">
                  <c:v>124650</c:v>
                </c:pt>
                <c:pt idx="6233">
                  <c:v>124670</c:v>
                </c:pt>
                <c:pt idx="6234">
                  <c:v>124690</c:v>
                </c:pt>
                <c:pt idx="6235">
                  <c:v>124710</c:v>
                </c:pt>
                <c:pt idx="6236">
                  <c:v>124730</c:v>
                </c:pt>
                <c:pt idx="6237">
                  <c:v>124750</c:v>
                </c:pt>
                <c:pt idx="6238">
                  <c:v>124770</c:v>
                </c:pt>
                <c:pt idx="6239">
                  <c:v>124790</c:v>
                </c:pt>
                <c:pt idx="6240">
                  <c:v>124810</c:v>
                </c:pt>
                <c:pt idx="6241">
                  <c:v>124830</c:v>
                </c:pt>
                <c:pt idx="6242">
                  <c:v>124850</c:v>
                </c:pt>
                <c:pt idx="6243">
                  <c:v>124870</c:v>
                </c:pt>
                <c:pt idx="6244">
                  <c:v>124890</c:v>
                </c:pt>
                <c:pt idx="6245">
                  <c:v>124910</c:v>
                </c:pt>
                <c:pt idx="6246">
                  <c:v>124930</c:v>
                </c:pt>
                <c:pt idx="6247">
                  <c:v>124950</c:v>
                </c:pt>
                <c:pt idx="6248">
                  <c:v>124970</c:v>
                </c:pt>
                <c:pt idx="6249">
                  <c:v>124990</c:v>
                </c:pt>
                <c:pt idx="6250">
                  <c:v>125010</c:v>
                </c:pt>
                <c:pt idx="6251">
                  <c:v>125030</c:v>
                </c:pt>
                <c:pt idx="6252">
                  <c:v>125050</c:v>
                </c:pt>
                <c:pt idx="6253">
                  <c:v>125070</c:v>
                </c:pt>
                <c:pt idx="6254">
                  <c:v>125090</c:v>
                </c:pt>
                <c:pt idx="6255">
                  <c:v>125110</c:v>
                </c:pt>
                <c:pt idx="6256">
                  <c:v>125130</c:v>
                </c:pt>
                <c:pt idx="6257">
                  <c:v>125150</c:v>
                </c:pt>
                <c:pt idx="6258">
                  <c:v>125170</c:v>
                </c:pt>
                <c:pt idx="6259">
                  <c:v>125190</c:v>
                </c:pt>
                <c:pt idx="6260">
                  <c:v>125210</c:v>
                </c:pt>
                <c:pt idx="6261">
                  <c:v>125230</c:v>
                </c:pt>
                <c:pt idx="6262">
                  <c:v>125250</c:v>
                </c:pt>
                <c:pt idx="6263">
                  <c:v>125270</c:v>
                </c:pt>
                <c:pt idx="6264">
                  <c:v>125290</c:v>
                </c:pt>
                <c:pt idx="6265">
                  <c:v>125310</c:v>
                </c:pt>
                <c:pt idx="6266">
                  <c:v>125330</c:v>
                </c:pt>
                <c:pt idx="6267">
                  <c:v>125350</c:v>
                </c:pt>
                <c:pt idx="6268">
                  <c:v>125370</c:v>
                </c:pt>
                <c:pt idx="6269">
                  <c:v>125390</c:v>
                </c:pt>
                <c:pt idx="6270">
                  <c:v>125410</c:v>
                </c:pt>
                <c:pt idx="6271">
                  <c:v>125430</c:v>
                </c:pt>
                <c:pt idx="6272">
                  <c:v>125450</c:v>
                </c:pt>
                <c:pt idx="6273">
                  <c:v>125470</c:v>
                </c:pt>
                <c:pt idx="6274">
                  <c:v>125490</c:v>
                </c:pt>
                <c:pt idx="6275">
                  <c:v>125510</c:v>
                </c:pt>
                <c:pt idx="6276">
                  <c:v>125530</c:v>
                </c:pt>
                <c:pt idx="6277">
                  <c:v>125550</c:v>
                </c:pt>
                <c:pt idx="6278">
                  <c:v>125570</c:v>
                </c:pt>
                <c:pt idx="6279">
                  <c:v>125590</c:v>
                </c:pt>
                <c:pt idx="6280">
                  <c:v>125610</c:v>
                </c:pt>
                <c:pt idx="6281">
                  <c:v>125630</c:v>
                </c:pt>
                <c:pt idx="6282">
                  <c:v>125650</c:v>
                </c:pt>
                <c:pt idx="6283">
                  <c:v>125670</c:v>
                </c:pt>
                <c:pt idx="6284">
                  <c:v>125690</c:v>
                </c:pt>
                <c:pt idx="6285">
                  <c:v>125710</c:v>
                </c:pt>
                <c:pt idx="6286">
                  <c:v>125730</c:v>
                </c:pt>
                <c:pt idx="6287">
                  <c:v>125750</c:v>
                </c:pt>
                <c:pt idx="6288">
                  <c:v>125770</c:v>
                </c:pt>
                <c:pt idx="6289">
                  <c:v>125790</c:v>
                </c:pt>
                <c:pt idx="6290">
                  <c:v>125810</c:v>
                </c:pt>
                <c:pt idx="6291">
                  <c:v>125830</c:v>
                </c:pt>
                <c:pt idx="6292">
                  <c:v>125850</c:v>
                </c:pt>
                <c:pt idx="6293">
                  <c:v>125870</c:v>
                </c:pt>
                <c:pt idx="6294">
                  <c:v>125890</c:v>
                </c:pt>
                <c:pt idx="6295">
                  <c:v>125910</c:v>
                </c:pt>
                <c:pt idx="6296">
                  <c:v>125930</c:v>
                </c:pt>
                <c:pt idx="6297">
                  <c:v>125950</c:v>
                </c:pt>
                <c:pt idx="6298">
                  <c:v>125970</c:v>
                </c:pt>
                <c:pt idx="6299">
                  <c:v>125990</c:v>
                </c:pt>
                <c:pt idx="6300">
                  <c:v>126010</c:v>
                </c:pt>
                <c:pt idx="6301">
                  <c:v>126030</c:v>
                </c:pt>
                <c:pt idx="6302">
                  <c:v>126050</c:v>
                </c:pt>
                <c:pt idx="6303">
                  <c:v>126070</c:v>
                </c:pt>
                <c:pt idx="6304">
                  <c:v>126090</c:v>
                </c:pt>
                <c:pt idx="6305">
                  <c:v>126110</c:v>
                </c:pt>
                <c:pt idx="6306">
                  <c:v>126130</c:v>
                </c:pt>
                <c:pt idx="6307">
                  <c:v>126150</c:v>
                </c:pt>
                <c:pt idx="6308">
                  <c:v>126170</c:v>
                </c:pt>
                <c:pt idx="6309">
                  <c:v>126190</c:v>
                </c:pt>
                <c:pt idx="6310">
                  <c:v>126210</c:v>
                </c:pt>
                <c:pt idx="6311">
                  <c:v>126230</c:v>
                </c:pt>
                <c:pt idx="6312">
                  <c:v>126250</c:v>
                </c:pt>
                <c:pt idx="6313">
                  <c:v>126270</c:v>
                </c:pt>
                <c:pt idx="6314">
                  <c:v>126290</c:v>
                </c:pt>
                <c:pt idx="6315">
                  <c:v>126310</c:v>
                </c:pt>
                <c:pt idx="6316">
                  <c:v>126330</c:v>
                </c:pt>
                <c:pt idx="6317">
                  <c:v>126350</c:v>
                </c:pt>
                <c:pt idx="6318">
                  <c:v>126370</c:v>
                </c:pt>
                <c:pt idx="6319">
                  <c:v>126390</c:v>
                </c:pt>
                <c:pt idx="6320">
                  <c:v>126410</c:v>
                </c:pt>
                <c:pt idx="6321">
                  <c:v>126430</c:v>
                </c:pt>
                <c:pt idx="6322">
                  <c:v>126450</c:v>
                </c:pt>
                <c:pt idx="6323">
                  <c:v>126470</c:v>
                </c:pt>
                <c:pt idx="6324">
                  <c:v>126490</c:v>
                </c:pt>
                <c:pt idx="6325">
                  <c:v>126510</c:v>
                </c:pt>
                <c:pt idx="6326">
                  <c:v>126530</c:v>
                </c:pt>
                <c:pt idx="6327">
                  <c:v>126550</c:v>
                </c:pt>
                <c:pt idx="6328">
                  <c:v>126570</c:v>
                </c:pt>
                <c:pt idx="6329">
                  <c:v>126590</c:v>
                </c:pt>
                <c:pt idx="6330">
                  <c:v>126610</c:v>
                </c:pt>
                <c:pt idx="6331">
                  <c:v>126630</c:v>
                </c:pt>
                <c:pt idx="6332">
                  <c:v>126650</c:v>
                </c:pt>
                <c:pt idx="6333">
                  <c:v>126670</c:v>
                </c:pt>
                <c:pt idx="6334">
                  <c:v>126690</c:v>
                </c:pt>
                <c:pt idx="6335">
                  <c:v>126710</c:v>
                </c:pt>
                <c:pt idx="6336">
                  <c:v>126730</c:v>
                </c:pt>
                <c:pt idx="6337">
                  <c:v>126750</c:v>
                </c:pt>
                <c:pt idx="6338">
                  <c:v>126770</c:v>
                </c:pt>
                <c:pt idx="6339">
                  <c:v>126790</c:v>
                </c:pt>
                <c:pt idx="6340">
                  <c:v>126810</c:v>
                </c:pt>
                <c:pt idx="6341">
                  <c:v>126830</c:v>
                </c:pt>
                <c:pt idx="6342">
                  <c:v>126850</c:v>
                </c:pt>
                <c:pt idx="6343">
                  <c:v>126870</c:v>
                </c:pt>
                <c:pt idx="6344">
                  <c:v>126890</c:v>
                </c:pt>
                <c:pt idx="6345">
                  <c:v>126910</c:v>
                </c:pt>
                <c:pt idx="6346">
                  <c:v>126930</c:v>
                </c:pt>
                <c:pt idx="6347">
                  <c:v>126950</c:v>
                </c:pt>
                <c:pt idx="6348">
                  <c:v>126970</c:v>
                </c:pt>
                <c:pt idx="6349">
                  <c:v>126990</c:v>
                </c:pt>
                <c:pt idx="6350">
                  <c:v>127010</c:v>
                </c:pt>
                <c:pt idx="6351">
                  <c:v>127030</c:v>
                </c:pt>
                <c:pt idx="6352">
                  <c:v>127050</c:v>
                </c:pt>
                <c:pt idx="6353">
                  <c:v>127070</c:v>
                </c:pt>
                <c:pt idx="6354">
                  <c:v>127090</c:v>
                </c:pt>
                <c:pt idx="6355">
                  <c:v>127110</c:v>
                </c:pt>
                <c:pt idx="6356">
                  <c:v>127130</c:v>
                </c:pt>
                <c:pt idx="6357">
                  <c:v>127150</c:v>
                </c:pt>
                <c:pt idx="6358">
                  <c:v>127170</c:v>
                </c:pt>
                <c:pt idx="6359">
                  <c:v>127190</c:v>
                </c:pt>
                <c:pt idx="6360">
                  <c:v>127210</c:v>
                </c:pt>
                <c:pt idx="6361">
                  <c:v>127230</c:v>
                </c:pt>
                <c:pt idx="6362">
                  <c:v>127250</c:v>
                </c:pt>
                <c:pt idx="6363">
                  <c:v>127270</c:v>
                </c:pt>
                <c:pt idx="6364">
                  <c:v>127290</c:v>
                </c:pt>
                <c:pt idx="6365">
                  <c:v>127310</c:v>
                </c:pt>
                <c:pt idx="6366">
                  <c:v>127330</c:v>
                </c:pt>
                <c:pt idx="6367">
                  <c:v>127350</c:v>
                </c:pt>
                <c:pt idx="6368">
                  <c:v>127370</c:v>
                </c:pt>
                <c:pt idx="6369">
                  <c:v>127390</c:v>
                </c:pt>
                <c:pt idx="6370">
                  <c:v>127410</c:v>
                </c:pt>
                <c:pt idx="6371">
                  <c:v>127430</c:v>
                </c:pt>
                <c:pt idx="6372">
                  <c:v>127450</c:v>
                </c:pt>
                <c:pt idx="6373">
                  <c:v>127470</c:v>
                </c:pt>
                <c:pt idx="6374">
                  <c:v>127490</c:v>
                </c:pt>
                <c:pt idx="6375">
                  <c:v>127510</c:v>
                </c:pt>
                <c:pt idx="6376">
                  <c:v>127530</c:v>
                </c:pt>
                <c:pt idx="6377">
                  <c:v>127550</c:v>
                </c:pt>
                <c:pt idx="6378">
                  <c:v>127570</c:v>
                </c:pt>
                <c:pt idx="6379">
                  <c:v>127590</c:v>
                </c:pt>
                <c:pt idx="6380">
                  <c:v>127610</c:v>
                </c:pt>
                <c:pt idx="6381">
                  <c:v>127630</c:v>
                </c:pt>
                <c:pt idx="6382">
                  <c:v>127650</c:v>
                </c:pt>
                <c:pt idx="6383">
                  <c:v>127670</c:v>
                </c:pt>
                <c:pt idx="6384">
                  <c:v>127690</c:v>
                </c:pt>
                <c:pt idx="6385">
                  <c:v>127710</c:v>
                </c:pt>
                <c:pt idx="6386">
                  <c:v>127730</c:v>
                </c:pt>
                <c:pt idx="6387">
                  <c:v>127750</c:v>
                </c:pt>
                <c:pt idx="6388">
                  <c:v>127770</c:v>
                </c:pt>
                <c:pt idx="6389">
                  <c:v>127790</c:v>
                </c:pt>
                <c:pt idx="6390">
                  <c:v>127810</c:v>
                </c:pt>
                <c:pt idx="6391">
                  <c:v>127830</c:v>
                </c:pt>
                <c:pt idx="6392">
                  <c:v>127850</c:v>
                </c:pt>
                <c:pt idx="6393">
                  <c:v>127870</c:v>
                </c:pt>
                <c:pt idx="6394">
                  <c:v>127890</c:v>
                </c:pt>
                <c:pt idx="6395">
                  <c:v>127910</c:v>
                </c:pt>
                <c:pt idx="6396">
                  <c:v>127930</c:v>
                </c:pt>
                <c:pt idx="6397">
                  <c:v>127950</c:v>
                </c:pt>
                <c:pt idx="6398">
                  <c:v>127970</c:v>
                </c:pt>
                <c:pt idx="6399">
                  <c:v>127990</c:v>
                </c:pt>
                <c:pt idx="6400">
                  <c:v>128010</c:v>
                </c:pt>
                <c:pt idx="6401">
                  <c:v>128030</c:v>
                </c:pt>
                <c:pt idx="6402">
                  <c:v>128050</c:v>
                </c:pt>
                <c:pt idx="6403">
                  <c:v>128070</c:v>
                </c:pt>
                <c:pt idx="6404">
                  <c:v>128090</c:v>
                </c:pt>
                <c:pt idx="6405">
                  <c:v>128110</c:v>
                </c:pt>
                <c:pt idx="6406">
                  <c:v>128130</c:v>
                </c:pt>
                <c:pt idx="6407">
                  <c:v>128150</c:v>
                </c:pt>
                <c:pt idx="6408">
                  <c:v>128170</c:v>
                </c:pt>
                <c:pt idx="6409">
                  <c:v>128190</c:v>
                </c:pt>
                <c:pt idx="6410">
                  <c:v>128210</c:v>
                </c:pt>
                <c:pt idx="6411">
                  <c:v>128230</c:v>
                </c:pt>
                <c:pt idx="6412">
                  <c:v>128250</c:v>
                </c:pt>
                <c:pt idx="6413">
                  <c:v>128270</c:v>
                </c:pt>
                <c:pt idx="6414">
                  <c:v>128290</c:v>
                </c:pt>
                <c:pt idx="6415">
                  <c:v>128310</c:v>
                </c:pt>
                <c:pt idx="6416">
                  <c:v>128330</c:v>
                </c:pt>
                <c:pt idx="6417">
                  <c:v>128350</c:v>
                </c:pt>
                <c:pt idx="6418">
                  <c:v>128370</c:v>
                </c:pt>
                <c:pt idx="6419">
                  <c:v>128390</c:v>
                </c:pt>
                <c:pt idx="6420">
                  <c:v>128410</c:v>
                </c:pt>
                <c:pt idx="6421">
                  <c:v>128430</c:v>
                </c:pt>
                <c:pt idx="6422">
                  <c:v>128450</c:v>
                </c:pt>
                <c:pt idx="6423">
                  <c:v>128470</c:v>
                </c:pt>
                <c:pt idx="6424">
                  <c:v>128490</c:v>
                </c:pt>
                <c:pt idx="6425">
                  <c:v>128510</c:v>
                </c:pt>
                <c:pt idx="6426">
                  <c:v>128530</c:v>
                </c:pt>
                <c:pt idx="6427">
                  <c:v>128550</c:v>
                </c:pt>
                <c:pt idx="6428">
                  <c:v>128570</c:v>
                </c:pt>
                <c:pt idx="6429">
                  <c:v>128590</c:v>
                </c:pt>
                <c:pt idx="6430">
                  <c:v>128610</c:v>
                </c:pt>
                <c:pt idx="6431">
                  <c:v>128630</c:v>
                </c:pt>
                <c:pt idx="6432">
                  <c:v>128650</c:v>
                </c:pt>
                <c:pt idx="6433">
                  <c:v>128670</c:v>
                </c:pt>
                <c:pt idx="6434">
                  <c:v>128690</c:v>
                </c:pt>
                <c:pt idx="6435">
                  <c:v>128710</c:v>
                </c:pt>
                <c:pt idx="6436">
                  <c:v>128730</c:v>
                </c:pt>
                <c:pt idx="6437">
                  <c:v>128750</c:v>
                </c:pt>
                <c:pt idx="6438">
                  <c:v>128770</c:v>
                </c:pt>
                <c:pt idx="6439">
                  <c:v>128790</c:v>
                </c:pt>
                <c:pt idx="6440">
                  <c:v>128810</c:v>
                </c:pt>
                <c:pt idx="6441">
                  <c:v>128830</c:v>
                </c:pt>
                <c:pt idx="6442">
                  <c:v>128850</c:v>
                </c:pt>
                <c:pt idx="6443">
                  <c:v>128870</c:v>
                </c:pt>
                <c:pt idx="6444">
                  <c:v>128890</c:v>
                </c:pt>
                <c:pt idx="6445">
                  <c:v>128910</c:v>
                </c:pt>
                <c:pt idx="6446">
                  <c:v>128930</c:v>
                </c:pt>
                <c:pt idx="6447">
                  <c:v>128950</c:v>
                </c:pt>
                <c:pt idx="6448">
                  <c:v>128970</c:v>
                </c:pt>
                <c:pt idx="6449">
                  <c:v>128990</c:v>
                </c:pt>
                <c:pt idx="6450">
                  <c:v>129010</c:v>
                </c:pt>
                <c:pt idx="6451">
                  <c:v>129030</c:v>
                </c:pt>
                <c:pt idx="6452">
                  <c:v>129050</c:v>
                </c:pt>
                <c:pt idx="6453">
                  <c:v>129070</c:v>
                </c:pt>
                <c:pt idx="6454">
                  <c:v>129090</c:v>
                </c:pt>
                <c:pt idx="6455">
                  <c:v>129110</c:v>
                </c:pt>
                <c:pt idx="6456">
                  <c:v>129130</c:v>
                </c:pt>
                <c:pt idx="6457">
                  <c:v>129150</c:v>
                </c:pt>
                <c:pt idx="6458">
                  <c:v>129170</c:v>
                </c:pt>
                <c:pt idx="6459">
                  <c:v>129190</c:v>
                </c:pt>
                <c:pt idx="6460">
                  <c:v>129210</c:v>
                </c:pt>
                <c:pt idx="6461">
                  <c:v>129230</c:v>
                </c:pt>
                <c:pt idx="6462">
                  <c:v>129250</c:v>
                </c:pt>
                <c:pt idx="6463">
                  <c:v>129270</c:v>
                </c:pt>
                <c:pt idx="6464">
                  <c:v>129290</c:v>
                </c:pt>
                <c:pt idx="6465">
                  <c:v>129310</c:v>
                </c:pt>
                <c:pt idx="6466">
                  <c:v>129330</c:v>
                </c:pt>
                <c:pt idx="6467">
                  <c:v>129350</c:v>
                </c:pt>
                <c:pt idx="6468">
                  <c:v>129370</c:v>
                </c:pt>
                <c:pt idx="6469">
                  <c:v>129390</c:v>
                </c:pt>
                <c:pt idx="6470">
                  <c:v>129410</c:v>
                </c:pt>
                <c:pt idx="6471">
                  <c:v>129430</c:v>
                </c:pt>
                <c:pt idx="6472">
                  <c:v>129450</c:v>
                </c:pt>
                <c:pt idx="6473">
                  <c:v>129470</c:v>
                </c:pt>
                <c:pt idx="6474">
                  <c:v>129490</c:v>
                </c:pt>
                <c:pt idx="6475">
                  <c:v>129510</c:v>
                </c:pt>
                <c:pt idx="6476">
                  <c:v>129530</c:v>
                </c:pt>
                <c:pt idx="6477">
                  <c:v>129550</c:v>
                </c:pt>
                <c:pt idx="6478">
                  <c:v>129570</c:v>
                </c:pt>
                <c:pt idx="6479">
                  <c:v>129590</c:v>
                </c:pt>
                <c:pt idx="6480">
                  <c:v>129610</c:v>
                </c:pt>
                <c:pt idx="6481">
                  <c:v>129630</c:v>
                </c:pt>
                <c:pt idx="6482">
                  <c:v>129650</c:v>
                </c:pt>
                <c:pt idx="6483">
                  <c:v>129670</c:v>
                </c:pt>
                <c:pt idx="6484">
                  <c:v>129690</c:v>
                </c:pt>
                <c:pt idx="6485">
                  <c:v>129710</c:v>
                </c:pt>
                <c:pt idx="6486">
                  <c:v>129730</c:v>
                </c:pt>
                <c:pt idx="6487">
                  <c:v>129750</c:v>
                </c:pt>
                <c:pt idx="6488">
                  <c:v>129770</c:v>
                </c:pt>
                <c:pt idx="6489">
                  <c:v>129790</c:v>
                </c:pt>
                <c:pt idx="6490">
                  <c:v>129810</c:v>
                </c:pt>
                <c:pt idx="6491">
                  <c:v>129830</c:v>
                </c:pt>
                <c:pt idx="6492">
                  <c:v>129850</c:v>
                </c:pt>
                <c:pt idx="6493">
                  <c:v>129870</c:v>
                </c:pt>
                <c:pt idx="6494">
                  <c:v>129890</c:v>
                </c:pt>
                <c:pt idx="6495">
                  <c:v>129910</c:v>
                </c:pt>
                <c:pt idx="6496">
                  <c:v>129930</c:v>
                </c:pt>
                <c:pt idx="6497">
                  <c:v>129950</c:v>
                </c:pt>
                <c:pt idx="6498">
                  <c:v>129970</c:v>
                </c:pt>
                <c:pt idx="6499">
                  <c:v>129990</c:v>
                </c:pt>
                <c:pt idx="6500">
                  <c:v>130010</c:v>
                </c:pt>
                <c:pt idx="6501">
                  <c:v>130030</c:v>
                </c:pt>
                <c:pt idx="6502">
                  <c:v>130050</c:v>
                </c:pt>
                <c:pt idx="6503">
                  <c:v>130070</c:v>
                </c:pt>
                <c:pt idx="6504">
                  <c:v>130090</c:v>
                </c:pt>
                <c:pt idx="6505">
                  <c:v>130110</c:v>
                </c:pt>
                <c:pt idx="6506">
                  <c:v>130130</c:v>
                </c:pt>
                <c:pt idx="6507">
                  <c:v>130150</c:v>
                </c:pt>
                <c:pt idx="6508">
                  <c:v>130170</c:v>
                </c:pt>
                <c:pt idx="6509">
                  <c:v>130190</c:v>
                </c:pt>
                <c:pt idx="6510">
                  <c:v>130210</c:v>
                </c:pt>
                <c:pt idx="6511">
                  <c:v>130230</c:v>
                </c:pt>
                <c:pt idx="6512">
                  <c:v>130250</c:v>
                </c:pt>
                <c:pt idx="6513">
                  <c:v>130270</c:v>
                </c:pt>
                <c:pt idx="6514">
                  <c:v>130290</c:v>
                </c:pt>
                <c:pt idx="6515">
                  <c:v>130310</c:v>
                </c:pt>
                <c:pt idx="6516">
                  <c:v>130330</c:v>
                </c:pt>
                <c:pt idx="6517">
                  <c:v>130350</c:v>
                </c:pt>
                <c:pt idx="6518">
                  <c:v>130370</c:v>
                </c:pt>
                <c:pt idx="6519">
                  <c:v>130390</c:v>
                </c:pt>
                <c:pt idx="6520">
                  <c:v>130410</c:v>
                </c:pt>
                <c:pt idx="6521">
                  <c:v>130430</c:v>
                </c:pt>
                <c:pt idx="6522">
                  <c:v>130450</c:v>
                </c:pt>
                <c:pt idx="6523">
                  <c:v>130470</c:v>
                </c:pt>
                <c:pt idx="6524">
                  <c:v>130490</c:v>
                </c:pt>
                <c:pt idx="6525">
                  <c:v>130510</c:v>
                </c:pt>
                <c:pt idx="6526">
                  <c:v>130530</c:v>
                </c:pt>
                <c:pt idx="6527">
                  <c:v>130550</c:v>
                </c:pt>
                <c:pt idx="6528">
                  <c:v>130570</c:v>
                </c:pt>
                <c:pt idx="6529">
                  <c:v>130590</c:v>
                </c:pt>
                <c:pt idx="6530">
                  <c:v>130610</c:v>
                </c:pt>
                <c:pt idx="6531">
                  <c:v>130630</c:v>
                </c:pt>
                <c:pt idx="6532">
                  <c:v>130650</c:v>
                </c:pt>
                <c:pt idx="6533">
                  <c:v>130670</c:v>
                </c:pt>
                <c:pt idx="6534">
                  <c:v>130690</c:v>
                </c:pt>
                <c:pt idx="6535">
                  <c:v>130710</c:v>
                </c:pt>
                <c:pt idx="6536">
                  <c:v>130730</c:v>
                </c:pt>
                <c:pt idx="6537">
                  <c:v>130750</c:v>
                </c:pt>
                <c:pt idx="6538">
                  <c:v>130770</c:v>
                </c:pt>
                <c:pt idx="6539">
                  <c:v>130790</c:v>
                </c:pt>
                <c:pt idx="6540">
                  <c:v>130810</c:v>
                </c:pt>
                <c:pt idx="6541">
                  <c:v>130830</c:v>
                </c:pt>
                <c:pt idx="6542">
                  <c:v>130850</c:v>
                </c:pt>
                <c:pt idx="6543">
                  <c:v>130870</c:v>
                </c:pt>
                <c:pt idx="6544">
                  <c:v>130890</c:v>
                </c:pt>
                <c:pt idx="6545">
                  <c:v>130910</c:v>
                </c:pt>
                <c:pt idx="6546">
                  <c:v>130930</c:v>
                </c:pt>
                <c:pt idx="6547">
                  <c:v>130950</c:v>
                </c:pt>
                <c:pt idx="6548">
                  <c:v>130970</c:v>
                </c:pt>
                <c:pt idx="6549">
                  <c:v>130990</c:v>
                </c:pt>
                <c:pt idx="6550">
                  <c:v>131010</c:v>
                </c:pt>
                <c:pt idx="6551">
                  <c:v>131030</c:v>
                </c:pt>
                <c:pt idx="6552">
                  <c:v>131050</c:v>
                </c:pt>
                <c:pt idx="6553">
                  <c:v>131070</c:v>
                </c:pt>
                <c:pt idx="6554">
                  <c:v>131090</c:v>
                </c:pt>
                <c:pt idx="6555">
                  <c:v>131110</c:v>
                </c:pt>
                <c:pt idx="6556">
                  <c:v>131130</c:v>
                </c:pt>
                <c:pt idx="6557">
                  <c:v>131150</c:v>
                </c:pt>
                <c:pt idx="6558">
                  <c:v>131170</c:v>
                </c:pt>
                <c:pt idx="6559">
                  <c:v>131190</c:v>
                </c:pt>
                <c:pt idx="6560">
                  <c:v>131210</c:v>
                </c:pt>
                <c:pt idx="6561">
                  <c:v>131230</c:v>
                </c:pt>
                <c:pt idx="6562">
                  <c:v>131250</c:v>
                </c:pt>
                <c:pt idx="6563">
                  <c:v>131270</c:v>
                </c:pt>
                <c:pt idx="6564">
                  <c:v>131290</c:v>
                </c:pt>
                <c:pt idx="6565">
                  <c:v>131310</c:v>
                </c:pt>
                <c:pt idx="6566">
                  <c:v>131330</c:v>
                </c:pt>
                <c:pt idx="6567">
                  <c:v>131350</c:v>
                </c:pt>
                <c:pt idx="6568">
                  <c:v>131370</c:v>
                </c:pt>
                <c:pt idx="6569">
                  <c:v>131390</c:v>
                </c:pt>
                <c:pt idx="6570">
                  <c:v>131410</c:v>
                </c:pt>
                <c:pt idx="6571">
                  <c:v>131430</c:v>
                </c:pt>
                <c:pt idx="6572">
                  <c:v>131450</c:v>
                </c:pt>
                <c:pt idx="6573">
                  <c:v>131470</c:v>
                </c:pt>
                <c:pt idx="6574">
                  <c:v>131490</c:v>
                </c:pt>
                <c:pt idx="6575">
                  <c:v>131510</c:v>
                </c:pt>
                <c:pt idx="6576">
                  <c:v>131530</c:v>
                </c:pt>
                <c:pt idx="6577">
                  <c:v>131550</c:v>
                </c:pt>
                <c:pt idx="6578">
                  <c:v>131570</c:v>
                </c:pt>
                <c:pt idx="6579">
                  <c:v>131590</c:v>
                </c:pt>
                <c:pt idx="6580">
                  <c:v>131610</c:v>
                </c:pt>
                <c:pt idx="6581">
                  <c:v>131630</c:v>
                </c:pt>
                <c:pt idx="6582">
                  <c:v>131650</c:v>
                </c:pt>
                <c:pt idx="6583">
                  <c:v>131670</c:v>
                </c:pt>
                <c:pt idx="6584">
                  <c:v>131690</c:v>
                </c:pt>
                <c:pt idx="6585">
                  <c:v>131710</c:v>
                </c:pt>
                <c:pt idx="6586">
                  <c:v>131730</c:v>
                </c:pt>
                <c:pt idx="6587">
                  <c:v>131750</c:v>
                </c:pt>
                <c:pt idx="6588">
                  <c:v>131770</c:v>
                </c:pt>
                <c:pt idx="6589">
                  <c:v>131790</c:v>
                </c:pt>
                <c:pt idx="6590">
                  <c:v>131810</c:v>
                </c:pt>
                <c:pt idx="6591">
                  <c:v>131830</c:v>
                </c:pt>
                <c:pt idx="6592">
                  <c:v>131850</c:v>
                </c:pt>
                <c:pt idx="6593">
                  <c:v>131870</c:v>
                </c:pt>
                <c:pt idx="6594">
                  <c:v>131890</c:v>
                </c:pt>
                <c:pt idx="6595">
                  <c:v>131910</c:v>
                </c:pt>
                <c:pt idx="6596">
                  <c:v>131930</c:v>
                </c:pt>
                <c:pt idx="6597">
                  <c:v>131950</c:v>
                </c:pt>
                <c:pt idx="6598">
                  <c:v>131970</c:v>
                </c:pt>
                <c:pt idx="6599">
                  <c:v>131990</c:v>
                </c:pt>
                <c:pt idx="6600">
                  <c:v>132010</c:v>
                </c:pt>
                <c:pt idx="6601">
                  <c:v>132030</c:v>
                </c:pt>
                <c:pt idx="6602">
                  <c:v>132050</c:v>
                </c:pt>
                <c:pt idx="6603">
                  <c:v>132070</c:v>
                </c:pt>
                <c:pt idx="6604">
                  <c:v>132090</c:v>
                </c:pt>
                <c:pt idx="6605">
                  <c:v>132110</c:v>
                </c:pt>
                <c:pt idx="6606">
                  <c:v>132130</c:v>
                </c:pt>
                <c:pt idx="6607">
                  <c:v>132150</c:v>
                </c:pt>
                <c:pt idx="6608">
                  <c:v>132170</c:v>
                </c:pt>
                <c:pt idx="6609">
                  <c:v>132190</c:v>
                </c:pt>
                <c:pt idx="6610">
                  <c:v>132210</c:v>
                </c:pt>
                <c:pt idx="6611">
                  <c:v>132230</c:v>
                </c:pt>
                <c:pt idx="6612">
                  <c:v>132250</c:v>
                </c:pt>
                <c:pt idx="6613">
                  <c:v>132270</c:v>
                </c:pt>
                <c:pt idx="6614">
                  <c:v>132290</c:v>
                </c:pt>
                <c:pt idx="6615">
                  <c:v>132310</c:v>
                </c:pt>
                <c:pt idx="6616">
                  <c:v>132330</c:v>
                </c:pt>
                <c:pt idx="6617">
                  <c:v>132350</c:v>
                </c:pt>
                <c:pt idx="6618">
                  <c:v>132370</c:v>
                </c:pt>
                <c:pt idx="6619">
                  <c:v>132390</c:v>
                </c:pt>
                <c:pt idx="6620">
                  <c:v>132410</c:v>
                </c:pt>
                <c:pt idx="6621">
                  <c:v>132430</c:v>
                </c:pt>
                <c:pt idx="6622">
                  <c:v>132450</c:v>
                </c:pt>
                <c:pt idx="6623">
                  <c:v>132470</c:v>
                </c:pt>
                <c:pt idx="6624">
                  <c:v>132490</c:v>
                </c:pt>
                <c:pt idx="6625">
                  <c:v>132510</c:v>
                </c:pt>
                <c:pt idx="6626">
                  <c:v>132530</c:v>
                </c:pt>
                <c:pt idx="6627">
                  <c:v>132550</c:v>
                </c:pt>
                <c:pt idx="6628">
                  <c:v>132570</c:v>
                </c:pt>
                <c:pt idx="6629">
                  <c:v>132590</c:v>
                </c:pt>
                <c:pt idx="6630">
                  <c:v>132610</c:v>
                </c:pt>
                <c:pt idx="6631">
                  <c:v>132630</c:v>
                </c:pt>
                <c:pt idx="6632">
                  <c:v>132650</c:v>
                </c:pt>
                <c:pt idx="6633">
                  <c:v>132670</c:v>
                </c:pt>
                <c:pt idx="6634">
                  <c:v>132690</c:v>
                </c:pt>
                <c:pt idx="6635">
                  <c:v>132710</c:v>
                </c:pt>
                <c:pt idx="6636">
                  <c:v>132730</c:v>
                </c:pt>
                <c:pt idx="6637">
                  <c:v>132750</c:v>
                </c:pt>
                <c:pt idx="6638">
                  <c:v>132770</c:v>
                </c:pt>
                <c:pt idx="6639">
                  <c:v>132790</c:v>
                </c:pt>
                <c:pt idx="6640">
                  <c:v>132810</c:v>
                </c:pt>
                <c:pt idx="6641">
                  <c:v>132830</c:v>
                </c:pt>
                <c:pt idx="6642">
                  <c:v>132850</c:v>
                </c:pt>
                <c:pt idx="6643">
                  <c:v>132870</c:v>
                </c:pt>
                <c:pt idx="6644">
                  <c:v>132890</c:v>
                </c:pt>
                <c:pt idx="6645">
                  <c:v>132910</c:v>
                </c:pt>
                <c:pt idx="6646">
                  <c:v>132930</c:v>
                </c:pt>
                <c:pt idx="6647">
                  <c:v>132950</c:v>
                </c:pt>
                <c:pt idx="6648">
                  <c:v>132970</c:v>
                </c:pt>
                <c:pt idx="6649">
                  <c:v>132990</c:v>
                </c:pt>
                <c:pt idx="6650">
                  <c:v>133010</c:v>
                </c:pt>
                <c:pt idx="6651">
                  <c:v>133030</c:v>
                </c:pt>
                <c:pt idx="6652">
                  <c:v>133050</c:v>
                </c:pt>
                <c:pt idx="6653">
                  <c:v>133070</c:v>
                </c:pt>
                <c:pt idx="6654">
                  <c:v>133090</c:v>
                </c:pt>
                <c:pt idx="6655">
                  <c:v>133110</c:v>
                </c:pt>
                <c:pt idx="6656">
                  <c:v>133130</c:v>
                </c:pt>
                <c:pt idx="6657">
                  <c:v>133150</c:v>
                </c:pt>
                <c:pt idx="6658">
                  <c:v>133170</c:v>
                </c:pt>
                <c:pt idx="6659">
                  <c:v>133190</c:v>
                </c:pt>
                <c:pt idx="6660">
                  <c:v>133210</c:v>
                </c:pt>
                <c:pt idx="6661">
                  <c:v>133230</c:v>
                </c:pt>
                <c:pt idx="6662">
                  <c:v>133250</c:v>
                </c:pt>
                <c:pt idx="6663">
                  <c:v>133270</c:v>
                </c:pt>
                <c:pt idx="6664">
                  <c:v>133290</c:v>
                </c:pt>
                <c:pt idx="6665">
                  <c:v>133310</c:v>
                </c:pt>
                <c:pt idx="6666">
                  <c:v>133330</c:v>
                </c:pt>
                <c:pt idx="6667">
                  <c:v>133350</c:v>
                </c:pt>
                <c:pt idx="6668">
                  <c:v>133370</c:v>
                </c:pt>
                <c:pt idx="6669">
                  <c:v>133390</c:v>
                </c:pt>
                <c:pt idx="6670">
                  <c:v>133410</c:v>
                </c:pt>
                <c:pt idx="6671">
                  <c:v>133430</c:v>
                </c:pt>
                <c:pt idx="6672">
                  <c:v>133450</c:v>
                </c:pt>
                <c:pt idx="6673">
                  <c:v>133470</c:v>
                </c:pt>
                <c:pt idx="6674">
                  <c:v>133490</c:v>
                </c:pt>
                <c:pt idx="6675">
                  <c:v>133510</c:v>
                </c:pt>
                <c:pt idx="6676">
                  <c:v>133530</c:v>
                </c:pt>
                <c:pt idx="6677">
                  <c:v>133550</c:v>
                </c:pt>
                <c:pt idx="6678">
                  <c:v>133570</c:v>
                </c:pt>
                <c:pt idx="6679">
                  <c:v>133590</c:v>
                </c:pt>
                <c:pt idx="6680">
                  <c:v>133610</c:v>
                </c:pt>
                <c:pt idx="6681">
                  <c:v>133630</c:v>
                </c:pt>
                <c:pt idx="6682">
                  <c:v>133650</c:v>
                </c:pt>
                <c:pt idx="6683">
                  <c:v>133670</c:v>
                </c:pt>
                <c:pt idx="6684">
                  <c:v>133690</c:v>
                </c:pt>
                <c:pt idx="6685">
                  <c:v>133710</c:v>
                </c:pt>
                <c:pt idx="6686">
                  <c:v>133730</c:v>
                </c:pt>
                <c:pt idx="6687">
                  <c:v>133750</c:v>
                </c:pt>
                <c:pt idx="6688">
                  <c:v>133770</c:v>
                </c:pt>
                <c:pt idx="6689">
                  <c:v>133790</c:v>
                </c:pt>
                <c:pt idx="6690">
                  <c:v>133810</c:v>
                </c:pt>
                <c:pt idx="6691">
                  <c:v>133830</c:v>
                </c:pt>
                <c:pt idx="6692">
                  <c:v>133850</c:v>
                </c:pt>
                <c:pt idx="6693">
                  <c:v>133870</c:v>
                </c:pt>
                <c:pt idx="6694">
                  <c:v>133890</c:v>
                </c:pt>
                <c:pt idx="6695">
                  <c:v>133910</c:v>
                </c:pt>
                <c:pt idx="6696">
                  <c:v>133930</c:v>
                </c:pt>
                <c:pt idx="6697">
                  <c:v>133950</c:v>
                </c:pt>
                <c:pt idx="6698">
                  <c:v>133970</c:v>
                </c:pt>
                <c:pt idx="6699">
                  <c:v>133990</c:v>
                </c:pt>
                <c:pt idx="6700">
                  <c:v>134010</c:v>
                </c:pt>
                <c:pt idx="6701">
                  <c:v>134030</c:v>
                </c:pt>
                <c:pt idx="6702">
                  <c:v>134050</c:v>
                </c:pt>
                <c:pt idx="6703">
                  <c:v>134070</c:v>
                </c:pt>
                <c:pt idx="6704">
                  <c:v>134090</c:v>
                </c:pt>
                <c:pt idx="6705">
                  <c:v>134110</c:v>
                </c:pt>
                <c:pt idx="6706">
                  <c:v>134130</c:v>
                </c:pt>
                <c:pt idx="6707">
                  <c:v>134150</c:v>
                </c:pt>
                <c:pt idx="6708">
                  <c:v>134170</c:v>
                </c:pt>
                <c:pt idx="6709">
                  <c:v>134190</c:v>
                </c:pt>
                <c:pt idx="6710">
                  <c:v>134210</c:v>
                </c:pt>
                <c:pt idx="6711">
                  <c:v>134230</c:v>
                </c:pt>
                <c:pt idx="6712">
                  <c:v>134250</c:v>
                </c:pt>
                <c:pt idx="6713">
                  <c:v>134270</c:v>
                </c:pt>
                <c:pt idx="6714">
                  <c:v>134290</c:v>
                </c:pt>
                <c:pt idx="6715">
                  <c:v>134310</c:v>
                </c:pt>
                <c:pt idx="6716">
                  <c:v>134330</c:v>
                </c:pt>
                <c:pt idx="6717">
                  <c:v>134350</c:v>
                </c:pt>
                <c:pt idx="6718">
                  <c:v>134370</c:v>
                </c:pt>
                <c:pt idx="6719">
                  <c:v>134390</c:v>
                </c:pt>
                <c:pt idx="6720">
                  <c:v>134410</c:v>
                </c:pt>
                <c:pt idx="6721">
                  <c:v>134430</c:v>
                </c:pt>
                <c:pt idx="6722">
                  <c:v>134450</c:v>
                </c:pt>
                <c:pt idx="6723">
                  <c:v>134470</c:v>
                </c:pt>
                <c:pt idx="6724">
                  <c:v>134490</c:v>
                </c:pt>
                <c:pt idx="6725">
                  <c:v>134510</c:v>
                </c:pt>
                <c:pt idx="6726">
                  <c:v>134530</c:v>
                </c:pt>
                <c:pt idx="6727">
                  <c:v>134550</c:v>
                </c:pt>
                <c:pt idx="6728">
                  <c:v>134570</c:v>
                </c:pt>
                <c:pt idx="6729">
                  <c:v>134590</c:v>
                </c:pt>
                <c:pt idx="6730">
                  <c:v>134610</c:v>
                </c:pt>
                <c:pt idx="6731">
                  <c:v>134630</c:v>
                </c:pt>
                <c:pt idx="6732">
                  <c:v>134650</c:v>
                </c:pt>
                <c:pt idx="6733">
                  <c:v>134670</c:v>
                </c:pt>
                <c:pt idx="6734">
                  <c:v>134690</c:v>
                </c:pt>
                <c:pt idx="6735">
                  <c:v>134710</c:v>
                </c:pt>
                <c:pt idx="6736">
                  <c:v>134730</c:v>
                </c:pt>
                <c:pt idx="6737">
                  <c:v>134750</c:v>
                </c:pt>
                <c:pt idx="6738">
                  <c:v>134770</c:v>
                </c:pt>
                <c:pt idx="6739">
                  <c:v>134790</c:v>
                </c:pt>
                <c:pt idx="6740">
                  <c:v>134810</c:v>
                </c:pt>
                <c:pt idx="6741">
                  <c:v>134830</c:v>
                </c:pt>
                <c:pt idx="6742">
                  <c:v>134850</c:v>
                </c:pt>
                <c:pt idx="6743">
                  <c:v>134870</c:v>
                </c:pt>
                <c:pt idx="6744">
                  <c:v>134890</c:v>
                </c:pt>
                <c:pt idx="6745">
                  <c:v>134910</c:v>
                </c:pt>
                <c:pt idx="6746">
                  <c:v>134930</c:v>
                </c:pt>
                <c:pt idx="6747">
                  <c:v>134950</c:v>
                </c:pt>
                <c:pt idx="6748">
                  <c:v>134970</c:v>
                </c:pt>
                <c:pt idx="6749">
                  <c:v>134990</c:v>
                </c:pt>
                <c:pt idx="6750">
                  <c:v>135010</c:v>
                </c:pt>
                <c:pt idx="6751">
                  <c:v>135030</c:v>
                </c:pt>
                <c:pt idx="6752">
                  <c:v>135050</c:v>
                </c:pt>
                <c:pt idx="6753">
                  <c:v>135070</c:v>
                </c:pt>
                <c:pt idx="6754">
                  <c:v>135090</c:v>
                </c:pt>
                <c:pt idx="6755">
                  <c:v>135110</c:v>
                </c:pt>
                <c:pt idx="6756">
                  <c:v>135130</c:v>
                </c:pt>
                <c:pt idx="6757">
                  <c:v>135150</c:v>
                </c:pt>
                <c:pt idx="6758">
                  <c:v>135170</c:v>
                </c:pt>
                <c:pt idx="6759">
                  <c:v>135190</c:v>
                </c:pt>
                <c:pt idx="6760">
                  <c:v>135210</c:v>
                </c:pt>
                <c:pt idx="6761">
                  <c:v>135230</c:v>
                </c:pt>
                <c:pt idx="6762">
                  <c:v>135250</c:v>
                </c:pt>
                <c:pt idx="6763">
                  <c:v>135270</c:v>
                </c:pt>
                <c:pt idx="6764">
                  <c:v>135290</c:v>
                </c:pt>
                <c:pt idx="6765">
                  <c:v>135310</c:v>
                </c:pt>
                <c:pt idx="6766">
                  <c:v>135330</c:v>
                </c:pt>
                <c:pt idx="6767">
                  <c:v>135350</c:v>
                </c:pt>
                <c:pt idx="6768">
                  <c:v>135370</c:v>
                </c:pt>
                <c:pt idx="6769">
                  <c:v>135390</c:v>
                </c:pt>
                <c:pt idx="6770">
                  <c:v>135410</c:v>
                </c:pt>
                <c:pt idx="6771">
                  <c:v>135430</c:v>
                </c:pt>
                <c:pt idx="6772">
                  <c:v>135450</c:v>
                </c:pt>
                <c:pt idx="6773">
                  <c:v>135470</c:v>
                </c:pt>
                <c:pt idx="6774">
                  <c:v>135490</c:v>
                </c:pt>
                <c:pt idx="6775">
                  <c:v>135510</c:v>
                </c:pt>
                <c:pt idx="6776">
                  <c:v>135530</c:v>
                </c:pt>
                <c:pt idx="6777">
                  <c:v>135550</c:v>
                </c:pt>
                <c:pt idx="6778">
                  <c:v>135570</c:v>
                </c:pt>
                <c:pt idx="6779">
                  <c:v>135590</c:v>
                </c:pt>
                <c:pt idx="6780">
                  <c:v>135610</c:v>
                </c:pt>
                <c:pt idx="6781">
                  <c:v>135630</c:v>
                </c:pt>
                <c:pt idx="6782">
                  <c:v>135650</c:v>
                </c:pt>
                <c:pt idx="6783">
                  <c:v>135670</c:v>
                </c:pt>
                <c:pt idx="6784">
                  <c:v>135690</c:v>
                </c:pt>
                <c:pt idx="6785">
                  <c:v>135710</c:v>
                </c:pt>
                <c:pt idx="6786">
                  <c:v>135730</c:v>
                </c:pt>
                <c:pt idx="6787">
                  <c:v>135750</c:v>
                </c:pt>
                <c:pt idx="6788">
                  <c:v>135770</c:v>
                </c:pt>
                <c:pt idx="6789">
                  <c:v>135790</c:v>
                </c:pt>
                <c:pt idx="6790">
                  <c:v>135810</c:v>
                </c:pt>
                <c:pt idx="6791">
                  <c:v>135830</c:v>
                </c:pt>
                <c:pt idx="6792">
                  <c:v>135850</c:v>
                </c:pt>
                <c:pt idx="6793">
                  <c:v>135870</c:v>
                </c:pt>
                <c:pt idx="6794">
                  <c:v>135890</c:v>
                </c:pt>
                <c:pt idx="6795">
                  <c:v>135910</c:v>
                </c:pt>
                <c:pt idx="6796">
                  <c:v>135930</c:v>
                </c:pt>
                <c:pt idx="6797">
                  <c:v>135950</c:v>
                </c:pt>
                <c:pt idx="6798">
                  <c:v>135970</c:v>
                </c:pt>
                <c:pt idx="6799">
                  <c:v>135990</c:v>
                </c:pt>
                <c:pt idx="6800">
                  <c:v>136010</c:v>
                </c:pt>
                <c:pt idx="6801">
                  <c:v>136030</c:v>
                </c:pt>
                <c:pt idx="6802">
                  <c:v>136050</c:v>
                </c:pt>
                <c:pt idx="6803">
                  <c:v>136070</c:v>
                </c:pt>
                <c:pt idx="6804">
                  <c:v>136090</c:v>
                </c:pt>
                <c:pt idx="6805">
                  <c:v>136110</c:v>
                </c:pt>
                <c:pt idx="6806">
                  <c:v>136130</c:v>
                </c:pt>
                <c:pt idx="6807">
                  <c:v>136150</c:v>
                </c:pt>
                <c:pt idx="6808">
                  <c:v>136170</c:v>
                </c:pt>
                <c:pt idx="6809">
                  <c:v>136190</c:v>
                </c:pt>
                <c:pt idx="6810">
                  <c:v>136210</c:v>
                </c:pt>
                <c:pt idx="6811">
                  <c:v>136230</c:v>
                </c:pt>
                <c:pt idx="6812">
                  <c:v>136250</c:v>
                </c:pt>
                <c:pt idx="6813">
                  <c:v>136270</c:v>
                </c:pt>
                <c:pt idx="6814">
                  <c:v>136290</c:v>
                </c:pt>
                <c:pt idx="6815">
                  <c:v>136310</c:v>
                </c:pt>
                <c:pt idx="6816">
                  <c:v>136330</c:v>
                </c:pt>
                <c:pt idx="6817">
                  <c:v>136350</c:v>
                </c:pt>
                <c:pt idx="6818">
                  <c:v>136370</c:v>
                </c:pt>
                <c:pt idx="6819">
                  <c:v>136390</c:v>
                </c:pt>
                <c:pt idx="6820">
                  <c:v>136410</c:v>
                </c:pt>
                <c:pt idx="6821">
                  <c:v>136430</c:v>
                </c:pt>
                <c:pt idx="6822">
                  <c:v>136450</c:v>
                </c:pt>
                <c:pt idx="6823">
                  <c:v>136470</c:v>
                </c:pt>
                <c:pt idx="6824">
                  <c:v>136490</c:v>
                </c:pt>
                <c:pt idx="6825">
                  <c:v>136510</c:v>
                </c:pt>
                <c:pt idx="6826">
                  <c:v>136530</c:v>
                </c:pt>
                <c:pt idx="6827">
                  <c:v>136550</c:v>
                </c:pt>
                <c:pt idx="6828">
                  <c:v>136570</c:v>
                </c:pt>
                <c:pt idx="6829">
                  <c:v>136590</c:v>
                </c:pt>
                <c:pt idx="6830">
                  <c:v>136610</c:v>
                </c:pt>
                <c:pt idx="6831">
                  <c:v>136630</c:v>
                </c:pt>
                <c:pt idx="6832">
                  <c:v>136650</c:v>
                </c:pt>
                <c:pt idx="6833">
                  <c:v>136670</c:v>
                </c:pt>
                <c:pt idx="6834">
                  <c:v>136690</c:v>
                </c:pt>
                <c:pt idx="6835">
                  <c:v>136710</c:v>
                </c:pt>
                <c:pt idx="6836">
                  <c:v>136730</c:v>
                </c:pt>
                <c:pt idx="6837">
                  <c:v>136750</c:v>
                </c:pt>
                <c:pt idx="6838">
                  <c:v>136770</c:v>
                </c:pt>
                <c:pt idx="6839">
                  <c:v>136790</c:v>
                </c:pt>
                <c:pt idx="6840">
                  <c:v>136810</c:v>
                </c:pt>
                <c:pt idx="6841">
                  <c:v>136830</c:v>
                </c:pt>
                <c:pt idx="6842">
                  <c:v>136850</c:v>
                </c:pt>
                <c:pt idx="6843">
                  <c:v>136870</c:v>
                </c:pt>
                <c:pt idx="6844">
                  <c:v>136890</c:v>
                </c:pt>
                <c:pt idx="6845">
                  <c:v>136910</c:v>
                </c:pt>
                <c:pt idx="6846">
                  <c:v>136930</c:v>
                </c:pt>
                <c:pt idx="6847">
                  <c:v>136950</c:v>
                </c:pt>
                <c:pt idx="6848">
                  <c:v>136970</c:v>
                </c:pt>
                <c:pt idx="6849">
                  <c:v>136990</c:v>
                </c:pt>
                <c:pt idx="6850">
                  <c:v>137010</c:v>
                </c:pt>
                <c:pt idx="6851">
                  <c:v>137030</c:v>
                </c:pt>
                <c:pt idx="6852">
                  <c:v>137050</c:v>
                </c:pt>
                <c:pt idx="6853">
                  <c:v>137070</c:v>
                </c:pt>
                <c:pt idx="6854">
                  <c:v>137090</c:v>
                </c:pt>
                <c:pt idx="6855">
                  <c:v>137110</c:v>
                </c:pt>
                <c:pt idx="6856">
                  <c:v>137130</c:v>
                </c:pt>
                <c:pt idx="6857">
                  <c:v>137150</c:v>
                </c:pt>
                <c:pt idx="6858">
                  <c:v>137170</c:v>
                </c:pt>
                <c:pt idx="6859">
                  <c:v>137190</c:v>
                </c:pt>
                <c:pt idx="6860">
                  <c:v>137210</c:v>
                </c:pt>
                <c:pt idx="6861">
                  <c:v>137230</c:v>
                </c:pt>
                <c:pt idx="6862">
                  <c:v>137250</c:v>
                </c:pt>
                <c:pt idx="6863">
                  <c:v>137270</c:v>
                </c:pt>
                <c:pt idx="6864">
                  <c:v>137290</c:v>
                </c:pt>
                <c:pt idx="6865">
                  <c:v>137310</c:v>
                </c:pt>
                <c:pt idx="6866">
                  <c:v>137330</c:v>
                </c:pt>
                <c:pt idx="6867">
                  <c:v>137350</c:v>
                </c:pt>
                <c:pt idx="6868">
                  <c:v>137370</c:v>
                </c:pt>
                <c:pt idx="6869">
                  <c:v>137390</c:v>
                </c:pt>
                <c:pt idx="6870">
                  <c:v>137410</c:v>
                </c:pt>
                <c:pt idx="6871">
                  <c:v>137430</c:v>
                </c:pt>
                <c:pt idx="6872">
                  <c:v>137450</c:v>
                </c:pt>
                <c:pt idx="6873">
                  <c:v>137470</c:v>
                </c:pt>
                <c:pt idx="6874">
                  <c:v>137490</c:v>
                </c:pt>
                <c:pt idx="6875">
                  <c:v>137510</c:v>
                </c:pt>
                <c:pt idx="6876">
                  <c:v>137530</c:v>
                </c:pt>
                <c:pt idx="6877">
                  <c:v>137550</c:v>
                </c:pt>
                <c:pt idx="6878">
                  <c:v>137570</c:v>
                </c:pt>
                <c:pt idx="6879">
                  <c:v>137590</c:v>
                </c:pt>
                <c:pt idx="6880">
                  <c:v>137610</c:v>
                </c:pt>
                <c:pt idx="6881">
                  <c:v>137630</c:v>
                </c:pt>
                <c:pt idx="6882">
                  <c:v>137650</c:v>
                </c:pt>
                <c:pt idx="6883">
                  <c:v>137670</c:v>
                </c:pt>
                <c:pt idx="6884">
                  <c:v>137690</c:v>
                </c:pt>
                <c:pt idx="6885">
                  <c:v>137710</c:v>
                </c:pt>
                <c:pt idx="6886">
                  <c:v>137730</c:v>
                </c:pt>
                <c:pt idx="6887">
                  <c:v>137750</c:v>
                </c:pt>
                <c:pt idx="6888">
                  <c:v>137770</c:v>
                </c:pt>
                <c:pt idx="6889">
                  <c:v>137790</c:v>
                </c:pt>
                <c:pt idx="6890">
                  <c:v>137810</c:v>
                </c:pt>
                <c:pt idx="6891">
                  <c:v>137830</c:v>
                </c:pt>
                <c:pt idx="6892">
                  <c:v>137850</c:v>
                </c:pt>
                <c:pt idx="6893">
                  <c:v>137870</c:v>
                </c:pt>
                <c:pt idx="6894">
                  <c:v>137890</c:v>
                </c:pt>
                <c:pt idx="6895">
                  <c:v>137910</c:v>
                </c:pt>
                <c:pt idx="6896">
                  <c:v>137930</c:v>
                </c:pt>
                <c:pt idx="6897">
                  <c:v>137950</c:v>
                </c:pt>
                <c:pt idx="6898">
                  <c:v>137970</c:v>
                </c:pt>
                <c:pt idx="6899">
                  <c:v>137990</c:v>
                </c:pt>
                <c:pt idx="6900">
                  <c:v>138010</c:v>
                </c:pt>
                <c:pt idx="6901">
                  <c:v>138030</c:v>
                </c:pt>
                <c:pt idx="6902">
                  <c:v>138050</c:v>
                </c:pt>
                <c:pt idx="6903">
                  <c:v>138070</c:v>
                </c:pt>
                <c:pt idx="6904">
                  <c:v>138090</c:v>
                </c:pt>
                <c:pt idx="6905">
                  <c:v>138110</c:v>
                </c:pt>
                <c:pt idx="6906">
                  <c:v>138130</c:v>
                </c:pt>
                <c:pt idx="6907">
                  <c:v>138150</c:v>
                </c:pt>
                <c:pt idx="6908">
                  <c:v>138170</c:v>
                </c:pt>
                <c:pt idx="6909">
                  <c:v>138190</c:v>
                </c:pt>
                <c:pt idx="6910">
                  <c:v>138210</c:v>
                </c:pt>
                <c:pt idx="6911">
                  <c:v>138230</c:v>
                </c:pt>
                <c:pt idx="6912">
                  <c:v>138250</c:v>
                </c:pt>
                <c:pt idx="6913">
                  <c:v>138270</c:v>
                </c:pt>
                <c:pt idx="6914">
                  <c:v>138290</c:v>
                </c:pt>
                <c:pt idx="6915">
                  <c:v>138310</c:v>
                </c:pt>
                <c:pt idx="6916">
                  <c:v>138330</c:v>
                </c:pt>
                <c:pt idx="6917">
                  <c:v>138350</c:v>
                </c:pt>
                <c:pt idx="6918">
                  <c:v>138370</c:v>
                </c:pt>
                <c:pt idx="6919">
                  <c:v>138390</c:v>
                </c:pt>
                <c:pt idx="6920">
                  <c:v>138410</c:v>
                </c:pt>
                <c:pt idx="6921">
                  <c:v>138430</c:v>
                </c:pt>
                <c:pt idx="6922">
                  <c:v>138450</c:v>
                </c:pt>
                <c:pt idx="6923">
                  <c:v>138470</c:v>
                </c:pt>
                <c:pt idx="6924">
                  <c:v>138490</c:v>
                </c:pt>
                <c:pt idx="6925">
                  <c:v>138510</c:v>
                </c:pt>
                <c:pt idx="6926">
                  <c:v>138530</c:v>
                </c:pt>
                <c:pt idx="6927">
                  <c:v>138550</c:v>
                </c:pt>
                <c:pt idx="6928">
                  <c:v>138570</c:v>
                </c:pt>
                <c:pt idx="6929">
                  <c:v>138590</c:v>
                </c:pt>
                <c:pt idx="6930">
                  <c:v>138610</c:v>
                </c:pt>
                <c:pt idx="6931">
                  <c:v>138630</c:v>
                </c:pt>
                <c:pt idx="6932">
                  <c:v>138650</c:v>
                </c:pt>
                <c:pt idx="6933">
                  <c:v>138670</c:v>
                </c:pt>
                <c:pt idx="6934">
                  <c:v>138690</c:v>
                </c:pt>
                <c:pt idx="6935">
                  <c:v>138710</c:v>
                </c:pt>
                <c:pt idx="6936">
                  <c:v>138730</c:v>
                </c:pt>
                <c:pt idx="6937">
                  <c:v>138750</c:v>
                </c:pt>
                <c:pt idx="6938">
                  <c:v>138770</c:v>
                </c:pt>
                <c:pt idx="6939">
                  <c:v>138790</c:v>
                </c:pt>
                <c:pt idx="6940">
                  <c:v>138810</c:v>
                </c:pt>
                <c:pt idx="6941">
                  <c:v>138830</c:v>
                </c:pt>
                <c:pt idx="6942">
                  <c:v>138850</c:v>
                </c:pt>
                <c:pt idx="6943">
                  <c:v>138870</c:v>
                </c:pt>
                <c:pt idx="6944">
                  <c:v>138890</c:v>
                </c:pt>
                <c:pt idx="6945">
                  <c:v>138910</c:v>
                </c:pt>
                <c:pt idx="6946">
                  <c:v>138930</c:v>
                </c:pt>
                <c:pt idx="6947">
                  <c:v>138950</c:v>
                </c:pt>
                <c:pt idx="6948">
                  <c:v>138970</c:v>
                </c:pt>
                <c:pt idx="6949">
                  <c:v>138990</c:v>
                </c:pt>
                <c:pt idx="6950">
                  <c:v>139010</c:v>
                </c:pt>
                <c:pt idx="6951">
                  <c:v>139030</c:v>
                </c:pt>
                <c:pt idx="6952">
                  <c:v>139050</c:v>
                </c:pt>
                <c:pt idx="6953">
                  <c:v>139070</c:v>
                </c:pt>
                <c:pt idx="6954">
                  <c:v>139090</c:v>
                </c:pt>
                <c:pt idx="6955">
                  <c:v>139110</c:v>
                </c:pt>
                <c:pt idx="6956">
                  <c:v>139130</c:v>
                </c:pt>
                <c:pt idx="6957">
                  <c:v>139150</c:v>
                </c:pt>
                <c:pt idx="6958">
                  <c:v>139170</c:v>
                </c:pt>
                <c:pt idx="6959">
                  <c:v>139190</c:v>
                </c:pt>
                <c:pt idx="6960">
                  <c:v>139210</c:v>
                </c:pt>
                <c:pt idx="6961">
                  <c:v>139230</c:v>
                </c:pt>
                <c:pt idx="6962">
                  <c:v>139250</c:v>
                </c:pt>
                <c:pt idx="6963">
                  <c:v>139270</c:v>
                </c:pt>
                <c:pt idx="6964">
                  <c:v>139290</c:v>
                </c:pt>
                <c:pt idx="6965">
                  <c:v>139310</c:v>
                </c:pt>
                <c:pt idx="6966">
                  <c:v>139330</c:v>
                </c:pt>
                <c:pt idx="6967">
                  <c:v>139350</c:v>
                </c:pt>
                <c:pt idx="6968">
                  <c:v>139370</c:v>
                </c:pt>
                <c:pt idx="6969">
                  <c:v>139390</c:v>
                </c:pt>
                <c:pt idx="6970">
                  <c:v>139410</c:v>
                </c:pt>
                <c:pt idx="6971">
                  <c:v>139430</c:v>
                </c:pt>
                <c:pt idx="6972">
                  <c:v>139450</c:v>
                </c:pt>
                <c:pt idx="6973">
                  <c:v>139470</c:v>
                </c:pt>
                <c:pt idx="6974">
                  <c:v>139490</c:v>
                </c:pt>
                <c:pt idx="6975">
                  <c:v>139510</c:v>
                </c:pt>
                <c:pt idx="6976">
                  <c:v>139530</c:v>
                </c:pt>
                <c:pt idx="6977">
                  <c:v>139550</c:v>
                </c:pt>
                <c:pt idx="6978">
                  <c:v>139570</c:v>
                </c:pt>
                <c:pt idx="6979">
                  <c:v>139590</c:v>
                </c:pt>
                <c:pt idx="6980">
                  <c:v>139610</c:v>
                </c:pt>
                <c:pt idx="6981">
                  <c:v>139630</c:v>
                </c:pt>
                <c:pt idx="6982">
                  <c:v>139650</c:v>
                </c:pt>
                <c:pt idx="6983">
                  <c:v>139670</c:v>
                </c:pt>
                <c:pt idx="6984">
                  <c:v>139690</c:v>
                </c:pt>
                <c:pt idx="6985">
                  <c:v>139710</c:v>
                </c:pt>
                <c:pt idx="6986">
                  <c:v>139730</c:v>
                </c:pt>
                <c:pt idx="6987">
                  <c:v>139750</c:v>
                </c:pt>
                <c:pt idx="6988">
                  <c:v>139770</c:v>
                </c:pt>
                <c:pt idx="6989">
                  <c:v>139790</c:v>
                </c:pt>
                <c:pt idx="6990">
                  <c:v>139810</c:v>
                </c:pt>
                <c:pt idx="6991">
                  <c:v>139830</c:v>
                </c:pt>
                <c:pt idx="6992">
                  <c:v>139850</c:v>
                </c:pt>
                <c:pt idx="6993">
                  <c:v>139870</c:v>
                </c:pt>
                <c:pt idx="6994">
                  <c:v>139890</c:v>
                </c:pt>
                <c:pt idx="6995">
                  <c:v>139910</c:v>
                </c:pt>
                <c:pt idx="6996">
                  <c:v>139930</c:v>
                </c:pt>
                <c:pt idx="6997">
                  <c:v>139950</c:v>
                </c:pt>
                <c:pt idx="6998">
                  <c:v>139970</c:v>
                </c:pt>
                <c:pt idx="6999">
                  <c:v>139990</c:v>
                </c:pt>
                <c:pt idx="7000">
                  <c:v>140010</c:v>
                </c:pt>
                <c:pt idx="7001">
                  <c:v>140030</c:v>
                </c:pt>
                <c:pt idx="7002">
                  <c:v>140050</c:v>
                </c:pt>
                <c:pt idx="7003">
                  <c:v>140070</c:v>
                </c:pt>
                <c:pt idx="7004">
                  <c:v>140090</c:v>
                </c:pt>
                <c:pt idx="7005">
                  <c:v>140110</c:v>
                </c:pt>
                <c:pt idx="7006">
                  <c:v>140130</c:v>
                </c:pt>
                <c:pt idx="7007">
                  <c:v>140150</c:v>
                </c:pt>
                <c:pt idx="7008">
                  <c:v>140170</c:v>
                </c:pt>
                <c:pt idx="7009">
                  <c:v>140190</c:v>
                </c:pt>
                <c:pt idx="7010">
                  <c:v>140210</c:v>
                </c:pt>
                <c:pt idx="7011">
                  <c:v>140230</c:v>
                </c:pt>
                <c:pt idx="7012">
                  <c:v>140250</c:v>
                </c:pt>
                <c:pt idx="7013">
                  <c:v>140270</c:v>
                </c:pt>
                <c:pt idx="7014">
                  <c:v>140290</c:v>
                </c:pt>
                <c:pt idx="7015">
                  <c:v>140310</c:v>
                </c:pt>
                <c:pt idx="7016">
                  <c:v>140330</c:v>
                </c:pt>
                <c:pt idx="7017">
                  <c:v>140350</c:v>
                </c:pt>
                <c:pt idx="7018">
                  <c:v>140370</c:v>
                </c:pt>
                <c:pt idx="7019">
                  <c:v>140390</c:v>
                </c:pt>
                <c:pt idx="7020">
                  <c:v>140410</c:v>
                </c:pt>
                <c:pt idx="7021">
                  <c:v>140430</c:v>
                </c:pt>
                <c:pt idx="7022">
                  <c:v>140450</c:v>
                </c:pt>
                <c:pt idx="7023">
                  <c:v>140470</c:v>
                </c:pt>
                <c:pt idx="7024">
                  <c:v>140490</c:v>
                </c:pt>
                <c:pt idx="7025">
                  <c:v>140510</c:v>
                </c:pt>
                <c:pt idx="7026">
                  <c:v>140530</c:v>
                </c:pt>
                <c:pt idx="7027">
                  <c:v>140550</c:v>
                </c:pt>
                <c:pt idx="7028">
                  <c:v>140570</c:v>
                </c:pt>
                <c:pt idx="7029">
                  <c:v>140590</c:v>
                </c:pt>
                <c:pt idx="7030">
                  <c:v>140610</c:v>
                </c:pt>
                <c:pt idx="7031">
                  <c:v>140630</c:v>
                </c:pt>
                <c:pt idx="7032">
                  <c:v>140650</c:v>
                </c:pt>
                <c:pt idx="7033">
                  <c:v>140670</c:v>
                </c:pt>
                <c:pt idx="7034">
                  <c:v>140690</c:v>
                </c:pt>
                <c:pt idx="7035">
                  <c:v>140710</c:v>
                </c:pt>
                <c:pt idx="7036">
                  <c:v>140730</c:v>
                </c:pt>
                <c:pt idx="7037">
                  <c:v>140750</c:v>
                </c:pt>
                <c:pt idx="7038">
                  <c:v>140770</c:v>
                </c:pt>
                <c:pt idx="7039">
                  <c:v>140790</c:v>
                </c:pt>
                <c:pt idx="7040">
                  <c:v>140810</c:v>
                </c:pt>
                <c:pt idx="7041">
                  <c:v>140830</c:v>
                </c:pt>
                <c:pt idx="7042">
                  <c:v>140850</c:v>
                </c:pt>
                <c:pt idx="7043">
                  <c:v>140870</c:v>
                </c:pt>
                <c:pt idx="7044">
                  <c:v>140890</c:v>
                </c:pt>
                <c:pt idx="7045">
                  <c:v>140910</c:v>
                </c:pt>
                <c:pt idx="7046">
                  <c:v>140930</c:v>
                </c:pt>
                <c:pt idx="7047">
                  <c:v>140950</c:v>
                </c:pt>
                <c:pt idx="7048">
                  <c:v>140970</c:v>
                </c:pt>
                <c:pt idx="7049">
                  <c:v>140990</c:v>
                </c:pt>
                <c:pt idx="7050">
                  <c:v>141010</c:v>
                </c:pt>
                <c:pt idx="7051">
                  <c:v>141030</c:v>
                </c:pt>
                <c:pt idx="7052">
                  <c:v>141050</c:v>
                </c:pt>
                <c:pt idx="7053">
                  <c:v>141070</c:v>
                </c:pt>
                <c:pt idx="7054">
                  <c:v>141090</c:v>
                </c:pt>
                <c:pt idx="7055">
                  <c:v>141110</c:v>
                </c:pt>
                <c:pt idx="7056">
                  <c:v>141130</c:v>
                </c:pt>
                <c:pt idx="7057">
                  <c:v>141150</c:v>
                </c:pt>
                <c:pt idx="7058">
                  <c:v>141170</c:v>
                </c:pt>
                <c:pt idx="7059">
                  <c:v>141190</c:v>
                </c:pt>
                <c:pt idx="7060">
                  <c:v>141210</c:v>
                </c:pt>
                <c:pt idx="7061">
                  <c:v>141230</c:v>
                </c:pt>
                <c:pt idx="7062">
                  <c:v>141250</c:v>
                </c:pt>
                <c:pt idx="7063">
                  <c:v>141270</c:v>
                </c:pt>
                <c:pt idx="7064">
                  <c:v>141290</c:v>
                </c:pt>
                <c:pt idx="7065">
                  <c:v>141310</c:v>
                </c:pt>
                <c:pt idx="7066">
                  <c:v>141330</c:v>
                </c:pt>
                <c:pt idx="7067">
                  <c:v>141350</c:v>
                </c:pt>
                <c:pt idx="7068">
                  <c:v>141370</c:v>
                </c:pt>
                <c:pt idx="7069">
                  <c:v>141390</c:v>
                </c:pt>
                <c:pt idx="7070">
                  <c:v>141410</c:v>
                </c:pt>
                <c:pt idx="7071">
                  <c:v>141430</c:v>
                </c:pt>
                <c:pt idx="7072">
                  <c:v>141450</c:v>
                </c:pt>
                <c:pt idx="7073">
                  <c:v>141470</c:v>
                </c:pt>
                <c:pt idx="7074">
                  <c:v>141490</c:v>
                </c:pt>
                <c:pt idx="7075">
                  <c:v>141510</c:v>
                </c:pt>
                <c:pt idx="7076">
                  <c:v>141530</c:v>
                </c:pt>
                <c:pt idx="7077">
                  <c:v>141550</c:v>
                </c:pt>
                <c:pt idx="7078">
                  <c:v>141570</c:v>
                </c:pt>
                <c:pt idx="7079">
                  <c:v>141590</c:v>
                </c:pt>
                <c:pt idx="7080">
                  <c:v>141610</c:v>
                </c:pt>
                <c:pt idx="7081">
                  <c:v>141630</c:v>
                </c:pt>
                <c:pt idx="7082">
                  <c:v>141650</c:v>
                </c:pt>
                <c:pt idx="7083">
                  <c:v>141670</c:v>
                </c:pt>
                <c:pt idx="7084">
                  <c:v>141690</c:v>
                </c:pt>
                <c:pt idx="7085">
                  <c:v>141710</c:v>
                </c:pt>
                <c:pt idx="7086">
                  <c:v>141730</c:v>
                </c:pt>
                <c:pt idx="7087">
                  <c:v>141750</c:v>
                </c:pt>
                <c:pt idx="7088">
                  <c:v>141770</c:v>
                </c:pt>
                <c:pt idx="7089">
                  <c:v>141790</c:v>
                </c:pt>
                <c:pt idx="7090">
                  <c:v>141810</c:v>
                </c:pt>
                <c:pt idx="7091">
                  <c:v>141830</c:v>
                </c:pt>
                <c:pt idx="7092">
                  <c:v>141850</c:v>
                </c:pt>
                <c:pt idx="7093">
                  <c:v>141870</c:v>
                </c:pt>
                <c:pt idx="7094">
                  <c:v>141890</c:v>
                </c:pt>
                <c:pt idx="7095">
                  <c:v>141910</c:v>
                </c:pt>
                <c:pt idx="7096">
                  <c:v>141930</c:v>
                </c:pt>
                <c:pt idx="7097">
                  <c:v>141950</c:v>
                </c:pt>
                <c:pt idx="7098">
                  <c:v>141970</c:v>
                </c:pt>
                <c:pt idx="7099">
                  <c:v>141990</c:v>
                </c:pt>
                <c:pt idx="7100">
                  <c:v>142010</c:v>
                </c:pt>
                <c:pt idx="7101">
                  <c:v>142030</c:v>
                </c:pt>
                <c:pt idx="7102">
                  <c:v>142050</c:v>
                </c:pt>
                <c:pt idx="7103">
                  <c:v>142070</c:v>
                </c:pt>
                <c:pt idx="7104">
                  <c:v>142090</c:v>
                </c:pt>
                <c:pt idx="7105">
                  <c:v>142110</c:v>
                </c:pt>
                <c:pt idx="7106">
                  <c:v>142130</c:v>
                </c:pt>
                <c:pt idx="7107">
                  <c:v>142150</c:v>
                </c:pt>
                <c:pt idx="7108">
                  <c:v>142170</c:v>
                </c:pt>
                <c:pt idx="7109">
                  <c:v>142190</c:v>
                </c:pt>
                <c:pt idx="7110">
                  <c:v>142210</c:v>
                </c:pt>
                <c:pt idx="7111">
                  <c:v>142230</c:v>
                </c:pt>
                <c:pt idx="7112">
                  <c:v>142250</c:v>
                </c:pt>
                <c:pt idx="7113">
                  <c:v>142270</c:v>
                </c:pt>
                <c:pt idx="7114">
                  <c:v>142290</c:v>
                </c:pt>
                <c:pt idx="7115">
                  <c:v>142310</c:v>
                </c:pt>
                <c:pt idx="7116">
                  <c:v>142330</c:v>
                </c:pt>
                <c:pt idx="7117">
                  <c:v>142350</c:v>
                </c:pt>
                <c:pt idx="7118">
                  <c:v>142370</c:v>
                </c:pt>
                <c:pt idx="7119">
                  <c:v>142390</c:v>
                </c:pt>
                <c:pt idx="7120">
                  <c:v>142410</c:v>
                </c:pt>
                <c:pt idx="7121">
                  <c:v>142430</c:v>
                </c:pt>
                <c:pt idx="7122">
                  <c:v>142450</c:v>
                </c:pt>
                <c:pt idx="7123">
                  <c:v>142470</c:v>
                </c:pt>
                <c:pt idx="7124">
                  <c:v>142490</c:v>
                </c:pt>
                <c:pt idx="7125">
                  <c:v>142510</c:v>
                </c:pt>
                <c:pt idx="7126">
                  <c:v>142530</c:v>
                </c:pt>
                <c:pt idx="7127">
                  <c:v>142550</c:v>
                </c:pt>
                <c:pt idx="7128">
                  <c:v>142570</c:v>
                </c:pt>
                <c:pt idx="7129">
                  <c:v>142590</c:v>
                </c:pt>
                <c:pt idx="7130">
                  <c:v>142610</c:v>
                </c:pt>
                <c:pt idx="7131">
                  <c:v>142630</c:v>
                </c:pt>
                <c:pt idx="7132">
                  <c:v>142650</c:v>
                </c:pt>
                <c:pt idx="7133">
                  <c:v>142670</c:v>
                </c:pt>
                <c:pt idx="7134">
                  <c:v>142690</c:v>
                </c:pt>
                <c:pt idx="7135">
                  <c:v>142710</c:v>
                </c:pt>
                <c:pt idx="7136">
                  <c:v>142730</c:v>
                </c:pt>
                <c:pt idx="7137">
                  <c:v>142750</c:v>
                </c:pt>
                <c:pt idx="7138">
                  <c:v>142770</c:v>
                </c:pt>
                <c:pt idx="7139">
                  <c:v>142790</c:v>
                </c:pt>
                <c:pt idx="7140">
                  <c:v>142810</c:v>
                </c:pt>
                <c:pt idx="7141">
                  <c:v>142830</c:v>
                </c:pt>
                <c:pt idx="7142">
                  <c:v>142850</c:v>
                </c:pt>
                <c:pt idx="7143">
                  <c:v>142870</c:v>
                </c:pt>
                <c:pt idx="7144">
                  <c:v>142890</c:v>
                </c:pt>
                <c:pt idx="7145">
                  <c:v>142910</c:v>
                </c:pt>
                <c:pt idx="7146">
                  <c:v>142930</c:v>
                </c:pt>
                <c:pt idx="7147">
                  <c:v>142950</c:v>
                </c:pt>
                <c:pt idx="7148">
                  <c:v>142970</c:v>
                </c:pt>
                <c:pt idx="7149">
                  <c:v>142990</c:v>
                </c:pt>
                <c:pt idx="7150">
                  <c:v>143010</c:v>
                </c:pt>
                <c:pt idx="7151">
                  <c:v>143030</c:v>
                </c:pt>
                <c:pt idx="7152">
                  <c:v>143050</c:v>
                </c:pt>
                <c:pt idx="7153">
                  <c:v>143070</c:v>
                </c:pt>
                <c:pt idx="7154">
                  <c:v>143090</c:v>
                </c:pt>
                <c:pt idx="7155">
                  <c:v>143110</c:v>
                </c:pt>
                <c:pt idx="7156">
                  <c:v>143130</c:v>
                </c:pt>
                <c:pt idx="7157">
                  <c:v>143150</c:v>
                </c:pt>
                <c:pt idx="7158">
                  <c:v>143170</c:v>
                </c:pt>
                <c:pt idx="7159">
                  <c:v>143190</c:v>
                </c:pt>
                <c:pt idx="7160">
                  <c:v>143210</c:v>
                </c:pt>
                <c:pt idx="7161">
                  <c:v>143230</c:v>
                </c:pt>
                <c:pt idx="7162">
                  <c:v>143250</c:v>
                </c:pt>
                <c:pt idx="7163">
                  <c:v>143270</c:v>
                </c:pt>
                <c:pt idx="7164">
                  <c:v>143290</c:v>
                </c:pt>
                <c:pt idx="7165">
                  <c:v>143310</c:v>
                </c:pt>
                <c:pt idx="7166">
                  <c:v>143330</c:v>
                </c:pt>
                <c:pt idx="7167">
                  <c:v>143350</c:v>
                </c:pt>
                <c:pt idx="7168">
                  <c:v>143370</c:v>
                </c:pt>
                <c:pt idx="7169">
                  <c:v>143390</c:v>
                </c:pt>
                <c:pt idx="7170">
                  <c:v>143410</c:v>
                </c:pt>
                <c:pt idx="7171">
                  <c:v>143430</c:v>
                </c:pt>
                <c:pt idx="7172">
                  <c:v>143450</c:v>
                </c:pt>
                <c:pt idx="7173">
                  <c:v>143470</c:v>
                </c:pt>
                <c:pt idx="7174">
                  <c:v>143490</c:v>
                </c:pt>
                <c:pt idx="7175">
                  <c:v>143510</c:v>
                </c:pt>
                <c:pt idx="7176">
                  <c:v>143530</c:v>
                </c:pt>
                <c:pt idx="7177">
                  <c:v>143550</c:v>
                </c:pt>
                <c:pt idx="7178">
                  <c:v>143570</c:v>
                </c:pt>
                <c:pt idx="7179">
                  <c:v>143590</c:v>
                </c:pt>
                <c:pt idx="7180">
                  <c:v>143610</c:v>
                </c:pt>
                <c:pt idx="7181">
                  <c:v>143630</c:v>
                </c:pt>
                <c:pt idx="7182">
                  <c:v>143650</c:v>
                </c:pt>
                <c:pt idx="7183">
                  <c:v>143670</c:v>
                </c:pt>
                <c:pt idx="7184">
                  <c:v>143690</c:v>
                </c:pt>
                <c:pt idx="7185">
                  <c:v>143710</c:v>
                </c:pt>
                <c:pt idx="7186">
                  <c:v>143730</c:v>
                </c:pt>
                <c:pt idx="7187">
                  <c:v>143750</c:v>
                </c:pt>
                <c:pt idx="7188">
                  <c:v>143770</c:v>
                </c:pt>
                <c:pt idx="7189">
                  <c:v>143790</c:v>
                </c:pt>
                <c:pt idx="7190">
                  <c:v>143810</c:v>
                </c:pt>
                <c:pt idx="7191">
                  <c:v>143830</c:v>
                </c:pt>
                <c:pt idx="7192">
                  <c:v>143850</c:v>
                </c:pt>
                <c:pt idx="7193">
                  <c:v>143870</c:v>
                </c:pt>
                <c:pt idx="7194">
                  <c:v>143890</c:v>
                </c:pt>
                <c:pt idx="7195">
                  <c:v>143910</c:v>
                </c:pt>
                <c:pt idx="7196">
                  <c:v>143930</c:v>
                </c:pt>
                <c:pt idx="7197">
                  <c:v>143950</c:v>
                </c:pt>
                <c:pt idx="7198">
                  <c:v>143970</c:v>
                </c:pt>
                <c:pt idx="7199">
                  <c:v>143990</c:v>
                </c:pt>
                <c:pt idx="7200">
                  <c:v>144010</c:v>
                </c:pt>
                <c:pt idx="7201">
                  <c:v>144030</c:v>
                </c:pt>
                <c:pt idx="7202">
                  <c:v>144050</c:v>
                </c:pt>
                <c:pt idx="7203">
                  <c:v>144070</c:v>
                </c:pt>
                <c:pt idx="7204">
                  <c:v>144090</c:v>
                </c:pt>
                <c:pt idx="7205">
                  <c:v>144110</c:v>
                </c:pt>
                <c:pt idx="7206">
                  <c:v>144130</c:v>
                </c:pt>
                <c:pt idx="7207">
                  <c:v>144150</c:v>
                </c:pt>
                <c:pt idx="7208">
                  <c:v>144170</c:v>
                </c:pt>
                <c:pt idx="7209">
                  <c:v>144190</c:v>
                </c:pt>
                <c:pt idx="7210">
                  <c:v>144210</c:v>
                </c:pt>
                <c:pt idx="7211">
                  <c:v>144230</c:v>
                </c:pt>
                <c:pt idx="7212">
                  <c:v>144250</c:v>
                </c:pt>
                <c:pt idx="7213">
                  <c:v>144270</c:v>
                </c:pt>
                <c:pt idx="7214">
                  <c:v>144290</c:v>
                </c:pt>
                <c:pt idx="7215">
                  <c:v>144310</c:v>
                </c:pt>
                <c:pt idx="7216">
                  <c:v>144330</c:v>
                </c:pt>
                <c:pt idx="7217">
                  <c:v>144350</c:v>
                </c:pt>
                <c:pt idx="7218">
                  <c:v>144370</c:v>
                </c:pt>
                <c:pt idx="7219">
                  <c:v>144390</c:v>
                </c:pt>
                <c:pt idx="7220">
                  <c:v>144410</c:v>
                </c:pt>
                <c:pt idx="7221">
                  <c:v>144430</c:v>
                </c:pt>
                <c:pt idx="7222">
                  <c:v>144450</c:v>
                </c:pt>
                <c:pt idx="7223">
                  <c:v>144470</c:v>
                </c:pt>
                <c:pt idx="7224">
                  <c:v>144490</c:v>
                </c:pt>
                <c:pt idx="7225">
                  <c:v>144510</c:v>
                </c:pt>
                <c:pt idx="7226">
                  <c:v>144530</c:v>
                </c:pt>
                <c:pt idx="7227">
                  <c:v>144550</c:v>
                </c:pt>
                <c:pt idx="7228">
                  <c:v>144570</c:v>
                </c:pt>
                <c:pt idx="7229">
                  <c:v>144590</c:v>
                </c:pt>
                <c:pt idx="7230">
                  <c:v>144610</c:v>
                </c:pt>
                <c:pt idx="7231">
                  <c:v>144630</c:v>
                </c:pt>
                <c:pt idx="7232">
                  <c:v>144650</c:v>
                </c:pt>
                <c:pt idx="7233">
                  <c:v>144670</c:v>
                </c:pt>
                <c:pt idx="7234">
                  <c:v>144690</c:v>
                </c:pt>
                <c:pt idx="7235">
                  <c:v>144710</c:v>
                </c:pt>
                <c:pt idx="7236">
                  <c:v>144730</c:v>
                </c:pt>
                <c:pt idx="7237">
                  <c:v>144750</c:v>
                </c:pt>
                <c:pt idx="7238">
                  <c:v>144770</c:v>
                </c:pt>
                <c:pt idx="7239">
                  <c:v>144790</c:v>
                </c:pt>
                <c:pt idx="7240">
                  <c:v>144810</c:v>
                </c:pt>
                <c:pt idx="7241">
                  <c:v>144830</c:v>
                </c:pt>
                <c:pt idx="7242">
                  <c:v>144850</c:v>
                </c:pt>
                <c:pt idx="7243">
                  <c:v>144870</c:v>
                </c:pt>
                <c:pt idx="7244">
                  <c:v>144890</c:v>
                </c:pt>
                <c:pt idx="7245">
                  <c:v>144910</c:v>
                </c:pt>
                <c:pt idx="7246">
                  <c:v>144930</c:v>
                </c:pt>
                <c:pt idx="7247">
                  <c:v>144950</c:v>
                </c:pt>
                <c:pt idx="7248">
                  <c:v>144970</c:v>
                </c:pt>
                <c:pt idx="7249">
                  <c:v>144990</c:v>
                </c:pt>
                <c:pt idx="7250">
                  <c:v>145010</c:v>
                </c:pt>
                <c:pt idx="7251">
                  <c:v>145030</c:v>
                </c:pt>
                <c:pt idx="7252">
                  <c:v>145050</c:v>
                </c:pt>
                <c:pt idx="7253">
                  <c:v>145070</c:v>
                </c:pt>
                <c:pt idx="7254">
                  <c:v>145090</c:v>
                </c:pt>
                <c:pt idx="7255">
                  <c:v>145110</c:v>
                </c:pt>
                <c:pt idx="7256">
                  <c:v>145130</c:v>
                </c:pt>
                <c:pt idx="7257">
                  <c:v>145150</c:v>
                </c:pt>
                <c:pt idx="7258">
                  <c:v>145170</c:v>
                </c:pt>
                <c:pt idx="7259">
                  <c:v>145190</c:v>
                </c:pt>
                <c:pt idx="7260">
                  <c:v>145210</c:v>
                </c:pt>
                <c:pt idx="7261">
                  <c:v>145230</c:v>
                </c:pt>
                <c:pt idx="7262">
                  <c:v>145250</c:v>
                </c:pt>
                <c:pt idx="7263">
                  <c:v>145270</c:v>
                </c:pt>
                <c:pt idx="7264">
                  <c:v>145290</c:v>
                </c:pt>
                <c:pt idx="7265">
                  <c:v>145310</c:v>
                </c:pt>
                <c:pt idx="7266">
                  <c:v>145330</c:v>
                </c:pt>
                <c:pt idx="7267">
                  <c:v>145350</c:v>
                </c:pt>
                <c:pt idx="7268">
                  <c:v>145370</c:v>
                </c:pt>
                <c:pt idx="7269">
                  <c:v>145390</c:v>
                </c:pt>
                <c:pt idx="7270">
                  <c:v>145410</c:v>
                </c:pt>
                <c:pt idx="7271">
                  <c:v>145430</c:v>
                </c:pt>
                <c:pt idx="7272">
                  <c:v>145450</c:v>
                </c:pt>
                <c:pt idx="7273">
                  <c:v>145470</c:v>
                </c:pt>
                <c:pt idx="7274">
                  <c:v>145490</c:v>
                </c:pt>
                <c:pt idx="7275">
                  <c:v>145510</c:v>
                </c:pt>
                <c:pt idx="7276">
                  <c:v>145530</c:v>
                </c:pt>
                <c:pt idx="7277">
                  <c:v>145550</c:v>
                </c:pt>
                <c:pt idx="7278">
                  <c:v>145570</c:v>
                </c:pt>
                <c:pt idx="7279">
                  <c:v>145590</c:v>
                </c:pt>
                <c:pt idx="7280">
                  <c:v>145610</c:v>
                </c:pt>
                <c:pt idx="7281">
                  <c:v>145630</c:v>
                </c:pt>
                <c:pt idx="7282">
                  <c:v>145650</c:v>
                </c:pt>
                <c:pt idx="7283">
                  <c:v>145670</c:v>
                </c:pt>
                <c:pt idx="7284">
                  <c:v>145690</c:v>
                </c:pt>
                <c:pt idx="7285">
                  <c:v>145710</c:v>
                </c:pt>
                <c:pt idx="7286">
                  <c:v>145730</c:v>
                </c:pt>
                <c:pt idx="7287">
                  <c:v>145750</c:v>
                </c:pt>
                <c:pt idx="7288">
                  <c:v>145770</c:v>
                </c:pt>
                <c:pt idx="7289">
                  <c:v>145790</c:v>
                </c:pt>
                <c:pt idx="7290">
                  <c:v>145810</c:v>
                </c:pt>
                <c:pt idx="7291">
                  <c:v>145830</c:v>
                </c:pt>
                <c:pt idx="7292">
                  <c:v>145850</c:v>
                </c:pt>
                <c:pt idx="7293">
                  <c:v>145870</c:v>
                </c:pt>
                <c:pt idx="7294">
                  <c:v>145890</c:v>
                </c:pt>
                <c:pt idx="7295">
                  <c:v>145910</c:v>
                </c:pt>
                <c:pt idx="7296">
                  <c:v>145930</c:v>
                </c:pt>
                <c:pt idx="7297">
                  <c:v>145950</c:v>
                </c:pt>
                <c:pt idx="7298">
                  <c:v>145970</c:v>
                </c:pt>
                <c:pt idx="7299">
                  <c:v>145990</c:v>
                </c:pt>
                <c:pt idx="7300">
                  <c:v>146010</c:v>
                </c:pt>
                <c:pt idx="7301">
                  <c:v>146030</c:v>
                </c:pt>
                <c:pt idx="7302">
                  <c:v>146050</c:v>
                </c:pt>
                <c:pt idx="7303">
                  <c:v>146070</c:v>
                </c:pt>
                <c:pt idx="7304">
                  <c:v>146090</c:v>
                </c:pt>
                <c:pt idx="7305">
                  <c:v>146110</c:v>
                </c:pt>
                <c:pt idx="7306">
                  <c:v>146130</c:v>
                </c:pt>
                <c:pt idx="7307">
                  <c:v>146150</c:v>
                </c:pt>
                <c:pt idx="7308">
                  <c:v>146170</c:v>
                </c:pt>
                <c:pt idx="7309">
                  <c:v>146190</c:v>
                </c:pt>
                <c:pt idx="7310">
                  <c:v>146210</c:v>
                </c:pt>
                <c:pt idx="7311">
                  <c:v>146230</c:v>
                </c:pt>
                <c:pt idx="7312">
                  <c:v>146250</c:v>
                </c:pt>
                <c:pt idx="7313">
                  <c:v>146270</c:v>
                </c:pt>
                <c:pt idx="7314">
                  <c:v>146290</c:v>
                </c:pt>
                <c:pt idx="7315">
                  <c:v>146310</c:v>
                </c:pt>
                <c:pt idx="7316">
                  <c:v>146330</c:v>
                </c:pt>
                <c:pt idx="7317">
                  <c:v>146350</c:v>
                </c:pt>
                <c:pt idx="7318">
                  <c:v>146370</c:v>
                </c:pt>
                <c:pt idx="7319">
                  <c:v>146390</c:v>
                </c:pt>
                <c:pt idx="7320">
                  <c:v>146410</c:v>
                </c:pt>
                <c:pt idx="7321">
                  <c:v>146430</c:v>
                </c:pt>
                <c:pt idx="7322">
                  <c:v>146450</c:v>
                </c:pt>
                <c:pt idx="7323">
                  <c:v>146470</c:v>
                </c:pt>
                <c:pt idx="7324">
                  <c:v>146490</c:v>
                </c:pt>
                <c:pt idx="7325">
                  <c:v>146510</c:v>
                </c:pt>
                <c:pt idx="7326">
                  <c:v>146530</c:v>
                </c:pt>
                <c:pt idx="7327">
                  <c:v>146550</c:v>
                </c:pt>
                <c:pt idx="7328">
                  <c:v>146570</c:v>
                </c:pt>
                <c:pt idx="7329">
                  <c:v>146590</c:v>
                </c:pt>
                <c:pt idx="7330">
                  <c:v>146610</c:v>
                </c:pt>
                <c:pt idx="7331">
                  <c:v>146630</c:v>
                </c:pt>
                <c:pt idx="7332">
                  <c:v>146650</c:v>
                </c:pt>
                <c:pt idx="7333">
                  <c:v>146670</c:v>
                </c:pt>
                <c:pt idx="7334">
                  <c:v>146690</c:v>
                </c:pt>
                <c:pt idx="7335">
                  <c:v>146710</c:v>
                </c:pt>
                <c:pt idx="7336">
                  <c:v>146730</c:v>
                </c:pt>
                <c:pt idx="7337">
                  <c:v>146750</c:v>
                </c:pt>
                <c:pt idx="7338">
                  <c:v>146770</c:v>
                </c:pt>
                <c:pt idx="7339">
                  <c:v>146790</c:v>
                </c:pt>
                <c:pt idx="7340">
                  <c:v>146810</c:v>
                </c:pt>
                <c:pt idx="7341">
                  <c:v>146830</c:v>
                </c:pt>
                <c:pt idx="7342">
                  <c:v>146850</c:v>
                </c:pt>
                <c:pt idx="7343">
                  <c:v>146870</c:v>
                </c:pt>
                <c:pt idx="7344">
                  <c:v>146890</c:v>
                </c:pt>
                <c:pt idx="7345">
                  <c:v>146910</c:v>
                </c:pt>
                <c:pt idx="7346">
                  <c:v>146930</c:v>
                </c:pt>
                <c:pt idx="7347">
                  <c:v>146950</c:v>
                </c:pt>
                <c:pt idx="7348">
                  <c:v>146970</c:v>
                </c:pt>
                <c:pt idx="7349">
                  <c:v>146990</c:v>
                </c:pt>
                <c:pt idx="7350">
                  <c:v>147010</c:v>
                </c:pt>
                <c:pt idx="7351">
                  <c:v>147030</c:v>
                </c:pt>
                <c:pt idx="7352">
                  <c:v>147050</c:v>
                </c:pt>
                <c:pt idx="7353">
                  <c:v>147070</c:v>
                </c:pt>
                <c:pt idx="7354">
                  <c:v>147090</c:v>
                </c:pt>
                <c:pt idx="7355">
                  <c:v>147110</c:v>
                </c:pt>
                <c:pt idx="7356">
                  <c:v>147130</c:v>
                </c:pt>
                <c:pt idx="7357">
                  <c:v>147150</c:v>
                </c:pt>
                <c:pt idx="7358">
                  <c:v>147170</c:v>
                </c:pt>
                <c:pt idx="7359">
                  <c:v>147190</c:v>
                </c:pt>
                <c:pt idx="7360">
                  <c:v>147210</c:v>
                </c:pt>
                <c:pt idx="7361">
                  <c:v>147230</c:v>
                </c:pt>
                <c:pt idx="7362">
                  <c:v>147250</c:v>
                </c:pt>
                <c:pt idx="7363">
                  <c:v>147270</c:v>
                </c:pt>
                <c:pt idx="7364">
                  <c:v>147290</c:v>
                </c:pt>
                <c:pt idx="7365">
                  <c:v>147310</c:v>
                </c:pt>
                <c:pt idx="7366">
                  <c:v>147330</c:v>
                </c:pt>
                <c:pt idx="7367">
                  <c:v>147350</c:v>
                </c:pt>
                <c:pt idx="7368">
                  <c:v>147370</c:v>
                </c:pt>
                <c:pt idx="7369">
                  <c:v>147390</c:v>
                </c:pt>
                <c:pt idx="7370">
                  <c:v>147410</c:v>
                </c:pt>
                <c:pt idx="7371">
                  <c:v>147430</c:v>
                </c:pt>
                <c:pt idx="7372">
                  <c:v>147450</c:v>
                </c:pt>
                <c:pt idx="7373">
                  <c:v>147470</c:v>
                </c:pt>
                <c:pt idx="7374">
                  <c:v>147490</c:v>
                </c:pt>
                <c:pt idx="7375">
                  <c:v>147510</c:v>
                </c:pt>
                <c:pt idx="7376">
                  <c:v>147530</c:v>
                </c:pt>
                <c:pt idx="7377">
                  <c:v>147550</c:v>
                </c:pt>
                <c:pt idx="7378">
                  <c:v>147570</c:v>
                </c:pt>
                <c:pt idx="7379">
                  <c:v>147590</c:v>
                </c:pt>
                <c:pt idx="7380">
                  <c:v>147610</c:v>
                </c:pt>
                <c:pt idx="7381">
                  <c:v>147630</c:v>
                </c:pt>
                <c:pt idx="7382">
                  <c:v>147650</c:v>
                </c:pt>
                <c:pt idx="7383">
                  <c:v>147670</c:v>
                </c:pt>
                <c:pt idx="7384">
                  <c:v>147690</c:v>
                </c:pt>
                <c:pt idx="7385">
                  <c:v>147710</c:v>
                </c:pt>
                <c:pt idx="7386">
                  <c:v>147730</c:v>
                </c:pt>
                <c:pt idx="7387">
                  <c:v>147750</c:v>
                </c:pt>
                <c:pt idx="7388">
                  <c:v>147770</c:v>
                </c:pt>
                <c:pt idx="7389">
                  <c:v>147790</c:v>
                </c:pt>
                <c:pt idx="7390">
                  <c:v>147810</c:v>
                </c:pt>
                <c:pt idx="7391">
                  <c:v>147830</c:v>
                </c:pt>
                <c:pt idx="7392">
                  <c:v>147850</c:v>
                </c:pt>
                <c:pt idx="7393">
                  <c:v>147870</c:v>
                </c:pt>
                <c:pt idx="7394">
                  <c:v>147890</c:v>
                </c:pt>
                <c:pt idx="7395">
                  <c:v>147910</c:v>
                </c:pt>
                <c:pt idx="7396">
                  <c:v>147930</c:v>
                </c:pt>
                <c:pt idx="7397">
                  <c:v>147950</c:v>
                </c:pt>
                <c:pt idx="7398">
                  <c:v>147970</c:v>
                </c:pt>
                <c:pt idx="7399">
                  <c:v>147990</c:v>
                </c:pt>
                <c:pt idx="7400">
                  <c:v>148010</c:v>
                </c:pt>
                <c:pt idx="7401">
                  <c:v>148030</c:v>
                </c:pt>
                <c:pt idx="7402">
                  <c:v>148050</c:v>
                </c:pt>
                <c:pt idx="7403">
                  <c:v>148070</c:v>
                </c:pt>
                <c:pt idx="7404">
                  <c:v>148090</c:v>
                </c:pt>
                <c:pt idx="7405">
                  <c:v>148110</c:v>
                </c:pt>
                <c:pt idx="7406">
                  <c:v>148130</c:v>
                </c:pt>
                <c:pt idx="7407">
                  <c:v>148150</c:v>
                </c:pt>
                <c:pt idx="7408">
                  <c:v>148170</c:v>
                </c:pt>
                <c:pt idx="7409">
                  <c:v>148190</c:v>
                </c:pt>
                <c:pt idx="7410">
                  <c:v>148210</c:v>
                </c:pt>
                <c:pt idx="7411">
                  <c:v>148230</c:v>
                </c:pt>
                <c:pt idx="7412">
                  <c:v>148250</c:v>
                </c:pt>
                <c:pt idx="7413">
                  <c:v>148270</c:v>
                </c:pt>
                <c:pt idx="7414">
                  <c:v>148290</c:v>
                </c:pt>
                <c:pt idx="7415">
                  <c:v>148310</c:v>
                </c:pt>
                <c:pt idx="7416">
                  <c:v>148330</c:v>
                </c:pt>
                <c:pt idx="7417">
                  <c:v>148350</c:v>
                </c:pt>
                <c:pt idx="7418">
                  <c:v>148370</c:v>
                </c:pt>
                <c:pt idx="7419">
                  <c:v>148390</c:v>
                </c:pt>
                <c:pt idx="7420">
                  <c:v>148410</c:v>
                </c:pt>
                <c:pt idx="7421">
                  <c:v>148430</c:v>
                </c:pt>
                <c:pt idx="7422">
                  <c:v>148450</c:v>
                </c:pt>
                <c:pt idx="7423">
                  <c:v>148470</c:v>
                </c:pt>
                <c:pt idx="7424">
                  <c:v>148490</c:v>
                </c:pt>
                <c:pt idx="7425">
                  <c:v>148510</c:v>
                </c:pt>
                <c:pt idx="7426">
                  <c:v>148530</c:v>
                </c:pt>
                <c:pt idx="7427">
                  <c:v>148550</c:v>
                </c:pt>
                <c:pt idx="7428">
                  <c:v>148570</c:v>
                </c:pt>
                <c:pt idx="7429">
                  <c:v>148590</c:v>
                </c:pt>
                <c:pt idx="7430">
                  <c:v>148610</c:v>
                </c:pt>
                <c:pt idx="7431">
                  <c:v>148630</c:v>
                </c:pt>
                <c:pt idx="7432">
                  <c:v>148650</c:v>
                </c:pt>
                <c:pt idx="7433">
                  <c:v>148670</c:v>
                </c:pt>
                <c:pt idx="7434">
                  <c:v>148690</c:v>
                </c:pt>
                <c:pt idx="7435">
                  <c:v>148710</c:v>
                </c:pt>
                <c:pt idx="7436">
                  <c:v>148730</c:v>
                </c:pt>
                <c:pt idx="7437">
                  <c:v>148750</c:v>
                </c:pt>
                <c:pt idx="7438">
                  <c:v>148770</c:v>
                </c:pt>
                <c:pt idx="7439">
                  <c:v>148790</c:v>
                </c:pt>
                <c:pt idx="7440">
                  <c:v>148810</c:v>
                </c:pt>
                <c:pt idx="7441">
                  <c:v>148830</c:v>
                </c:pt>
                <c:pt idx="7442">
                  <c:v>148850</c:v>
                </c:pt>
                <c:pt idx="7443">
                  <c:v>148870</c:v>
                </c:pt>
                <c:pt idx="7444">
                  <c:v>148890</c:v>
                </c:pt>
                <c:pt idx="7445">
                  <c:v>148910</c:v>
                </c:pt>
                <c:pt idx="7446">
                  <c:v>148930</c:v>
                </c:pt>
                <c:pt idx="7447">
                  <c:v>148950</c:v>
                </c:pt>
                <c:pt idx="7448">
                  <c:v>148970</c:v>
                </c:pt>
                <c:pt idx="7449">
                  <c:v>148990</c:v>
                </c:pt>
                <c:pt idx="7450">
                  <c:v>149010</c:v>
                </c:pt>
                <c:pt idx="7451">
                  <c:v>149030</c:v>
                </c:pt>
                <c:pt idx="7452">
                  <c:v>149050</c:v>
                </c:pt>
                <c:pt idx="7453">
                  <c:v>149070</c:v>
                </c:pt>
                <c:pt idx="7454">
                  <c:v>149090</c:v>
                </c:pt>
                <c:pt idx="7455">
                  <c:v>149110</c:v>
                </c:pt>
                <c:pt idx="7456">
                  <c:v>149130</c:v>
                </c:pt>
                <c:pt idx="7457">
                  <c:v>149150</c:v>
                </c:pt>
                <c:pt idx="7458">
                  <c:v>149170</c:v>
                </c:pt>
                <c:pt idx="7459">
                  <c:v>149190</c:v>
                </c:pt>
                <c:pt idx="7460">
                  <c:v>149210</c:v>
                </c:pt>
                <c:pt idx="7461">
                  <c:v>149230</c:v>
                </c:pt>
                <c:pt idx="7462">
                  <c:v>149250</c:v>
                </c:pt>
                <c:pt idx="7463">
                  <c:v>149270</c:v>
                </c:pt>
                <c:pt idx="7464">
                  <c:v>149290</c:v>
                </c:pt>
                <c:pt idx="7465">
                  <c:v>149310</c:v>
                </c:pt>
                <c:pt idx="7466">
                  <c:v>149330</c:v>
                </c:pt>
                <c:pt idx="7467">
                  <c:v>149350</c:v>
                </c:pt>
                <c:pt idx="7468">
                  <c:v>149370</c:v>
                </c:pt>
                <c:pt idx="7469">
                  <c:v>149390</c:v>
                </c:pt>
                <c:pt idx="7470">
                  <c:v>149410</c:v>
                </c:pt>
                <c:pt idx="7471">
                  <c:v>149430</c:v>
                </c:pt>
                <c:pt idx="7472">
                  <c:v>149450</c:v>
                </c:pt>
                <c:pt idx="7473">
                  <c:v>149470</c:v>
                </c:pt>
                <c:pt idx="7474">
                  <c:v>149490</c:v>
                </c:pt>
                <c:pt idx="7475">
                  <c:v>149510</c:v>
                </c:pt>
                <c:pt idx="7476">
                  <c:v>149530</c:v>
                </c:pt>
                <c:pt idx="7477">
                  <c:v>149550</c:v>
                </c:pt>
                <c:pt idx="7478">
                  <c:v>149570</c:v>
                </c:pt>
                <c:pt idx="7479">
                  <c:v>149590</c:v>
                </c:pt>
                <c:pt idx="7480">
                  <c:v>149610</c:v>
                </c:pt>
                <c:pt idx="7481">
                  <c:v>149630</c:v>
                </c:pt>
                <c:pt idx="7482">
                  <c:v>149650</c:v>
                </c:pt>
                <c:pt idx="7483">
                  <c:v>149670</c:v>
                </c:pt>
                <c:pt idx="7484">
                  <c:v>149690</c:v>
                </c:pt>
                <c:pt idx="7485">
                  <c:v>149710</c:v>
                </c:pt>
                <c:pt idx="7486">
                  <c:v>149730</c:v>
                </c:pt>
                <c:pt idx="7487">
                  <c:v>149750</c:v>
                </c:pt>
                <c:pt idx="7488">
                  <c:v>149770</c:v>
                </c:pt>
                <c:pt idx="7489">
                  <c:v>149790</c:v>
                </c:pt>
                <c:pt idx="7490">
                  <c:v>149810</c:v>
                </c:pt>
                <c:pt idx="7491">
                  <c:v>149830</c:v>
                </c:pt>
                <c:pt idx="7492">
                  <c:v>149850</c:v>
                </c:pt>
                <c:pt idx="7493">
                  <c:v>149870</c:v>
                </c:pt>
                <c:pt idx="7494">
                  <c:v>149890</c:v>
                </c:pt>
                <c:pt idx="7495">
                  <c:v>149910</c:v>
                </c:pt>
                <c:pt idx="7496">
                  <c:v>149930</c:v>
                </c:pt>
                <c:pt idx="7497">
                  <c:v>149950</c:v>
                </c:pt>
                <c:pt idx="7498">
                  <c:v>149970</c:v>
                </c:pt>
                <c:pt idx="7499">
                  <c:v>149990</c:v>
                </c:pt>
                <c:pt idx="7500">
                  <c:v>150010</c:v>
                </c:pt>
                <c:pt idx="7501">
                  <c:v>150030</c:v>
                </c:pt>
                <c:pt idx="7502">
                  <c:v>150050</c:v>
                </c:pt>
                <c:pt idx="7503">
                  <c:v>150070</c:v>
                </c:pt>
                <c:pt idx="7504">
                  <c:v>150090</c:v>
                </c:pt>
                <c:pt idx="7505">
                  <c:v>150110</c:v>
                </c:pt>
                <c:pt idx="7506">
                  <c:v>150130</c:v>
                </c:pt>
                <c:pt idx="7507">
                  <c:v>150150</c:v>
                </c:pt>
                <c:pt idx="7508">
                  <c:v>150170</c:v>
                </c:pt>
                <c:pt idx="7509">
                  <c:v>150190</c:v>
                </c:pt>
                <c:pt idx="7510">
                  <c:v>150210</c:v>
                </c:pt>
                <c:pt idx="7511">
                  <c:v>150230</c:v>
                </c:pt>
                <c:pt idx="7512">
                  <c:v>150250</c:v>
                </c:pt>
                <c:pt idx="7513">
                  <c:v>150270</c:v>
                </c:pt>
                <c:pt idx="7514">
                  <c:v>150290</c:v>
                </c:pt>
                <c:pt idx="7515">
                  <c:v>150310</c:v>
                </c:pt>
                <c:pt idx="7516">
                  <c:v>150330</c:v>
                </c:pt>
                <c:pt idx="7517">
                  <c:v>150350</c:v>
                </c:pt>
                <c:pt idx="7518">
                  <c:v>150370</c:v>
                </c:pt>
                <c:pt idx="7519">
                  <c:v>150390</c:v>
                </c:pt>
                <c:pt idx="7520">
                  <c:v>150410</c:v>
                </c:pt>
                <c:pt idx="7521">
                  <c:v>150430</c:v>
                </c:pt>
                <c:pt idx="7522">
                  <c:v>150450</c:v>
                </c:pt>
                <c:pt idx="7523">
                  <c:v>150470</c:v>
                </c:pt>
                <c:pt idx="7524">
                  <c:v>150490</c:v>
                </c:pt>
                <c:pt idx="7525">
                  <c:v>150510</c:v>
                </c:pt>
                <c:pt idx="7526">
                  <c:v>150530</c:v>
                </c:pt>
                <c:pt idx="7527">
                  <c:v>150550</c:v>
                </c:pt>
                <c:pt idx="7528">
                  <c:v>150570</c:v>
                </c:pt>
                <c:pt idx="7529">
                  <c:v>150590</c:v>
                </c:pt>
                <c:pt idx="7530">
                  <c:v>150610</c:v>
                </c:pt>
                <c:pt idx="7531">
                  <c:v>150630</c:v>
                </c:pt>
                <c:pt idx="7532">
                  <c:v>150650</c:v>
                </c:pt>
                <c:pt idx="7533">
                  <c:v>150670</c:v>
                </c:pt>
                <c:pt idx="7534">
                  <c:v>150690</c:v>
                </c:pt>
                <c:pt idx="7535">
                  <c:v>150710</c:v>
                </c:pt>
                <c:pt idx="7536">
                  <c:v>150730</c:v>
                </c:pt>
                <c:pt idx="7537">
                  <c:v>150750</c:v>
                </c:pt>
                <c:pt idx="7538">
                  <c:v>150770</c:v>
                </c:pt>
                <c:pt idx="7539">
                  <c:v>150790</c:v>
                </c:pt>
                <c:pt idx="7540">
                  <c:v>150810</c:v>
                </c:pt>
                <c:pt idx="7541">
                  <c:v>150830</c:v>
                </c:pt>
                <c:pt idx="7542">
                  <c:v>150850</c:v>
                </c:pt>
                <c:pt idx="7543">
                  <c:v>150870</c:v>
                </c:pt>
                <c:pt idx="7544">
                  <c:v>150890</c:v>
                </c:pt>
                <c:pt idx="7545">
                  <c:v>150910</c:v>
                </c:pt>
                <c:pt idx="7546">
                  <c:v>150930</c:v>
                </c:pt>
                <c:pt idx="7547">
                  <c:v>150950</c:v>
                </c:pt>
                <c:pt idx="7548">
                  <c:v>150970</c:v>
                </c:pt>
                <c:pt idx="7549">
                  <c:v>150990</c:v>
                </c:pt>
                <c:pt idx="7550">
                  <c:v>151010</c:v>
                </c:pt>
                <c:pt idx="7551">
                  <c:v>151030</c:v>
                </c:pt>
                <c:pt idx="7552">
                  <c:v>151050</c:v>
                </c:pt>
                <c:pt idx="7553">
                  <c:v>151070</c:v>
                </c:pt>
                <c:pt idx="7554">
                  <c:v>151090</c:v>
                </c:pt>
                <c:pt idx="7555">
                  <c:v>151110</c:v>
                </c:pt>
                <c:pt idx="7556">
                  <c:v>151130</c:v>
                </c:pt>
                <c:pt idx="7557">
                  <c:v>151150</c:v>
                </c:pt>
                <c:pt idx="7558">
                  <c:v>151170</c:v>
                </c:pt>
                <c:pt idx="7559">
                  <c:v>151190</c:v>
                </c:pt>
                <c:pt idx="7560">
                  <c:v>151210</c:v>
                </c:pt>
                <c:pt idx="7561">
                  <c:v>151230</c:v>
                </c:pt>
                <c:pt idx="7562">
                  <c:v>151250</c:v>
                </c:pt>
                <c:pt idx="7563">
                  <c:v>151270</c:v>
                </c:pt>
                <c:pt idx="7564">
                  <c:v>151290</c:v>
                </c:pt>
                <c:pt idx="7565">
                  <c:v>151310</c:v>
                </c:pt>
                <c:pt idx="7566">
                  <c:v>151330</c:v>
                </c:pt>
                <c:pt idx="7567">
                  <c:v>151350</c:v>
                </c:pt>
                <c:pt idx="7568">
                  <c:v>151370</c:v>
                </c:pt>
                <c:pt idx="7569">
                  <c:v>151390</c:v>
                </c:pt>
                <c:pt idx="7570">
                  <c:v>151410</c:v>
                </c:pt>
                <c:pt idx="7571">
                  <c:v>151430</c:v>
                </c:pt>
                <c:pt idx="7572">
                  <c:v>151450</c:v>
                </c:pt>
                <c:pt idx="7573">
                  <c:v>151470</c:v>
                </c:pt>
                <c:pt idx="7574">
                  <c:v>151490</c:v>
                </c:pt>
                <c:pt idx="7575">
                  <c:v>151510</c:v>
                </c:pt>
                <c:pt idx="7576">
                  <c:v>151530</c:v>
                </c:pt>
                <c:pt idx="7577">
                  <c:v>151550</c:v>
                </c:pt>
                <c:pt idx="7578">
                  <c:v>151570</c:v>
                </c:pt>
                <c:pt idx="7579">
                  <c:v>151590</c:v>
                </c:pt>
                <c:pt idx="7580">
                  <c:v>151610</c:v>
                </c:pt>
                <c:pt idx="7581">
                  <c:v>151630</c:v>
                </c:pt>
                <c:pt idx="7582">
                  <c:v>151650</c:v>
                </c:pt>
                <c:pt idx="7583">
                  <c:v>151670</c:v>
                </c:pt>
                <c:pt idx="7584">
                  <c:v>151690</c:v>
                </c:pt>
                <c:pt idx="7585">
                  <c:v>151710</c:v>
                </c:pt>
                <c:pt idx="7586">
                  <c:v>151730</c:v>
                </c:pt>
                <c:pt idx="7587">
                  <c:v>151750</c:v>
                </c:pt>
                <c:pt idx="7588">
                  <c:v>151770</c:v>
                </c:pt>
                <c:pt idx="7589">
                  <c:v>151790</c:v>
                </c:pt>
                <c:pt idx="7590">
                  <c:v>151810</c:v>
                </c:pt>
                <c:pt idx="7591">
                  <c:v>151830</c:v>
                </c:pt>
                <c:pt idx="7592">
                  <c:v>151850</c:v>
                </c:pt>
                <c:pt idx="7593">
                  <c:v>151870</c:v>
                </c:pt>
                <c:pt idx="7594">
                  <c:v>151890</c:v>
                </c:pt>
                <c:pt idx="7595">
                  <c:v>151910</c:v>
                </c:pt>
                <c:pt idx="7596">
                  <c:v>151930</c:v>
                </c:pt>
                <c:pt idx="7597">
                  <c:v>151950</c:v>
                </c:pt>
                <c:pt idx="7598">
                  <c:v>151970</c:v>
                </c:pt>
                <c:pt idx="7599">
                  <c:v>151990</c:v>
                </c:pt>
                <c:pt idx="7600">
                  <c:v>152010</c:v>
                </c:pt>
                <c:pt idx="7601">
                  <c:v>152030</c:v>
                </c:pt>
                <c:pt idx="7602">
                  <c:v>152050</c:v>
                </c:pt>
                <c:pt idx="7603">
                  <c:v>152070</c:v>
                </c:pt>
                <c:pt idx="7604">
                  <c:v>152090</c:v>
                </c:pt>
                <c:pt idx="7605">
                  <c:v>152110</c:v>
                </c:pt>
                <c:pt idx="7606">
                  <c:v>152130</c:v>
                </c:pt>
                <c:pt idx="7607">
                  <c:v>152150</c:v>
                </c:pt>
                <c:pt idx="7608">
                  <c:v>152170</c:v>
                </c:pt>
                <c:pt idx="7609">
                  <c:v>152190</c:v>
                </c:pt>
                <c:pt idx="7610">
                  <c:v>152210</c:v>
                </c:pt>
                <c:pt idx="7611">
                  <c:v>152230</c:v>
                </c:pt>
                <c:pt idx="7612">
                  <c:v>152250</c:v>
                </c:pt>
                <c:pt idx="7613">
                  <c:v>152270</c:v>
                </c:pt>
                <c:pt idx="7614">
                  <c:v>152290</c:v>
                </c:pt>
                <c:pt idx="7615">
                  <c:v>152310</c:v>
                </c:pt>
                <c:pt idx="7616">
                  <c:v>152330</c:v>
                </c:pt>
                <c:pt idx="7617">
                  <c:v>152350</c:v>
                </c:pt>
                <c:pt idx="7618">
                  <c:v>152370</c:v>
                </c:pt>
                <c:pt idx="7619">
                  <c:v>152390</c:v>
                </c:pt>
                <c:pt idx="7620">
                  <c:v>152410</c:v>
                </c:pt>
                <c:pt idx="7621">
                  <c:v>152430</c:v>
                </c:pt>
                <c:pt idx="7622">
                  <c:v>152450</c:v>
                </c:pt>
                <c:pt idx="7623">
                  <c:v>152470</c:v>
                </c:pt>
                <c:pt idx="7624">
                  <c:v>152490</c:v>
                </c:pt>
                <c:pt idx="7625">
                  <c:v>152510</c:v>
                </c:pt>
                <c:pt idx="7626">
                  <c:v>152530</c:v>
                </c:pt>
                <c:pt idx="7627">
                  <c:v>152550</c:v>
                </c:pt>
                <c:pt idx="7628">
                  <c:v>152570</c:v>
                </c:pt>
                <c:pt idx="7629">
                  <c:v>152590</c:v>
                </c:pt>
                <c:pt idx="7630">
                  <c:v>152610</c:v>
                </c:pt>
                <c:pt idx="7631">
                  <c:v>152630</c:v>
                </c:pt>
                <c:pt idx="7632">
                  <c:v>152650</c:v>
                </c:pt>
                <c:pt idx="7633">
                  <c:v>152670</c:v>
                </c:pt>
                <c:pt idx="7634">
                  <c:v>152690</c:v>
                </c:pt>
                <c:pt idx="7635">
                  <c:v>152710</c:v>
                </c:pt>
                <c:pt idx="7636">
                  <c:v>152730</c:v>
                </c:pt>
                <c:pt idx="7637">
                  <c:v>152750</c:v>
                </c:pt>
                <c:pt idx="7638">
                  <c:v>152770</c:v>
                </c:pt>
                <c:pt idx="7639">
                  <c:v>152790</c:v>
                </c:pt>
                <c:pt idx="7640">
                  <c:v>152810</c:v>
                </c:pt>
                <c:pt idx="7641">
                  <c:v>152830</c:v>
                </c:pt>
                <c:pt idx="7642">
                  <c:v>152850</c:v>
                </c:pt>
                <c:pt idx="7643">
                  <c:v>152870</c:v>
                </c:pt>
                <c:pt idx="7644">
                  <c:v>152890</c:v>
                </c:pt>
                <c:pt idx="7645">
                  <c:v>152910</c:v>
                </c:pt>
                <c:pt idx="7646">
                  <c:v>152930</c:v>
                </c:pt>
                <c:pt idx="7647">
                  <c:v>152950</c:v>
                </c:pt>
                <c:pt idx="7648">
                  <c:v>152970</c:v>
                </c:pt>
                <c:pt idx="7649">
                  <c:v>152990</c:v>
                </c:pt>
                <c:pt idx="7650">
                  <c:v>153010</c:v>
                </c:pt>
                <c:pt idx="7651">
                  <c:v>153030</c:v>
                </c:pt>
                <c:pt idx="7652">
                  <c:v>153050</c:v>
                </c:pt>
                <c:pt idx="7653">
                  <c:v>153070</c:v>
                </c:pt>
                <c:pt idx="7654">
                  <c:v>153090</c:v>
                </c:pt>
                <c:pt idx="7655">
                  <c:v>153110</c:v>
                </c:pt>
                <c:pt idx="7656">
                  <c:v>153130</c:v>
                </c:pt>
                <c:pt idx="7657">
                  <c:v>153150</c:v>
                </c:pt>
                <c:pt idx="7658">
                  <c:v>153170</c:v>
                </c:pt>
                <c:pt idx="7659">
                  <c:v>153190</c:v>
                </c:pt>
                <c:pt idx="7660">
                  <c:v>153210</c:v>
                </c:pt>
                <c:pt idx="7661">
                  <c:v>153230</c:v>
                </c:pt>
                <c:pt idx="7662">
                  <c:v>153250</c:v>
                </c:pt>
                <c:pt idx="7663">
                  <c:v>153270</c:v>
                </c:pt>
                <c:pt idx="7664">
                  <c:v>153290</c:v>
                </c:pt>
                <c:pt idx="7665">
                  <c:v>153310</c:v>
                </c:pt>
                <c:pt idx="7666">
                  <c:v>153330</c:v>
                </c:pt>
                <c:pt idx="7667">
                  <c:v>153350</c:v>
                </c:pt>
                <c:pt idx="7668">
                  <c:v>153370</c:v>
                </c:pt>
                <c:pt idx="7669">
                  <c:v>153390</c:v>
                </c:pt>
                <c:pt idx="7670">
                  <c:v>153410</c:v>
                </c:pt>
                <c:pt idx="7671">
                  <c:v>153430</c:v>
                </c:pt>
                <c:pt idx="7672">
                  <c:v>153450</c:v>
                </c:pt>
                <c:pt idx="7673">
                  <c:v>153470</c:v>
                </c:pt>
                <c:pt idx="7674">
                  <c:v>153490</c:v>
                </c:pt>
                <c:pt idx="7675">
                  <c:v>153510</c:v>
                </c:pt>
                <c:pt idx="7676">
                  <c:v>153530</c:v>
                </c:pt>
                <c:pt idx="7677">
                  <c:v>153550</c:v>
                </c:pt>
                <c:pt idx="7678">
                  <c:v>153570</c:v>
                </c:pt>
                <c:pt idx="7679">
                  <c:v>153590</c:v>
                </c:pt>
                <c:pt idx="7680">
                  <c:v>153610</c:v>
                </c:pt>
                <c:pt idx="7681">
                  <c:v>153630</c:v>
                </c:pt>
                <c:pt idx="7682">
                  <c:v>153650</c:v>
                </c:pt>
                <c:pt idx="7683">
                  <c:v>153670</c:v>
                </c:pt>
                <c:pt idx="7684">
                  <c:v>153690</c:v>
                </c:pt>
                <c:pt idx="7685">
                  <c:v>153710</c:v>
                </c:pt>
                <c:pt idx="7686">
                  <c:v>153730</c:v>
                </c:pt>
                <c:pt idx="7687">
                  <c:v>153750</c:v>
                </c:pt>
                <c:pt idx="7688">
                  <c:v>153770</c:v>
                </c:pt>
                <c:pt idx="7689">
                  <c:v>153790</c:v>
                </c:pt>
                <c:pt idx="7690">
                  <c:v>153810</c:v>
                </c:pt>
                <c:pt idx="7691">
                  <c:v>153830</c:v>
                </c:pt>
                <c:pt idx="7692">
                  <c:v>153850</c:v>
                </c:pt>
                <c:pt idx="7693">
                  <c:v>153870</c:v>
                </c:pt>
                <c:pt idx="7694">
                  <c:v>153890</c:v>
                </c:pt>
                <c:pt idx="7695">
                  <c:v>153910</c:v>
                </c:pt>
                <c:pt idx="7696">
                  <c:v>153930</c:v>
                </c:pt>
                <c:pt idx="7697">
                  <c:v>153950</c:v>
                </c:pt>
                <c:pt idx="7698">
                  <c:v>153970</c:v>
                </c:pt>
                <c:pt idx="7699">
                  <c:v>153990</c:v>
                </c:pt>
                <c:pt idx="7700">
                  <c:v>154010</c:v>
                </c:pt>
                <c:pt idx="7701">
                  <c:v>154030</c:v>
                </c:pt>
                <c:pt idx="7702">
                  <c:v>154050</c:v>
                </c:pt>
                <c:pt idx="7703">
                  <c:v>154070</c:v>
                </c:pt>
                <c:pt idx="7704">
                  <c:v>154090</c:v>
                </c:pt>
                <c:pt idx="7705">
                  <c:v>154110</c:v>
                </c:pt>
                <c:pt idx="7706">
                  <c:v>154130</c:v>
                </c:pt>
                <c:pt idx="7707">
                  <c:v>154150</c:v>
                </c:pt>
                <c:pt idx="7708">
                  <c:v>154170</c:v>
                </c:pt>
                <c:pt idx="7709">
                  <c:v>154190</c:v>
                </c:pt>
                <c:pt idx="7710">
                  <c:v>154210</c:v>
                </c:pt>
                <c:pt idx="7711">
                  <c:v>154230</c:v>
                </c:pt>
                <c:pt idx="7712">
                  <c:v>154250</c:v>
                </c:pt>
                <c:pt idx="7713">
                  <c:v>154270</c:v>
                </c:pt>
                <c:pt idx="7714">
                  <c:v>154290</c:v>
                </c:pt>
                <c:pt idx="7715">
                  <c:v>154310</c:v>
                </c:pt>
                <c:pt idx="7716">
                  <c:v>154330</c:v>
                </c:pt>
                <c:pt idx="7717">
                  <c:v>154350</c:v>
                </c:pt>
                <c:pt idx="7718">
                  <c:v>154370</c:v>
                </c:pt>
                <c:pt idx="7719">
                  <c:v>154390</c:v>
                </c:pt>
                <c:pt idx="7720">
                  <c:v>154410</c:v>
                </c:pt>
                <c:pt idx="7721">
                  <c:v>154430</c:v>
                </c:pt>
                <c:pt idx="7722">
                  <c:v>154450</c:v>
                </c:pt>
                <c:pt idx="7723">
                  <c:v>154470</c:v>
                </c:pt>
                <c:pt idx="7724">
                  <c:v>154490</c:v>
                </c:pt>
                <c:pt idx="7725">
                  <c:v>154510</c:v>
                </c:pt>
                <c:pt idx="7726">
                  <c:v>154530</c:v>
                </c:pt>
                <c:pt idx="7727">
                  <c:v>154550</c:v>
                </c:pt>
                <c:pt idx="7728">
                  <c:v>154570</c:v>
                </c:pt>
                <c:pt idx="7729">
                  <c:v>154590</c:v>
                </c:pt>
                <c:pt idx="7730">
                  <c:v>154610</c:v>
                </c:pt>
                <c:pt idx="7731">
                  <c:v>154630</c:v>
                </c:pt>
                <c:pt idx="7732">
                  <c:v>154650</c:v>
                </c:pt>
                <c:pt idx="7733">
                  <c:v>154670</c:v>
                </c:pt>
                <c:pt idx="7734">
                  <c:v>154690</c:v>
                </c:pt>
                <c:pt idx="7735">
                  <c:v>154710</c:v>
                </c:pt>
                <c:pt idx="7736">
                  <c:v>154730</c:v>
                </c:pt>
                <c:pt idx="7737">
                  <c:v>154750</c:v>
                </c:pt>
                <c:pt idx="7738">
                  <c:v>154770</c:v>
                </c:pt>
                <c:pt idx="7739">
                  <c:v>154790</c:v>
                </c:pt>
                <c:pt idx="7740">
                  <c:v>154810</c:v>
                </c:pt>
                <c:pt idx="7741">
                  <c:v>154830</c:v>
                </c:pt>
                <c:pt idx="7742">
                  <c:v>154850</c:v>
                </c:pt>
                <c:pt idx="7743">
                  <c:v>154870</c:v>
                </c:pt>
                <c:pt idx="7744">
                  <c:v>154890</c:v>
                </c:pt>
                <c:pt idx="7745">
                  <c:v>154910</c:v>
                </c:pt>
                <c:pt idx="7746">
                  <c:v>154930</c:v>
                </c:pt>
                <c:pt idx="7747">
                  <c:v>154950</c:v>
                </c:pt>
                <c:pt idx="7748">
                  <c:v>154970</c:v>
                </c:pt>
                <c:pt idx="7749">
                  <c:v>154990</c:v>
                </c:pt>
                <c:pt idx="7750">
                  <c:v>155010</c:v>
                </c:pt>
                <c:pt idx="7751">
                  <c:v>155030</c:v>
                </c:pt>
                <c:pt idx="7752">
                  <c:v>155050</c:v>
                </c:pt>
                <c:pt idx="7753">
                  <c:v>155070</c:v>
                </c:pt>
                <c:pt idx="7754">
                  <c:v>155090</c:v>
                </c:pt>
                <c:pt idx="7755">
                  <c:v>155110</c:v>
                </c:pt>
                <c:pt idx="7756">
                  <c:v>155130</c:v>
                </c:pt>
                <c:pt idx="7757">
                  <c:v>155150</c:v>
                </c:pt>
                <c:pt idx="7758">
                  <c:v>155170</c:v>
                </c:pt>
                <c:pt idx="7759">
                  <c:v>155190</c:v>
                </c:pt>
                <c:pt idx="7760">
                  <c:v>155210</c:v>
                </c:pt>
                <c:pt idx="7761">
                  <c:v>155230</c:v>
                </c:pt>
                <c:pt idx="7762">
                  <c:v>155250</c:v>
                </c:pt>
                <c:pt idx="7763">
                  <c:v>155270</c:v>
                </c:pt>
                <c:pt idx="7764">
                  <c:v>155290</c:v>
                </c:pt>
                <c:pt idx="7765">
                  <c:v>155310</c:v>
                </c:pt>
                <c:pt idx="7766">
                  <c:v>155330</c:v>
                </c:pt>
                <c:pt idx="7767">
                  <c:v>155350</c:v>
                </c:pt>
                <c:pt idx="7768">
                  <c:v>155370</c:v>
                </c:pt>
                <c:pt idx="7769">
                  <c:v>155390</c:v>
                </c:pt>
                <c:pt idx="7770">
                  <c:v>155410</c:v>
                </c:pt>
                <c:pt idx="7771">
                  <c:v>155430</c:v>
                </c:pt>
                <c:pt idx="7772">
                  <c:v>155450</c:v>
                </c:pt>
                <c:pt idx="7773">
                  <c:v>155470</c:v>
                </c:pt>
                <c:pt idx="7774">
                  <c:v>155490</c:v>
                </c:pt>
                <c:pt idx="7775">
                  <c:v>155510</c:v>
                </c:pt>
                <c:pt idx="7776">
                  <c:v>155530</c:v>
                </c:pt>
                <c:pt idx="7777">
                  <c:v>155550</c:v>
                </c:pt>
                <c:pt idx="7778">
                  <c:v>155570</c:v>
                </c:pt>
                <c:pt idx="7779">
                  <c:v>155590</c:v>
                </c:pt>
                <c:pt idx="7780">
                  <c:v>155610</c:v>
                </c:pt>
                <c:pt idx="7781">
                  <c:v>155630</c:v>
                </c:pt>
                <c:pt idx="7782">
                  <c:v>155650</c:v>
                </c:pt>
                <c:pt idx="7783">
                  <c:v>155670</c:v>
                </c:pt>
                <c:pt idx="7784">
                  <c:v>155690</c:v>
                </c:pt>
                <c:pt idx="7785">
                  <c:v>155710</c:v>
                </c:pt>
                <c:pt idx="7786">
                  <c:v>155730</c:v>
                </c:pt>
                <c:pt idx="7787">
                  <c:v>155750</c:v>
                </c:pt>
                <c:pt idx="7788">
                  <c:v>155770</c:v>
                </c:pt>
                <c:pt idx="7789">
                  <c:v>155790</c:v>
                </c:pt>
                <c:pt idx="7790">
                  <c:v>155810</c:v>
                </c:pt>
                <c:pt idx="7791">
                  <c:v>155830</c:v>
                </c:pt>
                <c:pt idx="7792">
                  <c:v>155850</c:v>
                </c:pt>
                <c:pt idx="7793">
                  <c:v>155870</c:v>
                </c:pt>
                <c:pt idx="7794">
                  <c:v>155890</c:v>
                </c:pt>
                <c:pt idx="7795">
                  <c:v>155910</c:v>
                </c:pt>
                <c:pt idx="7796">
                  <c:v>155930</c:v>
                </c:pt>
                <c:pt idx="7797">
                  <c:v>155950</c:v>
                </c:pt>
                <c:pt idx="7798">
                  <c:v>155970</c:v>
                </c:pt>
                <c:pt idx="7799">
                  <c:v>155990</c:v>
                </c:pt>
                <c:pt idx="7800">
                  <c:v>156010</c:v>
                </c:pt>
                <c:pt idx="7801">
                  <c:v>156030</c:v>
                </c:pt>
                <c:pt idx="7802">
                  <c:v>156050</c:v>
                </c:pt>
                <c:pt idx="7803">
                  <c:v>156070</c:v>
                </c:pt>
                <c:pt idx="7804">
                  <c:v>156090</c:v>
                </c:pt>
                <c:pt idx="7805">
                  <c:v>156110</c:v>
                </c:pt>
                <c:pt idx="7806">
                  <c:v>156130</c:v>
                </c:pt>
                <c:pt idx="7807">
                  <c:v>156150</c:v>
                </c:pt>
                <c:pt idx="7808">
                  <c:v>156170</c:v>
                </c:pt>
                <c:pt idx="7809">
                  <c:v>156190</c:v>
                </c:pt>
                <c:pt idx="7810">
                  <c:v>156210</c:v>
                </c:pt>
                <c:pt idx="7811">
                  <c:v>156230</c:v>
                </c:pt>
                <c:pt idx="7812">
                  <c:v>156250</c:v>
                </c:pt>
                <c:pt idx="7813">
                  <c:v>156270</c:v>
                </c:pt>
                <c:pt idx="7814">
                  <c:v>156290</c:v>
                </c:pt>
                <c:pt idx="7815">
                  <c:v>156310</c:v>
                </c:pt>
                <c:pt idx="7816">
                  <c:v>156330</c:v>
                </c:pt>
                <c:pt idx="7817">
                  <c:v>156350</c:v>
                </c:pt>
                <c:pt idx="7818">
                  <c:v>156370</c:v>
                </c:pt>
                <c:pt idx="7819">
                  <c:v>156390</c:v>
                </c:pt>
                <c:pt idx="7820">
                  <c:v>156410</c:v>
                </c:pt>
                <c:pt idx="7821">
                  <c:v>156430</c:v>
                </c:pt>
                <c:pt idx="7822">
                  <c:v>156450</c:v>
                </c:pt>
                <c:pt idx="7823">
                  <c:v>156470</c:v>
                </c:pt>
                <c:pt idx="7824">
                  <c:v>156490</c:v>
                </c:pt>
                <c:pt idx="7825">
                  <c:v>156510</c:v>
                </c:pt>
                <c:pt idx="7826">
                  <c:v>156530</c:v>
                </c:pt>
                <c:pt idx="7827">
                  <c:v>156550</c:v>
                </c:pt>
                <c:pt idx="7828">
                  <c:v>156570</c:v>
                </c:pt>
                <c:pt idx="7829">
                  <c:v>156590</c:v>
                </c:pt>
                <c:pt idx="7830">
                  <c:v>156610</c:v>
                </c:pt>
                <c:pt idx="7831">
                  <c:v>156630</c:v>
                </c:pt>
                <c:pt idx="7832">
                  <c:v>156650</c:v>
                </c:pt>
                <c:pt idx="7833">
                  <c:v>156670</c:v>
                </c:pt>
                <c:pt idx="7834">
                  <c:v>156690</c:v>
                </c:pt>
                <c:pt idx="7835">
                  <c:v>156710</c:v>
                </c:pt>
                <c:pt idx="7836">
                  <c:v>156730</c:v>
                </c:pt>
                <c:pt idx="7837">
                  <c:v>156750</c:v>
                </c:pt>
                <c:pt idx="7838">
                  <c:v>156770</c:v>
                </c:pt>
                <c:pt idx="7839">
                  <c:v>156790</c:v>
                </c:pt>
                <c:pt idx="7840">
                  <c:v>156810</c:v>
                </c:pt>
                <c:pt idx="7841">
                  <c:v>156830</c:v>
                </c:pt>
                <c:pt idx="7842">
                  <c:v>156850</c:v>
                </c:pt>
                <c:pt idx="7843">
                  <c:v>156870</c:v>
                </c:pt>
                <c:pt idx="7844">
                  <c:v>156890</c:v>
                </c:pt>
                <c:pt idx="7845">
                  <c:v>156910</c:v>
                </c:pt>
                <c:pt idx="7846">
                  <c:v>156930</c:v>
                </c:pt>
                <c:pt idx="7847">
                  <c:v>156950</c:v>
                </c:pt>
                <c:pt idx="7848">
                  <c:v>156970</c:v>
                </c:pt>
                <c:pt idx="7849">
                  <c:v>156990</c:v>
                </c:pt>
                <c:pt idx="7850">
                  <c:v>157010</c:v>
                </c:pt>
                <c:pt idx="7851">
                  <c:v>157030</c:v>
                </c:pt>
                <c:pt idx="7852">
                  <c:v>157050</c:v>
                </c:pt>
                <c:pt idx="7853">
                  <c:v>157070</c:v>
                </c:pt>
                <c:pt idx="7854">
                  <c:v>157090</c:v>
                </c:pt>
                <c:pt idx="7855">
                  <c:v>157110</c:v>
                </c:pt>
                <c:pt idx="7856">
                  <c:v>157130</c:v>
                </c:pt>
                <c:pt idx="7857">
                  <c:v>157150</c:v>
                </c:pt>
                <c:pt idx="7858">
                  <c:v>157170</c:v>
                </c:pt>
                <c:pt idx="7859">
                  <c:v>157190</c:v>
                </c:pt>
                <c:pt idx="7860">
                  <c:v>157210</c:v>
                </c:pt>
                <c:pt idx="7861">
                  <c:v>157230</c:v>
                </c:pt>
                <c:pt idx="7862">
                  <c:v>157250</c:v>
                </c:pt>
                <c:pt idx="7863">
                  <c:v>157270</c:v>
                </c:pt>
                <c:pt idx="7864">
                  <c:v>157290</c:v>
                </c:pt>
                <c:pt idx="7865">
                  <c:v>157310</c:v>
                </c:pt>
                <c:pt idx="7866">
                  <c:v>157330</c:v>
                </c:pt>
                <c:pt idx="7867">
                  <c:v>157350</c:v>
                </c:pt>
                <c:pt idx="7868">
                  <c:v>157370</c:v>
                </c:pt>
                <c:pt idx="7869">
                  <c:v>157390</c:v>
                </c:pt>
                <c:pt idx="7870">
                  <c:v>157410</c:v>
                </c:pt>
                <c:pt idx="7871">
                  <c:v>157430</c:v>
                </c:pt>
                <c:pt idx="7872">
                  <c:v>157450</c:v>
                </c:pt>
                <c:pt idx="7873">
                  <c:v>157470</c:v>
                </c:pt>
                <c:pt idx="7874">
                  <c:v>157490</c:v>
                </c:pt>
                <c:pt idx="7875">
                  <c:v>157510</c:v>
                </c:pt>
                <c:pt idx="7876">
                  <c:v>157530</c:v>
                </c:pt>
                <c:pt idx="7877">
                  <c:v>157550</c:v>
                </c:pt>
                <c:pt idx="7878">
                  <c:v>157570</c:v>
                </c:pt>
                <c:pt idx="7879">
                  <c:v>157590</c:v>
                </c:pt>
                <c:pt idx="7880">
                  <c:v>157610</c:v>
                </c:pt>
                <c:pt idx="7881">
                  <c:v>157630</c:v>
                </c:pt>
                <c:pt idx="7882">
                  <c:v>157650</c:v>
                </c:pt>
                <c:pt idx="7883">
                  <c:v>157670</c:v>
                </c:pt>
                <c:pt idx="7884">
                  <c:v>157690</c:v>
                </c:pt>
                <c:pt idx="7885">
                  <c:v>157710</c:v>
                </c:pt>
                <c:pt idx="7886">
                  <c:v>157730</c:v>
                </c:pt>
                <c:pt idx="7887">
                  <c:v>157750</c:v>
                </c:pt>
                <c:pt idx="7888">
                  <c:v>157770</c:v>
                </c:pt>
                <c:pt idx="7889">
                  <c:v>157790</c:v>
                </c:pt>
                <c:pt idx="7890">
                  <c:v>157810</c:v>
                </c:pt>
                <c:pt idx="7891">
                  <c:v>157830</c:v>
                </c:pt>
                <c:pt idx="7892">
                  <c:v>157850</c:v>
                </c:pt>
                <c:pt idx="7893">
                  <c:v>157870</c:v>
                </c:pt>
                <c:pt idx="7894">
                  <c:v>157890</c:v>
                </c:pt>
                <c:pt idx="7895">
                  <c:v>157910</c:v>
                </c:pt>
                <c:pt idx="7896">
                  <c:v>157930</c:v>
                </c:pt>
                <c:pt idx="7897">
                  <c:v>157950</c:v>
                </c:pt>
                <c:pt idx="7898">
                  <c:v>157970</c:v>
                </c:pt>
                <c:pt idx="7899">
                  <c:v>157990</c:v>
                </c:pt>
                <c:pt idx="7900">
                  <c:v>158010</c:v>
                </c:pt>
                <c:pt idx="7901">
                  <c:v>158030</c:v>
                </c:pt>
                <c:pt idx="7902">
                  <c:v>158050</c:v>
                </c:pt>
                <c:pt idx="7903">
                  <c:v>158070</c:v>
                </c:pt>
                <c:pt idx="7904">
                  <c:v>158090</c:v>
                </c:pt>
                <c:pt idx="7905">
                  <c:v>158110</c:v>
                </c:pt>
                <c:pt idx="7906">
                  <c:v>158130</c:v>
                </c:pt>
                <c:pt idx="7907">
                  <c:v>158150</c:v>
                </c:pt>
                <c:pt idx="7908">
                  <c:v>158170</c:v>
                </c:pt>
                <c:pt idx="7909">
                  <c:v>158190</c:v>
                </c:pt>
                <c:pt idx="7910">
                  <c:v>158210</c:v>
                </c:pt>
                <c:pt idx="7911">
                  <c:v>158230</c:v>
                </c:pt>
                <c:pt idx="7912">
                  <c:v>158250</c:v>
                </c:pt>
                <c:pt idx="7913">
                  <c:v>158270</c:v>
                </c:pt>
                <c:pt idx="7914">
                  <c:v>158290</c:v>
                </c:pt>
                <c:pt idx="7915">
                  <c:v>158310</c:v>
                </c:pt>
                <c:pt idx="7916">
                  <c:v>158330</c:v>
                </c:pt>
                <c:pt idx="7917">
                  <c:v>158350</c:v>
                </c:pt>
                <c:pt idx="7918">
                  <c:v>158370</c:v>
                </c:pt>
                <c:pt idx="7919">
                  <c:v>158390</c:v>
                </c:pt>
                <c:pt idx="7920">
                  <c:v>158410</c:v>
                </c:pt>
                <c:pt idx="7921">
                  <c:v>158430</c:v>
                </c:pt>
                <c:pt idx="7922">
                  <c:v>158450</c:v>
                </c:pt>
                <c:pt idx="7923">
                  <c:v>158470</c:v>
                </c:pt>
                <c:pt idx="7924">
                  <c:v>158490</c:v>
                </c:pt>
                <c:pt idx="7925">
                  <c:v>158510</c:v>
                </c:pt>
                <c:pt idx="7926">
                  <c:v>158530</c:v>
                </c:pt>
                <c:pt idx="7927">
                  <c:v>158550</c:v>
                </c:pt>
                <c:pt idx="7928">
                  <c:v>158570</c:v>
                </c:pt>
                <c:pt idx="7929">
                  <c:v>158590</c:v>
                </c:pt>
                <c:pt idx="7930">
                  <c:v>158610</c:v>
                </c:pt>
                <c:pt idx="7931">
                  <c:v>158630</c:v>
                </c:pt>
                <c:pt idx="7932">
                  <c:v>158650</c:v>
                </c:pt>
                <c:pt idx="7933">
                  <c:v>158670</c:v>
                </c:pt>
                <c:pt idx="7934">
                  <c:v>158690</c:v>
                </c:pt>
                <c:pt idx="7935">
                  <c:v>158710</c:v>
                </c:pt>
                <c:pt idx="7936">
                  <c:v>158730</c:v>
                </c:pt>
                <c:pt idx="7937">
                  <c:v>158750</c:v>
                </c:pt>
                <c:pt idx="7938">
                  <c:v>158770</c:v>
                </c:pt>
                <c:pt idx="7939">
                  <c:v>158790</c:v>
                </c:pt>
                <c:pt idx="7940">
                  <c:v>158810</c:v>
                </c:pt>
                <c:pt idx="7941">
                  <c:v>158830</c:v>
                </c:pt>
                <c:pt idx="7942">
                  <c:v>158850</c:v>
                </c:pt>
                <c:pt idx="7943">
                  <c:v>158870</c:v>
                </c:pt>
                <c:pt idx="7944">
                  <c:v>158890</c:v>
                </c:pt>
                <c:pt idx="7945">
                  <c:v>158910</c:v>
                </c:pt>
                <c:pt idx="7946">
                  <c:v>158930</c:v>
                </c:pt>
                <c:pt idx="7947">
                  <c:v>158950</c:v>
                </c:pt>
                <c:pt idx="7948">
                  <c:v>158970</c:v>
                </c:pt>
                <c:pt idx="7949">
                  <c:v>158990</c:v>
                </c:pt>
                <c:pt idx="7950">
                  <c:v>159010</c:v>
                </c:pt>
                <c:pt idx="7951">
                  <c:v>159030</c:v>
                </c:pt>
                <c:pt idx="7952">
                  <c:v>159050</c:v>
                </c:pt>
                <c:pt idx="7953">
                  <c:v>159070</c:v>
                </c:pt>
                <c:pt idx="7954">
                  <c:v>159090</c:v>
                </c:pt>
                <c:pt idx="7955">
                  <c:v>159110</c:v>
                </c:pt>
                <c:pt idx="7956">
                  <c:v>159130</c:v>
                </c:pt>
                <c:pt idx="7957">
                  <c:v>159150</c:v>
                </c:pt>
                <c:pt idx="7958">
                  <c:v>159170</c:v>
                </c:pt>
                <c:pt idx="7959">
                  <c:v>159190</c:v>
                </c:pt>
                <c:pt idx="7960">
                  <c:v>159210</c:v>
                </c:pt>
                <c:pt idx="7961">
                  <c:v>159230</c:v>
                </c:pt>
                <c:pt idx="7962">
                  <c:v>159250</c:v>
                </c:pt>
                <c:pt idx="7963">
                  <c:v>159270</c:v>
                </c:pt>
                <c:pt idx="7964">
                  <c:v>159290</c:v>
                </c:pt>
                <c:pt idx="7965">
                  <c:v>159310</c:v>
                </c:pt>
                <c:pt idx="7966">
                  <c:v>159330</c:v>
                </c:pt>
                <c:pt idx="7967">
                  <c:v>159350</c:v>
                </c:pt>
                <c:pt idx="7968">
                  <c:v>159370</c:v>
                </c:pt>
                <c:pt idx="7969">
                  <c:v>159390</c:v>
                </c:pt>
                <c:pt idx="7970">
                  <c:v>159410</c:v>
                </c:pt>
                <c:pt idx="7971">
                  <c:v>159430</c:v>
                </c:pt>
                <c:pt idx="7972">
                  <c:v>159450</c:v>
                </c:pt>
                <c:pt idx="7973">
                  <c:v>159470</c:v>
                </c:pt>
                <c:pt idx="7974">
                  <c:v>159490</c:v>
                </c:pt>
                <c:pt idx="7975">
                  <c:v>159510</c:v>
                </c:pt>
                <c:pt idx="7976">
                  <c:v>159530</c:v>
                </c:pt>
                <c:pt idx="7977">
                  <c:v>159550</c:v>
                </c:pt>
                <c:pt idx="7978">
                  <c:v>159570</c:v>
                </c:pt>
                <c:pt idx="7979">
                  <c:v>159590</c:v>
                </c:pt>
                <c:pt idx="7980">
                  <c:v>159610</c:v>
                </c:pt>
                <c:pt idx="7981">
                  <c:v>159630</c:v>
                </c:pt>
                <c:pt idx="7982">
                  <c:v>159650</c:v>
                </c:pt>
                <c:pt idx="7983">
                  <c:v>159670</c:v>
                </c:pt>
                <c:pt idx="7984">
                  <c:v>159690</c:v>
                </c:pt>
                <c:pt idx="7985">
                  <c:v>159710</c:v>
                </c:pt>
                <c:pt idx="7986">
                  <c:v>159730</c:v>
                </c:pt>
                <c:pt idx="7987">
                  <c:v>159750</c:v>
                </c:pt>
                <c:pt idx="7988">
                  <c:v>159770</c:v>
                </c:pt>
                <c:pt idx="7989">
                  <c:v>159790</c:v>
                </c:pt>
                <c:pt idx="7990">
                  <c:v>159810</c:v>
                </c:pt>
                <c:pt idx="7991">
                  <c:v>159830</c:v>
                </c:pt>
                <c:pt idx="7992">
                  <c:v>159850</c:v>
                </c:pt>
                <c:pt idx="7993">
                  <c:v>159870</c:v>
                </c:pt>
                <c:pt idx="7994">
                  <c:v>159890</c:v>
                </c:pt>
                <c:pt idx="7995">
                  <c:v>159910</c:v>
                </c:pt>
                <c:pt idx="7996">
                  <c:v>159930</c:v>
                </c:pt>
                <c:pt idx="7997">
                  <c:v>159950</c:v>
                </c:pt>
                <c:pt idx="7998">
                  <c:v>159970</c:v>
                </c:pt>
                <c:pt idx="7999">
                  <c:v>159990</c:v>
                </c:pt>
                <c:pt idx="8000">
                  <c:v>160010</c:v>
                </c:pt>
                <c:pt idx="8001">
                  <c:v>160030</c:v>
                </c:pt>
                <c:pt idx="8002">
                  <c:v>160050</c:v>
                </c:pt>
                <c:pt idx="8003">
                  <c:v>160070</c:v>
                </c:pt>
                <c:pt idx="8004">
                  <c:v>160090</c:v>
                </c:pt>
                <c:pt idx="8005">
                  <c:v>160110</c:v>
                </c:pt>
                <c:pt idx="8006">
                  <c:v>160130</c:v>
                </c:pt>
                <c:pt idx="8007">
                  <c:v>160150</c:v>
                </c:pt>
                <c:pt idx="8008">
                  <c:v>160170</c:v>
                </c:pt>
                <c:pt idx="8009">
                  <c:v>160190</c:v>
                </c:pt>
                <c:pt idx="8010">
                  <c:v>160210</c:v>
                </c:pt>
                <c:pt idx="8011">
                  <c:v>160230</c:v>
                </c:pt>
                <c:pt idx="8012">
                  <c:v>160250</c:v>
                </c:pt>
                <c:pt idx="8013">
                  <c:v>160270</c:v>
                </c:pt>
                <c:pt idx="8014">
                  <c:v>160290</c:v>
                </c:pt>
                <c:pt idx="8015">
                  <c:v>160310</c:v>
                </c:pt>
                <c:pt idx="8016">
                  <c:v>160330</c:v>
                </c:pt>
                <c:pt idx="8017">
                  <c:v>160350</c:v>
                </c:pt>
                <c:pt idx="8018">
                  <c:v>160370</c:v>
                </c:pt>
                <c:pt idx="8019">
                  <c:v>160390</c:v>
                </c:pt>
                <c:pt idx="8020">
                  <c:v>160410</c:v>
                </c:pt>
                <c:pt idx="8021">
                  <c:v>160430</c:v>
                </c:pt>
                <c:pt idx="8022">
                  <c:v>160450</c:v>
                </c:pt>
                <c:pt idx="8023">
                  <c:v>160470</c:v>
                </c:pt>
                <c:pt idx="8024">
                  <c:v>160490</c:v>
                </c:pt>
                <c:pt idx="8025">
                  <c:v>160510</c:v>
                </c:pt>
                <c:pt idx="8026">
                  <c:v>160530</c:v>
                </c:pt>
                <c:pt idx="8027">
                  <c:v>160550</c:v>
                </c:pt>
                <c:pt idx="8028">
                  <c:v>160570</c:v>
                </c:pt>
                <c:pt idx="8029">
                  <c:v>160590</c:v>
                </c:pt>
                <c:pt idx="8030">
                  <c:v>160610</c:v>
                </c:pt>
                <c:pt idx="8031">
                  <c:v>160630</c:v>
                </c:pt>
                <c:pt idx="8032">
                  <c:v>160650</c:v>
                </c:pt>
                <c:pt idx="8033">
                  <c:v>160670</c:v>
                </c:pt>
                <c:pt idx="8034">
                  <c:v>160690</c:v>
                </c:pt>
                <c:pt idx="8035">
                  <c:v>160710</c:v>
                </c:pt>
                <c:pt idx="8036">
                  <c:v>160730</c:v>
                </c:pt>
                <c:pt idx="8037">
                  <c:v>160750</c:v>
                </c:pt>
                <c:pt idx="8038">
                  <c:v>160770</c:v>
                </c:pt>
                <c:pt idx="8039">
                  <c:v>160790</c:v>
                </c:pt>
                <c:pt idx="8040">
                  <c:v>160810</c:v>
                </c:pt>
                <c:pt idx="8041">
                  <c:v>160830</c:v>
                </c:pt>
                <c:pt idx="8042">
                  <c:v>160850</c:v>
                </c:pt>
                <c:pt idx="8043">
                  <c:v>160870</c:v>
                </c:pt>
                <c:pt idx="8044">
                  <c:v>160890</c:v>
                </c:pt>
                <c:pt idx="8045">
                  <c:v>160910</c:v>
                </c:pt>
                <c:pt idx="8046">
                  <c:v>160930</c:v>
                </c:pt>
                <c:pt idx="8047">
                  <c:v>160950</c:v>
                </c:pt>
                <c:pt idx="8048">
                  <c:v>160970</c:v>
                </c:pt>
                <c:pt idx="8049">
                  <c:v>160990</c:v>
                </c:pt>
                <c:pt idx="8050">
                  <c:v>161010</c:v>
                </c:pt>
                <c:pt idx="8051">
                  <c:v>161030</c:v>
                </c:pt>
                <c:pt idx="8052">
                  <c:v>161050</c:v>
                </c:pt>
                <c:pt idx="8053">
                  <c:v>161070</c:v>
                </c:pt>
                <c:pt idx="8054">
                  <c:v>161090</c:v>
                </c:pt>
                <c:pt idx="8055">
                  <c:v>161110</c:v>
                </c:pt>
                <c:pt idx="8056">
                  <c:v>161130</c:v>
                </c:pt>
                <c:pt idx="8057">
                  <c:v>161150</c:v>
                </c:pt>
                <c:pt idx="8058">
                  <c:v>161170</c:v>
                </c:pt>
                <c:pt idx="8059">
                  <c:v>161190</c:v>
                </c:pt>
                <c:pt idx="8060">
                  <c:v>161210</c:v>
                </c:pt>
                <c:pt idx="8061">
                  <c:v>161230</c:v>
                </c:pt>
                <c:pt idx="8062">
                  <c:v>161250</c:v>
                </c:pt>
                <c:pt idx="8063">
                  <c:v>161270</c:v>
                </c:pt>
                <c:pt idx="8064">
                  <c:v>161290</c:v>
                </c:pt>
                <c:pt idx="8065">
                  <c:v>161310</c:v>
                </c:pt>
                <c:pt idx="8066">
                  <c:v>161330</c:v>
                </c:pt>
                <c:pt idx="8067">
                  <c:v>161350</c:v>
                </c:pt>
                <c:pt idx="8068">
                  <c:v>161370</c:v>
                </c:pt>
                <c:pt idx="8069">
                  <c:v>161390</c:v>
                </c:pt>
                <c:pt idx="8070">
                  <c:v>161410</c:v>
                </c:pt>
                <c:pt idx="8071">
                  <c:v>161430</c:v>
                </c:pt>
                <c:pt idx="8072">
                  <c:v>161450</c:v>
                </c:pt>
                <c:pt idx="8073">
                  <c:v>161470</c:v>
                </c:pt>
                <c:pt idx="8074">
                  <c:v>161490</c:v>
                </c:pt>
                <c:pt idx="8075">
                  <c:v>161510</c:v>
                </c:pt>
                <c:pt idx="8076">
                  <c:v>161530</c:v>
                </c:pt>
                <c:pt idx="8077">
                  <c:v>161550</c:v>
                </c:pt>
                <c:pt idx="8078">
                  <c:v>161570</c:v>
                </c:pt>
                <c:pt idx="8079">
                  <c:v>161590</c:v>
                </c:pt>
                <c:pt idx="8080">
                  <c:v>161610</c:v>
                </c:pt>
                <c:pt idx="8081">
                  <c:v>161630</c:v>
                </c:pt>
                <c:pt idx="8082">
                  <c:v>161650</c:v>
                </c:pt>
                <c:pt idx="8083">
                  <c:v>161670</c:v>
                </c:pt>
                <c:pt idx="8084">
                  <c:v>161690</c:v>
                </c:pt>
                <c:pt idx="8085">
                  <c:v>161710</c:v>
                </c:pt>
                <c:pt idx="8086">
                  <c:v>161730</c:v>
                </c:pt>
                <c:pt idx="8087">
                  <c:v>161750</c:v>
                </c:pt>
                <c:pt idx="8088">
                  <c:v>161770</c:v>
                </c:pt>
                <c:pt idx="8089">
                  <c:v>161790</c:v>
                </c:pt>
                <c:pt idx="8090">
                  <c:v>161810</c:v>
                </c:pt>
                <c:pt idx="8091">
                  <c:v>161830</c:v>
                </c:pt>
                <c:pt idx="8092">
                  <c:v>161850</c:v>
                </c:pt>
                <c:pt idx="8093">
                  <c:v>161870</c:v>
                </c:pt>
                <c:pt idx="8094">
                  <c:v>161890</c:v>
                </c:pt>
                <c:pt idx="8095">
                  <c:v>161910</c:v>
                </c:pt>
                <c:pt idx="8096">
                  <c:v>161930</c:v>
                </c:pt>
                <c:pt idx="8097">
                  <c:v>161950</c:v>
                </c:pt>
                <c:pt idx="8098">
                  <c:v>161970</c:v>
                </c:pt>
                <c:pt idx="8099">
                  <c:v>161990</c:v>
                </c:pt>
                <c:pt idx="8100">
                  <c:v>162010</c:v>
                </c:pt>
                <c:pt idx="8101">
                  <c:v>162030</c:v>
                </c:pt>
                <c:pt idx="8102">
                  <c:v>162050</c:v>
                </c:pt>
                <c:pt idx="8103">
                  <c:v>162070</c:v>
                </c:pt>
                <c:pt idx="8104">
                  <c:v>162090</c:v>
                </c:pt>
                <c:pt idx="8105">
                  <c:v>162110</c:v>
                </c:pt>
                <c:pt idx="8106">
                  <c:v>162130</c:v>
                </c:pt>
                <c:pt idx="8107">
                  <c:v>162150</c:v>
                </c:pt>
                <c:pt idx="8108">
                  <c:v>162170</c:v>
                </c:pt>
                <c:pt idx="8109">
                  <c:v>162190</c:v>
                </c:pt>
                <c:pt idx="8110">
                  <c:v>162210</c:v>
                </c:pt>
                <c:pt idx="8111">
                  <c:v>162230</c:v>
                </c:pt>
                <c:pt idx="8112">
                  <c:v>162250</c:v>
                </c:pt>
                <c:pt idx="8113">
                  <c:v>162270</c:v>
                </c:pt>
                <c:pt idx="8114">
                  <c:v>162290</c:v>
                </c:pt>
                <c:pt idx="8115">
                  <c:v>162310</c:v>
                </c:pt>
                <c:pt idx="8116">
                  <c:v>162330</c:v>
                </c:pt>
                <c:pt idx="8117">
                  <c:v>162350</c:v>
                </c:pt>
                <c:pt idx="8118">
                  <c:v>162370</c:v>
                </c:pt>
                <c:pt idx="8119">
                  <c:v>162390</c:v>
                </c:pt>
                <c:pt idx="8120">
                  <c:v>162410</c:v>
                </c:pt>
                <c:pt idx="8121">
                  <c:v>162430</c:v>
                </c:pt>
                <c:pt idx="8122">
                  <c:v>162450</c:v>
                </c:pt>
                <c:pt idx="8123">
                  <c:v>162470</c:v>
                </c:pt>
                <c:pt idx="8124">
                  <c:v>162490</c:v>
                </c:pt>
                <c:pt idx="8125">
                  <c:v>162510</c:v>
                </c:pt>
                <c:pt idx="8126">
                  <c:v>162530</c:v>
                </c:pt>
                <c:pt idx="8127">
                  <c:v>162550</c:v>
                </c:pt>
                <c:pt idx="8128">
                  <c:v>162570</c:v>
                </c:pt>
                <c:pt idx="8129">
                  <c:v>162590</c:v>
                </c:pt>
                <c:pt idx="8130">
                  <c:v>162610</c:v>
                </c:pt>
                <c:pt idx="8131">
                  <c:v>162630</c:v>
                </c:pt>
                <c:pt idx="8132">
                  <c:v>162650</c:v>
                </c:pt>
                <c:pt idx="8133">
                  <c:v>162670</c:v>
                </c:pt>
                <c:pt idx="8134">
                  <c:v>162690</c:v>
                </c:pt>
                <c:pt idx="8135">
                  <c:v>162710</c:v>
                </c:pt>
                <c:pt idx="8136">
                  <c:v>162730</c:v>
                </c:pt>
                <c:pt idx="8137">
                  <c:v>162750</c:v>
                </c:pt>
                <c:pt idx="8138">
                  <c:v>162770</c:v>
                </c:pt>
                <c:pt idx="8139">
                  <c:v>162790</c:v>
                </c:pt>
                <c:pt idx="8140">
                  <c:v>162810</c:v>
                </c:pt>
                <c:pt idx="8141">
                  <c:v>162830</c:v>
                </c:pt>
                <c:pt idx="8142">
                  <c:v>162850</c:v>
                </c:pt>
                <c:pt idx="8143">
                  <c:v>162870</c:v>
                </c:pt>
                <c:pt idx="8144">
                  <c:v>162890</c:v>
                </c:pt>
                <c:pt idx="8145">
                  <c:v>162910</c:v>
                </c:pt>
                <c:pt idx="8146">
                  <c:v>162930</c:v>
                </c:pt>
                <c:pt idx="8147">
                  <c:v>162950</c:v>
                </c:pt>
                <c:pt idx="8148">
                  <c:v>162970</c:v>
                </c:pt>
                <c:pt idx="8149">
                  <c:v>162990</c:v>
                </c:pt>
                <c:pt idx="8150">
                  <c:v>163010</c:v>
                </c:pt>
                <c:pt idx="8151">
                  <c:v>163030</c:v>
                </c:pt>
                <c:pt idx="8152">
                  <c:v>163050</c:v>
                </c:pt>
                <c:pt idx="8153">
                  <c:v>163070</c:v>
                </c:pt>
                <c:pt idx="8154">
                  <c:v>163090</c:v>
                </c:pt>
                <c:pt idx="8155">
                  <c:v>163110</c:v>
                </c:pt>
                <c:pt idx="8156">
                  <c:v>163130</c:v>
                </c:pt>
                <c:pt idx="8157">
                  <c:v>163150</c:v>
                </c:pt>
                <c:pt idx="8158">
                  <c:v>163170</c:v>
                </c:pt>
                <c:pt idx="8159">
                  <c:v>163190</c:v>
                </c:pt>
                <c:pt idx="8160">
                  <c:v>163210</c:v>
                </c:pt>
                <c:pt idx="8161">
                  <c:v>163230</c:v>
                </c:pt>
                <c:pt idx="8162">
                  <c:v>163250</c:v>
                </c:pt>
                <c:pt idx="8163">
                  <c:v>163270</c:v>
                </c:pt>
                <c:pt idx="8164">
                  <c:v>163290</c:v>
                </c:pt>
                <c:pt idx="8165">
                  <c:v>163310</c:v>
                </c:pt>
                <c:pt idx="8166">
                  <c:v>163330</c:v>
                </c:pt>
                <c:pt idx="8167">
                  <c:v>163350</c:v>
                </c:pt>
                <c:pt idx="8168">
                  <c:v>163370</c:v>
                </c:pt>
                <c:pt idx="8169">
                  <c:v>163390</c:v>
                </c:pt>
                <c:pt idx="8170">
                  <c:v>163410</c:v>
                </c:pt>
                <c:pt idx="8171">
                  <c:v>163430</c:v>
                </c:pt>
                <c:pt idx="8172">
                  <c:v>163450</c:v>
                </c:pt>
                <c:pt idx="8173">
                  <c:v>163470</c:v>
                </c:pt>
                <c:pt idx="8174">
                  <c:v>163490</c:v>
                </c:pt>
                <c:pt idx="8175">
                  <c:v>163510</c:v>
                </c:pt>
                <c:pt idx="8176">
                  <c:v>163530</c:v>
                </c:pt>
                <c:pt idx="8177">
                  <c:v>163550</c:v>
                </c:pt>
                <c:pt idx="8178">
                  <c:v>163570</c:v>
                </c:pt>
                <c:pt idx="8179">
                  <c:v>163590</c:v>
                </c:pt>
                <c:pt idx="8180">
                  <c:v>163610</c:v>
                </c:pt>
                <c:pt idx="8181">
                  <c:v>163630</c:v>
                </c:pt>
                <c:pt idx="8182">
                  <c:v>163650</c:v>
                </c:pt>
                <c:pt idx="8183">
                  <c:v>163670</c:v>
                </c:pt>
                <c:pt idx="8184">
                  <c:v>163690</c:v>
                </c:pt>
                <c:pt idx="8185">
                  <c:v>163710</c:v>
                </c:pt>
                <c:pt idx="8186">
                  <c:v>163730</c:v>
                </c:pt>
                <c:pt idx="8187">
                  <c:v>163750</c:v>
                </c:pt>
                <c:pt idx="8188">
                  <c:v>163770</c:v>
                </c:pt>
                <c:pt idx="8189">
                  <c:v>163790</c:v>
                </c:pt>
                <c:pt idx="8190">
                  <c:v>163810</c:v>
                </c:pt>
                <c:pt idx="8191">
                  <c:v>163830</c:v>
                </c:pt>
                <c:pt idx="8192">
                  <c:v>163850</c:v>
                </c:pt>
                <c:pt idx="8193">
                  <c:v>163870</c:v>
                </c:pt>
                <c:pt idx="8194">
                  <c:v>163890</c:v>
                </c:pt>
                <c:pt idx="8195">
                  <c:v>163910</c:v>
                </c:pt>
                <c:pt idx="8196">
                  <c:v>163930</c:v>
                </c:pt>
                <c:pt idx="8197">
                  <c:v>163950</c:v>
                </c:pt>
                <c:pt idx="8198">
                  <c:v>163970</c:v>
                </c:pt>
                <c:pt idx="8199">
                  <c:v>163990</c:v>
                </c:pt>
                <c:pt idx="8200">
                  <c:v>164010</c:v>
                </c:pt>
                <c:pt idx="8201">
                  <c:v>164030</c:v>
                </c:pt>
                <c:pt idx="8202">
                  <c:v>164050</c:v>
                </c:pt>
                <c:pt idx="8203">
                  <c:v>164070</c:v>
                </c:pt>
                <c:pt idx="8204">
                  <c:v>164090</c:v>
                </c:pt>
                <c:pt idx="8205">
                  <c:v>164110</c:v>
                </c:pt>
                <c:pt idx="8206">
                  <c:v>164130</c:v>
                </c:pt>
                <c:pt idx="8207">
                  <c:v>164150</c:v>
                </c:pt>
                <c:pt idx="8208">
                  <c:v>164170</c:v>
                </c:pt>
                <c:pt idx="8209">
                  <c:v>164190</c:v>
                </c:pt>
                <c:pt idx="8210">
                  <c:v>164210</c:v>
                </c:pt>
                <c:pt idx="8211">
                  <c:v>164230</c:v>
                </c:pt>
                <c:pt idx="8212">
                  <c:v>164250</c:v>
                </c:pt>
                <c:pt idx="8213">
                  <c:v>164270</c:v>
                </c:pt>
                <c:pt idx="8214">
                  <c:v>164290</c:v>
                </c:pt>
                <c:pt idx="8215">
                  <c:v>164310</c:v>
                </c:pt>
                <c:pt idx="8216">
                  <c:v>164330</c:v>
                </c:pt>
                <c:pt idx="8217">
                  <c:v>164350</c:v>
                </c:pt>
                <c:pt idx="8218">
                  <c:v>164370</c:v>
                </c:pt>
                <c:pt idx="8219">
                  <c:v>164390</c:v>
                </c:pt>
                <c:pt idx="8220">
                  <c:v>164410</c:v>
                </c:pt>
                <c:pt idx="8221">
                  <c:v>164430</c:v>
                </c:pt>
                <c:pt idx="8222">
                  <c:v>164450</c:v>
                </c:pt>
                <c:pt idx="8223">
                  <c:v>164470</c:v>
                </c:pt>
                <c:pt idx="8224">
                  <c:v>164490</c:v>
                </c:pt>
                <c:pt idx="8225">
                  <c:v>164510</c:v>
                </c:pt>
                <c:pt idx="8226">
                  <c:v>164530</c:v>
                </c:pt>
                <c:pt idx="8227">
                  <c:v>164550</c:v>
                </c:pt>
                <c:pt idx="8228">
                  <c:v>164570</c:v>
                </c:pt>
                <c:pt idx="8229">
                  <c:v>164590</c:v>
                </c:pt>
                <c:pt idx="8230">
                  <c:v>164610</c:v>
                </c:pt>
                <c:pt idx="8231">
                  <c:v>164630</c:v>
                </c:pt>
                <c:pt idx="8232">
                  <c:v>164650</c:v>
                </c:pt>
                <c:pt idx="8233">
                  <c:v>164670</c:v>
                </c:pt>
                <c:pt idx="8234">
                  <c:v>164690</c:v>
                </c:pt>
                <c:pt idx="8235">
                  <c:v>164710</c:v>
                </c:pt>
                <c:pt idx="8236">
                  <c:v>164730</c:v>
                </c:pt>
                <c:pt idx="8237">
                  <c:v>164750</c:v>
                </c:pt>
                <c:pt idx="8238">
                  <c:v>164770</c:v>
                </c:pt>
                <c:pt idx="8239">
                  <c:v>164790</c:v>
                </c:pt>
                <c:pt idx="8240">
                  <c:v>164810</c:v>
                </c:pt>
                <c:pt idx="8241">
                  <c:v>164830</c:v>
                </c:pt>
                <c:pt idx="8242">
                  <c:v>164850</c:v>
                </c:pt>
                <c:pt idx="8243">
                  <c:v>164870</c:v>
                </c:pt>
                <c:pt idx="8244">
                  <c:v>164890</c:v>
                </c:pt>
                <c:pt idx="8245">
                  <c:v>164910</c:v>
                </c:pt>
                <c:pt idx="8246">
                  <c:v>164930</c:v>
                </c:pt>
                <c:pt idx="8247">
                  <c:v>164950</c:v>
                </c:pt>
                <c:pt idx="8248">
                  <c:v>164970</c:v>
                </c:pt>
                <c:pt idx="8249">
                  <c:v>164990</c:v>
                </c:pt>
                <c:pt idx="8250">
                  <c:v>165010</c:v>
                </c:pt>
                <c:pt idx="8251">
                  <c:v>165030</c:v>
                </c:pt>
                <c:pt idx="8252">
                  <c:v>165050</c:v>
                </c:pt>
                <c:pt idx="8253">
                  <c:v>165070</c:v>
                </c:pt>
                <c:pt idx="8254">
                  <c:v>165090</c:v>
                </c:pt>
                <c:pt idx="8255">
                  <c:v>165110</c:v>
                </c:pt>
                <c:pt idx="8256">
                  <c:v>165130</c:v>
                </c:pt>
                <c:pt idx="8257">
                  <c:v>165150</c:v>
                </c:pt>
                <c:pt idx="8258">
                  <c:v>165170</c:v>
                </c:pt>
                <c:pt idx="8259">
                  <c:v>165190</c:v>
                </c:pt>
                <c:pt idx="8260">
                  <c:v>165210</c:v>
                </c:pt>
                <c:pt idx="8261">
                  <c:v>165230</c:v>
                </c:pt>
                <c:pt idx="8262">
                  <c:v>165250</c:v>
                </c:pt>
                <c:pt idx="8263">
                  <c:v>165270</c:v>
                </c:pt>
                <c:pt idx="8264">
                  <c:v>165290</c:v>
                </c:pt>
                <c:pt idx="8265">
                  <c:v>165310</c:v>
                </c:pt>
                <c:pt idx="8266">
                  <c:v>165330</c:v>
                </c:pt>
                <c:pt idx="8267">
                  <c:v>165350</c:v>
                </c:pt>
                <c:pt idx="8268">
                  <c:v>165370</c:v>
                </c:pt>
                <c:pt idx="8269">
                  <c:v>165390</c:v>
                </c:pt>
                <c:pt idx="8270">
                  <c:v>165410</c:v>
                </c:pt>
                <c:pt idx="8271">
                  <c:v>165430</c:v>
                </c:pt>
                <c:pt idx="8272">
                  <c:v>165450</c:v>
                </c:pt>
                <c:pt idx="8273">
                  <c:v>165470</c:v>
                </c:pt>
                <c:pt idx="8274">
                  <c:v>165490</c:v>
                </c:pt>
                <c:pt idx="8275">
                  <c:v>165510</c:v>
                </c:pt>
                <c:pt idx="8276">
                  <c:v>165530</c:v>
                </c:pt>
                <c:pt idx="8277">
                  <c:v>165550</c:v>
                </c:pt>
                <c:pt idx="8278">
                  <c:v>165570</c:v>
                </c:pt>
                <c:pt idx="8279">
                  <c:v>165590</c:v>
                </c:pt>
                <c:pt idx="8280">
                  <c:v>165610</c:v>
                </c:pt>
                <c:pt idx="8281">
                  <c:v>165630</c:v>
                </c:pt>
                <c:pt idx="8282">
                  <c:v>165650</c:v>
                </c:pt>
                <c:pt idx="8283">
                  <c:v>165670</c:v>
                </c:pt>
                <c:pt idx="8284">
                  <c:v>165690</c:v>
                </c:pt>
                <c:pt idx="8285">
                  <c:v>165710</c:v>
                </c:pt>
                <c:pt idx="8286">
                  <c:v>165730</c:v>
                </c:pt>
                <c:pt idx="8287">
                  <c:v>165750</c:v>
                </c:pt>
                <c:pt idx="8288">
                  <c:v>165770</c:v>
                </c:pt>
                <c:pt idx="8289">
                  <c:v>165790</c:v>
                </c:pt>
                <c:pt idx="8290">
                  <c:v>165810</c:v>
                </c:pt>
                <c:pt idx="8291">
                  <c:v>165830</c:v>
                </c:pt>
                <c:pt idx="8292">
                  <c:v>165850</c:v>
                </c:pt>
                <c:pt idx="8293">
                  <c:v>165870</c:v>
                </c:pt>
                <c:pt idx="8294">
                  <c:v>165890</c:v>
                </c:pt>
                <c:pt idx="8295">
                  <c:v>165910</c:v>
                </c:pt>
                <c:pt idx="8296">
                  <c:v>165930</c:v>
                </c:pt>
                <c:pt idx="8297">
                  <c:v>165950</c:v>
                </c:pt>
                <c:pt idx="8298">
                  <c:v>165970</c:v>
                </c:pt>
                <c:pt idx="8299">
                  <c:v>165990</c:v>
                </c:pt>
                <c:pt idx="8300">
                  <c:v>166010</c:v>
                </c:pt>
                <c:pt idx="8301">
                  <c:v>166030</c:v>
                </c:pt>
                <c:pt idx="8302">
                  <c:v>166050</c:v>
                </c:pt>
                <c:pt idx="8303">
                  <c:v>166070</c:v>
                </c:pt>
                <c:pt idx="8304">
                  <c:v>166090</c:v>
                </c:pt>
                <c:pt idx="8305">
                  <c:v>166110</c:v>
                </c:pt>
                <c:pt idx="8306">
                  <c:v>166130</c:v>
                </c:pt>
                <c:pt idx="8307">
                  <c:v>166150</c:v>
                </c:pt>
                <c:pt idx="8308">
                  <c:v>166170</c:v>
                </c:pt>
                <c:pt idx="8309">
                  <c:v>166190</c:v>
                </c:pt>
                <c:pt idx="8310">
                  <c:v>166210</c:v>
                </c:pt>
                <c:pt idx="8311">
                  <c:v>166230</c:v>
                </c:pt>
                <c:pt idx="8312">
                  <c:v>166250</c:v>
                </c:pt>
                <c:pt idx="8313">
                  <c:v>166270</c:v>
                </c:pt>
                <c:pt idx="8314">
                  <c:v>166290</c:v>
                </c:pt>
                <c:pt idx="8315">
                  <c:v>166310</c:v>
                </c:pt>
                <c:pt idx="8316">
                  <c:v>166330</c:v>
                </c:pt>
                <c:pt idx="8317">
                  <c:v>166350</c:v>
                </c:pt>
                <c:pt idx="8318">
                  <c:v>166370</c:v>
                </c:pt>
                <c:pt idx="8319">
                  <c:v>166390</c:v>
                </c:pt>
                <c:pt idx="8320">
                  <c:v>166410</c:v>
                </c:pt>
                <c:pt idx="8321">
                  <c:v>166430</c:v>
                </c:pt>
                <c:pt idx="8322">
                  <c:v>166450</c:v>
                </c:pt>
                <c:pt idx="8323">
                  <c:v>166470</c:v>
                </c:pt>
                <c:pt idx="8324">
                  <c:v>166490</c:v>
                </c:pt>
                <c:pt idx="8325">
                  <c:v>166510</c:v>
                </c:pt>
                <c:pt idx="8326">
                  <c:v>166530</c:v>
                </c:pt>
                <c:pt idx="8327">
                  <c:v>166550</c:v>
                </c:pt>
                <c:pt idx="8328">
                  <c:v>166570</c:v>
                </c:pt>
                <c:pt idx="8329">
                  <c:v>166590</c:v>
                </c:pt>
                <c:pt idx="8330">
                  <c:v>166610</c:v>
                </c:pt>
                <c:pt idx="8331">
                  <c:v>166630</c:v>
                </c:pt>
                <c:pt idx="8332">
                  <c:v>166650</c:v>
                </c:pt>
                <c:pt idx="8333">
                  <c:v>166670</c:v>
                </c:pt>
                <c:pt idx="8334">
                  <c:v>166690</c:v>
                </c:pt>
                <c:pt idx="8335">
                  <c:v>166710</c:v>
                </c:pt>
                <c:pt idx="8336">
                  <c:v>166730</c:v>
                </c:pt>
                <c:pt idx="8337">
                  <c:v>166750</c:v>
                </c:pt>
                <c:pt idx="8338">
                  <c:v>166770</c:v>
                </c:pt>
                <c:pt idx="8339">
                  <c:v>166790</c:v>
                </c:pt>
                <c:pt idx="8340">
                  <c:v>166810</c:v>
                </c:pt>
                <c:pt idx="8341">
                  <c:v>166830</c:v>
                </c:pt>
                <c:pt idx="8342">
                  <c:v>166850</c:v>
                </c:pt>
                <c:pt idx="8343">
                  <c:v>166870</c:v>
                </c:pt>
                <c:pt idx="8344">
                  <c:v>166890</c:v>
                </c:pt>
                <c:pt idx="8345">
                  <c:v>166910</c:v>
                </c:pt>
                <c:pt idx="8346">
                  <c:v>166930</c:v>
                </c:pt>
                <c:pt idx="8347">
                  <c:v>166950</c:v>
                </c:pt>
                <c:pt idx="8348">
                  <c:v>166970</c:v>
                </c:pt>
                <c:pt idx="8349">
                  <c:v>166990</c:v>
                </c:pt>
                <c:pt idx="8350">
                  <c:v>167010</c:v>
                </c:pt>
                <c:pt idx="8351">
                  <c:v>167030</c:v>
                </c:pt>
                <c:pt idx="8352">
                  <c:v>167050</c:v>
                </c:pt>
                <c:pt idx="8353">
                  <c:v>167070</c:v>
                </c:pt>
                <c:pt idx="8354">
                  <c:v>167090</c:v>
                </c:pt>
                <c:pt idx="8355">
                  <c:v>167110</c:v>
                </c:pt>
                <c:pt idx="8356">
                  <c:v>167130</c:v>
                </c:pt>
                <c:pt idx="8357">
                  <c:v>167150</c:v>
                </c:pt>
                <c:pt idx="8358">
                  <c:v>167170</c:v>
                </c:pt>
                <c:pt idx="8359">
                  <c:v>167190</c:v>
                </c:pt>
                <c:pt idx="8360">
                  <c:v>167210</c:v>
                </c:pt>
                <c:pt idx="8361">
                  <c:v>167230</c:v>
                </c:pt>
                <c:pt idx="8362">
                  <c:v>167250</c:v>
                </c:pt>
                <c:pt idx="8363">
                  <c:v>167270</c:v>
                </c:pt>
                <c:pt idx="8364">
                  <c:v>167290</c:v>
                </c:pt>
                <c:pt idx="8365">
                  <c:v>167310</c:v>
                </c:pt>
                <c:pt idx="8366">
                  <c:v>167330</c:v>
                </c:pt>
                <c:pt idx="8367">
                  <c:v>167350</c:v>
                </c:pt>
                <c:pt idx="8368">
                  <c:v>167370</c:v>
                </c:pt>
                <c:pt idx="8369">
                  <c:v>167390</c:v>
                </c:pt>
                <c:pt idx="8370">
                  <c:v>167410</c:v>
                </c:pt>
                <c:pt idx="8371">
                  <c:v>167430</c:v>
                </c:pt>
                <c:pt idx="8372">
                  <c:v>167450</c:v>
                </c:pt>
                <c:pt idx="8373">
                  <c:v>167470</c:v>
                </c:pt>
                <c:pt idx="8374">
                  <c:v>167490</c:v>
                </c:pt>
                <c:pt idx="8375">
                  <c:v>167510</c:v>
                </c:pt>
                <c:pt idx="8376">
                  <c:v>167530</c:v>
                </c:pt>
                <c:pt idx="8377">
                  <c:v>167550</c:v>
                </c:pt>
                <c:pt idx="8378">
                  <c:v>167570</c:v>
                </c:pt>
                <c:pt idx="8379">
                  <c:v>167590</c:v>
                </c:pt>
                <c:pt idx="8380">
                  <c:v>167610</c:v>
                </c:pt>
                <c:pt idx="8381">
                  <c:v>167630</c:v>
                </c:pt>
                <c:pt idx="8382">
                  <c:v>167650</c:v>
                </c:pt>
                <c:pt idx="8383">
                  <c:v>167670</c:v>
                </c:pt>
                <c:pt idx="8384">
                  <c:v>167690</c:v>
                </c:pt>
                <c:pt idx="8385">
                  <c:v>167710</c:v>
                </c:pt>
                <c:pt idx="8386">
                  <c:v>167730</c:v>
                </c:pt>
                <c:pt idx="8387">
                  <c:v>167750</c:v>
                </c:pt>
                <c:pt idx="8388">
                  <c:v>167770</c:v>
                </c:pt>
                <c:pt idx="8389">
                  <c:v>167790</c:v>
                </c:pt>
                <c:pt idx="8390">
                  <c:v>167810</c:v>
                </c:pt>
                <c:pt idx="8391">
                  <c:v>167830</c:v>
                </c:pt>
                <c:pt idx="8392">
                  <c:v>167850</c:v>
                </c:pt>
                <c:pt idx="8393">
                  <c:v>167870</c:v>
                </c:pt>
                <c:pt idx="8394">
                  <c:v>167890</c:v>
                </c:pt>
                <c:pt idx="8395">
                  <c:v>167910</c:v>
                </c:pt>
                <c:pt idx="8396">
                  <c:v>167930</c:v>
                </c:pt>
                <c:pt idx="8397">
                  <c:v>167950</c:v>
                </c:pt>
                <c:pt idx="8398">
                  <c:v>167970</c:v>
                </c:pt>
                <c:pt idx="8399">
                  <c:v>167990</c:v>
                </c:pt>
                <c:pt idx="8400">
                  <c:v>168010</c:v>
                </c:pt>
                <c:pt idx="8401">
                  <c:v>168030</c:v>
                </c:pt>
                <c:pt idx="8402">
                  <c:v>168050</c:v>
                </c:pt>
                <c:pt idx="8403">
                  <c:v>168070</c:v>
                </c:pt>
                <c:pt idx="8404">
                  <c:v>168090</c:v>
                </c:pt>
                <c:pt idx="8405">
                  <c:v>168110</c:v>
                </c:pt>
                <c:pt idx="8406">
                  <c:v>168130</c:v>
                </c:pt>
                <c:pt idx="8407">
                  <c:v>168150</c:v>
                </c:pt>
                <c:pt idx="8408">
                  <c:v>168170</c:v>
                </c:pt>
                <c:pt idx="8409">
                  <c:v>168190</c:v>
                </c:pt>
                <c:pt idx="8410">
                  <c:v>168210</c:v>
                </c:pt>
                <c:pt idx="8411">
                  <c:v>168230</c:v>
                </c:pt>
                <c:pt idx="8412">
                  <c:v>168250</c:v>
                </c:pt>
                <c:pt idx="8413">
                  <c:v>168270</c:v>
                </c:pt>
                <c:pt idx="8414">
                  <c:v>168290</c:v>
                </c:pt>
                <c:pt idx="8415">
                  <c:v>168310</c:v>
                </c:pt>
                <c:pt idx="8416">
                  <c:v>168330</c:v>
                </c:pt>
                <c:pt idx="8417">
                  <c:v>168350</c:v>
                </c:pt>
                <c:pt idx="8418">
                  <c:v>168370</c:v>
                </c:pt>
                <c:pt idx="8419">
                  <c:v>168390</c:v>
                </c:pt>
                <c:pt idx="8420">
                  <c:v>168410</c:v>
                </c:pt>
                <c:pt idx="8421">
                  <c:v>168430</c:v>
                </c:pt>
                <c:pt idx="8422">
                  <c:v>168450</c:v>
                </c:pt>
                <c:pt idx="8423">
                  <c:v>168470</c:v>
                </c:pt>
                <c:pt idx="8424">
                  <c:v>168490</c:v>
                </c:pt>
                <c:pt idx="8425">
                  <c:v>168510</c:v>
                </c:pt>
                <c:pt idx="8426">
                  <c:v>168530</c:v>
                </c:pt>
                <c:pt idx="8427">
                  <c:v>168550</c:v>
                </c:pt>
                <c:pt idx="8428">
                  <c:v>168570</c:v>
                </c:pt>
                <c:pt idx="8429">
                  <c:v>168590</c:v>
                </c:pt>
                <c:pt idx="8430">
                  <c:v>168610</c:v>
                </c:pt>
                <c:pt idx="8431">
                  <c:v>168630</c:v>
                </c:pt>
                <c:pt idx="8432">
                  <c:v>168650</c:v>
                </c:pt>
                <c:pt idx="8433">
                  <c:v>168670</c:v>
                </c:pt>
                <c:pt idx="8434">
                  <c:v>168690</c:v>
                </c:pt>
                <c:pt idx="8435">
                  <c:v>168710</c:v>
                </c:pt>
                <c:pt idx="8436">
                  <c:v>168730</c:v>
                </c:pt>
                <c:pt idx="8437">
                  <c:v>168750</c:v>
                </c:pt>
                <c:pt idx="8438">
                  <c:v>168770</c:v>
                </c:pt>
                <c:pt idx="8439">
                  <c:v>168790</c:v>
                </c:pt>
                <c:pt idx="8440">
                  <c:v>168810</c:v>
                </c:pt>
                <c:pt idx="8441">
                  <c:v>168830</c:v>
                </c:pt>
                <c:pt idx="8442">
                  <c:v>168850</c:v>
                </c:pt>
                <c:pt idx="8443">
                  <c:v>168870</c:v>
                </c:pt>
                <c:pt idx="8444">
                  <c:v>168890</c:v>
                </c:pt>
                <c:pt idx="8445">
                  <c:v>168910</c:v>
                </c:pt>
                <c:pt idx="8446">
                  <c:v>168930</c:v>
                </c:pt>
                <c:pt idx="8447">
                  <c:v>168950</c:v>
                </c:pt>
                <c:pt idx="8448">
                  <c:v>168970</c:v>
                </c:pt>
                <c:pt idx="8449">
                  <c:v>168990</c:v>
                </c:pt>
                <c:pt idx="8450">
                  <c:v>169010</c:v>
                </c:pt>
                <c:pt idx="8451">
                  <c:v>169030</c:v>
                </c:pt>
                <c:pt idx="8452">
                  <c:v>169050</c:v>
                </c:pt>
                <c:pt idx="8453">
                  <c:v>169070</c:v>
                </c:pt>
                <c:pt idx="8454">
                  <c:v>169090</c:v>
                </c:pt>
                <c:pt idx="8455">
                  <c:v>169110</c:v>
                </c:pt>
                <c:pt idx="8456">
                  <c:v>169130</c:v>
                </c:pt>
                <c:pt idx="8457">
                  <c:v>169150</c:v>
                </c:pt>
                <c:pt idx="8458">
                  <c:v>169170</c:v>
                </c:pt>
                <c:pt idx="8459">
                  <c:v>169190</c:v>
                </c:pt>
                <c:pt idx="8460">
                  <c:v>169210</c:v>
                </c:pt>
                <c:pt idx="8461">
                  <c:v>169230</c:v>
                </c:pt>
                <c:pt idx="8462">
                  <c:v>169250</c:v>
                </c:pt>
                <c:pt idx="8463">
                  <c:v>169270</c:v>
                </c:pt>
                <c:pt idx="8464">
                  <c:v>169290</c:v>
                </c:pt>
                <c:pt idx="8465">
                  <c:v>169310</c:v>
                </c:pt>
                <c:pt idx="8466">
                  <c:v>169330</c:v>
                </c:pt>
                <c:pt idx="8467">
                  <c:v>169350</c:v>
                </c:pt>
                <c:pt idx="8468">
                  <c:v>169370</c:v>
                </c:pt>
                <c:pt idx="8469">
                  <c:v>169390</c:v>
                </c:pt>
                <c:pt idx="8470">
                  <c:v>169410</c:v>
                </c:pt>
                <c:pt idx="8471">
                  <c:v>169430</c:v>
                </c:pt>
                <c:pt idx="8472">
                  <c:v>169450</c:v>
                </c:pt>
                <c:pt idx="8473">
                  <c:v>169470</c:v>
                </c:pt>
                <c:pt idx="8474">
                  <c:v>169490</c:v>
                </c:pt>
                <c:pt idx="8475">
                  <c:v>169510</c:v>
                </c:pt>
                <c:pt idx="8476">
                  <c:v>169530</c:v>
                </c:pt>
                <c:pt idx="8477">
                  <c:v>169550</c:v>
                </c:pt>
                <c:pt idx="8478">
                  <c:v>169570</c:v>
                </c:pt>
                <c:pt idx="8479">
                  <c:v>169590</c:v>
                </c:pt>
                <c:pt idx="8480">
                  <c:v>169610</c:v>
                </c:pt>
                <c:pt idx="8481">
                  <c:v>169630</c:v>
                </c:pt>
                <c:pt idx="8482">
                  <c:v>169650</c:v>
                </c:pt>
                <c:pt idx="8483">
                  <c:v>169670</c:v>
                </c:pt>
                <c:pt idx="8484">
                  <c:v>169690</c:v>
                </c:pt>
                <c:pt idx="8485">
                  <c:v>169710</c:v>
                </c:pt>
                <c:pt idx="8486">
                  <c:v>169730</c:v>
                </c:pt>
                <c:pt idx="8487">
                  <c:v>169750</c:v>
                </c:pt>
                <c:pt idx="8488">
                  <c:v>169770</c:v>
                </c:pt>
                <c:pt idx="8489">
                  <c:v>169790</c:v>
                </c:pt>
                <c:pt idx="8490">
                  <c:v>169810</c:v>
                </c:pt>
                <c:pt idx="8491">
                  <c:v>169830</c:v>
                </c:pt>
                <c:pt idx="8492">
                  <c:v>169850</c:v>
                </c:pt>
                <c:pt idx="8493">
                  <c:v>169870</c:v>
                </c:pt>
                <c:pt idx="8494">
                  <c:v>169890</c:v>
                </c:pt>
                <c:pt idx="8495">
                  <c:v>169910</c:v>
                </c:pt>
                <c:pt idx="8496">
                  <c:v>169930</c:v>
                </c:pt>
                <c:pt idx="8497">
                  <c:v>169950</c:v>
                </c:pt>
                <c:pt idx="8498">
                  <c:v>169970</c:v>
                </c:pt>
                <c:pt idx="8499">
                  <c:v>169990</c:v>
                </c:pt>
                <c:pt idx="8500">
                  <c:v>170010</c:v>
                </c:pt>
                <c:pt idx="8501">
                  <c:v>170030</c:v>
                </c:pt>
                <c:pt idx="8502">
                  <c:v>170050</c:v>
                </c:pt>
                <c:pt idx="8503">
                  <c:v>170070</c:v>
                </c:pt>
                <c:pt idx="8504">
                  <c:v>170090</c:v>
                </c:pt>
                <c:pt idx="8505">
                  <c:v>170110</c:v>
                </c:pt>
                <c:pt idx="8506">
                  <c:v>170130</c:v>
                </c:pt>
                <c:pt idx="8507">
                  <c:v>170150</c:v>
                </c:pt>
                <c:pt idx="8508">
                  <c:v>170170</c:v>
                </c:pt>
                <c:pt idx="8509">
                  <c:v>170190</c:v>
                </c:pt>
                <c:pt idx="8510">
                  <c:v>170210</c:v>
                </c:pt>
                <c:pt idx="8511">
                  <c:v>170230</c:v>
                </c:pt>
                <c:pt idx="8512">
                  <c:v>170250</c:v>
                </c:pt>
                <c:pt idx="8513">
                  <c:v>170270</c:v>
                </c:pt>
                <c:pt idx="8514">
                  <c:v>170290</c:v>
                </c:pt>
                <c:pt idx="8515">
                  <c:v>170310</c:v>
                </c:pt>
                <c:pt idx="8516">
                  <c:v>170330</c:v>
                </c:pt>
                <c:pt idx="8517">
                  <c:v>170350</c:v>
                </c:pt>
                <c:pt idx="8518">
                  <c:v>170370</c:v>
                </c:pt>
                <c:pt idx="8519">
                  <c:v>170390</c:v>
                </c:pt>
                <c:pt idx="8520">
                  <c:v>170410</c:v>
                </c:pt>
                <c:pt idx="8521">
                  <c:v>170430</c:v>
                </c:pt>
                <c:pt idx="8522">
                  <c:v>170450</c:v>
                </c:pt>
                <c:pt idx="8523">
                  <c:v>170470</c:v>
                </c:pt>
                <c:pt idx="8524">
                  <c:v>170490</c:v>
                </c:pt>
                <c:pt idx="8525">
                  <c:v>170510</c:v>
                </c:pt>
                <c:pt idx="8526">
                  <c:v>170530</c:v>
                </c:pt>
                <c:pt idx="8527">
                  <c:v>170550</c:v>
                </c:pt>
                <c:pt idx="8528">
                  <c:v>170570</c:v>
                </c:pt>
                <c:pt idx="8529">
                  <c:v>170590</c:v>
                </c:pt>
                <c:pt idx="8530">
                  <c:v>170610</c:v>
                </c:pt>
                <c:pt idx="8531">
                  <c:v>170630</c:v>
                </c:pt>
                <c:pt idx="8532">
                  <c:v>170650</c:v>
                </c:pt>
                <c:pt idx="8533">
                  <c:v>170670</c:v>
                </c:pt>
                <c:pt idx="8534">
                  <c:v>170690</c:v>
                </c:pt>
                <c:pt idx="8535">
                  <c:v>170710</c:v>
                </c:pt>
                <c:pt idx="8536">
                  <c:v>170730</c:v>
                </c:pt>
                <c:pt idx="8537">
                  <c:v>170750</c:v>
                </c:pt>
                <c:pt idx="8538">
                  <c:v>170770</c:v>
                </c:pt>
                <c:pt idx="8539">
                  <c:v>170790</c:v>
                </c:pt>
                <c:pt idx="8540">
                  <c:v>170810</c:v>
                </c:pt>
                <c:pt idx="8541">
                  <c:v>170830</c:v>
                </c:pt>
                <c:pt idx="8542">
                  <c:v>170850</c:v>
                </c:pt>
                <c:pt idx="8543">
                  <c:v>170870</c:v>
                </c:pt>
                <c:pt idx="8544">
                  <c:v>170890</c:v>
                </c:pt>
                <c:pt idx="8545">
                  <c:v>170910</c:v>
                </c:pt>
                <c:pt idx="8546">
                  <c:v>170930</c:v>
                </c:pt>
                <c:pt idx="8547">
                  <c:v>170950</c:v>
                </c:pt>
                <c:pt idx="8548">
                  <c:v>170970</c:v>
                </c:pt>
                <c:pt idx="8549">
                  <c:v>170990</c:v>
                </c:pt>
                <c:pt idx="8550">
                  <c:v>171010</c:v>
                </c:pt>
                <c:pt idx="8551">
                  <c:v>171030</c:v>
                </c:pt>
                <c:pt idx="8552">
                  <c:v>171050</c:v>
                </c:pt>
                <c:pt idx="8553">
                  <c:v>171070</c:v>
                </c:pt>
                <c:pt idx="8554">
                  <c:v>171090</c:v>
                </c:pt>
                <c:pt idx="8555">
                  <c:v>171110</c:v>
                </c:pt>
                <c:pt idx="8556">
                  <c:v>171130</c:v>
                </c:pt>
                <c:pt idx="8557">
                  <c:v>171150</c:v>
                </c:pt>
                <c:pt idx="8558">
                  <c:v>171170</c:v>
                </c:pt>
                <c:pt idx="8559">
                  <c:v>171190</c:v>
                </c:pt>
                <c:pt idx="8560">
                  <c:v>171210</c:v>
                </c:pt>
                <c:pt idx="8561">
                  <c:v>171230</c:v>
                </c:pt>
                <c:pt idx="8562">
                  <c:v>171250</c:v>
                </c:pt>
                <c:pt idx="8563">
                  <c:v>171270</c:v>
                </c:pt>
                <c:pt idx="8564">
                  <c:v>171290</c:v>
                </c:pt>
                <c:pt idx="8565">
                  <c:v>171310</c:v>
                </c:pt>
                <c:pt idx="8566">
                  <c:v>171330</c:v>
                </c:pt>
                <c:pt idx="8567">
                  <c:v>171350</c:v>
                </c:pt>
                <c:pt idx="8568">
                  <c:v>171370</c:v>
                </c:pt>
                <c:pt idx="8569">
                  <c:v>171390</c:v>
                </c:pt>
                <c:pt idx="8570">
                  <c:v>171410</c:v>
                </c:pt>
                <c:pt idx="8571">
                  <c:v>171430</c:v>
                </c:pt>
                <c:pt idx="8572">
                  <c:v>171450</c:v>
                </c:pt>
                <c:pt idx="8573">
                  <c:v>171470</c:v>
                </c:pt>
                <c:pt idx="8574">
                  <c:v>171490</c:v>
                </c:pt>
                <c:pt idx="8575">
                  <c:v>171510</c:v>
                </c:pt>
                <c:pt idx="8576">
                  <c:v>171530</c:v>
                </c:pt>
                <c:pt idx="8577">
                  <c:v>171550</c:v>
                </c:pt>
                <c:pt idx="8578">
                  <c:v>171570</c:v>
                </c:pt>
                <c:pt idx="8579">
                  <c:v>171590</c:v>
                </c:pt>
                <c:pt idx="8580">
                  <c:v>171610</c:v>
                </c:pt>
                <c:pt idx="8581">
                  <c:v>171630</c:v>
                </c:pt>
                <c:pt idx="8582">
                  <c:v>171650</c:v>
                </c:pt>
                <c:pt idx="8583">
                  <c:v>171670</c:v>
                </c:pt>
                <c:pt idx="8584">
                  <c:v>171690</c:v>
                </c:pt>
                <c:pt idx="8585">
                  <c:v>171710</c:v>
                </c:pt>
                <c:pt idx="8586">
                  <c:v>171730</c:v>
                </c:pt>
                <c:pt idx="8587">
                  <c:v>171750</c:v>
                </c:pt>
                <c:pt idx="8588">
                  <c:v>171770</c:v>
                </c:pt>
                <c:pt idx="8589">
                  <c:v>171790</c:v>
                </c:pt>
                <c:pt idx="8590">
                  <c:v>171810</c:v>
                </c:pt>
                <c:pt idx="8591">
                  <c:v>171830</c:v>
                </c:pt>
                <c:pt idx="8592">
                  <c:v>171850</c:v>
                </c:pt>
                <c:pt idx="8593">
                  <c:v>171870</c:v>
                </c:pt>
                <c:pt idx="8594">
                  <c:v>171890</c:v>
                </c:pt>
                <c:pt idx="8595">
                  <c:v>171910</c:v>
                </c:pt>
                <c:pt idx="8596">
                  <c:v>171930</c:v>
                </c:pt>
                <c:pt idx="8597">
                  <c:v>171950</c:v>
                </c:pt>
                <c:pt idx="8598">
                  <c:v>171970</c:v>
                </c:pt>
                <c:pt idx="8599">
                  <c:v>171990</c:v>
                </c:pt>
                <c:pt idx="8600">
                  <c:v>172010</c:v>
                </c:pt>
                <c:pt idx="8601">
                  <c:v>172030</c:v>
                </c:pt>
                <c:pt idx="8602">
                  <c:v>172050</c:v>
                </c:pt>
                <c:pt idx="8603">
                  <c:v>172070</c:v>
                </c:pt>
                <c:pt idx="8604">
                  <c:v>172090</c:v>
                </c:pt>
                <c:pt idx="8605">
                  <c:v>172110</c:v>
                </c:pt>
                <c:pt idx="8606">
                  <c:v>172130</c:v>
                </c:pt>
                <c:pt idx="8607">
                  <c:v>172150</c:v>
                </c:pt>
                <c:pt idx="8608">
                  <c:v>172170</c:v>
                </c:pt>
                <c:pt idx="8609">
                  <c:v>172190</c:v>
                </c:pt>
                <c:pt idx="8610">
                  <c:v>172210</c:v>
                </c:pt>
                <c:pt idx="8611">
                  <c:v>172230</c:v>
                </c:pt>
                <c:pt idx="8612">
                  <c:v>172250</c:v>
                </c:pt>
                <c:pt idx="8613">
                  <c:v>172270</c:v>
                </c:pt>
                <c:pt idx="8614">
                  <c:v>172290</c:v>
                </c:pt>
                <c:pt idx="8615">
                  <c:v>172310</c:v>
                </c:pt>
                <c:pt idx="8616">
                  <c:v>172330</c:v>
                </c:pt>
                <c:pt idx="8617">
                  <c:v>172350</c:v>
                </c:pt>
                <c:pt idx="8618">
                  <c:v>172370</c:v>
                </c:pt>
                <c:pt idx="8619">
                  <c:v>172390</c:v>
                </c:pt>
                <c:pt idx="8620">
                  <c:v>172410</c:v>
                </c:pt>
                <c:pt idx="8621">
                  <c:v>172430</c:v>
                </c:pt>
                <c:pt idx="8622">
                  <c:v>172450</c:v>
                </c:pt>
                <c:pt idx="8623">
                  <c:v>172470</c:v>
                </c:pt>
                <c:pt idx="8624">
                  <c:v>172490</c:v>
                </c:pt>
                <c:pt idx="8625">
                  <c:v>172510</c:v>
                </c:pt>
                <c:pt idx="8626">
                  <c:v>172530</c:v>
                </c:pt>
                <c:pt idx="8627">
                  <c:v>172550</c:v>
                </c:pt>
                <c:pt idx="8628">
                  <c:v>172570</c:v>
                </c:pt>
                <c:pt idx="8629">
                  <c:v>172590</c:v>
                </c:pt>
                <c:pt idx="8630">
                  <c:v>172610</c:v>
                </c:pt>
                <c:pt idx="8631">
                  <c:v>172630</c:v>
                </c:pt>
                <c:pt idx="8632">
                  <c:v>172650</c:v>
                </c:pt>
                <c:pt idx="8633">
                  <c:v>172670</c:v>
                </c:pt>
                <c:pt idx="8634">
                  <c:v>172690</c:v>
                </c:pt>
                <c:pt idx="8635">
                  <c:v>172710</c:v>
                </c:pt>
                <c:pt idx="8636">
                  <c:v>172730</c:v>
                </c:pt>
                <c:pt idx="8637">
                  <c:v>172750</c:v>
                </c:pt>
                <c:pt idx="8638">
                  <c:v>172770</c:v>
                </c:pt>
                <c:pt idx="8639">
                  <c:v>172790</c:v>
                </c:pt>
                <c:pt idx="8640">
                  <c:v>172810</c:v>
                </c:pt>
                <c:pt idx="8641">
                  <c:v>172830</c:v>
                </c:pt>
                <c:pt idx="8642">
                  <c:v>172850</c:v>
                </c:pt>
                <c:pt idx="8643">
                  <c:v>172870</c:v>
                </c:pt>
                <c:pt idx="8644">
                  <c:v>172890</c:v>
                </c:pt>
                <c:pt idx="8645">
                  <c:v>172910</c:v>
                </c:pt>
                <c:pt idx="8646">
                  <c:v>172930</c:v>
                </c:pt>
                <c:pt idx="8647">
                  <c:v>172950</c:v>
                </c:pt>
                <c:pt idx="8648">
                  <c:v>172970</c:v>
                </c:pt>
                <c:pt idx="8649">
                  <c:v>172990</c:v>
                </c:pt>
                <c:pt idx="8650">
                  <c:v>173010</c:v>
                </c:pt>
                <c:pt idx="8651">
                  <c:v>173030</c:v>
                </c:pt>
                <c:pt idx="8652">
                  <c:v>173050</c:v>
                </c:pt>
                <c:pt idx="8653">
                  <c:v>173070</c:v>
                </c:pt>
                <c:pt idx="8654">
                  <c:v>173090</c:v>
                </c:pt>
                <c:pt idx="8655">
                  <c:v>173110</c:v>
                </c:pt>
                <c:pt idx="8656">
                  <c:v>173130</c:v>
                </c:pt>
                <c:pt idx="8657">
                  <c:v>173150</c:v>
                </c:pt>
                <c:pt idx="8658">
                  <c:v>173170</c:v>
                </c:pt>
                <c:pt idx="8659">
                  <c:v>173190</c:v>
                </c:pt>
                <c:pt idx="8660">
                  <c:v>173210</c:v>
                </c:pt>
                <c:pt idx="8661">
                  <c:v>173230</c:v>
                </c:pt>
                <c:pt idx="8662">
                  <c:v>173250</c:v>
                </c:pt>
                <c:pt idx="8663">
                  <c:v>173270</c:v>
                </c:pt>
                <c:pt idx="8664">
                  <c:v>173290</c:v>
                </c:pt>
                <c:pt idx="8665">
                  <c:v>173310</c:v>
                </c:pt>
                <c:pt idx="8666">
                  <c:v>173330</c:v>
                </c:pt>
                <c:pt idx="8667">
                  <c:v>173350</c:v>
                </c:pt>
                <c:pt idx="8668">
                  <c:v>173370</c:v>
                </c:pt>
                <c:pt idx="8669">
                  <c:v>173390</c:v>
                </c:pt>
                <c:pt idx="8670">
                  <c:v>173410</c:v>
                </c:pt>
                <c:pt idx="8671">
                  <c:v>173430</c:v>
                </c:pt>
                <c:pt idx="8672">
                  <c:v>173450</c:v>
                </c:pt>
                <c:pt idx="8673">
                  <c:v>173470</c:v>
                </c:pt>
                <c:pt idx="8674">
                  <c:v>173490</c:v>
                </c:pt>
                <c:pt idx="8675">
                  <c:v>173510</c:v>
                </c:pt>
                <c:pt idx="8676">
                  <c:v>173530</c:v>
                </c:pt>
                <c:pt idx="8677">
                  <c:v>173550</c:v>
                </c:pt>
                <c:pt idx="8678">
                  <c:v>173570</c:v>
                </c:pt>
                <c:pt idx="8679">
                  <c:v>173590</c:v>
                </c:pt>
                <c:pt idx="8680">
                  <c:v>173610</c:v>
                </c:pt>
                <c:pt idx="8681">
                  <c:v>173630</c:v>
                </c:pt>
                <c:pt idx="8682">
                  <c:v>173650</c:v>
                </c:pt>
                <c:pt idx="8683">
                  <c:v>173670</c:v>
                </c:pt>
                <c:pt idx="8684">
                  <c:v>173690</c:v>
                </c:pt>
                <c:pt idx="8685">
                  <c:v>173710</c:v>
                </c:pt>
                <c:pt idx="8686">
                  <c:v>173730</c:v>
                </c:pt>
                <c:pt idx="8687">
                  <c:v>173750</c:v>
                </c:pt>
                <c:pt idx="8688">
                  <c:v>173770</c:v>
                </c:pt>
                <c:pt idx="8689">
                  <c:v>173790</c:v>
                </c:pt>
                <c:pt idx="8690">
                  <c:v>173810</c:v>
                </c:pt>
                <c:pt idx="8691">
                  <c:v>173830</c:v>
                </c:pt>
                <c:pt idx="8692">
                  <c:v>173850</c:v>
                </c:pt>
                <c:pt idx="8693">
                  <c:v>173870</c:v>
                </c:pt>
                <c:pt idx="8694">
                  <c:v>173890</c:v>
                </c:pt>
                <c:pt idx="8695">
                  <c:v>173910</c:v>
                </c:pt>
                <c:pt idx="8696">
                  <c:v>173930</c:v>
                </c:pt>
                <c:pt idx="8697">
                  <c:v>173950</c:v>
                </c:pt>
                <c:pt idx="8698">
                  <c:v>173970</c:v>
                </c:pt>
                <c:pt idx="8699">
                  <c:v>173990</c:v>
                </c:pt>
                <c:pt idx="8700">
                  <c:v>174010</c:v>
                </c:pt>
                <c:pt idx="8701">
                  <c:v>174030</c:v>
                </c:pt>
                <c:pt idx="8702">
                  <c:v>174050</c:v>
                </c:pt>
                <c:pt idx="8703">
                  <c:v>174070</c:v>
                </c:pt>
                <c:pt idx="8704">
                  <c:v>174090</c:v>
                </c:pt>
                <c:pt idx="8705">
                  <c:v>174110</c:v>
                </c:pt>
                <c:pt idx="8706">
                  <c:v>174130</c:v>
                </c:pt>
                <c:pt idx="8707">
                  <c:v>174150</c:v>
                </c:pt>
                <c:pt idx="8708">
                  <c:v>174170</c:v>
                </c:pt>
                <c:pt idx="8709">
                  <c:v>174190</c:v>
                </c:pt>
                <c:pt idx="8710">
                  <c:v>174210</c:v>
                </c:pt>
                <c:pt idx="8711">
                  <c:v>174230</c:v>
                </c:pt>
                <c:pt idx="8712">
                  <c:v>174250</c:v>
                </c:pt>
                <c:pt idx="8713">
                  <c:v>174270</c:v>
                </c:pt>
                <c:pt idx="8714">
                  <c:v>174290</c:v>
                </c:pt>
                <c:pt idx="8715">
                  <c:v>174310</c:v>
                </c:pt>
                <c:pt idx="8716">
                  <c:v>174330</c:v>
                </c:pt>
                <c:pt idx="8717">
                  <c:v>174350</c:v>
                </c:pt>
                <c:pt idx="8718">
                  <c:v>174370</c:v>
                </c:pt>
                <c:pt idx="8719">
                  <c:v>174390</c:v>
                </c:pt>
                <c:pt idx="8720">
                  <c:v>174410</c:v>
                </c:pt>
                <c:pt idx="8721">
                  <c:v>174430</c:v>
                </c:pt>
                <c:pt idx="8722">
                  <c:v>174450</c:v>
                </c:pt>
                <c:pt idx="8723">
                  <c:v>174470</c:v>
                </c:pt>
                <c:pt idx="8724">
                  <c:v>174490</c:v>
                </c:pt>
                <c:pt idx="8725">
                  <c:v>174510</c:v>
                </c:pt>
                <c:pt idx="8726">
                  <c:v>174530</c:v>
                </c:pt>
                <c:pt idx="8727">
                  <c:v>174550</c:v>
                </c:pt>
                <c:pt idx="8728">
                  <c:v>174570</c:v>
                </c:pt>
                <c:pt idx="8729">
                  <c:v>174590</c:v>
                </c:pt>
                <c:pt idx="8730">
                  <c:v>174610</c:v>
                </c:pt>
                <c:pt idx="8731">
                  <c:v>174630</c:v>
                </c:pt>
                <c:pt idx="8732">
                  <c:v>174650</c:v>
                </c:pt>
                <c:pt idx="8733">
                  <c:v>174670</c:v>
                </c:pt>
                <c:pt idx="8734">
                  <c:v>174690</c:v>
                </c:pt>
                <c:pt idx="8735">
                  <c:v>174710</c:v>
                </c:pt>
                <c:pt idx="8736">
                  <c:v>174730</c:v>
                </c:pt>
                <c:pt idx="8737">
                  <c:v>174750</c:v>
                </c:pt>
                <c:pt idx="8738">
                  <c:v>174770</c:v>
                </c:pt>
                <c:pt idx="8739">
                  <c:v>174790</c:v>
                </c:pt>
                <c:pt idx="8740">
                  <c:v>174810</c:v>
                </c:pt>
                <c:pt idx="8741">
                  <c:v>174830</c:v>
                </c:pt>
                <c:pt idx="8742">
                  <c:v>174850</c:v>
                </c:pt>
                <c:pt idx="8743">
                  <c:v>174870</c:v>
                </c:pt>
                <c:pt idx="8744">
                  <c:v>174890</c:v>
                </c:pt>
                <c:pt idx="8745">
                  <c:v>174910</c:v>
                </c:pt>
                <c:pt idx="8746">
                  <c:v>174930</c:v>
                </c:pt>
                <c:pt idx="8747">
                  <c:v>174950</c:v>
                </c:pt>
                <c:pt idx="8748">
                  <c:v>174970</c:v>
                </c:pt>
                <c:pt idx="8749">
                  <c:v>174990</c:v>
                </c:pt>
                <c:pt idx="8750">
                  <c:v>175010</c:v>
                </c:pt>
                <c:pt idx="8751">
                  <c:v>175030</c:v>
                </c:pt>
                <c:pt idx="8752">
                  <c:v>175050</c:v>
                </c:pt>
                <c:pt idx="8753">
                  <c:v>175070</c:v>
                </c:pt>
                <c:pt idx="8754">
                  <c:v>175090</c:v>
                </c:pt>
                <c:pt idx="8755">
                  <c:v>175110</c:v>
                </c:pt>
                <c:pt idx="8756">
                  <c:v>175130</c:v>
                </c:pt>
                <c:pt idx="8757">
                  <c:v>175150</c:v>
                </c:pt>
                <c:pt idx="8758">
                  <c:v>175170</c:v>
                </c:pt>
                <c:pt idx="8759">
                  <c:v>175190</c:v>
                </c:pt>
                <c:pt idx="8760">
                  <c:v>175210</c:v>
                </c:pt>
                <c:pt idx="8761">
                  <c:v>175230</c:v>
                </c:pt>
                <c:pt idx="8762">
                  <c:v>175250</c:v>
                </c:pt>
                <c:pt idx="8763">
                  <c:v>175270</c:v>
                </c:pt>
                <c:pt idx="8764">
                  <c:v>175290</c:v>
                </c:pt>
                <c:pt idx="8765">
                  <c:v>175310</c:v>
                </c:pt>
                <c:pt idx="8766">
                  <c:v>175330</c:v>
                </c:pt>
                <c:pt idx="8767">
                  <c:v>175350</c:v>
                </c:pt>
                <c:pt idx="8768">
                  <c:v>175370</c:v>
                </c:pt>
                <c:pt idx="8769">
                  <c:v>175390</c:v>
                </c:pt>
                <c:pt idx="8770">
                  <c:v>175410</c:v>
                </c:pt>
                <c:pt idx="8771">
                  <c:v>175430</c:v>
                </c:pt>
                <c:pt idx="8772">
                  <c:v>175450</c:v>
                </c:pt>
                <c:pt idx="8773">
                  <c:v>175470</c:v>
                </c:pt>
                <c:pt idx="8774">
                  <c:v>175490</c:v>
                </c:pt>
                <c:pt idx="8775">
                  <c:v>175510</c:v>
                </c:pt>
                <c:pt idx="8776">
                  <c:v>175530</c:v>
                </c:pt>
                <c:pt idx="8777">
                  <c:v>175550</c:v>
                </c:pt>
                <c:pt idx="8778">
                  <c:v>175570</c:v>
                </c:pt>
                <c:pt idx="8779">
                  <c:v>175590</c:v>
                </c:pt>
                <c:pt idx="8780">
                  <c:v>175610</c:v>
                </c:pt>
                <c:pt idx="8781">
                  <c:v>175630</c:v>
                </c:pt>
                <c:pt idx="8782">
                  <c:v>175650</c:v>
                </c:pt>
                <c:pt idx="8783">
                  <c:v>175670</c:v>
                </c:pt>
                <c:pt idx="8784">
                  <c:v>175690</c:v>
                </c:pt>
                <c:pt idx="8785">
                  <c:v>175710</c:v>
                </c:pt>
                <c:pt idx="8786">
                  <c:v>175730</c:v>
                </c:pt>
                <c:pt idx="8787">
                  <c:v>175750</c:v>
                </c:pt>
                <c:pt idx="8788">
                  <c:v>175770</c:v>
                </c:pt>
                <c:pt idx="8789">
                  <c:v>175790</c:v>
                </c:pt>
                <c:pt idx="8790">
                  <c:v>175810</c:v>
                </c:pt>
                <c:pt idx="8791">
                  <c:v>175830</c:v>
                </c:pt>
                <c:pt idx="8792">
                  <c:v>175850</c:v>
                </c:pt>
                <c:pt idx="8793">
                  <c:v>175870</c:v>
                </c:pt>
                <c:pt idx="8794">
                  <c:v>175890</c:v>
                </c:pt>
                <c:pt idx="8795">
                  <c:v>175910</c:v>
                </c:pt>
                <c:pt idx="8796">
                  <c:v>175930</c:v>
                </c:pt>
                <c:pt idx="8797">
                  <c:v>175950</c:v>
                </c:pt>
                <c:pt idx="8798">
                  <c:v>175970</c:v>
                </c:pt>
                <c:pt idx="8799">
                  <c:v>175990</c:v>
                </c:pt>
                <c:pt idx="8800">
                  <c:v>176010</c:v>
                </c:pt>
                <c:pt idx="8801">
                  <c:v>176030</c:v>
                </c:pt>
                <c:pt idx="8802">
                  <c:v>176050</c:v>
                </c:pt>
                <c:pt idx="8803">
                  <c:v>176070</c:v>
                </c:pt>
                <c:pt idx="8804">
                  <c:v>176090</c:v>
                </c:pt>
                <c:pt idx="8805">
                  <c:v>176110</c:v>
                </c:pt>
                <c:pt idx="8806">
                  <c:v>176130</c:v>
                </c:pt>
                <c:pt idx="8807">
                  <c:v>176150</c:v>
                </c:pt>
                <c:pt idx="8808">
                  <c:v>176170</c:v>
                </c:pt>
                <c:pt idx="8809">
                  <c:v>176190</c:v>
                </c:pt>
                <c:pt idx="8810">
                  <c:v>176210</c:v>
                </c:pt>
                <c:pt idx="8811">
                  <c:v>176230</c:v>
                </c:pt>
                <c:pt idx="8812">
                  <c:v>176250</c:v>
                </c:pt>
                <c:pt idx="8813">
                  <c:v>176270</c:v>
                </c:pt>
                <c:pt idx="8814">
                  <c:v>176290</c:v>
                </c:pt>
                <c:pt idx="8815">
                  <c:v>176310</c:v>
                </c:pt>
                <c:pt idx="8816">
                  <c:v>176330</c:v>
                </c:pt>
                <c:pt idx="8817">
                  <c:v>176350</c:v>
                </c:pt>
                <c:pt idx="8818">
                  <c:v>176370</c:v>
                </c:pt>
                <c:pt idx="8819">
                  <c:v>176390</c:v>
                </c:pt>
                <c:pt idx="8820">
                  <c:v>176410</c:v>
                </c:pt>
                <c:pt idx="8821">
                  <c:v>176430</c:v>
                </c:pt>
                <c:pt idx="8822">
                  <c:v>176450</c:v>
                </c:pt>
                <c:pt idx="8823">
                  <c:v>176470</c:v>
                </c:pt>
                <c:pt idx="8824">
                  <c:v>176490</c:v>
                </c:pt>
                <c:pt idx="8825">
                  <c:v>176510</c:v>
                </c:pt>
                <c:pt idx="8826">
                  <c:v>176530</c:v>
                </c:pt>
                <c:pt idx="8827">
                  <c:v>176550</c:v>
                </c:pt>
                <c:pt idx="8828">
                  <c:v>176570</c:v>
                </c:pt>
                <c:pt idx="8829">
                  <c:v>176590</c:v>
                </c:pt>
                <c:pt idx="8830">
                  <c:v>176610</c:v>
                </c:pt>
                <c:pt idx="8831">
                  <c:v>176630</c:v>
                </c:pt>
                <c:pt idx="8832">
                  <c:v>176650</c:v>
                </c:pt>
                <c:pt idx="8833">
                  <c:v>176670</c:v>
                </c:pt>
                <c:pt idx="8834">
                  <c:v>176690</c:v>
                </c:pt>
                <c:pt idx="8835">
                  <c:v>176710</c:v>
                </c:pt>
                <c:pt idx="8836">
                  <c:v>176730</c:v>
                </c:pt>
                <c:pt idx="8837">
                  <c:v>176750</c:v>
                </c:pt>
                <c:pt idx="8838">
                  <c:v>176770</c:v>
                </c:pt>
                <c:pt idx="8839">
                  <c:v>176790</c:v>
                </c:pt>
                <c:pt idx="8840">
                  <c:v>176810</c:v>
                </c:pt>
                <c:pt idx="8841">
                  <c:v>176830</c:v>
                </c:pt>
                <c:pt idx="8842">
                  <c:v>176850</c:v>
                </c:pt>
                <c:pt idx="8843">
                  <c:v>176870</c:v>
                </c:pt>
                <c:pt idx="8844">
                  <c:v>176890</c:v>
                </c:pt>
                <c:pt idx="8845">
                  <c:v>176910</c:v>
                </c:pt>
                <c:pt idx="8846">
                  <c:v>176930</c:v>
                </c:pt>
                <c:pt idx="8847">
                  <c:v>176950</c:v>
                </c:pt>
                <c:pt idx="8848">
                  <c:v>176970</c:v>
                </c:pt>
                <c:pt idx="8849">
                  <c:v>176990</c:v>
                </c:pt>
                <c:pt idx="8850">
                  <c:v>177010</c:v>
                </c:pt>
                <c:pt idx="8851">
                  <c:v>177030</c:v>
                </c:pt>
                <c:pt idx="8852">
                  <c:v>177050</c:v>
                </c:pt>
                <c:pt idx="8853">
                  <c:v>177070</c:v>
                </c:pt>
                <c:pt idx="8854">
                  <c:v>177090</c:v>
                </c:pt>
                <c:pt idx="8855">
                  <c:v>177110</c:v>
                </c:pt>
                <c:pt idx="8856">
                  <c:v>177130</c:v>
                </c:pt>
                <c:pt idx="8857">
                  <c:v>177150</c:v>
                </c:pt>
                <c:pt idx="8858">
                  <c:v>177170</c:v>
                </c:pt>
                <c:pt idx="8859">
                  <c:v>177190</c:v>
                </c:pt>
                <c:pt idx="8860">
                  <c:v>177210</c:v>
                </c:pt>
                <c:pt idx="8861">
                  <c:v>177230</c:v>
                </c:pt>
                <c:pt idx="8862">
                  <c:v>177250</c:v>
                </c:pt>
                <c:pt idx="8863">
                  <c:v>177270</c:v>
                </c:pt>
                <c:pt idx="8864">
                  <c:v>177290</c:v>
                </c:pt>
                <c:pt idx="8865">
                  <c:v>177310</c:v>
                </c:pt>
                <c:pt idx="8866">
                  <c:v>177330</c:v>
                </c:pt>
                <c:pt idx="8867">
                  <c:v>177350</c:v>
                </c:pt>
                <c:pt idx="8868">
                  <c:v>177370</c:v>
                </c:pt>
                <c:pt idx="8869">
                  <c:v>177390</c:v>
                </c:pt>
                <c:pt idx="8870">
                  <c:v>177410</c:v>
                </c:pt>
                <c:pt idx="8871">
                  <c:v>177430</c:v>
                </c:pt>
                <c:pt idx="8872">
                  <c:v>177450</c:v>
                </c:pt>
                <c:pt idx="8873">
                  <c:v>177470</c:v>
                </c:pt>
                <c:pt idx="8874">
                  <c:v>177490</c:v>
                </c:pt>
                <c:pt idx="8875">
                  <c:v>177510</c:v>
                </c:pt>
                <c:pt idx="8876">
                  <c:v>177530</c:v>
                </c:pt>
                <c:pt idx="8877">
                  <c:v>177550</c:v>
                </c:pt>
                <c:pt idx="8878">
                  <c:v>177570</c:v>
                </c:pt>
                <c:pt idx="8879">
                  <c:v>177590</c:v>
                </c:pt>
                <c:pt idx="8880">
                  <c:v>177610</c:v>
                </c:pt>
                <c:pt idx="8881">
                  <c:v>177630</c:v>
                </c:pt>
                <c:pt idx="8882">
                  <c:v>177650</c:v>
                </c:pt>
                <c:pt idx="8883">
                  <c:v>177670</c:v>
                </c:pt>
                <c:pt idx="8884">
                  <c:v>177690</c:v>
                </c:pt>
                <c:pt idx="8885">
                  <c:v>177710</c:v>
                </c:pt>
                <c:pt idx="8886">
                  <c:v>177730</c:v>
                </c:pt>
                <c:pt idx="8887">
                  <c:v>177750</c:v>
                </c:pt>
                <c:pt idx="8888">
                  <c:v>177770</c:v>
                </c:pt>
                <c:pt idx="8889">
                  <c:v>177790</c:v>
                </c:pt>
                <c:pt idx="8890">
                  <c:v>177810</c:v>
                </c:pt>
                <c:pt idx="8891">
                  <c:v>177830</c:v>
                </c:pt>
                <c:pt idx="8892">
                  <c:v>177850</c:v>
                </c:pt>
                <c:pt idx="8893">
                  <c:v>177870</c:v>
                </c:pt>
                <c:pt idx="8894">
                  <c:v>177890</c:v>
                </c:pt>
                <c:pt idx="8895">
                  <c:v>177910</c:v>
                </c:pt>
                <c:pt idx="8896">
                  <c:v>177930</c:v>
                </c:pt>
                <c:pt idx="8897">
                  <c:v>177950</c:v>
                </c:pt>
                <c:pt idx="8898">
                  <c:v>177970</c:v>
                </c:pt>
                <c:pt idx="8899">
                  <c:v>177990</c:v>
                </c:pt>
                <c:pt idx="8900">
                  <c:v>178010</c:v>
                </c:pt>
                <c:pt idx="8901">
                  <c:v>178030</c:v>
                </c:pt>
                <c:pt idx="8902">
                  <c:v>178050</c:v>
                </c:pt>
                <c:pt idx="8903">
                  <c:v>178070</c:v>
                </c:pt>
                <c:pt idx="8904">
                  <c:v>178090</c:v>
                </c:pt>
                <c:pt idx="8905">
                  <c:v>178110</c:v>
                </c:pt>
                <c:pt idx="8906">
                  <c:v>178130</c:v>
                </c:pt>
                <c:pt idx="8907">
                  <c:v>178150</c:v>
                </c:pt>
                <c:pt idx="8908">
                  <c:v>178170</c:v>
                </c:pt>
                <c:pt idx="8909">
                  <c:v>178190</c:v>
                </c:pt>
                <c:pt idx="8910">
                  <c:v>178210</c:v>
                </c:pt>
                <c:pt idx="8911">
                  <c:v>178230</c:v>
                </c:pt>
                <c:pt idx="8912">
                  <c:v>178250</c:v>
                </c:pt>
                <c:pt idx="8913">
                  <c:v>178270</c:v>
                </c:pt>
                <c:pt idx="8914">
                  <c:v>178290</c:v>
                </c:pt>
                <c:pt idx="8915">
                  <c:v>178310</c:v>
                </c:pt>
                <c:pt idx="8916">
                  <c:v>178330</c:v>
                </c:pt>
                <c:pt idx="8917">
                  <c:v>178350</c:v>
                </c:pt>
                <c:pt idx="8918">
                  <c:v>178370</c:v>
                </c:pt>
                <c:pt idx="8919">
                  <c:v>178390</c:v>
                </c:pt>
                <c:pt idx="8920">
                  <c:v>178410</c:v>
                </c:pt>
                <c:pt idx="8921">
                  <c:v>178430</c:v>
                </c:pt>
                <c:pt idx="8922">
                  <c:v>178450</c:v>
                </c:pt>
                <c:pt idx="8923">
                  <c:v>178470</c:v>
                </c:pt>
                <c:pt idx="8924">
                  <c:v>178490</c:v>
                </c:pt>
                <c:pt idx="8925">
                  <c:v>178510</c:v>
                </c:pt>
                <c:pt idx="8926">
                  <c:v>178530</c:v>
                </c:pt>
                <c:pt idx="8927">
                  <c:v>178550</c:v>
                </c:pt>
                <c:pt idx="8928">
                  <c:v>178570</c:v>
                </c:pt>
                <c:pt idx="8929">
                  <c:v>178590</c:v>
                </c:pt>
                <c:pt idx="8930">
                  <c:v>178610</c:v>
                </c:pt>
                <c:pt idx="8931">
                  <c:v>178630</c:v>
                </c:pt>
                <c:pt idx="8932">
                  <c:v>178650</c:v>
                </c:pt>
                <c:pt idx="8933">
                  <c:v>178670</c:v>
                </c:pt>
                <c:pt idx="8934">
                  <c:v>178690</c:v>
                </c:pt>
                <c:pt idx="8935">
                  <c:v>178710</c:v>
                </c:pt>
                <c:pt idx="8936">
                  <c:v>178730</c:v>
                </c:pt>
                <c:pt idx="8937">
                  <c:v>178750</c:v>
                </c:pt>
                <c:pt idx="8938">
                  <c:v>178770</c:v>
                </c:pt>
                <c:pt idx="8939">
                  <c:v>178790</c:v>
                </c:pt>
                <c:pt idx="8940">
                  <c:v>178810</c:v>
                </c:pt>
                <c:pt idx="8941">
                  <c:v>178830</c:v>
                </c:pt>
                <c:pt idx="8942">
                  <c:v>178850</c:v>
                </c:pt>
                <c:pt idx="8943">
                  <c:v>178870</c:v>
                </c:pt>
                <c:pt idx="8944">
                  <c:v>178890</c:v>
                </c:pt>
                <c:pt idx="8945">
                  <c:v>178910</c:v>
                </c:pt>
                <c:pt idx="8946">
                  <c:v>178930</c:v>
                </c:pt>
                <c:pt idx="8947">
                  <c:v>178950</c:v>
                </c:pt>
                <c:pt idx="8948">
                  <c:v>178970</c:v>
                </c:pt>
                <c:pt idx="8949">
                  <c:v>178990</c:v>
                </c:pt>
                <c:pt idx="8950">
                  <c:v>179010</c:v>
                </c:pt>
                <c:pt idx="8951">
                  <c:v>179030</c:v>
                </c:pt>
                <c:pt idx="8952">
                  <c:v>179050</c:v>
                </c:pt>
                <c:pt idx="8953">
                  <c:v>179070</c:v>
                </c:pt>
                <c:pt idx="8954">
                  <c:v>179090</c:v>
                </c:pt>
                <c:pt idx="8955">
                  <c:v>179110</c:v>
                </c:pt>
                <c:pt idx="8956">
                  <c:v>179130</c:v>
                </c:pt>
                <c:pt idx="8957">
                  <c:v>179150</c:v>
                </c:pt>
                <c:pt idx="8958">
                  <c:v>179170</c:v>
                </c:pt>
                <c:pt idx="8959">
                  <c:v>179190</c:v>
                </c:pt>
                <c:pt idx="8960">
                  <c:v>179210</c:v>
                </c:pt>
                <c:pt idx="8961">
                  <c:v>179230</c:v>
                </c:pt>
                <c:pt idx="8962">
                  <c:v>179250</c:v>
                </c:pt>
                <c:pt idx="8963">
                  <c:v>179270</c:v>
                </c:pt>
                <c:pt idx="8964">
                  <c:v>179290</c:v>
                </c:pt>
                <c:pt idx="8965">
                  <c:v>179310</c:v>
                </c:pt>
                <c:pt idx="8966">
                  <c:v>179330</c:v>
                </c:pt>
                <c:pt idx="8967">
                  <c:v>179350</c:v>
                </c:pt>
                <c:pt idx="8968">
                  <c:v>179370</c:v>
                </c:pt>
                <c:pt idx="8969">
                  <c:v>179390</c:v>
                </c:pt>
                <c:pt idx="8970">
                  <c:v>179410</c:v>
                </c:pt>
                <c:pt idx="8971">
                  <c:v>179430</c:v>
                </c:pt>
                <c:pt idx="8972">
                  <c:v>179450</c:v>
                </c:pt>
                <c:pt idx="8973">
                  <c:v>179470</c:v>
                </c:pt>
                <c:pt idx="8974">
                  <c:v>179490</c:v>
                </c:pt>
                <c:pt idx="8975">
                  <c:v>179510</c:v>
                </c:pt>
                <c:pt idx="8976">
                  <c:v>179530</c:v>
                </c:pt>
                <c:pt idx="8977">
                  <c:v>179550</c:v>
                </c:pt>
                <c:pt idx="8978">
                  <c:v>179570</c:v>
                </c:pt>
                <c:pt idx="8979">
                  <c:v>179590</c:v>
                </c:pt>
                <c:pt idx="8980">
                  <c:v>179610</c:v>
                </c:pt>
                <c:pt idx="8981">
                  <c:v>179630</c:v>
                </c:pt>
                <c:pt idx="8982">
                  <c:v>179650</c:v>
                </c:pt>
                <c:pt idx="8983">
                  <c:v>179670</c:v>
                </c:pt>
                <c:pt idx="8984">
                  <c:v>179690</c:v>
                </c:pt>
                <c:pt idx="8985">
                  <c:v>179710</c:v>
                </c:pt>
                <c:pt idx="8986">
                  <c:v>179730</c:v>
                </c:pt>
                <c:pt idx="8987">
                  <c:v>179750</c:v>
                </c:pt>
                <c:pt idx="8988">
                  <c:v>179770</c:v>
                </c:pt>
                <c:pt idx="8989">
                  <c:v>179790</c:v>
                </c:pt>
                <c:pt idx="8990">
                  <c:v>179810</c:v>
                </c:pt>
                <c:pt idx="8991">
                  <c:v>179830</c:v>
                </c:pt>
                <c:pt idx="8992">
                  <c:v>179850</c:v>
                </c:pt>
                <c:pt idx="8993">
                  <c:v>179870</c:v>
                </c:pt>
                <c:pt idx="8994">
                  <c:v>179890</c:v>
                </c:pt>
                <c:pt idx="8995">
                  <c:v>179910</c:v>
                </c:pt>
                <c:pt idx="8996">
                  <c:v>179930</c:v>
                </c:pt>
                <c:pt idx="8997">
                  <c:v>179950</c:v>
                </c:pt>
                <c:pt idx="8998">
                  <c:v>179970</c:v>
                </c:pt>
                <c:pt idx="8999">
                  <c:v>179990</c:v>
                </c:pt>
                <c:pt idx="9000">
                  <c:v>180010</c:v>
                </c:pt>
                <c:pt idx="9001">
                  <c:v>180030</c:v>
                </c:pt>
                <c:pt idx="9002">
                  <c:v>180050</c:v>
                </c:pt>
                <c:pt idx="9003">
                  <c:v>180070</c:v>
                </c:pt>
                <c:pt idx="9004">
                  <c:v>180090</c:v>
                </c:pt>
                <c:pt idx="9005">
                  <c:v>180110</c:v>
                </c:pt>
                <c:pt idx="9006">
                  <c:v>180130</c:v>
                </c:pt>
                <c:pt idx="9007">
                  <c:v>180150</c:v>
                </c:pt>
                <c:pt idx="9008">
                  <c:v>180170</c:v>
                </c:pt>
                <c:pt idx="9009">
                  <c:v>180190</c:v>
                </c:pt>
                <c:pt idx="9010">
                  <c:v>180210</c:v>
                </c:pt>
                <c:pt idx="9011">
                  <c:v>180230</c:v>
                </c:pt>
                <c:pt idx="9012">
                  <c:v>180250</c:v>
                </c:pt>
                <c:pt idx="9013">
                  <c:v>180270</c:v>
                </c:pt>
                <c:pt idx="9014">
                  <c:v>180290</c:v>
                </c:pt>
                <c:pt idx="9015">
                  <c:v>180310</c:v>
                </c:pt>
                <c:pt idx="9016">
                  <c:v>180330</c:v>
                </c:pt>
                <c:pt idx="9017">
                  <c:v>180350</c:v>
                </c:pt>
                <c:pt idx="9018">
                  <c:v>180370</c:v>
                </c:pt>
                <c:pt idx="9019">
                  <c:v>180390</c:v>
                </c:pt>
                <c:pt idx="9020">
                  <c:v>180410</c:v>
                </c:pt>
                <c:pt idx="9021">
                  <c:v>180430</c:v>
                </c:pt>
                <c:pt idx="9022">
                  <c:v>180450</c:v>
                </c:pt>
                <c:pt idx="9023">
                  <c:v>180470</c:v>
                </c:pt>
                <c:pt idx="9024">
                  <c:v>180490</c:v>
                </c:pt>
                <c:pt idx="9025">
                  <c:v>180510</c:v>
                </c:pt>
                <c:pt idx="9026">
                  <c:v>180530</c:v>
                </c:pt>
                <c:pt idx="9027">
                  <c:v>180550</c:v>
                </c:pt>
                <c:pt idx="9028">
                  <c:v>180570</c:v>
                </c:pt>
                <c:pt idx="9029">
                  <c:v>180590</c:v>
                </c:pt>
                <c:pt idx="9030">
                  <c:v>180610</c:v>
                </c:pt>
                <c:pt idx="9031">
                  <c:v>180630</c:v>
                </c:pt>
                <c:pt idx="9032">
                  <c:v>180650</c:v>
                </c:pt>
                <c:pt idx="9033">
                  <c:v>180670</c:v>
                </c:pt>
                <c:pt idx="9034">
                  <c:v>180690</c:v>
                </c:pt>
                <c:pt idx="9035">
                  <c:v>180710</c:v>
                </c:pt>
                <c:pt idx="9036">
                  <c:v>180730</c:v>
                </c:pt>
                <c:pt idx="9037">
                  <c:v>180750</c:v>
                </c:pt>
                <c:pt idx="9038">
                  <c:v>180770</c:v>
                </c:pt>
                <c:pt idx="9039">
                  <c:v>180790</c:v>
                </c:pt>
                <c:pt idx="9040">
                  <c:v>180810</c:v>
                </c:pt>
                <c:pt idx="9041">
                  <c:v>180830</c:v>
                </c:pt>
                <c:pt idx="9042">
                  <c:v>180850</c:v>
                </c:pt>
                <c:pt idx="9043">
                  <c:v>180870</c:v>
                </c:pt>
                <c:pt idx="9044">
                  <c:v>180890</c:v>
                </c:pt>
                <c:pt idx="9045">
                  <c:v>180910</c:v>
                </c:pt>
                <c:pt idx="9046">
                  <c:v>180930</c:v>
                </c:pt>
                <c:pt idx="9047">
                  <c:v>180950</c:v>
                </c:pt>
                <c:pt idx="9048">
                  <c:v>180970</c:v>
                </c:pt>
                <c:pt idx="9049">
                  <c:v>180990</c:v>
                </c:pt>
                <c:pt idx="9050">
                  <c:v>181010</c:v>
                </c:pt>
                <c:pt idx="9051">
                  <c:v>181030</c:v>
                </c:pt>
                <c:pt idx="9052">
                  <c:v>181050</c:v>
                </c:pt>
                <c:pt idx="9053">
                  <c:v>181070</c:v>
                </c:pt>
                <c:pt idx="9054">
                  <c:v>181090</c:v>
                </c:pt>
                <c:pt idx="9055">
                  <c:v>181110</c:v>
                </c:pt>
                <c:pt idx="9056">
                  <c:v>181130</c:v>
                </c:pt>
                <c:pt idx="9057">
                  <c:v>181150</c:v>
                </c:pt>
                <c:pt idx="9058">
                  <c:v>181170</c:v>
                </c:pt>
                <c:pt idx="9059">
                  <c:v>181190</c:v>
                </c:pt>
                <c:pt idx="9060">
                  <c:v>181210</c:v>
                </c:pt>
                <c:pt idx="9061">
                  <c:v>181230</c:v>
                </c:pt>
                <c:pt idx="9062">
                  <c:v>181250</c:v>
                </c:pt>
                <c:pt idx="9063">
                  <c:v>181270</c:v>
                </c:pt>
                <c:pt idx="9064">
                  <c:v>181290</c:v>
                </c:pt>
                <c:pt idx="9065">
                  <c:v>181310</c:v>
                </c:pt>
                <c:pt idx="9066">
                  <c:v>181330</c:v>
                </c:pt>
                <c:pt idx="9067">
                  <c:v>181350</c:v>
                </c:pt>
                <c:pt idx="9068">
                  <c:v>181370</c:v>
                </c:pt>
                <c:pt idx="9069">
                  <c:v>181390</c:v>
                </c:pt>
                <c:pt idx="9070">
                  <c:v>181410</c:v>
                </c:pt>
                <c:pt idx="9071">
                  <c:v>181430</c:v>
                </c:pt>
                <c:pt idx="9072">
                  <c:v>181450</c:v>
                </c:pt>
                <c:pt idx="9073">
                  <c:v>181470</c:v>
                </c:pt>
                <c:pt idx="9074">
                  <c:v>181490</c:v>
                </c:pt>
                <c:pt idx="9075">
                  <c:v>181510</c:v>
                </c:pt>
                <c:pt idx="9076">
                  <c:v>181530</c:v>
                </c:pt>
                <c:pt idx="9077">
                  <c:v>181550</c:v>
                </c:pt>
                <c:pt idx="9078">
                  <c:v>181570</c:v>
                </c:pt>
                <c:pt idx="9079">
                  <c:v>181590</c:v>
                </c:pt>
                <c:pt idx="9080">
                  <c:v>181610</c:v>
                </c:pt>
                <c:pt idx="9081">
                  <c:v>181630</c:v>
                </c:pt>
                <c:pt idx="9082">
                  <c:v>181650</c:v>
                </c:pt>
                <c:pt idx="9083">
                  <c:v>181670</c:v>
                </c:pt>
                <c:pt idx="9084">
                  <c:v>181690</c:v>
                </c:pt>
                <c:pt idx="9085">
                  <c:v>181710</c:v>
                </c:pt>
                <c:pt idx="9086">
                  <c:v>181730</c:v>
                </c:pt>
                <c:pt idx="9087">
                  <c:v>181750</c:v>
                </c:pt>
                <c:pt idx="9088">
                  <c:v>181770</c:v>
                </c:pt>
                <c:pt idx="9089">
                  <c:v>181790</c:v>
                </c:pt>
                <c:pt idx="9090">
                  <c:v>181810</c:v>
                </c:pt>
                <c:pt idx="9091">
                  <c:v>181830</c:v>
                </c:pt>
                <c:pt idx="9092">
                  <c:v>181850</c:v>
                </c:pt>
                <c:pt idx="9093">
                  <c:v>181870</c:v>
                </c:pt>
                <c:pt idx="9094">
                  <c:v>181890</c:v>
                </c:pt>
                <c:pt idx="9095">
                  <c:v>181910</c:v>
                </c:pt>
                <c:pt idx="9096">
                  <c:v>181930</c:v>
                </c:pt>
                <c:pt idx="9097">
                  <c:v>181950</c:v>
                </c:pt>
                <c:pt idx="9098">
                  <c:v>181970</c:v>
                </c:pt>
                <c:pt idx="9099">
                  <c:v>181990</c:v>
                </c:pt>
                <c:pt idx="9100">
                  <c:v>182010</c:v>
                </c:pt>
                <c:pt idx="9101">
                  <c:v>182030</c:v>
                </c:pt>
                <c:pt idx="9102">
                  <c:v>182050</c:v>
                </c:pt>
                <c:pt idx="9103">
                  <c:v>182070</c:v>
                </c:pt>
                <c:pt idx="9104">
                  <c:v>182090</c:v>
                </c:pt>
                <c:pt idx="9105">
                  <c:v>182110</c:v>
                </c:pt>
                <c:pt idx="9106">
                  <c:v>182130</c:v>
                </c:pt>
                <c:pt idx="9107">
                  <c:v>182150</c:v>
                </c:pt>
                <c:pt idx="9108">
                  <c:v>182170</c:v>
                </c:pt>
                <c:pt idx="9109">
                  <c:v>182190</c:v>
                </c:pt>
                <c:pt idx="9110">
                  <c:v>182210</c:v>
                </c:pt>
                <c:pt idx="9111">
                  <c:v>182230</c:v>
                </c:pt>
                <c:pt idx="9112">
                  <c:v>182250</c:v>
                </c:pt>
                <c:pt idx="9113">
                  <c:v>182270</c:v>
                </c:pt>
                <c:pt idx="9114">
                  <c:v>182290</c:v>
                </c:pt>
                <c:pt idx="9115">
                  <c:v>182310</c:v>
                </c:pt>
                <c:pt idx="9116">
                  <c:v>182330</c:v>
                </c:pt>
                <c:pt idx="9117">
                  <c:v>182350</c:v>
                </c:pt>
                <c:pt idx="9118">
                  <c:v>182370</c:v>
                </c:pt>
                <c:pt idx="9119">
                  <c:v>182390</c:v>
                </c:pt>
                <c:pt idx="9120">
                  <c:v>182410</c:v>
                </c:pt>
                <c:pt idx="9121">
                  <c:v>182430</c:v>
                </c:pt>
                <c:pt idx="9122">
                  <c:v>182450</c:v>
                </c:pt>
                <c:pt idx="9123">
                  <c:v>182470</c:v>
                </c:pt>
                <c:pt idx="9124">
                  <c:v>182490</c:v>
                </c:pt>
                <c:pt idx="9125">
                  <c:v>182510</c:v>
                </c:pt>
                <c:pt idx="9126">
                  <c:v>182530</c:v>
                </c:pt>
                <c:pt idx="9127">
                  <c:v>182550</c:v>
                </c:pt>
                <c:pt idx="9128">
                  <c:v>182570</c:v>
                </c:pt>
                <c:pt idx="9129">
                  <c:v>182590</c:v>
                </c:pt>
                <c:pt idx="9130">
                  <c:v>182610</c:v>
                </c:pt>
                <c:pt idx="9131">
                  <c:v>182630</c:v>
                </c:pt>
                <c:pt idx="9132">
                  <c:v>182650</c:v>
                </c:pt>
                <c:pt idx="9133">
                  <c:v>182670</c:v>
                </c:pt>
                <c:pt idx="9134">
                  <c:v>182690</c:v>
                </c:pt>
                <c:pt idx="9135">
                  <c:v>182710</c:v>
                </c:pt>
                <c:pt idx="9136">
                  <c:v>182730</c:v>
                </c:pt>
                <c:pt idx="9137">
                  <c:v>182750</c:v>
                </c:pt>
                <c:pt idx="9138">
                  <c:v>182770</c:v>
                </c:pt>
                <c:pt idx="9139">
                  <c:v>182790</c:v>
                </c:pt>
                <c:pt idx="9140">
                  <c:v>182810</c:v>
                </c:pt>
                <c:pt idx="9141">
                  <c:v>182830</c:v>
                </c:pt>
                <c:pt idx="9142">
                  <c:v>182850</c:v>
                </c:pt>
                <c:pt idx="9143">
                  <c:v>182870</c:v>
                </c:pt>
                <c:pt idx="9144">
                  <c:v>182890</c:v>
                </c:pt>
                <c:pt idx="9145">
                  <c:v>182910</c:v>
                </c:pt>
                <c:pt idx="9146">
                  <c:v>182930</c:v>
                </c:pt>
                <c:pt idx="9147">
                  <c:v>182950</c:v>
                </c:pt>
                <c:pt idx="9148">
                  <c:v>182970</c:v>
                </c:pt>
                <c:pt idx="9149">
                  <c:v>182990</c:v>
                </c:pt>
                <c:pt idx="9150">
                  <c:v>183010</c:v>
                </c:pt>
                <c:pt idx="9151">
                  <c:v>183030</c:v>
                </c:pt>
                <c:pt idx="9152">
                  <c:v>183050</c:v>
                </c:pt>
                <c:pt idx="9153">
                  <c:v>183070</c:v>
                </c:pt>
                <c:pt idx="9154">
                  <c:v>183090</c:v>
                </c:pt>
                <c:pt idx="9155">
                  <c:v>183110</c:v>
                </c:pt>
                <c:pt idx="9156">
                  <c:v>183130</c:v>
                </c:pt>
                <c:pt idx="9157">
                  <c:v>183150</c:v>
                </c:pt>
                <c:pt idx="9158">
                  <c:v>183170</c:v>
                </c:pt>
                <c:pt idx="9159">
                  <c:v>183190</c:v>
                </c:pt>
                <c:pt idx="9160">
                  <c:v>183210</c:v>
                </c:pt>
                <c:pt idx="9161">
                  <c:v>183230</c:v>
                </c:pt>
                <c:pt idx="9162">
                  <c:v>183250</c:v>
                </c:pt>
                <c:pt idx="9163">
                  <c:v>183270</c:v>
                </c:pt>
                <c:pt idx="9164">
                  <c:v>183290</c:v>
                </c:pt>
                <c:pt idx="9165">
                  <c:v>183310</c:v>
                </c:pt>
                <c:pt idx="9166">
                  <c:v>183330</c:v>
                </c:pt>
                <c:pt idx="9167">
                  <c:v>183350</c:v>
                </c:pt>
                <c:pt idx="9168">
                  <c:v>183370</c:v>
                </c:pt>
                <c:pt idx="9169">
                  <c:v>183390</c:v>
                </c:pt>
                <c:pt idx="9170">
                  <c:v>183410</c:v>
                </c:pt>
                <c:pt idx="9171">
                  <c:v>183430</c:v>
                </c:pt>
                <c:pt idx="9172">
                  <c:v>183450</c:v>
                </c:pt>
                <c:pt idx="9173">
                  <c:v>183470</c:v>
                </c:pt>
                <c:pt idx="9174">
                  <c:v>183490</c:v>
                </c:pt>
                <c:pt idx="9175">
                  <c:v>183510</c:v>
                </c:pt>
                <c:pt idx="9176">
                  <c:v>183530</c:v>
                </c:pt>
                <c:pt idx="9177">
                  <c:v>183550</c:v>
                </c:pt>
                <c:pt idx="9178">
                  <c:v>183570</c:v>
                </c:pt>
                <c:pt idx="9179">
                  <c:v>183590</c:v>
                </c:pt>
                <c:pt idx="9180">
                  <c:v>183610</c:v>
                </c:pt>
                <c:pt idx="9181">
                  <c:v>183630</c:v>
                </c:pt>
                <c:pt idx="9182">
                  <c:v>183650</c:v>
                </c:pt>
                <c:pt idx="9183">
                  <c:v>183670</c:v>
                </c:pt>
                <c:pt idx="9184">
                  <c:v>183690</c:v>
                </c:pt>
                <c:pt idx="9185">
                  <c:v>183710</c:v>
                </c:pt>
                <c:pt idx="9186">
                  <c:v>183730</c:v>
                </c:pt>
                <c:pt idx="9187">
                  <c:v>183750</c:v>
                </c:pt>
                <c:pt idx="9188">
                  <c:v>183770</c:v>
                </c:pt>
                <c:pt idx="9189">
                  <c:v>183790</c:v>
                </c:pt>
                <c:pt idx="9190">
                  <c:v>183810</c:v>
                </c:pt>
                <c:pt idx="9191">
                  <c:v>183830</c:v>
                </c:pt>
                <c:pt idx="9192">
                  <c:v>183850</c:v>
                </c:pt>
                <c:pt idx="9193">
                  <c:v>183870</c:v>
                </c:pt>
                <c:pt idx="9194">
                  <c:v>183890</c:v>
                </c:pt>
                <c:pt idx="9195">
                  <c:v>183910</c:v>
                </c:pt>
                <c:pt idx="9196">
                  <c:v>183930</c:v>
                </c:pt>
                <c:pt idx="9197">
                  <c:v>183950</c:v>
                </c:pt>
                <c:pt idx="9198">
                  <c:v>183970</c:v>
                </c:pt>
                <c:pt idx="9199">
                  <c:v>183990</c:v>
                </c:pt>
                <c:pt idx="9200">
                  <c:v>184010</c:v>
                </c:pt>
                <c:pt idx="9201">
                  <c:v>184030</c:v>
                </c:pt>
                <c:pt idx="9202">
                  <c:v>184050</c:v>
                </c:pt>
                <c:pt idx="9203">
                  <c:v>184070</c:v>
                </c:pt>
                <c:pt idx="9204">
                  <c:v>184090</c:v>
                </c:pt>
                <c:pt idx="9205">
                  <c:v>184110</c:v>
                </c:pt>
                <c:pt idx="9206">
                  <c:v>184130</c:v>
                </c:pt>
                <c:pt idx="9207">
                  <c:v>184150</c:v>
                </c:pt>
                <c:pt idx="9208">
                  <c:v>184170</c:v>
                </c:pt>
                <c:pt idx="9209">
                  <c:v>184190</c:v>
                </c:pt>
                <c:pt idx="9210">
                  <c:v>184210</c:v>
                </c:pt>
                <c:pt idx="9211">
                  <c:v>184230</c:v>
                </c:pt>
                <c:pt idx="9212">
                  <c:v>184250</c:v>
                </c:pt>
                <c:pt idx="9213">
                  <c:v>184270</c:v>
                </c:pt>
                <c:pt idx="9214">
                  <c:v>184290</c:v>
                </c:pt>
                <c:pt idx="9215">
                  <c:v>184310</c:v>
                </c:pt>
                <c:pt idx="9216">
                  <c:v>184330</c:v>
                </c:pt>
                <c:pt idx="9217">
                  <c:v>184350</c:v>
                </c:pt>
                <c:pt idx="9218">
                  <c:v>184370</c:v>
                </c:pt>
                <c:pt idx="9219">
                  <c:v>184390</c:v>
                </c:pt>
                <c:pt idx="9220">
                  <c:v>184410</c:v>
                </c:pt>
                <c:pt idx="9221">
                  <c:v>184430</c:v>
                </c:pt>
                <c:pt idx="9222">
                  <c:v>184450</c:v>
                </c:pt>
                <c:pt idx="9223">
                  <c:v>184470</c:v>
                </c:pt>
                <c:pt idx="9224">
                  <c:v>184490</c:v>
                </c:pt>
                <c:pt idx="9225">
                  <c:v>184510</c:v>
                </c:pt>
                <c:pt idx="9226">
                  <c:v>184530</c:v>
                </c:pt>
                <c:pt idx="9227">
                  <c:v>184550</c:v>
                </c:pt>
                <c:pt idx="9228">
                  <c:v>184570</c:v>
                </c:pt>
                <c:pt idx="9229">
                  <c:v>184590</c:v>
                </c:pt>
                <c:pt idx="9230">
                  <c:v>184610</c:v>
                </c:pt>
                <c:pt idx="9231">
                  <c:v>184630</c:v>
                </c:pt>
                <c:pt idx="9232">
                  <c:v>184650</c:v>
                </c:pt>
                <c:pt idx="9233">
                  <c:v>184670</c:v>
                </c:pt>
                <c:pt idx="9234">
                  <c:v>184690</c:v>
                </c:pt>
                <c:pt idx="9235">
                  <c:v>184710</c:v>
                </c:pt>
                <c:pt idx="9236">
                  <c:v>184730</c:v>
                </c:pt>
                <c:pt idx="9237">
                  <c:v>184750</c:v>
                </c:pt>
                <c:pt idx="9238">
                  <c:v>184770</c:v>
                </c:pt>
                <c:pt idx="9239">
                  <c:v>184790</c:v>
                </c:pt>
                <c:pt idx="9240">
                  <c:v>184810</c:v>
                </c:pt>
                <c:pt idx="9241">
                  <c:v>184830</c:v>
                </c:pt>
                <c:pt idx="9242">
                  <c:v>184850</c:v>
                </c:pt>
                <c:pt idx="9243">
                  <c:v>184870</c:v>
                </c:pt>
                <c:pt idx="9244">
                  <c:v>184890</c:v>
                </c:pt>
                <c:pt idx="9245">
                  <c:v>184910</c:v>
                </c:pt>
                <c:pt idx="9246">
                  <c:v>184930</c:v>
                </c:pt>
                <c:pt idx="9247">
                  <c:v>184950</c:v>
                </c:pt>
                <c:pt idx="9248">
                  <c:v>184970</c:v>
                </c:pt>
                <c:pt idx="9249">
                  <c:v>184990</c:v>
                </c:pt>
                <c:pt idx="9250">
                  <c:v>185010</c:v>
                </c:pt>
                <c:pt idx="9251">
                  <c:v>185030</c:v>
                </c:pt>
                <c:pt idx="9252">
                  <c:v>185050</c:v>
                </c:pt>
                <c:pt idx="9253">
                  <c:v>185070</c:v>
                </c:pt>
                <c:pt idx="9254">
                  <c:v>185090</c:v>
                </c:pt>
                <c:pt idx="9255">
                  <c:v>185110</c:v>
                </c:pt>
                <c:pt idx="9256">
                  <c:v>185130</c:v>
                </c:pt>
                <c:pt idx="9257">
                  <c:v>185150</c:v>
                </c:pt>
                <c:pt idx="9258">
                  <c:v>185170</c:v>
                </c:pt>
                <c:pt idx="9259">
                  <c:v>185190</c:v>
                </c:pt>
                <c:pt idx="9260">
                  <c:v>185210</c:v>
                </c:pt>
                <c:pt idx="9261">
                  <c:v>185230</c:v>
                </c:pt>
                <c:pt idx="9262">
                  <c:v>185250</c:v>
                </c:pt>
                <c:pt idx="9263">
                  <c:v>185270</c:v>
                </c:pt>
                <c:pt idx="9264">
                  <c:v>185290</c:v>
                </c:pt>
                <c:pt idx="9265">
                  <c:v>185310</c:v>
                </c:pt>
                <c:pt idx="9266">
                  <c:v>185330</c:v>
                </c:pt>
                <c:pt idx="9267">
                  <c:v>185350</c:v>
                </c:pt>
                <c:pt idx="9268">
                  <c:v>185370</c:v>
                </c:pt>
                <c:pt idx="9269">
                  <c:v>185390</c:v>
                </c:pt>
                <c:pt idx="9270">
                  <c:v>185410</c:v>
                </c:pt>
                <c:pt idx="9271">
                  <c:v>185430</c:v>
                </c:pt>
                <c:pt idx="9272">
                  <c:v>185450</c:v>
                </c:pt>
                <c:pt idx="9273">
                  <c:v>185470</c:v>
                </c:pt>
                <c:pt idx="9274">
                  <c:v>185490</c:v>
                </c:pt>
                <c:pt idx="9275">
                  <c:v>185510</c:v>
                </c:pt>
                <c:pt idx="9276">
                  <c:v>185530</c:v>
                </c:pt>
                <c:pt idx="9277">
                  <c:v>185550</c:v>
                </c:pt>
                <c:pt idx="9278">
                  <c:v>185570</c:v>
                </c:pt>
                <c:pt idx="9279">
                  <c:v>185590</c:v>
                </c:pt>
                <c:pt idx="9280">
                  <c:v>185610</c:v>
                </c:pt>
                <c:pt idx="9281">
                  <c:v>185630</c:v>
                </c:pt>
                <c:pt idx="9282">
                  <c:v>185650</c:v>
                </c:pt>
                <c:pt idx="9283">
                  <c:v>185670</c:v>
                </c:pt>
                <c:pt idx="9284">
                  <c:v>185690</c:v>
                </c:pt>
                <c:pt idx="9285">
                  <c:v>185710</c:v>
                </c:pt>
                <c:pt idx="9286">
                  <c:v>185730</c:v>
                </c:pt>
                <c:pt idx="9287">
                  <c:v>185750</c:v>
                </c:pt>
                <c:pt idx="9288">
                  <c:v>185770</c:v>
                </c:pt>
                <c:pt idx="9289">
                  <c:v>185790</c:v>
                </c:pt>
                <c:pt idx="9290">
                  <c:v>185810</c:v>
                </c:pt>
                <c:pt idx="9291">
                  <c:v>185830</c:v>
                </c:pt>
                <c:pt idx="9292">
                  <c:v>185850</c:v>
                </c:pt>
                <c:pt idx="9293">
                  <c:v>185870</c:v>
                </c:pt>
                <c:pt idx="9294">
                  <c:v>185890</c:v>
                </c:pt>
                <c:pt idx="9295">
                  <c:v>185910</c:v>
                </c:pt>
                <c:pt idx="9296">
                  <c:v>185930</c:v>
                </c:pt>
                <c:pt idx="9297">
                  <c:v>185950</c:v>
                </c:pt>
                <c:pt idx="9298">
                  <c:v>185970</c:v>
                </c:pt>
                <c:pt idx="9299">
                  <c:v>185990</c:v>
                </c:pt>
                <c:pt idx="9300">
                  <c:v>186010</c:v>
                </c:pt>
                <c:pt idx="9301">
                  <c:v>186030</c:v>
                </c:pt>
                <c:pt idx="9302">
                  <c:v>186050</c:v>
                </c:pt>
                <c:pt idx="9303">
                  <c:v>186070</c:v>
                </c:pt>
                <c:pt idx="9304">
                  <c:v>186090</c:v>
                </c:pt>
                <c:pt idx="9305">
                  <c:v>186110</c:v>
                </c:pt>
                <c:pt idx="9306">
                  <c:v>186130</c:v>
                </c:pt>
                <c:pt idx="9307">
                  <c:v>186150</c:v>
                </c:pt>
                <c:pt idx="9308">
                  <c:v>186170</c:v>
                </c:pt>
                <c:pt idx="9309">
                  <c:v>186190</c:v>
                </c:pt>
                <c:pt idx="9310">
                  <c:v>186210</c:v>
                </c:pt>
                <c:pt idx="9311">
                  <c:v>186230</c:v>
                </c:pt>
                <c:pt idx="9312">
                  <c:v>186250</c:v>
                </c:pt>
                <c:pt idx="9313">
                  <c:v>186270</c:v>
                </c:pt>
                <c:pt idx="9314">
                  <c:v>186290</c:v>
                </c:pt>
                <c:pt idx="9315">
                  <c:v>186310</c:v>
                </c:pt>
                <c:pt idx="9316">
                  <c:v>186330</c:v>
                </c:pt>
                <c:pt idx="9317">
                  <c:v>186350</c:v>
                </c:pt>
                <c:pt idx="9318">
                  <c:v>186370</c:v>
                </c:pt>
                <c:pt idx="9319">
                  <c:v>186390</c:v>
                </c:pt>
                <c:pt idx="9320">
                  <c:v>186410</c:v>
                </c:pt>
                <c:pt idx="9321">
                  <c:v>186430</c:v>
                </c:pt>
                <c:pt idx="9322">
                  <c:v>186450</c:v>
                </c:pt>
                <c:pt idx="9323">
                  <c:v>186470</c:v>
                </c:pt>
                <c:pt idx="9324">
                  <c:v>186490</c:v>
                </c:pt>
                <c:pt idx="9325">
                  <c:v>186510</c:v>
                </c:pt>
                <c:pt idx="9326">
                  <c:v>186530</c:v>
                </c:pt>
                <c:pt idx="9327">
                  <c:v>186550</c:v>
                </c:pt>
                <c:pt idx="9328">
                  <c:v>186570</c:v>
                </c:pt>
                <c:pt idx="9329">
                  <c:v>186590</c:v>
                </c:pt>
                <c:pt idx="9330">
                  <c:v>186610</c:v>
                </c:pt>
                <c:pt idx="9331">
                  <c:v>186630</c:v>
                </c:pt>
                <c:pt idx="9332">
                  <c:v>186650</c:v>
                </c:pt>
                <c:pt idx="9333">
                  <c:v>186670</c:v>
                </c:pt>
                <c:pt idx="9334">
                  <c:v>186690</c:v>
                </c:pt>
                <c:pt idx="9335">
                  <c:v>186710</c:v>
                </c:pt>
                <c:pt idx="9336">
                  <c:v>186730</c:v>
                </c:pt>
                <c:pt idx="9337">
                  <c:v>186750</c:v>
                </c:pt>
                <c:pt idx="9338">
                  <c:v>186770</c:v>
                </c:pt>
                <c:pt idx="9339">
                  <c:v>186790</c:v>
                </c:pt>
                <c:pt idx="9340">
                  <c:v>186810</c:v>
                </c:pt>
                <c:pt idx="9341">
                  <c:v>186830</c:v>
                </c:pt>
                <c:pt idx="9342">
                  <c:v>186850</c:v>
                </c:pt>
                <c:pt idx="9343">
                  <c:v>186870</c:v>
                </c:pt>
                <c:pt idx="9344">
                  <c:v>186890</c:v>
                </c:pt>
                <c:pt idx="9345">
                  <c:v>186910</c:v>
                </c:pt>
                <c:pt idx="9346">
                  <c:v>186930</c:v>
                </c:pt>
                <c:pt idx="9347">
                  <c:v>186950</c:v>
                </c:pt>
                <c:pt idx="9348">
                  <c:v>186970</c:v>
                </c:pt>
                <c:pt idx="9349">
                  <c:v>186990</c:v>
                </c:pt>
                <c:pt idx="9350">
                  <c:v>187010</c:v>
                </c:pt>
                <c:pt idx="9351">
                  <c:v>187030</c:v>
                </c:pt>
                <c:pt idx="9352">
                  <c:v>187050</c:v>
                </c:pt>
                <c:pt idx="9353">
                  <c:v>187070</c:v>
                </c:pt>
                <c:pt idx="9354">
                  <c:v>187090</c:v>
                </c:pt>
                <c:pt idx="9355">
                  <c:v>187110</c:v>
                </c:pt>
                <c:pt idx="9356">
                  <c:v>187130</c:v>
                </c:pt>
                <c:pt idx="9357">
                  <c:v>187150</c:v>
                </c:pt>
                <c:pt idx="9358">
                  <c:v>187170</c:v>
                </c:pt>
                <c:pt idx="9359">
                  <c:v>187190</c:v>
                </c:pt>
                <c:pt idx="9360">
                  <c:v>187210</c:v>
                </c:pt>
                <c:pt idx="9361">
                  <c:v>187230</c:v>
                </c:pt>
                <c:pt idx="9362">
                  <c:v>187250</c:v>
                </c:pt>
                <c:pt idx="9363">
                  <c:v>187270</c:v>
                </c:pt>
                <c:pt idx="9364">
                  <c:v>187290</c:v>
                </c:pt>
                <c:pt idx="9365">
                  <c:v>187310</c:v>
                </c:pt>
                <c:pt idx="9366">
                  <c:v>187330</c:v>
                </c:pt>
                <c:pt idx="9367">
                  <c:v>187350</c:v>
                </c:pt>
                <c:pt idx="9368">
                  <c:v>187370</c:v>
                </c:pt>
                <c:pt idx="9369">
                  <c:v>187390</c:v>
                </c:pt>
                <c:pt idx="9370">
                  <c:v>187410</c:v>
                </c:pt>
                <c:pt idx="9371">
                  <c:v>187430</c:v>
                </c:pt>
                <c:pt idx="9372">
                  <c:v>187450</c:v>
                </c:pt>
                <c:pt idx="9373">
                  <c:v>187470</c:v>
                </c:pt>
                <c:pt idx="9374">
                  <c:v>187490</c:v>
                </c:pt>
                <c:pt idx="9375">
                  <c:v>187510</c:v>
                </c:pt>
                <c:pt idx="9376">
                  <c:v>187530</c:v>
                </c:pt>
                <c:pt idx="9377">
                  <c:v>187550</c:v>
                </c:pt>
                <c:pt idx="9378">
                  <c:v>187570</c:v>
                </c:pt>
                <c:pt idx="9379">
                  <c:v>187590</c:v>
                </c:pt>
                <c:pt idx="9380">
                  <c:v>187610</c:v>
                </c:pt>
                <c:pt idx="9381">
                  <c:v>187630</c:v>
                </c:pt>
                <c:pt idx="9382">
                  <c:v>187650</c:v>
                </c:pt>
                <c:pt idx="9383">
                  <c:v>187670</c:v>
                </c:pt>
                <c:pt idx="9384">
                  <c:v>187690</c:v>
                </c:pt>
                <c:pt idx="9385">
                  <c:v>187710</c:v>
                </c:pt>
                <c:pt idx="9386">
                  <c:v>187730</c:v>
                </c:pt>
                <c:pt idx="9387">
                  <c:v>187750</c:v>
                </c:pt>
                <c:pt idx="9388">
                  <c:v>187770</c:v>
                </c:pt>
                <c:pt idx="9389">
                  <c:v>187790</c:v>
                </c:pt>
                <c:pt idx="9390">
                  <c:v>187810</c:v>
                </c:pt>
                <c:pt idx="9391">
                  <c:v>187830</c:v>
                </c:pt>
                <c:pt idx="9392">
                  <c:v>187850</c:v>
                </c:pt>
                <c:pt idx="9393">
                  <c:v>187870</c:v>
                </c:pt>
                <c:pt idx="9394">
                  <c:v>187890</c:v>
                </c:pt>
                <c:pt idx="9395">
                  <c:v>187910</c:v>
                </c:pt>
                <c:pt idx="9396">
                  <c:v>187930</c:v>
                </c:pt>
                <c:pt idx="9397">
                  <c:v>187950</c:v>
                </c:pt>
                <c:pt idx="9398">
                  <c:v>187970</c:v>
                </c:pt>
                <c:pt idx="9399">
                  <c:v>187990</c:v>
                </c:pt>
                <c:pt idx="9400">
                  <c:v>188010</c:v>
                </c:pt>
                <c:pt idx="9401">
                  <c:v>188030</c:v>
                </c:pt>
                <c:pt idx="9402">
                  <c:v>188050</c:v>
                </c:pt>
                <c:pt idx="9403">
                  <c:v>188070</c:v>
                </c:pt>
                <c:pt idx="9404">
                  <c:v>188090</c:v>
                </c:pt>
                <c:pt idx="9405">
                  <c:v>188110</c:v>
                </c:pt>
                <c:pt idx="9406">
                  <c:v>188130</c:v>
                </c:pt>
                <c:pt idx="9407">
                  <c:v>188150</c:v>
                </c:pt>
                <c:pt idx="9408">
                  <c:v>188170</c:v>
                </c:pt>
                <c:pt idx="9409">
                  <c:v>188190</c:v>
                </c:pt>
                <c:pt idx="9410">
                  <c:v>188210</c:v>
                </c:pt>
                <c:pt idx="9411">
                  <c:v>188230</c:v>
                </c:pt>
                <c:pt idx="9412">
                  <c:v>188250</c:v>
                </c:pt>
                <c:pt idx="9413">
                  <c:v>188270</c:v>
                </c:pt>
                <c:pt idx="9414">
                  <c:v>188290</c:v>
                </c:pt>
                <c:pt idx="9415">
                  <c:v>188310</c:v>
                </c:pt>
                <c:pt idx="9416">
                  <c:v>188330</c:v>
                </c:pt>
                <c:pt idx="9417">
                  <c:v>188350</c:v>
                </c:pt>
                <c:pt idx="9418">
                  <c:v>188370</c:v>
                </c:pt>
                <c:pt idx="9419">
                  <c:v>188390</c:v>
                </c:pt>
                <c:pt idx="9420">
                  <c:v>188410</c:v>
                </c:pt>
                <c:pt idx="9421">
                  <c:v>188430</c:v>
                </c:pt>
                <c:pt idx="9422">
                  <c:v>188450</c:v>
                </c:pt>
                <c:pt idx="9423">
                  <c:v>188470</c:v>
                </c:pt>
                <c:pt idx="9424">
                  <c:v>188490</c:v>
                </c:pt>
                <c:pt idx="9425">
                  <c:v>188510</c:v>
                </c:pt>
                <c:pt idx="9426">
                  <c:v>188530</c:v>
                </c:pt>
                <c:pt idx="9427">
                  <c:v>188550</c:v>
                </c:pt>
                <c:pt idx="9428">
                  <c:v>188570</c:v>
                </c:pt>
                <c:pt idx="9429">
                  <c:v>188590</c:v>
                </c:pt>
                <c:pt idx="9430">
                  <c:v>188610</c:v>
                </c:pt>
                <c:pt idx="9431">
                  <c:v>188630</c:v>
                </c:pt>
                <c:pt idx="9432">
                  <c:v>188650</c:v>
                </c:pt>
                <c:pt idx="9433">
                  <c:v>188670</c:v>
                </c:pt>
                <c:pt idx="9434">
                  <c:v>188690</c:v>
                </c:pt>
                <c:pt idx="9435">
                  <c:v>188710</c:v>
                </c:pt>
                <c:pt idx="9436">
                  <c:v>188730</c:v>
                </c:pt>
                <c:pt idx="9437">
                  <c:v>188750</c:v>
                </c:pt>
                <c:pt idx="9438">
                  <c:v>188770</c:v>
                </c:pt>
                <c:pt idx="9439">
                  <c:v>188790</c:v>
                </c:pt>
                <c:pt idx="9440">
                  <c:v>188810</c:v>
                </c:pt>
                <c:pt idx="9441">
                  <c:v>188830</c:v>
                </c:pt>
                <c:pt idx="9442">
                  <c:v>188850</c:v>
                </c:pt>
                <c:pt idx="9443">
                  <c:v>188870</c:v>
                </c:pt>
                <c:pt idx="9444">
                  <c:v>188890</c:v>
                </c:pt>
                <c:pt idx="9445">
                  <c:v>188910</c:v>
                </c:pt>
                <c:pt idx="9446">
                  <c:v>188930</c:v>
                </c:pt>
                <c:pt idx="9447">
                  <c:v>188950</c:v>
                </c:pt>
                <c:pt idx="9448">
                  <c:v>188970</c:v>
                </c:pt>
                <c:pt idx="9449">
                  <c:v>188990</c:v>
                </c:pt>
                <c:pt idx="9450">
                  <c:v>189010</c:v>
                </c:pt>
                <c:pt idx="9451">
                  <c:v>189030</c:v>
                </c:pt>
                <c:pt idx="9452">
                  <c:v>189050</c:v>
                </c:pt>
                <c:pt idx="9453">
                  <c:v>189070</c:v>
                </c:pt>
                <c:pt idx="9454">
                  <c:v>189090</c:v>
                </c:pt>
                <c:pt idx="9455">
                  <c:v>189110</c:v>
                </c:pt>
                <c:pt idx="9456">
                  <c:v>189130</c:v>
                </c:pt>
                <c:pt idx="9457">
                  <c:v>189150</c:v>
                </c:pt>
                <c:pt idx="9458">
                  <c:v>189170</c:v>
                </c:pt>
                <c:pt idx="9459">
                  <c:v>189190</c:v>
                </c:pt>
                <c:pt idx="9460">
                  <c:v>189210</c:v>
                </c:pt>
                <c:pt idx="9461">
                  <c:v>189230</c:v>
                </c:pt>
                <c:pt idx="9462">
                  <c:v>189250</c:v>
                </c:pt>
                <c:pt idx="9463">
                  <c:v>189270</c:v>
                </c:pt>
                <c:pt idx="9464">
                  <c:v>189290</c:v>
                </c:pt>
                <c:pt idx="9465">
                  <c:v>189310</c:v>
                </c:pt>
                <c:pt idx="9466">
                  <c:v>189330</c:v>
                </c:pt>
                <c:pt idx="9467">
                  <c:v>189350</c:v>
                </c:pt>
                <c:pt idx="9468">
                  <c:v>189370</c:v>
                </c:pt>
                <c:pt idx="9469">
                  <c:v>189390</c:v>
                </c:pt>
                <c:pt idx="9470">
                  <c:v>189410</c:v>
                </c:pt>
                <c:pt idx="9471">
                  <c:v>189430</c:v>
                </c:pt>
                <c:pt idx="9472">
                  <c:v>189450</c:v>
                </c:pt>
                <c:pt idx="9473">
                  <c:v>189470</c:v>
                </c:pt>
                <c:pt idx="9474">
                  <c:v>189490</c:v>
                </c:pt>
                <c:pt idx="9475">
                  <c:v>189510</c:v>
                </c:pt>
                <c:pt idx="9476">
                  <c:v>189530</c:v>
                </c:pt>
                <c:pt idx="9477">
                  <c:v>189550</c:v>
                </c:pt>
                <c:pt idx="9478">
                  <c:v>189570</c:v>
                </c:pt>
                <c:pt idx="9479">
                  <c:v>189590</c:v>
                </c:pt>
                <c:pt idx="9480">
                  <c:v>189610</c:v>
                </c:pt>
                <c:pt idx="9481">
                  <c:v>189630</c:v>
                </c:pt>
                <c:pt idx="9482">
                  <c:v>189650</c:v>
                </c:pt>
                <c:pt idx="9483">
                  <c:v>189670</c:v>
                </c:pt>
                <c:pt idx="9484">
                  <c:v>189690</c:v>
                </c:pt>
                <c:pt idx="9485">
                  <c:v>189710</c:v>
                </c:pt>
                <c:pt idx="9486">
                  <c:v>189730</c:v>
                </c:pt>
                <c:pt idx="9487">
                  <c:v>189750</c:v>
                </c:pt>
                <c:pt idx="9488">
                  <c:v>189770</c:v>
                </c:pt>
                <c:pt idx="9489">
                  <c:v>189790</c:v>
                </c:pt>
                <c:pt idx="9490">
                  <c:v>189810</c:v>
                </c:pt>
                <c:pt idx="9491">
                  <c:v>189830</c:v>
                </c:pt>
                <c:pt idx="9492">
                  <c:v>189850</c:v>
                </c:pt>
                <c:pt idx="9493">
                  <c:v>189870</c:v>
                </c:pt>
                <c:pt idx="9494">
                  <c:v>189890</c:v>
                </c:pt>
                <c:pt idx="9495">
                  <c:v>189910</c:v>
                </c:pt>
                <c:pt idx="9496">
                  <c:v>189930</c:v>
                </c:pt>
                <c:pt idx="9497">
                  <c:v>189950</c:v>
                </c:pt>
                <c:pt idx="9498">
                  <c:v>189970</c:v>
                </c:pt>
                <c:pt idx="9499">
                  <c:v>189990</c:v>
                </c:pt>
                <c:pt idx="9500">
                  <c:v>190010</c:v>
                </c:pt>
                <c:pt idx="9501">
                  <c:v>190030</c:v>
                </c:pt>
                <c:pt idx="9502">
                  <c:v>190050</c:v>
                </c:pt>
                <c:pt idx="9503">
                  <c:v>190070</c:v>
                </c:pt>
                <c:pt idx="9504">
                  <c:v>190090</c:v>
                </c:pt>
                <c:pt idx="9505">
                  <c:v>190110</c:v>
                </c:pt>
                <c:pt idx="9506">
                  <c:v>190130</c:v>
                </c:pt>
                <c:pt idx="9507">
                  <c:v>190150</c:v>
                </c:pt>
                <c:pt idx="9508">
                  <c:v>190170</c:v>
                </c:pt>
                <c:pt idx="9509">
                  <c:v>190190</c:v>
                </c:pt>
                <c:pt idx="9510">
                  <c:v>190210</c:v>
                </c:pt>
                <c:pt idx="9511">
                  <c:v>190230</c:v>
                </c:pt>
                <c:pt idx="9512">
                  <c:v>190250</c:v>
                </c:pt>
                <c:pt idx="9513">
                  <c:v>190270</c:v>
                </c:pt>
                <c:pt idx="9514">
                  <c:v>190290</c:v>
                </c:pt>
                <c:pt idx="9515">
                  <c:v>190310</c:v>
                </c:pt>
                <c:pt idx="9516">
                  <c:v>190330</c:v>
                </c:pt>
                <c:pt idx="9517">
                  <c:v>190350</c:v>
                </c:pt>
                <c:pt idx="9518">
                  <c:v>190370</c:v>
                </c:pt>
                <c:pt idx="9519">
                  <c:v>190390</c:v>
                </c:pt>
                <c:pt idx="9520">
                  <c:v>190410</c:v>
                </c:pt>
                <c:pt idx="9521">
                  <c:v>190430</c:v>
                </c:pt>
                <c:pt idx="9522">
                  <c:v>190450</c:v>
                </c:pt>
                <c:pt idx="9523">
                  <c:v>190470</c:v>
                </c:pt>
                <c:pt idx="9524">
                  <c:v>190490</c:v>
                </c:pt>
                <c:pt idx="9525">
                  <c:v>190510</c:v>
                </c:pt>
                <c:pt idx="9526">
                  <c:v>190530</c:v>
                </c:pt>
                <c:pt idx="9527">
                  <c:v>190550</c:v>
                </c:pt>
                <c:pt idx="9528">
                  <c:v>190570</c:v>
                </c:pt>
                <c:pt idx="9529">
                  <c:v>190590</c:v>
                </c:pt>
                <c:pt idx="9530">
                  <c:v>190610</c:v>
                </c:pt>
                <c:pt idx="9531">
                  <c:v>190630</c:v>
                </c:pt>
                <c:pt idx="9532">
                  <c:v>190650</c:v>
                </c:pt>
                <c:pt idx="9533">
                  <c:v>190670</c:v>
                </c:pt>
                <c:pt idx="9534">
                  <c:v>190690</c:v>
                </c:pt>
                <c:pt idx="9535">
                  <c:v>190710</c:v>
                </c:pt>
                <c:pt idx="9536">
                  <c:v>190730</c:v>
                </c:pt>
                <c:pt idx="9537">
                  <c:v>190750</c:v>
                </c:pt>
                <c:pt idx="9538">
                  <c:v>190770</c:v>
                </c:pt>
                <c:pt idx="9539">
                  <c:v>190790</c:v>
                </c:pt>
                <c:pt idx="9540">
                  <c:v>190810</c:v>
                </c:pt>
                <c:pt idx="9541">
                  <c:v>190830</c:v>
                </c:pt>
                <c:pt idx="9542">
                  <c:v>190850</c:v>
                </c:pt>
                <c:pt idx="9543">
                  <c:v>190870</c:v>
                </c:pt>
                <c:pt idx="9544">
                  <c:v>190890</c:v>
                </c:pt>
                <c:pt idx="9545">
                  <c:v>190910</c:v>
                </c:pt>
                <c:pt idx="9546">
                  <c:v>190930</c:v>
                </c:pt>
                <c:pt idx="9547">
                  <c:v>190950</c:v>
                </c:pt>
                <c:pt idx="9548">
                  <c:v>190970</c:v>
                </c:pt>
                <c:pt idx="9549">
                  <c:v>190990</c:v>
                </c:pt>
                <c:pt idx="9550">
                  <c:v>191010</c:v>
                </c:pt>
                <c:pt idx="9551">
                  <c:v>191030</c:v>
                </c:pt>
                <c:pt idx="9552">
                  <c:v>191050</c:v>
                </c:pt>
                <c:pt idx="9553">
                  <c:v>191070</c:v>
                </c:pt>
                <c:pt idx="9554">
                  <c:v>191090</c:v>
                </c:pt>
                <c:pt idx="9555">
                  <c:v>191110</c:v>
                </c:pt>
                <c:pt idx="9556">
                  <c:v>191130</c:v>
                </c:pt>
                <c:pt idx="9557">
                  <c:v>191150</c:v>
                </c:pt>
                <c:pt idx="9558">
                  <c:v>191170</c:v>
                </c:pt>
                <c:pt idx="9559">
                  <c:v>191190</c:v>
                </c:pt>
                <c:pt idx="9560">
                  <c:v>191210</c:v>
                </c:pt>
                <c:pt idx="9561">
                  <c:v>191230</c:v>
                </c:pt>
                <c:pt idx="9562">
                  <c:v>191250</c:v>
                </c:pt>
                <c:pt idx="9563">
                  <c:v>191270</c:v>
                </c:pt>
                <c:pt idx="9564">
                  <c:v>191290</c:v>
                </c:pt>
                <c:pt idx="9565">
                  <c:v>191310</c:v>
                </c:pt>
                <c:pt idx="9566">
                  <c:v>191330</c:v>
                </c:pt>
                <c:pt idx="9567">
                  <c:v>191350</c:v>
                </c:pt>
                <c:pt idx="9568">
                  <c:v>191370</c:v>
                </c:pt>
                <c:pt idx="9569">
                  <c:v>191390</c:v>
                </c:pt>
                <c:pt idx="9570">
                  <c:v>191410</c:v>
                </c:pt>
                <c:pt idx="9571">
                  <c:v>191430</c:v>
                </c:pt>
                <c:pt idx="9572">
                  <c:v>191450</c:v>
                </c:pt>
                <c:pt idx="9573">
                  <c:v>191470</c:v>
                </c:pt>
                <c:pt idx="9574">
                  <c:v>191490</c:v>
                </c:pt>
                <c:pt idx="9575">
                  <c:v>191510</c:v>
                </c:pt>
                <c:pt idx="9576">
                  <c:v>191530</c:v>
                </c:pt>
                <c:pt idx="9577">
                  <c:v>191550</c:v>
                </c:pt>
                <c:pt idx="9578">
                  <c:v>191570</c:v>
                </c:pt>
                <c:pt idx="9579">
                  <c:v>191590</c:v>
                </c:pt>
                <c:pt idx="9580">
                  <c:v>191610</c:v>
                </c:pt>
                <c:pt idx="9581">
                  <c:v>191630</c:v>
                </c:pt>
                <c:pt idx="9582">
                  <c:v>191650</c:v>
                </c:pt>
                <c:pt idx="9583">
                  <c:v>191670</c:v>
                </c:pt>
                <c:pt idx="9584">
                  <c:v>191690</c:v>
                </c:pt>
                <c:pt idx="9585">
                  <c:v>191710</c:v>
                </c:pt>
                <c:pt idx="9586">
                  <c:v>191730</c:v>
                </c:pt>
                <c:pt idx="9587">
                  <c:v>191750</c:v>
                </c:pt>
                <c:pt idx="9588">
                  <c:v>191770</c:v>
                </c:pt>
                <c:pt idx="9589">
                  <c:v>191790</c:v>
                </c:pt>
                <c:pt idx="9590">
                  <c:v>191810</c:v>
                </c:pt>
                <c:pt idx="9591">
                  <c:v>191830</c:v>
                </c:pt>
                <c:pt idx="9592">
                  <c:v>191850</c:v>
                </c:pt>
                <c:pt idx="9593">
                  <c:v>191870</c:v>
                </c:pt>
                <c:pt idx="9594">
                  <c:v>191890</c:v>
                </c:pt>
                <c:pt idx="9595">
                  <c:v>191910</c:v>
                </c:pt>
                <c:pt idx="9596">
                  <c:v>191930</c:v>
                </c:pt>
                <c:pt idx="9597">
                  <c:v>191950</c:v>
                </c:pt>
                <c:pt idx="9598">
                  <c:v>191970</c:v>
                </c:pt>
                <c:pt idx="9599">
                  <c:v>191990</c:v>
                </c:pt>
                <c:pt idx="9600">
                  <c:v>192010</c:v>
                </c:pt>
                <c:pt idx="9601">
                  <c:v>192030</c:v>
                </c:pt>
                <c:pt idx="9602">
                  <c:v>192050</c:v>
                </c:pt>
                <c:pt idx="9603">
                  <c:v>192070</c:v>
                </c:pt>
                <c:pt idx="9604">
                  <c:v>192090</c:v>
                </c:pt>
                <c:pt idx="9605">
                  <c:v>192110</c:v>
                </c:pt>
                <c:pt idx="9606">
                  <c:v>192130</c:v>
                </c:pt>
                <c:pt idx="9607">
                  <c:v>192150</c:v>
                </c:pt>
                <c:pt idx="9608">
                  <c:v>192170</c:v>
                </c:pt>
                <c:pt idx="9609">
                  <c:v>192190</c:v>
                </c:pt>
                <c:pt idx="9610">
                  <c:v>192210</c:v>
                </c:pt>
                <c:pt idx="9611">
                  <c:v>192230</c:v>
                </c:pt>
                <c:pt idx="9612">
                  <c:v>192250</c:v>
                </c:pt>
                <c:pt idx="9613">
                  <c:v>192270</c:v>
                </c:pt>
                <c:pt idx="9614">
                  <c:v>192290</c:v>
                </c:pt>
                <c:pt idx="9615">
                  <c:v>192310</c:v>
                </c:pt>
                <c:pt idx="9616">
                  <c:v>192330</c:v>
                </c:pt>
                <c:pt idx="9617">
                  <c:v>192350</c:v>
                </c:pt>
                <c:pt idx="9618">
                  <c:v>192370</c:v>
                </c:pt>
                <c:pt idx="9619">
                  <c:v>192390</c:v>
                </c:pt>
                <c:pt idx="9620">
                  <c:v>192410</c:v>
                </c:pt>
                <c:pt idx="9621">
                  <c:v>192430</c:v>
                </c:pt>
                <c:pt idx="9622">
                  <c:v>192450</c:v>
                </c:pt>
                <c:pt idx="9623">
                  <c:v>192470</c:v>
                </c:pt>
                <c:pt idx="9624">
                  <c:v>192490</c:v>
                </c:pt>
                <c:pt idx="9625">
                  <c:v>192510</c:v>
                </c:pt>
                <c:pt idx="9626">
                  <c:v>192530</c:v>
                </c:pt>
                <c:pt idx="9627">
                  <c:v>192550</c:v>
                </c:pt>
                <c:pt idx="9628">
                  <c:v>192570</c:v>
                </c:pt>
                <c:pt idx="9629">
                  <c:v>192590</c:v>
                </c:pt>
                <c:pt idx="9630">
                  <c:v>192610</c:v>
                </c:pt>
                <c:pt idx="9631">
                  <c:v>192630</c:v>
                </c:pt>
                <c:pt idx="9632">
                  <c:v>192650</c:v>
                </c:pt>
                <c:pt idx="9633">
                  <c:v>192670</c:v>
                </c:pt>
                <c:pt idx="9634">
                  <c:v>192690</c:v>
                </c:pt>
                <c:pt idx="9635">
                  <c:v>192710</c:v>
                </c:pt>
                <c:pt idx="9636">
                  <c:v>192730</c:v>
                </c:pt>
                <c:pt idx="9637">
                  <c:v>192750</c:v>
                </c:pt>
                <c:pt idx="9638">
                  <c:v>192770</c:v>
                </c:pt>
                <c:pt idx="9639">
                  <c:v>192790</c:v>
                </c:pt>
                <c:pt idx="9640">
                  <c:v>192810</c:v>
                </c:pt>
                <c:pt idx="9641">
                  <c:v>192830</c:v>
                </c:pt>
                <c:pt idx="9642">
                  <c:v>192850</c:v>
                </c:pt>
                <c:pt idx="9643">
                  <c:v>192870</c:v>
                </c:pt>
                <c:pt idx="9644">
                  <c:v>192890</c:v>
                </c:pt>
                <c:pt idx="9645">
                  <c:v>192910</c:v>
                </c:pt>
                <c:pt idx="9646">
                  <c:v>192930</c:v>
                </c:pt>
                <c:pt idx="9647">
                  <c:v>192950</c:v>
                </c:pt>
                <c:pt idx="9648">
                  <c:v>192970</c:v>
                </c:pt>
                <c:pt idx="9649">
                  <c:v>192990</c:v>
                </c:pt>
                <c:pt idx="9650">
                  <c:v>193010</c:v>
                </c:pt>
                <c:pt idx="9651">
                  <c:v>193030</c:v>
                </c:pt>
                <c:pt idx="9652">
                  <c:v>193050</c:v>
                </c:pt>
                <c:pt idx="9653">
                  <c:v>193070</c:v>
                </c:pt>
                <c:pt idx="9654">
                  <c:v>193090</c:v>
                </c:pt>
                <c:pt idx="9655">
                  <c:v>193110</c:v>
                </c:pt>
                <c:pt idx="9656">
                  <c:v>193130</c:v>
                </c:pt>
                <c:pt idx="9657">
                  <c:v>193150</c:v>
                </c:pt>
                <c:pt idx="9658">
                  <c:v>193170</c:v>
                </c:pt>
                <c:pt idx="9659">
                  <c:v>193190</c:v>
                </c:pt>
                <c:pt idx="9660">
                  <c:v>193210</c:v>
                </c:pt>
                <c:pt idx="9661">
                  <c:v>193230</c:v>
                </c:pt>
                <c:pt idx="9662">
                  <c:v>193250</c:v>
                </c:pt>
                <c:pt idx="9663">
                  <c:v>193270</c:v>
                </c:pt>
                <c:pt idx="9664">
                  <c:v>193290</c:v>
                </c:pt>
                <c:pt idx="9665">
                  <c:v>193310</c:v>
                </c:pt>
                <c:pt idx="9666">
                  <c:v>193330</c:v>
                </c:pt>
                <c:pt idx="9667">
                  <c:v>193350</c:v>
                </c:pt>
                <c:pt idx="9668">
                  <c:v>193370</c:v>
                </c:pt>
                <c:pt idx="9669">
                  <c:v>193390</c:v>
                </c:pt>
                <c:pt idx="9670">
                  <c:v>193410</c:v>
                </c:pt>
                <c:pt idx="9671">
                  <c:v>193430</c:v>
                </c:pt>
                <c:pt idx="9672">
                  <c:v>193450</c:v>
                </c:pt>
                <c:pt idx="9673">
                  <c:v>193470</c:v>
                </c:pt>
                <c:pt idx="9674">
                  <c:v>193490</c:v>
                </c:pt>
                <c:pt idx="9675">
                  <c:v>193510</c:v>
                </c:pt>
                <c:pt idx="9676">
                  <c:v>193530</c:v>
                </c:pt>
                <c:pt idx="9677">
                  <c:v>193550</c:v>
                </c:pt>
                <c:pt idx="9678">
                  <c:v>193570</c:v>
                </c:pt>
                <c:pt idx="9679">
                  <c:v>193590</c:v>
                </c:pt>
                <c:pt idx="9680">
                  <c:v>193610</c:v>
                </c:pt>
                <c:pt idx="9681">
                  <c:v>193630</c:v>
                </c:pt>
                <c:pt idx="9682">
                  <c:v>193650</c:v>
                </c:pt>
                <c:pt idx="9683">
                  <c:v>193670</c:v>
                </c:pt>
                <c:pt idx="9684">
                  <c:v>193690</c:v>
                </c:pt>
                <c:pt idx="9685">
                  <c:v>193710</c:v>
                </c:pt>
                <c:pt idx="9686">
                  <c:v>193730</c:v>
                </c:pt>
                <c:pt idx="9687">
                  <c:v>193750</c:v>
                </c:pt>
                <c:pt idx="9688">
                  <c:v>193770</c:v>
                </c:pt>
                <c:pt idx="9689">
                  <c:v>193790</c:v>
                </c:pt>
                <c:pt idx="9690">
                  <c:v>193810</c:v>
                </c:pt>
                <c:pt idx="9691">
                  <c:v>193830</c:v>
                </c:pt>
                <c:pt idx="9692">
                  <c:v>193850</c:v>
                </c:pt>
                <c:pt idx="9693">
                  <c:v>193870</c:v>
                </c:pt>
                <c:pt idx="9694">
                  <c:v>193890</c:v>
                </c:pt>
                <c:pt idx="9695">
                  <c:v>193910</c:v>
                </c:pt>
                <c:pt idx="9696">
                  <c:v>193930</c:v>
                </c:pt>
                <c:pt idx="9697">
                  <c:v>193950</c:v>
                </c:pt>
                <c:pt idx="9698">
                  <c:v>193970</c:v>
                </c:pt>
                <c:pt idx="9699">
                  <c:v>193990</c:v>
                </c:pt>
                <c:pt idx="9700">
                  <c:v>194010</c:v>
                </c:pt>
                <c:pt idx="9701">
                  <c:v>194030</c:v>
                </c:pt>
                <c:pt idx="9702">
                  <c:v>194050</c:v>
                </c:pt>
                <c:pt idx="9703">
                  <c:v>194070</c:v>
                </c:pt>
                <c:pt idx="9704">
                  <c:v>194090</c:v>
                </c:pt>
                <c:pt idx="9705">
                  <c:v>194110</c:v>
                </c:pt>
                <c:pt idx="9706">
                  <c:v>194130</c:v>
                </c:pt>
                <c:pt idx="9707">
                  <c:v>194150</c:v>
                </c:pt>
                <c:pt idx="9708">
                  <c:v>194170</c:v>
                </c:pt>
                <c:pt idx="9709">
                  <c:v>194190</c:v>
                </c:pt>
                <c:pt idx="9710">
                  <c:v>194210</c:v>
                </c:pt>
                <c:pt idx="9711">
                  <c:v>194230</c:v>
                </c:pt>
                <c:pt idx="9712">
                  <c:v>194250</c:v>
                </c:pt>
                <c:pt idx="9713">
                  <c:v>194270</c:v>
                </c:pt>
                <c:pt idx="9714">
                  <c:v>194290</c:v>
                </c:pt>
                <c:pt idx="9715">
                  <c:v>194310</c:v>
                </c:pt>
                <c:pt idx="9716">
                  <c:v>194330</c:v>
                </c:pt>
                <c:pt idx="9717">
                  <c:v>194350</c:v>
                </c:pt>
                <c:pt idx="9718">
                  <c:v>194370</c:v>
                </c:pt>
                <c:pt idx="9719">
                  <c:v>194390</c:v>
                </c:pt>
                <c:pt idx="9720">
                  <c:v>194410</c:v>
                </c:pt>
                <c:pt idx="9721">
                  <c:v>194430</c:v>
                </c:pt>
                <c:pt idx="9722">
                  <c:v>194450</c:v>
                </c:pt>
                <c:pt idx="9723">
                  <c:v>194470</c:v>
                </c:pt>
                <c:pt idx="9724">
                  <c:v>194490</c:v>
                </c:pt>
                <c:pt idx="9725">
                  <c:v>194510</c:v>
                </c:pt>
                <c:pt idx="9726">
                  <c:v>194530</c:v>
                </c:pt>
                <c:pt idx="9727">
                  <c:v>194550</c:v>
                </c:pt>
                <c:pt idx="9728">
                  <c:v>194570</c:v>
                </c:pt>
                <c:pt idx="9729">
                  <c:v>194590</c:v>
                </c:pt>
                <c:pt idx="9730">
                  <c:v>194610</c:v>
                </c:pt>
                <c:pt idx="9731">
                  <c:v>194630</c:v>
                </c:pt>
                <c:pt idx="9732">
                  <c:v>194650</c:v>
                </c:pt>
                <c:pt idx="9733">
                  <c:v>194670</c:v>
                </c:pt>
                <c:pt idx="9734">
                  <c:v>194690</c:v>
                </c:pt>
                <c:pt idx="9735">
                  <c:v>194710</c:v>
                </c:pt>
                <c:pt idx="9736">
                  <c:v>194730</c:v>
                </c:pt>
                <c:pt idx="9737">
                  <c:v>194750</c:v>
                </c:pt>
                <c:pt idx="9738">
                  <c:v>194770</c:v>
                </c:pt>
                <c:pt idx="9739">
                  <c:v>194790</c:v>
                </c:pt>
                <c:pt idx="9740">
                  <c:v>194810</c:v>
                </c:pt>
                <c:pt idx="9741">
                  <c:v>194830</c:v>
                </c:pt>
                <c:pt idx="9742">
                  <c:v>194850</c:v>
                </c:pt>
                <c:pt idx="9743">
                  <c:v>194870</c:v>
                </c:pt>
                <c:pt idx="9744">
                  <c:v>194890</c:v>
                </c:pt>
                <c:pt idx="9745">
                  <c:v>194910</c:v>
                </c:pt>
                <c:pt idx="9746">
                  <c:v>194930</c:v>
                </c:pt>
                <c:pt idx="9747">
                  <c:v>194950</c:v>
                </c:pt>
                <c:pt idx="9748">
                  <c:v>194970</c:v>
                </c:pt>
                <c:pt idx="9749">
                  <c:v>194990</c:v>
                </c:pt>
                <c:pt idx="9750">
                  <c:v>195010</c:v>
                </c:pt>
                <c:pt idx="9751">
                  <c:v>195030</c:v>
                </c:pt>
                <c:pt idx="9752">
                  <c:v>195050</c:v>
                </c:pt>
                <c:pt idx="9753">
                  <c:v>195070</c:v>
                </c:pt>
                <c:pt idx="9754">
                  <c:v>195090</c:v>
                </c:pt>
                <c:pt idx="9755">
                  <c:v>195110</c:v>
                </c:pt>
                <c:pt idx="9756">
                  <c:v>195130</c:v>
                </c:pt>
                <c:pt idx="9757">
                  <c:v>195150</c:v>
                </c:pt>
                <c:pt idx="9758">
                  <c:v>195170</c:v>
                </c:pt>
                <c:pt idx="9759">
                  <c:v>195190</c:v>
                </c:pt>
                <c:pt idx="9760">
                  <c:v>195210</c:v>
                </c:pt>
                <c:pt idx="9761">
                  <c:v>195230</c:v>
                </c:pt>
                <c:pt idx="9762">
                  <c:v>195250</c:v>
                </c:pt>
                <c:pt idx="9763">
                  <c:v>195270</c:v>
                </c:pt>
                <c:pt idx="9764">
                  <c:v>195290</c:v>
                </c:pt>
                <c:pt idx="9765">
                  <c:v>195310</c:v>
                </c:pt>
                <c:pt idx="9766">
                  <c:v>195330</c:v>
                </c:pt>
                <c:pt idx="9767">
                  <c:v>195350</c:v>
                </c:pt>
                <c:pt idx="9768">
                  <c:v>195370</c:v>
                </c:pt>
                <c:pt idx="9769">
                  <c:v>195390</c:v>
                </c:pt>
                <c:pt idx="9770">
                  <c:v>195410</c:v>
                </c:pt>
                <c:pt idx="9771">
                  <c:v>195430</c:v>
                </c:pt>
                <c:pt idx="9772">
                  <c:v>195450</c:v>
                </c:pt>
                <c:pt idx="9773">
                  <c:v>195470</c:v>
                </c:pt>
                <c:pt idx="9774">
                  <c:v>195490</c:v>
                </c:pt>
                <c:pt idx="9775">
                  <c:v>195510</c:v>
                </c:pt>
                <c:pt idx="9776">
                  <c:v>195530</c:v>
                </c:pt>
                <c:pt idx="9777">
                  <c:v>195550</c:v>
                </c:pt>
                <c:pt idx="9778">
                  <c:v>195570</c:v>
                </c:pt>
                <c:pt idx="9779">
                  <c:v>195590</c:v>
                </c:pt>
                <c:pt idx="9780">
                  <c:v>195610</c:v>
                </c:pt>
                <c:pt idx="9781">
                  <c:v>195630</c:v>
                </c:pt>
                <c:pt idx="9782">
                  <c:v>195650</c:v>
                </c:pt>
                <c:pt idx="9783">
                  <c:v>195670</c:v>
                </c:pt>
                <c:pt idx="9784">
                  <c:v>195690</c:v>
                </c:pt>
                <c:pt idx="9785">
                  <c:v>195710</c:v>
                </c:pt>
                <c:pt idx="9786">
                  <c:v>195730</c:v>
                </c:pt>
                <c:pt idx="9787">
                  <c:v>195750</c:v>
                </c:pt>
                <c:pt idx="9788">
                  <c:v>195770</c:v>
                </c:pt>
                <c:pt idx="9789">
                  <c:v>195790</c:v>
                </c:pt>
                <c:pt idx="9790">
                  <c:v>195810</c:v>
                </c:pt>
                <c:pt idx="9791">
                  <c:v>195830</c:v>
                </c:pt>
                <c:pt idx="9792">
                  <c:v>195850</c:v>
                </c:pt>
                <c:pt idx="9793">
                  <c:v>195870</c:v>
                </c:pt>
                <c:pt idx="9794">
                  <c:v>195890</c:v>
                </c:pt>
                <c:pt idx="9795">
                  <c:v>195910</c:v>
                </c:pt>
                <c:pt idx="9796">
                  <c:v>195930</c:v>
                </c:pt>
                <c:pt idx="9797">
                  <c:v>195950</c:v>
                </c:pt>
                <c:pt idx="9798">
                  <c:v>195970</c:v>
                </c:pt>
                <c:pt idx="9799">
                  <c:v>195990</c:v>
                </c:pt>
                <c:pt idx="9800">
                  <c:v>196010</c:v>
                </c:pt>
                <c:pt idx="9801">
                  <c:v>196030</c:v>
                </c:pt>
                <c:pt idx="9802">
                  <c:v>196050</c:v>
                </c:pt>
                <c:pt idx="9803">
                  <c:v>196070</c:v>
                </c:pt>
                <c:pt idx="9804">
                  <c:v>196090</c:v>
                </c:pt>
                <c:pt idx="9805">
                  <c:v>196110</c:v>
                </c:pt>
                <c:pt idx="9806">
                  <c:v>196130</c:v>
                </c:pt>
                <c:pt idx="9807">
                  <c:v>196150</c:v>
                </c:pt>
                <c:pt idx="9808">
                  <c:v>196170</c:v>
                </c:pt>
                <c:pt idx="9809">
                  <c:v>196190</c:v>
                </c:pt>
                <c:pt idx="9810">
                  <c:v>196210</c:v>
                </c:pt>
                <c:pt idx="9811">
                  <c:v>196230</c:v>
                </c:pt>
                <c:pt idx="9812">
                  <c:v>196250</c:v>
                </c:pt>
                <c:pt idx="9813">
                  <c:v>196270</c:v>
                </c:pt>
                <c:pt idx="9814">
                  <c:v>196290</c:v>
                </c:pt>
                <c:pt idx="9815">
                  <c:v>196310</c:v>
                </c:pt>
                <c:pt idx="9816">
                  <c:v>196330</c:v>
                </c:pt>
                <c:pt idx="9817">
                  <c:v>196350</c:v>
                </c:pt>
                <c:pt idx="9818">
                  <c:v>196370</c:v>
                </c:pt>
                <c:pt idx="9819">
                  <c:v>196390</c:v>
                </c:pt>
                <c:pt idx="9820">
                  <c:v>196410</c:v>
                </c:pt>
                <c:pt idx="9821">
                  <c:v>196430</c:v>
                </c:pt>
                <c:pt idx="9822">
                  <c:v>196450</c:v>
                </c:pt>
                <c:pt idx="9823">
                  <c:v>196470</c:v>
                </c:pt>
                <c:pt idx="9824">
                  <c:v>196490</c:v>
                </c:pt>
                <c:pt idx="9825">
                  <c:v>196510</c:v>
                </c:pt>
                <c:pt idx="9826">
                  <c:v>196530</c:v>
                </c:pt>
                <c:pt idx="9827">
                  <c:v>196550</c:v>
                </c:pt>
                <c:pt idx="9828">
                  <c:v>196570</c:v>
                </c:pt>
                <c:pt idx="9829">
                  <c:v>196590</c:v>
                </c:pt>
                <c:pt idx="9830">
                  <c:v>196610</c:v>
                </c:pt>
                <c:pt idx="9831">
                  <c:v>196630</c:v>
                </c:pt>
                <c:pt idx="9832">
                  <c:v>196650</c:v>
                </c:pt>
                <c:pt idx="9833">
                  <c:v>196670</c:v>
                </c:pt>
                <c:pt idx="9834">
                  <c:v>196690</c:v>
                </c:pt>
                <c:pt idx="9835">
                  <c:v>196710</c:v>
                </c:pt>
                <c:pt idx="9836">
                  <c:v>196730</c:v>
                </c:pt>
                <c:pt idx="9837">
                  <c:v>196750</c:v>
                </c:pt>
                <c:pt idx="9838">
                  <c:v>196770</c:v>
                </c:pt>
                <c:pt idx="9839">
                  <c:v>196790</c:v>
                </c:pt>
                <c:pt idx="9840">
                  <c:v>196810</c:v>
                </c:pt>
                <c:pt idx="9841">
                  <c:v>196830</c:v>
                </c:pt>
                <c:pt idx="9842">
                  <c:v>196850</c:v>
                </c:pt>
                <c:pt idx="9843">
                  <c:v>196870</c:v>
                </c:pt>
                <c:pt idx="9844">
                  <c:v>196890</c:v>
                </c:pt>
                <c:pt idx="9845">
                  <c:v>196910</c:v>
                </c:pt>
                <c:pt idx="9846">
                  <c:v>196930</c:v>
                </c:pt>
                <c:pt idx="9847">
                  <c:v>196950</c:v>
                </c:pt>
                <c:pt idx="9848">
                  <c:v>196970</c:v>
                </c:pt>
                <c:pt idx="9849">
                  <c:v>196990</c:v>
                </c:pt>
                <c:pt idx="9850">
                  <c:v>197010</c:v>
                </c:pt>
                <c:pt idx="9851">
                  <c:v>197030</c:v>
                </c:pt>
                <c:pt idx="9852">
                  <c:v>197050</c:v>
                </c:pt>
                <c:pt idx="9853">
                  <c:v>197070</c:v>
                </c:pt>
                <c:pt idx="9854">
                  <c:v>197090</c:v>
                </c:pt>
                <c:pt idx="9855">
                  <c:v>197110</c:v>
                </c:pt>
                <c:pt idx="9856">
                  <c:v>197130</c:v>
                </c:pt>
                <c:pt idx="9857">
                  <c:v>197150</c:v>
                </c:pt>
                <c:pt idx="9858">
                  <c:v>197170</c:v>
                </c:pt>
                <c:pt idx="9859">
                  <c:v>197190</c:v>
                </c:pt>
                <c:pt idx="9860">
                  <c:v>197210</c:v>
                </c:pt>
                <c:pt idx="9861">
                  <c:v>197230</c:v>
                </c:pt>
                <c:pt idx="9862">
                  <c:v>197250</c:v>
                </c:pt>
                <c:pt idx="9863">
                  <c:v>197270</c:v>
                </c:pt>
                <c:pt idx="9864">
                  <c:v>197290</c:v>
                </c:pt>
                <c:pt idx="9865">
                  <c:v>197310</c:v>
                </c:pt>
                <c:pt idx="9866">
                  <c:v>197330</c:v>
                </c:pt>
                <c:pt idx="9867">
                  <c:v>197350</c:v>
                </c:pt>
                <c:pt idx="9868">
                  <c:v>197370</c:v>
                </c:pt>
                <c:pt idx="9869">
                  <c:v>197390</c:v>
                </c:pt>
                <c:pt idx="9870">
                  <c:v>197410</c:v>
                </c:pt>
                <c:pt idx="9871">
                  <c:v>197430</c:v>
                </c:pt>
                <c:pt idx="9872">
                  <c:v>197450</c:v>
                </c:pt>
                <c:pt idx="9873">
                  <c:v>197470</c:v>
                </c:pt>
                <c:pt idx="9874">
                  <c:v>197490</c:v>
                </c:pt>
                <c:pt idx="9875">
                  <c:v>197510</c:v>
                </c:pt>
                <c:pt idx="9876">
                  <c:v>197530</c:v>
                </c:pt>
                <c:pt idx="9877">
                  <c:v>197550</c:v>
                </c:pt>
                <c:pt idx="9878">
                  <c:v>197570</c:v>
                </c:pt>
                <c:pt idx="9879">
                  <c:v>197590</c:v>
                </c:pt>
                <c:pt idx="9880">
                  <c:v>197610</c:v>
                </c:pt>
                <c:pt idx="9881">
                  <c:v>197630</c:v>
                </c:pt>
                <c:pt idx="9882">
                  <c:v>197650</c:v>
                </c:pt>
                <c:pt idx="9883">
                  <c:v>197670</c:v>
                </c:pt>
                <c:pt idx="9884">
                  <c:v>197690</c:v>
                </c:pt>
                <c:pt idx="9885">
                  <c:v>197710</c:v>
                </c:pt>
                <c:pt idx="9886">
                  <c:v>197730</c:v>
                </c:pt>
                <c:pt idx="9887">
                  <c:v>197750</c:v>
                </c:pt>
                <c:pt idx="9888">
                  <c:v>197770</c:v>
                </c:pt>
                <c:pt idx="9889">
                  <c:v>197790</c:v>
                </c:pt>
                <c:pt idx="9890">
                  <c:v>197810</c:v>
                </c:pt>
                <c:pt idx="9891">
                  <c:v>197830</c:v>
                </c:pt>
                <c:pt idx="9892">
                  <c:v>197850</c:v>
                </c:pt>
                <c:pt idx="9893">
                  <c:v>197870</c:v>
                </c:pt>
                <c:pt idx="9894">
                  <c:v>197890</c:v>
                </c:pt>
                <c:pt idx="9895">
                  <c:v>197910</c:v>
                </c:pt>
                <c:pt idx="9896">
                  <c:v>197930</c:v>
                </c:pt>
                <c:pt idx="9897">
                  <c:v>197950</c:v>
                </c:pt>
                <c:pt idx="9898">
                  <c:v>197970</c:v>
                </c:pt>
                <c:pt idx="9899">
                  <c:v>197990</c:v>
                </c:pt>
                <c:pt idx="9900">
                  <c:v>198010</c:v>
                </c:pt>
                <c:pt idx="9901">
                  <c:v>198030</c:v>
                </c:pt>
                <c:pt idx="9902">
                  <c:v>198050</c:v>
                </c:pt>
                <c:pt idx="9903">
                  <c:v>198070</c:v>
                </c:pt>
                <c:pt idx="9904">
                  <c:v>198090</c:v>
                </c:pt>
                <c:pt idx="9905">
                  <c:v>198110</c:v>
                </c:pt>
                <c:pt idx="9906">
                  <c:v>198130</c:v>
                </c:pt>
                <c:pt idx="9907">
                  <c:v>198150</c:v>
                </c:pt>
                <c:pt idx="9908">
                  <c:v>198170</c:v>
                </c:pt>
                <c:pt idx="9909">
                  <c:v>198190</c:v>
                </c:pt>
                <c:pt idx="9910">
                  <c:v>198210</c:v>
                </c:pt>
                <c:pt idx="9911">
                  <c:v>198230</c:v>
                </c:pt>
                <c:pt idx="9912">
                  <c:v>198250</c:v>
                </c:pt>
                <c:pt idx="9913">
                  <c:v>198270</c:v>
                </c:pt>
                <c:pt idx="9914">
                  <c:v>198290</c:v>
                </c:pt>
                <c:pt idx="9915">
                  <c:v>198310</c:v>
                </c:pt>
                <c:pt idx="9916">
                  <c:v>198330</c:v>
                </c:pt>
                <c:pt idx="9917">
                  <c:v>198350</c:v>
                </c:pt>
                <c:pt idx="9918">
                  <c:v>198370</c:v>
                </c:pt>
                <c:pt idx="9919">
                  <c:v>198390</c:v>
                </c:pt>
                <c:pt idx="9920">
                  <c:v>198410</c:v>
                </c:pt>
                <c:pt idx="9921">
                  <c:v>198430</c:v>
                </c:pt>
                <c:pt idx="9922">
                  <c:v>198450</c:v>
                </c:pt>
                <c:pt idx="9923">
                  <c:v>198470</c:v>
                </c:pt>
                <c:pt idx="9924">
                  <c:v>198490</c:v>
                </c:pt>
                <c:pt idx="9925">
                  <c:v>198510</c:v>
                </c:pt>
                <c:pt idx="9926">
                  <c:v>198530</c:v>
                </c:pt>
                <c:pt idx="9927">
                  <c:v>198550</c:v>
                </c:pt>
                <c:pt idx="9928">
                  <c:v>198570</c:v>
                </c:pt>
                <c:pt idx="9929">
                  <c:v>198590</c:v>
                </c:pt>
                <c:pt idx="9930">
                  <c:v>198610</c:v>
                </c:pt>
                <c:pt idx="9931">
                  <c:v>198630</c:v>
                </c:pt>
                <c:pt idx="9932">
                  <c:v>198650</c:v>
                </c:pt>
                <c:pt idx="9933">
                  <c:v>198670</c:v>
                </c:pt>
                <c:pt idx="9934">
                  <c:v>198690</c:v>
                </c:pt>
                <c:pt idx="9935">
                  <c:v>198710</c:v>
                </c:pt>
                <c:pt idx="9936">
                  <c:v>198730</c:v>
                </c:pt>
                <c:pt idx="9937">
                  <c:v>198750</c:v>
                </c:pt>
                <c:pt idx="9938">
                  <c:v>198770</c:v>
                </c:pt>
                <c:pt idx="9939">
                  <c:v>198790</c:v>
                </c:pt>
                <c:pt idx="9940">
                  <c:v>198810</c:v>
                </c:pt>
                <c:pt idx="9941">
                  <c:v>198830</c:v>
                </c:pt>
                <c:pt idx="9942">
                  <c:v>198850</c:v>
                </c:pt>
                <c:pt idx="9943">
                  <c:v>198870</c:v>
                </c:pt>
                <c:pt idx="9944">
                  <c:v>198890</c:v>
                </c:pt>
                <c:pt idx="9945">
                  <c:v>198910</c:v>
                </c:pt>
                <c:pt idx="9946">
                  <c:v>198930</c:v>
                </c:pt>
                <c:pt idx="9947">
                  <c:v>198950</c:v>
                </c:pt>
                <c:pt idx="9948">
                  <c:v>198970</c:v>
                </c:pt>
                <c:pt idx="9949">
                  <c:v>198990</c:v>
                </c:pt>
                <c:pt idx="9950">
                  <c:v>199010</c:v>
                </c:pt>
                <c:pt idx="9951">
                  <c:v>199030</c:v>
                </c:pt>
                <c:pt idx="9952">
                  <c:v>199050</c:v>
                </c:pt>
                <c:pt idx="9953">
                  <c:v>199070</c:v>
                </c:pt>
                <c:pt idx="9954">
                  <c:v>199090</c:v>
                </c:pt>
                <c:pt idx="9955">
                  <c:v>199110</c:v>
                </c:pt>
                <c:pt idx="9956">
                  <c:v>199130</c:v>
                </c:pt>
                <c:pt idx="9957">
                  <c:v>199150</c:v>
                </c:pt>
                <c:pt idx="9958">
                  <c:v>199170</c:v>
                </c:pt>
                <c:pt idx="9959">
                  <c:v>199190</c:v>
                </c:pt>
                <c:pt idx="9960">
                  <c:v>199210</c:v>
                </c:pt>
                <c:pt idx="9961">
                  <c:v>199230</c:v>
                </c:pt>
                <c:pt idx="9962">
                  <c:v>199250</c:v>
                </c:pt>
                <c:pt idx="9963">
                  <c:v>199270</c:v>
                </c:pt>
                <c:pt idx="9964">
                  <c:v>199290</c:v>
                </c:pt>
                <c:pt idx="9965">
                  <c:v>199310</c:v>
                </c:pt>
                <c:pt idx="9966">
                  <c:v>199330</c:v>
                </c:pt>
                <c:pt idx="9967">
                  <c:v>199350</c:v>
                </c:pt>
                <c:pt idx="9968">
                  <c:v>199370</c:v>
                </c:pt>
                <c:pt idx="9969">
                  <c:v>199390</c:v>
                </c:pt>
                <c:pt idx="9970">
                  <c:v>199410</c:v>
                </c:pt>
                <c:pt idx="9971">
                  <c:v>199430</c:v>
                </c:pt>
                <c:pt idx="9972">
                  <c:v>199450</c:v>
                </c:pt>
                <c:pt idx="9973">
                  <c:v>199470</c:v>
                </c:pt>
                <c:pt idx="9974">
                  <c:v>199490</c:v>
                </c:pt>
                <c:pt idx="9975">
                  <c:v>199510</c:v>
                </c:pt>
                <c:pt idx="9976">
                  <c:v>199530</c:v>
                </c:pt>
                <c:pt idx="9977">
                  <c:v>199550</c:v>
                </c:pt>
                <c:pt idx="9978">
                  <c:v>199570</c:v>
                </c:pt>
                <c:pt idx="9979">
                  <c:v>199590</c:v>
                </c:pt>
                <c:pt idx="9980">
                  <c:v>199610</c:v>
                </c:pt>
                <c:pt idx="9981">
                  <c:v>199630</c:v>
                </c:pt>
                <c:pt idx="9982">
                  <c:v>199650</c:v>
                </c:pt>
                <c:pt idx="9983">
                  <c:v>199670</c:v>
                </c:pt>
                <c:pt idx="9984">
                  <c:v>199690</c:v>
                </c:pt>
                <c:pt idx="9985">
                  <c:v>199710</c:v>
                </c:pt>
                <c:pt idx="9986">
                  <c:v>199730</c:v>
                </c:pt>
                <c:pt idx="9987">
                  <c:v>199750</c:v>
                </c:pt>
                <c:pt idx="9988">
                  <c:v>199770</c:v>
                </c:pt>
                <c:pt idx="9989">
                  <c:v>199790</c:v>
                </c:pt>
                <c:pt idx="9990">
                  <c:v>199810</c:v>
                </c:pt>
                <c:pt idx="9991">
                  <c:v>199830</c:v>
                </c:pt>
                <c:pt idx="9992">
                  <c:v>199850</c:v>
                </c:pt>
                <c:pt idx="9993">
                  <c:v>199870</c:v>
                </c:pt>
                <c:pt idx="9994">
                  <c:v>199890</c:v>
                </c:pt>
                <c:pt idx="9995">
                  <c:v>199910</c:v>
                </c:pt>
                <c:pt idx="9996">
                  <c:v>199930</c:v>
                </c:pt>
                <c:pt idx="9997">
                  <c:v>199950</c:v>
                </c:pt>
                <c:pt idx="9998">
                  <c:v>199970</c:v>
                </c:pt>
                <c:pt idx="9999">
                  <c:v>199990</c:v>
                </c:pt>
                <c:pt idx="10000">
                  <c:v>200010</c:v>
                </c:pt>
                <c:pt idx="10001">
                  <c:v>200030</c:v>
                </c:pt>
                <c:pt idx="10002">
                  <c:v>200050</c:v>
                </c:pt>
                <c:pt idx="10003">
                  <c:v>200070</c:v>
                </c:pt>
                <c:pt idx="10004">
                  <c:v>200090</c:v>
                </c:pt>
                <c:pt idx="10005">
                  <c:v>200110</c:v>
                </c:pt>
                <c:pt idx="10006">
                  <c:v>200130</c:v>
                </c:pt>
                <c:pt idx="10007">
                  <c:v>200150</c:v>
                </c:pt>
                <c:pt idx="10008">
                  <c:v>200170</c:v>
                </c:pt>
                <c:pt idx="10009">
                  <c:v>200190</c:v>
                </c:pt>
                <c:pt idx="10010">
                  <c:v>200210</c:v>
                </c:pt>
                <c:pt idx="10011">
                  <c:v>200230</c:v>
                </c:pt>
                <c:pt idx="10012">
                  <c:v>200250</c:v>
                </c:pt>
                <c:pt idx="10013">
                  <c:v>200270</c:v>
                </c:pt>
                <c:pt idx="10014">
                  <c:v>200290</c:v>
                </c:pt>
                <c:pt idx="10015">
                  <c:v>200310</c:v>
                </c:pt>
                <c:pt idx="10016">
                  <c:v>200330</c:v>
                </c:pt>
                <c:pt idx="10017">
                  <c:v>200350</c:v>
                </c:pt>
                <c:pt idx="10018">
                  <c:v>200370</c:v>
                </c:pt>
                <c:pt idx="10019">
                  <c:v>200390</c:v>
                </c:pt>
                <c:pt idx="10020">
                  <c:v>200410</c:v>
                </c:pt>
                <c:pt idx="10021">
                  <c:v>200430</c:v>
                </c:pt>
                <c:pt idx="10022">
                  <c:v>200450</c:v>
                </c:pt>
                <c:pt idx="10023">
                  <c:v>200470</c:v>
                </c:pt>
                <c:pt idx="10024">
                  <c:v>200490</c:v>
                </c:pt>
                <c:pt idx="10025">
                  <c:v>200510</c:v>
                </c:pt>
                <c:pt idx="10026">
                  <c:v>200530</c:v>
                </c:pt>
                <c:pt idx="10027">
                  <c:v>200550</c:v>
                </c:pt>
                <c:pt idx="10028">
                  <c:v>200570</c:v>
                </c:pt>
                <c:pt idx="10029">
                  <c:v>200590</c:v>
                </c:pt>
                <c:pt idx="10030">
                  <c:v>200610</c:v>
                </c:pt>
                <c:pt idx="10031">
                  <c:v>200630</c:v>
                </c:pt>
                <c:pt idx="10032">
                  <c:v>200650</c:v>
                </c:pt>
                <c:pt idx="10033">
                  <c:v>200670</c:v>
                </c:pt>
                <c:pt idx="10034">
                  <c:v>200690</c:v>
                </c:pt>
                <c:pt idx="10035">
                  <c:v>200710</c:v>
                </c:pt>
                <c:pt idx="10036">
                  <c:v>200730</c:v>
                </c:pt>
                <c:pt idx="10037">
                  <c:v>200750</c:v>
                </c:pt>
                <c:pt idx="10038">
                  <c:v>200770</c:v>
                </c:pt>
                <c:pt idx="10039">
                  <c:v>200790</c:v>
                </c:pt>
                <c:pt idx="10040">
                  <c:v>200810</c:v>
                </c:pt>
                <c:pt idx="10041">
                  <c:v>200830</c:v>
                </c:pt>
                <c:pt idx="10042">
                  <c:v>200850</c:v>
                </c:pt>
                <c:pt idx="10043">
                  <c:v>200870</c:v>
                </c:pt>
                <c:pt idx="10044">
                  <c:v>200890</c:v>
                </c:pt>
                <c:pt idx="10045">
                  <c:v>200910</c:v>
                </c:pt>
                <c:pt idx="10046">
                  <c:v>200930</c:v>
                </c:pt>
                <c:pt idx="10047">
                  <c:v>200950</c:v>
                </c:pt>
                <c:pt idx="10048">
                  <c:v>200970</c:v>
                </c:pt>
                <c:pt idx="10049">
                  <c:v>200990</c:v>
                </c:pt>
                <c:pt idx="10050">
                  <c:v>201010</c:v>
                </c:pt>
                <c:pt idx="10051">
                  <c:v>201030</c:v>
                </c:pt>
                <c:pt idx="10052">
                  <c:v>201050</c:v>
                </c:pt>
                <c:pt idx="10053">
                  <c:v>201070</c:v>
                </c:pt>
                <c:pt idx="10054">
                  <c:v>201090</c:v>
                </c:pt>
                <c:pt idx="10055">
                  <c:v>201110</c:v>
                </c:pt>
                <c:pt idx="10056">
                  <c:v>201130</c:v>
                </c:pt>
                <c:pt idx="10057">
                  <c:v>201150</c:v>
                </c:pt>
                <c:pt idx="10058">
                  <c:v>201170</c:v>
                </c:pt>
                <c:pt idx="10059">
                  <c:v>201190</c:v>
                </c:pt>
                <c:pt idx="10060">
                  <c:v>201210</c:v>
                </c:pt>
                <c:pt idx="10061">
                  <c:v>201230</c:v>
                </c:pt>
                <c:pt idx="10062">
                  <c:v>201250</c:v>
                </c:pt>
                <c:pt idx="10063">
                  <c:v>201270</c:v>
                </c:pt>
                <c:pt idx="10064">
                  <c:v>201290</c:v>
                </c:pt>
                <c:pt idx="10065">
                  <c:v>201310</c:v>
                </c:pt>
                <c:pt idx="10066">
                  <c:v>201330</c:v>
                </c:pt>
                <c:pt idx="10067">
                  <c:v>201350</c:v>
                </c:pt>
                <c:pt idx="10068">
                  <c:v>201370</c:v>
                </c:pt>
                <c:pt idx="10069">
                  <c:v>201390</c:v>
                </c:pt>
                <c:pt idx="10070">
                  <c:v>201410</c:v>
                </c:pt>
                <c:pt idx="10071">
                  <c:v>201430</c:v>
                </c:pt>
                <c:pt idx="10072">
                  <c:v>201450</c:v>
                </c:pt>
                <c:pt idx="10073">
                  <c:v>201470</c:v>
                </c:pt>
                <c:pt idx="10074">
                  <c:v>201490</c:v>
                </c:pt>
                <c:pt idx="10075">
                  <c:v>201510</c:v>
                </c:pt>
                <c:pt idx="10076">
                  <c:v>201530</c:v>
                </c:pt>
                <c:pt idx="10077">
                  <c:v>201550</c:v>
                </c:pt>
                <c:pt idx="10078">
                  <c:v>201570</c:v>
                </c:pt>
                <c:pt idx="10079">
                  <c:v>201590</c:v>
                </c:pt>
                <c:pt idx="10080">
                  <c:v>201610</c:v>
                </c:pt>
                <c:pt idx="10081">
                  <c:v>201630</c:v>
                </c:pt>
                <c:pt idx="10082">
                  <c:v>201650</c:v>
                </c:pt>
                <c:pt idx="10083">
                  <c:v>201670</c:v>
                </c:pt>
                <c:pt idx="10084">
                  <c:v>201690</c:v>
                </c:pt>
                <c:pt idx="10085">
                  <c:v>201710</c:v>
                </c:pt>
                <c:pt idx="10086">
                  <c:v>201730</c:v>
                </c:pt>
                <c:pt idx="10087">
                  <c:v>201750</c:v>
                </c:pt>
                <c:pt idx="10088">
                  <c:v>201770</c:v>
                </c:pt>
                <c:pt idx="10089">
                  <c:v>201790</c:v>
                </c:pt>
                <c:pt idx="10090">
                  <c:v>201810</c:v>
                </c:pt>
                <c:pt idx="10091">
                  <c:v>201830</c:v>
                </c:pt>
                <c:pt idx="10092">
                  <c:v>201850</c:v>
                </c:pt>
                <c:pt idx="10093">
                  <c:v>201870</c:v>
                </c:pt>
                <c:pt idx="10094">
                  <c:v>201890</c:v>
                </c:pt>
                <c:pt idx="10095">
                  <c:v>201910</c:v>
                </c:pt>
                <c:pt idx="10096">
                  <c:v>201930</c:v>
                </c:pt>
                <c:pt idx="10097">
                  <c:v>201950</c:v>
                </c:pt>
                <c:pt idx="10098">
                  <c:v>201970</c:v>
                </c:pt>
                <c:pt idx="10099">
                  <c:v>201990</c:v>
                </c:pt>
                <c:pt idx="10100">
                  <c:v>202010</c:v>
                </c:pt>
                <c:pt idx="10101">
                  <c:v>202030</c:v>
                </c:pt>
                <c:pt idx="10102">
                  <c:v>202050</c:v>
                </c:pt>
                <c:pt idx="10103">
                  <c:v>202070</c:v>
                </c:pt>
                <c:pt idx="10104">
                  <c:v>202090</c:v>
                </c:pt>
                <c:pt idx="10105">
                  <c:v>202110</c:v>
                </c:pt>
                <c:pt idx="10106">
                  <c:v>202130</c:v>
                </c:pt>
                <c:pt idx="10107">
                  <c:v>202150</c:v>
                </c:pt>
                <c:pt idx="10108">
                  <c:v>202170</c:v>
                </c:pt>
                <c:pt idx="10109">
                  <c:v>202190</c:v>
                </c:pt>
                <c:pt idx="10110">
                  <c:v>202210</c:v>
                </c:pt>
                <c:pt idx="10111">
                  <c:v>202230</c:v>
                </c:pt>
                <c:pt idx="10112">
                  <c:v>202250</c:v>
                </c:pt>
                <c:pt idx="10113">
                  <c:v>202270</c:v>
                </c:pt>
                <c:pt idx="10114">
                  <c:v>202290</c:v>
                </c:pt>
                <c:pt idx="10115">
                  <c:v>202310</c:v>
                </c:pt>
                <c:pt idx="10116">
                  <c:v>202330</c:v>
                </c:pt>
                <c:pt idx="10117">
                  <c:v>202350</c:v>
                </c:pt>
                <c:pt idx="10118">
                  <c:v>202370</c:v>
                </c:pt>
                <c:pt idx="10119">
                  <c:v>202390</c:v>
                </c:pt>
                <c:pt idx="10120">
                  <c:v>202410</c:v>
                </c:pt>
                <c:pt idx="10121">
                  <c:v>202430</c:v>
                </c:pt>
                <c:pt idx="10122">
                  <c:v>202450</c:v>
                </c:pt>
                <c:pt idx="10123">
                  <c:v>202470</c:v>
                </c:pt>
                <c:pt idx="10124">
                  <c:v>202490</c:v>
                </c:pt>
                <c:pt idx="10125">
                  <c:v>202510</c:v>
                </c:pt>
                <c:pt idx="10126">
                  <c:v>202530</c:v>
                </c:pt>
                <c:pt idx="10127">
                  <c:v>202550</c:v>
                </c:pt>
                <c:pt idx="10128">
                  <c:v>202570</c:v>
                </c:pt>
                <c:pt idx="10129">
                  <c:v>202590</c:v>
                </c:pt>
                <c:pt idx="10130">
                  <c:v>202610</c:v>
                </c:pt>
                <c:pt idx="10131">
                  <c:v>202630</c:v>
                </c:pt>
                <c:pt idx="10132">
                  <c:v>202650</c:v>
                </c:pt>
                <c:pt idx="10133">
                  <c:v>202670</c:v>
                </c:pt>
                <c:pt idx="10134">
                  <c:v>202690</c:v>
                </c:pt>
                <c:pt idx="10135">
                  <c:v>202710</c:v>
                </c:pt>
                <c:pt idx="10136">
                  <c:v>202730</c:v>
                </c:pt>
                <c:pt idx="10137">
                  <c:v>202750</c:v>
                </c:pt>
                <c:pt idx="10138">
                  <c:v>202770</c:v>
                </c:pt>
                <c:pt idx="10139">
                  <c:v>202790</c:v>
                </c:pt>
                <c:pt idx="10140">
                  <c:v>202810</c:v>
                </c:pt>
                <c:pt idx="10141">
                  <c:v>202830</c:v>
                </c:pt>
                <c:pt idx="10142">
                  <c:v>202850</c:v>
                </c:pt>
                <c:pt idx="10143">
                  <c:v>202870</c:v>
                </c:pt>
                <c:pt idx="10144">
                  <c:v>202890</c:v>
                </c:pt>
                <c:pt idx="10145">
                  <c:v>202910</c:v>
                </c:pt>
                <c:pt idx="10146">
                  <c:v>202930</c:v>
                </c:pt>
                <c:pt idx="10147">
                  <c:v>202950</c:v>
                </c:pt>
                <c:pt idx="10148">
                  <c:v>202970</c:v>
                </c:pt>
                <c:pt idx="10149">
                  <c:v>202990</c:v>
                </c:pt>
                <c:pt idx="10150">
                  <c:v>203010</c:v>
                </c:pt>
                <c:pt idx="10151">
                  <c:v>203030</c:v>
                </c:pt>
                <c:pt idx="10152">
                  <c:v>203050</c:v>
                </c:pt>
                <c:pt idx="10153">
                  <c:v>203070</c:v>
                </c:pt>
                <c:pt idx="10154">
                  <c:v>203090</c:v>
                </c:pt>
                <c:pt idx="10155">
                  <c:v>203110</c:v>
                </c:pt>
                <c:pt idx="10156">
                  <c:v>203130</c:v>
                </c:pt>
                <c:pt idx="10157">
                  <c:v>203150</c:v>
                </c:pt>
                <c:pt idx="10158">
                  <c:v>203170</c:v>
                </c:pt>
                <c:pt idx="10159">
                  <c:v>203190</c:v>
                </c:pt>
                <c:pt idx="10160">
                  <c:v>203210</c:v>
                </c:pt>
                <c:pt idx="10161">
                  <c:v>203230</c:v>
                </c:pt>
                <c:pt idx="10162">
                  <c:v>203250</c:v>
                </c:pt>
                <c:pt idx="10163">
                  <c:v>203270</c:v>
                </c:pt>
                <c:pt idx="10164">
                  <c:v>203290</c:v>
                </c:pt>
                <c:pt idx="10165">
                  <c:v>203310</c:v>
                </c:pt>
                <c:pt idx="10166">
                  <c:v>203330</c:v>
                </c:pt>
                <c:pt idx="10167">
                  <c:v>203350</c:v>
                </c:pt>
                <c:pt idx="10168">
                  <c:v>203370</c:v>
                </c:pt>
                <c:pt idx="10169">
                  <c:v>203390</c:v>
                </c:pt>
                <c:pt idx="10170">
                  <c:v>203410</c:v>
                </c:pt>
                <c:pt idx="10171">
                  <c:v>203430</c:v>
                </c:pt>
                <c:pt idx="10172">
                  <c:v>203450</c:v>
                </c:pt>
                <c:pt idx="10173">
                  <c:v>203470</c:v>
                </c:pt>
                <c:pt idx="10174">
                  <c:v>203490</c:v>
                </c:pt>
                <c:pt idx="10175">
                  <c:v>203510</c:v>
                </c:pt>
                <c:pt idx="10176">
                  <c:v>203530</c:v>
                </c:pt>
                <c:pt idx="10177">
                  <c:v>203550</c:v>
                </c:pt>
                <c:pt idx="10178">
                  <c:v>203570</c:v>
                </c:pt>
                <c:pt idx="10179">
                  <c:v>203590</c:v>
                </c:pt>
                <c:pt idx="10180">
                  <c:v>203610</c:v>
                </c:pt>
                <c:pt idx="10181">
                  <c:v>203630</c:v>
                </c:pt>
                <c:pt idx="10182">
                  <c:v>203650</c:v>
                </c:pt>
                <c:pt idx="10183">
                  <c:v>203670</c:v>
                </c:pt>
                <c:pt idx="10184">
                  <c:v>203690</c:v>
                </c:pt>
                <c:pt idx="10185">
                  <c:v>203710</c:v>
                </c:pt>
                <c:pt idx="10186">
                  <c:v>203730</c:v>
                </c:pt>
                <c:pt idx="10187">
                  <c:v>203750</c:v>
                </c:pt>
                <c:pt idx="10188">
                  <c:v>203770</c:v>
                </c:pt>
                <c:pt idx="10189">
                  <c:v>203790</c:v>
                </c:pt>
                <c:pt idx="10190">
                  <c:v>203810</c:v>
                </c:pt>
                <c:pt idx="10191">
                  <c:v>203830</c:v>
                </c:pt>
                <c:pt idx="10192">
                  <c:v>203850</c:v>
                </c:pt>
                <c:pt idx="10193">
                  <c:v>203870</c:v>
                </c:pt>
                <c:pt idx="10194">
                  <c:v>203890</c:v>
                </c:pt>
                <c:pt idx="10195">
                  <c:v>203910</c:v>
                </c:pt>
                <c:pt idx="10196">
                  <c:v>203930</c:v>
                </c:pt>
                <c:pt idx="10197">
                  <c:v>203950</c:v>
                </c:pt>
                <c:pt idx="10198">
                  <c:v>203970</c:v>
                </c:pt>
                <c:pt idx="10199">
                  <c:v>203990</c:v>
                </c:pt>
                <c:pt idx="10200">
                  <c:v>204010</c:v>
                </c:pt>
                <c:pt idx="10201">
                  <c:v>204030</c:v>
                </c:pt>
                <c:pt idx="10202">
                  <c:v>204050</c:v>
                </c:pt>
                <c:pt idx="10203">
                  <c:v>204070</c:v>
                </c:pt>
                <c:pt idx="10204">
                  <c:v>204090</c:v>
                </c:pt>
                <c:pt idx="10205">
                  <c:v>204110</c:v>
                </c:pt>
                <c:pt idx="10206">
                  <c:v>204130</c:v>
                </c:pt>
                <c:pt idx="10207">
                  <c:v>204150</c:v>
                </c:pt>
                <c:pt idx="10208">
                  <c:v>204170</c:v>
                </c:pt>
                <c:pt idx="10209">
                  <c:v>204190</c:v>
                </c:pt>
                <c:pt idx="10210">
                  <c:v>204210</c:v>
                </c:pt>
                <c:pt idx="10211">
                  <c:v>204230</c:v>
                </c:pt>
                <c:pt idx="10212">
                  <c:v>204250</c:v>
                </c:pt>
                <c:pt idx="10213">
                  <c:v>204270</c:v>
                </c:pt>
                <c:pt idx="10214">
                  <c:v>204290</c:v>
                </c:pt>
                <c:pt idx="10215">
                  <c:v>204310</c:v>
                </c:pt>
                <c:pt idx="10216">
                  <c:v>204330</c:v>
                </c:pt>
                <c:pt idx="10217">
                  <c:v>204350</c:v>
                </c:pt>
                <c:pt idx="10218">
                  <c:v>204370</c:v>
                </c:pt>
                <c:pt idx="10219">
                  <c:v>204390</c:v>
                </c:pt>
                <c:pt idx="10220">
                  <c:v>204410</c:v>
                </c:pt>
                <c:pt idx="10221">
                  <c:v>204430</c:v>
                </c:pt>
                <c:pt idx="10222">
                  <c:v>204450</c:v>
                </c:pt>
                <c:pt idx="10223">
                  <c:v>204470</c:v>
                </c:pt>
                <c:pt idx="10224">
                  <c:v>204490</c:v>
                </c:pt>
                <c:pt idx="10225">
                  <c:v>204510</c:v>
                </c:pt>
                <c:pt idx="10226">
                  <c:v>204530</c:v>
                </c:pt>
                <c:pt idx="10227">
                  <c:v>204550</c:v>
                </c:pt>
                <c:pt idx="10228">
                  <c:v>204570</c:v>
                </c:pt>
                <c:pt idx="10229">
                  <c:v>204590</c:v>
                </c:pt>
                <c:pt idx="10230">
                  <c:v>204610</c:v>
                </c:pt>
                <c:pt idx="10231">
                  <c:v>204630</c:v>
                </c:pt>
                <c:pt idx="10232">
                  <c:v>204650</c:v>
                </c:pt>
                <c:pt idx="10233">
                  <c:v>204670</c:v>
                </c:pt>
                <c:pt idx="10234">
                  <c:v>204690</c:v>
                </c:pt>
                <c:pt idx="10235">
                  <c:v>204710</c:v>
                </c:pt>
                <c:pt idx="10236">
                  <c:v>204730</c:v>
                </c:pt>
                <c:pt idx="10237">
                  <c:v>204750</c:v>
                </c:pt>
                <c:pt idx="10238">
                  <c:v>204770</c:v>
                </c:pt>
                <c:pt idx="10239">
                  <c:v>204790</c:v>
                </c:pt>
                <c:pt idx="10240">
                  <c:v>204810</c:v>
                </c:pt>
                <c:pt idx="10241">
                  <c:v>204830</c:v>
                </c:pt>
                <c:pt idx="10242">
                  <c:v>204850</c:v>
                </c:pt>
                <c:pt idx="10243">
                  <c:v>204870</c:v>
                </c:pt>
                <c:pt idx="10244">
                  <c:v>204890</c:v>
                </c:pt>
                <c:pt idx="10245">
                  <c:v>204910</c:v>
                </c:pt>
                <c:pt idx="10246">
                  <c:v>204930</c:v>
                </c:pt>
                <c:pt idx="10247">
                  <c:v>204950</c:v>
                </c:pt>
                <c:pt idx="10248">
                  <c:v>204970</c:v>
                </c:pt>
                <c:pt idx="10249">
                  <c:v>204990</c:v>
                </c:pt>
                <c:pt idx="10250">
                  <c:v>205010</c:v>
                </c:pt>
                <c:pt idx="10251">
                  <c:v>205030</c:v>
                </c:pt>
                <c:pt idx="10252">
                  <c:v>205050</c:v>
                </c:pt>
                <c:pt idx="10253">
                  <c:v>205070</c:v>
                </c:pt>
                <c:pt idx="10254">
                  <c:v>205090</c:v>
                </c:pt>
                <c:pt idx="10255">
                  <c:v>205110</c:v>
                </c:pt>
                <c:pt idx="10256">
                  <c:v>205130</c:v>
                </c:pt>
                <c:pt idx="10257">
                  <c:v>205150</c:v>
                </c:pt>
                <c:pt idx="10258">
                  <c:v>205170</c:v>
                </c:pt>
                <c:pt idx="10259">
                  <c:v>205190</c:v>
                </c:pt>
                <c:pt idx="10260">
                  <c:v>205210</c:v>
                </c:pt>
                <c:pt idx="10261">
                  <c:v>205230</c:v>
                </c:pt>
                <c:pt idx="10262">
                  <c:v>205250</c:v>
                </c:pt>
                <c:pt idx="10263">
                  <c:v>205270</c:v>
                </c:pt>
                <c:pt idx="10264">
                  <c:v>205290</c:v>
                </c:pt>
                <c:pt idx="10265">
                  <c:v>205310</c:v>
                </c:pt>
                <c:pt idx="10266">
                  <c:v>205330</c:v>
                </c:pt>
                <c:pt idx="10267">
                  <c:v>205350</c:v>
                </c:pt>
                <c:pt idx="10268">
                  <c:v>205370</c:v>
                </c:pt>
                <c:pt idx="10269">
                  <c:v>205390</c:v>
                </c:pt>
                <c:pt idx="10270">
                  <c:v>205410</c:v>
                </c:pt>
                <c:pt idx="10271">
                  <c:v>205430</c:v>
                </c:pt>
                <c:pt idx="10272">
                  <c:v>205450</c:v>
                </c:pt>
                <c:pt idx="10273">
                  <c:v>205470</c:v>
                </c:pt>
                <c:pt idx="10274">
                  <c:v>205490</c:v>
                </c:pt>
                <c:pt idx="10275">
                  <c:v>205510</c:v>
                </c:pt>
                <c:pt idx="10276">
                  <c:v>205530</c:v>
                </c:pt>
                <c:pt idx="10277">
                  <c:v>205550</c:v>
                </c:pt>
                <c:pt idx="10278">
                  <c:v>205570</c:v>
                </c:pt>
                <c:pt idx="10279">
                  <c:v>205590</c:v>
                </c:pt>
                <c:pt idx="10280">
                  <c:v>205610</c:v>
                </c:pt>
                <c:pt idx="10281">
                  <c:v>205630</c:v>
                </c:pt>
                <c:pt idx="10282">
                  <c:v>205650</c:v>
                </c:pt>
                <c:pt idx="10283">
                  <c:v>205670</c:v>
                </c:pt>
                <c:pt idx="10284">
                  <c:v>205690</c:v>
                </c:pt>
                <c:pt idx="10285">
                  <c:v>205710</c:v>
                </c:pt>
                <c:pt idx="10286">
                  <c:v>205730</c:v>
                </c:pt>
                <c:pt idx="10287">
                  <c:v>205750</c:v>
                </c:pt>
                <c:pt idx="10288">
                  <c:v>205770</c:v>
                </c:pt>
                <c:pt idx="10289">
                  <c:v>205790</c:v>
                </c:pt>
                <c:pt idx="10290">
                  <c:v>205810</c:v>
                </c:pt>
                <c:pt idx="10291">
                  <c:v>205830</c:v>
                </c:pt>
                <c:pt idx="10292">
                  <c:v>205850</c:v>
                </c:pt>
                <c:pt idx="10293">
                  <c:v>205870</c:v>
                </c:pt>
                <c:pt idx="10294">
                  <c:v>205890</c:v>
                </c:pt>
                <c:pt idx="10295">
                  <c:v>205910</c:v>
                </c:pt>
                <c:pt idx="10296">
                  <c:v>205930</c:v>
                </c:pt>
                <c:pt idx="10297">
                  <c:v>205950</c:v>
                </c:pt>
                <c:pt idx="10298">
                  <c:v>205970</c:v>
                </c:pt>
                <c:pt idx="10299">
                  <c:v>205990</c:v>
                </c:pt>
                <c:pt idx="10300">
                  <c:v>206010</c:v>
                </c:pt>
                <c:pt idx="10301">
                  <c:v>206030</c:v>
                </c:pt>
                <c:pt idx="10302">
                  <c:v>206050</c:v>
                </c:pt>
                <c:pt idx="10303">
                  <c:v>206070</c:v>
                </c:pt>
                <c:pt idx="10304">
                  <c:v>206090</c:v>
                </c:pt>
                <c:pt idx="10305">
                  <c:v>206110</c:v>
                </c:pt>
                <c:pt idx="10306">
                  <c:v>206130</c:v>
                </c:pt>
                <c:pt idx="10307">
                  <c:v>206150</c:v>
                </c:pt>
                <c:pt idx="10308">
                  <c:v>206170</c:v>
                </c:pt>
                <c:pt idx="10309">
                  <c:v>206190</c:v>
                </c:pt>
                <c:pt idx="10310">
                  <c:v>206210</c:v>
                </c:pt>
                <c:pt idx="10311">
                  <c:v>206230</c:v>
                </c:pt>
                <c:pt idx="10312">
                  <c:v>206250</c:v>
                </c:pt>
                <c:pt idx="10313">
                  <c:v>206270</c:v>
                </c:pt>
                <c:pt idx="10314">
                  <c:v>206290</c:v>
                </c:pt>
                <c:pt idx="10315">
                  <c:v>206310</c:v>
                </c:pt>
                <c:pt idx="10316">
                  <c:v>206330</c:v>
                </c:pt>
                <c:pt idx="10317">
                  <c:v>206350</c:v>
                </c:pt>
                <c:pt idx="10318">
                  <c:v>206370</c:v>
                </c:pt>
                <c:pt idx="10319">
                  <c:v>206390</c:v>
                </c:pt>
                <c:pt idx="10320">
                  <c:v>206410</c:v>
                </c:pt>
                <c:pt idx="10321">
                  <c:v>206430</c:v>
                </c:pt>
                <c:pt idx="10322">
                  <c:v>206450</c:v>
                </c:pt>
                <c:pt idx="10323">
                  <c:v>206470</c:v>
                </c:pt>
                <c:pt idx="10324">
                  <c:v>206490</c:v>
                </c:pt>
                <c:pt idx="10325">
                  <c:v>206510</c:v>
                </c:pt>
                <c:pt idx="10326">
                  <c:v>206530</c:v>
                </c:pt>
                <c:pt idx="10327">
                  <c:v>206550</c:v>
                </c:pt>
                <c:pt idx="10328">
                  <c:v>206570</c:v>
                </c:pt>
                <c:pt idx="10329">
                  <c:v>206590</c:v>
                </c:pt>
                <c:pt idx="10330">
                  <c:v>206610</c:v>
                </c:pt>
                <c:pt idx="10331">
                  <c:v>206630</c:v>
                </c:pt>
                <c:pt idx="10332">
                  <c:v>206650</c:v>
                </c:pt>
                <c:pt idx="10333">
                  <c:v>206670</c:v>
                </c:pt>
                <c:pt idx="10334">
                  <c:v>206690</c:v>
                </c:pt>
                <c:pt idx="10335">
                  <c:v>206710</c:v>
                </c:pt>
                <c:pt idx="10336">
                  <c:v>206730</c:v>
                </c:pt>
                <c:pt idx="10337">
                  <c:v>206750</c:v>
                </c:pt>
                <c:pt idx="10338">
                  <c:v>206770</c:v>
                </c:pt>
                <c:pt idx="10339">
                  <c:v>206790</c:v>
                </c:pt>
                <c:pt idx="10340">
                  <c:v>206810</c:v>
                </c:pt>
                <c:pt idx="10341">
                  <c:v>206830</c:v>
                </c:pt>
                <c:pt idx="10342">
                  <c:v>206850</c:v>
                </c:pt>
                <c:pt idx="10343">
                  <c:v>206870</c:v>
                </c:pt>
                <c:pt idx="10344">
                  <c:v>206890</c:v>
                </c:pt>
                <c:pt idx="10345">
                  <c:v>206910</c:v>
                </c:pt>
                <c:pt idx="10346">
                  <c:v>206930</c:v>
                </c:pt>
                <c:pt idx="10347">
                  <c:v>206950</c:v>
                </c:pt>
                <c:pt idx="10348">
                  <c:v>206970</c:v>
                </c:pt>
                <c:pt idx="10349">
                  <c:v>206990</c:v>
                </c:pt>
                <c:pt idx="10350">
                  <c:v>207010</c:v>
                </c:pt>
                <c:pt idx="10351">
                  <c:v>207030</c:v>
                </c:pt>
                <c:pt idx="10352">
                  <c:v>207050</c:v>
                </c:pt>
                <c:pt idx="10353">
                  <c:v>207070</c:v>
                </c:pt>
                <c:pt idx="10354">
                  <c:v>207090</c:v>
                </c:pt>
                <c:pt idx="10355">
                  <c:v>207110</c:v>
                </c:pt>
                <c:pt idx="10356">
                  <c:v>207130</c:v>
                </c:pt>
                <c:pt idx="10357">
                  <c:v>207150</c:v>
                </c:pt>
                <c:pt idx="10358">
                  <c:v>207170</c:v>
                </c:pt>
                <c:pt idx="10359">
                  <c:v>207190</c:v>
                </c:pt>
                <c:pt idx="10360">
                  <c:v>207210</c:v>
                </c:pt>
                <c:pt idx="10361">
                  <c:v>207230</c:v>
                </c:pt>
                <c:pt idx="10362">
                  <c:v>207250</c:v>
                </c:pt>
                <c:pt idx="10363">
                  <c:v>207270</c:v>
                </c:pt>
                <c:pt idx="10364">
                  <c:v>207290</c:v>
                </c:pt>
                <c:pt idx="10365">
                  <c:v>207310</c:v>
                </c:pt>
                <c:pt idx="10366">
                  <c:v>207330</c:v>
                </c:pt>
                <c:pt idx="10367">
                  <c:v>207350</c:v>
                </c:pt>
                <c:pt idx="10368">
                  <c:v>207370</c:v>
                </c:pt>
                <c:pt idx="10369">
                  <c:v>207390</c:v>
                </c:pt>
                <c:pt idx="10370">
                  <c:v>207410</c:v>
                </c:pt>
                <c:pt idx="10371">
                  <c:v>207430</c:v>
                </c:pt>
                <c:pt idx="10372">
                  <c:v>207450</c:v>
                </c:pt>
                <c:pt idx="10373">
                  <c:v>207470</c:v>
                </c:pt>
                <c:pt idx="10374">
                  <c:v>207490</c:v>
                </c:pt>
                <c:pt idx="10375">
                  <c:v>207510</c:v>
                </c:pt>
                <c:pt idx="10376">
                  <c:v>207530</c:v>
                </c:pt>
                <c:pt idx="10377">
                  <c:v>207550</c:v>
                </c:pt>
                <c:pt idx="10378">
                  <c:v>207570</c:v>
                </c:pt>
                <c:pt idx="10379">
                  <c:v>207590</c:v>
                </c:pt>
                <c:pt idx="10380">
                  <c:v>207610</c:v>
                </c:pt>
                <c:pt idx="10381">
                  <c:v>207630</c:v>
                </c:pt>
                <c:pt idx="10382">
                  <c:v>207650</c:v>
                </c:pt>
                <c:pt idx="10383">
                  <c:v>207670</c:v>
                </c:pt>
                <c:pt idx="10384">
                  <c:v>207690</c:v>
                </c:pt>
                <c:pt idx="10385">
                  <c:v>207710</c:v>
                </c:pt>
                <c:pt idx="10386">
                  <c:v>207730</c:v>
                </c:pt>
                <c:pt idx="10387">
                  <c:v>207750</c:v>
                </c:pt>
                <c:pt idx="10388">
                  <c:v>207770</c:v>
                </c:pt>
                <c:pt idx="10389">
                  <c:v>207790</c:v>
                </c:pt>
                <c:pt idx="10390">
                  <c:v>207810</c:v>
                </c:pt>
                <c:pt idx="10391">
                  <c:v>207830</c:v>
                </c:pt>
                <c:pt idx="10392">
                  <c:v>207850</c:v>
                </c:pt>
                <c:pt idx="10393">
                  <c:v>207870</c:v>
                </c:pt>
                <c:pt idx="10394">
                  <c:v>207890</c:v>
                </c:pt>
                <c:pt idx="10395">
                  <c:v>207910</c:v>
                </c:pt>
                <c:pt idx="10396">
                  <c:v>207930</c:v>
                </c:pt>
                <c:pt idx="10397">
                  <c:v>207950</c:v>
                </c:pt>
                <c:pt idx="10398">
                  <c:v>207970</c:v>
                </c:pt>
                <c:pt idx="10399">
                  <c:v>207990</c:v>
                </c:pt>
                <c:pt idx="10400">
                  <c:v>208010</c:v>
                </c:pt>
                <c:pt idx="10401">
                  <c:v>208030</c:v>
                </c:pt>
                <c:pt idx="10402">
                  <c:v>208050</c:v>
                </c:pt>
                <c:pt idx="10403">
                  <c:v>208070</c:v>
                </c:pt>
                <c:pt idx="10404">
                  <c:v>208090</c:v>
                </c:pt>
                <c:pt idx="10405">
                  <c:v>208110</c:v>
                </c:pt>
                <c:pt idx="10406">
                  <c:v>208130</c:v>
                </c:pt>
                <c:pt idx="10407">
                  <c:v>208150</c:v>
                </c:pt>
                <c:pt idx="10408">
                  <c:v>208170</c:v>
                </c:pt>
                <c:pt idx="10409">
                  <c:v>208190</c:v>
                </c:pt>
                <c:pt idx="10410">
                  <c:v>208210</c:v>
                </c:pt>
                <c:pt idx="10411">
                  <c:v>208230</c:v>
                </c:pt>
                <c:pt idx="10412">
                  <c:v>208250</c:v>
                </c:pt>
                <c:pt idx="10413">
                  <c:v>208270</c:v>
                </c:pt>
                <c:pt idx="10414">
                  <c:v>208290</c:v>
                </c:pt>
                <c:pt idx="10415">
                  <c:v>208310</c:v>
                </c:pt>
                <c:pt idx="10416">
                  <c:v>208330</c:v>
                </c:pt>
                <c:pt idx="10417">
                  <c:v>208350</c:v>
                </c:pt>
                <c:pt idx="10418">
                  <c:v>208370</c:v>
                </c:pt>
                <c:pt idx="10419">
                  <c:v>208390</c:v>
                </c:pt>
                <c:pt idx="10420">
                  <c:v>208410</c:v>
                </c:pt>
                <c:pt idx="10421">
                  <c:v>208430</c:v>
                </c:pt>
                <c:pt idx="10422">
                  <c:v>208450</c:v>
                </c:pt>
                <c:pt idx="10423">
                  <c:v>208470</c:v>
                </c:pt>
                <c:pt idx="10424">
                  <c:v>208490</c:v>
                </c:pt>
                <c:pt idx="10425">
                  <c:v>208510</c:v>
                </c:pt>
                <c:pt idx="10426">
                  <c:v>208530</c:v>
                </c:pt>
                <c:pt idx="10427">
                  <c:v>208550</c:v>
                </c:pt>
                <c:pt idx="10428">
                  <c:v>208570</c:v>
                </c:pt>
                <c:pt idx="10429">
                  <c:v>208590</c:v>
                </c:pt>
                <c:pt idx="10430">
                  <c:v>208610</c:v>
                </c:pt>
                <c:pt idx="10431">
                  <c:v>208630</c:v>
                </c:pt>
                <c:pt idx="10432">
                  <c:v>208650</c:v>
                </c:pt>
                <c:pt idx="10433">
                  <c:v>208670</c:v>
                </c:pt>
                <c:pt idx="10434">
                  <c:v>208690</c:v>
                </c:pt>
                <c:pt idx="10435">
                  <c:v>208710</c:v>
                </c:pt>
                <c:pt idx="10436">
                  <c:v>208730</c:v>
                </c:pt>
                <c:pt idx="10437">
                  <c:v>208750</c:v>
                </c:pt>
                <c:pt idx="10438">
                  <c:v>208770</c:v>
                </c:pt>
                <c:pt idx="10439">
                  <c:v>208790</c:v>
                </c:pt>
                <c:pt idx="10440">
                  <c:v>208810</c:v>
                </c:pt>
                <c:pt idx="10441">
                  <c:v>208830</c:v>
                </c:pt>
                <c:pt idx="10442">
                  <c:v>208850</c:v>
                </c:pt>
                <c:pt idx="10443">
                  <c:v>208870</c:v>
                </c:pt>
                <c:pt idx="10444">
                  <c:v>208890</c:v>
                </c:pt>
                <c:pt idx="10445">
                  <c:v>208910</c:v>
                </c:pt>
                <c:pt idx="10446">
                  <c:v>208930</c:v>
                </c:pt>
                <c:pt idx="10447">
                  <c:v>208950</c:v>
                </c:pt>
                <c:pt idx="10448">
                  <c:v>208970</c:v>
                </c:pt>
                <c:pt idx="10449">
                  <c:v>208990</c:v>
                </c:pt>
                <c:pt idx="10450">
                  <c:v>209010</c:v>
                </c:pt>
                <c:pt idx="10451">
                  <c:v>209030</c:v>
                </c:pt>
                <c:pt idx="10452">
                  <c:v>209050</c:v>
                </c:pt>
                <c:pt idx="10453">
                  <c:v>209070</c:v>
                </c:pt>
                <c:pt idx="10454">
                  <c:v>209090</c:v>
                </c:pt>
                <c:pt idx="10455">
                  <c:v>209110</c:v>
                </c:pt>
                <c:pt idx="10456">
                  <c:v>209130</c:v>
                </c:pt>
                <c:pt idx="10457">
                  <c:v>209150</c:v>
                </c:pt>
                <c:pt idx="10458">
                  <c:v>209170</c:v>
                </c:pt>
                <c:pt idx="10459">
                  <c:v>209190</c:v>
                </c:pt>
                <c:pt idx="10460">
                  <c:v>209210</c:v>
                </c:pt>
                <c:pt idx="10461">
                  <c:v>209230</c:v>
                </c:pt>
                <c:pt idx="10462">
                  <c:v>209250</c:v>
                </c:pt>
                <c:pt idx="10463">
                  <c:v>209270</c:v>
                </c:pt>
                <c:pt idx="10464">
                  <c:v>209290</c:v>
                </c:pt>
                <c:pt idx="10465">
                  <c:v>209310</c:v>
                </c:pt>
                <c:pt idx="10466">
                  <c:v>209330</c:v>
                </c:pt>
                <c:pt idx="10467">
                  <c:v>209350</c:v>
                </c:pt>
                <c:pt idx="10468">
                  <c:v>209370</c:v>
                </c:pt>
                <c:pt idx="10469">
                  <c:v>209390</c:v>
                </c:pt>
                <c:pt idx="10470">
                  <c:v>209410</c:v>
                </c:pt>
                <c:pt idx="10471">
                  <c:v>209430</c:v>
                </c:pt>
                <c:pt idx="10472">
                  <c:v>209450</c:v>
                </c:pt>
                <c:pt idx="10473">
                  <c:v>209470</c:v>
                </c:pt>
                <c:pt idx="10474">
                  <c:v>209490</c:v>
                </c:pt>
                <c:pt idx="10475">
                  <c:v>209510</c:v>
                </c:pt>
                <c:pt idx="10476">
                  <c:v>209530</c:v>
                </c:pt>
                <c:pt idx="10477">
                  <c:v>209550</c:v>
                </c:pt>
                <c:pt idx="10478">
                  <c:v>209570</c:v>
                </c:pt>
                <c:pt idx="10479">
                  <c:v>209590</c:v>
                </c:pt>
                <c:pt idx="10480">
                  <c:v>209610</c:v>
                </c:pt>
                <c:pt idx="10481">
                  <c:v>209630</c:v>
                </c:pt>
                <c:pt idx="10482">
                  <c:v>209650</c:v>
                </c:pt>
                <c:pt idx="10483">
                  <c:v>209670</c:v>
                </c:pt>
                <c:pt idx="10484">
                  <c:v>209690</c:v>
                </c:pt>
                <c:pt idx="10485">
                  <c:v>209710</c:v>
                </c:pt>
                <c:pt idx="10486">
                  <c:v>209730</c:v>
                </c:pt>
                <c:pt idx="10487">
                  <c:v>209750</c:v>
                </c:pt>
                <c:pt idx="10488">
                  <c:v>209770</c:v>
                </c:pt>
                <c:pt idx="10489">
                  <c:v>209790</c:v>
                </c:pt>
                <c:pt idx="10490">
                  <c:v>209810</c:v>
                </c:pt>
                <c:pt idx="10491">
                  <c:v>209830</c:v>
                </c:pt>
                <c:pt idx="10492">
                  <c:v>209850</c:v>
                </c:pt>
                <c:pt idx="10493">
                  <c:v>209870</c:v>
                </c:pt>
                <c:pt idx="10494">
                  <c:v>209890</c:v>
                </c:pt>
                <c:pt idx="10495">
                  <c:v>209910</c:v>
                </c:pt>
                <c:pt idx="10496">
                  <c:v>209930</c:v>
                </c:pt>
                <c:pt idx="10497">
                  <c:v>209950</c:v>
                </c:pt>
                <c:pt idx="10498">
                  <c:v>209970</c:v>
                </c:pt>
                <c:pt idx="10499">
                  <c:v>209990</c:v>
                </c:pt>
                <c:pt idx="10500">
                  <c:v>210010</c:v>
                </c:pt>
                <c:pt idx="10501">
                  <c:v>210030</c:v>
                </c:pt>
                <c:pt idx="10502">
                  <c:v>210050</c:v>
                </c:pt>
                <c:pt idx="10503">
                  <c:v>210070</c:v>
                </c:pt>
                <c:pt idx="10504">
                  <c:v>210090</c:v>
                </c:pt>
                <c:pt idx="10505">
                  <c:v>210110</c:v>
                </c:pt>
                <c:pt idx="10506">
                  <c:v>210130</c:v>
                </c:pt>
                <c:pt idx="10507">
                  <c:v>210150</c:v>
                </c:pt>
                <c:pt idx="10508">
                  <c:v>210170</c:v>
                </c:pt>
                <c:pt idx="10509">
                  <c:v>210190</c:v>
                </c:pt>
                <c:pt idx="10510">
                  <c:v>210210</c:v>
                </c:pt>
                <c:pt idx="10511">
                  <c:v>210230</c:v>
                </c:pt>
                <c:pt idx="10512">
                  <c:v>210250</c:v>
                </c:pt>
                <c:pt idx="10513">
                  <c:v>210270</c:v>
                </c:pt>
                <c:pt idx="10514">
                  <c:v>210290</c:v>
                </c:pt>
                <c:pt idx="10515">
                  <c:v>210310</c:v>
                </c:pt>
                <c:pt idx="10516">
                  <c:v>210330</c:v>
                </c:pt>
                <c:pt idx="10517">
                  <c:v>210350</c:v>
                </c:pt>
                <c:pt idx="10518">
                  <c:v>210370</c:v>
                </c:pt>
                <c:pt idx="10519">
                  <c:v>210390</c:v>
                </c:pt>
                <c:pt idx="10520">
                  <c:v>210410</c:v>
                </c:pt>
                <c:pt idx="10521">
                  <c:v>210430</c:v>
                </c:pt>
                <c:pt idx="10522">
                  <c:v>210450</c:v>
                </c:pt>
                <c:pt idx="10523">
                  <c:v>210470</c:v>
                </c:pt>
                <c:pt idx="10524">
                  <c:v>210490</c:v>
                </c:pt>
                <c:pt idx="10525">
                  <c:v>210510</c:v>
                </c:pt>
                <c:pt idx="10526">
                  <c:v>210530</c:v>
                </c:pt>
                <c:pt idx="10527">
                  <c:v>210550</c:v>
                </c:pt>
                <c:pt idx="10528">
                  <c:v>210570</c:v>
                </c:pt>
                <c:pt idx="10529">
                  <c:v>210590</c:v>
                </c:pt>
                <c:pt idx="10530">
                  <c:v>210610</c:v>
                </c:pt>
                <c:pt idx="10531">
                  <c:v>210630</c:v>
                </c:pt>
                <c:pt idx="10532">
                  <c:v>210650</c:v>
                </c:pt>
                <c:pt idx="10533">
                  <c:v>210670</c:v>
                </c:pt>
                <c:pt idx="10534">
                  <c:v>210690</c:v>
                </c:pt>
                <c:pt idx="10535">
                  <c:v>210710</c:v>
                </c:pt>
                <c:pt idx="10536">
                  <c:v>210730</c:v>
                </c:pt>
                <c:pt idx="10537">
                  <c:v>210750</c:v>
                </c:pt>
                <c:pt idx="10538">
                  <c:v>210770</c:v>
                </c:pt>
                <c:pt idx="10539">
                  <c:v>210790</c:v>
                </c:pt>
                <c:pt idx="10540">
                  <c:v>210810</c:v>
                </c:pt>
                <c:pt idx="10541">
                  <c:v>210830</c:v>
                </c:pt>
                <c:pt idx="10542">
                  <c:v>210850</c:v>
                </c:pt>
                <c:pt idx="10543">
                  <c:v>210870</c:v>
                </c:pt>
                <c:pt idx="10544">
                  <c:v>210890</c:v>
                </c:pt>
                <c:pt idx="10545">
                  <c:v>210910</c:v>
                </c:pt>
                <c:pt idx="10546">
                  <c:v>210930</c:v>
                </c:pt>
                <c:pt idx="10547">
                  <c:v>210950</c:v>
                </c:pt>
                <c:pt idx="10548">
                  <c:v>210970</c:v>
                </c:pt>
                <c:pt idx="10549">
                  <c:v>210990</c:v>
                </c:pt>
                <c:pt idx="10550">
                  <c:v>211010</c:v>
                </c:pt>
                <c:pt idx="10551">
                  <c:v>211030</c:v>
                </c:pt>
                <c:pt idx="10552">
                  <c:v>211050</c:v>
                </c:pt>
                <c:pt idx="10553">
                  <c:v>211070</c:v>
                </c:pt>
                <c:pt idx="10554">
                  <c:v>211090</c:v>
                </c:pt>
                <c:pt idx="10555">
                  <c:v>211110</c:v>
                </c:pt>
                <c:pt idx="10556">
                  <c:v>211130</c:v>
                </c:pt>
                <c:pt idx="10557">
                  <c:v>211150</c:v>
                </c:pt>
                <c:pt idx="10558">
                  <c:v>211170</c:v>
                </c:pt>
                <c:pt idx="10559">
                  <c:v>211190</c:v>
                </c:pt>
                <c:pt idx="10560">
                  <c:v>211210</c:v>
                </c:pt>
                <c:pt idx="10561">
                  <c:v>211230</c:v>
                </c:pt>
                <c:pt idx="10562">
                  <c:v>211250</c:v>
                </c:pt>
                <c:pt idx="10563">
                  <c:v>211270</c:v>
                </c:pt>
                <c:pt idx="10564">
                  <c:v>211290</c:v>
                </c:pt>
                <c:pt idx="10565">
                  <c:v>211310</c:v>
                </c:pt>
                <c:pt idx="10566">
                  <c:v>211330</c:v>
                </c:pt>
                <c:pt idx="10567">
                  <c:v>211350</c:v>
                </c:pt>
                <c:pt idx="10568">
                  <c:v>211370</c:v>
                </c:pt>
                <c:pt idx="10569">
                  <c:v>211390</c:v>
                </c:pt>
                <c:pt idx="10570">
                  <c:v>211410</c:v>
                </c:pt>
                <c:pt idx="10571">
                  <c:v>211430</c:v>
                </c:pt>
                <c:pt idx="10572">
                  <c:v>211450</c:v>
                </c:pt>
                <c:pt idx="10573">
                  <c:v>211470</c:v>
                </c:pt>
                <c:pt idx="10574">
                  <c:v>211490</c:v>
                </c:pt>
                <c:pt idx="10575">
                  <c:v>211510</c:v>
                </c:pt>
                <c:pt idx="10576">
                  <c:v>211530</c:v>
                </c:pt>
                <c:pt idx="10577">
                  <c:v>211550</c:v>
                </c:pt>
                <c:pt idx="10578">
                  <c:v>211570</c:v>
                </c:pt>
                <c:pt idx="10579">
                  <c:v>211590</c:v>
                </c:pt>
                <c:pt idx="10580">
                  <c:v>211610</c:v>
                </c:pt>
                <c:pt idx="10581">
                  <c:v>211630</c:v>
                </c:pt>
                <c:pt idx="10582">
                  <c:v>211650</c:v>
                </c:pt>
                <c:pt idx="10583">
                  <c:v>211670</c:v>
                </c:pt>
                <c:pt idx="10584">
                  <c:v>211690</c:v>
                </c:pt>
                <c:pt idx="10585">
                  <c:v>211710</c:v>
                </c:pt>
                <c:pt idx="10586">
                  <c:v>211730</c:v>
                </c:pt>
                <c:pt idx="10587">
                  <c:v>211750</c:v>
                </c:pt>
                <c:pt idx="10588">
                  <c:v>211770</c:v>
                </c:pt>
                <c:pt idx="10589">
                  <c:v>211790</c:v>
                </c:pt>
                <c:pt idx="10590">
                  <c:v>211810</c:v>
                </c:pt>
                <c:pt idx="10591">
                  <c:v>211830</c:v>
                </c:pt>
                <c:pt idx="10592">
                  <c:v>211850</c:v>
                </c:pt>
                <c:pt idx="10593">
                  <c:v>211870</c:v>
                </c:pt>
                <c:pt idx="10594">
                  <c:v>211890</c:v>
                </c:pt>
                <c:pt idx="10595">
                  <c:v>211910</c:v>
                </c:pt>
                <c:pt idx="10596">
                  <c:v>211930</c:v>
                </c:pt>
                <c:pt idx="10597">
                  <c:v>211950</c:v>
                </c:pt>
                <c:pt idx="10598">
                  <c:v>211970</c:v>
                </c:pt>
                <c:pt idx="10599">
                  <c:v>211990</c:v>
                </c:pt>
                <c:pt idx="10600">
                  <c:v>212010</c:v>
                </c:pt>
                <c:pt idx="10601">
                  <c:v>212030</c:v>
                </c:pt>
                <c:pt idx="10602">
                  <c:v>212050</c:v>
                </c:pt>
                <c:pt idx="10603">
                  <c:v>212070</c:v>
                </c:pt>
                <c:pt idx="10604">
                  <c:v>212090</c:v>
                </c:pt>
                <c:pt idx="10605">
                  <c:v>212110</c:v>
                </c:pt>
                <c:pt idx="10606">
                  <c:v>212130</c:v>
                </c:pt>
                <c:pt idx="10607">
                  <c:v>212150</c:v>
                </c:pt>
                <c:pt idx="10608">
                  <c:v>212170</c:v>
                </c:pt>
                <c:pt idx="10609">
                  <c:v>212190</c:v>
                </c:pt>
                <c:pt idx="10610">
                  <c:v>212210</c:v>
                </c:pt>
                <c:pt idx="10611">
                  <c:v>212230</c:v>
                </c:pt>
                <c:pt idx="10612">
                  <c:v>212250</c:v>
                </c:pt>
                <c:pt idx="10613">
                  <c:v>212270</c:v>
                </c:pt>
                <c:pt idx="10614">
                  <c:v>212290</c:v>
                </c:pt>
                <c:pt idx="10615">
                  <c:v>212310</c:v>
                </c:pt>
                <c:pt idx="10616">
                  <c:v>212330</c:v>
                </c:pt>
                <c:pt idx="10617">
                  <c:v>212350</c:v>
                </c:pt>
                <c:pt idx="10618">
                  <c:v>212370</c:v>
                </c:pt>
                <c:pt idx="10619">
                  <c:v>212390</c:v>
                </c:pt>
                <c:pt idx="10620">
                  <c:v>212410</c:v>
                </c:pt>
                <c:pt idx="10621">
                  <c:v>212430</c:v>
                </c:pt>
                <c:pt idx="10622">
                  <c:v>212450</c:v>
                </c:pt>
                <c:pt idx="10623">
                  <c:v>212470</c:v>
                </c:pt>
                <c:pt idx="10624">
                  <c:v>212490</c:v>
                </c:pt>
                <c:pt idx="10625">
                  <c:v>212510</c:v>
                </c:pt>
                <c:pt idx="10626">
                  <c:v>212530</c:v>
                </c:pt>
                <c:pt idx="10627">
                  <c:v>212550</c:v>
                </c:pt>
                <c:pt idx="10628">
                  <c:v>212570</c:v>
                </c:pt>
                <c:pt idx="10629">
                  <c:v>212590</c:v>
                </c:pt>
                <c:pt idx="10630">
                  <c:v>212610</c:v>
                </c:pt>
                <c:pt idx="10631">
                  <c:v>212630</c:v>
                </c:pt>
                <c:pt idx="10632">
                  <c:v>212650</c:v>
                </c:pt>
                <c:pt idx="10633">
                  <c:v>212670</c:v>
                </c:pt>
                <c:pt idx="10634">
                  <c:v>212690</c:v>
                </c:pt>
                <c:pt idx="10635">
                  <c:v>212710</c:v>
                </c:pt>
                <c:pt idx="10636">
                  <c:v>212730</c:v>
                </c:pt>
                <c:pt idx="10637">
                  <c:v>212750</c:v>
                </c:pt>
                <c:pt idx="10638">
                  <c:v>212770</c:v>
                </c:pt>
                <c:pt idx="10639">
                  <c:v>212790</c:v>
                </c:pt>
                <c:pt idx="10640">
                  <c:v>212810</c:v>
                </c:pt>
                <c:pt idx="10641">
                  <c:v>212830</c:v>
                </c:pt>
                <c:pt idx="10642">
                  <c:v>212850</c:v>
                </c:pt>
                <c:pt idx="10643">
                  <c:v>212870</c:v>
                </c:pt>
                <c:pt idx="10644">
                  <c:v>212890</c:v>
                </c:pt>
                <c:pt idx="10645">
                  <c:v>212910</c:v>
                </c:pt>
                <c:pt idx="10646">
                  <c:v>212930</c:v>
                </c:pt>
                <c:pt idx="10647">
                  <c:v>212950</c:v>
                </c:pt>
                <c:pt idx="10648">
                  <c:v>212970</c:v>
                </c:pt>
                <c:pt idx="10649">
                  <c:v>212990</c:v>
                </c:pt>
                <c:pt idx="10650">
                  <c:v>213010</c:v>
                </c:pt>
                <c:pt idx="10651">
                  <c:v>213030</c:v>
                </c:pt>
                <c:pt idx="10652">
                  <c:v>213050</c:v>
                </c:pt>
                <c:pt idx="10653">
                  <c:v>213070</c:v>
                </c:pt>
                <c:pt idx="10654">
                  <c:v>213090</c:v>
                </c:pt>
                <c:pt idx="10655">
                  <c:v>213110</c:v>
                </c:pt>
                <c:pt idx="10656">
                  <c:v>213130</c:v>
                </c:pt>
                <c:pt idx="10657">
                  <c:v>213150</c:v>
                </c:pt>
                <c:pt idx="10658">
                  <c:v>213170</c:v>
                </c:pt>
                <c:pt idx="10659">
                  <c:v>213190</c:v>
                </c:pt>
                <c:pt idx="10660">
                  <c:v>213210</c:v>
                </c:pt>
                <c:pt idx="10661">
                  <c:v>213230</c:v>
                </c:pt>
                <c:pt idx="10662">
                  <c:v>213250</c:v>
                </c:pt>
                <c:pt idx="10663">
                  <c:v>213270</c:v>
                </c:pt>
                <c:pt idx="10664">
                  <c:v>213290</c:v>
                </c:pt>
                <c:pt idx="10665">
                  <c:v>213310</c:v>
                </c:pt>
                <c:pt idx="10666">
                  <c:v>213330</c:v>
                </c:pt>
                <c:pt idx="10667">
                  <c:v>213350</c:v>
                </c:pt>
                <c:pt idx="10668">
                  <c:v>213370</c:v>
                </c:pt>
                <c:pt idx="10669">
                  <c:v>213390</c:v>
                </c:pt>
                <c:pt idx="10670">
                  <c:v>213410</c:v>
                </c:pt>
                <c:pt idx="10671">
                  <c:v>213430</c:v>
                </c:pt>
                <c:pt idx="10672">
                  <c:v>213450</c:v>
                </c:pt>
                <c:pt idx="10673">
                  <c:v>213470</c:v>
                </c:pt>
                <c:pt idx="10674">
                  <c:v>213490</c:v>
                </c:pt>
                <c:pt idx="10675">
                  <c:v>213510</c:v>
                </c:pt>
                <c:pt idx="10676">
                  <c:v>213530</c:v>
                </c:pt>
                <c:pt idx="10677">
                  <c:v>213550</c:v>
                </c:pt>
                <c:pt idx="10678">
                  <c:v>213570</c:v>
                </c:pt>
                <c:pt idx="10679">
                  <c:v>213590</c:v>
                </c:pt>
                <c:pt idx="10680">
                  <c:v>213610</c:v>
                </c:pt>
                <c:pt idx="10681">
                  <c:v>213630</c:v>
                </c:pt>
                <c:pt idx="10682">
                  <c:v>213650</c:v>
                </c:pt>
                <c:pt idx="10683">
                  <c:v>213670</c:v>
                </c:pt>
                <c:pt idx="10684">
                  <c:v>213690</c:v>
                </c:pt>
                <c:pt idx="10685">
                  <c:v>213710</c:v>
                </c:pt>
                <c:pt idx="10686">
                  <c:v>213730</c:v>
                </c:pt>
                <c:pt idx="10687">
                  <c:v>213750</c:v>
                </c:pt>
                <c:pt idx="10688">
                  <c:v>213770</c:v>
                </c:pt>
                <c:pt idx="10689">
                  <c:v>213790</c:v>
                </c:pt>
                <c:pt idx="10690">
                  <c:v>213810</c:v>
                </c:pt>
                <c:pt idx="10691">
                  <c:v>213830</c:v>
                </c:pt>
                <c:pt idx="10692">
                  <c:v>213850</c:v>
                </c:pt>
                <c:pt idx="10693">
                  <c:v>213870</c:v>
                </c:pt>
                <c:pt idx="10694">
                  <c:v>213890</c:v>
                </c:pt>
                <c:pt idx="10695">
                  <c:v>213910</c:v>
                </c:pt>
                <c:pt idx="10696">
                  <c:v>213930</c:v>
                </c:pt>
                <c:pt idx="10697">
                  <c:v>213950</c:v>
                </c:pt>
                <c:pt idx="10698">
                  <c:v>213970</c:v>
                </c:pt>
                <c:pt idx="10699">
                  <c:v>213990</c:v>
                </c:pt>
                <c:pt idx="10700">
                  <c:v>214010</c:v>
                </c:pt>
                <c:pt idx="10701">
                  <c:v>214030</c:v>
                </c:pt>
                <c:pt idx="10702">
                  <c:v>214050</c:v>
                </c:pt>
                <c:pt idx="10703">
                  <c:v>214070</c:v>
                </c:pt>
                <c:pt idx="10704">
                  <c:v>214090</c:v>
                </c:pt>
                <c:pt idx="10705">
                  <c:v>214110</c:v>
                </c:pt>
                <c:pt idx="10706">
                  <c:v>214130</c:v>
                </c:pt>
                <c:pt idx="10707">
                  <c:v>214150</c:v>
                </c:pt>
                <c:pt idx="10708">
                  <c:v>214170</c:v>
                </c:pt>
                <c:pt idx="10709">
                  <c:v>214190</c:v>
                </c:pt>
                <c:pt idx="10710">
                  <c:v>214210</c:v>
                </c:pt>
                <c:pt idx="10711">
                  <c:v>214230</c:v>
                </c:pt>
                <c:pt idx="10712">
                  <c:v>214250</c:v>
                </c:pt>
                <c:pt idx="10713">
                  <c:v>214270</c:v>
                </c:pt>
                <c:pt idx="10714">
                  <c:v>214290</c:v>
                </c:pt>
                <c:pt idx="10715">
                  <c:v>214310</c:v>
                </c:pt>
                <c:pt idx="10716">
                  <c:v>214330</c:v>
                </c:pt>
                <c:pt idx="10717">
                  <c:v>214350</c:v>
                </c:pt>
                <c:pt idx="10718">
                  <c:v>214370</c:v>
                </c:pt>
                <c:pt idx="10719">
                  <c:v>214390</c:v>
                </c:pt>
                <c:pt idx="10720">
                  <c:v>214410</c:v>
                </c:pt>
                <c:pt idx="10721">
                  <c:v>214430</c:v>
                </c:pt>
                <c:pt idx="10722">
                  <c:v>214450</c:v>
                </c:pt>
                <c:pt idx="10723">
                  <c:v>214470</c:v>
                </c:pt>
                <c:pt idx="10724">
                  <c:v>214490</c:v>
                </c:pt>
                <c:pt idx="10725">
                  <c:v>214510</c:v>
                </c:pt>
                <c:pt idx="10726">
                  <c:v>214530</c:v>
                </c:pt>
                <c:pt idx="10727">
                  <c:v>214550</c:v>
                </c:pt>
                <c:pt idx="10728">
                  <c:v>214570</c:v>
                </c:pt>
                <c:pt idx="10729">
                  <c:v>214590</c:v>
                </c:pt>
                <c:pt idx="10730">
                  <c:v>214610</c:v>
                </c:pt>
                <c:pt idx="10731">
                  <c:v>214630</c:v>
                </c:pt>
                <c:pt idx="10732">
                  <c:v>214650</c:v>
                </c:pt>
                <c:pt idx="10733">
                  <c:v>214670</c:v>
                </c:pt>
                <c:pt idx="10734">
                  <c:v>214690</c:v>
                </c:pt>
                <c:pt idx="10735">
                  <c:v>214710</c:v>
                </c:pt>
                <c:pt idx="10736">
                  <c:v>214730</c:v>
                </c:pt>
                <c:pt idx="10737">
                  <c:v>214750</c:v>
                </c:pt>
                <c:pt idx="10738">
                  <c:v>214770</c:v>
                </c:pt>
                <c:pt idx="10739">
                  <c:v>214790</c:v>
                </c:pt>
                <c:pt idx="10740">
                  <c:v>214810</c:v>
                </c:pt>
                <c:pt idx="10741">
                  <c:v>214830</c:v>
                </c:pt>
                <c:pt idx="10742">
                  <c:v>214850</c:v>
                </c:pt>
                <c:pt idx="10743">
                  <c:v>214870</c:v>
                </c:pt>
                <c:pt idx="10744">
                  <c:v>214890</c:v>
                </c:pt>
                <c:pt idx="10745">
                  <c:v>214910</c:v>
                </c:pt>
                <c:pt idx="10746">
                  <c:v>214930</c:v>
                </c:pt>
                <c:pt idx="10747">
                  <c:v>214950</c:v>
                </c:pt>
                <c:pt idx="10748">
                  <c:v>214970</c:v>
                </c:pt>
                <c:pt idx="10749">
                  <c:v>214990</c:v>
                </c:pt>
                <c:pt idx="10750">
                  <c:v>215010</c:v>
                </c:pt>
                <c:pt idx="10751">
                  <c:v>215030</c:v>
                </c:pt>
                <c:pt idx="10752">
                  <c:v>215050</c:v>
                </c:pt>
                <c:pt idx="10753">
                  <c:v>215070</c:v>
                </c:pt>
                <c:pt idx="10754">
                  <c:v>215090</c:v>
                </c:pt>
                <c:pt idx="10755">
                  <c:v>215110</c:v>
                </c:pt>
                <c:pt idx="10756">
                  <c:v>215130</c:v>
                </c:pt>
                <c:pt idx="10757">
                  <c:v>215150</c:v>
                </c:pt>
                <c:pt idx="10758">
                  <c:v>215170</c:v>
                </c:pt>
                <c:pt idx="10759">
                  <c:v>215190</c:v>
                </c:pt>
                <c:pt idx="10760">
                  <c:v>215210</c:v>
                </c:pt>
                <c:pt idx="10761">
                  <c:v>215230</c:v>
                </c:pt>
                <c:pt idx="10762">
                  <c:v>215250</c:v>
                </c:pt>
                <c:pt idx="10763">
                  <c:v>215270</c:v>
                </c:pt>
                <c:pt idx="10764">
                  <c:v>215290</c:v>
                </c:pt>
                <c:pt idx="10765">
                  <c:v>215310</c:v>
                </c:pt>
                <c:pt idx="10766">
                  <c:v>215330</c:v>
                </c:pt>
                <c:pt idx="10767">
                  <c:v>215350</c:v>
                </c:pt>
                <c:pt idx="10768">
                  <c:v>215370</c:v>
                </c:pt>
                <c:pt idx="10769">
                  <c:v>215390</c:v>
                </c:pt>
                <c:pt idx="10770">
                  <c:v>215410</c:v>
                </c:pt>
                <c:pt idx="10771">
                  <c:v>215430</c:v>
                </c:pt>
                <c:pt idx="10772">
                  <c:v>215450</c:v>
                </c:pt>
                <c:pt idx="10773">
                  <c:v>215470</c:v>
                </c:pt>
                <c:pt idx="10774">
                  <c:v>215490</c:v>
                </c:pt>
                <c:pt idx="10775">
                  <c:v>215510</c:v>
                </c:pt>
                <c:pt idx="10776">
                  <c:v>215530</c:v>
                </c:pt>
                <c:pt idx="10777">
                  <c:v>215550</c:v>
                </c:pt>
                <c:pt idx="10778">
                  <c:v>215570</c:v>
                </c:pt>
                <c:pt idx="10779">
                  <c:v>215590</c:v>
                </c:pt>
                <c:pt idx="10780">
                  <c:v>215610</c:v>
                </c:pt>
                <c:pt idx="10781">
                  <c:v>215630</c:v>
                </c:pt>
                <c:pt idx="10782">
                  <c:v>215650</c:v>
                </c:pt>
                <c:pt idx="10783">
                  <c:v>215670</c:v>
                </c:pt>
                <c:pt idx="10784">
                  <c:v>215690</c:v>
                </c:pt>
                <c:pt idx="10785">
                  <c:v>215710</c:v>
                </c:pt>
                <c:pt idx="10786">
                  <c:v>215730</c:v>
                </c:pt>
                <c:pt idx="10787">
                  <c:v>215750</c:v>
                </c:pt>
                <c:pt idx="10788">
                  <c:v>215770</c:v>
                </c:pt>
                <c:pt idx="10789">
                  <c:v>215790</c:v>
                </c:pt>
                <c:pt idx="10790">
                  <c:v>215810</c:v>
                </c:pt>
                <c:pt idx="10791">
                  <c:v>215830</c:v>
                </c:pt>
                <c:pt idx="10792">
                  <c:v>215850</c:v>
                </c:pt>
                <c:pt idx="10793">
                  <c:v>215870</c:v>
                </c:pt>
                <c:pt idx="10794">
                  <c:v>215890</c:v>
                </c:pt>
                <c:pt idx="10795">
                  <c:v>215910</c:v>
                </c:pt>
                <c:pt idx="10796">
                  <c:v>215930</c:v>
                </c:pt>
                <c:pt idx="10797">
                  <c:v>215950</c:v>
                </c:pt>
                <c:pt idx="10798">
                  <c:v>215970</c:v>
                </c:pt>
                <c:pt idx="10799">
                  <c:v>215990</c:v>
                </c:pt>
                <c:pt idx="10800">
                  <c:v>216010</c:v>
                </c:pt>
                <c:pt idx="10801">
                  <c:v>216030</c:v>
                </c:pt>
                <c:pt idx="10802">
                  <c:v>216050</c:v>
                </c:pt>
                <c:pt idx="10803">
                  <c:v>216070</c:v>
                </c:pt>
                <c:pt idx="10804">
                  <c:v>216090</c:v>
                </c:pt>
                <c:pt idx="10805">
                  <c:v>216110</c:v>
                </c:pt>
                <c:pt idx="10806">
                  <c:v>216130</c:v>
                </c:pt>
                <c:pt idx="10807">
                  <c:v>216150</c:v>
                </c:pt>
                <c:pt idx="10808">
                  <c:v>216170</c:v>
                </c:pt>
                <c:pt idx="10809">
                  <c:v>216190</c:v>
                </c:pt>
                <c:pt idx="10810">
                  <c:v>216210</c:v>
                </c:pt>
                <c:pt idx="10811">
                  <c:v>216230</c:v>
                </c:pt>
                <c:pt idx="10812">
                  <c:v>216250</c:v>
                </c:pt>
                <c:pt idx="10813">
                  <c:v>216270</c:v>
                </c:pt>
                <c:pt idx="10814">
                  <c:v>216290</c:v>
                </c:pt>
                <c:pt idx="10815">
                  <c:v>216310</c:v>
                </c:pt>
                <c:pt idx="10816">
                  <c:v>216330</c:v>
                </c:pt>
                <c:pt idx="10817">
                  <c:v>216350</c:v>
                </c:pt>
                <c:pt idx="10818">
                  <c:v>216370</c:v>
                </c:pt>
                <c:pt idx="10819">
                  <c:v>216390</c:v>
                </c:pt>
                <c:pt idx="10820">
                  <c:v>216410</c:v>
                </c:pt>
                <c:pt idx="10821">
                  <c:v>216430</c:v>
                </c:pt>
                <c:pt idx="10822">
                  <c:v>216450</c:v>
                </c:pt>
                <c:pt idx="10823">
                  <c:v>216470</c:v>
                </c:pt>
                <c:pt idx="10824">
                  <c:v>216490</c:v>
                </c:pt>
                <c:pt idx="10825">
                  <c:v>216510</c:v>
                </c:pt>
                <c:pt idx="10826">
                  <c:v>216530</c:v>
                </c:pt>
                <c:pt idx="10827">
                  <c:v>216550</c:v>
                </c:pt>
                <c:pt idx="10828">
                  <c:v>216570</c:v>
                </c:pt>
                <c:pt idx="10829">
                  <c:v>216590</c:v>
                </c:pt>
                <c:pt idx="10830">
                  <c:v>216610</c:v>
                </c:pt>
                <c:pt idx="10831">
                  <c:v>216630</c:v>
                </c:pt>
                <c:pt idx="10832">
                  <c:v>216650</c:v>
                </c:pt>
                <c:pt idx="10833">
                  <c:v>216670</c:v>
                </c:pt>
                <c:pt idx="10834">
                  <c:v>216690</c:v>
                </c:pt>
                <c:pt idx="10835">
                  <c:v>216710</c:v>
                </c:pt>
                <c:pt idx="10836">
                  <c:v>216730</c:v>
                </c:pt>
                <c:pt idx="10837">
                  <c:v>216750</c:v>
                </c:pt>
                <c:pt idx="10838">
                  <c:v>216770</c:v>
                </c:pt>
                <c:pt idx="10839">
                  <c:v>216790</c:v>
                </c:pt>
                <c:pt idx="10840">
                  <c:v>216810</c:v>
                </c:pt>
                <c:pt idx="10841">
                  <c:v>216830</c:v>
                </c:pt>
                <c:pt idx="10842">
                  <c:v>216850</c:v>
                </c:pt>
                <c:pt idx="10843">
                  <c:v>216870</c:v>
                </c:pt>
                <c:pt idx="10844">
                  <c:v>216890</c:v>
                </c:pt>
                <c:pt idx="10845">
                  <c:v>216910</c:v>
                </c:pt>
                <c:pt idx="10846">
                  <c:v>216930</c:v>
                </c:pt>
                <c:pt idx="10847">
                  <c:v>216950</c:v>
                </c:pt>
                <c:pt idx="10848">
                  <c:v>216970</c:v>
                </c:pt>
                <c:pt idx="10849">
                  <c:v>216990</c:v>
                </c:pt>
                <c:pt idx="10850">
                  <c:v>217010</c:v>
                </c:pt>
                <c:pt idx="10851">
                  <c:v>217030</c:v>
                </c:pt>
                <c:pt idx="10852">
                  <c:v>217050</c:v>
                </c:pt>
                <c:pt idx="10853">
                  <c:v>217070</c:v>
                </c:pt>
                <c:pt idx="10854">
                  <c:v>217090</c:v>
                </c:pt>
                <c:pt idx="10855">
                  <c:v>217110</c:v>
                </c:pt>
                <c:pt idx="10856">
                  <c:v>217130</c:v>
                </c:pt>
                <c:pt idx="10857">
                  <c:v>217150</c:v>
                </c:pt>
                <c:pt idx="10858">
                  <c:v>217170</c:v>
                </c:pt>
                <c:pt idx="10859">
                  <c:v>217190</c:v>
                </c:pt>
                <c:pt idx="10860">
                  <c:v>217210</c:v>
                </c:pt>
                <c:pt idx="10861">
                  <c:v>217230</c:v>
                </c:pt>
                <c:pt idx="10862">
                  <c:v>217250</c:v>
                </c:pt>
                <c:pt idx="10863">
                  <c:v>217270</c:v>
                </c:pt>
                <c:pt idx="10864">
                  <c:v>217290</c:v>
                </c:pt>
                <c:pt idx="10865">
                  <c:v>217310</c:v>
                </c:pt>
                <c:pt idx="10866">
                  <c:v>217330</c:v>
                </c:pt>
                <c:pt idx="10867">
                  <c:v>217350</c:v>
                </c:pt>
                <c:pt idx="10868">
                  <c:v>217370</c:v>
                </c:pt>
                <c:pt idx="10869">
                  <c:v>217390</c:v>
                </c:pt>
                <c:pt idx="10870">
                  <c:v>217410</c:v>
                </c:pt>
                <c:pt idx="10871">
                  <c:v>217430</c:v>
                </c:pt>
                <c:pt idx="10872">
                  <c:v>217450</c:v>
                </c:pt>
                <c:pt idx="10873">
                  <c:v>217470</c:v>
                </c:pt>
                <c:pt idx="10874">
                  <c:v>217490</c:v>
                </c:pt>
                <c:pt idx="10875">
                  <c:v>217510</c:v>
                </c:pt>
                <c:pt idx="10876">
                  <c:v>217530</c:v>
                </c:pt>
                <c:pt idx="10877">
                  <c:v>217550</c:v>
                </c:pt>
                <c:pt idx="10878">
                  <c:v>217570</c:v>
                </c:pt>
                <c:pt idx="10879">
                  <c:v>217590</c:v>
                </c:pt>
                <c:pt idx="10880">
                  <c:v>217610</c:v>
                </c:pt>
                <c:pt idx="10881">
                  <c:v>217630</c:v>
                </c:pt>
                <c:pt idx="10882">
                  <c:v>217650</c:v>
                </c:pt>
                <c:pt idx="10883">
                  <c:v>217670</c:v>
                </c:pt>
                <c:pt idx="10884">
                  <c:v>217690</c:v>
                </c:pt>
                <c:pt idx="10885">
                  <c:v>217710</c:v>
                </c:pt>
                <c:pt idx="10886">
                  <c:v>217730</c:v>
                </c:pt>
                <c:pt idx="10887">
                  <c:v>217750</c:v>
                </c:pt>
                <c:pt idx="10888">
                  <c:v>217770</c:v>
                </c:pt>
                <c:pt idx="10889">
                  <c:v>217790</c:v>
                </c:pt>
                <c:pt idx="10890">
                  <c:v>217810</c:v>
                </c:pt>
                <c:pt idx="10891">
                  <c:v>217830</c:v>
                </c:pt>
                <c:pt idx="10892">
                  <c:v>217850</c:v>
                </c:pt>
                <c:pt idx="10893">
                  <c:v>217870</c:v>
                </c:pt>
                <c:pt idx="10894">
                  <c:v>217890</c:v>
                </c:pt>
                <c:pt idx="10895">
                  <c:v>217910</c:v>
                </c:pt>
                <c:pt idx="10896">
                  <c:v>217930</c:v>
                </c:pt>
                <c:pt idx="10897">
                  <c:v>217950</c:v>
                </c:pt>
                <c:pt idx="10898">
                  <c:v>217970</c:v>
                </c:pt>
                <c:pt idx="10899">
                  <c:v>217990</c:v>
                </c:pt>
                <c:pt idx="10900">
                  <c:v>218010</c:v>
                </c:pt>
                <c:pt idx="10901">
                  <c:v>218030</c:v>
                </c:pt>
                <c:pt idx="10902">
                  <c:v>218050</c:v>
                </c:pt>
                <c:pt idx="10903">
                  <c:v>218070</c:v>
                </c:pt>
                <c:pt idx="10904">
                  <c:v>218090</c:v>
                </c:pt>
                <c:pt idx="10905">
                  <c:v>218110</c:v>
                </c:pt>
                <c:pt idx="10906">
                  <c:v>218130</c:v>
                </c:pt>
                <c:pt idx="10907">
                  <c:v>218150</c:v>
                </c:pt>
                <c:pt idx="10908">
                  <c:v>218170</c:v>
                </c:pt>
                <c:pt idx="10909">
                  <c:v>218190</c:v>
                </c:pt>
                <c:pt idx="10910">
                  <c:v>218210</c:v>
                </c:pt>
                <c:pt idx="10911">
                  <c:v>218230</c:v>
                </c:pt>
                <c:pt idx="10912">
                  <c:v>218250</c:v>
                </c:pt>
                <c:pt idx="10913">
                  <c:v>218270</c:v>
                </c:pt>
                <c:pt idx="10914">
                  <c:v>218290</c:v>
                </c:pt>
                <c:pt idx="10915">
                  <c:v>218310</c:v>
                </c:pt>
                <c:pt idx="10916">
                  <c:v>218330</c:v>
                </c:pt>
                <c:pt idx="10917">
                  <c:v>218350</c:v>
                </c:pt>
                <c:pt idx="10918">
                  <c:v>218370</c:v>
                </c:pt>
                <c:pt idx="10919">
                  <c:v>218390</c:v>
                </c:pt>
                <c:pt idx="10920">
                  <c:v>218410</c:v>
                </c:pt>
                <c:pt idx="10921">
                  <c:v>218430</c:v>
                </c:pt>
                <c:pt idx="10922">
                  <c:v>218450</c:v>
                </c:pt>
                <c:pt idx="10923">
                  <c:v>218470</c:v>
                </c:pt>
                <c:pt idx="10924">
                  <c:v>218490</c:v>
                </c:pt>
                <c:pt idx="10925">
                  <c:v>218510</c:v>
                </c:pt>
                <c:pt idx="10926">
                  <c:v>218530</c:v>
                </c:pt>
                <c:pt idx="10927">
                  <c:v>218550</c:v>
                </c:pt>
                <c:pt idx="10928">
                  <c:v>218570</c:v>
                </c:pt>
                <c:pt idx="10929">
                  <c:v>218590</c:v>
                </c:pt>
                <c:pt idx="10930">
                  <c:v>218610</c:v>
                </c:pt>
                <c:pt idx="10931">
                  <c:v>218630</c:v>
                </c:pt>
                <c:pt idx="10932">
                  <c:v>218650</c:v>
                </c:pt>
                <c:pt idx="10933">
                  <c:v>218670</c:v>
                </c:pt>
                <c:pt idx="10934">
                  <c:v>218690</c:v>
                </c:pt>
                <c:pt idx="10935">
                  <c:v>218710</c:v>
                </c:pt>
                <c:pt idx="10936">
                  <c:v>218730</c:v>
                </c:pt>
                <c:pt idx="10937">
                  <c:v>218750</c:v>
                </c:pt>
                <c:pt idx="10938">
                  <c:v>218770</c:v>
                </c:pt>
                <c:pt idx="10939">
                  <c:v>218790</c:v>
                </c:pt>
                <c:pt idx="10940">
                  <c:v>218810</c:v>
                </c:pt>
                <c:pt idx="10941">
                  <c:v>218830</c:v>
                </c:pt>
                <c:pt idx="10942">
                  <c:v>218850</c:v>
                </c:pt>
                <c:pt idx="10943">
                  <c:v>218870</c:v>
                </c:pt>
                <c:pt idx="10944">
                  <c:v>218890</c:v>
                </c:pt>
                <c:pt idx="10945">
                  <c:v>218910</c:v>
                </c:pt>
                <c:pt idx="10946">
                  <c:v>218930</c:v>
                </c:pt>
                <c:pt idx="10947">
                  <c:v>218950</c:v>
                </c:pt>
                <c:pt idx="10948">
                  <c:v>218970</c:v>
                </c:pt>
                <c:pt idx="10949">
                  <c:v>218990</c:v>
                </c:pt>
                <c:pt idx="10950">
                  <c:v>219010</c:v>
                </c:pt>
                <c:pt idx="10951">
                  <c:v>219030</c:v>
                </c:pt>
                <c:pt idx="10952">
                  <c:v>219050</c:v>
                </c:pt>
                <c:pt idx="10953">
                  <c:v>219070</c:v>
                </c:pt>
                <c:pt idx="10954">
                  <c:v>219090</c:v>
                </c:pt>
                <c:pt idx="10955">
                  <c:v>219110</c:v>
                </c:pt>
                <c:pt idx="10956">
                  <c:v>219130</c:v>
                </c:pt>
                <c:pt idx="10957">
                  <c:v>219150</c:v>
                </c:pt>
                <c:pt idx="10958">
                  <c:v>219170</c:v>
                </c:pt>
                <c:pt idx="10959">
                  <c:v>219190</c:v>
                </c:pt>
                <c:pt idx="10960">
                  <c:v>219210</c:v>
                </c:pt>
                <c:pt idx="10961">
                  <c:v>219230</c:v>
                </c:pt>
                <c:pt idx="10962">
                  <c:v>219250</c:v>
                </c:pt>
                <c:pt idx="10963">
                  <c:v>219270</c:v>
                </c:pt>
                <c:pt idx="10964">
                  <c:v>219290</c:v>
                </c:pt>
                <c:pt idx="10965">
                  <c:v>219310</c:v>
                </c:pt>
                <c:pt idx="10966">
                  <c:v>219330</c:v>
                </c:pt>
                <c:pt idx="10967">
                  <c:v>219350</c:v>
                </c:pt>
                <c:pt idx="10968">
                  <c:v>219370</c:v>
                </c:pt>
                <c:pt idx="10969">
                  <c:v>219390</c:v>
                </c:pt>
                <c:pt idx="10970">
                  <c:v>219410</c:v>
                </c:pt>
                <c:pt idx="10971">
                  <c:v>219430</c:v>
                </c:pt>
                <c:pt idx="10972">
                  <c:v>219450</c:v>
                </c:pt>
                <c:pt idx="10973">
                  <c:v>219470</c:v>
                </c:pt>
                <c:pt idx="10974">
                  <c:v>219490</c:v>
                </c:pt>
                <c:pt idx="10975">
                  <c:v>219510</c:v>
                </c:pt>
                <c:pt idx="10976">
                  <c:v>219530</c:v>
                </c:pt>
                <c:pt idx="10977">
                  <c:v>219550</c:v>
                </c:pt>
                <c:pt idx="10978">
                  <c:v>219570</c:v>
                </c:pt>
                <c:pt idx="10979">
                  <c:v>219590</c:v>
                </c:pt>
                <c:pt idx="10980">
                  <c:v>219610</c:v>
                </c:pt>
                <c:pt idx="10981">
                  <c:v>219630</c:v>
                </c:pt>
                <c:pt idx="10982">
                  <c:v>219650</c:v>
                </c:pt>
                <c:pt idx="10983">
                  <c:v>219670</c:v>
                </c:pt>
                <c:pt idx="10984">
                  <c:v>219690</c:v>
                </c:pt>
                <c:pt idx="10985">
                  <c:v>219710</c:v>
                </c:pt>
                <c:pt idx="10986">
                  <c:v>219730</c:v>
                </c:pt>
                <c:pt idx="10987">
                  <c:v>219750</c:v>
                </c:pt>
                <c:pt idx="10988">
                  <c:v>219770</c:v>
                </c:pt>
                <c:pt idx="10989">
                  <c:v>219790</c:v>
                </c:pt>
                <c:pt idx="10990">
                  <c:v>219810</c:v>
                </c:pt>
                <c:pt idx="10991">
                  <c:v>219830</c:v>
                </c:pt>
                <c:pt idx="10992">
                  <c:v>219850</c:v>
                </c:pt>
                <c:pt idx="10993">
                  <c:v>219870</c:v>
                </c:pt>
                <c:pt idx="10994">
                  <c:v>219890</c:v>
                </c:pt>
                <c:pt idx="10995">
                  <c:v>219910</c:v>
                </c:pt>
                <c:pt idx="10996">
                  <c:v>219930</c:v>
                </c:pt>
                <c:pt idx="10997">
                  <c:v>219950</c:v>
                </c:pt>
                <c:pt idx="10998">
                  <c:v>219970</c:v>
                </c:pt>
                <c:pt idx="10999">
                  <c:v>219990</c:v>
                </c:pt>
                <c:pt idx="11000">
                  <c:v>220010</c:v>
                </c:pt>
                <c:pt idx="11001">
                  <c:v>220030</c:v>
                </c:pt>
                <c:pt idx="11002">
                  <c:v>220050</c:v>
                </c:pt>
                <c:pt idx="11003">
                  <c:v>220070</c:v>
                </c:pt>
                <c:pt idx="11004">
                  <c:v>220090</c:v>
                </c:pt>
                <c:pt idx="11005">
                  <c:v>220110</c:v>
                </c:pt>
                <c:pt idx="11006">
                  <c:v>220130</c:v>
                </c:pt>
                <c:pt idx="11007">
                  <c:v>220150</c:v>
                </c:pt>
                <c:pt idx="11008">
                  <c:v>220170</c:v>
                </c:pt>
                <c:pt idx="11009">
                  <c:v>220190</c:v>
                </c:pt>
                <c:pt idx="11010">
                  <c:v>220210</c:v>
                </c:pt>
                <c:pt idx="11011">
                  <c:v>220230</c:v>
                </c:pt>
                <c:pt idx="11012">
                  <c:v>220250</c:v>
                </c:pt>
                <c:pt idx="11013">
                  <c:v>220270</c:v>
                </c:pt>
                <c:pt idx="11014">
                  <c:v>220290</c:v>
                </c:pt>
                <c:pt idx="11015">
                  <c:v>220310</c:v>
                </c:pt>
                <c:pt idx="11016">
                  <c:v>220330</c:v>
                </c:pt>
                <c:pt idx="11017">
                  <c:v>220350</c:v>
                </c:pt>
                <c:pt idx="11018">
                  <c:v>220370</c:v>
                </c:pt>
                <c:pt idx="11019">
                  <c:v>220390</c:v>
                </c:pt>
                <c:pt idx="11020">
                  <c:v>220410</c:v>
                </c:pt>
                <c:pt idx="11021">
                  <c:v>220430</c:v>
                </c:pt>
                <c:pt idx="11022">
                  <c:v>220450</c:v>
                </c:pt>
                <c:pt idx="11023">
                  <c:v>220470</c:v>
                </c:pt>
                <c:pt idx="11024">
                  <c:v>220490</c:v>
                </c:pt>
                <c:pt idx="11025">
                  <c:v>220510</c:v>
                </c:pt>
                <c:pt idx="11026">
                  <c:v>220530</c:v>
                </c:pt>
                <c:pt idx="11027">
                  <c:v>220550</c:v>
                </c:pt>
                <c:pt idx="11028">
                  <c:v>220570</c:v>
                </c:pt>
                <c:pt idx="11029">
                  <c:v>220590</c:v>
                </c:pt>
                <c:pt idx="11030">
                  <c:v>220610</c:v>
                </c:pt>
                <c:pt idx="11031">
                  <c:v>220630</c:v>
                </c:pt>
                <c:pt idx="11032">
                  <c:v>220650</c:v>
                </c:pt>
                <c:pt idx="11033">
                  <c:v>220670</c:v>
                </c:pt>
                <c:pt idx="11034">
                  <c:v>220690</c:v>
                </c:pt>
                <c:pt idx="11035">
                  <c:v>220710</c:v>
                </c:pt>
                <c:pt idx="11036">
                  <c:v>220730</c:v>
                </c:pt>
                <c:pt idx="11037">
                  <c:v>220750</c:v>
                </c:pt>
                <c:pt idx="11038">
                  <c:v>220770</c:v>
                </c:pt>
                <c:pt idx="11039">
                  <c:v>220790</c:v>
                </c:pt>
                <c:pt idx="11040">
                  <c:v>220810</c:v>
                </c:pt>
                <c:pt idx="11041">
                  <c:v>220830</c:v>
                </c:pt>
                <c:pt idx="11042">
                  <c:v>220850</c:v>
                </c:pt>
                <c:pt idx="11043">
                  <c:v>220870</c:v>
                </c:pt>
                <c:pt idx="11044">
                  <c:v>220890</c:v>
                </c:pt>
                <c:pt idx="11045">
                  <c:v>220910</c:v>
                </c:pt>
                <c:pt idx="11046">
                  <c:v>220930</c:v>
                </c:pt>
                <c:pt idx="11047">
                  <c:v>220950</c:v>
                </c:pt>
                <c:pt idx="11048">
                  <c:v>220970</c:v>
                </c:pt>
                <c:pt idx="11049">
                  <c:v>220990</c:v>
                </c:pt>
                <c:pt idx="11050">
                  <c:v>221010</c:v>
                </c:pt>
                <c:pt idx="11051">
                  <c:v>221030</c:v>
                </c:pt>
                <c:pt idx="11052">
                  <c:v>221050</c:v>
                </c:pt>
                <c:pt idx="11053">
                  <c:v>221070</c:v>
                </c:pt>
                <c:pt idx="11054">
                  <c:v>221090</c:v>
                </c:pt>
                <c:pt idx="11055">
                  <c:v>221110</c:v>
                </c:pt>
                <c:pt idx="11056">
                  <c:v>221130</c:v>
                </c:pt>
                <c:pt idx="11057">
                  <c:v>221150</c:v>
                </c:pt>
                <c:pt idx="11058">
                  <c:v>221170</c:v>
                </c:pt>
                <c:pt idx="11059">
                  <c:v>221190</c:v>
                </c:pt>
                <c:pt idx="11060">
                  <c:v>221210</c:v>
                </c:pt>
                <c:pt idx="11061">
                  <c:v>221230</c:v>
                </c:pt>
                <c:pt idx="11062">
                  <c:v>221250</c:v>
                </c:pt>
                <c:pt idx="11063">
                  <c:v>221270</c:v>
                </c:pt>
                <c:pt idx="11064">
                  <c:v>221290</c:v>
                </c:pt>
                <c:pt idx="11065">
                  <c:v>221310</c:v>
                </c:pt>
                <c:pt idx="11066">
                  <c:v>221330</c:v>
                </c:pt>
                <c:pt idx="11067">
                  <c:v>221350</c:v>
                </c:pt>
                <c:pt idx="11068">
                  <c:v>221370</c:v>
                </c:pt>
                <c:pt idx="11069">
                  <c:v>221390</c:v>
                </c:pt>
                <c:pt idx="11070">
                  <c:v>221410</c:v>
                </c:pt>
                <c:pt idx="11071">
                  <c:v>221430</c:v>
                </c:pt>
                <c:pt idx="11072">
                  <c:v>221450</c:v>
                </c:pt>
                <c:pt idx="11073">
                  <c:v>221470</c:v>
                </c:pt>
                <c:pt idx="11074">
                  <c:v>221490</c:v>
                </c:pt>
                <c:pt idx="11075">
                  <c:v>221510</c:v>
                </c:pt>
                <c:pt idx="11076">
                  <c:v>221530</c:v>
                </c:pt>
                <c:pt idx="11077">
                  <c:v>221550</c:v>
                </c:pt>
                <c:pt idx="11078">
                  <c:v>221570</c:v>
                </c:pt>
                <c:pt idx="11079">
                  <c:v>221590</c:v>
                </c:pt>
                <c:pt idx="11080">
                  <c:v>221610</c:v>
                </c:pt>
                <c:pt idx="11081">
                  <c:v>221630</c:v>
                </c:pt>
                <c:pt idx="11082">
                  <c:v>221650</c:v>
                </c:pt>
                <c:pt idx="11083">
                  <c:v>221670</c:v>
                </c:pt>
                <c:pt idx="11084">
                  <c:v>221690</c:v>
                </c:pt>
                <c:pt idx="11085">
                  <c:v>221710</c:v>
                </c:pt>
                <c:pt idx="11086">
                  <c:v>221730</c:v>
                </c:pt>
                <c:pt idx="11087">
                  <c:v>221750</c:v>
                </c:pt>
                <c:pt idx="11088">
                  <c:v>221770</c:v>
                </c:pt>
                <c:pt idx="11089">
                  <c:v>221790</c:v>
                </c:pt>
                <c:pt idx="11090">
                  <c:v>221810</c:v>
                </c:pt>
                <c:pt idx="11091">
                  <c:v>221830</c:v>
                </c:pt>
                <c:pt idx="11092">
                  <c:v>221850</c:v>
                </c:pt>
                <c:pt idx="11093">
                  <c:v>221870</c:v>
                </c:pt>
                <c:pt idx="11094">
                  <c:v>221890</c:v>
                </c:pt>
                <c:pt idx="11095">
                  <c:v>221910</c:v>
                </c:pt>
                <c:pt idx="11096">
                  <c:v>221930</c:v>
                </c:pt>
                <c:pt idx="11097">
                  <c:v>221950</c:v>
                </c:pt>
                <c:pt idx="11098">
                  <c:v>221970</c:v>
                </c:pt>
                <c:pt idx="11099">
                  <c:v>221990</c:v>
                </c:pt>
                <c:pt idx="11100">
                  <c:v>222010</c:v>
                </c:pt>
                <c:pt idx="11101">
                  <c:v>222030</c:v>
                </c:pt>
                <c:pt idx="11102">
                  <c:v>222050</c:v>
                </c:pt>
                <c:pt idx="11103">
                  <c:v>222070</c:v>
                </c:pt>
                <c:pt idx="11104">
                  <c:v>222090</c:v>
                </c:pt>
                <c:pt idx="11105">
                  <c:v>222110</c:v>
                </c:pt>
                <c:pt idx="11106">
                  <c:v>222130</c:v>
                </c:pt>
                <c:pt idx="11107">
                  <c:v>222150</c:v>
                </c:pt>
                <c:pt idx="11108">
                  <c:v>222170</c:v>
                </c:pt>
                <c:pt idx="11109">
                  <c:v>222190</c:v>
                </c:pt>
                <c:pt idx="11110">
                  <c:v>222210</c:v>
                </c:pt>
                <c:pt idx="11111">
                  <c:v>222230</c:v>
                </c:pt>
                <c:pt idx="11112">
                  <c:v>222250</c:v>
                </c:pt>
                <c:pt idx="11113">
                  <c:v>222270</c:v>
                </c:pt>
                <c:pt idx="11114">
                  <c:v>222290</c:v>
                </c:pt>
                <c:pt idx="11115">
                  <c:v>222310</c:v>
                </c:pt>
                <c:pt idx="11116">
                  <c:v>222330</c:v>
                </c:pt>
                <c:pt idx="11117">
                  <c:v>222350</c:v>
                </c:pt>
                <c:pt idx="11118">
                  <c:v>222370</c:v>
                </c:pt>
                <c:pt idx="11119">
                  <c:v>222390</c:v>
                </c:pt>
                <c:pt idx="11120">
                  <c:v>222410</c:v>
                </c:pt>
                <c:pt idx="11121">
                  <c:v>222430</c:v>
                </c:pt>
                <c:pt idx="11122">
                  <c:v>222450</c:v>
                </c:pt>
                <c:pt idx="11123">
                  <c:v>222470</c:v>
                </c:pt>
                <c:pt idx="11124">
                  <c:v>222490</c:v>
                </c:pt>
                <c:pt idx="11125">
                  <c:v>222510</c:v>
                </c:pt>
                <c:pt idx="11126">
                  <c:v>222530</c:v>
                </c:pt>
                <c:pt idx="11127">
                  <c:v>222550</c:v>
                </c:pt>
                <c:pt idx="11128">
                  <c:v>222570</c:v>
                </c:pt>
                <c:pt idx="11129">
                  <c:v>222590</c:v>
                </c:pt>
                <c:pt idx="11130">
                  <c:v>222610</c:v>
                </c:pt>
                <c:pt idx="11131">
                  <c:v>222630</c:v>
                </c:pt>
                <c:pt idx="11132">
                  <c:v>222650</c:v>
                </c:pt>
                <c:pt idx="11133">
                  <c:v>222670</c:v>
                </c:pt>
                <c:pt idx="11134">
                  <c:v>222690</c:v>
                </c:pt>
                <c:pt idx="11135">
                  <c:v>222710</c:v>
                </c:pt>
                <c:pt idx="11136">
                  <c:v>222730</c:v>
                </c:pt>
                <c:pt idx="11137">
                  <c:v>222750</c:v>
                </c:pt>
                <c:pt idx="11138">
                  <c:v>222770</c:v>
                </c:pt>
                <c:pt idx="11139">
                  <c:v>222790</c:v>
                </c:pt>
                <c:pt idx="11140">
                  <c:v>222810</c:v>
                </c:pt>
                <c:pt idx="11141">
                  <c:v>222830</c:v>
                </c:pt>
                <c:pt idx="11142">
                  <c:v>222850</c:v>
                </c:pt>
                <c:pt idx="11143">
                  <c:v>222870</c:v>
                </c:pt>
                <c:pt idx="11144">
                  <c:v>222890</c:v>
                </c:pt>
                <c:pt idx="11145">
                  <c:v>222910</c:v>
                </c:pt>
                <c:pt idx="11146">
                  <c:v>222930</c:v>
                </c:pt>
                <c:pt idx="11147">
                  <c:v>222950</c:v>
                </c:pt>
                <c:pt idx="11148">
                  <c:v>222970</c:v>
                </c:pt>
                <c:pt idx="11149">
                  <c:v>222990</c:v>
                </c:pt>
                <c:pt idx="11150">
                  <c:v>223010</c:v>
                </c:pt>
                <c:pt idx="11151">
                  <c:v>223030</c:v>
                </c:pt>
                <c:pt idx="11152">
                  <c:v>223050</c:v>
                </c:pt>
                <c:pt idx="11153">
                  <c:v>223070</c:v>
                </c:pt>
                <c:pt idx="11154">
                  <c:v>223090</c:v>
                </c:pt>
                <c:pt idx="11155">
                  <c:v>223110</c:v>
                </c:pt>
                <c:pt idx="11156">
                  <c:v>223130</c:v>
                </c:pt>
                <c:pt idx="11157">
                  <c:v>223150</c:v>
                </c:pt>
                <c:pt idx="11158">
                  <c:v>223170</c:v>
                </c:pt>
                <c:pt idx="11159">
                  <c:v>223190</c:v>
                </c:pt>
                <c:pt idx="11160">
                  <c:v>223210</c:v>
                </c:pt>
                <c:pt idx="11161">
                  <c:v>223230</c:v>
                </c:pt>
                <c:pt idx="11162">
                  <c:v>223250</c:v>
                </c:pt>
                <c:pt idx="11163">
                  <c:v>223270</c:v>
                </c:pt>
                <c:pt idx="11164">
                  <c:v>223290</c:v>
                </c:pt>
                <c:pt idx="11165">
                  <c:v>223310</c:v>
                </c:pt>
                <c:pt idx="11166">
                  <c:v>223330</c:v>
                </c:pt>
                <c:pt idx="11167">
                  <c:v>223350</c:v>
                </c:pt>
                <c:pt idx="11168">
                  <c:v>223370</c:v>
                </c:pt>
                <c:pt idx="11169">
                  <c:v>223390</c:v>
                </c:pt>
                <c:pt idx="11170">
                  <c:v>223410</c:v>
                </c:pt>
                <c:pt idx="11171">
                  <c:v>223430</c:v>
                </c:pt>
                <c:pt idx="11172">
                  <c:v>223450</c:v>
                </c:pt>
                <c:pt idx="11173">
                  <c:v>223470</c:v>
                </c:pt>
                <c:pt idx="11174">
                  <c:v>223490</c:v>
                </c:pt>
                <c:pt idx="11175">
                  <c:v>223510</c:v>
                </c:pt>
                <c:pt idx="11176">
                  <c:v>223530</c:v>
                </c:pt>
                <c:pt idx="11177">
                  <c:v>223550</c:v>
                </c:pt>
                <c:pt idx="11178">
                  <c:v>223570</c:v>
                </c:pt>
                <c:pt idx="11179">
                  <c:v>223590</c:v>
                </c:pt>
                <c:pt idx="11180">
                  <c:v>223610</c:v>
                </c:pt>
                <c:pt idx="11181">
                  <c:v>223630</c:v>
                </c:pt>
                <c:pt idx="11182">
                  <c:v>223650</c:v>
                </c:pt>
                <c:pt idx="11183">
                  <c:v>223670</c:v>
                </c:pt>
                <c:pt idx="11184">
                  <c:v>223690</c:v>
                </c:pt>
                <c:pt idx="11185">
                  <c:v>223710</c:v>
                </c:pt>
                <c:pt idx="11186">
                  <c:v>223730</c:v>
                </c:pt>
                <c:pt idx="11187">
                  <c:v>223750</c:v>
                </c:pt>
                <c:pt idx="11188">
                  <c:v>223770</c:v>
                </c:pt>
                <c:pt idx="11189">
                  <c:v>223790</c:v>
                </c:pt>
                <c:pt idx="11190">
                  <c:v>223810</c:v>
                </c:pt>
                <c:pt idx="11191">
                  <c:v>223830</c:v>
                </c:pt>
                <c:pt idx="11192">
                  <c:v>223850</c:v>
                </c:pt>
                <c:pt idx="11193">
                  <c:v>223870</c:v>
                </c:pt>
                <c:pt idx="11194">
                  <c:v>223890</c:v>
                </c:pt>
                <c:pt idx="11195">
                  <c:v>223910</c:v>
                </c:pt>
                <c:pt idx="11196">
                  <c:v>223930</c:v>
                </c:pt>
                <c:pt idx="11197">
                  <c:v>223950</c:v>
                </c:pt>
                <c:pt idx="11198">
                  <c:v>223970</c:v>
                </c:pt>
                <c:pt idx="11199">
                  <c:v>223990</c:v>
                </c:pt>
                <c:pt idx="11200">
                  <c:v>224010</c:v>
                </c:pt>
                <c:pt idx="11201">
                  <c:v>224030</c:v>
                </c:pt>
                <c:pt idx="11202">
                  <c:v>224050</c:v>
                </c:pt>
                <c:pt idx="11203">
                  <c:v>224070</c:v>
                </c:pt>
                <c:pt idx="11204">
                  <c:v>224090</c:v>
                </c:pt>
                <c:pt idx="11205">
                  <c:v>224110</c:v>
                </c:pt>
                <c:pt idx="11206">
                  <c:v>224130</c:v>
                </c:pt>
                <c:pt idx="11207">
                  <c:v>224150</c:v>
                </c:pt>
                <c:pt idx="11208">
                  <c:v>224170</c:v>
                </c:pt>
                <c:pt idx="11209">
                  <c:v>224190</c:v>
                </c:pt>
                <c:pt idx="11210">
                  <c:v>224210</c:v>
                </c:pt>
                <c:pt idx="11211">
                  <c:v>224230</c:v>
                </c:pt>
                <c:pt idx="11212">
                  <c:v>224250</c:v>
                </c:pt>
                <c:pt idx="11213">
                  <c:v>224270</c:v>
                </c:pt>
                <c:pt idx="11214">
                  <c:v>224290</c:v>
                </c:pt>
                <c:pt idx="11215">
                  <c:v>224310</c:v>
                </c:pt>
                <c:pt idx="11216">
                  <c:v>224330</c:v>
                </c:pt>
                <c:pt idx="11217">
                  <c:v>224350</c:v>
                </c:pt>
                <c:pt idx="11218">
                  <c:v>224370</c:v>
                </c:pt>
                <c:pt idx="11219">
                  <c:v>224390</c:v>
                </c:pt>
                <c:pt idx="11220">
                  <c:v>224410</c:v>
                </c:pt>
                <c:pt idx="11221">
                  <c:v>224430</c:v>
                </c:pt>
                <c:pt idx="11222">
                  <c:v>224450</c:v>
                </c:pt>
                <c:pt idx="11223">
                  <c:v>224470</c:v>
                </c:pt>
                <c:pt idx="11224">
                  <c:v>224490</c:v>
                </c:pt>
                <c:pt idx="11225">
                  <c:v>224510</c:v>
                </c:pt>
                <c:pt idx="11226">
                  <c:v>224530</c:v>
                </c:pt>
                <c:pt idx="11227">
                  <c:v>224550</c:v>
                </c:pt>
                <c:pt idx="11228">
                  <c:v>224570</c:v>
                </c:pt>
                <c:pt idx="11229">
                  <c:v>224590</c:v>
                </c:pt>
                <c:pt idx="11230">
                  <c:v>224610</c:v>
                </c:pt>
                <c:pt idx="11231">
                  <c:v>224630</c:v>
                </c:pt>
                <c:pt idx="11232">
                  <c:v>224650</c:v>
                </c:pt>
                <c:pt idx="11233">
                  <c:v>224670</c:v>
                </c:pt>
                <c:pt idx="11234">
                  <c:v>224690</c:v>
                </c:pt>
                <c:pt idx="11235">
                  <c:v>224710</c:v>
                </c:pt>
                <c:pt idx="11236">
                  <c:v>224730</c:v>
                </c:pt>
                <c:pt idx="11237">
                  <c:v>224750</c:v>
                </c:pt>
                <c:pt idx="11238">
                  <c:v>224770</c:v>
                </c:pt>
                <c:pt idx="11239">
                  <c:v>224790</c:v>
                </c:pt>
                <c:pt idx="11240">
                  <c:v>224810</c:v>
                </c:pt>
                <c:pt idx="11241">
                  <c:v>224830</c:v>
                </c:pt>
                <c:pt idx="11242">
                  <c:v>224850</c:v>
                </c:pt>
                <c:pt idx="11243">
                  <c:v>224870</c:v>
                </c:pt>
                <c:pt idx="11244">
                  <c:v>224890</c:v>
                </c:pt>
                <c:pt idx="11245">
                  <c:v>224910</c:v>
                </c:pt>
                <c:pt idx="11246">
                  <c:v>224930</c:v>
                </c:pt>
                <c:pt idx="11247">
                  <c:v>224950</c:v>
                </c:pt>
                <c:pt idx="11248">
                  <c:v>224970</c:v>
                </c:pt>
                <c:pt idx="11249">
                  <c:v>224990</c:v>
                </c:pt>
              </c:numCache>
            </c:numRef>
          </c:xVal>
          <c:yVal>
            <c:numRef>
              <c:f>[SPFs.xlsx]SPFs!$E$2:$E$112251</c:f>
              <c:numCache>
                <c:formatCode>0.0</c:formatCode>
                <c:ptCount val="112250"/>
                <c:pt idx="0">
                  <c:v>1.2747248489200799E-3</c:v>
                </c:pt>
                <c:pt idx="1">
                  <c:v>5.48801355159673E-3</c:v>
                </c:pt>
                <c:pt idx="2">
                  <c:v>1.08195150062821E-2</c:v>
                </c:pt>
                <c:pt idx="3">
                  <c:v>1.6919313103215299E-2</c:v>
                </c:pt>
                <c:pt idx="4">
                  <c:v>2.3627289267974201E-2</c:v>
                </c:pt>
                <c:pt idx="5">
                  <c:v>3.0847434580435699E-2</c:v>
                </c:pt>
                <c:pt idx="6">
                  <c:v>3.8514510128618999E-2</c:v>
                </c:pt>
                <c:pt idx="7">
                  <c:v>4.6580754291001503E-2</c:v>
                </c:pt>
                <c:pt idx="8">
                  <c:v>5.5009408934321602E-2</c:v>
                </c:pt>
                <c:pt idx="9">
                  <c:v>6.3771148236492603E-2</c:v>
                </c:pt>
                <c:pt idx="10">
                  <c:v>7.2841931082474304E-2</c:v>
                </c:pt>
                <c:pt idx="11">
                  <c:v>8.22016245031814E-2</c:v>
                </c:pt>
                <c:pt idx="12">
                  <c:v>9.1833076816801404E-2</c:v>
                </c:pt>
                <c:pt idx="13">
                  <c:v>0.10172146859770501</c:v>
                </c:pt>
                <c:pt idx="14">
                  <c:v>0.111853843400088</c:v>
                </c:pt>
                <c:pt idx="15">
                  <c:v>0.122218759278445</c:v>
                </c:pt>
                <c:pt idx="16">
                  <c:v>0.132806024102256</c:v>
                </c:pt>
                <c:pt idx="17">
                  <c:v>0.143606490586033</c:v>
                </c:pt>
                <c:pt idx="18">
                  <c:v>0.15461189487462901</c:v>
                </c:pt>
                <c:pt idx="19">
                  <c:v>0.16581472754535001</c:v>
                </c:pt>
                <c:pt idx="20">
                  <c:v>0.177208129168828</c:v>
                </c:pt>
                <c:pt idx="21">
                  <c:v>0.18878580477019999</c:v>
                </c:pt>
                <c:pt idx="22">
                  <c:v>0.20054195304122599</c:v>
                </c:pt>
                <c:pt idx="23">
                  <c:v>0.212471207210674</c:v>
                </c:pt>
                <c:pt idx="24">
                  <c:v>0.22456858523402101</c:v>
                </c:pt>
                <c:pt idx="25">
                  <c:v>0.23682944750990001</c:v>
                </c:pt>
                <c:pt idx="26">
                  <c:v>0.24924946073293799</c:v>
                </c:pt>
                <c:pt idx="27">
                  <c:v>0.26182456679265198</c:v>
                </c:pt>
                <c:pt idx="28">
                  <c:v>0.27455095585470801</c:v>
                </c:pt>
                <c:pt idx="29">
                  <c:v>0.28742504293403798</c:v>
                </c:pt>
                <c:pt idx="30">
                  <c:v>0.30044344740302897</c:v>
                </c:pt>
                <c:pt idx="31">
                  <c:v>0.31360297498221701</c:v>
                </c:pt>
                <c:pt idx="32">
                  <c:v>0.32690060184299702</c:v>
                </c:pt>
                <c:pt idx="33">
                  <c:v>0.34033346051687202</c:v>
                </c:pt>
                <c:pt idx="34">
                  <c:v>0.353898827357847</c:v>
                </c:pt>
                <c:pt idx="35">
                  <c:v>0.36759411134645498</c:v>
                </c:pt>
                <c:pt idx="36">
                  <c:v>0.38141684405786502</c:v>
                </c:pt>
                <c:pt idx="37">
                  <c:v>0.39536467064433001</c:v>
                </c:pt>
                <c:pt idx="38">
                  <c:v>0.40943534170491902</c:v>
                </c:pt>
                <c:pt idx="39">
                  <c:v>0.42362670593435697</c:v>
                </c:pt>
                <c:pt idx="40">
                  <c:v>0.43793670345836899</c:v>
                </c:pt>
                <c:pt idx="41">
                  <c:v>0.45236335977597197</c:v>
                </c:pt>
                <c:pt idx="42">
                  <c:v>0.46690478024008097</c:v>
                </c:pt>
                <c:pt idx="43">
                  <c:v>0.48155914501698799</c:v>
                </c:pt>
                <c:pt idx="44">
                  <c:v>0.49632470447306998</c:v>
                </c:pt>
                <c:pt idx="45">
                  <c:v>0.51119977494368196</c:v>
                </c:pt>
                <c:pt idx="46">
                  <c:v>0.52618273484483902</c:v>
                </c:pt>
                <c:pt idx="47">
                  <c:v>0.54127202109310302</c:v>
                </c:pt>
                <c:pt idx="48">
                  <c:v>0.55646612580324994</c:v>
                </c:pt>
                <c:pt idx="49">
                  <c:v>0.57176359323686399</c:v>
                </c:pt>
                <c:pt idx="50">
                  <c:v>0.58716301697807505</c:v>
                </c:pt>
                <c:pt idx="51">
                  <c:v>0.60266303731536097</c:v>
                </c:pt>
                <c:pt idx="52">
                  <c:v>0.61826233881066195</c:v>
                </c:pt>
                <c:pt idx="53">
                  <c:v>0.63395964803906002</c:v>
                </c:pt>
                <c:pt idx="54">
                  <c:v>0.64975373148410298</c:v>
                </c:pt>
                <c:pt idx="55">
                  <c:v>0.66564339357537206</c:v>
                </c:pt>
                <c:pt idx="56">
                  <c:v>0.68162747485628306</c:v>
                </c:pt>
                <c:pt idx="57">
                  <c:v>0.697704850271338</c:v>
                </c:pt>
                <c:pt idx="58">
                  <c:v>0.71387442756303898</c:v>
                </c:pt>
                <c:pt idx="59">
                  <c:v>0.73013514576975902</c:v>
                </c:pt>
                <c:pt idx="60">
                  <c:v>0.74648597381655002</c:v>
                </c:pt>
                <c:pt idx="61">
                  <c:v>0.76292590919171999</c:v>
                </c:pt>
                <c:pt idx="62">
                  <c:v>0.77945397670264804</c:v>
                </c:pt>
                <c:pt idx="63">
                  <c:v>0.79606922730489704</c:v>
                </c:pt>
                <c:pt idx="64">
                  <c:v>0.81277073699919</c:v>
                </c:pt>
                <c:pt idx="65">
                  <c:v>0.82955760579137505</c:v>
                </c:pt>
                <c:pt idx="66">
                  <c:v>0.84642895671081797</c:v>
                </c:pt>
                <c:pt idx="67">
                  <c:v>0.86338393488313103</c:v>
                </c:pt>
                <c:pt idx="68">
                  <c:v>0.88042170665348796</c:v>
                </c:pt>
                <c:pt idx="69">
                  <c:v>0.89754145875702895</c:v>
                </c:pt>
                <c:pt idx="70">
                  <c:v>0.91474239753319897</c:v>
                </c:pt>
                <c:pt idx="71">
                  <c:v>0.93202374818111999</c:v>
                </c:pt>
                <c:pt idx="72">
                  <c:v>0.94938475405327005</c:v>
                </c:pt>
                <c:pt idx="73">
                  <c:v>0.96682467598502397</c:v>
                </c:pt>
                <c:pt idx="74">
                  <c:v>0.98434279165777805</c:v>
                </c:pt>
                <c:pt idx="75">
                  <c:v>1.0019383949934999</c:v>
                </c:pt>
                <c:pt idx="76">
                  <c:v>1.0196107955788241</c:v>
                </c:pt>
                <c:pt idx="77">
                  <c:v>1.037359318116827</c:v>
                </c:pt>
                <c:pt idx="78">
                  <c:v>1.055183301904832</c:v>
                </c:pt>
                <c:pt idx="79">
                  <c:v>1.0730821003367019</c:v>
                </c:pt>
                <c:pt idx="80">
                  <c:v>1.091055080428154</c:v>
                </c:pt>
                <c:pt idx="81">
                  <c:v>1.10910162236378</c:v>
                </c:pt>
                <c:pt idx="82">
                  <c:v>1.1272211190645021</c:v>
                </c:pt>
                <c:pt idx="83">
                  <c:v>1.145412975774339</c:v>
                </c:pt>
                <c:pt idx="84">
                  <c:v>1.163676609665353</c:v>
                </c:pt>
                <c:pt idx="85">
                  <c:v>1.182011449459818</c:v>
                </c:pt>
                <c:pt idx="86">
                  <c:v>1.2004169350686329</c:v>
                </c:pt>
                <c:pt idx="87">
                  <c:v>1.2188925172451111</c:v>
                </c:pt>
                <c:pt idx="88">
                  <c:v>1.237437657253333</c:v>
                </c:pt>
                <c:pt idx="89">
                  <c:v>1.2560518265502829</c:v>
                </c:pt>
                <c:pt idx="90">
                  <c:v>1.274734506481036</c:v>
                </c:pt>
                <c:pt idx="91">
                  <c:v>1.2934851879863509</c:v>
                </c:pt>
                <c:pt idx="92">
                  <c:v>1.3123033713220069</c:v>
                </c:pt>
                <c:pt idx="93">
                  <c:v>1.3311885657893161</c:v>
                </c:pt>
                <c:pt idx="94">
                  <c:v>1.3501402894762</c:v>
                </c:pt>
                <c:pt idx="95">
                  <c:v>1.3691580690083931</c:v>
                </c:pt>
                <c:pt idx="96">
                  <c:v>1.3882414393101921</c:v>
                </c:pt>
                <c:pt idx="97">
                  <c:v>1.4073899433743411</c:v>
                </c:pt>
                <c:pt idx="98">
                  <c:v>1.4266031320405781</c:v>
                </c:pt>
                <c:pt idx="99">
                  <c:v>1.4458805637824761</c:v>
                </c:pt>
                <c:pt idx="100">
                  <c:v>1.465221804502143</c:v>
                </c:pt>
                <c:pt idx="101">
                  <c:v>1.484626427332443</c:v>
                </c:pt>
                <c:pt idx="102">
                  <c:v>1.504094012446378</c:v>
                </c:pt>
                <c:pt idx="103">
                  <c:v>1.5236241468733061</c:v>
                </c:pt>
                <c:pt idx="104">
                  <c:v>1.5432164243217099</c:v>
                </c:pt>
                <c:pt idx="105">
                  <c:v>1.562870445008167</c:v>
                </c:pt>
                <c:pt idx="106">
                  <c:v>1.5825858154923149</c:v>
                </c:pt>
                <c:pt idx="107">
                  <c:v>1.6023621485174979</c:v>
                </c:pt>
                <c:pt idx="108">
                  <c:v>1.6221990628568601</c:v>
                </c:pt>
                <c:pt idx="109">
                  <c:v>1.642096183164669</c:v>
                </c:pt>
                <c:pt idx="110">
                  <c:v>1.662053139832615</c:v>
                </c:pt>
                <c:pt idx="111">
                  <c:v>1.68206956885092</c:v>
                </c:pt>
                <c:pt idx="112">
                  <c:v>1.7021451116739761</c:v>
                </c:pt>
                <c:pt idx="113">
                  <c:v>1.722279415090441</c:v>
                </c:pt>
                <c:pt idx="114">
                  <c:v>1.7424721310974911</c:v>
                </c:pt>
                <c:pt idx="115">
                  <c:v>1.762722916779127</c:v>
                </c:pt>
                <c:pt idx="116">
                  <c:v>1.7830314341883551</c:v>
                </c:pt>
                <c:pt idx="117">
                  <c:v>1.803397350233102</c:v>
                </c:pt>
                <c:pt idx="118">
                  <c:v>1.823820336565664</c:v>
                </c:pt>
                <c:pt idx="119">
                  <c:v>1.8443000694756231</c:v>
                </c:pt>
                <c:pt idx="120">
                  <c:v>1.8648362297860259</c:v>
                </c:pt>
                <c:pt idx="121">
                  <c:v>1.8854285027527631</c:v>
                </c:pt>
                <c:pt idx="122">
                  <c:v>1.906076577966958</c:v>
                </c:pt>
                <c:pt idx="123">
                  <c:v>1.9267801492603129</c:v>
                </c:pt>
                <c:pt idx="124">
                  <c:v>1.9475389146132589</c:v>
                </c:pt>
                <c:pt idx="125">
                  <c:v>1.968352576065824</c:v>
                </c:pt>
                <c:pt idx="126">
                  <c:v>1.989220839631104</c:v>
                </c:pt>
                <c:pt idx="127">
                  <c:v>2.0101434152112558</c:v>
                </c:pt>
                <c:pt idx="128">
                  <c:v>2.0311200165159118</c:v>
                </c:pt>
                <c:pt idx="129">
                  <c:v>2.0521503609829388</c:v>
                </c:pt>
                <c:pt idx="130">
                  <c:v>2.0732341697014012</c:v>
                </c:pt>
                <c:pt idx="131">
                  <c:v>2.0943711673367642</c:v>
                </c:pt>
                <c:pt idx="132">
                  <c:v>2.115561082058127</c:v>
                </c:pt>
                <c:pt idx="133">
                  <c:v>2.136803645467511</c:v>
                </c:pt>
                <c:pt idx="134">
                  <c:v>2.1580985925310818</c:v>
                </c:pt>
                <c:pt idx="135">
                  <c:v>2.1794456615122448</c:v>
                </c:pt>
                <c:pt idx="136">
                  <c:v>2.2008445939065702</c:v>
                </c:pt>
                <c:pt idx="137">
                  <c:v>2.2222951343784598</c:v>
                </c:pt>
                <c:pt idx="138">
                  <c:v>2.2437970306995152</c:v>
                </c:pt>
                <c:pt idx="139">
                  <c:v>2.2653500336885291</c:v>
                </c:pt>
                <c:pt idx="140">
                  <c:v>2.2869538971530701</c:v>
                </c:pt>
                <c:pt idx="141">
                  <c:v>2.3086083778325981</c:v>
                </c:pt>
                <c:pt idx="142">
                  <c:v>2.3303132353430231</c:v>
                </c:pt>
                <c:pt idx="143">
                  <c:v>2.3520682321227699</c:v>
                </c:pt>
                <c:pt idx="144">
                  <c:v>2.373873133380128</c:v>
                </c:pt>
                <c:pt idx="145">
                  <c:v>2.3957277070420062</c:v>
                </c:pt>
                <c:pt idx="146">
                  <c:v>2.4176317237039728</c:v>
                </c:pt>
                <c:pt idx="147">
                  <c:v>2.4395849565815348</c:v>
                </c:pt>
                <c:pt idx="148">
                  <c:v>2.46158718146263</c:v>
                </c:pt>
                <c:pt idx="149">
                  <c:v>2.4836381766613029</c:v>
                </c:pt>
                <c:pt idx="150">
                  <c:v>2.5057377229725302</c:v>
                </c:pt>
                <c:pt idx="151">
                  <c:v>2.5278856036281172</c:v>
                </c:pt>
                <c:pt idx="152">
                  <c:v>2.5500816042537111</c:v>
                </c:pt>
                <c:pt idx="153">
                  <c:v>2.5723255128268092</c:v>
                </c:pt>
                <c:pt idx="154">
                  <c:v>2.5946171196357648</c:v>
                </c:pt>
                <c:pt idx="155">
                  <c:v>2.6169562172398311</c:v>
                </c:pt>
                <c:pt idx="156">
                  <c:v>2.6393426004300928</c:v>
                </c:pt>
                <c:pt idx="157">
                  <c:v>2.6617760661913108</c:v>
                </c:pt>
                <c:pt idx="158">
                  <c:v>2.6842564136647171</c:v>
                </c:pt>
                <c:pt idx="159">
                  <c:v>2.706783444111593</c:v>
                </c:pt>
                <c:pt idx="160">
                  <c:v>2.7293569608777482</c:v>
                </c:pt>
                <c:pt idx="161">
                  <c:v>2.7519767693588011</c:v>
                </c:pt>
                <c:pt idx="162">
                  <c:v>2.7746426769662031</c:v>
                </c:pt>
                <c:pt idx="163">
                  <c:v>2.7973544930941161</c:v>
                </c:pt>
                <c:pt idx="164">
                  <c:v>2.8201120290869381</c:v>
                </c:pt>
                <c:pt idx="165">
                  <c:v>2.8429150982076301</c:v>
                </c:pt>
                <c:pt idx="166">
                  <c:v>2.8657635156067371</c:v>
                </c:pt>
                <c:pt idx="167">
                  <c:v>2.888657098292013</c:v>
                </c:pt>
                <c:pt idx="168">
                  <c:v>2.9115956650988362</c:v>
                </c:pt>
                <c:pt idx="169">
                  <c:v>2.9345790366611779</c:v>
                </c:pt>
                <c:pt idx="170">
                  <c:v>2.9576070353832189</c:v>
                </c:pt>
                <c:pt idx="171">
                  <c:v>2.980679485411621</c:v>
                </c:pt>
                <c:pt idx="172">
                  <c:v>3.0037962126083348</c:v>
                </c:pt>
                <c:pt idx="173">
                  <c:v>3.026957044524023</c:v>
                </c:pt>
                <c:pt idx="174">
                  <c:v>3.0501618103720172</c:v>
                </c:pt>
                <c:pt idx="175">
                  <c:v>3.073410341002893</c:v>
                </c:pt>
                <c:pt idx="176">
                  <c:v>3.096702468879438</c:v>
                </c:pt>
                <c:pt idx="177">
                  <c:v>3.1200380280523201</c:v>
                </c:pt>
                <c:pt idx="178">
                  <c:v>3.1434168541361212</c:v>
                </c:pt>
                <c:pt idx="179">
                  <c:v>3.166838784285912</c:v>
                </c:pt>
                <c:pt idx="180">
                  <c:v>3.190303657174328</c:v>
                </c:pt>
                <c:pt idx="181">
                  <c:v>3.2138113129690549</c:v>
                </c:pt>
                <c:pt idx="182">
                  <c:v>3.2373615933108399</c:v>
                </c:pt>
                <c:pt idx="183">
                  <c:v>3.2609543412919022</c:v>
                </c:pt>
                <c:pt idx="184">
                  <c:v>3.2845894014347579</c:v>
                </c:pt>
                <c:pt idx="185">
                  <c:v>3.3082666196715542</c:v>
                </c:pt>
                <c:pt idx="186">
                  <c:v>3.3319858433236682</c:v>
                </c:pt>
                <c:pt idx="187">
                  <c:v>3.3557469210818649</c:v>
                </c:pt>
                <c:pt idx="188">
                  <c:v>3.3795497029867332</c:v>
                </c:pt>
                <c:pt idx="189">
                  <c:v>3.4033940404095531</c:v>
                </c:pt>
                <c:pt idx="190">
                  <c:v>3.4272797860335089</c:v>
                </c:pt>
                <c:pt idx="191">
                  <c:v>3.4512067938352979</c:v>
                </c:pt>
                <c:pt idx="192">
                  <c:v>3.4751749190670589</c:v>
                </c:pt>
                <c:pt idx="193">
                  <c:v>3.499184018238644</c:v>
                </c:pt>
                <c:pt idx="194">
                  <c:v>3.523233949100284</c:v>
                </c:pt>
                <c:pt idx="195">
                  <c:v>3.5473245706254839</c:v>
                </c:pt>
                <c:pt idx="196">
                  <c:v>3.5714557429943401</c:v>
                </c:pt>
                <c:pt idx="197">
                  <c:v>3.5956273275770978</c:v>
                </c:pt>
                <c:pt idx="198">
                  <c:v>3.6198391869180511</c:v>
                </c:pt>
                <c:pt idx="199">
                  <c:v>3.6440911847197341</c:v>
                </c:pt>
                <c:pt idx="200">
                  <c:v>3.668383185827369</c:v>
                </c:pt>
                <c:pt idx="201">
                  <c:v>3.6927150562136921</c:v>
                </c:pt>
                <c:pt idx="202">
                  <c:v>3.717086662963923</c:v>
                </c:pt>
                <c:pt idx="203">
                  <c:v>3.7414978742611402</c:v>
                </c:pt>
                <c:pt idx="204">
                  <c:v>3.7659485593717941</c:v>
                </c:pt>
                <c:pt idx="205">
                  <c:v>3.7904385886316039</c:v>
                </c:pt>
                <c:pt idx="206">
                  <c:v>3.8149678334316368</c:v>
                </c:pt>
                <c:pt idx="207">
                  <c:v>3.8395361662045842</c:v>
                </c:pt>
                <c:pt idx="208">
                  <c:v>3.8641434604114262</c:v>
                </c:pt>
                <c:pt idx="209">
                  <c:v>3.8887895905282082</c:v>
                </c:pt>
                <c:pt idx="210">
                  <c:v>3.913474432033075</c:v>
                </c:pt>
                <c:pt idx="211">
                  <c:v>3.9381978613935602</c:v>
                </c:pt>
                <c:pt idx="212">
                  <c:v>3.962959756054087</c:v>
                </c:pt>
                <c:pt idx="213">
                  <c:v>3.9877599944236728</c:v>
                </c:pt>
                <c:pt idx="214">
                  <c:v>4.012598455863837</c:v>
                </c:pt>
                <c:pt idx="215">
                  <c:v>4.0374750206767427</c:v>
                </c:pt>
                <c:pt idx="216">
                  <c:v>4.0623895700935497</c:v>
                </c:pt>
                <c:pt idx="217">
                  <c:v>4.0873419862629063</c:v>
                </c:pt>
                <c:pt idx="218">
                  <c:v>4.112332152239655</c:v>
                </c:pt>
                <c:pt idx="219">
                  <c:v>4.1373599519738482</c:v>
                </c:pt>
                <c:pt idx="220">
                  <c:v>4.1624252702997238</c:v>
                </c:pt>
                <c:pt idx="221">
                  <c:v>4.1875279929250384</c:v>
                </c:pt>
                <c:pt idx="222">
                  <c:v>4.2126680064205582</c:v>
                </c:pt>
                <c:pt idx="223">
                  <c:v>4.2378451982096204</c:v>
                </c:pt>
                <c:pt idx="224">
                  <c:v>4.2630594565579933</c:v>
                </c:pt>
                <c:pt idx="225">
                  <c:v>4.2883106705638054</c:v>
                </c:pt>
                <c:pt idx="226">
                  <c:v>4.3135987301477234</c:v>
                </c:pt>
                <c:pt idx="227">
                  <c:v>4.3389235260431978</c:v>
                </c:pt>
                <c:pt idx="228">
                  <c:v>4.364284949786934</c:v>
                </c:pt>
                <c:pt idx="229">
                  <c:v>4.389682893709514</c:v>
                </c:pt>
                <c:pt idx="230">
                  <c:v>4.4151172509260883</c:v>
                </c:pt>
                <c:pt idx="231">
                  <c:v>4.4405879153273524</c:v>
                </c:pt>
                <c:pt idx="232">
                  <c:v>4.4660947815705683</c:v>
                </c:pt>
                <c:pt idx="233">
                  <c:v>4.4916377450706761</c:v>
                </c:pt>
                <c:pt idx="234">
                  <c:v>4.5172167019917726</c:v>
                </c:pt>
                <c:pt idx="235">
                  <c:v>4.5428315492384108</c:v>
                </c:pt>
                <c:pt idx="236">
                  <c:v>4.5684821844473014</c:v>
                </c:pt>
                <c:pt idx="237">
                  <c:v>4.5941685059789901</c:v>
                </c:pt>
                <c:pt idx="238">
                  <c:v>4.6198904129097507</c:v>
                </c:pt>
                <c:pt idx="239">
                  <c:v>4.6456478050234962</c:v>
                </c:pt>
                <c:pt idx="240">
                  <c:v>4.6714405828039451</c:v>
                </c:pt>
                <c:pt idx="241">
                  <c:v>4.6972686474268164</c:v>
                </c:pt>
                <c:pt idx="242">
                  <c:v>4.7231319007521808</c:v>
                </c:pt>
                <c:pt idx="243">
                  <c:v>4.74903024531688</c:v>
                </c:pt>
                <c:pt idx="244">
                  <c:v>4.7749635843271738</c:v>
                </c:pt>
                <c:pt idx="245">
                  <c:v>4.8009318216513366</c:v>
                </c:pt>
                <c:pt idx="246">
                  <c:v>4.8269348618125134</c:v>
                </c:pt>
                <c:pt idx="247">
                  <c:v>4.8529726099815491</c:v>
                </c:pt>
                <c:pt idx="248">
                  <c:v>4.879044971970111</c:v>
                </c:pt>
                <c:pt idx="249">
                  <c:v>4.9051518542236474</c:v>
                </c:pt>
                <c:pt idx="250">
                  <c:v>4.9312931638147051</c:v>
                </c:pt>
                <c:pt idx="251">
                  <c:v>4.9574688084362064</c:v>
                </c:pt>
                <c:pt idx="252">
                  <c:v>4.9836786963948496</c:v>
                </c:pt>
                <c:pt idx="253">
                  <c:v>5.0099227366046204</c:v>
                </c:pt>
                <c:pt idx="254">
                  <c:v>5.0362008385803874</c:v>
                </c:pt>
                <c:pt idx="255">
                  <c:v>5.0625129124315604</c:v>
                </c:pt>
                <c:pt idx="256">
                  <c:v>5.0888588688559286</c:v>
                </c:pt>
                <c:pt idx="257">
                  <c:v>5.1152386191334944</c:v>
                </c:pt>
                <c:pt idx="258">
                  <c:v>5.1416520751204118</c:v>
                </c:pt>
                <c:pt idx="259">
                  <c:v>5.1680991492430817</c:v>
                </c:pt>
                <c:pt idx="260">
                  <c:v>5.1945797544922154</c:v>
                </c:pt>
                <c:pt idx="261">
                  <c:v>5.2210938044171114</c:v>
                </c:pt>
                <c:pt idx="262">
                  <c:v>5.2476412131198771</c:v>
                </c:pt>
                <c:pt idx="263">
                  <c:v>5.2742218952498661</c:v>
                </c:pt>
                <c:pt idx="264">
                  <c:v>5.3008357659980607</c:v>
                </c:pt>
                <c:pt idx="265">
                  <c:v>5.3274827410916696</c:v>
                </c:pt>
                <c:pt idx="266">
                  <c:v>5.3541627367886546</c:v>
                </c:pt>
                <c:pt idx="267">
                  <c:v>5.3808756698724798</c:v>
                </c:pt>
                <c:pt idx="268">
                  <c:v>5.4076214576467914</c:v>
                </c:pt>
                <c:pt idx="269">
                  <c:v>5.4344000179302974</c:v>
                </c:pt>
                <c:pt idx="270">
                  <c:v>5.4612112690516446</c:v>
                </c:pt>
                <c:pt idx="271">
                  <c:v>5.4880551298443381</c:v>
                </c:pt>
                <c:pt idx="272">
                  <c:v>5.5149315196418467</c:v>
                </c:pt>
                <c:pt idx="273">
                  <c:v>5.5418403582726103</c:v>
                </c:pt>
                <c:pt idx="274">
                  <c:v>5.5687815660552706</c:v>
                </c:pt>
                <c:pt idx="275">
                  <c:v>5.5957550637939022</c:v>
                </c:pt>
                <c:pt idx="276">
                  <c:v>5.6227607727732396</c:v>
                </c:pt>
                <c:pt idx="277">
                  <c:v>5.6497986147540633</c:v>
                </c:pt>
                <c:pt idx="278">
                  <c:v>5.6768685119686717</c:v>
                </c:pt>
                <c:pt idx="279">
                  <c:v>5.7039703871162493</c:v>
                </c:pt>
                <c:pt idx="280">
                  <c:v>5.7311041633584816</c:v>
                </c:pt>
                <c:pt idx="281">
                  <c:v>5.7582697643151102</c:v>
                </c:pt>
                <c:pt idx="282">
                  <c:v>5.7854671140596254</c:v>
                </c:pt>
                <c:pt idx="283">
                  <c:v>5.8126961371148926</c:v>
                </c:pt>
                <c:pt idx="284">
                  <c:v>5.8399567584490253</c:v>
                </c:pt>
                <c:pt idx="285">
                  <c:v>5.8672489034711059</c:v>
                </c:pt>
                <c:pt idx="286">
                  <c:v>5.8945724980271219</c:v>
                </c:pt>
                <c:pt idx="287">
                  <c:v>5.9219274683958174</c:v>
                </c:pt>
                <c:pt idx="288">
                  <c:v>5.9493137412847901</c:v>
                </c:pt>
                <c:pt idx="289">
                  <c:v>5.9767312438263724</c:v>
                </c:pt>
                <c:pt idx="290">
                  <c:v>6.0041799035738226</c:v>
                </c:pt>
                <c:pt idx="291">
                  <c:v>6.0316596484974099</c:v>
                </c:pt>
                <c:pt idx="292">
                  <c:v>6.0591704069805772</c:v>
                </c:pt>
                <c:pt idx="293">
                  <c:v>6.086712107816191</c:v>
                </c:pt>
                <c:pt idx="294">
                  <c:v>6.1142846802028146</c:v>
                </c:pt>
                <c:pt idx="295">
                  <c:v>6.1418880537409928</c:v>
                </c:pt>
                <c:pt idx="296">
                  <c:v>6.1695221584296416</c:v>
                </c:pt>
                <c:pt idx="297">
                  <c:v>6.197186924662482</c:v>
                </c:pt>
                <c:pt idx="298">
                  <c:v>6.2248822832244404</c:v>
                </c:pt>
                <c:pt idx="299">
                  <c:v>6.2526081652881604</c:v>
                </c:pt>
                <c:pt idx="300">
                  <c:v>6.2803645024105634</c:v>
                </c:pt>
                <c:pt idx="301">
                  <c:v>6.3081512265294641</c:v>
                </c:pt>
                <c:pt idx="302">
                  <c:v>6.3359682699600812</c:v>
                </c:pt>
                <c:pt idx="303">
                  <c:v>6.3638155653917972</c:v>
                </c:pt>
                <c:pt idx="304">
                  <c:v>6.3916930458848578</c:v>
                </c:pt>
                <c:pt idx="305">
                  <c:v>6.419600644867077</c:v>
                </c:pt>
                <c:pt idx="306">
                  <c:v>6.4475382961306664</c:v>
                </c:pt>
                <c:pt idx="307">
                  <c:v>6.4755059338289858</c:v>
                </c:pt>
                <c:pt idx="308">
                  <c:v>6.5035034924734951</c:v>
                </c:pt>
                <c:pt idx="309">
                  <c:v>6.5315309069306009</c:v>
                </c:pt>
                <c:pt idx="310">
                  <c:v>6.5595881124185658</c:v>
                </c:pt>
                <c:pt idx="311">
                  <c:v>6.587675044504576</c:v>
                </c:pt>
                <c:pt idx="312">
                  <c:v>6.6157916391016407</c:v>
                </c:pt>
                <c:pt idx="313">
                  <c:v>6.6439378324656646</c:v>
                </c:pt>
                <c:pt idx="314">
                  <c:v>6.6721135611925666</c:v>
                </c:pt>
                <c:pt idx="315">
                  <c:v>6.7003187622153684</c:v>
                </c:pt>
                <c:pt idx="316">
                  <c:v>6.7285533728012981</c:v>
                </c:pt>
                <c:pt idx="317">
                  <c:v>6.7568173305490458</c:v>
                </c:pt>
                <c:pt idx="318">
                  <c:v>6.7851105733858859</c:v>
                </c:pt>
                <c:pt idx="319">
                  <c:v>6.8134330395650187</c:v>
                </c:pt>
                <c:pt idx="320">
                  <c:v>6.8417846676627256</c:v>
                </c:pt>
                <c:pt idx="321">
                  <c:v>6.8701653965757821</c:v>
                </c:pt>
                <c:pt idx="322">
                  <c:v>6.8985751655187304</c:v>
                </c:pt>
                <c:pt idx="323">
                  <c:v>6.9270139140213098</c:v>
                </c:pt>
                <c:pt idx="324">
                  <c:v>6.9554815819257296</c:v>
                </c:pt>
                <c:pt idx="325">
                  <c:v>6.9839781093842443</c:v>
                </c:pt>
                <c:pt idx="326">
                  <c:v>7.012503436856492</c:v>
                </c:pt>
                <c:pt idx="327">
                  <c:v>7.0410575051070916</c:v>
                </c:pt>
                <c:pt idx="328">
                  <c:v>7.0696402552030069</c:v>
                </c:pt>
                <c:pt idx="329">
                  <c:v>7.0982516285112007</c:v>
                </c:pt>
                <c:pt idx="330">
                  <c:v>7.1268915666961981</c:v>
                </c:pt>
                <c:pt idx="331">
                  <c:v>7.1555600117175988</c:v>
                </c:pt>
                <c:pt idx="332">
                  <c:v>7.1842569058277981</c:v>
                </c:pt>
                <c:pt idx="333">
                  <c:v>7.2129821915695427</c:v>
                </c:pt>
                <c:pt idx="334">
                  <c:v>7.241735811773661</c:v>
                </c:pt>
                <c:pt idx="335">
                  <c:v>7.2705177095567626</c:v>
                </c:pt>
                <c:pt idx="336">
                  <c:v>7.2993278283189271</c:v>
                </c:pt>
                <c:pt idx="337">
                  <c:v>7.3281661117414796</c:v>
                </c:pt>
                <c:pt idx="338">
                  <c:v>7.357032503784775</c:v>
                </c:pt>
                <c:pt idx="339">
                  <c:v>7.3859269486859098</c:v>
                </c:pt>
                <c:pt idx="340">
                  <c:v>7.4148493909567152</c:v>
                </c:pt>
                <c:pt idx="341">
                  <c:v>7.4437997753813958</c:v>
                </c:pt>
                <c:pt idx="342">
                  <c:v>7.4727780470145371</c:v>
                </c:pt>
                <c:pt idx="343">
                  <c:v>7.5017841511789829</c:v>
                </c:pt>
                <c:pt idx="344">
                  <c:v>7.5308180334636701</c:v>
                </c:pt>
                <c:pt idx="345">
                  <c:v>7.5598796397216468</c:v>
                </c:pt>
                <c:pt idx="346">
                  <c:v>7.5889689160680103</c:v>
                </c:pt>
                <c:pt idx="347">
                  <c:v>7.6180858088778169</c:v>
                </c:pt>
                <c:pt idx="348">
                  <c:v>7.6472302647842056</c:v>
                </c:pt>
                <c:pt idx="349">
                  <c:v>7.6764022306763229</c:v>
                </c:pt>
                <c:pt idx="350">
                  <c:v>7.7056016536974079</c:v>
                </c:pt>
                <c:pt idx="351">
                  <c:v>7.7348284812428272</c:v>
                </c:pt>
                <c:pt idx="352">
                  <c:v>7.7640826609581683</c:v>
                </c:pt>
                <c:pt idx="353">
                  <c:v>7.7933641407373564</c:v>
                </c:pt>
                <c:pt idx="354">
                  <c:v>7.822672868720784</c:v>
                </c:pt>
                <c:pt idx="355">
                  <c:v>7.8520087932934173</c:v>
                </c:pt>
                <c:pt idx="356">
                  <c:v>7.8813718630829817</c:v>
                </c:pt>
                <c:pt idx="357">
                  <c:v>7.9107620269581282</c:v>
                </c:pt>
                <c:pt idx="358">
                  <c:v>7.9401792340266839</c:v>
                </c:pt>
                <c:pt idx="359">
                  <c:v>7.9696234336337701</c:v>
                </c:pt>
                <c:pt idx="360">
                  <c:v>7.9990945753601101</c:v>
                </c:pt>
                <c:pt idx="361">
                  <c:v>8.0285926090203077</c:v>
                </c:pt>
                <c:pt idx="362">
                  <c:v>8.05811748466102</c:v>
                </c:pt>
                <c:pt idx="363">
                  <c:v>8.0876691525593554</c:v>
                </c:pt>
                <c:pt idx="364">
                  <c:v>8.1172475632211025</c:v>
                </c:pt>
                <c:pt idx="365">
                  <c:v>8.1468526673790684</c:v>
                </c:pt>
                <c:pt idx="366">
                  <c:v>8.1764844159914603</c:v>
                </c:pt>
                <c:pt idx="367">
                  <c:v>8.2061427602402031</c:v>
                </c:pt>
                <c:pt idx="368">
                  <c:v>8.2358276515292896</c:v>
                </c:pt>
                <c:pt idx="369">
                  <c:v>8.2655390414832564</c:v>
                </c:pt>
                <c:pt idx="370">
                  <c:v>8.2952768819454779</c:v>
                </c:pt>
                <c:pt idx="371">
                  <c:v>8.3250411249766803</c:v>
                </c:pt>
                <c:pt idx="372">
                  <c:v>8.3548317228533531</c:v>
                </c:pt>
                <c:pt idx="373">
                  <c:v>8.3846486280661399</c:v>
                </c:pt>
                <c:pt idx="374">
                  <c:v>8.4144917933184029</c:v>
                </c:pt>
                <c:pt idx="375">
                  <c:v>8.4443611715246405</c:v>
                </c:pt>
                <c:pt idx="376">
                  <c:v>8.4742567158089965</c:v>
                </c:pt>
                <c:pt idx="377">
                  <c:v>8.5041783795037738</c:v>
                </c:pt>
                <c:pt idx="378">
                  <c:v>8.5341261161480002</c:v>
                </c:pt>
                <c:pt idx="379">
                  <c:v>8.5640998794859051</c:v>
                </c:pt>
                <c:pt idx="380">
                  <c:v>8.5940996234654587</c:v>
                </c:pt>
                <c:pt idx="381">
                  <c:v>8.6241253022370916</c:v>
                </c:pt>
                <c:pt idx="382">
                  <c:v>8.6541768701521136</c:v>
                </c:pt>
                <c:pt idx="383">
                  <c:v>8.6842542817613371</c:v>
                </c:pt>
                <c:pt idx="384">
                  <c:v>8.7143574918137396</c:v>
                </c:pt>
                <c:pt idx="385">
                  <c:v>8.7444864552550818</c:v>
                </c:pt>
                <c:pt idx="386">
                  <c:v>8.7746411272265181</c:v>
                </c:pt>
                <c:pt idx="387">
                  <c:v>8.8048214630632486</c:v>
                </c:pt>
                <c:pt idx="388">
                  <c:v>8.835027418293155</c:v>
                </c:pt>
                <c:pt idx="389">
                  <c:v>8.8652589486355495</c:v>
                </c:pt>
                <c:pt idx="390">
                  <c:v>8.8955160099998203</c:v>
                </c:pt>
                <c:pt idx="391">
                  <c:v>8.9257985584840895</c:v>
                </c:pt>
                <c:pt idx="392">
                  <c:v>8.9561065503739901</c:v>
                </c:pt>
                <c:pt idx="393">
                  <c:v>8.9864399421413346</c:v>
                </c:pt>
                <c:pt idx="394">
                  <c:v>9.0167986904429167</c:v>
                </c:pt>
                <c:pt idx="395">
                  <c:v>9.0471827521192107</c:v>
                </c:pt>
                <c:pt idx="396">
                  <c:v>9.0775920841931033</c:v>
                </c:pt>
                <c:pt idx="397">
                  <c:v>9.1080266438687509</c:v>
                </c:pt>
                <c:pt idx="398">
                  <c:v>9.1384863885302625</c:v>
                </c:pt>
                <c:pt idx="399">
                  <c:v>9.1689712757405708</c:v>
                </c:pt>
                <c:pt idx="400">
                  <c:v>9.1994812632402194</c:v>
                </c:pt>
                <c:pt idx="401">
                  <c:v>9.2300163089461318</c:v>
                </c:pt>
                <c:pt idx="402">
                  <c:v>9.2605763709504991</c:v>
                </c:pt>
                <c:pt idx="403">
                  <c:v>9.291161407519521</c:v>
                </c:pt>
                <c:pt idx="404">
                  <c:v>9.3217713770924533</c:v>
                </c:pt>
                <c:pt idx="405">
                  <c:v>9.3524062382801603</c:v>
                </c:pt>
                <c:pt idx="406">
                  <c:v>9.3830659498643048</c:v>
                </c:pt>
                <c:pt idx="407">
                  <c:v>9.4137504707959625</c:v>
                </c:pt>
                <c:pt idx="408">
                  <c:v>9.4444597601947375</c:v>
                </c:pt>
                <c:pt idx="409">
                  <c:v>9.4751937773474104</c:v>
                </c:pt>
                <c:pt idx="410">
                  <c:v>9.5059524817071281</c:v>
                </c:pt>
                <c:pt idx="411">
                  <c:v>9.5367358328920329</c:v>
                </c:pt>
                <c:pt idx="412">
                  <c:v>9.5675437906844323</c:v>
                </c:pt>
                <c:pt idx="413">
                  <c:v>9.5983763150296326</c:v>
                </c:pt>
                <c:pt idx="414">
                  <c:v>9.629233366034839</c:v>
                </c:pt>
                <c:pt idx="415">
                  <c:v>9.6601149039681875</c:v>
                </c:pt>
                <c:pt idx="416">
                  <c:v>9.6910208892576879</c:v>
                </c:pt>
                <c:pt idx="417">
                  <c:v>9.7219512824901795</c:v>
                </c:pt>
                <c:pt idx="418">
                  <c:v>9.7529060444103965</c:v>
                </c:pt>
                <c:pt idx="419">
                  <c:v>9.7838851359197747</c:v>
                </c:pt>
                <c:pt idx="420">
                  <c:v>9.8148885180756835</c:v>
                </c:pt>
                <c:pt idx="421">
                  <c:v>9.8459161520902541</c:v>
                </c:pt>
                <c:pt idx="422">
                  <c:v>9.8769679993294908</c:v>
                </c:pt>
                <c:pt idx="423">
                  <c:v>9.9080440213123104</c:v>
                </c:pt>
                <c:pt idx="424">
                  <c:v>9.9391441797094693</c:v>
                </c:pt>
                <c:pt idx="425">
                  <c:v>9.970268436342737</c:v>
                </c:pt>
                <c:pt idx="426">
                  <c:v>10.001416753183859</c:v>
                </c:pt>
                <c:pt idx="427">
                  <c:v>10.03258909235368</c:v>
                </c:pt>
                <c:pt idx="428">
                  <c:v>10.063785416121121</c:v>
                </c:pt>
                <c:pt idx="429">
                  <c:v>10.09500568690239</c:v>
                </c:pt>
                <c:pt idx="430">
                  <c:v>10.12624986725997</c:v>
                </c:pt>
                <c:pt idx="431">
                  <c:v>10.1575179199017</c:v>
                </c:pt>
                <c:pt idx="432">
                  <c:v>10.18880980767992</c:v>
                </c:pt>
                <c:pt idx="433">
                  <c:v>10.22012549359062</c:v>
                </c:pt>
                <c:pt idx="434">
                  <c:v>10.251464940772371</c:v>
                </c:pt>
                <c:pt idx="435">
                  <c:v>10.282828112505721</c:v>
                </c:pt>
                <c:pt idx="436">
                  <c:v>10.31421497221211</c:v>
                </c:pt>
                <c:pt idx="437">
                  <c:v>10.34562548345307</c:v>
                </c:pt>
                <c:pt idx="438">
                  <c:v>10.377059609929381</c:v>
                </c:pt>
                <c:pt idx="439">
                  <c:v>10.408517315480241</c:v>
                </c:pt>
                <c:pt idx="440">
                  <c:v>10.439998564082391</c:v>
                </c:pt>
                <c:pt idx="441">
                  <c:v>10.471503319849299</c:v>
                </c:pt>
                <c:pt idx="442">
                  <c:v>10.503031547030259</c:v>
                </c:pt>
                <c:pt idx="443">
                  <c:v>10.53458321000979</c:v>
                </c:pt>
                <c:pt idx="444">
                  <c:v>10.566158273306449</c:v>
                </c:pt>
                <c:pt idx="445">
                  <c:v>10.59775670157247</c:v>
                </c:pt>
                <c:pt idx="446">
                  <c:v>10.629378459592539</c:v>
                </c:pt>
                <c:pt idx="447">
                  <c:v>10.661023512283361</c:v>
                </c:pt>
                <c:pt idx="448">
                  <c:v>10.692691824692581</c:v>
                </c:pt>
                <c:pt idx="449">
                  <c:v>10.724383361998219</c:v>
                </c:pt>
                <c:pt idx="450">
                  <c:v>10.75609808950777</c:v>
                </c:pt>
                <c:pt idx="451">
                  <c:v>10.787835972657451</c:v>
                </c:pt>
                <c:pt idx="452">
                  <c:v>10.819596977011511</c:v>
                </c:pt>
                <c:pt idx="453">
                  <c:v>10.85138106826142</c:v>
                </c:pt>
                <c:pt idx="454">
                  <c:v>10.883188212225059</c:v>
                </c:pt>
                <c:pt idx="455">
                  <c:v>10.915018374846159</c:v>
                </c:pt>
                <c:pt idx="456">
                  <c:v>10.946871522193319</c:v>
                </c:pt>
                <c:pt idx="457">
                  <c:v>10.97874762045952</c:v>
                </c:pt>
                <c:pt idx="458">
                  <c:v>11.010646635961161</c:v>
                </c:pt>
                <c:pt idx="459">
                  <c:v>11.04256853513756</c:v>
                </c:pt>
                <c:pt idx="460">
                  <c:v>11.07451328455009</c:v>
                </c:pt>
                <c:pt idx="461">
                  <c:v>11.10648085088155</c:v>
                </c:pt>
                <c:pt idx="462">
                  <c:v>11.138471200935429</c:v>
                </c:pt>
                <c:pt idx="463">
                  <c:v>11.170484301635121</c:v>
                </c:pt>
                <c:pt idx="464">
                  <c:v>11.20252012002347</c:v>
                </c:pt>
                <c:pt idx="465">
                  <c:v>11.234578623261831</c:v>
                </c:pt>
                <c:pt idx="466">
                  <c:v>11.26665977862956</c:v>
                </c:pt>
                <c:pt idx="467">
                  <c:v>11.29876355352323</c:v>
                </c:pt>
                <c:pt idx="468">
                  <c:v>11.330889915456019</c:v>
                </c:pt>
                <c:pt idx="469">
                  <c:v>11.36303883205704</c:v>
                </c:pt>
                <c:pt idx="470">
                  <c:v>11.395210271070651</c:v>
                </c:pt>
                <c:pt idx="471">
                  <c:v>11.427404200355809</c:v>
                </c:pt>
                <c:pt idx="472">
                  <c:v>11.4596205878855</c:v>
                </c:pt>
                <c:pt idx="473">
                  <c:v>11.491859401745961</c:v>
                </c:pt>
                <c:pt idx="474">
                  <c:v>11.52412061013613</c:v>
                </c:pt>
                <c:pt idx="475">
                  <c:v>11.556404181367011</c:v>
                </c:pt>
                <c:pt idx="476">
                  <c:v>11.58871008386094</c:v>
                </c:pt>
                <c:pt idx="477">
                  <c:v>11.62103828615116</c:v>
                </c:pt>
                <c:pt idx="478">
                  <c:v>11.653388756881</c:v>
                </c:pt>
                <c:pt idx="479">
                  <c:v>11.68576146480339</c:v>
                </c:pt>
                <c:pt idx="480">
                  <c:v>11.718156378780099</c:v>
                </c:pt>
                <c:pt idx="481">
                  <c:v>11.75057346778142</c:v>
                </c:pt>
                <c:pt idx="482">
                  <c:v>11.783012700885211</c:v>
                </c:pt>
                <c:pt idx="483">
                  <c:v>11.815474047276521</c:v>
                </c:pt>
                <c:pt idx="484">
                  <c:v>11.847957476247</c:v>
                </c:pt>
                <c:pt idx="485">
                  <c:v>11.880462957194201</c:v>
                </c:pt>
                <c:pt idx="486">
                  <c:v>11.91299045962103</c:v>
                </c:pt>
                <c:pt idx="487">
                  <c:v>11.945539953135301</c:v>
                </c:pt>
                <c:pt idx="488">
                  <c:v>11.97811140744891</c:v>
                </c:pt>
                <c:pt idx="489">
                  <c:v>12.010704792377521</c:v>
                </c:pt>
                <c:pt idx="490">
                  <c:v>12.0433200778398</c:v>
                </c:pt>
                <c:pt idx="491">
                  <c:v>12.07595723385699</c:v>
                </c:pt>
                <c:pt idx="492">
                  <c:v>12.10861623055232</c:v>
                </c:pt>
                <c:pt idx="493">
                  <c:v>12.14129703815038</c:v>
                </c:pt>
                <c:pt idx="494">
                  <c:v>12.17399962697665</c:v>
                </c:pt>
                <c:pt idx="495">
                  <c:v>12.20672396745692</c:v>
                </c:pt>
                <c:pt idx="496">
                  <c:v>12.23947003011679</c:v>
                </c:pt>
                <c:pt idx="497">
                  <c:v>12.27223778558106</c:v>
                </c:pt>
                <c:pt idx="498">
                  <c:v>12.30502720457326</c:v>
                </c:pt>
                <c:pt idx="499">
                  <c:v>12.337838257915161</c:v>
                </c:pt>
                <c:pt idx="500">
                  <c:v>12.370670916526031</c:v>
                </c:pt>
                <c:pt idx="501">
                  <c:v>12.403525151422491</c:v>
                </c:pt>
                <c:pt idx="502">
                  <c:v>12.43640093371758</c:v>
                </c:pt>
                <c:pt idx="503">
                  <c:v>12.469298234620521</c:v>
                </c:pt>
                <c:pt idx="504">
                  <c:v>12.502217025436179</c:v>
                </c:pt>
                <c:pt idx="505">
                  <c:v>12.53515727756441</c:v>
                </c:pt>
                <c:pt idx="506">
                  <c:v>12.56811896249971</c:v>
                </c:pt>
                <c:pt idx="507">
                  <c:v>12.60110205183064</c:v>
                </c:pt>
                <c:pt idx="508">
                  <c:v>12.63410651723942</c:v>
                </c:pt>
                <c:pt idx="509">
                  <c:v>12.667132330501261</c:v>
                </c:pt>
                <c:pt idx="510">
                  <c:v>12.700179463483989</c:v>
                </c:pt>
                <c:pt idx="511">
                  <c:v>12.73324788814765</c:v>
                </c:pt>
                <c:pt idx="512">
                  <c:v>12.766337576543879</c:v>
                </c:pt>
                <c:pt idx="513">
                  <c:v>12.799448500815441</c:v>
                </c:pt>
                <c:pt idx="514">
                  <c:v>12.832580633195869</c:v>
                </c:pt>
                <c:pt idx="515">
                  <c:v>12.865733946008859</c:v>
                </c:pt>
                <c:pt idx="516">
                  <c:v>12.89890841166787</c:v>
                </c:pt>
                <c:pt idx="517">
                  <c:v>12.93210400267564</c:v>
                </c:pt>
                <c:pt idx="518">
                  <c:v>12.9653206916238</c:v>
                </c:pt>
                <c:pt idx="519">
                  <c:v>12.99855845119227</c:v>
                </c:pt>
                <c:pt idx="520">
                  <c:v>13.03181725414888</c:v>
                </c:pt>
                <c:pt idx="521">
                  <c:v>13.06509707334903</c:v>
                </c:pt>
                <c:pt idx="522">
                  <c:v>13.098397881734989</c:v>
                </c:pt>
                <c:pt idx="523">
                  <c:v>13.13171965233572</c:v>
                </c:pt>
                <c:pt idx="524">
                  <c:v>13.165062358266249</c:v>
                </c:pt>
                <c:pt idx="525">
                  <c:v>13.198425972727319</c:v>
                </c:pt>
                <c:pt idx="526">
                  <c:v>13.2318104690049</c:v>
                </c:pt>
                <c:pt idx="527">
                  <c:v>13.2652158204698</c:v>
                </c:pt>
                <c:pt idx="528">
                  <c:v>13.298642000577249</c:v>
                </c:pt>
                <c:pt idx="529">
                  <c:v>13.332088982866379</c:v>
                </c:pt>
                <c:pt idx="530">
                  <c:v>13.36555674095993</c:v>
                </c:pt>
                <c:pt idx="531">
                  <c:v>13.39904524856366</c:v>
                </c:pt>
                <c:pt idx="532">
                  <c:v>13.43255447946621</c:v>
                </c:pt>
                <c:pt idx="533">
                  <c:v>13.466084407538281</c:v>
                </c:pt>
                <c:pt idx="534">
                  <c:v>13.499635006732619</c:v>
                </c:pt>
                <c:pt idx="535">
                  <c:v>13.533206251083421</c:v>
                </c:pt>
                <c:pt idx="536">
                  <c:v>13.566798114705851</c:v>
                </c:pt>
                <c:pt idx="537">
                  <c:v>13.60041057179583</c:v>
                </c:pt>
                <c:pt idx="538">
                  <c:v>13.63404359662942</c:v>
                </c:pt>
                <c:pt idx="539">
                  <c:v>13.66769716356265</c:v>
                </c:pt>
                <c:pt idx="540">
                  <c:v>13.701371247031</c:v>
                </c:pt>
                <c:pt idx="541">
                  <c:v>13.735065821548931</c:v>
                </c:pt>
                <c:pt idx="542">
                  <c:v>13.768780861709651</c:v>
                </c:pt>
                <c:pt idx="543">
                  <c:v>13.802516342184701</c:v>
                </c:pt>
                <c:pt idx="544">
                  <c:v>13.836272237723399</c:v>
                </c:pt>
                <c:pt idx="545">
                  <c:v>13.87004852315267</c:v>
                </c:pt>
                <c:pt idx="546">
                  <c:v>13.903845173376659</c:v>
                </c:pt>
                <c:pt idx="547">
                  <c:v>13.937662163376061</c:v>
                </c:pt>
                <c:pt idx="548">
                  <c:v>13.97149946820822</c:v>
                </c:pt>
                <c:pt idx="549">
                  <c:v>14.005357063006249</c:v>
                </c:pt>
                <c:pt idx="550">
                  <c:v>14.039234922979171</c:v>
                </c:pt>
                <c:pt idx="551">
                  <c:v>14.07313302341109</c:v>
                </c:pt>
                <c:pt idx="552">
                  <c:v>14.107051339661091</c:v>
                </c:pt>
                <c:pt idx="553">
                  <c:v>14.140989847162791</c:v>
                </c:pt>
                <c:pt idx="554">
                  <c:v>14.17494852142412</c:v>
                </c:pt>
                <c:pt idx="555">
                  <c:v>14.20892733802668</c:v>
                </c:pt>
                <c:pt idx="556">
                  <c:v>14.24292627262567</c:v>
                </c:pt>
                <c:pt idx="557">
                  <c:v>14.276945300949389</c:v>
                </c:pt>
                <c:pt idx="558">
                  <c:v>14.310984398798899</c:v>
                </c:pt>
                <c:pt idx="559">
                  <c:v>14.345043542047719</c:v>
                </c:pt>
                <c:pt idx="560">
                  <c:v>14.37912270664145</c:v>
                </c:pt>
                <c:pt idx="561">
                  <c:v>14.4132218685974</c:v>
                </c:pt>
                <c:pt idx="562">
                  <c:v>14.44734100400431</c:v>
                </c:pt>
                <c:pt idx="563">
                  <c:v>14.481480089022011</c:v>
                </c:pt>
                <c:pt idx="564">
                  <c:v>14.515639099881</c:v>
                </c:pt>
                <c:pt idx="565">
                  <c:v>14.5498180128822</c:v>
                </c:pt>
                <c:pt idx="566">
                  <c:v>14.584016804396541</c:v>
                </c:pt>
                <c:pt idx="567">
                  <c:v>14.6182354508648</c:v>
                </c:pt>
                <c:pt idx="568">
                  <c:v>14.65247392879701</c:v>
                </c:pt>
                <c:pt idx="569">
                  <c:v>14.68673221477237</c:v>
                </c:pt>
                <c:pt idx="570">
                  <c:v>14.721010285438769</c:v>
                </c:pt>
                <c:pt idx="571">
                  <c:v>14.755308117512561</c:v>
                </c:pt>
                <c:pt idx="572">
                  <c:v>14.789625687778249</c:v>
                </c:pt>
                <c:pt idx="573">
                  <c:v>14.82396297308799</c:v>
                </c:pt>
                <c:pt idx="574">
                  <c:v>14.85831995036154</c:v>
                </c:pt>
                <c:pt idx="575">
                  <c:v>14.8926965965858</c:v>
                </c:pt>
                <c:pt idx="576">
                  <c:v>14.927092888814411</c:v>
                </c:pt>
                <c:pt idx="577">
                  <c:v>14.96150880416768</c:v>
                </c:pt>
                <c:pt idx="578">
                  <c:v>14.995944319832111</c:v>
                </c:pt>
                <c:pt idx="579">
                  <c:v>15.03039941306004</c:v>
                </c:pt>
                <c:pt idx="580">
                  <c:v>15.064874061169601</c:v>
                </c:pt>
                <c:pt idx="581">
                  <c:v>15.09936824154401</c:v>
                </c:pt>
                <c:pt idx="582">
                  <c:v>15.13388193163177</c:v>
                </c:pt>
                <c:pt idx="583">
                  <c:v>15.168415108945821</c:v>
                </c:pt>
                <c:pt idx="584">
                  <c:v>15.20296775106382</c:v>
                </c:pt>
                <c:pt idx="585">
                  <c:v>15.23753983562727</c:v>
                </c:pt>
                <c:pt idx="586">
                  <c:v>15.27213134034171</c:v>
                </c:pt>
                <c:pt idx="587">
                  <c:v>15.306742242976201</c:v>
                </c:pt>
                <c:pt idx="588">
                  <c:v>15.341372521362871</c:v>
                </c:pt>
                <c:pt idx="589">
                  <c:v>15.376022153397081</c:v>
                </c:pt>
                <c:pt idx="590">
                  <c:v>15.41069111703673</c:v>
                </c:pt>
                <c:pt idx="591">
                  <c:v>15.44537939030217</c:v>
                </c:pt>
                <c:pt idx="592">
                  <c:v>15.48008695127575</c:v>
                </c:pt>
                <c:pt idx="593">
                  <c:v>15.514813778101811</c:v>
                </c:pt>
                <c:pt idx="594">
                  <c:v>15.549559848986149</c:v>
                </c:pt>
                <c:pt idx="595">
                  <c:v>15.58432514219599</c:v>
                </c:pt>
                <c:pt idx="596">
                  <c:v>15.61910963605934</c:v>
                </c:pt>
                <c:pt idx="597">
                  <c:v>15.653913308965141</c:v>
                </c:pt>
                <c:pt idx="598">
                  <c:v>15.688736139362669</c:v>
                </c:pt>
                <c:pt idx="599">
                  <c:v>15.723578105761449</c:v>
                </c:pt>
                <c:pt idx="600">
                  <c:v>15.758439186730969</c:v>
                </c:pt>
                <c:pt idx="601">
                  <c:v>15.7933193609003</c:v>
                </c:pt>
                <c:pt idx="602">
                  <c:v>15.828218606957931</c:v>
                </c:pt>
                <c:pt idx="603">
                  <c:v>15.863136903651471</c:v>
                </c:pt>
                <c:pt idx="604">
                  <c:v>15.898074229787451</c:v>
                </c:pt>
                <c:pt idx="605">
                  <c:v>15.933030564230981</c:v>
                </c:pt>
                <c:pt idx="606">
                  <c:v>15.96800588590542</c:v>
                </c:pt>
                <c:pt idx="607">
                  <c:v>16.003000173792351</c:v>
                </c:pt>
                <c:pt idx="608">
                  <c:v>16.038013406931238</c:v>
                </c:pt>
                <c:pt idx="609">
                  <c:v>16.07304556441893</c:v>
                </c:pt>
                <c:pt idx="610">
                  <c:v>16.10809662540974</c:v>
                </c:pt>
                <c:pt idx="611">
                  <c:v>16.143166569115071</c:v>
                </c:pt>
                <c:pt idx="612">
                  <c:v>16.17825537480309</c:v>
                </c:pt>
                <c:pt idx="613">
                  <c:v>16.213363021798571</c:v>
                </c:pt>
                <c:pt idx="614">
                  <c:v>16.248489489482651</c:v>
                </c:pt>
                <c:pt idx="615">
                  <c:v>16.283634757292528</c:v>
                </c:pt>
                <c:pt idx="616">
                  <c:v>16.318798804721229</c:v>
                </c:pt>
                <c:pt idx="617">
                  <c:v>16.353981611317469</c:v>
                </c:pt>
                <c:pt idx="618">
                  <c:v>16.389183156685231</c:v>
                </c:pt>
                <c:pt idx="619">
                  <c:v>16.424403420483628</c:v>
                </c:pt>
                <c:pt idx="620">
                  <c:v>16.459642382426729</c:v>
                </c:pt>
                <c:pt idx="621">
                  <c:v>16.494900022283229</c:v>
                </c:pt>
                <c:pt idx="622">
                  <c:v>16.530176319876229</c:v>
                </c:pt>
                <c:pt idx="623">
                  <c:v>16.56547125508299</c:v>
                </c:pt>
                <c:pt idx="624">
                  <c:v>16.600784807834732</c:v>
                </c:pt>
                <c:pt idx="625">
                  <c:v>16.63611695811646</c:v>
                </c:pt>
                <c:pt idx="626">
                  <c:v>16.67146768596659</c:v>
                </c:pt>
                <c:pt idx="627">
                  <c:v>16.706836971476829</c:v>
                </c:pt>
                <c:pt idx="628">
                  <c:v>16.742224794791881</c:v>
                </c:pt>
                <c:pt idx="629">
                  <c:v>16.77763113610937</c:v>
                </c:pt>
                <c:pt idx="630">
                  <c:v>16.813055975679351</c:v>
                </c:pt>
                <c:pt idx="631">
                  <c:v>16.848499293804348</c:v>
                </c:pt>
                <c:pt idx="632">
                  <c:v>16.883961070839039</c:v>
                </c:pt>
                <c:pt idx="633">
                  <c:v>16.91944128718994</c:v>
                </c:pt>
                <c:pt idx="634">
                  <c:v>16.95493992331529</c:v>
                </c:pt>
                <c:pt idx="635">
                  <c:v>16.990456959724892</c:v>
                </c:pt>
                <c:pt idx="636">
                  <c:v>17.025992376979708</c:v>
                </c:pt>
                <c:pt idx="637">
                  <c:v>17.061546155691872</c:v>
                </c:pt>
                <c:pt idx="638">
                  <c:v>17.097118276524249</c:v>
                </c:pt>
                <c:pt idx="639">
                  <c:v>17.132708720190319</c:v>
                </c:pt>
                <c:pt idx="640">
                  <c:v>17.16831746745412</c:v>
                </c:pt>
                <c:pt idx="641">
                  <c:v>17.20394449912969</c:v>
                </c:pt>
                <c:pt idx="642">
                  <c:v>17.23958979608128</c:v>
                </c:pt>
                <c:pt idx="643">
                  <c:v>17.275253339222751</c:v>
                </c:pt>
                <c:pt idx="644">
                  <c:v>17.310935109517661</c:v>
                </c:pt>
                <c:pt idx="645">
                  <c:v>17.346635087978822</c:v>
                </c:pt>
                <c:pt idx="646">
                  <c:v>17.38235325566831</c:v>
                </c:pt>
                <c:pt idx="647">
                  <c:v>17.418089593697239</c:v>
                </c:pt>
                <c:pt idx="648">
                  <c:v>17.453844083225281</c:v>
                </c:pt>
                <c:pt idx="649">
                  <c:v>17.489616705460818</c:v>
                </c:pt>
                <c:pt idx="650">
                  <c:v>17.52540744166058</c:v>
                </c:pt>
                <c:pt idx="651">
                  <c:v>17.561216273129411</c:v>
                </c:pt>
                <c:pt idx="652">
                  <c:v>17.597043181220251</c:v>
                </c:pt>
                <c:pt idx="653">
                  <c:v>17.632888147333649</c:v>
                </c:pt>
                <c:pt idx="654">
                  <c:v>17.668751152917789</c:v>
                </c:pt>
                <c:pt idx="655">
                  <c:v>17.704632179468241</c:v>
                </c:pt>
                <c:pt idx="656">
                  <c:v>17.74053120852782</c:v>
                </c:pt>
                <c:pt idx="657">
                  <c:v>17.776448221686259</c:v>
                </c:pt>
                <c:pt idx="658">
                  <c:v>17.812383200580189</c:v>
                </c:pt>
                <c:pt idx="659">
                  <c:v>17.848336126892679</c:v>
                </c:pt>
                <c:pt idx="660">
                  <c:v>17.884306982353461</c:v>
                </c:pt>
                <c:pt idx="661">
                  <c:v>17.92029574873829</c:v>
                </c:pt>
                <c:pt idx="662">
                  <c:v>17.95630240786917</c:v>
                </c:pt>
                <c:pt idx="663">
                  <c:v>17.992326941613769</c:v>
                </c:pt>
                <c:pt idx="664">
                  <c:v>18.028369331885649</c:v>
                </c:pt>
                <c:pt idx="665">
                  <c:v>18.064429560643649</c:v>
                </c:pt>
                <c:pt idx="666">
                  <c:v>18.100507609892141</c:v>
                </c:pt>
                <c:pt idx="667">
                  <c:v>18.136603461680441</c:v>
                </c:pt>
                <c:pt idx="668">
                  <c:v>18.172717098102961</c:v>
                </c:pt>
                <c:pt idx="669">
                  <c:v>18.20884850129886</c:v>
                </c:pt>
                <c:pt idx="670">
                  <c:v>18.244997653451769</c:v>
                </c:pt>
                <c:pt idx="671">
                  <c:v>18.281164536789891</c:v>
                </c:pt>
                <c:pt idx="672">
                  <c:v>18.317349133585619</c:v>
                </c:pt>
                <c:pt idx="673">
                  <c:v>18.353551426155409</c:v>
                </c:pt>
                <c:pt idx="674">
                  <c:v>18.389771396859508</c:v>
                </c:pt>
                <c:pt idx="675">
                  <c:v>18.426009028102079</c:v>
                </c:pt>
                <c:pt idx="676">
                  <c:v>18.462264302330649</c:v>
                </c:pt>
                <c:pt idx="677">
                  <c:v>18.49853720203626</c:v>
                </c:pt>
                <c:pt idx="678">
                  <c:v>18.534827709753021</c:v>
                </c:pt>
                <c:pt idx="679">
                  <c:v>18.571135808058131</c:v>
                </c:pt>
                <c:pt idx="680">
                  <c:v>18.607461479571668</c:v>
                </c:pt>
                <c:pt idx="681">
                  <c:v>18.643804706956431</c:v>
                </c:pt>
                <c:pt idx="682">
                  <c:v>18.680165472917569</c:v>
                </c:pt>
                <c:pt idx="683">
                  <c:v>18.716543760202889</c:v>
                </c:pt>
                <c:pt idx="684">
                  <c:v>18.752939551602068</c:v>
                </c:pt>
                <c:pt idx="685">
                  <c:v>18.78935282994706</c:v>
                </c:pt>
                <c:pt idx="686">
                  <c:v>18.825783578111629</c:v>
                </c:pt>
                <c:pt idx="687">
                  <c:v>18.86223177901109</c:v>
                </c:pt>
                <c:pt idx="688">
                  <c:v>18.89869741560247</c:v>
                </c:pt>
                <c:pt idx="689">
                  <c:v>18.935180470884109</c:v>
                </c:pt>
                <c:pt idx="690">
                  <c:v>18.97168092789552</c:v>
                </c:pt>
                <c:pt idx="691">
                  <c:v>19.008198769717421</c:v>
                </c:pt>
                <c:pt idx="692">
                  <c:v>19.044733979471221</c:v>
                </c:pt>
                <c:pt idx="693">
                  <c:v>19.081286540319361</c:v>
                </c:pt>
                <c:pt idx="694">
                  <c:v>19.1178564354645</c:v>
                </c:pt>
                <c:pt idx="695">
                  <c:v>19.15444364814994</c:v>
                </c:pt>
                <c:pt idx="696">
                  <c:v>19.191048161659371</c:v>
                </c:pt>
                <c:pt idx="697">
                  <c:v>19.227669959316351</c:v>
                </c:pt>
                <c:pt idx="698">
                  <c:v>19.26430902448454</c:v>
                </c:pt>
                <c:pt idx="699">
                  <c:v>19.300965340567391</c:v>
                </c:pt>
                <c:pt idx="700">
                  <c:v>19.33763889100808</c:v>
                </c:pt>
                <c:pt idx="701">
                  <c:v>19.374329659289099</c:v>
                </c:pt>
                <c:pt idx="702">
                  <c:v>19.411037628932501</c:v>
                </c:pt>
                <c:pt idx="703">
                  <c:v>19.447762783499481</c:v>
                </c:pt>
                <c:pt idx="704">
                  <c:v>19.484505106590291</c:v>
                </c:pt>
                <c:pt idx="705">
                  <c:v>19.521264581844079</c:v>
                </c:pt>
                <c:pt idx="706">
                  <c:v>19.55804119293877</c:v>
                </c:pt>
                <c:pt idx="707">
                  <c:v>19.59483492359092</c:v>
                </c:pt>
                <c:pt idx="708">
                  <c:v>19.631645757555539</c:v>
                </c:pt>
                <c:pt idx="709">
                  <c:v>19.668473678625968</c:v>
                </c:pt>
                <c:pt idx="710">
                  <c:v>19.70531867063373</c:v>
                </c:pt>
                <c:pt idx="711">
                  <c:v>19.742180717448409</c:v>
                </c:pt>
                <c:pt idx="712">
                  <c:v>19.779059802977471</c:v>
                </c:pt>
                <c:pt idx="713">
                  <c:v>19.815955911166061</c:v>
                </c:pt>
                <c:pt idx="714">
                  <c:v>19.852869025997141</c:v>
                </c:pt>
                <c:pt idx="715">
                  <c:v>19.889799131490939</c:v>
                </c:pt>
                <c:pt idx="716">
                  <c:v>19.926746211705069</c:v>
                </c:pt>
                <c:pt idx="717">
                  <c:v>19.963710250734451</c:v>
                </c:pt>
                <c:pt idx="718">
                  <c:v>20.000691232710871</c:v>
                </c:pt>
                <c:pt idx="719">
                  <c:v>20.03768914180322</c:v>
                </c:pt>
                <c:pt idx="720">
                  <c:v>20.074703962217001</c:v>
                </c:pt>
                <c:pt idx="721">
                  <c:v>20.111735678194432</c:v>
                </c:pt>
                <c:pt idx="722">
                  <c:v>20.148784274014339</c:v>
                </c:pt>
                <c:pt idx="723">
                  <c:v>20.18584973399172</c:v>
                </c:pt>
                <c:pt idx="724">
                  <c:v>20.222932042478</c:v>
                </c:pt>
                <c:pt idx="725">
                  <c:v>20.260031183860601</c:v>
                </c:pt>
                <c:pt idx="726">
                  <c:v>20.29714714256297</c:v>
                </c:pt>
                <c:pt idx="727">
                  <c:v>20.334279903044319</c:v>
                </c:pt>
                <c:pt idx="728">
                  <c:v>20.371429449799599</c:v>
                </c:pt>
                <c:pt idx="729">
                  <c:v>20.408595767359479</c:v>
                </c:pt>
                <c:pt idx="730">
                  <c:v>20.44577884028983</c:v>
                </c:pt>
                <c:pt idx="731">
                  <c:v>20.482978653191999</c:v>
                </c:pt>
                <c:pt idx="732">
                  <c:v>20.520195190702509</c:v>
                </c:pt>
                <c:pt idx="733">
                  <c:v>20.55742843749292</c:v>
                </c:pt>
                <c:pt idx="734">
                  <c:v>20.594678378269599</c:v>
                </c:pt>
                <c:pt idx="735">
                  <c:v>20.631944997774021</c:v>
                </c:pt>
                <c:pt idx="736">
                  <c:v>20.669228280782061</c:v>
                </c:pt>
                <c:pt idx="737">
                  <c:v>20.706528212104299</c:v>
                </c:pt>
                <c:pt idx="738">
                  <c:v>20.74384477658559</c:v>
                </c:pt>
                <c:pt idx="739">
                  <c:v>20.781177959105271</c:v>
                </c:pt>
                <c:pt idx="740">
                  <c:v>20.818527744576748</c:v>
                </c:pt>
                <c:pt idx="741">
                  <c:v>20.855894117947589</c:v>
                </c:pt>
                <c:pt idx="742">
                  <c:v>20.893277064199118</c:v>
                </c:pt>
                <c:pt idx="743">
                  <c:v>20.930676568346559</c:v>
                </c:pt>
                <c:pt idx="744">
                  <c:v>20.968092615438941</c:v>
                </c:pt>
                <c:pt idx="745">
                  <c:v>21.005525190558689</c:v>
                </c:pt>
                <c:pt idx="746">
                  <c:v>21.04297427882177</c:v>
                </c:pt>
                <c:pt idx="747">
                  <c:v>21.080439865377389</c:v>
                </c:pt>
                <c:pt idx="748">
                  <c:v>21.117921935408159</c:v>
                </c:pt>
                <c:pt idx="749">
                  <c:v>21.15542047412951</c:v>
                </c:pt>
                <c:pt idx="750">
                  <c:v>21.1929354667901</c:v>
                </c:pt>
                <c:pt idx="751">
                  <c:v>21.230466898671189</c:v>
                </c:pt>
                <c:pt idx="752">
                  <c:v>21.268014755087059</c:v>
                </c:pt>
                <c:pt idx="753">
                  <c:v>21.305579021384411</c:v>
                </c:pt>
                <c:pt idx="754">
                  <c:v>21.343159682942481</c:v>
                </c:pt>
                <c:pt idx="755">
                  <c:v>21.380756725172979</c:v>
                </c:pt>
                <c:pt idx="756">
                  <c:v>21.418370133519829</c:v>
                </c:pt>
                <c:pt idx="757">
                  <c:v>21.455999893459129</c:v>
                </c:pt>
                <c:pt idx="758">
                  <c:v>21.493645990498969</c:v>
                </c:pt>
                <c:pt idx="759">
                  <c:v>21.53130841017953</c:v>
                </c:pt>
                <c:pt idx="760">
                  <c:v>21.568987138072661</c:v>
                </c:pt>
                <c:pt idx="761">
                  <c:v>21.60668215978199</c:v>
                </c:pt>
                <c:pt idx="762">
                  <c:v>21.644393460942752</c:v>
                </c:pt>
                <c:pt idx="763">
                  <c:v>21.682121027221658</c:v>
                </c:pt>
                <c:pt idx="764">
                  <c:v>21.719864844316788</c:v>
                </c:pt>
                <c:pt idx="765">
                  <c:v>21.757624897957559</c:v>
                </c:pt>
                <c:pt idx="766">
                  <c:v>21.795401173904441</c:v>
                </c:pt>
                <c:pt idx="767">
                  <c:v>21.833193657949021</c:v>
                </c:pt>
                <c:pt idx="768">
                  <c:v>21.871002335913861</c:v>
                </c:pt>
                <c:pt idx="769">
                  <c:v>21.908827193652321</c:v>
                </c:pt>
                <c:pt idx="770">
                  <c:v>21.94666821704844</c:v>
                </c:pt>
                <c:pt idx="771">
                  <c:v>21.98452539201698</c:v>
                </c:pt>
                <c:pt idx="772">
                  <c:v>22.022398704503161</c:v>
                </c:pt>
                <c:pt idx="773">
                  <c:v>22.060288140482669</c:v>
                </c:pt>
                <c:pt idx="774">
                  <c:v>22.098193685961331</c:v>
                </c:pt>
                <c:pt idx="775">
                  <c:v>22.136115326975471</c:v>
                </c:pt>
                <c:pt idx="776">
                  <c:v>22.174053049591269</c:v>
                </c:pt>
                <c:pt idx="777">
                  <c:v>22.212006839904891</c:v>
                </c:pt>
                <c:pt idx="778">
                  <c:v>22.24997668404264</c:v>
                </c:pt>
                <c:pt idx="779">
                  <c:v>22.287962568160321</c:v>
                </c:pt>
                <c:pt idx="780">
                  <c:v>22.325964478443598</c:v>
                </c:pt>
                <c:pt idx="781">
                  <c:v>22.36398240110767</c:v>
                </c:pt>
                <c:pt idx="782">
                  <c:v>22.40201632239722</c:v>
                </c:pt>
                <c:pt idx="783">
                  <c:v>22.440066228586339</c:v>
                </c:pt>
                <c:pt idx="784">
                  <c:v>22.478132105978329</c:v>
                </c:pt>
                <c:pt idx="785">
                  <c:v>22.516213940905772</c:v>
                </c:pt>
                <c:pt idx="786">
                  <c:v>22.55431171973029</c:v>
                </c:pt>
                <c:pt idx="787">
                  <c:v>22.59242542884251</c:v>
                </c:pt>
                <c:pt idx="788">
                  <c:v>22.63055505466183</c:v>
                </c:pt>
                <c:pt idx="789">
                  <c:v>22.668700583636639</c:v>
                </c:pt>
                <c:pt idx="790">
                  <c:v>22.70686200224393</c:v>
                </c:pt>
                <c:pt idx="791">
                  <c:v>22.74503929698912</c:v>
                </c:pt>
                <c:pt idx="792">
                  <c:v>22.783232454406459</c:v>
                </c:pt>
                <c:pt idx="793">
                  <c:v>22.821441461058381</c:v>
                </c:pt>
                <c:pt idx="794">
                  <c:v>22.859666303535551</c:v>
                </c:pt>
                <c:pt idx="795">
                  <c:v>22.89790696845705</c:v>
                </c:pt>
                <c:pt idx="796">
                  <c:v>22.93616344246999</c:v>
                </c:pt>
                <c:pt idx="797">
                  <c:v>22.974435712249459</c:v>
                </c:pt>
                <c:pt idx="798">
                  <c:v>23.01272376449857</c:v>
                </c:pt>
                <c:pt idx="799">
                  <c:v>23.051027585948169</c:v>
                </c:pt>
                <c:pt idx="800">
                  <c:v>23.089347163356951</c:v>
                </c:pt>
                <c:pt idx="801">
                  <c:v>23.12768248351119</c:v>
                </c:pt>
                <c:pt idx="802">
                  <c:v>23.166033533224649</c:v>
                </c:pt>
                <c:pt idx="803">
                  <c:v>23.204400299338712</c:v>
                </c:pt>
                <c:pt idx="804">
                  <c:v>23.242782768722059</c:v>
                </c:pt>
                <c:pt idx="805">
                  <c:v>23.281180928270651</c:v>
                </c:pt>
                <c:pt idx="806">
                  <c:v>23.319594764907659</c:v>
                </c:pt>
                <c:pt idx="807">
                  <c:v>23.3580242655833</c:v>
                </c:pt>
                <c:pt idx="808">
                  <c:v>23.396469417274879</c:v>
                </c:pt>
                <c:pt idx="809">
                  <c:v>23.434930206986628</c:v>
                </c:pt>
                <c:pt idx="810">
                  <c:v>23.473406621749561</c:v>
                </c:pt>
                <c:pt idx="811">
                  <c:v>23.51189864862144</c:v>
                </c:pt>
                <c:pt idx="812">
                  <c:v>23.55040627468675</c:v>
                </c:pt>
                <c:pt idx="813">
                  <c:v>23.588929487056429</c:v>
                </c:pt>
                <c:pt idx="814">
                  <c:v>23.627468272868061</c:v>
                </c:pt>
                <c:pt idx="815">
                  <c:v>23.66602261928546</c:v>
                </c:pt>
                <c:pt idx="816">
                  <c:v>23.704592513498909</c:v>
                </c:pt>
                <c:pt idx="817">
                  <c:v>23.74317794272476</c:v>
                </c:pt>
                <c:pt idx="818">
                  <c:v>23.78177889420563</c:v>
                </c:pt>
                <c:pt idx="819">
                  <c:v>23.82039535521011</c:v>
                </c:pt>
                <c:pt idx="820">
                  <c:v>23.859027313032769</c:v>
                </c:pt>
                <c:pt idx="821">
                  <c:v>23.897674754994139</c:v>
                </c:pt>
                <c:pt idx="822">
                  <c:v>23.93633766844043</c:v>
                </c:pt>
                <c:pt idx="823">
                  <c:v>23.97501604074365</c:v>
                </c:pt>
                <c:pt idx="824">
                  <c:v>24.013709859301439</c:v>
                </c:pt>
                <c:pt idx="825">
                  <c:v>24.052419111536949</c:v>
                </c:pt>
                <c:pt idx="826">
                  <c:v>24.09114378489873</c:v>
                </c:pt>
                <c:pt idx="827">
                  <c:v>24.129883866861</c:v>
                </c:pt>
                <c:pt idx="828">
                  <c:v>24.16863934492287</c:v>
                </c:pt>
                <c:pt idx="829">
                  <c:v>24.207410206608991</c:v>
                </c:pt>
                <c:pt idx="830">
                  <c:v>24.246196439469031</c:v>
                </c:pt>
                <c:pt idx="831">
                  <c:v>24.284998031077741</c:v>
                </c:pt>
                <c:pt idx="832">
                  <c:v>24.323814969034778</c:v>
                </c:pt>
                <c:pt idx="833">
                  <c:v>24.362647240964769</c:v>
                </c:pt>
                <c:pt idx="834">
                  <c:v>24.401494834517219</c:v>
                </c:pt>
                <c:pt idx="835">
                  <c:v>24.44035773736627</c:v>
                </c:pt>
                <c:pt idx="836">
                  <c:v>24.47923593721066</c:v>
                </c:pt>
                <c:pt idx="837">
                  <c:v>24.518129421773921</c:v>
                </c:pt>
                <c:pt idx="838">
                  <c:v>24.557038178803889</c:v>
                </c:pt>
                <c:pt idx="839">
                  <c:v>24.595962196072961</c:v>
                </c:pt>
                <c:pt idx="840">
                  <c:v>24.634901461377812</c:v>
                </c:pt>
                <c:pt idx="841">
                  <c:v>24.673855962539349</c:v>
                </c:pt>
                <c:pt idx="842">
                  <c:v>24.712825687402781</c:v>
                </c:pt>
                <c:pt idx="843">
                  <c:v>24.751810623837279</c:v>
                </c:pt>
                <c:pt idx="844">
                  <c:v>24.790810759736239</c:v>
                </c:pt>
                <c:pt idx="845">
                  <c:v>24.82982608301689</c:v>
                </c:pt>
                <c:pt idx="846">
                  <c:v>24.868856581620321</c:v>
                </c:pt>
                <c:pt idx="847">
                  <c:v>24.90790224351159</c:v>
                </c:pt>
                <c:pt idx="848">
                  <c:v>24.946963056679351</c:v>
                </c:pt>
                <c:pt idx="849">
                  <c:v>24.986039009135919</c:v>
                </c:pt>
                <c:pt idx="850">
                  <c:v>25.025130088917368</c:v>
                </c:pt>
                <c:pt idx="851">
                  <c:v>25.064236284083041</c:v>
                </c:pt>
                <c:pt idx="852">
                  <c:v>25.103357582715841</c:v>
                </c:pt>
                <c:pt idx="853">
                  <c:v>25.1424939729221</c:v>
                </c:pt>
                <c:pt idx="854">
                  <c:v>25.1816454428314</c:v>
                </c:pt>
                <c:pt idx="855">
                  <c:v>25.220811980596391</c:v>
                </c:pt>
                <c:pt idx="856">
                  <c:v>25.259993574393171</c:v>
                </c:pt>
                <c:pt idx="857">
                  <c:v>25.29919021242063</c:v>
                </c:pt>
                <c:pt idx="858">
                  <c:v>25.338401882900762</c:v>
                </c:pt>
                <c:pt idx="859">
                  <c:v>25.377628574078589</c:v>
                </c:pt>
                <c:pt idx="860">
                  <c:v>25.41687027422185</c:v>
                </c:pt>
                <c:pt idx="861">
                  <c:v>25.456126971621131</c:v>
                </c:pt>
                <c:pt idx="862">
                  <c:v>25.49539865458982</c:v>
                </c:pt>
                <c:pt idx="863">
                  <c:v>25.5346853114638</c:v>
                </c:pt>
                <c:pt idx="864">
                  <c:v>25.573986930601631</c:v>
                </c:pt>
                <c:pt idx="865">
                  <c:v>25.613303500384319</c:v>
                </c:pt>
                <c:pt idx="866">
                  <c:v>25.652635009215409</c:v>
                </c:pt>
                <c:pt idx="867">
                  <c:v>25.691981445520749</c:v>
                </c:pt>
                <c:pt idx="868">
                  <c:v>25.731342797748471</c:v>
                </c:pt>
                <c:pt idx="869">
                  <c:v>25.770719054368939</c:v>
                </c:pt>
                <c:pt idx="870">
                  <c:v>25.810110203874821</c:v>
                </c:pt>
                <c:pt idx="871">
                  <c:v>25.849516234780619</c:v>
                </c:pt>
                <c:pt idx="872">
                  <c:v>25.888937135623149</c:v>
                </c:pt>
                <c:pt idx="873">
                  <c:v>25.928372894960901</c:v>
                </c:pt>
                <c:pt idx="874">
                  <c:v>25.967823501374522</c:v>
                </c:pt>
                <c:pt idx="875">
                  <c:v>26.007288943466371</c:v>
                </c:pt>
                <c:pt idx="876">
                  <c:v>26.046769209860479</c:v>
                </c:pt>
                <c:pt idx="877">
                  <c:v>26.086264289202809</c:v>
                </c:pt>
                <c:pt idx="878">
                  <c:v>26.125774170160689</c:v>
                </c:pt>
                <c:pt idx="879">
                  <c:v>26.16529884142308</c:v>
                </c:pt>
                <c:pt idx="880">
                  <c:v>26.204838291700671</c:v>
                </c:pt>
                <c:pt idx="881">
                  <c:v>26.24439250972517</c:v>
                </c:pt>
                <c:pt idx="882">
                  <c:v>26.28396148425006</c:v>
                </c:pt>
                <c:pt idx="883">
                  <c:v>26.323545204049839</c:v>
                </c:pt>
                <c:pt idx="884">
                  <c:v>26.363143657920489</c:v>
                </c:pt>
                <c:pt idx="885">
                  <c:v>26.402756834678758</c:v>
                </c:pt>
                <c:pt idx="886">
                  <c:v>26.44238472316308</c:v>
                </c:pt>
                <c:pt idx="887">
                  <c:v>26.482027312232411</c:v>
                </c:pt>
                <c:pt idx="888">
                  <c:v>26.521684590766949</c:v>
                </c:pt>
                <c:pt idx="889">
                  <c:v>26.56135654766787</c:v>
                </c:pt>
                <c:pt idx="890">
                  <c:v>26.601043171856929</c:v>
                </c:pt>
                <c:pt idx="891">
                  <c:v>26.640744452276991</c:v>
                </c:pt>
                <c:pt idx="892">
                  <c:v>26.680460377891379</c:v>
                </c:pt>
                <c:pt idx="893">
                  <c:v>26.720190937684372</c:v>
                </c:pt>
                <c:pt idx="894">
                  <c:v>26.75993612066064</c:v>
                </c:pt>
                <c:pt idx="895">
                  <c:v>26.799695915845412</c:v>
                </c:pt>
                <c:pt idx="896">
                  <c:v>26.839470312284519</c:v>
                </c:pt>
                <c:pt idx="897">
                  <c:v>26.879259299044008</c:v>
                </c:pt>
                <c:pt idx="898">
                  <c:v>26.919062865210641</c:v>
                </c:pt>
                <c:pt idx="899">
                  <c:v>26.958880999891171</c:v>
                </c:pt>
                <c:pt idx="900">
                  <c:v>26.998713692212601</c:v>
                </c:pt>
                <c:pt idx="901">
                  <c:v>27.038560931322412</c:v>
                </c:pt>
                <c:pt idx="902">
                  <c:v>27.078422706387791</c:v>
                </c:pt>
                <c:pt idx="903">
                  <c:v>27.11829900659637</c:v>
                </c:pt>
                <c:pt idx="904">
                  <c:v>27.15818982115545</c:v>
                </c:pt>
                <c:pt idx="905">
                  <c:v>27.19809513929258</c:v>
                </c:pt>
                <c:pt idx="906">
                  <c:v>27.238014950255071</c:v>
                </c:pt>
                <c:pt idx="907">
                  <c:v>27.277949243309891</c:v>
                </c:pt>
                <c:pt idx="908">
                  <c:v>27.317898007744059</c:v>
                </c:pt>
                <c:pt idx="909">
                  <c:v>27.357861232864199</c:v>
                </c:pt>
                <c:pt idx="910">
                  <c:v>27.397838907996391</c:v>
                </c:pt>
                <c:pt idx="911">
                  <c:v>27.437831022486659</c:v>
                </c:pt>
                <c:pt idx="912">
                  <c:v>27.477837565700369</c:v>
                </c:pt>
                <c:pt idx="913">
                  <c:v>27.51785852702238</c:v>
                </c:pt>
                <c:pt idx="914">
                  <c:v>27.557893895856871</c:v>
                </c:pt>
                <c:pt idx="915">
                  <c:v>27.597943661627689</c:v>
                </c:pt>
                <c:pt idx="916">
                  <c:v>27.63800781377763</c:v>
                </c:pt>
                <c:pt idx="917">
                  <c:v>27.67808634176901</c:v>
                </c:pt>
                <c:pt idx="918">
                  <c:v>27.71817923508323</c:v>
                </c:pt>
                <c:pt idx="919">
                  <c:v>27.758286483220829</c:v>
                </c:pt>
                <c:pt idx="920">
                  <c:v>27.798408075701481</c:v>
                </c:pt>
                <c:pt idx="921">
                  <c:v>27.83854400206382</c:v>
                </c:pt>
                <c:pt idx="922">
                  <c:v>27.87869425186561</c:v>
                </c:pt>
                <c:pt idx="923">
                  <c:v>27.91885881468334</c:v>
                </c:pt>
                <c:pt idx="924">
                  <c:v>27.959037680112431</c:v>
                </c:pt>
                <c:pt idx="925">
                  <c:v>27.999230837767151</c:v>
                </c:pt>
                <c:pt idx="926">
                  <c:v>28.039438277280581</c:v>
                </c:pt>
                <c:pt idx="927">
                  <c:v>28.0796599883043</c:v>
                </c:pt>
                <c:pt idx="928">
                  <c:v>28.119895960508849</c:v>
                </c:pt>
                <c:pt idx="929">
                  <c:v>28.160146183583041</c:v>
                </c:pt>
                <c:pt idx="930">
                  <c:v>28.200410647234389</c:v>
                </c:pt>
                <c:pt idx="931">
                  <c:v>28.240689341188968</c:v>
                </c:pt>
                <c:pt idx="932">
                  <c:v>28.28098225519107</c:v>
                </c:pt>
                <c:pt idx="933">
                  <c:v>28.32128937900357</c:v>
                </c:pt>
                <c:pt idx="934">
                  <c:v>28.361610702407731</c:v>
                </c:pt>
                <c:pt idx="935">
                  <c:v>28.40194621520277</c:v>
                </c:pt>
                <c:pt idx="936">
                  <c:v>28.44229590720639</c:v>
                </c:pt>
                <c:pt idx="937">
                  <c:v>28.482659768254411</c:v>
                </c:pt>
                <c:pt idx="938">
                  <c:v>28.523037788200838</c:v>
                </c:pt>
                <c:pt idx="939">
                  <c:v>28.563429956917538</c:v>
                </c:pt>
                <c:pt idx="940">
                  <c:v>28.60383626429471</c:v>
                </c:pt>
                <c:pt idx="941">
                  <c:v>28.644256700240231</c:v>
                </c:pt>
                <c:pt idx="942">
                  <c:v>28.684691254680061</c:v>
                </c:pt>
                <c:pt idx="943">
                  <c:v>28.725139917557868</c:v>
                </c:pt>
                <c:pt idx="944">
                  <c:v>28.765602678835421</c:v>
                </c:pt>
                <c:pt idx="945">
                  <c:v>28.806079528491939</c:v>
                </c:pt>
                <c:pt idx="946">
                  <c:v>28.846570456524599</c:v>
                </c:pt>
                <c:pt idx="947">
                  <c:v>28.887075452948071</c:v>
                </c:pt>
                <c:pt idx="948">
                  <c:v>28.927594507794709</c:v>
                </c:pt>
                <c:pt idx="949">
                  <c:v>28.968127611114401</c:v>
                </c:pt>
                <c:pt idx="950">
                  <c:v>29.00867475297472</c:v>
                </c:pt>
                <c:pt idx="951">
                  <c:v>29.049235923460429</c:v>
                </c:pt>
                <c:pt idx="952">
                  <c:v>29.089811112673821</c:v>
                </c:pt>
                <c:pt idx="953">
                  <c:v>29.1304003107347</c:v>
                </c:pt>
                <c:pt idx="954">
                  <c:v>29.171003507780028</c:v>
                </c:pt>
                <c:pt idx="955">
                  <c:v>29.2116206939641</c:v>
                </c:pt>
                <c:pt idx="956">
                  <c:v>29.252251859458379</c:v>
                </c:pt>
                <c:pt idx="957">
                  <c:v>29.292896994451532</c:v>
                </c:pt>
                <c:pt idx="958">
                  <c:v>29.33355608914945</c:v>
                </c:pt>
                <c:pt idx="959">
                  <c:v>29.37422913377495</c:v>
                </c:pt>
                <c:pt idx="960">
                  <c:v>29.414916118567952</c:v>
                </c:pt>
                <c:pt idx="961">
                  <c:v>29.455617033785341</c:v>
                </c:pt>
                <c:pt idx="962">
                  <c:v>29.49633186970101</c:v>
                </c:pt>
                <c:pt idx="963">
                  <c:v>29.537060616605679</c:v>
                </c:pt>
                <c:pt idx="964">
                  <c:v>29.577803264806899</c:v>
                </c:pt>
                <c:pt idx="965">
                  <c:v>29.618559804629079</c:v>
                </c:pt>
                <c:pt idx="966">
                  <c:v>29.659330226413228</c:v>
                </c:pt>
                <c:pt idx="967">
                  <c:v>29.700114520517321</c:v>
                </c:pt>
                <c:pt idx="968">
                  <c:v>29.740912677315741</c:v>
                </c:pt>
                <c:pt idx="969">
                  <c:v>29.781724687199681</c:v>
                </c:pt>
                <c:pt idx="970">
                  <c:v>29.822550540576671</c:v>
                </c:pt>
                <c:pt idx="971">
                  <c:v>29.863390227871012</c:v>
                </c:pt>
                <c:pt idx="972">
                  <c:v>29.904243739523281</c:v>
                </c:pt>
                <c:pt idx="973">
                  <c:v>29.945111065990591</c:v>
                </c:pt>
                <c:pt idx="974">
                  <c:v>29.985992197746391</c:v>
                </c:pt>
                <c:pt idx="975">
                  <c:v>30.026887125280659</c:v>
                </c:pt>
                <c:pt idx="976">
                  <c:v>30.067795839099279</c:v>
                </c:pt>
                <c:pt idx="977">
                  <c:v>30.108718329724709</c:v>
                </c:pt>
                <c:pt idx="978">
                  <c:v>30.149654587695519</c:v>
                </c:pt>
                <c:pt idx="979">
                  <c:v>30.190604603566531</c:v>
                </c:pt>
                <c:pt idx="980">
                  <c:v>30.231568367908331</c:v>
                </c:pt>
                <c:pt idx="981">
                  <c:v>30.272545871308111</c:v>
                </c:pt>
                <c:pt idx="982">
                  <c:v>30.31353710436866</c:v>
                </c:pt>
                <c:pt idx="983">
                  <c:v>30.35454205770899</c:v>
                </c:pt>
                <c:pt idx="984">
                  <c:v>30.39556072196396</c:v>
                </c:pt>
                <c:pt idx="985">
                  <c:v>30.436593087784349</c:v>
                </c:pt>
                <c:pt idx="986">
                  <c:v>30.477639145836861</c:v>
                </c:pt>
                <c:pt idx="987">
                  <c:v>30.518698886803818</c:v>
                </c:pt>
                <c:pt idx="988">
                  <c:v>30.559772301383521</c:v>
                </c:pt>
                <c:pt idx="989">
                  <c:v>30.60085938028994</c:v>
                </c:pt>
                <c:pt idx="990">
                  <c:v>30.641960114252569</c:v>
                </c:pt>
                <c:pt idx="991">
                  <c:v>30.68307449401685</c:v>
                </c:pt>
                <c:pt idx="992">
                  <c:v>30.72420251034373</c:v>
                </c:pt>
                <c:pt idx="993">
                  <c:v>30.765344154009419</c:v>
                </c:pt>
                <c:pt idx="994">
                  <c:v>30.806499415806108</c:v>
                </c:pt>
                <c:pt idx="995">
                  <c:v>30.847668286541079</c:v>
                </c:pt>
                <c:pt idx="996">
                  <c:v>30.888850757037201</c:v>
                </c:pt>
                <c:pt idx="997">
                  <c:v>30.930046818132809</c:v>
                </c:pt>
                <c:pt idx="998">
                  <c:v>30.97125646068157</c:v>
                </c:pt>
                <c:pt idx="999">
                  <c:v>31.012479675552321</c:v>
                </c:pt>
                <c:pt idx="1000">
                  <c:v>31.053716453629232</c:v>
                </c:pt>
                <c:pt idx="1001">
                  <c:v>31.094966785811849</c:v>
                </c:pt>
                <c:pt idx="1002">
                  <c:v>31.1362306630147</c:v>
                </c:pt>
                <c:pt idx="1003">
                  <c:v>31.177508076167559</c:v>
                </c:pt>
                <c:pt idx="1004">
                  <c:v>31.2187990162153</c:v>
                </c:pt>
                <c:pt idx="1005">
                  <c:v>31.26010347411788</c:v>
                </c:pt>
                <c:pt idx="1006">
                  <c:v>31.301421440850209</c:v>
                </c:pt>
                <c:pt idx="1007">
                  <c:v>31.342752907402371</c:v>
                </c:pt>
                <c:pt idx="1008">
                  <c:v>31.3840978647791</c:v>
                </c:pt>
                <c:pt idx="1009">
                  <c:v>31.425456304000321</c:v>
                </c:pt>
                <c:pt idx="1010">
                  <c:v>31.46682821610073</c:v>
                </c:pt>
                <c:pt idx="1011">
                  <c:v>31.508213592129781</c:v>
                </c:pt>
                <c:pt idx="1012">
                  <c:v>31.549612423151839</c:v>
                </c:pt>
                <c:pt idx="1013">
                  <c:v>31.591024700245761</c:v>
                </c:pt>
                <c:pt idx="1014">
                  <c:v>31.632450414505499</c:v>
                </c:pt>
                <c:pt idx="1015">
                  <c:v>31.673889557039502</c:v>
                </c:pt>
                <c:pt idx="1016">
                  <c:v>31.715342118970749</c:v>
                </c:pt>
                <c:pt idx="1017">
                  <c:v>31.75680809143693</c:v>
                </c:pt>
                <c:pt idx="1018">
                  <c:v>31.798287465590331</c:v>
                </c:pt>
                <c:pt idx="1019">
                  <c:v>31.83978023259758</c:v>
                </c:pt>
                <c:pt idx="1020">
                  <c:v>31.881286383640031</c:v>
                </c:pt>
                <c:pt idx="1021">
                  <c:v>31.922805909913251</c:v>
                </c:pt>
                <c:pt idx="1022">
                  <c:v>31.964338802627442</c:v>
                </c:pt>
                <c:pt idx="1023">
                  <c:v>32.005885053006921</c:v>
                </c:pt>
                <c:pt idx="1024">
                  <c:v>32.047444652290586</c:v>
                </c:pt>
                <c:pt idx="1025">
                  <c:v>32.089017591731519</c:v>
                </c:pt>
                <c:pt idx="1026">
                  <c:v>32.130603862596942</c:v>
                </c:pt>
                <c:pt idx="1027">
                  <c:v>32.172203456168504</c:v>
                </c:pt>
                <c:pt idx="1028">
                  <c:v>32.213816363741799</c:v>
                </c:pt>
                <c:pt idx="1029">
                  <c:v>32.255442576626862</c:v>
                </c:pt>
                <c:pt idx="1030">
                  <c:v>32.297082086147533</c:v>
                </c:pt>
                <c:pt idx="1031">
                  <c:v>32.338734883641983</c:v>
                </c:pt>
                <c:pt idx="1032">
                  <c:v>32.380400960462318</c:v>
                </c:pt>
                <c:pt idx="1033">
                  <c:v>32.422080307974682</c:v>
                </c:pt>
                <c:pt idx="1034">
                  <c:v>32.463772917559012</c:v>
                </c:pt>
                <c:pt idx="1035">
                  <c:v>32.505478780609238</c:v>
                </c:pt>
                <c:pt idx="1036">
                  <c:v>32.547197888533432</c:v>
                </c:pt>
                <c:pt idx="1037">
                  <c:v>32.588930232753142</c:v>
                </c:pt>
                <c:pt idx="1038">
                  <c:v>32.630675804704111</c:v>
                </c:pt>
                <c:pt idx="1039">
                  <c:v>32.672434595835483</c:v>
                </c:pt>
                <c:pt idx="1040">
                  <c:v>32.714206597610492</c:v>
                </c:pt>
                <c:pt idx="1041">
                  <c:v>32.755991801505942</c:v>
                </c:pt>
                <c:pt idx="1042">
                  <c:v>32.797790199012113</c:v>
                </c:pt>
                <c:pt idx="1043">
                  <c:v>32.839601781633412</c:v>
                </c:pt>
                <c:pt idx="1044">
                  <c:v>32.881426540887418</c:v>
                </c:pt>
                <c:pt idx="1045">
                  <c:v>32.923264468305447</c:v>
                </c:pt>
                <c:pt idx="1046">
                  <c:v>32.965115555432362</c:v>
                </c:pt>
                <c:pt idx="1047">
                  <c:v>33.00697979382641</c:v>
                </c:pt>
                <c:pt idx="1048">
                  <c:v>33.048857175059609</c:v>
                </c:pt>
                <c:pt idx="1049">
                  <c:v>33.090747690717002</c:v>
                </c:pt>
                <c:pt idx="1050">
                  <c:v>33.132651332397479</c:v>
                </c:pt>
                <c:pt idx="1051">
                  <c:v>33.174568091712892</c:v>
                </c:pt>
                <c:pt idx="1052">
                  <c:v>33.216497960288663</c:v>
                </c:pt>
                <c:pt idx="1053">
                  <c:v>33.25844092976336</c:v>
                </c:pt>
                <c:pt idx="1054">
                  <c:v>33.300396991789043</c:v>
                </c:pt>
                <c:pt idx="1055">
                  <c:v>33.342366138030833</c:v>
                </c:pt>
                <c:pt idx="1056">
                  <c:v>33.38434836016701</c:v>
                </c:pt>
                <c:pt idx="1057">
                  <c:v>33.426343649889162</c:v>
                </c:pt>
                <c:pt idx="1058">
                  <c:v>33.468351998901873</c:v>
                </c:pt>
                <c:pt idx="1059">
                  <c:v>33.510373398923029</c:v>
                </c:pt>
                <c:pt idx="1060">
                  <c:v>33.552407841683298</c:v>
                </c:pt>
                <c:pt idx="1061">
                  <c:v>33.594455318926563</c:v>
                </c:pt>
                <c:pt idx="1062">
                  <c:v>33.636515822409798</c:v>
                </c:pt>
                <c:pt idx="1063">
                  <c:v>33.678589343902651</c:v>
                </c:pt>
                <c:pt idx="1064">
                  <c:v>33.720675875188007</c:v>
                </c:pt>
                <c:pt idx="1065">
                  <c:v>33.762775408061401</c:v>
                </c:pt>
                <c:pt idx="1066">
                  <c:v>33.804887934331489</c:v>
                </c:pt>
                <c:pt idx="1067">
                  <c:v>33.847013445819577</c:v>
                </c:pt>
                <c:pt idx="1068">
                  <c:v>33.889151934359802</c:v>
                </c:pt>
                <c:pt idx="1069">
                  <c:v>33.931303391799148</c:v>
                </c:pt>
                <c:pt idx="1070">
                  <c:v>33.973467809997217</c:v>
                </c:pt>
                <c:pt idx="1071">
                  <c:v>34.01564518082666</c:v>
                </c:pt>
                <c:pt idx="1072">
                  <c:v>34.057835496172217</c:v>
                </c:pt>
                <c:pt idx="1073">
                  <c:v>34.100038747931798</c:v>
                </c:pt>
                <c:pt idx="1074">
                  <c:v>34.142254928015703</c:v>
                </c:pt>
                <c:pt idx="1075">
                  <c:v>34.184484028346887</c:v>
                </c:pt>
                <c:pt idx="1076">
                  <c:v>34.226726040860832</c:v>
                </c:pt>
                <c:pt idx="1077">
                  <c:v>34.268980957505413</c:v>
                </c:pt>
                <c:pt idx="1078">
                  <c:v>34.311248770241171</c:v>
                </c:pt>
                <c:pt idx="1079">
                  <c:v>34.353529471041142</c:v>
                </c:pt>
                <c:pt idx="1080">
                  <c:v>34.395823051890602</c:v>
                </c:pt>
                <c:pt idx="1081">
                  <c:v>34.438129504787383</c:v>
                </c:pt>
                <c:pt idx="1082">
                  <c:v>34.480448821741547</c:v>
                </c:pt>
                <c:pt idx="1083">
                  <c:v>34.522780994775658</c:v>
                </c:pt>
                <c:pt idx="1084">
                  <c:v>34.565126015924427</c:v>
                </c:pt>
                <c:pt idx="1085">
                  <c:v>34.607483877234991</c:v>
                </c:pt>
                <c:pt idx="1086">
                  <c:v>34.649854570766557</c:v>
                </c:pt>
                <c:pt idx="1087">
                  <c:v>34.692238088590777</c:v>
                </c:pt>
                <c:pt idx="1088">
                  <c:v>34.734634422791252</c:v>
                </c:pt>
                <c:pt idx="1089">
                  <c:v>34.777043565463799</c:v>
                </c:pt>
                <c:pt idx="1090">
                  <c:v>34.81946550871654</c:v>
                </c:pt>
                <c:pt idx="1091">
                  <c:v>34.861900244669499</c:v>
                </c:pt>
                <c:pt idx="1092">
                  <c:v>34.904347765454872</c:v>
                </c:pt>
                <c:pt idx="1093">
                  <c:v>34.946808063216757</c:v>
                </c:pt>
                <c:pt idx="1094">
                  <c:v>34.989281130111351</c:v>
                </c:pt>
                <c:pt idx="1095">
                  <c:v>35.031766958306967</c:v>
                </c:pt>
                <c:pt idx="1096">
                  <c:v>35.074265539983543</c:v>
                </c:pt>
                <c:pt idx="1097">
                  <c:v>35.116776867333392</c:v>
                </c:pt>
                <c:pt idx="1098">
                  <c:v>35.159300932560143</c:v>
                </c:pt>
                <c:pt idx="1099">
                  <c:v>35.201837727879763</c:v>
                </c:pt>
                <c:pt idx="1100">
                  <c:v>35.244387245519853</c:v>
                </c:pt>
                <c:pt idx="1101">
                  <c:v>35.286949477719837</c:v>
                </c:pt>
                <c:pt idx="1102">
                  <c:v>35.329524416730948</c:v>
                </c:pt>
                <c:pt idx="1103">
                  <c:v>35.372112054816142</c:v>
                </c:pt>
                <c:pt idx="1104">
                  <c:v>35.414712384250187</c:v>
                </c:pt>
                <c:pt idx="1105">
                  <c:v>35.457325397319167</c:v>
                </c:pt>
                <c:pt idx="1106">
                  <c:v>35.499951086321552</c:v>
                </c:pt>
                <c:pt idx="1107">
                  <c:v>35.542589443566627</c:v>
                </c:pt>
                <c:pt idx="1108">
                  <c:v>35.585240461375832</c:v>
                </c:pt>
                <c:pt idx="1109">
                  <c:v>35.627904132081902</c:v>
                </c:pt>
                <c:pt idx="1110">
                  <c:v>35.670580448029519</c:v>
                </c:pt>
                <c:pt idx="1111">
                  <c:v>35.713269401574237</c:v>
                </c:pt>
                <c:pt idx="1112">
                  <c:v>35.755970985083763</c:v>
                </c:pt>
                <c:pt idx="1113">
                  <c:v>35.798685190936929</c:v>
                </c:pt>
                <c:pt idx="1114">
                  <c:v>35.841412011524</c:v>
                </c:pt>
                <c:pt idx="1115">
                  <c:v>35.884151439246587</c:v>
                </c:pt>
                <c:pt idx="1116">
                  <c:v>35.926903466518112</c:v>
                </c:pt>
                <c:pt idx="1117">
                  <c:v>35.969668085762891</c:v>
                </c:pt>
                <c:pt idx="1118">
                  <c:v>36.01244528941664</c:v>
                </c:pt>
                <c:pt idx="1119">
                  <c:v>36.055235069926681</c:v>
                </c:pt>
                <c:pt idx="1120">
                  <c:v>36.098037419751321</c:v>
                </c:pt>
                <c:pt idx="1121">
                  <c:v>36.1408523313603</c:v>
                </c:pt>
                <c:pt idx="1122">
                  <c:v>36.183679797234163</c:v>
                </c:pt>
                <c:pt idx="1123">
                  <c:v>36.22651980986533</c:v>
                </c:pt>
                <c:pt idx="1124">
                  <c:v>36.269372361756922</c:v>
                </c:pt>
                <c:pt idx="1125">
                  <c:v>36.312237445423257</c:v>
                </c:pt>
                <c:pt idx="1126">
                  <c:v>36.355115053389831</c:v>
                </c:pt>
                <c:pt idx="1127">
                  <c:v>36.398005178193252</c:v>
                </c:pt>
                <c:pt idx="1128">
                  <c:v>36.440907812381198</c:v>
                </c:pt>
                <c:pt idx="1129">
                  <c:v>36.483822948512341</c:v>
                </c:pt>
                <c:pt idx="1130">
                  <c:v>36.526750579156399</c:v>
                </c:pt>
                <c:pt idx="1131">
                  <c:v>36.569690696893993</c:v>
                </c:pt>
                <c:pt idx="1132">
                  <c:v>36.612643294316747</c:v>
                </c:pt>
                <c:pt idx="1133">
                  <c:v>36.655608364027273</c:v>
                </c:pt>
                <c:pt idx="1134">
                  <c:v>36.698585898639131</c:v>
                </c:pt>
                <c:pt idx="1135">
                  <c:v>36.741575890776609</c:v>
                </c:pt>
                <c:pt idx="1136">
                  <c:v>36.784578333074911</c:v>
                </c:pt>
                <c:pt idx="1137">
                  <c:v>36.827593218180063</c:v>
                </c:pt>
                <c:pt idx="1138">
                  <c:v>36.870620538749087</c:v>
                </c:pt>
                <c:pt idx="1139">
                  <c:v>36.913660287449467</c:v>
                </c:pt>
                <c:pt idx="1140">
                  <c:v>36.9567124569597</c:v>
                </c:pt>
                <c:pt idx="1141">
                  <c:v>36.999777039968869</c:v>
                </c:pt>
                <c:pt idx="1142">
                  <c:v>37.042854029176731</c:v>
                </c:pt>
                <c:pt idx="1143">
                  <c:v>37.085943417293919</c:v>
                </c:pt>
                <c:pt idx="1144">
                  <c:v>37.129045197041528</c:v>
                </c:pt>
                <c:pt idx="1145">
                  <c:v>37.172159361151401</c:v>
                </c:pt>
                <c:pt idx="1146">
                  <c:v>37.215285902365842</c:v>
                </c:pt>
                <c:pt idx="1147">
                  <c:v>37.258424813437948</c:v>
                </c:pt>
                <c:pt idx="1148">
                  <c:v>37.301576087131252</c:v>
                </c:pt>
                <c:pt idx="1149">
                  <c:v>37.344739716219642</c:v>
                </c:pt>
                <c:pt idx="1150">
                  <c:v>37.387915693487962</c:v>
                </c:pt>
                <c:pt idx="1151">
                  <c:v>37.431104011731158</c:v>
                </c:pt>
                <c:pt idx="1152">
                  <c:v>37.474304663754673</c:v>
                </c:pt>
                <c:pt idx="1153">
                  <c:v>37.517517642374592</c:v>
                </c:pt>
                <c:pt idx="1154">
                  <c:v>37.560742940417121</c:v>
                </c:pt>
                <c:pt idx="1155">
                  <c:v>37.603980550719058</c:v>
                </c:pt>
                <c:pt idx="1156">
                  <c:v>37.647230466127603</c:v>
                </c:pt>
                <c:pt idx="1157">
                  <c:v>37.690492679500181</c:v>
                </c:pt>
                <c:pt idx="1158">
                  <c:v>37.733767183704472</c:v>
                </c:pt>
                <c:pt idx="1159">
                  <c:v>37.777053971618592</c:v>
                </c:pt>
                <c:pt idx="1160">
                  <c:v>37.820353036130818</c:v>
                </c:pt>
                <c:pt idx="1161">
                  <c:v>37.863664370139688</c:v>
                </c:pt>
                <c:pt idx="1162">
                  <c:v>37.906987966554013</c:v>
                </c:pt>
                <c:pt idx="1163">
                  <c:v>37.950323818292759</c:v>
                </c:pt>
                <c:pt idx="1164">
                  <c:v>37.993671918285102</c:v>
                </c:pt>
                <c:pt idx="1165">
                  <c:v>38.037032259470308</c:v>
                </c:pt>
                <c:pt idx="1166">
                  <c:v>38.080404834797797</c:v>
                </c:pt>
                <c:pt idx="1167">
                  <c:v>38.123789637227198</c:v>
                </c:pt>
                <c:pt idx="1168">
                  <c:v>38.167186659727903</c:v>
                </c:pt>
                <c:pt idx="1169">
                  <c:v>38.210595895279717</c:v>
                </c:pt>
                <c:pt idx="1170">
                  <c:v>38.254017336872373</c:v>
                </c:pt>
                <c:pt idx="1171">
                  <c:v>38.297450977505342</c:v>
                </c:pt>
                <c:pt idx="1172">
                  <c:v>38.340896810188603</c:v>
                </c:pt>
                <c:pt idx="1173">
                  <c:v>38.384354827941642</c:v>
                </c:pt>
                <c:pt idx="1174">
                  <c:v>38.427825023794107</c:v>
                </c:pt>
                <c:pt idx="1175">
                  <c:v>38.471307390785583</c:v>
                </c:pt>
                <c:pt idx="1176">
                  <c:v>38.514801921965343</c:v>
                </c:pt>
                <c:pt idx="1177">
                  <c:v>38.558308610392729</c:v>
                </c:pt>
                <c:pt idx="1178">
                  <c:v>38.601827449136927</c:v>
                </c:pt>
                <c:pt idx="1179">
                  <c:v>38.645358431276847</c:v>
                </c:pt>
                <c:pt idx="1180">
                  <c:v>38.688901549901338</c:v>
                </c:pt>
                <c:pt idx="1181">
                  <c:v>38.732456798108942</c:v>
                </c:pt>
                <c:pt idx="1182">
                  <c:v>38.776024169007862</c:v>
                </c:pt>
                <c:pt idx="1183">
                  <c:v>38.819603655716293</c:v>
                </c:pt>
                <c:pt idx="1184">
                  <c:v>38.8631952513621</c:v>
                </c:pt>
                <c:pt idx="1185">
                  <c:v>38.906798949082642</c:v>
                </c:pt>
                <c:pt idx="1186">
                  <c:v>38.950414742025117</c:v>
                </c:pt>
                <c:pt idx="1187">
                  <c:v>38.994042623346317</c:v>
                </c:pt>
                <c:pt idx="1188">
                  <c:v>39.037682586212703</c:v>
                </c:pt>
                <c:pt idx="1189">
                  <c:v>39.081334623800309</c:v>
                </c:pt>
                <c:pt idx="1190">
                  <c:v>39.124998729294852</c:v>
                </c:pt>
                <c:pt idx="1191">
                  <c:v>39.168674895891542</c:v>
                </c:pt>
                <c:pt idx="1192">
                  <c:v>39.212363116794982</c:v>
                </c:pt>
                <c:pt idx="1193">
                  <c:v>39.256063385219598</c:v>
                </c:pt>
                <c:pt idx="1194">
                  <c:v>39.299775694389112</c:v>
                </c:pt>
                <c:pt idx="1195">
                  <c:v>39.343500037536927</c:v>
                </c:pt>
                <c:pt idx="1196">
                  <c:v>39.387236407905547</c:v>
                </c:pt>
                <c:pt idx="1197">
                  <c:v>39.430984798747289</c:v>
                </c:pt>
                <c:pt idx="1198">
                  <c:v>39.474745203323742</c:v>
                </c:pt>
                <c:pt idx="1199">
                  <c:v>39.518517614905818</c:v>
                </c:pt>
                <c:pt idx="1200">
                  <c:v>39.562302026773963</c:v>
                </c:pt>
                <c:pt idx="1201">
                  <c:v>39.60609843221777</c:v>
                </c:pt>
                <c:pt idx="1202">
                  <c:v>39.649906824536387</c:v>
                </c:pt>
                <c:pt idx="1203">
                  <c:v>39.6937271970382</c:v>
                </c:pt>
                <c:pt idx="1204">
                  <c:v>39.737559543040753</c:v>
                </c:pt>
                <c:pt idx="1205">
                  <c:v>39.781403855871098</c:v>
                </c:pt>
                <c:pt idx="1206">
                  <c:v>39.825260128865331</c:v>
                </c:pt>
                <c:pt idx="1207">
                  <c:v>39.869128355368822</c:v>
                </c:pt>
                <c:pt idx="1208">
                  <c:v>39.913008528736377</c:v>
                </c:pt>
                <c:pt idx="1209">
                  <c:v>39.956900642331647</c:v>
                </c:pt>
                <c:pt idx="1210">
                  <c:v>40.00080468952774</c:v>
                </c:pt>
                <c:pt idx="1211">
                  <c:v>40.044720663706627</c:v>
                </c:pt>
                <c:pt idx="1212">
                  <c:v>40.088648558259671</c:v>
                </c:pt>
                <c:pt idx="1213">
                  <c:v>40.132588366587413</c:v>
                </c:pt>
                <c:pt idx="1214">
                  <c:v>40.176540082099059</c:v>
                </c:pt>
                <c:pt idx="1215">
                  <c:v>40.220503698213257</c:v>
                </c:pt>
                <c:pt idx="1216">
                  <c:v>40.264479208357621</c:v>
                </c:pt>
                <c:pt idx="1217">
                  <c:v>40.308466605968711</c:v>
                </c:pt>
                <c:pt idx="1218">
                  <c:v>40.352465884492219</c:v>
                </c:pt>
                <c:pt idx="1219">
                  <c:v>40.396477037382667</c:v>
                </c:pt>
                <c:pt idx="1220">
                  <c:v>40.440500058103801</c:v>
                </c:pt>
                <c:pt idx="1221">
                  <c:v>40.484534940128</c:v>
                </c:pt>
                <c:pt idx="1222">
                  <c:v>40.528581676936831</c:v>
                </c:pt>
                <c:pt idx="1223">
                  <c:v>40.572640262020663</c:v>
                </c:pt>
                <c:pt idx="1224">
                  <c:v>40.616710688878761</c:v>
                </c:pt>
                <c:pt idx="1225">
                  <c:v>40.660792951019303</c:v>
                </c:pt>
                <c:pt idx="1226">
                  <c:v>40.704887041959253</c:v>
                </c:pt>
                <c:pt idx="1227">
                  <c:v>40.748992955224402</c:v>
                </c:pt>
                <c:pt idx="1228">
                  <c:v>40.793110684349699</c:v>
                </c:pt>
                <c:pt idx="1229">
                  <c:v>40.837240222878201</c:v>
                </c:pt>
                <c:pt idx="1230">
                  <c:v>40.881381564362279</c:v>
                </c:pt>
                <c:pt idx="1231">
                  <c:v>40.925534702363102</c:v>
                </c:pt>
                <c:pt idx="1232">
                  <c:v>40.969699630450172</c:v>
                </c:pt>
                <c:pt idx="1233">
                  <c:v>41.013876342201939</c:v>
                </c:pt>
                <c:pt idx="1234">
                  <c:v>41.058064831205797</c:v>
                </c:pt>
                <c:pt idx="1235">
                  <c:v>41.102265091057284</c:v>
                </c:pt>
                <c:pt idx="1236">
                  <c:v>41.146477115361122</c:v>
                </c:pt>
                <c:pt idx="1237">
                  <c:v>41.190700897730331</c:v>
                </c:pt>
                <c:pt idx="1238">
                  <c:v>41.234936431786672</c:v>
                </c:pt>
                <c:pt idx="1239">
                  <c:v>41.279183711160471</c:v>
                </c:pt>
                <c:pt idx="1240">
                  <c:v>41.323442729490843</c:v>
                </c:pt>
                <c:pt idx="1241">
                  <c:v>41.367713480425273</c:v>
                </c:pt>
                <c:pt idx="1242">
                  <c:v>41.411995957619709</c:v>
                </c:pt>
                <c:pt idx="1243">
                  <c:v>41.45629015473893</c:v>
                </c:pt>
                <c:pt idx="1244">
                  <c:v>41.500596065456122</c:v>
                </c:pt>
                <c:pt idx="1245">
                  <c:v>41.544913683452762</c:v>
                </c:pt>
                <c:pt idx="1246">
                  <c:v>41.589243002419003</c:v>
                </c:pt>
                <c:pt idx="1247">
                  <c:v>41.633584016053327</c:v>
                </c:pt>
                <c:pt idx="1248">
                  <c:v>41.677936718063023</c:v>
                </c:pt>
                <c:pt idx="1249">
                  <c:v>41.7223011021633</c:v>
                </c:pt>
                <c:pt idx="1250">
                  <c:v>41.766677162078103</c:v>
                </c:pt>
                <c:pt idx="1251">
                  <c:v>41.811064891539623</c:v>
                </c:pt>
                <c:pt idx="1252">
                  <c:v>41.855464284288459</c:v>
                </c:pt>
                <c:pt idx="1253">
                  <c:v>41.899875334073698</c:v>
                </c:pt>
                <c:pt idx="1254">
                  <c:v>41.944298034652398</c:v>
                </c:pt>
                <c:pt idx="1255">
                  <c:v>41.988732379790328</c:v>
                </c:pt>
                <c:pt idx="1256">
                  <c:v>42.03317836326147</c:v>
                </c:pt>
                <c:pt idx="1257">
                  <c:v>42.077635978847823</c:v>
                </c:pt>
                <c:pt idx="1258">
                  <c:v>42.122105220339961</c:v>
                </c:pt>
                <c:pt idx="1259">
                  <c:v>42.166586081536629</c:v>
                </c:pt>
                <c:pt idx="1260">
                  <c:v>42.211078556244708</c:v>
                </c:pt>
                <c:pt idx="1261">
                  <c:v>42.255582638279257</c:v>
                </c:pt>
                <c:pt idx="1262">
                  <c:v>42.300098321463807</c:v>
                </c:pt>
                <c:pt idx="1263">
                  <c:v>42.344625599629772</c:v>
                </c:pt>
                <c:pt idx="1264">
                  <c:v>42.389164466616712</c:v>
                </c:pt>
                <c:pt idx="1265">
                  <c:v>42.43371491627272</c:v>
                </c:pt>
                <c:pt idx="1266">
                  <c:v>42.478276942453512</c:v>
                </c:pt>
                <c:pt idx="1267">
                  <c:v>42.522850539023338</c:v>
                </c:pt>
                <c:pt idx="1268">
                  <c:v>42.567435699854123</c:v>
                </c:pt>
                <c:pt idx="1269">
                  <c:v>42.612032418826203</c:v>
                </c:pt>
                <c:pt idx="1270">
                  <c:v>42.656640689827817</c:v>
                </c:pt>
                <c:pt idx="1271">
                  <c:v>42.701260506755418</c:v>
                </c:pt>
                <c:pt idx="1272">
                  <c:v>42.745891863513172</c:v>
                </c:pt>
                <c:pt idx="1273">
                  <c:v>42.790534754013599</c:v>
                </c:pt>
                <c:pt idx="1274">
                  <c:v>42.835189172176868</c:v>
                </c:pt>
                <c:pt idx="1275">
                  <c:v>42.87985511193132</c:v>
                </c:pt>
                <c:pt idx="1276">
                  <c:v>42.924532567213333</c:v>
                </c:pt>
                <c:pt idx="1277">
                  <c:v>42.969221531967072</c:v>
                </c:pt>
                <c:pt idx="1278">
                  <c:v>43.013922000144611</c:v>
                </c:pt>
                <c:pt idx="1279">
                  <c:v>43.058633965706001</c:v>
                </c:pt>
                <c:pt idx="1280">
                  <c:v>43.103357422619183</c:v>
                </c:pt>
                <c:pt idx="1281">
                  <c:v>43.148092364859998</c:v>
                </c:pt>
                <c:pt idx="1282">
                  <c:v>43.192838786412061</c:v>
                </c:pt>
                <c:pt idx="1283">
                  <c:v>43.237596681266808</c:v>
                </c:pt>
                <c:pt idx="1284">
                  <c:v>43.282366043423799</c:v>
                </c:pt>
                <c:pt idx="1285">
                  <c:v>43.327146866889812</c:v>
                </c:pt>
                <c:pt idx="1286">
                  <c:v>43.371939145680109</c:v>
                </c:pt>
                <c:pt idx="1287">
                  <c:v>43.416742873817107</c:v>
                </c:pt>
                <c:pt idx="1288">
                  <c:v>43.461558045331401</c:v>
                </c:pt>
                <c:pt idx="1289">
                  <c:v>43.506384654261304</c:v>
                </c:pt>
                <c:pt idx="1290">
                  <c:v>43.551222694652559</c:v>
                </c:pt>
                <c:pt idx="1291">
                  <c:v>43.596072160558869</c:v>
                </c:pt>
                <c:pt idx="1292">
                  <c:v>43.640933046041603</c:v>
                </c:pt>
                <c:pt idx="1293">
                  <c:v>43.685805345169797</c:v>
                </c:pt>
                <c:pt idx="1294">
                  <c:v>43.730689052020033</c:v>
                </c:pt>
                <c:pt idx="1295">
                  <c:v>43.77558416067663</c:v>
                </c:pt>
                <c:pt idx="1296">
                  <c:v>43.820490665231688</c:v>
                </c:pt>
                <c:pt idx="1297">
                  <c:v>43.865408559784647</c:v>
                </c:pt>
                <c:pt idx="1298">
                  <c:v>43.910337838442928</c:v>
                </c:pt>
                <c:pt idx="1299">
                  <c:v>43.955278495320933</c:v>
                </c:pt>
                <c:pt idx="1300">
                  <c:v>44.000230524541251</c:v>
                </c:pt>
                <c:pt idx="1301">
                  <c:v>44.045193920233643</c:v>
                </c:pt>
                <c:pt idx="1302">
                  <c:v>44.090168676535562</c:v>
                </c:pt>
                <c:pt idx="1303">
                  <c:v>44.135154787592001</c:v>
                </c:pt>
                <c:pt idx="1304">
                  <c:v>44.180152247555498</c:v>
                </c:pt>
                <c:pt idx="1305">
                  <c:v>44.225161050585783</c:v>
                </c:pt>
                <c:pt idx="1306">
                  <c:v>44.270181190850451</c:v>
                </c:pt>
                <c:pt idx="1307">
                  <c:v>44.315212662524182</c:v>
                </c:pt>
                <c:pt idx="1308">
                  <c:v>44.360255459789563</c:v>
                </c:pt>
                <c:pt idx="1309">
                  <c:v>44.405309576836217</c:v>
                </c:pt>
                <c:pt idx="1310">
                  <c:v>44.450375007861368</c:v>
                </c:pt>
                <c:pt idx="1311">
                  <c:v>44.495451747069659</c:v>
                </c:pt>
                <c:pt idx="1312">
                  <c:v>44.540539788672952</c:v>
                </c:pt>
                <c:pt idx="1313">
                  <c:v>44.585639126890577</c:v>
                </c:pt>
                <c:pt idx="1314">
                  <c:v>44.630749755949218</c:v>
                </c:pt>
                <c:pt idx="1315">
                  <c:v>44.67587167008304</c:v>
                </c:pt>
                <c:pt idx="1316">
                  <c:v>44.721004863533423</c:v>
                </c:pt>
                <c:pt idx="1317">
                  <c:v>44.766149330548799</c:v>
                </c:pt>
                <c:pt idx="1318">
                  <c:v>44.811305065385191</c:v>
                </c:pt>
                <c:pt idx="1319">
                  <c:v>44.856472062306082</c:v>
                </c:pt>
                <c:pt idx="1320">
                  <c:v>44.901650315581861</c:v>
                </c:pt>
                <c:pt idx="1321">
                  <c:v>44.946839819490087</c:v>
                </c:pt>
                <c:pt idx="1322">
                  <c:v>44.992040568316128</c:v>
                </c:pt>
                <c:pt idx="1323">
                  <c:v>45.037252556351952</c:v>
                </c:pt>
                <c:pt idx="1324">
                  <c:v>45.082475777897137</c:v>
                </c:pt>
                <c:pt idx="1325">
                  <c:v>45.127710227258163</c:v>
                </c:pt>
                <c:pt idx="1326">
                  <c:v>45.172955898749073</c:v>
                </c:pt>
                <c:pt idx="1327">
                  <c:v>45.218212786690607</c:v>
                </c:pt>
                <c:pt idx="1328">
                  <c:v>45.263480885410907</c:v>
                </c:pt>
                <c:pt idx="1329">
                  <c:v>45.308760189245369</c:v>
                </c:pt>
                <c:pt idx="1330">
                  <c:v>45.35405069253639</c:v>
                </c:pt>
                <c:pt idx="1331">
                  <c:v>45.39935238963335</c:v>
                </c:pt>
                <c:pt idx="1332">
                  <c:v>45.444665274892692</c:v>
                </c:pt>
                <c:pt idx="1333">
                  <c:v>45.489989342678513</c:v>
                </c:pt>
                <c:pt idx="1334">
                  <c:v>45.535324587361032</c:v>
                </c:pt>
                <c:pt idx="1335">
                  <c:v>45.580671003318287</c:v>
                </c:pt>
                <c:pt idx="1336">
                  <c:v>45.626028584935213</c:v>
                </c:pt>
                <c:pt idx="1337">
                  <c:v>45.671397326603397</c:v>
                </c:pt>
                <c:pt idx="1338">
                  <c:v>45.71677722272188</c:v>
                </c:pt>
                <c:pt idx="1339">
                  <c:v>45.76216826769614</c:v>
                </c:pt>
                <c:pt idx="1340">
                  <c:v>45.807570455939462</c:v>
                </c:pt>
                <c:pt idx="1341">
                  <c:v>45.852983781871458</c:v>
                </c:pt>
                <c:pt idx="1342">
                  <c:v>45.898408239918652</c:v>
                </c:pt>
                <c:pt idx="1343">
                  <c:v>45.943843824515007</c:v>
                </c:pt>
                <c:pt idx="1344">
                  <c:v>45.98929053010098</c:v>
                </c:pt>
                <c:pt idx="1345">
                  <c:v>46.034748351124072</c:v>
                </c:pt>
                <c:pt idx="1346">
                  <c:v>46.080217282038717</c:v>
                </c:pt>
                <c:pt idx="1347">
                  <c:v>46.125697317306283</c:v>
                </c:pt>
                <c:pt idx="1348">
                  <c:v>46.171188451394777</c:v>
                </c:pt>
                <c:pt idx="1349">
                  <c:v>46.216690678779372</c:v>
                </c:pt>
                <c:pt idx="1350">
                  <c:v>46.262203993941881</c:v>
                </c:pt>
                <c:pt idx="1351">
                  <c:v>46.30772839137088</c:v>
                </c:pt>
                <c:pt idx="1352">
                  <c:v>46.353263865562042</c:v>
                </c:pt>
                <c:pt idx="1353">
                  <c:v>46.398810411017621</c:v>
                </c:pt>
                <c:pt idx="1354">
                  <c:v>46.444368022246501</c:v>
                </c:pt>
                <c:pt idx="1355">
                  <c:v>46.489936693764882</c:v>
                </c:pt>
                <c:pt idx="1356">
                  <c:v>46.535516420095369</c:v>
                </c:pt>
                <c:pt idx="1357">
                  <c:v>46.581107195767018</c:v>
                </c:pt>
                <c:pt idx="1358">
                  <c:v>46.626709015316401</c:v>
                </c:pt>
                <c:pt idx="1359">
                  <c:v>46.672321873285973</c:v>
                </c:pt>
                <c:pt idx="1360">
                  <c:v>46.717945764225533</c:v>
                </c:pt>
                <c:pt idx="1361">
                  <c:v>46.763580682691227</c:v>
                </c:pt>
                <c:pt idx="1362">
                  <c:v>46.809226623245969</c:v>
                </c:pt>
                <c:pt idx="1363">
                  <c:v>46.854883580459443</c:v>
                </c:pt>
                <c:pt idx="1364">
                  <c:v>46.900551548907721</c:v>
                </c:pt>
                <c:pt idx="1365">
                  <c:v>46.94623052317403</c:v>
                </c:pt>
                <c:pt idx="1366">
                  <c:v>46.991920497847538</c:v>
                </c:pt>
                <c:pt idx="1367">
                  <c:v>47.037621467524573</c:v>
                </c:pt>
                <c:pt idx="1368">
                  <c:v>47.083333426807989</c:v>
                </c:pt>
                <c:pt idx="1369">
                  <c:v>47.129056370306778</c:v>
                </c:pt>
                <c:pt idx="1370">
                  <c:v>47.174790292637397</c:v>
                </c:pt>
                <c:pt idx="1371">
                  <c:v>47.220535188421842</c:v>
                </c:pt>
                <c:pt idx="1372">
                  <c:v>47.266291052289432</c:v>
                </c:pt>
                <c:pt idx="1373">
                  <c:v>47.312057878875613</c:v>
                </c:pt>
                <c:pt idx="1374">
                  <c:v>47.357835662822602</c:v>
                </c:pt>
                <c:pt idx="1375">
                  <c:v>47.403624398779023</c:v>
                </c:pt>
                <c:pt idx="1376">
                  <c:v>47.449424081399968</c:v>
                </c:pt>
                <c:pt idx="1377">
                  <c:v>47.495234705346988</c:v>
                </c:pt>
                <c:pt idx="1378">
                  <c:v>47.541056265288233</c:v>
                </c:pt>
                <c:pt idx="1379">
                  <c:v>47.586888755898343</c:v>
                </c:pt>
                <c:pt idx="1380">
                  <c:v>47.632732171858301</c:v>
                </c:pt>
                <c:pt idx="1381">
                  <c:v>47.678586507855456</c:v>
                </c:pt>
                <c:pt idx="1382">
                  <c:v>47.724451758583761</c:v>
                </c:pt>
                <c:pt idx="1383">
                  <c:v>47.770327918743611</c:v>
                </c:pt>
                <c:pt idx="1384">
                  <c:v>47.816214983041398</c:v>
                </c:pt>
                <c:pt idx="1385">
                  <c:v>47.862112946190649</c:v>
                </c:pt>
                <c:pt idx="1386">
                  <c:v>47.90802180291044</c:v>
                </c:pt>
                <c:pt idx="1387">
                  <c:v>47.953941547926952</c:v>
                </c:pt>
                <c:pt idx="1388">
                  <c:v>47.99987217597203</c:v>
                </c:pt>
                <c:pt idx="1389">
                  <c:v>48.045813681784402</c:v>
                </c:pt>
                <c:pt idx="1390">
                  <c:v>48.091766060108839</c:v>
                </c:pt>
                <c:pt idx="1391">
                  <c:v>48.137729305696617</c:v>
                </c:pt>
                <c:pt idx="1392">
                  <c:v>48.183703413305167</c:v>
                </c:pt>
                <c:pt idx="1393">
                  <c:v>48.229688377698167</c:v>
                </c:pt>
                <c:pt idx="1394">
                  <c:v>48.27568419364588</c:v>
                </c:pt>
                <c:pt idx="1395">
                  <c:v>48.321690855924331</c:v>
                </c:pt>
                <c:pt idx="1396">
                  <c:v>48.367708359316403</c:v>
                </c:pt>
                <c:pt idx="1397">
                  <c:v>48.413736698610563</c:v>
                </c:pt>
                <c:pt idx="1398">
                  <c:v>48.459775868602293</c:v>
                </c:pt>
                <c:pt idx="1399">
                  <c:v>48.505825864092522</c:v>
                </c:pt>
                <c:pt idx="1400">
                  <c:v>48.551886679888803</c:v>
                </c:pt>
                <c:pt idx="1401">
                  <c:v>48.597958310804898</c:v>
                </c:pt>
                <c:pt idx="1402">
                  <c:v>48.644040751660718</c:v>
                </c:pt>
                <c:pt idx="1403">
                  <c:v>48.690133997282061</c:v>
                </c:pt>
                <c:pt idx="1404">
                  <c:v>48.736238042501462</c:v>
                </c:pt>
                <c:pt idx="1405">
                  <c:v>48.7823528821569</c:v>
                </c:pt>
                <c:pt idx="1406">
                  <c:v>48.828478511093081</c:v>
                </c:pt>
                <c:pt idx="1407">
                  <c:v>48.874614924160682</c:v>
                </c:pt>
                <c:pt idx="1408">
                  <c:v>48.920762116216267</c:v>
                </c:pt>
                <c:pt idx="1409">
                  <c:v>48.966920082122712</c:v>
                </c:pt>
                <c:pt idx="1410">
                  <c:v>49.01308881674904</c:v>
                </c:pt>
                <c:pt idx="1411">
                  <c:v>49.059268314970119</c:v>
                </c:pt>
                <c:pt idx="1412">
                  <c:v>49.1054585716671</c:v>
                </c:pt>
                <c:pt idx="1413">
                  <c:v>49.151659581727117</c:v>
                </c:pt>
                <c:pt idx="1414">
                  <c:v>49.197871340043172</c:v>
                </c:pt>
                <c:pt idx="1415">
                  <c:v>49.244093841514733</c:v>
                </c:pt>
                <c:pt idx="1416">
                  <c:v>49.290327081046968</c:v>
                </c:pt>
                <c:pt idx="1417">
                  <c:v>49.336571053550912</c:v>
                </c:pt>
                <c:pt idx="1418">
                  <c:v>49.382825753944047</c:v>
                </c:pt>
                <c:pt idx="1419">
                  <c:v>49.429091177149537</c:v>
                </c:pt>
                <c:pt idx="1420">
                  <c:v>49.475367318096552</c:v>
                </c:pt>
                <c:pt idx="1421">
                  <c:v>49.521654171720407</c:v>
                </c:pt>
                <c:pt idx="1422">
                  <c:v>49.56795173296193</c:v>
                </c:pt>
                <c:pt idx="1423">
                  <c:v>49.614259996768453</c:v>
                </c:pt>
                <c:pt idx="1424">
                  <c:v>49.660578958093012</c:v>
                </c:pt>
                <c:pt idx="1425">
                  <c:v>49.706908611894299</c:v>
                </c:pt>
                <c:pt idx="1426">
                  <c:v>49.753248953137408</c:v>
                </c:pt>
                <c:pt idx="1427">
                  <c:v>49.799599976792898</c:v>
                </c:pt>
                <c:pt idx="1428">
                  <c:v>49.845961677837558</c:v>
                </c:pt>
                <c:pt idx="1429">
                  <c:v>49.892334051253648</c:v>
                </c:pt>
                <c:pt idx="1430">
                  <c:v>49.938717092029933</c:v>
                </c:pt>
                <c:pt idx="1431">
                  <c:v>49.985110795160253</c:v>
                </c:pt>
                <c:pt idx="1432">
                  <c:v>50.031515155644797</c:v>
                </c:pt>
                <c:pt idx="1433">
                  <c:v>50.077930168489623</c:v>
                </c:pt>
                <c:pt idx="1434">
                  <c:v>50.124355828706278</c:v>
                </c:pt>
                <c:pt idx="1435">
                  <c:v>50.170792131312432</c:v>
                </c:pt>
                <c:pt idx="1436">
                  <c:v>50.217239071331313</c:v>
                </c:pt>
                <c:pt idx="1437">
                  <c:v>50.263696643792187</c:v>
                </c:pt>
                <c:pt idx="1438">
                  <c:v>50.310164843729858</c:v>
                </c:pt>
                <c:pt idx="1439">
                  <c:v>50.356643666185029</c:v>
                </c:pt>
                <c:pt idx="1440">
                  <c:v>50.403133106204081</c:v>
                </c:pt>
                <c:pt idx="1441">
                  <c:v>50.449633158839461</c:v>
                </c:pt>
                <c:pt idx="1442">
                  <c:v>50.49614381914872</c:v>
                </c:pt>
                <c:pt idx="1443">
                  <c:v>50.542665082195768</c:v>
                </c:pt>
                <c:pt idx="1444">
                  <c:v>50.589196943049863</c:v>
                </c:pt>
                <c:pt idx="1445">
                  <c:v>50.635739396786271</c:v>
                </c:pt>
                <c:pt idx="1446">
                  <c:v>50.682292438485462</c:v>
                </c:pt>
                <c:pt idx="1447">
                  <c:v>50.728856063233977</c:v>
                </c:pt>
                <c:pt idx="1448">
                  <c:v>50.775430266124097</c:v>
                </c:pt>
                <c:pt idx="1449">
                  <c:v>50.822015042253511</c:v>
                </c:pt>
                <c:pt idx="1450">
                  <c:v>50.868610386725521</c:v>
                </c:pt>
                <c:pt idx="1451">
                  <c:v>50.915216294649483</c:v>
                </c:pt>
                <c:pt idx="1452">
                  <c:v>50.961832761139867</c:v>
                </c:pt>
                <c:pt idx="1453">
                  <c:v>51.008459781317107</c:v>
                </c:pt>
                <c:pt idx="1454">
                  <c:v>51.055097350307143</c:v>
                </c:pt>
                <c:pt idx="1455">
                  <c:v>51.101745463241507</c:v>
                </c:pt>
                <c:pt idx="1456">
                  <c:v>51.148404115257492</c:v>
                </c:pt>
                <c:pt idx="1457">
                  <c:v>51.195073301497509</c:v>
                </c:pt>
                <c:pt idx="1458">
                  <c:v>51.24175301711017</c:v>
                </c:pt>
                <c:pt idx="1459">
                  <c:v>51.288443257249128</c:v>
                </c:pt>
                <c:pt idx="1460">
                  <c:v>51.335144017073631</c:v>
                </c:pt>
                <c:pt idx="1461">
                  <c:v>51.381855291749069</c:v>
                </c:pt>
                <c:pt idx="1462">
                  <c:v>51.428577076445499</c:v>
                </c:pt>
                <c:pt idx="1463">
                  <c:v>51.475309366339111</c:v>
                </c:pt>
                <c:pt idx="1464">
                  <c:v>51.522052156611331</c:v>
                </c:pt>
                <c:pt idx="1465">
                  <c:v>51.568805442449161</c:v>
                </c:pt>
                <c:pt idx="1466">
                  <c:v>51.615569219045199</c:v>
                </c:pt>
                <c:pt idx="1467">
                  <c:v>51.662343481597262</c:v>
                </c:pt>
                <c:pt idx="1468">
                  <c:v>51.709128225308717</c:v>
                </c:pt>
                <c:pt idx="1469">
                  <c:v>51.75592344538849</c:v>
                </c:pt>
                <c:pt idx="1470">
                  <c:v>51.802729137051202</c:v>
                </c:pt>
                <c:pt idx="1471">
                  <c:v>51.849545295516258</c:v>
                </c:pt>
                <c:pt idx="1472">
                  <c:v>51.89637191600913</c:v>
                </c:pt>
                <c:pt idx="1473">
                  <c:v>51.943208993760337</c:v>
                </c:pt>
                <c:pt idx="1474">
                  <c:v>51.990056524006</c:v>
                </c:pt>
                <c:pt idx="1475">
                  <c:v>52.036914501987333</c:v>
                </c:pt>
                <c:pt idx="1476">
                  <c:v>52.083782922951372</c:v>
                </c:pt>
                <c:pt idx="1477">
                  <c:v>52.130661782150398</c:v>
                </c:pt>
                <c:pt idx="1478">
                  <c:v>52.177551074841702</c:v>
                </c:pt>
                <c:pt idx="1479">
                  <c:v>52.224450796288522</c:v>
                </c:pt>
                <c:pt idx="1480">
                  <c:v>52.271360941758971</c:v>
                </c:pt>
                <c:pt idx="1481">
                  <c:v>52.318281506526667</c:v>
                </c:pt>
                <c:pt idx="1482">
                  <c:v>52.365212485870842</c:v>
                </c:pt>
                <c:pt idx="1483">
                  <c:v>52.41215387507534</c:v>
                </c:pt>
                <c:pt idx="1484">
                  <c:v>52.459105669430159</c:v>
                </c:pt>
                <c:pt idx="1485">
                  <c:v>52.506067864229998</c:v>
                </c:pt>
                <c:pt idx="1486">
                  <c:v>52.553040454775278</c:v>
                </c:pt>
                <c:pt idx="1487">
                  <c:v>52.600023436371231</c:v>
                </c:pt>
                <c:pt idx="1488">
                  <c:v>52.647016804328658</c:v>
                </c:pt>
                <c:pt idx="1489">
                  <c:v>52.694020553963703</c:v>
                </c:pt>
                <c:pt idx="1490">
                  <c:v>52.741034680597529</c:v>
                </c:pt>
                <c:pt idx="1491">
                  <c:v>52.788059179556832</c:v>
                </c:pt>
                <c:pt idx="1492">
                  <c:v>52.835094046173182</c:v>
                </c:pt>
                <c:pt idx="1493">
                  <c:v>52.882139275783672</c:v>
                </c:pt>
                <c:pt idx="1494">
                  <c:v>52.929194863730523</c:v>
                </c:pt>
                <c:pt idx="1495">
                  <c:v>52.9762608053611</c:v>
                </c:pt>
                <c:pt idx="1496">
                  <c:v>53.02333709602798</c:v>
                </c:pt>
                <c:pt idx="1497">
                  <c:v>53.070423731089043</c:v>
                </c:pt>
                <c:pt idx="1498">
                  <c:v>53.117520705907332</c:v>
                </c:pt>
                <c:pt idx="1499">
                  <c:v>53.164628015850958</c:v>
                </c:pt>
                <c:pt idx="1500">
                  <c:v>53.211745656293147</c:v>
                </c:pt>
                <c:pt idx="1501">
                  <c:v>53.258873622612697</c:v>
                </c:pt>
                <c:pt idx="1502">
                  <c:v>53.3060119101929</c:v>
                </c:pt>
                <c:pt idx="1503">
                  <c:v>53.353160514422527</c:v>
                </c:pt>
                <c:pt idx="1504">
                  <c:v>53.40031943069571</c:v>
                </c:pt>
                <c:pt idx="1505">
                  <c:v>53.447488654411167</c:v>
                </c:pt>
                <c:pt idx="1506">
                  <c:v>53.494668180973321</c:v>
                </c:pt>
                <c:pt idx="1507">
                  <c:v>53.541858005790957</c:v>
                </c:pt>
                <c:pt idx="1508">
                  <c:v>53.589058124278772</c:v>
                </c:pt>
                <c:pt idx="1509">
                  <c:v>53.636268531855983</c:v>
                </c:pt>
                <c:pt idx="1510">
                  <c:v>53.683489223946999</c:v>
                </c:pt>
                <c:pt idx="1511">
                  <c:v>53.730720195981533</c:v>
                </c:pt>
                <c:pt idx="1512">
                  <c:v>53.777961443393941</c:v>
                </c:pt>
                <c:pt idx="1513">
                  <c:v>53.825212961623869</c:v>
                </c:pt>
                <c:pt idx="1514">
                  <c:v>53.872474746115998</c:v>
                </c:pt>
                <c:pt idx="1515">
                  <c:v>53.919746792320041</c:v>
                </c:pt>
                <c:pt idx="1516">
                  <c:v>53.967029095690663</c:v>
                </c:pt>
                <c:pt idx="1517">
                  <c:v>54.014321651687581</c:v>
                </c:pt>
                <c:pt idx="1518">
                  <c:v>54.061624455775458</c:v>
                </c:pt>
                <c:pt idx="1519">
                  <c:v>54.108937503424009</c:v>
                </c:pt>
                <c:pt idx="1520">
                  <c:v>54.156260790108</c:v>
                </c:pt>
                <c:pt idx="1521">
                  <c:v>54.203594311306993</c:v>
                </c:pt>
                <c:pt idx="1522">
                  <c:v>54.250938062505682</c:v>
                </c:pt>
                <c:pt idx="1523">
                  <c:v>54.298292039193477</c:v>
                </c:pt>
                <c:pt idx="1524">
                  <c:v>54.345656236864983</c:v>
                </c:pt>
                <c:pt idx="1525">
                  <c:v>54.393030651019799</c:v>
                </c:pt>
                <c:pt idx="1526">
                  <c:v>54.440415277162217</c:v>
                </c:pt>
                <c:pt idx="1527">
                  <c:v>54.487810110801611</c:v>
                </c:pt>
                <c:pt idx="1528">
                  <c:v>54.535215147452099</c:v>
                </c:pt>
                <c:pt idx="1529">
                  <c:v>54.582630382632857</c:v>
                </c:pt>
                <c:pt idx="1530">
                  <c:v>54.630055811868012</c:v>
                </c:pt>
                <c:pt idx="1531">
                  <c:v>54.677491430686352</c:v>
                </c:pt>
                <c:pt idx="1532">
                  <c:v>54.724937234621812</c:v>
                </c:pt>
                <c:pt idx="1533">
                  <c:v>54.772393219212887</c:v>
                </c:pt>
                <c:pt idx="1534">
                  <c:v>54.819859380003273</c:v>
                </c:pt>
                <c:pt idx="1535">
                  <c:v>54.867335712541383</c:v>
                </c:pt>
                <c:pt idx="1536">
                  <c:v>54.914822212380273</c:v>
                </c:pt>
                <c:pt idx="1537">
                  <c:v>54.96231887507826</c:v>
                </c:pt>
                <c:pt idx="1538">
                  <c:v>55.009825696198007</c:v>
                </c:pt>
                <c:pt idx="1539">
                  <c:v>55.057342671307403</c:v>
                </c:pt>
                <c:pt idx="1540">
                  <c:v>55.104869795978658</c:v>
                </c:pt>
                <c:pt idx="1541">
                  <c:v>55.152407065789539</c:v>
                </c:pt>
                <c:pt idx="1542">
                  <c:v>55.199954476322041</c:v>
                </c:pt>
                <c:pt idx="1543">
                  <c:v>55.247512023163011</c:v>
                </c:pt>
                <c:pt idx="1544">
                  <c:v>55.2950797019041</c:v>
                </c:pt>
                <c:pt idx="1545">
                  <c:v>55.342657508141997</c:v>
                </c:pt>
                <c:pt idx="1546">
                  <c:v>55.39024543747761</c:v>
                </c:pt>
                <c:pt idx="1547">
                  <c:v>55.437843485517107</c:v>
                </c:pt>
                <c:pt idx="1548">
                  <c:v>55.485451647871272</c:v>
                </c:pt>
                <c:pt idx="1549">
                  <c:v>55.533069920155398</c:v>
                </c:pt>
                <c:pt idx="1550">
                  <c:v>55.580698297989827</c:v>
                </c:pt>
                <c:pt idx="1551">
                  <c:v>55.628336776999582</c:v>
                </c:pt>
                <c:pt idx="1552">
                  <c:v>55.67598535281406</c:v>
                </c:pt>
                <c:pt idx="1553">
                  <c:v>55.723644021067493</c:v>
                </c:pt>
                <c:pt idx="1554">
                  <c:v>55.771312777399302</c:v>
                </c:pt>
                <c:pt idx="1555">
                  <c:v>55.818991617453023</c:v>
                </c:pt>
                <c:pt idx="1556">
                  <c:v>55.866680536876977</c:v>
                </c:pt>
                <c:pt idx="1557">
                  <c:v>55.914379531324293</c:v>
                </c:pt>
                <c:pt idx="1558">
                  <c:v>55.962088596452759</c:v>
                </c:pt>
                <c:pt idx="1559">
                  <c:v>56.009807727924652</c:v>
                </c:pt>
                <c:pt idx="1560">
                  <c:v>56.057536921407333</c:v>
                </c:pt>
                <c:pt idx="1561">
                  <c:v>56.105276172571941</c:v>
                </c:pt>
                <c:pt idx="1562">
                  <c:v>56.153025477095397</c:v>
                </c:pt>
                <c:pt idx="1563">
                  <c:v>56.200784830658108</c:v>
                </c:pt>
                <c:pt idx="1564">
                  <c:v>56.248554228946077</c:v>
                </c:pt>
                <c:pt idx="1565">
                  <c:v>56.296333667649179</c:v>
                </c:pt>
                <c:pt idx="1566">
                  <c:v>56.344123142462337</c:v>
                </c:pt>
                <c:pt idx="1567">
                  <c:v>56.391922649084862</c:v>
                </c:pt>
                <c:pt idx="1568">
                  <c:v>56.43973218322067</c:v>
                </c:pt>
                <c:pt idx="1569">
                  <c:v>56.487551740578432</c:v>
                </c:pt>
                <c:pt idx="1570">
                  <c:v>56.535381316871032</c:v>
                </c:pt>
                <c:pt idx="1571">
                  <c:v>56.583220907816347</c:v>
                </c:pt>
                <c:pt idx="1572">
                  <c:v>56.6310705091364</c:v>
                </c:pt>
                <c:pt idx="1573">
                  <c:v>56.678930116558</c:v>
                </c:pt>
                <c:pt idx="1574">
                  <c:v>56.726799725812612</c:v>
                </c:pt>
                <c:pt idx="1575">
                  <c:v>56.774679332635898</c:v>
                </c:pt>
                <c:pt idx="1576">
                  <c:v>56.822568932768199</c:v>
                </c:pt>
                <c:pt idx="1577">
                  <c:v>56.87046852195455</c:v>
                </c:pt>
                <c:pt idx="1578">
                  <c:v>56.918378095944213</c:v>
                </c:pt>
                <c:pt idx="1579">
                  <c:v>56.966297650490922</c:v>
                </c:pt>
                <c:pt idx="1580">
                  <c:v>57.014227181353277</c:v>
                </c:pt>
                <c:pt idx="1581">
                  <c:v>57.062166684294297</c:v>
                </c:pt>
                <c:pt idx="1582">
                  <c:v>57.110116155080888</c:v>
                </c:pt>
                <c:pt idx="1583">
                  <c:v>57.158075589485101</c:v>
                </c:pt>
                <c:pt idx="1584">
                  <c:v>57.206044983283213</c:v>
                </c:pt>
                <c:pt idx="1585">
                  <c:v>57.254024332255852</c:v>
                </c:pt>
                <c:pt idx="1586">
                  <c:v>57.302013632188299</c:v>
                </c:pt>
                <c:pt idx="1587">
                  <c:v>57.350012878870032</c:v>
                </c:pt>
                <c:pt idx="1588">
                  <c:v>57.398022068095251</c:v>
                </c:pt>
                <c:pt idx="1589">
                  <c:v>57.446041195662382</c:v>
                </c:pt>
                <c:pt idx="1590">
                  <c:v>57.494070257374347</c:v>
                </c:pt>
                <c:pt idx="1591">
                  <c:v>57.542109249038297</c:v>
                </c:pt>
                <c:pt idx="1592">
                  <c:v>57.590158166466061</c:v>
                </c:pt>
                <c:pt idx="1593">
                  <c:v>57.638217005473763</c:v>
                </c:pt>
                <c:pt idx="1594">
                  <c:v>57.686285761881827</c:v>
                </c:pt>
                <c:pt idx="1595">
                  <c:v>57.734364431515033</c:v>
                </c:pt>
                <c:pt idx="1596">
                  <c:v>57.782453010202843</c:v>
                </c:pt>
                <c:pt idx="1597">
                  <c:v>57.830551493778621</c:v>
                </c:pt>
                <c:pt idx="1598">
                  <c:v>57.878659878080661</c:v>
                </c:pt>
                <c:pt idx="1599">
                  <c:v>57.926778158950832</c:v>
                </c:pt>
                <c:pt idx="1600">
                  <c:v>57.974906332236223</c:v>
                </c:pt>
                <c:pt idx="1601">
                  <c:v>58.023044393787558</c:v>
                </c:pt>
                <c:pt idx="1602">
                  <c:v>58.071192339460382</c:v>
                </c:pt>
                <c:pt idx="1603">
                  <c:v>58.119350165114263</c:v>
                </c:pt>
                <c:pt idx="1604">
                  <c:v>58.167517866613053</c:v>
                </c:pt>
                <c:pt idx="1605">
                  <c:v>58.215695439825133</c:v>
                </c:pt>
                <c:pt idx="1606">
                  <c:v>58.263882880623157</c:v>
                </c:pt>
                <c:pt idx="1607">
                  <c:v>58.312080184883797</c:v>
                </c:pt>
                <c:pt idx="1608">
                  <c:v>58.36028734848832</c:v>
                </c:pt>
                <c:pt idx="1609">
                  <c:v>58.408504367322429</c:v>
                </c:pt>
                <c:pt idx="1610">
                  <c:v>58.456731237275363</c:v>
                </c:pt>
                <c:pt idx="1611">
                  <c:v>58.504967954241437</c:v>
                </c:pt>
                <c:pt idx="1612">
                  <c:v>58.553214514118658</c:v>
                </c:pt>
                <c:pt idx="1613">
                  <c:v>58.601470912809752</c:v>
                </c:pt>
                <c:pt idx="1614">
                  <c:v>58.649737146221298</c:v>
                </c:pt>
                <c:pt idx="1615">
                  <c:v>58.6980132102643</c:v>
                </c:pt>
                <c:pt idx="1616">
                  <c:v>58.746299100853811</c:v>
                </c:pt>
                <c:pt idx="1617">
                  <c:v>58.794594813909697</c:v>
                </c:pt>
                <c:pt idx="1618">
                  <c:v>58.842900345355233</c:v>
                </c:pt>
                <c:pt idx="1619">
                  <c:v>58.891215691118177</c:v>
                </c:pt>
                <c:pt idx="1620">
                  <c:v>58.939540847130843</c:v>
                </c:pt>
                <c:pt idx="1621">
                  <c:v>58.987875809329417</c:v>
                </c:pt>
                <c:pt idx="1622">
                  <c:v>59.036220573654369</c:v>
                </c:pt>
                <c:pt idx="1623">
                  <c:v>59.084575136050262</c:v>
                </c:pt>
                <c:pt idx="1624">
                  <c:v>59.132939492465731</c:v>
                </c:pt>
                <c:pt idx="1625">
                  <c:v>59.181313638854022</c:v>
                </c:pt>
                <c:pt idx="1626">
                  <c:v>59.229697571172053</c:v>
                </c:pt>
                <c:pt idx="1627">
                  <c:v>59.278091285381407</c:v>
                </c:pt>
                <c:pt idx="1628">
                  <c:v>59.326494777447017</c:v>
                </c:pt>
                <c:pt idx="1629">
                  <c:v>59.374908043338898</c:v>
                </c:pt>
                <c:pt idx="1630">
                  <c:v>59.423331079030497</c:v>
                </c:pt>
                <c:pt idx="1631">
                  <c:v>59.471763880499651</c:v>
                </c:pt>
                <c:pt idx="1632">
                  <c:v>59.520206443728497</c:v>
                </c:pt>
                <c:pt idx="1633">
                  <c:v>59.568658764702811</c:v>
                </c:pt>
                <c:pt idx="1634">
                  <c:v>59.617120839413083</c:v>
                </c:pt>
                <c:pt idx="1635">
                  <c:v>59.665592663853431</c:v>
                </c:pt>
                <c:pt idx="1636">
                  <c:v>59.71407423402205</c:v>
                </c:pt>
                <c:pt idx="1637">
                  <c:v>59.762565545921603</c:v>
                </c:pt>
                <c:pt idx="1638">
                  <c:v>59.811066595558707</c:v>
                </c:pt>
                <c:pt idx="1639">
                  <c:v>59.859577378943698</c:v>
                </c:pt>
                <c:pt idx="1640">
                  <c:v>59.908097892091376</c:v>
                </c:pt>
                <c:pt idx="1641">
                  <c:v>59.956628131020523</c:v>
                </c:pt>
                <c:pt idx="1642">
                  <c:v>60.005168091753873</c:v>
                </c:pt>
                <c:pt idx="1643">
                  <c:v>60.053717770318201</c:v>
                </c:pt>
                <c:pt idx="1644">
                  <c:v>60.102277162744507</c:v>
                </c:pt>
                <c:pt idx="1645">
                  <c:v>60.150846265067543</c:v>
                </c:pt>
                <c:pt idx="1646">
                  <c:v>60.199425073326353</c:v>
                </c:pt>
                <c:pt idx="1647">
                  <c:v>60.24801358356391</c:v>
                </c:pt>
                <c:pt idx="1648">
                  <c:v>60.296611791827097</c:v>
                </c:pt>
                <c:pt idx="1649">
                  <c:v>60.345219694166893</c:v>
                </c:pt>
                <c:pt idx="1650">
                  <c:v>60.393837286638373</c:v>
                </c:pt>
                <c:pt idx="1651">
                  <c:v>60.442464565300327</c:v>
                </c:pt>
                <c:pt idx="1652">
                  <c:v>60.491101526216077</c:v>
                </c:pt>
                <c:pt idx="1653">
                  <c:v>60.53974816545206</c:v>
                </c:pt>
                <c:pt idx="1654">
                  <c:v>60.588404479079642</c:v>
                </c:pt>
                <c:pt idx="1655">
                  <c:v>60.637070463173352</c:v>
                </c:pt>
                <c:pt idx="1656">
                  <c:v>60.68574611381235</c:v>
                </c:pt>
                <c:pt idx="1657">
                  <c:v>60.734431427079471</c:v>
                </c:pt>
                <c:pt idx="1658">
                  <c:v>60.783126399061167</c:v>
                </c:pt>
                <c:pt idx="1659">
                  <c:v>60.831831025848253</c:v>
                </c:pt>
                <c:pt idx="1660">
                  <c:v>60.88054530353542</c:v>
                </c:pt>
                <c:pt idx="1661">
                  <c:v>60.929269228221202</c:v>
                </c:pt>
                <c:pt idx="1662">
                  <c:v>60.978002796008042</c:v>
                </c:pt>
                <c:pt idx="1663">
                  <c:v>61.026746003002593</c:v>
                </c:pt>
                <c:pt idx="1664">
                  <c:v>61.075498845314968</c:v>
                </c:pt>
                <c:pt idx="1665">
                  <c:v>61.124261319059272</c:v>
                </c:pt>
                <c:pt idx="1666">
                  <c:v>61.173033420353953</c:v>
                </c:pt>
                <c:pt idx="1667">
                  <c:v>61.221815145320782</c:v>
                </c:pt>
                <c:pt idx="1668">
                  <c:v>61.270606490085797</c:v>
                </c:pt>
                <c:pt idx="1669">
                  <c:v>61.31940745077884</c:v>
                </c:pt>
                <c:pt idx="1670">
                  <c:v>61.368218023533423</c:v>
                </c:pt>
                <c:pt idx="1671">
                  <c:v>61.417038204487113</c:v>
                </c:pt>
                <c:pt idx="1672">
                  <c:v>61.465867989781238</c:v>
                </c:pt>
                <c:pt idx="1673">
                  <c:v>61.514707375561308</c:v>
                </c:pt>
                <c:pt idx="1674">
                  <c:v>61.563556357976182</c:v>
                </c:pt>
                <c:pt idx="1675">
                  <c:v>61.612414933178997</c:v>
                </c:pt>
                <c:pt idx="1676">
                  <c:v>61.661283097326219</c:v>
                </c:pt>
                <c:pt idx="1677">
                  <c:v>61.710160846578852</c:v>
                </c:pt>
                <c:pt idx="1678">
                  <c:v>61.759048177101029</c:v>
                </c:pt>
                <c:pt idx="1679">
                  <c:v>61.807945085061277</c:v>
                </c:pt>
                <c:pt idx="1680">
                  <c:v>61.856851566631477</c:v>
                </c:pt>
                <c:pt idx="1681">
                  <c:v>61.905767617987337</c:v>
                </c:pt>
                <c:pt idx="1682">
                  <c:v>61.954693235308888</c:v>
                </c:pt>
                <c:pt idx="1683">
                  <c:v>62.003628414779563</c:v>
                </c:pt>
                <c:pt idx="1684">
                  <c:v>62.052573152586348</c:v>
                </c:pt>
                <c:pt idx="1685">
                  <c:v>62.101527444920627</c:v>
                </c:pt>
                <c:pt idx="1686">
                  <c:v>62.150491287977047</c:v>
                </c:pt>
                <c:pt idx="1687">
                  <c:v>62.199464677954133</c:v>
                </c:pt>
                <c:pt idx="1688">
                  <c:v>62.248447611054303</c:v>
                </c:pt>
                <c:pt idx="1689">
                  <c:v>62.297440083483743</c:v>
                </c:pt>
                <c:pt idx="1690">
                  <c:v>62.346442091452353</c:v>
                </c:pt>
                <c:pt idx="1691">
                  <c:v>62.395453631173631</c:v>
                </c:pt>
                <c:pt idx="1692">
                  <c:v>62.444474698864973</c:v>
                </c:pt>
                <c:pt idx="1693">
                  <c:v>62.493505290747429</c:v>
                </c:pt>
                <c:pt idx="1694">
                  <c:v>62.542545403046049</c:v>
                </c:pt>
                <c:pt idx="1695">
                  <c:v>62.591595031989172</c:v>
                </c:pt>
                <c:pt idx="1696">
                  <c:v>62.640654173809047</c:v>
                </c:pt>
                <c:pt idx="1697">
                  <c:v>62.689722824741843</c:v>
                </c:pt>
                <c:pt idx="1698">
                  <c:v>62.738800981026927</c:v>
                </c:pt>
                <c:pt idx="1699">
                  <c:v>62.7878886389081</c:v>
                </c:pt>
                <c:pt idx="1700">
                  <c:v>62.836985794632099</c:v>
                </c:pt>
                <c:pt idx="1701">
                  <c:v>62.886092444449737</c:v>
                </c:pt>
                <c:pt idx="1702">
                  <c:v>62.935208584615523</c:v>
                </c:pt>
                <c:pt idx="1703">
                  <c:v>62.984334211387747</c:v>
                </c:pt>
                <c:pt idx="1704">
                  <c:v>63.033469321027951</c:v>
                </c:pt>
                <c:pt idx="1705">
                  <c:v>63.082613909801829</c:v>
                </c:pt>
                <c:pt idx="1706">
                  <c:v>63.131767973978363</c:v>
                </c:pt>
                <c:pt idx="1707">
                  <c:v>63.180931509830167</c:v>
                </c:pt>
                <c:pt idx="1708">
                  <c:v>63.230104513634153</c:v>
                </c:pt>
                <c:pt idx="1709">
                  <c:v>63.279286981669877</c:v>
                </c:pt>
                <c:pt idx="1710">
                  <c:v>63.3284789102213</c:v>
                </c:pt>
                <c:pt idx="1711">
                  <c:v>63.377680295575658</c:v>
                </c:pt>
                <c:pt idx="1712">
                  <c:v>63.426891134024231</c:v>
                </c:pt>
                <c:pt idx="1713">
                  <c:v>63.47611142186107</c:v>
                </c:pt>
                <c:pt idx="1714">
                  <c:v>63.52534115538473</c:v>
                </c:pt>
                <c:pt idx="1715">
                  <c:v>63.574580330896993</c:v>
                </c:pt>
                <c:pt idx="1716">
                  <c:v>63.623828944703241</c:v>
                </c:pt>
                <c:pt idx="1717">
                  <c:v>63.673086993112243</c:v>
                </c:pt>
                <c:pt idx="1718">
                  <c:v>63.722354472437061</c:v>
                </c:pt>
                <c:pt idx="1719">
                  <c:v>63.771631378993447</c:v>
                </c:pt>
                <c:pt idx="1720">
                  <c:v>63.820917709101288</c:v>
                </c:pt>
                <c:pt idx="1721">
                  <c:v>63.870213459084177</c:v>
                </c:pt>
                <c:pt idx="1722">
                  <c:v>63.919518625268822</c:v>
                </c:pt>
                <c:pt idx="1723">
                  <c:v>63.968833203985682</c:v>
                </c:pt>
                <c:pt idx="1724">
                  <c:v>64.018157191568648</c:v>
                </c:pt>
                <c:pt idx="1725">
                  <c:v>64.067490584355554</c:v>
                </c:pt>
                <c:pt idx="1726">
                  <c:v>64.116833378687417</c:v>
                </c:pt>
                <c:pt idx="1727">
                  <c:v>64.16618557090905</c:v>
                </c:pt>
                <c:pt idx="1728">
                  <c:v>64.215547157368462</c:v>
                </c:pt>
                <c:pt idx="1729">
                  <c:v>64.264918134417456</c:v>
                </c:pt>
                <c:pt idx="1730">
                  <c:v>64.314298498411446</c:v>
                </c:pt>
                <c:pt idx="1731">
                  <c:v>64.363688245709071</c:v>
                </c:pt>
                <c:pt idx="1732">
                  <c:v>64.413087372672578</c:v>
                </c:pt>
                <c:pt idx="1733">
                  <c:v>64.462495875668111</c:v>
                </c:pt>
                <c:pt idx="1734">
                  <c:v>64.511913751064625</c:v>
                </c:pt>
                <c:pt idx="1735">
                  <c:v>64.561340995234929</c:v>
                </c:pt>
                <c:pt idx="1736">
                  <c:v>64.610777604555537</c:v>
                </c:pt>
                <c:pt idx="1737">
                  <c:v>64.660223575406107</c:v>
                </c:pt>
                <c:pt idx="1738">
                  <c:v>64.709678904170033</c:v>
                </c:pt>
                <c:pt idx="1739">
                  <c:v>64.759143587234135</c:v>
                </c:pt>
                <c:pt idx="1740">
                  <c:v>64.808617620988329</c:v>
                </c:pt>
                <c:pt idx="1741">
                  <c:v>64.858101001826654</c:v>
                </c:pt>
                <c:pt idx="1742">
                  <c:v>64.907593726146004</c:v>
                </c:pt>
                <c:pt idx="1743">
                  <c:v>64.957095790347097</c:v>
                </c:pt>
                <c:pt idx="1744">
                  <c:v>65.006607190833961</c:v>
                </c:pt>
                <c:pt idx="1745">
                  <c:v>65.056127924014305</c:v>
                </c:pt>
                <c:pt idx="1746">
                  <c:v>65.105657986298809</c:v>
                </c:pt>
                <c:pt idx="1747">
                  <c:v>65.155197374101874</c:v>
                </c:pt>
                <c:pt idx="1748">
                  <c:v>65.2047460838414</c:v>
                </c:pt>
                <c:pt idx="1749">
                  <c:v>65.254304111938623</c:v>
                </c:pt>
                <c:pt idx="1750">
                  <c:v>65.30387145481815</c:v>
                </c:pt>
                <c:pt idx="1751">
                  <c:v>65.353448108908168</c:v>
                </c:pt>
                <c:pt idx="1752">
                  <c:v>65.40303407063989</c:v>
                </c:pt>
                <c:pt idx="1753">
                  <c:v>65.45262933644851</c:v>
                </c:pt>
                <c:pt idx="1754">
                  <c:v>65.502233902772005</c:v>
                </c:pt>
                <c:pt idx="1755">
                  <c:v>65.551847766052219</c:v>
                </c:pt>
                <c:pt idx="1756">
                  <c:v>65.601470922734265</c:v>
                </c:pt>
                <c:pt idx="1757">
                  <c:v>65.651103369266522</c:v>
                </c:pt>
                <c:pt idx="1758">
                  <c:v>65.700745102100768</c:v>
                </c:pt>
                <c:pt idx="1759">
                  <c:v>65.750396117692148</c:v>
                </c:pt>
                <c:pt idx="1760">
                  <c:v>65.800056412499387</c:v>
                </c:pt>
                <c:pt idx="1761">
                  <c:v>65.849725982984211</c:v>
                </c:pt>
                <c:pt idx="1762">
                  <c:v>65.899404825611981</c:v>
                </c:pt>
                <c:pt idx="1763">
                  <c:v>65.949092936851386</c:v>
                </c:pt>
                <c:pt idx="1764">
                  <c:v>65.998790313174254</c:v>
                </c:pt>
                <c:pt idx="1765">
                  <c:v>66.048496951056038</c:v>
                </c:pt>
                <c:pt idx="1766">
                  <c:v>66.098212846975372</c:v>
                </c:pt>
                <c:pt idx="1767">
                  <c:v>66.147937997414061</c:v>
                </c:pt>
                <c:pt idx="1768">
                  <c:v>66.197672398857833</c:v>
                </c:pt>
                <c:pt idx="1769">
                  <c:v>66.247416047794772</c:v>
                </c:pt>
                <c:pt idx="1770">
                  <c:v>66.297168940717256</c:v>
                </c:pt>
                <c:pt idx="1771">
                  <c:v>66.346931074120377</c:v>
                </c:pt>
                <c:pt idx="1772">
                  <c:v>66.396702444502708</c:v>
                </c:pt>
                <c:pt idx="1773">
                  <c:v>66.446483048366204</c:v>
                </c:pt>
                <c:pt idx="1774">
                  <c:v>66.496272882215933</c:v>
                </c:pt>
                <c:pt idx="1775">
                  <c:v>66.546071942560388</c:v>
                </c:pt>
                <c:pt idx="1776">
                  <c:v>66.59588022591123</c:v>
                </c:pt>
                <c:pt idx="1777">
                  <c:v>66.645697728783588</c:v>
                </c:pt>
                <c:pt idx="1778">
                  <c:v>66.69552444769576</c:v>
                </c:pt>
                <c:pt idx="1779">
                  <c:v>66.745360379169341</c:v>
                </c:pt>
                <c:pt idx="1780">
                  <c:v>66.795205519729123</c:v>
                </c:pt>
                <c:pt idx="1781">
                  <c:v>66.845059865903124</c:v>
                </c:pt>
                <c:pt idx="1782">
                  <c:v>66.894923414223001</c:v>
                </c:pt>
                <c:pt idx="1783">
                  <c:v>66.944796161223096</c:v>
                </c:pt>
                <c:pt idx="1784">
                  <c:v>66.99467810344116</c:v>
                </c:pt>
                <c:pt idx="1785">
                  <c:v>67.04456923741877</c:v>
                </c:pt>
                <c:pt idx="1786">
                  <c:v>67.094469559699803</c:v>
                </c:pt>
                <c:pt idx="1787">
                  <c:v>67.144379066831917</c:v>
                </c:pt>
                <c:pt idx="1788">
                  <c:v>67.194297755366264</c:v>
                </c:pt>
                <c:pt idx="1789">
                  <c:v>67.244225621856444</c:v>
                </c:pt>
                <c:pt idx="1790">
                  <c:v>67.294162662859932</c:v>
                </c:pt>
                <c:pt idx="1791">
                  <c:v>67.344108874937206</c:v>
                </c:pt>
                <c:pt idx="1792">
                  <c:v>67.394064254651738</c:v>
                </c:pt>
                <c:pt idx="1793">
                  <c:v>67.4440287985705</c:v>
                </c:pt>
                <c:pt idx="1794">
                  <c:v>67.494002503263786</c:v>
                </c:pt>
                <c:pt idx="1795">
                  <c:v>67.543985365304366</c:v>
                </c:pt>
                <c:pt idx="1796">
                  <c:v>67.593977381269241</c:v>
                </c:pt>
                <c:pt idx="1797">
                  <c:v>67.643978547737547</c:v>
                </c:pt>
                <c:pt idx="1798">
                  <c:v>67.693988861292468</c:v>
                </c:pt>
                <c:pt idx="1799">
                  <c:v>67.744008318519818</c:v>
                </c:pt>
                <c:pt idx="1800">
                  <c:v>67.794036916008949</c:v>
                </c:pt>
                <c:pt idx="1801">
                  <c:v>67.84407465035197</c:v>
                </c:pt>
                <c:pt idx="1802">
                  <c:v>67.89412151814463</c:v>
                </c:pt>
                <c:pt idx="1803">
                  <c:v>67.944177515985245</c:v>
                </c:pt>
                <c:pt idx="1804">
                  <c:v>67.994242640475903</c:v>
                </c:pt>
                <c:pt idx="1805">
                  <c:v>68.044316888221502</c:v>
                </c:pt>
                <c:pt idx="1806">
                  <c:v>68.094400255830067</c:v>
                </c:pt>
                <c:pt idx="1807">
                  <c:v>68.144492739912664</c:v>
                </c:pt>
                <c:pt idx="1808">
                  <c:v>68.194594337084041</c:v>
                </c:pt>
                <c:pt idx="1809">
                  <c:v>68.244705043961403</c:v>
                </c:pt>
                <c:pt idx="1810">
                  <c:v>68.294824857165594</c:v>
                </c:pt>
                <c:pt idx="1811">
                  <c:v>68.344953773320043</c:v>
                </c:pt>
                <c:pt idx="1812">
                  <c:v>68.395091789051719</c:v>
                </c:pt>
                <c:pt idx="1813">
                  <c:v>68.445238900990887</c:v>
                </c:pt>
                <c:pt idx="1814">
                  <c:v>68.495395105770214</c:v>
                </c:pt>
                <c:pt idx="1815">
                  <c:v>68.545560400026162</c:v>
                </c:pt>
                <c:pt idx="1816">
                  <c:v>68.595734780397834</c:v>
                </c:pt>
                <c:pt idx="1817">
                  <c:v>68.645918243527532</c:v>
                </c:pt>
                <c:pt idx="1818">
                  <c:v>68.696110786060871</c:v>
                </c:pt>
                <c:pt idx="1819">
                  <c:v>68.746312404646233</c:v>
                </c:pt>
                <c:pt idx="1820">
                  <c:v>68.796523095935356</c:v>
                </c:pt>
                <c:pt idx="1821">
                  <c:v>68.84674285658285</c:v>
                </c:pt>
                <c:pt idx="1822">
                  <c:v>68.896971683246633</c:v>
                </c:pt>
                <c:pt idx="1823">
                  <c:v>68.947209572587155</c:v>
                </c:pt>
                <c:pt idx="1824">
                  <c:v>68.997456521268575</c:v>
                </c:pt>
                <c:pt idx="1825">
                  <c:v>69.047712525957806</c:v>
                </c:pt>
                <c:pt idx="1826">
                  <c:v>69.097977583324777</c:v>
                </c:pt>
                <c:pt idx="1827">
                  <c:v>69.148251690042727</c:v>
                </c:pt>
                <c:pt idx="1828">
                  <c:v>69.198534842787168</c:v>
                </c:pt>
                <c:pt idx="1829">
                  <c:v>69.248827038237906</c:v>
                </c:pt>
                <c:pt idx="1830">
                  <c:v>69.299128273076633</c:v>
                </c:pt>
                <c:pt idx="1831">
                  <c:v>69.349438543988569</c:v>
                </c:pt>
                <c:pt idx="1832">
                  <c:v>69.399757847662201</c:v>
                </c:pt>
                <c:pt idx="1833">
                  <c:v>69.450086180788389</c:v>
                </c:pt>
                <c:pt idx="1834">
                  <c:v>69.500423540061732</c:v>
                </c:pt>
                <c:pt idx="1835">
                  <c:v>69.550769922179356</c:v>
                </c:pt>
                <c:pt idx="1836">
                  <c:v>69.601125323841345</c:v>
                </c:pt>
                <c:pt idx="1837">
                  <c:v>69.651489741750922</c:v>
                </c:pt>
                <c:pt idx="1838">
                  <c:v>69.701863172614679</c:v>
                </c:pt>
                <c:pt idx="1839">
                  <c:v>69.752245613141753</c:v>
                </c:pt>
                <c:pt idx="1840">
                  <c:v>69.802637060044148</c:v>
                </c:pt>
                <c:pt idx="1841">
                  <c:v>69.853037510037296</c:v>
                </c:pt>
                <c:pt idx="1842">
                  <c:v>69.903446959839385</c:v>
                </c:pt>
                <c:pt idx="1843">
                  <c:v>69.953865406171815</c:v>
                </c:pt>
                <c:pt idx="1844">
                  <c:v>70.004292845758272</c:v>
                </c:pt>
                <c:pt idx="1845">
                  <c:v>70.054729275326224</c:v>
                </c:pt>
                <c:pt idx="1846">
                  <c:v>70.105174691605711</c:v>
                </c:pt>
                <c:pt idx="1847">
                  <c:v>70.155629091329743</c:v>
                </c:pt>
                <c:pt idx="1848">
                  <c:v>70.206092471234385</c:v>
                </c:pt>
                <c:pt idx="1849">
                  <c:v>70.2565648280586</c:v>
                </c:pt>
                <c:pt idx="1850">
                  <c:v>70.307046158544168</c:v>
                </c:pt>
                <c:pt idx="1851">
                  <c:v>70.35753645943592</c:v>
                </c:pt>
                <c:pt idx="1852">
                  <c:v>70.408035727481888</c:v>
                </c:pt>
                <c:pt idx="1853">
                  <c:v>70.458543959432603</c:v>
                </c:pt>
                <c:pt idx="1854">
                  <c:v>70.509061152041824</c:v>
                </c:pt>
                <c:pt idx="1855">
                  <c:v>70.559587302066092</c:v>
                </c:pt>
                <c:pt idx="1856">
                  <c:v>70.610122406264722</c:v>
                </c:pt>
                <c:pt idx="1857">
                  <c:v>70.660666461400425</c:v>
                </c:pt>
                <c:pt idx="1858">
                  <c:v>70.711219464238383</c:v>
                </c:pt>
                <c:pt idx="1859">
                  <c:v>70.761781411546892</c:v>
                </c:pt>
                <c:pt idx="1860">
                  <c:v>70.812352300096833</c:v>
                </c:pt>
                <c:pt idx="1861">
                  <c:v>70.862932126662514</c:v>
                </c:pt>
                <c:pt idx="1862">
                  <c:v>70.913520888021097</c:v>
                </c:pt>
                <c:pt idx="1863">
                  <c:v>70.964118580951776</c:v>
                </c:pt>
                <c:pt idx="1864">
                  <c:v>71.014725202237798</c:v>
                </c:pt>
                <c:pt idx="1865">
                  <c:v>71.065340748664639</c:v>
                </c:pt>
                <c:pt idx="1866">
                  <c:v>71.115965217020687</c:v>
                </c:pt>
                <c:pt idx="1867">
                  <c:v>71.166598604097445</c:v>
                </c:pt>
                <c:pt idx="1868">
                  <c:v>71.217240906689071</c:v>
                </c:pt>
                <c:pt idx="1869">
                  <c:v>71.26789212159261</c:v>
                </c:pt>
                <c:pt idx="1870">
                  <c:v>71.318552245608174</c:v>
                </c:pt>
                <c:pt idx="1871">
                  <c:v>71.369221275538266</c:v>
                </c:pt>
                <c:pt idx="1872">
                  <c:v>71.419899208188895</c:v>
                </c:pt>
                <c:pt idx="1873">
                  <c:v>71.470586040368602</c:v>
                </c:pt>
                <c:pt idx="1874">
                  <c:v>71.521281768888485</c:v>
                </c:pt>
                <c:pt idx="1875">
                  <c:v>71.571986390562955</c:v>
                </c:pt>
                <c:pt idx="1876">
                  <c:v>71.622699902208879</c:v>
                </c:pt>
                <c:pt idx="1877">
                  <c:v>71.673422300646294</c:v>
                </c:pt>
                <c:pt idx="1878">
                  <c:v>71.724153582698264</c:v>
                </c:pt>
                <c:pt idx="1879">
                  <c:v>71.774893745189743</c:v>
                </c:pt>
                <c:pt idx="1880">
                  <c:v>71.82564278494938</c:v>
                </c:pt>
                <c:pt idx="1881">
                  <c:v>71.876400698808453</c:v>
                </c:pt>
                <c:pt idx="1882">
                  <c:v>71.927167483600655</c:v>
                </c:pt>
                <c:pt idx="1883">
                  <c:v>71.977943136163262</c:v>
                </c:pt>
                <c:pt idx="1884">
                  <c:v>72.02872765333548</c:v>
                </c:pt>
                <c:pt idx="1885">
                  <c:v>72.079521031959871</c:v>
                </c:pt>
                <c:pt idx="1886">
                  <c:v>72.130323268881682</c:v>
                </c:pt>
                <c:pt idx="1887">
                  <c:v>72.181134360949173</c:v>
                </c:pt>
                <c:pt idx="1888">
                  <c:v>72.231954305012707</c:v>
                </c:pt>
                <c:pt idx="1889">
                  <c:v>72.282783097926284</c:v>
                </c:pt>
                <c:pt idx="1890">
                  <c:v>72.33362073654591</c:v>
                </c:pt>
                <c:pt idx="1891">
                  <c:v>72.384467217731</c:v>
                </c:pt>
                <c:pt idx="1892">
                  <c:v>72.435322538343442</c:v>
                </c:pt>
                <c:pt idx="1893">
                  <c:v>72.486186695248037</c:v>
                </c:pt>
                <c:pt idx="1894">
                  <c:v>72.537059685312073</c:v>
                </c:pt>
                <c:pt idx="1895">
                  <c:v>72.587941505405979</c:v>
                </c:pt>
                <c:pt idx="1896">
                  <c:v>72.638832152402443</c:v>
                </c:pt>
                <c:pt idx="1897">
                  <c:v>72.68973162317765</c:v>
                </c:pt>
                <c:pt idx="1898">
                  <c:v>72.740639914609886</c:v>
                </c:pt>
                <c:pt idx="1899">
                  <c:v>72.791557023580168</c:v>
                </c:pt>
                <c:pt idx="1900">
                  <c:v>72.84248294697295</c:v>
                </c:pt>
                <c:pt idx="1901">
                  <c:v>72.893417681674705</c:v>
                </c:pt>
                <c:pt idx="1902">
                  <c:v>72.944361224574976</c:v>
                </c:pt>
                <c:pt idx="1903">
                  <c:v>72.995313572565706</c:v>
                </c:pt>
                <c:pt idx="1904">
                  <c:v>73.046274722542464</c:v>
                </c:pt>
                <c:pt idx="1905">
                  <c:v>73.09724467140235</c:v>
                </c:pt>
                <c:pt idx="1906">
                  <c:v>73.148223416045894</c:v>
                </c:pt>
                <c:pt idx="1907">
                  <c:v>73.199210953376223</c:v>
                </c:pt>
                <c:pt idx="1908">
                  <c:v>73.250207280299193</c:v>
                </c:pt>
                <c:pt idx="1909">
                  <c:v>73.301212393723276</c:v>
                </c:pt>
                <c:pt idx="1910">
                  <c:v>73.352226290559685</c:v>
                </c:pt>
                <c:pt idx="1911">
                  <c:v>73.403248967722277</c:v>
                </c:pt>
                <c:pt idx="1912">
                  <c:v>73.454280422127823</c:v>
                </c:pt>
                <c:pt idx="1913">
                  <c:v>73.505320650695879</c:v>
                </c:pt>
                <c:pt idx="1914">
                  <c:v>73.55636965034796</c:v>
                </c:pt>
                <c:pt idx="1915">
                  <c:v>73.607427418008911</c:v>
                </c:pt>
                <c:pt idx="1916">
                  <c:v>73.658493950606314</c:v>
                </c:pt>
                <c:pt idx="1917">
                  <c:v>73.70956924507017</c:v>
                </c:pt>
                <c:pt idx="1918">
                  <c:v>73.760653298333224</c:v>
                </c:pt>
                <c:pt idx="1919">
                  <c:v>73.811746107330578</c:v>
                </c:pt>
                <c:pt idx="1920">
                  <c:v>73.862847669000871</c:v>
                </c:pt>
                <c:pt idx="1921">
                  <c:v>73.913957980284295</c:v>
                </c:pt>
                <c:pt idx="1922">
                  <c:v>73.965077038124576</c:v>
                </c:pt>
                <c:pt idx="1923">
                  <c:v>74.016204839467903</c:v>
                </c:pt>
                <c:pt idx="1924">
                  <c:v>74.067341381262722</c:v>
                </c:pt>
                <c:pt idx="1925">
                  <c:v>74.118486660460221</c:v>
                </c:pt>
                <c:pt idx="1926">
                  <c:v>74.169640674014943</c:v>
                </c:pt>
                <c:pt idx="1927">
                  <c:v>74.22080341888315</c:v>
                </c:pt>
                <c:pt idx="1928">
                  <c:v>74.271974892024375</c:v>
                </c:pt>
                <c:pt idx="1929">
                  <c:v>74.323155090400363</c:v>
                </c:pt>
                <c:pt idx="1930">
                  <c:v>74.374344010975889</c:v>
                </c:pt>
                <c:pt idx="1931">
                  <c:v>74.425541650717861</c:v>
                </c:pt>
                <c:pt idx="1932">
                  <c:v>74.476748006596182</c:v>
                </c:pt>
                <c:pt idx="1933">
                  <c:v>74.5279630755835</c:v>
                </c:pt>
                <c:pt idx="1934">
                  <c:v>74.579186854654679</c:v>
                </c:pt>
                <c:pt idx="1935">
                  <c:v>74.630419340787441</c:v>
                </c:pt>
                <c:pt idx="1936">
                  <c:v>74.681660530961878</c:v>
                </c:pt>
                <c:pt idx="1937">
                  <c:v>74.732910422161112</c:v>
                </c:pt>
                <c:pt idx="1938">
                  <c:v>74.784169011370736</c:v>
                </c:pt>
                <c:pt idx="1939">
                  <c:v>74.835436295578518</c:v>
                </c:pt>
                <c:pt idx="1940">
                  <c:v>74.886712271775011</c:v>
                </c:pt>
                <c:pt idx="1941">
                  <c:v>74.937996936953922</c:v>
                </c:pt>
                <c:pt idx="1942">
                  <c:v>74.989290288111107</c:v>
                </c:pt>
                <c:pt idx="1943">
                  <c:v>75.04059232224472</c:v>
                </c:pt>
                <c:pt idx="1944">
                  <c:v>75.091903036355873</c:v>
                </c:pt>
                <c:pt idx="1945">
                  <c:v>75.143222427448123</c:v>
                </c:pt>
                <c:pt idx="1946">
                  <c:v>75.194550492527711</c:v>
                </c:pt>
                <c:pt idx="1947">
                  <c:v>75.24588722860338</c:v>
                </c:pt>
                <c:pt idx="1948">
                  <c:v>75.297232632686601</c:v>
                </c:pt>
                <c:pt idx="1949">
                  <c:v>75.348586701790992</c:v>
                </c:pt>
                <c:pt idx="1950">
                  <c:v>75.399949432933255</c:v>
                </c:pt>
                <c:pt idx="1951">
                  <c:v>75.451320823132022</c:v>
                </c:pt>
                <c:pt idx="1952">
                  <c:v>75.502700869409125</c:v>
                </c:pt>
                <c:pt idx="1953">
                  <c:v>75.554089568788598</c:v>
                </c:pt>
                <c:pt idx="1954">
                  <c:v>75.605486918297288</c:v>
                </c:pt>
                <c:pt idx="1955">
                  <c:v>75.656892914963834</c:v>
                </c:pt>
                <c:pt idx="1956">
                  <c:v>75.708307555820468</c:v>
                </c:pt>
                <c:pt idx="1957">
                  <c:v>75.759730837901216</c:v>
                </c:pt>
                <c:pt idx="1958">
                  <c:v>75.811162758243157</c:v>
                </c:pt>
                <c:pt idx="1959">
                  <c:v>75.86260331388506</c:v>
                </c:pt>
                <c:pt idx="1960">
                  <c:v>75.914052501869335</c:v>
                </c:pt>
                <c:pt idx="1961">
                  <c:v>75.965510319240025</c:v>
                </c:pt>
                <c:pt idx="1962">
                  <c:v>76.016976763043971</c:v>
                </c:pt>
                <c:pt idx="1963">
                  <c:v>76.068451830331028</c:v>
                </c:pt>
                <c:pt idx="1964">
                  <c:v>76.119935518152658</c:v>
                </c:pt>
                <c:pt idx="1965">
                  <c:v>76.171427823563292</c:v>
                </c:pt>
                <c:pt idx="1966">
                  <c:v>76.222928743620187</c:v>
                </c:pt>
                <c:pt idx="1967">
                  <c:v>76.274438275382551</c:v>
                </c:pt>
                <c:pt idx="1968">
                  <c:v>76.325956415912273</c:v>
                </c:pt>
                <c:pt idx="1969">
                  <c:v>76.377483162273776</c:v>
                </c:pt>
                <c:pt idx="1970">
                  <c:v>76.429018511534068</c:v>
                </c:pt>
                <c:pt idx="1971">
                  <c:v>76.480562460762627</c:v>
                </c:pt>
                <c:pt idx="1972">
                  <c:v>76.532115007031251</c:v>
                </c:pt>
                <c:pt idx="1973">
                  <c:v>76.583676147414138</c:v>
                </c:pt>
                <c:pt idx="1974">
                  <c:v>76.635245878988158</c:v>
                </c:pt>
                <c:pt idx="1975">
                  <c:v>76.68682419883288</c:v>
                </c:pt>
                <c:pt idx="1976">
                  <c:v>76.738411104029893</c:v>
                </c:pt>
                <c:pt idx="1977">
                  <c:v>76.790006591663669</c:v>
                </c:pt>
                <c:pt idx="1978">
                  <c:v>76.841610658820585</c:v>
                </c:pt>
                <c:pt idx="1979">
                  <c:v>76.893223302590002</c:v>
                </c:pt>
                <c:pt idx="1980">
                  <c:v>76.944844520063754</c:v>
                </c:pt>
                <c:pt idx="1981">
                  <c:v>76.996474308335536</c:v>
                </c:pt>
                <c:pt idx="1982">
                  <c:v>77.048112664502099</c:v>
                </c:pt>
                <c:pt idx="1983">
                  <c:v>77.099759585662625</c:v>
                </c:pt>
                <c:pt idx="1984">
                  <c:v>77.151415068918354</c:v>
                </c:pt>
                <c:pt idx="1985">
                  <c:v>77.203079111373071</c:v>
                </c:pt>
                <c:pt idx="1986">
                  <c:v>77.25475171013295</c:v>
                </c:pt>
                <c:pt idx="1987">
                  <c:v>77.306432862307318</c:v>
                </c:pt>
                <c:pt idx="1988">
                  <c:v>77.35812256500698</c:v>
                </c:pt>
                <c:pt idx="1989">
                  <c:v>77.409820815345554</c:v>
                </c:pt>
                <c:pt idx="1990">
                  <c:v>77.461527610438921</c:v>
                </c:pt>
                <c:pt idx="1991">
                  <c:v>77.513242947405985</c:v>
                </c:pt>
                <c:pt idx="1992">
                  <c:v>77.564966823367314</c:v>
                </c:pt>
                <c:pt idx="1993">
                  <c:v>77.616699235446106</c:v>
                </c:pt>
                <c:pt idx="1994">
                  <c:v>77.668440180768201</c:v>
                </c:pt>
                <c:pt idx="1995">
                  <c:v>77.720189656461898</c:v>
                </c:pt>
                <c:pt idx="1996">
                  <c:v>77.771947659657229</c:v>
                </c:pt>
                <c:pt idx="1997">
                  <c:v>77.823714187487667</c:v>
                </c:pt>
                <c:pt idx="1998">
                  <c:v>77.875489237088274</c:v>
                </c:pt>
                <c:pt idx="1999">
                  <c:v>77.927272805596459</c:v>
                </c:pt>
                <c:pt idx="2000">
                  <c:v>77.979064890152742</c:v>
                </c:pt>
                <c:pt idx="2001">
                  <c:v>78.030865487899632</c:v>
                </c:pt>
                <c:pt idx="2002">
                  <c:v>78.082674595981857</c:v>
                </c:pt>
                <c:pt idx="2003">
                  <c:v>78.13449221154643</c:v>
                </c:pt>
                <c:pt idx="2004">
                  <c:v>78.186318331743536</c:v>
                </c:pt>
                <c:pt idx="2005">
                  <c:v>78.238152953724835</c:v>
                </c:pt>
                <c:pt idx="2006">
                  <c:v>78.289996074644563</c:v>
                </c:pt>
                <c:pt idx="2007">
                  <c:v>78.341847691660007</c:v>
                </c:pt>
                <c:pt idx="2008">
                  <c:v>78.393707801929992</c:v>
                </c:pt>
                <c:pt idx="2009">
                  <c:v>78.445576402615956</c:v>
                </c:pt>
                <c:pt idx="2010">
                  <c:v>78.497453490881725</c:v>
                </c:pt>
                <c:pt idx="2011">
                  <c:v>78.549339063893683</c:v>
                </c:pt>
                <c:pt idx="2012">
                  <c:v>78.601233118820289</c:v>
                </c:pt>
                <c:pt idx="2013">
                  <c:v>78.653135652832489</c:v>
                </c:pt>
                <c:pt idx="2014">
                  <c:v>78.705046663103815</c:v>
                </c:pt>
                <c:pt idx="2015">
                  <c:v>78.756966146809248</c:v>
                </c:pt>
                <c:pt idx="2016">
                  <c:v>78.808894101127393</c:v>
                </c:pt>
                <c:pt idx="2017">
                  <c:v>78.860830523238178</c:v>
                </c:pt>
                <c:pt idx="2018">
                  <c:v>78.912775410324173</c:v>
                </c:pt>
                <c:pt idx="2019">
                  <c:v>78.964728759570662</c:v>
                </c:pt>
                <c:pt idx="2020">
                  <c:v>79.016690568164563</c:v>
                </c:pt>
                <c:pt idx="2021">
                  <c:v>79.068660833295851</c:v>
                </c:pt>
                <c:pt idx="2022">
                  <c:v>79.120639552156334</c:v>
                </c:pt>
                <c:pt idx="2023">
                  <c:v>79.172626721940162</c:v>
                </c:pt>
                <c:pt idx="2024">
                  <c:v>79.224622339844046</c:v>
                </c:pt>
                <c:pt idx="2025">
                  <c:v>79.276626403066786</c:v>
                </c:pt>
                <c:pt idx="2026">
                  <c:v>79.328638908809694</c:v>
                </c:pt>
                <c:pt idx="2027">
                  <c:v>79.380659854276203</c:v>
                </c:pt>
                <c:pt idx="2028">
                  <c:v>79.432689236672203</c:v>
                </c:pt>
                <c:pt idx="2029">
                  <c:v>79.484727053205603</c:v>
                </c:pt>
                <c:pt idx="2030">
                  <c:v>79.536773301087109</c:v>
                </c:pt>
                <c:pt idx="2031">
                  <c:v>79.588827977529405</c:v>
                </c:pt>
                <c:pt idx="2032">
                  <c:v>79.640891079747206</c:v>
                </c:pt>
                <c:pt idx="2033">
                  <c:v>79.692962604958083</c:v>
                </c:pt>
                <c:pt idx="2034">
                  <c:v>79.745042550381498</c:v>
                </c:pt>
                <c:pt idx="2035">
                  <c:v>79.797130913239556</c:v>
                </c:pt>
                <c:pt idx="2036">
                  <c:v>79.849227690756095</c:v>
                </c:pt>
                <c:pt idx="2037">
                  <c:v>79.901332880157753</c:v>
                </c:pt>
                <c:pt idx="2038">
                  <c:v>79.953446478673129</c:v>
                </c:pt>
                <c:pt idx="2039">
                  <c:v>80.005568483533281</c:v>
                </c:pt>
                <c:pt idx="2040">
                  <c:v>80.057698891971341</c:v>
                </c:pt>
                <c:pt idx="2041">
                  <c:v>80.109837701222858</c:v>
                </c:pt>
                <c:pt idx="2042">
                  <c:v>80.161984908525781</c:v>
                </c:pt>
                <c:pt idx="2043">
                  <c:v>80.214140511119993</c:v>
                </c:pt>
                <c:pt idx="2044">
                  <c:v>80.266304506247707</c:v>
                </c:pt>
                <c:pt idx="2045">
                  <c:v>80.318476891153566</c:v>
                </c:pt>
                <c:pt idx="2046">
                  <c:v>80.370657663084259</c:v>
                </c:pt>
                <c:pt idx="2047">
                  <c:v>80.422846819289248</c:v>
                </c:pt>
                <c:pt idx="2048">
                  <c:v>80.475044357019186</c:v>
                </c:pt>
                <c:pt idx="2049">
                  <c:v>80.527250273528068</c:v>
                </c:pt>
                <c:pt idx="2050">
                  <c:v>80.579464566071678</c:v>
                </c:pt>
                <c:pt idx="2051">
                  <c:v>80.631687231907904</c:v>
                </c:pt>
                <c:pt idx="2052">
                  <c:v>80.683918268296779</c:v>
                </c:pt>
                <c:pt idx="2053">
                  <c:v>80.736157672501051</c:v>
                </c:pt>
                <c:pt idx="2054">
                  <c:v>80.788405441785272</c:v>
                </c:pt>
                <c:pt idx="2055">
                  <c:v>80.840661573416583</c:v>
                </c:pt>
                <c:pt idx="2056">
                  <c:v>80.892926064664152</c:v>
                </c:pt>
                <c:pt idx="2057">
                  <c:v>80.945198912799015</c:v>
                </c:pt>
                <c:pt idx="2058">
                  <c:v>80.997480115094859</c:v>
                </c:pt>
                <c:pt idx="2059">
                  <c:v>81.049769668827807</c:v>
                </c:pt>
                <c:pt idx="2060">
                  <c:v>81.102067571275654</c:v>
                </c:pt>
                <c:pt idx="2061">
                  <c:v>81.154373819718458</c:v>
                </c:pt>
                <c:pt idx="2062">
                  <c:v>81.206688411438819</c:v>
                </c:pt>
                <c:pt idx="2063">
                  <c:v>81.259011343721397</c:v>
                </c:pt>
                <c:pt idx="2064">
                  <c:v>81.311342613853057</c:v>
                </c:pt>
                <c:pt idx="2065">
                  <c:v>81.363682219122552</c:v>
                </c:pt>
                <c:pt idx="2066">
                  <c:v>81.416030156821364</c:v>
                </c:pt>
                <c:pt idx="2067">
                  <c:v>81.468386424242965</c:v>
                </c:pt>
                <c:pt idx="2068">
                  <c:v>81.520751018682631</c:v>
                </c:pt>
                <c:pt idx="2069">
                  <c:v>81.57312393743841</c:v>
                </c:pt>
                <c:pt idx="2070">
                  <c:v>81.625505177810027</c:v>
                </c:pt>
                <c:pt idx="2071">
                  <c:v>81.677894737100118</c:v>
                </c:pt>
                <c:pt idx="2072">
                  <c:v>81.730292612612246</c:v>
                </c:pt>
                <c:pt idx="2073">
                  <c:v>81.782698801653467</c:v>
                </c:pt>
                <c:pt idx="2074">
                  <c:v>81.835113301532346</c:v>
                </c:pt>
                <c:pt idx="2075">
                  <c:v>81.887536109559619</c:v>
                </c:pt>
                <c:pt idx="2076">
                  <c:v>81.939967223048455</c:v>
                </c:pt>
                <c:pt idx="2077">
                  <c:v>81.992406639313927</c:v>
                </c:pt>
                <c:pt idx="2078">
                  <c:v>82.044854355673024</c:v>
                </c:pt>
                <c:pt idx="2079">
                  <c:v>82.097310369445736</c:v>
                </c:pt>
                <c:pt idx="2080">
                  <c:v>82.149774677953516</c:v>
                </c:pt>
                <c:pt idx="2081">
                  <c:v>82.202247278520062</c:v>
                </c:pt>
                <c:pt idx="2082">
                  <c:v>82.254728168471189</c:v>
                </c:pt>
                <c:pt idx="2083">
                  <c:v>82.307217345135413</c:v>
                </c:pt>
                <c:pt idx="2084">
                  <c:v>82.359714805842472</c:v>
                </c:pt>
                <c:pt idx="2085">
                  <c:v>82.412220547925173</c:v>
                </c:pt>
                <c:pt idx="2086">
                  <c:v>82.464734568717702</c:v>
                </c:pt>
                <c:pt idx="2087">
                  <c:v>82.517256865556746</c:v>
                </c:pt>
                <c:pt idx="2088">
                  <c:v>82.569787435780995</c:v>
                </c:pt>
                <c:pt idx="2089">
                  <c:v>82.622326276731613</c:v>
                </c:pt>
                <c:pt idx="2090">
                  <c:v>82.674873385751525</c:v>
                </c:pt>
                <c:pt idx="2091">
                  <c:v>82.727428760185603</c:v>
                </c:pt>
                <c:pt idx="2092">
                  <c:v>82.779992397381477</c:v>
                </c:pt>
                <c:pt idx="2093">
                  <c:v>82.832564294688581</c:v>
                </c:pt>
                <c:pt idx="2094">
                  <c:v>82.885144449458011</c:v>
                </c:pt>
                <c:pt idx="2095">
                  <c:v>82.937732859043749</c:v>
                </c:pt>
                <c:pt idx="2096">
                  <c:v>82.990329520801353</c:v>
                </c:pt>
                <c:pt idx="2097">
                  <c:v>83.042934432088586</c:v>
                </c:pt>
                <c:pt idx="2098">
                  <c:v>83.09554759026561</c:v>
                </c:pt>
                <c:pt idx="2099">
                  <c:v>83.148168992694465</c:v>
                </c:pt>
                <c:pt idx="2100">
                  <c:v>83.200798636739194</c:v>
                </c:pt>
                <c:pt idx="2101">
                  <c:v>83.253436519766026</c:v>
                </c:pt>
                <c:pt idx="2102">
                  <c:v>83.306082639143213</c:v>
                </c:pt>
                <c:pt idx="2103">
                  <c:v>83.358736992241447</c:v>
                </c:pt>
                <c:pt idx="2104">
                  <c:v>83.411399576433013</c:v>
                </c:pt>
                <c:pt idx="2105">
                  <c:v>83.464070389092726</c:v>
                </c:pt>
                <c:pt idx="2106">
                  <c:v>83.516749427597063</c:v>
                </c:pt>
                <c:pt idx="2107">
                  <c:v>83.569436689324732</c:v>
                </c:pt>
                <c:pt idx="2108">
                  <c:v>83.622132171656972</c:v>
                </c:pt>
                <c:pt idx="2109">
                  <c:v>83.674835871976384</c:v>
                </c:pt>
                <c:pt idx="2110">
                  <c:v>83.727547787668001</c:v>
                </c:pt>
                <c:pt idx="2111">
                  <c:v>83.780267916118973</c:v>
                </c:pt>
                <c:pt idx="2112">
                  <c:v>83.832996254718509</c:v>
                </c:pt>
                <c:pt idx="2113">
                  <c:v>83.885732800857383</c:v>
                </c:pt>
                <c:pt idx="2114">
                  <c:v>83.938477551929509</c:v>
                </c:pt>
                <c:pt idx="2115">
                  <c:v>83.991230505329995</c:v>
                </c:pt>
                <c:pt idx="2116">
                  <c:v>84.04399165845598</c:v>
                </c:pt>
                <c:pt idx="2117">
                  <c:v>84.096761008707105</c:v>
                </c:pt>
                <c:pt idx="2118">
                  <c:v>84.149538553484561</c:v>
                </c:pt>
                <c:pt idx="2119">
                  <c:v>84.202324290192493</c:v>
                </c:pt>
                <c:pt idx="2120">
                  <c:v>84.255118216235843</c:v>
                </c:pt>
                <c:pt idx="2121">
                  <c:v>84.307920329022807</c:v>
                </c:pt>
                <c:pt idx="2122">
                  <c:v>84.360730625962645</c:v>
                </c:pt>
                <c:pt idx="2123">
                  <c:v>84.413549104467293</c:v>
                </c:pt>
                <c:pt idx="2124">
                  <c:v>84.466375761950573</c:v>
                </c:pt>
                <c:pt idx="2125">
                  <c:v>84.519210595827971</c:v>
                </c:pt>
                <c:pt idx="2126">
                  <c:v>84.572053603517617</c:v>
                </c:pt>
                <c:pt idx="2127">
                  <c:v>84.624904782439089</c:v>
                </c:pt>
                <c:pt idx="2128">
                  <c:v>84.677764130014467</c:v>
                </c:pt>
                <c:pt idx="2129">
                  <c:v>84.730631643667721</c:v>
                </c:pt>
                <c:pt idx="2130">
                  <c:v>84.783507320824398</c:v>
                </c:pt>
                <c:pt idx="2131">
                  <c:v>84.836391158912846</c:v>
                </c:pt>
                <c:pt idx="2132">
                  <c:v>84.889283155362861</c:v>
                </c:pt>
                <c:pt idx="2133">
                  <c:v>84.942183307606356</c:v>
                </c:pt>
                <c:pt idx="2134">
                  <c:v>84.995091613077406</c:v>
                </c:pt>
                <c:pt idx="2135">
                  <c:v>85.048008069212045</c:v>
                </c:pt>
                <c:pt idx="2136">
                  <c:v>85.100932673448128</c:v>
                </c:pt>
                <c:pt idx="2137">
                  <c:v>85.153865423225938</c:v>
                </c:pt>
                <c:pt idx="2138">
                  <c:v>85.20680631598708</c:v>
                </c:pt>
                <c:pt idx="2139">
                  <c:v>85.259755349175975</c:v>
                </c:pt>
                <c:pt idx="2140">
                  <c:v>85.312712520238321</c:v>
                </c:pt>
                <c:pt idx="2141">
                  <c:v>85.365677826622104</c:v>
                </c:pt>
                <c:pt idx="2142">
                  <c:v>85.418651265777498</c:v>
                </c:pt>
                <c:pt idx="2143">
                  <c:v>85.471632835156498</c:v>
                </c:pt>
                <c:pt idx="2144">
                  <c:v>85.524622532213016</c:v>
                </c:pt>
                <c:pt idx="2145">
                  <c:v>85.577620354402939</c:v>
                </c:pt>
                <c:pt idx="2146">
                  <c:v>85.630626299184001</c:v>
                </c:pt>
                <c:pt idx="2147">
                  <c:v>85.683640364016753</c:v>
                </c:pt>
                <c:pt idx="2148">
                  <c:v>85.736662546362354</c:v>
                </c:pt>
                <c:pt idx="2149">
                  <c:v>85.78969284368516</c:v>
                </c:pt>
                <c:pt idx="2150">
                  <c:v>85.84273125345068</c:v>
                </c:pt>
                <c:pt idx="2151">
                  <c:v>85.895777773126923</c:v>
                </c:pt>
                <c:pt idx="2152">
                  <c:v>85.94883240018352</c:v>
                </c:pt>
                <c:pt idx="2153">
                  <c:v>86.001895132092557</c:v>
                </c:pt>
                <c:pt idx="2154">
                  <c:v>86.054965966327245</c:v>
                </c:pt>
                <c:pt idx="2155">
                  <c:v>86.10804490036341</c:v>
                </c:pt>
                <c:pt idx="2156">
                  <c:v>86.161131931679023</c:v>
                </c:pt>
                <c:pt idx="2157">
                  <c:v>86.214227057753064</c:v>
                </c:pt>
                <c:pt idx="2158">
                  <c:v>86.267330276067412</c:v>
                </c:pt>
                <c:pt idx="2159">
                  <c:v>86.320441584105509</c:v>
                </c:pt>
                <c:pt idx="2160">
                  <c:v>86.373560979352845</c:v>
                </c:pt>
                <c:pt idx="2161">
                  <c:v>86.426688459296429</c:v>
                </c:pt>
                <c:pt idx="2162">
                  <c:v>86.479824021426012</c:v>
                </c:pt>
                <c:pt idx="2163">
                  <c:v>86.532967663232455</c:v>
                </c:pt>
                <c:pt idx="2164">
                  <c:v>86.586119382209205</c:v>
                </c:pt>
                <c:pt idx="2165">
                  <c:v>86.639279175851257</c:v>
                </c:pt>
                <c:pt idx="2166">
                  <c:v>86.692447041655868</c:v>
                </c:pt>
                <c:pt idx="2167">
                  <c:v>86.745622977121798</c:v>
                </c:pt>
                <c:pt idx="2168">
                  <c:v>86.798806979749969</c:v>
                </c:pt>
                <c:pt idx="2169">
                  <c:v>86.851999047043293</c:v>
                </c:pt>
                <c:pt idx="2170">
                  <c:v>86.905199176506585</c:v>
                </c:pt>
                <c:pt idx="2171">
                  <c:v>86.95840736564665</c:v>
                </c:pt>
                <c:pt idx="2172">
                  <c:v>87.011623611971601</c:v>
                </c:pt>
                <c:pt idx="2173">
                  <c:v>87.064847912992406</c:v>
                </c:pt>
                <c:pt idx="2174">
                  <c:v>87.118080266221554</c:v>
                </c:pt>
                <c:pt idx="2175">
                  <c:v>87.171320669173156</c:v>
                </c:pt>
                <c:pt idx="2176">
                  <c:v>87.224569119363366</c:v>
                </c:pt>
                <c:pt idx="2177">
                  <c:v>87.277825614310544</c:v>
                </c:pt>
                <c:pt idx="2178">
                  <c:v>87.331090151534838</c:v>
                </c:pt>
                <c:pt idx="2179">
                  <c:v>87.384362728557861</c:v>
                </c:pt>
                <c:pt idx="2180">
                  <c:v>87.437643342903854</c:v>
                </c:pt>
                <c:pt idx="2181">
                  <c:v>87.490931992098581</c:v>
                </c:pt>
                <c:pt idx="2182">
                  <c:v>87.544228673669494</c:v>
                </c:pt>
                <c:pt idx="2183">
                  <c:v>87.597533385146207</c:v>
                </c:pt>
                <c:pt idx="2184">
                  <c:v>87.650846124060365</c:v>
                </c:pt>
                <c:pt idx="2185">
                  <c:v>87.704166887945135</c:v>
                </c:pt>
                <c:pt idx="2186">
                  <c:v>87.757495674335544</c:v>
                </c:pt>
                <c:pt idx="2187">
                  <c:v>87.810832480769108</c:v>
                </c:pt>
                <c:pt idx="2188">
                  <c:v>87.864177304784405</c:v>
                </c:pt>
                <c:pt idx="2189">
                  <c:v>87.917530143922946</c:v>
                </c:pt>
                <c:pt idx="2190">
                  <c:v>87.970890995726663</c:v>
                </c:pt>
                <c:pt idx="2191">
                  <c:v>88.024259857740603</c:v>
                </c:pt>
                <c:pt idx="2192">
                  <c:v>88.077636727511333</c:v>
                </c:pt>
                <c:pt idx="2193">
                  <c:v>88.131021602587253</c:v>
                </c:pt>
                <c:pt idx="2194">
                  <c:v>88.184414480518342</c:v>
                </c:pt>
                <c:pt idx="2195">
                  <c:v>88.237815358856807</c:v>
                </c:pt>
                <c:pt idx="2196">
                  <c:v>88.291224235156534</c:v>
                </c:pt>
                <c:pt idx="2197">
                  <c:v>88.344641106973398</c:v>
                </c:pt>
                <c:pt idx="2198">
                  <c:v>88.398065971865407</c:v>
                </c:pt>
                <c:pt idx="2199">
                  <c:v>88.451498827391589</c:v>
                </c:pt>
                <c:pt idx="2200">
                  <c:v>88.504939671113647</c:v>
                </c:pt>
                <c:pt idx="2201">
                  <c:v>88.558388500594518</c:v>
                </c:pt>
                <c:pt idx="2202">
                  <c:v>88.611845313399755</c:v>
                </c:pt>
                <c:pt idx="2203">
                  <c:v>88.665310107095934</c:v>
                </c:pt>
                <c:pt idx="2204">
                  <c:v>88.718782879252089</c:v>
                </c:pt>
                <c:pt idx="2205">
                  <c:v>88.772263627438505</c:v>
                </c:pt>
                <c:pt idx="2206">
                  <c:v>88.82575234922804</c:v>
                </c:pt>
                <c:pt idx="2207">
                  <c:v>88.879249042194957</c:v>
                </c:pt>
                <c:pt idx="2208">
                  <c:v>88.932753703915253</c:v>
                </c:pt>
                <c:pt idx="2209">
                  <c:v>88.986266331966917</c:v>
                </c:pt>
                <c:pt idx="2210">
                  <c:v>89.039786923929768</c:v>
                </c:pt>
                <c:pt idx="2211">
                  <c:v>89.093315477385403</c:v>
                </c:pt>
                <c:pt idx="2212">
                  <c:v>89.146851989917565</c:v>
                </c:pt>
                <c:pt idx="2213">
                  <c:v>89.200396459111133</c:v>
                </c:pt>
                <c:pt idx="2214">
                  <c:v>89.253948882553644</c:v>
                </c:pt>
                <c:pt idx="2215">
                  <c:v>89.307509257833743</c:v>
                </c:pt>
                <c:pt idx="2216">
                  <c:v>89.361077582542308</c:v>
                </c:pt>
                <c:pt idx="2217">
                  <c:v>89.414653854272103</c:v>
                </c:pt>
                <c:pt idx="2218">
                  <c:v>89.468238070617033</c:v>
                </c:pt>
                <c:pt idx="2219">
                  <c:v>89.521830229173702</c:v>
                </c:pt>
                <c:pt idx="2220">
                  <c:v>89.575430327540147</c:v>
                </c:pt>
                <c:pt idx="2221">
                  <c:v>89.629038363316027</c:v>
                </c:pt>
                <c:pt idx="2222">
                  <c:v>89.682654334102779</c:v>
                </c:pt>
                <c:pt idx="2223">
                  <c:v>89.736278237504166</c:v>
                </c:pt>
                <c:pt idx="2224">
                  <c:v>89.789910071125377</c:v>
                </c:pt>
                <c:pt idx="2225">
                  <c:v>89.843549832573501</c:v>
                </c:pt>
                <c:pt idx="2226">
                  <c:v>89.897197519456967</c:v>
                </c:pt>
                <c:pt idx="2227">
                  <c:v>89.950853129386786</c:v>
                </c:pt>
                <c:pt idx="2228">
                  <c:v>90.00451665997528</c:v>
                </c:pt>
                <c:pt idx="2229">
                  <c:v>90.058188108836504</c:v>
                </c:pt>
                <c:pt idx="2230">
                  <c:v>90.111867473586827</c:v>
                </c:pt>
                <c:pt idx="2231">
                  <c:v>90.165554751843686</c:v>
                </c:pt>
                <c:pt idx="2232">
                  <c:v>90.219249941226977</c:v>
                </c:pt>
                <c:pt idx="2233">
                  <c:v>90.272953039357503</c:v>
                </c:pt>
                <c:pt idx="2234">
                  <c:v>90.326664043858756</c:v>
                </c:pt>
                <c:pt idx="2235">
                  <c:v>90.380382952355617</c:v>
                </c:pt>
                <c:pt idx="2236">
                  <c:v>90.434109762474733</c:v>
                </c:pt>
                <c:pt idx="2237">
                  <c:v>90.487844471844753</c:v>
                </c:pt>
                <c:pt idx="2238">
                  <c:v>90.541587078095802</c:v>
                </c:pt>
                <c:pt idx="2239">
                  <c:v>90.595337578859457</c:v>
                </c:pt>
                <c:pt idx="2240">
                  <c:v>90.649095971770052</c:v>
                </c:pt>
                <c:pt idx="2241">
                  <c:v>90.702862254462758</c:v>
                </c:pt>
                <c:pt idx="2242">
                  <c:v>90.756636424575106</c:v>
                </c:pt>
                <c:pt idx="2243">
                  <c:v>90.810418479746232</c:v>
                </c:pt>
                <c:pt idx="2244">
                  <c:v>90.864208417616553</c:v>
                </c:pt>
                <c:pt idx="2245">
                  <c:v>90.918006235828798</c:v>
                </c:pt>
                <c:pt idx="2246">
                  <c:v>90.971811932027407</c:v>
                </c:pt>
                <c:pt idx="2247">
                  <c:v>91.025625503858407</c:v>
                </c:pt>
                <c:pt idx="2248">
                  <c:v>91.079446948969547</c:v>
                </c:pt>
                <c:pt idx="2249">
                  <c:v>91.133276265010693</c:v>
                </c:pt>
                <c:pt idx="2250">
                  <c:v>91.187113449632534</c:v>
                </c:pt>
                <c:pt idx="2251">
                  <c:v>91.24095850048883</c:v>
                </c:pt>
                <c:pt idx="2252">
                  <c:v>91.294811415234022</c:v>
                </c:pt>
                <c:pt idx="2253">
                  <c:v>91.34867219152477</c:v>
                </c:pt>
                <c:pt idx="2254">
                  <c:v>91.402540827019209</c:v>
                </c:pt>
                <c:pt idx="2255">
                  <c:v>91.456417319377366</c:v>
                </c:pt>
                <c:pt idx="2256">
                  <c:v>91.510301666261199</c:v>
                </c:pt>
                <c:pt idx="2257">
                  <c:v>91.564193865334175</c:v>
                </c:pt>
                <c:pt idx="2258">
                  <c:v>91.61809391426155</c:v>
                </c:pt>
                <c:pt idx="2259">
                  <c:v>91.672001810709773</c:v>
                </c:pt>
                <c:pt idx="2260">
                  <c:v>91.725917552348108</c:v>
                </c:pt>
                <c:pt idx="2261">
                  <c:v>91.779841136846642</c:v>
                </c:pt>
                <c:pt idx="2262">
                  <c:v>91.833772561877851</c:v>
                </c:pt>
                <c:pt idx="2263">
                  <c:v>91.887711825114948</c:v>
                </c:pt>
                <c:pt idx="2264">
                  <c:v>91.941658924234005</c:v>
                </c:pt>
                <c:pt idx="2265">
                  <c:v>91.995613856911973</c:v>
                </c:pt>
                <c:pt idx="2266">
                  <c:v>92.049576620827935</c:v>
                </c:pt>
                <c:pt idx="2267">
                  <c:v>92.103547213662964</c:v>
                </c:pt>
                <c:pt idx="2268">
                  <c:v>92.157525633098842</c:v>
                </c:pt>
                <c:pt idx="2269">
                  <c:v>92.211511876819955</c:v>
                </c:pt>
                <c:pt idx="2270">
                  <c:v>92.265505942512235</c:v>
                </c:pt>
                <c:pt idx="2271">
                  <c:v>92.319507827863106</c:v>
                </c:pt>
                <c:pt idx="2272">
                  <c:v>92.373517530561742</c:v>
                </c:pt>
                <c:pt idx="2273">
                  <c:v>92.427535048299106</c:v>
                </c:pt>
                <c:pt idx="2274">
                  <c:v>92.481560378767824</c:v>
                </c:pt>
                <c:pt idx="2275">
                  <c:v>92.535593519661958</c:v>
                </c:pt>
                <c:pt idx="2276">
                  <c:v>92.5896344686779</c:v>
                </c:pt>
                <c:pt idx="2277">
                  <c:v>92.643683223513406</c:v>
                </c:pt>
                <c:pt idx="2278">
                  <c:v>92.697739781867483</c:v>
                </c:pt>
                <c:pt idx="2279">
                  <c:v>92.751804141441383</c:v>
                </c:pt>
                <c:pt idx="2280">
                  <c:v>92.805876299937808</c:v>
                </c:pt>
                <c:pt idx="2281">
                  <c:v>92.85995625506132</c:v>
                </c:pt>
                <c:pt idx="2282">
                  <c:v>92.914044004518146</c:v>
                </c:pt>
                <c:pt idx="2283">
                  <c:v>92.968139546015607</c:v>
                </c:pt>
                <c:pt idx="2284">
                  <c:v>93.022242877263608</c:v>
                </c:pt>
                <c:pt idx="2285">
                  <c:v>93.076353995973093</c:v>
                </c:pt>
                <c:pt idx="2286">
                  <c:v>93.130472899857239</c:v>
                </c:pt>
                <c:pt idx="2287">
                  <c:v>93.184599586630313</c:v>
                </c:pt>
                <c:pt idx="2288">
                  <c:v>93.238734054008319</c:v>
                </c:pt>
                <c:pt idx="2289">
                  <c:v>93.292876299709562</c:v>
                </c:pt>
                <c:pt idx="2290">
                  <c:v>93.347026321453001</c:v>
                </c:pt>
                <c:pt idx="2291">
                  <c:v>93.401184116960152</c:v>
                </c:pt>
                <c:pt idx="2292">
                  <c:v>93.455349683953699</c:v>
                </c:pt>
                <c:pt idx="2293">
                  <c:v>93.509523020158355</c:v>
                </c:pt>
                <c:pt idx="2294">
                  <c:v>93.563704123300113</c:v>
                </c:pt>
                <c:pt idx="2295">
                  <c:v>93.617892991106643</c:v>
                </c:pt>
                <c:pt idx="2296">
                  <c:v>93.672089621307606</c:v>
                </c:pt>
                <c:pt idx="2297">
                  <c:v>93.726294011634039</c:v>
                </c:pt>
                <c:pt idx="2298">
                  <c:v>93.780506159818785</c:v>
                </c:pt>
                <c:pt idx="2299">
                  <c:v>93.83472606359625</c:v>
                </c:pt>
                <c:pt idx="2300">
                  <c:v>93.888953720702403</c:v>
                </c:pt>
                <c:pt idx="2301">
                  <c:v>93.943189128875304</c:v>
                </c:pt>
                <c:pt idx="2302">
                  <c:v>93.997432285853463</c:v>
                </c:pt>
                <c:pt idx="2303">
                  <c:v>94.051683189378807</c:v>
                </c:pt>
                <c:pt idx="2304">
                  <c:v>94.105941837193413</c:v>
                </c:pt>
                <c:pt idx="2305">
                  <c:v>94.160208227041878</c:v>
                </c:pt>
                <c:pt idx="2306">
                  <c:v>94.214482356669706</c:v>
                </c:pt>
                <c:pt idx="2307">
                  <c:v>94.268764223824817</c:v>
                </c:pt>
                <c:pt idx="2308">
                  <c:v>94.323053826256071</c:v>
                </c:pt>
                <c:pt idx="2309">
                  <c:v>94.377351161714415</c:v>
                </c:pt>
                <c:pt idx="2310">
                  <c:v>94.431656227952587</c:v>
                </c:pt>
                <c:pt idx="2311">
                  <c:v>94.48596902272385</c:v>
                </c:pt>
                <c:pt idx="2312">
                  <c:v>94.54028954378478</c:v>
                </c:pt>
                <c:pt idx="2313">
                  <c:v>94.594617788892052</c:v>
                </c:pt>
                <c:pt idx="2314">
                  <c:v>94.648953755804541</c:v>
                </c:pt>
                <c:pt idx="2315">
                  <c:v>94.703297442283201</c:v>
                </c:pt>
                <c:pt idx="2316">
                  <c:v>94.757648846090177</c:v>
                </c:pt>
                <c:pt idx="2317">
                  <c:v>94.81200796498868</c:v>
                </c:pt>
                <c:pt idx="2318">
                  <c:v>94.866374796744736</c:v>
                </c:pt>
                <c:pt idx="2319">
                  <c:v>94.920749339125109</c:v>
                </c:pt>
                <c:pt idx="2320">
                  <c:v>94.975131589898012</c:v>
                </c:pt>
                <c:pt idx="2321">
                  <c:v>95.029521546834218</c:v>
                </c:pt>
                <c:pt idx="2322">
                  <c:v>95.083919207705094</c:v>
                </c:pt>
                <c:pt idx="2323">
                  <c:v>95.138324570284396</c:v>
                </c:pt>
                <c:pt idx="2324">
                  <c:v>95.192737632346876</c:v>
                </c:pt>
                <c:pt idx="2325">
                  <c:v>95.247158391669487</c:v>
                </c:pt>
                <c:pt idx="2326">
                  <c:v>95.301586846030276</c:v>
                </c:pt>
                <c:pt idx="2327">
                  <c:v>95.356022993208782</c:v>
                </c:pt>
                <c:pt idx="2328">
                  <c:v>95.410466830986508</c:v>
                </c:pt>
                <c:pt idx="2329">
                  <c:v>95.464918357146743</c:v>
                </c:pt>
                <c:pt idx="2330">
                  <c:v>95.519377569473917</c:v>
                </c:pt>
                <c:pt idx="2331">
                  <c:v>95.573844465754291</c:v>
                </c:pt>
                <c:pt idx="2332">
                  <c:v>95.628319043775349</c:v>
                </c:pt>
                <c:pt idx="2333">
                  <c:v>95.682801301326464</c:v>
                </c:pt>
                <c:pt idx="2334">
                  <c:v>95.737291236198985</c:v>
                </c:pt>
                <c:pt idx="2335">
                  <c:v>95.791788846185071</c:v>
                </c:pt>
                <c:pt idx="2336">
                  <c:v>95.8462941290788</c:v>
                </c:pt>
                <c:pt idx="2337">
                  <c:v>95.900807082676153</c:v>
                </c:pt>
                <c:pt idx="2338">
                  <c:v>95.955327704773921</c:v>
                </c:pt>
                <c:pt idx="2339">
                  <c:v>96.009855993171314</c:v>
                </c:pt>
                <c:pt idx="2340">
                  <c:v>96.064391945668262</c:v>
                </c:pt>
                <c:pt idx="2341">
                  <c:v>96.118935560067598</c:v>
                </c:pt>
                <c:pt idx="2342">
                  <c:v>96.173486834171783</c:v>
                </c:pt>
                <c:pt idx="2343">
                  <c:v>96.228045765786689</c:v>
                </c:pt>
                <c:pt idx="2344">
                  <c:v>96.282612352718758</c:v>
                </c:pt>
                <c:pt idx="2345">
                  <c:v>96.337186592775879</c:v>
                </c:pt>
                <c:pt idx="2346">
                  <c:v>96.391768483768303</c:v>
                </c:pt>
                <c:pt idx="2347">
                  <c:v>96.446358023507315</c:v>
                </c:pt>
                <c:pt idx="2348">
                  <c:v>96.500955209805625</c:v>
                </c:pt>
                <c:pt idx="2349">
                  <c:v>96.555560040477843</c:v>
                </c:pt>
                <c:pt idx="2350">
                  <c:v>96.610172513339776</c:v>
                </c:pt>
                <c:pt idx="2351">
                  <c:v>96.664792626209348</c:v>
                </c:pt>
                <c:pt idx="2352">
                  <c:v>96.719420376905532</c:v>
                </c:pt>
                <c:pt idx="2353">
                  <c:v>96.774055763248725</c:v>
                </c:pt>
                <c:pt idx="2354">
                  <c:v>96.828698783061625</c:v>
                </c:pt>
                <c:pt idx="2355">
                  <c:v>96.883349434167712</c:v>
                </c:pt>
                <c:pt idx="2356">
                  <c:v>96.938007714392484</c:v>
                </c:pt>
                <c:pt idx="2357">
                  <c:v>96.992673621562275</c:v>
                </c:pt>
                <c:pt idx="2358">
                  <c:v>97.047347153506038</c:v>
                </c:pt>
                <c:pt idx="2359">
                  <c:v>97.102028308053605</c:v>
                </c:pt>
                <c:pt idx="2360">
                  <c:v>97.156717083036199</c:v>
                </c:pt>
                <c:pt idx="2361">
                  <c:v>97.211413476287305</c:v>
                </c:pt>
                <c:pt idx="2362">
                  <c:v>97.266117485640805</c:v>
                </c:pt>
                <c:pt idx="2363">
                  <c:v>97.320829108933381</c:v>
                </c:pt>
                <c:pt idx="2364">
                  <c:v>97.37554834400224</c:v>
                </c:pt>
                <c:pt idx="2365">
                  <c:v>97.430275188686608</c:v>
                </c:pt>
                <c:pt idx="2366">
                  <c:v>97.48500964082703</c:v>
                </c:pt>
                <c:pt idx="2367">
                  <c:v>97.539751698266002</c:v>
                </c:pt>
                <c:pt idx="2368">
                  <c:v>97.594501358847054</c:v>
                </c:pt>
                <c:pt idx="2369">
                  <c:v>97.649258620415452</c:v>
                </c:pt>
                <c:pt idx="2370">
                  <c:v>97.704023480817796</c:v>
                </c:pt>
                <c:pt idx="2371">
                  <c:v>97.758795937902349</c:v>
                </c:pt>
                <c:pt idx="2372">
                  <c:v>97.813575989519094</c:v>
                </c:pt>
                <c:pt idx="2373">
                  <c:v>97.868363633519152</c:v>
                </c:pt>
                <c:pt idx="2374">
                  <c:v>97.92315886775576</c:v>
                </c:pt>
                <c:pt idx="2375">
                  <c:v>97.977961690082452</c:v>
                </c:pt>
                <c:pt idx="2376">
                  <c:v>98.032772098355636</c:v>
                </c:pt>
                <c:pt idx="2377">
                  <c:v>98.087590090432329</c:v>
                </c:pt>
                <c:pt idx="2378">
                  <c:v>98.142415664171907</c:v>
                </c:pt>
                <c:pt idx="2379">
                  <c:v>98.197248817434186</c:v>
                </c:pt>
                <c:pt idx="2380">
                  <c:v>98.252089548081088</c:v>
                </c:pt>
                <c:pt idx="2381">
                  <c:v>98.306937853975896</c:v>
                </c:pt>
                <c:pt idx="2382">
                  <c:v>98.361793732983827</c:v>
                </c:pt>
                <c:pt idx="2383">
                  <c:v>98.416657182971164</c:v>
                </c:pt>
                <c:pt idx="2384">
                  <c:v>98.471528201805484</c:v>
                </c:pt>
                <c:pt idx="2385">
                  <c:v>98.526406787356208</c:v>
                </c:pt>
                <c:pt idx="2386">
                  <c:v>98.581292937494197</c:v>
                </c:pt>
                <c:pt idx="2387">
                  <c:v>98.636186650091801</c:v>
                </c:pt>
                <c:pt idx="2388">
                  <c:v>98.691087923022877</c:v>
                </c:pt>
                <c:pt idx="2389">
                  <c:v>98.745996754162732</c:v>
                </c:pt>
                <c:pt idx="2390">
                  <c:v>98.800913141388023</c:v>
                </c:pt>
                <c:pt idx="2391">
                  <c:v>98.855837082577096</c:v>
                </c:pt>
                <c:pt idx="2392">
                  <c:v>98.91076857560968</c:v>
                </c:pt>
                <c:pt idx="2393">
                  <c:v>98.965707618367006</c:v>
                </c:pt>
                <c:pt idx="2394">
                  <c:v>99.020654208731742</c:v>
                </c:pt>
                <c:pt idx="2395">
                  <c:v>99.075608344588375</c:v>
                </c:pt>
                <c:pt idx="2396">
                  <c:v>99.130570023822131</c:v>
                </c:pt>
                <c:pt idx="2397">
                  <c:v>99.185539244320381</c:v>
                </c:pt>
                <c:pt idx="2398">
                  <c:v>99.240516003972047</c:v>
                </c:pt>
                <c:pt idx="2399">
                  <c:v>99.295500300666333</c:v>
                </c:pt>
                <c:pt idx="2400">
                  <c:v>99.35049213229577</c:v>
                </c:pt>
                <c:pt idx="2401">
                  <c:v>99.405491496752759</c:v>
                </c:pt>
                <c:pt idx="2402">
                  <c:v>99.460498391932234</c:v>
                </c:pt>
                <c:pt idx="2403">
                  <c:v>99.515512815729679</c:v>
                </c:pt>
                <c:pt idx="2404">
                  <c:v>99.570534766042982</c:v>
                </c:pt>
                <c:pt idx="2405">
                  <c:v>99.625564240770785</c:v>
                </c:pt>
                <c:pt idx="2406">
                  <c:v>99.680601237813192</c:v>
                </c:pt>
                <c:pt idx="2407">
                  <c:v>99.735645755072298</c:v>
                </c:pt>
                <c:pt idx="2408">
                  <c:v>99.790697790451446</c:v>
                </c:pt>
                <c:pt idx="2409">
                  <c:v>99.845757341855148</c:v>
                </c:pt>
                <c:pt idx="2410">
                  <c:v>99.900824407189646</c:v>
                </c:pt>
                <c:pt idx="2411">
                  <c:v>99.955898984362463</c:v>
                </c:pt>
                <c:pt idx="2412">
                  <c:v>100.0109810712828</c:v>
                </c:pt>
                <c:pt idx="2413">
                  <c:v>100.0660706658611</c:v>
                </c:pt>
                <c:pt idx="2414">
                  <c:v>100.12116776600919</c:v>
                </c:pt>
                <c:pt idx="2415">
                  <c:v>100.1762723696409</c:v>
                </c:pt>
                <c:pt idx="2416">
                  <c:v>100.23138447467041</c:v>
                </c:pt>
                <c:pt idx="2417">
                  <c:v>100.2865040790147</c:v>
                </c:pt>
                <c:pt idx="2418">
                  <c:v>100.34163118059099</c:v>
                </c:pt>
                <c:pt idx="2419">
                  <c:v>100.396765777319</c:v>
                </c:pt>
                <c:pt idx="2420">
                  <c:v>100.45190786711871</c:v>
                </c:pt>
                <c:pt idx="2421">
                  <c:v>100.5070574479123</c:v>
                </c:pt>
                <c:pt idx="2422">
                  <c:v>100.5622145176238</c:v>
                </c:pt>
                <c:pt idx="2423">
                  <c:v>100.61737907417741</c:v>
                </c:pt>
                <c:pt idx="2424">
                  <c:v>100.6725511154998</c:v>
                </c:pt>
                <c:pt idx="2425">
                  <c:v>100.727730639519</c:v>
                </c:pt>
                <c:pt idx="2426">
                  <c:v>100.7829176441636</c:v>
                </c:pt>
                <c:pt idx="2427">
                  <c:v>100.83811212736479</c:v>
                </c:pt>
                <c:pt idx="2428">
                  <c:v>100.89331408705441</c:v>
                </c:pt>
                <c:pt idx="2429">
                  <c:v>100.9485235211658</c:v>
                </c:pt>
                <c:pt idx="2430">
                  <c:v>101.0037404276336</c:v>
                </c:pt>
                <c:pt idx="2431">
                  <c:v>101.0589648043951</c:v>
                </c:pt>
                <c:pt idx="2432">
                  <c:v>101.1141966493872</c:v>
                </c:pt>
                <c:pt idx="2433">
                  <c:v>101.16943596054919</c:v>
                </c:pt>
                <c:pt idx="2434">
                  <c:v>101.2246827358218</c:v>
                </c:pt>
                <c:pt idx="2435">
                  <c:v>101.2799369731471</c:v>
                </c:pt>
                <c:pt idx="2436">
                  <c:v>101.335198670468</c:v>
                </c:pt>
                <c:pt idx="2437">
                  <c:v>101.3904678257297</c:v>
                </c:pt>
                <c:pt idx="2438">
                  <c:v>101.4457444368784</c:v>
                </c:pt>
                <c:pt idx="2439">
                  <c:v>101.5010285018617</c:v>
                </c:pt>
                <c:pt idx="2440">
                  <c:v>101.5563200186287</c:v>
                </c:pt>
                <c:pt idx="2441">
                  <c:v>101.6116189851295</c:v>
                </c:pt>
                <c:pt idx="2442">
                  <c:v>101.6669253993162</c:v>
                </c:pt>
                <c:pt idx="2443">
                  <c:v>101.7222392591419</c:v>
                </c:pt>
                <c:pt idx="2444">
                  <c:v>101.77756056256131</c:v>
                </c:pt>
                <c:pt idx="2445">
                  <c:v>101.83288930753049</c:v>
                </c:pt>
                <c:pt idx="2446">
                  <c:v>101.8882254920069</c:v>
                </c:pt>
                <c:pt idx="2447">
                  <c:v>101.94356911394939</c:v>
                </c:pt>
                <c:pt idx="2448">
                  <c:v>101.9989201713181</c:v>
                </c:pt>
                <c:pt idx="2449">
                  <c:v>102.0542786620743</c:v>
                </c:pt>
                <c:pt idx="2450">
                  <c:v>102.10964458418169</c:v>
                </c:pt>
                <c:pt idx="2451">
                  <c:v>102.1650179356043</c:v>
                </c:pt>
                <c:pt idx="2452">
                  <c:v>102.22039871430771</c:v>
                </c:pt>
                <c:pt idx="2453">
                  <c:v>102.2757869182592</c:v>
                </c:pt>
                <c:pt idx="2454">
                  <c:v>102.33118254542779</c:v>
                </c:pt>
                <c:pt idx="2455">
                  <c:v>102.3865855937828</c:v>
                </c:pt>
                <c:pt idx="2456">
                  <c:v>102.4419960612959</c:v>
                </c:pt>
                <c:pt idx="2457">
                  <c:v>102.4974139459397</c:v>
                </c:pt>
                <c:pt idx="2458">
                  <c:v>102.55283924568791</c:v>
                </c:pt>
                <c:pt idx="2459">
                  <c:v>102.6082719585166</c:v>
                </c:pt>
                <c:pt idx="2460">
                  <c:v>102.6637120824023</c:v>
                </c:pt>
                <c:pt idx="2461">
                  <c:v>102.71915961532331</c:v>
                </c:pt>
                <c:pt idx="2462">
                  <c:v>102.77461455525901</c:v>
                </c:pt>
                <c:pt idx="2463">
                  <c:v>102.83007690019031</c:v>
                </c:pt>
                <c:pt idx="2464">
                  <c:v>102.8855466481</c:v>
                </c:pt>
                <c:pt idx="2465">
                  <c:v>102.94102379697119</c:v>
                </c:pt>
                <c:pt idx="2466">
                  <c:v>102.99650834478921</c:v>
                </c:pt>
                <c:pt idx="2467">
                  <c:v>103.0520002895405</c:v>
                </c:pt>
                <c:pt idx="2468">
                  <c:v>103.1074996292126</c:v>
                </c:pt>
                <c:pt idx="2469">
                  <c:v>103.1630063617951</c:v>
                </c:pt>
                <c:pt idx="2470">
                  <c:v>103.21852048527801</c:v>
                </c:pt>
                <c:pt idx="2471">
                  <c:v>103.2740419976537</c:v>
                </c:pt>
                <c:pt idx="2472">
                  <c:v>103.3295708969147</c:v>
                </c:pt>
                <c:pt idx="2473">
                  <c:v>103.3851071810563</c:v>
                </c:pt>
                <c:pt idx="2474">
                  <c:v>103.4406508480744</c:v>
                </c:pt>
                <c:pt idx="2475">
                  <c:v>103.4962018959654</c:v>
                </c:pt>
                <c:pt idx="2476">
                  <c:v>103.5517603227289</c:v>
                </c:pt>
                <c:pt idx="2477">
                  <c:v>103.6073261263646</c:v>
                </c:pt>
                <c:pt idx="2478">
                  <c:v>103.66289930487341</c:v>
                </c:pt>
                <c:pt idx="2479">
                  <c:v>103.7184798562589</c:v>
                </c:pt>
                <c:pt idx="2480">
                  <c:v>103.7740677785243</c:v>
                </c:pt>
                <c:pt idx="2481">
                  <c:v>103.82966306967531</c:v>
                </c:pt>
                <c:pt idx="2482">
                  <c:v>103.8852657277186</c:v>
                </c:pt>
                <c:pt idx="2483">
                  <c:v>103.9408757506622</c:v>
                </c:pt>
                <c:pt idx="2484">
                  <c:v>103.9964931365157</c:v>
                </c:pt>
                <c:pt idx="2485">
                  <c:v>104.0521178832896</c:v>
                </c:pt>
                <c:pt idx="2486">
                  <c:v>104.1077499889963</c:v>
                </c:pt>
                <c:pt idx="2487">
                  <c:v>104.1633894516487</c:v>
                </c:pt>
                <c:pt idx="2488">
                  <c:v>104.21903626926181</c:v>
                </c:pt>
                <c:pt idx="2489">
                  <c:v>104.2746904398519</c:v>
                </c:pt>
                <c:pt idx="2490">
                  <c:v>104.33035196143651</c:v>
                </c:pt>
                <c:pt idx="2491">
                  <c:v>104.38602083203359</c:v>
                </c:pt>
                <c:pt idx="2492">
                  <c:v>104.4416970496641</c:v>
                </c:pt>
                <c:pt idx="2493">
                  <c:v>104.497380612349</c:v>
                </c:pt>
                <c:pt idx="2494">
                  <c:v>104.5530715181111</c:v>
                </c:pt>
                <c:pt idx="2495">
                  <c:v>104.6087697649745</c:v>
                </c:pt>
                <c:pt idx="2496">
                  <c:v>104.6644753509643</c:v>
                </c:pt>
                <c:pt idx="2497">
                  <c:v>104.7201882741077</c:v>
                </c:pt>
                <c:pt idx="2498">
                  <c:v>104.7759085324323</c:v>
                </c:pt>
                <c:pt idx="2499">
                  <c:v>104.8316361239675</c:v>
                </c:pt>
                <c:pt idx="2500">
                  <c:v>104.88737104674441</c:v>
                </c:pt>
                <c:pt idx="2501">
                  <c:v>104.9431132987943</c:v>
                </c:pt>
                <c:pt idx="2502">
                  <c:v>104.998862878151</c:v>
                </c:pt>
                <c:pt idx="2503">
                  <c:v>105.0546197828486</c:v>
                </c:pt>
                <c:pt idx="2504">
                  <c:v>105.1103840109236</c:v>
                </c:pt>
                <c:pt idx="2505">
                  <c:v>105.1661555604129</c:v>
                </c:pt>
                <c:pt idx="2506">
                  <c:v>105.221934429355</c:v>
                </c:pt>
                <c:pt idx="2507">
                  <c:v>105.2777206157898</c:v>
                </c:pt>
                <c:pt idx="2508">
                  <c:v>105.3335141177583</c:v>
                </c:pt>
                <c:pt idx="2509">
                  <c:v>105.3893149333033</c:v>
                </c:pt>
                <c:pt idx="2510">
                  <c:v>105.4451230604685</c:v>
                </c:pt>
                <c:pt idx="2511">
                  <c:v>105.50093849729861</c:v>
                </c:pt>
                <c:pt idx="2512">
                  <c:v>105.55676124184031</c:v>
                </c:pt>
                <c:pt idx="2513">
                  <c:v>105.6125912921412</c:v>
                </c:pt>
                <c:pt idx="2514">
                  <c:v>105.66842864625011</c:v>
                </c:pt>
                <c:pt idx="2515">
                  <c:v>105.7242733022175</c:v>
                </c:pt>
                <c:pt idx="2516">
                  <c:v>105.7801252580946</c:v>
                </c:pt>
                <c:pt idx="2517">
                  <c:v>105.8359845119345</c:v>
                </c:pt>
                <c:pt idx="2518">
                  <c:v>105.8918510617913</c:v>
                </c:pt>
                <c:pt idx="2519">
                  <c:v>105.94772490572051</c:v>
                </c:pt>
                <c:pt idx="2520">
                  <c:v>106.0036060417785</c:v>
                </c:pt>
                <c:pt idx="2521">
                  <c:v>106.0594944680238</c:v>
                </c:pt>
                <c:pt idx="2522">
                  <c:v>106.1153901825153</c:v>
                </c:pt>
                <c:pt idx="2523">
                  <c:v>106.17129318331369</c:v>
                </c:pt>
                <c:pt idx="2524">
                  <c:v>106.22720346848089</c:v>
                </c:pt>
                <c:pt idx="2525">
                  <c:v>106.2831210360799</c:v>
                </c:pt>
                <c:pt idx="2526">
                  <c:v>106.33904588417541</c:v>
                </c:pt>
                <c:pt idx="2527">
                  <c:v>106.3949780108329</c:v>
                </c:pt>
                <c:pt idx="2528">
                  <c:v>106.4509174141193</c:v>
                </c:pt>
                <c:pt idx="2529">
                  <c:v>106.5068640921034</c:v>
                </c:pt>
                <c:pt idx="2530">
                  <c:v>106.562818042854</c:v>
                </c:pt>
                <c:pt idx="2531">
                  <c:v>106.61877926444249</c:v>
                </c:pt>
                <c:pt idx="2532">
                  <c:v>106.6747477549404</c:v>
                </c:pt>
                <c:pt idx="2533">
                  <c:v>106.7307235124218</c:v>
                </c:pt>
                <c:pt idx="2534">
                  <c:v>106.7867065349606</c:v>
                </c:pt>
                <c:pt idx="2535">
                  <c:v>106.84269682063329</c:v>
                </c:pt>
                <c:pt idx="2536">
                  <c:v>106.8986943675168</c:v>
                </c:pt>
                <c:pt idx="2537">
                  <c:v>106.9546991736896</c:v>
                </c:pt>
                <c:pt idx="2538">
                  <c:v>107.01071123723121</c:v>
                </c:pt>
                <c:pt idx="2539">
                  <c:v>107.06673055622269</c:v>
                </c:pt>
                <c:pt idx="2540">
                  <c:v>107.1227571287467</c:v>
                </c:pt>
                <c:pt idx="2541">
                  <c:v>107.178790952886</c:v>
                </c:pt>
                <c:pt idx="2542">
                  <c:v>107.2348320267258</c:v>
                </c:pt>
                <c:pt idx="2543">
                  <c:v>107.2908803483522</c:v>
                </c:pt>
                <c:pt idx="2544">
                  <c:v>107.346935915852</c:v>
                </c:pt>
                <c:pt idx="2545">
                  <c:v>107.4029987273143</c:v>
                </c:pt>
                <c:pt idx="2546">
                  <c:v>107.4590687808285</c:v>
                </c:pt>
                <c:pt idx="2547">
                  <c:v>107.5151460744858</c:v>
                </c:pt>
                <c:pt idx="2548">
                  <c:v>107.57123060637819</c:v>
                </c:pt>
                <c:pt idx="2549">
                  <c:v>107.6273223745998</c:v>
                </c:pt>
                <c:pt idx="2550">
                  <c:v>107.6834213772447</c:v>
                </c:pt>
                <c:pt idx="2551">
                  <c:v>107.7395276124096</c:v>
                </c:pt>
                <c:pt idx="2552">
                  <c:v>107.7956410781913</c:v>
                </c:pt>
                <c:pt idx="2553">
                  <c:v>107.85176177268841</c:v>
                </c:pt>
                <c:pt idx="2554">
                  <c:v>107.9078896940011</c:v>
                </c:pt>
                <c:pt idx="2555">
                  <c:v>107.9640248402299</c:v>
                </c:pt>
                <c:pt idx="2556">
                  <c:v>108.02016720947709</c:v>
                </c:pt>
                <c:pt idx="2557">
                  <c:v>108.07631679984669</c:v>
                </c:pt>
                <c:pt idx="2558">
                  <c:v>108.1324736094428</c:v>
                </c:pt>
                <c:pt idx="2559">
                  <c:v>108.18863763637179</c:v>
                </c:pt>
                <c:pt idx="2560">
                  <c:v>108.2448088787409</c:v>
                </c:pt>
                <c:pt idx="2561">
                  <c:v>108.3009873346583</c:v>
                </c:pt>
                <c:pt idx="2562">
                  <c:v>108.35717300223379</c:v>
                </c:pt>
                <c:pt idx="2563">
                  <c:v>108.41336587957829</c:v>
                </c:pt>
                <c:pt idx="2564">
                  <c:v>108.46956596480391</c:v>
                </c:pt>
                <c:pt idx="2565">
                  <c:v>108.52577325602419</c:v>
                </c:pt>
                <c:pt idx="2566">
                  <c:v>108.58198775135391</c:v>
                </c:pt>
                <c:pt idx="2567">
                  <c:v>108.6382094489083</c:v>
                </c:pt>
                <c:pt idx="2568">
                  <c:v>108.6944383468047</c:v>
                </c:pt>
                <c:pt idx="2569">
                  <c:v>108.7506744431617</c:v>
                </c:pt>
                <c:pt idx="2570">
                  <c:v>108.8069177360983</c:v>
                </c:pt>
                <c:pt idx="2571">
                  <c:v>108.8631682237358</c:v>
                </c:pt>
                <c:pt idx="2572">
                  <c:v>108.9194259041958</c:v>
                </c:pt>
                <c:pt idx="2573">
                  <c:v>108.97569077560129</c:v>
                </c:pt>
                <c:pt idx="2574">
                  <c:v>109.0319628360769</c:v>
                </c:pt>
                <c:pt idx="2575">
                  <c:v>109.0882420837487</c:v>
                </c:pt>
                <c:pt idx="2576">
                  <c:v>109.1445285167427</c:v>
                </c:pt>
                <c:pt idx="2577">
                  <c:v>109.2008221331872</c:v>
                </c:pt>
                <c:pt idx="2578">
                  <c:v>109.2571229312119</c:v>
                </c:pt>
                <c:pt idx="2579">
                  <c:v>109.3134309089467</c:v>
                </c:pt>
                <c:pt idx="2580">
                  <c:v>109.3697460645235</c:v>
                </c:pt>
                <c:pt idx="2581">
                  <c:v>109.42606839607549</c:v>
                </c:pt>
                <c:pt idx="2582">
                  <c:v>109.48239790173611</c:v>
                </c:pt>
                <c:pt idx="2583">
                  <c:v>109.5387345796415</c:v>
                </c:pt>
                <c:pt idx="2584">
                  <c:v>109.5950784279274</c:v>
                </c:pt>
                <c:pt idx="2585">
                  <c:v>109.6514294447318</c:v>
                </c:pt>
                <c:pt idx="2586">
                  <c:v>109.7077876281936</c:v>
                </c:pt>
                <c:pt idx="2587">
                  <c:v>109.7641529764533</c:v>
                </c:pt>
                <c:pt idx="2588">
                  <c:v>109.82052548765169</c:v>
                </c:pt>
                <c:pt idx="2589">
                  <c:v>109.87690515993179</c:v>
                </c:pt>
                <c:pt idx="2590">
                  <c:v>109.9332919914368</c:v>
                </c:pt>
                <c:pt idx="2591">
                  <c:v>109.989685980312</c:v>
                </c:pt>
                <c:pt idx="2592">
                  <c:v>110.0460871247034</c:v>
                </c:pt>
                <c:pt idx="2593">
                  <c:v>110.1024954227583</c:v>
                </c:pt>
                <c:pt idx="2594">
                  <c:v>110.1589108726252</c:v>
                </c:pt>
                <c:pt idx="2595">
                  <c:v>110.21533347245401</c:v>
                </c:pt>
                <c:pt idx="2596">
                  <c:v>110.2717632203952</c:v>
                </c:pt>
                <c:pt idx="2597">
                  <c:v>110.3282001146013</c:v>
                </c:pt>
                <c:pt idx="2598">
                  <c:v>110.38464415322539</c:v>
                </c:pt>
                <c:pt idx="2599">
                  <c:v>110.4410953344218</c:v>
                </c:pt>
                <c:pt idx="2600">
                  <c:v>110.4975536563463</c:v>
                </c:pt>
                <c:pt idx="2601">
                  <c:v>110.554019117156</c:v>
                </c:pt>
                <c:pt idx="2602">
                  <c:v>110.61049171500839</c:v>
                </c:pt>
                <c:pt idx="2603">
                  <c:v>110.66697144806299</c:v>
                </c:pt>
                <c:pt idx="2604">
                  <c:v>110.7234583144799</c:v>
                </c:pt>
                <c:pt idx="2605">
                  <c:v>110.7799523124209</c:v>
                </c:pt>
                <c:pt idx="2606">
                  <c:v>110.8364534400493</c:v>
                </c:pt>
                <c:pt idx="2607">
                  <c:v>110.8929616955278</c:v>
                </c:pt>
                <c:pt idx="2608">
                  <c:v>110.94947707702249</c:v>
                </c:pt>
                <c:pt idx="2609">
                  <c:v>111.005999582699</c:v>
                </c:pt>
                <c:pt idx="2610">
                  <c:v>111.0625292107252</c:v>
                </c:pt>
                <c:pt idx="2611">
                  <c:v>111.11906595926941</c:v>
                </c:pt>
                <c:pt idx="2612">
                  <c:v>111.1756098265017</c:v>
                </c:pt>
                <c:pt idx="2613">
                  <c:v>111.2321608105929</c:v>
                </c:pt>
                <c:pt idx="2614">
                  <c:v>111.2887189097152</c:v>
                </c:pt>
                <c:pt idx="2615">
                  <c:v>111.3452841220418</c:v>
                </c:pt>
                <c:pt idx="2616">
                  <c:v>111.4018564457474</c:v>
                </c:pt>
                <c:pt idx="2617">
                  <c:v>111.4584358790071</c:v>
                </c:pt>
                <c:pt idx="2618">
                  <c:v>111.5150224199983</c:v>
                </c:pt>
                <c:pt idx="2619">
                  <c:v>111.5716160668983</c:v>
                </c:pt>
                <c:pt idx="2620">
                  <c:v>111.62821681788689</c:v>
                </c:pt>
                <c:pt idx="2621">
                  <c:v>111.6848246711443</c:v>
                </c:pt>
                <c:pt idx="2622">
                  <c:v>111.74143962485149</c:v>
                </c:pt>
                <c:pt idx="2623">
                  <c:v>111.7980616771917</c:v>
                </c:pt>
                <c:pt idx="2624">
                  <c:v>111.85469082634771</c:v>
                </c:pt>
                <c:pt idx="2625">
                  <c:v>111.91132707050549</c:v>
                </c:pt>
                <c:pt idx="2626">
                  <c:v>111.9679704078507</c:v>
                </c:pt>
                <c:pt idx="2627">
                  <c:v>112.02462083657041</c:v>
                </c:pt>
                <c:pt idx="2628">
                  <c:v>112.0812783548532</c:v>
                </c:pt>
                <c:pt idx="2629">
                  <c:v>112.13794296088859</c:v>
                </c:pt>
                <c:pt idx="2630">
                  <c:v>112.1946146528671</c:v>
                </c:pt>
                <c:pt idx="2631">
                  <c:v>112.2512934289806</c:v>
                </c:pt>
                <c:pt idx="2632">
                  <c:v>112.3079792874223</c:v>
                </c:pt>
                <c:pt idx="2633">
                  <c:v>112.3646722263862</c:v>
                </c:pt>
                <c:pt idx="2634">
                  <c:v>112.4213722440675</c:v>
                </c:pt>
                <c:pt idx="2635">
                  <c:v>112.47807933866279</c:v>
                </c:pt>
                <c:pt idx="2636">
                  <c:v>112.5347935083693</c:v>
                </c:pt>
                <c:pt idx="2637">
                  <c:v>112.5915147513862</c:v>
                </c:pt>
                <c:pt idx="2638">
                  <c:v>112.64824306591299</c:v>
                </c:pt>
                <c:pt idx="2639">
                  <c:v>112.70497845015051</c:v>
                </c:pt>
                <c:pt idx="2640">
                  <c:v>112.7617209023016</c:v>
                </c:pt>
                <c:pt idx="2641">
                  <c:v>112.8184704205689</c:v>
                </c:pt>
                <c:pt idx="2642">
                  <c:v>112.87522700315679</c:v>
                </c:pt>
                <c:pt idx="2643">
                  <c:v>112.9319906482711</c:v>
                </c:pt>
                <c:pt idx="2644">
                  <c:v>112.9887613541183</c:v>
                </c:pt>
                <c:pt idx="2645">
                  <c:v>113.0455391189067</c:v>
                </c:pt>
                <c:pt idx="2646">
                  <c:v>113.1023239408445</c:v>
                </c:pt>
                <c:pt idx="2647">
                  <c:v>113.1591158181419</c:v>
                </c:pt>
                <c:pt idx="2648">
                  <c:v>113.21591474901081</c:v>
                </c:pt>
                <c:pt idx="2649">
                  <c:v>113.2727207316624</c:v>
                </c:pt>
                <c:pt idx="2650">
                  <c:v>113.32953376431151</c:v>
                </c:pt>
                <c:pt idx="2651">
                  <c:v>113.3863538451713</c:v>
                </c:pt>
                <c:pt idx="2652">
                  <c:v>113.44318097245861</c:v>
                </c:pt>
                <c:pt idx="2653">
                  <c:v>113.50001514438971</c:v>
                </c:pt>
                <c:pt idx="2654">
                  <c:v>113.5568563591825</c:v>
                </c:pt>
                <c:pt idx="2655">
                  <c:v>113.61370461505641</c:v>
                </c:pt>
                <c:pt idx="2656">
                  <c:v>113.6705599102314</c:v>
                </c:pt>
                <c:pt idx="2657">
                  <c:v>113.7274222429287</c:v>
                </c:pt>
                <c:pt idx="2658">
                  <c:v>113.7842916113711</c:v>
                </c:pt>
                <c:pt idx="2659">
                  <c:v>113.8411680137817</c:v>
                </c:pt>
                <c:pt idx="2660">
                  <c:v>113.8980514483854</c:v>
                </c:pt>
                <c:pt idx="2661">
                  <c:v>113.95494191340811</c:v>
                </c:pt>
                <c:pt idx="2662">
                  <c:v>114.01183940707671</c:v>
                </c:pt>
                <c:pt idx="2663">
                  <c:v>114.068743927619</c:v>
                </c:pt>
                <c:pt idx="2664">
                  <c:v>114.1256554732642</c:v>
                </c:pt>
                <c:pt idx="2665">
                  <c:v>114.18257404224229</c:v>
                </c:pt>
                <c:pt idx="2666">
                  <c:v>114.2394996327854</c:v>
                </c:pt>
                <c:pt idx="2667">
                  <c:v>114.2964322431251</c:v>
                </c:pt>
                <c:pt idx="2668">
                  <c:v>114.3533718714955</c:v>
                </c:pt>
                <c:pt idx="2669">
                  <c:v>114.410318516131</c:v>
                </c:pt>
                <c:pt idx="2670">
                  <c:v>114.4672721752673</c:v>
                </c:pt>
                <c:pt idx="2671">
                  <c:v>114.5242328471415</c:v>
                </c:pt>
                <c:pt idx="2672">
                  <c:v>114.5812005299917</c:v>
                </c:pt>
                <c:pt idx="2673">
                  <c:v>114.6381752220566</c:v>
                </c:pt>
                <c:pt idx="2674">
                  <c:v>114.6951569215765</c:v>
                </c:pt>
                <c:pt idx="2675">
                  <c:v>114.7521456267928</c:v>
                </c:pt>
                <c:pt idx="2676">
                  <c:v>114.8091413359478</c:v>
                </c:pt>
                <c:pt idx="2677">
                  <c:v>114.8661440472854</c:v>
                </c:pt>
                <c:pt idx="2678">
                  <c:v>114.9231537590493</c:v>
                </c:pt>
                <c:pt idx="2679">
                  <c:v>114.9801704694858</c:v>
                </c:pt>
                <c:pt idx="2680">
                  <c:v>115.0371941768415</c:v>
                </c:pt>
                <c:pt idx="2681">
                  <c:v>115.09422487936421</c:v>
                </c:pt>
                <c:pt idx="2682">
                  <c:v>115.15126257530309</c:v>
                </c:pt>
                <c:pt idx="2683">
                  <c:v>115.20830726290789</c:v>
                </c:pt>
                <c:pt idx="2684">
                  <c:v>115.26535894043</c:v>
                </c:pt>
                <c:pt idx="2685">
                  <c:v>115.32241760612141</c:v>
                </c:pt>
                <c:pt idx="2686">
                  <c:v>115.3794832582355</c:v>
                </c:pt>
                <c:pt idx="2687">
                  <c:v>115.4365558950269</c:v>
                </c:pt>
                <c:pt idx="2688">
                  <c:v>115.49363551475059</c:v>
                </c:pt>
                <c:pt idx="2689">
                  <c:v>115.5507221156636</c:v>
                </c:pt>
                <c:pt idx="2690">
                  <c:v>115.60781569602359</c:v>
                </c:pt>
                <c:pt idx="2691">
                  <c:v>115.66491625408889</c:v>
                </c:pt>
                <c:pt idx="2692">
                  <c:v>115.7220237881194</c:v>
                </c:pt>
                <c:pt idx="2693">
                  <c:v>115.7791382963762</c:v>
                </c:pt>
                <c:pt idx="2694">
                  <c:v>115.8362597771212</c:v>
                </c:pt>
                <c:pt idx="2695">
                  <c:v>115.8933882286177</c:v>
                </c:pt>
                <c:pt idx="2696">
                  <c:v>115.9505236491291</c:v>
                </c:pt>
                <c:pt idx="2697">
                  <c:v>116.00766603692119</c:v>
                </c:pt>
                <c:pt idx="2698">
                  <c:v>116.06481539026019</c:v>
                </c:pt>
                <c:pt idx="2699">
                  <c:v>116.12197170741349</c:v>
                </c:pt>
                <c:pt idx="2700">
                  <c:v>116.1791349866491</c:v>
                </c:pt>
                <c:pt idx="2701">
                  <c:v>116.23630522623721</c:v>
                </c:pt>
                <c:pt idx="2702">
                  <c:v>116.2934824244475</c:v>
                </c:pt>
                <c:pt idx="2703">
                  <c:v>116.3506665795525</c:v>
                </c:pt>
                <c:pt idx="2704">
                  <c:v>116.4078576898242</c:v>
                </c:pt>
                <c:pt idx="2705">
                  <c:v>116.4650557535369</c:v>
                </c:pt>
                <c:pt idx="2706">
                  <c:v>116.5222607689649</c:v>
                </c:pt>
                <c:pt idx="2707">
                  <c:v>116.5794727343844</c:v>
                </c:pt>
                <c:pt idx="2708">
                  <c:v>116.6366916480728</c:v>
                </c:pt>
                <c:pt idx="2709">
                  <c:v>116.69391750830729</c:v>
                </c:pt>
                <c:pt idx="2710">
                  <c:v>116.7511503133676</c:v>
                </c:pt>
                <c:pt idx="2711">
                  <c:v>116.8083900615332</c:v>
                </c:pt>
                <c:pt idx="2712">
                  <c:v>116.8656367510865</c:v>
                </c:pt>
                <c:pt idx="2713">
                  <c:v>116.9228903803082</c:v>
                </c:pt>
                <c:pt idx="2714">
                  <c:v>116.980150947483</c:v>
                </c:pt>
                <c:pt idx="2715">
                  <c:v>117.03741845089451</c:v>
                </c:pt>
                <c:pt idx="2716">
                  <c:v>117.0946928888285</c:v>
                </c:pt>
                <c:pt idx="2717">
                  <c:v>117.1519742595714</c:v>
                </c:pt>
                <c:pt idx="2718">
                  <c:v>117.2092625614105</c:v>
                </c:pt>
                <c:pt idx="2719">
                  <c:v>117.2665577926347</c:v>
                </c:pt>
                <c:pt idx="2720">
                  <c:v>117.32385995153351</c:v>
                </c:pt>
                <c:pt idx="2721">
                  <c:v>117.38116903639779</c:v>
                </c:pt>
                <c:pt idx="2722">
                  <c:v>117.4384850455191</c:v>
                </c:pt>
                <c:pt idx="2723">
                  <c:v>117.4958079771904</c:v>
                </c:pt>
                <c:pt idx="2724">
                  <c:v>117.5531378297058</c:v>
                </c:pt>
                <c:pt idx="2725">
                  <c:v>117.6104746013593</c:v>
                </c:pt>
                <c:pt idx="2726">
                  <c:v>117.667818290448</c:v>
                </c:pt>
                <c:pt idx="2727">
                  <c:v>117.7251688952679</c:v>
                </c:pt>
                <c:pt idx="2728">
                  <c:v>117.7825264141177</c:v>
                </c:pt>
                <c:pt idx="2729">
                  <c:v>117.839890845296</c:v>
                </c:pt>
                <c:pt idx="2730">
                  <c:v>117.89726218710339</c:v>
                </c:pt>
                <c:pt idx="2731">
                  <c:v>117.9546404378403</c:v>
                </c:pt>
                <c:pt idx="2732">
                  <c:v>118.0120255958099</c:v>
                </c:pt>
                <c:pt idx="2733">
                  <c:v>118.06941765931489</c:v>
                </c:pt>
                <c:pt idx="2734">
                  <c:v>118.12681662665941</c:v>
                </c:pt>
                <c:pt idx="2735">
                  <c:v>118.18422249614881</c:v>
                </c:pt>
                <c:pt idx="2736">
                  <c:v>118.2416352660897</c:v>
                </c:pt>
                <c:pt idx="2737">
                  <c:v>118.2990549347893</c:v>
                </c:pt>
                <c:pt idx="2738">
                  <c:v>118.3564815005561</c:v>
                </c:pt>
                <c:pt idx="2739">
                  <c:v>118.41391496169931</c:v>
                </c:pt>
                <c:pt idx="2740">
                  <c:v>118.4713553165296</c:v>
                </c:pt>
                <c:pt idx="2741">
                  <c:v>118.5288025633585</c:v>
                </c:pt>
                <c:pt idx="2742">
                  <c:v>118.58625670049859</c:v>
                </c:pt>
                <c:pt idx="2743">
                  <c:v>118.6437177262634</c:v>
                </c:pt>
                <c:pt idx="2744">
                  <c:v>118.7011856389672</c:v>
                </c:pt>
                <c:pt idx="2745">
                  <c:v>118.75866043692579</c:v>
                </c:pt>
                <c:pt idx="2746">
                  <c:v>118.8161421184562</c:v>
                </c:pt>
                <c:pt idx="2747">
                  <c:v>118.8736306818757</c:v>
                </c:pt>
                <c:pt idx="2748">
                  <c:v>118.9311261255028</c:v>
                </c:pt>
                <c:pt idx="2749">
                  <c:v>118.9886284476577</c:v>
                </c:pt>
                <c:pt idx="2750">
                  <c:v>119.0461376466609</c:v>
                </c:pt>
                <c:pt idx="2751">
                  <c:v>119.1036537208343</c:v>
                </c:pt>
                <c:pt idx="2752">
                  <c:v>119.1611766685</c:v>
                </c:pt>
                <c:pt idx="2753">
                  <c:v>119.2187064879828</c:v>
                </c:pt>
                <c:pt idx="2754">
                  <c:v>119.2762431776067</c:v>
                </c:pt>
                <c:pt idx="2755">
                  <c:v>119.3337867356981</c:v>
                </c:pt>
                <c:pt idx="2756">
                  <c:v>119.3913371605836</c:v>
                </c:pt>
                <c:pt idx="2757">
                  <c:v>119.448894450591</c:v>
                </c:pt>
                <c:pt idx="2758">
                  <c:v>119.5064586040491</c:v>
                </c:pt>
                <c:pt idx="2759">
                  <c:v>119.56402961928799</c:v>
                </c:pt>
                <c:pt idx="2760">
                  <c:v>119.6216074946386</c:v>
                </c:pt>
                <c:pt idx="2761">
                  <c:v>119.6791922284326</c:v>
                </c:pt>
                <c:pt idx="2762">
                  <c:v>119.73678381900299</c:v>
                </c:pt>
                <c:pt idx="2763">
                  <c:v>119.7943822646837</c:v>
                </c:pt>
                <c:pt idx="2764">
                  <c:v>119.8519875638095</c:v>
                </c:pt>
                <c:pt idx="2765">
                  <c:v>119.9095997147168</c:v>
                </c:pt>
                <c:pt idx="2766">
                  <c:v>119.96721871574201</c:v>
                </c:pt>
                <c:pt idx="2767">
                  <c:v>120.0248445652233</c:v>
                </c:pt>
                <c:pt idx="2768">
                  <c:v>120.0824772614998</c:v>
                </c:pt>
                <c:pt idx="2769">
                  <c:v>120.14011680291119</c:v>
                </c:pt>
                <c:pt idx="2770">
                  <c:v>120.1977631877985</c:v>
                </c:pt>
                <c:pt idx="2771">
                  <c:v>120.2554164145038</c:v>
                </c:pt>
                <c:pt idx="2772">
                  <c:v>120.3130764813699</c:v>
                </c:pt>
                <c:pt idx="2773">
                  <c:v>120.3707433867406</c:v>
                </c:pt>
                <c:pt idx="2774">
                  <c:v>120.4284171289614</c:v>
                </c:pt>
                <c:pt idx="2775">
                  <c:v>120.48609770637761</c:v>
                </c:pt>
                <c:pt idx="2776">
                  <c:v>120.5437851173364</c:v>
                </c:pt>
                <c:pt idx="2777">
                  <c:v>120.6014793601861</c:v>
                </c:pt>
                <c:pt idx="2778">
                  <c:v>120.659180433275</c:v>
                </c:pt>
                <c:pt idx="2779">
                  <c:v>120.71688833495359</c:v>
                </c:pt>
                <c:pt idx="2780">
                  <c:v>120.7746030635726</c:v>
                </c:pt>
                <c:pt idx="2781">
                  <c:v>120.83232461748371</c:v>
                </c:pt>
                <c:pt idx="2782">
                  <c:v>120.89005299504019</c:v>
                </c:pt>
                <c:pt idx="2783">
                  <c:v>120.9477881945955</c:v>
                </c:pt>
                <c:pt idx="2784">
                  <c:v>121.0055302145046</c:v>
                </c:pt>
                <c:pt idx="2785">
                  <c:v>121.06327905312379</c:v>
                </c:pt>
                <c:pt idx="2786">
                  <c:v>121.1210347088098</c:v>
                </c:pt>
                <c:pt idx="2787">
                  <c:v>121.1787971799199</c:v>
                </c:pt>
                <c:pt idx="2788">
                  <c:v>121.23656646481351</c:v>
                </c:pt>
                <c:pt idx="2789">
                  <c:v>121.2943425618503</c:v>
                </c:pt>
                <c:pt idx="2790">
                  <c:v>121.3521254693911</c:v>
                </c:pt>
                <c:pt idx="2791">
                  <c:v>121.4099151857974</c:v>
                </c:pt>
                <c:pt idx="2792">
                  <c:v>121.46771170943219</c:v>
                </c:pt>
                <c:pt idx="2793">
                  <c:v>121.52551503865909</c:v>
                </c:pt>
                <c:pt idx="2794">
                  <c:v>121.5833251718429</c:v>
                </c:pt>
                <c:pt idx="2795">
                  <c:v>121.641142107349</c:v>
                </c:pt>
                <c:pt idx="2796">
                  <c:v>121.6989658435447</c:v>
                </c:pt>
                <c:pt idx="2797">
                  <c:v>121.7567963787972</c:v>
                </c:pt>
                <c:pt idx="2798">
                  <c:v>121.81463371147539</c:v>
                </c:pt>
                <c:pt idx="2799">
                  <c:v>121.8724778399483</c:v>
                </c:pt>
                <c:pt idx="2800">
                  <c:v>121.93032876258719</c:v>
                </c:pt>
                <c:pt idx="2801">
                  <c:v>121.98818647776299</c:v>
                </c:pt>
                <c:pt idx="2802">
                  <c:v>122.0460509838484</c:v>
                </c:pt>
                <c:pt idx="2803">
                  <c:v>122.1039222792173</c:v>
                </c:pt>
                <c:pt idx="2804">
                  <c:v>122.1618003622435</c:v>
                </c:pt>
                <c:pt idx="2805">
                  <c:v>122.2196852313029</c:v>
                </c:pt>
                <c:pt idx="2806">
                  <c:v>122.2775768847718</c:v>
                </c:pt>
                <c:pt idx="2807">
                  <c:v>122.3354753210273</c:v>
                </c:pt>
                <c:pt idx="2808">
                  <c:v>122.393380538448</c:v>
                </c:pt>
                <c:pt idx="2809">
                  <c:v>122.451292535413</c:v>
                </c:pt>
                <c:pt idx="2810">
                  <c:v>122.5092113103026</c:v>
                </c:pt>
                <c:pt idx="2811">
                  <c:v>122.5671368614981</c:v>
                </c:pt>
                <c:pt idx="2812">
                  <c:v>122.6250691873816</c:v>
                </c:pt>
                <c:pt idx="2813">
                  <c:v>122.6830082863362</c:v>
                </c:pt>
                <c:pt idx="2814">
                  <c:v>122.740954156746</c:v>
                </c:pt>
                <c:pt idx="2815">
                  <c:v>122.79890679699611</c:v>
                </c:pt>
                <c:pt idx="2816">
                  <c:v>122.8568662054724</c:v>
                </c:pt>
                <c:pt idx="2817">
                  <c:v>122.9148323805622</c:v>
                </c:pt>
                <c:pt idx="2818">
                  <c:v>122.97280532065299</c:v>
                </c:pt>
                <c:pt idx="2819">
                  <c:v>123.03078502413391</c:v>
                </c:pt>
                <c:pt idx="2820">
                  <c:v>123.0887714893947</c:v>
                </c:pt>
                <c:pt idx="2821">
                  <c:v>123.14676471482601</c:v>
                </c:pt>
                <c:pt idx="2822">
                  <c:v>123.20476469882</c:v>
                </c:pt>
                <c:pt idx="2823">
                  <c:v>123.2627714397692</c:v>
                </c:pt>
                <c:pt idx="2824">
                  <c:v>123.3207849360673</c:v>
                </c:pt>
                <c:pt idx="2825">
                  <c:v>123.37880518610839</c:v>
                </c:pt>
                <c:pt idx="2826">
                  <c:v>123.4368321882888</c:v>
                </c:pt>
                <c:pt idx="2827">
                  <c:v>123.49486594100441</c:v>
                </c:pt>
                <c:pt idx="2828">
                  <c:v>123.5529064426529</c:v>
                </c:pt>
                <c:pt idx="2829">
                  <c:v>123.610953691633</c:v>
                </c:pt>
                <c:pt idx="2830">
                  <c:v>123.66900768634321</c:v>
                </c:pt>
                <c:pt idx="2831">
                  <c:v>123.7270684251848</c:v>
                </c:pt>
                <c:pt idx="2832">
                  <c:v>123.7851359065582</c:v>
                </c:pt>
                <c:pt idx="2833">
                  <c:v>123.84321012886571</c:v>
                </c:pt>
                <c:pt idx="2834">
                  <c:v>123.90129109051099</c:v>
                </c:pt>
                <c:pt idx="2835">
                  <c:v>123.9593787898977</c:v>
                </c:pt>
                <c:pt idx="2836">
                  <c:v>124.017473225431</c:v>
                </c:pt>
                <c:pt idx="2837">
                  <c:v>124.0755743955163</c:v>
                </c:pt>
                <c:pt idx="2838">
                  <c:v>124.1336822985609</c:v>
                </c:pt>
                <c:pt idx="2839">
                  <c:v>124.19179693297291</c:v>
                </c:pt>
                <c:pt idx="2840">
                  <c:v>124.2499182971606</c:v>
                </c:pt>
                <c:pt idx="2841">
                  <c:v>124.3080463895338</c:v>
                </c:pt>
                <c:pt idx="2842">
                  <c:v>124.36618120850309</c:v>
                </c:pt>
                <c:pt idx="2843">
                  <c:v>124.42432275248019</c:v>
                </c:pt>
                <c:pt idx="2844">
                  <c:v>124.48247101987729</c:v>
                </c:pt>
                <c:pt idx="2845">
                  <c:v>124.54062600910829</c:v>
                </c:pt>
                <c:pt idx="2846">
                  <c:v>124.59878771858691</c:v>
                </c:pt>
                <c:pt idx="2847">
                  <c:v>124.656956146729</c:v>
                </c:pt>
                <c:pt idx="2848">
                  <c:v>124.7151312919507</c:v>
                </c:pt>
                <c:pt idx="2849">
                  <c:v>124.77331315266861</c:v>
                </c:pt>
                <c:pt idx="2850">
                  <c:v>124.8315017273017</c:v>
                </c:pt>
                <c:pt idx="2851">
                  <c:v>124.8896970142679</c:v>
                </c:pt>
                <c:pt idx="2852">
                  <c:v>124.947899011988</c:v>
                </c:pt>
                <c:pt idx="2853">
                  <c:v>125.0061077188827</c:v>
                </c:pt>
                <c:pt idx="2854">
                  <c:v>125.06432313337331</c:v>
                </c:pt>
                <c:pt idx="2855">
                  <c:v>125.1225452538831</c:v>
                </c:pt>
                <c:pt idx="2856">
                  <c:v>125.1807740788355</c:v>
                </c:pt>
                <c:pt idx="2857">
                  <c:v>125.23900960665441</c:v>
                </c:pt>
                <c:pt idx="2858">
                  <c:v>125.2972518357667</c:v>
                </c:pt>
                <c:pt idx="2859">
                  <c:v>125.35550076459771</c:v>
                </c:pt>
                <c:pt idx="2860">
                  <c:v>125.41375639157479</c:v>
                </c:pt>
                <c:pt idx="2861">
                  <c:v>125.4720187151265</c:v>
                </c:pt>
                <c:pt idx="2862">
                  <c:v>125.530287733682</c:v>
                </c:pt>
                <c:pt idx="2863">
                  <c:v>125.5885634456712</c:v>
                </c:pt>
                <c:pt idx="2864">
                  <c:v>125.64684584952469</c:v>
                </c:pt>
                <c:pt idx="2865">
                  <c:v>125.7051349436753</c:v>
                </c:pt>
                <c:pt idx="2866">
                  <c:v>125.7634307265549</c:v>
                </c:pt>
                <c:pt idx="2867">
                  <c:v>125.821733196598</c:v>
                </c:pt>
                <c:pt idx="2868">
                  <c:v>125.88004235223831</c:v>
                </c:pt>
                <c:pt idx="2869">
                  <c:v>125.9383581919122</c:v>
                </c:pt>
                <c:pt idx="2870">
                  <c:v>125.9966807140559</c:v>
                </c:pt>
                <c:pt idx="2871">
                  <c:v>126.0550099171069</c:v>
                </c:pt>
                <c:pt idx="2872">
                  <c:v>126.11334579950309</c:v>
                </c:pt>
                <c:pt idx="2873">
                  <c:v>126.1716883596841</c:v>
                </c:pt>
                <c:pt idx="2874">
                  <c:v>126.2300375960894</c:v>
                </c:pt>
                <c:pt idx="2875">
                  <c:v>126.28839350716081</c:v>
                </c:pt>
                <c:pt idx="2876">
                  <c:v>126.3467560913398</c:v>
                </c:pt>
                <c:pt idx="2877">
                  <c:v>126.4051253470688</c:v>
                </c:pt>
                <c:pt idx="2878">
                  <c:v>126.4635012727922</c:v>
                </c:pt>
                <c:pt idx="2879">
                  <c:v>126.5218838669545</c:v>
                </c:pt>
                <c:pt idx="2880">
                  <c:v>126.5802731280009</c:v>
                </c:pt>
                <c:pt idx="2881">
                  <c:v>126.638669054378</c:v>
                </c:pt>
                <c:pt idx="2882">
                  <c:v>126.6970716445331</c:v>
                </c:pt>
                <c:pt idx="2883">
                  <c:v>126.7554808969147</c:v>
                </c:pt>
                <c:pt idx="2884">
                  <c:v>126.81389680997169</c:v>
                </c:pt>
                <c:pt idx="2885">
                  <c:v>126.87231938215371</c:v>
                </c:pt>
                <c:pt idx="2886">
                  <c:v>126.93074861191261</c:v>
                </c:pt>
                <c:pt idx="2887">
                  <c:v>126.9891844976991</c:v>
                </c:pt>
                <c:pt idx="2888">
                  <c:v>127.04762703796681</c:v>
                </c:pt>
                <c:pt idx="2889">
                  <c:v>127.1060762311691</c:v>
                </c:pt>
                <c:pt idx="2890">
                  <c:v>127.16453207576031</c:v>
                </c:pt>
                <c:pt idx="2891">
                  <c:v>127.22299457019579</c:v>
                </c:pt>
                <c:pt idx="2892">
                  <c:v>127.28146371293219</c:v>
                </c:pt>
                <c:pt idx="2893">
                  <c:v>127.33993950242611</c:v>
                </c:pt>
                <c:pt idx="2894">
                  <c:v>127.39842193713621</c:v>
                </c:pt>
                <c:pt idx="2895">
                  <c:v>127.4569110155215</c:v>
                </c:pt>
                <c:pt idx="2896">
                  <c:v>127.5154067360411</c:v>
                </c:pt>
                <c:pt idx="2897">
                  <c:v>127.5739090971562</c:v>
                </c:pt>
                <c:pt idx="2898">
                  <c:v>127.6324180973287</c:v>
                </c:pt>
                <c:pt idx="2899">
                  <c:v>127.69093373502101</c:v>
                </c:pt>
                <c:pt idx="2900">
                  <c:v>127.7494560086961</c:v>
                </c:pt>
                <c:pt idx="2901">
                  <c:v>127.8079849168187</c:v>
                </c:pt>
                <c:pt idx="2902">
                  <c:v>127.8665204578537</c:v>
                </c:pt>
                <c:pt idx="2903">
                  <c:v>127.9250626302675</c:v>
                </c:pt>
                <c:pt idx="2904">
                  <c:v>127.9836114325269</c:v>
                </c:pt>
                <c:pt idx="2905">
                  <c:v>128.0421668630992</c:v>
                </c:pt>
                <c:pt idx="2906">
                  <c:v>128.10072892045409</c:v>
                </c:pt>
                <c:pt idx="2907">
                  <c:v>128.15929760306031</c:v>
                </c:pt>
                <c:pt idx="2908">
                  <c:v>128.2178729093888</c:v>
                </c:pt>
                <c:pt idx="2909">
                  <c:v>128.27645483791071</c:v>
                </c:pt>
                <c:pt idx="2910">
                  <c:v>128.33504338709849</c:v>
                </c:pt>
                <c:pt idx="2911">
                  <c:v>128.39363855542479</c:v>
                </c:pt>
                <c:pt idx="2912">
                  <c:v>128.4522403413641</c:v>
                </c:pt>
                <c:pt idx="2913">
                  <c:v>128.51084874339091</c:v>
                </c:pt>
                <c:pt idx="2914">
                  <c:v>128.56946375998101</c:v>
                </c:pt>
                <c:pt idx="2915">
                  <c:v>128.6280853896111</c:v>
                </c:pt>
                <c:pt idx="2916">
                  <c:v>128.6867136307587</c:v>
                </c:pt>
                <c:pt idx="2917">
                  <c:v>128.74534848190191</c:v>
                </c:pt>
                <c:pt idx="2918">
                  <c:v>128.8039899415202</c:v>
                </c:pt>
                <c:pt idx="2919">
                  <c:v>128.8626380080936</c:v>
                </c:pt>
                <c:pt idx="2920">
                  <c:v>128.92129268010291</c:v>
                </c:pt>
                <c:pt idx="2921">
                  <c:v>128.97995395603019</c:v>
                </c:pt>
                <c:pt idx="2922">
                  <c:v>129.0386218343582</c:v>
                </c:pt>
                <c:pt idx="2923">
                  <c:v>129.09729631357021</c:v>
                </c:pt>
                <c:pt idx="2924">
                  <c:v>129.1559773921507</c:v>
                </c:pt>
                <c:pt idx="2925">
                  <c:v>129.21466506858499</c:v>
                </c:pt>
                <c:pt idx="2926">
                  <c:v>129.27335934135959</c:v>
                </c:pt>
                <c:pt idx="2927">
                  <c:v>129.3320602089608</c:v>
                </c:pt>
                <c:pt idx="2928">
                  <c:v>129.39076766987759</c:v>
                </c:pt>
                <c:pt idx="2929">
                  <c:v>129.4494817225976</c:v>
                </c:pt>
                <c:pt idx="2930">
                  <c:v>129.50820236561111</c:v>
                </c:pt>
                <c:pt idx="2931">
                  <c:v>129.56692959740829</c:v>
                </c:pt>
                <c:pt idx="2932">
                  <c:v>129.62566341648079</c:v>
                </c:pt>
                <c:pt idx="2933">
                  <c:v>129.68440382132039</c:v>
                </c:pt>
                <c:pt idx="2934">
                  <c:v>129.74315081042059</c:v>
                </c:pt>
                <c:pt idx="2935">
                  <c:v>129.80190438227501</c:v>
                </c:pt>
                <c:pt idx="2936">
                  <c:v>129.86066453537819</c:v>
                </c:pt>
                <c:pt idx="2937">
                  <c:v>129.9194312682265</c:v>
                </c:pt>
                <c:pt idx="2938">
                  <c:v>129.9782045793159</c:v>
                </c:pt>
                <c:pt idx="2939">
                  <c:v>130.0369844671437</c:v>
                </c:pt>
                <c:pt idx="2940">
                  <c:v>130.09577093020849</c:v>
                </c:pt>
                <c:pt idx="2941">
                  <c:v>130.1545639670091</c:v>
                </c:pt>
                <c:pt idx="2942">
                  <c:v>130.2133635760448</c:v>
                </c:pt>
                <c:pt idx="2943">
                  <c:v>130.2721697558176</c:v>
                </c:pt>
                <c:pt idx="2944">
                  <c:v>130.330982504828</c:v>
                </c:pt>
                <c:pt idx="2945">
                  <c:v>130.3898018215794</c:v>
                </c:pt>
                <c:pt idx="2946">
                  <c:v>130.44862770457431</c:v>
                </c:pt>
                <c:pt idx="2947">
                  <c:v>130.50746015231741</c:v>
                </c:pt>
                <c:pt idx="2948">
                  <c:v>130.56629916331309</c:v>
                </c:pt>
                <c:pt idx="2949">
                  <c:v>130.62514473606751</c:v>
                </c:pt>
                <c:pt idx="2950">
                  <c:v>130.68399686908779</c:v>
                </c:pt>
                <c:pt idx="2951">
                  <c:v>130.742855560881</c:v>
                </c:pt>
                <c:pt idx="2952">
                  <c:v>130.80172080995561</c:v>
                </c:pt>
                <c:pt idx="2953">
                  <c:v>130.8605926148212</c:v>
                </c:pt>
                <c:pt idx="2954">
                  <c:v>130.91947097398699</c:v>
                </c:pt>
                <c:pt idx="2955">
                  <c:v>130.97835588596499</c:v>
                </c:pt>
                <c:pt idx="2956">
                  <c:v>131.03724734926621</c:v>
                </c:pt>
                <c:pt idx="2957">
                  <c:v>131.09614536240301</c:v>
                </c:pt>
                <c:pt idx="2958">
                  <c:v>131.15504992389</c:v>
                </c:pt>
                <c:pt idx="2959">
                  <c:v>131.21396103224021</c:v>
                </c:pt>
                <c:pt idx="2960">
                  <c:v>131.27287868596949</c:v>
                </c:pt>
                <c:pt idx="2961">
                  <c:v>131.33180288359361</c:v>
                </c:pt>
                <c:pt idx="2962">
                  <c:v>131.39073362362939</c:v>
                </c:pt>
                <c:pt idx="2963">
                  <c:v>131.4496709045944</c:v>
                </c:pt>
                <c:pt idx="2964">
                  <c:v>131.50861472500711</c:v>
                </c:pt>
                <c:pt idx="2965">
                  <c:v>131.56756508338691</c:v>
                </c:pt>
                <c:pt idx="2966">
                  <c:v>131.62652197825389</c:v>
                </c:pt>
                <c:pt idx="2967">
                  <c:v>131.68548540812901</c:v>
                </c:pt>
                <c:pt idx="2968">
                  <c:v>131.74445537153409</c:v>
                </c:pt>
                <c:pt idx="2969">
                  <c:v>131.80343186699159</c:v>
                </c:pt>
                <c:pt idx="2970">
                  <c:v>131.8624148930254</c:v>
                </c:pt>
                <c:pt idx="2971">
                  <c:v>131.92140444815971</c:v>
                </c:pt>
                <c:pt idx="2972">
                  <c:v>131.98040053091921</c:v>
                </c:pt>
                <c:pt idx="2973">
                  <c:v>132.03940313982989</c:v>
                </c:pt>
                <c:pt idx="2974">
                  <c:v>132.09841227341951</c:v>
                </c:pt>
                <c:pt idx="2975">
                  <c:v>132.1574279302144</c:v>
                </c:pt>
                <c:pt idx="2976">
                  <c:v>132.21645010874391</c:v>
                </c:pt>
                <c:pt idx="2977">
                  <c:v>132.27547880753681</c:v>
                </c:pt>
                <c:pt idx="2978">
                  <c:v>132.33451402512361</c:v>
                </c:pt>
                <c:pt idx="2979">
                  <c:v>132.3935557600347</c:v>
                </c:pt>
                <c:pt idx="2980">
                  <c:v>132.45260401080259</c:v>
                </c:pt>
                <c:pt idx="2981">
                  <c:v>132.51165877595861</c:v>
                </c:pt>
                <c:pt idx="2982">
                  <c:v>132.57072005403739</c:v>
                </c:pt>
                <c:pt idx="2983">
                  <c:v>132.62978784357281</c:v>
                </c:pt>
                <c:pt idx="2984">
                  <c:v>132.68886214309961</c:v>
                </c:pt>
                <c:pt idx="2985">
                  <c:v>132.7479429511539</c:v>
                </c:pt>
                <c:pt idx="2986">
                  <c:v>132.80703026627199</c:v>
                </c:pt>
                <c:pt idx="2987">
                  <c:v>132.86612408699179</c:v>
                </c:pt>
                <c:pt idx="2988">
                  <c:v>132.92522441185159</c:v>
                </c:pt>
                <c:pt idx="2989">
                  <c:v>132.98433123939</c:v>
                </c:pt>
                <c:pt idx="2990">
                  <c:v>133.04344456814749</c:v>
                </c:pt>
                <c:pt idx="2991">
                  <c:v>133.1025643966648</c:v>
                </c:pt>
                <c:pt idx="2992">
                  <c:v>133.1616907234831</c:v>
                </c:pt>
                <c:pt idx="2993">
                  <c:v>133.22082354714519</c:v>
                </c:pt>
                <c:pt idx="2994">
                  <c:v>133.27996286619441</c:v>
                </c:pt>
                <c:pt idx="2995">
                  <c:v>133.33910867917399</c:v>
                </c:pt>
                <c:pt idx="2996">
                  <c:v>133.39826098462959</c:v>
                </c:pt>
                <c:pt idx="2997">
                  <c:v>133.45741978110661</c:v>
                </c:pt>
                <c:pt idx="2998">
                  <c:v>133.51658506715111</c:v>
                </c:pt>
                <c:pt idx="2999">
                  <c:v>133.57575684131089</c:v>
                </c:pt>
                <c:pt idx="3000">
                  <c:v>133.63493510213399</c:v>
                </c:pt>
                <c:pt idx="3001">
                  <c:v>133.69411984816861</c:v>
                </c:pt>
                <c:pt idx="3002">
                  <c:v>133.75331107796501</c:v>
                </c:pt>
                <c:pt idx="3003">
                  <c:v>133.81250879007379</c:v>
                </c:pt>
                <c:pt idx="3004">
                  <c:v>133.871712983046</c:v>
                </c:pt>
                <c:pt idx="3005">
                  <c:v>133.9309236554339</c:v>
                </c:pt>
                <c:pt idx="3006">
                  <c:v>133.9901408057903</c:v>
                </c:pt>
                <c:pt idx="3007">
                  <c:v>134.0493644326686</c:v>
                </c:pt>
                <c:pt idx="3008">
                  <c:v>134.1085945346239</c:v>
                </c:pt>
                <c:pt idx="3009">
                  <c:v>134.16783111021141</c:v>
                </c:pt>
                <c:pt idx="3010">
                  <c:v>134.22707415798681</c:v>
                </c:pt>
                <c:pt idx="3011">
                  <c:v>134.28632367650741</c:v>
                </c:pt>
                <c:pt idx="3012">
                  <c:v>134.34557966433081</c:v>
                </c:pt>
                <c:pt idx="3013">
                  <c:v>134.40484212001559</c:v>
                </c:pt>
                <c:pt idx="3014">
                  <c:v>134.46411104212129</c:v>
                </c:pt>
                <c:pt idx="3015">
                  <c:v>134.52338642920759</c:v>
                </c:pt>
                <c:pt idx="3016">
                  <c:v>134.58266827983579</c:v>
                </c:pt>
                <c:pt idx="3017">
                  <c:v>134.6419565925674</c:v>
                </c:pt>
                <c:pt idx="3018">
                  <c:v>134.70125136596511</c:v>
                </c:pt>
                <c:pt idx="3019">
                  <c:v>134.76055259859169</c:v>
                </c:pt>
                <c:pt idx="3020">
                  <c:v>134.8198602890121</c:v>
                </c:pt>
                <c:pt idx="3021">
                  <c:v>134.87917443579099</c:v>
                </c:pt>
                <c:pt idx="3022">
                  <c:v>134.93849503749371</c:v>
                </c:pt>
                <c:pt idx="3023">
                  <c:v>134.9978220926869</c:v>
                </c:pt>
                <c:pt idx="3024">
                  <c:v>135.05715559993789</c:v>
                </c:pt>
                <c:pt idx="3025">
                  <c:v>135.11649555781449</c:v>
                </c:pt>
                <c:pt idx="3026">
                  <c:v>135.1758419648863</c:v>
                </c:pt>
                <c:pt idx="3027">
                  <c:v>135.23519481972241</c:v>
                </c:pt>
                <c:pt idx="3028">
                  <c:v>135.294554120893</c:v>
                </c:pt>
                <c:pt idx="3029">
                  <c:v>135.35391986696999</c:v>
                </c:pt>
                <c:pt idx="3030">
                  <c:v>135.41329205652511</c:v>
                </c:pt>
                <c:pt idx="3031">
                  <c:v>135.47267068813099</c:v>
                </c:pt>
                <c:pt idx="3032">
                  <c:v>135.5320557603612</c:v>
                </c:pt>
                <c:pt idx="3033">
                  <c:v>135.59144727179071</c:v>
                </c:pt>
                <c:pt idx="3034">
                  <c:v>135.65084522099411</c:v>
                </c:pt>
                <c:pt idx="3035">
                  <c:v>135.71024960654739</c:v>
                </c:pt>
                <c:pt idx="3036">
                  <c:v>135.76966042702759</c:v>
                </c:pt>
                <c:pt idx="3037">
                  <c:v>135.829077681012</c:v>
                </c:pt>
                <c:pt idx="3038">
                  <c:v>135.88850136707899</c:v>
                </c:pt>
                <c:pt idx="3039">
                  <c:v>135.94793148380751</c:v>
                </c:pt>
                <c:pt idx="3040">
                  <c:v>136.00736802977741</c:v>
                </c:pt>
                <c:pt idx="3041">
                  <c:v>136.06681100357011</c:v>
                </c:pt>
                <c:pt idx="3042">
                  <c:v>136.1262604037658</c:v>
                </c:pt>
                <c:pt idx="3043">
                  <c:v>136.18571622894751</c:v>
                </c:pt>
                <c:pt idx="3044">
                  <c:v>136.2451784776982</c:v>
                </c:pt>
                <c:pt idx="3045">
                  <c:v>136.30464714860119</c:v>
                </c:pt>
                <c:pt idx="3046">
                  <c:v>136.36412224024139</c:v>
                </c:pt>
                <c:pt idx="3047">
                  <c:v>136.4236037512039</c:v>
                </c:pt>
                <c:pt idx="3048">
                  <c:v>136.48309168007501</c:v>
                </c:pt>
                <c:pt idx="3049">
                  <c:v>136.54258602544181</c:v>
                </c:pt>
                <c:pt idx="3050">
                  <c:v>136.6020867858912</c:v>
                </c:pt>
                <c:pt idx="3051">
                  <c:v>136.66159396001191</c:v>
                </c:pt>
                <c:pt idx="3052">
                  <c:v>136.7211075463936</c:v>
                </c:pt>
                <c:pt idx="3053">
                  <c:v>136.78062754362571</c:v>
                </c:pt>
                <c:pt idx="3054">
                  <c:v>136.84015395029931</c:v>
                </c:pt>
                <c:pt idx="3055">
                  <c:v>136.89968676500561</c:v>
                </c:pt>
                <c:pt idx="3056">
                  <c:v>136.95922598633729</c:v>
                </c:pt>
                <c:pt idx="3057">
                  <c:v>137.0187716128865</c:v>
                </c:pt>
                <c:pt idx="3058">
                  <c:v>137.0783236432483</c:v>
                </c:pt>
                <c:pt idx="3059">
                  <c:v>137.13788207601621</c:v>
                </c:pt>
                <c:pt idx="3060">
                  <c:v>137.19744690978621</c:v>
                </c:pt>
                <c:pt idx="3061">
                  <c:v>137.25701814315411</c:v>
                </c:pt>
                <c:pt idx="3062">
                  <c:v>137.31659577471689</c:v>
                </c:pt>
                <c:pt idx="3063">
                  <c:v>137.37617980307249</c:v>
                </c:pt>
                <c:pt idx="3064">
                  <c:v>137.4357702268187</c:v>
                </c:pt>
                <c:pt idx="3065">
                  <c:v>137.49536704455531</c:v>
                </c:pt>
                <c:pt idx="3066">
                  <c:v>137.55497025488199</c:v>
                </c:pt>
                <c:pt idx="3067">
                  <c:v>137.61457985639899</c:v>
                </c:pt>
                <c:pt idx="3068">
                  <c:v>137.67419584770869</c:v>
                </c:pt>
                <c:pt idx="3069">
                  <c:v>137.73381822741291</c:v>
                </c:pt>
                <c:pt idx="3070">
                  <c:v>137.79344699411459</c:v>
                </c:pt>
                <c:pt idx="3071">
                  <c:v>137.85308214641719</c:v>
                </c:pt>
                <c:pt idx="3072">
                  <c:v>137.91272368292579</c:v>
                </c:pt>
                <c:pt idx="3073">
                  <c:v>137.97237160224509</c:v>
                </c:pt>
                <c:pt idx="3074">
                  <c:v>138.03202590298201</c:v>
                </c:pt>
                <c:pt idx="3075">
                  <c:v>138.0916865837421</c:v>
                </c:pt>
                <c:pt idx="3076">
                  <c:v>138.151353643134</c:v>
                </c:pt>
                <c:pt idx="3077">
                  <c:v>138.21102707976539</c:v>
                </c:pt>
                <c:pt idx="3078">
                  <c:v>138.2707068922455</c:v>
                </c:pt>
                <c:pt idx="3079">
                  <c:v>138.33039307918429</c:v>
                </c:pt>
                <c:pt idx="3080">
                  <c:v>138.3900856391918</c:v>
                </c:pt>
                <c:pt idx="3081">
                  <c:v>138.44978457088001</c:v>
                </c:pt>
                <c:pt idx="3082">
                  <c:v>138.5094898728608</c:v>
                </c:pt>
                <c:pt idx="3083">
                  <c:v>138.56920154374649</c:v>
                </c:pt>
                <c:pt idx="3084">
                  <c:v>138.62891958215161</c:v>
                </c:pt>
                <c:pt idx="3085">
                  <c:v>138.6886439866895</c:v>
                </c:pt>
                <c:pt idx="3086">
                  <c:v>138.74837475597579</c:v>
                </c:pt>
                <c:pt idx="3087">
                  <c:v>138.8081118886264</c:v>
                </c:pt>
                <c:pt idx="3088">
                  <c:v>138.86785538325751</c:v>
                </c:pt>
                <c:pt idx="3089">
                  <c:v>138.92760523848639</c:v>
                </c:pt>
                <c:pt idx="3090">
                  <c:v>138.98736145293171</c:v>
                </c:pt>
                <c:pt idx="3091">
                  <c:v>139.04712402521201</c:v>
                </c:pt>
                <c:pt idx="3092">
                  <c:v>139.10689295394641</c:v>
                </c:pt>
                <c:pt idx="3093">
                  <c:v>139.16666823775611</c:v>
                </c:pt>
                <c:pt idx="3094">
                  <c:v>139.22644987526141</c:v>
                </c:pt>
                <c:pt idx="3095">
                  <c:v>139.2862378650843</c:v>
                </c:pt>
                <c:pt idx="3096">
                  <c:v>139.34603220584751</c:v>
                </c:pt>
                <c:pt idx="3097">
                  <c:v>139.40583289617399</c:v>
                </c:pt>
                <c:pt idx="3098">
                  <c:v>139.46563993468831</c:v>
                </c:pt>
                <c:pt idx="3099">
                  <c:v>139.5254533200148</c:v>
                </c:pt>
                <c:pt idx="3100">
                  <c:v>139.58527305077911</c:v>
                </c:pt>
                <c:pt idx="3101">
                  <c:v>139.64509912560749</c:v>
                </c:pt>
                <c:pt idx="3102">
                  <c:v>139.70493154312689</c:v>
                </c:pt>
                <c:pt idx="3103">
                  <c:v>139.76477030196551</c:v>
                </c:pt>
                <c:pt idx="3104">
                  <c:v>139.82461540075099</c:v>
                </c:pt>
                <c:pt idx="3105">
                  <c:v>139.88446683811321</c:v>
                </c:pt>
                <c:pt idx="3106">
                  <c:v>139.94432461268201</c:v>
                </c:pt>
                <c:pt idx="3107">
                  <c:v>140.00418872308771</c:v>
                </c:pt>
                <c:pt idx="3108">
                  <c:v>140.0640591679622</c:v>
                </c:pt>
                <c:pt idx="3109">
                  <c:v>140.1239359459374</c:v>
                </c:pt>
                <c:pt idx="3110">
                  <c:v>140.18381905564621</c:v>
                </c:pt>
                <c:pt idx="3111">
                  <c:v>140.24370849572199</c:v>
                </c:pt>
                <c:pt idx="3112">
                  <c:v>140.30360426479979</c:v>
                </c:pt>
                <c:pt idx="3113">
                  <c:v>140.3635063615146</c:v>
                </c:pt>
                <c:pt idx="3114">
                  <c:v>140.4234147845014</c:v>
                </c:pt>
                <c:pt idx="3115">
                  <c:v>140.4833295323979</c:v>
                </c:pt>
                <c:pt idx="3116">
                  <c:v>140.54325060384031</c:v>
                </c:pt>
                <c:pt idx="3117">
                  <c:v>140.60317799746781</c:v>
                </c:pt>
                <c:pt idx="3118">
                  <c:v>140.66311171191819</c:v>
                </c:pt>
                <c:pt idx="3119">
                  <c:v>140.7230517458311</c:v>
                </c:pt>
                <c:pt idx="3120">
                  <c:v>140.78299809784721</c:v>
                </c:pt>
                <c:pt idx="3121">
                  <c:v>140.84295076660709</c:v>
                </c:pt>
                <c:pt idx="3122">
                  <c:v>140.90290975075291</c:v>
                </c:pt>
                <c:pt idx="3123">
                  <c:v>140.96287504892629</c:v>
                </c:pt>
                <c:pt idx="3124">
                  <c:v>141.02284665977081</c:v>
                </c:pt>
                <c:pt idx="3125">
                  <c:v>141.08282458193011</c:v>
                </c:pt>
                <c:pt idx="3126">
                  <c:v>141.142808814049</c:v>
                </c:pt>
                <c:pt idx="3127">
                  <c:v>141.20279935477311</c:v>
                </c:pt>
                <c:pt idx="3128">
                  <c:v>141.26279620274741</c:v>
                </c:pt>
                <c:pt idx="3129">
                  <c:v>141.32279935661981</c:v>
                </c:pt>
                <c:pt idx="3130">
                  <c:v>141.38280881503681</c:v>
                </c:pt>
                <c:pt idx="3131">
                  <c:v>141.4428245766471</c:v>
                </c:pt>
                <c:pt idx="3132">
                  <c:v>141.50284664009999</c:v>
                </c:pt>
                <c:pt idx="3133">
                  <c:v>141.56287500404429</c:v>
                </c:pt>
                <c:pt idx="3134">
                  <c:v>141.62290966713081</c:v>
                </c:pt>
                <c:pt idx="3135">
                  <c:v>141.68295062801079</c:v>
                </c:pt>
                <c:pt idx="3136">
                  <c:v>141.74299788533551</c:v>
                </c:pt>
                <c:pt idx="3137">
                  <c:v>141.8030514377576</c:v>
                </c:pt>
                <c:pt idx="3138">
                  <c:v>141.86311128393081</c:v>
                </c:pt>
                <c:pt idx="3139">
                  <c:v>141.92317742250859</c:v>
                </c:pt>
                <c:pt idx="3140">
                  <c:v>141.98324985214569</c:v>
                </c:pt>
                <c:pt idx="3141">
                  <c:v>142.04332857149751</c:v>
                </c:pt>
                <c:pt idx="3142">
                  <c:v>142.10341357922019</c:v>
                </c:pt>
                <c:pt idx="3143">
                  <c:v>142.1635048739706</c:v>
                </c:pt>
                <c:pt idx="3144">
                  <c:v>142.22360245440601</c:v>
                </c:pt>
                <c:pt idx="3145">
                  <c:v>142.28370631918489</c:v>
                </c:pt>
                <c:pt idx="3146">
                  <c:v>142.34381646696599</c:v>
                </c:pt>
                <c:pt idx="3147">
                  <c:v>142.40393289640949</c:v>
                </c:pt>
                <c:pt idx="3148">
                  <c:v>142.46405560617529</c:v>
                </c:pt>
                <c:pt idx="3149">
                  <c:v>142.52418459492421</c:v>
                </c:pt>
                <c:pt idx="3150">
                  <c:v>142.58431986131899</c:v>
                </c:pt>
                <c:pt idx="3151">
                  <c:v>142.6444614040212</c:v>
                </c:pt>
                <c:pt idx="3152">
                  <c:v>142.70460922169431</c:v>
                </c:pt>
                <c:pt idx="3153">
                  <c:v>142.76476331300239</c:v>
                </c:pt>
                <c:pt idx="3154">
                  <c:v>142.82492367661041</c:v>
                </c:pt>
                <c:pt idx="3155">
                  <c:v>142.88509031118301</c:v>
                </c:pt>
                <c:pt idx="3156">
                  <c:v>142.9452632153864</c:v>
                </c:pt>
                <c:pt idx="3157">
                  <c:v>143.00544238788771</c:v>
                </c:pt>
                <c:pt idx="3158">
                  <c:v>143.06562782735389</c:v>
                </c:pt>
                <c:pt idx="3159">
                  <c:v>143.12581953245399</c:v>
                </c:pt>
                <c:pt idx="3160">
                  <c:v>143.18601750185579</c:v>
                </c:pt>
                <c:pt idx="3161">
                  <c:v>143.24622173422949</c:v>
                </c:pt>
                <c:pt idx="3162">
                  <c:v>143.30643222824489</c:v>
                </c:pt>
                <c:pt idx="3163">
                  <c:v>143.36664898257359</c:v>
                </c:pt>
                <c:pt idx="3164">
                  <c:v>143.42687199588741</c:v>
                </c:pt>
                <c:pt idx="3165">
                  <c:v>143.48710126685779</c:v>
                </c:pt>
                <c:pt idx="3166">
                  <c:v>143.5473367941581</c:v>
                </c:pt>
                <c:pt idx="3167">
                  <c:v>143.60757857646271</c:v>
                </c:pt>
                <c:pt idx="3168">
                  <c:v>143.66782661244579</c:v>
                </c:pt>
                <c:pt idx="3169">
                  <c:v>143.7280809007822</c:v>
                </c:pt>
                <c:pt idx="3170">
                  <c:v>143.7883414401482</c:v>
                </c:pt>
                <c:pt idx="3171">
                  <c:v>143.8486082292205</c:v>
                </c:pt>
                <c:pt idx="3172">
                  <c:v>143.90888126667571</c:v>
                </c:pt>
                <c:pt idx="3173">
                  <c:v>143.9691605511926</c:v>
                </c:pt>
                <c:pt idx="3174">
                  <c:v>144.02944608144941</c:v>
                </c:pt>
                <c:pt idx="3175">
                  <c:v>144.08973785612531</c:v>
                </c:pt>
                <c:pt idx="3176">
                  <c:v>144.1500358739008</c:v>
                </c:pt>
                <c:pt idx="3177">
                  <c:v>144.2103401334565</c:v>
                </c:pt>
                <c:pt idx="3178">
                  <c:v>144.27065063347351</c:v>
                </c:pt>
                <c:pt idx="3179">
                  <c:v>144.3309673726344</c:v>
                </c:pt>
                <c:pt idx="3180">
                  <c:v>144.3912903496221</c:v>
                </c:pt>
                <c:pt idx="3181">
                  <c:v>144.45161956311961</c:v>
                </c:pt>
                <c:pt idx="3182">
                  <c:v>144.51195501181161</c:v>
                </c:pt>
                <c:pt idx="3183">
                  <c:v>144.57229669438269</c:v>
                </c:pt>
                <c:pt idx="3184">
                  <c:v>144.63264460951871</c:v>
                </c:pt>
                <c:pt idx="3185">
                  <c:v>144.69299875590579</c:v>
                </c:pt>
                <c:pt idx="3186">
                  <c:v>144.75335913223071</c:v>
                </c:pt>
                <c:pt idx="3187">
                  <c:v>144.8137257371815</c:v>
                </c:pt>
                <c:pt idx="3188">
                  <c:v>144.87409856944669</c:v>
                </c:pt>
                <c:pt idx="3189">
                  <c:v>144.93447762771521</c:v>
                </c:pt>
                <c:pt idx="3190">
                  <c:v>144.99486291067609</c:v>
                </c:pt>
                <c:pt idx="3191">
                  <c:v>145.05525441702039</c:v>
                </c:pt>
                <c:pt idx="3192">
                  <c:v>145.1156521454391</c:v>
                </c:pt>
                <c:pt idx="3193">
                  <c:v>145.17605609462399</c:v>
                </c:pt>
                <c:pt idx="3194">
                  <c:v>145.2364662632678</c:v>
                </c:pt>
                <c:pt idx="3195">
                  <c:v>145.29688265006331</c:v>
                </c:pt>
                <c:pt idx="3196">
                  <c:v>145.35730525370451</c:v>
                </c:pt>
                <c:pt idx="3197">
                  <c:v>145.41773407288571</c:v>
                </c:pt>
                <c:pt idx="3198">
                  <c:v>145.4781691063022</c:v>
                </c:pt>
                <c:pt idx="3199">
                  <c:v>145.53861035265021</c:v>
                </c:pt>
                <c:pt idx="3200">
                  <c:v>145.59905781062579</c:v>
                </c:pt>
                <c:pt idx="3201">
                  <c:v>145.65951147892679</c:v>
                </c:pt>
                <c:pt idx="3202">
                  <c:v>145.71997135625031</c:v>
                </c:pt>
                <c:pt idx="3203">
                  <c:v>145.78043744129599</c:v>
                </c:pt>
                <c:pt idx="3204">
                  <c:v>145.84090973276221</c:v>
                </c:pt>
                <c:pt idx="3205">
                  <c:v>145.90138822934941</c:v>
                </c:pt>
                <c:pt idx="3206">
                  <c:v>145.96187292975819</c:v>
                </c:pt>
                <c:pt idx="3207">
                  <c:v>146.02236383268959</c:v>
                </c:pt>
                <c:pt idx="3208">
                  <c:v>146.082860936846</c:v>
                </c:pt>
                <c:pt idx="3209">
                  <c:v>146.1433642409296</c:v>
                </c:pt>
                <c:pt idx="3210">
                  <c:v>146.20387374364441</c:v>
                </c:pt>
                <c:pt idx="3211">
                  <c:v>146.2643894436942</c:v>
                </c:pt>
                <c:pt idx="3212">
                  <c:v>146.3249113397832</c:v>
                </c:pt>
                <c:pt idx="3213">
                  <c:v>146.3854394306174</c:v>
                </c:pt>
                <c:pt idx="3214">
                  <c:v>146.44597371490221</c:v>
                </c:pt>
                <c:pt idx="3215">
                  <c:v>146.50651419134499</c:v>
                </c:pt>
                <c:pt idx="3216">
                  <c:v>146.56706085865281</c:v>
                </c:pt>
                <c:pt idx="3217">
                  <c:v>146.62761371553381</c:v>
                </c:pt>
                <c:pt idx="3218">
                  <c:v>146.6881727606966</c:v>
                </c:pt>
                <c:pt idx="3219">
                  <c:v>146.74873799285041</c:v>
                </c:pt>
                <c:pt idx="3220">
                  <c:v>146.80930941070631</c:v>
                </c:pt>
                <c:pt idx="3221">
                  <c:v>146.86988701297349</c:v>
                </c:pt>
                <c:pt idx="3222">
                  <c:v>146.93047079836461</c:v>
                </c:pt>
                <c:pt idx="3223">
                  <c:v>146.99106076559161</c:v>
                </c:pt>
                <c:pt idx="3224">
                  <c:v>147.05165691336649</c:v>
                </c:pt>
                <c:pt idx="3225">
                  <c:v>147.11225924040309</c:v>
                </c:pt>
                <c:pt idx="3226">
                  <c:v>147.1728677454158</c:v>
                </c:pt>
                <c:pt idx="3227">
                  <c:v>147.2334824271187</c:v>
                </c:pt>
                <c:pt idx="3228">
                  <c:v>147.2941032842279</c:v>
                </c:pt>
                <c:pt idx="3229">
                  <c:v>147.35473031545919</c:v>
                </c:pt>
                <c:pt idx="3230">
                  <c:v>147.41536351952911</c:v>
                </c:pt>
                <c:pt idx="3231">
                  <c:v>147.47600289515549</c:v>
                </c:pt>
                <c:pt idx="3232">
                  <c:v>147.53664844105609</c:v>
                </c:pt>
                <c:pt idx="3233">
                  <c:v>147.59730015594951</c:v>
                </c:pt>
                <c:pt idx="3234">
                  <c:v>147.65795803855531</c:v>
                </c:pt>
                <c:pt idx="3235">
                  <c:v>147.7186220875937</c:v>
                </c:pt>
                <c:pt idx="3236">
                  <c:v>147.77929230178509</c:v>
                </c:pt>
                <c:pt idx="3237">
                  <c:v>147.83996867985149</c:v>
                </c:pt>
                <c:pt idx="3238">
                  <c:v>147.90065122051431</c:v>
                </c:pt>
                <c:pt idx="3239">
                  <c:v>147.96133992249651</c:v>
                </c:pt>
                <c:pt idx="3240">
                  <c:v>148.022034784521</c:v>
                </c:pt>
                <c:pt idx="3241">
                  <c:v>148.08273580531241</c:v>
                </c:pt>
                <c:pt idx="3242">
                  <c:v>148.14344298359509</c:v>
                </c:pt>
                <c:pt idx="3243">
                  <c:v>148.2041563180945</c:v>
                </c:pt>
                <c:pt idx="3244">
                  <c:v>148.26487580753641</c:v>
                </c:pt>
                <c:pt idx="3245">
                  <c:v>148.32560145064781</c:v>
                </c:pt>
                <c:pt idx="3246">
                  <c:v>148.38633324615569</c:v>
                </c:pt>
                <c:pt idx="3247">
                  <c:v>148.44707119278809</c:v>
                </c:pt>
                <c:pt idx="3248">
                  <c:v>148.50781528927411</c:v>
                </c:pt>
                <c:pt idx="3249">
                  <c:v>148.5685655343419</c:v>
                </c:pt>
                <c:pt idx="3250">
                  <c:v>148.62932192672221</c:v>
                </c:pt>
                <c:pt idx="3251">
                  <c:v>148.6900844651455</c:v>
                </c:pt>
                <c:pt idx="3252">
                  <c:v>148.75085314834311</c:v>
                </c:pt>
                <c:pt idx="3253">
                  <c:v>148.81162797504621</c:v>
                </c:pt>
                <c:pt idx="3254">
                  <c:v>148.87240894398821</c:v>
                </c:pt>
                <c:pt idx="3255">
                  <c:v>148.93319605390229</c:v>
                </c:pt>
                <c:pt idx="3256">
                  <c:v>148.9939893035212</c:v>
                </c:pt>
                <c:pt idx="3257">
                  <c:v>149.0547886915806</c:v>
                </c:pt>
                <c:pt idx="3258">
                  <c:v>149.11559421681449</c:v>
                </c:pt>
                <c:pt idx="3259">
                  <c:v>149.17640587796009</c:v>
                </c:pt>
                <c:pt idx="3260">
                  <c:v>149.23722367375271</c:v>
                </c:pt>
                <c:pt idx="3261">
                  <c:v>149.2980476029295</c:v>
                </c:pt>
                <c:pt idx="3262">
                  <c:v>149.35887766422869</c:v>
                </c:pt>
                <c:pt idx="3263">
                  <c:v>149.41971385638831</c:v>
                </c:pt>
                <c:pt idx="3264">
                  <c:v>149.4805561781472</c:v>
                </c:pt>
                <c:pt idx="3265">
                  <c:v>149.5414046282454</c:v>
                </c:pt>
                <c:pt idx="3266">
                  <c:v>149.602259205423</c:v>
                </c:pt>
                <c:pt idx="3267">
                  <c:v>149.66311990842109</c:v>
                </c:pt>
                <c:pt idx="3268">
                  <c:v>149.72398673598099</c:v>
                </c:pt>
                <c:pt idx="3269">
                  <c:v>149.7848596868451</c:v>
                </c:pt>
                <c:pt idx="3270">
                  <c:v>149.8457387597565</c:v>
                </c:pt>
                <c:pt idx="3271">
                  <c:v>149.90662395345831</c:v>
                </c:pt>
                <c:pt idx="3272">
                  <c:v>149.96751526669519</c:v>
                </c:pt>
                <c:pt idx="3273">
                  <c:v>150.02841269821141</c:v>
                </c:pt>
                <c:pt idx="3274">
                  <c:v>150.08931624675239</c:v>
                </c:pt>
                <c:pt idx="3275">
                  <c:v>150.15022591106481</c:v>
                </c:pt>
                <c:pt idx="3276">
                  <c:v>150.21114168989499</c:v>
                </c:pt>
                <c:pt idx="3277">
                  <c:v>150.27206358199041</c:v>
                </c:pt>
                <c:pt idx="3278">
                  <c:v>150.33299158609901</c:v>
                </c:pt>
                <c:pt idx="3279">
                  <c:v>150.39392570096911</c:v>
                </c:pt>
                <c:pt idx="3280">
                  <c:v>150.45486592535059</c:v>
                </c:pt>
                <c:pt idx="3281">
                  <c:v>150.5158122579931</c:v>
                </c:pt>
                <c:pt idx="3282">
                  <c:v>150.57676469764689</c:v>
                </c:pt>
                <c:pt idx="3283">
                  <c:v>150.6377232430637</c:v>
                </c:pt>
                <c:pt idx="3284">
                  <c:v>150.69868789299511</c:v>
                </c:pt>
                <c:pt idx="3285">
                  <c:v>150.75965864619329</c:v>
                </c:pt>
                <c:pt idx="3286">
                  <c:v>150.82063550141149</c:v>
                </c:pt>
                <c:pt idx="3287">
                  <c:v>150.88161845740399</c:v>
                </c:pt>
                <c:pt idx="3288">
                  <c:v>150.94260751292421</c:v>
                </c:pt>
                <c:pt idx="3289">
                  <c:v>151.00360266672789</c:v>
                </c:pt>
                <c:pt idx="3290">
                  <c:v>151.0646039175702</c:v>
                </c:pt>
                <c:pt idx="3291">
                  <c:v>151.12561126420761</c:v>
                </c:pt>
                <c:pt idx="3292">
                  <c:v>151.18662470539721</c:v>
                </c:pt>
                <c:pt idx="3293">
                  <c:v>151.24764423989609</c:v>
                </c:pt>
                <c:pt idx="3294">
                  <c:v>151.30866986646271</c:v>
                </c:pt>
                <c:pt idx="3295">
                  <c:v>151.36970158385529</c:v>
                </c:pt>
                <c:pt idx="3296">
                  <c:v>151.4307393908343</c:v>
                </c:pt>
                <c:pt idx="3297">
                  <c:v>151.49178328615849</c:v>
                </c:pt>
                <c:pt idx="3298">
                  <c:v>151.55283326858969</c:v>
                </c:pt>
                <c:pt idx="3299">
                  <c:v>151.61388933688869</c:v>
                </c:pt>
                <c:pt idx="3300">
                  <c:v>151.6749514898174</c:v>
                </c:pt>
                <c:pt idx="3301">
                  <c:v>151.73601972613849</c:v>
                </c:pt>
                <c:pt idx="3302">
                  <c:v>151.79709404461451</c:v>
                </c:pt>
                <c:pt idx="3303">
                  <c:v>151.85817444401059</c:v>
                </c:pt>
                <c:pt idx="3304">
                  <c:v>151.91926092308961</c:v>
                </c:pt>
                <c:pt idx="3305">
                  <c:v>151.98035348061779</c:v>
                </c:pt>
                <c:pt idx="3306">
                  <c:v>152.04145211536061</c:v>
                </c:pt>
                <c:pt idx="3307">
                  <c:v>152.1025568260836</c:v>
                </c:pt>
                <c:pt idx="3308">
                  <c:v>152.16366761155459</c:v>
                </c:pt>
                <c:pt idx="3309">
                  <c:v>152.2247844705403</c:v>
                </c:pt>
                <c:pt idx="3310">
                  <c:v>152.28590740181011</c:v>
                </c:pt>
                <c:pt idx="3311">
                  <c:v>152.34703640413159</c:v>
                </c:pt>
                <c:pt idx="3312">
                  <c:v>152.4081714762745</c:v>
                </c:pt>
                <c:pt idx="3313">
                  <c:v>152.46931261700931</c:v>
                </c:pt>
                <c:pt idx="3314">
                  <c:v>152.53045982510611</c:v>
                </c:pt>
                <c:pt idx="3315">
                  <c:v>152.59161309933651</c:v>
                </c:pt>
                <c:pt idx="3316">
                  <c:v>152.65277243847251</c:v>
                </c:pt>
                <c:pt idx="3317">
                  <c:v>152.7139378412862</c:v>
                </c:pt>
                <c:pt idx="3318">
                  <c:v>152.77510930655089</c:v>
                </c:pt>
                <c:pt idx="3319">
                  <c:v>152.83628683304059</c:v>
                </c:pt>
                <c:pt idx="3320">
                  <c:v>152.89747041952899</c:v>
                </c:pt>
                <c:pt idx="3321">
                  <c:v>152.95866006479221</c:v>
                </c:pt>
                <c:pt idx="3322">
                  <c:v>153.01985576760481</c:v>
                </c:pt>
                <c:pt idx="3323">
                  <c:v>153.08105752674339</c:v>
                </c:pt>
                <c:pt idx="3324">
                  <c:v>153.14226534098489</c:v>
                </c:pt>
                <c:pt idx="3325">
                  <c:v>153.20347920910629</c:v>
                </c:pt>
                <c:pt idx="3326">
                  <c:v>153.2646991298862</c:v>
                </c:pt>
                <c:pt idx="3327">
                  <c:v>153.32592510210321</c:v>
                </c:pt>
                <c:pt idx="3328">
                  <c:v>153.3871571245364</c:v>
                </c:pt>
                <c:pt idx="3329">
                  <c:v>153.4483951959657</c:v>
                </c:pt>
                <c:pt idx="3330">
                  <c:v>153.50963931517151</c:v>
                </c:pt>
                <c:pt idx="3331">
                  <c:v>153.57088948093511</c:v>
                </c:pt>
                <c:pt idx="3332">
                  <c:v>153.63214569203839</c:v>
                </c:pt>
                <c:pt idx="3333">
                  <c:v>153.69340794726361</c:v>
                </c:pt>
                <c:pt idx="3334">
                  <c:v>153.7546762453932</c:v>
                </c:pt>
                <c:pt idx="3335">
                  <c:v>153.8159505852114</c:v>
                </c:pt>
                <c:pt idx="3336">
                  <c:v>153.87723096550221</c:v>
                </c:pt>
                <c:pt idx="3337">
                  <c:v>153.93851738505069</c:v>
                </c:pt>
                <c:pt idx="3338">
                  <c:v>153.9998098426413</c:v>
                </c:pt>
                <c:pt idx="3339">
                  <c:v>154.06110833706089</c:v>
                </c:pt>
                <c:pt idx="3340">
                  <c:v>154.12241286709599</c:v>
                </c:pt>
                <c:pt idx="3341">
                  <c:v>154.18372343153331</c:v>
                </c:pt>
                <c:pt idx="3342">
                  <c:v>154.2450400291616</c:v>
                </c:pt>
                <c:pt idx="3343">
                  <c:v>154.30636265876831</c:v>
                </c:pt>
                <c:pt idx="3344">
                  <c:v>154.36769131914289</c:v>
                </c:pt>
                <c:pt idx="3345">
                  <c:v>154.42902600907499</c:v>
                </c:pt>
                <c:pt idx="3346">
                  <c:v>154.4903667273548</c:v>
                </c:pt>
                <c:pt idx="3347">
                  <c:v>154.551713472773</c:v>
                </c:pt>
                <c:pt idx="3348">
                  <c:v>154.6130662441214</c:v>
                </c:pt>
                <c:pt idx="3349">
                  <c:v>154.67442504019189</c:v>
                </c:pt>
                <c:pt idx="3350">
                  <c:v>154.7357898597773</c:v>
                </c:pt>
                <c:pt idx="3351">
                  <c:v>154.79716070167049</c:v>
                </c:pt>
                <c:pt idx="3352">
                  <c:v>154.85853756466591</c:v>
                </c:pt>
                <c:pt idx="3353">
                  <c:v>154.91992044755739</c:v>
                </c:pt>
                <c:pt idx="3354">
                  <c:v>154.9813093491403</c:v>
                </c:pt>
                <c:pt idx="3355">
                  <c:v>155.04270426821009</c:v>
                </c:pt>
                <c:pt idx="3356">
                  <c:v>155.10410520356359</c:v>
                </c:pt>
                <c:pt idx="3357">
                  <c:v>155.16551215399679</c:v>
                </c:pt>
                <c:pt idx="3358">
                  <c:v>155.2269251183082</c:v>
                </c:pt>
                <c:pt idx="3359">
                  <c:v>155.288344095295</c:v>
                </c:pt>
                <c:pt idx="3360">
                  <c:v>155.34976908375609</c:v>
                </c:pt>
                <c:pt idx="3361">
                  <c:v>155.41120008249089</c:v>
                </c:pt>
                <c:pt idx="3362">
                  <c:v>155.4726370902992</c:v>
                </c:pt>
                <c:pt idx="3363">
                  <c:v>155.53408010598119</c:v>
                </c:pt>
                <c:pt idx="3364">
                  <c:v>155.59552912833871</c:v>
                </c:pt>
                <c:pt idx="3365">
                  <c:v>155.6569841561724</c:v>
                </c:pt>
                <c:pt idx="3366">
                  <c:v>155.71844518828519</c:v>
                </c:pt>
                <c:pt idx="3367">
                  <c:v>155.7799122234795</c:v>
                </c:pt>
                <c:pt idx="3368">
                  <c:v>155.84138526055921</c:v>
                </c:pt>
                <c:pt idx="3369">
                  <c:v>155.9028642983279</c:v>
                </c:pt>
                <c:pt idx="3370">
                  <c:v>155.96434933559041</c:v>
                </c:pt>
                <c:pt idx="3371">
                  <c:v>156.02584037115139</c:v>
                </c:pt>
                <c:pt idx="3372">
                  <c:v>156.08733740381729</c:v>
                </c:pt>
                <c:pt idx="3373">
                  <c:v>156.14884043239459</c:v>
                </c:pt>
                <c:pt idx="3374">
                  <c:v>156.21034945569031</c:v>
                </c:pt>
                <c:pt idx="3375">
                  <c:v>156.27186447251111</c:v>
                </c:pt>
                <c:pt idx="3376">
                  <c:v>156.3333854816658</c:v>
                </c:pt>
                <c:pt idx="3377">
                  <c:v>156.39491248196339</c:v>
                </c:pt>
                <c:pt idx="3378">
                  <c:v>156.45644547221269</c:v>
                </c:pt>
                <c:pt idx="3379">
                  <c:v>156.51798445122401</c:v>
                </c:pt>
                <c:pt idx="3380">
                  <c:v>156.57952941780769</c:v>
                </c:pt>
                <c:pt idx="3381">
                  <c:v>156.64108037077489</c:v>
                </c:pt>
                <c:pt idx="3382">
                  <c:v>156.7026373089368</c:v>
                </c:pt>
                <c:pt idx="3383">
                  <c:v>156.76420023110651</c:v>
                </c:pt>
                <c:pt idx="3384">
                  <c:v>156.8257691360968</c:v>
                </c:pt>
                <c:pt idx="3385">
                  <c:v>156.8873440227209</c:v>
                </c:pt>
                <c:pt idx="3386">
                  <c:v>156.94892488979269</c:v>
                </c:pt>
                <c:pt idx="3387">
                  <c:v>157.0105117361268</c:v>
                </c:pt>
                <c:pt idx="3388">
                  <c:v>157.0721045605388</c:v>
                </c:pt>
                <c:pt idx="3389">
                  <c:v>157.13370336184411</c:v>
                </c:pt>
                <c:pt idx="3390">
                  <c:v>157.19530813885939</c:v>
                </c:pt>
                <c:pt idx="3391">
                  <c:v>157.25691889040121</c:v>
                </c:pt>
                <c:pt idx="3392">
                  <c:v>157.31853561528769</c:v>
                </c:pt>
                <c:pt idx="3393">
                  <c:v>157.3801583123367</c:v>
                </c:pt>
                <c:pt idx="3394">
                  <c:v>157.4417869803664</c:v>
                </c:pt>
                <c:pt idx="3395">
                  <c:v>157.503421618197</c:v>
                </c:pt>
                <c:pt idx="3396">
                  <c:v>157.56506222464779</c:v>
                </c:pt>
                <c:pt idx="3397">
                  <c:v>157.62670879853931</c:v>
                </c:pt>
                <c:pt idx="3398">
                  <c:v>157.6883613386928</c:v>
                </c:pt>
                <c:pt idx="3399">
                  <c:v>157.75001984392989</c:v>
                </c:pt>
                <c:pt idx="3400">
                  <c:v>157.81168431307231</c:v>
                </c:pt>
                <c:pt idx="3401">
                  <c:v>157.8733547449429</c:v>
                </c:pt>
                <c:pt idx="3402">
                  <c:v>157.93503113836579</c:v>
                </c:pt>
                <c:pt idx="3403">
                  <c:v>157.99671349216419</c:v>
                </c:pt>
                <c:pt idx="3404">
                  <c:v>158.05840180516299</c:v>
                </c:pt>
                <c:pt idx="3405">
                  <c:v>158.12009607618651</c:v>
                </c:pt>
                <c:pt idx="3406">
                  <c:v>158.18179630406161</c:v>
                </c:pt>
                <c:pt idx="3407">
                  <c:v>158.2435024876136</c:v>
                </c:pt>
                <c:pt idx="3408">
                  <c:v>158.30521462566961</c:v>
                </c:pt>
                <c:pt idx="3409">
                  <c:v>158.3669327170567</c:v>
                </c:pt>
                <c:pt idx="3410">
                  <c:v>158.42865676060319</c:v>
                </c:pt>
                <c:pt idx="3411">
                  <c:v>158.49038675513779</c:v>
                </c:pt>
                <c:pt idx="3412">
                  <c:v>158.55212269948919</c:v>
                </c:pt>
                <c:pt idx="3413">
                  <c:v>158.61386459248709</c:v>
                </c:pt>
                <c:pt idx="3414">
                  <c:v>158.675612432962</c:v>
                </c:pt>
                <c:pt idx="3415">
                  <c:v>158.7373662197449</c:v>
                </c:pt>
                <c:pt idx="3416">
                  <c:v>158.79912595166681</c:v>
                </c:pt>
                <c:pt idx="3417">
                  <c:v>158.86089162755991</c:v>
                </c:pt>
                <c:pt idx="3418">
                  <c:v>158.92266324625649</c:v>
                </c:pt>
                <c:pt idx="3419">
                  <c:v>158.9844408065897</c:v>
                </c:pt>
                <c:pt idx="3420">
                  <c:v>159.0462243073936</c:v>
                </c:pt>
                <c:pt idx="3421">
                  <c:v>159.10801374750201</c:v>
                </c:pt>
                <c:pt idx="3422">
                  <c:v>159.16980912574979</c:v>
                </c:pt>
                <c:pt idx="3423">
                  <c:v>159.2316104409731</c:v>
                </c:pt>
                <c:pt idx="3424">
                  <c:v>159.29341769200681</c:v>
                </c:pt>
                <c:pt idx="3425">
                  <c:v>159.35523087768809</c:v>
                </c:pt>
                <c:pt idx="3426">
                  <c:v>159.41704999685371</c:v>
                </c:pt>
                <c:pt idx="3427">
                  <c:v>159.47887504834171</c:v>
                </c:pt>
                <c:pt idx="3428">
                  <c:v>159.54070603098961</c:v>
                </c:pt>
                <c:pt idx="3429">
                  <c:v>159.60254294363739</c:v>
                </c:pt>
                <c:pt idx="3430">
                  <c:v>159.66438578512319</c:v>
                </c:pt>
                <c:pt idx="3431">
                  <c:v>159.72623455428769</c:v>
                </c:pt>
                <c:pt idx="3432">
                  <c:v>159.78808924997099</c:v>
                </c:pt>
                <c:pt idx="3433">
                  <c:v>159.8499498710145</c:v>
                </c:pt>
                <c:pt idx="3434">
                  <c:v>159.91181641625971</c:v>
                </c:pt>
                <c:pt idx="3435">
                  <c:v>159.97368888454869</c:v>
                </c:pt>
                <c:pt idx="3436">
                  <c:v>160.03556727472409</c:v>
                </c:pt>
                <c:pt idx="3437">
                  <c:v>160.0974515856295</c:v>
                </c:pt>
                <c:pt idx="3438">
                  <c:v>160.15934181610899</c:v>
                </c:pt>
                <c:pt idx="3439">
                  <c:v>160.221237965006</c:v>
                </c:pt>
                <c:pt idx="3440">
                  <c:v>160.28314003116671</c:v>
                </c:pt>
                <c:pt idx="3441">
                  <c:v>160.34504801343601</c:v>
                </c:pt>
                <c:pt idx="3442">
                  <c:v>160.40696191066041</c:v>
                </c:pt>
                <c:pt idx="3443">
                  <c:v>160.46888172168619</c:v>
                </c:pt>
                <c:pt idx="3444">
                  <c:v>160.53080744536061</c:v>
                </c:pt>
                <c:pt idx="3445">
                  <c:v>160.592739080532</c:v>
                </c:pt>
                <c:pt idx="3446">
                  <c:v>160.65467662604809</c:v>
                </c:pt>
                <c:pt idx="3447">
                  <c:v>160.71662008075791</c:v>
                </c:pt>
                <c:pt idx="3448">
                  <c:v>160.77856944351149</c:v>
                </c:pt>
                <c:pt idx="3449">
                  <c:v>160.84052471315789</c:v>
                </c:pt>
                <c:pt idx="3450">
                  <c:v>160.9024858885486</c:v>
                </c:pt>
                <c:pt idx="3451">
                  <c:v>160.9644529685344</c:v>
                </c:pt>
                <c:pt idx="3452">
                  <c:v>161.02642595196721</c:v>
                </c:pt>
                <c:pt idx="3453">
                  <c:v>161.08840483769879</c:v>
                </c:pt>
                <c:pt idx="3454">
                  <c:v>161.150389624582</c:v>
                </c:pt>
                <c:pt idx="3455">
                  <c:v>161.21238031147101</c:v>
                </c:pt>
                <c:pt idx="3456">
                  <c:v>161.27437689721879</c:v>
                </c:pt>
                <c:pt idx="3457">
                  <c:v>161.33637938068051</c:v>
                </c:pt>
                <c:pt idx="3458">
                  <c:v>161.39838776071031</c:v>
                </c:pt>
                <c:pt idx="3459">
                  <c:v>161.46040203616511</c:v>
                </c:pt>
                <c:pt idx="3460">
                  <c:v>161.52242220589989</c:v>
                </c:pt>
                <c:pt idx="3461">
                  <c:v>161.58444826877189</c:v>
                </c:pt>
                <c:pt idx="3462">
                  <c:v>161.64648022363829</c:v>
                </c:pt>
                <c:pt idx="3463">
                  <c:v>161.70851806935639</c:v>
                </c:pt>
                <c:pt idx="3464">
                  <c:v>161.7705618047853</c:v>
                </c:pt>
                <c:pt idx="3465">
                  <c:v>161.83261142878359</c:v>
                </c:pt>
                <c:pt idx="3466">
                  <c:v>161.89466694021081</c:v>
                </c:pt>
                <c:pt idx="3467">
                  <c:v>161.95672833792611</c:v>
                </c:pt>
                <c:pt idx="3468">
                  <c:v>162.01879562079131</c:v>
                </c:pt>
                <c:pt idx="3469">
                  <c:v>162.0808687876671</c:v>
                </c:pt>
                <c:pt idx="3470">
                  <c:v>162.1429478374144</c:v>
                </c:pt>
                <c:pt idx="3471">
                  <c:v>162.20503276889619</c:v>
                </c:pt>
                <c:pt idx="3472">
                  <c:v>162.26712358097529</c:v>
                </c:pt>
                <c:pt idx="3473">
                  <c:v>162.32922027251439</c:v>
                </c:pt>
                <c:pt idx="3474">
                  <c:v>162.3913228423778</c:v>
                </c:pt>
                <c:pt idx="3475">
                  <c:v>162.4534312894294</c:v>
                </c:pt>
                <c:pt idx="3476">
                  <c:v>162.5155456125344</c:v>
                </c:pt>
                <c:pt idx="3477">
                  <c:v>162.57766581055861</c:v>
                </c:pt>
                <c:pt idx="3478">
                  <c:v>162.63979188236721</c:v>
                </c:pt>
                <c:pt idx="3479">
                  <c:v>162.7019238268276</c:v>
                </c:pt>
                <c:pt idx="3480">
                  <c:v>162.76406164280661</c:v>
                </c:pt>
                <c:pt idx="3481">
                  <c:v>162.82620532917181</c:v>
                </c:pt>
                <c:pt idx="3482">
                  <c:v>162.8883548847914</c:v>
                </c:pt>
                <c:pt idx="3483">
                  <c:v>162.95051030853421</c:v>
                </c:pt>
                <c:pt idx="3484">
                  <c:v>163.01267159926911</c:v>
                </c:pt>
                <c:pt idx="3485">
                  <c:v>163.07483875586649</c:v>
                </c:pt>
                <c:pt idx="3486">
                  <c:v>163.13701177719619</c:v>
                </c:pt>
                <c:pt idx="3487">
                  <c:v>163.19919066212961</c:v>
                </c:pt>
                <c:pt idx="3488">
                  <c:v>163.26137540953809</c:v>
                </c:pt>
                <c:pt idx="3489">
                  <c:v>163.32356601829321</c:v>
                </c:pt>
                <c:pt idx="3490">
                  <c:v>163.38576248726801</c:v>
                </c:pt>
                <c:pt idx="3491">
                  <c:v>163.44796481533581</c:v>
                </c:pt>
                <c:pt idx="3492">
                  <c:v>163.510173001369</c:v>
                </c:pt>
                <c:pt idx="3493">
                  <c:v>163.57238704424259</c:v>
                </c:pt>
                <c:pt idx="3494">
                  <c:v>163.6346069428312</c:v>
                </c:pt>
                <c:pt idx="3495">
                  <c:v>163.69683269601009</c:v>
                </c:pt>
                <c:pt idx="3496">
                  <c:v>163.75906430265479</c:v>
                </c:pt>
                <c:pt idx="3497">
                  <c:v>163.82130176164179</c:v>
                </c:pt>
                <c:pt idx="3498">
                  <c:v>163.88354507184789</c:v>
                </c:pt>
                <c:pt idx="3499">
                  <c:v>163.94579423215029</c:v>
                </c:pt>
                <c:pt idx="3500">
                  <c:v>164.00804924142739</c:v>
                </c:pt>
                <c:pt idx="3501">
                  <c:v>164.0703100985566</c:v>
                </c:pt>
                <c:pt idx="3502">
                  <c:v>164.1325768024181</c:v>
                </c:pt>
                <c:pt idx="3503">
                  <c:v>164.19484935189061</c:v>
                </c:pt>
                <c:pt idx="3504">
                  <c:v>164.2571277458544</c:v>
                </c:pt>
                <c:pt idx="3505">
                  <c:v>164.31941198319061</c:v>
                </c:pt>
                <c:pt idx="3506">
                  <c:v>164.38170206277911</c:v>
                </c:pt>
                <c:pt idx="3507">
                  <c:v>164.4439979835027</c:v>
                </c:pt>
                <c:pt idx="3508">
                  <c:v>164.50629974424291</c:v>
                </c:pt>
                <c:pt idx="3509">
                  <c:v>164.568607343883</c:v>
                </c:pt>
                <c:pt idx="3510">
                  <c:v>164.6309207813056</c:v>
                </c:pt>
                <c:pt idx="3511">
                  <c:v>164.69324005539499</c:v>
                </c:pt>
                <c:pt idx="3512">
                  <c:v>164.7555651650348</c:v>
                </c:pt>
                <c:pt idx="3513">
                  <c:v>164.81789610911079</c:v>
                </c:pt>
                <c:pt idx="3514">
                  <c:v>164.88023288650771</c:v>
                </c:pt>
                <c:pt idx="3515">
                  <c:v>164.94257549611169</c:v>
                </c:pt>
                <c:pt idx="3516">
                  <c:v>165.00492393680869</c:v>
                </c:pt>
                <c:pt idx="3517">
                  <c:v>165.06727820748671</c:v>
                </c:pt>
                <c:pt idx="3518">
                  <c:v>165.1296383070322</c:v>
                </c:pt>
                <c:pt idx="3519">
                  <c:v>165.19200423433341</c:v>
                </c:pt>
                <c:pt idx="3520">
                  <c:v>165.25437598827961</c:v>
                </c:pt>
                <c:pt idx="3521">
                  <c:v>165.31675356775881</c:v>
                </c:pt>
                <c:pt idx="3522">
                  <c:v>165.3791369716611</c:v>
                </c:pt>
                <c:pt idx="3523">
                  <c:v>165.4415261988766</c:v>
                </c:pt>
                <c:pt idx="3524">
                  <c:v>165.50392124829591</c:v>
                </c:pt>
                <c:pt idx="3525">
                  <c:v>165.56632211881049</c:v>
                </c:pt>
                <c:pt idx="3526">
                  <c:v>165.62872880931161</c:v>
                </c:pt>
                <c:pt idx="3527">
                  <c:v>165.69114131869179</c:v>
                </c:pt>
                <c:pt idx="3528">
                  <c:v>165.75355964584361</c:v>
                </c:pt>
                <c:pt idx="3529">
                  <c:v>165.81598378966061</c:v>
                </c:pt>
                <c:pt idx="3530">
                  <c:v>165.87841374903661</c:v>
                </c:pt>
                <c:pt idx="3531">
                  <c:v>165.94084952286539</c:v>
                </c:pt>
                <c:pt idx="3532">
                  <c:v>166.00329111004211</c:v>
                </c:pt>
                <c:pt idx="3533">
                  <c:v>166.06573850946219</c:v>
                </c:pt>
                <c:pt idx="3534">
                  <c:v>166.12819172002179</c:v>
                </c:pt>
                <c:pt idx="3535">
                  <c:v>166.19065074061649</c:v>
                </c:pt>
                <c:pt idx="3536">
                  <c:v>166.2531155701441</c:v>
                </c:pt>
                <c:pt idx="3537">
                  <c:v>166.3155862075017</c:v>
                </c:pt>
                <c:pt idx="3538">
                  <c:v>166.37806265158761</c:v>
                </c:pt>
                <c:pt idx="3539">
                  <c:v>166.44054490129969</c:v>
                </c:pt>
                <c:pt idx="3540">
                  <c:v>166.50303295553749</c:v>
                </c:pt>
                <c:pt idx="3541">
                  <c:v>166.56552681320031</c:v>
                </c:pt>
                <c:pt idx="3542">
                  <c:v>166.62802647318841</c:v>
                </c:pt>
                <c:pt idx="3543">
                  <c:v>166.69053193440229</c:v>
                </c:pt>
                <c:pt idx="3544">
                  <c:v>166.75304319574261</c:v>
                </c:pt>
                <c:pt idx="3545">
                  <c:v>166.8155602561117</c:v>
                </c:pt>
                <c:pt idx="3546">
                  <c:v>166.8780831144114</c:v>
                </c:pt>
                <c:pt idx="3547">
                  <c:v>166.94061176954409</c:v>
                </c:pt>
                <c:pt idx="3548">
                  <c:v>167.00314622041321</c:v>
                </c:pt>
                <c:pt idx="3549">
                  <c:v>167.0656864659226</c:v>
                </c:pt>
                <c:pt idx="3550">
                  <c:v>167.12823250497621</c:v>
                </c:pt>
                <c:pt idx="3551">
                  <c:v>167.19078433647849</c:v>
                </c:pt>
                <c:pt idx="3552">
                  <c:v>167.25334195933539</c:v>
                </c:pt>
                <c:pt idx="3553">
                  <c:v>167.31590537245231</c:v>
                </c:pt>
                <c:pt idx="3554">
                  <c:v>167.37847457473509</c:v>
                </c:pt>
                <c:pt idx="3555">
                  <c:v>167.44104956509079</c:v>
                </c:pt>
                <c:pt idx="3556">
                  <c:v>167.50363034242679</c:v>
                </c:pt>
                <c:pt idx="3557">
                  <c:v>167.5662169056514</c:v>
                </c:pt>
                <c:pt idx="3558">
                  <c:v>167.62880925367219</c:v>
                </c:pt>
                <c:pt idx="3559">
                  <c:v>167.69140738539821</c:v>
                </c:pt>
                <c:pt idx="3560">
                  <c:v>167.75401129973881</c:v>
                </c:pt>
                <c:pt idx="3561">
                  <c:v>167.8166209956037</c:v>
                </c:pt>
                <c:pt idx="3562">
                  <c:v>167.87923647190351</c:v>
                </c:pt>
                <c:pt idx="3563">
                  <c:v>167.94185772754881</c:v>
                </c:pt>
                <c:pt idx="3564">
                  <c:v>168.00448476145141</c:v>
                </c:pt>
                <c:pt idx="3565">
                  <c:v>168.06711757252279</c:v>
                </c:pt>
                <c:pt idx="3566">
                  <c:v>168.12975615967571</c:v>
                </c:pt>
                <c:pt idx="3567">
                  <c:v>168.19240052182269</c:v>
                </c:pt>
                <c:pt idx="3568">
                  <c:v>168.25505065787749</c:v>
                </c:pt>
                <c:pt idx="3569">
                  <c:v>168.317706566754</c:v>
                </c:pt>
                <c:pt idx="3570">
                  <c:v>168.38036824736639</c:v>
                </c:pt>
                <c:pt idx="3571">
                  <c:v>168.44303569862959</c:v>
                </c:pt>
                <c:pt idx="3572">
                  <c:v>168.50570891945941</c:v>
                </c:pt>
                <c:pt idx="3573">
                  <c:v>168.568387908772</c:v>
                </c:pt>
                <c:pt idx="3574">
                  <c:v>168.6310726654834</c:v>
                </c:pt>
                <c:pt idx="3575">
                  <c:v>168.6937631885107</c:v>
                </c:pt>
                <c:pt idx="3576">
                  <c:v>168.7564594767714</c:v>
                </c:pt>
                <c:pt idx="3577">
                  <c:v>168.81916152918311</c:v>
                </c:pt>
                <c:pt idx="3578">
                  <c:v>168.8818693446652</c:v>
                </c:pt>
                <c:pt idx="3579">
                  <c:v>168.94458292213591</c:v>
                </c:pt>
                <c:pt idx="3580">
                  <c:v>169.0073022605151</c:v>
                </c:pt>
                <c:pt idx="3581">
                  <c:v>169.07002735872251</c:v>
                </c:pt>
                <c:pt idx="3582">
                  <c:v>169.13275821567959</c:v>
                </c:pt>
                <c:pt idx="3583">
                  <c:v>169.19549483030539</c:v>
                </c:pt>
                <c:pt idx="3584">
                  <c:v>169.2582372015236</c:v>
                </c:pt>
                <c:pt idx="3585">
                  <c:v>169.32098532825481</c:v>
                </c:pt>
                <c:pt idx="3586">
                  <c:v>169.38373920942229</c:v>
                </c:pt>
                <c:pt idx="3587">
                  <c:v>169.44649884394889</c:v>
                </c:pt>
                <c:pt idx="3588">
                  <c:v>169.50926423075751</c:v>
                </c:pt>
                <c:pt idx="3589">
                  <c:v>169.57203536877319</c:v>
                </c:pt>
                <c:pt idx="3590">
                  <c:v>169.6348122569201</c:v>
                </c:pt>
                <c:pt idx="3591">
                  <c:v>169.69759489412269</c:v>
                </c:pt>
                <c:pt idx="3592">
                  <c:v>169.76038327930721</c:v>
                </c:pt>
                <c:pt idx="3593">
                  <c:v>169.8231774113996</c:v>
                </c:pt>
                <c:pt idx="3594">
                  <c:v>169.88597728932629</c:v>
                </c:pt>
                <c:pt idx="3595">
                  <c:v>169.9487829120142</c:v>
                </c:pt>
                <c:pt idx="3596">
                  <c:v>170.01159427839079</c:v>
                </c:pt>
                <c:pt idx="3597">
                  <c:v>170.07441138738471</c:v>
                </c:pt>
                <c:pt idx="3598">
                  <c:v>170.13723423792371</c:v>
                </c:pt>
                <c:pt idx="3599">
                  <c:v>170.20006282893701</c:v>
                </c:pt>
                <c:pt idx="3600">
                  <c:v>170.26289715935451</c:v>
                </c:pt>
                <c:pt idx="3601">
                  <c:v>170.3257372281056</c:v>
                </c:pt>
                <c:pt idx="3602">
                  <c:v>170.38858303412161</c:v>
                </c:pt>
                <c:pt idx="3603">
                  <c:v>170.4514345763331</c:v>
                </c:pt>
                <c:pt idx="3604">
                  <c:v>170.51429185367121</c:v>
                </c:pt>
                <c:pt idx="3605">
                  <c:v>170.57715486506839</c:v>
                </c:pt>
                <c:pt idx="3606">
                  <c:v>170.64002360945699</c:v>
                </c:pt>
                <c:pt idx="3607">
                  <c:v>170.70289808577061</c:v>
                </c:pt>
                <c:pt idx="3608">
                  <c:v>170.765778292942</c:v>
                </c:pt>
                <c:pt idx="3609">
                  <c:v>170.82866422990489</c:v>
                </c:pt>
                <c:pt idx="3610">
                  <c:v>170.89155589559459</c:v>
                </c:pt>
                <c:pt idx="3611">
                  <c:v>170.95445328894581</c:v>
                </c:pt>
                <c:pt idx="3612">
                  <c:v>171.01735640889379</c:v>
                </c:pt>
                <c:pt idx="3613">
                  <c:v>171.08026525437461</c:v>
                </c:pt>
                <c:pt idx="3614">
                  <c:v>171.1431798243247</c:v>
                </c:pt>
                <c:pt idx="3615">
                  <c:v>171.20610011768079</c:v>
                </c:pt>
                <c:pt idx="3616">
                  <c:v>171.26902613338069</c:v>
                </c:pt>
                <c:pt idx="3617">
                  <c:v>171.331957870362</c:v>
                </c:pt>
                <c:pt idx="3618">
                  <c:v>171.3948953275634</c:v>
                </c:pt>
                <c:pt idx="3619">
                  <c:v>171.45783850392399</c:v>
                </c:pt>
                <c:pt idx="3620">
                  <c:v>171.52078739838231</c:v>
                </c:pt>
                <c:pt idx="3621">
                  <c:v>171.5837420098789</c:v>
                </c:pt>
                <c:pt idx="3622">
                  <c:v>171.64670233735399</c:v>
                </c:pt>
                <c:pt idx="3623">
                  <c:v>171.70966837974879</c:v>
                </c:pt>
                <c:pt idx="3624">
                  <c:v>171.77264013600379</c:v>
                </c:pt>
                <c:pt idx="3625">
                  <c:v>171.83561760506191</c:v>
                </c:pt>
                <c:pt idx="3626">
                  <c:v>171.8986007858646</c:v>
                </c:pt>
                <c:pt idx="3627">
                  <c:v>171.96158967735471</c:v>
                </c:pt>
                <c:pt idx="3628">
                  <c:v>172.0245842784762</c:v>
                </c:pt>
                <c:pt idx="3629">
                  <c:v>172.08758458817229</c:v>
                </c:pt>
                <c:pt idx="3630">
                  <c:v>172.15059060538741</c:v>
                </c:pt>
                <c:pt idx="3631">
                  <c:v>172.21360232906659</c:v>
                </c:pt>
                <c:pt idx="3632">
                  <c:v>172.27661975815479</c:v>
                </c:pt>
                <c:pt idx="3633">
                  <c:v>172.33964289159741</c:v>
                </c:pt>
                <c:pt idx="3634">
                  <c:v>172.40267172834101</c:v>
                </c:pt>
                <c:pt idx="3635">
                  <c:v>172.46570626733251</c:v>
                </c:pt>
                <c:pt idx="3636">
                  <c:v>172.528746507519</c:v>
                </c:pt>
                <c:pt idx="3637">
                  <c:v>172.59179244784781</c:v>
                </c:pt>
                <c:pt idx="3638">
                  <c:v>172.65484408726701</c:v>
                </c:pt>
                <c:pt idx="3639">
                  <c:v>172.7179014247256</c:v>
                </c:pt>
                <c:pt idx="3640">
                  <c:v>172.78096445917291</c:v>
                </c:pt>
                <c:pt idx="3641">
                  <c:v>172.8440331895581</c:v>
                </c:pt>
                <c:pt idx="3642">
                  <c:v>172.90710761483169</c:v>
                </c:pt>
                <c:pt idx="3643">
                  <c:v>172.97018773394331</c:v>
                </c:pt>
                <c:pt idx="3644">
                  <c:v>173.03327354584491</c:v>
                </c:pt>
                <c:pt idx="3645">
                  <c:v>173.09636504948821</c:v>
                </c:pt>
                <c:pt idx="3646">
                  <c:v>173.1594622438239</c:v>
                </c:pt>
                <c:pt idx="3647">
                  <c:v>173.22256512780601</c:v>
                </c:pt>
                <c:pt idx="3648">
                  <c:v>173.2856737003863</c:v>
                </c:pt>
                <c:pt idx="3649">
                  <c:v>173.34878796051919</c:v>
                </c:pt>
                <c:pt idx="3650">
                  <c:v>173.4119079071578</c:v>
                </c:pt>
                <c:pt idx="3651">
                  <c:v>173.47503353925671</c:v>
                </c:pt>
                <c:pt idx="3652">
                  <c:v>173.53816485577099</c:v>
                </c:pt>
                <c:pt idx="3653">
                  <c:v>173.6013018556562</c:v>
                </c:pt>
                <c:pt idx="3654">
                  <c:v>173.66444453786781</c:v>
                </c:pt>
                <c:pt idx="3655">
                  <c:v>173.72759290136219</c:v>
                </c:pt>
                <c:pt idx="3656">
                  <c:v>173.79074694509629</c:v>
                </c:pt>
                <c:pt idx="3657">
                  <c:v>173.85390666802741</c:v>
                </c:pt>
                <c:pt idx="3658">
                  <c:v>173.91707206911261</c:v>
                </c:pt>
                <c:pt idx="3659">
                  <c:v>173.9802431473116</c:v>
                </c:pt>
                <c:pt idx="3660">
                  <c:v>174.0434199015815</c:v>
                </c:pt>
                <c:pt idx="3661">
                  <c:v>174.1066023308822</c:v>
                </c:pt>
                <c:pt idx="3662">
                  <c:v>174.16979043417331</c:v>
                </c:pt>
                <c:pt idx="3663">
                  <c:v>174.232984210415</c:v>
                </c:pt>
                <c:pt idx="3664">
                  <c:v>174.2961836585676</c:v>
                </c:pt>
                <c:pt idx="3665">
                  <c:v>174.3593887775921</c:v>
                </c:pt>
                <c:pt idx="3666">
                  <c:v>174.42259956645071</c:v>
                </c:pt>
                <c:pt idx="3667">
                  <c:v>174.48581602410539</c:v>
                </c:pt>
                <c:pt idx="3668">
                  <c:v>174.54903814951771</c:v>
                </c:pt>
                <c:pt idx="3669">
                  <c:v>174.61226594165149</c:v>
                </c:pt>
                <c:pt idx="3670">
                  <c:v>174.6754993994696</c:v>
                </c:pt>
                <c:pt idx="3671">
                  <c:v>174.73873852193671</c:v>
                </c:pt>
                <c:pt idx="3672">
                  <c:v>174.80198330801639</c:v>
                </c:pt>
                <c:pt idx="3673">
                  <c:v>174.865233756674</c:v>
                </c:pt>
                <c:pt idx="3674">
                  <c:v>174.9284898668746</c:v>
                </c:pt>
                <c:pt idx="3675">
                  <c:v>174.99175163758389</c:v>
                </c:pt>
                <c:pt idx="3676">
                  <c:v>175.05501906776831</c:v>
                </c:pt>
                <c:pt idx="3677">
                  <c:v>175.11829215639489</c:v>
                </c:pt>
                <c:pt idx="3678">
                  <c:v>175.18157090243051</c:v>
                </c:pt>
                <c:pt idx="3679">
                  <c:v>175.24485530484259</c:v>
                </c:pt>
                <c:pt idx="3680">
                  <c:v>175.3081453625995</c:v>
                </c:pt>
                <c:pt idx="3681">
                  <c:v>175.3714410746704</c:v>
                </c:pt>
                <c:pt idx="3682">
                  <c:v>175.4347424400234</c:v>
                </c:pt>
                <c:pt idx="3683">
                  <c:v>175.49804945762841</c:v>
                </c:pt>
                <c:pt idx="3684">
                  <c:v>175.5613621264558</c:v>
                </c:pt>
                <c:pt idx="3685">
                  <c:v>175.6246804454758</c:v>
                </c:pt>
                <c:pt idx="3686">
                  <c:v>175.68800441365909</c:v>
                </c:pt>
                <c:pt idx="3687">
                  <c:v>175.7513340299777</c:v>
                </c:pt>
                <c:pt idx="3688">
                  <c:v>175.8146692934026</c:v>
                </c:pt>
                <c:pt idx="3689">
                  <c:v>175.87801020290721</c:v>
                </c:pt>
                <c:pt idx="3690">
                  <c:v>175.94135675746381</c:v>
                </c:pt>
                <c:pt idx="3691">
                  <c:v>176.00470895604491</c:v>
                </c:pt>
                <c:pt idx="3692">
                  <c:v>176.06806679762579</c:v>
                </c:pt>
                <c:pt idx="3693">
                  <c:v>176.13143028117969</c:v>
                </c:pt>
                <c:pt idx="3694">
                  <c:v>176.19479940568129</c:v>
                </c:pt>
                <c:pt idx="3695">
                  <c:v>176.25817417010609</c:v>
                </c:pt>
                <c:pt idx="3696">
                  <c:v>176.32155457342941</c:v>
                </c:pt>
                <c:pt idx="3697">
                  <c:v>176.38494061462731</c:v>
                </c:pt>
                <c:pt idx="3698">
                  <c:v>176.44833229267641</c:v>
                </c:pt>
                <c:pt idx="3699">
                  <c:v>176.51172960655401</c:v>
                </c:pt>
                <c:pt idx="3700">
                  <c:v>176.57513255523699</c:v>
                </c:pt>
                <c:pt idx="3701">
                  <c:v>176.63854113770341</c:v>
                </c:pt>
                <c:pt idx="3702">
                  <c:v>176.70195535293189</c:v>
                </c:pt>
                <c:pt idx="3703">
                  <c:v>176.76537519990049</c:v>
                </c:pt>
                <c:pt idx="3704">
                  <c:v>176.82880067759001</c:v>
                </c:pt>
                <c:pt idx="3705">
                  <c:v>176.89223178497849</c:v>
                </c:pt>
                <c:pt idx="3706">
                  <c:v>176.95566852104739</c:v>
                </c:pt>
                <c:pt idx="3707">
                  <c:v>177.01911088477689</c:v>
                </c:pt>
                <c:pt idx="3708">
                  <c:v>177.08255887514829</c:v>
                </c:pt>
                <c:pt idx="3709">
                  <c:v>177.1460124911427</c:v>
                </c:pt>
                <c:pt idx="3710">
                  <c:v>177.20947173174289</c:v>
                </c:pt>
                <c:pt idx="3711">
                  <c:v>177.27293659593099</c:v>
                </c:pt>
                <c:pt idx="3712">
                  <c:v>177.33640708268999</c:v>
                </c:pt>
                <c:pt idx="3713">
                  <c:v>177.39988319100269</c:v>
                </c:pt>
                <c:pt idx="3714">
                  <c:v>177.4633649198544</c:v>
                </c:pt>
                <c:pt idx="3715">
                  <c:v>177.52685226822851</c:v>
                </c:pt>
                <c:pt idx="3716">
                  <c:v>177.59034523510971</c:v>
                </c:pt>
                <c:pt idx="3717">
                  <c:v>177.65384381948371</c:v>
                </c:pt>
                <c:pt idx="3718">
                  <c:v>177.717348020336</c:v>
                </c:pt>
                <c:pt idx="3719">
                  <c:v>177.78085783665259</c:v>
                </c:pt>
                <c:pt idx="3720">
                  <c:v>177.84437326742</c:v>
                </c:pt>
                <c:pt idx="3721">
                  <c:v>177.90789431162611</c:v>
                </c:pt>
                <c:pt idx="3722">
                  <c:v>177.971420968258</c:v>
                </c:pt>
                <c:pt idx="3723">
                  <c:v>178.03495323630301</c:v>
                </c:pt>
                <c:pt idx="3724">
                  <c:v>178.09849111475049</c:v>
                </c:pt>
                <c:pt idx="3725">
                  <c:v>178.1620346025891</c:v>
                </c:pt>
                <c:pt idx="3726">
                  <c:v>178.2255836988075</c:v>
                </c:pt>
                <c:pt idx="3727">
                  <c:v>178.28913840239679</c:v>
                </c:pt>
                <c:pt idx="3728">
                  <c:v>178.3526987123459</c:v>
                </c:pt>
                <c:pt idx="3729">
                  <c:v>178.4162646276464</c:v>
                </c:pt>
                <c:pt idx="3730">
                  <c:v>178.47983614728881</c:v>
                </c:pt>
                <c:pt idx="3731">
                  <c:v>178.5434132702658</c:v>
                </c:pt>
                <c:pt idx="3732">
                  <c:v>178.60699599556821</c:v>
                </c:pt>
                <c:pt idx="3733">
                  <c:v>178.6705843221892</c:v>
                </c:pt>
                <c:pt idx="3734">
                  <c:v>178.7341782491215</c:v>
                </c:pt>
                <c:pt idx="3735">
                  <c:v>178.79777777535901</c:v>
                </c:pt>
                <c:pt idx="3736">
                  <c:v>178.86138289989501</c:v>
                </c:pt>
                <c:pt idx="3737">
                  <c:v>178.9249936217235</c:v>
                </c:pt>
                <c:pt idx="3738">
                  <c:v>178.98860993984059</c:v>
                </c:pt>
                <c:pt idx="3739">
                  <c:v>179.05223185324039</c:v>
                </c:pt>
                <c:pt idx="3740">
                  <c:v>179.11585936091871</c:v>
                </c:pt>
                <c:pt idx="3741">
                  <c:v>179.17949246187169</c:v>
                </c:pt>
                <c:pt idx="3742">
                  <c:v>179.24313115509651</c:v>
                </c:pt>
                <c:pt idx="3743">
                  <c:v>179.3067754395889</c:v>
                </c:pt>
                <c:pt idx="3744">
                  <c:v>179.37042531434761</c:v>
                </c:pt>
                <c:pt idx="3745">
                  <c:v>179.43408077837</c:v>
                </c:pt>
                <c:pt idx="3746">
                  <c:v>179.49774183065429</c:v>
                </c:pt>
                <c:pt idx="3747">
                  <c:v>179.5614084701993</c:v>
                </c:pt>
                <c:pt idx="3748">
                  <c:v>179.6250806960046</c:v>
                </c:pt>
                <c:pt idx="3749">
                  <c:v>179.68875850706959</c:v>
                </c:pt>
                <c:pt idx="3750">
                  <c:v>179.75244190239451</c:v>
                </c:pt>
                <c:pt idx="3751">
                  <c:v>179.8161308809801</c:v>
                </c:pt>
                <c:pt idx="3752">
                  <c:v>179.87982544182651</c:v>
                </c:pt>
                <c:pt idx="3753">
                  <c:v>179.94352558393689</c:v>
                </c:pt>
                <c:pt idx="3754">
                  <c:v>180.00723130631141</c:v>
                </c:pt>
                <c:pt idx="3755">
                  <c:v>180.07094260795341</c:v>
                </c:pt>
                <c:pt idx="3756">
                  <c:v>180.13465948786589</c:v>
                </c:pt>
                <c:pt idx="3757">
                  <c:v>180.19838194505141</c:v>
                </c:pt>
                <c:pt idx="3758">
                  <c:v>180.26210997851399</c:v>
                </c:pt>
                <c:pt idx="3759">
                  <c:v>180.3258435872572</c:v>
                </c:pt>
                <c:pt idx="3760">
                  <c:v>180.38958277028661</c:v>
                </c:pt>
                <c:pt idx="3761">
                  <c:v>180.45332752660661</c:v>
                </c:pt>
                <c:pt idx="3762">
                  <c:v>180.51707785522291</c:v>
                </c:pt>
                <c:pt idx="3763">
                  <c:v>180.5808337551415</c:v>
                </c:pt>
                <c:pt idx="3764">
                  <c:v>180.64459522536819</c:v>
                </c:pt>
                <c:pt idx="3765">
                  <c:v>180.70836226491019</c:v>
                </c:pt>
                <c:pt idx="3766">
                  <c:v>180.77213487277439</c:v>
                </c:pt>
                <c:pt idx="3767">
                  <c:v>180.83591304796931</c:v>
                </c:pt>
                <c:pt idx="3768">
                  <c:v>180.899696789502</c:v>
                </c:pt>
                <c:pt idx="3769">
                  <c:v>180.96348609638181</c:v>
                </c:pt>
                <c:pt idx="3770">
                  <c:v>181.02728096761729</c:v>
                </c:pt>
                <c:pt idx="3771">
                  <c:v>181.09108140221801</c:v>
                </c:pt>
                <c:pt idx="3772">
                  <c:v>181.15488739919371</c:v>
                </c:pt>
                <c:pt idx="3773">
                  <c:v>181.21869895755501</c:v>
                </c:pt>
                <c:pt idx="3774">
                  <c:v>181.28251607631179</c:v>
                </c:pt>
                <c:pt idx="3775">
                  <c:v>181.34633875447659</c:v>
                </c:pt>
                <c:pt idx="3776">
                  <c:v>181.41016699105941</c:v>
                </c:pt>
                <c:pt idx="3777">
                  <c:v>181.4740007850738</c:v>
                </c:pt>
                <c:pt idx="3778">
                  <c:v>181.53784013553161</c:v>
                </c:pt>
                <c:pt idx="3779">
                  <c:v>181.60168504144579</c:v>
                </c:pt>
                <c:pt idx="3780">
                  <c:v>181.66553550182991</c:v>
                </c:pt>
                <c:pt idx="3781">
                  <c:v>181.72939151569719</c:v>
                </c:pt>
                <c:pt idx="3782">
                  <c:v>181.79325308206231</c:v>
                </c:pt>
                <c:pt idx="3783">
                  <c:v>181.85712019994011</c:v>
                </c:pt>
                <c:pt idx="3784">
                  <c:v>181.92099286834531</c:v>
                </c:pt>
                <c:pt idx="3785">
                  <c:v>181.98487108629379</c:v>
                </c:pt>
                <c:pt idx="3786">
                  <c:v>182.04875485280121</c:v>
                </c:pt>
                <c:pt idx="3787">
                  <c:v>182.11264416688431</c:v>
                </c:pt>
                <c:pt idx="3788">
                  <c:v>182.17653902755939</c:v>
                </c:pt>
                <c:pt idx="3789">
                  <c:v>182.24043943384419</c:v>
                </c:pt>
                <c:pt idx="3790">
                  <c:v>182.3043453847566</c:v>
                </c:pt>
                <c:pt idx="3791">
                  <c:v>182.3682568793146</c:v>
                </c:pt>
                <c:pt idx="3792">
                  <c:v>182.4321739165365</c:v>
                </c:pt>
                <c:pt idx="3793">
                  <c:v>182.49609649544149</c:v>
                </c:pt>
                <c:pt idx="3794">
                  <c:v>182.56002461504841</c:v>
                </c:pt>
                <c:pt idx="3795">
                  <c:v>182.62395827437831</c:v>
                </c:pt>
                <c:pt idx="3796">
                  <c:v>182.68789747245091</c:v>
                </c:pt>
                <c:pt idx="3797">
                  <c:v>182.75184220828709</c:v>
                </c:pt>
                <c:pt idx="3798">
                  <c:v>182.8157924809077</c:v>
                </c:pt>
                <c:pt idx="3799">
                  <c:v>182.87974828933449</c:v>
                </c:pt>
                <c:pt idx="3800">
                  <c:v>182.94370963258959</c:v>
                </c:pt>
                <c:pt idx="3801">
                  <c:v>183.00767650969539</c:v>
                </c:pt>
                <c:pt idx="3802">
                  <c:v>183.0716489196748</c:v>
                </c:pt>
                <c:pt idx="3803">
                  <c:v>183.1356268615508</c:v>
                </c:pt>
                <c:pt idx="3804">
                  <c:v>183.19961033434791</c:v>
                </c:pt>
                <c:pt idx="3805">
                  <c:v>183.26359933708969</c:v>
                </c:pt>
                <c:pt idx="3806">
                  <c:v>183.32759386880099</c:v>
                </c:pt>
                <c:pt idx="3807">
                  <c:v>183.39159392850689</c:v>
                </c:pt>
                <c:pt idx="3808">
                  <c:v>183.45559951523239</c:v>
                </c:pt>
                <c:pt idx="3809">
                  <c:v>183.51961062800399</c:v>
                </c:pt>
                <c:pt idx="3810">
                  <c:v>183.5836272658477</c:v>
                </c:pt>
                <c:pt idx="3811">
                  <c:v>183.6476494277905</c:v>
                </c:pt>
                <c:pt idx="3812">
                  <c:v>183.71167711285921</c:v>
                </c:pt>
                <c:pt idx="3813">
                  <c:v>183.77571032008129</c:v>
                </c:pt>
                <c:pt idx="3814">
                  <c:v>183.83974904848549</c:v>
                </c:pt>
                <c:pt idx="3815">
                  <c:v>183.90379329709961</c:v>
                </c:pt>
                <c:pt idx="3816">
                  <c:v>183.96784306495289</c:v>
                </c:pt>
                <c:pt idx="3817">
                  <c:v>184.03189835107429</c:v>
                </c:pt>
                <c:pt idx="3818">
                  <c:v>184.09595915449401</c:v>
                </c:pt>
                <c:pt idx="3819">
                  <c:v>184.16002547424159</c:v>
                </c:pt>
                <c:pt idx="3820">
                  <c:v>184.22409730934851</c:v>
                </c:pt>
                <c:pt idx="3821">
                  <c:v>184.28817465884481</c:v>
                </c:pt>
                <c:pt idx="3822">
                  <c:v>184.3522575217626</c:v>
                </c:pt>
                <c:pt idx="3823">
                  <c:v>184.41634589713311</c:v>
                </c:pt>
                <c:pt idx="3824">
                  <c:v>184.48043978398931</c:v>
                </c:pt>
                <c:pt idx="3825">
                  <c:v>184.54453918136321</c:v>
                </c:pt>
                <c:pt idx="3826">
                  <c:v>184.60864408828769</c:v>
                </c:pt>
                <c:pt idx="3827">
                  <c:v>184.67275450379759</c:v>
                </c:pt>
                <c:pt idx="3828">
                  <c:v>184.736870426926</c:v>
                </c:pt>
                <c:pt idx="3829">
                  <c:v>184.80099185670721</c:v>
                </c:pt>
                <c:pt idx="3830">
                  <c:v>184.86511879217619</c:v>
                </c:pt>
                <c:pt idx="3831">
                  <c:v>184.9292512323687</c:v>
                </c:pt>
                <c:pt idx="3832">
                  <c:v>184.9933891763194</c:v>
                </c:pt>
                <c:pt idx="3833">
                  <c:v>185.05753262306499</c:v>
                </c:pt>
                <c:pt idx="3834">
                  <c:v>185.1216815716416</c:v>
                </c:pt>
                <c:pt idx="3835">
                  <c:v>185.1858360210866</c:v>
                </c:pt>
                <c:pt idx="3836">
                  <c:v>185.24999597043691</c:v>
                </c:pt>
                <c:pt idx="3837">
                  <c:v>185.31416141873029</c:v>
                </c:pt>
                <c:pt idx="3838">
                  <c:v>185.37833236500529</c:v>
                </c:pt>
                <c:pt idx="3839">
                  <c:v>185.44250880830009</c:v>
                </c:pt>
                <c:pt idx="3840">
                  <c:v>185.50669074765401</c:v>
                </c:pt>
                <c:pt idx="3841">
                  <c:v>185.57087818210599</c:v>
                </c:pt>
                <c:pt idx="3842">
                  <c:v>185.63507111069629</c:v>
                </c:pt>
                <c:pt idx="3843">
                  <c:v>185.69926953246511</c:v>
                </c:pt>
                <c:pt idx="3844">
                  <c:v>185.76347344645291</c:v>
                </c:pt>
                <c:pt idx="3845">
                  <c:v>185.82768285170141</c:v>
                </c:pt>
                <c:pt idx="3846">
                  <c:v>185.89189774725099</c:v>
                </c:pt>
                <c:pt idx="3847">
                  <c:v>185.95611813214441</c:v>
                </c:pt>
                <c:pt idx="3848">
                  <c:v>186.02034400542399</c:v>
                </c:pt>
                <c:pt idx="3849">
                  <c:v>186.08457536613179</c:v>
                </c:pt>
                <c:pt idx="3850">
                  <c:v>186.148812213312</c:v>
                </c:pt>
                <c:pt idx="3851">
                  <c:v>186.2130545460077</c:v>
                </c:pt>
                <c:pt idx="3852">
                  <c:v>186.27730236326261</c:v>
                </c:pt>
                <c:pt idx="3853">
                  <c:v>186.34155566412139</c:v>
                </c:pt>
                <c:pt idx="3854">
                  <c:v>186.40581444762901</c:v>
                </c:pt>
                <c:pt idx="3855">
                  <c:v>186.4700787128306</c:v>
                </c:pt>
                <c:pt idx="3856">
                  <c:v>186.53434845877149</c:v>
                </c:pt>
                <c:pt idx="3857">
                  <c:v>186.59862368449851</c:v>
                </c:pt>
                <c:pt idx="3858">
                  <c:v>186.6629043890581</c:v>
                </c:pt>
                <c:pt idx="3859">
                  <c:v>186.72719057149601</c:v>
                </c:pt>
                <c:pt idx="3860">
                  <c:v>186.79148223086071</c:v>
                </c:pt>
                <c:pt idx="3861">
                  <c:v>186.85577936619919</c:v>
                </c:pt>
                <c:pt idx="3862">
                  <c:v>186.92008197656011</c:v>
                </c:pt>
                <c:pt idx="3863">
                  <c:v>186.98439006099139</c:v>
                </c:pt>
                <c:pt idx="3864">
                  <c:v>187.04870361854299</c:v>
                </c:pt>
                <c:pt idx="3865">
                  <c:v>187.11302264826369</c:v>
                </c:pt>
                <c:pt idx="3866">
                  <c:v>187.1773471492032</c:v>
                </c:pt>
                <c:pt idx="3867">
                  <c:v>187.24167712041111</c:v>
                </c:pt>
                <c:pt idx="3868">
                  <c:v>187.30601256093939</c:v>
                </c:pt>
                <c:pt idx="3869">
                  <c:v>187.37035346983851</c:v>
                </c:pt>
                <c:pt idx="3870">
                  <c:v>187.4346998461595</c:v>
                </c:pt>
                <c:pt idx="3871">
                  <c:v>187.49905168895421</c:v>
                </c:pt>
                <c:pt idx="3872">
                  <c:v>187.5634089972755</c:v>
                </c:pt>
                <c:pt idx="3873">
                  <c:v>187.6277717701754</c:v>
                </c:pt>
                <c:pt idx="3874">
                  <c:v>187.6921400067076</c:v>
                </c:pt>
                <c:pt idx="3875">
                  <c:v>187.75651370592431</c:v>
                </c:pt>
                <c:pt idx="3876">
                  <c:v>187.82089286688091</c:v>
                </c:pt>
                <c:pt idx="3877">
                  <c:v>187.8852774886312</c:v>
                </c:pt>
                <c:pt idx="3878">
                  <c:v>187.94966757022891</c:v>
                </c:pt>
                <c:pt idx="3879">
                  <c:v>188.01406311073049</c:v>
                </c:pt>
                <c:pt idx="3880">
                  <c:v>188.07846410919061</c:v>
                </c:pt>
                <c:pt idx="3881">
                  <c:v>188.14287056466591</c:v>
                </c:pt>
                <c:pt idx="3882">
                  <c:v>188.20728247621159</c:v>
                </c:pt>
                <c:pt idx="3883">
                  <c:v>188.27169984288531</c:v>
                </c:pt>
                <c:pt idx="3884">
                  <c:v>188.33612266374439</c:v>
                </c:pt>
                <c:pt idx="3885">
                  <c:v>188.40055093784531</c:v>
                </c:pt>
                <c:pt idx="3886">
                  <c:v>188.46498466424649</c:v>
                </c:pt>
                <c:pt idx="3887">
                  <c:v>188.52942384200699</c:v>
                </c:pt>
                <c:pt idx="3888">
                  <c:v>188.59386847018459</c:v>
                </c:pt>
                <c:pt idx="3889">
                  <c:v>188.65831854783869</c:v>
                </c:pt>
                <c:pt idx="3890">
                  <c:v>188.72277407402919</c:v>
                </c:pt>
                <c:pt idx="3891">
                  <c:v>188.78723504781581</c:v>
                </c:pt>
                <c:pt idx="3892">
                  <c:v>188.8517014682588</c:v>
                </c:pt>
                <c:pt idx="3893">
                  <c:v>188.9161733344188</c:v>
                </c:pt>
                <c:pt idx="3894">
                  <c:v>188.98065064535771</c:v>
                </c:pt>
                <c:pt idx="3895">
                  <c:v>189.04513340013651</c:v>
                </c:pt>
                <c:pt idx="3896">
                  <c:v>189.10962159781741</c:v>
                </c:pt>
                <c:pt idx="3897">
                  <c:v>189.17411523746259</c:v>
                </c:pt>
                <c:pt idx="3898">
                  <c:v>189.23861431813501</c:v>
                </c:pt>
                <c:pt idx="3899">
                  <c:v>189.3031188388976</c:v>
                </c:pt>
                <c:pt idx="3900">
                  <c:v>189.36762879881451</c:v>
                </c:pt>
                <c:pt idx="3901">
                  <c:v>189.4321441969488</c:v>
                </c:pt>
                <c:pt idx="3902">
                  <c:v>189.49666503236591</c:v>
                </c:pt>
                <c:pt idx="3903">
                  <c:v>189.56119130412989</c:v>
                </c:pt>
                <c:pt idx="3904">
                  <c:v>189.62572301130609</c:v>
                </c:pt>
                <c:pt idx="3905">
                  <c:v>189.69026015296041</c:v>
                </c:pt>
                <c:pt idx="3906">
                  <c:v>189.75480272815861</c:v>
                </c:pt>
                <c:pt idx="3907">
                  <c:v>189.8193507359673</c:v>
                </c:pt>
                <c:pt idx="3908">
                  <c:v>189.88390417545239</c:v>
                </c:pt>
                <c:pt idx="3909">
                  <c:v>189.9484630456821</c:v>
                </c:pt>
                <c:pt idx="3910">
                  <c:v>190.01302734572371</c:v>
                </c:pt>
                <c:pt idx="3911">
                  <c:v>190.07759707464501</c:v>
                </c:pt>
                <c:pt idx="3912">
                  <c:v>190.14217223151459</c:v>
                </c:pt>
                <c:pt idx="3913">
                  <c:v>190.2067528154011</c:v>
                </c:pt>
                <c:pt idx="3914">
                  <c:v>190.27133882537399</c:v>
                </c:pt>
                <c:pt idx="3915">
                  <c:v>190.33593026050249</c:v>
                </c:pt>
                <c:pt idx="3916">
                  <c:v>190.40052711985641</c:v>
                </c:pt>
                <c:pt idx="3917">
                  <c:v>190.46512940250659</c:v>
                </c:pt>
                <c:pt idx="3918">
                  <c:v>190.52973710752369</c:v>
                </c:pt>
                <c:pt idx="3919">
                  <c:v>190.5943502339791</c:v>
                </c:pt>
                <c:pt idx="3920">
                  <c:v>190.65896878094381</c:v>
                </c:pt>
                <c:pt idx="3921">
                  <c:v>190.7235927474899</c:v>
                </c:pt>
                <c:pt idx="3922">
                  <c:v>190.78822213268981</c:v>
                </c:pt>
                <c:pt idx="3923">
                  <c:v>190.8528569356169</c:v>
                </c:pt>
                <c:pt idx="3924">
                  <c:v>190.91749715534311</c:v>
                </c:pt>
                <c:pt idx="3925">
                  <c:v>190.98214279094299</c:v>
                </c:pt>
                <c:pt idx="3926">
                  <c:v>191.0467938414904</c:v>
                </c:pt>
                <c:pt idx="3927">
                  <c:v>191.1114503060588</c:v>
                </c:pt>
                <c:pt idx="3928">
                  <c:v>191.17611218372389</c:v>
                </c:pt>
                <c:pt idx="3929">
                  <c:v>191.24077947356031</c:v>
                </c:pt>
                <c:pt idx="3930">
                  <c:v>191.30545217464339</c:v>
                </c:pt>
                <c:pt idx="3931">
                  <c:v>191.37013028604969</c:v>
                </c:pt>
                <c:pt idx="3932">
                  <c:v>191.43481380685441</c:v>
                </c:pt>
                <c:pt idx="3933">
                  <c:v>191.49950273613561</c:v>
                </c:pt>
                <c:pt idx="3934">
                  <c:v>191.56419707296891</c:v>
                </c:pt>
                <c:pt idx="3935">
                  <c:v>191.62889681643321</c:v>
                </c:pt>
                <c:pt idx="3936">
                  <c:v>191.69360196560501</c:v>
                </c:pt>
                <c:pt idx="3937">
                  <c:v>191.75831251956379</c:v>
                </c:pt>
                <c:pt idx="3938">
                  <c:v>191.8230284773876</c:v>
                </c:pt>
                <c:pt idx="3939">
                  <c:v>191.88774983815571</c:v>
                </c:pt>
                <c:pt idx="3940">
                  <c:v>191.9524766009466</c:v>
                </c:pt>
                <c:pt idx="3941">
                  <c:v>192.0172087648414</c:v>
                </c:pt>
                <c:pt idx="3942">
                  <c:v>192.08194632892</c:v>
                </c:pt>
                <c:pt idx="3943">
                  <c:v>192.14668929226201</c:v>
                </c:pt>
                <c:pt idx="3944">
                  <c:v>192.2114376539495</c:v>
                </c:pt>
                <c:pt idx="3945">
                  <c:v>192.27619141306349</c:v>
                </c:pt>
                <c:pt idx="3946">
                  <c:v>192.34095056868611</c:v>
                </c:pt>
                <c:pt idx="3947">
                  <c:v>192.40571511989839</c:v>
                </c:pt>
                <c:pt idx="3948">
                  <c:v>192.47048506578449</c:v>
                </c:pt>
                <c:pt idx="3949">
                  <c:v>192.53526040542579</c:v>
                </c:pt>
                <c:pt idx="3950">
                  <c:v>192.6000411379066</c:v>
                </c:pt>
                <c:pt idx="3951">
                  <c:v>192.6648272623099</c:v>
                </c:pt>
                <c:pt idx="3952">
                  <c:v>192.72961877772059</c:v>
                </c:pt>
                <c:pt idx="3953">
                  <c:v>192.79441568322261</c:v>
                </c:pt>
                <c:pt idx="3954">
                  <c:v>192.85921797790169</c:v>
                </c:pt>
                <c:pt idx="3955">
                  <c:v>192.92402566084161</c:v>
                </c:pt>
                <c:pt idx="3956">
                  <c:v>192.98883873112871</c:v>
                </c:pt>
                <c:pt idx="3957">
                  <c:v>193.05365718784921</c:v>
                </c:pt>
                <c:pt idx="3958">
                  <c:v>193.11848103008961</c:v>
                </c:pt>
                <c:pt idx="3959">
                  <c:v>193.18331025693621</c:v>
                </c:pt>
                <c:pt idx="3960">
                  <c:v>193.24814486747681</c:v>
                </c:pt>
                <c:pt idx="3961">
                  <c:v>193.31298486079831</c:v>
                </c:pt>
                <c:pt idx="3962">
                  <c:v>193.3778302359888</c:v>
                </c:pt>
                <c:pt idx="3963">
                  <c:v>193.44268099213721</c:v>
                </c:pt>
                <c:pt idx="3964">
                  <c:v>193.50753712833219</c:v>
                </c:pt>
                <c:pt idx="3965">
                  <c:v>193.57239864366201</c:v>
                </c:pt>
                <c:pt idx="3966">
                  <c:v>193.63726553721651</c:v>
                </c:pt>
                <c:pt idx="3967">
                  <c:v>193.70213780808589</c:v>
                </c:pt>
                <c:pt idx="3968">
                  <c:v>193.76701545536051</c:v>
                </c:pt>
                <c:pt idx="3969">
                  <c:v>193.83189847813071</c:v>
                </c:pt>
                <c:pt idx="3970">
                  <c:v>193.8967868754869</c:v>
                </c:pt>
                <c:pt idx="3971">
                  <c:v>193.96168064652159</c:v>
                </c:pt>
                <c:pt idx="3972">
                  <c:v>194.02657979032651</c:v>
                </c:pt>
                <c:pt idx="3973">
                  <c:v>194.09148430599299</c:v>
                </c:pt>
                <c:pt idx="3974">
                  <c:v>194.15639419261419</c:v>
                </c:pt>
                <c:pt idx="3975">
                  <c:v>194.22130944928301</c:v>
                </c:pt>
                <c:pt idx="3976">
                  <c:v>194.28623007509239</c:v>
                </c:pt>
                <c:pt idx="3977">
                  <c:v>194.35115606913601</c:v>
                </c:pt>
                <c:pt idx="3978">
                  <c:v>194.41608743050861</c:v>
                </c:pt>
                <c:pt idx="3979">
                  <c:v>194.48102415830391</c:v>
                </c:pt>
                <c:pt idx="3980">
                  <c:v>194.54596625161699</c:v>
                </c:pt>
                <c:pt idx="3981">
                  <c:v>194.61091370954341</c:v>
                </c:pt>
                <c:pt idx="3982">
                  <c:v>194.6758665311788</c:v>
                </c:pt>
                <c:pt idx="3983">
                  <c:v>194.7408247156186</c:v>
                </c:pt>
                <c:pt idx="3984">
                  <c:v>194.80578826195941</c:v>
                </c:pt>
                <c:pt idx="3985">
                  <c:v>194.87075716929829</c:v>
                </c:pt>
                <c:pt idx="3986">
                  <c:v>194.9357314367312</c:v>
                </c:pt>
                <c:pt idx="3987">
                  <c:v>195.0007110633573</c:v>
                </c:pt>
                <c:pt idx="3988">
                  <c:v>195.06569604827371</c:v>
                </c:pt>
                <c:pt idx="3989">
                  <c:v>195.13068639057761</c:v>
                </c:pt>
                <c:pt idx="3990">
                  <c:v>195.1956820893694</c:v>
                </c:pt>
                <c:pt idx="3991">
                  <c:v>195.2606831437472</c:v>
                </c:pt>
                <c:pt idx="3992">
                  <c:v>195.3256895528107</c:v>
                </c:pt>
                <c:pt idx="3993">
                  <c:v>195.3907013156591</c:v>
                </c:pt>
                <c:pt idx="3994">
                  <c:v>195.45571843139311</c:v>
                </c:pt>
                <c:pt idx="3995">
                  <c:v>195.5207408991127</c:v>
                </c:pt>
                <c:pt idx="3996">
                  <c:v>195.58576871791931</c:v>
                </c:pt>
                <c:pt idx="3997">
                  <c:v>195.65080188691431</c:v>
                </c:pt>
                <c:pt idx="3998">
                  <c:v>195.71584040519801</c:v>
                </c:pt>
                <c:pt idx="3999">
                  <c:v>195.78088427187481</c:v>
                </c:pt>
                <c:pt idx="4000">
                  <c:v>195.84593348604469</c:v>
                </c:pt>
                <c:pt idx="4001">
                  <c:v>195.91098804681201</c:v>
                </c:pt>
                <c:pt idx="4002">
                  <c:v>195.97604795327851</c:v>
                </c:pt>
                <c:pt idx="4003">
                  <c:v>196.04111320454899</c:v>
                </c:pt>
                <c:pt idx="4004">
                  <c:v>196.10618379972729</c:v>
                </c:pt>
                <c:pt idx="4005">
                  <c:v>196.1712597379169</c:v>
                </c:pt>
                <c:pt idx="4006">
                  <c:v>196.23634101822319</c:v>
                </c:pt>
                <c:pt idx="4007">
                  <c:v>196.30142763975019</c:v>
                </c:pt>
                <c:pt idx="4008">
                  <c:v>196.36651960160441</c:v>
                </c:pt>
                <c:pt idx="4009">
                  <c:v>196.43161690289051</c:v>
                </c:pt>
                <c:pt idx="4010">
                  <c:v>196.49671954271599</c:v>
                </c:pt>
                <c:pt idx="4011">
                  <c:v>196.561827520186</c:v>
                </c:pt>
                <c:pt idx="4012">
                  <c:v>196.62694083440789</c:v>
                </c:pt>
                <c:pt idx="4013">
                  <c:v>196.69205948448931</c:v>
                </c:pt>
                <c:pt idx="4014">
                  <c:v>196.75718346953741</c:v>
                </c:pt>
                <c:pt idx="4015">
                  <c:v>196.82231278866081</c:v>
                </c:pt>
                <c:pt idx="4016">
                  <c:v>196.88744744096721</c:v>
                </c:pt>
                <c:pt idx="4017">
                  <c:v>196.95258742556501</c:v>
                </c:pt>
                <c:pt idx="4018">
                  <c:v>197.0177327415642</c:v>
                </c:pt>
                <c:pt idx="4019">
                  <c:v>197.08288338807401</c:v>
                </c:pt>
                <c:pt idx="4020">
                  <c:v>197.14803936420361</c:v>
                </c:pt>
                <c:pt idx="4021">
                  <c:v>197.21320066906381</c:v>
                </c:pt>
                <c:pt idx="4022">
                  <c:v>197.2783673017658</c:v>
                </c:pt>
                <c:pt idx="4023">
                  <c:v>197.34353926141929</c:v>
                </c:pt>
                <c:pt idx="4024">
                  <c:v>197.40871654713661</c:v>
                </c:pt>
                <c:pt idx="4025">
                  <c:v>197.4738991580287</c:v>
                </c:pt>
                <c:pt idx="4026">
                  <c:v>197.53908709320851</c:v>
                </c:pt>
                <c:pt idx="4027">
                  <c:v>197.6042803517868</c:v>
                </c:pt>
                <c:pt idx="4028">
                  <c:v>197.66947893287841</c:v>
                </c:pt>
                <c:pt idx="4029">
                  <c:v>197.73468283559521</c:v>
                </c:pt>
                <c:pt idx="4030">
                  <c:v>197.79989205905139</c:v>
                </c:pt>
                <c:pt idx="4031">
                  <c:v>197.86510660236021</c:v>
                </c:pt>
                <c:pt idx="4032">
                  <c:v>197.93032646463621</c:v>
                </c:pt>
                <c:pt idx="4033">
                  <c:v>197.99555164499429</c:v>
                </c:pt>
                <c:pt idx="4034">
                  <c:v>198.06078214254961</c:v>
                </c:pt>
                <c:pt idx="4035">
                  <c:v>198.1260179564168</c:v>
                </c:pt>
                <c:pt idx="4036">
                  <c:v>198.19125908571189</c:v>
                </c:pt>
                <c:pt idx="4037">
                  <c:v>198.25650552955099</c:v>
                </c:pt>
                <c:pt idx="4038">
                  <c:v>198.32175728705079</c:v>
                </c:pt>
                <c:pt idx="4039">
                  <c:v>198.3870143573277</c:v>
                </c:pt>
                <c:pt idx="4040">
                  <c:v>198.45227673949961</c:v>
                </c:pt>
                <c:pt idx="4041">
                  <c:v>198.51754443268359</c:v>
                </c:pt>
                <c:pt idx="4042">
                  <c:v>198.5828174359979</c:v>
                </c:pt>
                <c:pt idx="4043">
                  <c:v>198.64809574856</c:v>
                </c:pt>
                <c:pt idx="4044">
                  <c:v>198.71337936948919</c:v>
                </c:pt>
                <c:pt idx="4045">
                  <c:v>198.7786682979048</c:v>
                </c:pt>
                <c:pt idx="4046">
                  <c:v>198.84396253292559</c:v>
                </c:pt>
                <c:pt idx="4047">
                  <c:v>198.9092620736719</c:v>
                </c:pt>
                <c:pt idx="4048">
                  <c:v>198.97456691926291</c:v>
                </c:pt>
                <c:pt idx="4049">
                  <c:v>199.03987706882009</c:v>
                </c:pt>
                <c:pt idx="4050">
                  <c:v>199.10519252146341</c:v>
                </c:pt>
                <c:pt idx="4051">
                  <c:v>199.17051327631489</c:v>
                </c:pt>
                <c:pt idx="4052">
                  <c:v>199.23583933249549</c:v>
                </c:pt>
                <c:pt idx="4053">
                  <c:v>199.30117068912801</c:v>
                </c:pt>
                <c:pt idx="4054">
                  <c:v>199.3665073453333</c:v>
                </c:pt>
                <c:pt idx="4055">
                  <c:v>199.43184930023509</c:v>
                </c:pt>
                <c:pt idx="4056">
                  <c:v>199.49719655295641</c:v>
                </c:pt>
                <c:pt idx="4057">
                  <c:v>199.56254910262021</c:v>
                </c:pt>
                <c:pt idx="4058">
                  <c:v>199.62790694835039</c:v>
                </c:pt>
                <c:pt idx="4059">
                  <c:v>199.6932700892711</c:v>
                </c:pt>
                <c:pt idx="4060">
                  <c:v>199.7586385245063</c:v>
                </c:pt>
                <c:pt idx="4061">
                  <c:v>199.824012253181</c:v>
                </c:pt>
                <c:pt idx="4062">
                  <c:v>199.88939127442089</c:v>
                </c:pt>
                <c:pt idx="4063">
                  <c:v>199.9547755873518</c:v>
                </c:pt>
                <c:pt idx="4064">
                  <c:v>200.02016519109799</c:v>
                </c:pt>
                <c:pt idx="4065">
                  <c:v>200.08556008478709</c:v>
                </c:pt>
                <c:pt idx="4066">
                  <c:v>200.15096026754611</c:v>
                </c:pt>
                <c:pt idx="4067">
                  <c:v>200.2163657385006</c:v>
                </c:pt>
                <c:pt idx="4068">
                  <c:v>200.28177649677841</c:v>
                </c:pt>
                <c:pt idx="4069">
                  <c:v>200.34719254150761</c:v>
                </c:pt>
                <c:pt idx="4070">
                  <c:v>200.41261387181609</c:v>
                </c:pt>
                <c:pt idx="4071">
                  <c:v>200.47804048683241</c:v>
                </c:pt>
                <c:pt idx="4072">
                  <c:v>200.54347238568491</c:v>
                </c:pt>
                <c:pt idx="4073">
                  <c:v>200.6089095675022</c:v>
                </c:pt>
                <c:pt idx="4074">
                  <c:v>200.67435203141551</c:v>
                </c:pt>
                <c:pt idx="4075">
                  <c:v>200.7397997765531</c:v>
                </c:pt>
                <c:pt idx="4076">
                  <c:v>200.805252802046</c:v>
                </c:pt>
                <c:pt idx="4077">
                  <c:v>200.87071110702411</c:v>
                </c:pt>
                <c:pt idx="4078">
                  <c:v>200.93617469061951</c:v>
                </c:pt>
                <c:pt idx="4079">
                  <c:v>201.00164355196179</c:v>
                </c:pt>
                <c:pt idx="4080">
                  <c:v>201.06711769018369</c:v>
                </c:pt>
                <c:pt idx="4081">
                  <c:v>201.13259710441699</c:v>
                </c:pt>
                <c:pt idx="4082">
                  <c:v>201.19808179379351</c:v>
                </c:pt>
                <c:pt idx="4083">
                  <c:v>201.26357175744661</c:v>
                </c:pt>
                <c:pt idx="4084">
                  <c:v>201.32906699450919</c:v>
                </c:pt>
                <c:pt idx="4085">
                  <c:v>201.39456750411509</c:v>
                </c:pt>
                <c:pt idx="4086">
                  <c:v>201.46007328539659</c:v>
                </c:pt>
                <c:pt idx="4087">
                  <c:v>201.52558433748931</c:v>
                </c:pt>
                <c:pt idx="4088">
                  <c:v>201.59110065952629</c:v>
                </c:pt>
                <c:pt idx="4089">
                  <c:v>201.65662225064401</c:v>
                </c:pt>
                <c:pt idx="4090">
                  <c:v>201.72214910997641</c:v>
                </c:pt>
                <c:pt idx="4091">
                  <c:v>201.78768123665981</c:v>
                </c:pt>
                <c:pt idx="4092">
                  <c:v>201.8532186298288</c:v>
                </c:pt>
                <c:pt idx="4093">
                  <c:v>201.91876128862131</c:v>
                </c:pt>
                <c:pt idx="4094">
                  <c:v>201.98430921217221</c:v>
                </c:pt>
                <c:pt idx="4095">
                  <c:v>202.04986239961971</c:v>
                </c:pt>
                <c:pt idx="4096">
                  <c:v>202.1154208501008</c:v>
                </c:pt>
                <c:pt idx="4097">
                  <c:v>202.18098456275251</c:v>
                </c:pt>
                <c:pt idx="4098">
                  <c:v>202.24655353671361</c:v>
                </c:pt>
                <c:pt idx="4099">
                  <c:v>202.31212777112199</c:v>
                </c:pt>
                <c:pt idx="4100">
                  <c:v>202.37770726511661</c:v>
                </c:pt>
                <c:pt idx="4101">
                  <c:v>202.443292017836</c:v>
                </c:pt>
                <c:pt idx="4102">
                  <c:v>202.50888202842049</c:v>
                </c:pt>
                <c:pt idx="4103">
                  <c:v>202.57447729600861</c:v>
                </c:pt>
                <c:pt idx="4104">
                  <c:v>202.64007781974161</c:v>
                </c:pt>
                <c:pt idx="4105">
                  <c:v>202.7056835987589</c:v>
                </c:pt>
                <c:pt idx="4106">
                  <c:v>202.77129463220211</c:v>
                </c:pt>
                <c:pt idx="4107">
                  <c:v>202.8369109192115</c:v>
                </c:pt>
                <c:pt idx="4108">
                  <c:v>202.9025324589297</c:v>
                </c:pt>
                <c:pt idx="4109">
                  <c:v>202.96815925049751</c:v>
                </c:pt>
                <c:pt idx="4110">
                  <c:v>203.03379129305739</c:v>
                </c:pt>
                <c:pt idx="4111">
                  <c:v>203.09942858575249</c:v>
                </c:pt>
                <c:pt idx="4112">
                  <c:v>203.1650711277251</c:v>
                </c:pt>
                <c:pt idx="4113">
                  <c:v>203.23071891811861</c:v>
                </c:pt>
                <c:pt idx="4114">
                  <c:v>203.2963719560762</c:v>
                </c:pt>
                <c:pt idx="4115">
                  <c:v>203.3620302407426</c:v>
                </c:pt>
                <c:pt idx="4116">
                  <c:v>203.427693771261</c:v>
                </c:pt>
                <c:pt idx="4117">
                  <c:v>203.49336254677721</c:v>
                </c:pt>
                <c:pt idx="4118">
                  <c:v>203.55903656643591</c:v>
                </c:pt>
                <c:pt idx="4119">
                  <c:v>203.62471582938181</c:v>
                </c:pt>
                <c:pt idx="4120">
                  <c:v>203.6904003347608</c:v>
                </c:pt>
                <c:pt idx="4121">
                  <c:v>203.75609008171949</c:v>
                </c:pt>
                <c:pt idx="4122">
                  <c:v>203.82178506940321</c:v>
                </c:pt>
                <c:pt idx="4123">
                  <c:v>203.8874852969592</c:v>
                </c:pt>
                <c:pt idx="4124">
                  <c:v>203.9531907635351</c:v>
                </c:pt>
                <c:pt idx="4125">
                  <c:v>204.0189014682777</c:v>
                </c:pt>
                <c:pt idx="4126">
                  <c:v>204.0846174103346</c:v>
                </c:pt>
                <c:pt idx="4127">
                  <c:v>204.150338588854</c:v>
                </c:pt>
                <c:pt idx="4128">
                  <c:v>204.21606500298429</c:v>
                </c:pt>
                <c:pt idx="4129">
                  <c:v>204.28179665187449</c:v>
                </c:pt>
                <c:pt idx="4130">
                  <c:v>204.3475335346736</c:v>
                </c:pt>
                <c:pt idx="4131">
                  <c:v>204.41327565053101</c:v>
                </c:pt>
                <c:pt idx="4132">
                  <c:v>204.47902299859661</c:v>
                </c:pt>
                <c:pt idx="4133">
                  <c:v>204.54477557802039</c:v>
                </c:pt>
                <c:pt idx="4134">
                  <c:v>204.61053338795361</c:v>
                </c:pt>
                <c:pt idx="4135">
                  <c:v>204.67629642754591</c:v>
                </c:pt>
                <c:pt idx="4136">
                  <c:v>204.7420646959491</c:v>
                </c:pt>
                <c:pt idx="4137">
                  <c:v>204.8078381923147</c:v>
                </c:pt>
                <c:pt idx="4138">
                  <c:v>204.87361691579429</c:v>
                </c:pt>
                <c:pt idx="4139">
                  <c:v>204.93940086554099</c:v>
                </c:pt>
                <c:pt idx="4140">
                  <c:v>205.00519004070631</c:v>
                </c:pt>
                <c:pt idx="4141">
                  <c:v>205.070984440443</c:v>
                </c:pt>
                <c:pt idx="4142">
                  <c:v>205.1367840639052</c:v>
                </c:pt>
                <c:pt idx="4143">
                  <c:v>205.20258891024619</c:v>
                </c:pt>
                <c:pt idx="4144">
                  <c:v>205.2683989786201</c:v>
                </c:pt>
                <c:pt idx="4145">
                  <c:v>205.3342142681802</c:v>
                </c:pt>
                <c:pt idx="4146">
                  <c:v>205.4000347780823</c:v>
                </c:pt>
                <c:pt idx="4147">
                  <c:v>205.46586050748061</c:v>
                </c:pt>
                <c:pt idx="4148">
                  <c:v>205.53169145553059</c:v>
                </c:pt>
                <c:pt idx="4149">
                  <c:v>205.597527621388</c:v>
                </c:pt>
                <c:pt idx="4150">
                  <c:v>205.66336900420859</c:v>
                </c:pt>
                <c:pt idx="4151">
                  <c:v>205.72921560314879</c:v>
                </c:pt>
                <c:pt idx="4152">
                  <c:v>205.79506741736509</c:v>
                </c:pt>
                <c:pt idx="4153">
                  <c:v>205.86092444601519</c:v>
                </c:pt>
                <c:pt idx="4154">
                  <c:v>205.92678668825539</c:v>
                </c:pt>
                <c:pt idx="4155">
                  <c:v>205.99265414324341</c:v>
                </c:pt>
                <c:pt idx="4156">
                  <c:v>206.05852681013849</c:v>
                </c:pt>
                <c:pt idx="4157">
                  <c:v>206.12440468809751</c:v>
                </c:pt>
                <c:pt idx="4158">
                  <c:v>206.19028777627969</c:v>
                </c:pt>
                <c:pt idx="4159">
                  <c:v>206.25617607384461</c:v>
                </c:pt>
                <c:pt idx="4160">
                  <c:v>206.32206957995029</c:v>
                </c:pt>
                <c:pt idx="4161">
                  <c:v>206.38796829375789</c:v>
                </c:pt>
                <c:pt idx="4162">
                  <c:v>206.45387221442661</c:v>
                </c:pt>
                <c:pt idx="4163">
                  <c:v>206.5197813411169</c:v>
                </c:pt>
                <c:pt idx="4164">
                  <c:v>206.58569567298991</c:v>
                </c:pt>
                <c:pt idx="4165">
                  <c:v>206.65161520920611</c:v>
                </c:pt>
                <c:pt idx="4166">
                  <c:v>206.71753994892671</c:v>
                </c:pt>
                <c:pt idx="4167">
                  <c:v>206.78346989131401</c:v>
                </c:pt>
                <c:pt idx="4168">
                  <c:v>206.84940503553</c:v>
                </c:pt>
                <c:pt idx="4169">
                  <c:v>206.91534538073691</c:v>
                </c:pt>
                <c:pt idx="4170">
                  <c:v>206.9812909260973</c:v>
                </c:pt>
                <c:pt idx="4171">
                  <c:v>207.04724167077501</c:v>
                </c:pt>
                <c:pt idx="4172">
                  <c:v>207.11319761393179</c:v>
                </c:pt>
                <c:pt idx="4173">
                  <c:v>207.1791587547327</c:v>
                </c:pt>
                <c:pt idx="4174">
                  <c:v>207.24512509234191</c:v>
                </c:pt>
                <c:pt idx="4175">
                  <c:v>207.31109662592289</c:v>
                </c:pt>
                <c:pt idx="4176">
                  <c:v>207.37707335464131</c:v>
                </c:pt>
                <c:pt idx="4177">
                  <c:v>207.4430552776615</c:v>
                </c:pt>
                <c:pt idx="4178">
                  <c:v>207.50904239414871</c:v>
                </c:pt>
                <c:pt idx="4179">
                  <c:v>207.57503470327001</c:v>
                </c:pt>
                <c:pt idx="4180">
                  <c:v>207.6410322041898</c:v>
                </c:pt>
                <c:pt idx="4181">
                  <c:v>207.70703489607541</c:v>
                </c:pt>
                <c:pt idx="4182">
                  <c:v>207.77304277809381</c:v>
                </c:pt>
                <c:pt idx="4183">
                  <c:v>207.8390558494111</c:v>
                </c:pt>
                <c:pt idx="4184">
                  <c:v>207.90507410919531</c:v>
                </c:pt>
                <c:pt idx="4185">
                  <c:v>207.9710975566143</c:v>
                </c:pt>
                <c:pt idx="4186">
                  <c:v>208.03712619083601</c:v>
                </c:pt>
                <c:pt idx="4187">
                  <c:v>208.10316001102831</c:v>
                </c:pt>
                <c:pt idx="4188">
                  <c:v>208.16919901636101</c:v>
                </c:pt>
                <c:pt idx="4189">
                  <c:v>208.23524320600191</c:v>
                </c:pt>
                <c:pt idx="4190">
                  <c:v>208.30129257912091</c:v>
                </c:pt>
                <c:pt idx="4191">
                  <c:v>208.3673471348886</c:v>
                </c:pt>
                <c:pt idx="4192">
                  <c:v>208.4334068724738</c:v>
                </c:pt>
                <c:pt idx="4193">
                  <c:v>208.4994717910466</c:v>
                </c:pt>
                <c:pt idx="4194">
                  <c:v>208.5655418897793</c:v>
                </c:pt>
                <c:pt idx="4195">
                  <c:v>208.63161716784211</c:v>
                </c:pt>
                <c:pt idx="4196">
                  <c:v>208.697697624406</c:v>
                </c:pt>
                <c:pt idx="4197">
                  <c:v>208.76378325864351</c:v>
                </c:pt>
                <c:pt idx="4198">
                  <c:v>208.82987406972609</c:v>
                </c:pt>
                <c:pt idx="4199">
                  <c:v>208.8959700568262</c:v>
                </c:pt>
                <c:pt idx="4200">
                  <c:v>208.96207121911669</c:v>
                </c:pt>
                <c:pt idx="4201">
                  <c:v>209.02817755576999</c:v>
                </c:pt>
                <c:pt idx="4202">
                  <c:v>209.09428906596051</c:v>
                </c:pt>
                <c:pt idx="4203">
                  <c:v>209.16040574886091</c:v>
                </c:pt>
                <c:pt idx="4204">
                  <c:v>209.22652760364599</c:v>
                </c:pt>
                <c:pt idx="4205">
                  <c:v>209.2926546294895</c:v>
                </c:pt>
                <c:pt idx="4206">
                  <c:v>209.35878682556651</c:v>
                </c:pt>
                <c:pt idx="4207">
                  <c:v>209.4249241910517</c:v>
                </c:pt>
                <c:pt idx="4208">
                  <c:v>209.49106672512019</c:v>
                </c:pt>
                <c:pt idx="4209">
                  <c:v>209.5572144269486</c:v>
                </c:pt>
                <c:pt idx="4210">
                  <c:v>209.62336729571209</c:v>
                </c:pt>
                <c:pt idx="4211">
                  <c:v>209.6895253305868</c:v>
                </c:pt>
                <c:pt idx="4212">
                  <c:v>209.75568853075001</c:v>
                </c:pt>
                <c:pt idx="4213">
                  <c:v>209.82185689537849</c:v>
                </c:pt>
                <c:pt idx="4214">
                  <c:v>209.8880304236491</c:v>
                </c:pt>
                <c:pt idx="4215">
                  <c:v>209.9542091147398</c:v>
                </c:pt>
                <c:pt idx="4216">
                  <c:v>210.02039296782829</c:v>
                </c:pt>
                <c:pt idx="4217">
                  <c:v>210.08658198209361</c:v>
                </c:pt>
                <c:pt idx="4218">
                  <c:v>210.15277615671309</c:v>
                </c:pt>
                <c:pt idx="4219">
                  <c:v>210.2189754908662</c:v>
                </c:pt>
                <c:pt idx="4220">
                  <c:v>210.2851799837332</c:v>
                </c:pt>
                <c:pt idx="4221">
                  <c:v>210.35138963449231</c:v>
                </c:pt>
                <c:pt idx="4222">
                  <c:v>210.41760444232321</c:v>
                </c:pt>
                <c:pt idx="4223">
                  <c:v>210.48382440640751</c:v>
                </c:pt>
                <c:pt idx="4224">
                  <c:v>210.55004952592421</c:v>
                </c:pt>
                <c:pt idx="4225">
                  <c:v>210.61627980005531</c:v>
                </c:pt>
                <c:pt idx="4226">
                  <c:v>210.68251522798181</c:v>
                </c:pt>
                <c:pt idx="4227">
                  <c:v>210.74875580888471</c:v>
                </c:pt>
                <c:pt idx="4228">
                  <c:v>210.81500154194629</c:v>
                </c:pt>
                <c:pt idx="4229">
                  <c:v>210.8812524263486</c:v>
                </c:pt>
                <c:pt idx="4230">
                  <c:v>210.94750846127391</c:v>
                </c:pt>
                <c:pt idx="4231">
                  <c:v>211.013769645905</c:v>
                </c:pt>
                <c:pt idx="4232">
                  <c:v>211.08003597942539</c:v>
                </c:pt>
                <c:pt idx="4233">
                  <c:v>211.14630746101849</c:v>
                </c:pt>
                <c:pt idx="4234">
                  <c:v>211.21258408986751</c:v>
                </c:pt>
                <c:pt idx="4235">
                  <c:v>211.2788658651572</c:v>
                </c:pt>
                <c:pt idx="4236">
                  <c:v>211.34515278607179</c:v>
                </c:pt>
                <c:pt idx="4237">
                  <c:v>211.41144485179549</c:v>
                </c:pt>
                <c:pt idx="4238">
                  <c:v>211.47774206151439</c:v>
                </c:pt>
                <c:pt idx="4239">
                  <c:v>211.5440444144125</c:v>
                </c:pt>
                <c:pt idx="4240">
                  <c:v>211.61035190967681</c:v>
                </c:pt>
                <c:pt idx="4241">
                  <c:v>211.6766645464923</c:v>
                </c:pt>
                <c:pt idx="4242">
                  <c:v>211.74298232404621</c:v>
                </c:pt>
                <c:pt idx="4243">
                  <c:v>211.80930524152441</c:v>
                </c:pt>
                <c:pt idx="4244">
                  <c:v>211.87563329811499</c:v>
                </c:pt>
                <c:pt idx="4245">
                  <c:v>211.941966493004</c:v>
                </c:pt>
                <c:pt idx="4246">
                  <c:v>212.0083048253793</c:v>
                </c:pt>
                <c:pt idx="4247">
                  <c:v>212.07464829442981</c:v>
                </c:pt>
                <c:pt idx="4248">
                  <c:v>212.14099689934261</c:v>
                </c:pt>
                <c:pt idx="4249">
                  <c:v>212.20735063930701</c:v>
                </c:pt>
                <c:pt idx="4250">
                  <c:v>212.27370951351159</c:v>
                </c:pt>
                <c:pt idx="4251">
                  <c:v>212.3400735211456</c:v>
                </c:pt>
                <c:pt idx="4252">
                  <c:v>212.40644266139839</c:v>
                </c:pt>
                <c:pt idx="4253">
                  <c:v>212.47281693346011</c:v>
                </c:pt>
                <c:pt idx="4254">
                  <c:v>212.53919633652089</c:v>
                </c:pt>
                <c:pt idx="4255">
                  <c:v>212.60558086977159</c:v>
                </c:pt>
                <c:pt idx="4256">
                  <c:v>212.67197053240221</c:v>
                </c:pt>
                <c:pt idx="4257">
                  <c:v>212.7383653236044</c:v>
                </c:pt>
                <c:pt idx="4258">
                  <c:v>212.8047652425692</c:v>
                </c:pt>
                <c:pt idx="4259">
                  <c:v>212.8711702884892</c:v>
                </c:pt>
                <c:pt idx="4260">
                  <c:v>212.93758046055541</c:v>
                </c:pt>
                <c:pt idx="4261">
                  <c:v>213.00399575796109</c:v>
                </c:pt>
                <c:pt idx="4262">
                  <c:v>213.07041617989859</c:v>
                </c:pt>
                <c:pt idx="4263">
                  <c:v>213.1368417255608</c:v>
                </c:pt>
                <c:pt idx="4264">
                  <c:v>213.20327239414109</c:v>
                </c:pt>
                <c:pt idx="4265">
                  <c:v>213.26970818483341</c:v>
                </c:pt>
                <c:pt idx="4266">
                  <c:v>213.3361490968316</c:v>
                </c:pt>
                <c:pt idx="4267">
                  <c:v>213.40259512932991</c:v>
                </c:pt>
                <c:pt idx="4268">
                  <c:v>213.46904628152291</c:v>
                </c:pt>
                <c:pt idx="4269">
                  <c:v>213.53550255260561</c:v>
                </c:pt>
                <c:pt idx="4270">
                  <c:v>213.60196394177291</c:v>
                </c:pt>
                <c:pt idx="4271">
                  <c:v>213.66843044822161</c:v>
                </c:pt>
                <c:pt idx="4272">
                  <c:v>213.7349020711456</c:v>
                </c:pt>
                <c:pt idx="4273">
                  <c:v>213.80137880974249</c:v>
                </c:pt>
                <c:pt idx="4274">
                  <c:v>213.86786066320829</c:v>
                </c:pt>
                <c:pt idx="4275">
                  <c:v>213.93434763074001</c:v>
                </c:pt>
                <c:pt idx="4276">
                  <c:v>214.00083971153489</c:v>
                </c:pt>
                <c:pt idx="4277">
                  <c:v>214.0673369047899</c:v>
                </c:pt>
                <c:pt idx="4278">
                  <c:v>214.13383920970321</c:v>
                </c:pt>
                <c:pt idx="4279">
                  <c:v>214.20034662547269</c:v>
                </c:pt>
                <c:pt idx="4280">
                  <c:v>214.26685915129639</c:v>
                </c:pt>
                <c:pt idx="4281">
                  <c:v>214.33337678637369</c:v>
                </c:pt>
                <c:pt idx="4282">
                  <c:v>214.39989952990271</c:v>
                </c:pt>
                <c:pt idx="4283">
                  <c:v>214.4664273810842</c:v>
                </c:pt>
                <c:pt idx="4284">
                  <c:v>214.53296033911641</c:v>
                </c:pt>
                <c:pt idx="4285">
                  <c:v>214.59949840319979</c:v>
                </c:pt>
                <c:pt idx="4286">
                  <c:v>214.66604157253471</c:v>
                </c:pt>
                <c:pt idx="4287">
                  <c:v>214.73258984632159</c:v>
                </c:pt>
                <c:pt idx="4288">
                  <c:v>214.79914322376149</c:v>
                </c:pt>
                <c:pt idx="4289">
                  <c:v>214.865701704055</c:v>
                </c:pt>
                <c:pt idx="4290">
                  <c:v>214.9322652864042</c:v>
                </c:pt>
                <c:pt idx="4291">
                  <c:v>214.99883397001091</c:v>
                </c:pt>
                <c:pt idx="4292">
                  <c:v>215.0654077540772</c:v>
                </c:pt>
                <c:pt idx="4293">
                  <c:v>215.13198663780469</c:v>
                </c:pt>
                <c:pt idx="4294">
                  <c:v>215.1985706203979</c:v>
                </c:pt>
                <c:pt idx="4295">
                  <c:v>215.26515970105811</c:v>
                </c:pt>
                <c:pt idx="4296">
                  <c:v>215.33175387898939</c:v>
                </c:pt>
                <c:pt idx="4297">
                  <c:v>215.39835315339559</c:v>
                </c:pt>
                <c:pt idx="4298">
                  <c:v>215.46495752348059</c:v>
                </c:pt>
                <c:pt idx="4299">
                  <c:v>215.5315669884485</c:v>
                </c:pt>
                <c:pt idx="4300">
                  <c:v>215.5981815475042</c:v>
                </c:pt>
                <c:pt idx="4301">
                  <c:v>215.66480119985241</c:v>
                </c:pt>
                <c:pt idx="4302">
                  <c:v>215.7314259446978</c:v>
                </c:pt>
                <c:pt idx="4303">
                  <c:v>215.79805578124649</c:v>
                </c:pt>
                <c:pt idx="4304">
                  <c:v>215.86469070870501</c:v>
                </c:pt>
                <c:pt idx="4305">
                  <c:v>215.93133072627859</c:v>
                </c:pt>
                <c:pt idx="4306">
                  <c:v>215.997975833174</c:v>
                </c:pt>
                <c:pt idx="4307">
                  <c:v>216.06462602859739</c:v>
                </c:pt>
                <c:pt idx="4308">
                  <c:v>216.13128131175651</c:v>
                </c:pt>
                <c:pt idx="4309">
                  <c:v>216.19794168185859</c:v>
                </c:pt>
                <c:pt idx="4310">
                  <c:v>216.2646071381109</c:v>
                </c:pt>
                <c:pt idx="4311">
                  <c:v>216.33127767972269</c:v>
                </c:pt>
                <c:pt idx="4312">
                  <c:v>216.39795330590059</c:v>
                </c:pt>
                <c:pt idx="4313">
                  <c:v>216.46463401585439</c:v>
                </c:pt>
                <c:pt idx="4314">
                  <c:v>216.53131980879229</c:v>
                </c:pt>
                <c:pt idx="4315">
                  <c:v>216.598010683924</c:v>
                </c:pt>
                <c:pt idx="4316">
                  <c:v>216.66470664045849</c:v>
                </c:pt>
                <c:pt idx="4317">
                  <c:v>216.7314076776066</c:v>
                </c:pt>
                <c:pt idx="4318">
                  <c:v>216.7981137945774</c:v>
                </c:pt>
                <c:pt idx="4319">
                  <c:v>216.86482499058209</c:v>
                </c:pt>
                <c:pt idx="4320">
                  <c:v>216.93154126483051</c:v>
                </c:pt>
                <c:pt idx="4321">
                  <c:v>216.99826261653479</c:v>
                </c:pt>
                <c:pt idx="4322">
                  <c:v>217.0649890449057</c:v>
                </c:pt>
                <c:pt idx="4323">
                  <c:v>217.13172054915461</c:v>
                </c:pt>
                <c:pt idx="4324">
                  <c:v>217.1984571284946</c:v>
                </c:pt>
                <c:pt idx="4325">
                  <c:v>217.26519878213639</c:v>
                </c:pt>
                <c:pt idx="4326">
                  <c:v>217.33194550929409</c:v>
                </c:pt>
                <c:pt idx="4327">
                  <c:v>217.3986973091792</c:v>
                </c:pt>
                <c:pt idx="4328">
                  <c:v>217.4654541810057</c:v>
                </c:pt>
                <c:pt idx="4329">
                  <c:v>217.53221612398781</c:v>
                </c:pt>
                <c:pt idx="4330">
                  <c:v>217.5989831373372</c:v>
                </c:pt>
                <c:pt idx="4331">
                  <c:v>217.66575522026989</c:v>
                </c:pt>
                <c:pt idx="4332">
                  <c:v>217.73253237199961</c:v>
                </c:pt>
                <c:pt idx="4333">
                  <c:v>217.79931459174091</c:v>
                </c:pt>
                <c:pt idx="4334">
                  <c:v>217.86610187870909</c:v>
                </c:pt>
                <c:pt idx="4335">
                  <c:v>217.93289423211891</c:v>
                </c:pt>
                <c:pt idx="4336">
                  <c:v>217.99969165118699</c:v>
                </c:pt>
                <c:pt idx="4337">
                  <c:v>218.06649413512841</c:v>
                </c:pt>
                <c:pt idx="4338">
                  <c:v>218.13330168315909</c:v>
                </c:pt>
                <c:pt idx="4339">
                  <c:v>218.20011429449681</c:v>
                </c:pt>
                <c:pt idx="4340">
                  <c:v>218.2669319683572</c:v>
                </c:pt>
                <c:pt idx="4341">
                  <c:v>218.33375470395791</c:v>
                </c:pt>
                <c:pt idx="4342">
                  <c:v>218.40058250051621</c:v>
                </c:pt>
                <c:pt idx="4343">
                  <c:v>218.46741535725019</c:v>
                </c:pt>
                <c:pt idx="4344">
                  <c:v>218.53425327337729</c:v>
                </c:pt>
                <c:pt idx="4345">
                  <c:v>218.60109624811619</c:v>
                </c:pt>
                <c:pt idx="4346">
                  <c:v>218.6679442806857</c:v>
                </c:pt>
                <c:pt idx="4347">
                  <c:v>218.73479737030431</c:v>
                </c:pt>
                <c:pt idx="4348">
                  <c:v>218.80165551619109</c:v>
                </c:pt>
                <c:pt idx="4349">
                  <c:v>218.86851871756579</c:v>
                </c:pt>
                <c:pt idx="4350">
                  <c:v>218.93538697364869</c:v>
                </c:pt>
                <c:pt idx="4351">
                  <c:v>219.00226028365981</c:v>
                </c:pt>
                <c:pt idx="4352">
                  <c:v>219.0691386468186</c:v>
                </c:pt>
                <c:pt idx="4353">
                  <c:v>219.13602206234719</c:v>
                </c:pt>
                <c:pt idx="4354">
                  <c:v>219.2029105294657</c:v>
                </c:pt>
                <c:pt idx="4355">
                  <c:v>219.26980404739561</c:v>
                </c:pt>
                <c:pt idx="4356">
                  <c:v>219.33670261535869</c:v>
                </c:pt>
                <c:pt idx="4357">
                  <c:v>219.40360623257641</c:v>
                </c:pt>
                <c:pt idx="4358">
                  <c:v>219.4705148982716</c:v>
                </c:pt>
                <c:pt idx="4359">
                  <c:v>219.53742861166651</c:v>
                </c:pt>
                <c:pt idx="4360">
                  <c:v>219.60434737198401</c:v>
                </c:pt>
                <c:pt idx="4361">
                  <c:v>219.67127117844731</c:v>
                </c:pt>
                <c:pt idx="4362">
                  <c:v>219.73820003027939</c:v>
                </c:pt>
                <c:pt idx="4363">
                  <c:v>219.80513392670451</c:v>
                </c:pt>
                <c:pt idx="4364">
                  <c:v>219.8720728669461</c:v>
                </c:pt>
                <c:pt idx="4365">
                  <c:v>219.9390168502286</c:v>
                </c:pt>
                <c:pt idx="4366">
                  <c:v>220.00596587577741</c:v>
                </c:pt>
                <c:pt idx="4367">
                  <c:v>220.07291994281661</c:v>
                </c:pt>
                <c:pt idx="4368">
                  <c:v>220.13987905057101</c:v>
                </c:pt>
                <c:pt idx="4369">
                  <c:v>220.20684319826731</c:v>
                </c:pt>
                <c:pt idx="4370">
                  <c:v>220.27381238513041</c:v>
                </c:pt>
                <c:pt idx="4371">
                  <c:v>220.34078661038669</c:v>
                </c:pt>
                <c:pt idx="4372">
                  <c:v>220.40776587326229</c:v>
                </c:pt>
                <c:pt idx="4373">
                  <c:v>220.4747501729843</c:v>
                </c:pt>
                <c:pt idx="4374">
                  <c:v>220.5417395087793</c:v>
                </c:pt>
                <c:pt idx="4375">
                  <c:v>220.60873387987451</c:v>
                </c:pt>
                <c:pt idx="4376">
                  <c:v>220.67573328549801</c:v>
                </c:pt>
                <c:pt idx="4377">
                  <c:v>220.7427377248768</c:v>
                </c:pt>
                <c:pt idx="4378">
                  <c:v>220.80974719724031</c:v>
                </c:pt>
                <c:pt idx="4379">
                  <c:v>220.87676170181581</c:v>
                </c:pt>
                <c:pt idx="4380">
                  <c:v>220.9437812378323</c:v>
                </c:pt>
                <c:pt idx="4381">
                  <c:v>221.01080580451921</c:v>
                </c:pt>
                <c:pt idx="4382">
                  <c:v>221.07783540110549</c:v>
                </c:pt>
                <c:pt idx="4383">
                  <c:v>221.1448700268204</c:v>
                </c:pt>
                <c:pt idx="4384">
                  <c:v>221.21190968089519</c:v>
                </c:pt>
                <c:pt idx="4385">
                  <c:v>221.27895436255841</c:v>
                </c:pt>
                <c:pt idx="4386">
                  <c:v>221.3460040710419</c:v>
                </c:pt>
                <c:pt idx="4387">
                  <c:v>221.4130588055757</c:v>
                </c:pt>
                <c:pt idx="4388">
                  <c:v>221.480118565391</c:v>
                </c:pt>
                <c:pt idx="4389">
                  <c:v>221.54718334971949</c:v>
                </c:pt>
                <c:pt idx="4390">
                  <c:v>221.6142531577926</c:v>
                </c:pt>
                <c:pt idx="4391">
                  <c:v>221.68132798884201</c:v>
                </c:pt>
                <c:pt idx="4392">
                  <c:v>221.74840784210099</c:v>
                </c:pt>
                <c:pt idx="4393">
                  <c:v>221.8154927168008</c:v>
                </c:pt>
                <c:pt idx="4394">
                  <c:v>221.88258261217501</c:v>
                </c:pt>
                <c:pt idx="4395">
                  <c:v>221.94967752745629</c:v>
                </c:pt>
                <c:pt idx="4396">
                  <c:v>222.01677746187929</c:v>
                </c:pt>
                <c:pt idx="4397">
                  <c:v>222.0838824146756</c:v>
                </c:pt>
                <c:pt idx="4398">
                  <c:v>222.15099238508131</c:v>
                </c:pt>
                <c:pt idx="4399">
                  <c:v>222.21810737232971</c:v>
                </c:pt>
                <c:pt idx="4400">
                  <c:v>222.28522737565541</c:v>
                </c:pt>
                <c:pt idx="4401">
                  <c:v>222.35235239429321</c:v>
                </c:pt>
                <c:pt idx="4402">
                  <c:v>222.41948242747921</c:v>
                </c:pt>
                <c:pt idx="4403">
                  <c:v>222.48661747444731</c:v>
                </c:pt>
                <c:pt idx="4404">
                  <c:v>222.55375753443431</c:v>
                </c:pt>
                <c:pt idx="4405">
                  <c:v>222.6209026066762</c:v>
                </c:pt>
                <c:pt idx="4406">
                  <c:v>222.68805269040931</c:v>
                </c:pt>
                <c:pt idx="4407">
                  <c:v>222.75520778486941</c:v>
                </c:pt>
                <c:pt idx="4408">
                  <c:v>222.82236788929501</c:v>
                </c:pt>
                <c:pt idx="4409">
                  <c:v>222.88953300292181</c:v>
                </c:pt>
                <c:pt idx="4410">
                  <c:v>222.9567031249874</c:v>
                </c:pt>
                <c:pt idx="4411">
                  <c:v>223.0238782547305</c:v>
                </c:pt>
                <c:pt idx="4412">
                  <c:v>223.09105839138871</c:v>
                </c:pt>
                <c:pt idx="4413">
                  <c:v>223.15824353420081</c:v>
                </c:pt>
                <c:pt idx="4414">
                  <c:v>223.2254336824044</c:v>
                </c:pt>
                <c:pt idx="4415">
                  <c:v>223.2926288352393</c:v>
                </c:pt>
                <c:pt idx="4416">
                  <c:v>223.3598289919442</c:v>
                </c:pt>
                <c:pt idx="4417">
                  <c:v>223.42703415175899</c:v>
                </c:pt>
                <c:pt idx="4418">
                  <c:v>223.49424431392299</c:v>
                </c:pt>
                <c:pt idx="4419">
                  <c:v>223.561459477677</c:v>
                </c:pt>
                <c:pt idx="4420">
                  <c:v>223.6286796422612</c:v>
                </c:pt>
                <c:pt idx="4421">
                  <c:v>223.69590480691551</c:v>
                </c:pt>
                <c:pt idx="4422">
                  <c:v>223.76313497088199</c:v>
                </c:pt>
                <c:pt idx="4423">
                  <c:v>223.83037013340069</c:v>
                </c:pt>
                <c:pt idx="4424">
                  <c:v>223.89761029371411</c:v>
                </c:pt>
                <c:pt idx="4425">
                  <c:v>223.9648554510631</c:v>
                </c:pt>
                <c:pt idx="4426">
                  <c:v>224.0321056046908</c:v>
                </c:pt>
                <c:pt idx="4427">
                  <c:v>224.09936075383959</c:v>
                </c:pt>
                <c:pt idx="4428">
                  <c:v>224.16662089775079</c:v>
                </c:pt>
                <c:pt idx="4429">
                  <c:v>224.23388603566809</c:v>
                </c:pt>
                <c:pt idx="4430">
                  <c:v>224.3011561668354</c:v>
                </c:pt>
                <c:pt idx="4431">
                  <c:v>224.36843129049589</c:v>
                </c:pt>
                <c:pt idx="4432">
                  <c:v>224.43571140589259</c:v>
                </c:pt>
                <c:pt idx="4433">
                  <c:v>224.50299651227061</c:v>
                </c:pt>
                <c:pt idx="4434">
                  <c:v>224.57028660887349</c:v>
                </c:pt>
                <c:pt idx="4435">
                  <c:v>224.63758169494599</c:v>
                </c:pt>
                <c:pt idx="4436">
                  <c:v>224.70488176973319</c:v>
                </c:pt>
                <c:pt idx="4437">
                  <c:v>224.7721868324812</c:v>
                </c:pt>
                <c:pt idx="4438">
                  <c:v>224.83949688243439</c:v>
                </c:pt>
                <c:pt idx="4439">
                  <c:v>224.90681191883911</c:v>
                </c:pt>
                <c:pt idx="4440">
                  <c:v>224.97413194094099</c:v>
                </c:pt>
                <c:pt idx="4441">
                  <c:v>225.04145694798689</c:v>
                </c:pt>
                <c:pt idx="4442">
                  <c:v>225.10878693922291</c:v>
                </c:pt>
                <c:pt idx="4443">
                  <c:v>225.17612191389699</c:v>
                </c:pt>
                <c:pt idx="4444">
                  <c:v>225.24346187125511</c:v>
                </c:pt>
                <c:pt idx="4445">
                  <c:v>225.31080681054539</c:v>
                </c:pt>
                <c:pt idx="4446">
                  <c:v>225.37815673101551</c:v>
                </c:pt>
                <c:pt idx="4447">
                  <c:v>225.44551163191369</c:v>
                </c:pt>
                <c:pt idx="4448">
                  <c:v>225.512871512488</c:v>
                </c:pt>
                <c:pt idx="4449">
                  <c:v>225.58023637198741</c:v>
                </c:pt>
                <c:pt idx="4450">
                  <c:v>225.64760620966041</c:v>
                </c:pt>
                <c:pt idx="4451">
                  <c:v>225.71498102475621</c:v>
                </c:pt>
                <c:pt idx="4452">
                  <c:v>225.78236081652491</c:v>
                </c:pt>
                <c:pt idx="4453">
                  <c:v>225.84974558421541</c:v>
                </c:pt>
                <c:pt idx="4454">
                  <c:v>225.91713532707851</c:v>
                </c:pt>
                <c:pt idx="4455">
                  <c:v>225.9845300443645</c:v>
                </c:pt>
                <c:pt idx="4456">
                  <c:v>226.0519297353232</c:v>
                </c:pt>
                <c:pt idx="4457">
                  <c:v>226.119334399206</c:v>
                </c:pt>
                <c:pt idx="4458">
                  <c:v>226.18674403526441</c:v>
                </c:pt>
                <c:pt idx="4459">
                  <c:v>226.25415864274891</c:v>
                </c:pt>
                <c:pt idx="4460">
                  <c:v>226.32157822091219</c:v>
                </c:pt>
                <c:pt idx="4461">
                  <c:v>226.38900276900591</c:v>
                </c:pt>
                <c:pt idx="4462">
                  <c:v>226.4564322862818</c:v>
                </c:pt>
                <c:pt idx="4463">
                  <c:v>226.5238667719934</c:v>
                </c:pt>
                <c:pt idx="4464">
                  <c:v>226.5913062253932</c:v>
                </c:pt>
                <c:pt idx="4465">
                  <c:v>226.65875064573331</c:v>
                </c:pt>
                <c:pt idx="4466">
                  <c:v>226.72620003226899</c:v>
                </c:pt>
                <c:pt idx="4467">
                  <c:v>226.79365438425279</c:v>
                </c:pt>
                <c:pt idx="4468">
                  <c:v>226.8611137009382</c:v>
                </c:pt>
                <c:pt idx="4469">
                  <c:v>226.92857798158079</c:v>
                </c:pt>
                <c:pt idx="4470">
                  <c:v>226.99604722543401</c:v>
                </c:pt>
                <c:pt idx="4471">
                  <c:v>227.06352143175349</c:v>
                </c:pt>
                <c:pt idx="4472">
                  <c:v>227.1310005997934</c:v>
                </c:pt>
                <c:pt idx="4473">
                  <c:v>227.19848472880921</c:v>
                </c:pt>
                <c:pt idx="4474">
                  <c:v>227.26597381805729</c:v>
                </c:pt>
                <c:pt idx="4475">
                  <c:v>227.33346786679331</c:v>
                </c:pt>
                <c:pt idx="4476">
                  <c:v>227.40096687427331</c:v>
                </c:pt>
                <c:pt idx="4477">
                  <c:v>227.46847083975359</c:v>
                </c:pt>
                <c:pt idx="4478">
                  <c:v>227.53597976249131</c:v>
                </c:pt>
                <c:pt idx="4479">
                  <c:v>227.6034936417424</c:v>
                </c:pt>
                <c:pt idx="4480">
                  <c:v>227.67101247676541</c:v>
                </c:pt>
                <c:pt idx="4481">
                  <c:v>227.73853626681759</c:v>
                </c:pt>
                <c:pt idx="4482">
                  <c:v>227.80606501115679</c:v>
                </c:pt>
                <c:pt idx="4483">
                  <c:v>227.87359870904089</c:v>
                </c:pt>
                <c:pt idx="4484">
                  <c:v>227.94113735972849</c:v>
                </c:pt>
                <c:pt idx="4485">
                  <c:v>228.00868096247811</c:v>
                </c:pt>
                <c:pt idx="4486">
                  <c:v>228.07622951654901</c:v>
                </c:pt>
                <c:pt idx="4487">
                  <c:v>228.14378302120011</c:v>
                </c:pt>
                <c:pt idx="4488">
                  <c:v>228.2113414756908</c:v>
                </c:pt>
                <c:pt idx="4489">
                  <c:v>228.27890487928121</c:v>
                </c:pt>
                <c:pt idx="4490">
                  <c:v>228.34647323123141</c:v>
                </c:pt>
                <c:pt idx="4491">
                  <c:v>228.41404653080181</c:v>
                </c:pt>
                <c:pt idx="4492">
                  <c:v>228.4816247772527</c:v>
                </c:pt>
                <c:pt idx="4493">
                  <c:v>228.54920796984501</c:v>
                </c:pt>
                <c:pt idx="4494">
                  <c:v>228.61679610784009</c:v>
                </c:pt>
                <c:pt idx="4495">
                  <c:v>228.68438919049879</c:v>
                </c:pt>
                <c:pt idx="4496">
                  <c:v>228.75198721708421</c:v>
                </c:pt>
                <c:pt idx="4497">
                  <c:v>228.8195901868566</c:v>
                </c:pt>
                <c:pt idx="4498">
                  <c:v>228.88719809907931</c:v>
                </c:pt>
                <c:pt idx="4499">
                  <c:v>228.9548109530146</c:v>
                </c:pt>
                <c:pt idx="4500">
                  <c:v>229.0224287479254</c:v>
                </c:pt>
                <c:pt idx="4501">
                  <c:v>229.09005148307509</c:v>
                </c:pt>
                <c:pt idx="4502">
                  <c:v>229.15767915772599</c:v>
                </c:pt>
                <c:pt idx="4503">
                  <c:v>229.22531177114249</c:v>
                </c:pt>
                <c:pt idx="4504">
                  <c:v>229.2929493225885</c:v>
                </c:pt>
                <c:pt idx="4505">
                  <c:v>229.36059181132799</c:v>
                </c:pt>
                <c:pt idx="4506">
                  <c:v>229.42823923662581</c:v>
                </c:pt>
                <c:pt idx="4507">
                  <c:v>229.49589159774561</c:v>
                </c:pt>
                <c:pt idx="4508">
                  <c:v>229.56354889395371</c:v>
                </c:pt>
                <c:pt idx="4509">
                  <c:v>229.63121112451429</c:v>
                </c:pt>
                <c:pt idx="4510">
                  <c:v>229.69887828869369</c:v>
                </c:pt>
                <c:pt idx="4511">
                  <c:v>229.76655038575731</c:v>
                </c:pt>
                <c:pt idx="4512">
                  <c:v>229.83422741497111</c:v>
                </c:pt>
                <c:pt idx="4513">
                  <c:v>229.901909375602</c:v>
                </c:pt>
                <c:pt idx="4514">
                  <c:v>229.96959626691611</c:v>
                </c:pt>
                <c:pt idx="4515">
                  <c:v>230.0372880881807</c:v>
                </c:pt>
                <c:pt idx="4516">
                  <c:v>230.1049848386626</c:v>
                </c:pt>
                <c:pt idx="4517">
                  <c:v>230.1726865176293</c:v>
                </c:pt>
                <c:pt idx="4518">
                  <c:v>230.24039312434849</c:v>
                </c:pt>
                <c:pt idx="4519">
                  <c:v>230.30810465808861</c:v>
                </c:pt>
                <c:pt idx="4520">
                  <c:v>230.3758211181173</c:v>
                </c:pt>
                <c:pt idx="4521">
                  <c:v>230.44354250370321</c:v>
                </c:pt>
                <c:pt idx="4522">
                  <c:v>230.511268814115</c:v>
                </c:pt>
                <c:pt idx="4523">
                  <c:v>230.57900004862259</c:v>
                </c:pt>
                <c:pt idx="4524">
                  <c:v>230.64673620649469</c:v>
                </c:pt>
                <c:pt idx="4525">
                  <c:v>230.71447728700031</c:v>
                </c:pt>
                <c:pt idx="4526">
                  <c:v>230.78222328941041</c:v>
                </c:pt>
                <c:pt idx="4527">
                  <c:v>230.84997421299451</c:v>
                </c:pt>
                <c:pt idx="4528">
                  <c:v>230.91773005702419</c:v>
                </c:pt>
                <c:pt idx="4529">
                  <c:v>230.98549082076741</c:v>
                </c:pt>
                <c:pt idx="4530">
                  <c:v>231.05325650349769</c:v>
                </c:pt>
                <c:pt idx="4531">
                  <c:v>231.12102710448571</c:v>
                </c:pt>
                <c:pt idx="4532">
                  <c:v>231.188802623002</c:v>
                </c:pt>
                <c:pt idx="4533">
                  <c:v>231.25658305831919</c:v>
                </c:pt>
                <c:pt idx="4534">
                  <c:v>231.3243684097086</c:v>
                </c:pt>
                <c:pt idx="4535">
                  <c:v>231.3921586764437</c:v>
                </c:pt>
                <c:pt idx="4536">
                  <c:v>231.4599538577958</c:v>
                </c:pt>
                <c:pt idx="4537">
                  <c:v>231.52775395303851</c:v>
                </c:pt>
                <c:pt idx="4538">
                  <c:v>231.59555896144491</c:v>
                </c:pt>
                <c:pt idx="4539">
                  <c:v>231.66336888228781</c:v>
                </c:pt>
                <c:pt idx="4540">
                  <c:v>231.73118371484071</c:v>
                </c:pt>
                <c:pt idx="4541">
                  <c:v>231.79900345837871</c:v>
                </c:pt>
                <c:pt idx="4542">
                  <c:v>231.8668281121748</c:v>
                </c:pt>
                <c:pt idx="4543">
                  <c:v>231.93465767550441</c:v>
                </c:pt>
                <c:pt idx="4544">
                  <c:v>232.00249214764119</c:v>
                </c:pt>
                <c:pt idx="4545">
                  <c:v>232.07033152786059</c:v>
                </c:pt>
                <c:pt idx="4546">
                  <c:v>232.13817581543799</c:v>
                </c:pt>
                <c:pt idx="4547">
                  <c:v>232.20602500964841</c:v>
                </c:pt>
                <c:pt idx="4548">
                  <c:v>232.27387910976799</c:v>
                </c:pt>
                <c:pt idx="4549">
                  <c:v>232.3417381150731</c:v>
                </c:pt>
                <c:pt idx="4550">
                  <c:v>232.40960202484001</c:v>
                </c:pt>
                <c:pt idx="4551">
                  <c:v>232.4774708383444</c:v>
                </c:pt>
                <c:pt idx="4552">
                  <c:v>232.54534455486379</c:v>
                </c:pt>
                <c:pt idx="4553">
                  <c:v>232.61322317367481</c:v>
                </c:pt>
                <c:pt idx="4554">
                  <c:v>232.6811066940551</c:v>
                </c:pt>
                <c:pt idx="4555">
                  <c:v>232.7489951152825</c:v>
                </c:pt>
                <c:pt idx="4556">
                  <c:v>232.81688843663551</c:v>
                </c:pt>
                <c:pt idx="4557">
                  <c:v>232.88478665739029</c:v>
                </c:pt>
                <c:pt idx="4558">
                  <c:v>232.95268977682741</c:v>
                </c:pt>
                <c:pt idx="4559">
                  <c:v>233.02059779422399</c:v>
                </c:pt>
                <c:pt idx="4560">
                  <c:v>233.08851070885959</c:v>
                </c:pt>
                <c:pt idx="4561">
                  <c:v>233.15642852001321</c:v>
                </c:pt>
                <c:pt idx="4562">
                  <c:v>233.2243512269655</c:v>
                </c:pt>
                <c:pt idx="4563">
                  <c:v>233.29227882899471</c:v>
                </c:pt>
                <c:pt idx="4564">
                  <c:v>233.36021132538099</c:v>
                </c:pt>
                <c:pt idx="4565">
                  <c:v>233.4281487154054</c:v>
                </c:pt>
                <c:pt idx="4566">
                  <c:v>233.49609099834839</c:v>
                </c:pt>
                <c:pt idx="4567">
                  <c:v>233.5640381734901</c:v>
                </c:pt>
                <c:pt idx="4568">
                  <c:v>233.63199024011189</c:v>
                </c:pt>
                <c:pt idx="4569">
                  <c:v>233.6999471974955</c:v>
                </c:pt>
                <c:pt idx="4570">
                  <c:v>233.76790904492151</c:v>
                </c:pt>
                <c:pt idx="4571">
                  <c:v>233.83587578167331</c:v>
                </c:pt>
                <c:pt idx="4572">
                  <c:v>233.90384740703121</c:v>
                </c:pt>
                <c:pt idx="4573">
                  <c:v>233.97182392027909</c:v>
                </c:pt>
                <c:pt idx="4574">
                  <c:v>234.03980532069821</c:v>
                </c:pt>
                <c:pt idx="4575">
                  <c:v>234.10779160757281</c:v>
                </c:pt>
                <c:pt idx="4576">
                  <c:v>234.1757827801859</c:v>
                </c:pt>
                <c:pt idx="4577">
                  <c:v>234.24377883781969</c:v>
                </c:pt>
                <c:pt idx="4578">
                  <c:v>234.31177977975881</c:v>
                </c:pt>
                <c:pt idx="4579">
                  <c:v>234.3797856052868</c:v>
                </c:pt>
                <c:pt idx="4580">
                  <c:v>234.44779631368871</c:v>
                </c:pt>
                <c:pt idx="4581">
                  <c:v>234.51581190424841</c:v>
                </c:pt>
                <c:pt idx="4582">
                  <c:v>234.58383237624989</c:v>
                </c:pt>
                <c:pt idx="4583">
                  <c:v>234.651857728979</c:v>
                </c:pt>
                <c:pt idx="4584">
                  <c:v>234.71988796172121</c:v>
                </c:pt>
                <c:pt idx="4585">
                  <c:v>234.78792307376179</c:v>
                </c:pt>
                <c:pt idx="4586">
                  <c:v>234.8559630643864</c:v>
                </c:pt>
                <c:pt idx="4587">
                  <c:v>234.9240079328811</c:v>
                </c:pt>
                <c:pt idx="4588">
                  <c:v>234.99205767853169</c:v>
                </c:pt>
                <c:pt idx="4589">
                  <c:v>235.06011230062521</c:v>
                </c:pt>
                <c:pt idx="4590">
                  <c:v>235.12817179844859</c:v>
                </c:pt>
                <c:pt idx="4591">
                  <c:v>235.1962361712886</c:v>
                </c:pt>
                <c:pt idx="4592">
                  <c:v>235.26430541843291</c:v>
                </c:pt>
                <c:pt idx="4593">
                  <c:v>235.33237953916881</c:v>
                </c:pt>
                <c:pt idx="4594">
                  <c:v>235.4004585327842</c:v>
                </c:pt>
                <c:pt idx="4595">
                  <c:v>235.46854239856759</c:v>
                </c:pt>
                <c:pt idx="4596">
                  <c:v>235.53663113580629</c:v>
                </c:pt>
                <c:pt idx="4597">
                  <c:v>235.60472474379051</c:v>
                </c:pt>
                <c:pt idx="4598">
                  <c:v>235.6728232218079</c:v>
                </c:pt>
                <c:pt idx="4599">
                  <c:v>235.74092656914749</c:v>
                </c:pt>
                <c:pt idx="4600">
                  <c:v>235.80903478509941</c:v>
                </c:pt>
                <c:pt idx="4601">
                  <c:v>235.8771478689533</c:v>
                </c:pt>
                <c:pt idx="4602">
                  <c:v>235.94526581999821</c:v>
                </c:pt>
                <c:pt idx="4603">
                  <c:v>236.01338863752579</c:v>
                </c:pt>
                <c:pt idx="4604">
                  <c:v>236.0815163208247</c:v>
                </c:pt>
                <c:pt idx="4605">
                  <c:v>236.14964886918699</c:v>
                </c:pt>
                <c:pt idx="4606">
                  <c:v>236.21778628190319</c:v>
                </c:pt>
                <c:pt idx="4607">
                  <c:v>236.28592855826429</c:v>
                </c:pt>
                <c:pt idx="4608">
                  <c:v>236.3540756975618</c:v>
                </c:pt>
                <c:pt idx="4609">
                  <c:v>236.42222769908841</c:v>
                </c:pt>
                <c:pt idx="4610">
                  <c:v>236.49038456213461</c:v>
                </c:pt>
                <c:pt idx="4611">
                  <c:v>236.55854628599261</c:v>
                </c:pt>
                <c:pt idx="4612">
                  <c:v>236.62671286995621</c:v>
                </c:pt>
                <c:pt idx="4613">
                  <c:v>236.69488431331791</c:v>
                </c:pt>
                <c:pt idx="4614">
                  <c:v>236.76306061536991</c:v>
                </c:pt>
                <c:pt idx="4615">
                  <c:v>236.83124177540549</c:v>
                </c:pt>
                <c:pt idx="4616">
                  <c:v>236.89942779271931</c:v>
                </c:pt>
                <c:pt idx="4617">
                  <c:v>236.96761866660341</c:v>
                </c:pt>
                <c:pt idx="4618">
                  <c:v>237.03581439635349</c:v>
                </c:pt>
                <c:pt idx="4619">
                  <c:v>237.10401498126291</c:v>
                </c:pt>
                <c:pt idx="4620">
                  <c:v>237.17222042062619</c:v>
                </c:pt>
                <c:pt idx="4621">
                  <c:v>237.2404307137387</c:v>
                </c:pt>
                <c:pt idx="4622">
                  <c:v>237.3086458598944</c:v>
                </c:pt>
                <c:pt idx="4623">
                  <c:v>237.3768658583902</c:v>
                </c:pt>
                <c:pt idx="4624">
                  <c:v>237.44509070852041</c:v>
                </c:pt>
                <c:pt idx="4625">
                  <c:v>237.51332040958101</c:v>
                </c:pt>
                <c:pt idx="4626">
                  <c:v>237.5815549608682</c:v>
                </c:pt>
                <c:pt idx="4627">
                  <c:v>237.64979436167781</c:v>
                </c:pt>
                <c:pt idx="4628">
                  <c:v>237.71803861130761</c:v>
                </c:pt>
                <c:pt idx="4629">
                  <c:v>237.78628770905391</c:v>
                </c:pt>
                <c:pt idx="4630">
                  <c:v>237.85454165421331</c:v>
                </c:pt>
                <c:pt idx="4631">
                  <c:v>237.9228004460835</c:v>
                </c:pt>
                <c:pt idx="4632">
                  <c:v>237.99106408396199</c:v>
                </c:pt>
                <c:pt idx="4633">
                  <c:v>238.05933256714729</c:v>
                </c:pt>
                <c:pt idx="4634">
                  <c:v>238.1276058949357</c:v>
                </c:pt>
                <c:pt idx="4635">
                  <c:v>238.19588406662791</c:v>
                </c:pt>
                <c:pt idx="4636">
                  <c:v>238.26416708152041</c:v>
                </c:pt>
                <c:pt idx="4637">
                  <c:v>238.3324549389134</c:v>
                </c:pt>
                <c:pt idx="4638">
                  <c:v>238.40074763810509</c:v>
                </c:pt>
                <c:pt idx="4639">
                  <c:v>238.46904517839559</c:v>
                </c:pt>
                <c:pt idx="4640">
                  <c:v>238.53734755908451</c:v>
                </c:pt>
                <c:pt idx="4641">
                  <c:v>238.60565477947111</c:v>
                </c:pt>
                <c:pt idx="4642">
                  <c:v>238.67396683885599</c:v>
                </c:pt>
                <c:pt idx="4643">
                  <c:v>238.74228373653929</c:v>
                </c:pt>
                <c:pt idx="4644">
                  <c:v>238.8106054718213</c:v>
                </c:pt>
                <c:pt idx="4645">
                  <c:v>238.8789320440037</c:v>
                </c:pt>
                <c:pt idx="4646">
                  <c:v>238.9472634523872</c:v>
                </c:pt>
                <c:pt idx="4647">
                  <c:v>239.01559969627289</c:v>
                </c:pt>
                <c:pt idx="4648">
                  <c:v>239.08394077496339</c:v>
                </c:pt>
                <c:pt idx="4649">
                  <c:v>239.1522866877587</c:v>
                </c:pt>
                <c:pt idx="4650">
                  <c:v>239.22063743396271</c:v>
                </c:pt>
                <c:pt idx="4651">
                  <c:v>239.2889930128776</c:v>
                </c:pt>
                <c:pt idx="4652">
                  <c:v>239.35735342380499</c:v>
                </c:pt>
                <c:pt idx="4653">
                  <c:v>239.42571866604831</c:v>
                </c:pt>
                <c:pt idx="4654">
                  <c:v>239.49408873891099</c:v>
                </c:pt>
                <c:pt idx="4655">
                  <c:v>239.56246364169601</c:v>
                </c:pt>
                <c:pt idx="4656">
                  <c:v>239.63084337370691</c:v>
                </c:pt>
                <c:pt idx="4657">
                  <c:v>239.69922793424831</c:v>
                </c:pt>
                <c:pt idx="4658">
                  <c:v>239.76761732262341</c:v>
                </c:pt>
                <c:pt idx="4659">
                  <c:v>239.8360115381374</c:v>
                </c:pt>
                <c:pt idx="4660">
                  <c:v>239.90441058009429</c:v>
                </c:pt>
                <c:pt idx="4661">
                  <c:v>239.97281444779881</c:v>
                </c:pt>
                <c:pt idx="4662">
                  <c:v>240.04122314055689</c:v>
                </c:pt>
                <c:pt idx="4663">
                  <c:v>240.10963665767321</c:v>
                </c:pt>
                <c:pt idx="4664">
                  <c:v>240.17805499845349</c:v>
                </c:pt>
                <c:pt idx="4665">
                  <c:v>240.2464781622042</c:v>
                </c:pt>
                <c:pt idx="4666">
                  <c:v>240.31490614823099</c:v>
                </c:pt>
                <c:pt idx="4667">
                  <c:v>240.38333895583969</c:v>
                </c:pt>
                <c:pt idx="4668">
                  <c:v>240.45177658433781</c:v>
                </c:pt>
                <c:pt idx="4669">
                  <c:v>240.5202190330323</c:v>
                </c:pt>
                <c:pt idx="4670">
                  <c:v>240.58866630122921</c:v>
                </c:pt>
                <c:pt idx="4671">
                  <c:v>240.6571183882368</c:v>
                </c:pt>
                <c:pt idx="4672">
                  <c:v>240.7255752933626</c:v>
                </c:pt>
                <c:pt idx="4673">
                  <c:v>240.794037015914</c:v>
                </c:pt>
                <c:pt idx="4674">
                  <c:v>240.86250355519951</c:v>
                </c:pt>
                <c:pt idx="4675">
                  <c:v>240.93097491052771</c:v>
                </c:pt>
                <c:pt idx="4676">
                  <c:v>240.99945108120659</c:v>
                </c:pt>
                <c:pt idx="4677">
                  <c:v>241.0679320665453</c:v>
                </c:pt>
                <c:pt idx="4678">
                  <c:v>241.1364178658531</c:v>
                </c:pt>
                <c:pt idx="4679">
                  <c:v>241.20490847843831</c:v>
                </c:pt>
                <c:pt idx="4680">
                  <c:v>241.2734039036126</c:v>
                </c:pt>
                <c:pt idx="4681">
                  <c:v>241.34190414068371</c:v>
                </c:pt>
                <c:pt idx="4682">
                  <c:v>241.4104091889626</c:v>
                </c:pt>
                <c:pt idx="4683">
                  <c:v>241.4789190477602</c:v>
                </c:pt>
                <c:pt idx="4684">
                  <c:v>241.5474337163858</c:v>
                </c:pt>
                <c:pt idx="4685">
                  <c:v>241.61595319415071</c:v>
                </c:pt>
                <c:pt idx="4686">
                  <c:v>241.68447748036621</c:v>
                </c:pt>
                <c:pt idx="4687">
                  <c:v>241.7530065743442</c:v>
                </c:pt>
                <c:pt idx="4688">
                  <c:v>241.82154047539521</c:v>
                </c:pt>
                <c:pt idx="4689">
                  <c:v>241.8900791828313</c:v>
                </c:pt>
                <c:pt idx="4690">
                  <c:v>241.958622695965</c:v>
                </c:pt>
                <c:pt idx="4691">
                  <c:v>242.02717101410769</c:v>
                </c:pt>
                <c:pt idx="4692">
                  <c:v>242.0957241365727</c:v>
                </c:pt>
                <c:pt idx="4693">
                  <c:v>242.1642820626723</c:v>
                </c:pt>
                <c:pt idx="4694">
                  <c:v>242.2328447917202</c:v>
                </c:pt>
                <c:pt idx="4695">
                  <c:v>242.3014123230291</c:v>
                </c:pt>
                <c:pt idx="4696">
                  <c:v>242.3699846559127</c:v>
                </c:pt>
                <c:pt idx="4697">
                  <c:v>242.438561789685</c:v>
                </c:pt>
                <c:pt idx="4698">
                  <c:v>242.50714372365869</c:v>
                </c:pt>
                <c:pt idx="4699">
                  <c:v>242.5757304571502</c:v>
                </c:pt>
                <c:pt idx="4700">
                  <c:v>242.64432198947199</c:v>
                </c:pt>
                <c:pt idx="4701">
                  <c:v>242.71291831994</c:v>
                </c:pt>
                <c:pt idx="4702">
                  <c:v>242.7815194478689</c:v>
                </c:pt>
                <c:pt idx="4703">
                  <c:v>242.85012537257469</c:v>
                </c:pt>
                <c:pt idx="4704">
                  <c:v>242.91873609337051</c:v>
                </c:pt>
                <c:pt idx="4705">
                  <c:v>242.9873516095744</c:v>
                </c:pt>
                <c:pt idx="4706">
                  <c:v>243.05597192050209</c:v>
                </c:pt>
                <c:pt idx="4707">
                  <c:v>243.12459702546809</c:v>
                </c:pt>
                <c:pt idx="4708">
                  <c:v>243.19322692379069</c:v>
                </c:pt>
                <c:pt idx="4709">
                  <c:v>243.2618616147856</c:v>
                </c:pt>
                <c:pt idx="4710">
                  <c:v>243.3305010977702</c:v>
                </c:pt>
                <c:pt idx="4711">
                  <c:v>243.39914537206079</c:v>
                </c:pt>
                <c:pt idx="4712">
                  <c:v>243.46779443697599</c:v>
                </c:pt>
                <c:pt idx="4713">
                  <c:v>243.53644829183301</c:v>
                </c:pt>
                <c:pt idx="4714">
                  <c:v>243.60510693594901</c:v>
                </c:pt>
                <c:pt idx="4715">
                  <c:v>243.67377036864269</c:v>
                </c:pt>
                <c:pt idx="4716">
                  <c:v>243.74243858923259</c:v>
                </c:pt>
                <c:pt idx="4717">
                  <c:v>243.81111159703761</c:v>
                </c:pt>
                <c:pt idx="4718">
                  <c:v>243.87978939137619</c:v>
                </c:pt>
                <c:pt idx="4719">
                  <c:v>243.94847197156679</c:v>
                </c:pt>
                <c:pt idx="4720">
                  <c:v>244.01715933692981</c:v>
                </c:pt>
                <c:pt idx="4721">
                  <c:v>244.08585148678429</c:v>
                </c:pt>
                <c:pt idx="4722">
                  <c:v>244.15454842045</c:v>
                </c:pt>
                <c:pt idx="4723">
                  <c:v>244.22325013724711</c:v>
                </c:pt>
                <c:pt idx="4724">
                  <c:v>244.2919566364962</c:v>
                </c:pt>
                <c:pt idx="4725">
                  <c:v>244.36066791751799</c:v>
                </c:pt>
                <c:pt idx="4726">
                  <c:v>244.42938397963201</c:v>
                </c:pt>
                <c:pt idx="4727">
                  <c:v>244.4981048221608</c:v>
                </c:pt>
                <c:pt idx="4728">
                  <c:v>244.56683044442431</c:v>
                </c:pt>
                <c:pt idx="4729">
                  <c:v>244.63556084574481</c:v>
                </c:pt>
                <c:pt idx="4730">
                  <c:v>244.70429602544411</c:v>
                </c:pt>
                <c:pt idx="4731">
                  <c:v>244.77303598284439</c:v>
                </c:pt>
                <c:pt idx="4732">
                  <c:v>244.8417807172672</c:v>
                </c:pt>
                <c:pt idx="4733">
                  <c:v>244.91053022803521</c:v>
                </c:pt>
                <c:pt idx="4734">
                  <c:v>244.97928451447149</c:v>
                </c:pt>
                <c:pt idx="4735">
                  <c:v>245.04804357589839</c:v>
                </c:pt>
                <c:pt idx="4736">
                  <c:v>245.11680741163929</c:v>
                </c:pt>
                <c:pt idx="4737">
                  <c:v>245.18557602101799</c:v>
                </c:pt>
                <c:pt idx="4738">
                  <c:v>245.25434940335771</c:v>
                </c:pt>
                <c:pt idx="4739">
                  <c:v>245.32312755798239</c:v>
                </c:pt>
                <c:pt idx="4740">
                  <c:v>245.3919104842164</c:v>
                </c:pt>
                <c:pt idx="4741">
                  <c:v>245.4606981813844</c:v>
                </c:pt>
                <c:pt idx="4742">
                  <c:v>245.52949064881</c:v>
                </c:pt>
                <c:pt idx="4743">
                  <c:v>245.59828788581871</c:v>
                </c:pt>
                <c:pt idx="4744">
                  <c:v>245.66708989173571</c:v>
                </c:pt>
                <c:pt idx="4745">
                  <c:v>245.73589666588589</c:v>
                </c:pt>
                <c:pt idx="4746">
                  <c:v>245.80470820759501</c:v>
                </c:pt>
                <c:pt idx="4747">
                  <c:v>245.87352451618949</c:v>
                </c:pt>
                <c:pt idx="4748">
                  <c:v>245.94234559099499</c:v>
                </c:pt>
                <c:pt idx="4749">
                  <c:v>246.011171431337</c:v>
                </c:pt>
                <c:pt idx="4750">
                  <c:v>246.08000203654271</c:v>
                </c:pt>
                <c:pt idx="4751">
                  <c:v>246.14883740593871</c:v>
                </c:pt>
                <c:pt idx="4752">
                  <c:v>246.2176775388524</c:v>
                </c:pt>
                <c:pt idx="4753">
                  <c:v>246.28652243461019</c:v>
                </c:pt>
                <c:pt idx="4754">
                  <c:v>246.35537209254039</c:v>
                </c:pt>
                <c:pt idx="4755">
                  <c:v>246.4242265119704</c:v>
                </c:pt>
                <c:pt idx="4756">
                  <c:v>246.4930856922274</c:v>
                </c:pt>
                <c:pt idx="4757">
                  <c:v>246.56194963264099</c:v>
                </c:pt>
                <c:pt idx="4758">
                  <c:v>246.63081833253841</c:v>
                </c:pt>
                <c:pt idx="4759">
                  <c:v>246.69969179124871</c:v>
                </c:pt>
                <c:pt idx="4760">
                  <c:v>246.76857000810071</c:v>
                </c:pt>
                <c:pt idx="4761">
                  <c:v>246.8374529824242</c:v>
                </c:pt>
                <c:pt idx="4762">
                  <c:v>246.90634071354759</c:v>
                </c:pt>
                <c:pt idx="4763">
                  <c:v>246.9752332008002</c:v>
                </c:pt>
                <c:pt idx="4764">
                  <c:v>247.04413044351301</c:v>
                </c:pt>
                <c:pt idx="4765">
                  <c:v>247.11303244101481</c:v>
                </c:pt>
                <c:pt idx="4766">
                  <c:v>247.181939192637</c:v>
                </c:pt>
                <c:pt idx="4767">
                  <c:v>247.25085069770981</c:v>
                </c:pt>
                <c:pt idx="4768">
                  <c:v>247.3197669555633</c:v>
                </c:pt>
                <c:pt idx="4769">
                  <c:v>247.38868796552941</c:v>
                </c:pt>
                <c:pt idx="4770">
                  <c:v>247.4576137269388</c:v>
                </c:pt>
                <c:pt idx="4771">
                  <c:v>247.52654423912239</c:v>
                </c:pt>
                <c:pt idx="4772">
                  <c:v>247.59547950141339</c:v>
                </c:pt>
                <c:pt idx="4773">
                  <c:v>247.6644195131426</c:v>
                </c:pt>
                <c:pt idx="4774">
                  <c:v>247.73336427364211</c:v>
                </c:pt>
                <c:pt idx="4775">
                  <c:v>247.80231378224499</c:v>
                </c:pt>
                <c:pt idx="4776">
                  <c:v>247.87126803828431</c:v>
                </c:pt>
                <c:pt idx="4777">
                  <c:v>247.94022704109079</c:v>
                </c:pt>
                <c:pt idx="4778">
                  <c:v>248.00919078999999</c:v>
                </c:pt>
                <c:pt idx="4779">
                  <c:v>248.07815928434371</c:v>
                </c:pt>
                <c:pt idx="4780">
                  <c:v>248.14713252345561</c:v>
                </c:pt>
                <c:pt idx="4781">
                  <c:v>248.2161105066703</c:v>
                </c:pt>
                <c:pt idx="4782">
                  <c:v>248.28509323332079</c:v>
                </c:pt>
                <c:pt idx="4783">
                  <c:v>248.35408070274261</c:v>
                </c:pt>
                <c:pt idx="4784">
                  <c:v>248.42307291426931</c:v>
                </c:pt>
                <c:pt idx="4785">
                  <c:v>248.49206986723581</c:v>
                </c:pt>
                <c:pt idx="4786">
                  <c:v>248.56107156097619</c:v>
                </c:pt>
                <c:pt idx="4787">
                  <c:v>248.6300779948275</c:v>
                </c:pt>
                <c:pt idx="4788">
                  <c:v>248.69908916812409</c:v>
                </c:pt>
                <c:pt idx="4789">
                  <c:v>248.76810508020151</c:v>
                </c:pt>
                <c:pt idx="4790">
                  <c:v>248.83712573039591</c:v>
                </c:pt>
                <c:pt idx="4791">
                  <c:v>248.9061511180436</c:v>
                </c:pt>
                <c:pt idx="4792">
                  <c:v>248.97518124247981</c:v>
                </c:pt>
                <c:pt idx="4793">
                  <c:v>249.04421610304291</c:v>
                </c:pt>
                <c:pt idx="4794">
                  <c:v>249.1132556990687</c:v>
                </c:pt>
                <c:pt idx="4795">
                  <c:v>249.18230002989401</c:v>
                </c:pt>
                <c:pt idx="4796">
                  <c:v>249.25134909485581</c:v>
                </c:pt>
                <c:pt idx="4797">
                  <c:v>249.32040289329311</c:v>
                </c:pt>
                <c:pt idx="4798">
                  <c:v>249.38946142454211</c:v>
                </c:pt>
                <c:pt idx="4799">
                  <c:v>249.45852468794189</c:v>
                </c:pt>
                <c:pt idx="4800">
                  <c:v>249.52759268283</c:v>
                </c:pt>
                <c:pt idx="4801">
                  <c:v>249.59666540854511</c:v>
                </c:pt>
                <c:pt idx="4802">
                  <c:v>249.66574286442579</c:v>
                </c:pt>
                <c:pt idx="4803">
                  <c:v>249.73482504981109</c:v>
                </c:pt>
                <c:pt idx="4804">
                  <c:v>249.8039119640396</c:v>
                </c:pt>
                <c:pt idx="4805">
                  <c:v>249.87300360645119</c:v>
                </c:pt>
                <c:pt idx="4806">
                  <c:v>249.94209997638481</c:v>
                </c:pt>
                <c:pt idx="4807">
                  <c:v>250.0112010731817</c:v>
                </c:pt>
                <c:pt idx="4808">
                  <c:v>250.08030689618019</c:v>
                </c:pt>
                <c:pt idx="4809">
                  <c:v>250.14941744472191</c:v>
                </c:pt>
                <c:pt idx="4810">
                  <c:v>250.21853271814589</c:v>
                </c:pt>
                <c:pt idx="4811">
                  <c:v>250.287652715794</c:v>
                </c:pt>
                <c:pt idx="4812">
                  <c:v>250.35677743700731</c:v>
                </c:pt>
                <c:pt idx="4813">
                  <c:v>250.425906881126</c:v>
                </c:pt>
                <c:pt idx="4814">
                  <c:v>250.49504104749209</c:v>
                </c:pt>
                <c:pt idx="4815">
                  <c:v>250.56417993544741</c:v>
                </c:pt>
                <c:pt idx="4816">
                  <c:v>250.63332354433359</c:v>
                </c:pt>
                <c:pt idx="4817">
                  <c:v>250.70247187349321</c:v>
                </c:pt>
                <c:pt idx="4818">
                  <c:v>250.77162492226739</c:v>
                </c:pt>
                <c:pt idx="4819">
                  <c:v>250.8407826899998</c:v>
                </c:pt>
                <c:pt idx="4820">
                  <c:v>250.90994517603229</c:v>
                </c:pt>
                <c:pt idx="4821">
                  <c:v>250.97911237970919</c:v>
                </c:pt>
                <c:pt idx="4822">
                  <c:v>251.0482843003723</c:v>
                </c:pt>
                <c:pt idx="4823">
                  <c:v>251.1174609373665</c:v>
                </c:pt>
                <c:pt idx="4824">
                  <c:v>251.186642290034</c:v>
                </c:pt>
                <c:pt idx="4825">
                  <c:v>251.25582835771999</c:v>
                </c:pt>
                <c:pt idx="4826">
                  <c:v>251.3250191397677</c:v>
                </c:pt>
                <c:pt idx="4827">
                  <c:v>251.39421463552179</c:v>
                </c:pt>
                <c:pt idx="4828">
                  <c:v>251.4634148443271</c:v>
                </c:pt>
                <c:pt idx="4829">
                  <c:v>251.53261976552841</c:v>
                </c:pt>
                <c:pt idx="4830">
                  <c:v>251.60182939846999</c:v>
                </c:pt>
                <c:pt idx="4831">
                  <c:v>251.67104374249831</c:v>
                </c:pt>
                <c:pt idx="4832">
                  <c:v>251.74026279695849</c:v>
                </c:pt>
                <c:pt idx="4833">
                  <c:v>251.80948656119611</c:v>
                </c:pt>
                <c:pt idx="4834">
                  <c:v>251.8787150345569</c:v>
                </c:pt>
                <c:pt idx="4835">
                  <c:v>251.9479482163874</c:v>
                </c:pt>
                <c:pt idx="4836">
                  <c:v>252.01718610603339</c:v>
                </c:pt>
                <c:pt idx="4837">
                  <c:v>252.0864287028426</c:v>
                </c:pt>
                <c:pt idx="4838">
                  <c:v>252.1556760061616</c:v>
                </c:pt>
                <c:pt idx="4839">
                  <c:v>252.22492801533659</c:v>
                </c:pt>
                <c:pt idx="4840">
                  <c:v>252.2941847297156</c:v>
                </c:pt>
                <c:pt idx="4841">
                  <c:v>252.3634461486464</c:v>
                </c:pt>
                <c:pt idx="4842">
                  <c:v>252.43271227147611</c:v>
                </c:pt>
                <c:pt idx="4843">
                  <c:v>252.50198309755271</c:v>
                </c:pt>
                <c:pt idx="4844">
                  <c:v>252.57125862622499</c:v>
                </c:pt>
                <c:pt idx="4845">
                  <c:v>252.64053885684129</c:v>
                </c:pt>
                <c:pt idx="4846">
                  <c:v>252.7098237887499</c:v>
                </c:pt>
                <c:pt idx="4847">
                  <c:v>252.77911342130011</c:v>
                </c:pt>
                <c:pt idx="4848">
                  <c:v>252.8484077538406</c:v>
                </c:pt>
                <c:pt idx="4849">
                  <c:v>252.91770678572129</c:v>
                </c:pt>
                <c:pt idx="4850">
                  <c:v>252.98701051629101</c:v>
                </c:pt>
                <c:pt idx="4851">
                  <c:v>253.05631894490031</c:v>
                </c:pt>
                <c:pt idx="4852">
                  <c:v>253.12563207089801</c:v>
                </c:pt>
                <c:pt idx="4853">
                  <c:v>253.19494989363579</c:v>
                </c:pt>
                <c:pt idx="4854">
                  <c:v>253.26427241246381</c:v>
                </c:pt>
                <c:pt idx="4855">
                  <c:v>253.33359962673151</c:v>
                </c:pt>
                <c:pt idx="4856">
                  <c:v>253.4029315357906</c:v>
                </c:pt>
                <c:pt idx="4857">
                  <c:v>253.47226813899329</c:v>
                </c:pt>
                <c:pt idx="4858">
                  <c:v>253.5416094356894</c:v>
                </c:pt>
                <c:pt idx="4859">
                  <c:v>253.6109554252308</c:v>
                </c:pt>
                <c:pt idx="4860">
                  <c:v>253.68030610696991</c:v>
                </c:pt>
                <c:pt idx="4861">
                  <c:v>253.7496614802586</c:v>
                </c:pt>
                <c:pt idx="4862">
                  <c:v>253.81902154444811</c:v>
                </c:pt>
                <c:pt idx="4863">
                  <c:v>253.88838629889219</c:v>
                </c:pt>
                <c:pt idx="4864">
                  <c:v>253.95775574294331</c:v>
                </c:pt>
                <c:pt idx="4865">
                  <c:v>254.02712987595311</c:v>
                </c:pt>
                <c:pt idx="4866">
                  <c:v>254.09650869727639</c:v>
                </c:pt>
                <c:pt idx="4867">
                  <c:v>254.1658922062652</c:v>
                </c:pt>
                <c:pt idx="4868">
                  <c:v>254.23528040227421</c:v>
                </c:pt>
                <c:pt idx="4869">
                  <c:v>254.30467328465679</c:v>
                </c:pt>
                <c:pt idx="4870">
                  <c:v>254.37407085276689</c:v>
                </c:pt>
                <c:pt idx="4871">
                  <c:v>254.44347310595839</c:v>
                </c:pt>
                <c:pt idx="4872">
                  <c:v>254.5128800435869</c:v>
                </c:pt>
                <c:pt idx="4873">
                  <c:v>254.58229166500601</c:v>
                </c:pt>
                <c:pt idx="4874">
                  <c:v>254.65170796957051</c:v>
                </c:pt>
                <c:pt idx="4875">
                  <c:v>254.72112895663599</c:v>
                </c:pt>
                <c:pt idx="4876">
                  <c:v>254.79055462555789</c:v>
                </c:pt>
                <c:pt idx="4877">
                  <c:v>254.85998497569159</c:v>
                </c:pt>
                <c:pt idx="4878">
                  <c:v>254.92942000639289</c:v>
                </c:pt>
                <c:pt idx="4879">
                  <c:v>254.9988597170186</c:v>
                </c:pt>
                <c:pt idx="4880">
                  <c:v>255.06830410692339</c:v>
                </c:pt>
                <c:pt idx="4881">
                  <c:v>255.13775317546461</c:v>
                </c:pt>
                <c:pt idx="4882">
                  <c:v>255.2072069219993</c:v>
                </c:pt>
                <c:pt idx="4883">
                  <c:v>255.2766653458834</c:v>
                </c:pt>
                <c:pt idx="4884">
                  <c:v>255.34612844647509</c:v>
                </c:pt>
                <c:pt idx="4885">
                  <c:v>255.41559622313071</c:v>
                </c:pt>
                <c:pt idx="4886">
                  <c:v>255.48506867520831</c:v>
                </c:pt>
                <c:pt idx="4887">
                  <c:v>255.55454580206589</c:v>
                </c:pt>
                <c:pt idx="4888">
                  <c:v>255.6240276030604</c:v>
                </c:pt>
                <c:pt idx="4889">
                  <c:v>255.69351407755121</c:v>
                </c:pt>
                <c:pt idx="4890">
                  <c:v>255.7630052248964</c:v>
                </c:pt>
                <c:pt idx="4891">
                  <c:v>255.83250104445449</c:v>
                </c:pt>
                <c:pt idx="4892">
                  <c:v>255.9020015355847</c:v>
                </c:pt>
                <c:pt idx="4893">
                  <c:v>255.97150669764551</c:v>
                </c:pt>
                <c:pt idx="4894">
                  <c:v>256.04101652999623</c:v>
                </c:pt>
                <c:pt idx="4895">
                  <c:v>256.11053103199731</c:v>
                </c:pt>
                <c:pt idx="4896">
                  <c:v>256.18005020300728</c:v>
                </c:pt>
                <c:pt idx="4897">
                  <c:v>256.24957404238728</c:v>
                </c:pt>
                <c:pt idx="4898">
                  <c:v>256.31910254949668</c:v>
                </c:pt>
                <c:pt idx="4899">
                  <c:v>256.38863572369621</c:v>
                </c:pt>
                <c:pt idx="4900">
                  <c:v>256.45817356434662</c:v>
                </c:pt>
                <c:pt idx="4901">
                  <c:v>256.5277160708078</c:v>
                </c:pt>
                <c:pt idx="4902">
                  <c:v>256.59726324244218</c:v>
                </c:pt>
                <c:pt idx="4903">
                  <c:v>256.66681507861</c:v>
                </c:pt>
                <c:pt idx="4904">
                  <c:v>256.73637157867262</c:v>
                </c:pt>
                <c:pt idx="4905">
                  <c:v>256.80593274199322</c:v>
                </c:pt>
                <c:pt idx="4906">
                  <c:v>256.87549856793248</c:v>
                </c:pt>
                <c:pt idx="4907">
                  <c:v>256.9450690558528</c:v>
                </c:pt>
                <c:pt idx="4908">
                  <c:v>257.01464420511672</c:v>
                </c:pt>
                <c:pt idx="4909">
                  <c:v>257.08422401508568</c:v>
                </c:pt>
                <c:pt idx="4910">
                  <c:v>257.1538084851245</c:v>
                </c:pt>
                <c:pt idx="4911">
                  <c:v>257.22339761459472</c:v>
                </c:pt>
                <c:pt idx="4912">
                  <c:v>257.29299140285991</c:v>
                </c:pt>
                <c:pt idx="4913">
                  <c:v>257.36258984928361</c:v>
                </c:pt>
                <c:pt idx="4914">
                  <c:v>257.4321929532295</c:v>
                </c:pt>
                <c:pt idx="4915">
                  <c:v>257.50180071406157</c:v>
                </c:pt>
                <c:pt idx="4916">
                  <c:v>257.57141313114352</c:v>
                </c:pt>
                <c:pt idx="4917">
                  <c:v>257.64103020383999</c:v>
                </c:pt>
                <c:pt idx="4918">
                  <c:v>257.71065193151532</c:v>
                </c:pt>
                <c:pt idx="4919">
                  <c:v>257.78027831353461</c:v>
                </c:pt>
                <c:pt idx="4920">
                  <c:v>257.8499093492623</c:v>
                </c:pt>
                <c:pt idx="4921">
                  <c:v>257.91954503806369</c:v>
                </c:pt>
                <c:pt idx="4922">
                  <c:v>257.98918537930462</c:v>
                </c:pt>
                <c:pt idx="4923">
                  <c:v>258.05883037234958</c:v>
                </c:pt>
                <c:pt idx="4924">
                  <c:v>258.1284800165655</c:v>
                </c:pt>
                <c:pt idx="4925">
                  <c:v>258.19813431131843</c:v>
                </c:pt>
                <c:pt idx="4926">
                  <c:v>258.26779325597369</c:v>
                </c:pt>
                <c:pt idx="4927">
                  <c:v>258.33745684989879</c:v>
                </c:pt>
                <c:pt idx="4928">
                  <c:v>258.40712509245981</c:v>
                </c:pt>
                <c:pt idx="4929">
                  <c:v>258.47679798302369</c:v>
                </c:pt>
                <c:pt idx="4930">
                  <c:v>258.54647552095742</c:v>
                </c:pt>
                <c:pt idx="4931">
                  <c:v>258.61615770562872</c:v>
                </c:pt>
                <c:pt idx="4932">
                  <c:v>258.68584453640511</c:v>
                </c:pt>
                <c:pt idx="4933">
                  <c:v>258.75553601265392</c:v>
                </c:pt>
                <c:pt idx="4934">
                  <c:v>258.8252321337431</c:v>
                </c:pt>
                <c:pt idx="4935">
                  <c:v>258.89493289904152</c:v>
                </c:pt>
                <c:pt idx="4936">
                  <c:v>258.96463830791669</c:v>
                </c:pt>
                <c:pt idx="4937">
                  <c:v>259.03434835973798</c:v>
                </c:pt>
                <c:pt idx="4938">
                  <c:v>259.1040630538742</c:v>
                </c:pt>
                <c:pt idx="4939">
                  <c:v>259.17378238969292</c:v>
                </c:pt>
                <c:pt idx="4940">
                  <c:v>259.24350636656533</c:v>
                </c:pt>
                <c:pt idx="4941">
                  <c:v>259.31323498386001</c:v>
                </c:pt>
                <c:pt idx="4942">
                  <c:v>259.38296824094658</c:v>
                </c:pt>
                <c:pt idx="4943">
                  <c:v>259.45270613719509</c:v>
                </c:pt>
                <c:pt idx="4944">
                  <c:v>259.52244867197561</c:v>
                </c:pt>
                <c:pt idx="4945">
                  <c:v>259.59219584465859</c:v>
                </c:pt>
                <c:pt idx="4946">
                  <c:v>259.6619476546141</c:v>
                </c:pt>
                <c:pt idx="4947">
                  <c:v>259.73170410121338</c:v>
                </c:pt>
                <c:pt idx="4948">
                  <c:v>259.8014651838273</c:v>
                </c:pt>
                <c:pt idx="4949">
                  <c:v>259.87123090182712</c:v>
                </c:pt>
                <c:pt idx="4950">
                  <c:v>259.94100125458368</c:v>
                </c:pt>
                <c:pt idx="4951">
                  <c:v>260.01077624146888</c:v>
                </c:pt>
                <c:pt idx="4952">
                  <c:v>260.08055586185469</c:v>
                </c:pt>
                <c:pt idx="4953">
                  <c:v>260.15034011511329</c:v>
                </c:pt>
                <c:pt idx="4954">
                  <c:v>260.220129000616</c:v>
                </c:pt>
                <c:pt idx="4955">
                  <c:v>260.2899225177357</c:v>
                </c:pt>
                <c:pt idx="4956">
                  <c:v>260.35972066584611</c:v>
                </c:pt>
                <c:pt idx="4957">
                  <c:v>260.42952344431859</c:v>
                </c:pt>
                <c:pt idx="4958">
                  <c:v>260.49933085252638</c:v>
                </c:pt>
                <c:pt idx="4959">
                  <c:v>260.5691428898441</c:v>
                </c:pt>
                <c:pt idx="4960">
                  <c:v>260.63895955564362</c:v>
                </c:pt>
                <c:pt idx="4961">
                  <c:v>260.70878084929939</c:v>
                </c:pt>
                <c:pt idx="4962">
                  <c:v>260.77860677018549</c:v>
                </c:pt>
                <c:pt idx="4963">
                  <c:v>260.84843731767569</c:v>
                </c:pt>
                <c:pt idx="4964">
                  <c:v>260.91827249114471</c:v>
                </c:pt>
                <c:pt idx="4965">
                  <c:v>260.98811228996618</c:v>
                </c:pt>
                <c:pt idx="4966">
                  <c:v>261.05795671351672</c:v>
                </c:pt>
                <c:pt idx="4967">
                  <c:v>261.1278057611695</c:v>
                </c:pt>
                <c:pt idx="4968">
                  <c:v>261.19765943229987</c:v>
                </c:pt>
                <c:pt idx="4969">
                  <c:v>261.2675177262841</c:v>
                </c:pt>
                <c:pt idx="4970">
                  <c:v>261.33738064249712</c:v>
                </c:pt>
                <c:pt idx="4971">
                  <c:v>261.40724818031481</c:v>
                </c:pt>
                <c:pt idx="4972">
                  <c:v>261.47712033911381</c:v>
                </c:pt>
                <c:pt idx="4973">
                  <c:v>261.54699711826981</c:v>
                </c:pt>
                <c:pt idx="4974">
                  <c:v>261.61687851715931</c:v>
                </c:pt>
                <c:pt idx="4975">
                  <c:v>261.6867645351586</c:v>
                </c:pt>
                <c:pt idx="4976">
                  <c:v>261.75665517164492</c:v>
                </c:pt>
                <c:pt idx="4977">
                  <c:v>261.82655042599561</c:v>
                </c:pt>
                <c:pt idx="4978">
                  <c:v>261.89645029758759</c:v>
                </c:pt>
                <c:pt idx="4979">
                  <c:v>261.96635478579799</c:v>
                </c:pt>
                <c:pt idx="4980">
                  <c:v>262.03626389000578</c:v>
                </c:pt>
                <c:pt idx="4981">
                  <c:v>262.10617760958741</c:v>
                </c:pt>
                <c:pt idx="4982">
                  <c:v>262.17609594392189</c:v>
                </c:pt>
                <c:pt idx="4983">
                  <c:v>262.24601889238659</c:v>
                </c:pt>
                <c:pt idx="4984">
                  <c:v>262.31594645436138</c:v>
                </c:pt>
                <c:pt idx="4985">
                  <c:v>262.38587862922401</c:v>
                </c:pt>
                <c:pt idx="4986">
                  <c:v>262.4558154163538</c:v>
                </c:pt>
                <c:pt idx="4987">
                  <c:v>262.52575681513031</c:v>
                </c:pt>
                <c:pt idx="4988">
                  <c:v>262.59570282493132</c:v>
                </c:pt>
                <c:pt idx="4989">
                  <c:v>262.66565344513828</c:v>
                </c:pt>
                <c:pt idx="4990">
                  <c:v>262.73560867512953</c:v>
                </c:pt>
                <c:pt idx="4991">
                  <c:v>262.80556851428651</c:v>
                </c:pt>
                <c:pt idx="4992">
                  <c:v>262.87553296198757</c:v>
                </c:pt>
                <c:pt idx="4993">
                  <c:v>262.94550201761501</c:v>
                </c:pt>
                <c:pt idx="4994">
                  <c:v>263.01547568054792</c:v>
                </c:pt>
                <c:pt idx="4995">
                  <c:v>263.08545395016819</c:v>
                </c:pt>
                <c:pt idx="4996">
                  <c:v>263.15543682585661</c:v>
                </c:pt>
                <c:pt idx="4997">
                  <c:v>263.22542430699372</c:v>
                </c:pt>
                <c:pt idx="4998">
                  <c:v>263.29541639296173</c:v>
                </c:pt>
                <c:pt idx="4999">
                  <c:v>263.36541308314162</c:v>
                </c:pt>
                <c:pt idx="5000">
                  <c:v>263.43541437691619</c:v>
                </c:pt>
                <c:pt idx="5001">
                  <c:v>263.5054202736668</c:v>
                </c:pt>
                <c:pt idx="5002">
                  <c:v>263.57543077277518</c:v>
                </c:pt>
                <c:pt idx="5003">
                  <c:v>263.64544587362468</c:v>
                </c:pt>
                <c:pt idx="5004">
                  <c:v>263.71546557559861</c:v>
                </c:pt>
                <c:pt idx="5005">
                  <c:v>263.78548987807773</c:v>
                </c:pt>
                <c:pt idx="5006">
                  <c:v>263.8555187804464</c:v>
                </c:pt>
                <c:pt idx="5007">
                  <c:v>263.92555228208869</c:v>
                </c:pt>
                <c:pt idx="5008">
                  <c:v>263.99559038238698</c:v>
                </c:pt>
                <c:pt idx="5009">
                  <c:v>264.06563308072549</c:v>
                </c:pt>
                <c:pt idx="5010">
                  <c:v>264.13568037648741</c:v>
                </c:pt>
                <c:pt idx="5011">
                  <c:v>264.20573226905799</c:v>
                </c:pt>
                <c:pt idx="5012">
                  <c:v>264.27578875782052</c:v>
                </c:pt>
                <c:pt idx="5013">
                  <c:v>264.34584984216059</c:v>
                </c:pt>
                <c:pt idx="5014">
                  <c:v>264.41591552146122</c:v>
                </c:pt>
                <c:pt idx="5015">
                  <c:v>264.48598579510872</c:v>
                </c:pt>
                <c:pt idx="5016">
                  <c:v>264.55606066248868</c:v>
                </c:pt>
                <c:pt idx="5017">
                  <c:v>264.62614012298428</c:v>
                </c:pt>
                <c:pt idx="5018">
                  <c:v>264.69622417598418</c:v>
                </c:pt>
                <c:pt idx="5019">
                  <c:v>264.76631282087129</c:v>
                </c:pt>
                <c:pt idx="5020">
                  <c:v>264.83640605703249</c:v>
                </c:pt>
                <c:pt idx="5021">
                  <c:v>264.90650388385501</c:v>
                </c:pt>
                <c:pt idx="5022">
                  <c:v>264.97660630072392</c:v>
                </c:pt>
                <c:pt idx="5023">
                  <c:v>265.04671330702632</c:v>
                </c:pt>
                <c:pt idx="5024">
                  <c:v>265.11682490214889</c:v>
                </c:pt>
                <c:pt idx="5025">
                  <c:v>265.18694108547879</c:v>
                </c:pt>
                <c:pt idx="5026">
                  <c:v>265.25706185640252</c:v>
                </c:pt>
                <c:pt idx="5027">
                  <c:v>265.32718721430842</c:v>
                </c:pt>
                <c:pt idx="5028">
                  <c:v>265.39731715858318</c:v>
                </c:pt>
                <c:pt idx="5029">
                  <c:v>265.46745168861622</c:v>
                </c:pt>
                <c:pt idx="5030">
                  <c:v>265.53759080379342</c:v>
                </c:pt>
                <c:pt idx="5031">
                  <c:v>265.60773450350422</c:v>
                </c:pt>
                <c:pt idx="5032">
                  <c:v>265.67788278713601</c:v>
                </c:pt>
                <c:pt idx="5033">
                  <c:v>265.74803565407859</c:v>
                </c:pt>
                <c:pt idx="5034">
                  <c:v>265.81819310372111</c:v>
                </c:pt>
                <c:pt idx="5035">
                  <c:v>265.88835513545149</c:v>
                </c:pt>
                <c:pt idx="5036">
                  <c:v>265.95852174865871</c:v>
                </c:pt>
                <c:pt idx="5037">
                  <c:v>266.02869294273268</c:v>
                </c:pt>
                <c:pt idx="5038">
                  <c:v>266.0988687170634</c:v>
                </c:pt>
                <c:pt idx="5039">
                  <c:v>266.16904907104072</c:v>
                </c:pt>
                <c:pt idx="5040">
                  <c:v>266.2392340040538</c:v>
                </c:pt>
                <c:pt idx="5041">
                  <c:v>266.30942351549351</c:v>
                </c:pt>
                <c:pt idx="5042">
                  <c:v>266.37961760474951</c:v>
                </c:pt>
                <c:pt idx="5043">
                  <c:v>266.44981627121399</c:v>
                </c:pt>
                <c:pt idx="5044">
                  <c:v>266.52001951427621</c:v>
                </c:pt>
                <c:pt idx="5045">
                  <c:v>266.59022733332853</c:v>
                </c:pt>
                <c:pt idx="5046">
                  <c:v>266.66043972776151</c:v>
                </c:pt>
                <c:pt idx="5047">
                  <c:v>266.73065669696672</c:v>
                </c:pt>
                <c:pt idx="5048">
                  <c:v>266.80087824033478</c:v>
                </c:pt>
                <c:pt idx="5049">
                  <c:v>266.87110435725918</c:v>
                </c:pt>
                <c:pt idx="5050">
                  <c:v>266.94133504713068</c:v>
                </c:pt>
                <c:pt idx="5051">
                  <c:v>267.01157030934269</c:v>
                </c:pt>
                <c:pt idx="5052">
                  <c:v>267.08181014328699</c:v>
                </c:pt>
                <c:pt idx="5053">
                  <c:v>267.15205454835598</c:v>
                </c:pt>
                <c:pt idx="5054">
                  <c:v>267.22230352394268</c:v>
                </c:pt>
                <c:pt idx="5055">
                  <c:v>267.29255706944082</c:v>
                </c:pt>
                <c:pt idx="5056">
                  <c:v>267.36281518424232</c:v>
                </c:pt>
                <c:pt idx="5057">
                  <c:v>267.43307786774238</c:v>
                </c:pt>
                <c:pt idx="5058">
                  <c:v>267.50334511933312</c:v>
                </c:pt>
                <c:pt idx="5059">
                  <c:v>267.57361693840869</c:v>
                </c:pt>
                <c:pt idx="5060">
                  <c:v>267.6438933243636</c:v>
                </c:pt>
                <c:pt idx="5061">
                  <c:v>267.7141742765919</c:v>
                </c:pt>
                <c:pt idx="5062">
                  <c:v>267.78445979448833</c:v>
                </c:pt>
                <c:pt idx="5063">
                  <c:v>267.8547498774472</c:v>
                </c:pt>
                <c:pt idx="5064">
                  <c:v>267.92504452486332</c:v>
                </c:pt>
                <c:pt idx="5065">
                  <c:v>267.99534373613182</c:v>
                </c:pt>
                <c:pt idx="5066">
                  <c:v>268.06564751064781</c:v>
                </c:pt>
                <c:pt idx="5067">
                  <c:v>268.13595584780688</c:v>
                </c:pt>
                <c:pt idx="5068">
                  <c:v>268.2062687470052</c:v>
                </c:pt>
                <c:pt idx="5069">
                  <c:v>268.27658620763748</c:v>
                </c:pt>
                <c:pt idx="5070">
                  <c:v>268.3469082291013</c:v>
                </c:pt>
                <c:pt idx="5071">
                  <c:v>268.41723481079163</c:v>
                </c:pt>
                <c:pt idx="5072">
                  <c:v>268.4875659521046</c:v>
                </c:pt>
                <c:pt idx="5073">
                  <c:v>268.55790165243832</c:v>
                </c:pt>
                <c:pt idx="5074">
                  <c:v>268.62824191118818</c:v>
                </c:pt>
                <c:pt idx="5075">
                  <c:v>268.69858672775251</c:v>
                </c:pt>
                <c:pt idx="5076">
                  <c:v>268.76893610152808</c:v>
                </c:pt>
                <c:pt idx="5077">
                  <c:v>268.83929003191213</c:v>
                </c:pt>
                <c:pt idx="5078">
                  <c:v>268.90964851830228</c:v>
                </c:pt>
                <c:pt idx="5079">
                  <c:v>268.98001156009622</c:v>
                </c:pt>
                <c:pt idx="5080">
                  <c:v>269.05037915669237</c:v>
                </c:pt>
                <c:pt idx="5081">
                  <c:v>269.12075130748872</c:v>
                </c:pt>
                <c:pt idx="5082">
                  <c:v>269.19112801188402</c:v>
                </c:pt>
                <c:pt idx="5083">
                  <c:v>269.26150926927579</c:v>
                </c:pt>
                <c:pt idx="5084">
                  <c:v>269.33189507906462</c:v>
                </c:pt>
                <c:pt idx="5085">
                  <c:v>269.40228544064882</c:v>
                </c:pt>
                <c:pt idx="5086">
                  <c:v>269.47268035342682</c:v>
                </c:pt>
                <c:pt idx="5087">
                  <c:v>269.54307981679898</c:v>
                </c:pt>
                <c:pt idx="5088">
                  <c:v>269.6134838301648</c:v>
                </c:pt>
                <c:pt idx="5089">
                  <c:v>269.68389239292333</c:v>
                </c:pt>
                <c:pt idx="5090">
                  <c:v>269.75430550447533</c:v>
                </c:pt>
                <c:pt idx="5091">
                  <c:v>269.82472316422098</c:v>
                </c:pt>
                <c:pt idx="5092">
                  <c:v>269.89514537156089</c:v>
                </c:pt>
                <c:pt idx="5093">
                  <c:v>269.96557212589499</c:v>
                </c:pt>
                <c:pt idx="5094">
                  <c:v>270.03600342662389</c:v>
                </c:pt>
                <c:pt idx="5095">
                  <c:v>270.10643927314919</c:v>
                </c:pt>
                <c:pt idx="5096">
                  <c:v>270.17687966487262</c:v>
                </c:pt>
                <c:pt idx="5097">
                  <c:v>270.24732460119429</c:v>
                </c:pt>
                <c:pt idx="5098">
                  <c:v>270.31777408151697</c:v>
                </c:pt>
                <c:pt idx="5099">
                  <c:v>270.38822810524078</c:v>
                </c:pt>
                <c:pt idx="5100">
                  <c:v>270.45868667177001</c:v>
                </c:pt>
                <c:pt idx="5101">
                  <c:v>270.52914978050518</c:v>
                </c:pt>
                <c:pt idx="5102">
                  <c:v>270.5996174308487</c:v>
                </c:pt>
                <c:pt idx="5103">
                  <c:v>270.6700896222037</c:v>
                </c:pt>
                <c:pt idx="5104">
                  <c:v>270.74056635397272</c:v>
                </c:pt>
                <c:pt idx="5105">
                  <c:v>270.81104762555941</c:v>
                </c:pt>
                <c:pt idx="5106">
                  <c:v>270.8815334363652</c:v>
                </c:pt>
                <c:pt idx="5107">
                  <c:v>270.95202378579489</c:v>
                </c:pt>
                <c:pt idx="5108">
                  <c:v>271.0225186732518</c:v>
                </c:pt>
                <c:pt idx="5109">
                  <c:v>271.09301809813951</c:v>
                </c:pt>
                <c:pt idx="5110">
                  <c:v>271.16352205986141</c:v>
                </c:pt>
                <c:pt idx="5111">
                  <c:v>271.23403055782228</c:v>
                </c:pt>
                <c:pt idx="5112">
                  <c:v>271.30454359142732</c:v>
                </c:pt>
                <c:pt idx="5113">
                  <c:v>271.37506116007899</c:v>
                </c:pt>
                <c:pt idx="5114">
                  <c:v>271.44558326318293</c:v>
                </c:pt>
                <c:pt idx="5115">
                  <c:v>271.51610990014461</c:v>
                </c:pt>
                <c:pt idx="5116">
                  <c:v>271.5866410703685</c:v>
                </c:pt>
                <c:pt idx="5117">
                  <c:v>271.65717677325978</c:v>
                </c:pt>
                <c:pt idx="5118">
                  <c:v>271.72771700822398</c:v>
                </c:pt>
                <c:pt idx="5119">
                  <c:v>271.79826177466771</c:v>
                </c:pt>
                <c:pt idx="5120">
                  <c:v>271.86881107199571</c:v>
                </c:pt>
                <c:pt idx="5121">
                  <c:v>271.93936489961482</c:v>
                </c:pt>
                <c:pt idx="5122">
                  <c:v>272.00992325693107</c:v>
                </c:pt>
                <c:pt idx="5123">
                  <c:v>272.08048614334979</c:v>
                </c:pt>
                <c:pt idx="5124">
                  <c:v>272.15105355827922</c:v>
                </c:pt>
                <c:pt idx="5125">
                  <c:v>272.2216255011262</c:v>
                </c:pt>
                <c:pt idx="5126">
                  <c:v>272.29220197129638</c:v>
                </c:pt>
                <c:pt idx="5127">
                  <c:v>272.3627829681983</c:v>
                </c:pt>
                <c:pt idx="5128">
                  <c:v>272.43336849123858</c:v>
                </c:pt>
                <c:pt idx="5129">
                  <c:v>272.50395853982548</c:v>
                </c:pt>
                <c:pt idx="5130">
                  <c:v>272.57455311336668</c:v>
                </c:pt>
                <c:pt idx="5131">
                  <c:v>272.64515221126902</c:v>
                </c:pt>
                <c:pt idx="5132">
                  <c:v>272.71575583294259</c:v>
                </c:pt>
                <c:pt idx="5133">
                  <c:v>272.78636397779428</c:v>
                </c:pt>
                <c:pt idx="5134">
                  <c:v>272.85697664523332</c:v>
                </c:pt>
                <c:pt idx="5135">
                  <c:v>272.92759383466881</c:v>
                </c:pt>
                <c:pt idx="5136">
                  <c:v>272.99821554550829</c:v>
                </c:pt>
                <c:pt idx="5137">
                  <c:v>273.06884177716302</c:v>
                </c:pt>
                <c:pt idx="5138">
                  <c:v>273.13947252904029</c:v>
                </c:pt>
                <c:pt idx="5139">
                  <c:v>273.21010780055138</c:v>
                </c:pt>
                <c:pt idx="5140">
                  <c:v>273.28074759110473</c:v>
                </c:pt>
                <c:pt idx="5141">
                  <c:v>273.35139190011091</c:v>
                </c:pt>
                <c:pt idx="5142">
                  <c:v>273.42204072698001</c:v>
                </c:pt>
                <c:pt idx="5143">
                  <c:v>273.49269407112251</c:v>
                </c:pt>
                <c:pt idx="5144">
                  <c:v>273.56335193194832</c:v>
                </c:pt>
                <c:pt idx="5145">
                  <c:v>273.63401430886842</c:v>
                </c:pt>
                <c:pt idx="5146">
                  <c:v>273.70468120129351</c:v>
                </c:pt>
                <c:pt idx="5147">
                  <c:v>273.77535260863539</c:v>
                </c:pt>
                <c:pt idx="5148">
                  <c:v>273.84602853030441</c:v>
                </c:pt>
                <c:pt idx="5149">
                  <c:v>273.91670896571259</c:v>
                </c:pt>
                <c:pt idx="5150">
                  <c:v>273.98739391427131</c:v>
                </c:pt>
                <c:pt idx="5151">
                  <c:v>274.05808337539281</c:v>
                </c:pt>
                <c:pt idx="5152">
                  <c:v>274.12877734848831</c:v>
                </c:pt>
                <c:pt idx="5153">
                  <c:v>274.19947583297028</c:v>
                </c:pt>
                <c:pt idx="5154">
                  <c:v>274.27017882825203</c:v>
                </c:pt>
                <c:pt idx="5155">
                  <c:v>274.34088633374603</c:v>
                </c:pt>
                <c:pt idx="5156">
                  <c:v>274.41159834886372</c:v>
                </c:pt>
                <c:pt idx="5157">
                  <c:v>274.48231487301928</c:v>
                </c:pt>
                <c:pt idx="5158">
                  <c:v>274.55303590562511</c:v>
                </c:pt>
                <c:pt idx="5159">
                  <c:v>274.62376144609522</c:v>
                </c:pt>
                <c:pt idx="5160">
                  <c:v>274.69449149384332</c:v>
                </c:pt>
                <c:pt idx="5161">
                  <c:v>274.76522604828261</c:v>
                </c:pt>
                <c:pt idx="5162">
                  <c:v>274.83596510882739</c:v>
                </c:pt>
                <c:pt idx="5163">
                  <c:v>274.90670867489092</c:v>
                </c:pt>
                <c:pt idx="5164">
                  <c:v>274.97745674588782</c:v>
                </c:pt>
                <c:pt idx="5165">
                  <c:v>275.04820932123408</c:v>
                </c:pt>
                <c:pt idx="5166">
                  <c:v>275.11896640034291</c:v>
                </c:pt>
                <c:pt idx="5167">
                  <c:v>275.18972798262911</c:v>
                </c:pt>
                <c:pt idx="5168">
                  <c:v>275.26049406750832</c:v>
                </c:pt>
                <c:pt idx="5169">
                  <c:v>275.33126465439608</c:v>
                </c:pt>
                <c:pt idx="5170">
                  <c:v>275.40203974270707</c:v>
                </c:pt>
                <c:pt idx="5171">
                  <c:v>275.47281933185741</c:v>
                </c:pt>
                <c:pt idx="5172">
                  <c:v>275.54360342126267</c:v>
                </c:pt>
                <c:pt idx="5173">
                  <c:v>275.61439201033852</c:v>
                </c:pt>
                <c:pt idx="5174">
                  <c:v>275.68518509850202</c:v>
                </c:pt>
                <c:pt idx="5175">
                  <c:v>275.75598268517001</c:v>
                </c:pt>
                <c:pt idx="5176">
                  <c:v>275.82678476975678</c:v>
                </c:pt>
                <c:pt idx="5177">
                  <c:v>275.89759135168089</c:v>
                </c:pt>
                <c:pt idx="5178">
                  <c:v>275.96840243035939</c:v>
                </c:pt>
                <c:pt idx="5179">
                  <c:v>276.03921800520823</c:v>
                </c:pt>
                <c:pt idx="5180">
                  <c:v>276.11003807564668</c:v>
                </c:pt>
                <c:pt idx="5181">
                  <c:v>276.1808626410903</c:v>
                </c:pt>
                <c:pt idx="5182">
                  <c:v>276.25169170095802</c:v>
                </c:pt>
                <c:pt idx="5183">
                  <c:v>276.32252525466629</c:v>
                </c:pt>
                <c:pt idx="5184">
                  <c:v>276.39336330163519</c:v>
                </c:pt>
                <c:pt idx="5185">
                  <c:v>276.46420584128163</c:v>
                </c:pt>
                <c:pt idx="5186">
                  <c:v>276.5350528730246</c:v>
                </c:pt>
                <c:pt idx="5187">
                  <c:v>276.60590439628191</c:v>
                </c:pt>
                <c:pt idx="5188">
                  <c:v>276.676760410474</c:v>
                </c:pt>
                <c:pt idx="5189">
                  <c:v>276.74762091501822</c:v>
                </c:pt>
                <c:pt idx="5190">
                  <c:v>276.81848590933441</c:v>
                </c:pt>
                <c:pt idx="5191">
                  <c:v>276.88935539284222</c:v>
                </c:pt>
                <c:pt idx="5192">
                  <c:v>276.960229364962</c:v>
                </c:pt>
                <c:pt idx="5193">
                  <c:v>277.03110782511197</c:v>
                </c:pt>
                <c:pt idx="5194">
                  <c:v>277.10199077271233</c:v>
                </c:pt>
                <c:pt idx="5195">
                  <c:v>277.17287820718389</c:v>
                </c:pt>
                <c:pt idx="5196">
                  <c:v>277.24377012794679</c:v>
                </c:pt>
                <c:pt idx="5197">
                  <c:v>277.31466653442141</c:v>
                </c:pt>
                <c:pt idx="5198">
                  <c:v>277.3855674260281</c:v>
                </c:pt>
                <c:pt idx="5199">
                  <c:v>277.4564728021881</c:v>
                </c:pt>
                <c:pt idx="5200">
                  <c:v>277.52738266232302</c:v>
                </c:pt>
                <c:pt idx="5201">
                  <c:v>277.59829700585368</c:v>
                </c:pt>
                <c:pt idx="5202">
                  <c:v>277.66921583220119</c:v>
                </c:pt>
                <c:pt idx="5203">
                  <c:v>277.74013914078722</c:v>
                </c:pt>
                <c:pt idx="5204">
                  <c:v>277.81106693103368</c:v>
                </c:pt>
                <c:pt idx="5205">
                  <c:v>277.88199920236372</c:v>
                </c:pt>
                <c:pt idx="5206">
                  <c:v>277.95293595419719</c:v>
                </c:pt>
                <c:pt idx="5207">
                  <c:v>278.02387718595901</c:v>
                </c:pt>
                <c:pt idx="5208">
                  <c:v>278.09482289707012</c:v>
                </c:pt>
                <c:pt idx="5209">
                  <c:v>278.16577308695298</c:v>
                </c:pt>
                <c:pt idx="5210">
                  <c:v>278.23672775503161</c:v>
                </c:pt>
                <c:pt idx="5211">
                  <c:v>278.30768690072921</c:v>
                </c:pt>
                <c:pt idx="5212">
                  <c:v>278.37865052346871</c:v>
                </c:pt>
                <c:pt idx="5213">
                  <c:v>278.4496186226724</c:v>
                </c:pt>
                <c:pt idx="5214">
                  <c:v>278.52059119776573</c:v>
                </c:pt>
                <c:pt idx="5215">
                  <c:v>278.59156824817188</c:v>
                </c:pt>
                <c:pt idx="5216">
                  <c:v>278.66254977331459</c:v>
                </c:pt>
                <c:pt idx="5217">
                  <c:v>278.73353577261821</c:v>
                </c:pt>
                <c:pt idx="5218">
                  <c:v>278.8045262455077</c:v>
                </c:pt>
                <c:pt idx="5219">
                  <c:v>278.87552119140759</c:v>
                </c:pt>
                <c:pt idx="5220">
                  <c:v>278.94652060974198</c:v>
                </c:pt>
                <c:pt idx="5221">
                  <c:v>279.01752449993518</c:v>
                </c:pt>
                <c:pt idx="5222">
                  <c:v>279.08853286141448</c:v>
                </c:pt>
                <c:pt idx="5223">
                  <c:v>279.159545693604</c:v>
                </c:pt>
                <c:pt idx="5224">
                  <c:v>279.23056299592872</c:v>
                </c:pt>
                <c:pt idx="5225">
                  <c:v>279.30158476781543</c:v>
                </c:pt>
                <c:pt idx="5226">
                  <c:v>279.37261100868938</c:v>
                </c:pt>
                <c:pt idx="5227">
                  <c:v>279.44364171797662</c:v>
                </c:pt>
                <c:pt idx="5228">
                  <c:v>279.51467689510321</c:v>
                </c:pt>
                <c:pt idx="5229">
                  <c:v>279.5857165394965</c:v>
                </c:pt>
                <c:pt idx="5230">
                  <c:v>279.6567606505821</c:v>
                </c:pt>
                <c:pt idx="5231">
                  <c:v>279.72780922778719</c:v>
                </c:pt>
                <c:pt idx="5232">
                  <c:v>279.79886227053919</c:v>
                </c:pt>
                <c:pt idx="5233">
                  <c:v>279.86991977826472</c:v>
                </c:pt>
                <c:pt idx="5234">
                  <c:v>279.94098175039062</c:v>
                </c:pt>
                <c:pt idx="5235">
                  <c:v>280.01204818634562</c:v>
                </c:pt>
                <c:pt idx="5236">
                  <c:v>280.08311908555652</c:v>
                </c:pt>
                <c:pt idx="5237">
                  <c:v>280.15419444745203</c:v>
                </c:pt>
                <c:pt idx="5238">
                  <c:v>280.22527427145951</c:v>
                </c:pt>
                <c:pt idx="5239">
                  <c:v>280.29635855700712</c:v>
                </c:pt>
                <c:pt idx="5240">
                  <c:v>280.36744730352399</c:v>
                </c:pt>
                <c:pt idx="5241">
                  <c:v>280.43854051043849</c:v>
                </c:pt>
                <c:pt idx="5242">
                  <c:v>280.50963817717889</c:v>
                </c:pt>
                <c:pt idx="5243">
                  <c:v>280.58074030317528</c:v>
                </c:pt>
                <c:pt idx="5244">
                  <c:v>280.65184688785558</c:v>
                </c:pt>
                <c:pt idx="5245">
                  <c:v>280.72295793064961</c:v>
                </c:pt>
                <c:pt idx="5246">
                  <c:v>280.79407343098751</c:v>
                </c:pt>
                <c:pt idx="5247">
                  <c:v>280.86519338829868</c:v>
                </c:pt>
                <c:pt idx="5248">
                  <c:v>280.9363178020119</c:v>
                </c:pt>
                <c:pt idx="5249">
                  <c:v>281.0074466715588</c:v>
                </c:pt>
                <c:pt idx="5250">
                  <c:v>281.07857999636911</c:v>
                </c:pt>
                <c:pt idx="5251">
                  <c:v>281.1497177758734</c:v>
                </c:pt>
                <c:pt idx="5252">
                  <c:v>281.22086000950202</c:v>
                </c:pt>
                <c:pt idx="5253">
                  <c:v>281.29200669668541</c:v>
                </c:pt>
                <c:pt idx="5254">
                  <c:v>281.36315783685512</c:v>
                </c:pt>
                <c:pt idx="5255">
                  <c:v>281.43431342944223</c:v>
                </c:pt>
                <c:pt idx="5256">
                  <c:v>281.50547347387783</c:v>
                </c:pt>
                <c:pt idx="5257">
                  <c:v>281.57663796959361</c:v>
                </c:pt>
                <c:pt idx="5258">
                  <c:v>281.64780691602209</c:v>
                </c:pt>
                <c:pt idx="5259">
                  <c:v>281.71898031259371</c:v>
                </c:pt>
                <c:pt idx="5260">
                  <c:v>281.79015815874129</c:v>
                </c:pt>
                <c:pt idx="5261">
                  <c:v>281.86134045389713</c:v>
                </c:pt>
                <c:pt idx="5262">
                  <c:v>281.93252719749353</c:v>
                </c:pt>
                <c:pt idx="5263">
                  <c:v>282.00371838896331</c:v>
                </c:pt>
                <c:pt idx="5264">
                  <c:v>282.07491402773883</c:v>
                </c:pt>
                <c:pt idx="5265">
                  <c:v>282.14611411325342</c:v>
                </c:pt>
                <c:pt idx="5266">
                  <c:v>282.21731864494029</c:v>
                </c:pt>
                <c:pt idx="5267">
                  <c:v>282.28852762223198</c:v>
                </c:pt>
                <c:pt idx="5268">
                  <c:v>282.3597410445629</c:v>
                </c:pt>
                <c:pt idx="5269">
                  <c:v>282.43095891136699</c:v>
                </c:pt>
                <c:pt idx="5270">
                  <c:v>282.5021812220769</c:v>
                </c:pt>
                <c:pt idx="5271">
                  <c:v>282.57340797612687</c:v>
                </c:pt>
                <c:pt idx="5272">
                  <c:v>282.64463917295342</c:v>
                </c:pt>
                <c:pt idx="5273">
                  <c:v>282.71587481198759</c:v>
                </c:pt>
                <c:pt idx="5274">
                  <c:v>282.78711489266612</c:v>
                </c:pt>
                <c:pt idx="5275">
                  <c:v>282.85835941442258</c:v>
                </c:pt>
                <c:pt idx="5276">
                  <c:v>282.92960837669301</c:v>
                </c:pt>
                <c:pt idx="5277">
                  <c:v>283.00086177891211</c:v>
                </c:pt>
                <c:pt idx="5278">
                  <c:v>283.07211962051531</c:v>
                </c:pt>
                <c:pt idx="5279">
                  <c:v>283.14338190093741</c:v>
                </c:pt>
                <c:pt idx="5280">
                  <c:v>283.21464861961522</c:v>
                </c:pt>
                <c:pt idx="5281">
                  <c:v>283.28591977598307</c:v>
                </c:pt>
                <c:pt idx="5282">
                  <c:v>283.35719536947818</c:v>
                </c:pt>
                <c:pt idx="5283">
                  <c:v>283.42847539953698</c:v>
                </c:pt>
                <c:pt idx="5284">
                  <c:v>283.49975986559423</c:v>
                </c:pt>
                <c:pt idx="5285">
                  <c:v>283.5710487670882</c:v>
                </c:pt>
                <c:pt idx="5286">
                  <c:v>283.64234210345552</c:v>
                </c:pt>
                <c:pt idx="5287">
                  <c:v>283.71363987413088</c:v>
                </c:pt>
                <c:pt idx="5288">
                  <c:v>283.7849420785542</c:v>
                </c:pt>
                <c:pt idx="5289">
                  <c:v>283.85624871616119</c:v>
                </c:pt>
                <c:pt idx="5290">
                  <c:v>283.92755978638962</c:v>
                </c:pt>
                <c:pt idx="5291">
                  <c:v>283.99887528867708</c:v>
                </c:pt>
                <c:pt idx="5292">
                  <c:v>284.07019522246219</c:v>
                </c:pt>
                <c:pt idx="5293">
                  <c:v>284.14151958718151</c:v>
                </c:pt>
                <c:pt idx="5294">
                  <c:v>284.21284838227342</c:v>
                </c:pt>
                <c:pt idx="5295">
                  <c:v>284.28418160717757</c:v>
                </c:pt>
                <c:pt idx="5296">
                  <c:v>284.35551926133132</c:v>
                </c:pt>
                <c:pt idx="5297">
                  <c:v>284.42686134417357</c:v>
                </c:pt>
                <c:pt idx="5298">
                  <c:v>284.49820785514282</c:v>
                </c:pt>
                <c:pt idx="5299">
                  <c:v>284.56955879367871</c:v>
                </c:pt>
                <c:pt idx="5300">
                  <c:v>284.64091415922042</c:v>
                </c:pt>
                <c:pt idx="5301">
                  <c:v>284.71227395120712</c:v>
                </c:pt>
                <c:pt idx="5302">
                  <c:v>284.78363816907802</c:v>
                </c:pt>
                <c:pt idx="5303">
                  <c:v>284.85500681227461</c:v>
                </c:pt>
                <c:pt idx="5304">
                  <c:v>284.92637988023392</c:v>
                </c:pt>
                <c:pt idx="5305">
                  <c:v>284.99775737239872</c:v>
                </c:pt>
                <c:pt idx="5306">
                  <c:v>285.06913928820779</c:v>
                </c:pt>
                <c:pt idx="5307">
                  <c:v>285.14052562710242</c:v>
                </c:pt>
                <c:pt idx="5308">
                  <c:v>285.21191638852179</c:v>
                </c:pt>
                <c:pt idx="5309">
                  <c:v>285.28331157190831</c:v>
                </c:pt>
                <c:pt idx="5310">
                  <c:v>285.35471117670232</c:v>
                </c:pt>
                <c:pt idx="5311">
                  <c:v>285.42611520234527</c:v>
                </c:pt>
                <c:pt idx="5312">
                  <c:v>285.49752364827771</c:v>
                </c:pt>
                <c:pt idx="5313">
                  <c:v>285.56893651394171</c:v>
                </c:pt>
                <c:pt idx="5314">
                  <c:v>285.64035379877947</c:v>
                </c:pt>
                <c:pt idx="5315">
                  <c:v>285.711775502232</c:v>
                </c:pt>
                <c:pt idx="5316">
                  <c:v>285.783201623742</c:v>
                </c:pt>
                <c:pt idx="5317">
                  <c:v>285.85463216275059</c:v>
                </c:pt>
                <c:pt idx="5318">
                  <c:v>285.9260671187011</c:v>
                </c:pt>
                <c:pt idx="5319">
                  <c:v>285.99750649103612</c:v>
                </c:pt>
                <c:pt idx="5320">
                  <c:v>286.06895027919802</c:v>
                </c:pt>
                <c:pt idx="5321">
                  <c:v>286.14039848262922</c:v>
                </c:pt>
                <c:pt idx="5322">
                  <c:v>286.2118511007742</c:v>
                </c:pt>
                <c:pt idx="5323">
                  <c:v>286.28330813307531</c:v>
                </c:pt>
                <c:pt idx="5324">
                  <c:v>286.35476957897617</c:v>
                </c:pt>
                <c:pt idx="5325">
                  <c:v>286.42623543791979</c:v>
                </c:pt>
                <c:pt idx="5326">
                  <c:v>286.49770570935129</c:v>
                </c:pt>
                <c:pt idx="5327">
                  <c:v>286.5691803927138</c:v>
                </c:pt>
                <c:pt idx="5328">
                  <c:v>286.64065948745088</c:v>
                </c:pt>
                <c:pt idx="5329">
                  <c:v>286.71214299300709</c:v>
                </c:pt>
                <c:pt idx="5330">
                  <c:v>286.78363090882863</c:v>
                </c:pt>
                <c:pt idx="5331">
                  <c:v>286.85512323435819</c:v>
                </c:pt>
                <c:pt idx="5332">
                  <c:v>286.92661996904002</c:v>
                </c:pt>
                <c:pt idx="5333">
                  <c:v>286.99812111232171</c:v>
                </c:pt>
                <c:pt idx="5334">
                  <c:v>287.0696266636466</c:v>
                </c:pt>
                <c:pt idx="5335">
                  <c:v>287.14113662246098</c:v>
                </c:pt>
                <c:pt idx="5336">
                  <c:v>287.21265098820879</c:v>
                </c:pt>
                <c:pt idx="5337">
                  <c:v>287.28416976033759</c:v>
                </c:pt>
                <c:pt idx="5338">
                  <c:v>287.35569293829172</c:v>
                </c:pt>
                <c:pt idx="5339">
                  <c:v>287.42722052151868</c:v>
                </c:pt>
                <c:pt idx="5340">
                  <c:v>287.49875250946371</c:v>
                </c:pt>
                <c:pt idx="5341">
                  <c:v>287.57028890157352</c:v>
                </c:pt>
                <c:pt idx="5342">
                  <c:v>287.64182969729512</c:v>
                </c:pt>
                <c:pt idx="5343">
                  <c:v>287.7133748960743</c:v>
                </c:pt>
                <c:pt idx="5344">
                  <c:v>287.78492449735882</c:v>
                </c:pt>
                <c:pt idx="5345">
                  <c:v>287.85647850059462</c:v>
                </c:pt>
                <c:pt idx="5346">
                  <c:v>287.92803690523061</c:v>
                </c:pt>
                <c:pt idx="5347">
                  <c:v>287.99959971071269</c:v>
                </c:pt>
                <c:pt idx="5348">
                  <c:v>288.07116691648889</c:v>
                </c:pt>
                <c:pt idx="5349">
                  <c:v>288.14273852200779</c:v>
                </c:pt>
                <c:pt idx="5350">
                  <c:v>288.21431452671641</c:v>
                </c:pt>
                <c:pt idx="5351">
                  <c:v>288.28589493006342</c:v>
                </c:pt>
                <c:pt idx="5352">
                  <c:v>288.35747973149711</c:v>
                </c:pt>
                <c:pt idx="5353">
                  <c:v>288.42906893046569</c:v>
                </c:pt>
                <c:pt idx="5354">
                  <c:v>288.5006625264167</c:v>
                </c:pt>
                <c:pt idx="5355">
                  <c:v>288.57226051880139</c:v>
                </c:pt>
                <c:pt idx="5356">
                  <c:v>288.6438629070671</c:v>
                </c:pt>
                <c:pt idx="5357">
                  <c:v>288.71546969066361</c:v>
                </c:pt>
                <c:pt idx="5358">
                  <c:v>288.78708086903981</c:v>
                </c:pt>
                <c:pt idx="5359">
                  <c:v>288.85869644164461</c:v>
                </c:pt>
                <c:pt idx="5360">
                  <c:v>288.93031640792913</c:v>
                </c:pt>
                <c:pt idx="5361">
                  <c:v>289.00194076734272</c:v>
                </c:pt>
                <c:pt idx="5362">
                  <c:v>289.07356951933519</c:v>
                </c:pt>
                <c:pt idx="5363">
                  <c:v>289.14520266335637</c:v>
                </c:pt>
                <c:pt idx="5364">
                  <c:v>289.2168401988564</c:v>
                </c:pt>
                <c:pt idx="5365">
                  <c:v>289.28848212528749</c:v>
                </c:pt>
                <c:pt idx="5366">
                  <c:v>289.36012844209819</c:v>
                </c:pt>
                <c:pt idx="5367">
                  <c:v>289.43177914874173</c:v>
                </c:pt>
                <c:pt idx="5368">
                  <c:v>289.50343424466689</c:v>
                </c:pt>
                <c:pt idx="5369">
                  <c:v>289.57509372932611</c:v>
                </c:pt>
                <c:pt idx="5370">
                  <c:v>289.6467576021696</c:v>
                </c:pt>
                <c:pt idx="5371">
                  <c:v>289.71842586265109</c:v>
                </c:pt>
                <c:pt idx="5372">
                  <c:v>289.79009851021959</c:v>
                </c:pt>
                <c:pt idx="5373">
                  <c:v>289.86177554432948</c:v>
                </c:pt>
                <c:pt idx="5374">
                  <c:v>289.933456964431</c:v>
                </c:pt>
                <c:pt idx="5375">
                  <c:v>290.00514276997768</c:v>
                </c:pt>
                <c:pt idx="5376">
                  <c:v>290.0768329604212</c:v>
                </c:pt>
                <c:pt idx="5377">
                  <c:v>290.1485275352141</c:v>
                </c:pt>
                <c:pt idx="5378">
                  <c:v>290.22022649380972</c:v>
                </c:pt>
                <c:pt idx="5379">
                  <c:v>290.29192983566088</c:v>
                </c:pt>
                <c:pt idx="5380">
                  <c:v>290.36363756021979</c:v>
                </c:pt>
                <c:pt idx="5381">
                  <c:v>290.43534966693989</c:v>
                </c:pt>
                <c:pt idx="5382">
                  <c:v>290.5070661552756</c:v>
                </c:pt>
                <c:pt idx="5383">
                  <c:v>290.57878702467991</c:v>
                </c:pt>
                <c:pt idx="5384">
                  <c:v>290.650512274606</c:v>
                </c:pt>
                <c:pt idx="5385">
                  <c:v>290.72224190450902</c:v>
                </c:pt>
                <c:pt idx="5386">
                  <c:v>290.79397591384242</c:v>
                </c:pt>
                <c:pt idx="5387">
                  <c:v>290.86571430205998</c:v>
                </c:pt>
                <c:pt idx="5388">
                  <c:v>290.93745706861728</c:v>
                </c:pt>
                <c:pt idx="5389">
                  <c:v>291.00920421296809</c:v>
                </c:pt>
                <c:pt idx="5390">
                  <c:v>291.08095573456711</c:v>
                </c:pt>
                <c:pt idx="5391">
                  <c:v>291.1527116328694</c:v>
                </c:pt>
                <c:pt idx="5392">
                  <c:v>291.22447190733072</c:v>
                </c:pt>
                <c:pt idx="5393">
                  <c:v>291.29623655740579</c:v>
                </c:pt>
                <c:pt idx="5394">
                  <c:v>291.36800558255038</c:v>
                </c:pt>
                <c:pt idx="5395">
                  <c:v>291.43977898221982</c:v>
                </c:pt>
                <c:pt idx="5396">
                  <c:v>291.51155675586978</c:v>
                </c:pt>
                <c:pt idx="5397">
                  <c:v>291.58333890295643</c:v>
                </c:pt>
                <c:pt idx="5398">
                  <c:v>291.65512542293601</c:v>
                </c:pt>
                <c:pt idx="5399">
                  <c:v>291.72691631526521</c:v>
                </c:pt>
                <c:pt idx="5400">
                  <c:v>291.7987115793988</c:v>
                </c:pt>
                <c:pt idx="5401">
                  <c:v>291.8705112147951</c:v>
                </c:pt>
                <c:pt idx="5402">
                  <c:v>291.9423152209111</c:v>
                </c:pt>
                <c:pt idx="5403">
                  <c:v>292.01412359720217</c:v>
                </c:pt>
                <c:pt idx="5404">
                  <c:v>292.08593634312717</c:v>
                </c:pt>
                <c:pt idx="5405">
                  <c:v>292.15775345814188</c:v>
                </c:pt>
                <c:pt idx="5406">
                  <c:v>292.22957494170441</c:v>
                </c:pt>
                <c:pt idx="5407">
                  <c:v>292.3014007932731</c:v>
                </c:pt>
                <c:pt idx="5408">
                  <c:v>292.37323101230493</c:v>
                </c:pt>
                <c:pt idx="5409">
                  <c:v>292.445065598258</c:v>
                </c:pt>
                <c:pt idx="5410">
                  <c:v>292.51690455059043</c:v>
                </c:pt>
                <c:pt idx="5411">
                  <c:v>292.58874786876129</c:v>
                </c:pt>
                <c:pt idx="5412">
                  <c:v>292.66059555222779</c:v>
                </c:pt>
                <c:pt idx="5413">
                  <c:v>292.73244760044969</c:v>
                </c:pt>
                <c:pt idx="5414">
                  <c:v>292.80430401288521</c:v>
                </c:pt>
                <c:pt idx="5415">
                  <c:v>292.87616478899292</c:v>
                </c:pt>
                <c:pt idx="5416">
                  <c:v>292.94802992823293</c:v>
                </c:pt>
                <c:pt idx="5417">
                  <c:v>293.01989943006402</c:v>
                </c:pt>
                <c:pt idx="5418">
                  <c:v>293.09177329394572</c:v>
                </c:pt>
                <c:pt idx="5419">
                  <c:v>293.16365151933809</c:v>
                </c:pt>
                <c:pt idx="5420">
                  <c:v>293.23553410570003</c:v>
                </c:pt>
                <c:pt idx="5421">
                  <c:v>293.30742105249197</c:v>
                </c:pt>
                <c:pt idx="5422">
                  <c:v>293.37931235917478</c:v>
                </c:pt>
                <c:pt idx="5423">
                  <c:v>293.45120802520751</c:v>
                </c:pt>
                <c:pt idx="5424">
                  <c:v>293.52310805005197</c:v>
                </c:pt>
                <c:pt idx="5425">
                  <c:v>293.59501243316782</c:v>
                </c:pt>
                <c:pt idx="5426">
                  <c:v>293.6669211740163</c:v>
                </c:pt>
                <c:pt idx="5427">
                  <c:v>293.73883427205777</c:v>
                </c:pt>
                <c:pt idx="5428">
                  <c:v>293.81075172675412</c:v>
                </c:pt>
                <c:pt idx="5429">
                  <c:v>293.88267353756652</c:v>
                </c:pt>
                <c:pt idx="5430">
                  <c:v>293.954599703957</c:v>
                </c:pt>
                <c:pt idx="5431">
                  <c:v>294.0265302253855</c:v>
                </c:pt>
                <c:pt idx="5432">
                  <c:v>294.0984651013153</c:v>
                </c:pt>
                <c:pt idx="5433">
                  <c:v>294.17040433120741</c:v>
                </c:pt>
                <c:pt idx="5434">
                  <c:v>294.242347914525</c:v>
                </c:pt>
                <c:pt idx="5435">
                  <c:v>294.31429585072999</c:v>
                </c:pt>
                <c:pt idx="5436">
                  <c:v>294.38624813928402</c:v>
                </c:pt>
                <c:pt idx="5437">
                  <c:v>294.45820477965162</c:v>
                </c:pt>
                <c:pt idx="5438">
                  <c:v>294.53016577129353</c:v>
                </c:pt>
                <c:pt idx="5439">
                  <c:v>294.60213111367398</c:v>
                </c:pt>
                <c:pt idx="5440">
                  <c:v>294.67410080625478</c:v>
                </c:pt>
                <c:pt idx="5441">
                  <c:v>294.74607484850088</c:v>
                </c:pt>
                <c:pt idx="5442">
                  <c:v>294.81805323987481</c:v>
                </c:pt>
                <c:pt idx="5443">
                  <c:v>294.89003597984112</c:v>
                </c:pt>
                <c:pt idx="5444">
                  <c:v>294.9620230678625</c:v>
                </c:pt>
                <c:pt idx="5445">
                  <c:v>295.03401450340277</c:v>
                </c:pt>
                <c:pt idx="5446">
                  <c:v>295.1060102859268</c:v>
                </c:pt>
                <c:pt idx="5447">
                  <c:v>295.17801041489912</c:v>
                </c:pt>
                <c:pt idx="5448">
                  <c:v>295.25001488978279</c:v>
                </c:pt>
                <c:pt idx="5449">
                  <c:v>295.32202371004422</c:v>
                </c:pt>
                <c:pt idx="5450">
                  <c:v>295.3940368751467</c:v>
                </c:pt>
                <c:pt idx="5451">
                  <c:v>295.46605438455617</c:v>
                </c:pt>
                <c:pt idx="5452">
                  <c:v>295.53807623773702</c:v>
                </c:pt>
                <c:pt idx="5453">
                  <c:v>295.61010243415461</c:v>
                </c:pt>
                <c:pt idx="5454">
                  <c:v>295.68213297327469</c:v>
                </c:pt>
                <c:pt idx="5455">
                  <c:v>295.75416785456332</c:v>
                </c:pt>
                <c:pt idx="5456">
                  <c:v>295.82620707748538</c:v>
                </c:pt>
                <c:pt idx="5457">
                  <c:v>295.89825064150671</c:v>
                </c:pt>
                <c:pt idx="5458">
                  <c:v>295.97029854609411</c:v>
                </c:pt>
                <c:pt idx="5459">
                  <c:v>296.04235079071412</c:v>
                </c:pt>
                <c:pt idx="5460">
                  <c:v>296.1144073748323</c:v>
                </c:pt>
                <c:pt idx="5461">
                  <c:v>296.18646829791447</c:v>
                </c:pt>
                <c:pt idx="5462">
                  <c:v>296.25853355942888</c:v>
                </c:pt>
                <c:pt idx="5463">
                  <c:v>296.33060315884188</c:v>
                </c:pt>
                <c:pt idx="5464">
                  <c:v>296.40267709562119</c:v>
                </c:pt>
                <c:pt idx="5465">
                  <c:v>296.47475536923281</c:v>
                </c:pt>
                <c:pt idx="5466">
                  <c:v>296.54683797914481</c:v>
                </c:pt>
                <c:pt idx="5467">
                  <c:v>296.61892492482463</c:v>
                </c:pt>
                <c:pt idx="5468">
                  <c:v>296.69101620574031</c:v>
                </c:pt>
                <c:pt idx="5469">
                  <c:v>296.76311182135902</c:v>
                </c:pt>
                <c:pt idx="5470">
                  <c:v>296.83521177114909</c:v>
                </c:pt>
                <c:pt idx="5471">
                  <c:v>296.90731605457961</c:v>
                </c:pt>
                <c:pt idx="5472">
                  <c:v>296.97942467111778</c:v>
                </c:pt>
                <c:pt idx="5473">
                  <c:v>297.05153762023281</c:v>
                </c:pt>
                <c:pt idx="5474">
                  <c:v>297.12365490139251</c:v>
                </c:pt>
                <c:pt idx="5475">
                  <c:v>297.19577651406769</c:v>
                </c:pt>
                <c:pt idx="5476">
                  <c:v>297.26790245772429</c:v>
                </c:pt>
                <c:pt idx="5477">
                  <c:v>297.34003273183441</c:v>
                </c:pt>
                <c:pt idx="5478">
                  <c:v>297.41216733586612</c:v>
                </c:pt>
                <c:pt idx="5479">
                  <c:v>297.48430626928882</c:v>
                </c:pt>
                <c:pt idx="5480">
                  <c:v>297.55644953157241</c:v>
                </c:pt>
                <c:pt idx="5481">
                  <c:v>297.62859712218699</c:v>
                </c:pt>
                <c:pt idx="5482">
                  <c:v>297.70074904060192</c:v>
                </c:pt>
                <c:pt idx="5483">
                  <c:v>297.7729052862872</c:v>
                </c:pt>
                <c:pt idx="5484">
                  <c:v>297.84506585871429</c:v>
                </c:pt>
                <c:pt idx="5485">
                  <c:v>297.91723075735268</c:v>
                </c:pt>
                <c:pt idx="5486">
                  <c:v>297.98939998167322</c:v>
                </c:pt>
                <c:pt idx="5487">
                  <c:v>298.06157353114742</c:v>
                </c:pt>
                <c:pt idx="5488">
                  <c:v>298.13375140524488</c:v>
                </c:pt>
                <c:pt idx="5489">
                  <c:v>298.20593360343781</c:v>
                </c:pt>
                <c:pt idx="5490">
                  <c:v>298.27812012519689</c:v>
                </c:pt>
                <c:pt idx="5491">
                  <c:v>298.35031096999398</c:v>
                </c:pt>
                <c:pt idx="5492">
                  <c:v>298.42250613730101</c:v>
                </c:pt>
                <c:pt idx="5493">
                  <c:v>298.49470562658871</c:v>
                </c:pt>
                <c:pt idx="5494">
                  <c:v>298.56690943732963</c:v>
                </c:pt>
                <c:pt idx="5495">
                  <c:v>298.63911756899552</c:v>
                </c:pt>
                <c:pt idx="5496">
                  <c:v>298.71133002105819</c:v>
                </c:pt>
                <c:pt idx="5497">
                  <c:v>298.78354679299139</c:v>
                </c:pt>
                <c:pt idx="5498">
                  <c:v>298.8557678842671</c:v>
                </c:pt>
                <c:pt idx="5499">
                  <c:v>298.92799329435809</c:v>
                </c:pt>
                <c:pt idx="5500">
                  <c:v>299.0002230227372</c:v>
                </c:pt>
                <c:pt idx="5501">
                  <c:v>299.07245706887619</c:v>
                </c:pt>
                <c:pt idx="5502">
                  <c:v>299.14469543225101</c:v>
                </c:pt>
                <c:pt idx="5503">
                  <c:v>299.21693811233291</c:v>
                </c:pt>
                <c:pt idx="5504">
                  <c:v>299.28918510859512</c:v>
                </c:pt>
                <c:pt idx="5505">
                  <c:v>299.36143642051252</c:v>
                </c:pt>
                <c:pt idx="5506">
                  <c:v>299.43369204755902</c:v>
                </c:pt>
                <c:pt idx="5507">
                  <c:v>299.50595198920769</c:v>
                </c:pt>
                <c:pt idx="5508">
                  <c:v>299.5782162449342</c:v>
                </c:pt>
                <c:pt idx="5509">
                  <c:v>299.65048481421081</c:v>
                </c:pt>
                <c:pt idx="5510">
                  <c:v>299.72275769651321</c:v>
                </c:pt>
                <c:pt idx="5511">
                  <c:v>299.79503489131622</c:v>
                </c:pt>
                <c:pt idx="5512">
                  <c:v>299.86731639809409</c:v>
                </c:pt>
                <c:pt idx="5513">
                  <c:v>299.93960221632187</c:v>
                </c:pt>
                <c:pt idx="5514">
                  <c:v>300.01189234547462</c:v>
                </c:pt>
                <c:pt idx="5515">
                  <c:v>300.08418678502898</c:v>
                </c:pt>
                <c:pt idx="5516">
                  <c:v>300.156485534458</c:v>
                </c:pt>
                <c:pt idx="5517">
                  <c:v>300.22878859323953</c:v>
                </c:pt>
                <c:pt idx="5518">
                  <c:v>300.30109596084719</c:v>
                </c:pt>
                <c:pt idx="5519">
                  <c:v>300.37340763675849</c:v>
                </c:pt>
                <c:pt idx="5520">
                  <c:v>300.44572362044858</c:v>
                </c:pt>
                <c:pt idx="5521">
                  <c:v>300.51804391139513</c:v>
                </c:pt>
                <c:pt idx="5522">
                  <c:v>300.59036850907262</c:v>
                </c:pt>
                <c:pt idx="5523">
                  <c:v>300.66269741295878</c:v>
                </c:pt>
                <c:pt idx="5524">
                  <c:v>300.73503062252939</c:v>
                </c:pt>
                <c:pt idx="5525">
                  <c:v>300.8073681372627</c:v>
                </c:pt>
                <c:pt idx="5526">
                  <c:v>300.8797099566346</c:v>
                </c:pt>
                <c:pt idx="5527">
                  <c:v>300.95205608012361</c:v>
                </c:pt>
                <c:pt idx="5528">
                  <c:v>301.02440650720519</c:v>
                </c:pt>
                <c:pt idx="5529">
                  <c:v>301.09676123735773</c:v>
                </c:pt>
                <c:pt idx="5530">
                  <c:v>301.16912027005912</c:v>
                </c:pt>
                <c:pt idx="5531">
                  <c:v>301.24148360478699</c:v>
                </c:pt>
                <c:pt idx="5532">
                  <c:v>301.31385124101928</c:v>
                </c:pt>
                <c:pt idx="5533">
                  <c:v>301.3862231782341</c:v>
                </c:pt>
                <c:pt idx="5534">
                  <c:v>301.45859941590987</c:v>
                </c:pt>
                <c:pt idx="5535">
                  <c:v>301.5309799535242</c:v>
                </c:pt>
                <c:pt idx="5536">
                  <c:v>301.60336479055741</c:v>
                </c:pt>
                <c:pt idx="5537">
                  <c:v>301.67575392648649</c:v>
                </c:pt>
                <c:pt idx="5538">
                  <c:v>301.74814736079202</c:v>
                </c:pt>
                <c:pt idx="5539">
                  <c:v>301.82054509295102</c:v>
                </c:pt>
                <c:pt idx="5540">
                  <c:v>301.8929471224447</c:v>
                </c:pt>
                <c:pt idx="5541">
                  <c:v>301.9653534487523</c:v>
                </c:pt>
                <c:pt idx="5542">
                  <c:v>302.03776407135081</c:v>
                </c:pt>
                <c:pt idx="5543">
                  <c:v>302.11017898972341</c:v>
                </c:pt>
                <c:pt idx="5544">
                  <c:v>302.18259820334771</c:v>
                </c:pt>
                <c:pt idx="5545">
                  <c:v>302.25502171170399</c:v>
                </c:pt>
                <c:pt idx="5546">
                  <c:v>302.32744951427401</c:v>
                </c:pt>
                <c:pt idx="5547">
                  <c:v>302.39988161053628</c:v>
                </c:pt>
                <c:pt idx="5548">
                  <c:v>302.47231799997121</c:v>
                </c:pt>
                <c:pt idx="5549">
                  <c:v>302.5447586820614</c:v>
                </c:pt>
                <c:pt idx="5550">
                  <c:v>302.6172036562852</c:v>
                </c:pt>
                <c:pt idx="5551">
                  <c:v>302.68965292212499</c:v>
                </c:pt>
                <c:pt idx="5552">
                  <c:v>302.76210647906157</c:v>
                </c:pt>
                <c:pt idx="5553">
                  <c:v>302.83456432657709</c:v>
                </c:pt>
                <c:pt idx="5554">
                  <c:v>302.90702646415201</c:v>
                </c:pt>
                <c:pt idx="5555">
                  <c:v>302.97949289126728</c:v>
                </c:pt>
                <c:pt idx="5556">
                  <c:v>303.05196360740541</c:v>
                </c:pt>
                <c:pt idx="5557">
                  <c:v>303.124438612049</c:v>
                </c:pt>
                <c:pt idx="5558">
                  <c:v>303.19691790467908</c:v>
                </c:pt>
                <c:pt idx="5559">
                  <c:v>303.26940148477752</c:v>
                </c:pt>
                <c:pt idx="5560">
                  <c:v>303.34188935182868</c:v>
                </c:pt>
                <c:pt idx="5561">
                  <c:v>303.41438150531269</c:v>
                </c:pt>
                <c:pt idx="5562">
                  <c:v>303.48687794471311</c:v>
                </c:pt>
                <c:pt idx="5563">
                  <c:v>303.55937866951331</c:v>
                </c:pt>
                <c:pt idx="5564">
                  <c:v>303.63188367919622</c:v>
                </c:pt>
                <c:pt idx="5565">
                  <c:v>303.7043929732435</c:v>
                </c:pt>
                <c:pt idx="5566">
                  <c:v>303.77690655114009</c:v>
                </c:pt>
                <c:pt idx="5567">
                  <c:v>303.84942441236899</c:v>
                </c:pt>
                <c:pt idx="5568">
                  <c:v>303.92194655641367</c:v>
                </c:pt>
                <c:pt idx="5569">
                  <c:v>303.99447298275783</c:v>
                </c:pt>
                <c:pt idx="5570">
                  <c:v>304.06700369088571</c:v>
                </c:pt>
                <c:pt idx="5571">
                  <c:v>304.13953868028091</c:v>
                </c:pt>
                <c:pt idx="5572">
                  <c:v>304.21207795042727</c:v>
                </c:pt>
                <c:pt idx="5573">
                  <c:v>304.28462150081077</c:v>
                </c:pt>
                <c:pt idx="5574">
                  <c:v>304.35716933091402</c:v>
                </c:pt>
                <c:pt idx="5575">
                  <c:v>304.4297214402236</c:v>
                </c:pt>
                <c:pt idx="5576">
                  <c:v>304.50227782822242</c:v>
                </c:pt>
                <c:pt idx="5577">
                  <c:v>304.57483849439723</c:v>
                </c:pt>
                <c:pt idx="5578">
                  <c:v>304.647403438232</c:v>
                </c:pt>
                <c:pt idx="5579">
                  <c:v>304.71997265921198</c:v>
                </c:pt>
                <c:pt idx="5580">
                  <c:v>304.79254615682368</c:v>
                </c:pt>
                <c:pt idx="5581">
                  <c:v>304.86512393055182</c:v>
                </c:pt>
                <c:pt idx="5582">
                  <c:v>304.93770597988168</c:v>
                </c:pt>
                <c:pt idx="5583">
                  <c:v>305.01029230430072</c:v>
                </c:pt>
                <c:pt idx="5584">
                  <c:v>305.08288290329449</c:v>
                </c:pt>
                <c:pt idx="5585">
                  <c:v>305.15547777634771</c:v>
                </c:pt>
                <c:pt idx="5586">
                  <c:v>305.22807692294901</c:v>
                </c:pt>
                <c:pt idx="5587">
                  <c:v>305.30068034258352</c:v>
                </c:pt>
                <c:pt idx="5588">
                  <c:v>305.37328803473798</c:v>
                </c:pt>
                <c:pt idx="5589">
                  <c:v>305.44589999889979</c:v>
                </c:pt>
                <c:pt idx="5590">
                  <c:v>305.51851623455639</c:v>
                </c:pt>
                <c:pt idx="5591">
                  <c:v>305.59113674119283</c:v>
                </c:pt>
                <c:pt idx="5592">
                  <c:v>305.66376151829922</c:v>
                </c:pt>
                <c:pt idx="5593">
                  <c:v>305.73639056536069</c:v>
                </c:pt>
                <c:pt idx="5594">
                  <c:v>305.8090238818657</c:v>
                </c:pt>
                <c:pt idx="5595">
                  <c:v>305.88166146730231</c:v>
                </c:pt>
                <c:pt idx="5596">
                  <c:v>305.95430332115762</c:v>
                </c:pt>
                <c:pt idx="5597">
                  <c:v>306.02694944292102</c:v>
                </c:pt>
                <c:pt idx="5598">
                  <c:v>306.09959983207978</c:v>
                </c:pt>
                <c:pt idx="5599">
                  <c:v>306.17225448812269</c:v>
                </c:pt>
                <c:pt idx="5600">
                  <c:v>306.24491341053698</c:v>
                </c:pt>
                <c:pt idx="5601">
                  <c:v>306.3175765988135</c:v>
                </c:pt>
                <c:pt idx="5602">
                  <c:v>306.39024405243993</c:v>
                </c:pt>
                <c:pt idx="5603">
                  <c:v>306.4629157709042</c:v>
                </c:pt>
                <c:pt idx="5604">
                  <c:v>306.53559175369747</c:v>
                </c:pt>
                <c:pt idx="5605">
                  <c:v>306.60827200030741</c:v>
                </c:pt>
                <c:pt idx="5606">
                  <c:v>306.68095651022509</c:v>
                </c:pt>
                <c:pt idx="5607">
                  <c:v>306.75364528293841</c:v>
                </c:pt>
                <c:pt idx="5608">
                  <c:v>306.82633831793788</c:v>
                </c:pt>
                <c:pt idx="5609">
                  <c:v>306.89903561471368</c:v>
                </c:pt>
                <c:pt idx="5610">
                  <c:v>306.97173717275513</c:v>
                </c:pt>
                <c:pt idx="5611">
                  <c:v>307.0444429915525</c:v>
                </c:pt>
                <c:pt idx="5612">
                  <c:v>307.11715307059728</c:v>
                </c:pt>
                <c:pt idx="5613">
                  <c:v>307.18986740937822</c:v>
                </c:pt>
                <c:pt idx="5614">
                  <c:v>307.26258600738709</c:v>
                </c:pt>
                <c:pt idx="5615">
                  <c:v>307.33530886411472</c:v>
                </c:pt>
                <c:pt idx="5616">
                  <c:v>307.40803597905261</c:v>
                </c:pt>
                <c:pt idx="5617">
                  <c:v>307.48076735169019</c:v>
                </c:pt>
                <c:pt idx="5618">
                  <c:v>307.55350298152018</c:v>
                </c:pt>
                <c:pt idx="5619">
                  <c:v>307.62624286803322</c:v>
                </c:pt>
                <c:pt idx="5620">
                  <c:v>307.69898701072088</c:v>
                </c:pt>
                <c:pt idx="5621">
                  <c:v>307.77173540907489</c:v>
                </c:pt>
                <c:pt idx="5622">
                  <c:v>307.84448806258791</c:v>
                </c:pt>
                <c:pt idx="5623">
                  <c:v>307.91724497075131</c:v>
                </c:pt>
                <c:pt idx="5624">
                  <c:v>307.9900061330568</c:v>
                </c:pt>
                <c:pt idx="5625">
                  <c:v>308.06277154899749</c:v>
                </c:pt>
                <c:pt idx="5626">
                  <c:v>308.13554121806601</c:v>
                </c:pt>
                <c:pt idx="5627">
                  <c:v>308.20831513975389</c:v>
                </c:pt>
                <c:pt idx="5628">
                  <c:v>308.28109331355449</c:v>
                </c:pt>
                <c:pt idx="5629">
                  <c:v>308.35387573896151</c:v>
                </c:pt>
                <c:pt idx="5630">
                  <c:v>308.42666241546681</c:v>
                </c:pt>
                <c:pt idx="5631">
                  <c:v>308.4994533425637</c:v>
                </c:pt>
                <c:pt idx="5632">
                  <c:v>308.57224851974672</c:v>
                </c:pt>
                <c:pt idx="5633">
                  <c:v>308.64504794650782</c:v>
                </c:pt>
                <c:pt idx="5634">
                  <c:v>308.71785162234221</c:v>
                </c:pt>
                <c:pt idx="5635">
                  <c:v>308.7906595467424</c:v>
                </c:pt>
                <c:pt idx="5636">
                  <c:v>308.86347171920318</c:v>
                </c:pt>
                <c:pt idx="5637">
                  <c:v>308.93628813921902</c:v>
                </c:pt>
                <c:pt idx="5638">
                  <c:v>309.00910880628209</c:v>
                </c:pt>
                <c:pt idx="5639">
                  <c:v>309.08193371988938</c:v>
                </c:pt>
                <c:pt idx="5640">
                  <c:v>309.15476287953442</c:v>
                </c:pt>
                <c:pt idx="5641">
                  <c:v>309.22759628471181</c:v>
                </c:pt>
                <c:pt idx="5642">
                  <c:v>309.30043393491661</c:v>
                </c:pt>
                <c:pt idx="5643">
                  <c:v>309.37327582964349</c:v>
                </c:pt>
                <c:pt idx="5644">
                  <c:v>309.44612196838727</c:v>
                </c:pt>
                <c:pt idx="5645">
                  <c:v>309.51897235064502</c:v>
                </c:pt>
                <c:pt idx="5646">
                  <c:v>309.59182697591012</c:v>
                </c:pt>
                <c:pt idx="5647">
                  <c:v>309.66468584367971</c:v>
                </c:pt>
                <c:pt idx="5648">
                  <c:v>309.73754895344871</c:v>
                </c:pt>
                <c:pt idx="5649">
                  <c:v>309.8104163047135</c:v>
                </c:pt>
                <c:pt idx="5650">
                  <c:v>309.8832878969701</c:v>
                </c:pt>
                <c:pt idx="5651">
                  <c:v>309.95616372971438</c:v>
                </c:pt>
                <c:pt idx="5652">
                  <c:v>310.02904380244252</c:v>
                </c:pt>
                <c:pt idx="5653">
                  <c:v>310.10192811465203</c:v>
                </c:pt>
                <c:pt idx="5654">
                  <c:v>310.17481666583882</c:v>
                </c:pt>
                <c:pt idx="5655">
                  <c:v>310.24770945549977</c:v>
                </c:pt>
                <c:pt idx="5656">
                  <c:v>310.32060648313148</c:v>
                </c:pt>
                <c:pt idx="5657">
                  <c:v>310.39350774823191</c:v>
                </c:pt>
                <c:pt idx="5658">
                  <c:v>310.46641325029748</c:v>
                </c:pt>
                <c:pt idx="5659">
                  <c:v>310.53932298882631</c:v>
                </c:pt>
                <c:pt idx="5660">
                  <c:v>310.61223696331672</c:v>
                </c:pt>
                <c:pt idx="5661">
                  <c:v>310.68515517326432</c:v>
                </c:pt>
                <c:pt idx="5662">
                  <c:v>310.75807761816759</c:v>
                </c:pt>
                <c:pt idx="5663">
                  <c:v>310.83100429752528</c:v>
                </c:pt>
                <c:pt idx="5664">
                  <c:v>310.90393521083519</c:v>
                </c:pt>
                <c:pt idx="5665">
                  <c:v>310.9768703575956</c:v>
                </c:pt>
                <c:pt idx="5666">
                  <c:v>311.049809737305</c:v>
                </c:pt>
                <c:pt idx="5667">
                  <c:v>311.12275334946241</c:v>
                </c:pt>
                <c:pt idx="5668">
                  <c:v>311.19570119356598</c:v>
                </c:pt>
                <c:pt idx="5669">
                  <c:v>311.268653269114</c:v>
                </c:pt>
                <c:pt idx="5670">
                  <c:v>311.34160957560681</c:v>
                </c:pt>
                <c:pt idx="5671">
                  <c:v>311.41457011254278</c:v>
                </c:pt>
                <c:pt idx="5672">
                  <c:v>311.4875348794215</c:v>
                </c:pt>
                <c:pt idx="5673">
                  <c:v>311.56050387574248</c:v>
                </c:pt>
                <c:pt idx="5674">
                  <c:v>311.6334771010043</c:v>
                </c:pt>
                <c:pt idx="5675">
                  <c:v>311.70645455470918</c:v>
                </c:pt>
                <c:pt idx="5676">
                  <c:v>311.77943623635429</c:v>
                </c:pt>
                <c:pt idx="5677">
                  <c:v>311.85242214544201</c:v>
                </c:pt>
                <c:pt idx="5678">
                  <c:v>311.92541228147093</c:v>
                </c:pt>
                <c:pt idx="5679">
                  <c:v>311.99840664394208</c:v>
                </c:pt>
                <c:pt idx="5680">
                  <c:v>312.07140523235569</c:v>
                </c:pt>
                <c:pt idx="5681">
                  <c:v>312.14440804621341</c:v>
                </c:pt>
                <c:pt idx="5682">
                  <c:v>312.21741508501418</c:v>
                </c:pt>
                <c:pt idx="5683">
                  <c:v>312.29042634826061</c:v>
                </c:pt>
                <c:pt idx="5684">
                  <c:v>312.3634418354531</c:v>
                </c:pt>
                <c:pt idx="5685">
                  <c:v>312.43646154609308</c:v>
                </c:pt>
                <c:pt idx="5686">
                  <c:v>312.5094854796813</c:v>
                </c:pt>
                <c:pt idx="5687">
                  <c:v>312.5825136357202</c:v>
                </c:pt>
                <c:pt idx="5688">
                  <c:v>312.65554601371122</c:v>
                </c:pt>
                <c:pt idx="5689">
                  <c:v>312.7285826131552</c:v>
                </c:pt>
                <c:pt idx="5690">
                  <c:v>312.80162343355619</c:v>
                </c:pt>
                <c:pt idx="5691">
                  <c:v>312.87466847441442</c:v>
                </c:pt>
                <c:pt idx="5692">
                  <c:v>312.94771773523269</c:v>
                </c:pt>
                <c:pt idx="5693">
                  <c:v>313.02077121551412</c:v>
                </c:pt>
                <c:pt idx="5694">
                  <c:v>313.09382891476019</c:v>
                </c:pt>
                <c:pt idx="5695">
                  <c:v>313.16689083247428</c:v>
                </c:pt>
                <c:pt idx="5696">
                  <c:v>313.23995696815842</c:v>
                </c:pt>
                <c:pt idx="5697">
                  <c:v>313.31302732131752</c:v>
                </c:pt>
                <c:pt idx="5698">
                  <c:v>313.3861018914526</c:v>
                </c:pt>
                <c:pt idx="5699">
                  <c:v>313.45918067806832</c:v>
                </c:pt>
                <c:pt idx="5700">
                  <c:v>313.53226368066697</c:v>
                </c:pt>
                <c:pt idx="5701">
                  <c:v>313.60535089875282</c:v>
                </c:pt>
                <c:pt idx="5702">
                  <c:v>313.67844233183001</c:v>
                </c:pt>
                <c:pt idx="5703">
                  <c:v>313.75153797940129</c:v>
                </c:pt>
                <c:pt idx="5704">
                  <c:v>313.82463784097149</c:v>
                </c:pt>
                <c:pt idx="5705">
                  <c:v>313.89774191604539</c:v>
                </c:pt>
                <c:pt idx="5706">
                  <c:v>313.97085020412601</c:v>
                </c:pt>
                <c:pt idx="5707">
                  <c:v>314.04396270471761</c:v>
                </c:pt>
                <c:pt idx="5708">
                  <c:v>314.11707941732612</c:v>
                </c:pt>
                <c:pt idx="5709">
                  <c:v>314.19020034145592</c:v>
                </c:pt>
                <c:pt idx="5710">
                  <c:v>314.26332547661087</c:v>
                </c:pt>
                <c:pt idx="5711">
                  <c:v>314.33645482229667</c:v>
                </c:pt>
                <c:pt idx="5712">
                  <c:v>314.40958837801873</c:v>
                </c:pt>
                <c:pt idx="5713">
                  <c:v>314.48272614328238</c:v>
                </c:pt>
                <c:pt idx="5714">
                  <c:v>314.55586811759292</c:v>
                </c:pt>
                <c:pt idx="5715">
                  <c:v>314.62901430045588</c:v>
                </c:pt>
                <c:pt idx="5716">
                  <c:v>314.70216469137711</c:v>
                </c:pt>
                <c:pt idx="5717">
                  <c:v>314.77531928986241</c:v>
                </c:pt>
                <c:pt idx="5718">
                  <c:v>314.84847809541827</c:v>
                </c:pt>
                <c:pt idx="5719">
                  <c:v>314.92164110754982</c:v>
                </c:pt>
                <c:pt idx="5720">
                  <c:v>314.99480832576432</c:v>
                </c:pt>
                <c:pt idx="5721">
                  <c:v>315.06797974956822</c:v>
                </c:pt>
                <c:pt idx="5722">
                  <c:v>315.14115537846749</c:v>
                </c:pt>
                <c:pt idx="5723">
                  <c:v>315.21433521196923</c:v>
                </c:pt>
                <c:pt idx="5724">
                  <c:v>315.28751924958101</c:v>
                </c:pt>
                <c:pt idx="5725">
                  <c:v>315.36070749080932</c:v>
                </c:pt>
                <c:pt idx="5726">
                  <c:v>315.43389993516092</c:v>
                </c:pt>
                <c:pt idx="5727">
                  <c:v>315.50709658214402</c:v>
                </c:pt>
                <c:pt idx="5728">
                  <c:v>315.58029743126531</c:v>
                </c:pt>
                <c:pt idx="5729">
                  <c:v>315.65350248203282</c:v>
                </c:pt>
                <c:pt idx="5730">
                  <c:v>315.7267117339544</c:v>
                </c:pt>
                <c:pt idx="5731">
                  <c:v>315.79992518653751</c:v>
                </c:pt>
                <c:pt idx="5732">
                  <c:v>315.87314283929032</c:v>
                </c:pt>
                <c:pt idx="5733">
                  <c:v>315.94636469172178</c:v>
                </c:pt>
                <c:pt idx="5734">
                  <c:v>316.01959074333911</c:v>
                </c:pt>
                <c:pt idx="5735">
                  <c:v>316.0928209936522</c:v>
                </c:pt>
                <c:pt idx="5736">
                  <c:v>316.16605544216861</c:v>
                </c:pt>
                <c:pt idx="5737">
                  <c:v>316.23929408839751</c:v>
                </c:pt>
                <c:pt idx="5738">
                  <c:v>316.31253693184721</c:v>
                </c:pt>
                <c:pt idx="5739">
                  <c:v>316.38578397202758</c:v>
                </c:pt>
                <c:pt idx="5740">
                  <c:v>316.45903520844701</c:v>
                </c:pt>
                <c:pt idx="5741">
                  <c:v>316.53229064061532</c:v>
                </c:pt>
                <c:pt idx="5742">
                  <c:v>316.60555026804269</c:v>
                </c:pt>
                <c:pt idx="5743">
                  <c:v>316.67881409023732</c:v>
                </c:pt>
                <c:pt idx="5744">
                  <c:v>316.75208210671002</c:v>
                </c:pt>
                <c:pt idx="5745">
                  <c:v>316.8253543169705</c:v>
                </c:pt>
                <c:pt idx="5746">
                  <c:v>316.89863072052827</c:v>
                </c:pt>
                <c:pt idx="5747">
                  <c:v>316.9719113168947</c:v>
                </c:pt>
                <c:pt idx="5748">
                  <c:v>317.04519610557992</c:v>
                </c:pt>
                <c:pt idx="5749">
                  <c:v>317.11848508609262</c:v>
                </c:pt>
                <c:pt idx="5750">
                  <c:v>317.19177825794452</c:v>
                </c:pt>
                <c:pt idx="5751">
                  <c:v>317.26507562064802</c:v>
                </c:pt>
                <c:pt idx="5752">
                  <c:v>317.33837717371182</c:v>
                </c:pt>
                <c:pt idx="5753">
                  <c:v>317.41168291664741</c:v>
                </c:pt>
                <c:pt idx="5754">
                  <c:v>317.48499284896678</c:v>
                </c:pt>
                <c:pt idx="5755">
                  <c:v>317.55830697018121</c:v>
                </c:pt>
                <c:pt idx="5756">
                  <c:v>317.63162527980171</c:v>
                </c:pt>
                <c:pt idx="5757">
                  <c:v>317.70494777733938</c:v>
                </c:pt>
                <c:pt idx="5758">
                  <c:v>317.77827446230691</c:v>
                </c:pt>
                <c:pt idx="5759">
                  <c:v>317.851605334216</c:v>
                </c:pt>
                <c:pt idx="5760">
                  <c:v>317.92494039257861</c:v>
                </c:pt>
                <c:pt idx="5761">
                  <c:v>317.99827963690689</c:v>
                </c:pt>
                <c:pt idx="5762">
                  <c:v>318.07162306671358</c:v>
                </c:pt>
                <c:pt idx="5763">
                  <c:v>318.14497068151002</c:v>
                </c:pt>
                <c:pt idx="5764">
                  <c:v>318.21832248081012</c:v>
                </c:pt>
                <c:pt idx="5765">
                  <c:v>318.29167846412611</c:v>
                </c:pt>
                <c:pt idx="5766">
                  <c:v>318.36503863097101</c:v>
                </c:pt>
                <c:pt idx="5767">
                  <c:v>318.43840298085701</c:v>
                </c:pt>
                <c:pt idx="5768">
                  <c:v>318.51177151329802</c:v>
                </c:pt>
                <c:pt idx="5769">
                  <c:v>318.5851442278082</c:v>
                </c:pt>
                <c:pt idx="5770">
                  <c:v>318.65852112389979</c:v>
                </c:pt>
                <c:pt idx="5771">
                  <c:v>318.73190220108683</c:v>
                </c:pt>
                <c:pt idx="5772">
                  <c:v>318.80528745888262</c:v>
                </c:pt>
                <c:pt idx="5773">
                  <c:v>318.87867689680212</c:v>
                </c:pt>
                <c:pt idx="5774">
                  <c:v>318.95207051435762</c:v>
                </c:pt>
                <c:pt idx="5775">
                  <c:v>319.02546831106548</c:v>
                </c:pt>
                <c:pt idx="5776">
                  <c:v>319.09887028643811</c:v>
                </c:pt>
                <c:pt idx="5777">
                  <c:v>319.17227643999081</c:v>
                </c:pt>
                <c:pt idx="5778">
                  <c:v>319.24568677123852</c:v>
                </c:pt>
                <c:pt idx="5779">
                  <c:v>319.31910127969479</c:v>
                </c:pt>
                <c:pt idx="5780">
                  <c:v>319.39251996487587</c:v>
                </c:pt>
                <c:pt idx="5781">
                  <c:v>319.46594282629519</c:v>
                </c:pt>
                <c:pt idx="5782">
                  <c:v>319.53936986346969</c:v>
                </c:pt>
                <c:pt idx="5783">
                  <c:v>319.61280107591318</c:v>
                </c:pt>
                <c:pt idx="5784">
                  <c:v>319.68623646314171</c:v>
                </c:pt>
                <c:pt idx="5785">
                  <c:v>319.75967602467051</c:v>
                </c:pt>
                <c:pt idx="5786">
                  <c:v>319.83311976001602</c:v>
                </c:pt>
                <c:pt idx="5787">
                  <c:v>319.90656766869381</c:v>
                </c:pt>
                <c:pt idx="5788">
                  <c:v>319.98001975022049</c:v>
                </c:pt>
                <c:pt idx="5789">
                  <c:v>320.05347600411028</c:v>
                </c:pt>
                <c:pt idx="5790">
                  <c:v>320.12693642988057</c:v>
                </c:pt>
                <c:pt idx="5791">
                  <c:v>320.20040102704809</c:v>
                </c:pt>
                <c:pt idx="5792">
                  <c:v>320.27386979512931</c:v>
                </c:pt>
                <c:pt idx="5793">
                  <c:v>320.34734273363978</c:v>
                </c:pt>
                <c:pt idx="5794">
                  <c:v>320.4208198420983</c:v>
                </c:pt>
                <c:pt idx="5795">
                  <c:v>320.49430112002022</c:v>
                </c:pt>
                <c:pt idx="5796">
                  <c:v>320.56778656692359</c:v>
                </c:pt>
                <c:pt idx="5797">
                  <c:v>320.6412761823247</c:v>
                </c:pt>
                <c:pt idx="5798">
                  <c:v>320.71476996574222</c:v>
                </c:pt>
                <c:pt idx="5799">
                  <c:v>320.78826791669258</c:v>
                </c:pt>
                <c:pt idx="5800">
                  <c:v>320.86177003469311</c:v>
                </c:pt>
                <c:pt idx="5801">
                  <c:v>320.93527631926321</c:v>
                </c:pt>
                <c:pt idx="5802">
                  <c:v>321.00878676991931</c:v>
                </c:pt>
                <c:pt idx="5803">
                  <c:v>321.08230138617978</c:v>
                </c:pt>
                <c:pt idx="5804">
                  <c:v>321.155820167564</c:v>
                </c:pt>
                <c:pt idx="5805">
                  <c:v>321.2293431135891</c:v>
                </c:pt>
                <c:pt idx="5806">
                  <c:v>321.30287022377382</c:v>
                </c:pt>
                <c:pt idx="5807">
                  <c:v>321.37640149763729</c:v>
                </c:pt>
                <c:pt idx="5808">
                  <c:v>321.44993693469701</c:v>
                </c:pt>
                <c:pt idx="5809">
                  <c:v>321.52347653447453</c:v>
                </c:pt>
                <c:pt idx="5810">
                  <c:v>321.59702029648531</c:v>
                </c:pt>
                <c:pt idx="5811">
                  <c:v>321.6705682202508</c:v>
                </c:pt>
                <c:pt idx="5812">
                  <c:v>321.74412030529049</c:v>
                </c:pt>
                <c:pt idx="5813">
                  <c:v>321.81767655112299</c:v>
                </c:pt>
                <c:pt idx="5814">
                  <c:v>321.89123695726818</c:v>
                </c:pt>
                <c:pt idx="5815">
                  <c:v>321.96480152324551</c:v>
                </c:pt>
                <c:pt idx="5816">
                  <c:v>322.03837024857529</c:v>
                </c:pt>
                <c:pt idx="5817">
                  <c:v>322.1119431327773</c:v>
                </c:pt>
                <c:pt idx="5818">
                  <c:v>322.18552017537212</c:v>
                </c:pt>
                <c:pt idx="5819">
                  <c:v>322.2591013758792</c:v>
                </c:pt>
                <c:pt idx="5820">
                  <c:v>322.3326867338202</c:v>
                </c:pt>
                <c:pt idx="5821">
                  <c:v>322.40627624871422</c:v>
                </c:pt>
                <c:pt idx="5822">
                  <c:v>322.47986992008271</c:v>
                </c:pt>
                <c:pt idx="5823">
                  <c:v>322.55346774744629</c:v>
                </c:pt>
                <c:pt idx="5824">
                  <c:v>322.62706973032681</c:v>
                </c:pt>
                <c:pt idx="5825">
                  <c:v>322.70067586824382</c:v>
                </c:pt>
                <c:pt idx="5826">
                  <c:v>322.77428616072041</c:v>
                </c:pt>
                <c:pt idx="5827">
                  <c:v>322.84790060727642</c:v>
                </c:pt>
                <c:pt idx="5828">
                  <c:v>322.92151920743379</c:v>
                </c:pt>
                <c:pt idx="5829">
                  <c:v>322.99514196071499</c:v>
                </c:pt>
                <c:pt idx="5830">
                  <c:v>323.06876886664048</c:v>
                </c:pt>
                <c:pt idx="5831">
                  <c:v>323.1423999247333</c:v>
                </c:pt>
                <c:pt idx="5832">
                  <c:v>323.21603513451532</c:v>
                </c:pt>
                <c:pt idx="5833">
                  <c:v>323.28967449550868</c:v>
                </c:pt>
                <c:pt idx="5834">
                  <c:v>323.36331800723548</c:v>
                </c:pt>
                <c:pt idx="5835">
                  <c:v>323.43696566921773</c:v>
                </c:pt>
                <c:pt idx="5836">
                  <c:v>323.51061748097868</c:v>
                </c:pt>
                <c:pt idx="5837">
                  <c:v>323.58427344204222</c:v>
                </c:pt>
                <c:pt idx="5838">
                  <c:v>323.6579335519296</c:v>
                </c:pt>
                <c:pt idx="5839">
                  <c:v>323.73159781016341</c:v>
                </c:pt>
                <c:pt idx="5840">
                  <c:v>323.80526621626899</c:v>
                </c:pt>
                <c:pt idx="5841">
                  <c:v>323.87893876976881</c:v>
                </c:pt>
                <c:pt idx="5842">
                  <c:v>323.95261547018481</c:v>
                </c:pt>
                <c:pt idx="5843">
                  <c:v>324.02629631704201</c:v>
                </c:pt>
                <c:pt idx="5844">
                  <c:v>324.09998130986361</c:v>
                </c:pt>
                <c:pt idx="5845">
                  <c:v>324.17367044817331</c:v>
                </c:pt>
                <c:pt idx="5846">
                  <c:v>324.24736373149642</c:v>
                </c:pt>
                <c:pt idx="5847">
                  <c:v>324.32106115935551</c:v>
                </c:pt>
                <c:pt idx="5848">
                  <c:v>324.39476273127531</c:v>
                </c:pt>
                <c:pt idx="5849">
                  <c:v>324.46846844678151</c:v>
                </c:pt>
                <c:pt idx="5850">
                  <c:v>324.54217830539659</c:v>
                </c:pt>
                <c:pt idx="5851">
                  <c:v>324.61589230664572</c:v>
                </c:pt>
                <c:pt idx="5852">
                  <c:v>324.68961045005472</c:v>
                </c:pt>
                <c:pt idx="5853">
                  <c:v>324.7633327351478</c:v>
                </c:pt>
                <c:pt idx="5854">
                  <c:v>324.83705916144999</c:v>
                </c:pt>
                <c:pt idx="5855">
                  <c:v>324.91078972848578</c:v>
                </c:pt>
                <c:pt idx="5856">
                  <c:v>324.98452443578282</c:v>
                </c:pt>
                <c:pt idx="5857">
                  <c:v>325.05826328286452</c:v>
                </c:pt>
                <c:pt idx="5858">
                  <c:v>325.13200626925641</c:v>
                </c:pt>
                <c:pt idx="5859">
                  <c:v>325.20575339448573</c:v>
                </c:pt>
                <c:pt idx="5860">
                  <c:v>325.27950465807749</c:v>
                </c:pt>
                <c:pt idx="5861">
                  <c:v>325.35326005955761</c:v>
                </c:pt>
                <c:pt idx="5862">
                  <c:v>325.42701959845238</c:v>
                </c:pt>
                <c:pt idx="5863">
                  <c:v>325.50078327428832</c:v>
                </c:pt>
                <c:pt idx="5864">
                  <c:v>325.57455108659138</c:v>
                </c:pt>
                <c:pt idx="5865">
                  <c:v>325.64832303488868</c:v>
                </c:pt>
                <c:pt idx="5866">
                  <c:v>325.7220991187063</c:v>
                </c:pt>
                <c:pt idx="5867">
                  <c:v>325.79587933757222</c:v>
                </c:pt>
                <c:pt idx="5868">
                  <c:v>325.86966369101242</c:v>
                </c:pt>
                <c:pt idx="5869">
                  <c:v>325.94345217855403</c:v>
                </c:pt>
                <c:pt idx="5870">
                  <c:v>326.01724479972472</c:v>
                </c:pt>
                <c:pt idx="5871">
                  <c:v>326.09104155405129</c:v>
                </c:pt>
                <c:pt idx="5872">
                  <c:v>326.16484244106118</c:v>
                </c:pt>
                <c:pt idx="5873">
                  <c:v>326.238647460283</c:v>
                </c:pt>
                <c:pt idx="5874">
                  <c:v>326.31245661124342</c:v>
                </c:pt>
                <c:pt idx="5875">
                  <c:v>326.38626989347142</c:v>
                </c:pt>
                <c:pt idx="5876">
                  <c:v>326.46008730649368</c:v>
                </c:pt>
                <c:pt idx="5877">
                  <c:v>326.53390884984037</c:v>
                </c:pt>
                <c:pt idx="5878">
                  <c:v>326.60773452303778</c:v>
                </c:pt>
                <c:pt idx="5879">
                  <c:v>326.68156432561511</c:v>
                </c:pt>
                <c:pt idx="5880">
                  <c:v>326.75539825710121</c:v>
                </c:pt>
                <c:pt idx="5881">
                  <c:v>326.82923631702471</c:v>
                </c:pt>
                <c:pt idx="5882">
                  <c:v>326.90307850491439</c:v>
                </c:pt>
                <c:pt idx="5883">
                  <c:v>326.97692482029908</c:v>
                </c:pt>
                <c:pt idx="5884">
                  <c:v>327.05077526270782</c:v>
                </c:pt>
                <c:pt idx="5885">
                  <c:v>327.12462983167052</c:v>
                </c:pt>
                <c:pt idx="5886">
                  <c:v>327.19848852671612</c:v>
                </c:pt>
                <c:pt idx="5887">
                  <c:v>327.27235134737379</c:v>
                </c:pt>
                <c:pt idx="5888">
                  <c:v>327.34621829317342</c:v>
                </c:pt>
                <c:pt idx="5889">
                  <c:v>327.42008936364448</c:v>
                </c:pt>
                <c:pt idx="5890">
                  <c:v>327.49396455831783</c:v>
                </c:pt>
                <c:pt idx="5891">
                  <c:v>327.56784387672332</c:v>
                </c:pt>
                <c:pt idx="5892">
                  <c:v>327.64172731839</c:v>
                </c:pt>
                <c:pt idx="5893">
                  <c:v>327.7156148828492</c:v>
                </c:pt>
                <c:pt idx="5894">
                  <c:v>327.78950656963178</c:v>
                </c:pt>
                <c:pt idx="5895">
                  <c:v>327.86340237826653</c:v>
                </c:pt>
                <c:pt idx="5896">
                  <c:v>327.93730230828641</c:v>
                </c:pt>
                <c:pt idx="5897">
                  <c:v>328.01120635922041</c:v>
                </c:pt>
                <c:pt idx="5898">
                  <c:v>328.08511453060021</c:v>
                </c:pt>
                <c:pt idx="5899">
                  <c:v>328.15902682195701</c:v>
                </c:pt>
                <c:pt idx="5900">
                  <c:v>328.23294323282238</c:v>
                </c:pt>
                <c:pt idx="5901">
                  <c:v>328.30686376272729</c:v>
                </c:pt>
                <c:pt idx="5902">
                  <c:v>328.38078841120313</c:v>
                </c:pt>
                <c:pt idx="5903">
                  <c:v>328.45471717778207</c:v>
                </c:pt>
                <c:pt idx="5904">
                  <c:v>328.52865006199511</c:v>
                </c:pt>
                <c:pt idx="5905">
                  <c:v>328.60258706337481</c:v>
                </c:pt>
                <c:pt idx="5906">
                  <c:v>328.67652818145319</c:v>
                </c:pt>
                <c:pt idx="5907">
                  <c:v>328.75047341576209</c:v>
                </c:pt>
                <c:pt idx="5908">
                  <c:v>328.82442276583407</c:v>
                </c:pt>
                <c:pt idx="5909">
                  <c:v>328.89837623120098</c:v>
                </c:pt>
                <c:pt idx="5910">
                  <c:v>328.9723338113966</c:v>
                </c:pt>
                <c:pt idx="5911">
                  <c:v>329.04629550595303</c:v>
                </c:pt>
                <c:pt idx="5912">
                  <c:v>329.12026131440132</c:v>
                </c:pt>
                <c:pt idx="5913">
                  <c:v>329.19423123627769</c:v>
                </c:pt>
                <c:pt idx="5914">
                  <c:v>329.26820527111278</c:v>
                </c:pt>
                <c:pt idx="5915">
                  <c:v>329.34218341844172</c:v>
                </c:pt>
                <c:pt idx="5916">
                  <c:v>329.41616567779619</c:v>
                </c:pt>
                <c:pt idx="5917">
                  <c:v>329.49015204871063</c:v>
                </c:pt>
                <c:pt idx="5918">
                  <c:v>329.5641425307183</c:v>
                </c:pt>
                <c:pt idx="5919">
                  <c:v>329.63813712335252</c:v>
                </c:pt>
                <c:pt idx="5920">
                  <c:v>329.71213582614848</c:v>
                </c:pt>
                <c:pt idx="5921">
                  <c:v>329.78613863863882</c:v>
                </c:pt>
                <c:pt idx="5922">
                  <c:v>329.8601455603586</c:v>
                </c:pt>
                <c:pt idx="5923">
                  <c:v>329.93415659084138</c:v>
                </c:pt>
                <c:pt idx="5924">
                  <c:v>330.00817172962309</c:v>
                </c:pt>
                <c:pt idx="5925">
                  <c:v>330.08219097623669</c:v>
                </c:pt>
                <c:pt idx="5926">
                  <c:v>330.1562143302167</c:v>
                </c:pt>
                <c:pt idx="5927">
                  <c:v>330.23024179109967</c:v>
                </c:pt>
                <c:pt idx="5928">
                  <c:v>330.30427335841853</c:v>
                </c:pt>
                <c:pt idx="5929">
                  <c:v>330.37830903170982</c:v>
                </c:pt>
                <c:pt idx="5930">
                  <c:v>330.4523488105076</c:v>
                </c:pt>
                <c:pt idx="5931">
                  <c:v>330.5263926943486</c:v>
                </c:pt>
                <c:pt idx="5932">
                  <c:v>330.60044068276733</c:v>
                </c:pt>
                <c:pt idx="5933">
                  <c:v>330.67449277529892</c:v>
                </c:pt>
                <c:pt idx="5934">
                  <c:v>330.74854897148049</c:v>
                </c:pt>
                <c:pt idx="5935">
                  <c:v>330.82260927084752</c:v>
                </c:pt>
                <c:pt idx="5936">
                  <c:v>330.89667367293492</c:v>
                </c:pt>
                <c:pt idx="5937">
                  <c:v>330.97074217727902</c:v>
                </c:pt>
                <c:pt idx="5938">
                  <c:v>331.04481478341779</c:v>
                </c:pt>
                <c:pt idx="5939">
                  <c:v>331.11889149088591</c:v>
                </c:pt>
                <c:pt idx="5940">
                  <c:v>331.19297229922051</c:v>
                </c:pt>
                <c:pt idx="5941">
                  <c:v>331.26705720795752</c:v>
                </c:pt>
                <c:pt idx="5942">
                  <c:v>331.34114621663491</c:v>
                </c:pt>
                <c:pt idx="5943">
                  <c:v>331.41523932478901</c:v>
                </c:pt>
                <c:pt idx="5944">
                  <c:v>331.48933653195633</c:v>
                </c:pt>
                <c:pt idx="5945">
                  <c:v>331.5634378376746</c:v>
                </c:pt>
                <c:pt idx="5946">
                  <c:v>331.63754324148073</c:v>
                </c:pt>
                <c:pt idx="5947">
                  <c:v>331.71165274291297</c:v>
                </c:pt>
                <c:pt idx="5948">
                  <c:v>331.78576634150778</c:v>
                </c:pt>
                <c:pt idx="5949">
                  <c:v>331.85988403680432</c:v>
                </c:pt>
                <c:pt idx="5950">
                  <c:v>331.93400582833891</c:v>
                </c:pt>
                <c:pt idx="5951">
                  <c:v>332.00813171565062</c:v>
                </c:pt>
                <c:pt idx="5952">
                  <c:v>332.08226169827572</c:v>
                </c:pt>
                <c:pt idx="5953">
                  <c:v>332.15639577575541</c:v>
                </c:pt>
                <c:pt idx="5954">
                  <c:v>332.23053394762479</c:v>
                </c:pt>
                <c:pt idx="5955">
                  <c:v>332.30467621342461</c:v>
                </c:pt>
                <c:pt idx="5956">
                  <c:v>332.37882257269263</c:v>
                </c:pt>
                <c:pt idx="5957">
                  <c:v>332.45297302496732</c:v>
                </c:pt>
                <c:pt idx="5958">
                  <c:v>332.52712756978798</c:v>
                </c:pt>
                <c:pt idx="5959">
                  <c:v>332.6012862066936</c:v>
                </c:pt>
                <c:pt idx="5960">
                  <c:v>332.67544893522268</c:v>
                </c:pt>
                <c:pt idx="5961">
                  <c:v>332.74961575491488</c:v>
                </c:pt>
                <c:pt idx="5962">
                  <c:v>332.82378666531002</c:v>
                </c:pt>
                <c:pt idx="5963">
                  <c:v>332.89796166594698</c:v>
                </c:pt>
                <c:pt idx="5964">
                  <c:v>332.97214075636469</c:v>
                </c:pt>
                <c:pt idx="5965">
                  <c:v>333.04632393610473</c:v>
                </c:pt>
                <c:pt idx="5966">
                  <c:v>333.12051120470619</c:v>
                </c:pt>
                <c:pt idx="5967">
                  <c:v>333.19470256170808</c:v>
                </c:pt>
                <c:pt idx="5968">
                  <c:v>333.26889800665202</c:v>
                </c:pt>
                <c:pt idx="5969">
                  <c:v>333.34309753907729</c:v>
                </c:pt>
                <c:pt idx="5970">
                  <c:v>333.41730115852539</c:v>
                </c:pt>
                <c:pt idx="5971">
                  <c:v>333.49150886453538</c:v>
                </c:pt>
                <c:pt idx="5972">
                  <c:v>333.56572065664898</c:v>
                </c:pt>
                <c:pt idx="5973">
                  <c:v>333.63993653440542</c:v>
                </c:pt>
                <c:pt idx="5974">
                  <c:v>333.7141564973478</c:v>
                </c:pt>
                <c:pt idx="5975">
                  <c:v>333.78838054501642</c:v>
                </c:pt>
                <c:pt idx="5976">
                  <c:v>333.86260867695211</c:v>
                </c:pt>
                <c:pt idx="5977">
                  <c:v>333.93684089269578</c:v>
                </c:pt>
                <c:pt idx="5978">
                  <c:v>334.01107719178941</c:v>
                </c:pt>
                <c:pt idx="5979">
                  <c:v>334.08531757377432</c:v>
                </c:pt>
                <c:pt idx="5980">
                  <c:v>334.1595620381932</c:v>
                </c:pt>
                <c:pt idx="5981">
                  <c:v>334.23381058458682</c:v>
                </c:pt>
                <c:pt idx="5982">
                  <c:v>334.30806321249662</c:v>
                </c:pt>
                <c:pt idx="5983">
                  <c:v>334.38231992146592</c:v>
                </c:pt>
                <c:pt idx="5984">
                  <c:v>334.45658071103651</c:v>
                </c:pt>
                <c:pt idx="5985">
                  <c:v>334.53084558074971</c:v>
                </c:pt>
                <c:pt idx="5986">
                  <c:v>334.60511453014942</c:v>
                </c:pt>
                <c:pt idx="5987">
                  <c:v>334.67938755877719</c:v>
                </c:pt>
                <c:pt idx="5988">
                  <c:v>334.75366466617652</c:v>
                </c:pt>
                <c:pt idx="5989">
                  <c:v>334.82794585189049</c:v>
                </c:pt>
                <c:pt idx="5990">
                  <c:v>334.90223111546032</c:v>
                </c:pt>
                <c:pt idx="5991">
                  <c:v>334.97652045643099</c:v>
                </c:pt>
                <c:pt idx="5992">
                  <c:v>335.0508138743441</c:v>
                </c:pt>
                <c:pt idx="5993">
                  <c:v>335.125111368744</c:v>
                </c:pt>
                <c:pt idx="5994">
                  <c:v>335.19941293917429</c:v>
                </c:pt>
                <c:pt idx="5995">
                  <c:v>335.27371858517893</c:v>
                </c:pt>
                <c:pt idx="5996">
                  <c:v>335.34802830630008</c:v>
                </c:pt>
                <c:pt idx="5997">
                  <c:v>335.42234210208301</c:v>
                </c:pt>
                <c:pt idx="5998">
                  <c:v>335.49665997207057</c:v>
                </c:pt>
                <c:pt idx="5999">
                  <c:v>335.57098191580798</c:v>
                </c:pt>
                <c:pt idx="6000">
                  <c:v>335.64530793283819</c:v>
                </c:pt>
                <c:pt idx="6001">
                  <c:v>335.71963802270812</c:v>
                </c:pt>
                <c:pt idx="6002">
                  <c:v>335.79397218495859</c:v>
                </c:pt>
                <c:pt idx="6003">
                  <c:v>335.86831041913752</c:v>
                </c:pt>
                <c:pt idx="6004">
                  <c:v>335.94265272478742</c:v>
                </c:pt>
                <c:pt idx="6005">
                  <c:v>336.01699910145379</c:v>
                </c:pt>
                <c:pt idx="6006">
                  <c:v>336.09134954868159</c:v>
                </c:pt>
                <c:pt idx="6007">
                  <c:v>336.16570406601733</c:v>
                </c:pt>
                <c:pt idx="6008">
                  <c:v>336.2400626530042</c:v>
                </c:pt>
                <c:pt idx="6009">
                  <c:v>336.31442530918872</c:v>
                </c:pt>
                <c:pt idx="6010">
                  <c:v>336.38879203411551</c:v>
                </c:pt>
                <c:pt idx="6011">
                  <c:v>336.46316282733198</c:v>
                </c:pt>
                <c:pt idx="6012">
                  <c:v>336.53753768838197</c:v>
                </c:pt>
                <c:pt idx="6013">
                  <c:v>336.61191661681221</c:v>
                </c:pt>
                <c:pt idx="6014">
                  <c:v>336.68629961216902</c:v>
                </c:pt>
                <c:pt idx="6015">
                  <c:v>336.76068667399721</c:v>
                </c:pt>
                <c:pt idx="6016">
                  <c:v>336.83507780184459</c:v>
                </c:pt>
                <c:pt idx="6017">
                  <c:v>336.90947299525652</c:v>
                </c:pt>
                <c:pt idx="6018">
                  <c:v>336.98387225378002</c:v>
                </c:pt>
                <c:pt idx="6019">
                  <c:v>337.0582755769621</c:v>
                </c:pt>
                <c:pt idx="6020">
                  <c:v>337.13268296434779</c:v>
                </c:pt>
                <c:pt idx="6021">
                  <c:v>337.2070944154861</c:v>
                </c:pt>
                <c:pt idx="6022">
                  <c:v>337.28150992992261</c:v>
                </c:pt>
                <c:pt idx="6023">
                  <c:v>337.35592950720587</c:v>
                </c:pt>
                <c:pt idx="6024">
                  <c:v>337.4303531468812</c:v>
                </c:pt>
                <c:pt idx="6025">
                  <c:v>337.50478084849777</c:v>
                </c:pt>
                <c:pt idx="6026">
                  <c:v>337.57921261160169</c:v>
                </c:pt>
                <c:pt idx="6027">
                  <c:v>337.6536484357423</c:v>
                </c:pt>
                <c:pt idx="6028">
                  <c:v>337.72808832046559</c:v>
                </c:pt>
                <c:pt idx="6029">
                  <c:v>337.80253226532062</c:v>
                </c:pt>
                <c:pt idx="6030">
                  <c:v>337.8769802698543</c:v>
                </c:pt>
                <c:pt idx="6031">
                  <c:v>337.95143233361568</c:v>
                </c:pt>
                <c:pt idx="6032">
                  <c:v>338.02588845615333</c:v>
                </c:pt>
                <c:pt idx="6033">
                  <c:v>338.10034863701429</c:v>
                </c:pt>
                <c:pt idx="6034">
                  <c:v>338.17481287574861</c:v>
                </c:pt>
                <c:pt idx="6035">
                  <c:v>338.24928117190422</c:v>
                </c:pt>
                <c:pt idx="6036">
                  <c:v>338.32375352502959</c:v>
                </c:pt>
                <c:pt idx="6037">
                  <c:v>338.39822993467368</c:v>
                </c:pt>
                <c:pt idx="6038">
                  <c:v>338.47271040038612</c:v>
                </c:pt>
                <c:pt idx="6039">
                  <c:v>338.5471949217158</c:v>
                </c:pt>
                <c:pt idx="6040">
                  <c:v>338.62168349821252</c:v>
                </c:pt>
                <c:pt idx="6041">
                  <c:v>338.69617612942358</c:v>
                </c:pt>
                <c:pt idx="6042">
                  <c:v>338.77067281490071</c:v>
                </c:pt>
                <c:pt idx="6043">
                  <c:v>338.84517355419268</c:v>
                </c:pt>
                <c:pt idx="6044">
                  <c:v>338.9196783468488</c:v>
                </c:pt>
                <c:pt idx="6045">
                  <c:v>338.99418719242033</c:v>
                </c:pt>
                <c:pt idx="6046">
                  <c:v>339.06870009045628</c:v>
                </c:pt>
                <c:pt idx="6047">
                  <c:v>339.14321704050712</c:v>
                </c:pt>
                <c:pt idx="6048">
                  <c:v>339.21773804212222</c:v>
                </c:pt>
                <c:pt idx="6049">
                  <c:v>339.29226309485318</c:v>
                </c:pt>
                <c:pt idx="6050">
                  <c:v>339.36679219824981</c:v>
                </c:pt>
                <c:pt idx="6051">
                  <c:v>339.44132535186361</c:v>
                </c:pt>
                <c:pt idx="6052">
                  <c:v>339.51586255524398</c:v>
                </c:pt>
                <c:pt idx="6053">
                  <c:v>339.59040380794261</c:v>
                </c:pt>
                <c:pt idx="6054">
                  <c:v>339.66494910951081</c:v>
                </c:pt>
                <c:pt idx="6055">
                  <c:v>339.73949845949869</c:v>
                </c:pt>
                <c:pt idx="6056">
                  <c:v>339.81405185745882</c:v>
                </c:pt>
                <c:pt idx="6057">
                  <c:v>339.88860930294169</c:v>
                </c:pt>
                <c:pt idx="6058">
                  <c:v>339.96317079549891</c:v>
                </c:pt>
                <c:pt idx="6059">
                  <c:v>340.03773633468222</c:v>
                </c:pt>
                <c:pt idx="6060">
                  <c:v>340.11230592004318</c:v>
                </c:pt>
                <c:pt idx="6061">
                  <c:v>340.1868795511345</c:v>
                </c:pt>
                <c:pt idx="6062">
                  <c:v>340.26145722750738</c:v>
                </c:pt>
                <c:pt idx="6063">
                  <c:v>340.33603894871339</c:v>
                </c:pt>
                <c:pt idx="6064">
                  <c:v>340.41062471430621</c:v>
                </c:pt>
                <c:pt idx="6065">
                  <c:v>340.48521452383659</c:v>
                </c:pt>
                <c:pt idx="6066">
                  <c:v>340.559808376859</c:v>
                </c:pt>
                <c:pt idx="6067">
                  <c:v>340.63440627292402</c:v>
                </c:pt>
                <c:pt idx="6068">
                  <c:v>340.70900821158568</c:v>
                </c:pt>
                <c:pt idx="6069">
                  <c:v>340.78361419239678</c:v>
                </c:pt>
                <c:pt idx="6070">
                  <c:v>340.85822421490991</c:v>
                </c:pt>
                <c:pt idx="6071">
                  <c:v>340.93283827867799</c:v>
                </c:pt>
                <c:pt idx="6072">
                  <c:v>341.00745638325412</c:v>
                </c:pt>
                <c:pt idx="6073">
                  <c:v>341.08207852819248</c:v>
                </c:pt>
                <c:pt idx="6074">
                  <c:v>341.15670471304662</c:v>
                </c:pt>
                <c:pt idx="6075">
                  <c:v>341.23133493736941</c:v>
                </c:pt>
                <c:pt idx="6076">
                  <c:v>341.30596920071463</c:v>
                </c:pt>
                <c:pt idx="6077">
                  <c:v>341.38060750263571</c:v>
                </c:pt>
                <c:pt idx="6078">
                  <c:v>341.45524984268837</c:v>
                </c:pt>
                <c:pt idx="6079">
                  <c:v>341.52989622042452</c:v>
                </c:pt>
                <c:pt idx="6080">
                  <c:v>341.60454663540003</c:v>
                </c:pt>
                <c:pt idx="6081">
                  <c:v>341.67920108716822</c:v>
                </c:pt>
                <c:pt idx="6082">
                  <c:v>341.75385957528403</c:v>
                </c:pt>
                <c:pt idx="6083">
                  <c:v>341.82852209930229</c:v>
                </c:pt>
                <c:pt idx="6084">
                  <c:v>341.90318865877748</c:v>
                </c:pt>
                <c:pt idx="6085">
                  <c:v>341.97785925326338</c:v>
                </c:pt>
                <c:pt idx="6086">
                  <c:v>342.0525338823166</c:v>
                </c:pt>
                <c:pt idx="6087">
                  <c:v>342.12721254549069</c:v>
                </c:pt>
                <c:pt idx="6088">
                  <c:v>342.20189524234269</c:v>
                </c:pt>
                <c:pt idx="6089">
                  <c:v>342.27658197242567</c:v>
                </c:pt>
                <c:pt idx="6090">
                  <c:v>342.35127273529758</c:v>
                </c:pt>
                <c:pt idx="6091">
                  <c:v>342.42596753051112</c:v>
                </c:pt>
                <c:pt idx="6092">
                  <c:v>342.50066635762443</c:v>
                </c:pt>
                <c:pt idx="6093">
                  <c:v>342.57536921619197</c:v>
                </c:pt>
                <c:pt idx="6094">
                  <c:v>342.65007610577061</c:v>
                </c:pt>
                <c:pt idx="6095">
                  <c:v>342.72478702591559</c:v>
                </c:pt>
                <c:pt idx="6096">
                  <c:v>342.79950197618263</c:v>
                </c:pt>
                <c:pt idx="6097">
                  <c:v>342.87422095612902</c:v>
                </c:pt>
                <c:pt idx="6098">
                  <c:v>342.94894396531117</c:v>
                </c:pt>
                <c:pt idx="6099">
                  <c:v>343.02367100328541</c:v>
                </c:pt>
                <c:pt idx="6100">
                  <c:v>343.09840206960752</c:v>
                </c:pt>
                <c:pt idx="6101">
                  <c:v>343.1731371638358</c:v>
                </c:pt>
                <c:pt idx="6102">
                  <c:v>343.24787628552662</c:v>
                </c:pt>
                <c:pt idx="6103">
                  <c:v>343.3226194342364</c:v>
                </c:pt>
                <c:pt idx="6104">
                  <c:v>343.39736660952201</c:v>
                </c:pt>
                <c:pt idx="6105">
                  <c:v>343.47211781094171</c:v>
                </c:pt>
                <c:pt idx="6106">
                  <c:v>343.54687303805218</c:v>
                </c:pt>
                <c:pt idx="6107">
                  <c:v>343.62163229041221</c:v>
                </c:pt>
                <c:pt idx="6108">
                  <c:v>343.69639556757772</c:v>
                </c:pt>
                <c:pt idx="6109">
                  <c:v>343.77116286910717</c:v>
                </c:pt>
                <c:pt idx="6110">
                  <c:v>343.84593419455871</c:v>
                </c:pt>
                <c:pt idx="6111">
                  <c:v>343.92070954348941</c:v>
                </c:pt>
                <c:pt idx="6112">
                  <c:v>343.99548891545868</c:v>
                </c:pt>
                <c:pt idx="6113">
                  <c:v>344.07027231002411</c:v>
                </c:pt>
                <c:pt idx="6114">
                  <c:v>344.14505972674402</c:v>
                </c:pt>
                <c:pt idx="6115">
                  <c:v>344.21985116517641</c:v>
                </c:pt>
                <c:pt idx="6116">
                  <c:v>344.29464662488101</c:v>
                </c:pt>
                <c:pt idx="6117">
                  <c:v>344.36944610541531</c:v>
                </c:pt>
                <c:pt idx="6118">
                  <c:v>344.4442496063391</c:v>
                </c:pt>
                <c:pt idx="6119">
                  <c:v>344.51905712721111</c:v>
                </c:pt>
                <c:pt idx="6120">
                  <c:v>344.59386866758967</c:v>
                </c:pt>
                <c:pt idx="6121">
                  <c:v>344.66868422703442</c:v>
                </c:pt>
                <c:pt idx="6122">
                  <c:v>344.74350380510572</c:v>
                </c:pt>
                <c:pt idx="6123">
                  <c:v>344.81832740136161</c:v>
                </c:pt>
                <c:pt idx="6124">
                  <c:v>344.89315501536203</c:v>
                </c:pt>
                <c:pt idx="6125">
                  <c:v>344.96798664666619</c:v>
                </c:pt>
                <c:pt idx="6126">
                  <c:v>345.04282229483499</c:v>
                </c:pt>
                <c:pt idx="6127">
                  <c:v>345.11766195942778</c:v>
                </c:pt>
                <c:pt idx="6128">
                  <c:v>345.19250564000453</c:v>
                </c:pt>
                <c:pt idx="6129">
                  <c:v>345.26735333612498</c:v>
                </c:pt>
                <c:pt idx="6130">
                  <c:v>345.34220504735021</c:v>
                </c:pt>
                <c:pt idx="6131">
                  <c:v>345.41706077324022</c:v>
                </c:pt>
                <c:pt idx="6132">
                  <c:v>345.49192051335598</c:v>
                </c:pt>
                <c:pt idx="6133">
                  <c:v>345.56678426725688</c:v>
                </c:pt>
                <c:pt idx="6134">
                  <c:v>345.641652034505</c:v>
                </c:pt>
                <c:pt idx="6135">
                  <c:v>345.71652381466032</c:v>
                </c:pt>
                <c:pt idx="6136">
                  <c:v>345.79139960728497</c:v>
                </c:pt>
                <c:pt idx="6137">
                  <c:v>345.8662794119395</c:v>
                </c:pt>
                <c:pt idx="6138">
                  <c:v>345.94116322818388</c:v>
                </c:pt>
                <c:pt idx="6139">
                  <c:v>346.01605105558201</c:v>
                </c:pt>
                <c:pt idx="6140">
                  <c:v>346.0909428936929</c:v>
                </c:pt>
                <c:pt idx="6141">
                  <c:v>346.1658387420789</c:v>
                </c:pt>
                <c:pt idx="6142">
                  <c:v>346.24073860030239</c:v>
                </c:pt>
                <c:pt idx="6143">
                  <c:v>346.31564246792408</c:v>
                </c:pt>
                <c:pt idx="6144">
                  <c:v>346.39055034450769</c:v>
                </c:pt>
                <c:pt idx="6145">
                  <c:v>346.46546222961371</c:v>
                </c:pt>
                <c:pt idx="6146">
                  <c:v>346.54037812280473</c:v>
                </c:pt>
                <c:pt idx="6147">
                  <c:v>346.61529802364311</c:v>
                </c:pt>
                <c:pt idx="6148">
                  <c:v>346.69022193169201</c:v>
                </c:pt>
                <c:pt idx="6149">
                  <c:v>346.76514984651192</c:v>
                </c:pt>
                <c:pt idx="6150">
                  <c:v>346.84008176766741</c:v>
                </c:pt>
                <c:pt idx="6151">
                  <c:v>346.9150176947208</c:v>
                </c:pt>
                <c:pt idx="6152">
                  <c:v>346.98995762723581</c:v>
                </c:pt>
                <c:pt idx="6153">
                  <c:v>347.06490156477321</c:v>
                </c:pt>
                <c:pt idx="6154">
                  <c:v>347.13984950689769</c:v>
                </c:pt>
                <c:pt idx="6155">
                  <c:v>347.21480145317202</c:v>
                </c:pt>
                <c:pt idx="6156">
                  <c:v>347.28975740316082</c:v>
                </c:pt>
                <c:pt idx="6157">
                  <c:v>347.36471735642527</c:v>
                </c:pt>
                <c:pt idx="6158">
                  <c:v>347.43968131253121</c:v>
                </c:pt>
                <c:pt idx="6159">
                  <c:v>347.51464927104092</c:v>
                </c:pt>
                <c:pt idx="6160">
                  <c:v>347.58962123151969</c:v>
                </c:pt>
                <c:pt idx="6161">
                  <c:v>347.66459719353008</c:v>
                </c:pt>
                <c:pt idx="6162">
                  <c:v>347.73957715663579</c:v>
                </c:pt>
                <c:pt idx="6163">
                  <c:v>347.8145611204028</c:v>
                </c:pt>
                <c:pt idx="6164">
                  <c:v>347.8895490843945</c:v>
                </c:pt>
                <c:pt idx="6165">
                  <c:v>347.96454104817531</c:v>
                </c:pt>
                <c:pt idx="6166">
                  <c:v>348.03953701131002</c:v>
                </c:pt>
                <c:pt idx="6167">
                  <c:v>348.11453697336259</c:v>
                </c:pt>
                <c:pt idx="6168">
                  <c:v>348.18954093389851</c:v>
                </c:pt>
                <c:pt idx="6169">
                  <c:v>348.2645488924822</c:v>
                </c:pt>
                <c:pt idx="6170">
                  <c:v>348.33956084867913</c:v>
                </c:pt>
                <c:pt idx="6171">
                  <c:v>348.41457680205468</c:v>
                </c:pt>
                <c:pt idx="6172">
                  <c:v>348.48959675217333</c:v>
                </c:pt>
                <c:pt idx="6173">
                  <c:v>348.564620698601</c:v>
                </c:pt>
                <c:pt idx="6174">
                  <c:v>348.63964864090411</c:v>
                </c:pt>
                <c:pt idx="6175">
                  <c:v>348.71468057864632</c:v>
                </c:pt>
                <c:pt idx="6176">
                  <c:v>348.78971651139398</c:v>
                </c:pt>
                <c:pt idx="6177">
                  <c:v>348.8647564387133</c:v>
                </c:pt>
                <c:pt idx="6178">
                  <c:v>348.93980036017052</c:v>
                </c:pt>
                <c:pt idx="6179">
                  <c:v>349.01484827533159</c:v>
                </c:pt>
                <c:pt idx="6180">
                  <c:v>349.08990018376147</c:v>
                </c:pt>
                <c:pt idx="6181">
                  <c:v>349.16495608502862</c:v>
                </c:pt>
                <c:pt idx="6182">
                  <c:v>349.24001597869778</c:v>
                </c:pt>
                <c:pt idx="6183">
                  <c:v>349.31507986433689</c:v>
                </c:pt>
                <c:pt idx="6184">
                  <c:v>349.39014774151059</c:v>
                </c:pt>
                <c:pt idx="6185">
                  <c:v>349.46521960978851</c:v>
                </c:pt>
                <c:pt idx="6186">
                  <c:v>349.54029546873511</c:v>
                </c:pt>
                <c:pt idx="6187">
                  <c:v>349.61537531791811</c:v>
                </c:pt>
                <c:pt idx="6188">
                  <c:v>349.69045915690498</c:v>
                </c:pt>
                <c:pt idx="6189">
                  <c:v>349.76554698526269</c:v>
                </c:pt>
                <c:pt idx="6190">
                  <c:v>349.84063880255911</c:v>
                </c:pt>
                <c:pt idx="6191">
                  <c:v>349.91573460836031</c:v>
                </c:pt>
                <c:pt idx="6192">
                  <c:v>349.99083440223649</c:v>
                </c:pt>
                <c:pt idx="6193">
                  <c:v>350.06593818375279</c:v>
                </c:pt>
                <c:pt idx="6194">
                  <c:v>350.14104595247852</c:v>
                </c:pt>
                <c:pt idx="6195">
                  <c:v>350.2161577079807</c:v>
                </c:pt>
                <c:pt idx="6196">
                  <c:v>350.29127344982862</c:v>
                </c:pt>
                <c:pt idx="6197">
                  <c:v>350.3663931775896</c:v>
                </c:pt>
                <c:pt idx="6198">
                  <c:v>350.44151689083202</c:v>
                </c:pt>
                <c:pt idx="6199">
                  <c:v>350.51664458912472</c:v>
                </c:pt>
                <c:pt idx="6200">
                  <c:v>350.59177627203422</c:v>
                </c:pt>
                <c:pt idx="6201">
                  <c:v>350.66691193913289</c:v>
                </c:pt>
                <c:pt idx="6202">
                  <c:v>350.74205158998649</c:v>
                </c:pt>
                <c:pt idx="6203">
                  <c:v>350.81719522416552</c:v>
                </c:pt>
                <c:pt idx="6204">
                  <c:v>350.89234284123762</c:v>
                </c:pt>
                <c:pt idx="6205">
                  <c:v>350.9674944407729</c:v>
                </c:pt>
                <c:pt idx="6206">
                  <c:v>351.04265002234121</c:v>
                </c:pt>
                <c:pt idx="6207">
                  <c:v>351.1178095855102</c:v>
                </c:pt>
                <c:pt idx="6208">
                  <c:v>351.19297312984997</c:v>
                </c:pt>
                <c:pt idx="6209">
                  <c:v>351.26814065493102</c:v>
                </c:pt>
                <c:pt idx="6210">
                  <c:v>351.343312160322</c:v>
                </c:pt>
                <c:pt idx="6211">
                  <c:v>351.41848764559279</c:v>
                </c:pt>
                <c:pt idx="6212">
                  <c:v>351.49366711031428</c:v>
                </c:pt>
                <c:pt idx="6213">
                  <c:v>351.5688505540557</c:v>
                </c:pt>
                <c:pt idx="6214">
                  <c:v>351.64403797638693</c:v>
                </c:pt>
                <c:pt idx="6215">
                  <c:v>351.7192293768789</c:v>
                </c:pt>
                <c:pt idx="6216">
                  <c:v>351.79442475510132</c:v>
                </c:pt>
                <c:pt idx="6217">
                  <c:v>351.8696241106266</c:v>
                </c:pt>
                <c:pt idx="6218">
                  <c:v>351.94482744302252</c:v>
                </c:pt>
                <c:pt idx="6219">
                  <c:v>352.0200347518612</c:v>
                </c:pt>
                <c:pt idx="6220">
                  <c:v>352.09524603671468</c:v>
                </c:pt>
                <c:pt idx="6221">
                  <c:v>352.17046129715141</c:v>
                </c:pt>
                <c:pt idx="6222">
                  <c:v>352.2456805327447</c:v>
                </c:pt>
                <c:pt idx="6223">
                  <c:v>352.3209037430646</c:v>
                </c:pt>
                <c:pt idx="6224">
                  <c:v>352.3961309276828</c:v>
                </c:pt>
                <c:pt idx="6225">
                  <c:v>352.47136208617098</c:v>
                </c:pt>
                <c:pt idx="6226">
                  <c:v>352.54659721809981</c:v>
                </c:pt>
                <c:pt idx="6227">
                  <c:v>352.6218363230422</c:v>
                </c:pt>
                <c:pt idx="6228">
                  <c:v>352.6970794005689</c:v>
                </c:pt>
                <c:pt idx="6229">
                  <c:v>352.77232645025123</c:v>
                </c:pt>
                <c:pt idx="6230">
                  <c:v>352.84757747166373</c:v>
                </c:pt>
                <c:pt idx="6231">
                  <c:v>352.92283246437569</c:v>
                </c:pt>
                <c:pt idx="6232">
                  <c:v>352.99809142796119</c:v>
                </c:pt>
                <c:pt idx="6233">
                  <c:v>353.07335436199168</c:v>
                </c:pt>
                <c:pt idx="6234">
                  <c:v>353.14862126604032</c:v>
                </c:pt>
                <c:pt idx="6235">
                  <c:v>353.22389213967909</c:v>
                </c:pt>
                <c:pt idx="6236">
                  <c:v>353.29916698248007</c:v>
                </c:pt>
                <c:pt idx="6237">
                  <c:v>353.37444579401802</c:v>
                </c:pt>
                <c:pt idx="6238">
                  <c:v>353.44972857386381</c:v>
                </c:pt>
                <c:pt idx="6239">
                  <c:v>353.52501532159152</c:v>
                </c:pt>
                <c:pt idx="6240">
                  <c:v>353.60030603677433</c:v>
                </c:pt>
                <c:pt idx="6241">
                  <c:v>353.67560071898509</c:v>
                </c:pt>
                <c:pt idx="6242">
                  <c:v>353.75089936779739</c:v>
                </c:pt>
                <c:pt idx="6243">
                  <c:v>353.82620198278562</c:v>
                </c:pt>
                <c:pt idx="6244">
                  <c:v>353.90150856352159</c:v>
                </c:pt>
                <c:pt idx="6245">
                  <c:v>353.97681910958011</c:v>
                </c:pt>
                <c:pt idx="6246">
                  <c:v>354.0521336205357</c:v>
                </c:pt>
                <c:pt idx="6247">
                  <c:v>354.12745209595982</c:v>
                </c:pt>
                <c:pt idx="6248">
                  <c:v>354.20277453542991</c:v>
                </c:pt>
                <c:pt idx="6249">
                  <c:v>354.27810093851753</c:v>
                </c:pt>
                <c:pt idx="6250">
                  <c:v>354.35343130479799</c:v>
                </c:pt>
                <c:pt idx="6251">
                  <c:v>354.42876563384527</c:v>
                </c:pt>
                <c:pt idx="6252">
                  <c:v>354.50410392523531</c:v>
                </c:pt>
                <c:pt idx="6253">
                  <c:v>354.57944617854088</c:v>
                </c:pt>
                <c:pt idx="6254">
                  <c:v>354.6547923933378</c:v>
                </c:pt>
                <c:pt idx="6255">
                  <c:v>354.7301425691997</c:v>
                </c:pt>
                <c:pt idx="6256">
                  <c:v>354.80549670570349</c:v>
                </c:pt>
                <c:pt idx="6257">
                  <c:v>354.88085480242262</c:v>
                </c:pt>
                <c:pt idx="6258">
                  <c:v>354.95621685893349</c:v>
                </c:pt>
                <c:pt idx="6259">
                  <c:v>355.03158287481068</c:v>
                </c:pt>
                <c:pt idx="6260">
                  <c:v>355.10695284963032</c:v>
                </c:pt>
                <c:pt idx="6261">
                  <c:v>355.18232678296619</c:v>
                </c:pt>
                <c:pt idx="6262">
                  <c:v>355.257704674396</c:v>
                </c:pt>
                <c:pt idx="6263">
                  <c:v>355.33308652349371</c:v>
                </c:pt>
                <c:pt idx="6264">
                  <c:v>355.40847232983731</c:v>
                </c:pt>
                <c:pt idx="6265">
                  <c:v>355.48386209300139</c:v>
                </c:pt>
                <c:pt idx="6266">
                  <c:v>355.55925581256258</c:v>
                </c:pt>
                <c:pt idx="6267">
                  <c:v>355.63465348809638</c:v>
                </c:pt>
                <c:pt idx="6268">
                  <c:v>355.71005511917969</c:v>
                </c:pt>
                <c:pt idx="6269">
                  <c:v>355.78546070538943</c:v>
                </c:pt>
                <c:pt idx="6270">
                  <c:v>355.86087024630098</c:v>
                </c:pt>
                <c:pt idx="6271">
                  <c:v>355.93628374149199</c:v>
                </c:pt>
                <c:pt idx="6272">
                  <c:v>356.01170119053842</c:v>
                </c:pt>
                <c:pt idx="6273">
                  <c:v>356.08712259301768</c:v>
                </c:pt>
                <c:pt idx="6274">
                  <c:v>356.1625479485071</c:v>
                </c:pt>
                <c:pt idx="6275">
                  <c:v>356.2379772565842</c:v>
                </c:pt>
                <c:pt idx="6276">
                  <c:v>356.31341051682409</c:v>
                </c:pt>
                <c:pt idx="6277">
                  <c:v>356.38884772880692</c:v>
                </c:pt>
                <c:pt idx="6278">
                  <c:v>356.46428889210779</c:v>
                </c:pt>
                <c:pt idx="6279">
                  <c:v>356.5397340063052</c:v>
                </c:pt>
                <c:pt idx="6280">
                  <c:v>356.61518307097742</c:v>
                </c:pt>
                <c:pt idx="6281">
                  <c:v>356.69063608570139</c:v>
                </c:pt>
                <c:pt idx="6282">
                  <c:v>356.76609305005508</c:v>
                </c:pt>
                <c:pt idx="6283">
                  <c:v>356.84155396361751</c:v>
                </c:pt>
                <c:pt idx="6284">
                  <c:v>356.91701882596527</c:v>
                </c:pt>
                <c:pt idx="6285">
                  <c:v>356.99248763667799</c:v>
                </c:pt>
                <c:pt idx="6286">
                  <c:v>357.0679603953327</c:v>
                </c:pt>
                <c:pt idx="6287">
                  <c:v>357.14343710150939</c:v>
                </c:pt>
                <c:pt idx="6288">
                  <c:v>357.21891775478582</c:v>
                </c:pt>
                <c:pt idx="6289">
                  <c:v>357.2944023547397</c:v>
                </c:pt>
                <c:pt idx="6290">
                  <c:v>357.36989090095199</c:v>
                </c:pt>
                <c:pt idx="6291">
                  <c:v>357.44538339300021</c:v>
                </c:pt>
                <c:pt idx="6292">
                  <c:v>357.52087983046351</c:v>
                </c:pt>
                <c:pt idx="6293">
                  <c:v>357.5963802129217</c:v>
                </c:pt>
                <c:pt idx="6294">
                  <c:v>357.67188453995271</c:v>
                </c:pt>
                <c:pt idx="6295">
                  <c:v>357.74739281113779</c:v>
                </c:pt>
                <c:pt idx="6296">
                  <c:v>357.82290502605468</c:v>
                </c:pt>
                <c:pt idx="6297">
                  <c:v>357.89842118428339</c:v>
                </c:pt>
                <c:pt idx="6298">
                  <c:v>357.97394128540532</c:v>
                </c:pt>
                <c:pt idx="6299">
                  <c:v>358.04946532899697</c:v>
                </c:pt>
                <c:pt idx="6300">
                  <c:v>358.12499331464079</c:v>
                </c:pt>
                <c:pt idx="6301">
                  <c:v>358.20052524191658</c:v>
                </c:pt>
                <c:pt idx="6302">
                  <c:v>358.27606111040433</c:v>
                </c:pt>
                <c:pt idx="6303">
                  <c:v>358.35160091968328</c:v>
                </c:pt>
                <c:pt idx="6304">
                  <c:v>358.42714466933529</c:v>
                </c:pt>
                <c:pt idx="6305">
                  <c:v>358.5026923589395</c:v>
                </c:pt>
                <c:pt idx="6306">
                  <c:v>358.5782439880785</c:v>
                </c:pt>
                <c:pt idx="6307">
                  <c:v>358.65379955632972</c:v>
                </c:pt>
                <c:pt idx="6308">
                  <c:v>358.7293590632774</c:v>
                </c:pt>
                <c:pt idx="6309">
                  <c:v>358.80492250850051</c:v>
                </c:pt>
                <c:pt idx="6310">
                  <c:v>358.88048989158068</c:v>
                </c:pt>
                <c:pt idx="6311">
                  <c:v>358.95606121209801</c:v>
                </c:pt>
                <c:pt idx="6312">
                  <c:v>359.03163646963549</c:v>
                </c:pt>
                <c:pt idx="6313">
                  <c:v>359.10721566377339</c:v>
                </c:pt>
                <c:pt idx="6314">
                  <c:v>359.18279879409442</c:v>
                </c:pt>
                <c:pt idx="6315">
                  <c:v>359.25838586017841</c:v>
                </c:pt>
                <c:pt idx="6316">
                  <c:v>359.33397686160743</c:v>
                </c:pt>
                <c:pt idx="6317">
                  <c:v>359.4095717979643</c:v>
                </c:pt>
                <c:pt idx="6318">
                  <c:v>359.48517066883022</c:v>
                </c:pt>
                <c:pt idx="6319">
                  <c:v>359.56077347378749</c:v>
                </c:pt>
                <c:pt idx="6320">
                  <c:v>359.63638021241889</c:v>
                </c:pt>
                <c:pt idx="6321">
                  <c:v>359.7119908843041</c:v>
                </c:pt>
                <c:pt idx="6322">
                  <c:v>359.78760548902949</c:v>
                </c:pt>
                <c:pt idx="6323">
                  <c:v>359.8632240261739</c:v>
                </c:pt>
                <c:pt idx="6324">
                  <c:v>359.93884649532203</c:v>
                </c:pt>
                <c:pt idx="6325">
                  <c:v>360.01447289605539</c:v>
                </c:pt>
                <c:pt idx="6326">
                  <c:v>360.09010322795802</c:v>
                </c:pt>
                <c:pt idx="6327">
                  <c:v>360.16573749061132</c:v>
                </c:pt>
                <c:pt idx="6328">
                  <c:v>360.24137568359981</c:v>
                </c:pt>
                <c:pt idx="6329">
                  <c:v>360.31701780650582</c:v>
                </c:pt>
                <c:pt idx="6330">
                  <c:v>360.39266385891318</c:v>
                </c:pt>
                <c:pt idx="6331">
                  <c:v>360.46831384040428</c:v>
                </c:pt>
                <c:pt idx="6332">
                  <c:v>360.54396775056318</c:v>
                </c:pt>
                <c:pt idx="6333">
                  <c:v>360.61962558897352</c:v>
                </c:pt>
                <c:pt idx="6334">
                  <c:v>360.69528735521851</c:v>
                </c:pt>
                <c:pt idx="6335">
                  <c:v>360.77095304888257</c:v>
                </c:pt>
                <c:pt idx="6336">
                  <c:v>360.84662266954928</c:v>
                </c:pt>
                <c:pt idx="6337">
                  <c:v>360.92229621680337</c:v>
                </c:pt>
                <c:pt idx="6338">
                  <c:v>360.99797369022809</c:v>
                </c:pt>
                <c:pt idx="6339">
                  <c:v>361.07365508940728</c:v>
                </c:pt>
                <c:pt idx="6340">
                  <c:v>361.14934041392678</c:v>
                </c:pt>
                <c:pt idx="6341">
                  <c:v>361.22502966336958</c:v>
                </c:pt>
                <c:pt idx="6342">
                  <c:v>361.30072283732062</c:v>
                </c:pt>
                <c:pt idx="6343">
                  <c:v>361.37641993536528</c:v>
                </c:pt>
                <c:pt idx="6344">
                  <c:v>361.4521209570874</c:v>
                </c:pt>
                <c:pt idx="6345">
                  <c:v>361.52782590207289</c:v>
                </c:pt>
                <c:pt idx="6346">
                  <c:v>361.60353476990622</c:v>
                </c:pt>
                <c:pt idx="6347">
                  <c:v>361.6792475601722</c:v>
                </c:pt>
                <c:pt idx="6348">
                  <c:v>361.75496427245662</c:v>
                </c:pt>
                <c:pt idx="6349">
                  <c:v>361.8306849063444</c:v>
                </c:pt>
                <c:pt idx="6350">
                  <c:v>361.90640946142048</c:v>
                </c:pt>
                <c:pt idx="6351">
                  <c:v>361.98213793727228</c:v>
                </c:pt>
                <c:pt idx="6352">
                  <c:v>362.05787033348372</c:v>
                </c:pt>
                <c:pt idx="6353">
                  <c:v>362.13360664964108</c:v>
                </c:pt>
                <c:pt idx="6354">
                  <c:v>362.20934688532998</c:v>
                </c:pt>
                <c:pt idx="6355">
                  <c:v>362.28509104013671</c:v>
                </c:pt>
                <c:pt idx="6356">
                  <c:v>362.3608391136471</c:v>
                </c:pt>
                <c:pt idx="6357">
                  <c:v>362.43659110544849</c:v>
                </c:pt>
                <c:pt idx="6358">
                  <c:v>362.51234701512499</c:v>
                </c:pt>
                <c:pt idx="6359">
                  <c:v>362.58810684226489</c:v>
                </c:pt>
                <c:pt idx="6360">
                  <c:v>362.66387058645421</c:v>
                </c:pt>
                <c:pt idx="6361">
                  <c:v>362.7396382472798</c:v>
                </c:pt>
                <c:pt idx="6362">
                  <c:v>362.81540982432699</c:v>
                </c:pt>
                <c:pt idx="6363">
                  <c:v>362.89118531718492</c:v>
                </c:pt>
                <c:pt idx="6364">
                  <c:v>362.96696472543903</c:v>
                </c:pt>
                <c:pt idx="6365">
                  <c:v>363.04274804867629</c:v>
                </c:pt>
                <c:pt idx="6366">
                  <c:v>363.11853528648419</c:v>
                </c:pt>
                <c:pt idx="6367">
                  <c:v>363.1943264384513</c:v>
                </c:pt>
                <c:pt idx="6368">
                  <c:v>363.27012150416351</c:v>
                </c:pt>
                <c:pt idx="6369">
                  <c:v>363.34592048320832</c:v>
                </c:pt>
                <c:pt idx="6370">
                  <c:v>363.42172337517422</c:v>
                </c:pt>
                <c:pt idx="6371">
                  <c:v>363.49753017964758</c:v>
                </c:pt>
                <c:pt idx="6372">
                  <c:v>363.57334089621719</c:v>
                </c:pt>
                <c:pt idx="6373">
                  <c:v>363.64915552447138</c:v>
                </c:pt>
                <c:pt idx="6374">
                  <c:v>363.72497406399759</c:v>
                </c:pt>
                <c:pt idx="6375">
                  <c:v>363.80079651438388</c:v>
                </c:pt>
                <c:pt idx="6376">
                  <c:v>363.8766228752184</c:v>
                </c:pt>
                <c:pt idx="6377">
                  <c:v>363.95245314609082</c:v>
                </c:pt>
                <c:pt idx="6378">
                  <c:v>364.02828732658782</c:v>
                </c:pt>
                <c:pt idx="6379">
                  <c:v>364.10412541629898</c:v>
                </c:pt>
                <c:pt idx="6380">
                  <c:v>364.17996741481261</c:v>
                </c:pt>
                <c:pt idx="6381">
                  <c:v>364.25581332171862</c:v>
                </c:pt>
                <c:pt idx="6382">
                  <c:v>364.33166313660371</c:v>
                </c:pt>
                <c:pt idx="6383">
                  <c:v>364.4075168590594</c:v>
                </c:pt>
                <c:pt idx="6384">
                  <c:v>364.48337448867272</c:v>
                </c:pt>
                <c:pt idx="6385">
                  <c:v>364.55923602503452</c:v>
                </c:pt>
                <c:pt idx="6386">
                  <c:v>364.63510146773251</c:v>
                </c:pt>
                <c:pt idx="6387">
                  <c:v>364.71097081635742</c:v>
                </c:pt>
                <c:pt idx="6388">
                  <c:v>364.7868440704986</c:v>
                </c:pt>
                <c:pt idx="6389">
                  <c:v>364.8627212297456</c:v>
                </c:pt>
                <c:pt idx="6390">
                  <c:v>364.93860229368732</c:v>
                </c:pt>
                <c:pt idx="6391">
                  <c:v>365.01448726191552</c:v>
                </c:pt>
                <c:pt idx="6392">
                  <c:v>365.09037613401841</c:v>
                </c:pt>
                <c:pt idx="6393">
                  <c:v>365.16626890958702</c:v>
                </c:pt>
                <c:pt idx="6394">
                  <c:v>365.24216558821132</c:v>
                </c:pt>
                <c:pt idx="6395">
                  <c:v>365.3180661694812</c:v>
                </c:pt>
                <c:pt idx="6396">
                  <c:v>365.39397065298789</c:v>
                </c:pt>
                <c:pt idx="6397">
                  <c:v>365.46987903832149</c:v>
                </c:pt>
                <c:pt idx="6398">
                  <c:v>365.54579132507229</c:v>
                </c:pt>
                <c:pt idx="6399">
                  <c:v>365.6217075128306</c:v>
                </c:pt>
                <c:pt idx="6400">
                  <c:v>365.69762760118903</c:v>
                </c:pt>
                <c:pt idx="6401">
                  <c:v>365.77355158973728</c:v>
                </c:pt>
                <c:pt idx="6402">
                  <c:v>365.84947947806728</c:v>
                </c:pt>
                <c:pt idx="6403">
                  <c:v>365.9254112657693</c:v>
                </c:pt>
                <c:pt idx="6404">
                  <c:v>366.00134695243338</c:v>
                </c:pt>
                <c:pt idx="6405">
                  <c:v>366.077286537654</c:v>
                </c:pt>
                <c:pt idx="6406">
                  <c:v>366.15323002102031</c:v>
                </c:pt>
                <c:pt idx="6407">
                  <c:v>366.22917740212409</c:v>
                </c:pt>
                <c:pt idx="6408">
                  <c:v>366.30512868055848</c:v>
                </c:pt>
                <c:pt idx="6409">
                  <c:v>366.38108385591329</c:v>
                </c:pt>
                <c:pt idx="6410">
                  <c:v>366.45704292778362</c:v>
                </c:pt>
                <c:pt idx="6411">
                  <c:v>366.53300589575741</c:v>
                </c:pt>
                <c:pt idx="6412">
                  <c:v>366.60897275942853</c:v>
                </c:pt>
                <c:pt idx="6413">
                  <c:v>366.68494351839013</c:v>
                </c:pt>
                <c:pt idx="6414">
                  <c:v>366.76091817223312</c:v>
                </c:pt>
                <c:pt idx="6415">
                  <c:v>366.83689672055061</c:v>
                </c:pt>
                <c:pt idx="6416">
                  <c:v>366.91287916293572</c:v>
                </c:pt>
                <c:pt idx="6417">
                  <c:v>366.98886549898049</c:v>
                </c:pt>
                <c:pt idx="6418">
                  <c:v>367.06485572827739</c:v>
                </c:pt>
                <c:pt idx="6419">
                  <c:v>367.14084985041978</c:v>
                </c:pt>
                <c:pt idx="6420">
                  <c:v>367.21684786500037</c:v>
                </c:pt>
                <c:pt idx="6421">
                  <c:v>367.29284977161211</c:v>
                </c:pt>
                <c:pt idx="6422">
                  <c:v>367.36885556984862</c:v>
                </c:pt>
                <c:pt idx="6423">
                  <c:v>367.44486525930228</c:v>
                </c:pt>
                <c:pt idx="6424">
                  <c:v>367.5208788395675</c:v>
                </c:pt>
                <c:pt idx="6425">
                  <c:v>367.59689631023792</c:v>
                </c:pt>
                <c:pt idx="6426">
                  <c:v>367.67291767090552</c:v>
                </c:pt>
                <c:pt idx="6427">
                  <c:v>367.74894292116699</c:v>
                </c:pt>
                <c:pt idx="6428">
                  <c:v>367.82497206061259</c:v>
                </c:pt>
                <c:pt idx="6429">
                  <c:v>367.90100508883819</c:v>
                </c:pt>
                <c:pt idx="6430">
                  <c:v>367.97704200543802</c:v>
                </c:pt>
                <c:pt idx="6431">
                  <c:v>368.05308281000532</c:v>
                </c:pt>
                <c:pt idx="6432">
                  <c:v>368.12912750213451</c:v>
                </c:pt>
                <c:pt idx="6433">
                  <c:v>368.20517608142029</c:v>
                </c:pt>
                <c:pt idx="6434">
                  <c:v>368.28122854745737</c:v>
                </c:pt>
                <c:pt idx="6435">
                  <c:v>368.3572848998395</c:v>
                </c:pt>
                <c:pt idx="6436">
                  <c:v>368.43334513816211</c:v>
                </c:pt>
                <c:pt idx="6437">
                  <c:v>368.50940926201957</c:v>
                </c:pt>
                <c:pt idx="6438">
                  <c:v>368.5854772710058</c:v>
                </c:pt>
                <c:pt idx="6439">
                  <c:v>368.66154916471879</c:v>
                </c:pt>
                <c:pt idx="6440">
                  <c:v>368.7376249427499</c:v>
                </c:pt>
                <c:pt idx="6441">
                  <c:v>368.81370460469572</c:v>
                </c:pt>
                <c:pt idx="6442">
                  <c:v>368.88978815015338</c:v>
                </c:pt>
                <c:pt idx="6443">
                  <c:v>368.96587557871618</c:v>
                </c:pt>
                <c:pt idx="6444">
                  <c:v>369.04196688997922</c:v>
                </c:pt>
                <c:pt idx="6445">
                  <c:v>369.11806208353931</c:v>
                </c:pt>
                <c:pt idx="6446">
                  <c:v>369.19416115899259</c:v>
                </c:pt>
                <c:pt idx="6447">
                  <c:v>369.27026411593312</c:v>
                </c:pt>
                <c:pt idx="6448">
                  <c:v>369.34637095395902</c:v>
                </c:pt>
                <c:pt idx="6449">
                  <c:v>369.42248167266467</c:v>
                </c:pt>
                <c:pt idx="6450">
                  <c:v>369.49859627164568</c:v>
                </c:pt>
                <c:pt idx="6451">
                  <c:v>369.5747147505005</c:v>
                </c:pt>
                <c:pt idx="6452">
                  <c:v>369.65083710882431</c:v>
                </c:pt>
                <c:pt idx="6453">
                  <c:v>369.72696334621321</c:v>
                </c:pt>
                <c:pt idx="6454">
                  <c:v>369.80309346226329</c:v>
                </c:pt>
                <c:pt idx="6455">
                  <c:v>369.87922745657261</c:v>
                </c:pt>
                <c:pt idx="6456">
                  <c:v>369.95536532873768</c:v>
                </c:pt>
                <c:pt idx="6457">
                  <c:v>370.03150707835368</c:v>
                </c:pt>
                <c:pt idx="6458">
                  <c:v>370.10765270501992</c:v>
                </c:pt>
                <c:pt idx="6459">
                  <c:v>370.18380220833171</c:v>
                </c:pt>
                <c:pt idx="6460">
                  <c:v>370.25995558788702</c:v>
                </c:pt>
                <c:pt idx="6461">
                  <c:v>370.33611284328339</c:v>
                </c:pt>
                <c:pt idx="6462">
                  <c:v>370.41227397411689</c:v>
                </c:pt>
                <c:pt idx="6463">
                  <c:v>370.48843897998609</c:v>
                </c:pt>
                <c:pt idx="6464">
                  <c:v>370.56460786048928</c:v>
                </c:pt>
                <c:pt idx="6465">
                  <c:v>370.64078061522252</c:v>
                </c:pt>
                <c:pt idx="6466">
                  <c:v>370.71695724378498</c:v>
                </c:pt>
                <c:pt idx="6467">
                  <c:v>370.7931377457727</c:v>
                </c:pt>
                <c:pt idx="6468">
                  <c:v>370.86932212078619</c:v>
                </c:pt>
                <c:pt idx="6469">
                  <c:v>370.94551036842148</c:v>
                </c:pt>
                <c:pt idx="6470">
                  <c:v>371.02170248827838</c:v>
                </c:pt>
                <c:pt idx="6471">
                  <c:v>371.0978984799533</c:v>
                </c:pt>
                <c:pt idx="6472">
                  <c:v>371.17409834304601</c:v>
                </c:pt>
                <c:pt idx="6473">
                  <c:v>371.25030207715531</c:v>
                </c:pt>
                <c:pt idx="6474">
                  <c:v>371.32650968187858</c:v>
                </c:pt>
                <c:pt idx="6475">
                  <c:v>371.4027211568166</c:v>
                </c:pt>
                <c:pt idx="6476">
                  <c:v>371.47893650156539</c:v>
                </c:pt>
                <c:pt idx="6477">
                  <c:v>371.5551557157263</c:v>
                </c:pt>
                <c:pt idx="6478">
                  <c:v>371.63137879889678</c:v>
                </c:pt>
                <c:pt idx="6479">
                  <c:v>371.70760575067681</c:v>
                </c:pt>
                <c:pt idx="6480">
                  <c:v>371.78383657066661</c:v>
                </c:pt>
                <c:pt idx="6481">
                  <c:v>371.86007125846339</c:v>
                </c:pt>
                <c:pt idx="6482">
                  <c:v>371.93630981366732</c:v>
                </c:pt>
                <c:pt idx="6483">
                  <c:v>372.01255223587918</c:v>
                </c:pt>
                <c:pt idx="6484">
                  <c:v>372.08879852469619</c:v>
                </c:pt>
                <c:pt idx="6485">
                  <c:v>372.1650486797206</c:v>
                </c:pt>
                <c:pt idx="6486">
                  <c:v>372.24130270055099</c:v>
                </c:pt>
                <c:pt idx="6487">
                  <c:v>372.3175605867882</c:v>
                </c:pt>
                <c:pt idx="6488">
                  <c:v>372.3938223380311</c:v>
                </c:pt>
                <c:pt idx="6489">
                  <c:v>372.47008795388109</c:v>
                </c:pt>
                <c:pt idx="6490">
                  <c:v>372.54635743393681</c:v>
                </c:pt>
                <c:pt idx="6491">
                  <c:v>372.62263077780068</c:v>
                </c:pt>
                <c:pt idx="6492">
                  <c:v>372.69890798507151</c:v>
                </c:pt>
                <c:pt idx="6493">
                  <c:v>372.7751890553514</c:v>
                </c:pt>
                <c:pt idx="6494">
                  <c:v>372.85147398823977</c:v>
                </c:pt>
                <c:pt idx="6495">
                  <c:v>372.9277627833373</c:v>
                </c:pt>
                <c:pt idx="6496">
                  <c:v>373.00405544024608</c:v>
                </c:pt>
                <c:pt idx="6497">
                  <c:v>373.08035195856633</c:v>
                </c:pt>
                <c:pt idx="6498">
                  <c:v>373.15665233789929</c:v>
                </c:pt>
                <c:pt idx="6499">
                  <c:v>373.23295657784581</c:v>
                </c:pt>
                <c:pt idx="6500">
                  <c:v>373.30926467800839</c:v>
                </c:pt>
                <c:pt idx="6501">
                  <c:v>373.38557663798639</c:v>
                </c:pt>
                <c:pt idx="6502">
                  <c:v>373.46189245738321</c:v>
                </c:pt>
                <c:pt idx="6503">
                  <c:v>373.53821213579931</c:v>
                </c:pt>
                <c:pt idx="6504">
                  <c:v>373.61453567283837</c:v>
                </c:pt>
                <c:pt idx="6505">
                  <c:v>373.69086306809879</c:v>
                </c:pt>
                <c:pt idx="6506">
                  <c:v>373.76719432118591</c:v>
                </c:pt>
                <c:pt idx="6507">
                  <c:v>373.84352943169921</c:v>
                </c:pt>
                <c:pt idx="6508">
                  <c:v>373.9198683992426</c:v>
                </c:pt>
                <c:pt idx="6509">
                  <c:v>373.99621122341659</c:v>
                </c:pt>
                <c:pt idx="6510">
                  <c:v>374.07255790382533</c:v>
                </c:pt>
                <c:pt idx="6511">
                  <c:v>374.1489084400713</c:v>
                </c:pt>
                <c:pt idx="6512">
                  <c:v>374.22526283175461</c:v>
                </c:pt>
                <c:pt idx="6513">
                  <c:v>374.30162107847963</c:v>
                </c:pt>
                <c:pt idx="6514">
                  <c:v>374.37798317984931</c:v>
                </c:pt>
                <c:pt idx="6515">
                  <c:v>374.4543491354658</c:v>
                </c:pt>
                <c:pt idx="6516">
                  <c:v>374.53071894493257</c:v>
                </c:pt>
                <c:pt idx="6517">
                  <c:v>374.60709260785302</c:v>
                </c:pt>
                <c:pt idx="6518">
                  <c:v>374.68347012382861</c:v>
                </c:pt>
                <c:pt idx="6519">
                  <c:v>374.75985149246321</c:v>
                </c:pt>
                <c:pt idx="6520">
                  <c:v>374.83623671336238</c:v>
                </c:pt>
                <c:pt idx="6521">
                  <c:v>374.91262578612702</c:v>
                </c:pt>
                <c:pt idx="6522">
                  <c:v>374.98901871036071</c:v>
                </c:pt>
                <c:pt idx="6523">
                  <c:v>375.06541548566832</c:v>
                </c:pt>
                <c:pt idx="6524">
                  <c:v>375.14181611165378</c:v>
                </c:pt>
                <c:pt idx="6525">
                  <c:v>375.2182205879198</c:v>
                </c:pt>
                <c:pt idx="6526">
                  <c:v>375.29462891407081</c:v>
                </c:pt>
                <c:pt idx="6527">
                  <c:v>375.37104108971079</c:v>
                </c:pt>
                <c:pt idx="6528">
                  <c:v>375.44745711444432</c:v>
                </c:pt>
                <c:pt idx="6529">
                  <c:v>375.52387698787561</c:v>
                </c:pt>
                <c:pt idx="6530">
                  <c:v>375.60030070960829</c:v>
                </c:pt>
                <c:pt idx="6531">
                  <c:v>375.67672827924702</c:v>
                </c:pt>
                <c:pt idx="6532">
                  <c:v>375.75315969639757</c:v>
                </c:pt>
                <c:pt idx="6533">
                  <c:v>375.82959496066331</c:v>
                </c:pt>
                <c:pt idx="6534">
                  <c:v>375.90603407164838</c:v>
                </c:pt>
                <c:pt idx="6535">
                  <c:v>375.98247702896032</c:v>
                </c:pt>
                <c:pt idx="6536">
                  <c:v>376.05892383220169</c:v>
                </c:pt>
                <c:pt idx="6537">
                  <c:v>376.13537448097838</c:v>
                </c:pt>
                <c:pt idx="6538">
                  <c:v>376.21182897489552</c:v>
                </c:pt>
                <c:pt idx="6539">
                  <c:v>376.28828731355782</c:v>
                </c:pt>
                <c:pt idx="6540">
                  <c:v>376.36474949657139</c:v>
                </c:pt>
                <c:pt idx="6541">
                  <c:v>376.44121552354301</c:v>
                </c:pt>
                <c:pt idx="6542">
                  <c:v>376.5176853940747</c:v>
                </c:pt>
                <c:pt idx="6543">
                  <c:v>376.59415910777511</c:v>
                </c:pt>
                <c:pt idx="6544">
                  <c:v>376.67063666424951</c:v>
                </c:pt>
                <c:pt idx="6545">
                  <c:v>376.74711806310239</c:v>
                </c:pt>
                <c:pt idx="6546">
                  <c:v>376.82360330394141</c:v>
                </c:pt>
                <c:pt idx="6547">
                  <c:v>376.90009238637168</c:v>
                </c:pt>
                <c:pt idx="6548">
                  <c:v>376.97658531000002</c:v>
                </c:pt>
                <c:pt idx="6549">
                  <c:v>377.0530820744317</c:v>
                </c:pt>
                <c:pt idx="6550">
                  <c:v>377.12958267927382</c:v>
                </c:pt>
                <c:pt idx="6551">
                  <c:v>377.20608712413309</c:v>
                </c:pt>
                <c:pt idx="6552">
                  <c:v>377.28259540861552</c:v>
                </c:pt>
                <c:pt idx="6553">
                  <c:v>377.3591075323281</c:v>
                </c:pt>
                <c:pt idx="6554">
                  <c:v>377.43562349487729</c:v>
                </c:pt>
                <c:pt idx="6555">
                  <c:v>377.51214329587123</c:v>
                </c:pt>
                <c:pt idx="6556">
                  <c:v>377.58866693491501</c:v>
                </c:pt>
                <c:pt idx="6557">
                  <c:v>377.66519441161722</c:v>
                </c:pt>
                <c:pt idx="6558">
                  <c:v>377.74172572558348</c:v>
                </c:pt>
                <c:pt idx="6559">
                  <c:v>377.81826087642298</c:v>
                </c:pt>
                <c:pt idx="6560">
                  <c:v>377.89479986374158</c:v>
                </c:pt>
                <c:pt idx="6561">
                  <c:v>377.97134268714763</c:v>
                </c:pt>
                <c:pt idx="6562">
                  <c:v>378.04788934624798</c:v>
                </c:pt>
                <c:pt idx="6563">
                  <c:v>378.12443984065112</c:v>
                </c:pt>
                <c:pt idx="6564">
                  <c:v>378.20099416996442</c:v>
                </c:pt>
                <c:pt idx="6565">
                  <c:v>378.27755233379662</c:v>
                </c:pt>
                <c:pt idx="6566">
                  <c:v>378.35411433175381</c:v>
                </c:pt>
                <c:pt idx="6567">
                  <c:v>378.4306801634454</c:v>
                </c:pt>
                <c:pt idx="6568">
                  <c:v>378.50724982847919</c:v>
                </c:pt>
                <c:pt idx="6569">
                  <c:v>378.58382332646312</c:v>
                </c:pt>
                <c:pt idx="6570">
                  <c:v>378.66040065700702</c:v>
                </c:pt>
                <c:pt idx="6571">
                  <c:v>378.7369818197177</c:v>
                </c:pt>
                <c:pt idx="6572">
                  <c:v>378.81356681420561</c:v>
                </c:pt>
                <c:pt idx="6573">
                  <c:v>378.89015564007627</c:v>
                </c:pt>
                <c:pt idx="6574">
                  <c:v>378.96674829694189</c:v>
                </c:pt>
                <c:pt idx="6575">
                  <c:v>379.04334478440933</c:v>
                </c:pt>
                <c:pt idx="6576">
                  <c:v>379.11994510208899</c:v>
                </c:pt>
                <c:pt idx="6577">
                  <c:v>379.19654924958883</c:v>
                </c:pt>
                <c:pt idx="6578">
                  <c:v>379.27315722651741</c:v>
                </c:pt>
                <c:pt idx="6579">
                  <c:v>379.34976903248548</c:v>
                </c:pt>
                <c:pt idx="6580">
                  <c:v>379.42638466710127</c:v>
                </c:pt>
                <c:pt idx="6581">
                  <c:v>379.50300412997598</c:v>
                </c:pt>
                <c:pt idx="6582">
                  <c:v>379.57962742071652</c:v>
                </c:pt>
                <c:pt idx="6583">
                  <c:v>379.65625453893512</c:v>
                </c:pt>
                <c:pt idx="6584">
                  <c:v>379.7328854842404</c:v>
                </c:pt>
                <c:pt idx="6585">
                  <c:v>379.80952025624248</c:v>
                </c:pt>
                <c:pt idx="6586">
                  <c:v>379.88615885455039</c:v>
                </c:pt>
                <c:pt idx="6587">
                  <c:v>379.96280127877532</c:v>
                </c:pt>
                <c:pt idx="6588">
                  <c:v>380.03944752852692</c:v>
                </c:pt>
                <c:pt idx="6589">
                  <c:v>380.11609760341651</c:v>
                </c:pt>
                <c:pt idx="6590">
                  <c:v>380.19275150305322</c:v>
                </c:pt>
                <c:pt idx="6591">
                  <c:v>380.26940922704699</c:v>
                </c:pt>
                <c:pt idx="6592">
                  <c:v>380.34607077501039</c:v>
                </c:pt>
                <c:pt idx="6593">
                  <c:v>380.42273614655198</c:v>
                </c:pt>
                <c:pt idx="6594">
                  <c:v>380.49940534128382</c:v>
                </c:pt>
                <c:pt idx="6595">
                  <c:v>380.57607835881652</c:v>
                </c:pt>
                <c:pt idx="6596">
                  <c:v>380.65275519876121</c:v>
                </c:pt>
                <c:pt idx="6597">
                  <c:v>380.7294358607287</c:v>
                </c:pt>
                <c:pt idx="6598">
                  <c:v>380.80612034432949</c:v>
                </c:pt>
                <c:pt idx="6599">
                  <c:v>380.88280864917652</c:v>
                </c:pt>
                <c:pt idx="6600">
                  <c:v>380.95950077487947</c:v>
                </c:pt>
                <c:pt idx="6601">
                  <c:v>381.03619672104998</c:v>
                </c:pt>
                <c:pt idx="6602">
                  <c:v>381.11289648730082</c:v>
                </c:pt>
                <c:pt idx="6603">
                  <c:v>381.18960007324239</c:v>
                </c:pt>
                <c:pt idx="6604">
                  <c:v>381.26630747848668</c:v>
                </c:pt>
                <c:pt idx="6605">
                  <c:v>381.34301870264699</c:v>
                </c:pt>
                <c:pt idx="6606">
                  <c:v>381.41973374533347</c:v>
                </c:pt>
                <c:pt idx="6607">
                  <c:v>381.49645260615779</c:v>
                </c:pt>
                <c:pt idx="6608">
                  <c:v>381.57317528473402</c:v>
                </c:pt>
                <c:pt idx="6609">
                  <c:v>381.6499017806733</c:v>
                </c:pt>
                <c:pt idx="6610">
                  <c:v>381.72663209358723</c:v>
                </c:pt>
                <c:pt idx="6611">
                  <c:v>381.80336622308999</c:v>
                </c:pt>
                <c:pt idx="6612">
                  <c:v>381.88010416879268</c:v>
                </c:pt>
                <c:pt idx="6613">
                  <c:v>381.95684593030899</c:v>
                </c:pt>
                <c:pt idx="6614">
                  <c:v>382.03359150725072</c:v>
                </c:pt>
                <c:pt idx="6615">
                  <c:v>382.11034089923152</c:v>
                </c:pt>
                <c:pt idx="6616">
                  <c:v>382.18709410586382</c:v>
                </c:pt>
                <c:pt idx="6617">
                  <c:v>382.26385112676058</c:v>
                </c:pt>
                <c:pt idx="6618">
                  <c:v>382.34061196153431</c:v>
                </c:pt>
                <c:pt idx="6619">
                  <c:v>382.4173766097997</c:v>
                </c:pt>
                <c:pt idx="6620">
                  <c:v>382.49414507116882</c:v>
                </c:pt>
                <c:pt idx="6621">
                  <c:v>382.57091734525522</c:v>
                </c:pt>
                <c:pt idx="6622">
                  <c:v>382.64769343167319</c:v>
                </c:pt>
                <c:pt idx="6623">
                  <c:v>382.72447333003629</c:v>
                </c:pt>
                <c:pt idx="6624">
                  <c:v>382.8012570399577</c:v>
                </c:pt>
                <c:pt idx="6625">
                  <c:v>382.87804456105067</c:v>
                </c:pt>
                <c:pt idx="6626">
                  <c:v>382.95483589293059</c:v>
                </c:pt>
                <c:pt idx="6627">
                  <c:v>383.03163103521069</c:v>
                </c:pt>
                <c:pt idx="6628">
                  <c:v>383.10842998750411</c:v>
                </c:pt>
                <c:pt idx="6629">
                  <c:v>383.18523274942629</c:v>
                </c:pt>
                <c:pt idx="6630">
                  <c:v>383.26203932059133</c:v>
                </c:pt>
                <c:pt idx="6631">
                  <c:v>383.33884970061359</c:v>
                </c:pt>
                <c:pt idx="6632">
                  <c:v>383.41566388910712</c:v>
                </c:pt>
                <c:pt idx="6633">
                  <c:v>383.49248188568731</c:v>
                </c:pt>
                <c:pt idx="6634">
                  <c:v>383.56930368996723</c:v>
                </c:pt>
                <c:pt idx="6635">
                  <c:v>383.64612930156397</c:v>
                </c:pt>
                <c:pt idx="6636">
                  <c:v>383.72295872009101</c:v>
                </c:pt>
                <c:pt idx="6637">
                  <c:v>383.7997919451625</c:v>
                </c:pt>
                <c:pt idx="6638">
                  <c:v>383.87662897639512</c:v>
                </c:pt>
                <c:pt idx="6639">
                  <c:v>383.95346981340327</c:v>
                </c:pt>
                <c:pt idx="6640">
                  <c:v>384.03031445580308</c:v>
                </c:pt>
                <c:pt idx="6641">
                  <c:v>384.10716290320721</c:v>
                </c:pt>
                <c:pt idx="6642">
                  <c:v>384.1840151552355</c:v>
                </c:pt>
                <c:pt idx="6643">
                  <c:v>384.26087121149902</c:v>
                </c:pt>
                <c:pt idx="6644">
                  <c:v>384.33773107161619</c:v>
                </c:pt>
                <c:pt idx="6645">
                  <c:v>384.41459473520172</c:v>
                </c:pt>
                <c:pt idx="6646">
                  <c:v>384.49146220187203</c:v>
                </c:pt>
                <c:pt idx="6647">
                  <c:v>384.56833347124308</c:v>
                </c:pt>
                <c:pt idx="6648">
                  <c:v>384.64520854293062</c:v>
                </c:pt>
                <c:pt idx="6649">
                  <c:v>384.72208741654953</c:v>
                </c:pt>
                <c:pt idx="6650">
                  <c:v>384.79897009171867</c:v>
                </c:pt>
                <c:pt idx="6651">
                  <c:v>384.87585656805243</c:v>
                </c:pt>
                <c:pt idx="6652">
                  <c:v>384.9527468451675</c:v>
                </c:pt>
                <c:pt idx="6653">
                  <c:v>385.02964092268093</c:v>
                </c:pt>
                <c:pt idx="6654">
                  <c:v>385.10653880020902</c:v>
                </c:pt>
                <c:pt idx="6655">
                  <c:v>385.1834404773673</c:v>
                </c:pt>
                <c:pt idx="6656">
                  <c:v>385.26034595377558</c:v>
                </c:pt>
                <c:pt idx="6657">
                  <c:v>385.33725522904791</c:v>
                </c:pt>
                <c:pt idx="6658">
                  <c:v>385.41416830280281</c:v>
                </c:pt>
                <c:pt idx="6659">
                  <c:v>385.49108517465561</c:v>
                </c:pt>
                <c:pt idx="6660">
                  <c:v>385.56800584422609</c:v>
                </c:pt>
                <c:pt idx="6661">
                  <c:v>385.64493031112937</c:v>
                </c:pt>
                <c:pt idx="6662">
                  <c:v>385.7218585749838</c:v>
                </c:pt>
                <c:pt idx="6663">
                  <c:v>385.7987906354071</c:v>
                </c:pt>
                <c:pt idx="6664">
                  <c:v>385.87572649201633</c:v>
                </c:pt>
                <c:pt idx="6665">
                  <c:v>385.95266614442897</c:v>
                </c:pt>
                <c:pt idx="6666">
                  <c:v>386.029609592263</c:v>
                </c:pt>
                <c:pt idx="6667">
                  <c:v>386.10655683513693</c:v>
                </c:pt>
                <c:pt idx="6668">
                  <c:v>386.18350787266729</c:v>
                </c:pt>
                <c:pt idx="6669">
                  <c:v>386.26046270447341</c:v>
                </c:pt>
                <c:pt idx="6670">
                  <c:v>386.33742133017267</c:v>
                </c:pt>
                <c:pt idx="6671">
                  <c:v>386.41438374938491</c:v>
                </c:pt>
                <c:pt idx="6672">
                  <c:v>386.4913499617254</c:v>
                </c:pt>
                <c:pt idx="6673">
                  <c:v>386.56831996681518</c:v>
                </c:pt>
                <c:pt idx="6674">
                  <c:v>386.64529376427271</c:v>
                </c:pt>
                <c:pt idx="6675">
                  <c:v>386.72227135371497</c:v>
                </c:pt>
                <c:pt idx="6676">
                  <c:v>386.79925273476209</c:v>
                </c:pt>
                <c:pt idx="6677">
                  <c:v>386.8762379070323</c:v>
                </c:pt>
                <c:pt idx="6678">
                  <c:v>386.95322687014402</c:v>
                </c:pt>
                <c:pt idx="6679">
                  <c:v>387.03021962371702</c:v>
                </c:pt>
                <c:pt idx="6680">
                  <c:v>387.1072161673705</c:v>
                </c:pt>
                <c:pt idx="6681">
                  <c:v>387.1842165007227</c:v>
                </c:pt>
                <c:pt idx="6682">
                  <c:v>387.26122062339402</c:v>
                </c:pt>
                <c:pt idx="6683">
                  <c:v>387.33822853500362</c:v>
                </c:pt>
                <c:pt idx="6684">
                  <c:v>387.41524023517132</c:v>
                </c:pt>
                <c:pt idx="6685">
                  <c:v>387.49225572351497</c:v>
                </c:pt>
                <c:pt idx="6686">
                  <c:v>387.56927499965548</c:v>
                </c:pt>
                <c:pt idx="6687">
                  <c:v>387.64629806321261</c:v>
                </c:pt>
                <c:pt idx="6688">
                  <c:v>387.72332491380712</c:v>
                </c:pt>
                <c:pt idx="6689">
                  <c:v>387.80035555105712</c:v>
                </c:pt>
                <c:pt idx="6690">
                  <c:v>387.87738997458331</c:v>
                </c:pt>
                <c:pt idx="6691">
                  <c:v>387.95442818400602</c:v>
                </c:pt>
                <c:pt idx="6692">
                  <c:v>388.03147017894662</c:v>
                </c:pt>
                <c:pt idx="6693">
                  <c:v>388.10851595902369</c:v>
                </c:pt>
                <c:pt idx="6694">
                  <c:v>388.1855655238582</c:v>
                </c:pt>
                <c:pt idx="6695">
                  <c:v>388.26261887307032</c:v>
                </c:pt>
                <c:pt idx="6696">
                  <c:v>388.33967600628199</c:v>
                </c:pt>
                <c:pt idx="6697">
                  <c:v>388.41673692311309</c:v>
                </c:pt>
                <c:pt idx="6698">
                  <c:v>388.49380162318442</c:v>
                </c:pt>
                <c:pt idx="6699">
                  <c:v>388.57087010611622</c:v>
                </c:pt>
                <c:pt idx="6700">
                  <c:v>388.64794237153052</c:v>
                </c:pt>
                <c:pt idx="6701">
                  <c:v>388.72501841904801</c:v>
                </c:pt>
                <c:pt idx="6702">
                  <c:v>388.80209824828938</c:v>
                </c:pt>
                <c:pt idx="6703">
                  <c:v>388.87918185887742</c:v>
                </c:pt>
                <c:pt idx="6704">
                  <c:v>388.95626925043211</c:v>
                </c:pt>
                <c:pt idx="6705">
                  <c:v>389.03336042257553</c:v>
                </c:pt>
                <c:pt idx="6706">
                  <c:v>389.1104553749297</c:v>
                </c:pt>
                <c:pt idx="6707">
                  <c:v>389.18755410711469</c:v>
                </c:pt>
                <c:pt idx="6708">
                  <c:v>389.26465661875278</c:v>
                </c:pt>
                <c:pt idx="6709">
                  <c:v>389.341762909468</c:v>
                </c:pt>
                <c:pt idx="6710">
                  <c:v>389.41887297887911</c:v>
                </c:pt>
                <c:pt idx="6711">
                  <c:v>389.49598682660991</c:v>
                </c:pt>
                <c:pt idx="6712">
                  <c:v>389.57310445228211</c:v>
                </c:pt>
                <c:pt idx="6713">
                  <c:v>389.65022585551787</c:v>
                </c:pt>
                <c:pt idx="6714">
                  <c:v>389.72735103594022</c:v>
                </c:pt>
                <c:pt idx="6715">
                  <c:v>389.80447999317079</c:v>
                </c:pt>
                <c:pt idx="6716">
                  <c:v>389.88161272683209</c:v>
                </c:pt>
                <c:pt idx="6717">
                  <c:v>389.95874923654748</c:v>
                </c:pt>
                <c:pt idx="6718">
                  <c:v>390.0358895219386</c:v>
                </c:pt>
                <c:pt idx="6719">
                  <c:v>390.1130335826283</c:v>
                </c:pt>
                <c:pt idx="6720">
                  <c:v>390.19018141824102</c:v>
                </c:pt>
                <c:pt idx="6721">
                  <c:v>390.26733302839813</c:v>
                </c:pt>
                <c:pt idx="6722">
                  <c:v>390.3444884127228</c:v>
                </c:pt>
                <c:pt idx="6723">
                  <c:v>390.42164757083918</c:v>
                </c:pt>
                <c:pt idx="6724">
                  <c:v>390.49881050236951</c:v>
                </c:pt>
                <c:pt idx="6725">
                  <c:v>390.57597720693849</c:v>
                </c:pt>
                <c:pt idx="6726">
                  <c:v>390.65314768416789</c:v>
                </c:pt>
                <c:pt idx="6727">
                  <c:v>390.73032193368198</c:v>
                </c:pt>
                <c:pt idx="6728">
                  <c:v>390.80749995510422</c:v>
                </c:pt>
                <c:pt idx="6729">
                  <c:v>390.8846817480586</c:v>
                </c:pt>
                <c:pt idx="6730">
                  <c:v>390.96186731216932</c:v>
                </c:pt>
                <c:pt idx="6731">
                  <c:v>391.03905664705951</c:v>
                </c:pt>
                <c:pt idx="6732">
                  <c:v>391.11624975235333</c:v>
                </c:pt>
                <c:pt idx="6733">
                  <c:v>391.19344662767571</c:v>
                </c:pt>
                <c:pt idx="6734">
                  <c:v>391.27064727265031</c:v>
                </c:pt>
                <c:pt idx="6735">
                  <c:v>391.34785168690081</c:v>
                </c:pt>
                <c:pt idx="6736">
                  <c:v>391.42505987005188</c:v>
                </c:pt>
                <c:pt idx="6737">
                  <c:v>391.50227182172819</c:v>
                </c:pt>
                <c:pt idx="6738">
                  <c:v>391.5794875415549</c:v>
                </c:pt>
                <c:pt idx="6739">
                  <c:v>391.6567070291556</c:v>
                </c:pt>
                <c:pt idx="6740">
                  <c:v>391.73393028415609</c:v>
                </c:pt>
                <c:pt idx="6741">
                  <c:v>391.81115730617961</c:v>
                </c:pt>
                <c:pt idx="6742">
                  <c:v>391.88838809485202</c:v>
                </c:pt>
                <c:pt idx="6743">
                  <c:v>391.96562264980003</c:v>
                </c:pt>
                <c:pt idx="6744">
                  <c:v>392.04286097064551</c:v>
                </c:pt>
                <c:pt idx="6745">
                  <c:v>392.12010305701699</c:v>
                </c:pt>
                <c:pt idx="6746">
                  <c:v>392.19734890853709</c:v>
                </c:pt>
                <c:pt idx="6747">
                  <c:v>392.27459852483202</c:v>
                </c:pt>
                <c:pt idx="6748">
                  <c:v>392.35185190552772</c:v>
                </c:pt>
                <c:pt idx="6749">
                  <c:v>392.42910905024888</c:v>
                </c:pt>
                <c:pt idx="6750">
                  <c:v>392.50636995862322</c:v>
                </c:pt>
                <c:pt idx="6751">
                  <c:v>392.58363463027518</c:v>
                </c:pt>
                <c:pt idx="6752">
                  <c:v>392.66090306482971</c:v>
                </c:pt>
                <c:pt idx="6753">
                  <c:v>392.73817526191363</c:v>
                </c:pt>
                <c:pt idx="6754">
                  <c:v>392.81545122115398</c:v>
                </c:pt>
                <c:pt idx="6755">
                  <c:v>392.89273094217509</c:v>
                </c:pt>
                <c:pt idx="6756">
                  <c:v>392.97001442460379</c:v>
                </c:pt>
                <c:pt idx="6757">
                  <c:v>393.04730166806729</c:v>
                </c:pt>
                <c:pt idx="6758">
                  <c:v>393.12459267219202</c:v>
                </c:pt>
                <c:pt idx="6759">
                  <c:v>393.20188743660299</c:v>
                </c:pt>
                <c:pt idx="6760">
                  <c:v>393.27918596092752</c:v>
                </c:pt>
                <c:pt idx="6761">
                  <c:v>393.35648824479279</c:v>
                </c:pt>
                <c:pt idx="6762">
                  <c:v>393.43379428782509</c:v>
                </c:pt>
                <c:pt idx="6763">
                  <c:v>393.51110408965133</c:v>
                </c:pt>
                <c:pt idx="6764">
                  <c:v>393.58841764989961</c:v>
                </c:pt>
                <c:pt idx="6765">
                  <c:v>393.66573496819439</c:v>
                </c:pt>
                <c:pt idx="6766">
                  <c:v>393.74305604416571</c:v>
                </c:pt>
                <c:pt idx="6767">
                  <c:v>393.82038087743888</c:v>
                </c:pt>
                <c:pt idx="6768">
                  <c:v>393.89770946764207</c:v>
                </c:pt>
                <c:pt idx="6769">
                  <c:v>393.97504181440371</c:v>
                </c:pt>
                <c:pt idx="6770">
                  <c:v>394.05237791734908</c:v>
                </c:pt>
                <c:pt idx="6771">
                  <c:v>394.12971777610699</c:v>
                </c:pt>
                <c:pt idx="6772">
                  <c:v>394.2070613903054</c:v>
                </c:pt>
                <c:pt idx="6773">
                  <c:v>394.28440875957102</c:v>
                </c:pt>
                <c:pt idx="6774">
                  <c:v>394.36175988353261</c:v>
                </c:pt>
                <c:pt idx="6775">
                  <c:v>394.43911476181847</c:v>
                </c:pt>
                <c:pt idx="6776">
                  <c:v>394.51647339405571</c:v>
                </c:pt>
                <c:pt idx="6777">
                  <c:v>394.59383577987421</c:v>
                </c:pt>
                <c:pt idx="6778">
                  <c:v>394.67120191889933</c:v>
                </c:pt>
                <c:pt idx="6779">
                  <c:v>394.74857181076248</c:v>
                </c:pt>
                <c:pt idx="6780">
                  <c:v>394.82594545509079</c:v>
                </c:pt>
                <c:pt idx="6781">
                  <c:v>394.90332285151152</c:v>
                </c:pt>
                <c:pt idx="6782">
                  <c:v>394.98070399965582</c:v>
                </c:pt>
                <c:pt idx="6783">
                  <c:v>395.05808889915102</c:v>
                </c:pt>
                <c:pt idx="6784">
                  <c:v>395.13547754962502</c:v>
                </c:pt>
                <c:pt idx="6785">
                  <c:v>395.21286995070932</c:v>
                </c:pt>
                <c:pt idx="6786">
                  <c:v>395.29026610203073</c:v>
                </c:pt>
                <c:pt idx="6787">
                  <c:v>395.36766600321869</c:v>
                </c:pt>
                <c:pt idx="6788">
                  <c:v>395.44506965390269</c:v>
                </c:pt>
                <c:pt idx="6789">
                  <c:v>395.52247705371178</c:v>
                </c:pt>
                <c:pt idx="6790">
                  <c:v>395.59988820227522</c:v>
                </c:pt>
                <c:pt idx="6791">
                  <c:v>395.67730309922371</c:v>
                </c:pt>
                <c:pt idx="6792">
                  <c:v>395.75472174418451</c:v>
                </c:pt>
                <c:pt idx="6793">
                  <c:v>395.83214413678968</c:v>
                </c:pt>
                <c:pt idx="6794">
                  <c:v>395.90957027666741</c:v>
                </c:pt>
                <c:pt idx="6795">
                  <c:v>395.98700016344799</c:v>
                </c:pt>
                <c:pt idx="6796">
                  <c:v>396.06443379676062</c:v>
                </c:pt>
                <c:pt idx="6797">
                  <c:v>396.14187117623732</c:v>
                </c:pt>
                <c:pt idx="6798">
                  <c:v>396.21931230150471</c:v>
                </c:pt>
                <c:pt idx="6799">
                  <c:v>396.29675717219658</c:v>
                </c:pt>
                <c:pt idx="6800">
                  <c:v>396.374205787942</c:v>
                </c:pt>
                <c:pt idx="6801">
                  <c:v>396.45165814836969</c:v>
                </c:pt>
                <c:pt idx="6802">
                  <c:v>396.52911425311208</c:v>
                </c:pt>
                <c:pt idx="6803">
                  <c:v>396.6065741017992</c:v>
                </c:pt>
                <c:pt idx="6804">
                  <c:v>396.68403769406081</c:v>
                </c:pt>
                <c:pt idx="6805">
                  <c:v>396.76150502952862</c:v>
                </c:pt>
                <c:pt idx="6806">
                  <c:v>396.83897610783299</c:v>
                </c:pt>
                <c:pt idx="6807">
                  <c:v>396.91645092860517</c:v>
                </c:pt>
                <c:pt idx="6808">
                  <c:v>396.99392949147659</c:v>
                </c:pt>
                <c:pt idx="6809">
                  <c:v>397.07141179607748</c:v>
                </c:pt>
                <c:pt idx="6810">
                  <c:v>397.14889784203831</c:v>
                </c:pt>
                <c:pt idx="6811">
                  <c:v>397.22638762899243</c:v>
                </c:pt>
                <c:pt idx="6812">
                  <c:v>397.30388115656962</c:v>
                </c:pt>
                <c:pt idx="6813">
                  <c:v>397.38137842440159</c:v>
                </c:pt>
                <c:pt idx="6814">
                  <c:v>397.4588794321196</c:v>
                </c:pt>
                <c:pt idx="6815">
                  <c:v>397.53638417935701</c:v>
                </c:pt>
                <c:pt idx="6816">
                  <c:v>397.61389266574361</c:v>
                </c:pt>
                <c:pt idx="6817">
                  <c:v>397.69140489091109</c:v>
                </c:pt>
                <c:pt idx="6818">
                  <c:v>397.76892085449242</c:v>
                </c:pt>
                <c:pt idx="6819">
                  <c:v>397.84644055612</c:v>
                </c:pt>
                <c:pt idx="6820">
                  <c:v>397.92396399542469</c:v>
                </c:pt>
                <c:pt idx="6821">
                  <c:v>398.00149117203932</c:v>
                </c:pt>
                <c:pt idx="6822">
                  <c:v>398.07902208559659</c:v>
                </c:pt>
                <c:pt idx="6823">
                  <c:v>398.15655673572712</c:v>
                </c:pt>
                <c:pt idx="6824">
                  <c:v>398.23409512206422</c:v>
                </c:pt>
                <c:pt idx="6825">
                  <c:v>398.31163724424221</c:v>
                </c:pt>
                <c:pt idx="6826">
                  <c:v>398.38918310189121</c:v>
                </c:pt>
                <c:pt idx="6827">
                  <c:v>398.46673269464509</c:v>
                </c:pt>
                <c:pt idx="6828">
                  <c:v>398.54428602213562</c:v>
                </c:pt>
                <c:pt idx="6829">
                  <c:v>398.6218430839985</c:v>
                </c:pt>
                <c:pt idx="6830">
                  <c:v>398.69940387986338</c:v>
                </c:pt>
                <c:pt idx="6831">
                  <c:v>398.7769684093642</c:v>
                </c:pt>
                <c:pt idx="6832">
                  <c:v>398.85453667213528</c:v>
                </c:pt>
                <c:pt idx="6833">
                  <c:v>398.93210866780919</c:v>
                </c:pt>
                <c:pt idx="6834">
                  <c:v>399.00968439601951</c:v>
                </c:pt>
                <c:pt idx="6835">
                  <c:v>399.08726385639869</c:v>
                </c:pt>
                <c:pt idx="6836">
                  <c:v>399.16484704858169</c:v>
                </c:pt>
                <c:pt idx="6837">
                  <c:v>399.24243397220118</c:v>
                </c:pt>
                <c:pt idx="6838">
                  <c:v>399.32002462689093</c:v>
                </c:pt>
                <c:pt idx="6839">
                  <c:v>399.39761901228468</c:v>
                </c:pt>
                <c:pt idx="6840">
                  <c:v>399.4752171280175</c:v>
                </c:pt>
                <c:pt idx="6841">
                  <c:v>399.55281897372168</c:v>
                </c:pt>
                <c:pt idx="6842">
                  <c:v>399.63042454903172</c:v>
                </c:pt>
                <c:pt idx="6843">
                  <c:v>399.70803385358192</c:v>
                </c:pt>
                <c:pt idx="6844">
                  <c:v>399.78564688700669</c:v>
                </c:pt>
                <c:pt idx="6845">
                  <c:v>399.86326364894097</c:v>
                </c:pt>
                <c:pt idx="6846">
                  <c:v>399.94088413901801</c:v>
                </c:pt>
                <c:pt idx="6847">
                  <c:v>400.01850835687259</c:v>
                </c:pt>
                <c:pt idx="6848">
                  <c:v>400.09613630213931</c:v>
                </c:pt>
                <c:pt idx="6849">
                  <c:v>400.1737679744532</c:v>
                </c:pt>
                <c:pt idx="6850">
                  <c:v>400.2514033734488</c:v>
                </c:pt>
                <c:pt idx="6851">
                  <c:v>400.32904249876123</c:v>
                </c:pt>
                <c:pt idx="6852">
                  <c:v>400.40668535002442</c:v>
                </c:pt>
                <c:pt idx="6853">
                  <c:v>400.48433192687509</c:v>
                </c:pt>
                <c:pt idx="6854">
                  <c:v>400.56198222894812</c:v>
                </c:pt>
                <c:pt idx="6855">
                  <c:v>400.63963625587672</c:v>
                </c:pt>
                <c:pt idx="6856">
                  <c:v>400.71729400729811</c:v>
                </c:pt>
                <c:pt idx="6857">
                  <c:v>400.79495548284592</c:v>
                </c:pt>
                <c:pt idx="6858">
                  <c:v>400.8726206821583</c:v>
                </c:pt>
                <c:pt idx="6859">
                  <c:v>400.95028960486951</c:v>
                </c:pt>
                <c:pt idx="6860">
                  <c:v>401.02796225061439</c:v>
                </c:pt>
                <c:pt idx="6861">
                  <c:v>401.10563861902858</c:v>
                </c:pt>
                <c:pt idx="6862">
                  <c:v>401.18331870974981</c:v>
                </c:pt>
                <c:pt idx="6863">
                  <c:v>401.26100252241218</c:v>
                </c:pt>
                <c:pt idx="6864">
                  <c:v>401.33869005665321</c:v>
                </c:pt>
                <c:pt idx="6865">
                  <c:v>401.41638131210789</c:v>
                </c:pt>
                <c:pt idx="6866">
                  <c:v>401.49407628841237</c:v>
                </c:pt>
                <c:pt idx="6867">
                  <c:v>401.57177498520349</c:v>
                </c:pt>
                <c:pt idx="6868">
                  <c:v>401.64947740211772</c:v>
                </c:pt>
                <c:pt idx="6869">
                  <c:v>401.7271835387902</c:v>
                </c:pt>
                <c:pt idx="6870">
                  <c:v>401.80489339485922</c:v>
                </c:pt>
                <c:pt idx="6871">
                  <c:v>401.88260696996042</c:v>
                </c:pt>
                <c:pt idx="6872">
                  <c:v>401.9603242637304</c:v>
                </c:pt>
                <c:pt idx="6873">
                  <c:v>402.03804527580672</c:v>
                </c:pt>
                <c:pt idx="6874">
                  <c:v>402.11577000582628</c:v>
                </c:pt>
                <c:pt idx="6875">
                  <c:v>402.19349845342509</c:v>
                </c:pt>
                <c:pt idx="6876">
                  <c:v>402.27123061824108</c:v>
                </c:pt>
                <c:pt idx="6877">
                  <c:v>402.34896649991072</c:v>
                </c:pt>
                <c:pt idx="6878">
                  <c:v>402.426706098073</c:v>
                </c:pt>
                <c:pt idx="6879">
                  <c:v>402.50444941236219</c:v>
                </c:pt>
                <c:pt idx="6880">
                  <c:v>402.58219644241802</c:v>
                </c:pt>
                <c:pt idx="6881">
                  <c:v>402.65994718787772</c:v>
                </c:pt>
                <c:pt idx="6882">
                  <c:v>402.73770164837839</c:v>
                </c:pt>
                <c:pt idx="6883">
                  <c:v>402.81545982355817</c:v>
                </c:pt>
                <c:pt idx="6884">
                  <c:v>402.893221713054</c:v>
                </c:pt>
                <c:pt idx="6885">
                  <c:v>402.9709873165047</c:v>
                </c:pt>
                <c:pt idx="6886">
                  <c:v>403.04875663354812</c:v>
                </c:pt>
                <c:pt idx="6887">
                  <c:v>403.12652966382188</c:v>
                </c:pt>
                <c:pt idx="6888">
                  <c:v>403.20430640696418</c:v>
                </c:pt>
                <c:pt idx="6889">
                  <c:v>403.28208686261331</c:v>
                </c:pt>
                <c:pt idx="6890">
                  <c:v>403.35987103040821</c:v>
                </c:pt>
                <c:pt idx="6891">
                  <c:v>403.4376589099856</c:v>
                </c:pt>
                <c:pt idx="6892">
                  <c:v>403.51545050098639</c:v>
                </c:pt>
                <c:pt idx="6893">
                  <c:v>403.59324580304752</c:v>
                </c:pt>
                <c:pt idx="6894">
                  <c:v>403.67104481580662</c:v>
                </c:pt>
                <c:pt idx="6895">
                  <c:v>403.74884753890478</c:v>
                </c:pt>
                <c:pt idx="6896">
                  <c:v>403.82665397198008</c:v>
                </c:pt>
                <c:pt idx="6897">
                  <c:v>403.90446411467002</c:v>
                </c:pt>
                <c:pt idx="6898">
                  <c:v>403.98227796661502</c:v>
                </c:pt>
                <c:pt idx="6899">
                  <c:v>404.06009552745468</c:v>
                </c:pt>
                <c:pt idx="6900">
                  <c:v>404.13791679682708</c:v>
                </c:pt>
                <c:pt idx="6901">
                  <c:v>404.21574177437219</c:v>
                </c:pt>
                <c:pt idx="6902">
                  <c:v>404.29357045972768</c:v>
                </c:pt>
                <c:pt idx="6903">
                  <c:v>404.37140285253503</c:v>
                </c:pt>
                <c:pt idx="6904">
                  <c:v>404.44923895243352</c:v>
                </c:pt>
                <c:pt idx="6905">
                  <c:v>404.52707875906191</c:v>
                </c:pt>
                <c:pt idx="6906">
                  <c:v>404.60492227206021</c:v>
                </c:pt>
                <c:pt idx="6907">
                  <c:v>404.6827694910682</c:v>
                </c:pt>
                <c:pt idx="6908">
                  <c:v>404.7606204157255</c:v>
                </c:pt>
                <c:pt idx="6909">
                  <c:v>404.83847504567291</c:v>
                </c:pt>
                <c:pt idx="6910">
                  <c:v>404.91633338054908</c:v>
                </c:pt>
                <c:pt idx="6911">
                  <c:v>404.99419541999589</c:v>
                </c:pt>
                <c:pt idx="6912">
                  <c:v>405.0720611636533</c:v>
                </c:pt>
                <c:pt idx="6913">
                  <c:v>405.1499306111595</c:v>
                </c:pt>
                <c:pt idx="6914">
                  <c:v>405.22780376215758</c:v>
                </c:pt>
                <c:pt idx="6915">
                  <c:v>405.30568061628628</c:v>
                </c:pt>
                <c:pt idx="6916">
                  <c:v>405.38356117318767</c:v>
                </c:pt>
                <c:pt idx="6917">
                  <c:v>405.46144543250131</c:v>
                </c:pt>
                <c:pt idx="6918">
                  <c:v>405.53933339386748</c:v>
                </c:pt>
                <c:pt idx="6919">
                  <c:v>405.61722505692859</c:v>
                </c:pt>
                <c:pt idx="6920">
                  <c:v>405.69512042132419</c:v>
                </c:pt>
                <c:pt idx="6921">
                  <c:v>405.77301948669549</c:v>
                </c:pt>
                <c:pt idx="6922">
                  <c:v>405.85092225268448</c:v>
                </c:pt>
                <c:pt idx="6923">
                  <c:v>405.92882871893102</c:v>
                </c:pt>
                <c:pt idx="6924">
                  <c:v>406.00673888507748</c:v>
                </c:pt>
                <c:pt idx="6925">
                  <c:v>406.08465275076429</c:v>
                </c:pt>
                <c:pt idx="6926">
                  <c:v>406.1625703156339</c:v>
                </c:pt>
                <c:pt idx="6927">
                  <c:v>406.24049157932848</c:v>
                </c:pt>
                <c:pt idx="6928">
                  <c:v>406.31841654148758</c:v>
                </c:pt>
                <c:pt idx="6929">
                  <c:v>406.39634520175338</c:v>
                </c:pt>
                <c:pt idx="6930">
                  <c:v>406.47427755976832</c:v>
                </c:pt>
                <c:pt idx="6931">
                  <c:v>406.55221361517448</c:v>
                </c:pt>
                <c:pt idx="6932">
                  <c:v>406.63015336761379</c:v>
                </c:pt>
                <c:pt idx="6933">
                  <c:v>406.70809681672671</c:v>
                </c:pt>
                <c:pt idx="6934">
                  <c:v>406.78604396215809</c:v>
                </c:pt>
                <c:pt idx="6935">
                  <c:v>406.86399480354828</c:v>
                </c:pt>
                <c:pt idx="6936">
                  <c:v>406.9419493405386</c:v>
                </c:pt>
                <c:pt idx="6937">
                  <c:v>407.01990757277412</c:v>
                </c:pt>
                <c:pt idx="6938">
                  <c:v>407.09786949989609</c:v>
                </c:pt>
                <c:pt idx="6939">
                  <c:v>407.17583512154641</c:v>
                </c:pt>
                <c:pt idx="6940">
                  <c:v>407.25380443736861</c:v>
                </c:pt>
                <c:pt idx="6941">
                  <c:v>407.33177744700538</c:v>
                </c:pt>
                <c:pt idx="6942">
                  <c:v>407.40975415009922</c:v>
                </c:pt>
                <c:pt idx="6943">
                  <c:v>407.48773454629321</c:v>
                </c:pt>
                <c:pt idx="6944">
                  <c:v>407.56571863522919</c:v>
                </c:pt>
                <c:pt idx="6945">
                  <c:v>407.64370641655222</c:v>
                </c:pt>
                <c:pt idx="6946">
                  <c:v>407.72169788990522</c:v>
                </c:pt>
                <c:pt idx="6947">
                  <c:v>407.79969305492972</c:v>
                </c:pt>
                <c:pt idx="6948">
                  <c:v>407.87769191127029</c:v>
                </c:pt>
                <c:pt idx="6949">
                  <c:v>407.95569445857001</c:v>
                </c:pt>
                <c:pt idx="6950">
                  <c:v>408.0337006964736</c:v>
                </c:pt>
                <c:pt idx="6951">
                  <c:v>408.1117106246225</c:v>
                </c:pt>
                <c:pt idx="6952">
                  <c:v>408.18972424266218</c:v>
                </c:pt>
                <c:pt idx="6953">
                  <c:v>408.2677415502344</c:v>
                </c:pt>
                <c:pt idx="6954">
                  <c:v>408.34576254698612</c:v>
                </c:pt>
                <c:pt idx="6955">
                  <c:v>408.42378723255831</c:v>
                </c:pt>
                <c:pt idx="6956">
                  <c:v>408.50181560659632</c:v>
                </c:pt>
                <c:pt idx="6957">
                  <c:v>408.57984766874529</c:v>
                </c:pt>
                <c:pt idx="6958">
                  <c:v>408.65788341864737</c:v>
                </c:pt>
                <c:pt idx="6959">
                  <c:v>408.73592285594702</c:v>
                </c:pt>
                <c:pt idx="6960">
                  <c:v>408.81396598029102</c:v>
                </c:pt>
                <c:pt idx="6961">
                  <c:v>408.89201279132089</c:v>
                </c:pt>
                <c:pt idx="6962">
                  <c:v>408.97006328868179</c:v>
                </c:pt>
                <c:pt idx="6963">
                  <c:v>409.04811747202058</c:v>
                </c:pt>
                <c:pt idx="6964">
                  <c:v>409.12617534097888</c:v>
                </c:pt>
                <c:pt idx="6965">
                  <c:v>409.20423689520419</c:v>
                </c:pt>
                <c:pt idx="6966">
                  <c:v>409.28230213433909</c:v>
                </c:pt>
                <c:pt idx="6967">
                  <c:v>409.36037105802973</c:v>
                </c:pt>
                <c:pt idx="6968">
                  <c:v>409.43844366592162</c:v>
                </c:pt>
                <c:pt idx="6969">
                  <c:v>409.51651995765792</c:v>
                </c:pt>
                <c:pt idx="6970">
                  <c:v>409.59459993288692</c:v>
                </c:pt>
                <c:pt idx="6971">
                  <c:v>409.67268359125052</c:v>
                </c:pt>
                <c:pt idx="6972">
                  <c:v>409.75077093239719</c:v>
                </c:pt>
                <c:pt idx="6973">
                  <c:v>409.82886195597109</c:v>
                </c:pt>
                <c:pt idx="6974">
                  <c:v>409.9069566616169</c:v>
                </c:pt>
                <c:pt idx="6975">
                  <c:v>409.98505504898048</c:v>
                </c:pt>
                <c:pt idx="6976">
                  <c:v>410.06315711770941</c:v>
                </c:pt>
                <c:pt idx="6977">
                  <c:v>410.14126286744698</c:v>
                </c:pt>
                <c:pt idx="6978">
                  <c:v>410.21937229784129</c:v>
                </c:pt>
                <c:pt idx="6979">
                  <c:v>410.29748540853751</c:v>
                </c:pt>
                <c:pt idx="6980">
                  <c:v>410.375602199181</c:v>
                </c:pt>
                <c:pt idx="6981">
                  <c:v>410.4537226694186</c:v>
                </c:pt>
                <c:pt idx="6982">
                  <c:v>410.5318468188965</c:v>
                </c:pt>
                <c:pt idx="6983">
                  <c:v>410.6099746472612</c:v>
                </c:pt>
                <c:pt idx="6984">
                  <c:v>410.68810615415788</c:v>
                </c:pt>
                <c:pt idx="6985">
                  <c:v>410.76624133923468</c:v>
                </c:pt>
                <c:pt idx="6986">
                  <c:v>410.84438020213742</c:v>
                </c:pt>
                <c:pt idx="6987">
                  <c:v>410.92252274251319</c:v>
                </c:pt>
                <c:pt idx="6988">
                  <c:v>411.00066896000772</c:v>
                </c:pt>
                <c:pt idx="6989">
                  <c:v>411.07881885426849</c:v>
                </c:pt>
                <c:pt idx="6990">
                  <c:v>411.15697242494241</c:v>
                </c:pt>
                <c:pt idx="6991">
                  <c:v>411.23512967167721</c:v>
                </c:pt>
                <c:pt idx="6992">
                  <c:v>411.31329059411883</c:v>
                </c:pt>
                <c:pt idx="6993">
                  <c:v>411.3914551919143</c:v>
                </c:pt>
                <c:pt idx="6994">
                  <c:v>411.46962346471241</c:v>
                </c:pt>
                <c:pt idx="6995">
                  <c:v>411.54779541215862</c:v>
                </c:pt>
                <c:pt idx="6996">
                  <c:v>411.62597103390112</c:v>
                </c:pt>
                <c:pt idx="6997">
                  <c:v>411.70415032958857</c:v>
                </c:pt>
                <c:pt idx="6998">
                  <c:v>411.78233329886689</c:v>
                </c:pt>
                <c:pt idx="6999">
                  <c:v>411.86051994138472</c:v>
                </c:pt>
                <c:pt idx="7000">
                  <c:v>411.9387102567888</c:v>
                </c:pt>
                <c:pt idx="7001">
                  <c:v>412.0169042447277</c:v>
                </c:pt>
                <c:pt idx="7002">
                  <c:v>412.09510190484951</c:v>
                </c:pt>
                <c:pt idx="7003">
                  <c:v>412.17330323680198</c:v>
                </c:pt>
                <c:pt idx="7004">
                  <c:v>412.25150824023319</c:v>
                </c:pt>
                <c:pt idx="7005">
                  <c:v>412.32971691479202</c:v>
                </c:pt>
                <c:pt idx="7006">
                  <c:v>412.40792926012512</c:v>
                </c:pt>
                <c:pt idx="7007">
                  <c:v>412.48614527588228</c:v>
                </c:pt>
                <c:pt idx="7008">
                  <c:v>412.56436496171068</c:v>
                </c:pt>
                <c:pt idx="7009">
                  <c:v>412.64258831726102</c:v>
                </c:pt>
                <c:pt idx="7010">
                  <c:v>412.72081534217938</c:v>
                </c:pt>
                <c:pt idx="7011">
                  <c:v>412.79904603611573</c:v>
                </c:pt>
                <c:pt idx="7012">
                  <c:v>412.87728039871882</c:v>
                </c:pt>
                <c:pt idx="7013">
                  <c:v>412.95551842963721</c:v>
                </c:pt>
                <c:pt idx="7014">
                  <c:v>413.03376012851959</c:v>
                </c:pt>
                <c:pt idx="7015">
                  <c:v>413.11200549501518</c:v>
                </c:pt>
                <c:pt idx="7016">
                  <c:v>413.19025452877372</c:v>
                </c:pt>
                <c:pt idx="7017">
                  <c:v>413.26850722944368</c:v>
                </c:pt>
                <c:pt idx="7018">
                  <c:v>413.34676359667429</c:v>
                </c:pt>
                <c:pt idx="7019">
                  <c:v>413.42502363011528</c:v>
                </c:pt>
                <c:pt idx="7020">
                  <c:v>413.50328732941603</c:v>
                </c:pt>
                <c:pt idx="7021">
                  <c:v>413.58155469422587</c:v>
                </c:pt>
                <c:pt idx="7022">
                  <c:v>413.65982572419352</c:v>
                </c:pt>
                <c:pt idx="7023">
                  <c:v>413.73810041897121</c:v>
                </c:pt>
                <c:pt idx="7024">
                  <c:v>413.81637877820629</c:v>
                </c:pt>
                <c:pt idx="7025">
                  <c:v>413.89466080154961</c:v>
                </c:pt>
                <c:pt idx="7026">
                  <c:v>413.97294648864982</c:v>
                </c:pt>
                <c:pt idx="7027">
                  <c:v>414.05123583915912</c:v>
                </c:pt>
                <c:pt idx="7028">
                  <c:v>414.1295288527262</c:v>
                </c:pt>
                <c:pt idx="7029">
                  <c:v>414.20782552900198</c:v>
                </c:pt>
                <c:pt idx="7030">
                  <c:v>414.28612586763597</c:v>
                </c:pt>
                <c:pt idx="7031">
                  <c:v>414.36442986827939</c:v>
                </c:pt>
                <c:pt idx="7032">
                  <c:v>414.4427375305807</c:v>
                </c:pt>
                <c:pt idx="7033">
                  <c:v>414.52104885419368</c:v>
                </c:pt>
                <c:pt idx="7034">
                  <c:v>414.59936383876573</c:v>
                </c:pt>
                <c:pt idx="7035">
                  <c:v>414.67768248395032</c:v>
                </c:pt>
                <c:pt idx="7036">
                  <c:v>414.75600478939521</c:v>
                </c:pt>
                <c:pt idx="7037">
                  <c:v>414.83433075475273</c:v>
                </c:pt>
                <c:pt idx="7038">
                  <c:v>414.91266037967517</c:v>
                </c:pt>
                <c:pt idx="7039">
                  <c:v>414.99099366381142</c:v>
                </c:pt>
                <c:pt idx="7040">
                  <c:v>415.06933060681371</c:v>
                </c:pt>
                <c:pt idx="7041">
                  <c:v>415.14767120833238</c:v>
                </c:pt>
                <c:pt idx="7042">
                  <c:v>415.22601546801951</c:v>
                </c:pt>
                <c:pt idx="7043">
                  <c:v>415.30436338552721</c:v>
                </c:pt>
                <c:pt idx="7044">
                  <c:v>415.38271496050407</c:v>
                </c:pt>
                <c:pt idx="7045">
                  <c:v>415.46107019260421</c:v>
                </c:pt>
                <c:pt idx="7046">
                  <c:v>415.53942908147889</c:v>
                </c:pt>
                <c:pt idx="7047">
                  <c:v>415.61779162677902</c:v>
                </c:pt>
                <c:pt idx="7048">
                  <c:v>415.69615782815612</c:v>
                </c:pt>
                <c:pt idx="7049">
                  <c:v>415.77452768526342</c:v>
                </c:pt>
                <c:pt idx="7050">
                  <c:v>415.85290119775158</c:v>
                </c:pt>
                <c:pt idx="7051">
                  <c:v>415.93127836527162</c:v>
                </c:pt>
                <c:pt idx="7052">
                  <c:v>416.00965918747869</c:v>
                </c:pt>
                <c:pt idx="7053">
                  <c:v>416.08804366402342</c:v>
                </c:pt>
                <c:pt idx="7054">
                  <c:v>416.16643179455701</c:v>
                </c:pt>
                <c:pt idx="7055">
                  <c:v>416.2448235787333</c:v>
                </c:pt>
                <c:pt idx="7056">
                  <c:v>416.3232190162031</c:v>
                </c:pt>
                <c:pt idx="7057">
                  <c:v>416.40161810662022</c:v>
                </c:pt>
                <c:pt idx="7058">
                  <c:v>416.48002084963719</c:v>
                </c:pt>
                <c:pt idx="7059">
                  <c:v>416.55842724490651</c:v>
                </c:pt>
                <c:pt idx="7060">
                  <c:v>416.63683729208128</c:v>
                </c:pt>
                <c:pt idx="7061">
                  <c:v>416.71525099081282</c:v>
                </c:pt>
                <c:pt idx="7062">
                  <c:v>416.7936683407562</c:v>
                </c:pt>
                <c:pt idx="7063">
                  <c:v>416.87208934156217</c:v>
                </c:pt>
                <c:pt idx="7064">
                  <c:v>416.95051399288519</c:v>
                </c:pt>
                <c:pt idx="7065">
                  <c:v>417.02894229437862</c:v>
                </c:pt>
                <c:pt idx="7066">
                  <c:v>417.10737424569493</c:v>
                </c:pt>
                <c:pt idx="7067">
                  <c:v>417.18580984648759</c:v>
                </c:pt>
                <c:pt idx="7068">
                  <c:v>417.26424909640963</c:v>
                </c:pt>
                <c:pt idx="7069">
                  <c:v>417.34269199511641</c:v>
                </c:pt>
                <c:pt idx="7070">
                  <c:v>417.42113854225897</c:v>
                </c:pt>
                <c:pt idx="7071">
                  <c:v>417.49958873749262</c:v>
                </c:pt>
                <c:pt idx="7072">
                  <c:v>417.57804258047139</c:v>
                </c:pt>
                <c:pt idx="7073">
                  <c:v>417.65650007084662</c:v>
                </c:pt>
                <c:pt idx="7074">
                  <c:v>417.73496120827463</c:v>
                </c:pt>
                <c:pt idx="7075">
                  <c:v>417.81342599240821</c:v>
                </c:pt>
                <c:pt idx="7076">
                  <c:v>417.89189442290279</c:v>
                </c:pt>
                <c:pt idx="7077">
                  <c:v>417.97036649941072</c:v>
                </c:pt>
                <c:pt idx="7078">
                  <c:v>418.04884222158751</c:v>
                </c:pt>
                <c:pt idx="7079">
                  <c:v>418.12732158908682</c:v>
                </c:pt>
                <c:pt idx="7080">
                  <c:v>418.20580460156401</c:v>
                </c:pt>
                <c:pt idx="7081">
                  <c:v>418.28429125867251</c:v>
                </c:pt>
                <c:pt idx="7082">
                  <c:v>418.36278156006631</c:v>
                </c:pt>
                <c:pt idx="7083">
                  <c:v>418.44127550540128</c:v>
                </c:pt>
                <c:pt idx="7084">
                  <c:v>418.51977309433141</c:v>
                </c:pt>
                <c:pt idx="7085">
                  <c:v>418.59827432651173</c:v>
                </c:pt>
                <c:pt idx="7086">
                  <c:v>418.67677920159798</c:v>
                </c:pt>
                <c:pt idx="7087">
                  <c:v>418.75528771924269</c:v>
                </c:pt>
                <c:pt idx="7088">
                  <c:v>418.83379987910411</c:v>
                </c:pt>
                <c:pt idx="7089">
                  <c:v>418.91231568083498</c:v>
                </c:pt>
                <c:pt idx="7090">
                  <c:v>418.99083512409169</c:v>
                </c:pt>
                <c:pt idx="7091">
                  <c:v>419.06935820852931</c:v>
                </c:pt>
                <c:pt idx="7092">
                  <c:v>419.14788493380138</c:v>
                </c:pt>
                <c:pt idx="7093">
                  <c:v>419.22641529956672</c:v>
                </c:pt>
                <c:pt idx="7094">
                  <c:v>419.3049493054782</c:v>
                </c:pt>
                <c:pt idx="7095">
                  <c:v>419.38348695119299</c:v>
                </c:pt>
                <c:pt idx="7096">
                  <c:v>419.46202823636509</c:v>
                </c:pt>
                <c:pt idx="7097">
                  <c:v>419.540573160652</c:v>
                </c:pt>
                <c:pt idx="7098">
                  <c:v>419.61912172370802</c:v>
                </c:pt>
                <c:pt idx="7099">
                  <c:v>419.69767392519037</c:v>
                </c:pt>
                <c:pt idx="7100">
                  <c:v>419.77622976475499</c:v>
                </c:pt>
                <c:pt idx="7101">
                  <c:v>419.85478924205631</c:v>
                </c:pt>
                <c:pt idx="7102">
                  <c:v>419.93335235675301</c:v>
                </c:pt>
                <c:pt idx="7103">
                  <c:v>420.01191910849963</c:v>
                </c:pt>
                <c:pt idx="7104">
                  <c:v>420.09048949695273</c:v>
                </c:pt>
                <c:pt idx="7105">
                  <c:v>420.16906352176932</c:v>
                </c:pt>
                <c:pt idx="7106">
                  <c:v>420.24764118260572</c:v>
                </c:pt>
                <c:pt idx="7107">
                  <c:v>420.32622247911729</c:v>
                </c:pt>
                <c:pt idx="7108">
                  <c:v>420.40480741096178</c:v>
                </c:pt>
                <c:pt idx="7109">
                  <c:v>420.48339597779659</c:v>
                </c:pt>
                <c:pt idx="7110">
                  <c:v>420.56198817927702</c:v>
                </c:pt>
                <c:pt idx="7111">
                  <c:v>420.64058401506111</c:v>
                </c:pt>
                <c:pt idx="7112">
                  <c:v>420.71918348480568</c:v>
                </c:pt>
                <c:pt idx="7113">
                  <c:v>420.79778658816679</c:v>
                </c:pt>
                <c:pt idx="7114">
                  <c:v>420.87639332480279</c:v>
                </c:pt>
                <c:pt idx="7115">
                  <c:v>420.95500369437121</c:v>
                </c:pt>
                <c:pt idx="7116">
                  <c:v>421.0336176965281</c:v>
                </c:pt>
                <c:pt idx="7117">
                  <c:v>421.11223533093022</c:v>
                </c:pt>
                <c:pt idx="7118">
                  <c:v>421.19085659723783</c:v>
                </c:pt>
                <c:pt idx="7119">
                  <c:v>421.26948149510662</c:v>
                </c:pt>
                <c:pt idx="7120">
                  <c:v>421.34811002419372</c:v>
                </c:pt>
                <c:pt idx="7121">
                  <c:v>421.42674218415698</c:v>
                </c:pt>
                <c:pt idx="7122">
                  <c:v>421.50537797465512</c:v>
                </c:pt>
                <c:pt idx="7123">
                  <c:v>421.58401739534622</c:v>
                </c:pt>
                <c:pt idx="7124">
                  <c:v>421.6626604458873</c:v>
                </c:pt>
                <c:pt idx="7125">
                  <c:v>421.7413071259366</c:v>
                </c:pt>
                <c:pt idx="7126">
                  <c:v>421.8199574351512</c:v>
                </c:pt>
                <c:pt idx="7127">
                  <c:v>421.89861137319099</c:v>
                </c:pt>
                <c:pt idx="7128">
                  <c:v>421.9772689397148</c:v>
                </c:pt>
                <c:pt idx="7129">
                  <c:v>422.05593013437931</c:v>
                </c:pt>
                <c:pt idx="7130">
                  <c:v>422.13459495684259</c:v>
                </c:pt>
                <c:pt idx="7131">
                  <c:v>422.21326340676518</c:v>
                </c:pt>
                <c:pt idx="7132">
                  <c:v>422.2919354838034</c:v>
                </c:pt>
                <c:pt idx="7133">
                  <c:v>422.37061118761682</c:v>
                </c:pt>
                <c:pt idx="7134">
                  <c:v>422.4492905178646</c:v>
                </c:pt>
                <c:pt idx="7135">
                  <c:v>422.52797347420568</c:v>
                </c:pt>
                <c:pt idx="7136">
                  <c:v>422.6066600562994</c:v>
                </c:pt>
                <c:pt idx="7137">
                  <c:v>422.68535026380312</c:v>
                </c:pt>
                <c:pt idx="7138">
                  <c:v>422.76404409637598</c:v>
                </c:pt>
                <c:pt idx="7139">
                  <c:v>422.84274155367842</c:v>
                </c:pt>
                <c:pt idx="7140">
                  <c:v>422.92144263536881</c:v>
                </c:pt>
                <c:pt idx="7141">
                  <c:v>423.00014734110709</c:v>
                </c:pt>
                <c:pt idx="7142">
                  <c:v>423.0788556705524</c:v>
                </c:pt>
                <c:pt idx="7143">
                  <c:v>423.1575676233644</c:v>
                </c:pt>
                <c:pt idx="7144">
                  <c:v>423.23628319920209</c:v>
                </c:pt>
                <c:pt idx="7145">
                  <c:v>423.31500239772481</c:v>
                </c:pt>
                <c:pt idx="7146">
                  <c:v>423.39372521859281</c:v>
                </c:pt>
                <c:pt idx="7147">
                  <c:v>423.47245166146712</c:v>
                </c:pt>
                <c:pt idx="7148">
                  <c:v>423.55118172600481</c:v>
                </c:pt>
                <c:pt idx="7149">
                  <c:v>423.62991541186818</c:v>
                </c:pt>
                <c:pt idx="7150">
                  <c:v>423.70865271871548</c:v>
                </c:pt>
                <c:pt idx="7151">
                  <c:v>423.78739364620952</c:v>
                </c:pt>
                <c:pt idx="7152">
                  <c:v>423.86613819400702</c:v>
                </c:pt>
                <c:pt idx="7153">
                  <c:v>423.94488636177101</c:v>
                </c:pt>
                <c:pt idx="7154">
                  <c:v>424.02363814915998</c:v>
                </c:pt>
                <c:pt idx="7155">
                  <c:v>424.10239355583559</c:v>
                </c:pt>
                <c:pt idx="7156">
                  <c:v>424.18115258145679</c:v>
                </c:pt>
                <c:pt idx="7157">
                  <c:v>424.25991522568631</c:v>
                </c:pt>
                <c:pt idx="7158">
                  <c:v>424.33868148818289</c:v>
                </c:pt>
                <c:pt idx="7159">
                  <c:v>424.41745136860948</c:v>
                </c:pt>
                <c:pt idx="7160">
                  <c:v>424.49622486662429</c:v>
                </c:pt>
                <c:pt idx="7161">
                  <c:v>424.57500198188978</c:v>
                </c:pt>
                <c:pt idx="7162">
                  <c:v>424.65378271406752</c:v>
                </c:pt>
                <c:pt idx="7163">
                  <c:v>424.73256706281671</c:v>
                </c:pt>
                <c:pt idx="7164">
                  <c:v>424.81135502779853</c:v>
                </c:pt>
                <c:pt idx="7165">
                  <c:v>424.89014660867571</c:v>
                </c:pt>
                <c:pt idx="7166">
                  <c:v>424.96894180510878</c:v>
                </c:pt>
                <c:pt idx="7167">
                  <c:v>425.04774061676</c:v>
                </c:pt>
                <c:pt idx="7168">
                  <c:v>425.12654304328828</c:v>
                </c:pt>
                <c:pt idx="7169">
                  <c:v>425.2053490843586</c:v>
                </c:pt>
                <c:pt idx="7170">
                  <c:v>425.28415873963002</c:v>
                </c:pt>
                <c:pt idx="7171">
                  <c:v>425.3629720087655</c:v>
                </c:pt>
                <c:pt idx="7172">
                  <c:v>425.44178889142512</c:v>
                </c:pt>
                <c:pt idx="7173">
                  <c:v>425.52060938727323</c:v>
                </c:pt>
                <c:pt idx="7174">
                  <c:v>425.59943349596972</c:v>
                </c:pt>
                <c:pt idx="7175">
                  <c:v>425.67826121717752</c:v>
                </c:pt>
                <c:pt idx="7176">
                  <c:v>425.75709255055898</c:v>
                </c:pt>
                <c:pt idx="7177">
                  <c:v>425.83592749577502</c:v>
                </c:pt>
                <c:pt idx="7178">
                  <c:v>425.91476605248943</c:v>
                </c:pt>
                <c:pt idx="7179">
                  <c:v>425.99360822036289</c:v>
                </c:pt>
                <c:pt idx="7180">
                  <c:v>426.07245399905952</c:v>
                </c:pt>
                <c:pt idx="7181">
                  <c:v>426.15130338824019</c:v>
                </c:pt>
                <c:pt idx="7182">
                  <c:v>426.23015638756829</c:v>
                </c:pt>
                <c:pt idx="7183">
                  <c:v>426.30901299670683</c:v>
                </c:pt>
                <c:pt idx="7184">
                  <c:v>426.3878732153176</c:v>
                </c:pt>
                <c:pt idx="7185">
                  <c:v>426.46673704306261</c:v>
                </c:pt>
                <c:pt idx="7186">
                  <c:v>426.54560447960699</c:v>
                </c:pt>
                <c:pt idx="7187">
                  <c:v>426.62447552461259</c:v>
                </c:pt>
                <c:pt idx="7188">
                  <c:v>426.7033501777417</c:v>
                </c:pt>
                <c:pt idx="7189">
                  <c:v>426.7822284386595</c:v>
                </c:pt>
                <c:pt idx="7190">
                  <c:v>426.8611103070271</c:v>
                </c:pt>
                <c:pt idx="7191">
                  <c:v>426.93999578250828</c:v>
                </c:pt>
                <c:pt idx="7192">
                  <c:v>427.01888486476651</c:v>
                </c:pt>
                <c:pt idx="7193">
                  <c:v>427.09777755346562</c:v>
                </c:pt>
                <c:pt idx="7194">
                  <c:v>427.1766738482678</c:v>
                </c:pt>
                <c:pt idx="7195">
                  <c:v>427.25557374883869</c:v>
                </c:pt>
                <c:pt idx="7196">
                  <c:v>427.3344772548399</c:v>
                </c:pt>
                <c:pt idx="7197">
                  <c:v>427.41338436593662</c:v>
                </c:pt>
                <c:pt idx="7198">
                  <c:v>427.49229508179229</c:v>
                </c:pt>
                <c:pt idx="7199">
                  <c:v>427.5712094020696</c:v>
                </c:pt>
                <c:pt idx="7200">
                  <c:v>427.65012732643351</c:v>
                </c:pt>
                <c:pt idx="7201">
                  <c:v>427.7290488545483</c:v>
                </c:pt>
                <c:pt idx="7202">
                  <c:v>427.80797398607831</c:v>
                </c:pt>
                <c:pt idx="7203">
                  <c:v>427.88690272068652</c:v>
                </c:pt>
                <c:pt idx="7204">
                  <c:v>427.96583505803898</c:v>
                </c:pt>
                <c:pt idx="7205">
                  <c:v>428.04477099779729</c:v>
                </c:pt>
                <c:pt idx="7206">
                  <c:v>428.12371053962841</c:v>
                </c:pt>
                <c:pt idx="7207">
                  <c:v>428.20265368319639</c:v>
                </c:pt>
                <c:pt idx="7208">
                  <c:v>428.2816004281645</c:v>
                </c:pt>
                <c:pt idx="7209">
                  <c:v>428.36055077419832</c:v>
                </c:pt>
                <c:pt idx="7210">
                  <c:v>428.4395047209631</c:v>
                </c:pt>
                <c:pt idx="7211">
                  <c:v>428.51846226812302</c:v>
                </c:pt>
                <c:pt idx="7212">
                  <c:v>428.5974234153432</c:v>
                </c:pt>
                <c:pt idx="7213">
                  <c:v>428.6763881622872</c:v>
                </c:pt>
                <c:pt idx="7214">
                  <c:v>428.75535650862219</c:v>
                </c:pt>
                <c:pt idx="7215">
                  <c:v>428.83432845401239</c:v>
                </c:pt>
                <c:pt idx="7216">
                  <c:v>428.91330399812358</c:v>
                </c:pt>
                <c:pt idx="7217">
                  <c:v>428.99228314061969</c:v>
                </c:pt>
                <c:pt idx="7218">
                  <c:v>429.07126588116739</c:v>
                </c:pt>
                <c:pt idx="7219">
                  <c:v>429.15025221943199</c:v>
                </c:pt>
                <c:pt idx="7220">
                  <c:v>429.22924215507749</c:v>
                </c:pt>
                <c:pt idx="7221">
                  <c:v>429.30823568777112</c:v>
                </c:pt>
                <c:pt idx="7222">
                  <c:v>429.38723281717728</c:v>
                </c:pt>
                <c:pt idx="7223">
                  <c:v>429.46623354296361</c:v>
                </c:pt>
                <c:pt idx="7224">
                  <c:v>429.54523786479569</c:v>
                </c:pt>
                <c:pt idx="7225">
                  <c:v>429.624245782336</c:v>
                </c:pt>
                <c:pt idx="7226">
                  <c:v>429.70325729525501</c:v>
                </c:pt>
                <c:pt idx="7227">
                  <c:v>429.78227240321581</c:v>
                </c:pt>
                <c:pt idx="7228">
                  <c:v>429.8612911058857</c:v>
                </c:pt>
                <c:pt idx="7229">
                  <c:v>429.9403134029298</c:v>
                </c:pt>
                <c:pt idx="7230">
                  <c:v>430.01933929401622</c:v>
                </c:pt>
                <c:pt idx="7231">
                  <c:v>430.09836877881042</c:v>
                </c:pt>
                <c:pt idx="7232">
                  <c:v>430.1774018569792</c:v>
                </c:pt>
                <c:pt idx="7233">
                  <c:v>430.25643852818769</c:v>
                </c:pt>
                <c:pt idx="7234">
                  <c:v>430.33547879210448</c:v>
                </c:pt>
                <c:pt idx="7235">
                  <c:v>430.41452264839393</c:v>
                </c:pt>
                <c:pt idx="7236">
                  <c:v>430.49357009672542</c:v>
                </c:pt>
                <c:pt idx="7237">
                  <c:v>430.57262113676438</c:v>
                </c:pt>
                <c:pt idx="7238">
                  <c:v>430.6516757681776</c:v>
                </c:pt>
                <c:pt idx="7239">
                  <c:v>430.73073399063168</c:v>
                </c:pt>
                <c:pt idx="7240">
                  <c:v>430.80979580379471</c:v>
                </c:pt>
                <c:pt idx="7241">
                  <c:v>430.88886120733179</c:v>
                </c:pt>
                <c:pt idx="7242">
                  <c:v>430.9679302009136</c:v>
                </c:pt>
                <c:pt idx="7243">
                  <c:v>431.04700278420529</c:v>
                </c:pt>
                <c:pt idx="7244">
                  <c:v>431.12607895687358</c:v>
                </c:pt>
                <c:pt idx="7245">
                  <c:v>431.20515871858731</c:v>
                </c:pt>
                <c:pt idx="7246">
                  <c:v>431.2842420690132</c:v>
                </c:pt>
                <c:pt idx="7247">
                  <c:v>431.36332900781957</c:v>
                </c:pt>
                <c:pt idx="7248">
                  <c:v>431.44241953467377</c:v>
                </c:pt>
                <c:pt idx="7249">
                  <c:v>431.52151364924259</c:v>
                </c:pt>
                <c:pt idx="7250">
                  <c:v>431.60061135119412</c:v>
                </c:pt>
                <c:pt idx="7251">
                  <c:v>431.67971264019849</c:v>
                </c:pt>
                <c:pt idx="7252">
                  <c:v>431.75881751591982</c:v>
                </c:pt>
                <c:pt idx="7253">
                  <c:v>431.83792597803011</c:v>
                </c:pt>
                <c:pt idx="7254">
                  <c:v>431.91703802619497</c:v>
                </c:pt>
                <c:pt idx="7255">
                  <c:v>431.99615366008248</c:v>
                </c:pt>
                <c:pt idx="7256">
                  <c:v>432.07527287936341</c:v>
                </c:pt>
                <c:pt idx="7257">
                  <c:v>432.15439568370402</c:v>
                </c:pt>
                <c:pt idx="7258">
                  <c:v>432.23352207277247</c:v>
                </c:pt>
                <c:pt idx="7259">
                  <c:v>432.31265204623901</c:v>
                </c:pt>
                <c:pt idx="7260">
                  <c:v>432.3917856037711</c:v>
                </c:pt>
                <c:pt idx="7261">
                  <c:v>432.47092274503569</c:v>
                </c:pt>
                <c:pt idx="7262">
                  <c:v>432.55006346970498</c:v>
                </c:pt>
                <c:pt idx="7263">
                  <c:v>432.62920777744631</c:v>
                </c:pt>
                <c:pt idx="7264">
                  <c:v>432.70835566792789</c:v>
                </c:pt>
                <c:pt idx="7265">
                  <c:v>432.78750714081849</c:v>
                </c:pt>
                <c:pt idx="7266">
                  <c:v>432.86666219578842</c:v>
                </c:pt>
                <c:pt idx="7267">
                  <c:v>432.9458208325064</c:v>
                </c:pt>
                <c:pt idx="7268">
                  <c:v>433.02498305064131</c:v>
                </c:pt>
                <c:pt idx="7269">
                  <c:v>433.10414884986261</c:v>
                </c:pt>
                <c:pt idx="7270">
                  <c:v>433.18331822983941</c:v>
                </c:pt>
                <c:pt idx="7271">
                  <c:v>433.26249119024152</c:v>
                </c:pt>
                <c:pt idx="7272">
                  <c:v>433.341667730739</c:v>
                </c:pt>
                <c:pt idx="7273">
                  <c:v>433.42084785099968</c:v>
                </c:pt>
                <c:pt idx="7274">
                  <c:v>433.50003155069408</c:v>
                </c:pt>
                <c:pt idx="7275">
                  <c:v>433.57921882949341</c:v>
                </c:pt>
                <c:pt idx="7276">
                  <c:v>433.65840968706448</c:v>
                </c:pt>
                <c:pt idx="7277">
                  <c:v>433.73760412307962</c:v>
                </c:pt>
                <c:pt idx="7278">
                  <c:v>433.81680213720762</c:v>
                </c:pt>
                <c:pt idx="7279">
                  <c:v>433.89600372911929</c:v>
                </c:pt>
                <c:pt idx="7280">
                  <c:v>433.97520889848403</c:v>
                </c:pt>
                <c:pt idx="7281">
                  <c:v>434.05441764497152</c:v>
                </c:pt>
                <c:pt idx="7282">
                  <c:v>434.13362996825413</c:v>
                </c:pt>
                <c:pt idx="7283">
                  <c:v>434.21284586800061</c:v>
                </c:pt>
                <c:pt idx="7284">
                  <c:v>434.29206534388118</c:v>
                </c:pt>
                <c:pt idx="7285">
                  <c:v>434.37128839556721</c:v>
                </c:pt>
                <c:pt idx="7286">
                  <c:v>434.45051502272838</c:v>
                </c:pt>
                <c:pt idx="7287">
                  <c:v>434.5297452250357</c:v>
                </c:pt>
                <c:pt idx="7288">
                  <c:v>434.60897900216008</c:v>
                </c:pt>
                <c:pt idx="7289">
                  <c:v>434.68821635377242</c:v>
                </c:pt>
                <c:pt idx="7290">
                  <c:v>434.76745727954352</c:v>
                </c:pt>
                <c:pt idx="7291">
                  <c:v>434.84670177914359</c:v>
                </c:pt>
                <c:pt idx="7292">
                  <c:v>434.9259498522436</c:v>
                </c:pt>
                <c:pt idx="7293">
                  <c:v>435.00520149851673</c:v>
                </c:pt>
                <c:pt idx="7294">
                  <c:v>435.08445671763099</c:v>
                </c:pt>
                <c:pt idx="7295">
                  <c:v>435.16371550925959</c:v>
                </c:pt>
                <c:pt idx="7296">
                  <c:v>435.24297787307432</c:v>
                </c:pt>
                <c:pt idx="7297">
                  <c:v>435.32224380874538</c:v>
                </c:pt>
                <c:pt idx="7298">
                  <c:v>435.40151331594541</c:v>
                </c:pt>
                <c:pt idx="7299">
                  <c:v>435.4807863943438</c:v>
                </c:pt>
                <c:pt idx="7300">
                  <c:v>435.5600630436146</c:v>
                </c:pt>
                <c:pt idx="7301">
                  <c:v>435.63934326342837</c:v>
                </c:pt>
                <c:pt idx="7302">
                  <c:v>435.7186270534566</c:v>
                </c:pt>
                <c:pt idx="7303">
                  <c:v>435.79791441337051</c:v>
                </c:pt>
                <c:pt idx="7304">
                  <c:v>435.87720534284438</c:v>
                </c:pt>
                <c:pt idx="7305">
                  <c:v>435.95649984154829</c:v>
                </c:pt>
                <c:pt idx="7306">
                  <c:v>436.03579790915501</c:v>
                </c:pt>
                <c:pt idx="7307">
                  <c:v>436.11509954533642</c:v>
                </c:pt>
                <c:pt idx="7308">
                  <c:v>436.19440474976489</c:v>
                </c:pt>
                <c:pt idx="7309">
                  <c:v>436.27371352211168</c:v>
                </c:pt>
                <c:pt idx="7310">
                  <c:v>436.3530258620504</c:v>
                </c:pt>
                <c:pt idx="7311">
                  <c:v>436.43234176925398</c:v>
                </c:pt>
                <c:pt idx="7312">
                  <c:v>436.5116612433942</c:v>
                </c:pt>
                <c:pt idx="7313">
                  <c:v>436.59098428414171</c:v>
                </c:pt>
                <c:pt idx="7314">
                  <c:v>436.67031089117268</c:v>
                </c:pt>
                <c:pt idx="7315">
                  <c:v>436.74964106415911</c:v>
                </c:pt>
                <c:pt idx="7316">
                  <c:v>436.82897480277131</c:v>
                </c:pt>
                <c:pt idx="7317">
                  <c:v>436.90831210668279</c:v>
                </c:pt>
                <c:pt idx="7318">
                  <c:v>436.98765297556901</c:v>
                </c:pt>
                <c:pt idx="7319">
                  <c:v>437.06699740910233</c:v>
                </c:pt>
                <c:pt idx="7320">
                  <c:v>437.14634540695431</c:v>
                </c:pt>
                <c:pt idx="7321">
                  <c:v>437.22569696879862</c:v>
                </c:pt>
                <c:pt idx="7322">
                  <c:v>437.30505209430879</c:v>
                </c:pt>
                <c:pt idx="7323">
                  <c:v>437.38441078315861</c:v>
                </c:pt>
                <c:pt idx="7324">
                  <c:v>437.4637730350201</c:v>
                </c:pt>
                <c:pt idx="7325">
                  <c:v>437.54313884956741</c:v>
                </c:pt>
                <c:pt idx="7326">
                  <c:v>437.62250822647633</c:v>
                </c:pt>
                <c:pt idx="7327">
                  <c:v>437.70188116541698</c:v>
                </c:pt>
                <c:pt idx="7328">
                  <c:v>437.78125766606479</c:v>
                </c:pt>
                <c:pt idx="7329">
                  <c:v>437.86063772809428</c:v>
                </c:pt>
                <c:pt idx="7330">
                  <c:v>437.94002135117699</c:v>
                </c:pt>
                <c:pt idx="7331">
                  <c:v>438.01940853498888</c:v>
                </c:pt>
                <c:pt idx="7332">
                  <c:v>438.09879927920338</c:v>
                </c:pt>
                <c:pt idx="7333">
                  <c:v>438.17819358349431</c:v>
                </c:pt>
                <c:pt idx="7334">
                  <c:v>438.25759144753721</c:v>
                </c:pt>
                <c:pt idx="7335">
                  <c:v>438.33699287100421</c:v>
                </c:pt>
                <c:pt idx="7336">
                  <c:v>438.41639785356949</c:v>
                </c:pt>
                <c:pt idx="7337">
                  <c:v>438.49580639491052</c:v>
                </c:pt>
                <c:pt idx="7338">
                  <c:v>438.57521849469828</c:v>
                </c:pt>
                <c:pt idx="7339">
                  <c:v>438.65463415260967</c:v>
                </c:pt>
                <c:pt idx="7340">
                  <c:v>438.73405336831831</c:v>
                </c:pt>
                <c:pt idx="7341">
                  <c:v>438.81347614149809</c:v>
                </c:pt>
                <c:pt idx="7342">
                  <c:v>438.89290247182458</c:v>
                </c:pt>
                <c:pt idx="7343">
                  <c:v>438.97233235897318</c:v>
                </c:pt>
                <c:pt idx="7344">
                  <c:v>439.05176580261781</c:v>
                </c:pt>
                <c:pt idx="7345">
                  <c:v>439.13120280243459</c:v>
                </c:pt>
                <c:pt idx="7346">
                  <c:v>439.2106433580974</c:v>
                </c:pt>
                <c:pt idx="7347">
                  <c:v>439.29008746928218</c:v>
                </c:pt>
                <c:pt idx="7348">
                  <c:v>439.36953513566368</c:v>
                </c:pt>
                <c:pt idx="7349">
                  <c:v>439.4489863569155</c:v>
                </c:pt>
                <c:pt idx="7350">
                  <c:v>439.52844113271681</c:v>
                </c:pt>
                <c:pt idx="7351">
                  <c:v>439.60789946274059</c:v>
                </c:pt>
                <c:pt idx="7352">
                  <c:v>439.68736134666221</c:v>
                </c:pt>
                <c:pt idx="7353">
                  <c:v>439.76682678415722</c:v>
                </c:pt>
                <c:pt idx="7354">
                  <c:v>439.84629577490261</c:v>
                </c:pt>
                <c:pt idx="7355">
                  <c:v>439.92576831857269</c:v>
                </c:pt>
                <c:pt idx="7356">
                  <c:v>440.0052444148435</c:v>
                </c:pt>
                <c:pt idx="7357">
                  <c:v>440.08472406339149</c:v>
                </c:pt>
                <c:pt idx="7358">
                  <c:v>440.16420726389271</c:v>
                </c:pt>
                <c:pt idx="7359">
                  <c:v>440.24369401602172</c:v>
                </c:pt>
                <c:pt idx="7360">
                  <c:v>440.32318431945703</c:v>
                </c:pt>
                <c:pt idx="7361">
                  <c:v>440.40267817387189</c:v>
                </c:pt>
                <c:pt idx="7362">
                  <c:v>440.48217557894412</c:v>
                </c:pt>
                <c:pt idx="7363">
                  <c:v>440.56167653434989</c:v>
                </c:pt>
                <c:pt idx="7364">
                  <c:v>440.64118103976682</c:v>
                </c:pt>
                <c:pt idx="7365">
                  <c:v>440.72068909486802</c:v>
                </c:pt>
                <c:pt idx="7366">
                  <c:v>440.80020069933403</c:v>
                </c:pt>
                <c:pt idx="7367">
                  <c:v>440.87971585283861</c:v>
                </c:pt>
                <c:pt idx="7368">
                  <c:v>440.9592345550588</c:v>
                </c:pt>
                <c:pt idx="7369">
                  <c:v>441.03875680567239</c:v>
                </c:pt>
                <c:pt idx="7370">
                  <c:v>441.11828260435601</c:v>
                </c:pt>
                <c:pt idx="7371">
                  <c:v>441.19781195078559</c:v>
                </c:pt>
                <c:pt idx="7372">
                  <c:v>441.27734484463889</c:v>
                </c:pt>
                <c:pt idx="7373">
                  <c:v>441.35688128559269</c:v>
                </c:pt>
                <c:pt idx="7374">
                  <c:v>441.43642127332402</c:v>
                </c:pt>
                <c:pt idx="7375">
                  <c:v>441.51596480750982</c:v>
                </c:pt>
                <c:pt idx="7376">
                  <c:v>441.59551188782871</c:v>
                </c:pt>
                <c:pt idx="7377">
                  <c:v>441.67506251395628</c:v>
                </c:pt>
                <c:pt idx="7378">
                  <c:v>441.75461668557142</c:v>
                </c:pt>
                <c:pt idx="7379">
                  <c:v>441.83417440235019</c:v>
                </c:pt>
                <c:pt idx="7380">
                  <c:v>441.91373566397039</c:v>
                </c:pt>
                <c:pt idx="7381">
                  <c:v>441.99330047011108</c:v>
                </c:pt>
                <c:pt idx="7382">
                  <c:v>442.07286882044878</c:v>
                </c:pt>
                <c:pt idx="7383">
                  <c:v>442.15244071466032</c:v>
                </c:pt>
                <c:pt idx="7384">
                  <c:v>442.23201615242431</c:v>
                </c:pt>
                <c:pt idx="7385">
                  <c:v>442.3115951334201</c:v>
                </c:pt>
                <c:pt idx="7386">
                  <c:v>442.39117765732391</c:v>
                </c:pt>
                <c:pt idx="7387">
                  <c:v>442.47076372381468</c:v>
                </c:pt>
                <c:pt idx="7388">
                  <c:v>442.55035333257081</c:v>
                </c:pt>
                <c:pt idx="7389">
                  <c:v>442.62994648326838</c:v>
                </c:pt>
                <c:pt idx="7390">
                  <c:v>442.70954317558733</c:v>
                </c:pt>
                <c:pt idx="7391">
                  <c:v>442.78914340920738</c:v>
                </c:pt>
                <c:pt idx="7392">
                  <c:v>442.86874718380483</c:v>
                </c:pt>
                <c:pt idx="7393">
                  <c:v>442.94835449905833</c:v>
                </c:pt>
                <c:pt idx="7394">
                  <c:v>443.02796535464779</c:v>
                </c:pt>
                <c:pt idx="7395">
                  <c:v>443.1075797502495</c:v>
                </c:pt>
                <c:pt idx="7396">
                  <c:v>443.18719768554507</c:v>
                </c:pt>
                <c:pt idx="7397">
                  <c:v>443.26681916021062</c:v>
                </c:pt>
                <c:pt idx="7398">
                  <c:v>443.34644417392718</c:v>
                </c:pt>
                <c:pt idx="7399">
                  <c:v>443.42607272637179</c:v>
                </c:pt>
                <c:pt idx="7400">
                  <c:v>443.50570481722502</c:v>
                </c:pt>
                <c:pt idx="7401">
                  <c:v>443.58534044616482</c:v>
                </c:pt>
                <c:pt idx="7402">
                  <c:v>443.66497961287172</c:v>
                </c:pt>
                <c:pt idx="7403">
                  <c:v>443.74462231702398</c:v>
                </c:pt>
                <c:pt idx="7404">
                  <c:v>443.8242685583005</c:v>
                </c:pt>
                <c:pt idx="7405">
                  <c:v>443.90391833638142</c:v>
                </c:pt>
                <c:pt idx="7406">
                  <c:v>443.98357165094399</c:v>
                </c:pt>
                <c:pt idx="7407">
                  <c:v>444.06322850167197</c:v>
                </c:pt>
                <c:pt idx="7408">
                  <c:v>444.1428888882412</c:v>
                </c:pt>
                <c:pt idx="7409">
                  <c:v>444.22255281033341</c:v>
                </c:pt>
                <c:pt idx="7410">
                  <c:v>444.30222026762652</c:v>
                </c:pt>
                <c:pt idx="7411">
                  <c:v>444.38189125980171</c:v>
                </c:pt>
                <c:pt idx="7412">
                  <c:v>444.46156578653921</c:v>
                </c:pt>
                <c:pt idx="7413">
                  <c:v>444.54124384751822</c:v>
                </c:pt>
                <c:pt idx="7414">
                  <c:v>444.62092544241858</c:v>
                </c:pt>
                <c:pt idx="7415">
                  <c:v>444.70061057092011</c:v>
                </c:pt>
                <c:pt idx="7416">
                  <c:v>444.78029923270441</c:v>
                </c:pt>
                <c:pt idx="7417">
                  <c:v>444.85999142744919</c:v>
                </c:pt>
                <c:pt idx="7418">
                  <c:v>444.9396871548384</c:v>
                </c:pt>
                <c:pt idx="7419">
                  <c:v>445.01938641454871</c:v>
                </c:pt>
                <c:pt idx="7420">
                  <c:v>445.09908920626202</c:v>
                </c:pt>
                <c:pt idx="7421">
                  <c:v>445.17879552965968</c:v>
                </c:pt>
                <c:pt idx="7422">
                  <c:v>445.25850538442222</c:v>
                </c:pt>
                <c:pt idx="7423">
                  <c:v>445.33821877022888</c:v>
                </c:pt>
                <c:pt idx="7424">
                  <c:v>445.41793568676098</c:v>
                </c:pt>
                <c:pt idx="7425">
                  <c:v>445.49765613370022</c:v>
                </c:pt>
                <c:pt idx="7426">
                  <c:v>445.57738011072621</c:v>
                </c:pt>
                <c:pt idx="7427">
                  <c:v>445.65710761752018</c:v>
                </c:pt>
                <c:pt idx="7428">
                  <c:v>445.73683865376341</c:v>
                </c:pt>
                <c:pt idx="7429">
                  <c:v>445.81657321913752</c:v>
                </c:pt>
                <c:pt idx="7430">
                  <c:v>445.89631131332271</c:v>
                </c:pt>
                <c:pt idx="7431">
                  <c:v>445.97605293600168</c:v>
                </c:pt>
                <c:pt idx="7432">
                  <c:v>446.055798086854</c:v>
                </c:pt>
                <c:pt idx="7433">
                  <c:v>446.13554676556129</c:v>
                </c:pt>
                <c:pt idx="7434">
                  <c:v>446.21529897180659</c:v>
                </c:pt>
                <c:pt idx="7435">
                  <c:v>446.29505470527027</c:v>
                </c:pt>
                <c:pt idx="7436">
                  <c:v>446.37481396563311</c:v>
                </c:pt>
                <c:pt idx="7437">
                  <c:v>446.45457675257751</c:v>
                </c:pt>
                <c:pt idx="7438">
                  <c:v>446.53434306578617</c:v>
                </c:pt>
                <c:pt idx="7439">
                  <c:v>446.6141129049401</c:v>
                </c:pt>
                <c:pt idx="7440">
                  <c:v>446.69388626972039</c:v>
                </c:pt>
                <c:pt idx="7441">
                  <c:v>446.7736631598097</c:v>
                </c:pt>
                <c:pt idx="7442">
                  <c:v>446.85344357488998</c:v>
                </c:pt>
                <c:pt idx="7443">
                  <c:v>446.93322751464478</c:v>
                </c:pt>
                <c:pt idx="7444">
                  <c:v>447.01301497875312</c:v>
                </c:pt>
                <c:pt idx="7445">
                  <c:v>447.09280596690019</c:v>
                </c:pt>
                <c:pt idx="7446">
                  <c:v>447.17260047876658</c:v>
                </c:pt>
                <c:pt idx="7447">
                  <c:v>447.25239851403529</c:v>
                </c:pt>
                <c:pt idx="7448">
                  <c:v>447.33220007238901</c:v>
                </c:pt>
                <c:pt idx="7449">
                  <c:v>447.41200515350943</c:v>
                </c:pt>
                <c:pt idx="7450">
                  <c:v>447.49181375708099</c:v>
                </c:pt>
                <c:pt idx="7451">
                  <c:v>447.57162588278351</c:v>
                </c:pt>
                <c:pt idx="7452">
                  <c:v>447.65144153030252</c:v>
                </c:pt>
                <c:pt idx="7453">
                  <c:v>447.7312606993184</c:v>
                </c:pt>
                <c:pt idx="7454">
                  <c:v>447.81108338951509</c:v>
                </c:pt>
                <c:pt idx="7455">
                  <c:v>447.89090960057581</c:v>
                </c:pt>
                <c:pt idx="7456">
                  <c:v>447.97073933218383</c:v>
                </c:pt>
                <c:pt idx="7457">
                  <c:v>448.05057258402121</c:v>
                </c:pt>
                <c:pt idx="7458">
                  <c:v>448.13040935577237</c:v>
                </c:pt>
                <c:pt idx="7459">
                  <c:v>448.21024964711961</c:v>
                </c:pt>
                <c:pt idx="7460">
                  <c:v>448.29009345774591</c:v>
                </c:pt>
                <c:pt idx="7461">
                  <c:v>448.3699407873367</c:v>
                </c:pt>
                <c:pt idx="7462">
                  <c:v>448.44979163557281</c:v>
                </c:pt>
                <c:pt idx="7463">
                  <c:v>448.52964600213869</c:v>
                </c:pt>
                <c:pt idx="7464">
                  <c:v>448.60950388671921</c:v>
                </c:pt>
                <c:pt idx="7465">
                  <c:v>448.68936528899587</c:v>
                </c:pt>
                <c:pt idx="7466">
                  <c:v>448.76923020865371</c:v>
                </c:pt>
                <c:pt idx="7467">
                  <c:v>448.84909864537582</c:v>
                </c:pt>
                <c:pt idx="7468">
                  <c:v>448.92897059884768</c:v>
                </c:pt>
                <c:pt idx="7469">
                  <c:v>449.0088460687511</c:v>
                </c:pt>
                <c:pt idx="7470">
                  <c:v>449.08872505477098</c:v>
                </c:pt>
                <c:pt idx="7471">
                  <c:v>449.16860755659218</c:v>
                </c:pt>
                <c:pt idx="7472">
                  <c:v>449.24849357389832</c:v>
                </c:pt>
                <c:pt idx="7473">
                  <c:v>449.32838310637311</c:v>
                </c:pt>
                <c:pt idx="7474">
                  <c:v>449.40827615370029</c:v>
                </c:pt>
                <c:pt idx="7475">
                  <c:v>449.48817271556698</c:v>
                </c:pt>
                <c:pt idx="7476">
                  <c:v>449.56807279165542</c:v>
                </c:pt>
                <c:pt idx="7477">
                  <c:v>449.64797638164953</c:v>
                </c:pt>
                <c:pt idx="7478">
                  <c:v>449.72788348523449</c:v>
                </c:pt>
                <c:pt idx="7479">
                  <c:v>449.80779410209612</c:v>
                </c:pt>
                <c:pt idx="7480">
                  <c:v>449.88770823191811</c:v>
                </c:pt>
                <c:pt idx="7481">
                  <c:v>449.96762587438621</c:v>
                </c:pt>
                <c:pt idx="7482">
                  <c:v>450.04754702918331</c:v>
                </c:pt>
                <c:pt idx="7483">
                  <c:v>450.12747169599601</c:v>
                </c:pt>
                <c:pt idx="7484">
                  <c:v>450.20739987450872</c:v>
                </c:pt>
                <c:pt idx="7485">
                  <c:v>450.28733156440751</c:v>
                </c:pt>
                <c:pt idx="7486">
                  <c:v>450.36726676537529</c:v>
                </c:pt>
                <c:pt idx="7487">
                  <c:v>450.44720547709932</c:v>
                </c:pt>
                <c:pt idx="7488">
                  <c:v>450.5271476992645</c:v>
                </c:pt>
                <c:pt idx="7489">
                  <c:v>450.60709343155497</c:v>
                </c:pt>
                <c:pt idx="7490">
                  <c:v>450.68704267365678</c:v>
                </c:pt>
                <c:pt idx="7491">
                  <c:v>450.76699542525682</c:v>
                </c:pt>
                <c:pt idx="7492">
                  <c:v>450.84695168603832</c:v>
                </c:pt>
                <c:pt idx="7493">
                  <c:v>450.92691145568898</c:v>
                </c:pt>
                <c:pt idx="7494">
                  <c:v>451.00687473389371</c:v>
                </c:pt>
                <c:pt idx="7495">
                  <c:v>451.08684152033749</c:v>
                </c:pt>
                <c:pt idx="7496">
                  <c:v>451.16681181470773</c:v>
                </c:pt>
                <c:pt idx="7497">
                  <c:v>451.24678561668799</c:v>
                </c:pt>
                <c:pt idx="7498">
                  <c:v>451.32676292596773</c:v>
                </c:pt>
                <c:pt idx="7499">
                  <c:v>451.40674374222903</c:v>
                </c:pt>
                <c:pt idx="7500">
                  <c:v>451.48672806516151</c:v>
                </c:pt>
                <c:pt idx="7501">
                  <c:v>451.56671589444852</c:v>
                </c:pt>
                <c:pt idx="7502">
                  <c:v>451.64670722977883</c:v>
                </c:pt>
                <c:pt idx="7503">
                  <c:v>451.72670207083672</c:v>
                </c:pt>
                <c:pt idx="7504">
                  <c:v>451.80670041730963</c:v>
                </c:pt>
                <c:pt idx="7505">
                  <c:v>451.8867022688832</c:v>
                </c:pt>
                <c:pt idx="7506">
                  <c:v>451.96670762524491</c:v>
                </c:pt>
                <c:pt idx="7507">
                  <c:v>452.046716486082</c:v>
                </c:pt>
                <c:pt idx="7508">
                  <c:v>452.12672885107958</c:v>
                </c:pt>
                <c:pt idx="7509">
                  <c:v>452.20674471992498</c:v>
                </c:pt>
                <c:pt idx="7510">
                  <c:v>452.28676409230542</c:v>
                </c:pt>
                <c:pt idx="7511">
                  <c:v>452.36678696790767</c:v>
                </c:pt>
                <c:pt idx="7512">
                  <c:v>452.44681334641729</c:v>
                </c:pt>
                <c:pt idx="7513">
                  <c:v>452.52684322752361</c:v>
                </c:pt>
                <c:pt idx="7514">
                  <c:v>452.60687661091112</c:v>
                </c:pt>
                <c:pt idx="7515">
                  <c:v>452.68691349626971</c:v>
                </c:pt>
                <c:pt idx="7516">
                  <c:v>452.76695388328528</c:v>
                </c:pt>
                <c:pt idx="7517">
                  <c:v>452.8469977716444</c:v>
                </c:pt>
                <c:pt idx="7518">
                  <c:v>452.92704516103669</c:v>
                </c:pt>
                <c:pt idx="7519">
                  <c:v>453.00709605114707</c:v>
                </c:pt>
                <c:pt idx="7520">
                  <c:v>453.08715044166439</c:v>
                </c:pt>
                <c:pt idx="7521">
                  <c:v>453.16720833227549</c:v>
                </c:pt>
                <c:pt idx="7522">
                  <c:v>453.24726972266973</c:v>
                </c:pt>
                <c:pt idx="7523">
                  <c:v>453.32733461253292</c:v>
                </c:pt>
                <c:pt idx="7524">
                  <c:v>453.40740300155329</c:v>
                </c:pt>
                <c:pt idx="7525">
                  <c:v>453.48747488942041</c:v>
                </c:pt>
                <c:pt idx="7526">
                  <c:v>453.56755027581909</c:v>
                </c:pt>
                <c:pt idx="7527">
                  <c:v>453.64762916043998</c:v>
                </c:pt>
                <c:pt idx="7528">
                  <c:v>453.72771154296993</c:v>
                </c:pt>
                <c:pt idx="7529">
                  <c:v>453.8077974230967</c:v>
                </c:pt>
                <c:pt idx="7530">
                  <c:v>453.88788680050959</c:v>
                </c:pt>
                <c:pt idx="7531">
                  <c:v>453.96797967489681</c:v>
                </c:pt>
                <c:pt idx="7532">
                  <c:v>454.048076045946</c:v>
                </c:pt>
                <c:pt idx="7533">
                  <c:v>454.12817591334561</c:v>
                </c:pt>
                <c:pt idx="7534">
                  <c:v>454.20827927678391</c:v>
                </c:pt>
                <c:pt idx="7535">
                  <c:v>454.28838613595178</c:v>
                </c:pt>
                <c:pt idx="7536">
                  <c:v>454.36849649053431</c:v>
                </c:pt>
                <c:pt idx="7537">
                  <c:v>454.44861034022279</c:v>
                </c:pt>
                <c:pt idx="7538">
                  <c:v>454.52872768470519</c:v>
                </c:pt>
                <c:pt idx="7539">
                  <c:v>454.60884852366939</c:v>
                </c:pt>
                <c:pt idx="7540">
                  <c:v>454.68897285680538</c:v>
                </c:pt>
                <c:pt idx="7541">
                  <c:v>454.769100683803</c:v>
                </c:pt>
                <c:pt idx="7542">
                  <c:v>454.8492320043481</c:v>
                </c:pt>
                <c:pt idx="7543">
                  <c:v>454.92936681813342</c:v>
                </c:pt>
                <c:pt idx="7544">
                  <c:v>455.00950512484701</c:v>
                </c:pt>
                <c:pt idx="7545">
                  <c:v>455.08964692417601</c:v>
                </c:pt>
                <c:pt idx="7546">
                  <c:v>455.16979221581261</c:v>
                </c:pt>
                <c:pt idx="7547">
                  <c:v>455.24994099944462</c:v>
                </c:pt>
                <c:pt idx="7548">
                  <c:v>455.33009327476168</c:v>
                </c:pt>
                <c:pt idx="7549">
                  <c:v>455.41024904145343</c:v>
                </c:pt>
                <c:pt idx="7550">
                  <c:v>455.49040829920961</c:v>
                </c:pt>
                <c:pt idx="7551">
                  <c:v>455.5705710477198</c:v>
                </c:pt>
                <c:pt idx="7552">
                  <c:v>455.65073728667443</c:v>
                </c:pt>
                <c:pt idx="7553">
                  <c:v>455.73090701576132</c:v>
                </c:pt>
                <c:pt idx="7554">
                  <c:v>455.81108023467249</c:v>
                </c:pt>
                <c:pt idx="7555">
                  <c:v>455.89125694309558</c:v>
                </c:pt>
                <c:pt idx="7556">
                  <c:v>455.97143714072382</c:v>
                </c:pt>
                <c:pt idx="7557">
                  <c:v>456.05162082724382</c:v>
                </c:pt>
                <c:pt idx="7558">
                  <c:v>456.13180800234841</c:v>
                </c:pt>
                <c:pt idx="7559">
                  <c:v>456.21199866572653</c:v>
                </c:pt>
                <c:pt idx="7560">
                  <c:v>456.29219281706798</c:v>
                </c:pt>
                <c:pt idx="7561">
                  <c:v>456.37239045606429</c:v>
                </c:pt>
                <c:pt idx="7562">
                  <c:v>456.45259158240572</c:v>
                </c:pt>
                <c:pt idx="7563">
                  <c:v>456.53279619578132</c:v>
                </c:pt>
                <c:pt idx="7564">
                  <c:v>456.61300429588363</c:v>
                </c:pt>
                <c:pt idx="7565">
                  <c:v>456.6932158824016</c:v>
                </c:pt>
                <c:pt idx="7566">
                  <c:v>456.77343095502619</c:v>
                </c:pt>
                <c:pt idx="7567">
                  <c:v>456.853649513449</c:v>
                </c:pt>
                <c:pt idx="7568">
                  <c:v>456.93387155736042</c:v>
                </c:pt>
                <c:pt idx="7569">
                  <c:v>457.01409708645218</c:v>
                </c:pt>
                <c:pt idx="7570">
                  <c:v>457.09432610041301</c:v>
                </c:pt>
                <c:pt idx="7571">
                  <c:v>457.17455859893602</c:v>
                </c:pt>
                <c:pt idx="7572">
                  <c:v>457.25479458171259</c:v>
                </c:pt>
                <c:pt idx="7573">
                  <c:v>457.33503404843128</c:v>
                </c:pt>
                <c:pt idx="7574">
                  <c:v>457.41527699878623</c:v>
                </c:pt>
                <c:pt idx="7575">
                  <c:v>457.49552343246671</c:v>
                </c:pt>
                <c:pt idx="7576">
                  <c:v>457.57577334916562</c:v>
                </c:pt>
                <c:pt idx="7577">
                  <c:v>457.65602674857217</c:v>
                </c:pt>
                <c:pt idx="7578">
                  <c:v>457.73628363037972</c:v>
                </c:pt>
                <c:pt idx="7579">
                  <c:v>457.81654399427998</c:v>
                </c:pt>
                <c:pt idx="7580">
                  <c:v>457.89680783996408</c:v>
                </c:pt>
                <c:pt idx="7581">
                  <c:v>457.97707516712302</c:v>
                </c:pt>
                <c:pt idx="7582">
                  <c:v>458.05734597544972</c:v>
                </c:pt>
                <c:pt idx="7583">
                  <c:v>458.13762026463502</c:v>
                </c:pt>
                <c:pt idx="7584">
                  <c:v>458.21789803437179</c:v>
                </c:pt>
                <c:pt idx="7585">
                  <c:v>458.29817928435187</c:v>
                </c:pt>
                <c:pt idx="7586">
                  <c:v>458.37846401426532</c:v>
                </c:pt>
                <c:pt idx="7587">
                  <c:v>458.45875222380812</c:v>
                </c:pt>
                <c:pt idx="7588">
                  <c:v>458.5390439126694</c:v>
                </c:pt>
                <c:pt idx="7589">
                  <c:v>458.61933908054209</c:v>
                </c:pt>
                <c:pt idx="7590">
                  <c:v>458.69963772711861</c:v>
                </c:pt>
                <c:pt idx="7591">
                  <c:v>458.77993985209042</c:v>
                </c:pt>
                <c:pt idx="7592">
                  <c:v>458.86024545515181</c:v>
                </c:pt>
                <c:pt idx="7593">
                  <c:v>458.94055453599509</c:v>
                </c:pt>
                <c:pt idx="7594">
                  <c:v>459.02086709431171</c:v>
                </c:pt>
                <c:pt idx="7595">
                  <c:v>459.10118312979472</c:v>
                </c:pt>
                <c:pt idx="7596">
                  <c:v>459.18150264213722</c:v>
                </c:pt>
                <c:pt idx="7597">
                  <c:v>459.2618256310322</c:v>
                </c:pt>
                <c:pt idx="7598">
                  <c:v>459.34215209617071</c:v>
                </c:pt>
                <c:pt idx="7599">
                  <c:v>459.42248203724762</c:v>
                </c:pt>
                <c:pt idx="7600">
                  <c:v>459.50281545395529</c:v>
                </c:pt>
                <c:pt idx="7601">
                  <c:v>459.58315234598678</c:v>
                </c:pt>
                <c:pt idx="7602">
                  <c:v>459.66349271303562</c:v>
                </c:pt>
                <c:pt idx="7603">
                  <c:v>459.74383655479329</c:v>
                </c:pt>
                <c:pt idx="7604">
                  <c:v>459.82418387095572</c:v>
                </c:pt>
                <c:pt idx="7605">
                  <c:v>459.90453466121483</c:v>
                </c:pt>
                <c:pt idx="7606">
                  <c:v>459.98488892526427</c:v>
                </c:pt>
                <c:pt idx="7607">
                  <c:v>460.06524666279608</c:v>
                </c:pt>
                <c:pt idx="7608">
                  <c:v>460.14560787350712</c:v>
                </c:pt>
                <c:pt idx="7609">
                  <c:v>460.22597255708638</c:v>
                </c:pt>
                <c:pt idx="7610">
                  <c:v>460.30634071323112</c:v>
                </c:pt>
                <c:pt idx="7611">
                  <c:v>460.38671234163502</c:v>
                </c:pt>
                <c:pt idx="7612">
                  <c:v>460.46708744198997</c:v>
                </c:pt>
                <c:pt idx="7613">
                  <c:v>460.5474660139908</c:v>
                </c:pt>
                <c:pt idx="7614">
                  <c:v>460.62784805733219</c:v>
                </c:pt>
                <c:pt idx="7615">
                  <c:v>460.70823357170548</c:v>
                </c:pt>
                <c:pt idx="7616">
                  <c:v>460.78862255680718</c:v>
                </c:pt>
                <c:pt idx="7617">
                  <c:v>460.86901501233189</c:v>
                </c:pt>
                <c:pt idx="7618">
                  <c:v>460.94941093797229</c:v>
                </c:pt>
                <c:pt idx="7619">
                  <c:v>461.02981033342371</c:v>
                </c:pt>
                <c:pt idx="7620">
                  <c:v>461.11021319837897</c:v>
                </c:pt>
                <c:pt idx="7621">
                  <c:v>461.19061953253367</c:v>
                </c:pt>
                <c:pt idx="7622">
                  <c:v>461.27102933558172</c:v>
                </c:pt>
                <c:pt idx="7623">
                  <c:v>461.35144260721847</c:v>
                </c:pt>
                <c:pt idx="7624">
                  <c:v>461.43185934713728</c:v>
                </c:pt>
                <c:pt idx="7625">
                  <c:v>461.51227955503413</c:v>
                </c:pt>
                <c:pt idx="7626">
                  <c:v>461.59270323060349</c:v>
                </c:pt>
                <c:pt idx="7627">
                  <c:v>461.67313037353989</c:v>
                </c:pt>
                <c:pt idx="7628">
                  <c:v>461.75356098353842</c:v>
                </c:pt>
                <c:pt idx="7629">
                  <c:v>461.83399506029201</c:v>
                </c:pt>
                <c:pt idx="7630">
                  <c:v>461.91443260349928</c:v>
                </c:pt>
                <c:pt idx="7631">
                  <c:v>461.99487361285321</c:v>
                </c:pt>
                <c:pt idx="7632">
                  <c:v>462.0753180880489</c:v>
                </c:pt>
                <c:pt idx="7633">
                  <c:v>462.15576602878178</c:v>
                </c:pt>
                <c:pt idx="7634">
                  <c:v>462.23621743474638</c:v>
                </c:pt>
                <c:pt idx="7635">
                  <c:v>462.3166723056404</c:v>
                </c:pt>
                <c:pt idx="7636">
                  <c:v>462.39713064115671</c:v>
                </c:pt>
                <c:pt idx="7637">
                  <c:v>462.47759244099262</c:v>
                </c:pt>
                <c:pt idx="7638">
                  <c:v>462.55805770484199</c:v>
                </c:pt>
                <c:pt idx="7639">
                  <c:v>462.63852643240261</c:v>
                </c:pt>
                <c:pt idx="7640">
                  <c:v>462.71899862336738</c:v>
                </c:pt>
                <c:pt idx="7641">
                  <c:v>462.7994742774344</c:v>
                </c:pt>
                <c:pt idx="7642">
                  <c:v>462.87995339429858</c:v>
                </c:pt>
                <c:pt idx="7643">
                  <c:v>462.96043597365451</c:v>
                </c:pt>
                <c:pt idx="7644">
                  <c:v>463.04092201520069</c:v>
                </c:pt>
                <c:pt idx="7645">
                  <c:v>463.12141151863187</c:v>
                </c:pt>
                <c:pt idx="7646">
                  <c:v>463.20190448364292</c:v>
                </c:pt>
                <c:pt idx="7647">
                  <c:v>463.28240090993262</c:v>
                </c:pt>
                <c:pt idx="7648">
                  <c:v>463.36290079719453</c:v>
                </c:pt>
                <c:pt idx="7649">
                  <c:v>463.44340414512669</c:v>
                </c:pt>
                <c:pt idx="7650">
                  <c:v>463.52391095342438</c:v>
                </c:pt>
                <c:pt idx="7651">
                  <c:v>463.60442122178438</c:v>
                </c:pt>
                <c:pt idx="7652">
                  <c:v>463.68493494990412</c:v>
                </c:pt>
                <c:pt idx="7653">
                  <c:v>463.76545213747949</c:v>
                </c:pt>
                <c:pt idx="7654">
                  <c:v>463.84597278420631</c:v>
                </c:pt>
                <c:pt idx="7655">
                  <c:v>463.92649688978162</c:v>
                </c:pt>
                <c:pt idx="7656">
                  <c:v>464.00702445390272</c:v>
                </c:pt>
                <c:pt idx="7657">
                  <c:v>464.08755547626498</c:v>
                </c:pt>
                <c:pt idx="7658">
                  <c:v>464.16808995656811</c:v>
                </c:pt>
                <c:pt idx="7659">
                  <c:v>464.24862789450623</c:v>
                </c:pt>
                <c:pt idx="7660">
                  <c:v>464.3291692897771</c:v>
                </c:pt>
                <c:pt idx="7661">
                  <c:v>464.40971414207809</c:v>
                </c:pt>
                <c:pt idx="7662">
                  <c:v>464.49026245110781</c:v>
                </c:pt>
                <c:pt idx="7663">
                  <c:v>464.57081421656011</c:v>
                </c:pt>
                <c:pt idx="7664">
                  <c:v>464.65136943813548</c:v>
                </c:pt>
                <c:pt idx="7665">
                  <c:v>464.7319281155286</c:v>
                </c:pt>
                <c:pt idx="7666">
                  <c:v>464.81249024843902</c:v>
                </c:pt>
                <c:pt idx="7667">
                  <c:v>464.89305583656278</c:v>
                </c:pt>
                <c:pt idx="7668">
                  <c:v>464.97362487959941</c:v>
                </c:pt>
                <c:pt idx="7669">
                  <c:v>465.05419737724452</c:v>
                </c:pt>
                <c:pt idx="7670">
                  <c:v>465.13477332919518</c:v>
                </c:pt>
                <c:pt idx="7671">
                  <c:v>465.21535273515082</c:v>
                </c:pt>
                <c:pt idx="7672">
                  <c:v>465.29593559480901</c:v>
                </c:pt>
                <c:pt idx="7673">
                  <c:v>465.37652190786741</c:v>
                </c:pt>
                <c:pt idx="7674">
                  <c:v>465.45711167402419</c:v>
                </c:pt>
                <c:pt idx="7675">
                  <c:v>465.53770489297528</c:v>
                </c:pt>
                <c:pt idx="7676">
                  <c:v>465.61830156442198</c:v>
                </c:pt>
                <c:pt idx="7677">
                  <c:v>465.69890168805989</c:v>
                </c:pt>
                <c:pt idx="7678">
                  <c:v>465.77950526358751</c:v>
                </c:pt>
                <c:pt idx="7679">
                  <c:v>465.86011229070613</c:v>
                </c:pt>
                <c:pt idx="7680">
                  <c:v>465.94072276910902</c:v>
                </c:pt>
                <c:pt idx="7681">
                  <c:v>466.02133669849962</c:v>
                </c:pt>
                <c:pt idx="7682">
                  <c:v>466.1019540785731</c:v>
                </c:pt>
                <c:pt idx="7683">
                  <c:v>466.18257490902761</c:v>
                </c:pt>
                <c:pt idx="7684">
                  <c:v>466.2631991895642</c:v>
                </c:pt>
                <c:pt idx="7685">
                  <c:v>466.34382691988031</c:v>
                </c:pt>
                <c:pt idx="7686">
                  <c:v>466.42445809967433</c:v>
                </c:pt>
                <c:pt idx="7687">
                  <c:v>466.50509272864508</c:v>
                </c:pt>
                <c:pt idx="7688">
                  <c:v>466.58573080649239</c:v>
                </c:pt>
                <c:pt idx="7689">
                  <c:v>466.66637233291419</c:v>
                </c:pt>
                <c:pt idx="7690">
                  <c:v>466.74701730760989</c:v>
                </c:pt>
                <c:pt idx="7691">
                  <c:v>466.82766573027789</c:v>
                </c:pt>
                <c:pt idx="7692">
                  <c:v>466.90831760061837</c:v>
                </c:pt>
                <c:pt idx="7693">
                  <c:v>466.98897291832958</c:v>
                </c:pt>
                <c:pt idx="7694">
                  <c:v>467.0696316831108</c:v>
                </c:pt>
                <c:pt idx="7695">
                  <c:v>467.15029389466201</c:v>
                </c:pt>
                <c:pt idx="7696">
                  <c:v>467.23095955268218</c:v>
                </c:pt>
                <c:pt idx="7697">
                  <c:v>467.31162865687031</c:v>
                </c:pt>
                <c:pt idx="7698">
                  <c:v>467.39230120692622</c:v>
                </c:pt>
                <c:pt idx="7699">
                  <c:v>467.47297720254988</c:v>
                </c:pt>
                <c:pt idx="7700">
                  <c:v>467.55365664344021</c:v>
                </c:pt>
                <c:pt idx="7701">
                  <c:v>467.63433952929802</c:v>
                </c:pt>
                <c:pt idx="7702">
                  <c:v>467.71502585982262</c:v>
                </c:pt>
                <c:pt idx="7703">
                  <c:v>467.79571563471239</c:v>
                </c:pt>
                <c:pt idx="7704">
                  <c:v>467.87640885366892</c:v>
                </c:pt>
                <c:pt idx="7705">
                  <c:v>467.95710551639269</c:v>
                </c:pt>
                <c:pt idx="7706">
                  <c:v>468.037805622581</c:v>
                </c:pt>
                <c:pt idx="7707">
                  <c:v>468.11850917193681</c:v>
                </c:pt>
                <c:pt idx="7708">
                  <c:v>468.1992161641582</c:v>
                </c:pt>
                <c:pt idx="7709">
                  <c:v>468.27992659894659</c:v>
                </c:pt>
                <c:pt idx="7710">
                  <c:v>468.36064047600161</c:v>
                </c:pt>
                <c:pt idx="7711">
                  <c:v>468.44135779502409</c:v>
                </c:pt>
                <c:pt idx="7712">
                  <c:v>468.52207855571459</c:v>
                </c:pt>
                <c:pt idx="7713">
                  <c:v>468.60280275777302</c:v>
                </c:pt>
                <c:pt idx="7714">
                  <c:v>468.68353040089971</c:v>
                </c:pt>
                <c:pt idx="7715">
                  <c:v>468.76426148479641</c:v>
                </c:pt>
                <c:pt idx="7716">
                  <c:v>468.84499600916371</c:v>
                </c:pt>
                <c:pt idx="7717">
                  <c:v>468.92573397369961</c:v>
                </c:pt>
                <c:pt idx="7718">
                  <c:v>469.00647537810852</c:v>
                </c:pt>
                <c:pt idx="7719">
                  <c:v>469.08722022208991</c:v>
                </c:pt>
                <c:pt idx="7720">
                  <c:v>469.16796850534331</c:v>
                </c:pt>
                <c:pt idx="7721">
                  <c:v>469.2487202275729</c:v>
                </c:pt>
                <c:pt idx="7722">
                  <c:v>469.32947538847731</c:v>
                </c:pt>
                <c:pt idx="7723">
                  <c:v>469.41023398775729</c:v>
                </c:pt>
                <c:pt idx="7724">
                  <c:v>469.49099602511512</c:v>
                </c:pt>
                <c:pt idx="7725">
                  <c:v>469.57176150025151</c:v>
                </c:pt>
                <c:pt idx="7726">
                  <c:v>469.652530412869</c:v>
                </c:pt>
                <c:pt idx="7727">
                  <c:v>469.73330276266807</c:v>
                </c:pt>
                <c:pt idx="7728">
                  <c:v>469.81407854934957</c:v>
                </c:pt>
                <c:pt idx="7729">
                  <c:v>469.89485777261609</c:v>
                </c:pt>
                <c:pt idx="7730">
                  <c:v>469.97564043216732</c:v>
                </c:pt>
                <c:pt idx="7731">
                  <c:v>470.05642652770831</c:v>
                </c:pt>
                <c:pt idx="7732">
                  <c:v>470.13721605893801</c:v>
                </c:pt>
                <c:pt idx="7733">
                  <c:v>470.2180090255589</c:v>
                </c:pt>
                <c:pt idx="7734">
                  <c:v>470.29880542727233</c:v>
                </c:pt>
                <c:pt idx="7735">
                  <c:v>470.3796052637822</c:v>
                </c:pt>
                <c:pt idx="7736">
                  <c:v>470.46040853478769</c:v>
                </c:pt>
                <c:pt idx="7737">
                  <c:v>470.54121523999311</c:v>
                </c:pt>
                <c:pt idx="7738">
                  <c:v>470.6220253790986</c:v>
                </c:pt>
                <c:pt idx="7739">
                  <c:v>470.70283895180779</c:v>
                </c:pt>
                <c:pt idx="7740">
                  <c:v>470.78365595782248</c:v>
                </c:pt>
                <c:pt idx="7741">
                  <c:v>470.86447639684462</c:v>
                </c:pt>
                <c:pt idx="7742">
                  <c:v>470.94530026857569</c:v>
                </c:pt>
                <c:pt idx="7743">
                  <c:v>471.02612757272061</c:v>
                </c:pt>
                <c:pt idx="7744">
                  <c:v>471.10695830898061</c:v>
                </c:pt>
                <c:pt idx="7745">
                  <c:v>471.18779247705783</c:v>
                </c:pt>
                <c:pt idx="7746">
                  <c:v>471.26863007665469</c:v>
                </c:pt>
                <c:pt idx="7747">
                  <c:v>471.34947110747493</c:v>
                </c:pt>
                <c:pt idx="7748">
                  <c:v>471.43031556921841</c:v>
                </c:pt>
                <c:pt idx="7749">
                  <c:v>471.5111634615929</c:v>
                </c:pt>
                <c:pt idx="7750">
                  <c:v>471.59201478429759</c:v>
                </c:pt>
                <c:pt idx="7751">
                  <c:v>471.67286953703621</c:v>
                </c:pt>
                <c:pt idx="7752">
                  <c:v>471.75372771951243</c:v>
                </c:pt>
                <c:pt idx="7753">
                  <c:v>471.83458933142759</c:v>
                </c:pt>
                <c:pt idx="7754">
                  <c:v>471.91545437248658</c:v>
                </c:pt>
                <c:pt idx="7755">
                  <c:v>471.99632284239118</c:v>
                </c:pt>
                <c:pt idx="7756">
                  <c:v>472.07719474084718</c:v>
                </c:pt>
                <c:pt idx="7757">
                  <c:v>472.15807006755489</c:v>
                </c:pt>
                <c:pt idx="7758">
                  <c:v>472.2389488222189</c:v>
                </c:pt>
                <c:pt idx="7759">
                  <c:v>472.3198310045438</c:v>
                </c:pt>
                <c:pt idx="7760">
                  <c:v>472.4007166142307</c:v>
                </c:pt>
                <c:pt idx="7761">
                  <c:v>472.48160565098419</c:v>
                </c:pt>
                <c:pt idx="7762">
                  <c:v>472.56249811450908</c:v>
                </c:pt>
                <c:pt idx="7763">
                  <c:v>472.643394004507</c:v>
                </c:pt>
                <c:pt idx="7764">
                  <c:v>472.72429332068361</c:v>
                </c:pt>
                <c:pt idx="7765">
                  <c:v>472.80519606274282</c:v>
                </c:pt>
                <c:pt idx="7766">
                  <c:v>472.88610223038489</c:v>
                </c:pt>
                <c:pt idx="7767">
                  <c:v>472.96701182331958</c:v>
                </c:pt>
                <c:pt idx="7768">
                  <c:v>473.04792484124653</c:v>
                </c:pt>
                <c:pt idx="7769">
                  <c:v>473.12884128386997</c:v>
                </c:pt>
                <c:pt idx="7770">
                  <c:v>473.20976115089599</c:v>
                </c:pt>
                <c:pt idx="7771">
                  <c:v>473.29068444202778</c:v>
                </c:pt>
                <c:pt idx="7772">
                  <c:v>473.37161115697069</c:v>
                </c:pt>
                <c:pt idx="7773">
                  <c:v>473.45254129542809</c:v>
                </c:pt>
                <c:pt idx="7774">
                  <c:v>473.53347485710287</c:v>
                </c:pt>
                <c:pt idx="7775">
                  <c:v>473.61441184170297</c:v>
                </c:pt>
                <c:pt idx="7776">
                  <c:v>473.69535224892951</c:v>
                </c:pt>
                <c:pt idx="7777">
                  <c:v>473.77629607848883</c:v>
                </c:pt>
                <c:pt idx="7778">
                  <c:v>473.85724333008608</c:v>
                </c:pt>
                <c:pt idx="7779">
                  <c:v>473.93819400342397</c:v>
                </c:pt>
                <c:pt idx="7780">
                  <c:v>474.01914809820897</c:v>
                </c:pt>
                <c:pt idx="7781">
                  <c:v>474.10010561414589</c:v>
                </c:pt>
                <c:pt idx="7782">
                  <c:v>474.18106655093942</c:v>
                </c:pt>
                <c:pt idx="7783">
                  <c:v>474.26203090829262</c:v>
                </c:pt>
                <c:pt idx="7784">
                  <c:v>474.34299868591381</c:v>
                </c:pt>
                <c:pt idx="7785">
                  <c:v>474.42396988350572</c:v>
                </c:pt>
                <c:pt idx="7786">
                  <c:v>474.50494450077417</c:v>
                </c:pt>
                <c:pt idx="7787">
                  <c:v>474.58592253742432</c:v>
                </c:pt>
                <c:pt idx="7788">
                  <c:v>474.66690399316269</c:v>
                </c:pt>
                <c:pt idx="7789">
                  <c:v>474.74788886769289</c:v>
                </c:pt>
                <c:pt idx="7790">
                  <c:v>474.82887716071951</c:v>
                </c:pt>
                <c:pt idx="7791">
                  <c:v>474.9098688719514</c:v>
                </c:pt>
                <c:pt idx="7792">
                  <c:v>474.9908640010911</c:v>
                </c:pt>
                <c:pt idx="7793">
                  <c:v>475.07186254784568</c:v>
                </c:pt>
                <c:pt idx="7794">
                  <c:v>475.15286451191957</c:v>
                </c:pt>
                <c:pt idx="7795">
                  <c:v>475.233869893019</c:v>
                </c:pt>
                <c:pt idx="7796">
                  <c:v>475.31487869085117</c:v>
                </c:pt>
                <c:pt idx="7797">
                  <c:v>475.39589090512101</c:v>
                </c:pt>
                <c:pt idx="7798">
                  <c:v>475.47690653553229</c:v>
                </c:pt>
                <c:pt idx="7799">
                  <c:v>475.55792558179542</c:v>
                </c:pt>
                <c:pt idx="7800">
                  <c:v>475.63894804361189</c:v>
                </c:pt>
                <c:pt idx="7801">
                  <c:v>475.71997392069107</c:v>
                </c:pt>
                <c:pt idx="7802">
                  <c:v>475.80100321273687</c:v>
                </c:pt>
                <c:pt idx="7803">
                  <c:v>475.8820359194562</c:v>
                </c:pt>
                <c:pt idx="7804">
                  <c:v>475.96307204055699</c:v>
                </c:pt>
                <c:pt idx="7805">
                  <c:v>476.04411157574413</c:v>
                </c:pt>
                <c:pt idx="7806">
                  <c:v>476.12515452472343</c:v>
                </c:pt>
                <c:pt idx="7807">
                  <c:v>476.20620088720273</c:v>
                </c:pt>
                <c:pt idx="7808">
                  <c:v>476.28725066288689</c:v>
                </c:pt>
                <c:pt idx="7809">
                  <c:v>476.36830385148488</c:v>
                </c:pt>
                <c:pt idx="7810">
                  <c:v>476.44936045270128</c:v>
                </c:pt>
                <c:pt idx="7811">
                  <c:v>476.53042046624279</c:v>
                </c:pt>
                <c:pt idx="7812">
                  <c:v>476.61148389181898</c:v>
                </c:pt>
                <c:pt idx="7813">
                  <c:v>476.69255072913279</c:v>
                </c:pt>
                <c:pt idx="7814">
                  <c:v>476.77362097789461</c:v>
                </c:pt>
                <c:pt idx="7815">
                  <c:v>476.85469463780942</c:v>
                </c:pt>
                <c:pt idx="7816">
                  <c:v>476.93577170858498</c:v>
                </c:pt>
                <c:pt idx="7817">
                  <c:v>477.01685218992799</c:v>
                </c:pt>
                <c:pt idx="7818">
                  <c:v>477.09793608154553</c:v>
                </c:pt>
                <c:pt idx="7819">
                  <c:v>477.17902338314479</c:v>
                </c:pt>
                <c:pt idx="7820">
                  <c:v>477.26011409443271</c:v>
                </c:pt>
                <c:pt idx="7821">
                  <c:v>477.34120821511829</c:v>
                </c:pt>
                <c:pt idx="7822">
                  <c:v>477.42230574490839</c:v>
                </c:pt>
                <c:pt idx="7823">
                  <c:v>477.50340668350998</c:v>
                </c:pt>
                <c:pt idx="7824">
                  <c:v>477.58451103062919</c:v>
                </c:pt>
                <c:pt idx="7825">
                  <c:v>477.66561878597611</c:v>
                </c:pt>
                <c:pt idx="7826">
                  <c:v>477.7467299492576</c:v>
                </c:pt>
                <c:pt idx="7827">
                  <c:v>477.82784452018052</c:v>
                </c:pt>
                <c:pt idx="7828">
                  <c:v>477.90896249845332</c:v>
                </c:pt>
                <c:pt idx="7829">
                  <c:v>477.99008388378462</c:v>
                </c:pt>
                <c:pt idx="7830">
                  <c:v>478.07120867588083</c:v>
                </c:pt>
                <c:pt idx="7831">
                  <c:v>478.15233687445061</c:v>
                </c:pt>
                <c:pt idx="7832">
                  <c:v>478.2334684792022</c:v>
                </c:pt>
                <c:pt idx="7833">
                  <c:v>478.31460348984399</c:v>
                </c:pt>
                <c:pt idx="7834">
                  <c:v>478.39574190608448</c:v>
                </c:pt>
                <c:pt idx="7835">
                  <c:v>478.47688372762912</c:v>
                </c:pt>
                <c:pt idx="7836">
                  <c:v>478.55802895418879</c:v>
                </c:pt>
                <c:pt idx="7837">
                  <c:v>478.63917758547268</c:v>
                </c:pt>
                <c:pt idx="7838">
                  <c:v>478.72032962118629</c:v>
                </c:pt>
                <c:pt idx="7839">
                  <c:v>478.8014850610399</c:v>
                </c:pt>
                <c:pt idx="7840">
                  <c:v>478.882643904742</c:v>
                </c:pt>
                <c:pt idx="7841">
                  <c:v>478.96380615200059</c:v>
                </c:pt>
                <c:pt idx="7842">
                  <c:v>479.04497180252611</c:v>
                </c:pt>
                <c:pt idx="7843">
                  <c:v>479.12614085602479</c:v>
                </c:pt>
                <c:pt idx="7844">
                  <c:v>479.20731331220662</c:v>
                </c:pt>
                <c:pt idx="7845">
                  <c:v>479.28848917078039</c:v>
                </c:pt>
                <c:pt idx="7846">
                  <c:v>479.36966843145359</c:v>
                </c:pt>
                <c:pt idx="7847">
                  <c:v>479.45085109393801</c:v>
                </c:pt>
                <c:pt idx="7848">
                  <c:v>479.53203715794069</c:v>
                </c:pt>
                <c:pt idx="7849">
                  <c:v>479.6132266231719</c:v>
                </c:pt>
                <c:pt idx="7850">
                  <c:v>479.6944194893394</c:v>
                </c:pt>
                <c:pt idx="7851">
                  <c:v>479.77561575615277</c:v>
                </c:pt>
                <c:pt idx="7852">
                  <c:v>479.85681542332361</c:v>
                </c:pt>
                <c:pt idx="7853">
                  <c:v>479.93801849055711</c:v>
                </c:pt>
                <c:pt idx="7854">
                  <c:v>480.01922495756702</c:v>
                </c:pt>
                <c:pt idx="7855">
                  <c:v>480.10043482405911</c:v>
                </c:pt>
                <c:pt idx="7856">
                  <c:v>480.18164808974569</c:v>
                </c:pt>
                <c:pt idx="7857">
                  <c:v>480.26286475433398</c:v>
                </c:pt>
                <c:pt idx="7858">
                  <c:v>480.34408481753582</c:v>
                </c:pt>
                <c:pt idx="7859">
                  <c:v>480.42530827905881</c:v>
                </c:pt>
                <c:pt idx="7860">
                  <c:v>480.50653513861431</c:v>
                </c:pt>
                <c:pt idx="7861">
                  <c:v>480.58776539591241</c:v>
                </c:pt>
                <c:pt idx="7862">
                  <c:v>480.66899905066111</c:v>
                </c:pt>
                <c:pt idx="7863">
                  <c:v>480.75023610257159</c:v>
                </c:pt>
                <c:pt idx="7864">
                  <c:v>480.83147655135451</c:v>
                </c:pt>
                <c:pt idx="7865">
                  <c:v>480.91272039671952</c:v>
                </c:pt>
                <c:pt idx="7866">
                  <c:v>480.99396763837672</c:v>
                </c:pt>
                <c:pt idx="7867">
                  <c:v>481.07521827603551</c:v>
                </c:pt>
                <c:pt idx="7868">
                  <c:v>481.15647230940721</c:v>
                </c:pt>
                <c:pt idx="7869">
                  <c:v>481.23772973820058</c:v>
                </c:pt>
                <c:pt idx="7870">
                  <c:v>481.31899056212859</c:v>
                </c:pt>
                <c:pt idx="7871">
                  <c:v>481.40025478089939</c:v>
                </c:pt>
                <c:pt idx="7872">
                  <c:v>481.48152239422461</c:v>
                </c:pt>
                <c:pt idx="7873">
                  <c:v>481.56279340181533</c:v>
                </c:pt>
                <c:pt idx="7874">
                  <c:v>481.64406780338021</c:v>
                </c:pt>
                <c:pt idx="7875">
                  <c:v>481.72534559863169</c:v>
                </c:pt>
                <c:pt idx="7876">
                  <c:v>481.80662678727953</c:v>
                </c:pt>
                <c:pt idx="7877">
                  <c:v>481.88791136903598</c:v>
                </c:pt>
                <c:pt idx="7878">
                  <c:v>481.96919934361091</c:v>
                </c:pt>
                <c:pt idx="7879">
                  <c:v>482.05049071071471</c:v>
                </c:pt>
                <c:pt idx="7880">
                  <c:v>482.13178547005901</c:v>
                </c:pt>
                <c:pt idx="7881">
                  <c:v>482.21308362135579</c:v>
                </c:pt>
                <c:pt idx="7882">
                  <c:v>482.29438516431441</c:v>
                </c:pt>
                <c:pt idx="7883">
                  <c:v>482.37569009864779</c:v>
                </c:pt>
                <c:pt idx="7884">
                  <c:v>482.45699842406538</c:v>
                </c:pt>
                <c:pt idx="7885">
                  <c:v>482.53831014028009</c:v>
                </c:pt>
                <c:pt idx="7886">
                  <c:v>482.61962524700323</c:v>
                </c:pt>
                <c:pt idx="7887">
                  <c:v>482.70094374394489</c:v>
                </c:pt>
                <c:pt idx="7888">
                  <c:v>482.78226563081739</c:v>
                </c:pt>
                <c:pt idx="7889">
                  <c:v>482.86359090733202</c:v>
                </c:pt>
                <c:pt idx="7890">
                  <c:v>482.94491957320122</c:v>
                </c:pt>
                <c:pt idx="7891">
                  <c:v>483.02625162813553</c:v>
                </c:pt>
                <c:pt idx="7892">
                  <c:v>483.10758707184709</c:v>
                </c:pt>
                <c:pt idx="7893">
                  <c:v>483.1889259040488</c:v>
                </c:pt>
                <c:pt idx="7894">
                  <c:v>483.2702681244503</c:v>
                </c:pt>
                <c:pt idx="7895">
                  <c:v>483.35161373276588</c:v>
                </c:pt>
                <c:pt idx="7896">
                  <c:v>483.43296272870708</c:v>
                </c:pt>
                <c:pt idx="7897">
                  <c:v>483.51431511198371</c:v>
                </c:pt>
                <c:pt idx="7898">
                  <c:v>483.5956708823104</c:v>
                </c:pt>
                <c:pt idx="7899">
                  <c:v>483.67703003939772</c:v>
                </c:pt>
                <c:pt idx="7900">
                  <c:v>483.75839258295832</c:v>
                </c:pt>
                <c:pt idx="7901">
                  <c:v>483.83975851270492</c:v>
                </c:pt>
                <c:pt idx="7902">
                  <c:v>483.92112782835142</c:v>
                </c:pt>
                <c:pt idx="7903">
                  <c:v>484.00250052960672</c:v>
                </c:pt>
                <c:pt idx="7904">
                  <c:v>484.08387661618571</c:v>
                </c:pt>
                <c:pt idx="7905">
                  <c:v>484.16525608779961</c:v>
                </c:pt>
                <c:pt idx="7906">
                  <c:v>484.24663894416182</c:v>
                </c:pt>
                <c:pt idx="7907">
                  <c:v>484.32802518498568</c:v>
                </c:pt>
                <c:pt idx="7908">
                  <c:v>484.40941480998259</c:v>
                </c:pt>
                <c:pt idx="7909">
                  <c:v>484.49080781886522</c:v>
                </c:pt>
                <c:pt idx="7910">
                  <c:v>484.57220421134878</c:v>
                </c:pt>
                <c:pt idx="7911">
                  <c:v>484.65360398714279</c:v>
                </c:pt>
                <c:pt idx="7912">
                  <c:v>484.73500714596219</c:v>
                </c:pt>
                <c:pt idx="7913">
                  <c:v>484.8164136875202</c:v>
                </c:pt>
                <c:pt idx="7914">
                  <c:v>484.89782361152868</c:v>
                </c:pt>
                <c:pt idx="7915">
                  <c:v>484.97923691770211</c:v>
                </c:pt>
                <c:pt idx="7916">
                  <c:v>485.0606536057528</c:v>
                </c:pt>
                <c:pt idx="7917">
                  <c:v>485.14207367539302</c:v>
                </c:pt>
                <c:pt idx="7918">
                  <c:v>485.22349712633928</c:v>
                </c:pt>
                <c:pt idx="7919">
                  <c:v>485.30492395830129</c:v>
                </c:pt>
                <c:pt idx="7920">
                  <c:v>485.38635417099522</c:v>
                </c:pt>
                <c:pt idx="7921">
                  <c:v>485.46778776413242</c:v>
                </c:pt>
                <c:pt idx="7922">
                  <c:v>485.54922473742869</c:v>
                </c:pt>
                <c:pt idx="7923">
                  <c:v>485.6306650905957</c:v>
                </c:pt>
                <c:pt idx="7924">
                  <c:v>485.71210882334879</c:v>
                </c:pt>
                <c:pt idx="7925">
                  <c:v>485.79355593539998</c:v>
                </c:pt>
                <c:pt idx="7926">
                  <c:v>485.87500642646529</c:v>
                </c:pt>
                <c:pt idx="7927">
                  <c:v>485.95646029625681</c:v>
                </c:pt>
                <c:pt idx="7928">
                  <c:v>486.03791754448793</c:v>
                </c:pt>
                <c:pt idx="7929">
                  <c:v>486.11937817087522</c:v>
                </c:pt>
                <c:pt idx="7930">
                  <c:v>486.20084217512971</c:v>
                </c:pt>
                <c:pt idx="7931">
                  <c:v>486.2823095569679</c:v>
                </c:pt>
                <c:pt idx="7932">
                  <c:v>486.36378031610172</c:v>
                </c:pt>
                <c:pt idx="7933">
                  <c:v>486.44525445224849</c:v>
                </c:pt>
                <c:pt idx="7934">
                  <c:v>486.52673196511859</c:v>
                </c:pt>
                <c:pt idx="7935">
                  <c:v>486.60821285442972</c:v>
                </c:pt>
                <c:pt idx="7936">
                  <c:v>486.68969711989541</c:v>
                </c:pt>
                <c:pt idx="7937">
                  <c:v>486.77118476122899</c:v>
                </c:pt>
                <c:pt idx="7938">
                  <c:v>486.85267577814699</c:v>
                </c:pt>
                <c:pt idx="7939">
                  <c:v>486.93417017036069</c:v>
                </c:pt>
                <c:pt idx="7940">
                  <c:v>487.01566793758877</c:v>
                </c:pt>
                <c:pt idx="7941">
                  <c:v>487.09716907954248</c:v>
                </c:pt>
                <c:pt idx="7942">
                  <c:v>487.17867359593947</c:v>
                </c:pt>
                <c:pt idx="7943">
                  <c:v>487.26018148649229</c:v>
                </c:pt>
                <c:pt idx="7944">
                  <c:v>487.34169275091563</c:v>
                </c:pt>
                <c:pt idx="7945">
                  <c:v>487.42320738892732</c:v>
                </c:pt>
                <c:pt idx="7946">
                  <c:v>487.50472540024009</c:v>
                </c:pt>
                <c:pt idx="7947">
                  <c:v>487.58624678456943</c:v>
                </c:pt>
                <c:pt idx="7948">
                  <c:v>487.66777154163083</c:v>
                </c:pt>
                <c:pt idx="7949">
                  <c:v>487.7492996711386</c:v>
                </c:pt>
                <c:pt idx="7950">
                  <c:v>487.83083117280842</c:v>
                </c:pt>
                <c:pt idx="7951">
                  <c:v>487.91236604635662</c:v>
                </c:pt>
                <c:pt idx="7952">
                  <c:v>487.99390429149668</c:v>
                </c:pt>
                <c:pt idx="7953">
                  <c:v>488.07544590794561</c:v>
                </c:pt>
                <c:pt idx="7954">
                  <c:v>488.15699089541943</c:v>
                </c:pt>
                <c:pt idx="7955">
                  <c:v>488.23853925362988</c:v>
                </c:pt>
                <c:pt idx="7956">
                  <c:v>488.32009098229759</c:v>
                </c:pt>
                <c:pt idx="7957">
                  <c:v>488.40164608113469</c:v>
                </c:pt>
                <c:pt idx="7958">
                  <c:v>488.48320454985969</c:v>
                </c:pt>
                <c:pt idx="7959">
                  <c:v>488.56476638818611</c:v>
                </c:pt>
                <c:pt idx="7960">
                  <c:v>488.64633159582928</c:v>
                </c:pt>
                <c:pt idx="7961">
                  <c:v>488.72790017250782</c:v>
                </c:pt>
                <c:pt idx="7962">
                  <c:v>488.8094721179346</c:v>
                </c:pt>
                <c:pt idx="7963">
                  <c:v>488.89104743182833</c:v>
                </c:pt>
                <c:pt idx="7964">
                  <c:v>488.97262611390482</c:v>
                </c:pt>
                <c:pt idx="7965">
                  <c:v>489.05420816387903</c:v>
                </c:pt>
                <c:pt idx="7966">
                  <c:v>489.13579358146598</c:v>
                </c:pt>
                <c:pt idx="7967">
                  <c:v>489.21738236638441</c:v>
                </c:pt>
                <c:pt idx="7968">
                  <c:v>489.29897451835012</c:v>
                </c:pt>
                <c:pt idx="7969">
                  <c:v>489.380570037079</c:v>
                </c:pt>
                <c:pt idx="7970">
                  <c:v>489.46216892228722</c:v>
                </c:pt>
                <c:pt idx="7971">
                  <c:v>489.54377117369228</c:v>
                </c:pt>
                <c:pt idx="7972">
                  <c:v>489.6253767910095</c:v>
                </c:pt>
                <c:pt idx="7973">
                  <c:v>489.70698577395581</c:v>
                </c:pt>
                <c:pt idx="7974">
                  <c:v>489.7885981222492</c:v>
                </c:pt>
                <c:pt idx="7975">
                  <c:v>489.87021383560472</c:v>
                </c:pt>
                <c:pt idx="7976">
                  <c:v>489.95183291374002</c:v>
                </c:pt>
                <c:pt idx="7977">
                  <c:v>490.03345535637231</c:v>
                </c:pt>
                <c:pt idx="7978">
                  <c:v>490.1150811632167</c:v>
                </c:pt>
                <c:pt idx="7979">
                  <c:v>490.19671033399209</c:v>
                </c:pt>
                <c:pt idx="7980">
                  <c:v>490.27834286841568</c:v>
                </c:pt>
                <c:pt idx="7981">
                  <c:v>490.3599787662036</c:v>
                </c:pt>
                <c:pt idx="7982">
                  <c:v>490.44161802707191</c:v>
                </c:pt>
                <c:pt idx="7983">
                  <c:v>490.52326065073999</c:v>
                </c:pt>
                <c:pt idx="7984">
                  <c:v>490.60490663692337</c:v>
                </c:pt>
                <c:pt idx="7985">
                  <c:v>490.68655598534139</c:v>
                </c:pt>
                <c:pt idx="7986">
                  <c:v>490.76820869570929</c:v>
                </c:pt>
                <c:pt idx="7987">
                  <c:v>490.849864767746</c:v>
                </c:pt>
                <c:pt idx="7988">
                  <c:v>490.93152420116922</c:v>
                </c:pt>
                <c:pt idx="7989">
                  <c:v>491.01318699569481</c:v>
                </c:pt>
                <c:pt idx="7990">
                  <c:v>491.09485315104132</c:v>
                </c:pt>
                <c:pt idx="7991">
                  <c:v>491.17652266692699</c:v>
                </c:pt>
                <c:pt idx="7992">
                  <c:v>491.25819554306952</c:v>
                </c:pt>
                <c:pt idx="7993">
                  <c:v>491.33987177918539</c:v>
                </c:pt>
                <c:pt idx="7994">
                  <c:v>491.42155137499418</c:v>
                </c:pt>
                <c:pt idx="7995">
                  <c:v>491.5032343302118</c:v>
                </c:pt>
                <c:pt idx="7996">
                  <c:v>491.58492064455902</c:v>
                </c:pt>
                <c:pt idx="7997">
                  <c:v>491.66661031774998</c:v>
                </c:pt>
                <c:pt idx="7998">
                  <c:v>491.7483033495069</c:v>
                </c:pt>
                <c:pt idx="7999">
                  <c:v>491.82999973954611</c:v>
                </c:pt>
                <c:pt idx="8000">
                  <c:v>491.91169948758528</c:v>
                </c:pt>
                <c:pt idx="8001">
                  <c:v>491.993402593344</c:v>
                </c:pt>
                <c:pt idx="8002">
                  <c:v>492.07510905653862</c:v>
                </c:pt>
                <c:pt idx="8003">
                  <c:v>492.15681887688942</c:v>
                </c:pt>
                <c:pt idx="8004">
                  <c:v>492.23853205411501</c:v>
                </c:pt>
                <c:pt idx="8005">
                  <c:v>492.3202485879317</c:v>
                </c:pt>
                <c:pt idx="8006">
                  <c:v>492.40196847805993</c:v>
                </c:pt>
                <c:pt idx="8007">
                  <c:v>492.48369172421809</c:v>
                </c:pt>
                <c:pt idx="8008">
                  <c:v>492.56541832612447</c:v>
                </c:pt>
                <c:pt idx="8009">
                  <c:v>492.64714828349759</c:v>
                </c:pt>
                <c:pt idx="8010">
                  <c:v>492.7288815960577</c:v>
                </c:pt>
                <c:pt idx="8011">
                  <c:v>492.81061826352192</c:v>
                </c:pt>
                <c:pt idx="8012">
                  <c:v>492.89235828560959</c:v>
                </c:pt>
                <c:pt idx="8013">
                  <c:v>492.97410166203969</c:v>
                </c:pt>
                <c:pt idx="8014">
                  <c:v>493.05584839253243</c:v>
                </c:pt>
                <c:pt idx="8015">
                  <c:v>493.13759847680552</c:v>
                </c:pt>
                <c:pt idx="8016">
                  <c:v>493.21935191457851</c:v>
                </c:pt>
                <c:pt idx="8017">
                  <c:v>493.30110870557081</c:v>
                </c:pt>
                <c:pt idx="8018">
                  <c:v>493.38286884950151</c:v>
                </c:pt>
                <c:pt idx="8019">
                  <c:v>493.46463234609001</c:v>
                </c:pt>
                <c:pt idx="8020">
                  <c:v>493.54639919505581</c:v>
                </c:pt>
                <c:pt idx="8021">
                  <c:v>493.62816939611793</c:v>
                </c:pt>
                <c:pt idx="8022">
                  <c:v>493.70994294899663</c:v>
                </c:pt>
                <c:pt idx="8023">
                  <c:v>493.79171985341139</c:v>
                </c:pt>
                <c:pt idx="8024">
                  <c:v>493.87350010908119</c:v>
                </c:pt>
                <c:pt idx="8025">
                  <c:v>493.95528371572539</c:v>
                </c:pt>
                <c:pt idx="8026">
                  <c:v>494.03707067306499</c:v>
                </c:pt>
                <c:pt idx="8027">
                  <c:v>494.11886098081811</c:v>
                </c:pt>
                <c:pt idx="8028">
                  <c:v>494.2006546387077</c:v>
                </c:pt>
                <c:pt idx="8029">
                  <c:v>494.28245164645028</c:v>
                </c:pt>
                <c:pt idx="8030">
                  <c:v>494.36425200376658</c:v>
                </c:pt>
                <c:pt idx="8031">
                  <c:v>494.44605571037772</c:v>
                </c:pt>
                <c:pt idx="8032">
                  <c:v>494.52786276600369</c:v>
                </c:pt>
                <c:pt idx="8033">
                  <c:v>494.60967317036432</c:v>
                </c:pt>
                <c:pt idx="8034">
                  <c:v>494.69148692317941</c:v>
                </c:pt>
                <c:pt idx="8035">
                  <c:v>494.77330402416942</c:v>
                </c:pt>
                <c:pt idx="8036">
                  <c:v>494.85512447305382</c:v>
                </c:pt>
                <c:pt idx="8037">
                  <c:v>494.93694826955522</c:v>
                </c:pt>
                <c:pt idx="8038">
                  <c:v>495.01877541339292</c:v>
                </c:pt>
                <c:pt idx="8039">
                  <c:v>495.1006059042881</c:v>
                </c:pt>
                <c:pt idx="8040">
                  <c:v>495.182439741959</c:v>
                </c:pt>
                <c:pt idx="8041">
                  <c:v>495.26427692612839</c:v>
                </c:pt>
                <c:pt idx="8042">
                  <c:v>495.34611745651631</c:v>
                </c:pt>
                <c:pt idx="8043">
                  <c:v>495.4279613328431</c:v>
                </c:pt>
                <c:pt idx="8044">
                  <c:v>495.50980855482908</c:v>
                </c:pt>
                <c:pt idx="8045">
                  <c:v>495.59165912219743</c:v>
                </c:pt>
                <c:pt idx="8046">
                  <c:v>495.67351303466711</c:v>
                </c:pt>
                <c:pt idx="8047">
                  <c:v>495.7553702919605</c:v>
                </c:pt>
                <c:pt idx="8048">
                  <c:v>495.83723089379703</c:v>
                </c:pt>
                <c:pt idx="8049">
                  <c:v>495.91909483989718</c:v>
                </c:pt>
                <c:pt idx="8050">
                  <c:v>496.000962129985</c:v>
                </c:pt>
                <c:pt idx="8051">
                  <c:v>496.08283276377921</c:v>
                </c:pt>
                <c:pt idx="8052">
                  <c:v>496.16470674100259</c:v>
                </c:pt>
                <c:pt idx="8053">
                  <c:v>496.24658406137428</c:v>
                </c:pt>
                <c:pt idx="8054">
                  <c:v>496.32846472461858</c:v>
                </c:pt>
                <c:pt idx="8055">
                  <c:v>496.41034873045419</c:v>
                </c:pt>
                <c:pt idx="8056">
                  <c:v>496.49223607860489</c:v>
                </c:pt>
                <c:pt idx="8057">
                  <c:v>496.57412676879102</c:v>
                </c:pt>
                <c:pt idx="8058">
                  <c:v>496.65602080073347</c:v>
                </c:pt>
                <c:pt idx="8059">
                  <c:v>496.73791817415628</c:v>
                </c:pt>
                <c:pt idx="8060">
                  <c:v>496.81981888877829</c:v>
                </c:pt>
                <c:pt idx="8061">
                  <c:v>496.9017229443217</c:v>
                </c:pt>
                <c:pt idx="8062">
                  <c:v>496.98363034051101</c:v>
                </c:pt>
                <c:pt idx="8063">
                  <c:v>497.06554107706609</c:v>
                </c:pt>
                <c:pt idx="8064">
                  <c:v>497.14745515370902</c:v>
                </c:pt>
                <c:pt idx="8065">
                  <c:v>497.2293725701619</c:v>
                </c:pt>
                <c:pt idx="8066">
                  <c:v>497.31129332614682</c:v>
                </c:pt>
                <c:pt idx="8067">
                  <c:v>497.39321742138549</c:v>
                </c:pt>
                <c:pt idx="8068">
                  <c:v>497.47514485560038</c:v>
                </c:pt>
                <c:pt idx="8069">
                  <c:v>497.55707562851472</c:v>
                </c:pt>
                <c:pt idx="8070">
                  <c:v>497.63900973985022</c:v>
                </c:pt>
                <c:pt idx="8071">
                  <c:v>497.7209471893276</c:v>
                </c:pt>
                <c:pt idx="8072">
                  <c:v>497.80288797667049</c:v>
                </c:pt>
                <c:pt idx="8073">
                  <c:v>497.884832101602</c:v>
                </c:pt>
                <c:pt idx="8074">
                  <c:v>497.96677956384468</c:v>
                </c:pt>
                <c:pt idx="8075">
                  <c:v>498.04873036311932</c:v>
                </c:pt>
                <c:pt idx="8076">
                  <c:v>498.13068449915068</c:v>
                </c:pt>
                <c:pt idx="8077">
                  <c:v>498.21264197166022</c:v>
                </c:pt>
                <c:pt idx="8078">
                  <c:v>498.29460278037141</c:v>
                </c:pt>
                <c:pt idx="8079">
                  <c:v>498.37656692500582</c:v>
                </c:pt>
                <c:pt idx="8080">
                  <c:v>498.45853440528811</c:v>
                </c:pt>
                <c:pt idx="8081">
                  <c:v>498.54050522093939</c:v>
                </c:pt>
                <c:pt idx="8082">
                  <c:v>498.62247937168399</c:v>
                </c:pt>
                <c:pt idx="8083">
                  <c:v>498.7044568572436</c:v>
                </c:pt>
                <c:pt idx="8084">
                  <c:v>498.78643767734371</c:v>
                </c:pt>
                <c:pt idx="8085">
                  <c:v>498.86842183170478</c:v>
                </c:pt>
                <c:pt idx="8086">
                  <c:v>498.95040932005139</c:v>
                </c:pt>
                <c:pt idx="8087">
                  <c:v>499.03240014210672</c:v>
                </c:pt>
                <c:pt idx="8088">
                  <c:v>499.11439429759241</c:v>
                </c:pt>
                <c:pt idx="8089">
                  <c:v>499.19639178623498</c:v>
                </c:pt>
                <c:pt idx="8090">
                  <c:v>499.27839260775659</c:v>
                </c:pt>
                <c:pt idx="8091">
                  <c:v>499.3603967618796</c:v>
                </c:pt>
                <c:pt idx="8092">
                  <c:v>499.4424042483285</c:v>
                </c:pt>
                <c:pt idx="8093">
                  <c:v>499.52441506682698</c:v>
                </c:pt>
                <c:pt idx="8094">
                  <c:v>499.60642921709831</c:v>
                </c:pt>
                <c:pt idx="8095">
                  <c:v>499.68844669886602</c:v>
                </c:pt>
                <c:pt idx="8096">
                  <c:v>499.77046751185418</c:v>
                </c:pt>
                <c:pt idx="8097">
                  <c:v>499.85249165578739</c:v>
                </c:pt>
                <c:pt idx="8098">
                  <c:v>499.93451913038831</c:v>
                </c:pt>
                <c:pt idx="8099">
                  <c:v>500.01654993538239</c:v>
                </c:pt>
                <c:pt idx="8100">
                  <c:v>500.09858407049188</c:v>
                </c:pt>
                <c:pt idx="8101">
                  <c:v>500.18062153544071</c:v>
                </c:pt>
                <c:pt idx="8102">
                  <c:v>500.26266232995602</c:v>
                </c:pt>
                <c:pt idx="8103">
                  <c:v>500.34470645375802</c:v>
                </c:pt>
                <c:pt idx="8104">
                  <c:v>500.42675390657371</c:v>
                </c:pt>
                <c:pt idx="8105">
                  <c:v>500.50880468812659</c:v>
                </c:pt>
                <c:pt idx="8106">
                  <c:v>500.59085879814018</c:v>
                </c:pt>
                <c:pt idx="8107">
                  <c:v>500.67291623634043</c:v>
                </c:pt>
                <c:pt idx="8108">
                  <c:v>500.75497700245069</c:v>
                </c:pt>
                <c:pt idx="8109">
                  <c:v>500.83704109619572</c:v>
                </c:pt>
                <c:pt idx="8110">
                  <c:v>500.91910851730017</c:v>
                </c:pt>
                <c:pt idx="8111">
                  <c:v>501.00117926548819</c:v>
                </c:pt>
                <c:pt idx="8112">
                  <c:v>501.08325334048641</c:v>
                </c:pt>
                <c:pt idx="8113">
                  <c:v>501.16533074201612</c:v>
                </c:pt>
                <c:pt idx="8114">
                  <c:v>501.2474114698054</c:v>
                </c:pt>
                <c:pt idx="8115">
                  <c:v>501.32949552357741</c:v>
                </c:pt>
                <c:pt idx="8116">
                  <c:v>501.4115829030585</c:v>
                </c:pt>
                <c:pt idx="8117">
                  <c:v>501.49367360797117</c:v>
                </c:pt>
                <c:pt idx="8118">
                  <c:v>501.57576763804292</c:v>
                </c:pt>
                <c:pt idx="8119">
                  <c:v>501.6578649929973</c:v>
                </c:pt>
                <c:pt idx="8120">
                  <c:v>501.73996567256</c:v>
                </c:pt>
                <c:pt idx="8121">
                  <c:v>501.82206967645681</c:v>
                </c:pt>
                <c:pt idx="8122">
                  <c:v>501.90417700441162</c:v>
                </c:pt>
                <c:pt idx="8123">
                  <c:v>501.9862876561503</c:v>
                </c:pt>
                <c:pt idx="8124">
                  <c:v>502.06840163139822</c:v>
                </c:pt>
                <c:pt idx="8125">
                  <c:v>502.15051892988112</c:v>
                </c:pt>
                <c:pt idx="8126">
                  <c:v>502.23263955132433</c:v>
                </c:pt>
                <c:pt idx="8127">
                  <c:v>502.31476349545341</c:v>
                </c:pt>
                <c:pt idx="8128">
                  <c:v>502.39689076199522</c:v>
                </c:pt>
                <c:pt idx="8129">
                  <c:v>502.47902135067272</c:v>
                </c:pt>
                <c:pt idx="8130">
                  <c:v>502.56115526121408</c:v>
                </c:pt>
                <c:pt idx="8131">
                  <c:v>502.6432924933427</c:v>
                </c:pt>
                <c:pt idx="8132">
                  <c:v>502.7254330467872</c:v>
                </c:pt>
                <c:pt idx="8133">
                  <c:v>502.80757692127128</c:v>
                </c:pt>
                <c:pt idx="8134">
                  <c:v>502.88972411652151</c:v>
                </c:pt>
                <c:pt idx="8135">
                  <c:v>502.97187463226288</c:v>
                </c:pt>
                <c:pt idx="8136">
                  <c:v>503.05402846822329</c:v>
                </c:pt>
                <c:pt idx="8137">
                  <c:v>503.13618562412921</c:v>
                </c:pt>
                <c:pt idx="8138">
                  <c:v>503.21834609970449</c:v>
                </c:pt>
                <c:pt idx="8139">
                  <c:v>503.30050989467583</c:v>
                </c:pt>
                <c:pt idx="8140">
                  <c:v>503.38267700877208</c:v>
                </c:pt>
                <c:pt idx="8141">
                  <c:v>503.46484744171642</c:v>
                </c:pt>
                <c:pt idx="8142">
                  <c:v>503.54702119323667</c:v>
                </c:pt>
                <c:pt idx="8143">
                  <c:v>503.62919826305779</c:v>
                </c:pt>
                <c:pt idx="8144">
                  <c:v>503.71137865091032</c:v>
                </c:pt>
                <c:pt idx="8145">
                  <c:v>503.79356235651539</c:v>
                </c:pt>
                <c:pt idx="8146">
                  <c:v>503.87574937960352</c:v>
                </c:pt>
                <c:pt idx="8147">
                  <c:v>503.95793971989963</c:v>
                </c:pt>
                <c:pt idx="8148">
                  <c:v>504.04013337713081</c:v>
                </c:pt>
                <c:pt idx="8149">
                  <c:v>504.12233035102491</c:v>
                </c:pt>
                <c:pt idx="8150">
                  <c:v>504.20453064130658</c:v>
                </c:pt>
                <c:pt idx="8151">
                  <c:v>504.28673424770437</c:v>
                </c:pt>
                <c:pt idx="8152">
                  <c:v>504.36894116994512</c:v>
                </c:pt>
                <c:pt idx="8153">
                  <c:v>504.45115140775482</c:v>
                </c:pt>
                <c:pt idx="8154">
                  <c:v>504.53336496086121</c:v>
                </c:pt>
                <c:pt idx="8155">
                  <c:v>504.61558182899159</c:v>
                </c:pt>
                <c:pt idx="8156">
                  <c:v>504.69780201187359</c:v>
                </c:pt>
                <c:pt idx="8157">
                  <c:v>504.78002550923281</c:v>
                </c:pt>
                <c:pt idx="8158">
                  <c:v>504.86225232079801</c:v>
                </c:pt>
                <c:pt idx="8159">
                  <c:v>504.94448244629581</c:v>
                </c:pt>
                <c:pt idx="8160">
                  <c:v>505.02671588545343</c:v>
                </c:pt>
                <c:pt idx="8161">
                  <c:v>505.10895263799949</c:v>
                </c:pt>
                <c:pt idx="8162">
                  <c:v>505.19119270366002</c:v>
                </c:pt>
                <c:pt idx="8163">
                  <c:v>505.27343608216319</c:v>
                </c:pt>
                <c:pt idx="8164">
                  <c:v>505.35568277323722</c:v>
                </c:pt>
                <c:pt idx="8165">
                  <c:v>505.43793277660791</c:v>
                </c:pt>
                <c:pt idx="8166">
                  <c:v>505.52018609200491</c:v>
                </c:pt>
                <c:pt idx="8167">
                  <c:v>505.60244271915627</c:v>
                </c:pt>
                <c:pt idx="8168">
                  <c:v>505.68470265778859</c:v>
                </c:pt>
                <c:pt idx="8169">
                  <c:v>505.76696590762913</c:v>
                </c:pt>
                <c:pt idx="8170">
                  <c:v>505.8492324684085</c:v>
                </c:pt>
                <c:pt idx="8171">
                  <c:v>505.93150233985051</c:v>
                </c:pt>
                <c:pt idx="8172">
                  <c:v>506.0137755216881</c:v>
                </c:pt>
                <c:pt idx="8173">
                  <c:v>506.09605201364582</c:v>
                </c:pt>
                <c:pt idx="8174">
                  <c:v>506.17833181545211</c:v>
                </c:pt>
                <c:pt idx="8175">
                  <c:v>506.26061492683829</c:v>
                </c:pt>
                <c:pt idx="8176">
                  <c:v>506.34290134753002</c:v>
                </c:pt>
                <c:pt idx="8177">
                  <c:v>506.42519107725479</c:v>
                </c:pt>
                <c:pt idx="8178">
                  <c:v>506.5074841157421</c:v>
                </c:pt>
                <c:pt idx="8179">
                  <c:v>506.58978046272222</c:v>
                </c:pt>
                <c:pt idx="8180">
                  <c:v>506.67208011792081</c:v>
                </c:pt>
                <c:pt idx="8181">
                  <c:v>506.754383081068</c:v>
                </c:pt>
                <c:pt idx="8182">
                  <c:v>506.83668935189189</c:v>
                </c:pt>
                <c:pt idx="8183">
                  <c:v>506.9189989301218</c:v>
                </c:pt>
                <c:pt idx="8184">
                  <c:v>507.00131181548619</c:v>
                </c:pt>
                <c:pt idx="8185">
                  <c:v>507.08362800771272</c:v>
                </c:pt>
                <c:pt idx="8186">
                  <c:v>507.16594750653132</c:v>
                </c:pt>
                <c:pt idx="8187">
                  <c:v>507.24827031167069</c:v>
                </c:pt>
                <c:pt idx="8188">
                  <c:v>507.33059642285951</c:v>
                </c:pt>
                <c:pt idx="8189">
                  <c:v>507.41292583982761</c:v>
                </c:pt>
                <c:pt idx="8190">
                  <c:v>507.49525856230389</c:v>
                </c:pt>
                <c:pt idx="8191">
                  <c:v>507.5775945900163</c:v>
                </c:pt>
                <c:pt idx="8192">
                  <c:v>507.6599339226936</c:v>
                </c:pt>
                <c:pt idx="8193">
                  <c:v>507.742276560069</c:v>
                </c:pt>
                <c:pt idx="8194">
                  <c:v>507.8246225018674</c:v>
                </c:pt>
                <c:pt idx="8195">
                  <c:v>507.90697174781963</c:v>
                </c:pt>
                <c:pt idx="8196">
                  <c:v>507.98932429765392</c:v>
                </c:pt>
                <c:pt idx="8197">
                  <c:v>508.07168015110233</c:v>
                </c:pt>
                <c:pt idx="8198">
                  <c:v>508.15403930789341</c:v>
                </c:pt>
                <c:pt idx="8199">
                  <c:v>508.2364017677549</c:v>
                </c:pt>
                <c:pt idx="8200">
                  <c:v>508.31876753041882</c:v>
                </c:pt>
                <c:pt idx="8201">
                  <c:v>508.40113659561308</c:v>
                </c:pt>
                <c:pt idx="8202">
                  <c:v>508.48350896306761</c:v>
                </c:pt>
                <c:pt idx="8203">
                  <c:v>508.56588463251433</c:v>
                </c:pt>
                <c:pt idx="8204">
                  <c:v>508.64826360367971</c:v>
                </c:pt>
                <c:pt idx="8205">
                  <c:v>508.73064587629699</c:v>
                </c:pt>
                <c:pt idx="8206">
                  <c:v>508.81303145009377</c:v>
                </c:pt>
                <c:pt idx="8207">
                  <c:v>508.89542032479989</c:v>
                </c:pt>
                <c:pt idx="8208">
                  <c:v>508.97781250014731</c:v>
                </c:pt>
                <c:pt idx="8209">
                  <c:v>509.06020797586422</c:v>
                </c:pt>
                <c:pt idx="8210">
                  <c:v>509.1426067516818</c:v>
                </c:pt>
                <c:pt idx="8211">
                  <c:v>509.2250088273309</c:v>
                </c:pt>
                <c:pt idx="8212">
                  <c:v>509.30741420254037</c:v>
                </c:pt>
                <c:pt idx="8213">
                  <c:v>509.38982287704101</c:v>
                </c:pt>
                <c:pt idx="8214">
                  <c:v>509.47223485056332</c:v>
                </c:pt>
                <c:pt idx="8215">
                  <c:v>509.55465012283861</c:v>
                </c:pt>
                <c:pt idx="8216">
                  <c:v>509.6370686935964</c:v>
                </c:pt>
                <c:pt idx="8217">
                  <c:v>509.7194905625658</c:v>
                </c:pt>
                <c:pt idx="8218">
                  <c:v>509.80191572948058</c:v>
                </c:pt>
                <c:pt idx="8219">
                  <c:v>509.8843441940694</c:v>
                </c:pt>
                <c:pt idx="8220">
                  <c:v>509.96677595606241</c:v>
                </c:pt>
                <c:pt idx="8221">
                  <c:v>510.04921101519147</c:v>
                </c:pt>
                <c:pt idx="8222">
                  <c:v>510.13164937118819</c:v>
                </c:pt>
                <c:pt idx="8223">
                  <c:v>510.2140910237822</c:v>
                </c:pt>
                <c:pt idx="8224">
                  <c:v>510.29653597270419</c:v>
                </c:pt>
                <c:pt idx="8225">
                  <c:v>510.37898421768591</c:v>
                </c:pt>
                <c:pt idx="8226">
                  <c:v>510.46143575845821</c:v>
                </c:pt>
                <c:pt idx="8227">
                  <c:v>510.54389059475199</c:v>
                </c:pt>
                <c:pt idx="8228">
                  <c:v>510.62634872629872</c:v>
                </c:pt>
                <c:pt idx="8229">
                  <c:v>510.70881015282953</c:v>
                </c:pt>
                <c:pt idx="8230">
                  <c:v>510.79127487407538</c:v>
                </c:pt>
                <c:pt idx="8231">
                  <c:v>510.8737428897673</c:v>
                </c:pt>
                <c:pt idx="8232">
                  <c:v>510.95621419963697</c:v>
                </c:pt>
                <c:pt idx="8233">
                  <c:v>511.03868880341662</c:v>
                </c:pt>
                <c:pt idx="8234">
                  <c:v>511.12116670083628</c:v>
                </c:pt>
                <c:pt idx="8235">
                  <c:v>511.20364789162971</c:v>
                </c:pt>
                <c:pt idx="8236">
                  <c:v>511.28613237552662</c:v>
                </c:pt>
                <c:pt idx="8237">
                  <c:v>511.36862015225779</c:v>
                </c:pt>
                <c:pt idx="8238">
                  <c:v>511.45111122155652</c:v>
                </c:pt>
                <c:pt idx="8239">
                  <c:v>511.53360558315461</c:v>
                </c:pt>
                <c:pt idx="8240">
                  <c:v>511.61610323678377</c:v>
                </c:pt>
                <c:pt idx="8241">
                  <c:v>511.69860418217593</c:v>
                </c:pt>
                <c:pt idx="8242">
                  <c:v>511.78110841906079</c:v>
                </c:pt>
                <c:pt idx="8243">
                  <c:v>511.863615947173</c:v>
                </c:pt>
                <c:pt idx="8244">
                  <c:v>511.94612676624462</c:v>
                </c:pt>
                <c:pt idx="8245">
                  <c:v>512.02864087600653</c:v>
                </c:pt>
                <c:pt idx="8246">
                  <c:v>512.11115827618949</c:v>
                </c:pt>
                <c:pt idx="8247">
                  <c:v>512.19367896652943</c:v>
                </c:pt>
                <c:pt idx="8248">
                  <c:v>512.27620294675501</c:v>
                </c:pt>
                <c:pt idx="8249">
                  <c:v>512.35873021660063</c:v>
                </c:pt>
                <c:pt idx="8250">
                  <c:v>512.44126077579779</c:v>
                </c:pt>
                <c:pt idx="8251">
                  <c:v>512.5237946240785</c:v>
                </c:pt>
                <c:pt idx="8252">
                  <c:v>512.60633176117665</c:v>
                </c:pt>
                <c:pt idx="8253">
                  <c:v>512.68887218682403</c:v>
                </c:pt>
                <c:pt idx="8254">
                  <c:v>512.77141590075303</c:v>
                </c:pt>
                <c:pt idx="8255">
                  <c:v>512.85396290269557</c:v>
                </c:pt>
                <c:pt idx="8256">
                  <c:v>512.93651319238472</c:v>
                </c:pt>
                <c:pt idx="8257">
                  <c:v>513.01906676955502</c:v>
                </c:pt>
                <c:pt idx="8258">
                  <c:v>513.10162363393647</c:v>
                </c:pt>
                <c:pt idx="8259">
                  <c:v>513.1841837852636</c:v>
                </c:pt>
                <c:pt idx="8260">
                  <c:v>513.2667472232697</c:v>
                </c:pt>
                <c:pt idx="8261">
                  <c:v>513.34931394768603</c:v>
                </c:pt>
                <c:pt idx="8262">
                  <c:v>513.43188395824666</c:v>
                </c:pt>
                <c:pt idx="8263">
                  <c:v>513.51445725468398</c:v>
                </c:pt>
                <c:pt idx="8264">
                  <c:v>513.59703383673116</c:v>
                </c:pt>
                <c:pt idx="8265">
                  <c:v>513.67961370412331</c:v>
                </c:pt>
                <c:pt idx="8266">
                  <c:v>513.76219685659021</c:v>
                </c:pt>
                <c:pt idx="8267">
                  <c:v>513.84478329386798</c:v>
                </c:pt>
                <c:pt idx="8268">
                  <c:v>513.92737301568934</c:v>
                </c:pt>
                <c:pt idx="8269">
                  <c:v>514.00996602178657</c:v>
                </c:pt>
                <c:pt idx="8270">
                  <c:v>514.09256231189431</c:v>
                </c:pt>
                <c:pt idx="8271">
                  <c:v>514.1751618857453</c:v>
                </c:pt>
                <c:pt idx="8272">
                  <c:v>514.25776474307224</c:v>
                </c:pt>
                <c:pt idx="8273">
                  <c:v>514.34037088361163</c:v>
                </c:pt>
                <c:pt idx="8274">
                  <c:v>514.4229803070931</c:v>
                </c:pt>
                <c:pt idx="8275">
                  <c:v>514.50559301325359</c:v>
                </c:pt>
                <c:pt idx="8276">
                  <c:v>514.58820900182502</c:v>
                </c:pt>
                <c:pt idx="8277">
                  <c:v>514.67082827254353</c:v>
                </c:pt>
                <c:pt idx="8278">
                  <c:v>514.75345082514059</c:v>
                </c:pt>
                <c:pt idx="8279">
                  <c:v>514.83607665934915</c:v>
                </c:pt>
                <c:pt idx="8280">
                  <c:v>514.9187057749067</c:v>
                </c:pt>
                <c:pt idx="8281">
                  <c:v>515.00133817154494</c:v>
                </c:pt>
                <c:pt idx="8282">
                  <c:v>515.08397384899922</c:v>
                </c:pt>
                <c:pt idx="8283">
                  <c:v>515.16661280700168</c:v>
                </c:pt>
                <c:pt idx="8284">
                  <c:v>515.24925504528778</c:v>
                </c:pt>
                <c:pt idx="8285">
                  <c:v>515.33190056359206</c:v>
                </c:pt>
                <c:pt idx="8286">
                  <c:v>515.4145493616478</c:v>
                </c:pt>
                <c:pt idx="8287">
                  <c:v>515.4972014391908</c:v>
                </c:pt>
                <c:pt idx="8288">
                  <c:v>515.57985679595481</c:v>
                </c:pt>
                <c:pt idx="8289">
                  <c:v>515.66251543167289</c:v>
                </c:pt>
                <c:pt idx="8290">
                  <c:v>515.74517734608128</c:v>
                </c:pt>
                <c:pt idx="8291">
                  <c:v>515.82784253891316</c:v>
                </c:pt>
                <c:pt idx="8292">
                  <c:v>515.91051100990546</c:v>
                </c:pt>
                <c:pt idx="8293">
                  <c:v>515.99318275879057</c:v>
                </c:pt>
                <c:pt idx="8294">
                  <c:v>516.07585778530404</c:v>
                </c:pt>
                <c:pt idx="8295">
                  <c:v>516.15853608917985</c:v>
                </c:pt>
                <c:pt idx="8296">
                  <c:v>516.24121767015401</c:v>
                </c:pt>
                <c:pt idx="8297">
                  <c:v>516.32390252796131</c:v>
                </c:pt>
                <c:pt idx="8298">
                  <c:v>516.40659066233604</c:v>
                </c:pt>
                <c:pt idx="8299">
                  <c:v>516.4892820730131</c:v>
                </c:pt>
                <c:pt idx="8300">
                  <c:v>516.57197675972702</c:v>
                </c:pt>
                <c:pt idx="8301">
                  <c:v>516.65467472221519</c:v>
                </c:pt>
                <c:pt idx="8302">
                  <c:v>516.73737596021135</c:v>
                </c:pt>
                <c:pt idx="8303">
                  <c:v>516.8200804734488</c:v>
                </c:pt>
                <c:pt idx="8304">
                  <c:v>516.90278826166661</c:v>
                </c:pt>
                <c:pt idx="8305">
                  <c:v>516.98549932459571</c:v>
                </c:pt>
                <c:pt idx="8306">
                  <c:v>517.06821366197573</c:v>
                </c:pt>
                <c:pt idx="8307">
                  <c:v>517.15093127353884</c:v>
                </c:pt>
                <c:pt idx="8308">
                  <c:v>517.23365215902197</c:v>
                </c:pt>
                <c:pt idx="8309">
                  <c:v>517.31637631816204</c:v>
                </c:pt>
                <c:pt idx="8310">
                  <c:v>517.39910375069201</c:v>
                </c:pt>
                <c:pt idx="8311">
                  <c:v>517.481834456348</c:v>
                </c:pt>
                <c:pt idx="8312">
                  <c:v>517.56456843486683</c:v>
                </c:pt>
                <c:pt idx="8313">
                  <c:v>517.64730568598191</c:v>
                </c:pt>
                <c:pt idx="8314">
                  <c:v>517.73004620943334</c:v>
                </c:pt>
                <c:pt idx="8315">
                  <c:v>517.81279000495249</c:v>
                </c:pt>
                <c:pt idx="8316">
                  <c:v>517.89553707227708</c:v>
                </c:pt>
                <c:pt idx="8317">
                  <c:v>517.97828741114358</c:v>
                </c:pt>
                <c:pt idx="8318">
                  <c:v>518.06104102128802</c:v>
                </c:pt>
                <c:pt idx="8319">
                  <c:v>518.14379790244459</c:v>
                </c:pt>
                <c:pt idx="8320">
                  <c:v>518.22655805435204</c:v>
                </c:pt>
                <c:pt idx="8321">
                  <c:v>518.30932147674332</c:v>
                </c:pt>
                <c:pt idx="8322">
                  <c:v>518.39208816935775</c:v>
                </c:pt>
                <c:pt idx="8323">
                  <c:v>518.47485813192941</c:v>
                </c:pt>
                <c:pt idx="8324">
                  <c:v>518.5576313641966</c:v>
                </c:pt>
                <c:pt idx="8325">
                  <c:v>518.6404078658926</c:v>
                </c:pt>
                <c:pt idx="8326">
                  <c:v>518.72318763675764</c:v>
                </c:pt>
                <c:pt idx="8327">
                  <c:v>518.80597067652639</c:v>
                </c:pt>
                <c:pt idx="8328">
                  <c:v>518.88875698493462</c:v>
                </c:pt>
                <c:pt idx="8329">
                  <c:v>518.97154656171995</c:v>
                </c:pt>
                <c:pt idx="8330">
                  <c:v>519.0543394066176</c:v>
                </c:pt>
                <c:pt idx="8331">
                  <c:v>519.13713551936621</c:v>
                </c:pt>
                <c:pt idx="8332">
                  <c:v>519.21993489970077</c:v>
                </c:pt>
                <c:pt idx="8333">
                  <c:v>519.30273754736061</c:v>
                </c:pt>
                <c:pt idx="8334">
                  <c:v>519.38554346207843</c:v>
                </c:pt>
                <c:pt idx="8335">
                  <c:v>519.46835264359595</c:v>
                </c:pt>
                <c:pt idx="8336">
                  <c:v>519.55116509164532</c:v>
                </c:pt>
                <c:pt idx="8337">
                  <c:v>519.63398080596778</c:v>
                </c:pt>
                <c:pt idx="8338">
                  <c:v>519.71679978629845</c:v>
                </c:pt>
                <c:pt idx="8339">
                  <c:v>519.79962203237358</c:v>
                </c:pt>
                <c:pt idx="8340">
                  <c:v>519.88244754393133</c:v>
                </c:pt>
                <c:pt idx="8341">
                  <c:v>519.96527632070797</c:v>
                </c:pt>
                <c:pt idx="8342">
                  <c:v>520.04810836244326</c:v>
                </c:pt>
                <c:pt idx="8343">
                  <c:v>520.13094366887174</c:v>
                </c:pt>
                <c:pt idx="8344">
                  <c:v>520.21378223973227</c:v>
                </c:pt>
                <c:pt idx="8345">
                  <c:v>520.29662407476167</c:v>
                </c:pt>
                <c:pt idx="8346">
                  <c:v>520.37946917369834</c:v>
                </c:pt>
                <c:pt idx="8347">
                  <c:v>520.46231753627831</c:v>
                </c:pt>
                <c:pt idx="8348">
                  <c:v>520.5451691622402</c:v>
                </c:pt>
                <c:pt idx="8349">
                  <c:v>520.62802405132072</c:v>
                </c:pt>
                <c:pt idx="8350">
                  <c:v>520.7108822032593</c:v>
                </c:pt>
                <c:pt idx="8351">
                  <c:v>520.79374361779185</c:v>
                </c:pt>
                <c:pt idx="8352">
                  <c:v>520.87660829465619</c:v>
                </c:pt>
                <c:pt idx="8353">
                  <c:v>520.95947623359325</c:v>
                </c:pt>
                <c:pt idx="8354">
                  <c:v>521.04234743433631</c:v>
                </c:pt>
                <c:pt idx="8355">
                  <c:v>521.1252218966257</c:v>
                </c:pt>
                <c:pt idx="8356">
                  <c:v>521.20809962019973</c:v>
                </c:pt>
                <c:pt idx="8357">
                  <c:v>521.29098060479555</c:v>
                </c:pt>
                <c:pt idx="8358">
                  <c:v>521.37386485015224</c:v>
                </c:pt>
                <c:pt idx="8359">
                  <c:v>521.45675235600652</c:v>
                </c:pt>
                <c:pt idx="8360">
                  <c:v>521.53964312209689</c:v>
                </c:pt>
                <c:pt idx="8361">
                  <c:v>521.62253714816427</c:v>
                </c:pt>
                <c:pt idx="8362">
                  <c:v>521.70543443394411</c:v>
                </c:pt>
                <c:pt idx="8363">
                  <c:v>521.78833497917367</c:v>
                </c:pt>
                <c:pt idx="8364">
                  <c:v>521.87123878359512</c:v>
                </c:pt>
                <c:pt idx="8365">
                  <c:v>521.95414584694322</c:v>
                </c:pt>
                <c:pt idx="8366">
                  <c:v>522.03705616895991</c:v>
                </c:pt>
                <c:pt idx="8367">
                  <c:v>522.11996974938131</c:v>
                </c:pt>
                <c:pt idx="8368">
                  <c:v>522.202886587948</c:v>
                </c:pt>
                <c:pt idx="8369">
                  <c:v>522.28580668439599</c:v>
                </c:pt>
                <c:pt idx="8370">
                  <c:v>522.36873003846551</c:v>
                </c:pt>
                <c:pt idx="8371">
                  <c:v>522.45165664989668</c:v>
                </c:pt>
                <c:pt idx="8372">
                  <c:v>522.53458651842618</c:v>
                </c:pt>
                <c:pt idx="8373">
                  <c:v>522.617519643793</c:v>
                </c:pt>
                <c:pt idx="8374">
                  <c:v>522.70045602573782</c:v>
                </c:pt>
                <c:pt idx="8375">
                  <c:v>522.78339566399848</c:v>
                </c:pt>
                <c:pt idx="8376">
                  <c:v>522.86633855831406</c:v>
                </c:pt>
                <c:pt idx="8377">
                  <c:v>522.94928470842297</c:v>
                </c:pt>
                <c:pt idx="8378">
                  <c:v>523.0322341140652</c:v>
                </c:pt>
                <c:pt idx="8379">
                  <c:v>523.115186774981</c:v>
                </c:pt>
                <c:pt idx="8380">
                  <c:v>523.19814269090807</c:v>
                </c:pt>
                <c:pt idx="8381">
                  <c:v>523.28110186158574</c:v>
                </c:pt>
                <c:pt idx="8382">
                  <c:v>523.36406428675286</c:v>
                </c:pt>
                <c:pt idx="8383">
                  <c:v>523.44702996615024</c:v>
                </c:pt>
                <c:pt idx="8384">
                  <c:v>523.52999889951786</c:v>
                </c:pt>
                <c:pt idx="8385">
                  <c:v>523.61297108659357</c:v>
                </c:pt>
                <c:pt idx="8386">
                  <c:v>523.69594652711703</c:v>
                </c:pt>
                <c:pt idx="8387">
                  <c:v>523.77892522082823</c:v>
                </c:pt>
                <c:pt idx="8388">
                  <c:v>523.86190716746739</c:v>
                </c:pt>
                <c:pt idx="8389">
                  <c:v>523.94489236677396</c:v>
                </c:pt>
                <c:pt idx="8390">
                  <c:v>524.02788081848701</c:v>
                </c:pt>
                <c:pt idx="8391">
                  <c:v>524.11087252234654</c:v>
                </c:pt>
                <c:pt idx="8392">
                  <c:v>524.19386747809358</c:v>
                </c:pt>
                <c:pt idx="8393">
                  <c:v>524.27686568546687</c:v>
                </c:pt>
                <c:pt idx="8394">
                  <c:v>524.35986714420596</c:v>
                </c:pt>
                <c:pt idx="8395">
                  <c:v>524.44287185405142</c:v>
                </c:pt>
                <c:pt idx="8396">
                  <c:v>524.52587981474448</c:v>
                </c:pt>
                <c:pt idx="8397">
                  <c:v>524.60889102602425</c:v>
                </c:pt>
                <c:pt idx="8398">
                  <c:v>524.6919054876314</c:v>
                </c:pt>
                <c:pt idx="8399">
                  <c:v>524.77492319930468</c:v>
                </c:pt>
                <c:pt idx="8400">
                  <c:v>524.85794416078568</c:v>
                </c:pt>
                <c:pt idx="8401">
                  <c:v>524.94096837181553</c:v>
                </c:pt>
                <c:pt idx="8402">
                  <c:v>525.02399583213321</c:v>
                </c:pt>
                <c:pt idx="8403">
                  <c:v>525.10702654147883</c:v>
                </c:pt>
                <c:pt idx="8404">
                  <c:v>525.19006049959444</c:v>
                </c:pt>
                <c:pt idx="8405">
                  <c:v>525.273097706219</c:v>
                </c:pt>
                <c:pt idx="8406">
                  <c:v>525.3561381610939</c:v>
                </c:pt>
                <c:pt idx="8407">
                  <c:v>525.4391818639607</c:v>
                </c:pt>
                <c:pt idx="8408">
                  <c:v>525.52222881455702</c:v>
                </c:pt>
                <c:pt idx="8409">
                  <c:v>525.60527901262685</c:v>
                </c:pt>
                <c:pt idx="8410">
                  <c:v>525.68833245791052</c:v>
                </c:pt>
                <c:pt idx="8411">
                  <c:v>525.77138915014746</c:v>
                </c:pt>
                <c:pt idx="8412">
                  <c:v>525.85444908908039</c:v>
                </c:pt>
                <c:pt idx="8413">
                  <c:v>525.93751227444739</c:v>
                </c:pt>
                <c:pt idx="8414">
                  <c:v>526.02057870599276</c:v>
                </c:pt>
                <c:pt idx="8415">
                  <c:v>526.10364838345458</c:v>
                </c:pt>
                <c:pt idx="8416">
                  <c:v>526.18672130657774</c:v>
                </c:pt>
                <c:pt idx="8417">
                  <c:v>526.26979747509824</c:v>
                </c:pt>
                <c:pt idx="8418">
                  <c:v>526.35287688876213</c:v>
                </c:pt>
                <c:pt idx="8419">
                  <c:v>526.43595954730745</c:v>
                </c:pt>
                <c:pt idx="8420">
                  <c:v>526.51904545047773</c:v>
                </c:pt>
                <c:pt idx="8421">
                  <c:v>526.60213459801321</c:v>
                </c:pt>
                <c:pt idx="8422">
                  <c:v>526.68522698965512</c:v>
                </c:pt>
                <c:pt idx="8423">
                  <c:v>526.76832262514631</c:v>
                </c:pt>
                <c:pt idx="8424">
                  <c:v>526.85142150422541</c:v>
                </c:pt>
                <c:pt idx="8425">
                  <c:v>526.93452362663731</c:v>
                </c:pt>
                <c:pt idx="8426">
                  <c:v>527.01762899212167</c:v>
                </c:pt>
                <c:pt idx="8427">
                  <c:v>527.10073760041951</c:v>
                </c:pt>
                <c:pt idx="8428">
                  <c:v>527.18384945127525</c:v>
                </c:pt>
                <c:pt idx="8429">
                  <c:v>527.26696454442936</c:v>
                </c:pt>
                <c:pt idx="8430">
                  <c:v>527.35008287962137</c:v>
                </c:pt>
                <c:pt idx="8431">
                  <c:v>527.43320445659765</c:v>
                </c:pt>
                <c:pt idx="8432">
                  <c:v>527.5163292750957</c:v>
                </c:pt>
                <c:pt idx="8433">
                  <c:v>527.59945733485995</c:v>
                </c:pt>
                <c:pt idx="8434">
                  <c:v>527.68258863563199</c:v>
                </c:pt>
                <c:pt idx="8435">
                  <c:v>527.76572317715568</c:v>
                </c:pt>
                <c:pt idx="8436">
                  <c:v>527.84886095916966</c:v>
                </c:pt>
                <c:pt idx="8437">
                  <c:v>527.93200198141665</c:v>
                </c:pt>
                <c:pt idx="8438">
                  <c:v>528.01514624364245</c:v>
                </c:pt>
                <c:pt idx="8439">
                  <c:v>528.09829374558558</c:v>
                </c:pt>
                <c:pt idx="8440">
                  <c:v>528.18144448698922</c:v>
                </c:pt>
                <c:pt idx="8441">
                  <c:v>528.26459846759724</c:v>
                </c:pt>
                <c:pt idx="8442">
                  <c:v>528.34775568715133</c:v>
                </c:pt>
                <c:pt idx="8443">
                  <c:v>528.43091614539333</c:v>
                </c:pt>
                <c:pt idx="8444">
                  <c:v>528.51407984206651</c:v>
                </c:pt>
                <c:pt idx="8445">
                  <c:v>528.59724677691202</c:v>
                </c:pt>
                <c:pt idx="8446">
                  <c:v>528.68041694967428</c:v>
                </c:pt>
                <c:pt idx="8447">
                  <c:v>528.76359036009501</c:v>
                </c:pt>
                <c:pt idx="8448">
                  <c:v>528.84676700791874</c:v>
                </c:pt>
                <c:pt idx="8449">
                  <c:v>528.92994689288594</c:v>
                </c:pt>
                <c:pt idx="8450">
                  <c:v>529.01313001474102</c:v>
                </c:pt>
                <c:pt idx="8451">
                  <c:v>529.09631637322389</c:v>
                </c:pt>
                <c:pt idx="8452">
                  <c:v>529.17950596808203</c:v>
                </c:pt>
                <c:pt idx="8453">
                  <c:v>529.26269879905601</c:v>
                </c:pt>
                <c:pt idx="8454">
                  <c:v>529.34589486588777</c:v>
                </c:pt>
                <c:pt idx="8455">
                  <c:v>529.42909416832356</c:v>
                </c:pt>
                <c:pt idx="8456">
                  <c:v>529.51229670610269</c:v>
                </c:pt>
                <c:pt idx="8457">
                  <c:v>529.59550247897164</c:v>
                </c:pt>
                <c:pt idx="8458">
                  <c:v>529.67871148667268</c:v>
                </c:pt>
                <c:pt idx="8459">
                  <c:v>529.76192372894855</c:v>
                </c:pt>
                <c:pt idx="8460">
                  <c:v>529.84513920554286</c:v>
                </c:pt>
                <c:pt idx="8461">
                  <c:v>529.92835791619802</c:v>
                </c:pt>
                <c:pt idx="8462">
                  <c:v>530.01157986066005</c:v>
                </c:pt>
                <c:pt idx="8463">
                  <c:v>530.09480503866973</c:v>
                </c:pt>
                <c:pt idx="8464">
                  <c:v>530.17803344997299</c:v>
                </c:pt>
                <c:pt idx="8465">
                  <c:v>530.26126509431117</c:v>
                </c:pt>
                <c:pt idx="8466">
                  <c:v>530.34449997142906</c:v>
                </c:pt>
                <c:pt idx="8467">
                  <c:v>530.42773808107097</c:v>
                </c:pt>
                <c:pt idx="8468">
                  <c:v>530.5109794229794</c:v>
                </c:pt>
                <c:pt idx="8469">
                  <c:v>530.59422399689902</c:v>
                </c:pt>
                <c:pt idx="8470">
                  <c:v>530.67747180257197</c:v>
                </c:pt>
                <c:pt idx="8471">
                  <c:v>530.76072283974577</c:v>
                </c:pt>
                <c:pt idx="8472">
                  <c:v>530.84397710816143</c:v>
                </c:pt>
                <c:pt idx="8473">
                  <c:v>530.92723460756406</c:v>
                </c:pt>
                <c:pt idx="8474">
                  <c:v>531.01049533769799</c:v>
                </c:pt>
                <c:pt idx="8475">
                  <c:v>531.09375929830605</c:v>
                </c:pt>
                <c:pt idx="8476">
                  <c:v>531.17702648913166</c:v>
                </c:pt>
                <c:pt idx="8477">
                  <c:v>531.26029690992243</c:v>
                </c:pt>
                <c:pt idx="8478">
                  <c:v>531.34357056041972</c:v>
                </c:pt>
                <c:pt idx="8479">
                  <c:v>531.42684744037138</c:v>
                </c:pt>
                <c:pt idx="8480">
                  <c:v>531.51012754951751</c:v>
                </c:pt>
                <c:pt idx="8481">
                  <c:v>531.59341088760323</c:v>
                </c:pt>
                <c:pt idx="8482">
                  <c:v>531.67669745437445</c:v>
                </c:pt>
                <c:pt idx="8483">
                  <c:v>531.75998724957606</c:v>
                </c:pt>
                <c:pt idx="8484">
                  <c:v>531.84328027295157</c:v>
                </c:pt>
                <c:pt idx="8485">
                  <c:v>531.92657652424577</c:v>
                </c:pt>
                <c:pt idx="8486">
                  <c:v>532.00987600320241</c:v>
                </c:pt>
                <c:pt idx="8487">
                  <c:v>532.09317870956784</c:v>
                </c:pt>
                <c:pt idx="8488">
                  <c:v>532.17648464308547</c:v>
                </c:pt>
                <c:pt idx="8489">
                  <c:v>532.25979380350327</c:v>
                </c:pt>
                <c:pt idx="8490">
                  <c:v>532.34310619056112</c:v>
                </c:pt>
                <c:pt idx="8491">
                  <c:v>532.42642180400696</c:v>
                </c:pt>
                <c:pt idx="8492">
                  <c:v>532.50974064358775</c:v>
                </c:pt>
                <c:pt idx="8493">
                  <c:v>532.59306270904358</c:v>
                </c:pt>
                <c:pt idx="8494">
                  <c:v>532.67638800012151</c:v>
                </c:pt>
                <c:pt idx="8495">
                  <c:v>532.7597165165688</c:v>
                </c:pt>
                <c:pt idx="8496">
                  <c:v>532.84304825812853</c:v>
                </c:pt>
                <c:pt idx="8497">
                  <c:v>532.92638322454638</c:v>
                </c:pt>
                <c:pt idx="8498">
                  <c:v>533.00972141556701</c:v>
                </c:pt>
                <c:pt idx="8499">
                  <c:v>533.09306283093542</c:v>
                </c:pt>
                <c:pt idx="8500">
                  <c:v>533.17640747040059</c:v>
                </c:pt>
                <c:pt idx="8501">
                  <c:v>533.25975533370502</c:v>
                </c:pt>
                <c:pt idx="8502">
                  <c:v>533.34310642059177</c:v>
                </c:pt>
                <c:pt idx="8503">
                  <c:v>533.42646073081141</c:v>
                </c:pt>
                <c:pt idx="8504">
                  <c:v>533.509818264106</c:v>
                </c:pt>
                <c:pt idx="8505">
                  <c:v>533.59317902022258</c:v>
                </c:pt>
                <c:pt idx="8506">
                  <c:v>533.67654299890683</c:v>
                </c:pt>
                <c:pt idx="8507">
                  <c:v>533.75991019990329</c:v>
                </c:pt>
                <c:pt idx="8508">
                  <c:v>533.84328062295833</c:v>
                </c:pt>
                <c:pt idx="8509">
                  <c:v>533.92665426781809</c:v>
                </c:pt>
                <c:pt idx="8510">
                  <c:v>534.01003113422939</c:v>
                </c:pt>
                <c:pt idx="8511">
                  <c:v>534.09341122193757</c:v>
                </c:pt>
                <c:pt idx="8512">
                  <c:v>534.17679453068774</c:v>
                </c:pt>
                <c:pt idx="8513">
                  <c:v>534.2601810602232</c:v>
                </c:pt>
                <c:pt idx="8514">
                  <c:v>534.34357081029782</c:v>
                </c:pt>
                <c:pt idx="8515">
                  <c:v>534.4269637806492</c:v>
                </c:pt>
                <c:pt idx="8516">
                  <c:v>534.51035997103077</c:v>
                </c:pt>
                <c:pt idx="8517">
                  <c:v>534.59375938118376</c:v>
                </c:pt>
                <c:pt idx="8518">
                  <c:v>534.677162010855</c:v>
                </c:pt>
                <c:pt idx="8519">
                  <c:v>534.76056785979222</c:v>
                </c:pt>
                <c:pt idx="8520">
                  <c:v>534.8439769277436</c:v>
                </c:pt>
                <c:pt idx="8521">
                  <c:v>534.92738921445084</c:v>
                </c:pt>
                <c:pt idx="8522">
                  <c:v>535.01080471966418</c:v>
                </c:pt>
                <c:pt idx="8523">
                  <c:v>535.0942234431285</c:v>
                </c:pt>
                <c:pt idx="8524">
                  <c:v>535.17764538459039</c:v>
                </c:pt>
                <c:pt idx="8525">
                  <c:v>535.26107054379861</c:v>
                </c:pt>
                <c:pt idx="8526">
                  <c:v>535.3444989204952</c:v>
                </c:pt>
                <c:pt idx="8527">
                  <c:v>535.42793051443243</c:v>
                </c:pt>
                <c:pt idx="8528">
                  <c:v>535.51136532535259</c:v>
                </c:pt>
                <c:pt idx="8529">
                  <c:v>535.59480335300407</c:v>
                </c:pt>
                <c:pt idx="8530">
                  <c:v>535.67824459713438</c:v>
                </c:pt>
                <c:pt idx="8531">
                  <c:v>535.76168905749159</c:v>
                </c:pt>
                <c:pt idx="8532">
                  <c:v>535.84513673381946</c:v>
                </c:pt>
                <c:pt idx="8533">
                  <c:v>535.92858762586604</c:v>
                </c:pt>
                <c:pt idx="8534">
                  <c:v>536.0120417333801</c:v>
                </c:pt>
                <c:pt idx="8535">
                  <c:v>536.095499056108</c:v>
                </c:pt>
                <c:pt idx="8536">
                  <c:v>536.17895959379632</c:v>
                </c:pt>
                <c:pt idx="8537">
                  <c:v>536.26242334619099</c:v>
                </c:pt>
                <c:pt idx="8538">
                  <c:v>536.34589031304267</c:v>
                </c:pt>
                <c:pt idx="8539">
                  <c:v>536.42936049409479</c:v>
                </c:pt>
                <c:pt idx="8540">
                  <c:v>536.51283388909803</c:v>
                </c:pt>
                <c:pt idx="8541">
                  <c:v>536.59631049779762</c:v>
                </c:pt>
                <c:pt idx="8542">
                  <c:v>536.67979031994173</c:v>
                </c:pt>
                <c:pt idx="8543">
                  <c:v>536.76327335527924</c:v>
                </c:pt>
                <c:pt idx="8544">
                  <c:v>536.84675960355457</c:v>
                </c:pt>
                <c:pt idx="8545">
                  <c:v>536.93024906451865</c:v>
                </c:pt>
                <c:pt idx="8546">
                  <c:v>537.01374173791908</c:v>
                </c:pt>
                <c:pt idx="8547">
                  <c:v>537.09723762349847</c:v>
                </c:pt>
                <c:pt idx="8548">
                  <c:v>537.18073672101082</c:v>
                </c:pt>
                <c:pt idx="8549">
                  <c:v>537.26423903020202</c:v>
                </c:pt>
                <c:pt idx="8550">
                  <c:v>537.34774455081765</c:v>
                </c:pt>
                <c:pt idx="8551">
                  <c:v>537.43125328260805</c:v>
                </c:pt>
                <c:pt idx="8552">
                  <c:v>537.51476522531868</c:v>
                </c:pt>
                <c:pt idx="8553">
                  <c:v>537.59828037870295</c:v>
                </c:pt>
                <c:pt idx="8554">
                  <c:v>537.68179874250222</c:v>
                </c:pt>
                <c:pt idx="8555">
                  <c:v>537.76532031646798</c:v>
                </c:pt>
                <c:pt idx="8556">
                  <c:v>537.84884510034897</c:v>
                </c:pt>
                <c:pt idx="8557">
                  <c:v>537.9323730938911</c:v>
                </c:pt>
                <c:pt idx="8558">
                  <c:v>538.01590429684438</c:v>
                </c:pt>
                <c:pt idx="8559">
                  <c:v>538.09943870895665</c:v>
                </c:pt>
                <c:pt idx="8560">
                  <c:v>538.18297632997781</c:v>
                </c:pt>
                <c:pt idx="8561">
                  <c:v>538.26651715965295</c:v>
                </c:pt>
                <c:pt idx="8562">
                  <c:v>538.35006119773209</c:v>
                </c:pt>
                <c:pt idx="8563">
                  <c:v>538.43360844396432</c:v>
                </c:pt>
                <c:pt idx="8564">
                  <c:v>538.51715889809748</c:v>
                </c:pt>
                <c:pt idx="8565">
                  <c:v>538.60071255988203</c:v>
                </c:pt>
                <c:pt idx="8566">
                  <c:v>538.6842694290616</c:v>
                </c:pt>
                <c:pt idx="8567">
                  <c:v>538.76782950539041</c:v>
                </c:pt>
                <c:pt idx="8568">
                  <c:v>538.85139278861584</c:v>
                </c:pt>
                <c:pt idx="8569">
                  <c:v>538.93495927848653</c:v>
                </c:pt>
                <c:pt idx="8570">
                  <c:v>539.01852897474873</c:v>
                </c:pt>
                <c:pt idx="8571">
                  <c:v>539.10210187715302</c:v>
                </c:pt>
                <c:pt idx="8572">
                  <c:v>539.18567798545007</c:v>
                </c:pt>
                <c:pt idx="8573">
                  <c:v>539.26925729938762</c:v>
                </c:pt>
                <c:pt idx="8574">
                  <c:v>539.35283981871396</c:v>
                </c:pt>
                <c:pt idx="8575">
                  <c:v>539.43642554317728</c:v>
                </c:pt>
                <c:pt idx="8576">
                  <c:v>539.52001447253133</c:v>
                </c:pt>
                <c:pt idx="8577">
                  <c:v>539.60360660651952</c:v>
                </c:pt>
                <c:pt idx="8578">
                  <c:v>539.68720194489367</c:v>
                </c:pt>
                <c:pt idx="8579">
                  <c:v>539.77080048740333</c:v>
                </c:pt>
                <c:pt idx="8580">
                  <c:v>539.85440223379987</c:v>
                </c:pt>
                <c:pt idx="8581">
                  <c:v>539.93800718382818</c:v>
                </c:pt>
                <c:pt idx="8582">
                  <c:v>540.02161533724018</c:v>
                </c:pt>
                <c:pt idx="8583">
                  <c:v>540.10522669378372</c:v>
                </c:pt>
                <c:pt idx="8584">
                  <c:v>540.18884125321142</c:v>
                </c:pt>
                <c:pt idx="8585">
                  <c:v>540.27245901526987</c:v>
                </c:pt>
                <c:pt idx="8586">
                  <c:v>540.35607997971124</c:v>
                </c:pt>
                <c:pt idx="8587">
                  <c:v>540.43970414628325</c:v>
                </c:pt>
                <c:pt idx="8588">
                  <c:v>540.52333151473499</c:v>
                </c:pt>
                <c:pt idx="8589">
                  <c:v>540.60696208481772</c:v>
                </c:pt>
                <c:pt idx="8590">
                  <c:v>540.69059585628281</c:v>
                </c:pt>
                <c:pt idx="8591">
                  <c:v>540.77423282887696</c:v>
                </c:pt>
                <c:pt idx="8592">
                  <c:v>540.85787300235097</c:v>
                </c:pt>
                <c:pt idx="8593">
                  <c:v>540.94151637645598</c:v>
                </c:pt>
                <c:pt idx="8594">
                  <c:v>541.0251629509421</c:v>
                </c:pt>
                <c:pt idx="8595">
                  <c:v>541.10881272555844</c:v>
                </c:pt>
                <c:pt idx="8596">
                  <c:v>541.19246570005271</c:v>
                </c:pt>
                <c:pt idx="8597">
                  <c:v>541.27612187417958</c:v>
                </c:pt>
                <c:pt idx="8598">
                  <c:v>541.35978124768701</c:v>
                </c:pt>
                <c:pt idx="8599">
                  <c:v>541.44344382032284</c:v>
                </c:pt>
                <c:pt idx="8600">
                  <c:v>541.52710959184287</c:v>
                </c:pt>
                <c:pt idx="8601">
                  <c:v>541.61077856199518</c:v>
                </c:pt>
                <c:pt idx="8602">
                  <c:v>541.69445073052702</c:v>
                </c:pt>
                <c:pt idx="8603">
                  <c:v>541.77812609719194</c:v>
                </c:pt>
                <c:pt idx="8604">
                  <c:v>541.86180466174096</c:v>
                </c:pt>
                <c:pt idx="8605">
                  <c:v>541.94548642392363</c:v>
                </c:pt>
                <c:pt idx="8606">
                  <c:v>542.02917138349096</c:v>
                </c:pt>
                <c:pt idx="8607">
                  <c:v>542.11285954019002</c:v>
                </c:pt>
                <c:pt idx="8608">
                  <c:v>542.1965508937767</c:v>
                </c:pt>
                <c:pt idx="8609">
                  <c:v>542.28024544399898</c:v>
                </c:pt>
                <c:pt idx="8610">
                  <c:v>542.36394319060821</c:v>
                </c:pt>
                <c:pt idx="8611">
                  <c:v>542.44764413335747</c:v>
                </c:pt>
                <c:pt idx="8612">
                  <c:v>542.53134827199267</c:v>
                </c:pt>
                <c:pt idx="8613">
                  <c:v>542.61505560626813</c:v>
                </c:pt>
                <c:pt idx="8614">
                  <c:v>542.69876613593544</c:v>
                </c:pt>
                <c:pt idx="8615">
                  <c:v>542.78247986074302</c:v>
                </c:pt>
                <c:pt idx="8616">
                  <c:v>542.86619678044337</c:v>
                </c:pt>
                <c:pt idx="8617">
                  <c:v>542.94991689478786</c:v>
                </c:pt>
                <c:pt idx="8618">
                  <c:v>543.03364020352672</c:v>
                </c:pt>
                <c:pt idx="8619">
                  <c:v>543.11736670641324</c:v>
                </c:pt>
                <c:pt idx="8620">
                  <c:v>543.20109640319697</c:v>
                </c:pt>
                <c:pt idx="8621">
                  <c:v>543.28482929362883</c:v>
                </c:pt>
                <c:pt idx="8622">
                  <c:v>543.36856537746121</c:v>
                </c:pt>
                <c:pt idx="8623">
                  <c:v>543.45230465444342</c:v>
                </c:pt>
                <c:pt idx="8624">
                  <c:v>543.5360471243298</c:v>
                </c:pt>
                <c:pt idx="8625">
                  <c:v>543.61979278687124</c:v>
                </c:pt>
                <c:pt idx="8626">
                  <c:v>543.70354164181742</c:v>
                </c:pt>
                <c:pt idx="8627">
                  <c:v>543.78729368892436</c:v>
                </c:pt>
                <c:pt idx="8628">
                  <c:v>543.87104892793673</c:v>
                </c:pt>
                <c:pt idx="8629">
                  <c:v>543.95480735861224</c:v>
                </c:pt>
                <c:pt idx="8630">
                  <c:v>544.03856898070194</c:v>
                </c:pt>
                <c:pt idx="8631">
                  <c:v>544.12233379395457</c:v>
                </c:pt>
                <c:pt idx="8632">
                  <c:v>544.20610179812309</c:v>
                </c:pt>
                <c:pt idx="8633">
                  <c:v>544.28987299296045</c:v>
                </c:pt>
                <c:pt idx="8634">
                  <c:v>544.37364737821804</c:v>
                </c:pt>
                <c:pt idx="8635">
                  <c:v>544.45742495364937</c:v>
                </c:pt>
                <c:pt idx="8636">
                  <c:v>544.54120571900239</c:v>
                </c:pt>
                <c:pt idx="8637">
                  <c:v>544.62498967403303</c:v>
                </c:pt>
                <c:pt idx="8638">
                  <c:v>544.70877681849254</c:v>
                </c:pt>
                <c:pt idx="8639">
                  <c:v>544.79256715213216</c:v>
                </c:pt>
                <c:pt idx="8640">
                  <c:v>544.87636067470407</c:v>
                </c:pt>
                <c:pt idx="8641">
                  <c:v>544.96015738596418</c:v>
                </c:pt>
                <c:pt idx="8642">
                  <c:v>545.04395728565908</c:v>
                </c:pt>
                <c:pt idx="8643">
                  <c:v>545.12776037354433</c:v>
                </c:pt>
                <c:pt idx="8644">
                  <c:v>545.21156664937132</c:v>
                </c:pt>
                <c:pt idx="8645">
                  <c:v>545.29537611289402</c:v>
                </c:pt>
                <c:pt idx="8646">
                  <c:v>545.37918876386311</c:v>
                </c:pt>
                <c:pt idx="8647">
                  <c:v>545.46300460203497</c:v>
                </c:pt>
                <c:pt idx="8648">
                  <c:v>545.54682362715573</c:v>
                </c:pt>
                <c:pt idx="8649">
                  <c:v>545.63064583898313</c:v>
                </c:pt>
                <c:pt idx="8650">
                  <c:v>545.71447123726955</c:v>
                </c:pt>
                <c:pt idx="8651">
                  <c:v>545.79829982176386</c:v>
                </c:pt>
                <c:pt idx="8652">
                  <c:v>545.88213159222391</c:v>
                </c:pt>
                <c:pt idx="8653">
                  <c:v>545.96596654839936</c:v>
                </c:pt>
                <c:pt idx="8654">
                  <c:v>546.04980469004511</c:v>
                </c:pt>
                <c:pt idx="8655">
                  <c:v>546.13364601691205</c:v>
                </c:pt>
                <c:pt idx="8656">
                  <c:v>546.21749052875168</c:v>
                </c:pt>
                <c:pt idx="8657">
                  <c:v>546.30133822532196</c:v>
                </c:pt>
                <c:pt idx="8658">
                  <c:v>546.38518910637413</c:v>
                </c:pt>
                <c:pt idx="8659">
                  <c:v>546.46904317166025</c:v>
                </c:pt>
                <c:pt idx="8660">
                  <c:v>546.55290042093281</c:v>
                </c:pt>
                <c:pt idx="8661">
                  <c:v>546.63676085394616</c:v>
                </c:pt>
                <c:pt idx="8662">
                  <c:v>546.7206244704538</c:v>
                </c:pt>
                <c:pt idx="8663">
                  <c:v>546.80449127020995</c:v>
                </c:pt>
                <c:pt idx="8664">
                  <c:v>546.88836125296621</c:v>
                </c:pt>
                <c:pt idx="8665">
                  <c:v>546.97223441847564</c:v>
                </c:pt>
                <c:pt idx="8666">
                  <c:v>547.05611076649438</c:v>
                </c:pt>
                <c:pt idx="8667">
                  <c:v>547.13999029677302</c:v>
                </c:pt>
                <c:pt idx="8668">
                  <c:v>547.22387300906701</c:v>
                </c:pt>
                <c:pt idx="8669">
                  <c:v>547.30775890312896</c:v>
                </c:pt>
                <c:pt idx="8670">
                  <c:v>547.39164797871376</c:v>
                </c:pt>
                <c:pt idx="8671">
                  <c:v>547.47554023557382</c:v>
                </c:pt>
                <c:pt idx="8672">
                  <c:v>547.55943567346196</c:v>
                </c:pt>
                <c:pt idx="8673">
                  <c:v>547.64333429213582</c:v>
                </c:pt>
                <c:pt idx="8674">
                  <c:v>547.72723609134391</c:v>
                </c:pt>
                <c:pt idx="8675">
                  <c:v>547.81114107084602</c:v>
                </c:pt>
                <c:pt idx="8676">
                  <c:v>547.89504923039044</c:v>
                </c:pt>
                <c:pt idx="8677">
                  <c:v>547.97896056973605</c:v>
                </c:pt>
                <c:pt idx="8678">
                  <c:v>548.06287508863443</c:v>
                </c:pt>
                <c:pt idx="8679">
                  <c:v>548.14679278683911</c:v>
                </c:pt>
                <c:pt idx="8680">
                  <c:v>548.23071366410545</c:v>
                </c:pt>
                <c:pt idx="8681">
                  <c:v>548.31463772018606</c:v>
                </c:pt>
                <c:pt idx="8682">
                  <c:v>548.39856495483775</c:v>
                </c:pt>
                <c:pt idx="8683">
                  <c:v>548.48249536781316</c:v>
                </c:pt>
                <c:pt idx="8684">
                  <c:v>548.56642895886523</c:v>
                </c:pt>
                <c:pt idx="8685">
                  <c:v>548.65036572775159</c:v>
                </c:pt>
                <c:pt idx="8686">
                  <c:v>548.73430567422315</c:v>
                </c:pt>
                <c:pt idx="8687">
                  <c:v>548.81824879803901</c:v>
                </c:pt>
                <c:pt idx="8688">
                  <c:v>548.9021950989478</c:v>
                </c:pt>
                <c:pt idx="8689">
                  <c:v>548.98614457670897</c:v>
                </c:pt>
                <c:pt idx="8690">
                  <c:v>549.07009723107603</c:v>
                </c:pt>
                <c:pt idx="8691">
                  <c:v>549.15405306180196</c:v>
                </c:pt>
                <c:pt idx="8692">
                  <c:v>549.23801206864255</c:v>
                </c:pt>
                <c:pt idx="8693">
                  <c:v>549.32197425134984</c:v>
                </c:pt>
                <c:pt idx="8694">
                  <c:v>549.40593960968397</c:v>
                </c:pt>
                <c:pt idx="8695">
                  <c:v>549.48990814339834</c:v>
                </c:pt>
                <c:pt idx="8696">
                  <c:v>549.57387985224443</c:v>
                </c:pt>
                <c:pt idx="8697">
                  <c:v>549.65785473597975</c:v>
                </c:pt>
                <c:pt idx="8698">
                  <c:v>549.74183279435738</c:v>
                </c:pt>
                <c:pt idx="8699">
                  <c:v>549.82581402713652</c:v>
                </c:pt>
                <c:pt idx="8700">
                  <c:v>549.90979843406751</c:v>
                </c:pt>
                <c:pt idx="8701">
                  <c:v>549.99378601490753</c:v>
                </c:pt>
                <c:pt idx="8702">
                  <c:v>550.07777676941305</c:v>
                </c:pt>
                <c:pt idx="8703">
                  <c:v>550.16177069733601</c:v>
                </c:pt>
                <c:pt idx="8704">
                  <c:v>550.24576779843437</c:v>
                </c:pt>
                <c:pt idx="8705">
                  <c:v>550.32976807246303</c:v>
                </c:pt>
                <c:pt idx="8706">
                  <c:v>550.41377151917504</c:v>
                </c:pt>
                <c:pt idx="8707">
                  <c:v>550.49777813833032</c:v>
                </c:pt>
                <c:pt idx="8708">
                  <c:v>550.58178792968204</c:v>
                </c:pt>
                <c:pt idx="8709">
                  <c:v>550.66580089298361</c:v>
                </c:pt>
                <c:pt idx="8710">
                  <c:v>550.74981702799278</c:v>
                </c:pt>
                <c:pt idx="8711">
                  <c:v>550.83383633446567</c:v>
                </c:pt>
                <c:pt idx="8712">
                  <c:v>550.91785881215537</c:v>
                </c:pt>
                <c:pt idx="8713">
                  <c:v>551.00188446081859</c:v>
                </c:pt>
                <c:pt idx="8714">
                  <c:v>551.08591328021339</c:v>
                </c:pt>
                <c:pt idx="8715">
                  <c:v>551.16994527009456</c:v>
                </c:pt>
                <c:pt idx="8716">
                  <c:v>551.25398043021551</c:v>
                </c:pt>
                <c:pt idx="8717">
                  <c:v>551.33801876033488</c:v>
                </c:pt>
                <c:pt idx="8718">
                  <c:v>551.42206026020779</c:v>
                </c:pt>
                <c:pt idx="8719">
                  <c:v>551.5061049295881</c:v>
                </c:pt>
                <c:pt idx="8720">
                  <c:v>551.59015276823504</c:v>
                </c:pt>
                <c:pt idx="8721">
                  <c:v>551.67420377590406</c:v>
                </c:pt>
                <c:pt idx="8722">
                  <c:v>551.7582579523496</c:v>
                </c:pt>
                <c:pt idx="8723">
                  <c:v>551.84231529732733</c:v>
                </c:pt>
                <c:pt idx="8724">
                  <c:v>551.92637581059705</c:v>
                </c:pt>
                <c:pt idx="8725">
                  <c:v>552.01043949190989</c:v>
                </c:pt>
                <c:pt idx="8726">
                  <c:v>552.09450634102984</c:v>
                </c:pt>
                <c:pt idx="8727">
                  <c:v>552.17857635770554</c:v>
                </c:pt>
                <c:pt idx="8728">
                  <c:v>552.26264954169574</c:v>
                </c:pt>
                <c:pt idx="8729">
                  <c:v>552.34672589275738</c:v>
                </c:pt>
                <c:pt idx="8730">
                  <c:v>552.43080541064762</c:v>
                </c:pt>
                <c:pt idx="8731">
                  <c:v>552.51488809512205</c:v>
                </c:pt>
                <c:pt idx="8732">
                  <c:v>552.59897394593952</c:v>
                </c:pt>
                <c:pt idx="8733">
                  <c:v>552.68306296285357</c:v>
                </c:pt>
                <c:pt idx="8734">
                  <c:v>552.76715514562216</c:v>
                </c:pt>
                <c:pt idx="8735">
                  <c:v>552.85125049400096</c:v>
                </c:pt>
                <c:pt idx="8736">
                  <c:v>552.9353490077483</c:v>
                </c:pt>
                <c:pt idx="8737">
                  <c:v>553.01945068661826</c:v>
                </c:pt>
                <c:pt idx="8738">
                  <c:v>553.103555530373</c:v>
                </c:pt>
                <c:pt idx="8739">
                  <c:v>553.18766353876435</c:v>
                </c:pt>
                <c:pt idx="8740">
                  <c:v>553.27177471155233</c:v>
                </c:pt>
                <c:pt idx="8741">
                  <c:v>553.35588904849021</c:v>
                </c:pt>
                <c:pt idx="8742">
                  <c:v>553.4400065493395</c:v>
                </c:pt>
                <c:pt idx="8743">
                  <c:v>553.52412721385372</c:v>
                </c:pt>
                <c:pt idx="8744">
                  <c:v>553.60825104179344</c:v>
                </c:pt>
                <c:pt idx="8745">
                  <c:v>553.69237803291423</c:v>
                </c:pt>
                <c:pt idx="8746">
                  <c:v>553.7765081869718</c:v>
                </c:pt>
                <c:pt idx="8747">
                  <c:v>553.86064150372511</c:v>
                </c:pt>
                <c:pt idx="8748">
                  <c:v>553.94477798293042</c:v>
                </c:pt>
                <c:pt idx="8749">
                  <c:v>554.02891762434808</c:v>
                </c:pt>
                <c:pt idx="8750">
                  <c:v>554.11306042773128</c:v>
                </c:pt>
                <c:pt idx="8751">
                  <c:v>554.19720639283832</c:v>
                </c:pt>
                <c:pt idx="8752">
                  <c:v>554.28135551942876</c:v>
                </c:pt>
                <c:pt idx="8753">
                  <c:v>554.36550780725975</c:v>
                </c:pt>
                <c:pt idx="8754">
                  <c:v>554.44966325608834</c:v>
                </c:pt>
                <c:pt idx="8755">
                  <c:v>554.53382186567183</c:v>
                </c:pt>
                <c:pt idx="8756">
                  <c:v>554.61798363576838</c:v>
                </c:pt>
                <c:pt idx="8757">
                  <c:v>554.7021485661337</c:v>
                </c:pt>
                <c:pt idx="8758">
                  <c:v>554.78631665653074</c:v>
                </c:pt>
                <c:pt idx="8759">
                  <c:v>554.87048790671076</c:v>
                </c:pt>
                <c:pt idx="8760">
                  <c:v>554.95466231643729</c:v>
                </c:pt>
                <c:pt idx="8761">
                  <c:v>555.03883988546431</c:v>
                </c:pt>
                <c:pt idx="8762">
                  <c:v>555.1230206135516</c:v>
                </c:pt>
                <c:pt idx="8763">
                  <c:v>555.20720450045656</c:v>
                </c:pt>
                <c:pt idx="8764">
                  <c:v>555.29139154593804</c:v>
                </c:pt>
                <c:pt idx="8765">
                  <c:v>555.37558174975368</c:v>
                </c:pt>
                <c:pt idx="8766">
                  <c:v>555.45977511166166</c:v>
                </c:pt>
                <c:pt idx="8767">
                  <c:v>555.54397163141937</c:v>
                </c:pt>
                <c:pt idx="8768">
                  <c:v>555.62817130878682</c:v>
                </c:pt>
                <c:pt idx="8769">
                  <c:v>555.71237414352231</c:v>
                </c:pt>
                <c:pt idx="8770">
                  <c:v>555.79658013538199</c:v>
                </c:pt>
                <c:pt idx="8771">
                  <c:v>555.88078928412585</c:v>
                </c:pt>
                <c:pt idx="8772">
                  <c:v>555.96500158951142</c:v>
                </c:pt>
                <c:pt idx="8773">
                  <c:v>556.04921705129846</c:v>
                </c:pt>
                <c:pt idx="8774">
                  <c:v>556.13343566924198</c:v>
                </c:pt>
                <c:pt idx="8775">
                  <c:v>556.21765744310721</c:v>
                </c:pt>
                <c:pt idx="8776">
                  <c:v>556.30188237264701</c:v>
                </c:pt>
                <c:pt idx="8777">
                  <c:v>556.38611045762207</c:v>
                </c:pt>
                <c:pt idx="8778">
                  <c:v>556.47034169779101</c:v>
                </c:pt>
                <c:pt idx="8779">
                  <c:v>556.55457609291</c:v>
                </c:pt>
                <c:pt idx="8780">
                  <c:v>556.63881364274357</c:v>
                </c:pt>
                <c:pt idx="8781">
                  <c:v>556.72305434704731</c:v>
                </c:pt>
                <c:pt idx="8782">
                  <c:v>556.80729820557815</c:v>
                </c:pt>
                <c:pt idx="8783">
                  <c:v>556.89154521809735</c:v>
                </c:pt>
                <c:pt idx="8784">
                  <c:v>556.97579538436264</c:v>
                </c:pt>
                <c:pt idx="8785">
                  <c:v>557.06004870413608</c:v>
                </c:pt>
                <c:pt idx="8786">
                  <c:v>557.14430517717403</c:v>
                </c:pt>
                <c:pt idx="8787">
                  <c:v>557.22856480323571</c:v>
                </c:pt>
                <c:pt idx="8788">
                  <c:v>557.31282758207919</c:v>
                </c:pt>
                <c:pt idx="8789">
                  <c:v>557.39709351346733</c:v>
                </c:pt>
                <c:pt idx="8790">
                  <c:v>557.48136259715773</c:v>
                </c:pt>
                <c:pt idx="8791">
                  <c:v>557.5656348329062</c:v>
                </c:pt>
                <c:pt idx="8792">
                  <c:v>557.64991022047695</c:v>
                </c:pt>
                <c:pt idx="8793">
                  <c:v>557.73418875962761</c:v>
                </c:pt>
                <c:pt idx="8794">
                  <c:v>557.81847045011671</c:v>
                </c:pt>
                <c:pt idx="8795">
                  <c:v>557.90275529170549</c:v>
                </c:pt>
                <c:pt idx="8796">
                  <c:v>557.9870432841534</c:v>
                </c:pt>
                <c:pt idx="8797">
                  <c:v>558.07133442721704</c:v>
                </c:pt>
                <c:pt idx="8798">
                  <c:v>558.15562872066039</c:v>
                </c:pt>
                <c:pt idx="8799">
                  <c:v>558.23992616423823</c:v>
                </c:pt>
                <c:pt idx="8800">
                  <c:v>558.32422675771636</c:v>
                </c:pt>
                <c:pt idx="8801">
                  <c:v>558.408530500849</c:v>
                </c:pt>
                <c:pt idx="8802">
                  <c:v>558.49283739339717</c:v>
                </c:pt>
                <c:pt idx="8803">
                  <c:v>558.57714743512304</c:v>
                </c:pt>
                <c:pt idx="8804">
                  <c:v>558.66146062578503</c:v>
                </c:pt>
                <c:pt idx="8805">
                  <c:v>558.74577696514143</c:v>
                </c:pt>
                <c:pt idx="8806">
                  <c:v>558.83009645295556</c:v>
                </c:pt>
                <c:pt idx="8807">
                  <c:v>558.91441908898537</c:v>
                </c:pt>
                <c:pt idx="8808">
                  <c:v>558.99874487299235</c:v>
                </c:pt>
                <c:pt idx="8809">
                  <c:v>559.08307380473343</c:v>
                </c:pt>
                <c:pt idx="8810">
                  <c:v>559.1674058839717</c:v>
                </c:pt>
                <c:pt idx="8811">
                  <c:v>559.25174111046829</c:v>
                </c:pt>
                <c:pt idx="8812">
                  <c:v>559.33607948398128</c:v>
                </c:pt>
                <c:pt idx="8813">
                  <c:v>559.42042100427147</c:v>
                </c:pt>
                <c:pt idx="8814">
                  <c:v>559.50476567109877</c:v>
                </c:pt>
                <c:pt idx="8815">
                  <c:v>559.58911348422282</c:v>
                </c:pt>
                <c:pt idx="8816">
                  <c:v>559.67346444340831</c:v>
                </c:pt>
                <c:pt idx="8817">
                  <c:v>559.75781854840989</c:v>
                </c:pt>
                <c:pt idx="8818">
                  <c:v>559.84217579899303</c:v>
                </c:pt>
                <c:pt idx="8819">
                  <c:v>559.92653619491307</c:v>
                </c:pt>
                <c:pt idx="8820">
                  <c:v>560.01089973593719</c:v>
                </c:pt>
                <c:pt idx="8821">
                  <c:v>560.09526642182129</c:v>
                </c:pt>
                <c:pt idx="8822">
                  <c:v>560.17963625232858</c:v>
                </c:pt>
                <c:pt idx="8823">
                  <c:v>560.26400922721655</c:v>
                </c:pt>
                <c:pt idx="8824">
                  <c:v>560.34838534624998</c:v>
                </c:pt>
                <c:pt idx="8825">
                  <c:v>560.43276460918605</c:v>
                </c:pt>
                <c:pt idx="8826">
                  <c:v>560.5171470157909</c:v>
                </c:pt>
                <c:pt idx="8827">
                  <c:v>560.60153256581782</c:v>
                </c:pt>
                <c:pt idx="8828">
                  <c:v>560.68592125903376</c:v>
                </c:pt>
                <c:pt idx="8829">
                  <c:v>560.77031309519782</c:v>
                </c:pt>
                <c:pt idx="8830">
                  <c:v>560.85470807407285</c:v>
                </c:pt>
                <c:pt idx="8831">
                  <c:v>560.93910619541668</c:v>
                </c:pt>
                <c:pt idx="8832">
                  <c:v>561.02350745899309</c:v>
                </c:pt>
                <c:pt idx="8833">
                  <c:v>561.10791186456072</c:v>
                </c:pt>
                <c:pt idx="8834">
                  <c:v>561.19231941188457</c:v>
                </c:pt>
                <c:pt idx="8835">
                  <c:v>561.27673010072328</c:v>
                </c:pt>
                <c:pt idx="8836">
                  <c:v>561.36114393083722</c:v>
                </c:pt>
                <c:pt idx="8837">
                  <c:v>561.44556090199058</c:v>
                </c:pt>
                <c:pt idx="8838">
                  <c:v>561.52998101394348</c:v>
                </c:pt>
                <c:pt idx="8839">
                  <c:v>561.61440426645822</c:v>
                </c:pt>
                <c:pt idx="8840">
                  <c:v>561.69883065929571</c:v>
                </c:pt>
                <c:pt idx="8841">
                  <c:v>561.78326019221493</c:v>
                </c:pt>
                <c:pt idx="8842">
                  <c:v>561.86769286498145</c:v>
                </c:pt>
                <c:pt idx="8843">
                  <c:v>561.95212867735484</c:v>
                </c:pt>
                <c:pt idx="8844">
                  <c:v>562.03656762909907</c:v>
                </c:pt>
                <c:pt idx="8845">
                  <c:v>562.12100971997279</c:v>
                </c:pt>
                <c:pt idx="8846">
                  <c:v>562.20545494973999</c:v>
                </c:pt>
                <c:pt idx="8847">
                  <c:v>562.28990331816135</c:v>
                </c:pt>
                <c:pt idx="8848">
                  <c:v>562.37435482499939</c:v>
                </c:pt>
                <c:pt idx="8849">
                  <c:v>562.45880947001524</c:v>
                </c:pt>
                <c:pt idx="8850">
                  <c:v>562.54326725297119</c:v>
                </c:pt>
                <c:pt idx="8851">
                  <c:v>562.62772817363111</c:v>
                </c:pt>
                <c:pt idx="8852">
                  <c:v>562.71219223175501</c:v>
                </c:pt>
                <c:pt idx="8853">
                  <c:v>562.7966594271046</c:v>
                </c:pt>
                <c:pt idx="8854">
                  <c:v>562.8811297594433</c:v>
                </c:pt>
                <c:pt idx="8855">
                  <c:v>562.96560322853259</c:v>
                </c:pt>
                <c:pt idx="8856">
                  <c:v>563.05007983413509</c:v>
                </c:pt>
                <c:pt idx="8857">
                  <c:v>563.13455957601377</c:v>
                </c:pt>
                <c:pt idx="8858">
                  <c:v>563.21904245392932</c:v>
                </c:pt>
                <c:pt idx="8859">
                  <c:v>563.30352846764572</c:v>
                </c:pt>
                <c:pt idx="8860">
                  <c:v>563.38801761692343</c:v>
                </c:pt>
                <c:pt idx="8861">
                  <c:v>563.47250990152816</c:v>
                </c:pt>
                <c:pt idx="8862">
                  <c:v>563.55700532121978</c:v>
                </c:pt>
                <c:pt idx="8863">
                  <c:v>563.64150387576149</c:v>
                </c:pt>
                <c:pt idx="8864">
                  <c:v>563.72600556491466</c:v>
                </c:pt>
                <c:pt idx="8865">
                  <c:v>563.81051038844578</c:v>
                </c:pt>
                <c:pt idx="8866">
                  <c:v>563.89501834611258</c:v>
                </c:pt>
                <c:pt idx="8867">
                  <c:v>563.97952943768234</c:v>
                </c:pt>
                <c:pt idx="8868">
                  <c:v>564.0640436629144</c:v>
                </c:pt>
                <c:pt idx="8869">
                  <c:v>564.14856102157216</c:v>
                </c:pt>
                <c:pt idx="8870">
                  <c:v>564.23308151341973</c:v>
                </c:pt>
                <c:pt idx="8871">
                  <c:v>564.31760513822246</c:v>
                </c:pt>
                <c:pt idx="8872">
                  <c:v>564.40213189573626</c:v>
                </c:pt>
                <c:pt idx="8873">
                  <c:v>564.48666178572955</c:v>
                </c:pt>
                <c:pt idx="8874">
                  <c:v>564.57119480796609</c:v>
                </c:pt>
                <c:pt idx="8875">
                  <c:v>564.65573096220373</c:v>
                </c:pt>
                <c:pt idx="8876">
                  <c:v>564.74027024821157</c:v>
                </c:pt>
                <c:pt idx="8877">
                  <c:v>564.82481266574882</c:v>
                </c:pt>
                <c:pt idx="8878">
                  <c:v>564.90935821458083</c:v>
                </c:pt>
                <c:pt idx="8879">
                  <c:v>564.99390689446807</c:v>
                </c:pt>
                <c:pt idx="8880">
                  <c:v>565.07845870517917</c:v>
                </c:pt>
                <c:pt idx="8881">
                  <c:v>565.16301364647052</c:v>
                </c:pt>
                <c:pt idx="8882">
                  <c:v>565.24757171811166</c:v>
                </c:pt>
                <c:pt idx="8883">
                  <c:v>565.33213291986306</c:v>
                </c:pt>
                <c:pt idx="8884">
                  <c:v>565.41669725148779</c:v>
                </c:pt>
                <c:pt idx="8885">
                  <c:v>565.50126471275132</c:v>
                </c:pt>
                <c:pt idx="8886">
                  <c:v>565.58583530341502</c:v>
                </c:pt>
                <c:pt idx="8887">
                  <c:v>565.67040902324345</c:v>
                </c:pt>
                <c:pt idx="8888">
                  <c:v>565.75498587200127</c:v>
                </c:pt>
                <c:pt idx="8889">
                  <c:v>565.83956584945292</c:v>
                </c:pt>
                <c:pt idx="8890">
                  <c:v>565.92414895535887</c:v>
                </c:pt>
                <c:pt idx="8891">
                  <c:v>566.0087351894847</c:v>
                </c:pt>
                <c:pt idx="8892">
                  <c:v>566.09332455159597</c:v>
                </c:pt>
                <c:pt idx="8893">
                  <c:v>566.17791704145259</c:v>
                </c:pt>
                <c:pt idx="8894">
                  <c:v>566.2625126588232</c:v>
                </c:pt>
                <c:pt idx="8895">
                  <c:v>566.34711140346917</c:v>
                </c:pt>
                <c:pt idx="8896">
                  <c:v>566.43171327515336</c:v>
                </c:pt>
                <c:pt idx="8897">
                  <c:v>566.51631827364201</c:v>
                </c:pt>
                <c:pt idx="8898">
                  <c:v>566.60092639869913</c:v>
                </c:pt>
                <c:pt idx="8899">
                  <c:v>566.68553765008755</c:v>
                </c:pt>
                <c:pt idx="8900">
                  <c:v>566.77015202757195</c:v>
                </c:pt>
                <c:pt idx="8901">
                  <c:v>566.8547695309187</c:v>
                </c:pt>
                <c:pt idx="8902">
                  <c:v>566.93939015988883</c:v>
                </c:pt>
                <c:pt idx="8903">
                  <c:v>567.02401391424758</c:v>
                </c:pt>
                <c:pt idx="8904">
                  <c:v>567.10864079375892</c:v>
                </c:pt>
                <c:pt idx="8905">
                  <c:v>567.19327079819095</c:v>
                </c:pt>
                <c:pt idx="8906">
                  <c:v>567.27790392730265</c:v>
                </c:pt>
                <c:pt idx="8907">
                  <c:v>567.36254018086447</c:v>
                </c:pt>
                <c:pt idx="8908">
                  <c:v>567.44717955863678</c:v>
                </c:pt>
                <c:pt idx="8909">
                  <c:v>567.53182206038264</c:v>
                </c:pt>
                <c:pt idx="8910">
                  <c:v>567.61646768587138</c:v>
                </c:pt>
                <c:pt idx="8911">
                  <c:v>567.70111643486666</c:v>
                </c:pt>
                <c:pt idx="8912">
                  <c:v>567.78576830712882</c:v>
                </c:pt>
                <c:pt idx="8913">
                  <c:v>567.87042330242855</c:v>
                </c:pt>
                <c:pt idx="8914">
                  <c:v>567.95508142052631</c:v>
                </c:pt>
                <c:pt idx="8915">
                  <c:v>568.03974266119064</c:v>
                </c:pt>
                <c:pt idx="8916">
                  <c:v>568.12440702418257</c:v>
                </c:pt>
                <c:pt idx="8917">
                  <c:v>568.20907450927064</c:v>
                </c:pt>
                <c:pt idx="8918">
                  <c:v>568.29374511621756</c:v>
                </c:pt>
                <c:pt idx="8919">
                  <c:v>568.37841884478871</c:v>
                </c:pt>
                <c:pt idx="8920">
                  <c:v>568.4630956947492</c:v>
                </c:pt>
                <c:pt idx="8921">
                  <c:v>568.54777566586802</c:v>
                </c:pt>
                <c:pt idx="8922">
                  <c:v>568.63245875790233</c:v>
                </c:pt>
                <c:pt idx="8923">
                  <c:v>568.71714497062362</c:v>
                </c:pt>
                <c:pt idx="8924">
                  <c:v>568.80183430379509</c:v>
                </c:pt>
                <c:pt idx="8925">
                  <c:v>568.88652675718276</c:v>
                </c:pt>
                <c:pt idx="8926">
                  <c:v>568.97122233055177</c:v>
                </c:pt>
                <c:pt idx="8927">
                  <c:v>569.05592102366541</c:v>
                </c:pt>
                <c:pt idx="8928">
                  <c:v>569.14062283629448</c:v>
                </c:pt>
                <c:pt idx="8929">
                  <c:v>569.22532776819844</c:v>
                </c:pt>
                <c:pt idx="8930">
                  <c:v>569.31003581914626</c:v>
                </c:pt>
                <c:pt idx="8931">
                  <c:v>569.3947469889016</c:v>
                </c:pt>
                <c:pt idx="8932">
                  <c:v>569.47946127723321</c:v>
                </c:pt>
                <c:pt idx="8933">
                  <c:v>569.56417868390338</c:v>
                </c:pt>
                <c:pt idx="8934">
                  <c:v>569.64889920867756</c:v>
                </c:pt>
                <c:pt idx="8935">
                  <c:v>569.7336228513268</c:v>
                </c:pt>
                <c:pt idx="8936">
                  <c:v>569.81834961160973</c:v>
                </c:pt>
                <c:pt idx="8937">
                  <c:v>569.90307948929762</c:v>
                </c:pt>
                <c:pt idx="8938">
                  <c:v>569.9878124841523</c:v>
                </c:pt>
                <c:pt idx="8939">
                  <c:v>570.07254859594434</c:v>
                </c:pt>
                <c:pt idx="8940">
                  <c:v>570.15728782443534</c:v>
                </c:pt>
                <c:pt idx="8941">
                  <c:v>570.2420301693935</c:v>
                </c:pt>
                <c:pt idx="8942">
                  <c:v>570.32677563058553</c:v>
                </c:pt>
                <c:pt idx="8943">
                  <c:v>570.41152420777303</c:v>
                </c:pt>
                <c:pt idx="8944">
                  <c:v>570.49627590072839</c:v>
                </c:pt>
                <c:pt idx="8945">
                  <c:v>570.58103070921504</c:v>
                </c:pt>
                <c:pt idx="8946">
                  <c:v>570.66578863299651</c:v>
                </c:pt>
                <c:pt idx="8947">
                  <c:v>570.75054967184576</c:v>
                </c:pt>
                <c:pt idx="8948">
                  <c:v>570.83531382552189</c:v>
                </c:pt>
                <c:pt idx="8949">
                  <c:v>570.92008109379503</c:v>
                </c:pt>
                <c:pt idx="8950">
                  <c:v>571.00485147643258</c:v>
                </c:pt>
                <c:pt idx="8951">
                  <c:v>571.0896249731976</c:v>
                </c:pt>
                <c:pt idx="8952">
                  <c:v>571.17440158386023</c:v>
                </c:pt>
                <c:pt idx="8953">
                  <c:v>571.25918130818195</c:v>
                </c:pt>
                <c:pt idx="8954">
                  <c:v>571.34396414593436</c:v>
                </c:pt>
                <c:pt idx="8955">
                  <c:v>571.42875009688271</c:v>
                </c:pt>
                <c:pt idx="8956">
                  <c:v>571.51353916079313</c:v>
                </c:pt>
                <c:pt idx="8957">
                  <c:v>571.59833133743302</c:v>
                </c:pt>
                <c:pt idx="8958">
                  <c:v>571.68312662656604</c:v>
                </c:pt>
                <c:pt idx="8959">
                  <c:v>571.76792502796388</c:v>
                </c:pt>
                <c:pt idx="8960">
                  <c:v>571.85272654138953</c:v>
                </c:pt>
                <c:pt idx="8961">
                  <c:v>571.93753116661367</c:v>
                </c:pt>
                <c:pt idx="8962">
                  <c:v>572.02233890339801</c:v>
                </c:pt>
                <c:pt idx="8963">
                  <c:v>572.10714975151268</c:v>
                </c:pt>
                <c:pt idx="8964">
                  <c:v>572.19196371072542</c:v>
                </c:pt>
                <c:pt idx="8965">
                  <c:v>572.27678078080226</c:v>
                </c:pt>
                <c:pt idx="8966">
                  <c:v>572.36160096150934</c:v>
                </c:pt>
                <c:pt idx="8967">
                  <c:v>572.44642425261668</c:v>
                </c:pt>
                <c:pt idx="8968">
                  <c:v>572.53125065388826</c:v>
                </c:pt>
                <c:pt idx="8969">
                  <c:v>572.61608016509103</c:v>
                </c:pt>
                <c:pt idx="8970">
                  <c:v>572.70091278599637</c:v>
                </c:pt>
                <c:pt idx="8971">
                  <c:v>572.78574851636961</c:v>
                </c:pt>
                <c:pt idx="8972">
                  <c:v>572.87058735597429</c:v>
                </c:pt>
                <c:pt idx="8973">
                  <c:v>572.95542930458339</c:v>
                </c:pt>
                <c:pt idx="8974">
                  <c:v>573.04027436196179</c:v>
                </c:pt>
                <c:pt idx="8975">
                  <c:v>573.12512252787826</c:v>
                </c:pt>
                <c:pt idx="8976">
                  <c:v>573.20997380209678</c:v>
                </c:pt>
                <c:pt idx="8977">
                  <c:v>573.29482818439044</c:v>
                </c:pt>
                <c:pt idx="8978">
                  <c:v>573.37968567452106</c:v>
                </c:pt>
                <c:pt idx="8979">
                  <c:v>573.46454627226024</c:v>
                </c:pt>
                <c:pt idx="8980">
                  <c:v>573.54940997737572</c:v>
                </c:pt>
                <c:pt idx="8981">
                  <c:v>573.63427678963251</c:v>
                </c:pt>
                <c:pt idx="8982">
                  <c:v>573.71914670880153</c:v>
                </c:pt>
                <c:pt idx="8983">
                  <c:v>573.80401973464802</c:v>
                </c:pt>
                <c:pt idx="8984">
                  <c:v>573.88889586694177</c:v>
                </c:pt>
                <c:pt idx="8985">
                  <c:v>573.9737751054497</c:v>
                </c:pt>
                <c:pt idx="8986">
                  <c:v>574.05865744993878</c:v>
                </c:pt>
                <c:pt idx="8987">
                  <c:v>574.14354290018002</c:v>
                </c:pt>
                <c:pt idx="8988">
                  <c:v>574.22843145593708</c:v>
                </c:pt>
                <c:pt idx="8989">
                  <c:v>574.31332311698259</c:v>
                </c:pt>
                <c:pt idx="8990">
                  <c:v>574.39821788308416</c:v>
                </c:pt>
                <c:pt idx="8991">
                  <c:v>574.48311575400544</c:v>
                </c:pt>
                <c:pt idx="8992">
                  <c:v>574.56801672952008</c:v>
                </c:pt>
                <c:pt idx="8993">
                  <c:v>574.65292080939241</c:v>
                </c:pt>
                <c:pt idx="8994">
                  <c:v>574.73782799339369</c:v>
                </c:pt>
                <c:pt idx="8995">
                  <c:v>574.82273828129019</c:v>
                </c:pt>
                <c:pt idx="8996">
                  <c:v>574.90765167285042</c:v>
                </c:pt>
                <c:pt idx="8997">
                  <c:v>574.99256816784589</c:v>
                </c:pt>
                <c:pt idx="8998">
                  <c:v>575.07748776604058</c:v>
                </c:pt>
                <c:pt idx="8999">
                  <c:v>575.16241046720563</c:v>
                </c:pt>
                <c:pt idx="9000">
                  <c:v>575.24733627110902</c:v>
                </c:pt>
                <c:pt idx="9001">
                  <c:v>575.3322651775178</c:v>
                </c:pt>
                <c:pt idx="9002">
                  <c:v>575.41719718620641</c:v>
                </c:pt>
                <c:pt idx="9003">
                  <c:v>575.50213229693645</c:v>
                </c:pt>
                <c:pt idx="9004">
                  <c:v>575.58707050947999</c:v>
                </c:pt>
                <c:pt idx="9005">
                  <c:v>575.67201182360634</c:v>
                </c:pt>
                <c:pt idx="9006">
                  <c:v>575.75695623907961</c:v>
                </c:pt>
                <c:pt idx="9007">
                  <c:v>575.84190375567664</c:v>
                </c:pt>
                <c:pt idx="9008">
                  <c:v>575.92685437316084</c:v>
                </c:pt>
                <c:pt idx="9009">
                  <c:v>576.01180809130426</c:v>
                </c:pt>
                <c:pt idx="9010">
                  <c:v>576.09676490987204</c:v>
                </c:pt>
                <c:pt idx="9011">
                  <c:v>576.18172482863497</c:v>
                </c:pt>
                <c:pt idx="9012">
                  <c:v>576.26668784736432</c:v>
                </c:pt>
                <c:pt idx="9013">
                  <c:v>576.35165396582681</c:v>
                </c:pt>
                <c:pt idx="9014">
                  <c:v>576.43662318379006</c:v>
                </c:pt>
                <c:pt idx="9015">
                  <c:v>576.52159550102704</c:v>
                </c:pt>
                <c:pt idx="9016">
                  <c:v>576.60657091730673</c:v>
                </c:pt>
                <c:pt idx="9017">
                  <c:v>576.69154943239471</c:v>
                </c:pt>
                <c:pt idx="9018">
                  <c:v>576.77653104606418</c:v>
                </c:pt>
                <c:pt idx="9019">
                  <c:v>576.86151575808208</c:v>
                </c:pt>
                <c:pt idx="9020">
                  <c:v>576.94650356822081</c:v>
                </c:pt>
                <c:pt idx="9021">
                  <c:v>577.03149447624537</c:v>
                </c:pt>
                <c:pt idx="9022">
                  <c:v>577.11648848192863</c:v>
                </c:pt>
                <c:pt idx="9023">
                  <c:v>577.20148558504002</c:v>
                </c:pt>
                <c:pt idx="9024">
                  <c:v>577.28648578534751</c:v>
                </c:pt>
                <c:pt idx="9025">
                  <c:v>577.37148908262304</c:v>
                </c:pt>
                <c:pt idx="9026">
                  <c:v>577.45649547663322</c:v>
                </c:pt>
                <c:pt idx="9027">
                  <c:v>577.54150496714897</c:v>
                </c:pt>
                <c:pt idx="9028">
                  <c:v>577.62651755394256</c:v>
                </c:pt>
                <c:pt idx="9029">
                  <c:v>577.71153323678038</c:v>
                </c:pt>
                <c:pt idx="9030">
                  <c:v>577.79655201543346</c:v>
                </c:pt>
                <c:pt idx="9031">
                  <c:v>577.8815738896742</c:v>
                </c:pt>
                <c:pt idx="9032">
                  <c:v>577.96659885926704</c:v>
                </c:pt>
                <c:pt idx="9033">
                  <c:v>578.05162692398562</c:v>
                </c:pt>
                <c:pt idx="9034">
                  <c:v>578.13665808360031</c:v>
                </c:pt>
                <c:pt idx="9035">
                  <c:v>578.22169233787997</c:v>
                </c:pt>
                <c:pt idx="9036">
                  <c:v>578.30672968659587</c:v>
                </c:pt>
                <c:pt idx="9037">
                  <c:v>578.39177012951836</c:v>
                </c:pt>
                <c:pt idx="9038">
                  <c:v>578.47681366641473</c:v>
                </c:pt>
                <c:pt idx="9039">
                  <c:v>578.56186029705657</c:v>
                </c:pt>
                <c:pt idx="9040">
                  <c:v>578.6469100212164</c:v>
                </c:pt>
                <c:pt idx="9041">
                  <c:v>578.73196283866343</c:v>
                </c:pt>
                <c:pt idx="9042">
                  <c:v>578.81701874916359</c:v>
                </c:pt>
                <c:pt idx="9043">
                  <c:v>578.90207775249542</c:v>
                </c:pt>
                <c:pt idx="9044">
                  <c:v>578.98713984842243</c:v>
                </c:pt>
                <c:pt idx="9045">
                  <c:v>579.07220503672045</c:v>
                </c:pt>
                <c:pt idx="9046">
                  <c:v>579.15727331715618</c:v>
                </c:pt>
                <c:pt idx="9047">
                  <c:v>579.2423446894993</c:v>
                </c:pt>
                <c:pt idx="9048">
                  <c:v>579.32741915352563</c:v>
                </c:pt>
                <c:pt idx="9049">
                  <c:v>579.41249670900072</c:v>
                </c:pt>
                <c:pt idx="9050">
                  <c:v>579.49757735569779</c:v>
                </c:pt>
                <c:pt idx="9051">
                  <c:v>579.58266109338672</c:v>
                </c:pt>
                <c:pt idx="9052">
                  <c:v>579.66774792183958</c:v>
                </c:pt>
                <c:pt idx="9053">
                  <c:v>579.75283784082501</c:v>
                </c:pt>
                <c:pt idx="9054">
                  <c:v>579.83793085011609</c:v>
                </c:pt>
                <c:pt idx="9055">
                  <c:v>579.92302694948182</c:v>
                </c:pt>
                <c:pt idx="9056">
                  <c:v>580.00812613869607</c:v>
                </c:pt>
                <c:pt idx="9057">
                  <c:v>580.09322841752544</c:v>
                </c:pt>
                <c:pt idx="9058">
                  <c:v>580.17833378574528</c:v>
                </c:pt>
                <c:pt idx="9059">
                  <c:v>580.26344224312345</c:v>
                </c:pt>
                <c:pt idx="9060">
                  <c:v>580.34855378943257</c:v>
                </c:pt>
                <c:pt idx="9061">
                  <c:v>580.43366842444436</c:v>
                </c:pt>
                <c:pt idx="9062">
                  <c:v>580.51878614792895</c:v>
                </c:pt>
                <c:pt idx="9063">
                  <c:v>580.60390695965896</c:v>
                </c:pt>
                <c:pt idx="9064">
                  <c:v>580.68903085940372</c:v>
                </c:pt>
                <c:pt idx="9065">
                  <c:v>580.77415784693403</c:v>
                </c:pt>
                <c:pt idx="9066">
                  <c:v>580.85928792202412</c:v>
                </c:pt>
                <c:pt idx="9067">
                  <c:v>580.94442108444628</c:v>
                </c:pt>
                <c:pt idx="9068">
                  <c:v>581.02955733396698</c:v>
                </c:pt>
                <c:pt idx="9069">
                  <c:v>581.11469667036295</c:v>
                </c:pt>
                <c:pt idx="9070">
                  <c:v>581.19983909340169</c:v>
                </c:pt>
                <c:pt idx="9071">
                  <c:v>581.28498460285618</c:v>
                </c:pt>
                <c:pt idx="9072">
                  <c:v>581.37013319849927</c:v>
                </c:pt>
                <c:pt idx="9073">
                  <c:v>581.4552848800987</c:v>
                </c:pt>
                <c:pt idx="9074">
                  <c:v>581.54043964743221</c:v>
                </c:pt>
                <c:pt idx="9075">
                  <c:v>581.62559750026776</c:v>
                </c:pt>
                <c:pt idx="9076">
                  <c:v>581.71075843837798</c:v>
                </c:pt>
                <c:pt idx="9077">
                  <c:v>581.79592246153538</c:v>
                </c:pt>
                <c:pt idx="9078">
                  <c:v>581.88108956950953</c:v>
                </c:pt>
                <c:pt idx="9079">
                  <c:v>581.96625976207417</c:v>
                </c:pt>
                <c:pt idx="9080">
                  <c:v>582.05143303900297</c:v>
                </c:pt>
                <c:pt idx="9081">
                  <c:v>582.13660940006241</c:v>
                </c:pt>
                <c:pt idx="9082">
                  <c:v>582.22178884502932</c:v>
                </c:pt>
                <c:pt idx="9083">
                  <c:v>582.30697137367667</c:v>
                </c:pt>
                <c:pt idx="9084">
                  <c:v>582.39215698577152</c:v>
                </c:pt>
                <c:pt idx="9085">
                  <c:v>582.47734568109115</c:v>
                </c:pt>
                <c:pt idx="9086">
                  <c:v>582.56253745940569</c:v>
                </c:pt>
                <c:pt idx="9087">
                  <c:v>582.64773232048753</c:v>
                </c:pt>
                <c:pt idx="9088">
                  <c:v>582.73293026410852</c:v>
                </c:pt>
                <c:pt idx="9089">
                  <c:v>582.81813129004001</c:v>
                </c:pt>
                <c:pt idx="9090">
                  <c:v>582.90333539805602</c:v>
                </c:pt>
                <c:pt idx="9091">
                  <c:v>582.98854258792881</c:v>
                </c:pt>
                <c:pt idx="9092">
                  <c:v>583.07375285942965</c:v>
                </c:pt>
                <c:pt idx="9093">
                  <c:v>583.1589662123348</c:v>
                </c:pt>
                <c:pt idx="9094">
                  <c:v>583.24418264641258</c:v>
                </c:pt>
                <c:pt idx="9095">
                  <c:v>583.32940216143811</c:v>
                </c:pt>
                <c:pt idx="9096">
                  <c:v>583.41462475718197</c:v>
                </c:pt>
                <c:pt idx="9097">
                  <c:v>583.49985043341837</c:v>
                </c:pt>
                <c:pt idx="9098">
                  <c:v>583.58507918991893</c:v>
                </c:pt>
                <c:pt idx="9099">
                  <c:v>583.67031102645603</c:v>
                </c:pt>
                <c:pt idx="9100">
                  <c:v>583.75554594280595</c:v>
                </c:pt>
                <c:pt idx="9101">
                  <c:v>583.84078393873654</c:v>
                </c:pt>
                <c:pt idx="9102">
                  <c:v>583.92602501402553</c:v>
                </c:pt>
                <c:pt idx="9103">
                  <c:v>584.01126916844271</c:v>
                </c:pt>
                <c:pt idx="9104">
                  <c:v>584.09651640176116</c:v>
                </c:pt>
                <c:pt idx="9105">
                  <c:v>584.18176671375488</c:v>
                </c:pt>
                <c:pt idx="9106">
                  <c:v>584.26702010419729</c:v>
                </c:pt>
                <c:pt idx="9107">
                  <c:v>584.35227657285986</c:v>
                </c:pt>
                <c:pt idx="9108">
                  <c:v>584.43753611951718</c:v>
                </c:pt>
                <c:pt idx="9109">
                  <c:v>584.52279874394196</c:v>
                </c:pt>
                <c:pt idx="9110">
                  <c:v>584.60806444590821</c:v>
                </c:pt>
                <c:pt idx="9111">
                  <c:v>584.69333322518673</c:v>
                </c:pt>
                <c:pt idx="9112">
                  <c:v>584.77860508155356</c:v>
                </c:pt>
                <c:pt idx="9113">
                  <c:v>584.86388001478167</c:v>
                </c:pt>
                <c:pt idx="9114">
                  <c:v>584.94915802464288</c:v>
                </c:pt>
                <c:pt idx="9115">
                  <c:v>585.03443911091097</c:v>
                </c:pt>
                <c:pt idx="9116">
                  <c:v>585.11972327336173</c:v>
                </c:pt>
                <c:pt idx="9117">
                  <c:v>585.20501051176518</c:v>
                </c:pt>
                <c:pt idx="9118">
                  <c:v>585.29030082589748</c:v>
                </c:pt>
                <c:pt idx="9119">
                  <c:v>585.37559421552976</c:v>
                </c:pt>
                <c:pt idx="9120">
                  <c:v>585.46089068043932</c:v>
                </c:pt>
                <c:pt idx="9121">
                  <c:v>585.54619022039765</c:v>
                </c:pt>
                <c:pt idx="9122">
                  <c:v>585.63149283517623</c:v>
                </c:pt>
                <c:pt idx="9123">
                  <c:v>585.71679852455418</c:v>
                </c:pt>
                <c:pt idx="9124">
                  <c:v>585.8021072883007</c:v>
                </c:pt>
                <c:pt idx="9125">
                  <c:v>585.88741912619014</c:v>
                </c:pt>
                <c:pt idx="9126">
                  <c:v>585.97273403800148</c:v>
                </c:pt>
                <c:pt idx="9127">
                  <c:v>586.0580520234995</c:v>
                </c:pt>
                <c:pt idx="9128">
                  <c:v>586.14337308246741</c:v>
                </c:pt>
                <c:pt idx="9129">
                  <c:v>586.22869721467123</c:v>
                </c:pt>
                <c:pt idx="9130">
                  <c:v>586.31402441989303</c:v>
                </c:pt>
                <c:pt idx="9131">
                  <c:v>586.39935469790078</c:v>
                </c:pt>
                <c:pt idx="9132">
                  <c:v>586.48468804846959</c:v>
                </c:pt>
                <c:pt idx="9133">
                  <c:v>586.570024471377</c:v>
                </c:pt>
                <c:pt idx="9134">
                  <c:v>586.65536396639345</c:v>
                </c:pt>
                <c:pt idx="9135">
                  <c:v>586.74070653329397</c:v>
                </c:pt>
                <c:pt idx="9136">
                  <c:v>586.82605217185608</c:v>
                </c:pt>
                <c:pt idx="9137">
                  <c:v>586.91140088184807</c:v>
                </c:pt>
                <c:pt idx="9138">
                  <c:v>586.99675266304951</c:v>
                </c:pt>
                <c:pt idx="9139">
                  <c:v>587.08210751523347</c:v>
                </c:pt>
                <c:pt idx="9140">
                  <c:v>587.16746543817499</c:v>
                </c:pt>
                <c:pt idx="9141">
                  <c:v>587.25282643164667</c:v>
                </c:pt>
                <c:pt idx="9142">
                  <c:v>587.33819049542251</c:v>
                </c:pt>
                <c:pt idx="9143">
                  <c:v>587.42355762927923</c:v>
                </c:pt>
                <c:pt idx="9144">
                  <c:v>587.50892783299162</c:v>
                </c:pt>
                <c:pt idx="9145">
                  <c:v>587.594301106334</c:v>
                </c:pt>
                <c:pt idx="9146">
                  <c:v>587.67967744908071</c:v>
                </c:pt>
                <c:pt idx="9147">
                  <c:v>587.76505686100438</c:v>
                </c:pt>
                <c:pt idx="9148">
                  <c:v>587.8504393418857</c:v>
                </c:pt>
                <c:pt idx="9149">
                  <c:v>587.93582489149287</c:v>
                </c:pt>
                <c:pt idx="9150">
                  <c:v>588.02121350960329</c:v>
                </c:pt>
                <c:pt idx="9151">
                  <c:v>588.10660519599287</c:v>
                </c:pt>
                <c:pt idx="9152">
                  <c:v>588.19199995043641</c:v>
                </c:pt>
                <c:pt idx="9153">
                  <c:v>588.2773977727087</c:v>
                </c:pt>
                <c:pt idx="9154">
                  <c:v>588.36279866258417</c:v>
                </c:pt>
                <c:pt idx="9155">
                  <c:v>588.4482026198375</c:v>
                </c:pt>
                <c:pt idx="9156">
                  <c:v>588.53360964424348</c:v>
                </c:pt>
                <c:pt idx="9157">
                  <c:v>588.61901973558111</c:v>
                </c:pt>
                <c:pt idx="9158">
                  <c:v>588.70443289362026</c:v>
                </c:pt>
                <c:pt idx="9159">
                  <c:v>588.78984911814098</c:v>
                </c:pt>
                <c:pt idx="9160">
                  <c:v>588.87526840891428</c:v>
                </c:pt>
                <c:pt idx="9161">
                  <c:v>588.96069076571803</c:v>
                </c:pt>
                <c:pt idx="9162">
                  <c:v>589.04611618832746</c:v>
                </c:pt>
                <c:pt idx="9163">
                  <c:v>589.13154467651816</c:v>
                </c:pt>
                <c:pt idx="9164">
                  <c:v>589.21697623006332</c:v>
                </c:pt>
                <c:pt idx="9165">
                  <c:v>589.3024108487399</c:v>
                </c:pt>
                <c:pt idx="9166">
                  <c:v>589.38784853232471</c:v>
                </c:pt>
                <c:pt idx="9167">
                  <c:v>589.47328928059221</c:v>
                </c:pt>
                <c:pt idx="9168">
                  <c:v>589.55873309332003</c:v>
                </c:pt>
                <c:pt idx="9169">
                  <c:v>589.64417997027795</c:v>
                </c:pt>
                <c:pt idx="9170">
                  <c:v>589.72962991124916</c:v>
                </c:pt>
                <c:pt idx="9171">
                  <c:v>589.81508291600312</c:v>
                </c:pt>
                <c:pt idx="9172">
                  <c:v>589.90053898432006</c:v>
                </c:pt>
                <c:pt idx="9173">
                  <c:v>589.98599811597262</c:v>
                </c:pt>
                <c:pt idx="9174">
                  <c:v>590.07146031073876</c:v>
                </c:pt>
                <c:pt idx="9175">
                  <c:v>590.15692556839235</c:v>
                </c:pt>
                <c:pt idx="9176">
                  <c:v>590.24239388871422</c:v>
                </c:pt>
                <c:pt idx="9177">
                  <c:v>590.32786527147437</c:v>
                </c:pt>
                <c:pt idx="9178">
                  <c:v>590.41333971645054</c:v>
                </c:pt>
                <c:pt idx="9179">
                  <c:v>590.49881722342195</c:v>
                </c:pt>
                <c:pt idx="9180">
                  <c:v>590.5842977921601</c:v>
                </c:pt>
                <c:pt idx="9181">
                  <c:v>590.66978142244307</c:v>
                </c:pt>
                <c:pt idx="9182">
                  <c:v>590.75526811404791</c:v>
                </c:pt>
                <c:pt idx="9183">
                  <c:v>590.84075786675066</c:v>
                </c:pt>
                <c:pt idx="9184">
                  <c:v>590.92625068032692</c:v>
                </c:pt>
                <c:pt idx="9185">
                  <c:v>591.01174655455418</c:v>
                </c:pt>
                <c:pt idx="9186">
                  <c:v>591.09724548920747</c:v>
                </c:pt>
                <c:pt idx="9187">
                  <c:v>591.18274748406157</c:v>
                </c:pt>
                <c:pt idx="9188">
                  <c:v>591.26825253889535</c:v>
                </c:pt>
                <c:pt idx="9189">
                  <c:v>591.35376065348612</c:v>
                </c:pt>
                <c:pt idx="9190">
                  <c:v>591.4392718276107</c:v>
                </c:pt>
                <c:pt idx="9191">
                  <c:v>591.52478606104171</c:v>
                </c:pt>
                <c:pt idx="9192">
                  <c:v>591.61030335355883</c:v>
                </c:pt>
                <c:pt idx="9193">
                  <c:v>591.69582370493629</c:v>
                </c:pt>
                <c:pt idx="9194">
                  <c:v>591.78134711495318</c:v>
                </c:pt>
                <c:pt idx="9195">
                  <c:v>591.86687358338736</c:v>
                </c:pt>
                <c:pt idx="9196">
                  <c:v>591.95240311001066</c:v>
                </c:pt>
                <c:pt idx="9197">
                  <c:v>592.03793569460447</c:v>
                </c:pt>
                <c:pt idx="9198">
                  <c:v>592.1234713369447</c:v>
                </c:pt>
                <c:pt idx="9199">
                  <c:v>592.20901003680694</c:v>
                </c:pt>
                <c:pt idx="9200">
                  <c:v>592.29455179396848</c:v>
                </c:pt>
                <c:pt idx="9201">
                  <c:v>592.38009660820501</c:v>
                </c:pt>
                <c:pt idx="9202">
                  <c:v>592.465644479297</c:v>
                </c:pt>
                <c:pt idx="9203">
                  <c:v>592.55119540701901</c:v>
                </c:pt>
                <c:pt idx="9204">
                  <c:v>592.63674939114935</c:v>
                </c:pt>
                <c:pt idx="9205">
                  <c:v>592.72230643146372</c:v>
                </c:pt>
                <c:pt idx="9206">
                  <c:v>592.80786652774168</c:v>
                </c:pt>
                <c:pt idx="9207">
                  <c:v>592.89342967975642</c:v>
                </c:pt>
                <c:pt idx="9208">
                  <c:v>592.97899588728819</c:v>
                </c:pt>
                <c:pt idx="9209">
                  <c:v>593.06456515011439</c:v>
                </c:pt>
                <c:pt idx="9210">
                  <c:v>593.15013746801037</c:v>
                </c:pt>
                <c:pt idx="9211">
                  <c:v>593.23571284075456</c:v>
                </c:pt>
                <c:pt idx="9212">
                  <c:v>593.32129126812583</c:v>
                </c:pt>
                <c:pt idx="9213">
                  <c:v>593.40687274989807</c:v>
                </c:pt>
                <c:pt idx="9214">
                  <c:v>593.49245728585311</c:v>
                </c:pt>
                <c:pt idx="9215">
                  <c:v>593.57804487576664</c:v>
                </c:pt>
                <c:pt idx="9216">
                  <c:v>593.66363551941345</c:v>
                </c:pt>
                <c:pt idx="9217">
                  <c:v>593.74922921657435</c:v>
                </c:pt>
                <c:pt idx="9218">
                  <c:v>593.83482596702834</c:v>
                </c:pt>
                <c:pt idx="9219">
                  <c:v>593.9204257705486</c:v>
                </c:pt>
                <c:pt idx="9220">
                  <c:v>594.00602862691596</c:v>
                </c:pt>
                <c:pt idx="9221">
                  <c:v>594.09163453590907</c:v>
                </c:pt>
                <c:pt idx="9222">
                  <c:v>594.17724349730349</c:v>
                </c:pt>
                <c:pt idx="9223">
                  <c:v>594.26285551087551</c:v>
                </c:pt>
                <c:pt idx="9224">
                  <c:v>594.34847057640604</c:v>
                </c:pt>
                <c:pt idx="9225">
                  <c:v>594.43408869367488</c:v>
                </c:pt>
                <c:pt idx="9226">
                  <c:v>594.51970986245374</c:v>
                </c:pt>
                <c:pt idx="9227">
                  <c:v>594.60533408252616</c:v>
                </c:pt>
                <c:pt idx="9228">
                  <c:v>594.69096135366772</c:v>
                </c:pt>
                <c:pt idx="9229">
                  <c:v>594.77659167565798</c:v>
                </c:pt>
                <c:pt idx="9230">
                  <c:v>594.86222504827367</c:v>
                </c:pt>
                <c:pt idx="9231">
                  <c:v>594.94786147129139</c:v>
                </c:pt>
                <c:pt idx="9232">
                  <c:v>595.03350094449297</c:v>
                </c:pt>
                <c:pt idx="9233">
                  <c:v>595.11914346765468</c:v>
                </c:pt>
                <c:pt idx="9234">
                  <c:v>595.20478904055665</c:v>
                </c:pt>
                <c:pt idx="9235">
                  <c:v>595.29043766297502</c:v>
                </c:pt>
                <c:pt idx="9236">
                  <c:v>595.376089334688</c:v>
                </c:pt>
                <c:pt idx="9237">
                  <c:v>595.46174405547549</c:v>
                </c:pt>
                <c:pt idx="9238">
                  <c:v>595.54740182511603</c:v>
                </c:pt>
                <c:pt idx="9239">
                  <c:v>595.63306264338598</c:v>
                </c:pt>
                <c:pt idx="9240">
                  <c:v>595.71872651006674</c:v>
                </c:pt>
                <c:pt idx="9241">
                  <c:v>595.80439342493423</c:v>
                </c:pt>
                <c:pt idx="9242">
                  <c:v>595.8900633877679</c:v>
                </c:pt>
                <c:pt idx="9243">
                  <c:v>595.97573639834877</c:v>
                </c:pt>
                <c:pt idx="9244">
                  <c:v>596.06141245645063</c:v>
                </c:pt>
                <c:pt idx="9245">
                  <c:v>596.14709156185677</c:v>
                </c:pt>
                <c:pt idx="9246">
                  <c:v>596.23277371434426</c:v>
                </c:pt>
                <c:pt idx="9247">
                  <c:v>596.31845891369142</c:v>
                </c:pt>
                <c:pt idx="9248">
                  <c:v>596.40414715967836</c:v>
                </c:pt>
                <c:pt idx="9249">
                  <c:v>596.48983845208306</c:v>
                </c:pt>
                <c:pt idx="9250">
                  <c:v>596.57553279068304</c:v>
                </c:pt>
                <c:pt idx="9251">
                  <c:v>596.66123017526127</c:v>
                </c:pt>
                <c:pt idx="9252">
                  <c:v>596.74693060559309</c:v>
                </c:pt>
                <c:pt idx="9253">
                  <c:v>596.83263408145785</c:v>
                </c:pt>
                <c:pt idx="9254">
                  <c:v>596.91834060263727</c:v>
                </c:pt>
                <c:pt idx="9255">
                  <c:v>597.00405016890761</c:v>
                </c:pt>
                <c:pt idx="9256">
                  <c:v>597.08976278005116</c:v>
                </c:pt>
                <c:pt idx="9257">
                  <c:v>597.17547843584464</c:v>
                </c:pt>
                <c:pt idx="9258">
                  <c:v>597.26119713606704</c:v>
                </c:pt>
                <c:pt idx="9259">
                  <c:v>597.34691888049804</c:v>
                </c:pt>
                <c:pt idx="9260">
                  <c:v>597.43264366891674</c:v>
                </c:pt>
                <c:pt idx="9261">
                  <c:v>597.51837150110396</c:v>
                </c:pt>
                <c:pt idx="9262">
                  <c:v>597.60410237683971</c:v>
                </c:pt>
                <c:pt idx="9263">
                  <c:v>597.68983629590002</c:v>
                </c:pt>
                <c:pt idx="9264">
                  <c:v>597.77557325806845</c:v>
                </c:pt>
                <c:pt idx="9265">
                  <c:v>597.86131326312045</c:v>
                </c:pt>
                <c:pt idx="9266">
                  <c:v>597.94705631083855</c:v>
                </c:pt>
                <c:pt idx="9267">
                  <c:v>598.03280240100219</c:v>
                </c:pt>
                <c:pt idx="9268">
                  <c:v>598.11855153338854</c:v>
                </c:pt>
                <c:pt idx="9269">
                  <c:v>598.20430370778024</c:v>
                </c:pt>
                <c:pt idx="9270">
                  <c:v>598.29005892395412</c:v>
                </c:pt>
                <c:pt idx="9271">
                  <c:v>598.37581718169417</c:v>
                </c:pt>
                <c:pt idx="9272">
                  <c:v>598.46157848077416</c:v>
                </c:pt>
                <c:pt idx="9273">
                  <c:v>598.54734282097968</c:v>
                </c:pt>
                <c:pt idx="9274">
                  <c:v>598.63311020208812</c:v>
                </c:pt>
                <c:pt idx="9275">
                  <c:v>598.71888062388155</c:v>
                </c:pt>
                <c:pt idx="9276">
                  <c:v>598.80465408613486</c:v>
                </c:pt>
                <c:pt idx="9277">
                  <c:v>598.89043058863172</c:v>
                </c:pt>
                <c:pt idx="9278">
                  <c:v>598.97621013115224</c:v>
                </c:pt>
                <c:pt idx="9279">
                  <c:v>599.06199271347509</c:v>
                </c:pt>
                <c:pt idx="9280">
                  <c:v>599.14777833538233</c:v>
                </c:pt>
                <c:pt idx="9281">
                  <c:v>599.23356699665158</c:v>
                </c:pt>
                <c:pt idx="9282">
                  <c:v>599.31935869706763</c:v>
                </c:pt>
                <c:pt idx="9283">
                  <c:v>599.40515343640379</c:v>
                </c:pt>
                <c:pt idx="9284">
                  <c:v>599.49095121444452</c:v>
                </c:pt>
                <c:pt idx="9285">
                  <c:v>599.57675203097244</c:v>
                </c:pt>
                <c:pt idx="9286">
                  <c:v>599.66255588576428</c:v>
                </c:pt>
                <c:pt idx="9287">
                  <c:v>599.74836277859902</c:v>
                </c:pt>
                <c:pt idx="9288">
                  <c:v>599.83417270926043</c:v>
                </c:pt>
                <c:pt idx="9289">
                  <c:v>599.91998567753058</c:v>
                </c:pt>
                <c:pt idx="9290">
                  <c:v>600.00580168318459</c:v>
                </c:pt>
                <c:pt idx="9291">
                  <c:v>600.09162072600714</c:v>
                </c:pt>
                <c:pt idx="9292">
                  <c:v>600.17744280577779</c:v>
                </c:pt>
                <c:pt idx="9293">
                  <c:v>600.26326792227394</c:v>
                </c:pt>
                <c:pt idx="9294">
                  <c:v>600.34909607528289</c:v>
                </c:pt>
                <c:pt idx="9295">
                  <c:v>600.43492726458101</c:v>
                </c:pt>
                <c:pt idx="9296">
                  <c:v>600.52076148994581</c:v>
                </c:pt>
                <c:pt idx="9297">
                  <c:v>600.60659875116698</c:v>
                </c:pt>
                <c:pt idx="9298">
                  <c:v>600.69243904801817</c:v>
                </c:pt>
                <c:pt idx="9299">
                  <c:v>600.77828238028167</c:v>
                </c:pt>
                <c:pt idx="9300">
                  <c:v>600.8641287477418</c:v>
                </c:pt>
                <c:pt idx="9301">
                  <c:v>600.94997815017359</c:v>
                </c:pt>
                <c:pt idx="9302">
                  <c:v>601.03583058736444</c:v>
                </c:pt>
                <c:pt idx="9303">
                  <c:v>601.12168605909062</c:v>
                </c:pt>
                <c:pt idx="9304">
                  <c:v>601.20754456513532</c:v>
                </c:pt>
                <c:pt idx="9305">
                  <c:v>601.29340610527754</c:v>
                </c:pt>
                <c:pt idx="9306">
                  <c:v>601.37927067930184</c:v>
                </c:pt>
                <c:pt idx="9307">
                  <c:v>601.46513828698858</c:v>
                </c:pt>
                <c:pt idx="9308">
                  <c:v>601.55100892811572</c:v>
                </c:pt>
                <c:pt idx="9309">
                  <c:v>601.63688260246931</c:v>
                </c:pt>
                <c:pt idx="9310">
                  <c:v>601.72275930982551</c:v>
                </c:pt>
                <c:pt idx="9311">
                  <c:v>601.80863904997011</c:v>
                </c:pt>
                <c:pt idx="9312">
                  <c:v>601.89452182268087</c:v>
                </c:pt>
                <c:pt idx="9313">
                  <c:v>601.98040762774474</c:v>
                </c:pt>
                <c:pt idx="9314">
                  <c:v>602.06629646493627</c:v>
                </c:pt>
                <c:pt idx="9315">
                  <c:v>602.15218833404026</c:v>
                </c:pt>
                <c:pt idx="9316">
                  <c:v>602.23808323484104</c:v>
                </c:pt>
                <c:pt idx="9317">
                  <c:v>602.32398116711499</c:v>
                </c:pt>
                <c:pt idx="9318">
                  <c:v>602.40988213064645</c:v>
                </c:pt>
                <c:pt idx="9319">
                  <c:v>602.49578612521589</c:v>
                </c:pt>
                <c:pt idx="9320">
                  <c:v>602.58169315060843</c:v>
                </c:pt>
                <c:pt idx="9321">
                  <c:v>602.66760320659944</c:v>
                </c:pt>
                <c:pt idx="9322">
                  <c:v>602.75351629297757</c:v>
                </c:pt>
                <c:pt idx="9323">
                  <c:v>602.83943240951953</c:v>
                </c:pt>
                <c:pt idx="9324">
                  <c:v>602.92535155601138</c:v>
                </c:pt>
                <c:pt idx="9325">
                  <c:v>603.01127373223051</c:v>
                </c:pt>
                <c:pt idx="9326">
                  <c:v>603.09719893796273</c:v>
                </c:pt>
                <c:pt idx="9327">
                  <c:v>603.18312717298681</c:v>
                </c:pt>
                <c:pt idx="9328">
                  <c:v>603.26905843708744</c:v>
                </c:pt>
                <c:pt idx="9329">
                  <c:v>603.35499273004677</c:v>
                </c:pt>
                <c:pt idx="9330">
                  <c:v>603.44093005164473</c:v>
                </c:pt>
                <c:pt idx="9331">
                  <c:v>603.52687040166506</c:v>
                </c:pt>
                <c:pt idx="9332">
                  <c:v>603.6128137798886</c:v>
                </c:pt>
                <c:pt idx="9333">
                  <c:v>603.69876018609853</c:v>
                </c:pt>
                <c:pt idx="9334">
                  <c:v>603.78470962007668</c:v>
                </c:pt>
                <c:pt idx="9335">
                  <c:v>603.87066208160331</c:v>
                </c:pt>
                <c:pt idx="9336">
                  <c:v>603.95661757046639</c:v>
                </c:pt>
                <c:pt idx="9337">
                  <c:v>604.04257608644298</c:v>
                </c:pt>
                <c:pt idx="9338">
                  <c:v>604.12853762931832</c:v>
                </c:pt>
                <c:pt idx="9339">
                  <c:v>604.2145021988747</c:v>
                </c:pt>
                <c:pt idx="9340">
                  <c:v>604.30046979488986</c:v>
                </c:pt>
                <c:pt idx="9341">
                  <c:v>604.38644041715474</c:v>
                </c:pt>
                <c:pt idx="9342">
                  <c:v>604.47241406544356</c:v>
                </c:pt>
                <c:pt idx="9343">
                  <c:v>604.55839073954655</c:v>
                </c:pt>
                <c:pt idx="9344">
                  <c:v>604.64437043923954</c:v>
                </c:pt>
                <c:pt idx="9345">
                  <c:v>604.73035316430935</c:v>
                </c:pt>
                <c:pt idx="9346">
                  <c:v>604.8163389145376</c:v>
                </c:pt>
                <c:pt idx="9347">
                  <c:v>604.90232768970611</c:v>
                </c:pt>
                <c:pt idx="9348">
                  <c:v>604.98831948959798</c:v>
                </c:pt>
                <c:pt idx="9349">
                  <c:v>605.07431431399823</c:v>
                </c:pt>
                <c:pt idx="9350">
                  <c:v>605.16031216268732</c:v>
                </c:pt>
                <c:pt idx="9351">
                  <c:v>605.24631303544902</c:v>
                </c:pt>
                <c:pt idx="9352">
                  <c:v>605.33231693206528</c:v>
                </c:pt>
                <c:pt idx="9353">
                  <c:v>605.41832385232181</c:v>
                </c:pt>
                <c:pt idx="9354">
                  <c:v>605.5043337959986</c:v>
                </c:pt>
                <c:pt idx="9355">
                  <c:v>605.59034676288172</c:v>
                </c:pt>
                <c:pt idx="9356">
                  <c:v>605.6763627527497</c:v>
                </c:pt>
                <c:pt idx="9357">
                  <c:v>605.7623817653897</c:v>
                </c:pt>
                <c:pt idx="9358">
                  <c:v>605.84840380058233</c:v>
                </c:pt>
                <c:pt idx="9359">
                  <c:v>605.93442885811339</c:v>
                </c:pt>
                <c:pt idx="9360">
                  <c:v>606.02045693776552</c:v>
                </c:pt>
                <c:pt idx="9361">
                  <c:v>606.10648803932054</c:v>
                </c:pt>
                <c:pt idx="9362">
                  <c:v>606.19252216256257</c:v>
                </c:pt>
                <c:pt idx="9363">
                  <c:v>606.27855930727571</c:v>
                </c:pt>
                <c:pt idx="9364">
                  <c:v>606.36459947324238</c:v>
                </c:pt>
                <c:pt idx="9365">
                  <c:v>606.45064266024406</c:v>
                </c:pt>
                <c:pt idx="9366">
                  <c:v>606.53668886806872</c:v>
                </c:pt>
                <c:pt idx="9367">
                  <c:v>606.62273809649741</c:v>
                </c:pt>
                <c:pt idx="9368">
                  <c:v>606.70879034531458</c:v>
                </c:pt>
                <c:pt idx="9369">
                  <c:v>606.79484561430002</c:v>
                </c:pt>
                <c:pt idx="9370">
                  <c:v>606.88090390324487</c:v>
                </c:pt>
                <c:pt idx="9371">
                  <c:v>606.96696521192553</c:v>
                </c:pt>
                <c:pt idx="9372">
                  <c:v>607.05302954012825</c:v>
                </c:pt>
                <c:pt idx="9373">
                  <c:v>607.13909688763908</c:v>
                </c:pt>
                <c:pt idx="9374">
                  <c:v>607.225167254241</c:v>
                </c:pt>
                <c:pt idx="9375">
                  <c:v>607.31124063971311</c:v>
                </c:pt>
                <c:pt idx="9376">
                  <c:v>607.3973170438444</c:v>
                </c:pt>
                <c:pt idx="9377">
                  <c:v>607.48339646641898</c:v>
                </c:pt>
                <c:pt idx="9378">
                  <c:v>607.56947890721653</c:v>
                </c:pt>
                <c:pt idx="9379">
                  <c:v>607.65556436602731</c:v>
                </c:pt>
                <c:pt idx="9380">
                  <c:v>607.74165284262926</c:v>
                </c:pt>
                <c:pt idx="9381">
                  <c:v>607.82774433680811</c:v>
                </c:pt>
                <c:pt idx="9382">
                  <c:v>607.91383884835</c:v>
                </c:pt>
                <c:pt idx="9383">
                  <c:v>607.99993637703699</c:v>
                </c:pt>
                <c:pt idx="9384">
                  <c:v>608.08603692265422</c:v>
                </c:pt>
                <c:pt idx="9385">
                  <c:v>608.17214048498522</c:v>
                </c:pt>
                <c:pt idx="9386">
                  <c:v>608.25824706381741</c:v>
                </c:pt>
                <c:pt idx="9387">
                  <c:v>608.34435665893045</c:v>
                </c:pt>
                <c:pt idx="9388">
                  <c:v>608.43046927011051</c:v>
                </c:pt>
                <c:pt idx="9389">
                  <c:v>608.51658489714202</c:v>
                </c:pt>
                <c:pt idx="9390">
                  <c:v>608.60270353980923</c:v>
                </c:pt>
                <c:pt idx="9391">
                  <c:v>608.68882519790009</c:v>
                </c:pt>
                <c:pt idx="9392">
                  <c:v>608.77494987119235</c:v>
                </c:pt>
                <c:pt idx="9393">
                  <c:v>608.86107755947444</c:v>
                </c:pt>
                <c:pt idx="9394">
                  <c:v>608.94720826253229</c:v>
                </c:pt>
                <c:pt idx="9395">
                  <c:v>609.03334198014738</c:v>
                </c:pt>
                <c:pt idx="9396">
                  <c:v>609.11947871210396</c:v>
                </c:pt>
                <c:pt idx="9397">
                  <c:v>609.20561845819202</c:v>
                </c:pt>
                <c:pt idx="9398">
                  <c:v>609.29176121819035</c:v>
                </c:pt>
                <c:pt idx="9399">
                  <c:v>609.37790699188758</c:v>
                </c:pt>
                <c:pt idx="9400">
                  <c:v>609.46405577906705</c:v>
                </c:pt>
                <c:pt idx="9401">
                  <c:v>609.55020757951183</c:v>
                </c:pt>
                <c:pt idx="9402">
                  <c:v>609.63636239301059</c:v>
                </c:pt>
                <c:pt idx="9403">
                  <c:v>609.72252021934582</c:v>
                </c:pt>
                <c:pt idx="9404">
                  <c:v>609.80868105830098</c:v>
                </c:pt>
                <c:pt idx="9405">
                  <c:v>609.89484490966402</c:v>
                </c:pt>
                <c:pt idx="9406">
                  <c:v>609.98101177321757</c:v>
                </c:pt>
                <c:pt idx="9407">
                  <c:v>610.06718164874883</c:v>
                </c:pt>
                <c:pt idx="9408">
                  <c:v>610.15335453604234</c:v>
                </c:pt>
                <c:pt idx="9409">
                  <c:v>610.2395304348837</c:v>
                </c:pt>
                <c:pt idx="9410">
                  <c:v>610.32570934505634</c:v>
                </c:pt>
                <c:pt idx="9411">
                  <c:v>610.41189126634595</c:v>
                </c:pt>
                <c:pt idx="9412">
                  <c:v>610.49807619854096</c:v>
                </c:pt>
                <c:pt idx="9413">
                  <c:v>610.58426414141979</c:v>
                </c:pt>
                <c:pt idx="9414">
                  <c:v>610.67045509477464</c:v>
                </c:pt>
                <c:pt idx="9415">
                  <c:v>610.75664905838732</c:v>
                </c:pt>
                <c:pt idx="9416">
                  <c:v>610.84284603204424</c:v>
                </c:pt>
                <c:pt idx="9417">
                  <c:v>610.92904601553141</c:v>
                </c:pt>
                <c:pt idx="9418">
                  <c:v>611.01524900863251</c:v>
                </c:pt>
                <c:pt idx="9419">
                  <c:v>611.10145501113379</c:v>
                </c:pt>
                <c:pt idx="9420">
                  <c:v>611.18766402282301</c:v>
                </c:pt>
                <c:pt idx="9421">
                  <c:v>611.27387604348371</c:v>
                </c:pt>
                <c:pt idx="9422">
                  <c:v>611.36009107289954</c:v>
                </c:pt>
                <c:pt idx="9423">
                  <c:v>611.44630911086074</c:v>
                </c:pt>
                <c:pt idx="9424">
                  <c:v>611.53253015714824</c:v>
                </c:pt>
                <c:pt idx="9425">
                  <c:v>611.61875421155264</c:v>
                </c:pt>
                <c:pt idx="9426">
                  <c:v>611.70498127385645</c:v>
                </c:pt>
                <c:pt idx="9427">
                  <c:v>611.79121134384457</c:v>
                </c:pt>
                <c:pt idx="9428">
                  <c:v>611.877444421306</c:v>
                </c:pt>
                <c:pt idx="9429">
                  <c:v>611.96368050602496</c:v>
                </c:pt>
                <c:pt idx="9430">
                  <c:v>612.04991959778886</c:v>
                </c:pt>
                <c:pt idx="9431">
                  <c:v>612.13616169638135</c:v>
                </c:pt>
                <c:pt idx="9432">
                  <c:v>612.22240680158882</c:v>
                </c:pt>
                <c:pt idx="9433">
                  <c:v>612.30865491320083</c:v>
                </c:pt>
                <c:pt idx="9434">
                  <c:v>612.39490603099853</c:v>
                </c:pt>
                <c:pt idx="9435">
                  <c:v>612.48116015477046</c:v>
                </c:pt>
                <c:pt idx="9436">
                  <c:v>612.56741728430325</c:v>
                </c:pt>
                <c:pt idx="9437">
                  <c:v>612.65367741938064</c:v>
                </c:pt>
                <c:pt idx="9438">
                  <c:v>612.73994055979267</c:v>
                </c:pt>
                <c:pt idx="9439">
                  <c:v>612.82620670532367</c:v>
                </c:pt>
                <c:pt idx="9440">
                  <c:v>612.91247585575957</c:v>
                </c:pt>
                <c:pt idx="9441">
                  <c:v>612.99874801088595</c:v>
                </c:pt>
                <c:pt idx="9442">
                  <c:v>613.08502317049124</c:v>
                </c:pt>
                <c:pt idx="9443">
                  <c:v>613.17130133436058</c:v>
                </c:pt>
                <c:pt idx="9444">
                  <c:v>613.25758250227943</c:v>
                </c:pt>
                <c:pt idx="9445">
                  <c:v>613.34386667403669</c:v>
                </c:pt>
                <c:pt idx="9446">
                  <c:v>613.43015384941862</c:v>
                </c:pt>
                <c:pt idx="9447">
                  <c:v>613.51644402821159</c:v>
                </c:pt>
                <c:pt idx="9448">
                  <c:v>613.60273721020076</c:v>
                </c:pt>
                <c:pt idx="9449">
                  <c:v>613.68903339517351</c:v>
                </c:pt>
                <c:pt idx="9450">
                  <c:v>613.77533258291453</c:v>
                </c:pt>
                <c:pt idx="9451">
                  <c:v>613.86163477321622</c:v>
                </c:pt>
                <c:pt idx="9452">
                  <c:v>613.94793996586111</c:v>
                </c:pt>
                <c:pt idx="9453">
                  <c:v>614.03424816063625</c:v>
                </c:pt>
                <c:pt idx="9454">
                  <c:v>614.12055935732906</c:v>
                </c:pt>
                <c:pt idx="9455">
                  <c:v>614.20687355572625</c:v>
                </c:pt>
                <c:pt idx="9456">
                  <c:v>614.29319075561227</c:v>
                </c:pt>
                <c:pt idx="9457">
                  <c:v>614.37951095678125</c:v>
                </c:pt>
                <c:pt idx="9458">
                  <c:v>614.46583415901273</c:v>
                </c:pt>
                <c:pt idx="9459">
                  <c:v>614.55216036209788</c:v>
                </c:pt>
                <c:pt idx="9460">
                  <c:v>614.63848956582183</c:v>
                </c:pt>
                <c:pt idx="9461">
                  <c:v>614.72482176997221</c:v>
                </c:pt>
                <c:pt idx="9462">
                  <c:v>614.81115697433563</c:v>
                </c:pt>
                <c:pt idx="9463">
                  <c:v>614.89749517870177</c:v>
                </c:pt>
                <c:pt idx="9464">
                  <c:v>614.98383638285577</c:v>
                </c:pt>
                <c:pt idx="9465">
                  <c:v>615.070180586584</c:v>
                </c:pt>
                <c:pt idx="9466">
                  <c:v>615.15652778967512</c:v>
                </c:pt>
                <c:pt idx="9467">
                  <c:v>615.24287799191518</c:v>
                </c:pt>
                <c:pt idx="9468">
                  <c:v>615.32923119309612</c:v>
                </c:pt>
                <c:pt idx="9469">
                  <c:v>615.41558739300046</c:v>
                </c:pt>
                <c:pt idx="9470">
                  <c:v>615.50194659141528</c:v>
                </c:pt>
                <c:pt idx="9471">
                  <c:v>615.58830878813103</c:v>
                </c:pt>
                <c:pt idx="9472">
                  <c:v>615.67467398293343</c:v>
                </c:pt>
                <c:pt idx="9473">
                  <c:v>615.76104217560999</c:v>
                </c:pt>
                <c:pt idx="9474">
                  <c:v>615.84741336595027</c:v>
                </c:pt>
                <c:pt idx="9475">
                  <c:v>615.93378755374101</c:v>
                </c:pt>
                <c:pt idx="9476">
                  <c:v>616.02016473876836</c:v>
                </c:pt>
                <c:pt idx="9477">
                  <c:v>616.10654492082006</c:v>
                </c:pt>
                <c:pt idx="9478">
                  <c:v>616.19292809968601</c:v>
                </c:pt>
                <c:pt idx="9479">
                  <c:v>616.27931427515546</c:v>
                </c:pt>
                <c:pt idx="9480">
                  <c:v>616.36570344701056</c:v>
                </c:pt>
                <c:pt idx="9481">
                  <c:v>616.45209561504169</c:v>
                </c:pt>
                <c:pt idx="9482">
                  <c:v>616.53849077903965</c:v>
                </c:pt>
                <c:pt idx="9483">
                  <c:v>616.62488893878901</c:v>
                </c:pt>
                <c:pt idx="9484">
                  <c:v>616.71129009407707</c:v>
                </c:pt>
                <c:pt idx="9485">
                  <c:v>616.79769424469669</c:v>
                </c:pt>
                <c:pt idx="9486">
                  <c:v>616.88410139043242</c:v>
                </c:pt>
                <c:pt idx="9487">
                  <c:v>616.97051153106918</c:v>
                </c:pt>
                <c:pt idx="9488">
                  <c:v>617.05692466640141</c:v>
                </c:pt>
                <c:pt idx="9489">
                  <c:v>617.14334079621585</c:v>
                </c:pt>
                <c:pt idx="9490">
                  <c:v>617.22975992029717</c:v>
                </c:pt>
                <c:pt idx="9491">
                  <c:v>617.31618203843493</c:v>
                </c:pt>
                <c:pt idx="9492">
                  <c:v>617.40260715042018</c:v>
                </c:pt>
                <c:pt idx="9493">
                  <c:v>617.48903525603782</c:v>
                </c:pt>
                <c:pt idx="9494">
                  <c:v>617.57546635507833</c:v>
                </c:pt>
                <c:pt idx="9495">
                  <c:v>617.66190044732878</c:v>
                </c:pt>
                <c:pt idx="9496">
                  <c:v>617.74833753257974</c:v>
                </c:pt>
                <c:pt idx="9497">
                  <c:v>617.83477761061806</c:v>
                </c:pt>
                <c:pt idx="9498">
                  <c:v>617.92122068122967</c:v>
                </c:pt>
                <c:pt idx="9499">
                  <c:v>618.00766674420743</c:v>
                </c:pt>
                <c:pt idx="9500">
                  <c:v>618.0941157993384</c:v>
                </c:pt>
                <c:pt idx="9501">
                  <c:v>618.18056784640976</c:v>
                </c:pt>
                <c:pt idx="9502">
                  <c:v>618.26702288521165</c:v>
                </c:pt>
                <c:pt idx="9503">
                  <c:v>618.35348091553601</c:v>
                </c:pt>
                <c:pt idx="9504">
                  <c:v>618.43994193716503</c:v>
                </c:pt>
                <c:pt idx="9505">
                  <c:v>618.52640594988839</c:v>
                </c:pt>
                <c:pt idx="9506">
                  <c:v>618.61287295350007</c:v>
                </c:pt>
                <c:pt idx="9507">
                  <c:v>618.69934294778443</c:v>
                </c:pt>
                <c:pt idx="9508">
                  <c:v>618.78581593253307</c:v>
                </c:pt>
                <c:pt idx="9509">
                  <c:v>618.87229190753237</c:v>
                </c:pt>
                <c:pt idx="9510">
                  <c:v>618.95877087257156</c:v>
                </c:pt>
                <c:pt idx="9511">
                  <c:v>619.04525282743975</c:v>
                </c:pt>
                <c:pt idx="9512">
                  <c:v>619.13173777192969</c:v>
                </c:pt>
                <c:pt idx="9513">
                  <c:v>619.21822570582549</c:v>
                </c:pt>
                <c:pt idx="9514">
                  <c:v>619.30471662891841</c:v>
                </c:pt>
                <c:pt idx="9515">
                  <c:v>619.39121054099849</c:v>
                </c:pt>
                <c:pt idx="9516">
                  <c:v>619.4777074418522</c:v>
                </c:pt>
                <c:pt idx="9517">
                  <c:v>619.56420733127004</c:v>
                </c:pt>
                <c:pt idx="9518">
                  <c:v>619.65071020904247</c:v>
                </c:pt>
                <c:pt idx="9519">
                  <c:v>619.73721607495679</c:v>
                </c:pt>
                <c:pt idx="9520">
                  <c:v>619.82372492880461</c:v>
                </c:pt>
                <c:pt idx="9521">
                  <c:v>619.91023677037265</c:v>
                </c:pt>
                <c:pt idx="9522">
                  <c:v>619.99675159945082</c:v>
                </c:pt>
                <c:pt idx="9523">
                  <c:v>620.08326941582993</c:v>
                </c:pt>
                <c:pt idx="9524">
                  <c:v>620.1697902193016</c:v>
                </c:pt>
                <c:pt idx="9525">
                  <c:v>620.25631400964801</c:v>
                </c:pt>
                <c:pt idx="9526">
                  <c:v>620.3428407866669</c:v>
                </c:pt>
                <c:pt idx="9527">
                  <c:v>620.42937055014272</c:v>
                </c:pt>
                <c:pt idx="9528">
                  <c:v>620.51590329986607</c:v>
                </c:pt>
                <c:pt idx="9529">
                  <c:v>620.60243903562798</c:v>
                </c:pt>
                <c:pt idx="9530">
                  <c:v>620.68897775721655</c:v>
                </c:pt>
                <c:pt idx="9531">
                  <c:v>620.77551946442088</c:v>
                </c:pt>
                <c:pt idx="9532">
                  <c:v>620.86206415703282</c:v>
                </c:pt>
                <c:pt idx="9533">
                  <c:v>620.94861183484113</c:v>
                </c:pt>
                <c:pt idx="9534">
                  <c:v>621.03516249763641</c:v>
                </c:pt>
                <c:pt idx="9535">
                  <c:v>621.12171614520798</c:v>
                </c:pt>
                <c:pt idx="9536">
                  <c:v>621.20827277734645</c:v>
                </c:pt>
                <c:pt idx="9537">
                  <c:v>621.29483239383728</c:v>
                </c:pt>
                <c:pt idx="9538">
                  <c:v>621.38139499447891</c:v>
                </c:pt>
                <c:pt idx="9539">
                  <c:v>621.46796057905271</c:v>
                </c:pt>
                <c:pt idx="9540">
                  <c:v>621.55452914735508</c:v>
                </c:pt>
                <c:pt idx="9541">
                  <c:v>621.64110069917308</c:v>
                </c:pt>
                <c:pt idx="9542">
                  <c:v>621.72767523429604</c:v>
                </c:pt>
                <c:pt idx="9543">
                  <c:v>621.81425275251593</c:v>
                </c:pt>
                <c:pt idx="9544">
                  <c:v>621.90083325362446</c:v>
                </c:pt>
                <c:pt idx="9545">
                  <c:v>621.9874167374054</c:v>
                </c:pt>
                <c:pt idx="9546">
                  <c:v>622.07400320365582</c:v>
                </c:pt>
                <c:pt idx="9547">
                  <c:v>622.16059265216575</c:v>
                </c:pt>
                <c:pt idx="9548">
                  <c:v>622.24718508272213</c:v>
                </c:pt>
                <c:pt idx="9549">
                  <c:v>622.33378049511441</c:v>
                </c:pt>
                <c:pt idx="9550">
                  <c:v>622.42037888913717</c:v>
                </c:pt>
                <c:pt idx="9551">
                  <c:v>622.50698026457906</c:v>
                </c:pt>
                <c:pt idx="9552">
                  <c:v>622.59358462123123</c:v>
                </c:pt>
                <c:pt idx="9553">
                  <c:v>622.68019195888144</c:v>
                </c:pt>
                <c:pt idx="9554">
                  <c:v>622.76680227732447</c:v>
                </c:pt>
                <c:pt idx="9555">
                  <c:v>622.85341557634717</c:v>
                </c:pt>
                <c:pt idx="9556">
                  <c:v>622.94003185574093</c:v>
                </c:pt>
                <c:pt idx="9557">
                  <c:v>623.02665111529848</c:v>
                </c:pt>
                <c:pt idx="9558">
                  <c:v>623.1132733548086</c:v>
                </c:pt>
                <c:pt idx="9559">
                  <c:v>623.19989857406233</c:v>
                </c:pt>
                <c:pt idx="9560">
                  <c:v>623.2865267728514</c:v>
                </c:pt>
                <c:pt idx="9561">
                  <c:v>623.37315795096652</c:v>
                </c:pt>
                <c:pt idx="9562">
                  <c:v>623.45979210819701</c:v>
                </c:pt>
                <c:pt idx="9563">
                  <c:v>623.54642924433381</c:v>
                </c:pt>
                <c:pt idx="9564">
                  <c:v>623.63306935917262</c:v>
                </c:pt>
                <c:pt idx="9565">
                  <c:v>623.71971245249858</c:v>
                </c:pt>
                <c:pt idx="9566">
                  <c:v>623.80635852410126</c:v>
                </c:pt>
                <c:pt idx="9567">
                  <c:v>623.89300757377953</c:v>
                </c:pt>
                <c:pt idx="9568">
                  <c:v>623.97965960131717</c:v>
                </c:pt>
                <c:pt idx="9569">
                  <c:v>624.06631460651204</c:v>
                </c:pt>
                <c:pt idx="9570">
                  <c:v>624.15297258914859</c:v>
                </c:pt>
                <c:pt idx="9571">
                  <c:v>624.23963354902003</c:v>
                </c:pt>
                <c:pt idx="9572">
                  <c:v>624.32629748591796</c:v>
                </c:pt>
                <c:pt idx="9573">
                  <c:v>624.41296439963776</c:v>
                </c:pt>
                <c:pt idx="9574">
                  <c:v>624.49963428996602</c:v>
                </c:pt>
                <c:pt idx="9575">
                  <c:v>624.58630715669301</c:v>
                </c:pt>
                <c:pt idx="9576">
                  <c:v>624.67298299961203</c:v>
                </c:pt>
                <c:pt idx="9577">
                  <c:v>624.75966181851732</c:v>
                </c:pt>
                <c:pt idx="9578">
                  <c:v>624.84634361319422</c:v>
                </c:pt>
                <c:pt idx="9579">
                  <c:v>624.93302838344027</c:v>
                </c:pt>
                <c:pt idx="9580">
                  <c:v>625.01971612904254</c:v>
                </c:pt>
                <c:pt idx="9581">
                  <c:v>625.10640684979489</c:v>
                </c:pt>
                <c:pt idx="9582">
                  <c:v>625.19310054548782</c:v>
                </c:pt>
                <c:pt idx="9583">
                  <c:v>625.27979721591453</c:v>
                </c:pt>
                <c:pt idx="9584">
                  <c:v>625.3664968608665</c:v>
                </c:pt>
                <c:pt idx="9585">
                  <c:v>625.45319948013196</c:v>
                </c:pt>
                <c:pt idx="9586">
                  <c:v>625.53990507350568</c:v>
                </c:pt>
                <c:pt idx="9587">
                  <c:v>625.62661364078133</c:v>
                </c:pt>
                <c:pt idx="9588">
                  <c:v>625.7133251817462</c:v>
                </c:pt>
                <c:pt idx="9589">
                  <c:v>625.80003969619531</c:v>
                </c:pt>
                <c:pt idx="9590">
                  <c:v>625.88675718391892</c:v>
                </c:pt>
                <c:pt idx="9591">
                  <c:v>625.97347764470999</c:v>
                </c:pt>
                <c:pt idx="9592">
                  <c:v>626.06020107835923</c:v>
                </c:pt>
                <c:pt idx="9593">
                  <c:v>626.14692748466007</c:v>
                </c:pt>
                <c:pt idx="9594">
                  <c:v>626.23365686340173</c:v>
                </c:pt>
                <c:pt idx="9595">
                  <c:v>626.32038921438266</c:v>
                </c:pt>
                <c:pt idx="9596">
                  <c:v>626.40712453738627</c:v>
                </c:pt>
                <c:pt idx="9597">
                  <c:v>626.49386283221236</c:v>
                </c:pt>
                <c:pt idx="9598">
                  <c:v>626.58060409864572</c:v>
                </c:pt>
                <c:pt idx="9599">
                  <c:v>626.66734833648752</c:v>
                </c:pt>
                <c:pt idx="9600">
                  <c:v>626.75409554552152</c:v>
                </c:pt>
                <c:pt idx="9601">
                  <c:v>626.84084572554536</c:v>
                </c:pt>
                <c:pt idx="9602">
                  <c:v>626.92759887634884</c:v>
                </c:pt>
                <c:pt idx="9603">
                  <c:v>627.01435499772458</c:v>
                </c:pt>
                <c:pt idx="9604">
                  <c:v>627.10111408946716</c:v>
                </c:pt>
                <c:pt idx="9605">
                  <c:v>627.18787615136671</c:v>
                </c:pt>
                <c:pt idx="9606">
                  <c:v>627.27464118321393</c:v>
                </c:pt>
                <c:pt idx="9607">
                  <c:v>627.36140918480714</c:v>
                </c:pt>
                <c:pt idx="9608">
                  <c:v>627.4481801559325</c:v>
                </c:pt>
                <c:pt idx="9609">
                  <c:v>627.5349540963864</c:v>
                </c:pt>
                <c:pt idx="9610">
                  <c:v>627.62173100596067</c:v>
                </c:pt>
                <c:pt idx="9611">
                  <c:v>627.70851088444613</c:v>
                </c:pt>
                <c:pt idx="9612">
                  <c:v>627.79529373163905</c:v>
                </c:pt>
                <c:pt idx="9613">
                  <c:v>627.88207954732866</c:v>
                </c:pt>
                <c:pt idx="9614">
                  <c:v>627.96886833130986</c:v>
                </c:pt>
                <c:pt idx="9615">
                  <c:v>628.05566008337337</c:v>
                </c:pt>
                <c:pt idx="9616">
                  <c:v>628.14245480331579</c:v>
                </c:pt>
                <c:pt idx="9617">
                  <c:v>628.22925249092668</c:v>
                </c:pt>
                <c:pt idx="9618">
                  <c:v>628.31605314599892</c:v>
                </c:pt>
                <c:pt idx="9619">
                  <c:v>628.40285676832627</c:v>
                </c:pt>
                <c:pt idx="9620">
                  <c:v>628.48966335770456</c:v>
                </c:pt>
                <c:pt idx="9621">
                  <c:v>628.57647291391982</c:v>
                </c:pt>
                <c:pt idx="9622">
                  <c:v>628.66328543677173</c:v>
                </c:pt>
                <c:pt idx="9623">
                  <c:v>628.75010092604953</c:v>
                </c:pt>
                <c:pt idx="9624">
                  <c:v>628.83691938154732</c:v>
                </c:pt>
                <c:pt idx="9625">
                  <c:v>628.92374080306058</c:v>
                </c:pt>
                <c:pt idx="9626">
                  <c:v>629.01056519037752</c:v>
                </c:pt>
                <c:pt idx="9627">
                  <c:v>629.09739254329497</c:v>
                </c:pt>
                <c:pt idx="9628">
                  <c:v>629.18422286160705</c:v>
                </c:pt>
                <c:pt idx="9629">
                  <c:v>629.27105614510458</c:v>
                </c:pt>
                <c:pt idx="9630">
                  <c:v>629.35789239358314</c:v>
                </c:pt>
                <c:pt idx="9631">
                  <c:v>629.44473160683083</c:v>
                </c:pt>
                <c:pt idx="9632">
                  <c:v>629.53157378464846</c:v>
                </c:pt>
                <c:pt idx="9633">
                  <c:v>629.61841892682298</c:v>
                </c:pt>
                <c:pt idx="9634">
                  <c:v>629.70526703315443</c:v>
                </c:pt>
                <c:pt idx="9635">
                  <c:v>629.79211810342872</c:v>
                </c:pt>
                <c:pt idx="9636">
                  <c:v>629.87897213744554</c:v>
                </c:pt>
                <c:pt idx="9637">
                  <c:v>629.96582913499537</c:v>
                </c:pt>
                <c:pt idx="9638">
                  <c:v>630.05268909587278</c:v>
                </c:pt>
                <c:pt idx="9639">
                  <c:v>630.13955201987267</c:v>
                </c:pt>
                <c:pt idx="9640">
                  <c:v>630.22641790678517</c:v>
                </c:pt>
                <c:pt idx="9641">
                  <c:v>630.31328675640657</c:v>
                </c:pt>
                <c:pt idx="9642">
                  <c:v>630.40015856853131</c:v>
                </c:pt>
                <c:pt idx="9643">
                  <c:v>630.48703334294919</c:v>
                </c:pt>
                <c:pt idx="9644">
                  <c:v>630.57391107946069</c:v>
                </c:pt>
                <c:pt idx="9645">
                  <c:v>630.66079177785525</c:v>
                </c:pt>
                <c:pt idx="9646">
                  <c:v>630.74767543792473</c:v>
                </c:pt>
                <c:pt idx="9647">
                  <c:v>630.83456205946709</c:v>
                </c:pt>
                <c:pt idx="9648">
                  <c:v>630.9214516422752</c:v>
                </c:pt>
                <c:pt idx="9649">
                  <c:v>631.00834418614147</c:v>
                </c:pt>
                <c:pt idx="9650">
                  <c:v>631.09523969086251</c:v>
                </c:pt>
                <c:pt idx="9651">
                  <c:v>631.18213815622914</c:v>
                </c:pt>
                <c:pt idx="9652">
                  <c:v>631.26903958204002</c:v>
                </c:pt>
                <c:pt idx="9653">
                  <c:v>631.3559439680846</c:v>
                </c:pt>
                <c:pt idx="9654">
                  <c:v>631.44285131416007</c:v>
                </c:pt>
                <c:pt idx="9655">
                  <c:v>631.52976162005984</c:v>
                </c:pt>
                <c:pt idx="9656">
                  <c:v>631.61667488557782</c:v>
                </c:pt>
                <c:pt idx="9657">
                  <c:v>631.70359111050902</c:v>
                </c:pt>
                <c:pt idx="9658">
                  <c:v>631.79051029464551</c:v>
                </c:pt>
                <c:pt idx="9659">
                  <c:v>631.87743243778596</c:v>
                </c:pt>
                <c:pt idx="9660">
                  <c:v>631.9643575397198</c:v>
                </c:pt>
                <c:pt idx="9661">
                  <c:v>632.05128560024389</c:v>
                </c:pt>
                <c:pt idx="9662">
                  <c:v>632.13821661915404</c:v>
                </c:pt>
                <c:pt idx="9663">
                  <c:v>632.22515059624152</c:v>
                </c:pt>
                <c:pt idx="9664">
                  <c:v>632.31208753130284</c:v>
                </c:pt>
                <c:pt idx="9665">
                  <c:v>632.3990274241329</c:v>
                </c:pt>
                <c:pt idx="9666">
                  <c:v>632.48597027452547</c:v>
                </c:pt>
                <c:pt idx="9667">
                  <c:v>632.57291608227627</c:v>
                </c:pt>
                <c:pt idx="9668">
                  <c:v>632.65986484717803</c:v>
                </c:pt>
                <c:pt idx="9669">
                  <c:v>632.74681656902806</c:v>
                </c:pt>
                <c:pt idx="9670">
                  <c:v>632.83377124761762</c:v>
                </c:pt>
                <c:pt idx="9671">
                  <c:v>632.92072888274458</c:v>
                </c:pt>
                <c:pt idx="9672">
                  <c:v>633.00768947420283</c:v>
                </c:pt>
                <c:pt idx="9673">
                  <c:v>633.09465302178728</c:v>
                </c:pt>
                <c:pt idx="9674">
                  <c:v>633.18161952529351</c:v>
                </c:pt>
                <c:pt idx="9675">
                  <c:v>633.26858898451383</c:v>
                </c:pt>
                <c:pt idx="9676">
                  <c:v>633.35556139924347</c:v>
                </c:pt>
                <c:pt idx="9677">
                  <c:v>633.44253676928258</c:v>
                </c:pt>
                <c:pt idx="9678">
                  <c:v>633.52951509441971</c:v>
                </c:pt>
                <c:pt idx="9679">
                  <c:v>633.61649637445305</c:v>
                </c:pt>
                <c:pt idx="9680">
                  <c:v>633.703480609179</c:v>
                </c:pt>
                <c:pt idx="9681">
                  <c:v>633.79046779838882</c:v>
                </c:pt>
                <c:pt idx="9682">
                  <c:v>633.87745794188163</c:v>
                </c:pt>
                <c:pt idx="9683">
                  <c:v>633.96445103944745</c:v>
                </c:pt>
                <c:pt idx="9684">
                  <c:v>634.05144709088847</c:v>
                </c:pt>
                <c:pt idx="9685">
                  <c:v>634.13844609599607</c:v>
                </c:pt>
                <c:pt idx="9686">
                  <c:v>634.22544805456459</c:v>
                </c:pt>
                <c:pt idx="9687">
                  <c:v>634.31245296639133</c:v>
                </c:pt>
                <c:pt idx="9688">
                  <c:v>634.39946083127143</c:v>
                </c:pt>
                <c:pt idx="9689">
                  <c:v>634.48647164899955</c:v>
                </c:pt>
                <c:pt idx="9690">
                  <c:v>634.57348541937199</c:v>
                </c:pt>
                <c:pt idx="9691">
                  <c:v>634.66050214218114</c:v>
                </c:pt>
                <c:pt idx="9692">
                  <c:v>634.74752181722783</c:v>
                </c:pt>
                <c:pt idx="9693">
                  <c:v>634.8345444443039</c:v>
                </c:pt>
                <c:pt idx="9694">
                  <c:v>634.9215700232063</c:v>
                </c:pt>
                <c:pt idx="9695">
                  <c:v>635.00859855373017</c:v>
                </c:pt>
                <c:pt idx="9696">
                  <c:v>635.09563003567143</c:v>
                </c:pt>
                <c:pt idx="9697">
                  <c:v>635.18266446882637</c:v>
                </c:pt>
                <c:pt idx="9698">
                  <c:v>635.26970185298808</c:v>
                </c:pt>
                <c:pt idx="9699">
                  <c:v>635.35674218795589</c:v>
                </c:pt>
                <c:pt idx="9700">
                  <c:v>635.4437854735246</c:v>
                </c:pt>
                <c:pt idx="9701">
                  <c:v>635.53083170948764</c:v>
                </c:pt>
                <c:pt idx="9702">
                  <c:v>635.61788089564288</c:v>
                </c:pt>
                <c:pt idx="9703">
                  <c:v>635.7049330317883</c:v>
                </c:pt>
                <c:pt idx="9704">
                  <c:v>635.79198811771505</c:v>
                </c:pt>
                <c:pt idx="9705">
                  <c:v>635.87904615322043</c:v>
                </c:pt>
                <c:pt idx="9706">
                  <c:v>635.96610713810423</c:v>
                </c:pt>
                <c:pt idx="9707">
                  <c:v>636.05317107216001</c:v>
                </c:pt>
                <c:pt idx="9708">
                  <c:v>636.14023795518369</c:v>
                </c:pt>
                <c:pt idx="9709">
                  <c:v>636.22730778696814</c:v>
                </c:pt>
                <c:pt idx="9710">
                  <c:v>636.31438056731599</c:v>
                </c:pt>
                <c:pt idx="9711">
                  <c:v>636.40145629602</c:v>
                </c:pt>
                <c:pt idx="9712">
                  <c:v>636.48853497287541</c:v>
                </c:pt>
                <c:pt idx="9713">
                  <c:v>636.57561659768066</c:v>
                </c:pt>
                <c:pt idx="9714">
                  <c:v>636.66270117023203</c:v>
                </c:pt>
                <c:pt idx="9715">
                  <c:v>636.74978869032338</c:v>
                </c:pt>
                <c:pt idx="9716">
                  <c:v>636.8368791577534</c:v>
                </c:pt>
                <c:pt idx="9717">
                  <c:v>636.92397257231505</c:v>
                </c:pt>
                <c:pt idx="9718">
                  <c:v>637.01106893381098</c:v>
                </c:pt>
                <c:pt idx="9719">
                  <c:v>637.09816824203256</c:v>
                </c:pt>
                <c:pt idx="9720">
                  <c:v>637.18527049677937</c:v>
                </c:pt>
                <c:pt idx="9721">
                  <c:v>637.27237569784438</c:v>
                </c:pt>
                <c:pt idx="9722">
                  <c:v>637.3594838450274</c:v>
                </c:pt>
                <c:pt idx="9723">
                  <c:v>637.44659493812321</c:v>
                </c:pt>
                <c:pt idx="9724">
                  <c:v>637.53370897692855</c:v>
                </c:pt>
                <c:pt idx="9725">
                  <c:v>637.62082596124128</c:v>
                </c:pt>
                <c:pt idx="9726">
                  <c:v>637.70794589085722</c:v>
                </c:pt>
                <c:pt idx="9727">
                  <c:v>637.79506876557537</c:v>
                </c:pt>
                <c:pt idx="9728">
                  <c:v>637.88219458518597</c:v>
                </c:pt>
                <c:pt idx="9729">
                  <c:v>637.96932334949372</c:v>
                </c:pt>
                <c:pt idx="9730">
                  <c:v>638.05645505829261</c:v>
                </c:pt>
                <c:pt idx="9731">
                  <c:v>638.14358971137699</c:v>
                </c:pt>
                <c:pt idx="9732">
                  <c:v>638.23072730854858</c:v>
                </c:pt>
                <c:pt idx="9733">
                  <c:v>638.31786784959866</c:v>
                </c:pt>
                <c:pt idx="9734">
                  <c:v>638.40501133432826</c:v>
                </c:pt>
                <c:pt idx="9735">
                  <c:v>638.49215776253391</c:v>
                </c:pt>
                <c:pt idx="9736">
                  <c:v>638.57930713401117</c:v>
                </c:pt>
                <c:pt idx="9737">
                  <c:v>638.66645944855782</c:v>
                </c:pt>
                <c:pt idx="9738">
                  <c:v>638.7536147059725</c:v>
                </c:pt>
                <c:pt idx="9739">
                  <c:v>638.84077290605035</c:v>
                </c:pt>
                <c:pt idx="9740">
                  <c:v>638.92793404858878</c:v>
                </c:pt>
                <c:pt idx="9741">
                  <c:v>639.01509813338589</c:v>
                </c:pt>
                <c:pt idx="9742">
                  <c:v>639.10226516024045</c:v>
                </c:pt>
                <c:pt idx="9743">
                  <c:v>639.18943512894555</c:v>
                </c:pt>
                <c:pt idx="9744">
                  <c:v>639.27660803930075</c:v>
                </c:pt>
                <c:pt idx="9745">
                  <c:v>639.36378389110439</c:v>
                </c:pt>
                <c:pt idx="9746">
                  <c:v>639.4509626841533</c:v>
                </c:pt>
                <c:pt idx="9747">
                  <c:v>639.53814441824522</c:v>
                </c:pt>
                <c:pt idx="9748">
                  <c:v>639.62532909317497</c:v>
                </c:pt>
                <c:pt idx="9749">
                  <c:v>639.71251670874574</c:v>
                </c:pt>
                <c:pt idx="9750">
                  <c:v>639.79970726474801</c:v>
                </c:pt>
                <c:pt idx="9751">
                  <c:v>639.88690076098544</c:v>
                </c:pt>
                <c:pt idx="9752">
                  <c:v>639.97409719725204</c:v>
                </c:pt>
                <c:pt idx="9753">
                  <c:v>640.06129657334816</c:v>
                </c:pt>
                <c:pt idx="9754">
                  <c:v>640.14849888906645</c:v>
                </c:pt>
                <c:pt idx="9755">
                  <c:v>640.23570414421124</c:v>
                </c:pt>
                <c:pt idx="9756">
                  <c:v>640.32291233857359</c:v>
                </c:pt>
                <c:pt idx="9757">
                  <c:v>640.41012347195931</c:v>
                </c:pt>
                <c:pt idx="9758">
                  <c:v>640.49733754415922</c:v>
                </c:pt>
                <c:pt idx="9759">
                  <c:v>640.58455455497415</c:v>
                </c:pt>
                <c:pt idx="9760">
                  <c:v>640.67177450420115</c:v>
                </c:pt>
                <c:pt idx="9761">
                  <c:v>640.75899739163856</c:v>
                </c:pt>
                <c:pt idx="9762">
                  <c:v>640.84622321708355</c:v>
                </c:pt>
                <c:pt idx="9763">
                  <c:v>640.93345198033671</c:v>
                </c:pt>
                <c:pt idx="9764">
                  <c:v>641.02068368119342</c:v>
                </c:pt>
                <c:pt idx="9765">
                  <c:v>641.10791831945062</c:v>
                </c:pt>
                <c:pt idx="9766">
                  <c:v>641.19515589491027</c:v>
                </c:pt>
                <c:pt idx="9767">
                  <c:v>641.28239640737036</c:v>
                </c:pt>
                <c:pt idx="9768">
                  <c:v>641.3696398566243</c:v>
                </c:pt>
                <c:pt idx="9769">
                  <c:v>641.456886242476</c:v>
                </c:pt>
                <c:pt idx="9770">
                  <c:v>641.5441355647182</c:v>
                </c:pt>
                <c:pt idx="9771">
                  <c:v>641.63138782315343</c:v>
                </c:pt>
                <c:pt idx="9772">
                  <c:v>641.71864301757853</c:v>
                </c:pt>
                <c:pt idx="9773">
                  <c:v>641.8059011477917</c:v>
                </c:pt>
                <c:pt idx="9774">
                  <c:v>641.89316221359115</c:v>
                </c:pt>
                <c:pt idx="9775">
                  <c:v>641.98042621477703</c:v>
                </c:pt>
                <c:pt idx="9776">
                  <c:v>642.06769315114548</c:v>
                </c:pt>
                <c:pt idx="9777">
                  <c:v>642.1549630224938</c:v>
                </c:pt>
                <c:pt idx="9778">
                  <c:v>642.24223582862658</c:v>
                </c:pt>
                <c:pt idx="9779">
                  <c:v>642.329511569337</c:v>
                </c:pt>
                <c:pt idx="9780">
                  <c:v>642.41679024442374</c:v>
                </c:pt>
                <c:pt idx="9781">
                  <c:v>642.50407185368704</c:v>
                </c:pt>
                <c:pt idx="9782">
                  <c:v>642.59135639692568</c:v>
                </c:pt>
                <c:pt idx="9783">
                  <c:v>642.67864387393661</c:v>
                </c:pt>
                <c:pt idx="9784">
                  <c:v>642.76593428452259</c:v>
                </c:pt>
                <c:pt idx="9785">
                  <c:v>642.85322762847659</c:v>
                </c:pt>
                <c:pt idx="9786">
                  <c:v>642.94052390560319</c:v>
                </c:pt>
                <c:pt idx="9787">
                  <c:v>643.02782311569842</c:v>
                </c:pt>
                <c:pt idx="9788">
                  <c:v>643.11512525855926</c:v>
                </c:pt>
                <c:pt idx="9789">
                  <c:v>643.20243033398935</c:v>
                </c:pt>
                <c:pt idx="9790">
                  <c:v>643.28973834178203</c:v>
                </c:pt>
                <c:pt idx="9791">
                  <c:v>643.37704928174048</c:v>
                </c:pt>
                <c:pt idx="9792">
                  <c:v>643.46436315365918</c:v>
                </c:pt>
                <c:pt idx="9793">
                  <c:v>643.55167995734462</c:v>
                </c:pt>
                <c:pt idx="9794">
                  <c:v>643.63899969259012</c:v>
                </c:pt>
                <c:pt idx="9795">
                  <c:v>643.72632235919423</c:v>
                </c:pt>
                <c:pt idx="9796">
                  <c:v>643.81364795696061</c:v>
                </c:pt>
                <c:pt idx="9797">
                  <c:v>643.90097648568428</c:v>
                </c:pt>
                <c:pt idx="9798">
                  <c:v>643.98830794516596</c:v>
                </c:pt>
                <c:pt idx="9799">
                  <c:v>644.075642335206</c:v>
                </c:pt>
                <c:pt idx="9800">
                  <c:v>644.16297965560182</c:v>
                </c:pt>
                <c:pt idx="9801">
                  <c:v>644.25031990615503</c:v>
                </c:pt>
                <c:pt idx="9802">
                  <c:v>644.33766308666179</c:v>
                </c:pt>
                <c:pt idx="9803">
                  <c:v>644.42500919692304</c:v>
                </c:pt>
                <c:pt idx="9804">
                  <c:v>644.51235823673812</c:v>
                </c:pt>
                <c:pt idx="9805">
                  <c:v>644.59971020590888</c:v>
                </c:pt>
                <c:pt idx="9806">
                  <c:v>644.68706510423124</c:v>
                </c:pt>
                <c:pt idx="9807">
                  <c:v>644.77442293150455</c:v>
                </c:pt>
                <c:pt idx="9808">
                  <c:v>644.86178368753178</c:v>
                </c:pt>
                <c:pt idx="9809">
                  <c:v>644.94914737211127</c:v>
                </c:pt>
                <c:pt idx="9810">
                  <c:v>645.0365139850386</c:v>
                </c:pt>
                <c:pt idx="9811">
                  <c:v>645.12388352612004</c:v>
                </c:pt>
                <c:pt idx="9812">
                  <c:v>645.2112559951496</c:v>
                </c:pt>
                <c:pt idx="9813">
                  <c:v>645.29863139193026</c:v>
                </c:pt>
                <c:pt idx="9814">
                  <c:v>645.38600971626215</c:v>
                </c:pt>
                <c:pt idx="9815">
                  <c:v>645.47339096794235</c:v>
                </c:pt>
                <c:pt idx="9816">
                  <c:v>645.5607751467744</c:v>
                </c:pt>
                <c:pt idx="9817">
                  <c:v>645.64816225255151</c:v>
                </c:pt>
                <c:pt idx="9818">
                  <c:v>645.73555228508167</c:v>
                </c:pt>
                <c:pt idx="9819">
                  <c:v>645.82294524416136</c:v>
                </c:pt>
                <c:pt idx="9820">
                  <c:v>645.91034112959005</c:v>
                </c:pt>
                <c:pt idx="9821">
                  <c:v>645.99773994116538</c:v>
                </c:pt>
                <c:pt idx="9822">
                  <c:v>646.08514167869055</c:v>
                </c:pt>
                <c:pt idx="9823">
                  <c:v>646.17254634196684</c:v>
                </c:pt>
                <c:pt idx="9824">
                  <c:v>646.25995393079165</c:v>
                </c:pt>
                <c:pt idx="9825">
                  <c:v>646.34736444496491</c:v>
                </c:pt>
                <c:pt idx="9826">
                  <c:v>646.43477788428993</c:v>
                </c:pt>
                <c:pt idx="9827">
                  <c:v>646.52219424856366</c:v>
                </c:pt>
                <c:pt idx="9828">
                  <c:v>646.60961353758762</c:v>
                </c:pt>
                <c:pt idx="9829">
                  <c:v>646.69703575116205</c:v>
                </c:pt>
                <c:pt idx="9830">
                  <c:v>646.78446088908561</c:v>
                </c:pt>
                <c:pt idx="9831">
                  <c:v>646.87188895116196</c:v>
                </c:pt>
                <c:pt idx="9832">
                  <c:v>646.95931993718852</c:v>
                </c:pt>
                <c:pt idx="9833">
                  <c:v>647.04675384696543</c:v>
                </c:pt>
                <c:pt idx="9834">
                  <c:v>647.13419068029839</c:v>
                </c:pt>
                <c:pt idx="9835">
                  <c:v>647.22163043698197</c:v>
                </c:pt>
                <c:pt idx="9836">
                  <c:v>647.30907311681801</c:v>
                </c:pt>
                <c:pt idx="9837">
                  <c:v>647.39651871960689</c:v>
                </c:pt>
                <c:pt idx="9838">
                  <c:v>647.48396724515408</c:v>
                </c:pt>
                <c:pt idx="9839">
                  <c:v>647.57141869325199</c:v>
                </c:pt>
                <c:pt idx="9840">
                  <c:v>647.65887306370723</c:v>
                </c:pt>
                <c:pt idx="9841">
                  <c:v>647.74633035631803</c:v>
                </c:pt>
                <c:pt idx="9842">
                  <c:v>647.833790570887</c:v>
                </c:pt>
                <c:pt idx="9843">
                  <c:v>647.92125370721146</c:v>
                </c:pt>
                <c:pt idx="9844">
                  <c:v>648.00871976509632</c:v>
                </c:pt>
                <c:pt idx="9845">
                  <c:v>648.09618874433897</c:v>
                </c:pt>
                <c:pt idx="9846">
                  <c:v>648.18366064474071</c:v>
                </c:pt>
                <c:pt idx="9847">
                  <c:v>648.27113546610565</c:v>
                </c:pt>
                <c:pt idx="9848">
                  <c:v>648.35861320823039</c:v>
                </c:pt>
                <c:pt idx="9849">
                  <c:v>648.44609387091862</c:v>
                </c:pt>
                <c:pt idx="9850">
                  <c:v>648.53357745397136</c:v>
                </c:pt>
                <c:pt idx="9851">
                  <c:v>648.6210639571874</c:v>
                </c:pt>
                <c:pt idx="9852">
                  <c:v>648.70855338037109</c:v>
                </c:pt>
                <c:pt idx="9853">
                  <c:v>648.7960457233188</c:v>
                </c:pt>
                <c:pt idx="9854">
                  <c:v>648.88354098583579</c:v>
                </c:pt>
                <c:pt idx="9855">
                  <c:v>648.97103916772164</c:v>
                </c:pt>
                <c:pt idx="9856">
                  <c:v>649.05854026877853</c:v>
                </c:pt>
                <c:pt idx="9857">
                  <c:v>649.14604428880432</c:v>
                </c:pt>
                <c:pt idx="9858">
                  <c:v>649.23355122760756</c:v>
                </c:pt>
                <c:pt idx="9859">
                  <c:v>649.32106108498215</c:v>
                </c:pt>
                <c:pt idx="9860">
                  <c:v>649.40857386073117</c:v>
                </c:pt>
                <c:pt idx="9861">
                  <c:v>649.49608955465703</c:v>
                </c:pt>
                <c:pt idx="9862">
                  <c:v>649.58360816656068</c:v>
                </c:pt>
                <c:pt idx="9863">
                  <c:v>649.67112969624611</c:v>
                </c:pt>
                <c:pt idx="9864">
                  <c:v>649.75865414350892</c:v>
                </c:pt>
                <c:pt idx="9865">
                  <c:v>649.84618150815652</c:v>
                </c:pt>
                <c:pt idx="9866">
                  <c:v>649.93371178998757</c:v>
                </c:pt>
                <c:pt idx="9867">
                  <c:v>650.02124498880346</c:v>
                </c:pt>
                <c:pt idx="9868">
                  <c:v>650.10878110440456</c:v>
                </c:pt>
                <c:pt idx="9869">
                  <c:v>650.196320136596</c:v>
                </c:pt>
                <c:pt idx="9870">
                  <c:v>650.28386208517861</c:v>
                </c:pt>
                <c:pt idx="9871">
                  <c:v>650.37140694995196</c:v>
                </c:pt>
                <c:pt idx="9872">
                  <c:v>650.45895473072051</c:v>
                </c:pt>
                <c:pt idx="9873">
                  <c:v>650.5465054272828</c:v>
                </c:pt>
                <c:pt idx="9874">
                  <c:v>650.63405903944181</c:v>
                </c:pt>
                <c:pt idx="9875">
                  <c:v>650.721615567002</c:v>
                </c:pt>
                <c:pt idx="9876">
                  <c:v>650.80917500976045</c:v>
                </c:pt>
                <c:pt idx="9877">
                  <c:v>650.89673736752297</c:v>
                </c:pt>
                <c:pt idx="9878">
                  <c:v>650.98430264009005</c:v>
                </c:pt>
                <c:pt idx="9879">
                  <c:v>651.07187082726398</c:v>
                </c:pt>
                <c:pt idx="9880">
                  <c:v>651.15944192884672</c:v>
                </c:pt>
                <c:pt idx="9881">
                  <c:v>651.24701594463841</c:v>
                </c:pt>
                <c:pt idx="9882">
                  <c:v>651.33459287444327</c:v>
                </c:pt>
                <c:pt idx="9883">
                  <c:v>651.42217271806282</c:v>
                </c:pt>
                <c:pt idx="9884">
                  <c:v>651.50975547529902</c:v>
                </c:pt>
                <c:pt idx="9885">
                  <c:v>651.59734114595472</c:v>
                </c:pt>
                <c:pt idx="9886">
                  <c:v>651.68492972983154</c:v>
                </c:pt>
                <c:pt idx="9887">
                  <c:v>651.77252122673053</c:v>
                </c:pt>
                <c:pt idx="9888">
                  <c:v>651.86011563645638</c:v>
                </c:pt>
                <c:pt idx="9889">
                  <c:v>651.94771295881026</c:v>
                </c:pt>
                <c:pt idx="9890">
                  <c:v>652.03531319359479</c:v>
                </c:pt>
                <c:pt idx="9891">
                  <c:v>652.12291634061</c:v>
                </c:pt>
                <c:pt idx="9892">
                  <c:v>652.21052239966241</c:v>
                </c:pt>
                <c:pt idx="9893">
                  <c:v>652.29813137055032</c:v>
                </c:pt>
                <c:pt idx="9894">
                  <c:v>652.38574325307923</c:v>
                </c:pt>
                <c:pt idx="9895">
                  <c:v>652.47335804704881</c:v>
                </c:pt>
                <c:pt idx="9896">
                  <c:v>652.5609757522634</c:v>
                </c:pt>
                <c:pt idx="9897">
                  <c:v>652.6485963685285</c:v>
                </c:pt>
                <c:pt idx="9898">
                  <c:v>652.73621989563765</c:v>
                </c:pt>
                <c:pt idx="9899">
                  <c:v>652.82384633340473</c:v>
                </c:pt>
                <c:pt idx="9900">
                  <c:v>652.91147568162489</c:v>
                </c:pt>
                <c:pt idx="9901">
                  <c:v>652.99910794010304</c:v>
                </c:pt>
                <c:pt idx="9902">
                  <c:v>653.08674310864262</c:v>
                </c:pt>
                <c:pt idx="9903">
                  <c:v>653.17438118704501</c:v>
                </c:pt>
                <c:pt idx="9904">
                  <c:v>653.26202217511297</c:v>
                </c:pt>
                <c:pt idx="9905">
                  <c:v>653.34966607264892</c:v>
                </c:pt>
                <c:pt idx="9906">
                  <c:v>653.43731287945866</c:v>
                </c:pt>
                <c:pt idx="9907">
                  <c:v>653.52496259534371</c:v>
                </c:pt>
                <c:pt idx="9908">
                  <c:v>653.61261522010432</c:v>
                </c:pt>
                <c:pt idx="9909">
                  <c:v>653.70027075354744</c:v>
                </c:pt>
                <c:pt idx="9910">
                  <c:v>653.78792919547175</c:v>
                </c:pt>
                <c:pt idx="9911">
                  <c:v>653.87559054568396</c:v>
                </c:pt>
                <c:pt idx="9912">
                  <c:v>653.96325480398559</c:v>
                </c:pt>
                <c:pt idx="9913">
                  <c:v>654.05092197018007</c:v>
                </c:pt>
                <c:pt idx="9914">
                  <c:v>654.13859204407026</c:v>
                </c:pt>
                <c:pt idx="9915">
                  <c:v>654.22626502545995</c:v>
                </c:pt>
                <c:pt idx="9916">
                  <c:v>654.31394091415166</c:v>
                </c:pt>
                <c:pt idx="9917">
                  <c:v>654.40161970994779</c:v>
                </c:pt>
                <c:pt idx="9918">
                  <c:v>654.48930141265203</c:v>
                </c:pt>
                <c:pt idx="9919">
                  <c:v>654.57698602206983</c:v>
                </c:pt>
                <c:pt idx="9920">
                  <c:v>654.66467353800158</c:v>
                </c:pt>
                <c:pt idx="9921">
                  <c:v>654.75236396025207</c:v>
                </c:pt>
                <c:pt idx="9922">
                  <c:v>654.84005728862439</c:v>
                </c:pt>
                <c:pt idx="9923">
                  <c:v>654.92775352292267</c:v>
                </c:pt>
                <c:pt idx="9924">
                  <c:v>655.01545266295113</c:v>
                </c:pt>
                <c:pt idx="9925">
                  <c:v>655.10315470850776</c:v>
                </c:pt>
                <c:pt idx="9926">
                  <c:v>655.19085965940496</c:v>
                </c:pt>
                <c:pt idx="9927">
                  <c:v>655.27856751543743</c:v>
                </c:pt>
                <c:pt idx="9928">
                  <c:v>655.36627827641371</c:v>
                </c:pt>
                <c:pt idx="9929">
                  <c:v>655.45399194213951</c:v>
                </c:pt>
                <c:pt idx="9930">
                  <c:v>655.54170851241258</c:v>
                </c:pt>
                <c:pt idx="9931">
                  <c:v>655.62942798703921</c:v>
                </c:pt>
                <c:pt idx="9932">
                  <c:v>655.717150365826</c:v>
                </c:pt>
                <c:pt idx="9933">
                  <c:v>655.80487564857117</c:v>
                </c:pt>
                <c:pt idx="9934">
                  <c:v>655.89260383508417</c:v>
                </c:pt>
                <c:pt idx="9935">
                  <c:v>655.98033492516242</c:v>
                </c:pt>
                <c:pt idx="9936">
                  <c:v>656.06806891861652</c:v>
                </c:pt>
                <c:pt idx="9937">
                  <c:v>656.15580581524682</c:v>
                </c:pt>
                <c:pt idx="9938">
                  <c:v>656.24354561485677</c:v>
                </c:pt>
                <c:pt idx="9939">
                  <c:v>656.33128831725196</c:v>
                </c:pt>
                <c:pt idx="9940">
                  <c:v>656.41903392223412</c:v>
                </c:pt>
                <c:pt idx="9941">
                  <c:v>656.50678242961078</c:v>
                </c:pt>
                <c:pt idx="9942">
                  <c:v>656.59453383918242</c:v>
                </c:pt>
                <c:pt idx="9943">
                  <c:v>656.6822881507544</c:v>
                </c:pt>
                <c:pt idx="9944">
                  <c:v>656.77004536413199</c:v>
                </c:pt>
                <c:pt idx="9945">
                  <c:v>656.8578054791185</c:v>
                </c:pt>
                <c:pt idx="9946">
                  <c:v>656.94556849551793</c:v>
                </c:pt>
                <c:pt idx="9947">
                  <c:v>657.03333441313384</c:v>
                </c:pt>
                <c:pt idx="9948">
                  <c:v>657.12110323177205</c:v>
                </c:pt>
                <c:pt idx="9949">
                  <c:v>657.20887495123532</c:v>
                </c:pt>
                <c:pt idx="9950">
                  <c:v>657.29664957132832</c:v>
                </c:pt>
                <c:pt idx="9951">
                  <c:v>657.38442709185711</c:v>
                </c:pt>
                <c:pt idx="9952">
                  <c:v>657.47220751262353</c:v>
                </c:pt>
                <c:pt idx="9953">
                  <c:v>657.55999083343227</c:v>
                </c:pt>
                <c:pt idx="9954">
                  <c:v>657.64777705409051</c:v>
                </c:pt>
                <c:pt idx="9955">
                  <c:v>657.7355661743992</c:v>
                </c:pt>
                <c:pt idx="9956">
                  <c:v>657.82335819416483</c:v>
                </c:pt>
                <c:pt idx="9957">
                  <c:v>657.91115311319209</c:v>
                </c:pt>
                <c:pt idx="9958">
                  <c:v>657.9989509312835</c:v>
                </c:pt>
                <c:pt idx="9959">
                  <c:v>658.08675164824695</c:v>
                </c:pt>
                <c:pt idx="9960">
                  <c:v>658.17455526388403</c:v>
                </c:pt>
                <c:pt idx="9961">
                  <c:v>658.2623617780016</c:v>
                </c:pt>
                <c:pt idx="9962">
                  <c:v>658.35017119040231</c:v>
                </c:pt>
                <c:pt idx="9963">
                  <c:v>658.43798350089185</c:v>
                </c:pt>
                <c:pt idx="9964">
                  <c:v>658.52579870927616</c:v>
                </c:pt>
                <c:pt idx="9965">
                  <c:v>658.61361681535959</c:v>
                </c:pt>
                <c:pt idx="9966">
                  <c:v>658.70143781894501</c:v>
                </c:pt>
                <c:pt idx="9967">
                  <c:v>658.78926171983755</c:v>
                </c:pt>
                <c:pt idx="9968">
                  <c:v>658.87708851784578</c:v>
                </c:pt>
                <c:pt idx="9969">
                  <c:v>658.96491821277152</c:v>
                </c:pt>
                <c:pt idx="9970">
                  <c:v>659.05275080442004</c:v>
                </c:pt>
                <c:pt idx="9971">
                  <c:v>659.14058629259637</c:v>
                </c:pt>
                <c:pt idx="9972">
                  <c:v>659.22842467710655</c:v>
                </c:pt>
                <c:pt idx="9973">
                  <c:v>659.31626595775242</c:v>
                </c:pt>
                <c:pt idx="9974">
                  <c:v>659.40411013434334</c:v>
                </c:pt>
                <c:pt idx="9975">
                  <c:v>659.49195720668274</c:v>
                </c:pt>
                <c:pt idx="9976">
                  <c:v>659.57980717457599</c:v>
                </c:pt>
                <c:pt idx="9977">
                  <c:v>659.66766003782482</c:v>
                </c:pt>
                <c:pt idx="9978">
                  <c:v>659.75551579623914</c:v>
                </c:pt>
                <c:pt idx="9979">
                  <c:v>659.84337444962398</c:v>
                </c:pt>
                <c:pt idx="9980">
                  <c:v>659.93123599778244</c:v>
                </c:pt>
                <c:pt idx="9981">
                  <c:v>660.01910044051886</c:v>
                </c:pt>
                <c:pt idx="9982">
                  <c:v>660.10696777764258</c:v>
                </c:pt>
                <c:pt idx="9983">
                  <c:v>660.19483800895625</c:v>
                </c:pt>
                <c:pt idx="9984">
                  <c:v>660.28271113426536</c:v>
                </c:pt>
                <c:pt idx="9985">
                  <c:v>660.37058715337662</c:v>
                </c:pt>
                <c:pt idx="9986">
                  <c:v>660.45846606609427</c:v>
                </c:pt>
                <c:pt idx="9987">
                  <c:v>660.54634787222346</c:v>
                </c:pt>
                <c:pt idx="9988">
                  <c:v>660.63423257157228</c:v>
                </c:pt>
                <c:pt idx="9989">
                  <c:v>660.72212016394371</c:v>
                </c:pt>
                <c:pt idx="9990">
                  <c:v>660.81001064914358</c:v>
                </c:pt>
                <c:pt idx="9991">
                  <c:v>660.89790402697804</c:v>
                </c:pt>
                <c:pt idx="9992">
                  <c:v>660.98580029725304</c:v>
                </c:pt>
                <c:pt idx="9993">
                  <c:v>661.0736994597745</c:v>
                </c:pt>
                <c:pt idx="9994">
                  <c:v>661.16160151434917</c:v>
                </c:pt>
                <c:pt idx="9995">
                  <c:v>661.24950646077957</c:v>
                </c:pt>
                <c:pt idx="9996">
                  <c:v>661.33741429887323</c:v>
                </c:pt>
                <c:pt idx="9997">
                  <c:v>661.42532502843881</c:v>
                </c:pt>
                <c:pt idx="9998">
                  <c:v>661.51323864927565</c:v>
                </c:pt>
                <c:pt idx="9999">
                  <c:v>661.60115516119538</c:v>
                </c:pt>
                <c:pt idx="10000">
                  <c:v>661.6890745640037</c:v>
                </c:pt>
                <c:pt idx="10001">
                  <c:v>661.77699685750326</c:v>
                </c:pt>
                <c:pt idx="10002">
                  <c:v>661.86492204150136</c:v>
                </c:pt>
                <c:pt idx="10003">
                  <c:v>661.95285011580449</c:v>
                </c:pt>
                <c:pt idx="10004">
                  <c:v>662.04078108021838</c:v>
                </c:pt>
                <c:pt idx="10005">
                  <c:v>662.12871493455054</c:v>
                </c:pt>
                <c:pt idx="10006">
                  <c:v>662.21665167860772</c:v>
                </c:pt>
                <c:pt idx="10007">
                  <c:v>662.30459131219152</c:v>
                </c:pt>
                <c:pt idx="10008">
                  <c:v>662.3925338351122</c:v>
                </c:pt>
                <c:pt idx="10009">
                  <c:v>662.48047924717525</c:v>
                </c:pt>
                <c:pt idx="10010">
                  <c:v>662.56842754818445</c:v>
                </c:pt>
                <c:pt idx="10011">
                  <c:v>662.65637873795129</c:v>
                </c:pt>
                <c:pt idx="10012">
                  <c:v>662.74433281627603</c:v>
                </c:pt>
                <c:pt idx="10013">
                  <c:v>662.83228978296847</c:v>
                </c:pt>
                <c:pt idx="10014">
                  <c:v>662.92024963783342</c:v>
                </c:pt>
                <c:pt idx="10015">
                  <c:v>663.00821238068136</c:v>
                </c:pt>
                <c:pt idx="10016">
                  <c:v>663.09617801131242</c:v>
                </c:pt>
                <c:pt idx="10017">
                  <c:v>663.18414652953925</c:v>
                </c:pt>
                <c:pt idx="10018">
                  <c:v>663.27211793516517</c:v>
                </c:pt>
                <c:pt idx="10019">
                  <c:v>663.36009222799441</c:v>
                </c:pt>
                <c:pt idx="10020">
                  <c:v>663.4480694078369</c:v>
                </c:pt>
                <c:pt idx="10021">
                  <c:v>663.53604947450208</c:v>
                </c:pt>
                <c:pt idx="10022">
                  <c:v>663.62403242778885</c:v>
                </c:pt>
                <c:pt idx="10023">
                  <c:v>663.71201826751053</c:v>
                </c:pt>
                <c:pt idx="10024">
                  <c:v>663.80000699346931</c:v>
                </c:pt>
                <c:pt idx="10025">
                  <c:v>663.88799860547522</c:v>
                </c:pt>
                <c:pt idx="10026">
                  <c:v>663.97599310333408</c:v>
                </c:pt>
                <c:pt idx="10027">
                  <c:v>664.06399048685171</c:v>
                </c:pt>
                <c:pt idx="10028">
                  <c:v>664.15199075583757</c:v>
                </c:pt>
                <c:pt idx="10029">
                  <c:v>664.23999391009409</c:v>
                </c:pt>
                <c:pt idx="10030">
                  <c:v>664.32799994943161</c:v>
                </c:pt>
                <c:pt idx="10031">
                  <c:v>664.4160088736586</c:v>
                </c:pt>
                <c:pt idx="10032">
                  <c:v>664.50402068257711</c:v>
                </c:pt>
                <c:pt idx="10033">
                  <c:v>664.59203537599899</c:v>
                </c:pt>
                <c:pt idx="10034">
                  <c:v>664.68005295372473</c:v>
                </c:pt>
                <c:pt idx="10035">
                  <c:v>664.76807341557003</c:v>
                </c:pt>
                <c:pt idx="10036">
                  <c:v>664.8560967613364</c:v>
                </c:pt>
                <c:pt idx="10037">
                  <c:v>664.94412299083103</c:v>
                </c:pt>
                <c:pt idx="10038">
                  <c:v>665.03215210386168</c:v>
                </c:pt>
                <c:pt idx="10039">
                  <c:v>665.12018410023882</c:v>
                </c:pt>
                <c:pt idx="10040">
                  <c:v>665.20821897976657</c:v>
                </c:pt>
                <c:pt idx="10041">
                  <c:v>665.29625674224906</c:v>
                </c:pt>
                <c:pt idx="10042">
                  <c:v>665.38429738749869</c:v>
                </c:pt>
                <c:pt idx="10043">
                  <c:v>665.47234091532403</c:v>
                </c:pt>
                <c:pt idx="10044">
                  <c:v>665.56038732552554</c:v>
                </c:pt>
                <c:pt idx="10045">
                  <c:v>665.64843661791804</c:v>
                </c:pt>
                <c:pt idx="10046">
                  <c:v>665.73648879230348</c:v>
                </c:pt>
                <c:pt idx="10047">
                  <c:v>665.82454384849268</c:v>
                </c:pt>
                <c:pt idx="10048">
                  <c:v>665.91260178629113</c:v>
                </c:pt>
                <c:pt idx="10049">
                  <c:v>666.00066260550807</c:v>
                </c:pt>
                <c:pt idx="10050">
                  <c:v>666.08872630594851</c:v>
                </c:pt>
                <c:pt idx="10051">
                  <c:v>666.17679288742261</c:v>
                </c:pt>
                <c:pt idx="10052">
                  <c:v>666.26486234973561</c:v>
                </c:pt>
                <c:pt idx="10053">
                  <c:v>666.35293469269914</c:v>
                </c:pt>
                <c:pt idx="10054">
                  <c:v>666.44100991611572</c:v>
                </c:pt>
                <c:pt idx="10055">
                  <c:v>666.52908801979481</c:v>
                </c:pt>
                <c:pt idx="10056">
                  <c:v>666.61716900354713</c:v>
                </c:pt>
                <c:pt idx="10057">
                  <c:v>666.70525286717907</c:v>
                </c:pt>
                <c:pt idx="10058">
                  <c:v>666.79333961049531</c:v>
                </c:pt>
                <c:pt idx="10059">
                  <c:v>666.88142923330724</c:v>
                </c:pt>
                <c:pt idx="10060">
                  <c:v>666.96952173542093</c:v>
                </c:pt>
                <c:pt idx="10061">
                  <c:v>667.05761711664502</c:v>
                </c:pt>
                <c:pt idx="10062">
                  <c:v>667.14571537678864</c:v>
                </c:pt>
                <c:pt idx="10063">
                  <c:v>667.23381651565398</c:v>
                </c:pt>
                <c:pt idx="10064">
                  <c:v>667.32192053305801</c:v>
                </c:pt>
                <c:pt idx="10065">
                  <c:v>667.41002742880039</c:v>
                </c:pt>
                <c:pt idx="10066">
                  <c:v>667.49813720269685</c:v>
                </c:pt>
                <c:pt idx="10067">
                  <c:v>667.58624985454912</c:v>
                </c:pt>
                <c:pt idx="10068">
                  <c:v>667.67436538416814</c:v>
                </c:pt>
                <c:pt idx="10069">
                  <c:v>667.76248379136132</c:v>
                </c:pt>
                <c:pt idx="10070">
                  <c:v>667.85060507593778</c:v>
                </c:pt>
                <c:pt idx="10071">
                  <c:v>667.93872923770675</c:v>
                </c:pt>
                <c:pt idx="10072">
                  <c:v>668.02685627647327</c:v>
                </c:pt>
                <c:pt idx="10073">
                  <c:v>668.11498619204519</c:v>
                </c:pt>
                <c:pt idx="10074">
                  <c:v>668.20311898423597</c:v>
                </c:pt>
                <c:pt idx="10075">
                  <c:v>668.29125465284983</c:v>
                </c:pt>
                <c:pt idx="10076">
                  <c:v>668.37939319769885</c:v>
                </c:pt>
                <c:pt idx="10077">
                  <c:v>668.46753461858634</c:v>
                </c:pt>
                <c:pt idx="10078">
                  <c:v>668.5556789153203</c:v>
                </c:pt>
                <c:pt idx="10079">
                  <c:v>668.64382608771689</c:v>
                </c:pt>
                <c:pt idx="10080">
                  <c:v>668.73197613557625</c:v>
                </c:pt>
                <c:pt idx="10081">
                  <c:v>668.82012905871284</c:v>
                </c:pt>
                <c:pt idx="10082">
                  <c:v>668.90828485693282</c:v>
                </c:pt>
                <c:pt idx="10083">
                  <c:v>668.99644353004464</c:v>
                </c:pt>
                <c:pt idx="10084">
                  <c:v>669.08460507785537</c:v>
                </c:pt>
                <c:pt idx="10085">
                  <c:v>669.17276950017697</c:v>
                </c:pt>
                <c:pt idx="10086">
                  <c:v>669.26093679681776</c:v>
                </c:pt>
                <c:pt idx="10087">
                  <c:v>669.34910696758379</c:v>
                </c:pt>
                <c:pt idx="10088">
                  <c:v>669.43728001228646</c:v>
                </c:pt>
                <c:pt idx="10089">
                  <c:v>669.52545593073069</c:v>
                </c:pt>
                <c:pt idx="10090">
                  <c:v>669.6136347227316</c:v>
                </c:pt>
                <c:pt idx="10091">
                  <c:v>669.70181638809254</c:v>
                </c:pt>
                <c:pt idx="10092">
                  <c:v>669.790000926625</c:v>
                </c:pt>
                <c:pt idx="10093">
                  <c:v>669.87818833813571</c:v>
                </c:pt>
                <c:pt idx="10094">
                  <c:v>669.96637862243722</c:v>
                </c:pt>
                <c:pt idx="10095">
                  <c:v>670.05457177933556</c:v>
                </c:pt>
                <c:pt idx="10096">
                  <c:v>670.14276780863906</c:v>
                </c:pt>
                <c:pt idx="10097">
                  <c:v>670.23096671015981</c:v>
                </c:pt>
                <c:pt idx="10098">
                  <c:v>670.31916848370702</c:v>
                </c:pt>
                <c:pt idx="10099">
                  <c:v>670.40737312908698</c:v>
                </c:pt>
                <c:pt idx="10100">
                  <c:v>670.49558064611017</c:v>
                </c:pt>
                <c:pt idx="10101">
                  <c:v>670.5837910345856</c:v>
                </c:pt>
                <c:pt idx="10102">
                  <c:v>670.67200429432262</c:v>
                </c:pt>
                <c:pt idx="10103">
                  <c:v>670.76022042512955</c:v>
                </c:pt>
                <c:pt idx="10104">
                  <c:v>670.84843942681698</c:v>
                </c:pt>
                <c:pt idx="10105">
                  <c:v>670.93666129919109</c:v>
                </c:pt>
                <c:pt idx="10106">
                  <c:v>671.02488604206872</c:v>
                </c:pt>
                <c:pt idx="10107">
                  <c:v>671.1131136552525</c:v>
                </c:pt>
                <c:pt idx="10108">
                  <c:v>671.20134413855055</c:v>
                </c:pt>
                <c:pt idx="10109">
                  <c:v>671.28957749177857</c:v>
                </c:pt>
                <c:pt idx="10110">
                  <c:v>671.37781371474102</c:v>
                </c:pt>
                <c:pt idx="10111">
                  <c:v>671.46605280725021</c:v>
                </c:pt>
                <c:pt idx="10112">
                  <c:v>671.55429476911411</c:v>
                </c:pt>
                <c:pt idx="10113">
                  <c:v>671.64253960014321</c:v>
                </c:pt>
                <c:pt idx="10114">
                  <c:v>671.73078730014902</c:v>
                </c:pt>
                <c:pt idx="10115">
                  <c:v>671.81903786893622</c:v>
                </c:pt>
                <c:pt idx="10116">
                  <c:v>671.90729130631757</c:v>
                </c:pt>
                <c:pt idx="10117">
                  <c:v>671.99554761210072</c:v>
                </c:pt>
                <c:pt idx="10118">
                  <c:v>672.08380678609751</c:v>
                </c:pt>
                <c:pt idx="10119">
                  <c:v>672.17206882811877</c:v>
                </c:pt>
                <c:pt idx="10120">
                  <c:v>672.26033373797281</c:v>
                </c:pt>
                <c:pt idx="10121">
                  <c:v>672.34860151546707</c:v>
                </c:pt>
                <c:pt idx="10122">
                  <c:v>672.43687216041303</c:v>
                </c:pt>
                <c:pt idx="10123">
                  <c:v>672.52514567262153</c:v>
                </c:pt>
                <c:pt idx="10124">
                  <c:v>672.61342205190272</c:v>
                </c:pt>
                <c:pt idx="10125">
                  <c:v>672.70170129806661</c:v>
                </c:pt>
                <c:pt idx="10126">
                  <c:v>672.78998341092131</c:v>
                </c:pt>
                <c:pt idx="10127">
                  <c:v>672.87826839027582</c:v>
                </c:pt>
                <c:pt idx="10128">
                  <c:v>672.96655623594438</c:v>
                </c:pt>
                <c:pt idx="10129">
                  <c:v>673.05484694773475</c:v>
                </c:pt>
                <c:pt idx="10130">
                  <c:v>673.14314052545706</c:v>
                </c:pt>
                <c:pt idx="10131">
                  <c:v>673.23143696892021</c:v>
                </c:pt>
                <c:pt idx="10132">
                  <c:v>673.3197362779357</c:v>
                </c:pt>
                <c:pt idx="10133">
                  <c:v>673.40803845231528</c:v>
                </c:pt>
                <c:pt idx="10134">
                  <c:v>673.49634349186488</c:v>
                </c:pt>
                <c:pt idx="10135">
                  <c:v>673.5846513963977</c:v>
                </c:pt>
                <c:pt idx="10136">
                  <c:v>673.67296216572458</c:v>
                </c:pt>
                <c:pt idx="10137">
                  <c:v>673.76127579965578</c:v>
                </c:pt>
                <c:pt idx="10138">
                  <c:v>673.84959229799836</c:v>
                </c:pt>
                <c:pt idx="10139">
                  <c:v>673.93791166056781</c:v>
                </c:pt>
                <c:pt idx="10140">
                  <c:v>674.02623388716802</c:v>
                </c:pt>
                <c:pt idx="10141">
                  <c:v>674.11455897761596</c:v>
                </c:pt>
                <c:pt idx="10142">
                  <c:v>674.20288693171801</c:v>
                </c:pt>
                <c:pt idx="10143">
                  <c:v>674.29121774928535</c:v>
                </c:pt>
                <c:pt idx="10144">
                  <c:v>674.37955143013085</c:v>
                </c:pt>
                <c:pt idx="10145">
                  <c:v>674.4678879740635</c:v>
                </c:pt>
                <c:pt idx="10146">
                  <c:v>674.55622738089062</c:v>
                </c:pt>
                <c:pt idx="10147">
                  <c:v>674.64456965042757</c:v>
                </c:pt>
                <c:pt idx="10148">
                  <c:v>674.7329147824837</c:v>
                </c:pt>
                <c:pt idx="10149">
                  <c:v>674.82126277686928</c:v>
                </c:pt>
                <c:pt idx="10150">
                  <c:v>674.90961363339488</c:v>
                </c:pt>
                <c:pt idx="10151">
                  <c:v>674.9979673518709</c:v>
                </c:pt>
                <c:pt idx="10152">
                  <c:v>675.0863239321078</c:v>
                </c:pt>
                <c:pt idx="10153">
                  <c:v>675.17468337391824</c:v>
                </c:pt>
                <c:pt idx="10154">
                  <c:v>675.26304567711202</c:v>
                </c:pt>
                <c:pt idx="10155">
                  <c:v>675.35141084150052</c:v>
                </c:pt>
                <c:pt idx="10156">
                  <c:v>675.43977886689254</c:v>
                </c:pt>
                <c:pt idx="10157">
                  <c:v>675.5281497530998</c:v>
                </c:pt>
                <c:pt idx="10158">
                  <c:v>675.61652349993665</c:v>
                </c:pt>
                <c:pt idx="10159">
                  <c:v>675.70490010720778</c:v>
                </c:pt>
                <c:pt idx="10160">
                  <c:v>675.79327957473254</c:v>
                </c:pt>
                <c:pt idx="10161">
                  <c:v>675.88166190231345</c:v>
                </c:pt>
                <c:pt idx="10162">
                  <c:v>675.97004708976499</c:v>
                </c:pt>
                <c:pt idx="10163">
                  <c:v>676.05843513690274</c:v>
                </c:pt>
                <c:pt idx="10164">
                  <c:v>676.14682604353186</c:v>
                </c:pt>
                <c:pt idx="10165">
                  <c:v>676.23521980946441</c:v>
                </c:pt>
                <c:pt idx="10166">
                  <c:v>676.32361643451191</c:v>
                </c:pt>
                <c:pt idx="10167">
                  <c:v>676.41201591848744</c:v>
                </c:pt>
                <c:pt idx="10168">
                  <c:v>676.50041826120309</c:v>
                </c:pt>
                <c:pt idx="10169">
                  <c:v>676.58882346246605</c:v>
                </c:pt>
                <c:pt idx="10170">
                  <c:v>676.67723152208907</c:v>
                </c:pt>
                <c:pt idx="10171">
                  <c:v>676.76564243988605</c:v>
                </c:pt>
                <c:pt idx="10172">
                  <c:v>676.85405621566542</c:v>
                </c:pt>
                <c:pt idx="10173">
                  <c:v>676.94247284923983</c:v>
                </c:pt>
                <c:pt idx="10174">
                  <c:v>677.03089234042181</c:v>
                </c:pt>
                <c:pt idx="10175">
                  <c:v>677.11931468901935</c:v>
                </c:pt>
                <c:pt idx="10176">
                  <c:v>677.2077398948486</c:v>
                </c:pt>
                <c:pt idx="10177">
                  <c:v>677.29616795771699</c:v>
                </c:pt>
                <c:pt idx="10178">
                  <c:v>677.38459887744079</c:v>
                </c:pt>
                <c:pt idx="10179">
                  <c:v>677.47303265382641</c:v>
                </c:pt>
                <c:pt idx="10180">
                  <c:v>677.56146928668898</c:v>
                </c:pt>
                <c:pt idx="10181">
                  <c:v>677.64990877583818</c:v>
                </c:pt>
                <c:pt idx="10182">
                  <c:v>677.73835112108827</c:v>
                </c:pt>
                <c:pt idx="10183">
                  <c:v>677.82679632224688</c:v>
                </c:pt>
                <c:pt idx="10184">
                  <c:v>677.91524437912972</c:v>
                </c:pt>
                <c:pt idx="10185">
                  <c:v>678.00369529154545</c:v>
                </c:pt>
                <c:pt idx="10186">
                  <c:v>678.09214905930844</c:v>
                </c:pt>
                <c:pt idx="10187">
                  <c:v>678.18060568222836</c:v>
                </c:pt>
                <c:pt idx="10188">
                  <c:v>678.2690651601207</c:v>
                </c:pt>
                <c:pt idx="10189">
                  <c:v>678.35752749279118</c:v>
                </c:pt>
                <c:pt idx="10190">
                  <c:v>678.44599268005948</c:v>
                </c:pt>
                <c:pt idx="10191">
                  <c:v>678.53446072173188</c:v>
                </c:pt>
                <c:pt idx="10192">
                  <c:v>678.62293161762352</c:v>
                </c:pt>
                <c:pt idx="10193">
                  <c:v>678.71140536754285</c:v>
                </c:pt>
                <c:pt idx="10194">
                  <c:v>678.79988197130604</c:v>
                </c:pt>
                <c:pt idx="10195">
                  <c:v>678.88836142872162</c:v>
                </c:pt>
                <c:pt idx="10196">
                  <c:v>678.97684373960533</c:v>
                </c:pt>
                <c:pt idx="10197">
                  <c:v>679.06532890376445</c:v>
                </c:pt>
                <c:pt idx="10198">
                  <c:v>679.15381692101766</c:v>
                </c:pt>
                <c:pt idx="10199">
                  <c:v>679.24230779117136</c:v>
                </c:pt>
                <c:pt idx="10200">
                  <c:v>679.33080151404215</c:v>
                </c:pt>
                <c:pt idx="10201">
                  <c:v>679.4192980894378</c:v>
                </c:pt>
                <c:pt idx="10202">
                  <c:v>679.50779751717448</c:v>
                </c:pt>
                <c:pt idx="10203">
                  <c:v>679.5962997970646</c:v>
                </c:pt>
                <c:pt idx="10204">
                  <c:v>679.68480492891604</c:v>
                </c:pt>
                <c:pt idx="10205">
                  <c:v>679.77331291254541</c:v>
                </c:pt>
                <c:pt idx="10206">
                  <c:v>679.86182374776502</c:v>
                </c:pt>
                <c:pt idx="10207">
                  <c:v>679.9503374343866</c:v>
                </c:pt>
                <c:pt idx="10208">
                  <c:v>680.03885397221882</c:v>
                </c:pt>
                <c:pt idx="10209">
                  <c:v>680.12737336108307</c:v>
                </c:pt>
                <c:pt idx="10210">
                  <c:v>680.21589560078257</c:v>
                </c:pt>
                <c:pt idx="10211">
                  <c:v>680.30442069113451</c:v>
                </c:pt>
                <c:pt idx="10212">
                  <c:v>680.392948631953</c:v>
                </c:pt>
                <c:pt idx="10213">
                  <c:v>680.4814794230474</c:v>
                </c:pt>
                <c:pt idx="10214">
                  <c:v>680.5700130642316</c:v>
                </c:pt>
                <c:pt idx="10215">
                  <c:v>680.65854955531859</c:v>
                </c:pt>
                <c:pt idx="10216">
                  <c:v>680.74708889611941</c:v>
                </c:pt>
                <c:pt idx="10217">
                  <c:v>680.83563108645001</c:v>
                </c:pt>
                <c:pt idx="10218">
                  <c:v>680.92417612611996</c:v>
                </c:pt>
                <c:pt idx="10219">
                  <c:v>681.01272401494623</c:v>
                </c:pt>
                <c:pt idx="10220">
                  <c:v>681.1012747527376</c:v>
                </c:pt>
                <c:pt idx="10221">
                  <c:v>681.1898283393092</c:v>
                </c:pt>
                <c:pt idx="10222">
                  <c:v>681.27838477447028</c:v>
                </c:pt>
                <c:pt idx="10223">
                  <c:v>681.3669440580403</c:v>
                </c:pt>
                <c:pt idx="10224">
                  <c:v>681.45550618982702</c:v>
                </c:pt>
                <c:pt idx="10225">
                  <c:v>681.54407116964637</c:v>
                </c:pt>
                <c:pt idx="10226">
                  <c:v>681.63263899730907</c:v>
                </c:pt>
                <c:pt idx="10227">
                  <c:v>681.72120967262958</c:v>
                </c:pt>
                <c:pt idx="10228">
                  <c:v>681.80978319541987</c:v>
                </c:pt>
                <c:pt idx="10229">
                  <c:v>681.89835956549598</c:v>
                </c:pt>
                <c:pt idx="10230">
                  <c:v>681.98693878266806</c:v>
                </c:pt>
                <c:pt idx="10231">
                  <c:v>682.07552084675035</c:v>
                </c:pt>
                <c:pt idx="10232">
                  <c:v>682.16410575755708</c:v>
                </c:pt>
                <c:pt idx="10233">
                  <c:v>682.25269351489851</c:v>
                </c:pt>
                <c:pt idx="10234">
                  <c:v>682.3412841185924</c:v>
                </c:pt>
                <c:pt idx="10235">
                  <c:v>682.42987756844548</c:v>
                </c:pt>
                <c:pt idx="10236">
                  <c:v>682.51847386427835</c:v>
                </c:pt>
                <c:pt idx="10237">
                  <c:v>682.60707300590138</c:v>
                </c:pt>
                <c:pt idx="10238">
                  <c:v>682.69567499312723</c:v>
                </c:pt>
                <c:pt idx="10239">
                  <c:v>682.78427982576864</c:v>
                </c:pt>
                <c:pt idx="10240">
                  <c:v>682.87288750364257</c:v>
                </c:pt>
                <c:pt idx="10241">
                  <c:v>682.96149802656043</c:v>
                </c:pt>
                <c:pt idx="10242">
                  <c:v>683.05011139433452</c:v>
                </c:pt>
                <c:pt idx="10243">
                  <c:v>683.13872760678066</c:v>
                </c:pt>
                <c:pt idx="10244">
                  <c:v>683.22734666370957</c:v>
                </c:pt>
                <c:pt idx="10245">
                  <c:v>683.31596856494002</c:v>
                </c:pt>
                <c:pt idx="10246">
                  <c:v>683.40459331027932</c:v>
                </c:pt>
                <c:pt idx="10247">
                  <c:v>683.49322089954501</c:v>
                </c:pt>
                <c:pt idx="10248">
                  <c:v>683.58185133255017</c:v>
                </c:pt>
                <c:pt idx="10249">
                  <c:v>683.67048460911064</c:v>
                </c:pt>
                <c:pt idx="10250">
                  <c:v>683.75912072903611</c:v>
                </c:pt>
                <c:pt idx="10251">
                  <c:v>683.84775969214093</c:v>
                </c:pt>
                <c:pt idx="10252">
                  <c:v>683.93640149824057</c:v>
                </c:pt>
                <c:pt idx="10253">
                  <c:v>684.02504614714837</c:v>
                </c:pt>
                <c:pt idx="10254">
                  <c:v>684.11369363868062</c:v>
                </c:pt>
                <c:pt idx="10255">
                  <c:v>684.2023439726488</c:v>
                </c:pt>
                <c:pt idx="10256">
                  <c:v>684.2909971488682</c:v>
                </c:pt>
                <c:pt idx="10257">
                  <c:v>684.37965316714917</c:v>
                </c:pt>
                <c:pt idx="10258">
                  <c:v>684.468312027308</c:v>
                </c:pt>
                <c:pt idx="10259">
                  <c:v>684.55697372916075</c:v>
                </c:pt>
                <c:pt idx="10260">
                  <c:v>684.64563827251982</c:v>
                </c:pt>
                <c:pt idx="10261">
                  <c:v>684.73430565720025</c:v>
                </c:pt>
                <c:pt idx="10262">
                  <c:v>684.82297588301219</c:v>
                </c:pt>
                <c:pt idx="10263">
                  <c:v>684.9116489497776</c:v>
                </c:pt>
                <c:pt idx="10264">
                  <c:v>685.00032485730276</c:v>
                </c:pt>
                <c:pt idx="10265">
                  <c:v>685.08900360540736</c:v>
                </c:pt>
                <c:pt idx="10266">
                  <c:v>685.17768519390165</c:v>
                </c:pt>
                <c:pt idx="10267">
                  <c:v>685.26636962260204</c:v>
                </c:pt>
                <c:pt idx="10268">
                  <c:v>685.3550568913214</c:v>
                </c:pt>
                <c:pt idx="10269">
                  <c:v>685.4437469998777</c:v>
                </c:pt>
                <c:pt idx="10270">
                  <c:v>685.53243994807985</c:v>
                </c:pt>
                <c:pt idx="10271">
                  <c:v>685.62113573574868</c:v>
                </c:pt>
                <c:pt idx="10272">
                  <c:v>685.7098343626958</c:v>
                </c:pt>
                <c:pt idx="10273">
                  <c:v>685.7985358287317</c:v>
                </c:pt>
                <c:pt idx="10274">
                  <c:v>685.88724013367619</c:v>
                </c:pt>
                <c:pt idx="10275">
                  <c:v>685.97594727734258</c:v>
                </c:pt>
                <c:pt idx="10276">
                  <c:v>686.06465725954308</c:v>
                </c:pt>
                <c:pt idx="10277">
                  <c:v>686.15337008009703</c:v>
                </c:pt>
                <c:pt idx="10278">
                  <c:v>686.2420857388131</c:v>
                </c:pt>
                <c:pt idx="10279">
                  <c:v>686.33080423551144</c:v>
                </c:pt>
                <c:pt idx="10280">
                  <c:v>686.41952557000218</c:v>
                </c:pt>
                <c:pt idx="10281">
                  <c:v>686.50824974210104</c:v>
                </c:pt>
                <c:pt idx="10282">
                  <c:v>686.59697675162681</c:v>
                </c:pt>
                <c:pt idx="10283">
                  <c:v>686.68570659839133</c:v>
                </c:pt>
                <c:pt idx="10284">
                  <c:v>686.77443928220703</c:v>
                </c:pt>
                <c:pt idx="10285">
                  <c:v>686.86317480289176</c:v>
                </c:pt>
                <c:pt idx="10286">
                  <c:v>686.9519131602591</c:v>
                </c:pt>
                <c:pt idx="10287">
                  <c:v>687.04065435412554</c:v>
                </c:pt>
                <c:pt idx="10288">
                  <c:v>687.12939838430543</c:v>
                </c:pt>
                <c:pt idx="10289">
                  <c:v>687.21814525061427</c:v>
                </c:pt>
                <c:pt idx="10290">
                  <c:v>687.30689495286697</c:v>
                </c:pt>
                <c:pt idx="10291">
                  <c:v>687.39564749087481</c:v>
                </c:pt>
                <c:pt idx="10292">
                  <c:v>687.48440286445737</c:v>
                </c:pt>
                <c:pt idx="10293">
                  <c:v>687.57316107342638</c:v>
                </c:pt>
                <c:pt idx="10294">
                  <c:v>687.66192211759949</c:v>
                </c:pt>
                <c:pt idx="10295">
                  <c:v>687.75068599679275</c:v>
                </c:pt>
                <c:pt idx="10296">
                  <c:v>687.83945271081711</c:v>
                </c:pt>
                <c:pt idx="10297">
                  <c:v>687.92822225949203</c:v>
                </c:pt>
                <c:pt idx="10298">
                  <c:v>688.01699464262981</c:v>
                </c:pt>
                <c:pt idx="10299">
                  <c:v>688.10576986004833</c:v>
                </c:pt>
                <c:pt idx="10300">
                  <c:v>688.19454791156068</c:v>
                </c:pt>
                <c:pt idx="10301">
                  <c:v>688.28332879698371</c:v>
                </c:pt>
                <c:pt idx="10302">
                  <c:v>688.37211251612905</c:v>
                </c:pt>
                <c:pt idx="10303">
                  <c:v>688.460899068819</c:v>
                </c:pt>
                <c:pt idx="10304">
                  <c:v>688.54968845486428</c:v>
                </c:pt>
                <c:pt idx="10305">
                  <c:v>688.63848067407855</c:v>
                </c:pt>
                <c:pt idx="10306">
                  <c:v>688.7272757262831</c:v>
                </c:pt>
                <c:pt idx="10307">
                  <c:v>688.81607361128761</c:v>
                </c:pt>
                <c:pt idx="10308">
                  <c:v>688.904874328912</c:v>
                </c:pt>
                <c:pt idx="10309">
                  <c:v>688.99367787896699</c:v>
                </c:pt>
                <c:pt idx="10310">
                  <c:v>689.08248426127363</c:v>
                </c:pt>
                <c:pt idx="10311">
                  <c:v>689.17129347564401</c:v>
                </c:pt>
                <c:pt idx="10312">
                  <c:v>689.26010552189484</c:v>
                </c:pt>
                <c:pt idx="10313">
                  <c:v>689.34892039984391</c:v>
                </c:pt>
                <c:pt idx="10314">
                  <c:v>689.43773810930224</c:v>
                </c:pt>
                <c:pt idx="10315">
                  <c:v>689.52655865008842</c:v>
                </c:pt>
                <c:pt idx="10316">
                  <c:v>689.6153820220195</c:v>
                </c:pt>
                <c:pt idx="10317">
                  <c:v>689.70420822490973</c:v>
                </c:pt>
                <c:pt idx="10318">
                  <c:v>689.79303725857505</c:v>
                </c:pt>
                <c:pt idx="10319">
                  <c:v>689.88186912282856</c:v>
                </c:pt>
                <c:pt idx="10320">
                  <c:v>689.97070381749177</c:v>
                </c:pt>
                <c:pt idx="10321">
                  <c:v>690.05954134237652</c:v>
                </c:pt>
                <c:pt idx="10322">
                  <c:v>690.14838169730024</c:v>
                </c:pt>
                <c:pt idx="10323">
                  <c:v>690.23722488207568</c:v>
                </c:pt>
                <c:pt idx="10324">
                  <c:v>690.32607089652458</c:v>
                </c:pt>
                <c:pt idx="10325">
                  <c:v>690.41491974046028</c:v>
                </c:pt>
                <c:pt idx="10326">
                  <c:v>690.50377141369768</c:v>
                </c:pt>
                <c:pt idx="10327">
                  <c:v>690.59262591605659</c:v>
                </c:pt>
                <c:pt idx="10328">
                  <c:v>690.68148324734796</c:v>
                </c:pt>
                <c:pt idx="10329">
                  <c:v>690.77034340738965</c:v>
                </c:pt>
                <c:pt idx="10330">
                  <c:v>690.85920639599885</c:v>
                </c:pt>
                <c:pt idx="10331">
                  <c:v>690.94807221299322</c:v>
                </c:pt>
                <c:pt idx="10332">
                  <c:v>691.03694085818722</c:v>
                </c:pt>
                <c:pt idx="10333">
                  <c:v>691.12581233139406</c:v>
                </c:pt>
                <c:pt idx="10334">
                  <c:v>691.21468663243775</c:v>
                </c:pt>
                <c:pt idx="10335">
                  <c:v>691.30356376112752</c:v>
                </c:pt>
                <c:pt idx="10336">
                  <c:v>691.39244371728023</c:v>
                </c:pt>
                <c:pt idx="10337">
                  <c:v>691.48132650071682</c:v>
                </c:pt>
                <c:pt idx="10338">
                  <c:v>691.57021211125266</c:v>
                </c:pt>
                <c:pt idx="10339">
                  <c:v>691.65910054870176</c:v>
                </c:pt>
                <c:pt idx="10340">
                  <c:v>691.74799181288074</c:v>
                </c:pt>
                <c:pt idx="10341">
                  <c:v>691.83688590360759</c:v>
                </c:pt>
                <c:pt idx="10342">
                  <c:v>691.92578282069951</c:v>
                </c:pt>
                <c:pt idx="10343">
                  <c:v>692.01468256397004</c:v>
                </c:pt>
                <c:pt idx="10344">
                  <c:v>692.10358513323843</c:v>
                </c:pt>
                <c:pt idx="10345">
                  <c:v>692.19249052831901</c:v>
                </c:pt>
                <c:pt idx="10346">
                  <c:v>692.28139874903161</c:v>
                </c:pt>
                <c:pt idx="10347">
                  <c:v>692.3703097951917</c:v>
                </c:pt>
                <c:pt idx="10348">
                  <c:v>692.45922366661307</c:v>
                </c:pt>
                <c:pt idx="10349">
                  <c:v>692.548140363117</c:v>
                </c:pt>
                <c:pt idx="10350">
                  <c:v>692.63705988451795</c:v>
                </c:pt>
                <c:pt idx="10351">
                  <c:v>692.72598223063198</c:v>
                </c:pt>
                <c:pt idx="10352">
                  <c:v>692.81490740127799</c:v>
                </c:pt>
                <c:pt idx="10353">
                  <c:v>692.90383539627317</c:v>
                </c:pt>
                <c:pt idx="10354">
                  <c:v>692.99276621542901</c:v>
                </c:pt>
                <c:pt idx="10355">
                  <c:v>693.08169985857023</c:v>
                </c:pt>
                <c:pt idx="10356">
                  <c:v>693.17063632550924</c:v>
                </c:pt>
                <c:pt idx="10357">
                  <c:v>693.25957561606197</c:v>
                </c:pt>
                <c:pt idx="10358">
                  <c:v>693.34851773004652</c:v>
                </c:pt>
                <c:pt idx="10359">
                  <c:v>693.43746266728306</c:v>
                </c:pt>
                <c:pt idx="10360">
                  <c:v>693.52641042758557</c:v>
                </c:pt>
                <c:pt idx="10361">
                  <c:v>693.61536101077456</c:v>
                </c:pt>
                <c:pt idx="10362">
                  <c:v>693.70431441666085</c:v>
                </c:pt>
                <c:pt idx="10363">
                  <c:v>693.79327064506572</c:v>
                </c:pt>
                <c:pt idx="10364">
                  <c:v>693.88222969580761</c:v>
                </c:pt>
                <c:pt idx="10365">
                  <c:v>693.97119156870053</c:v>
                </c:pt>
                <c:pt idx="10366">
                  <c:v>694.06015626356339</c:v>
                </c:pt>
                <c:pt idx="10367">
                  <c:v>694.14912378021518</c:v>
                </c:pt>
                <c:pt idx="10368">
                  <c:v>694.23809411846958</c:v>
                </c:pt>
                <c:pt idx="10369">
                  <c:v>694.32706727814605</c:v>
                </c:pt>
                <c:pt idx="10370">
                  <c:v>694.41604325905917</c:v>
                </c:pt>
                <c:pt idx="10371">
                  <c:v>694.50502206103215</c:v>
                </c:pt>
                <c:pt idx="10372">
                  <c:v>694.59400368387833</c:v>
                </c:pt>
                <c:pt idx="10373">
                  <c:v>694.68298812741659</c:v>
                </c:pt>
                <c:pt idx="10374">
                  <c:v>694.77197539146152</c:v>
                </c:pt>
                <c:pt idx="10375">
                  <c:v>694.8609654758352</c:v>
                </c:pt>
                <c:pt idx="10376">
                  <c:v>694.94995838035118</c:v>
                </c:pt>
                <c:pt idx="10377">
                  <c:v>695.03895410482994</c:v>
                </c:pt>
                <c:pt idx="10378">
                  <c:v>695.12795264908573</c:v>
                </c:pt>
                <c:pt idx="10379">
                  <c:v>695.21695401294039</c:v>
                </c:pt>
                <c:pt idx="10380">
                  <c:v>695.30595819620919</c:v>
                </c:pt>
                <c:pt idx="10381">
                  <c:v>695.39496519871</c:v>
                </c:pt>
                <c:pt idx="10382">
                  <c:v>695.48397502025898</c:v>
                </c:pt>
                <c:pt idx="10383">
                  <c:v>695.57298766067765</c:v>
                </c:pt>
                <c:pt idx="10384">
                  <c:v>695.66200311978037</c:v>
                </c:pt>
                <c:pt idx="10385">
                  <c:v>695.75102139738499</c:v>
                </c:pt>
                <c:pt idx="10386">
                  <c:v>695.84004249331429</c:v>
                </c:pt>
                <c:pt idx="10387">
                  <c:v>695.92906640737988</c:v>
                </c:pt>
                <c:pt idx="10388">
                  <c:v>696.01809313940305</c:v>
                </c:pt>
                <c:pt idx="10389">
                  <c:v>696.10712268920076</c:v>
                </c:pt>
                <c:pt idx="10390">
                  <c:v>696.19615505659135</c:v>
                </c:pt>
                <c:pt idx="10391">
                  <c:v>696.28519024139246</c:v>
                </c:pt>
                <c:pt idx="10392">
                  <c:v>696.37422824342218</c:v>
                </c:pt>
                <c:pt idx="10393">
                  <c:v>696.46326906250067</c:v>
                </c:pt>
                <c:pt idx="10394">
                  <c:v>696.55231269843978</c:v>
                </c:pt>
                <c:pt idx="10395">
                  <c:v>696.64135915106476</c:v>
                </c:pt>
                <c:pt idx="10396">
                  <c:v>696.730408420191</c:v>
                </c:pt>
                <c:pt idx="10397">
                  <c:v>696.81946050563511</c:v>
                </c:pt>
                <c:pt idx="10398">
                  <c:v>696.90851540721599</c:v>
                </c:pt>
                <c:pt idx="10399">
                  <c:v>696.99757312475356</c:v>
                </c:pt>
                <c:pt idx="10400">
                  <c:v>697.08663365806581</c:v>
                </c:pt>
                <c:pt idx="10401">
                  <c:v>697.17569700697038</c:v>
                </c:pt>
                <c:pt idx="10402">
                  <c:v>697.26476317128402</c:v>
                </c:pt>
                <c:pt idx="10403">
                  <c:v>697.35383215082561</c:v>
                </c:pt>
                <c:pt idx="10404">
                  <c:v>697.44290394541758</c:v>
                </c:pt>
                <c:pt idx="10405">
                  <c:v>697.53197855487315</c:v>
                </c:pt>
                <c:pt idx="10406">
                  <c:v>697.62105597901257</c:v>
                </c:pt>
                <c:pt idx="10407">
                  <c:v>697.71013621765496</c:v>
                </c:pt>
                <c:pt idx="10408">
                  <c:v>697.79921927061685</c:v>
                </c:pt>
                <c:pt idx="10409">
                  <c:v>697.88830513772052</c:v>
                </c:pt>
                <c:pt idx="10410">
                  <c:v>697.97739381878159</c:v>
                </c:pt>
                <c:pt idx="10411">
                  <c:v>698.06648531361827</c:v>
                </c:pt>
                <c:pt idx="10412">
                  <c:v>698.15557962205185</c:v>
                </c:pt>
                <c:pt idx="10413">
                  <c:v>698.24467674389678</c:v>
                </c:pt>
                <c:pt idx="10414">
                  <c:v>698.33377667897525</c:v>
                </c:pt>
                <c:pt idx="10415">
                  <c:v>698.42287942710527</c:v>
                </c:pt>
                <c:pt idx="10416">
                  <c:v>698.51198498810254</c:v>
                </c:pt>
                <c:pt idx="10417">
                  <c:v>698.60109336179107</c:v>
                </c:pt>
                <c:pt idx="10418">
                  <c:v>698.69020454798783</c:v>
                </c:pt>
                <c:pt idx="10419">
                  <c:v>698.77931854650978</c:v>
                </c:pt>
                <c:pt idx="10420">
                  <c:v>698.86843535717514</c:v>
                </c:pt>
                <c:pt idx="10421">
                  <c:v>698.95755497980713</c:v>
                </c:pt>
                <c:pt idx="10422">
                  <c:v>699.04667741421986</c:v>
                </c:pt>
                <c:pt idx="10423">
                  <c:v>699.13580266023507</c:v>
                </c:pt>
                <c:pt idx="10424">
                  <c:v>699.22493071767303</c:v>
                </c:pt>
                <c:pt idx="10425">
                  <c:v>699.31406158634582</c:v>
                </c:pt>
                <c:pt idx="10426">
                  <c:v>699.40319526608255</c:v>
                </c:pt>
                <c:pt idx="10427">
                  <c:v>699.49233175669201</c:v>
                </c:pt>
                <c:pt idx="10428">
                  <c:v>699.58147105800072</c:v>
                </c:pt>
                <c:pt idx="10429">
                  <c:v>699.67061316982404</c:v>
                </c:pt>
                <c:pt idx="10430">
                  <c:v>699.75975809198474</c:v>
                </c:pt>
                <c:pt idx="10431">
                  <c:v>699.84890582429887</c:v>
                </c:pt>
                <c:pt idx="10432">
                  <c:v>699.93805636658544</c:v>
                </c:pt>
                <c:pt idx="10433">
                  <c:v>700.02720971866347</c:v>
                </c:pt>
                <c:pt idx="10434">
                  <c:v>700.11636588035549</c:v>
                </c:pt>
                <c:pt idx="10435">
                  <c:v>700.20552485147732</c:v>
                </c:pt>
                <c:pt idx="10436">
                  <c:v>700.29468663184969</c:v>
                </c:pt>
                <c:pt idx="10437">
                  <c:v>700.38385122129171</c:v>
                </c:pt>
                <c:pt idx="10438">
                  <c:v>700.47301861962228</c:v>
                </c:pt>
                <c:pt idx="10439">
                  <c:v>700.56218882666167</c:v>
                </c:pt>
                <c:pt idx="10440">
                  <c:v>700.65136184222797</c:v>
                </c:pt>
                <c:pt idx="10441">
                  <c:v>700.74053766614225</c:v>
                </c:pt>
                <c:pt idx="10442">
                  <c:v>700.82971629822282</c:v>
                </c:pt>
                <c:pt idx="10443">
                  <c:v>700.91889773828973</c:v>
                </c:pt>
                <c:pt idx="10444">
                  <c:v>701.00808198616301</c:v>
                </c:pt>
                <c:pt idx="10445">
                  <c:v>701.09726904166223</c:v>
                </c:pt>
                <c:pt idx="10446">
                  <c:v>701.18645890460436</c:v>
                </c:pt>
                <c:pt idx="10447">
                  <c:v>701.27565157481035</c:v>
                </c:pt>
                <c:pt idx="10448">
                  <c:v>701.36484705210228</c:v>
                </c:pt>
                <c:pt idx="10449">
                  <c:v>701.45404533629767</c:v>
                </c:pt>
                <c:pt idx="10450">
                  <c:v>701.54324642721667</c:v>
                </c:pt>
                <c:pt idx="10451">
                  <c:v>701.63245032468058</c:v>
                </c:pt>
                <c:pt idx="10452">
                  <c:v>701.72165702850543</c:v>
                </c:pt>
                <c:pt idx="10453">
                  <c:v>701.81086653851128</c:v>
                </c:pt>
                <c:pt idx="10454">
                  <c:v>701.90007885452269</c:v>
                </c:pt>
                <c:pt idx="10455">
                  <c:v>701.98929397635754</c:v>
                </c:pt>
                <c:pt idx="10456">
                  <c:v>702.07851190383201</c:v>
                </c:pt>
                <c:pt idx="10457">
                  <c:v>702.16773263676998</c:v>
                </c:pt>
                <c:pt idx="10458">
                  <c:v>702.25695617498798</c:v>
                </c:pt>
                <c:pt idx="10459">
                  <c:v>702.34618251831171</c:v>
                </c:pt>
                <c:pt idx="10460">
                  <c:v>702.43541166655598</c:v>
                </c:pt>
                <c:pt idx="10461">
                  <c:v>702.52464361954196</c:v>
                </c:pt>
                <c:pt idx="10462">
                  <c:v>702.61387837709162</c:v>
                </c:pt>
                <c:pt idx="10463">
                  <c:v>702.70311593902045</c:v>
                </c:pt>
                <c:pt idx="10464">
                  <c:v>702.79235630515234</c:v>
                </c:pt>
                <c:pt idx="10465">
                  <c:v>702.88159947530937</c:v>
                </c:pt>
                <c:pt idx="10466">
                  <c:v>702.97084544930794</c:v>
                </c:pt>
                <c:pt idx="10467">
                  <c:v>703.06009422696638</c:v>
                </c:pt>
                <c:pt idx="10468">
                  <c:v>703.14934580811257</c:v>
                </c:pt>
                <c:pt idx="10469">
                  <c:v>703.23860019255778</c:v>
                </c:pt>
                <c:pt idx="10470">
                  <c:v>703.32785738013058</c:v>
                </c:pt>
                <c:pt idx="10471">
                  <c:v>703.41711737064452</c:v>
                </c:pt>
                <c:pt idx="10472">
                  <c:v>703.50638016392304</c:v>
                </c:pt>
                <c:pt idx="10473">
                  <c:v>703.59564575978584</c:v>
                </c:pt>
                <c:pt idx="10474">
                  <c:v>703.68491415805522</c:v>
                </c:pt>
                <c:pt idx="10475">
                  <c:v>703.77418535855145</c:v>
                </c:pt>
                <c:pt idx="10476">
                  <c:v>703.86345936109024</c:v>
                </c:pt>
                <c:pt idx="10477">
                  <c:v>703.95273616549582</c:v>
                </c:pt>
                <c:pt idx="10478">
                  <c:v>704.04201577159006</c:v>
                </c:pt>
                <c:pt idx="10479">
                  <c:v>704.13129817919025</c:v>
                </c:pt>
                <c:pt idx="10480">
                  <c:v>704.22058338811905</c:v>
                </c:pt>
                <c:pt idx="10481">
                  <c:v>704.30987139819501</c:v>
                </c:pt>
                <c:pt idx="10482">
                  <c:v>704.39916220924181</c:v>
                </c:pt>
                <c:pt idx="10483">
                  <c:v>704.48845582107901</c:v>
                </c:pt>
                <c:pt idx="10484">
                  <c:v>704.5777522335236</c:v>
                </c:pt>
                <c:pt idx="10485">
                  <c:v>704.66705144640093</c:v>
                </c:pt>
                <c:pt idx="10486">
                  <c:v>704.75635345953253</c:v>
                </c:pt>
                <c:pt idx="10487">
                  <c:v>704.84565827273366</c:v>
                </c:pt>
                <c:pt idx="10488">
                  <c:v>704.93496588582934</c:v>
                </c:pt>
                <c:pt idx="10489">
                  <c:v>705.02427629863928</c:v>
                </c:pt>
                <c:pt idx="10490">
                  <c:v>705.1135895109835</c:v>
                </c:pt>
                <c:pt idx="10491">
                  <c:v>705.20290552268546</c:v>
                </c:pt>
                <c:pt idx="10492">
                  <c:v>705.29222433356347</c:v>
                </c:pt>
                <c:pt idx="10493">
                  <c:v>705.38154594343757</c:v>
                </c:pt>
                <c:pt idx="10494">
                  <c:v>705.47087035213463</c:v>
                </c:pt>
                <c:pt idx="10495">
                  <c:v>705.56019755946704</c:v>
                </c:pt>
                <c:pt idx="10496">
                  <c:v>705.64952756526338</c:v>
                </c:pt>
                <c:pt idx="10497">
                  <c:v>705.73886036934277</c:v>
                </c:pt>
                <c:pt idx="10498">
                  <c:v>705.82819597152115</c:v>
                </c:pt>
                <c:pt idx="10499">
                  <c:v>705.91753437162618</c:v>
                </c:pt>
                <c:pt idx="10500">
                  <c:v>706.00687556947571</c:v>
                </c:pt>
                <c:pt idx="10501">
                  <c:v>706.09621956489207</c:v>
                </c:pt>
                <c:pt idx="10502">
                  <c:v>706.18556635769505</c:v>
                </c:pt>
                <c:pt idx="10503">
                  <c:v>706.274915947708</c:v>
                </c:pt>
                <c:pt idx="10504">
                  <c:v>706.3642683347507</c:v>
                </c:pt>
                <c:pt idx="10505">
                  <c:v>706.45362351864401</c:v>
                </c:pt>
                <c:pt idx="10506">
                  <c:v>706.5429814992101</c:v>
                </c:pt>
                <c:pt idx="10507">
                  <c:v>706.63234227627083</c:v>
                </c:pt>
                <c:pt idx="10508">
                  <c:v>706.72170584964715</c:v>
                </c:pt>
                <c:pt idx="10509">
                  <c:v>706.8110722191592</c:v>
                </c:pt>
                <c:pt idx="10510">
                  <c:v>706.90044138463168</c:v>
                </c:pt>
                <c:pt idx="10511">
                  <c:v>706.98981334588052</c:v>
                </c:pt>
                <c:pt idx="10512">
                  <c:v>707.07918810273145</c:v>
                </c:pt>
                <c:pt idx="10513">
                  <c:v>707.16856565500348</c:v>
                </c:pt>
                <c:pt idx="10514">
                  <c:v>707.25794600252163</c:v>
                </c:pt>
                <c:pt idx="10515">
                  <c:v>707.3473291451055</c:v>
                </c:pt>
                <c:pt idx="10516">
                  <c:v>707.4367150825783</c:v>
                </c:pt>
                <c:pt idx="10517">
                  <c:v>707.52610381475608</c:v>
                </c:pt>
                <c:pt idx="10518">
                  <c:v>707.61549534146525</c:v>
                </c:pt>
                <c:pt idx="10519">
                  <c:v>707.70488966253015</c:v>
                </c:pt>
                <c:pt idx="10520">
                  <c:v>707.79428677776582</c:v>
                </c:pt>
                <c:pt idx="10521">
                  <c:v>707.88368668699763</c:v>
                </c:pt>
                <c:pt idx="10522">
                  <c:v>707.97308939004677</c:v>
                </c:pt>
                <c:pt idx="10523">
                  <c:v>708.06249488673427</c:v>
                </c:pt>
                <c:pt idx="10524">
                  <c:v>708.15190317688507</c:v>
                </c:pt>
                <c:pt idx="10525">
                  <c:v>708.24131426031624</c:v>
                </c:pt>
                <c:pt idx="10526">
                  <c:v>708.33072813685305</c:v>
                </c:pt>
                <c:pt idx="10527">
                  <c:v>708.42014480631633</c:v>
                </c:pt>
                <c:pt idx="10528">
                  <c:v>708.50956426852804</c:v>
                </c:pt>
                <c:pt idx="10529">
                  <c:v>708.59898652331162</c:v>
                </c:pt>
                <c:pt idx="10530">
                  <c:v>708.68841157048746</c:v>
                </c:pt>
                <c:pt idx="10531">
                  <c:v>708.77783940987558</c:v>
                </c:pt>
                <c:pt idx="10532">
                  <c:v>708.86727004129955</c:v>
                </c:pt>
                <c:pt idx="10533">
                  <c:v>708.95670346458553</c:v>
                </c:pt>
                <c:pt idx="10534">
                  <c:v>709.04613967955038</c:v>
                </c:pt>
                <c:pt idx="10535">
                  <c:v>709.13557868601856</c:v>
                </c:pt>
                <c:pt idx="10536">
                  <c:v>709.22502048381034</c:v>
                </c:pt>
                <c:pt idx="10537">
                  <c:v>709.31446507275177</c:v>
                </c:pt>
                <c:pt idx="10538">
                  <c:v>709.40391245266142</c:v>
                </c:pt>
                <c:pt idx="10539">
                  <c:v>709.49336262336305</c:v>
                </c:pt>
                <c:pt idx="10540">
                  <c:v>709.582815584679</c:v>
                </c:pt>
                <c:pt idx="10541">
                  <c:v>709.67227133642734</c:v>
                </c:pt>
                <c:pt idx="10542">
                  <c:v>709.76172987843802</c:v>
                </c:pt>
                <c:pt idx="10543">
                  <c:v>709.85119121053037</c:v>
                </c:pt>
                <c:pt idx="10544">
                  <c:v>709.94065533252274</c:v>
                </c:pt>
                <c:pt idx="10545">
                  <c:v>710.03012224424288</c:v>
                </c:pt>
                <c:pt idx="10546">
                  <c:v>710.11959194550798</c:v>
                </c:pt>
                <c:pt idx="10547">
                  <c:v>710.20906443614604</c:v>
                </c:pt>
                <c:pt idx="10548">
                  <c:v>710.298539715978</c:v>
                </c:pt>
                <c:pt idx="10549">
                  <c:v>710.38801778482559</c:v>
                </c:pt>
                <c:pt idx="10550">
                  <c:v>710.47749864250829</c:v>
                </c:pt>
                <c:pt idx="10551">
                  <c:v>710.56698228885341</c:v>
                </c:pt>
                <c:pt idx="10552">
                  <c:v>710.65646872368393</c:v>
                </c:pt>
                <c:pt idx="10553">
                  <c:v>710.74595794681852</c:v>
                </c:pt>
                <c:pt idx="10554">
                  <c:v>710.83544995808063</c:v>
                </c:pt>
                <c:pt idx="10555">
                  <c:v>710.92494475729745</c:v>
                </c:pt>
                <c:pt idx="10556">
                  <c:v>711.01444234428357</c:v>
                </c:pt>
                <c:pt idx="10557">
                  <c:v>711.10394271886958</c:v>
                </c:pt>
                <c:pt idx="10558">
                  <c:v>711.19344588087381</c:v>
                </c:pt>
                <c:pt idx="10559">
                  <c:v>711.28295183011983</c:v>
                </c:pt>
                <c:pt idx="10560">
                  <c:v>711.37246056643232</c:v>
                </c:pt>
                <c:pt idx="10561">
                  <c:v>711.46197208963304</c:v>
                </c:pt>
                <c:pt idx="10562">
                  <c:v>711.55148639954257</c:v>
                </c:pt>
                <c:pt idx="10563">
                  <c:v>711.6410034959888</c:v>
                </c:pt>
                <c:pt idx="10564">
                  <c:v>711.73052337879108</c:v>
                </c:pt>
                <c:pt idx="10565">
                  <c:v>711.82004604777057</c:v>
                </c:pt>
                <c:pt idx="10566">
                  <c:v>711.90957150275426</c:v>
                </c:pt>
                <c:pt idx="10567">
                  <c:v>711.99909974356524</c:v>
                </c:pt>
                <c:pt idx="10568">
                  <c:v>712.088630770024</c:v>
                </c:pt>
                <c:pt idx="10569">
                  <c:v>712.17816458195114</c:v>
                </c:pt>
                <c:pt idx="10570">
                  <c:v>712.26770117917897</c:v>
                </c:pt>
                <c:pt idx="10571">
                  <c:v>712.35724056152139</c:v>
                </c:pt>
                <c:pt idx="10572">
                  <c:v>712.44678272880662</c:v>
                </c:pt>
                <c:pt idx="10573">
                  <c:v>712.53632768085447</c:v>
                </c:pt>
                <c:pt idx="10574">
                  <c:v>712.62587541749144</c:v>
                </c:pt>
                <c:pt idx="10575">
                  <c:v>712.71542593854099</c:v>
                </c:pt>
                <c:pt idx="10576">
                  <c:v>712.80497924382303</c:v>
                </c:pt>
                <c:pt idx="10577">
                  <c:v>712.89453533316203</c:v>
                </c:pt>
                <c:pt idx="10578">
                  <c:v>712.98409420638097</c:v>
                </c:pt>
                <c:pt idx="10579">
                  <c:v>713.07365586330832</c:v>
                </c:pt>
                <c:pt idx="10580">
                  <c:v>713.16322030376045</c:v>
                </c:pt>
                <c:pt idx="10581">
                  <c:v>713.25278752756424</c:v>
                </c:pt>
                <c:pt idx="10582">
                  <c:v>713.34235753453902</c:v>
                </c:pt>
                <c:pt idx="10583">
                  <c:v>713.43193032451563</c:v>
                </c:pt>
                <c:pt idx="10584">
                  <c:v>713.52150589731218</c:v>
                </c:pt>
                <c:pt idx="10585">
                  <c:v>713.611084252757</c:v>
                </c:pt>
                <c:pt idx="10586">
                  <c:v>713.70066539066715</c:v>
                </c:pt>
                <c:pt idx="10587">
                  <c:v>713.79024931086951</c:v>
                </c:pt>
                <c:pt idx="10588">
                  <c:v>713.87983601318945</c:v>
                </c:pt>
                <c:pt idx="10589">
                  <c:v>713.96942549744733</c:v>
                </c:pt>
                <c:pt idx="10590">
                  <c:v>714.05901776346707</c:v>
                </c:pt>
                <c:pt idx="10591">
                  <c:v>714.14861281107483</c:v>
                </c:pt>
                <c:pt idx="10592">
                  <c:v>714.23821064009314</c:v>
                </c:pt>
                <c:pt idx="10593">
                  <c:v>714.3278112503466</c:v>
                </c:pt>
                <c:pt idx="10594">
                  <c:v>714.4174146416558</c:v>
                </c:pt>
                <c:pt idx="10595">
                  <c:v>714.50702081384895</c:v>
                </c:pt>
                <c:pt idx="10596">
                  <c:v>714.59662976674542</c:v>
                </c:pt>
                <c:pt idx="10597">
                  <c:v>714.68624150017445</c:v>
                </c:pt>
                <c:pt idx="10598">
                  <c:v>714.77585601395322</c:v>
                </c:pt>
                <c:pt idx="10599">
                  <c:v>714.86547330791223</c:v>
                </c:pt>
                <c:pt idx="10600">
                  <c:v>714.95509338187242</c:v>
                </c:pt>
                <c:pt idx="10601">
                  <c:v>715.04471623565462</c:v>
                </c:pt>
                <c:pt idx="10602">
                  <c:v>715.13434186909114</c:v>
                </c:pt>
                <c:pt idx="10603">
                  <c:v>715.22397028199634</c:v>
                </c:pt>
                <c:pt idx="10604">
                  <c:v>715.31360147420298</c:v>
                </c:pt>
                <c:pt idx="10605">
                  <c:v>715.40323544552689</c:v>
                </c:pt>
                <c:pt idx="10606">
                  <c:v>715.4928721957989</c:v>
                </c:pt>
                <c:pt idx="10607">
                  <c:v>715.58251172484108</c:v>
                </c:pt>
                <c:pt idx="10608">
                  <c:v>715.67215403247531</c:v>
                </c:pt>
                <c:pt idx="10609">
                  <c:v>715.76179911852898</c:v>
                </c:pt>
                <c:pt idx="10610">
                  <c:v>715.85144698282249</c:v>
                </c:pt>
                <c:pt idx="10611">
                  <c:v>715.94109762518258</c:v>
                </c:pt>
                <c:pt idx="10612">
                  <c:v>716.03075104543757</c:v>
                </c:pt>
                <c:pt idx="10613">
                  <c:v>716.12040724340443</c:v>
                </c:pt>
                <c:pt idx="10614">
                  <c:v>716.2100662189107</c:v>
                </c:pt>
                <c:pt idx="10615">
                  <c:v>716.29972797178198</c:v>
                </c:pt>
                <c:pt idx="10616">
                  <c:v>716.38939250184114</c:v>
                </c:pt>
                <c:pt idx="10617">
                  <c:v>716.47905980891233</c:v>
                </c:pt>
                <c:pt idx="10618">
                  <c:v>716.56872989281965</c:v>
                </c:pt>
                <c:pt idx="10619">
                  <c:v>716.65840275338826</c:v>
                </c:pt>
                <c:pt idx="10620">
                  <c:v>716.74807839044536</c:v>
                </c:pt>
                <c:pt idx="10621">
                  <c:v>716.83775680381189</c:v>
                </c:pt>
                <c:pt idx="10622">
                  <c:v>716.9274379933114</c:v>
                </c:pt>
                <c:pt idx="10623">
                  <c:v>717.01712195877337</c:v>
                </c:pt>
                <c:pt idx="10624">
                  <c:v>717.10680870001943</c:v>
                </c:pt>
                <c:pt idx="10625">
                  <c:v>717.19649821687267</c:v>
                </c:pt>
                <c:pt idx="10626">
                  <c:v>717.28619050916302</c:v>
                </c:pt>
                <c:pt idx="10627">
                  <c:v>717.37588557670938</c:v>
                </c:pt>
                <c:pt idx="10628">
                  <c:v>717.46558341933542</c:v>
                </c:pt>
                <c:pt idx="10629">
                  <c:v>717.55528403687356</c:v>
                </c:pt>
                <c:pt idx="10630">
                  <c:v>717.64498742914327</c:v>
                </c:pt>
                <c:pt idx="10631">
                  <c:v>717.73469359596993</c:v>
                </c:pt>
                <c:pt idx="10632">
                  <c:v>717.82440253717982</c:v>
                </c:pt>
                <c:pt idx="10633">
                  <c:v>717.91411425259628</c:v>
                </c:pt>
                <c:pt idx="10634">
                  <c:v>718.00382874204126</c:v>
                </c:pt>
                <c:pt idx="10635">
                  <c:v>718.09354600534698</c:v>
                </c:pt>
                <c:pt idx="10636">
                  <c:v>718.18326604233357</c:v>
                </c:pt>
                <c:pt idx="10637">
                  <c:v>718.27298885282698</c:v>
                </c:pt>
                <c:pt idx="10638">
                  <c:v>718.36271443665032</c:v>
                </c:pt>
                <c:pt idx="10639">
                  <c:v>718.45244279363055</c:v>
                </c:pt>
                <c:pt idx="10640">
                  <c:v>718.54217392359499</c:v>
                </c:pt>
                <c:pt idx="10641">
                  <c:v>718.63190782636582</c:v>
                </c:pt>
                <c:pt idx="10642">
                  <c:v>718.72164450176831</c:v>
                </c:pt>
                <c:pt idx="10643">
                  <c:v>718.8113839496267</c:v>
                </c:pt>
                <c:pt idx="10644">
                  <c:v>718.90112616976876</c:v>
                </c:pt>
                <c:pt idx="10645">
                  <c:v>718.99087116201758</c:v>
                </c:pt>
                <c:pt idx="10646">
                  <c:v>719.0806189261998</c:v>
                </c:pt>
                <c:pt idx="10647">
                  <c:v>719.17036946213852</c:v>
                </c:pt>
                <c:pt idx="10648">
                  <c:v>719.26012276966173</c:v>
                </c:pt>
                <c:pt idx="10649">
                  <c:v>719.34987884859095</c:v>
                </c:pt>
                <c:pt idx="10650">
                  <c:v>719.43963769875779</c:v>
                </c:pt>
                <c:pt idx="10651">
                  <c:v>719.52939931998208</c:v>
                </c:pt>
                <c:pt idx="10652">
                  <c:v>719.61916371209134</c:v>
                </c:pt>
                <c:pt idx="10653">
                  <c:v>719.70893087490856</c:v>
                </c:pt>
                <c:pt idx="10654">
                  <c:v>719.79870080826265</c:v>
                </c:pt>
                <c:pt idx="10655">
                  <c:v>719.88847351197705</c:v>
                </c:pt>
                <c:pt idx="10656">
                  <c:v>719.97824898587919</c:v>
                </c:pt>
                <c:pt idx="10657">
                  <c:v>720.06802722979137</c:v>
                </c:pt>
                <c:pt idx="10658">
                  <c:v>720.15780824354169</c:v>
                </c:pt>
                <c:pt idx="10659">
                  <c:v>720.24759202695338</c:v>
                </c:pt>
                <c:pt idx="10660">
                  <c:v>720.33737857985545</c:v>
                </c:pt>
                <c:pt idx="10661">
                  <c:v>720.4271679020718</c:v>
                </c:pt>
                <c:pt idx="10662">
                  <c:v>720.51695999342758</c:v>
                </c:pt>
                <c:pt idx="10663">
                  <c:v>720.60675485375043</c:v>
                </c:pt>
                <c:pt idx="10664">
                  <c:v>720.69655248286358</c:v>
                </c:pt>
                <c:pt idx="10665">
                  <c:v>720.78635288059309</c:v>
                </c:pt>
                <c:pt idx="10666">
                  <c:v>720.87615604676284</c:v>
                </c:pt>
                <c:pt idx="10667">
                  <c:v>720.96596198120528</c:v>
                </c:pt>
                <c:pt idx="10668">
                  <c:v>721.05577068374032</c:v>
                </c:pt>
                <c:pt idx="10669">
                  <c:v>721.14558215419595</c:v>
                </c:pt>
                <c:pt idx="10670">
                  <c:v>721.235396392398</c:v>
                </c:pt>
                <c:pt idx="10671">
                  <c:v>721.32521339817049</c:v>
                </c:pt>
                <c:pt idx="10672">
                  <c:v>721.415033171343</c:v>
                </c:pt>
                <c:pt idx="10673">
                  <c:v>721.50485571173738</c:v>
                </c:pt>
                <c:pt idx="10674">
                  <c:v>721.59468101918196</c:v>
                </c:pt>
                <c:pt idx="10675">
                  <c:v>721.68450909350202</c:v>
                </c:pt>
                <c:pt idx="10676">
                  <c:v>721.77433993452405</c:v>
                </c:pt>
                <c:pt idx="10677">
                  <c:v>721.86417354207697</c:v>
                </c:pt>
                <c:pt idx="10678">
                  <c:v>721.95400991598058</c:v>
                </c:pt>
                <c:pt idx="10679">
                  <c:v>722.04384905606537</c:v>
                </c:pt>
                <c:pt idx="10680">
                  <c:v>722.13369096215604</c:v>
                </c:pt>
                <c:pt idx="10681">
                  <c:v>722.22353563407933</c:v>
                </c:pt>
                <c:pt idx="10682">
                  <c:v>722.31338307166118</c:v>
                </c:pt>
                <c:pt idx="10683">
                  <c:v>722.40323327472879</c:v>
                </c:pt>
                <c:pt idx="10684">
                  <c:v>722.49308624310697</c:v>
                </c:pt>
                <c:pt idx="10685">
                  <c:v>722.58294197662133</c:v>
                </c:pt>
                <c:pt idx="10686">
                  <c:v>722.67280047510201</c:v>
                </c:pt>
                <c:pt idx="10687">
                  <c:v>722.76266173836814</c:v>
                </c:pt>
                <c:pt idx="10688">
                  <c:v>722.85252576625692</c:v>
                </c:pt>
                <c:pt idx="10689">
                  <c:v>722.94239255858497</c:v>
                </c:pt>
                <c:pt idx="10690">
                  <c:v>723.03226211518211</c:v>
                </c:pt>
                <c:pt idx="10691">
                  <c:v>723.1221344358745</c:v>
                </c:pt>
                <c:pt idx="10692">
                  <c:v>723.2120095204906</c:v>
                </c:pt>
                <c:pt idx="10693">
                  <c:v>723.30188736885418</c:v>
                </c:pt>
                <c:pt idx="10694">
                  <c:v>723.39176798079473</c:v>
                </c:pt>
                <c:pt idx="10695">
                  <c:v>723.48165135613499</c:v>
                </c:pt>
                <c:pt idx="10696">
                  <c:v>723.57153749470467</c:v>
                </c:pt>
                <c:pt idx="10697">
                  <c:v>723.66142639632778</c:v>
                </c:pt>
                <c:pt idx="10698">
                  <c:v>723.75131806083516</c:v>
                </c:pt>
                <c:pt idx="10699">
                  <c:v>723.84121248804593</c:v>
                </c:pt>
                <c:pt idx="10700">
                  <c:v>723.93110967779558</c:v>
                </c:pt>
                <c:pt idx="10701">
                  <c:v>724.02100962990562</c:v>
                </c:pt>
                <c:pt idx="10702">
                  <c:v>724.11091234420508</c:v>
                </c:pt>
                <c:pt idx="10703">
                  <c:v>724.20081782051943</c:v>
                </c:pt>
                <c:pt idx="10704">
                  <c:v>724.29072605867555</c:v>
                </c:pt>
                <c:pt idx="10705">
                  <c:v>724.38063705849754</c:v>
                </c:pt>
                <c:pt idx="10706">
                  <c:v>724.47055081981807</c:v>
                </c:pt>
                <c:pt idx="10707">
                  <c:v>724.56046734245979</c:v>
                </c:pt>
                <c:pt idx="10708">
                  <c:v>724.6503866262517</c:v>
                </c:pt>
                <c:pt idx="10709">
                  <c:v>724.74030867101885</c:v>
                </c:pt>
                <c:pt idx="10710">
                  <c:v>724.8302334765915</c:v>
                </c:pt>
                <c:pt idx="10711">
                  <c:v>724.92016104279389</c:v>
                </c:pt>
                <c:pt idx="10712">
                  <c:v>725.0100913694514</c:v>
                </c:pt>
                <c:pt idx="10713">
                  <c:v>725.10002445639441</c:v>
                </c:pt>
                <c:pt idx="10714">
                  <c:v>725.18996030344897</c:v>
                </c:pt>
                <c:pt idx="10715">
                  <c:v>725.27989891044183</c:v>
                </c:pt>
                <c:pt idx="10716">
                  <c:v>725.36984027719961</c:v>
                </c:pt>
                <c:pt idx="10717">
                  <c:v>725.45978440354941</c:v>
                </c:pt>
                <c:pt idx="10718">
                  <c:v>725.54973128932022</c:v>
                </c:pt>
                <c:pt idx="10719">
                  <c:v>725.63968093433925</c:v>
                </c:pt>
                <c:pt idx="10720">
                  <c:v>725.72963333843074</c:v>
                </c:pt>
                <c:pt idx="10721">
                  <c:v>725.8195885014236</c:v>
                </c:pt>
                <c:pt idx="10722">
                  <c:v>725.90954642314557</c:v>
                </c:pt>
                <c:pt idx="10723">
                  <c:v>725.99950710342603</c:v>
                </c:pt>
                <c:pt idx="10724">
                  <c:v>726.08947054208875</c:v>
                </c:pt>
                <c:pt idx="10725">
                  <c:v>726.17943673896173</c:v>
                </c:pt>
                <c:pt idx="10726">
                  <c:v>726.26940569387125</c:v>
                </c:pt>
                <c:pt idx="10727">
                  <c:v>726.35937740664758</c:v>
                </c:pt>
                <c:pt idx="10728">
                  <c:v>726.44935187711724</c:v>
                </c:pt>
                <c:pt idx="10729">
                  <c:v>726.53932910510832</c:v>
                </c:pt>
                <c:pt idx="10730">
                  <c:v>726.6293090904469</c:v>
                </c:pt>
                <c:pt idx="10731">
                  <c:v>726.7192918329614</c:v>
                </c:pt>
                <c:pt idx="10732">
                  <c:v>726.80927733247847</c:v>
                </c:pt>
                <c:pt idx="10733">
                  <c:v>726.8992655888278</c:v>
                </c:pt>
                <c:pt idx="10734">
                  <c:v>726.98925660183204</c:v>
                </c:pt>
                <c:pt idx="10735">
                  <c:v>727.07925037132384</c:v>
                </c:pt>
                <c:pt idx="10736">
                  <c:v>727.16924689712948</c:v>
                </c:pt>
                <c:pt idx="10737">
                  <c:v>727.25924617907822</c:v>
                </c:pt>
                <c:pt idx="10738">
                  <c:v>727.3492482169936</c:v>
                </c:pt>
                <c:pt idx="10739">
                  <c:v>727.43925301070601</c:v>
                </c:pt>
                <c:pt idx="10740">
                  <c:v>727.52926056004333</c:v>
                </c:pt>
                <c:pt idx="10741">
                  <c:v>727.6192708648332</c:v>
                </c:pt>
                <c:pt idx="10742">
                  <c:v>727.70928392490225</c:v>
                </c:pt>
                <c:pt idx="10743">
                  <c:v>727.79929974008178</c:v>
                </c:pt>
                <c:pt idx="10744">
                  <c:v>727.88931831019408</c:v>
                </c:pt>
                <c:pt idx="10745">
                  <c:v>727.97933963507171</c:v>
                </c:pt>
                <c:pt idx="10746">
                  <c:v>728.06936371453946</c:v>
                </c:pt>
                <c:pt idx="10747">
                  <c:v>728.15939054842704</c:v>
                </c:pt>
                <c:pt idx="10748">
                  <c:v>728.24942013656164</c:v>
                </c:pt>
                <c:pt idx="10749">
                  <c:v>728.33945247877386</c:v>
                </c:pt>
                <c:pt idx="10750">
                  <c:v>728.42948757489057</c:v>
                </c:pt>
                <c:pt idx="10751">
                  <c:v>728.51952542473657</c:v>
                </c:pt>
                <c:pt idx="10752">
                  <c:v>728.60956602814315</c:v>
                </c:pt>
                <c:pt idx="10753">
                  <c:v>728.6996093849383</c:v>
                </c:pt>
                <c:pt idx="10754">
                  <c:v>728.78965549494876</c:v>
                </c:pt>
                <c:pt idx="10755">
                  <c:v>728.87970435800185</c:v>
                </c:pt>
                <c:pt idx="10756">
                  <c:v>728.96975597392941</c:v>
                </c:pt>
                <c:pt idx="10757">
                  <c:v>729.05981034255694</c:v>
                </c:pt>
                <c:pt idx="10758">
                  <c:v>729.14986746371289</c:v>
                </c:pt>
                <c:pt idx="10759">
                  <c:v>729.2399273372265</c:v>
                </c:pt>
                <c:pt idx="10760">
                  <c:v>729.32998996292599</c:v>
                </c:pt>
                <c:pt idx="10761">
                  <c:v>729.42005534063912</c:v>
                </c:pt>
                <c:pt idx="10762">
                  <c:v>729.51012347019321</c:v>
                </c:pt>
                <c:pt idx="10763">
                  <c:v>729.60019435141919</c:v>
                </c:pt>
                <c:pt idx="10764">
                  <c:v>729.69026798414257</c:v>
                </c:pt>
                <c:pt idx="10765">
                  <c:v>729.78034436819541</c:v>
                </c:pt>
                <c:pt idx="10766">
                  <c:v>729.87042350340096</c:v>
                </c:pt>
                <c:pt idx="10767">
                  <c:v>729.96050538959253</c:v>
                </c:pt>
                <c:pt idx="10768">
                  <c:v>730.05059002659777</c:v>
                </c:pt>
                <c:pt idx="10769">
                  <c:v>730.14067741424208</c:v>
                </c:pt>
                <c:pt idx="10770">
                  <c:v>730.23076755235684</c:v>
                </c:pt>
                <c:pt idx="10771">
                  <c:v>730.32086044077073</c:v>
                </c:pt>
                <c:pt idx="10772">
                  <c:v>730.41095607931152</c:v>
                </c:pt>
                <c:pt idx="10773">
                  <c:v>730.50105446780844</c:v>
                </c:pt>
                <c:pt idx="10774">
                  <c:v>730.59115560608973</c:v>
                </c:pt>
                <c:pt idx="10775">
                  <c:v>730.68125949398359</c:v>
                </c:pt>
                <c:pt idx="10776">
                  <c:v>730.77136613131961</c:v>
                </c:pt>
                <c:pt idx="10777">
                  <c:v>730.8614755179259</c:v>
                </c:pt>
                <c:pt idx="10778">
                  <c:v>730.95158765363283</c:v>
                </c:pt>
                <c:pt idx="10779">
                  <c:v>731.04170253826805</c:v>
                </c:pt>
                <c:pt idx="10780">
                  <c:v>731.13182017165639</c:v>
                </c:pt>
                <c:pt idx="10781">
                  <c:v>731.22194055363252</c:v>
                </c:pt>
                <c:pt idx="10782">
                  <c:v>731.31206368402411</c:v>
                </c:pt>
                <c:pt idx="10783">
                  <c:v>731.4021895626596</c:v>
                </c:pt>
                <c:pt idx="10784">
                  <c:v>731.49231818937017</c:v>
                </c:pt>
                <c:pt idx="10785">
                  <c:v>731.58244956397618</c:v>
                </c:pt>
                <c:pt idx="10786">
                  <c:v>731.67258368631644</c:v>
                </c:pt>
                <c:pt idx="10787">
                  <c:v>731.76272055621666</c:v>
                </c:pt>
                <c:pt idx="10788">
                  <c:v>731.85286017350609</c:v>
                </c:pt>
                <c:pt idx="10789">
                  <c:v>731.94300253801202</c:v>
                </c:pt>
                <c:pt idx="10790">
                  <c:v>732.03314764956383</c:v>
                </c:pt>
                <c:pt idx="10791">
                  <c:v>732.12329550799245</c:v>
                </c:pt>
                <c:pt idx="10792">
                  <c:v>732.21344611312622</c:v>
                </c:pt>
                <c:pt idx="10793">
                  <c:v>732.30359946479348</c:v>
                </c:pt>
                <c:pt idx="10794">
                  <c:v>732.39375556282425</c:v>
                </c:pt>
                <c:pt idx="10795">
                  <c:v>732.48391440704756</c:v>
                </c:pt>
                <c:pt idx="10796">
                  <c:v>732.57407599729402</c:v>
                </c:pt>
                <c:pt idx="10797">
                  <c:v>732.66424033339115</c:v>
                </c:pt>
                <c:pt idx="10798">
                  <c:v>732.75440741516809</c:v>
                </c:pt>
                <c:pt idx="10799">
                  <c:v>732.84457724245578</c:v>
                </c:pt>
                <c:pt idx="10800">
                  <c:v>732.93474981508132</c:v>
                </c:pt>
                <c:pt idx="10801">
                  <c:v>733.02492513287439</c:v>
                </c:pt>
                <c:pt idx="10802">
                  <c:v>733.1151031956681</c:v>
                </c:pt>
                <c:pt idx="10803">
                  <c:v>733.20528400329067</c:v>
                </c:pt>
                <c:pt idx="10804">
                  <c:v>733.29546755556783</c:v>
                </c:pt>
                <c:pt idx="10805">
                  <c:v>733.38565385233107</c:v>
                </c:pt>
                <c:pt idx="10806">
                  <c:v>733.47584289341046</c:v>
                </c:pt>
                <c:pt idx="10807">
                  <c:v>733.56603467863295</c:v>
                </c:pt>
                <c:pt idx="10808">
                  <c:v>733.65622920783437</c:v>
                </c:pt>
                <c:pt idx="10809">
                  <c:v>733.74642648084046</c:v>
                </c:pt>
                <c:pt idx="10810">
                  <c:v>733.83662649747953</c:v>
                </c:pt>
                <c:pt idx="10811">
                  <c:v>733.9268292575814</c:v>
                </c:pt>
                <c:pt idx="10812">
                  <c:v>734.01703476097782</c:v>
                </c:pt>
                <c:pt idx="10813">
                  <c:v>734.10724300749644</c:v>
                </c:pt>
                <c:pt idx="10814">
                  <c:v>734.19745399697058</c:v>
                </c:pt>
                <c:pt idx="10815">
                  <c:v>734.28766772922563</c:v>
                </c:pt>
                <c:pt idx="10816">
                  <c:v>734.37788420409345</c:v>
                </c:pt>
                <c:pt idx="10817">
                  <c:v>734.46810342140304</c:v>
                </c:pt>
                <c:pt idx="10818">
                  <c:v>734.55832538098446</c:v>
                </c:pt>
                <c:pt idx="10819">
                  <c:v>734.64855008267034</c:v>
                </c:pt>
                <c:pt idx="10820">
                  <c:v>734.73877752628903</c:v>
                </c:pt>
                <c:pt idx="10821">
                  <c:v>734.82900771166567</c:v>
                </c:pt>
                <c:pt idx="10822">
                  <c:v>734.9192406386353</c:v>
                </c:pt>
                <c:pt idx="10823">
                  <c:v>735.00947630702694</c:v>
                </c:pt>
                <c:pt idx="10824">
                  <c:v>735.09971471667063</c:v>
                </c:pt>
                <c:pt idx="10825">
                  <c:v>735.18995586739641</c:v>
                </c:pt>
                <c:pt idx="10826">
                  <c:v>735.28019975903521</c:v>
                </c:pt>
                <c:pt idx="10827">
                  <c:v>735.3704463914155</c:v>
                </c:pt>
                <c:pt idx="10828">
                  <c:v>735.460695764364</c:v>
                </c:pt>
                <c:pt idx="10829">
                  <c:v>735.55094787771816</c:v>
                </c:pt>
                <c:pt idx="10830">
                  <c:v>735.64120273130516</c:v>
                </c:pt>
                <c:pt idx="10831">
                  <c:v>735.73146032495254</c:v>
                </c:pt>
                <c:pt idx="10832">
                  <c:v>735.8217206584917</c:v>
                </c:pt>
                <c:pt idx="10833">
                  <c:v>735.91198373175621</c:v>
                </c:pt>
                <c:pt idx="10834">
                  <c:v>736.00224954457303</c:v>
                </c:pt>
                <c:pt idx="10835">
                  <c:v>736.09251809677369</c:v>
                </c:pt>
                <c:pt idx="10836">
                  <c:v>736.18278938818924</c:v>
                </c:pt>
                <c:pt idx="10837">
                  <c:v>736.27306341864403</c:v>
                </c:pt>
                <c:pt idx="10838">
                  <c:v>736.36334018797731</c:v>
                </c:pt>
                <c:pt idx="10839">
                  <c:v>736.45361969601538</c:v>
                </c:pt>
                <c:pt idx="10840">
                  <c:v>736.54390194258758</c:v>
                </c:pt>
                <c:pt idx="10841">
                  <c:v>736.63418692752577</c:v>
                </c:pt>
                <c:pt idx="10842">
                  <c:v>736.72447465066057</c:v>
                </c:pt>
                <c:pt idx="10843">
                  <c:v>736.81476511181961</c:v>
                </c:pt>
                <c:pt idx="10844">
                  <c:v>736.90505831083954</c:v>
                </c:pt>
                <c:pt idx="10845">
                  <c:v>736.99535424754401</c:v>
                </c:pt>
                <c:pt idx="10846">
                  <c:v>737.08565292176752</c:v>
                </c:pt>
                <c:pt idx="10847">
                  <c:v>737.17595433334247</c:v>
                </c:pt>
                <c:pt idx="10848">
                  <c:v>737.26625848209346</c:v>
                </c:pt>
                <c:pt idx="10849">
                  <c:v>737.35656536785473</c:v>
                </c:pt>
                <c:pt idx="10850">
                  <c:v>737.44687499045949</c:v>
                </c:pt>
                <c:pt idx="10851">
                  <c:v>737.53718734973427</c:v>
                </c:pt>
                <c:pt idx="10852">
                  <c:v>737.6275024455108</c:v>
                </c:pt>
                <c:pt idx="10853">
                  <c:v>737.71782027761958</c:v>
                </c:pt>
                <c:pt idx="10854">
                  <c:v>737.80814084589304</c:v>
                </c:pt>
                <c:pt idx="10855">
                  <c:v>737.89846415015938</c:v>
                </c:pt>
                <c:pt idx="10856">
                  <c:v>737.9887901902556</c:v>
                </c:pt>
                <c:pt idx="10857">
                  <c:v>738.07911896600217</c:v>
                </c:pt>
                <c:pt idx="10858">
                  <c:v>738.16945047723959</c:v>
                </c:pt>
                <c:pt idx="10859">
                  <c:v>738.25978472379484</c:v>
                </c:pt>
                <c:pt idx="10860">
                  <c:v>738.35012170549851</c:v>
                </c:pt>
                <c:pt idx="10861">
                  <c:v>738.44046142218201</c:v>
                </c:pt>
                <c:pt idx="10862">
                  <c:v>738.53080387367595</c:v>
                </c:pt>
                <c:pt idx="10863">
                  <c:v>738.62114905981241</c:v>
                </c:pt>
                <c:pt idx="10864">
                  <c:v>738.71149698042052</c:v>
                </c:pt>
                <c:pt idx="10865">
                  <c:v>738.80184763533634</c:v>
                </c:pt>
                <c:pt idx="10866">
                  <c:v>738.89220102438446</c:v>
                </c:pt>
                <c:pt idx="10867">
                  <c:v>738.98255714739867</c:v>
                </c:pt>
                <c:pt idx="10868">
                  <c:v>739.07291600421013</c:v>
                </c:pt>
                <c:pt idx="10869">
                  <c:v>739.16327759465116</c:v>
                </c:pt>
                <c:pt idx="10870">
                  <c:v>739.25364191854851</c:v>
                </c:pt>
                <c:pt idx="10871">
                  <c:v>739.34400897574267</c:v>
                </c:pt>
                <c:pt idx="10872">
                  <c:v>739.43437876605378</c:v>
                </c:pt>
                <c:pt idx="10873">
                  <c:v>739.52475128932099</c:v>
                </c:pt>
                <c:pt idx="10874">
                  <c:v>739.6151265453725</c:v>
                </c:pt>
                <c:pt idx="10875">
                  <c:v>739.70550453404076</c:v>
                </c:pt>
                <c:pt idx="10876">
                  <c:v>739.79588525515544</c:v>
                </c:pt>
                <c:pt idx="10877">
                  <c:v>739.88626870854864</c:v>
                </c:pt>
                <c:pt idx="10878">
                  <c:v>739.97665489405188</c:v>
                </c:pt>
                <c:pt idx="10879">
                  <c:v>740.06704381149586</c:v>
                </c:pt>
                <c:pt idx="10880">
                  <c:v>740.15743546071735</c:v>
                </c:pt>
                <c:pt idx="10881">
                  <c:v>740.24782984154012</c:v>
                </c:pt>
                <c:pt idx="10882">
                  <c:v>740.33822695379956</c:v>
                </c:pt>
                <c:pt idx="10883">
                  <c:v>740.42862679732582</c:v>
                </c:pt>
                <c:pt idx="10884">
                  <c:v>740.51902937194961</c:v>
                </c:pt>
                <c:pt idx="10885">
                  <c:v>740.60943467750985</c:v>
                </c:pt>
                <c:pt idx="10886">
                  <c:v>740.69984271382748</c:v>
                </c:pt>
                <c:pt idx="10887">
                  <c:v>740.79025348073947</c:v>
                </c:pt>
                <c:pt idx="10888">
                  <c:v>740.88066697807903</c:v>
                </c:pt>
                <c:pt idx="10889">
                  <c:v>740.971083205676</c:v>
                </c:pt>
                <c:pt idx="10890">
                  <c:v>741.06150216336073</c:v>
                </c:pt>
                <c:pt idx="10891">
                  <c:v>741.15192385096498</c:v>
                </c:pt>
                <c:pt idx="10892">
                  <c:v>741.24234826832298</c:v>
                </c:pt>
                <c:pt idx="10893">
                  <c:v>741.33277541526616</c:v>
                </c:pt>
                <c:pt idx="10894">
                  <c:v>741.42320529162487</c:v>
                </c:pt>
                <c:pt idx="10895">
                  <c:v>741.51363789723189</c:v>
                </c:pt>
                <c:pt idx="10896">
                  <c:v>741.60407323191805</c:v>
                </c:pt>
                <c:pt idx="10897">
                  <c:v>741.69451129551703</c:v>
                </c:pt>
                <c:pt idx="10898">
                  <c:v>741.78495208785796</c:v>
                </c:pt>
                <c:pt idx="10899">
                  <c:v>741.87539560877804</c:v>
                </c:pt>
                <c:pt idx="10900">
                  <c:v>741.96584185809934</c:v>
                </c:pt>
                <c:pt idx="10901">
                  <c:v>742.05629083566532</c:v>
                </c:pt>
                <c:pt idx="10902">
                  <c:v>742.14674254130205</c:v>
                </c:pt>
                <c:pt idx="10903">
                  <c:v>742.2371969748425</c:v>
                </c:pt>
                <c:pt idx="10904">
                  <c:v>742.32765413611594</c:v>
                </c:pt>
                <c:pt idx="10905">
                  <c:v>742.41811402496012</c:v>
                </c:pt>
                <c:pt idx="10906">
                  <c:v>742.50857664120474</c:v>
                </c:pt>
                <c:pt idx="10907">
                  <c:v>742.59904198468041</c:v>
                </c:pt>
                <c:pt idx="10908">
                  <c:v>742.6895100552199</c:v>
                </c:pt>
                <c:pt idx="10909">
                  <c:v>742.77998085265529</c:v>
                </c:pt>
                <c:pt idx="10910">
                  <c:v>742.87045437682025</c:v>
                </c:pt>
                <c:pt idx="10911">
                  <c:v>742.96093062754721</c:v>
                </c:pt>
                <c:pt idx="10912">
                  <c:v>743.05140960466611</c:v>
                </c:pt>
                <c:pt idx="10913">
                  <c:v>743.14189130801003</c:v>
                </c:pt>
                <c:pt idx="10914">
                  <c:v>743.23237573741233</c:v>
                </c:pt>
                <c:pt idx="10915">
                  <c:v>743.32286289270121</c:v>
                </c:pt>
                <c:pt idx="10916">
                  <c:v>743.41335277371763</c:v>
                </c:pt>
                <c:pt idx="10917">
                  <c:v>743.50384538028982</c:v>
                </c:pt>
                <c:pt idx="10918">
                  <c:v>743.59434071224564</c:v>
                </c:pt>
                <c:pt idx="10919">
                  <c:v>743.68483876942332</c:v>
                </c:pt>
                <c:pt idx="10920">
                  <c:v>743.77533955165381</c:v>
                </c:pt>
                <c:pt idx="10921">
                  <c:v>743.86584305876772</c:v>
                </c:pt>
                <c:pt idx="10922">
                  <c:v>743.95634929060043</c:v>
                </c:pt>
                <c:pt idx="10923">
                  <c:v>744.04685824698095</c:v>
                </c:pt>
                <c:pt idx="10924">
                  <c:v>744.13736992774466</c:v>
                </c:pt>
                <c:pt idx="10925">
                  <c:v>744.22788433272444</c:v>
                </c:pt>
                <c:pt idx="10926">
                  <c:v>744.31840146175136</c:v>
                </c:pt>
                <c:pt idx="10927">
                  <c:v>744.40892131465932</c:v>
                </c:pt>
                <c:pt idx="10928">
                  <c:v>744.49944389128257</c:v>
                </c:pt>
                <c:pt idx="10929">
                  <c:v>744.58996919144806</c:v>
                </c:pt>
                <c:pt idx="10930">
                  <c:v>744.68049721499403</c:v>
                </c:pt>
                <c:pt idx="10931">
                  <c:v>744.77102796175018</c:v>
                </c:pt>
                <c:pt idx="10932">
                  <c:v>744.86156143155051</c:v>
                </c:pt>
                <c:pt idx="10933">
                  <c:v>744.95209762422917</c:v>
                </c:pt>
                <c:pt idx="10934">
                  <c:v>745.04263653961766</c:v>
                </c:pt>
                <c:pt idx="10935">
                  <c:v>745.13317817754796</c:v>
                </c:pt>
                <c:pt idx="10936">
                  <c:v>745.22372253785295</c:v>
                </c:pt>
                <c:pt idx="10937">
                  <c:v>745.31426962036801</c:v>
                </c:pt>
                <c:pt idx="10938">
                  <c:v>745.40481942492431</c:v>
                </c:pt>
                <c:pt idx="10939">
                  <c:v>745.49537195135645</c:v>
                </c:pt>
                <c:pt idx="10940">
                  <c:v>745.58592719949183</c:v>
                </c:pt>
                <c:pt idx="10941">
                  <c:v>745.67648516916961</c:v>
                </c:pt>
                <c:pt idx="10942">
                  <c:v>745.76704586022367</c:v>
                </c:pt>
                <c:pt idx="10943">
                  <c:v>745.8576092724802</c:v>
                </c:pt>
                <c:pt idx="10944">
                  <c:v>745.94817540577776</c:v>
                </c:pt>
                <c:pt idx="10945">
                  <c:v>746.03874425995002</c:v>
                </c:pt>
                <c:pt idx="10946">
                  <c:v>746.12931583482612</c:v>
                </c:pt>
                <c:pt idx="10947">
                  <c:v>746.21989013024097</c:v>
                </c:pt>
                <c:pt idx="10948">
                  <c:v>746.31046714602962</c:v>
                </c:pt>
                <c:pt idx="10949">
                  <c:v>746.4010468820228</c:v>
                </c:pt>
                <c:pt idx="10950">
                  <c:v>746.49162933805667</c:v>
                </c:pt>
                <c:pt idx="10951">
                  <c:v>746.58221451395946</c:v>
                </c:pt>
                <c:pt idx="10952">
                  <c:v>746.67280240956859</c:v>
                </c:pt>
                <c:pt idx="10953">
                  <c:v>746.76339302471843</c:v>
                </c:pt>
                <c:pt idx="10954">
                  <c:v>746.85398635923957</c:v>
                </c:pt>
                <c:pt idx="10955">
                  <c:v>746.94458241296161</c:v>
                </c:pt>
                <c:pt idx="10956">
                  <c:v>747.03518118572924</c:v>
                </c:pt>
                <c:pt idx="10957">
                  <c:v>747.12578267736603</c:v>
                </c:pt>
                <c:pt idx="10958">
                  <c:v>747.21638688770759</c:v>
                </c:pt>
                <c:pt idx="10959">
                  <c:v>747.30699381658758</c:v>
                </c:pt>
                <c:pt idx="10960">
                  <c:v>747.39760346384287</c:v>
                </c:pt>
                <c:pt idx="10961">
                  <c:v>747.48821582930179</c:v>
                </c:pt>
                <c:pt idx="10962">
                  <c:v>747.57883091280303</c:v>
                </c:pt>
                <c:pt idx="10963">
                  <c:v>747.66944871417741</c:v>
                </c:pt>
                <c:pt idx="10964">
                  <c:v>747.76006923325679</c:v>
                </c:pt>
                <c:pt idx="10965">
                  <c:v>747.8506924698786</c:v>
                </c:pt>
                <c:pt idx="10966">
                  <c:v>747.94131842387299</c:v>
                </c:pt>
                <c:pt idx="10967">
                  <c:v>748.03194709507522</c:v>
                </c:pt>
                <c:pt idx="10968">
                  <c:v>748.1225784833191</c:v>
                </c:pt>
                <c:pt idx="10969">
                  <c:v>748.21321258844102</c:v>
                </c:pt>
                <c:pt idx="10970">
                  <c:v>748.30384941026944</c:v>
                </c:pt>
                <c:pt idx="10971">
                  <c:v>748.39448894864256</c:v>
                </c:pt>
                <c:pt idx="10972">
                  <c:v>748.48513120338953</c:v>
                </c:pt>
                <c:pt idx="10973">
                  <c:v>748.57577617434924</c:v>
                </c:pt>
                <c:pt idx="10974">
                  <c:v>748.66642386135163</c:v>
                </c:pt>
                <c:pt idx="10975">
                  <c:v>748.75707426423412</c:v>
                </c:pt>
                <c:pt idx="10976">
                  <c:v>748.84772738282754</c:v>
                </c:pt>
                <c:pt idx="10977">
                  <c:v>748.93838321696728</c:v>
                </c:pt>
                <c:pt idx="10978">
                  <c:v>749.02904176648781</c:v>
                </c:pt>
                <c:pt idx="10979">
                  <c:v>749.11970303122234</c:v>
                </c:pt>
                <c:pt idx="10980">
                  <c:v>749.21036701100661</c:v>
                </c:pt>
                <c:pt idx="10981">
                  <c:v>749.3010337056694</c:v>
                </c:pt>
                <c:pt idx="10982">
                  <c:v>749.3917031150504</c:v>
                </c:pt>
                <c:pt idx="10983">
                  <c:v>749.48237523898138</c:v>
                </c:pt>
                <c:pt idx="10984">
                  <c:v>749.57305007729735</c:v>
                </c:pt>
                <c:pt idx="10985">
                  <c:v>749.66372762983099</c:v>
                </c:pt>
                <c:pt idx="10986">
                  <c:v>749.75440789641596</c:v>
                </c:pt>
                <c:pt idx="10987">
                  <c:v>749.84509087688843</c:v>
                </c:pt>
                <c:pt idx="10988">
                  <c:v>749.93577657108301</c:v>
                </c:pt>
                <c:pt idx="10989">
                  <c:v>750.02646497883097</c:v>
                </c:pt>
                <c:pt idx="10990">
                  <c:v>750.11715609997282</c:v>
                </c:pt>
                <c:pt idx="10991">
                  <c:v>750.20784993433404</c:v>
                </c:pt>
                <c:pt idx="10992">
                  <c:v>750.29854648175524</c:v>
                </c:pt>
                <c:pt idx="10993">
                  <c:v>750.38924574207022</c:v>
                </c:pt>
                <c:pt idx="10994">
                  <c:v>750.47994771511037</c:v>
                </c:pt>
                <c:pt idx="10995">
                  <c:v>750.5706524007104</c:v>
                </c:pt>
                <c:pt idx="10996">
                  <c:v>750.66135979870796</c:v>
                </c:pt>
                <c:pt idx="10997">
                  <c:v>750.75206990893548</c:v>
                </c:pt>
                <c:pt idx="10998">
                  <c:v>750.84278273122663</c:v>
                </c:pt>
                <c:pt idx="10999">
                  <c:v>750.9334982654176</c:v>
                </c:pt>
                <c:pt idx="11000">
                  <c:v>751.02421651134466</c:v>
                </c:pt>
                <c:pt idx="11001">
                  <c:v>751.11493746883764</c:v>
                </c:pt>
                <c:pt idx="11002">
                  <c:v>751.20566113773066</c:v>
                </c:pt>
                <c:pt idx="11003">
                  <c:v>751.29638751786501</c:v>
                </c:pt>
                <c:pt idx="11004">
                  <c:v>751.38711660906836</c:v>
                </c:pt>
                <c:pt idx="11005">
                  <c:v>751.47784841117959</c:v>
                </c:pt>
                <c:pt idx="11006">
                  <c:v>751.56858292403251</c:v>
                </c:pt>
                <c:pt idx="11007">
                  <c:v>751.65932014746181</c:v>
                </c:pt>
                <c:pt idx="11008">
                  <c:v>751.75006008129947</c:v>
                </c:pt>
                <c:pt idx="11009">
                  <c:v>751.84080272538347</c:v>
                </c:pt>
                <c:pt idx="11010">
                  <c:v>751.93154807954977</c:v>
                </c:pt>
                <c:pt idx="11011">
                  <c:v>752.02229614362875</c:v>
                </c:pt>
                <c:pt idx="11012">
                  <c:v>752.11304691745761</c:v>
                </c:pt>
                <c:pt idx="11013">
                  <c:v>752.20380040087025</c:v>
                </c:pt>
                <c:pt idx="11014">
                  <c:v>752.29455659370399</c:v>
                </c:pt>
                <c:pt idx="11015">
                  <c:v>752.38531549579159</c:v>
                </c:pt>
                <c:pt idx="11016">
                  <c:v>752.47607710696627</c:v>
                </c:pt>
                <c:pt idx="11017">
                  <c:v>752.56684142706638</c:v>
                </c:pt>
                <c:pt idx="11018">
                  <c:v>752.65760845592854</c:v>
                </c:pt>
                <c:pt idx="11019">
                  <c:v>752.74837819337927</c:v>
                </c:pt>
                <c:pt idx="11020">
                  <c:v>752.83915063926361</c:v>
                </c:pt>
                <c:pt idx="11021">
                  <c:v>752.92992579341137</c:v>
                </c:pt>
                <c:pt idx="11022">
                  <c:v>753.02070365565874</c:v>
                </c:pt>
                <c:pt idx="11023">
                  <c:v>753.11148422583813</c:v>
                </c:pt>
                <c:pt idx="11024">
                  <c:v>753.20226750378902</c:v>
                </c:pt>
                <c:pt idx="11025">
                  <c:v>753.29305348934315</c:v>
                </c:pt>
                <c:pt idx="11026">
                  <c:v>753.3838421823375</c:v>
                </c:pt>
                <c:pt idx="11027">
                  <c:v>753.47463358260745</c:v>
                </c:pt>
                <c:pt idx="11028">
                  <c:v>753.56542768998781</c:v>
                </c:pt>
                <c:pt idx="11029">
                  <c:v>753.65622450431272</c:v>
                </c:pt>
                <c:pt idx="11030">
                  <c:v>753.74702402541777</c:v>
                </c:pt>
                <c:pt idx="11031">
                  <c:v>753.83782625314041</c:v>
                </c:pt>
                <c:pt idx="11032">
                  <c:v>753.92863118731452</c:v>
                </c:pt>
                <c:pt idx="11033">
                  <c:v>754.019438827773</c:v>
                </c:pt>
                <c:pt idx="11034">
                  <c:v>754.11024917435589</c:v>
                </c:pt>
                <c:pt idx="11035">
                  <c:v>754.20106222689424</c:v>
                </c:pt>
                <c:pt idx="11036">
                  <c:v>754.29187798522662</c:v>
                </c:pt>
                <c:pt idx="11037">
                  <c:v>754.38269644918444</c:v>
                </c:pt>
                <c:pt idx="11038">
                  <c:v>754.47351761861057</c:v>
                </c:pt>
                <c:pt idx="11039">
                  <c:v>754.5643414933337</c:v>
                </c:pt>
                <c:pt idx="11040">
                  <c:v>754.65516807319</c:v>
                </c:pt>
                <c:pt idx="11041">
                  <c:v>754.74599735801996</c:v>
                </c:pt>
                <c:pt idx="11042">
                  <c:v>754.83682934765181</c:v>
                </c:pt>
                <c:pt idx="11043">
                  <c:v>754.9276640419273</c:v>
                </c:pt>
                <c:pt idx="11044">
                  <c:v>755.01850144068158</c:v>
                </c:pt>
                <c:pt idx="11045">
                  <c:v>755.10934154374604</c:v>
                </c:pt>
                <c:pt idx="11046">
                  <c:v>755.20018435096131</c:v>
                </c:pt>
                <c:pt idx="11047">
                  <c:v>755.29102986215753</c:v>
                </c:pt>
                <c:pt idx="11048">
                  <c:v>755.38187807717361</c:v>
                </c:pt>
                <c:pt idx="11049">
                  <c:v>755.47272899584846</c:v>
                </c:pt>
                <c:pt idx="11050">
                  <c:v>755.56358261801154</c:v>
                </c:pt>
                <c:pt idx="11051">
                  <c:v>755.65443894350233</c:v>
                </c:pt>
                <c:pt idx="11052">
                  <c:v>755.74529797215598</c:v>
                </c:pt>
                <c:pt idx="11053">
                  <c:v>755.83615970380799</c:v>
                </c:pt>
                <c:pt idx="11054">
                  <c:v>755.92702413829466</c:v>
                </c:pt>
                <c:pt idx="11055">
                  <c:v>756.01789127545476</c:v>
                </c:pt>
                <c:pt idx="11056">
                  <c:v>756.10876111511698</c:v>
                </c:pt>
                <c:pt idx="11057">
                  <c:v>756.19963365712397</c:v>
                </c:pt>
                <c:pt idx="11058">
                  <c:v>756.29050890130782</c:v>
                </c:pt>
                <c:pt idx="11059">
                  <c:v>756.38138684750675</c:v>
                </c:pt>
                <c:pt idx="11060">
                  <c:v>756.47226749555637</c:v>
                </c:pt>
                <c:pt idx="11061">
                  <c:v>756.56315084529092</c:v>
                </c:pt>
                <c:pt idx="11062">
                  <c:v>756.6540368965467</c:v>
                </c:pt>
                <c:pt idx="11063">
                  <c:v>756.74492564916341</c:v>
                </c:pt>
                <c:pt idx="11064">
                  <c:v>756.83581710297278</c:v>
                </c:pt>
                <c:pt idx="11065">
                  <c:v>756.92671125781658</c:v>
                </c:pt>
                <c:pt idx="11066">
                  <c:v>757.01760811352358</c:v>
                </c:pt>
                <c:pt idx="11067">
                  <c:v>757.10850766993701</c:v>
                </c:pt>
                <c:pt idx="11068">
                  <c:v>757.19940992688396</c:v>
                </c:pt>
                <c:pt idx="11069">
                  <c:v>757.29031488421299</c:v>
                </c:pt>
                <c:pt idx="11070">
                  <c:v>757.38122254175028</c:v>
                </c:pt>
                <c:pt idx="11071">
                  <c:v>757.4721328993337</c:v>
                </c:pt>
                <c:pt idx="11072">
                  <c:v>757.56304595680467</c:v>
                </c:pt>
                <c:pt idx="11073">
                  <c:v>757.65396171399584</c:v>
                </c:pt>
                <c:pt idx="11074">
                  <c:v>757.74488017074441</c:v>
                </c:pt>
                <c:pt idx="11075">
                  <c:v>757.83580132688644</c:v>
                </c:pt>
                <c:pt idx="11076">
                  <c:v>757.9267251822564</c:v>
                </c:pt>
                <c:pt idx="11077">
                  <c:v>758.0176517366931</c:v>
                </c:pt>
                <c:pt idx="11078">
                  <c:v>758.10858099003372</c:v>
                </c:pt>
                <c:pt idx="11079">
                  <c:v>758.19951294211205</c:v>
                </c:pt>
                <c:pt idx="11080">
                  <c:v>758.29044759276633</c:v>
                </c:pt>
                <c:pt idx="11081">
                  <c:v>758.38138494183363</c:v>
                </c:pt>
                <c:pt idx="11082">
                  <c:v>758.47232498914843</c:v>
                </c:pt>
                <c:pt idx="11083">
                  <c:v>758.563267734551</c:v>
                </c:pt>
                <c:pt idx="11084">
                  <c:v>758.65421317787411</c:v>
                </c:pt>
                <c:pt idx="11085">
                  <c:v>758.74516131895587</c:v>
                </c:pt>
                <c:pt idx="11086">
                  <c:v>758.83611215763528</c:v>
                </c:pt>
                <c:pt idx="11087">
                  <c:v>758.92706569374036</c:v>
                </c:pt>
                <c:pt idx="11088">
                  <c:v>759.01802192712</c:v>
                </c:pt>
                <c:pt idx="11089">
                  <c:v>759.10898085760505</c:v>
                </c:pt>
                <c:pt idx="11090">
                  <c:v>759.19994248502849</c:v>
                </c:pt>
                <c:pt idx="11091">
                  <c:v>759.2909068092315</c:v>
                </c:pt>
                <c:pt idx="11092">
                  <c:v>759.38187383005231</c:v>
                </c:pt>
                <c:pt idx="11093">
                  <c:v>759.47284354732483</c:v>
                </c:pt>
                <c:pt idx="11094">
                  <c:v>759.56381596088602</c:v>
                </c:pt>
                <c:pt idx="11095">
                  <c:v>759.65479107057274</c:v>
                </c:pt>
                <c:pt idx="11096">
                  <c:v>759.74576887622584</c:v>
                </c:pt>
                <c:pt idx="11097">
                  <c:v>759.83674937767796</c:v>
                </c:pt>
                <c:pt idx="11098">
                  <c:v>759.92773257476472</c:v>
                </c:pt>
                <c:pt idx="11099">
                  <c:v>760.01871846732809</c:v>
                </c:pt>
                <c:pt idx="11100">
                  <c:v>760.10970705519935</c:v>
                </c:pt>
                <c:pt idx="11101">
                  <c:v>760.20069833822322</c:v>
                </c:pt>
                <c:pt idx="11102">
                  <c:v>760.291692316227</c:v>
                </c:pt>
                <c:pt idx="11103">
                  <c:v>760.38268898905642</c:v>
                </c:pt>
                <c:pt idx="11104">
                  <c:v>760.47368835654504</c:v>
                </c:pt>
                <c:pt idx="11105">
                  <c:v>760.5646904185304</c:v>
                </c:pt>
                <c:pt idx="11106">
                  <c:v>760.65569517484778</c:v>
                </c:pt>
                <c:pt idx="11107">
                  <c:v>760.74670262533596</c:v>
                </c:pt>
                <c:pt idx="11108">
                  <c:v>760.83771276983271</c:v>
                </c:pt>
                <c:pt idx="11109">
                  <c:v>760.92872560817295</c:v>
                </c:pt>
                <c:pt idx="11110">
                  <c:v>761.01974114019765</c:v>
                </c:pt>
                <c:pt idx="11111">
                  <c:v>761.11075936574252</c:v>
                </c:pt>
                <c:pt idx="11112">
                  <c:v>761.20178028464159</c:v>
                </c:pt>
                <c:pt idx="11113">
                  <c:v>761.29280389673704</c:v>
                </c:pt>
                <c:pt idx="11114">
                  <c:v>761.38383020186052</c:v>
                </c:pt>
                <c:pt idx="11115">
                  <c:v>761.47485919985752</c:v>
                </c:pt>
                <c:pt idx="11116">
                  <c:v>761.56589089055831</c:v>
                </c:pt>
                <c:pt idx="11117">
                  <c:v>761.65692527380418</c:v>
                </c:pt>
                <c:pt idx="11118">
                  <c:v>761.74796234943096</c:v>
                </c:pt>
                <c:pt idx="11119">
                  <c:v>761.83900211727553</c:v>
                </c:pt>
                <c:pt idx="11120">
                  <c:v>761.93004457717495</c:v>
                </c:pt>
                <c:pt idx="11121">
                  <c:v>762.02108972897202</c:v>
                </c:pt>
                <c:pt idx="11122">
                  <c:v>762.11213757249652</c:v>
                </c:pt>
                <c:pt idx="11123">
                  <c:v>762.20318810759204</c:v>
                </c:pt>
                <c:pt idx="11124">
                  <c:v>762.29424133409202</c:v>
                </c:pt>
                <c:pt idx="11125">
                  <c:v>762.3852972518381</c:v>
                </c:pt>
                <c:pt idx="11126">
                  <c:v>762.47635586066451</c:v>
                </c:pt>
                <c:pt idx="11127">
                  <c:v>762.56741716041142</c:v>
                </c:pt>
                <c:pt idx="11128">
                  <c:v>762.65848115091399</c:v>
                </c:pt>
                <c:pt idx="11129">
                  <c:v>762.74954783201269</c:v>
                </c:pt>
                <c:pt idx="11130">
                  <c:v>762.84061720354032</c:v>
                </c:pt>
                <c:pt idx="11131">
                  <c:v>762.9316892653394</c:v>
                </c:pt>
                <c:pt idx="11132">
                  <c:v>763.02276401724873</c:v>
                </c:pt>
                <c:pt idx="11133">
                  <c:v>763.11384145910301</c:v>
                </c:pt>
                <c:pt idx="11134">
                  <c:v>763.20492159073956</c:v>
                </c:pt>
                <c:pt idx="11135">
                  <c:v>763.29600441199887</c:v>
                </c:pt>
                <c:pt idx="11136">
                  <c:v>763.38708992271688</c:v>
                </c:pt>
                <c:pt idx="11137">
                  <c:v>763.47817812272945</c:v>
                </c:pt>
                <c:pt idx="11138">
                  <c:v>763.56926901188137</c:v>
                </c:pt>
                <c:pt idx="11139">
                  <c:v>763.66036259000396</c:v>
                </c:pt>
                <c:pt idx="11140">
                  <c:v>763.75145885694019</c:v>
                </c:pt>
                <c:pt idx="11141">
                  <c:v>763.84255781252182</c:v>
                </c:pt>
                <c:pt idx="11142">
                  <c:v>763.93365945659343</c:v>
                </c:pt>
                <c:pt idx="11143">
                  <c:v>764.02476378898734</c:v>
                </c:pt>
                <c:pt idx="11144">
                  <c:v>764.11587080954553</c:v>
                </c:pt>
                <c:pt idx="11145">
                  <c:v>764.20698051810746</c:v>
                </c:pt>
                <c:pt idx="11146">
                  <c:v>764.29809291450454</c:v>
                </c:pt>
                <c:pt idx="11147">
                  <c:v>764.38920799858272</c:v>
                </c:pt>
                <c:pt idx="11148">
                  <c:v>764.48032577017466</c:v>
                </c:pt>
                <c:pt idx="11149">
                  <c:v>764.57144622912142</c:v>
                </c:pt>
                <c:pt idx="11150">
                  <c:v>764.66256937526123</c:v>
                </c:pt>
                <c:pt idx="11151">
                  <c:v>764.75369520842867</c:v>
                </c:pt>
                <c:pt idx="11152">
                  <c:v>764.8448237284681</c:v>
                </c:pt>
                <c:pt idx="11153">
                  <c:v>764.93595493521218</c:v>
                </c:pt>
                <c:pt idx="11154">
                  <c:v>765.02708882850345</c:v>
                </c:pt>
                <c:pt idx="11155">
                  <c:v>765.11822540817525</c:v>
                </c:pt>
                <c:pt idx="11156">
                  <c:v>765.20936467407103</c:v>
                </c:pt>
                <c:pt idx="11157">
                  <c:v>765.30050662602741</c:v>
                </c:pt>
                <c:pt idx="11158">
                  <c:v>765.39165126388082</c:v>
                </c:pt>
                <c:pt idx="11159">
                  <c:v>765.48279858747151</c:v>
                </c:pt>
                <c:pt idx="11160">
                  <c:v>765.57394859663953</c:v>
                </c:pt>
                <c:pt idx="11161">
                  <c:v>765.66510129122241</c:v>
                </c:pt>
                <c:pt idx="11162">
                  <c:v>765.7562566710568</c:v>
                </c:pt>
                <c:pt idx="11163">
                  <c:v>765.84741473598046</c:v>
                </c:pt>
                <c:pt idx="11164">
                  <c:v>765.9385754858364</c:v>
                </c:pt>
                <c:pt idx="11165">
                  <c:v>766.02973892045804</c:v>
                </c:pt>
                <c:pt idx="11166">
                  <c:v>766.12090503969102</c:v>
                </c:pt>
                <c:pt idx="11167">
                  <c:v>766.21207384336503</c:v>
                </c:pt>
                <c:pt idx="11168">
                  <c:v>766.30324533132614</c:v>
                </c:pt>
                <c:pt idx="11169">
                  <c:v>766.3944195034104</c:v>
                </c:pt>
                <c:pt idx="11170">
                  <c:v>766.48559635945435</c:v>
                </c:pt>
                <c:pt idx="11171">
                  <c:v>766.57677589929972</c:v>
                </c:pt>
                <c:pt idx="11172">
                  <c:v>766.66795812278099</c:v>
                </c:pt>
                <c:pt idx="11173">
                  <c:v>766.75914302974411</c:v>
                </c:pt>
                <c:pt idx="11174">
                  <c:v>766.85033062002401</c:v>
                </c:pt>
                <c:pt idx="11175">
                  <c:v>766.94152089345869</c:v>
                </c:pt>
                <c:pt idx="11176">
                  <c:v>767.03271384988545</c:v>
                </c:pt>
                <c:pt idx="11177">
                  <c:v>767.12390948914799</c:v>
                </c:pt>
                <c:pt idx="11178">
                  <c:v>767.2151078110802</c:v>
                </c:pt>
                <c:pt idx="11179">
                  <c:v>767.30630881552531</c:v>
                </c:pt>
                <c:pt idx="11180">
                  <c:v>767.39751250231836</c:v>
                </c:pt>
                <c:pt idx="11181">
                  <c:v>767.48871887130304</c:v>
                </c:pt>
                <c:pt idx="11182">
                  <c:v>767.57992792231425</c:v>
                </c:pt>
                <c:pt idx="11183">
                  <c:v>767.67113965519502</c:v>
                </c:pt>
                <c:pt idx="11184">
                  <c:v>767.7623540697781</c:v>
                </c:pt>
                <c:pt idx="11185">
                  <c:v>767.85357116590649</c:v>
                </c:pt>
                <c:pt idx="11186">
                  <c:v>767.9447909434208</c:v>
                </c:pt>
                <c:pt idx="11187">
                  <c:v>768.03601340215823</c:v>
                </c:pt>
                <c:pt idx="11188">
                  <c:v>768.12723854195474</c:v>
                </c:pt>
                <c:pt idx="11189">
                  <c:v>768.21846636265457</c:v>
                </c:pt>
                <c:pt idx="11190">
                  <c:v>768.30969686409651</c:v>
                </c:pt>
                <c:pt idx="11191">
                  <c:v>768.40093004611799</c:v>
                </c:pt>
                <c:pt idx="11192">
                  <c:v>768.49216590855804</c:v>
                </c:pt>
                <c:pt idx="11193">
                  <c:v>768.58340445125805</c:v>
                </c:pt>
                <c:pt idx="11194">
                  <c:v>768.674645674055</c:v>
                </c:pt>
                <c:pt idx="11195">
                  <c:v>768.76588957678848</c:v>
                </c:pt>
                <c:pt idx="11196">
                  <c:v>768.85713615929649</c:v>
                </c:pt>
                <c:pt idx="11197">
                  <c:v>768.9483854214244</c:v>
                </c:pt>
                <c:pt idx="11198">
                  <c:v>769.03963736300341</c:v>
                </c:pt>
                <c:pt idx="11199">
                  <c:v>769.13089198387945</c:v>
                </c:pt>
                <c:pt idx="11200">
                  <c:v>769.22214928388735</c:v>
                </c:pt>
                <c:pt idx="11201">
                  <c:v>769.31340926286805</c:v>
                </c:pt>
                <c:pt idx="11202">
                  <c:v>769.40467192066296</c:v>
                </c:pt>
                <c:pt idx="11203">
                  <c:v>769.495937257111</c:v>
                </c:pt>
                <c:pt idx="11204">
                  <c:v>769.58720527204923</c:v>
                </c:pt>
                <c:pt idx="11205">
                  <c:v>769.67847596532033</c:v>
                </c:pt>
                <c:pt idx="11206">
                  <c:v>769.76974933676138</c:v>
                </c:pt>
                <c:pt idx="11207">
                  <c:v>769.86102538621299</c:v>
                </c:pt>
                <c:pt idx="11208">
                  <c:v>769.95230411351429</c:v>
                </c:pt>
                <c:pt idx="11209">
                  <c:v>770.04358551850657</c:v>
                </c:pt>
                <c:pt idx="11210">
                  <c:v>770.13486960102887</c:v>
                </c:pt>
                <c:pt idx="11211">
                  <c:v>770.22615636091803</c:v>
                </c:pt>
                <c:pt idx="11212">
                  <c:v>770.31744579801671</c:v>
                </c:pt>
                <c:pt idx="11213">
                  <c:v>770.40873791216598</c:v>
                </c:pt>
                <c:pt idx="11214">
                  <c:v>770.50003270320303</c:v>
                </c:pt>
                <c:pt idx="11215">
                  <c:v>770.59133017096474</c:v>
                </c:pt>
                <c:pt idx="11216">
                  <c:v>770.6826303152975</c:v>
                </c:pt>
                <c:pt idx="11217">
                  <c:v>770.77393313603545</c:v>
                </c:pt>
                <c:pt idx="11218">
                  <c:v>770.86523863302341</c:v>
                </c:pt>
                <c:pt idx="11219">
                  <c:v>770.9565468060996</c:v>
                </c:pt>
                <c:pt idx="11220">
                  <c:v>771.04785765510144</c:v>
                </c:pt>
                <c:pt idx="11221">
                  <c:v>771.13917117987035</c:v>
                </c:pt>
                <c:pt idx="11222">
                  <c:v>771.23048738024704</c:v>
                </c:pt>
                <c:pt idx="11223">
                  <c:v>771.32180625607123</c:v>
                </c:pt>
                <c:pt idx="11224">
                  <c:v>771.41312780718476</c:v>
                </c:pt>
                <c:pt idx="11225">
                  <c:v>771.50445203342213</c:v>
                </c:pt>
                <c:pt idx="11226">
                  <c:v>771.59577893462699</c:v>
                </c:pt>
                <c:pt idx="11227">
                  <c:v>771.68710851064168</c:v>
                </c:pt>
                <c:pt idx="11228">
                  <c:v>771.77844076130043</c:v>
                </c:pt>
                <c:pt idx="11229">
                  <c:v>771.86977568644909</c:v>
                </c:pt>
                <c:pt idx="11230">
                  <c:v>771.96111328592451</c:v>
                </c:pt>
                <c:pt idx="11231">
                  <c:v>772.05245355956754</c:v>
                </c:pt>
                <c:pt idx="11232">
                  <c:v>772.14379650722196</c:v>
                </c:pt>
                <c:pt idx="11233">
                  <c:v>772.23514212872101</c:v>
                </c:pt>
                <c:pt idx="11234">
                  <c:v>772.32649042390779</c:v>
                </c:pt>
                <c:pt idx="11235">
                  <c:v>772.417841392627</c:v>
                </c:pt>
                <c:pt idx="11236">
                  <c:v>772.50919503471152</c:v>
                </c:pt>
                <c:pt idx="11237">
                  <c:v>772.60055135000925</c:v>
                </c:pt>
                <c:pt idx="11238">
                  <c:v>772.69191033835432</c:v>
                </c:pt>
                <c:pt idx="11239">
                  <c:v>772.78327199958972</c:v>
                </c:pt>
                <c:pt idx="11240">
                  <c:v>772.8746363335556</c:v>
                </c:pt>
                <c:pt idx="11241">
                  <c:v>772.96600334009361</c:v>
                </c:pt>
                <c:pt idx="11242">
                  <c:v>773.05737301904242</c:v>
                </c:pt>
                <c:pt idx="11243">
                  <c:v>773.1487453702407</c:v>
                </c:pt>
                <c:pt idx="11244">
                  <c:v>773.24012039353329</c:v>
                </c:pt>
                <c:pt idx="11245">
                  <c:v>773.33149808875805</c:v>
                </c:pt>
                <c:pt idx="11246">
                  <c:v>773.42287845575459</c:v>
                </c:pt>
                <c:pt idx="11247">
                  <c:v>773.51426149436691</c:v>
                </c:pt>
                <c:pt idx="11248">
                  <c:v>773.6056472044329</c:v>
                </c:pt>
                <c:pt idx="11249">
                  <c:v>773.69703558579181</c:v>
                </c:pt>
              </c:numCache>
            </c:numRef>
          </c:yVal>
          <c:smooth val="1"/>
          <c:extLst>
            <c:ext xmlns:c16="http://schemas.microsoft.com/office/drawing/2014/chart" uri="{C3380CC4-5D6E-409C-BE32-E72D297353CC}">
              <c16:uniqueId val="{00000003-5DFC-40FA-818F-EE1F36E7093A}"/>
            </c:ext>
          </c:extLst>
        </c:ser>
        <c:ser>
          <c:idx val="4"/>
          <c:order val="4"/>
          <c:tx>
            <c:strRef>
              <c:f>[SPFs.xlsx]SPFs!$F$1</c:f>
              <c:strCache>
                <c:ptCount val="1"/>
                <c:pt idx="0">
                  <c:v>Urban Interstate</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[SPFs.xlsx]SPFs!$A$2:$A$112251</c:f>
              <c:numCache>
                <c:formatCode>General</c:formatCode>
                <c:ptCount val="112250"/>
                <c:pt idx="0">
                  <c:v>10</c:v>
                </c:pt>
                <c:pt idx="1">
                  <c:v>30</c:v>
                </c:pt>
                <c:pt idx="2">
                  <c:v>50</c:v>
                </c:pt>
                <c:pt idx="3">
                  <c:v>70</c:v>
                </c:pt>
                <c:pt idx="4">
                  <c:v>90</c:v>
                </c:pt>
                <c:pt idx="5">
                  <c:v>110</c:v>
                </c:pt>
                <c:pt idx="6">
                  <c:v>130</c:v>
                </c:pt>
                <c:pt idx="7">
                  <c:v>150</c:v>
                </c:pt>
                <c:pt idx="8">
                  <c:v>170</c:v>
                </c:pt>
                <c:pt idx="9">
                  <c:v>190</c:v>
                </c:pt>
                <c:pt idx="10">
                  <c:v>210</c:v>
                </c:pt>
                <c:pt idx="11">
                  <c:v>230</c:v>
                </c:pt>
                <c:pt idx="12">
                  <c:v>250</c:v>
                </c:pt>
                <c:pt idx="13">
                  <c:v>270</c:v>
                </c:pt>
                <c:pt idx="14">
                  <c:v>290</c:v>
                </c:pt>
                <c:pt idx="15">
                  <c:v>310</c:v>
                </c:pt>
                <c:pt idx="16">
                  <c:v>330</c:v>
                </c:pt>
                <c:pt idx="17">
                  <c:v>350</c:v>
                </c:pt>
                <c:pt idx="18">
                  <c:v>370</c:v>
                </c:pt>
                <c:pt idx="19">
                  <c:v>390</c:v>
                </c:pt>
                <c:pt idx="20">
                  <c:v>410</c:v>
                </c:pt>
                <c:pt idx="21">
                  <c:v>430</c:v>
                </c:pt>
                <c:pt idx="22">
                  <c:v>450</c:v>
                </c:pt>
                <c:pt idx="23">
                  <c:v>470</c:v>
                </c:pt>
                <c:pt idx="24">
                  <c:v>490</c:v>
                </c:pt>
                <c:pt idx="25">
                  <c:v>510</c:v>
                </c:pt>
                <c:pt idx="26">
                  <c:v>530</c:v>
                </c:pt>
                <c:pt idx="27">
                  <c:v>550</c:v>
                </c:pt>
                <c:pt idx="28">
                  <c:v>570</c:v>
                </c:pt>
                <c:pt idx="29">
                  <c:v>590</c:v>
                </c:pt>
                <c:pt idx="30">
                  <c:v>610</c:v>
                </c:pt>
                <c:pt idx="31">
                  <c:v>630</c:v>
                </c:pt>
                <c:pt idx="32">
                  <c:v>650</c:v>
                </c:pt>
                <c:pt idx="33">
                  <c:v>670</c:v>
                </c:pt>
                <c:pt idx="34">
                  <c:v>690</c:v>
                </c:pt>
                <c:pt idx="35">
                  <c:v>710</c:v>
                </c:pt>
                <c:pt idx="36">
                  <c:v>730</c:v>
                </c:pt>
                <c:pt idx="37">
                  <c:v>750</c:v>
                </c:pt>
                <c:pt idx="38">
                  <c:v>770</c:v>
                </c:pt>
                <c:pt idx="39">
                  <c:v>790</c:v>
                </c:pt>
                <c:pt idx="40">
                  <c:v>810</c:v>
                </c:pt>
                <c:pt idx="41">
                  <c:v>830</c:v>
                </c:pt>
                <c:pt idx="42">
                  <c:v>850</c:v>
                </c:pt>
                <c:pt idx="43">
                  <c:v>870</c:v>
                </c:pt>
                <c:pt idx="44">
                  <c:v>890</c:v>
                </c:pt>
                <c:pt idx="45">
                  <c:v>910</c:v>
                </c:pt>
                <c:pt idx="46">
                  <c:v>930</c:v>
                </c:pt>
                <c:pt idx="47">
                  <c:v>950</c:v>
                </c:pt>
                <c:pt idx="48">
                  <c:v>970</c:v>
                </c:pt>
                <c:pt idx="49">
                  <c:v>990</c:v>
                </c:pt>
                <c:pt idx="50">
                  <c:v>1010</c:v>
                </c:pt>
                <c:pt idx="51">
                  <c:v>1030</c:v>
                </c:pt>
                <c:pt idx="52">
                  <c:v>1050</c:v>
                </c:pt>
                <c:pt idx="53">
                  <c:v>1070</c:v>
                </c:pt>
                <c:pt idx="54">
                  <c:v>1090</c:v>
                </c:pt>
                <c:pt idx="55">
                  <c:v>1110</c:v>
                </c:pt>
                <c:pt idx="56">
                  <c:v>1130</c:v>
                </c:pt>
                <c:pt idx="57">
                  <c:v>1150</c:v>
                </c:pt>
                <c:pt idx="58">
                  <c:v>1170</c:v>
                </c:pt>
                <c:pt idx="59">
                  <c:v>1190</c:v>
                </c:pt>
                <c:pt idx="60">
                  <c:v>1210</c:v>
                </c:pt>
                <c:pt idx="61">
                  <c:v>1230</c:v>
                </c:pt>
                <c:pt idx="62">
                  <c:v>1250</c:v>
                </c:pt>
                <c:pt idx="63">
                  <c:v>1270</c:v>
                </c:pt>
                <c:pt idx="64">
                  <c:v>1290</c:v>
                </c:pt>
                <c:pt idx="65">
                  <c:v>1310</c:v>
                </c:pt>
                <c:pt idx="66">
                  <c:v>1330</c:v>
                </c:pt>
                <c:pt idx="67">
                  <c:v>1350</c:v>
                </c:pt>
                <c:pt idx="68">
                  <c:v>1370</c:v>
                </c:pt>
                <c:pt idx="69">
                  <c:v>1390</c:v>
                </c:pt>
                <c:pt idx="70">
                  <c:v>1410</c:v>
                </c:pt>
                <c:pt idx="71">
                  <c:v>1430</c:v>
                </c:pt>
                <c:pt idx="72">
                  <c:v>1450</c:v>
                </c:pt>
                <c:pt idx="73">
                  <c:v>1470</c:v>
                </c:pt>
                <c:pt idx="74">
                  <c:v>1490</c:v>
                </c:pt>
                <c:pt idx="75">
                  <c:v>1510</c:v>
                </c:pt>
                <c:pt idx="76">
                  <c:v>1530</c:v>
                </c:pt>
                <c:pt idx="77">
                  <c:v>1550</c:v>
                </c:pt>
                <c:pt idx="78">
                  <c:v>1570</c:v>
                </c:pt>
                <c:pt idx="79">
                  <c:v>1590</c:v>
                </c:pt>
                <c:pt idx="80">
                  <c:v>1610</c:v>
                </c:pt>
                <c:pt idx="81">
                  <c:v>1630</c:v>
                </c:pt>
                <c:pt idx="82">
                  <c:v>1650</c:v>
                </c:pt>
                <c:pt idx="83">
                  <c:v>1670</c:v>
                </c:pt>
                <c:pt idx="84">
                  <c:v>1690</c:v>
                </c:pt>
                <c:pt idx="85">
                  <c:v>1710</c:v>
                </c:pt>
                <c:pt idx="86">
                  <c:v>1730</c:v>
                </c:pt>
                <c:pt idx="87">
                  <c:v>1750</c:v>
                </c:pt>
                <c:pt idx="88">
                  <c:v>1770</c:v>
                </c:pt>
                <c:pt idx="89">
                  <c:v>1790</c:v>
                </c:pt>
                <c:pt idx="90">
                  <c:v>1810</c:v>
                </c:pt>
                <c:pt idx="91">
                  <c:v>1830</c:v>
                </c:pt>
                <c:pt idx="92">
                  <c:v>1850</c:v>
                </c:pt>
                <c:pt idx="93">
                  <c:v>1870</c:v>
                </c:pt>
                <c:pt idx="94">
                  <c:v>1890</c:v>
                </c:pt>
                <c:pt idx="95">
                  <c:v>1910</c:v>
                </c:pt>
                <c:pt idx="96">
                  <c:v>1930</c:v>
                </c:pt>
                <c:pt idx="97">
                  <c:v>1950</c:v>
                </c:pt>
                <c:pt idx="98">
                  <c:v>1970</c:v>
                </c:pt>
                <c:pt idx="99">
                  <c:v>1990</c:v>
                </c:pt>
                <c:pt idx="100">
                  <c:v>2010</c:v>
                </c:pt>
                <c:pt idx="101">
                  <c:v>2030</c:v>
                </c:pt>
                <c:pt idx="102">
                  <c:v>2050</c:v>
                </c:pt>
                <c:pt idx="103">
                  <c:v>2070</c:v>
                </c:pt>
                <c:pt idx="104">
                  <c:v>2090</c:v>
                </c:pt>
                <c:pt idx="105">
                  <c:v>2110</c:v>
                </c:pt>
                <c:pt idx="106">
                  <c:v>2130</c:v>
                </c:pt>
                <c:pt idx="107">
                  <c:v>2150</c:v>
                </c:pt>
                <c:pt idx="108">
                  <c:v>2170</c:v>
                </c:pt>
                <c:pt idx="109">
                  <c:v>2190</c:v>
                </c:pt>
                <c:pt idx="110">
                  <c:v>2210</c:v>
                </c:pt>
                <c:pt idx="111">
                  <c:v>2230</c:v>
                </c:pt>
                <c:pt idx="112">
                  <c:v>2250</c:v>
                </c:pt>
                <c:pt idx="113">
                  <c:v>2270</c:v>
                </c:pt>
                <c:pt idx="114">
                  <c:v>2290</c:v>
                </c:pt>
                <c:pt idx="115">
                  <c:v>2310</c:v>
                </c:pt>
                <c:pt idx="116">
                  <c:v>2330</c:v>
                </c:pt>
                <c:pt idx="117">
                  <c:v>2350</c:v>
                </c:pt>
                <c:pt idx="118">
                  <c:v>2370</c:v>
                </c:pt>
                <c:pt idx="119">
                  <c:v>2390</c:v>
                </c:pt>
                <c:pt idx="120">
                  <c:v>2410</c:v>
                </c:pt>
                <c:pt idx="121">
                  <c:v>2430</c:v>
                </c:pt>
                <c:pt idx="122">
                  <c:v>2450</c:v>
                </c:pt>
                <c:pt idx="123">
                  <c:v>2470</c:v>
                </c:pt>
                <c:pt idx="124">
                  <c:v>2490</c:v>
                </c:pt>
                <c:pt idx="125">
                  <c:v>2510</c:v>
                </c:pt>
                <c:pt idx="126">
                  <c:v>2530</c:v>
                </c:pt>
                <c:pt idx="127">
                  <c:v>2550</c:v>
                </c:pt>
                <c:pt idx="128">
                  <c:v>2570</c:v>
                </c:pt>
                <c:pt idx="129">
                  <c:v>2590</c:v>
                </c:pt>
                <c:pt idx="130">
                  <c:v>2610</c:v>
                </c:pt>
                <c:pt idx="131">
                  <c:v>2630</c:v>
                </c:pt>
                <c:pt idx="132">
                  <c:v>2650</c:v>
                </c:pt>
                <c:pt idx="133">
                  <c:v>2670</c:v>
                </c:pt>
                <c:pt idx="134">
                  <c:v>2690</c:v>
                </c:pt>
                <c:pt idx="135">
                  <c:v>2710</c:v>
                </c:pt>
                <c:pt idx="136">
                  <c:v>2730</c:v>
                </c:pt>
                <c:pt idx="137">
                  <c:v>2750</c:v>
                </c:pt>
                <c:pt idx="138">
                  <c:v>2770</c:v>
                </c:pt>
                <c:pt idx="139">
                  <c:v>2790</c:v>
                </c:pt>
                <c:pt idx="140">
                  <c:v>2810</c:v>
                </c:pt>
                <c:pt idx="141">
                  <c:v>2830</c:v>
                </c:pt>
                <c:pt idx="142">
                  <c:v>2850</c:v>
                </c:pt>
                <c:pt idx="143">
                  <c:v>2870</c:v>
                </c:pt>
                <c:pt idx="144">
                  <c:v>2890</c:v>
                </c:pt>
                <c:pt idx="145">
                  <c:v>2910</c:v>
                </c:pt>
                <c:pt idx="146">
                  <c:v>2930</c:v>
                </c:pt>
                <c:pt idx="147">
                  <c:v>2950</c:v>
                </c:pt>
                <c:pt idx="148">
                  <c:v>2970</c:v>
                </c:pt>
                <c:pt idx="149">
                  <c:v>2990</c:v>
                </c:pt>
                <c:pt idx="150">
                  <c:v>3010</c:v>
                </c:pt>
                <c:pt idx="151">
                  <c:v>3030</c:v>
                </c:pt>
                <c:pt idx="152">
                  <c:v>3050</c:v>
                </c:pt>
                <c:pt idx="153">
                  <c:v>3070</c:v>
                </c:pt>
                <c:pt idx="154">
                  <c:v>3090</c:v>
                </c:pt>
                <c:pt idx="155">
                  <c:v>3110</c:v>
                </c:pt>
                <c:pt idx="156">
                  <c:v>3130</c:v>
                </c:pt>
                <c:pt idx="157">
                  <c:v>3150</c:v>
                </c:pt>
                <c:pt idx="158">
                  <c:v>3170</c:v>
                </c:pt>
                <c:pt idx="159">
                  <c:v>3190</c:v>
                </c:pt>
                <c:pt idx="160">
                  <c:v>3210</c:v>
                </c:pt>
                <c:pt idx="161">
                  <c:v>3230</c:v>
                </c:pt>
                <c:pt idx="162">
                  <c:v>3250</c:v>
                </c:pt>
                <c:pt idx="163">
                  <c:v>3270</c:v>
                </c:pt>
                <c:pt idx="164">
                  <c:v>3290</c:v>
                </c:pt>
                <c:pt idx="165">
                  <c:v>3310</c:v>
                </c:pt>
                <c:pt idx="166">
                  <c:v>3330</c:v>
                </c:pt>
                <c:pt idx="167">
                  <c:v>3350</c:v>
                </c:pt>
                <c:pt idx="168">
                  <c:v>3370</c:v>
                </c:pt>
                <c:pt idx="169">
                  <c:v>3390</c:v>
                </c:pt>
                <c:pt idx="170">
                  <c:v>3410</c:v>
                </c:pt>
                <c:pt idx="171">
                  <c:v>3430</c:v>
                </c:pt>
                <c:pt idx="172">
                  <c:v>3450</c:v>
                </c:pt>
                <c:pt idx="173">
                  <c:v>3470</c:v>
                </c:pt>
                <c:pt idx="174">
                  <c:v>3490</c:v>
                </c:pt>
                <c:pt idx="175">
                  <c:v>3510</c:v>
                </c:pt>
                <c:pt idx="176">
                  <c:v>3530</c:v>
                </c:pt>
                <c:pt idx="177">
                  <c:v>3550</c:v>
                </c:pt>
                <c:pt idx="178">
                  <c:v>3570</c:v>
                </c:pt>
                <c:pt idx="179">
                  <c:v>3590</c:v>
                </c:pt>
                <c:pt idx="180">
                  <c:v>3610</c:v>
                </c:pt>
                <c:pt idx="181">
                  <c:v>3630</c:v>
                </c:pt>
                <c:pt idx="182">
                  <c:v>3650</c:v>
                </c:pt>
                <c:pt idx="183">
                  <c:v>3670</c:v>
                </c:pt>
                <c:pt idx="184">
                  <c:v>3690</c:v>
                </c:pt>
                <c:pt idx="185">
                  <c:v>3710</c:v>
                </c:pt>
                <c:pt idx="186">
                  <c:v>3730</c:v>
                </c:pt>
                <c:pt idx="187">
                  <c:v>3750</c:v>
                </c:pt>
                <c:pt idx="188">
                  <c:v>3770</c:v>
                </c:pt>
                <c:pt idx="189">
                  <c:v>3790</c:v>
                </c:pt>
                <c:pt idx="190">
                  <c:v>3810</c:v>
                </c:pt>
                <c:pt idx="191">
                  <c:v>3830</c:v>
                </c:pt>
                <c:pt idx="192">
                  <c:v>3850</c:v>
                </c:pt>
                <c:pt idx="193">
                  <c:v>3870</c:v>
                </c:pt>
                <c:pt idx="194">
                  <c:v>3890</c:v>
                </c:pt>
                <c:pt idx="195">
                  <c:v>3910</c:v>
                </c:pt>
                <c:pt idx="196">
                  <c:v>3930</c:v>
                </c:pt>
                <c:pt idx="197">
                  <c:v>3950</c:v>
                </c:pt>
                <c:pt idx="198">
                  <c:v>3970</c:v>
                </c:pt>
                <c:pt idx="199">
                  <c:v>3990</c:v>
                </c:pt>
                <c:pt idx="200">
                  <c:v>4010</c:v>
                </c:pt>
                <c:pt idx="201">
                  <c:v>4030</c:v>
                </c:pt>
                <c:pt idx="202">
                  <c:v>4050</c:v>
                </c:pt>
                <c:pt idx="203">
                  <c:v>4070</c:v>
                </c:pt>
                <c:pt idx="204">
                  <c:v>4090</c:v>
                </c:pt>
                <c:pt idx="205">
                  <c:v>4110</c:v>
                </c:pt>
                <c:pt idx="206">
                  <c:v>4130</c:v>
                </c:pt>
                <c:pt idx="207">
                  <c:v>4150</c:v>
                </c:pt>
                <c:pt idx="208">
                  <c:v>4170</c:v>
                </c:pt>
                <c:pt idx="209">
                  <c:v>4190</c:v>
                </c:pt>
                <c:pt idx="210">
                  <c:v>4210</c:v>
                </c:pt>
                <c:pt idx="211">
                  <c:v>4230</c:v>
                </c:pt>
                <c:pt idx="212">
                  <c:v>4250</c:v>
                </c:pt>
                <c:pt idx="213">
                  <c:v>4270</c:v>
                </c:pt>
                <c:pt idx="214">
                  <c:v>4290</c:v>
                </c:pt>
                <c:pt idx="215">
                  <c:v>4310</c:v>
                </c:pt>
                <c:pt idx="216">
                  <c:v>4330</c:v>
                </c:pt>
                <c:pt idx="217">
                  <c:v>4350</c:v>
                </c:pt>
                <c:pt idx="218">
                  <c:v>4370</c:v>
                </c:pt>
                <c:pt idx="219">
                  <c:v>4390</c:v>
                </c:pt>
                <c:pt idx="220">
                  <c:v>4410</c:v>
                </c:pt>
                <c:pt idx="221">
                  <c:v>4430</c:v>
                </c:pt>
                <c:pt idx="222">
                  <c:v>4450</c:v>
                </c:pt>
                <c:pt idx="223">
                  <c:v>4470</c:v>
                </c:pt>
                <c:pt idx="224">
                  <c:v>4490</c:v>
                </c:pt>
                <c:pt idx="225">
                  <c:v>4510</c:v>
                </c:pt>
                <c:pt idx="226">
                  <c:v>4530</c:v>
                </c:pt>
                <c:pt idx="227">
                  <c:v>4550</c:v>
                </c:pt>
                <c:pt idx="228">
                  <c:v>4570</c:v>
                </c:pt>
                <c:pt idx="229">
                  <c:v>4590</c:v>
                </c:pt>
                <c:pt idx="230">
                  <c:v>4610</c:v>
                </c:pt>
                <c:pt idx="231">
                  <c:v>4630</c:v>
                </c:pt>
                <c:pt idx="232">
                  <c:v>4650</c:v>
                </c:pt>
                <c:pt idx="233">
                  <c:v>4670</c:v>
                </c:pt>
                <c:pt idx="234">
                  <c:v>4690</c:v>
                </c:pt>
                <c:pt idx="235">
                  <c:v>4710</c:v>
                </c:pt>
                <c:pt idx="236">
                  <c:v>4730</c:v>
                </c:pt>
                <c:pt idx="237">
                  <c:v>4750</c:v>
                </c:pt>
                <c:pt idx="238">
                  <c:v>4770</c:v>
                </c:pt>
                <c:pt idx="239">
                  <c:v>4790</c:v>
                </c:pt>
                <c:pt idx="240">
                  <c:v>4810</c:v>
                </c:pt>
                <c:pt idx="241">
                  <c:v>4830</c:v>
                </c:pt>
                <c:pt idx="242">
                  <c:v>4850</c:v>
                </c:pt>
                <c:pt idx="243">
                  <c:v>4870</c:v>
                </c:pt>
                <c:pt idx="244">
                  <c:v>4890</c:v>
                </c:pt>
                <c:pt idx="245">
                  <c:v>4910</c:v>
                </c:pt>
                <c:pt idx="246">
                  <c:v>4930</c:v>
                </c:pt>
                <c:pt idx="247">
                  <c:v>4950</c:v>
                </c:pt>
                <c:pt idx="248">
                  <c:v>4970</c:v>
                </c:pt>
                <c:pt idx="249">
                  <c:v>4990</c:v>
                </c:pt>
                <c:pt idx="250">
                  <c:v>5010</c:v>
                </c:pt>
                <c:pt idx="251">
                  <c:v>5030</c:v>
                </c:pt>
                <c:pt idx="252">
                  <c:v>5050</c:v>
                </c:pt>
                <c:pt idx="253">
                  <c:v>5070</c:v>
                </c:pt>
                <c:pt idx="254">
                  <c:v>5090</c:v>
                </c:pt>
                <c:pt idx="255">
                  <c:v>5110</c:v>
                </c:pt>
                <c:pt idx="256">
                  <c:v>5130</c:v>
                </c:pt>
                <c:pt idx="257">
                  <c:v>5150</c:v>
                </c:pt>
                <c:pt idx="258">
                  <c:v>5170</c:v>
                </c:pt>
                <c:pt idx="259">
                  <c:v>5190</c:v>
                </c:pt>
                <c:pt idx="260">
                  <c:v>5210</c:v>
                </c:pt>
                <c:pt idx="261">
                  <c:v>5230</c:v>
                </c:pt>
                <c:pt idx="262">
                  <c:v>5250</c:v>
                </c:pt>
                <c:pt idx="263">
                  <c:v>5270</c:v>
                </c:pt>
                <c:pt idx="264">
                  <c:v>5290</c:v>
                </c:pt>
                <c:pt idx="265">
                  <c:v>5310</c:v>
                </c:pt>
                <c:pt idx="266">
                  <c:v>5330</c:v>
                </c:pt>
                <c:pt idx="267">
                  <c:v>5350</c:v>
                </c:pt>
                <c:pt idx="268">
                  <c:v>5370</c:v>
                </c:pt>
                <c:pt idx="269">
                  <c:v>5390</c:v>
                </c:pt>
                <c:pt idx="270">
                  <c:v>5410</c:v>
                </c:pt>
                <c:pt idx="271">
                  <c:v>5430</c:v>
                </c:pt>
                <c:pt idx="272">
                  <c:v>5450</c:v>
                </c:pt>
                <c:pt idx="273">
                  <c:v>5470</c:v>
                </c:pt>
                <c:pt idx="274">
                  <c:v>5490</c:v>
                </c:pt>
                <c:pt idx="275">
                  <c:v>5510</c:v>
                </c:pt>
                <c:pt idx="276">
                  <c:v>5530</c:v>
                </c:pt>
                <c:pt idx="277">
                  <c:v>5550</c:v>
                </c:pt>
                <c:pt idx="278">
                  <c:v>5570</c:v>
                </c:pt>
                <c:pt idx="279">
                  <c:v>5590</c:v>
                </c:pt>
                <c:pt idx="280">
                  <c:v>5610</c:v>
                </c:pt>
                <c:pt idx="281">
                  <c:v>5630</c:v>
                </c:pt>
                <c:pt idx="282">
                  <c:v>5650</c:v>
                </c:pt>
                <c:pt idx="283">
                  <c:v>5670</c:v>
                </c:pt>
                <c:pt idx="284">
                  <c:v>5690</c:v>
                </c:pt>
                <c:pt idx="285">
                  <c:v>5710</c:v>
                </c:pt>
                <c:pt idx="286">
                  <c:v>5730</c:v>
                </c:pt>
                <c:pt idx="287">
                  <c:v>5750</c:v>
                </c:pt>
                <c:pt idx="288">
                  <c:v>5770</c:v>
                </c:pt>
                <c:pt idx="289">
                  <c:v>5790</c:v>
                </c:pt>
                <c:pt idx="290">
                  <c:v>5810</c:v>
                </c:pt>
                <c:pt idx="291">
                  <c:v>5830</c:v>
                </c:pt>
                <c:pt idx="292">
                  <c:v>5850</c:v>
                </c:pt>
                <c:pt idx="293">
                  <c:v>5870</c:v>
                </c:pt>
                <c:pt idx="294">
                  <c:v>5890</c:v>
                </c:pt>
                <c:pt idx="295">
                  <c:v>5910</c:v>
                </c:pt>
                <c:pt idx="296">
                  <c:v>5930</c:v>
                </c:pt>
                <c:pt idx="297">
                  <c:v>5950</c:v>
                </c:pt>
                <c:pt idx="298">
                  <c:v>5970</c:v>
                </c:pt>
                <c:pt idx="299">
                  <c:v>5990</c:v>
                </c:pt>
                <c:pt idx="300">
                  <c:v>6010</c:v>
                </c:pt>
                <c:pt idx="301">
                  <c:v>6030</c:v>
                </c:pt>
                <c:pt idx="302">
                  <c:v>6050</c:v>
                </c:pt>
                <c:pt idx="303">
                  <c:v>6070</c:v>
                </c:pt>
                <c:pt idx="304">
                  <c:v>6090</c:v>
                </c:pt>
                <c:pt idx="305">
                  <c:v>6110</c:v>
                </c:pt>
                <c:pt idx="306">
                  <c:v>6130</c:v>
                </c:pt>
                <c:pt idx="307">
                  <c:v>6150</c:v>
                </c:pt>
                <c:pt idx="308">
                  <c:v>6170</c:v>
                </c:pt>
                <c:pt idx="309">
                  <c:v>6190</c:v>
                </c:pt>
                <c:pt idx="310">
                  <c:v>6210</c:v>
                </c:pt>
                <c:pt idx="311">
                  <c:v>6230</c:v>
                </c:pt>
                <c:pt idx="312">
                  <c:v>6250</c:v>
                </c:pt>
                <c:pt idx="313">
                  <c:v>6270</c:v>
                </c:pt>
                <c:pt idx="314">
                  <c:v>6290</c:v>
                </c:pt>
                <c:pt idx="315">
                  <c:v>6310</c:v>
                </c:pt>
                <c:pt idx="316">
                  <c:v>6330</c:v>
                </c:pt>
                <c:pt idx="317">
                  <c:v>6350</c:v>
                </c:pt>
                <c:pt idx="318">
                  <c:v>6370</c:v>
                </c:pt>
                <c:pt idx="319">
                  <c:v>6390</c:v>
                </c:pt>
                <c:pt idx="320">
                  <c:v>6410</c:v>
                </c:pt>
                <c:pt idx="321">
                  <c:v>6430</c:v>
                </c:pt>
                <c:pt idx="322">
                  <c:v>6450</c:v>
                </c:pt>
                <c:pt idx="323">
                  <c:v>6470</c:v>
                </c:pt>
                <c:pt idx="324">
                  <c:v>6490</c:v>
                </c:pt>
                <c:pt idx="325">
                  <c:v>6510</c:v>
                </c:pt>
                <c:pt idx="326">
                  <c:v>6530</c:v>
                </c:pt>
                <c:pt idx="327">
                  <c:v>6550</c:v>
                </c:pt>
                <c:pt idx="328">
                  <c:v>6570</c:v>
                </c:pt>
                <c:pt idx="329">
                  <c:v>6590</c:v>
                </c:pt>
                <c:pt idx="330">
                  <c:v>6610</c:v>
                </c:pt>
                <c:pt idx="331">
                  <c:v>6630</c:v>
                </c:pt>
                <c:pt idx="332">
                  <c:v>6650</c:v>
                </c:pt>
                <c:pt idx="333">
                  <c:v>6670</c:v>
                </c:pt>
                <c:pt idx="334">
                  <c:v>6690</c:v>
                </c:pt>
                <c:pt idx="335">
                  <c:v>6710</c:v>
                </c:pt>
                <c:pt idx="336">
                  <c:v>6730</c:v>
                </c:pt>
                <c:pt idx="337">
                  <c:v>6750</c:v>
                </c:pt>
                <c:pt idx="338">
                  <c:v>6770</c:v>
                </c:pt>
                <c:pt idx="339">
                  <c:v>6790</c:v>
                </c:pt>
                <c:pt idx="340">
                  <c:v>6810</c:v>
                </c:pt>
                <c:pt idx="341">
                  <c:v>6830</c:v>
                </c:pt>
                <c:pt idx="342">
                  <c:v>6850</c:v>
                </c:pt>
                <c:pt idx="343">
                  <c:v>6870</c:v>
                </c:pt>
                <c:pt idx="344">
                  <c:v>6890</c:v>
                </c:pt>
                <c:pt idx="345">
                  <c:v>6910</c:v>
                </c:pt>
                <c:pt idx="346">
                  <c:v>6930</c:v>
                </c:pt>
                <c:pt idx="347">
                  <c:v>6950</c:v>
                </c:pt>
                <c:pt idx="348">
                  <c:v>6970</c:v>
                </c:pt>
                <c:pt idx="349">
                  <c:v>6990</c:v>
                </c:pt>
                <c:pt idx="350">
                  <c:v>7010</c:v>
                </c:pt>
                <c:pt idx="351">
                  <c:v>7030</c:v>
                </c:pt>
                <c:pt idx="352">
                  <c:v>7050</c:v>
                </c:pt>
                <c:pt idx="353">
                  <c:v>7070</c:v>
                </c:pt>
                <c:pt idx="354">
                  <c:v>7090</c:v>
                </c:pt>
                <c:pt idx="355">
                  <c:v>7110</c:v>
                </c:pt>
                <c:pt idx="356">
                  <c:v>7130</c:v>
                </c:pt>
                <c:pt idx="357">
                  <c:v>7150</c:v>
                </c:pt>
                <c:pt idx="358">
                  <c:v>7170</c:v>
                </c:pt>
                <c:pt idx="359">
                  <c:v>7190</c:v>
                </c:pt>
                <c:pt idx="360">
                  <c:v>7210</c:v>
                </c:pt>
                <c:pt idx="361">
                  <c:v>7230</c:v>
                </c:pt>
                <c:pt idx="362">
                  <c:v>7250</c:v>
                </c:pt>
                <c:pt idx="363">
                  <c:v>7270</c:v>
                </c:pt>
                <c:pt idx="364">
                  <c:v>7290</c:v>
                </c:pt>
                <c:pt idx="365">
                  <c:v>7310</c:v>
                </c:pt>
                <c:pt idx="366">
                  <c:v>7330</c:v>
                </c:pt>
                <c:pt idx="367">
                  <c:v>7350</c:v>
                </c:pt>
                <c:pt idx="368">
                  <c:v>7370</c:v>
                </c:pt>
                <c:pt idx="369">
                  <c:v>7390</c:v>
                </c:pt>
                <c:pt idx="370">
                  <c:v>7410</c:v>
                </c:pt>
                <c:pt idx="371">
                  <c:v>7430</c:v>
                </c:pt>
                <c:pt idx="372">
                  <c:v>7450</c:v>
                </c:pt>
                <c:pt idx="373">
                  <c:v>7470</c:v>
                </c:pt>
                <c:pt idx="374">
                  <c:v>7490</c:v>
                </c:pt>
                <c:pt idx="375">
                  <c:v>7510</c:v>
                </c:pt>
                <c:pt idx="376">
                  <c:v>7530</c:v>
                </c:pt>
                <c:pt idx="377">
                  <c:v>7550</c:v>
                </c:pt>
                <c:pt idx="378">
                  <c:v>7570</c:v>
                </c:pt>
                <c:pt idx="379">
                  <c:v>7590</c:v>
                </c:pt>
                <c:pt idx="380">
                  <c:v>7610</c:v>
                </c:pt>
                <c:pt idx="381">
                  <c:v>7630</c:v>
                </c:pt>
                <c:pt idx="382">
                  <c:v>7650</c:v>
                </c:pt>
                <c:pt idx="383">
                  <c:v>7670</c:v>
                </c:pt>
                <c:pt idx="384">
                  <c:v>7690</c:v>
                </c:pt>
                <c:pt idx="385">
                  <c:v>7710</c:v>
                </c:pt>
                <c:pt idx="386">
                  <c:v>7730</c:v>
                </c:pt>
                <c:pt idx="387">
                  <c:v>7750</c:v>
                </c:pt>
                <c:pt idx="388">
                  <c:v>7770</c:v>
                </c:pt>
                <c:pt idx="389">
                  <c:v>7790</c:v>
                </c:pt>
                <c:pt idx="390">
                  <c:v>7810</c:v>
                </c:pt>
                <c:pt idx="391">
                  <c:v>7830</c:v>
                </c:pt>
                <c:pt idx="392">
                  <c:v>7850</c:v>
                </c:pt>
                <c:pt idx="393">
                  <c:v>7870</c:v>
                </c:pt>
                <c:pt idx="394">
                  <c:v>7890</c:v>
                </c:pt>
                <c:pt idx="395">
                  <c:v>7910</c:v>
                </c:pt>
                <c:pt idx="396">
                  <c:v>7930</c:v>
                </c:pt>
                <c:pt idx="397">
                  <c:v>7950</c:v>
                </c:pt>
                <c:pt idx="398">
                  <c:v>7970</c:v>
                </c:pt>
                <c:pt idx="399">
                  <c:v>7990</c:v>
                </c:pt>
                <c:pt idx="400">
                  <c:v>8010</c:v>
                </c:pt>
                <c:pt idx="401">
                  <c:v>8030</c:v>
                </c:pt>
                <c:pt idx="402">
                  <c:v>8050</c:v>
                </c:pt>
                <c:pt idx="403">
                  <c:v>8070</c:v>
                </c:pt>
                <c:pt idx="404">
                  <c:v>8090</c:v>
                </c:pt>
                <c:pt idx="405">
                  <c:v>8110</c:v>
                </c:pt>
                <c:pt idx="406">
                  <c:v>8130</c:v>
                </c:pt>
                <c:pt idx="407">
                  <c:v>8150</c:v>
                </c:pt>
                <c:pt idx="408">
                  <c:v>8170</c:v>
                </c:pt>
                <c:pt idx="409">
                  <c:v>8190</c:v>
                </c:pt>
                <c:pt idx="410">
                  <c:v>8210</c:v>
                </c:pt>
                <c:pt idx="411">
                  <c:v>8230</c:v>
                </c:pt>
                <c:pt idx="412">
                  <c:v>8250</c:v>
                </c:pt>
                <c:pt idx="413">
                  <c:v>8270</c:v>
                </c:pt>
                <c:pt idx="414">
                  <c:v>8290</c:v>
                </c:pt>
                <c:pt idx="415">
                  <c:v>8310</c:v>
                </c:pt>
                <c:pt idx="416">
                  <c:v>8330</c:v>
                </c:pt>
                <c:pt idx="417">
                  <c:v>8350</c:v>
                </c:pt>
                <c:pt idx="418">
                  <c:v>8370</c:v>
                </c:pt>
                <c:pt idx="419">
                  <c:v>8390</c:v>
                </c:pt>
                <c:pt idx="420">
                  <c:v>8410</c:v>
                </c:pt>
                <c:pt idx="421">
                  <c:v>8430</c:v>
                </c:pt>
                <c:pt idx="422">
                  <c:v>8450</c:v>
                </c:pt>
                <c:pt idx="423">
                  <c:v>8470</c:v>
                </c:pt>
                <c:pt idx="424">
                  <c:v>8490</c:v>
                </c:pt>
                <c:pt idx="425">
                  <c:v>8510</c:v>
                </c:pt>
                <c:pt idx="426">
                  <c:v>8530</c:v>
                </c:pt>
                <c:pt idx="427">
                  <c:v>8550</c:v>
                </c:pt>
                <c:pt idx="428">
                  <c:v>8570</c:v>
                </c:pt>
                <c:pt idx="429">
                  <c:v>8590</c:v>
                </c:pt>
                <c:pt idx="430">
                  <c:v>8610</c:v>
                </c:pt>
                <c:pt idx="431">
                  <c:v>8630</c:v>
                </c:pt>
                <c:pt idx="432">
                  <c:v>8650</c:v>
                </c:pt>
                <c:pt idx="433">
                  <c:v>8670</c:v>
                </c:pt>
                <c:pt idx="434">
                  <c:v>8690</c:v>
                </c:pt>
                <c:pt idx="435">
                  <c:v>8710</c:v>
                </c:pt>
                <c:pt idx="436">
                  <c:v>8730</c:v>
                </c:pt>
                <c:pt idx="437">
                  <c:v>8750</c:v>
                </c:pt>
                <c:pt idx="438">
                  <c:v>8770</c:v>
                </c:pt>
                <c:pt idx="439">
                  <c:v>8790</c:v>
                </c:pt>
                <c:pt idx="440">
                  <c:v>8810</c:v>
                </c:pt>
                <c:pt idx="441">
                  <c:v>8830</c:v>
                </c:pt>
                <c:pt idx="442">
                  <c:v>8850</c:v>
                </c:pt>
                <c:pt idx="443">
                  <c:v>8870</c:v>
                </c:pt>
                <c:pt idx="444">
                  <c:v>8890</c:v>
                </c:pt>
                <c:pt idx="445">
                  <c:v>8910</c:v>
                </c:pt>
                <c:pt idx="446">
                  <c:v>8930</c:v>
                </c:pt>
                <c:pt idx="447">
                  <c:v>8950</c:v>
                </c:pt>
                <c:pt idx="448">
                  <c:v>8970</c:v>
                </c:pt>
                <c:pt idx="449">
                  <c:v>8990</c:v>
                </c:pt>
                <c:pt idx="450">
                  <c:v>9010</c:v>
                </c:pt>
                <c:pt idx="451">
                  <c:v>9030</c:v>
                </c:pt>
                <c:pt idx="452">
                  <c:v>9050</c:v>
                </c:pt>
                <c:pt idx="453">
                  <c:v>9070</c:v>
                </c:pt>
                <c:pt idx="454">
                  <c:v>9090</c:v>
                </c:pt>
                <c:pt idx="455">
                  <c:v>9110</c:v>
                </c:pt>
                <c:pt idx="456">
                  <c:v>9130</c:v>
                </c:pt>
                <c:pt idx="457">
                  <c:v>9150</c:v>
                </c:pt>
                <c:pt idx="458">
                  <c:v>9170</c:v>
                </c:pt>
                <c:pt idx="459">
                  <c:v>9190</c:v>
                </c:pt>
                <c:pt idx="460">
                  <c:v>9210</c:v>
                </c:pt>
                <c:pt idx="461">
                  <c:v>9230</c:v>
                </c:pt>
                <c:pt idx="462">
                  <c:v>9250</c:v>
                </c:pt>
                <c:pt idx="463">
                  <c:v>9270</c:v>
                </c:pt>
                <c:pt idx="464">
                  <c:v>9290</c:v>
                </c:pt>
                <c:pt idx="465">
                  <c:v>9310</c:v>
                </c:pt>
                <c:pt idx="466">
                  <c:v>9330</c:v>
                </c:pt>
                <c:pt idx="467">
                  <c:v>9350</c:v>
                </c:pt>
                <c:pt idx="468">
                  <c:v>9370</c:v>
                </c:pt>
                <c:pt idx="469">
                  <c:v>9390</c:v>
                </c:pt>
                <c:pt idx="470">
                  <c:v>9410</c:v>
                </c:pt>
                <c:pt idx="471">
                  <c:v>9430</c:v>
                </c:pt>
                <c:pt idx="472">
                  <c:v>9450</c:v>
                </c:pt>
                <c:pt idx="473">
                  <c:v>9470</c:v>
                </c:pt>
                <c:pt idx="474">
                  <c:v>9490</c:v>
                </c:pt>
                <c:pt idx="475">
                  <c:v>9510</c:v>
                </c:pt>
                <c:pt idx="476">
                  <c:v>9530</c:v>
                </c:pt>
                <c:pt idx="477">
                  <c:v>9550</c:v>
                </c:pt>
                <c:pt idx="478">
                  <c:v>9570</c:v>
                </c:pt>
                <c:pt idx="479">
                  <c:v>9590</c:v>
                </c:pt>
                <c:pt idx="480">
                  <c:v>9610</c:v>
                </c:pt>
                <c:pt idx="481">
                  <c:v>9630</c:v>
                </c:pt>
                <c:pt idx="482">
                  <c:v>9650</c:v>
                </c:pt>
                <c:pt idx="483">
                  <c:v>9670</c:v>
                </c:pt>
                <c:pt idx="484">
                  <c:v>9690</c:v>
                </c:pt>
                <c:pt idx="485">
                  <c:v>9710</c:v>
                </c:pt>
                <c:pt idx="486">
                  <c:v>9730</c:v>
                </c:pt>
                <c:pt idx="487">
                  <c:v>9750</c:v>
                </c:pt>
                <c:pt idx="488">
                  <c:v>9770</c:v>
                </c:pt>
                <c:pt idx="489">
                  <c:v>9790</c:v>
                </c:pt>
                <c:pt idx="490">
                  <c:v>9810</c:v>
                </c:pt>
                <c:pt idx="491">
                  <c:v>9830</c:v>
                </c:pt>
                <c:pt idx="492">
                  <c:v>9850</c:v>
                </c:pt>
                <c:pt idx="493">
                  <c:v>9870</c:v>
                </c:pt>
                <c:pt idx="494">
                  <c:v>9890</c:v>
                </c:pt>
                <c:pt idx="495">
                  <c:v>9910</c:v>
                </c:pt>
                <c:pt idx="496">
                  <c:v>9930</c:v>
                </c:pt>
                <c:pt idx="497">
                  <c:v>9950</c:v>
                </c:pt>
                <c:pt idx="498">
                  <c:v>9970</c:v>
                </c:pt>
                <c:pt idx="499">
                  <c:v>9990</c:v>
                </c:pt>
                <c:pt idx="500">
                  <c:v>10010</c:v>
                </c:pt>
                <c:pt idx="501">
                  <c:v>10030</c:v>
                </c:pt>
                <c:pt idx="502">
                  <c:v>10050</c:v>
                </c:pt>
                <c:pt idx="503">
                  <c:v>10070</c:v>
                </c:pt>
                <c:pt idx="504">
                  <c:v>10090</c:v>
                </c:pt>
                <c:pt idx="505">
                  <c:v>10110</c:v>
                </c:pt>
                <c:pt idx="506">
                  <c:v>10130</c:v>
                </c:pt>
                <c:pt idx="507">
                  <c:v>10150</c:v>
                </c:pt>
                <c:pt idx="508">
                  <c:v>10170</c:v>
                </c:pt>
                <c:pt idx="509">
                  <c:v>10190</c:v>
                </c:pt>
                <c:pt idx="510">
                  <c:v>10210</c:v>
                </c:pt>
                <c:pt idx="511">
                  <c:v>10230</c:v>
                </c:pt>
                <c:pt idx="512">
                  <c:v>10250</c:v>
                </c:pt>
                <c:pt idx="513">
                  <c:v>10270</c:v>
                </c:pt>
                <c:pt idx="514">
                  <c:v>10290</c:v>
                </c:pt>
                <c:pt idx="515">
                  <c:v>10310</c:v>
                </c:pt>
                <c:pt idx="516">
                  <c:v>10330</c:v>
                </c:pt>
                <c:pt idx="517">
                  <c:v>10350</c:v>
                </c:pt>
                <c:pt idx="518">
                  <c:v>10370</c:v>
                </c:pt>
                <c:pt idx="519">
                  <c:v>10390</c:v>
                </c:pt>
                <c:pt idx="520">
                  <c:v>10410</c:v>
                </c:pt>
                <c:pt idx="521">
                  <c:v>10430</c:v>
                </c:pt>
                <c:pt idx="522">
                  <c:v>10450</c:v>
                </c:pt>
                <c:pt idx="523">
                  <c:v>10470</c:v>
                </c:pt>
                <c:pt idx="524">
                  <c:v>10490</c:v>
                </c:pt>
                <c:pt idx="525">
                  <c:v>10510</c:v>
                </c:pt>
                <c:pt idx="526">
                  <c:v>10530</c:v>
                </c:pt>
                <c:pt idx="527">
                  <c:v>10550</c:v>
                </c:pt>
                <c:pt idx="528">
                  <c:v>10570</c:v>
                </c:pt>
                <c:pt idx="529">
                  <c:v>10590</c:v>
                </c:pt>
                <c:pt idx="530">
                  <c:v>10610</c:v>
                </c:pt>
                <c:pt idx="531">
                  <c:v>10630</c:v>
                </c:pt>
                <c:pt idx="532">
                  <c:v>10650</c:v>
                </c:pt>
                <c:pt idx="533">
                  <c:v>10670</c:v>
                </c:pt>
                <c:pt idx="534">
                  <c:v>10690</c:v>
                </c:pt>
                <c:pt idx="535">
                  <c:v>10710</c:v>
                </c:pt>
                <c:pt idx="536">
                  <c:v>10730</c:v>
                </c:pt>
                <c:pt idx="537">
                  <c:v>10750</c:v>
                </c:pt>
                <c:pt idx="538">
                  <c:v>10770</c:v>
                </c:pt>
                <c:pt idx="539">
                  <c:v>10790</c:v>
                </c:pt>
                <c:pt idx="540">
                  <c:v>10810</c:v>
                </c:pt>
                <c:pt idx="541">
                  <c:v>10830</c:v>
                </c:pt>
                <c:pt idx="542">
                  <c:v>10850</c:v>
                </c:pt>
                <c:pt idx="543">
                  <c:v>10870</c:v>
                </c:pt>
                <c:pt idx="544">
                  <c:v>10890</c:v>
                </c:pt>
                <c:pt idx="545">
                  <c:v>10910</c:v>
                </c:pt>
                <c:pt idx="546">
                  <c:v>10930</c:v>
                </c:pt>
                <c:pt idx="547">
                  <c:v>10950</c:v>
                </c:pt>
                <c:pt idx="548">
                  <c:v>10970</c:v>
                </c:pt>
                <c:pt idx="549">
                  <c:v>10990</c:v>
                </c:pt>
                <c:pt idx="550">
                  <c:v>11010</c:v>
                </c:pt>
                <c:pt idx="551">
                  <c:v>11030</c:v>
                </c:pt>
                <c:pt idx="552">
                  <c:v>11050</c:v>
                </c:pt>
                <c:pt idx="553">
                  <c:v>11070</c:v>
                </c:pt>
                <c:pt idx="554">
                  <c:v>11090</c:v>
                </c:pt>
                <c:pt idx="555">
                  <c:v>11110</c:v>
                </c:pt>
                <c:pt idx="556">
                  <c:v>11130</c:v>
                </c:pt>
                <c:pt idx="557">
                  <c:v>11150</c:v>
                </c:pt>
                <c:pt idx="558">
                  <c:v>11170</c:v>
                </c:pt>
                <c:pt idx="559">
                  <c:v>11190</c:v>
                </c:pt>
                <c:pt idx="560">
                  <c:v>11210</c:v>
                </c:pt>
                <c:pt idx="561">
                  <c:v>11230</c:v>
                </c:pt>
                <c:pt idx="562">
                  <c:v>11250</c:v>
                </c:pt>
                <c:pt idx="563">
                  <c:v>11270</c:v>
                </c:pt>
                <c:pt idx="564">
                  <c:v>11290</c:v>
                </c:pt>
                <c:pt idx="565">
                  <c:v>11310</c:v>
                </c:pt>
                <c:pt idx="566">
                  <c:v>11330</c:v>
                </c:pt>
                <c:pt idx="567">
                  <c:v>11350</c:v>
                </c:pt>
                <c:pt idx="568">
                  <c:v>11370</c:v>
                </c:pt>
                <c:pt idx="569">
                  <c:v>11390</c:v>
                </c:pt>
                <c:pt idx="570">
                  <c:v>11410</c:v>
                </c:pt>
                <c:pt idx="571">
                  <c:v>11430</c:v>
                </c:pt>
                <c:pt idx="572">
                  <c:v>11450</c:v>
                </c:pt>
                <c:pt idx="573">
                  <c:v>11470</c:v>
                </c:pt>
                <c:pt idx="574">
                  <c:v>11490</c:v>
                </c:pt>
                <c:pt idx="575">
                  <c:v>11510</c:v>
                </c:pt>
                <c:pt idx="576">
                  <c:v>11530</c:v>
                </c:pt>
                <c:pt idx="577">
                  <c:v>11550</c:v>
                </c:pt>
                <c:pt idx="578">
                  <c:v>11570</c:v>
                </c:pt>
                <c:pt idx="579">
                  <c:v>11590</c:v>
                </c:pt>
                <c:pt idx="580">
                  <c:v>11610</c:v>
                </c:pt>
                <c:pt idx="581">
                  <c:v>11630</c:v>
                </c:pt>
                <c:pt idx="582">
                  <c:v>11650</c:v>
                </c:pt>
                <c:pt idx="583">
                  <c:v>11670</c:v>
                </c:pt>
                <c:pt idx="584">
                  <c:v>11690</c:v>
                </c:pt>
                <c:pt idx="585">
                  <c:v>11710</c:v>
                </c:pt>
                <c:pt idx="586">
                  <c:v>11730</c:v>
                </c:pt>
                <c:pt idx="587">
                  <c:v>11750</c:v>
                </c:pt>
                <c:pt idx="588">
                  <c:v>11770</c:v>
                </c:pt>
                <c:pt idx="589">
                  <c:v>11790</c:v>
                </c:pt>
                <c:pt idx="590">
                  <c:v>11810</c:v>
                </c:pt>
                <c:pt idx="591">
                  <c:v>11830</c:v>
                </c:pt>
                <c:pt idx="592">
                  <c:v>11850</c:v>
                </c:pt>
                <c:pt idx="593">
                  <c:v>11870</c:v>
                </c:pt>
                <c:pt idx="594">
                  <c:v>11890</c:v>
                </c:pt>
                <c:pt idx="595">
                  <c:v>11910</c:v>
                </c:pt>
                <c:pt idx="596">
                  <c:v>11930</c:v>
                </c:pt>
                <c:pt idx="597">
                  <c:v>11950</c:v>
                </c:pt>
                <c:pt idx="598">
                  <c:v>11970</c:v>
                </c:pt>
                <c:pt idx="599">
                  <c:v>11990</c:v>
                </c:pt>
                <c:pt idx="600">
                  <c:v>12010</c:v>
                </c:pt>
                <c:pt idx="601">
                  <c:v>12030</c:v>
                </c:pt>
                <c:pt idx="602">
                  <c:v>12050</c:v>
                </c:pt>
                <c:pt idx="603">
                  <c:v>12070</c:v>
                </c:pt>
                <c:pt idx="604">
                  <c:v>12090</c:v>
                </c:pt>
                <c:pt idx="605">
                  <c:v>12110</c:v>
                </c:pt>
                <c:pt idx="606">
                  <c:v>12130</c:v>
                </c:pt>
                <c:pt idx="607">
                  <c:v>12150</c:v>
                </c:pt>
                <c:pt idx="608">
                  <c:v>12170</c:v>
                </c:pt>
                <c:pt idx="609">
                  <c:v>12190</c:v>
                </c:pt>
                <c:pt idx="610">
                  <c:v>12210</c:v>
                </c:pt>
                <c:pt idx="611">
                  <c:v>12230</c:v>
                </c:pt>
                <c:pt idx="612">
                  <c:v>12250</c:v>
                </c:pt>
                <c:pt idx="613">
                  <c:v>12270</c:v>
                </c:pt>
                <c:pt idx="614">
                  <c:v>12290</c:v>
                </c:pt>
                <c:pt idx="615">
                  <c:v>12310</c:v>
                </c:pt>
                <c:pt idx="616">
                  <c:v>12330</c:v>
                </c:pt>
                <c:pt idx="617">
                  <c:v>12350</c:v>
                </c:pt>
                <c:pt idx="618">
                  <c:v>12370</c:v>
                </c:pt>
                <c:pt idx="619">
                  <c:v>12390</c:v>
                </c:pt>
                <c:pt idx="620">
                  <c:v>12410</c:v>
                </c:pt>
                <c:pt idx="621">
                  <c:v>12430</c:v>
                </c:pt>
                <c:pt idx="622">
                  <c:v>12450</c:v>
                </c:pt>
                <c:pt idx="623">
                  <c:v>12470</c:v>
                </c:pt>
                <c:pt idx="624">
                  <c:v>12490</c:v>
                </c:pt>
                <c:pt idx="625">
                  <c:v>12510</c:v>
                </c:pt>
                <c:pt idx="626">
                  <c:v>12530</c:v>
                </c:pt>
                <c:pt idx="627">
                  <c:v>12550</c:v>
                </c:pt>
                <c:pt idx="628">
                  <c:v>12570</c:v>
                </c:pt>
                <c:pt idx="629">
                  <c:v>12590</c:v>
                </c:pt>
                <c:pt idx="630">
                  <c:v>12610</c:v>
                </c:pt>
                <c:pt idx="631">
                  <c:v>12630</c:v>
                </c:pt>
                <c:pt idx="632">
                  <c:v>12650</c:v>
                </c:pt>
                <c:pt idx="633">
                  <c:v>12670</c:v>
                </c:pt>
                <c:pt idx="634">
                  <c:v>12690</c:v>
                </c:pt>
                <c:pt idx="635">
                  <c:v>12710</c:v>
                </c:pt>
                <c:pt idx="636">
                  <c:v>12730</c:v>
                </c:pt>
                <c:pt idx="637">
                  <c:v>12750</c:v>
                </c:pt>
                <c:pt idx="638">
                  <c:v>12770</c:v>
                </c:pt>
                <c:pt idx="639">
                  <c:v>12790</c:v>
                </c:pt>
                <c:pt idx="640">
                  <c:v>12810</c:v>
                </c:pt>
                <c:pt idx="641">
                  <c:v>12830</c:v>
                </c:pt>
                <c:pt idx="642">
                  <c:v>12850</c:v>
                </c:pt>
                <c:pt idx="643">
                  <c:v>12870</c:v>
                </c:pt>
                <c:pt idx="644">
                  <c:v>12890</c:v>
                </c:pt>
                <c:pt idx="645">
                  <c:v>12910</c:v>
                </c:pt>
                <c:pt idx="646">
                  <c:v>12930</c:v>
                </c:pt>
                <c:pt idx="647">
                  <c:v>12950</c:v>
                </c:pt>
                <c:pt idx="648">
                  <c:v>12970</c:v>
                </c:pt>
                <c:pt idx="649">
                  <c:v>12990</c:v>
                </c:pt>
                <c:pt idx="650">
                  <c:v>13010</c:v>
                </c:pt>
                <c:pt idx="651">
                  <c:v>13030</c:v>
                </c:pt>
                <c:pt idx="652">
                  <c:v>13050</c:v>
                </c:pt>
                <c:pt idx="653">
                  <c:v>13070</c:v>
                </c:pt>
                <c:pt idx="654">
                  <c:v>13090</c:v>
                </c:pt>
                <c:pt idx="655">
                  <c:v>13110</c:v>
                </c:pt>
                <c:pt idx="656">
                  <c:v>13130</c:v>
                </c:pt>
                <c:pt idx="657">
                  <c:v>13150</c:v>
                </c:pt>
                <c:pt idx="658">
                  <c:v>13170</c:v>
                </c:pt>
                <c:pt idx="659">
                  <c:v>13190</c:v>
                </c:pt>
                <c:pt idx="660">
                  <c:v>13210</c:v>
                </c:pt>
                <c:pt idx="661">
                  <c:v>13230</c:v>
                </c:pt>
                <c:pt idx="662">
                  <c:v>13250</c:v>
                </c:pt>
                <c:pt idx="663">
                  <c:v>13270</c:v>
                </c:pt>
                <c:pt idx="664">
                  <c:v>13290</c:v>
                </c:pt>
                <c:pt idx="665">
                  <c:v>13310</c:v>
                </c:pt>
                <c:pt idx="666">
                  <c:v>13330</c:v>
                </c:pt>
                <c:pt idx="667">
                  <c:v>13350</c:v>
                </c:pt>
                <c:pt idx="668">
                  <c:v>13370</c:v>
                </c:pt>
                <c:pt idx="669">
                  <c:v>13390</c:v>
                </c:pt>
                <c:pt idx="670">
                  <c:v>13410</c:v>
                </c:pt>
                <c:pt idx="671">
                  <c:v>13430</c:v>
                </c:pt>
                <c:pt idx="672">
                  <c:v>13450</c:v>
                </c:pt>
                <c:pt idx="673">
                  <c:v>13470</c:v>
                </c:pt>
                <c:pt idx="674">
                  <c:v>13490</c:v>
                </c:pt>
                <c:pt idx="675">
                  <c:v>13510</c:v>
                </c:pt>
                <c:pt idx="676">
                  <c:v>13530</c:v>
                </c:pt>
                <c:pt idx="677">
                  <c:v>13550</c:v>
                </c:pt>
                <c:pt idx="678">
                  <c:v>13570</c:v>
                </c:pt>
                <c:pt idx="679">
                  <c:v>13590</c:v>
                </c:pt>
                <c:pt idx="680">
                  <c:v>13610</c:v>
                </c:pt>
                <c:pt idx="681">
                  <c:v>13630</c:v>
                </c:pt>
                <c:pt idx="682">
                  <c:v>13650</c:v>
                </c:pt>
                <c:pt idx="683">
                  <c:v>13670</c:v>
                </c:pt>
                <c:pt idx="684">
                  <c:v>13690</c:v>
                </c:pt>
                <c:pt idx="685">
                  <c:v>13710</c:v>
                </c:pt>
                <c:pt idx="686">
                  <c:v>13730</c:v>
                </c:pt>
                <c:pt idx="687">
                  <c:v>13750</c:v>
                </c:pt>
                <c:pt idx="688">
                  <c:v>13770</c:v>
                </c:pt>
                <c:pt idx="689">
                  <c:v>13790</c:v>
                </c:pt>
                <c:pt idx="690">
                  <c:v>13810</c:v>
                </c:pt>
                <c:pt idx="691">
                  <c:v>13830</c:v>
                </c:pt>
                <c:pt idx="692">
                  <c:v>13850</c:v>
                </c:pt>
                <c:pt idx="693">
                  <c:v>13870</c:v>
                </c:pt>
                <c:pt idx="694">
                  <c:v>13890</c:v>
                </c:pt>
                <c:pt idx="695">
                  <c:v>13910</c:v>
                </c:pt>
                <c:pt idx="696">
                  <c:v>13930</c:v>
                </c:pt>
                <c:pt idx="697">
                  <c:v>13950</c:v>
                </c:pt>
                <c:pt idx="698">
                  <c:v>13970</c:v>
                </c:pt>
                <c:pt idx="699">
                  <c:v>13990</c:v>
                </c:pt>
                <c:pt idx="700">
                  <c:v>14010</c:v>
                </c:pt>
                <c:pt idx="701">
                  <c:v>14030</c:v>
                </c:pt>
                <c:pt idx="702">
                  <c:v>14050</c:v>
                </c:pt>
                <c:pt idx="703">
                  <c:v>14070</c:v>
                </c:pt>
                <c:pt idx="704">
                  <c:v>14090</c:v>
                </c:pt>
                <c:pt idx="705">
                  <c:v>14110</c:v>
                </c:pt>
                <c:pt idx="706">
                  <c:v>14130</c:v>
                </c:pt>
                <c:pt idx="707">
                  <c:v>14150</c:v>
                </c:pt>
                <c:pt idx="708">
                  <c:v>14170</c:v>
                </c:pt>
                <c:pt idx="709">
                  <c:v>14190</c:v>
                </c:pt>
                <c:pt idx="710">
                  <c:v>14210</c:v>
                </c:pt>
                <c:pt idx="711">
                  <c:v>14230</c:v>
                </c:pt>
                <c:pt idx="712">
                  <c:v>14250</c:v>
                </c:pt>
                <c:pt idx="713">
                  <c:v>14270</c:v>
                </c:pt>
                <c:pt idx="714">
                  <c:v>14290</c:v>
                </c:pt>
                <c:pt idx="715">
                  <c:v>14310</c:v>
                </c:pt>
                <c:pt idx="716">
                  <c:v>14330</c:v>
                </c:pt>
                <c:pt idx="717">
                  <c:v>14350</c:v>
                </c:pt>
                <c:pt idx="718">
                  <c:v>14370</c:v>
                </c:pt>
                <c:pt idx="719">
                  <c:v>14390</c:v>
                </c:pt>
                <c:pt idx="720">
                  <c:v>14410</c:v>
                </c:pt>
                <c:pt idx="721">
                  <c:v>14430</c:v>
                </c:pt>
                <c:pt idx="722">
                  <c:v>14450</c:v>
                </c:pt>
                <c:pt idx="723">
                  <c:v>14470</c:v>
                </c:pt>
                <c:pt idx="724">
                  <c:v>14490</c:v>
                </c:pt>
                <c:pt idx="725">
                  <c:v>14510</c:v>
                </c:pt>
                <c:pt idx="726">
                  <c:v>14530</c:v>
                </c:pt>
                <c:pt idx="727">
                  <c:v>14550</c:v>
                </c:pt>
                <c:pt idx="728">
                  <c:v>14570</c:v>
                </c:pt>
                <c:pt idx="729">
                  <c:v>14590</c:v>
                </c:pt>
                <c:pt idx="730">
                  <c:v>14610</c:v>
                </c:pt>
                <c:pt idx="731">
                  <c:v>14630</c:v>
                </c:pt>
                <c:pt idx="732">
                  <c:v>14650</c:v>
                </c:pt>
                <c:pt idx="733">
                  <c:v>14670</c:v>
                </c:pt>
                <c:pt idx="734">
                  <c:v>14690</c:v>
                </c:pt>
                <c:pt idx="735">
                  <c:v>14710</c:v>
                </c:pt>
                <c:pt idx="736">
                  <c:v>14730</c:v>
                </c:pt>
                <c:pt idx="737">
                  <c:v>14750</c:v>
                </c:pt>
                <c:pt idx="738">
                  <c:v>14770</c:v>
                </c:pt>
                <c:pt idx="739">
                  <c:v>14790</c:v>
                </c:pt>
                <c:pt idx="740">
                  <c:v>14810</c:v>
                </c:pt>
                <c:pt idx="741">
                  <c:v>14830</c:v>
                </c:pt>
                <c:pt idx="742">
                  <c:v>14850</c:v>
                </c:pt>
                <c:pt idx="743">
                  <c:v>14870</c:v>
                </c:pt>
                <c:pt idx="744">
                  <c:v>14890</c:v>
                </c:pt>
                <c:pt idx="745">
                  <c:v>14910</c:v>
                </c:pt>
                <c:pt idx="746">
                  <c:v>14930</c:v>
                </c:pt>
                <c:pt idx="747">
                  <c:v>14950</c:v>
                </c:pt>
                <c:pt idx="748">
                  <c:v>14970</c:v>
                </c:pt>
                <c:pt idx="749">
                  <c:v>14990</c:v>
                </c:pt>
                <c:pt idx="750">
                  <c:v>15010</c:v>
                </c:pt>
                <c:pt idx="751">
                  <c:v>15030</c:v>
                </c:pt>
                <c:pt idx="752">
                  <c:v>15050</c:v>
                </c:pt>
                <c:pt idx="753">
                  <c:v>15070</c:v>
                </c:pt>
                <c:pt idx="754">
                  <c:v>15090</c:v>
                </c:pt>
                <c:pt idx="755">
                  <c:v>15110</c:v>
                </c:pt>
                <c:pt idx="756">
                  <c:v>15130</c:v>
                </c:pt>
                <c:pt idx="757">
                  <c:v>15150</c:v>
                </c:pt>
                <c:pt idx="758">
                  <c:v>15170</c:v>
                </c:pt>
                <c:pt idx="759">
                  <c:v>15190</c:v>
                </c:pt>
                <c:pt idx="760">
                  <c:v>15210</c:v>
                </c:pt>
                <c:pt idx="761">
                  <c:v>15230</c:v>
                </c:pt>
                <c:pt idx="762">
                  <c:v>15250</c:v>
                </c:pt>
                <c:pt idx="763">
                  <c:v>15270</c:v>
                </c:pt>
                <c:pt idx="764">
                  <c:v>15290</c:v>
                </c:pt>
                <c:pt idx="765">
                  <c:v>15310</c:v>
                </c:pt>
                <c:pt idx="766">
                  <c:v>15330</c:v>
                </c:pt>
                <c:pt idx="767">
                  <c:v>15350</c:v>
                </c:pt>
                <c:pt idx="768">
                  <c:v>15370</c:v>
                </c:pt>
                <c:pt idx="769">
                  <c:v>15390</c:v>
                </c:pt>
                <c:pt idx="770">
                  <c:v>15410</c:v>
                </c:pt>
                <c:pt idx="771">
                  <c:v>15430</c:v>
                </c:pt>
                <c:pt idx="772">
                  <c:v>15450</c:v>
                </c:pt>
                <c:pt idx="773">
                  <c:v>15470</c:v>
                </c:pt>
                <c:pt idx="774">
                  <c:v>15490</c:v>
                </c:pt>
                <c:pt idx="775">
                  <c:v>15510</c:v>
                </c:pt>
                <c:pt idx="776">
                  <c:v>15530</c:v>
                </c:pt>
                <c:pt idx="777">
                  <c:v>15550</c:v>
                </c:pt>
                <c:pt idx="778">
                  <c:v>15570</c:v>
                </c:pt>
                <c:pt idx="779">
                  <c:v>15590</c:v>
                </c:pt>
                <c:pt idx="780">
                  <c:v>15610</c:v>
                </c:pt>
                <c:pt idx="781">
                  <c:v>15630</c:v>
                </c:pt>
                <c:pt idx="782">
                  <c:v>15650</c:v>
                </c:pt>
                <c:pt idx="783">
                  <c:v>15670</c:v>
                </c:pt>
                <c:pt idx="784">
                  <c:v>15690</c:v>
                </c:pt>
                <c:pt idx="785">
                  <c:v>15710</c:v>
                </c:pt>
                <c:pt idx="786">
                  <c:v>15730</c:v>
                </c:pt>
                <c:pt idx="787">
                  <c:v>15750</c:v>
                </c:pt>
                <c:pt idx="788">
                  <c:v>15770</c:v>
                </c:pt>
                <c:pt idx="789">
                  <c:v>15790</c:v>
                </c:pt>
                <c:pt idx="790">
                  <c:v>15810</c:v>
                </c:pt>
                <c:pt idx="791">
                  <c:v>15830</c:v>
                </c:pt>
                <c:pt idx="792">
                  <c:v>15850</c:v>
                </c:pt>
                <c:pt idx="793">
                  <c:v>15870</c:v>
                </c:pt>
                <c:pt idx="794">
                  <c:v>15890</c:v>
                </c:pt>
                <c:pt idx="795">
                  <c:v>15910</c:v>
                </c:pt>
                <c:pt idx="796">
                  <c:v>15930</c:v>
                </c:pt>
                <c:pt idx="797">
                  <c:v>15950</c:v>
                </c:pt>
                <c:pt idx="798">
                  <c:v>15970</c:v>
                </c:pt>
                <c:pt idx="799">
                  <c:v>15990</c:v>
                </c:pt>
                <c:pt idx="800">
                  <c:v>16010</c:v>
                </c:pt>
                <c:pt idx="801">
                  <c:v>16030</c:v>
                </c:pt>
                <c:pt idx="802">
                  <c:v>16050</c:v>
                </c:pt>
                <c:pt idx="803">
                  <c:v>16070</c:v>
                </c:pt>
                <c:pt idx="804">
                  <c:v>16090</c:v>
                </c:pt>
                <c:pt idx="805">
                  <c:v>16110</c:v>
                </c:pt>
                <c:pt idx="806">
                  <c:v>16130</c:v>
                </c:pt>
                <c:pt idx="807">
                  <c:v>16150</c:v>
                </c:pt>
                <c:pt idx="808">
                  <c:v>16170</c:v>
                </c:pt>
                <c:pt idx="809">
                  <c:v>16190</c:v>
                </c:pt>
                <c:pt idx="810">
                  <c:v>16210</c:v>
                </c:pt>
                <c:pt idx="811">
                  <c:v>16230</c:v>
                </c:pt>
                <c:pt idx="812">
                  <c:v>16250</c:v>
                </c:pt>
                <c:pt idx="813">
                  <c:v>16270</c:v>
                </c:pt>
                <c:pt idx="814">
                  <c:v>16290</c:v>
                </c:pt>
                <c:pt idx="815">
                  <c:v>16310</c:v>
                </c:pt>
                <c:pt idx="816">
                  <c:v>16330</c:v>
                </c:pt>
                <c:pt idx="817">
                  <c:v>16350</c:v>
                </c:pt>
                <c:pt idx="818">
                  <c:v>16370</c:v>
                </c:pt>
                <c:pt idx="819">
                  <c:v>16390</c:v>
                </c:pt>
                <c:pt idx="820">
                  <c:v>16410</c:v>
                </c:pt>
                <c:pt idx="821">
                  <c:v>16430</c:v>
                </c:pt>
                <c:pt idx="822">
                  <c:v>16450</c:v>
                </c:pt>
                <c:pt idx="823">
                  <c:v>16470</c:v>
                </c:pt>
                <c:pt idx="824">
                  <c:v>16490</c:v>
                </c:pt>
                <c:pt idx="825">
                  <c:v>16510</c:v>
                </c:pt>
                <c:pt idx="826">
                  <c:v>16530</c:v>
                </c:pt>
                <c:pt idx="827">
                  <c:v>16550</c:v>
                </c:pt>
                <c:pt idx="828">
                  <c:v>16570</c:v>
                </c:pt>
                <c:pt idx="829">
                  <c:v>16590</c:v>
                </c:pt>
                <c:pt idx="830">
                  <c:v>16610</c:v>
                </c:pt>
                <c:pt idx="831">
                  <c:v>16630</c:v>
                </c:pt>
                <c:pt idx="832">
                  <c:v>16650</c:v>
                </c:pt>
                <c:pt idx="833">
                  <c:v>16670</c:v>
                </c:pt>
                <c:pt idx="834">
                  <c:v>16690</c:v>
                </c:pt>
                <c:pt idx="835">
                  <c:v>16710</c:v>
                </c:pt>
                <c:pt idx="836">
                  <c:v>16730</c:v>
                </c:pt>
                <c:pt idx="837">
                  <c:v>16750</c:v>
                </c:pt>
                <c:pt idx="838">
                  <c:v>16770</c:v>
                </c:pt>
                <c:pt idx="839">
                  <c:v>16790</c:v>
                </c:pt>
                <c:pt idx="840">
                  <c:v>16810</c:v>
                </c:pt>
                <c:pt idx="841">
                  <c:v>16830</c:v>
                </c:pt>
                <c:pt idx="842">
                  <c:v>16850</c:v>
                </c:pt>
                <c:pt idx="843">
                  <c:v>16870</c:v>
                </c:pt>
                <c:pt idx="844">
                  <c:v>16890</c:v>
                </c:pt>
                <c:pt idx="845">
                  <c:v>16910</c:v>
                </c:pt>
                <c:pt idx="846">
                  <c:v>16930</c:v>
                </c:pt>
                <c:pt idx="847">
                  <c:v>16950</c:v>
                </c:pt>
                <c:pt idx="848">
                  <c:v>16970</c:v>
                </c:pt>
                <c:pt idx="849">
                  <c:v>16990</c:v>
                </c:pt>
                <c:pt idx="850">
                  <c:v>17010</c:v>
                </c:pt>
                <c:pt idx="851">
                  <c:v>17030</c:v>
                </c:pt>
                <c:pt idx="852">
                  <c:v>17050</c:v>
                </c:pt>
                <c:pt idx="853">
                  <c:v>17070</c:v>
                </c:pt>
                <c:pt idx="854">
                  <c:v>17090</c:v>
                </c:pt>
                <c:pt idx="855">
                  <c:v>17110</c:v>
                </c:pt>
                <c:pt idx="856">
                  <c:v>17130</c:v>
                </c:pt>
                <c:pt idx="857">
                  <c:v>17150</c:v>
                </c:pt>
                <c:pt idx="858">
                  <c:v>17170</c:v>
                </c:pt>
                <c:pt idx="859">
                  <c:v>17190</c:v>
                </c:pt>
                <c:pt idx="860">
                  <c:v>17210</c:v>
                </c:pt>
                <c:pt idx="861">
                  <c:v>17230</c:v>
                </c:pt>
                <c:pt idx="862">
                  <c:v>17250</c:v>
                </c:pt>
                <c:pt idx="863">
                  <c:v>17270</c:v>
                </c:pt>
                <c:pt idx="864">
                  <c:v>17290</c:v>
                </c:pt>
                <c:pt idx="865">
                  <c:v>17310</c:v>
                </c:pt>
                <c:pt idx="866">
                  <c:v>17330</c:v>
                </c:pt>
                <c:pt idx="867">
                  <c:v>17350</c:v>
                </c:pt>
                <c:pt idx="868">
                  <c:v>17370</c:v>
                </c:pt>
                <c:pt idx="869">
                  <c:v>17390</c:v>
                </c:pt>
                <c:pt idx="870">
                  <c:v>17410</c:v>
                </c:pt>
                <c:pt idx="871">
                  <c:v>17430</c:v>
                </c:pt>
                <c:pt idx="872">
                  <c:v>17450</c:v>
                </c:pt>
                <c:pt idx="873">
                  <c:v>17470</c:v>
                </c:pt>
                <c:pt idx="874">
                  <c:v>17490</c:v>
                </c:pt>
                <c:pt idx="875">
                  <c:v>17510</c:v>
                </c:pt>
                <c:pt idx="876">
                  <c:v>17530</c:v>
                </c:pt>
                <c:pt idx="877">
                  <c:v>17550</c:v>
                </c:pt>
                <c:pt idx="878">
                  <c:v>17570</c:v>
                </c:pt>
                <c:pt idx="879">
                  <c:v>17590</c:v>
                </c:pt>
                <c:pt idx="880">
                  <c:v>17610</c:v>
                </c:pt>
                <c:pt idx="881">
                  <c:v>17630</c:v>
                </c:pt>
                <c:pt idx="882">
                  <c:v>17650</c:v>
                </c:pt>
                <c:pt idx="883">
                  <c:v>17670</c:v>
                </c:pt>
                <c:pt idx="884">
                  <c:v>17690</c:v>
                </c:pt>
                <c:pt idx="885">
                  <c:v>17710</c:v>
                </c:pt>
                <c:pt idx="886">
                  <c:v>17730</c:v>
                </c:pt>
                <c:pt idx="887">
                  <c:v>17750</c:v>
                </c:pt>
                <c:pt idx="888">
                  <c:v>17770</c:v>
                </c:pt>
                <c:pt idx="889">
                  <c:v>17790</c:v>
                </c:pt>
                <c:pt idx="890">
                  <c:v>17810</c:v>
                </c:pt>
                <c:pt idx="891">
                  <c:v>17830</c:v>
                </c:pt>
                <c:pt idx="892">
                  <c:v>17850</c:v>
                </c:pt>
                <c:pt idx="893">
                  <c:v>17870</c:v>
                </c:pt>
                <c:pt idx="894">
                  <c:v>17890</c:v>
                </c:pt>
                <c:pt idx="895">
                  <c:v>17910</c:v>
                </c:pt>
                <c:pt idx="896">
                  <c:v>17930</c:v>
                </c:pt>
                <c:pt idx="897">
                  <c:v>17950</c:v>
                </c:pt>
                <c:pt idx="898">
                  <c:v>17970</c:v>
                </c:pt>
                <c:pt idx="899">
                  <c:v>17990</c:v>
                </c:pt>
                <c:pt idx="900">
                  <c:v>18010</c:v>
                </c:pt>
                <c:pt idx="901">
                  <c:v>18030</c:v>
                </c:pt>
                <c:pt idx="902">
                  <c:v>18050</c:v>
                </c:pt>
                <c:pt idx="903">
                  <c:v>18070</c:v>
                </c:pt>
                <c:pt idx="904">
                  <c:v>18090</c:v>
                </c:pt>
                <c:pt idx="905">
                  <c:v>18110</c:v>
                </c:pt>
                <c:pt idx="906">
                  <c:v>18130</c:v>
                </c:pt>
                <c:pt idx="907">
                  <c:v>18150</c:v>
                </c:pt>
                <c:pt idx="908">
                  <c:v>18170</c:v>
                </c:pt>
                <c:pt idx="909">
                  <c:v>18190</c:v>
                </c:pt>
                <c:pt idx="910">
                  <c:v>18210</c:v>
                </c:pt>
                <c:pt idx="911">
                  <c:v>18230</c:v>
                </c:pt>
                <c:pt idx="912">
                  <c:v>18250</c:v>
                </c:pt>
                <c:pt idx="913">
                  <c:v>18270</c:v>
                </c:pt>
                <c:pt idx="914">
                  <c:v>18290</c:v>
                </c:pt>
                <c:pt idx="915">
                  <c:v>18310</c:v>
                </c:pt>
                <c:pt idx="916">
                  <c:v>18330</c:v>
                </c:pt>
                <c:pt idx="917">
                  <c:v>18350</c:v>
                </c:pt>
                <c:pt idx="918">
                  <c:v>18370</c:v>
                </c:pt>
                <c:pt idx="919">
                  <c:v>18390</c:v>
                </c:pt>
                <c:pt idx="920">
                  <c:v>18410</c:v>
                </c:pt>
                <c:pt idx="921">
                  <c:v>18430</c:v>
                </c:pt>
                <c:pt idx="922">
                  <c:v>18450</c:v>
                </c:pt>
                <c:pt idx="923">
                  <c:v>18470</c:v>
                </c:pt>
                <c:pt idx="924">
                  <c:v>18490</c:v>
                </c:pt>
                <c:pt idx="925">
                  <c:v>18510</c:v>
                </c:pt>
                <c:pt idx="926">
                  <c:v>18530</c:v>
                </c:pt>
                <c:pt idx="927">
                  <c:v>18550</c:v>
                </c:pt>
                <c:pt idx="928">
                  <c:v>18570</c:v>
                </c:pt>
                <c:pt idx="929">
                  <c:v>18590</c:v>
                </c:pt>
                <c:pt idx="930">
                  <c:v>18610</c:v>
                </c:pt>
                <c:pt idx="931">
                  <c:v>18630</c:v>
                </c:pt>
                <c:pt idx="932">
                  <c:v>18650</c:v>
                </c:pt>
                <c:pt idx="933">
                  <c:v>18670</c:v>
                </c:pt>
                <c:pt idx="934">
                  <c:v>18690</c:v>
                </c:pt>
                <c:pt idx="935">
                  <c:v>18710</c:v>
                </c:pt>
                <c:pt idx="936">
                  <c:v>18730</c:v>
                </c:pt>
                <c:pt idx="937">
                  <c:v>18750</c:v>
                </c:pt>
                <c:pt idx="938">
                  <c:v>18770</c:v>
                </c:pt>
                <c:pt idx="939">
                  <c:v>18790</c:v>
                </c:pt>
                <c:pt idx="940">
                  <c:v>18810</c:v>
                </c:pt>
                <c:pt idx="941">
                  <c:v>18830</c:v>
                </c:pt>
                <c:pt idx="942">
                  <c:v>18850</c:v>
                </c:pt>
                <c:pt idx="943">
                  <c:v>18870</c:v>
                </c:pt>
                <c:pt idx="944">
                  <c:v>18890</c:v>
                </c:pt>
                <c:pt idx="945">
                  <c:v>18910</c:v>
                </c:pt>
                <c:pt idx="946">
                  <c:v>18930</c:v>
                </c:pt>
                <c:pt idx="947">
                  <c:v>18950</c:v>
                </c:pt>
                <c:pt idx="948">
                  <c:v>18970</c:v>
                </c:pt>
                <c:pt idx="949">
                  <c:v>18990</c:v>
                </c:pt>
                <c:pt idx="950">
                  <c:v>19010</c:v>
                </c:pt>
                <c:pt idx="951">
                  <c:v>19030</c:v>
                </c:pt>
                <c:pt idx="952">
                  <c:v>19050</c:v>
                </c:pt>
                <c:pt idx="953">
                  <c:v>19070</c:v>
                </c:pt>
                <c:pt idx="954">
                  <c:v>19090</c:v>
                </c:pt>
                <c:pt idx="955">
                  <c:v>19110</c:v>
                </c:pt>
                <c:pt idx="956">
                  <c:v>19130</c:v>
                </c:pt>
                <c:pt idx="957">
                  <c:v>19150</c:v>
                </c:pt>
                <c:pt idx="958">
                  <c:v>19170</c:v>
                </c:pt>
                <c:pt idx="959">
                  <c:v>19190</c:v>
                </c:pt>
                <c:pt idx="960">
                  <c:v>19210</c:v>
                </c:pt>
                <c:pt idx="961">
                  <c:v>19230</c:v>
                </c:pt>
                <c:pt idx="962">
                  <c:v>19250</c:v>
                </c:pt>
                <c:pt idx="963">
                  <c:v>19270</c:v>
                </c:pt>
                <c:pt idx="964">
                  <c:v>19290</c:v>
                </c:pt>
                <c:pt idx="965">
                  <c:v>19310</c:v>
                </c:pt>
                <c:pt idx="966">
                  <c:v>19330</c:v>
                </c:pt>
                <c:pt idx="967">
                  <c:v>19350</c:v>
                </c:pt>
                <c:pt idx="968">
                  <c:v>19370</c:v>
                </c:pt>
                <c:pt idx="969">
                  <c:v>19390</c:v>
                </c:pt>
                <c:pt idx="970">
                  <c:v>19410</c:v>
                </c:pt>
                <c:pt idx="971">
                  <c:v>19430</c:v>
                </c:pt>
                <c:pt idx="972">
                  <c:v>19450</c:v>
                </c:pt>
                <c:pt idx="973">
                  <c:v>19470</c:v>
                </c:pt>
                <c:pt idx="974">
                  <c:v>19490</c:v>
                </c:pt>
                <c:pt idx="975">
                  <c:v>19510</c:v>
                </c:pt>
                <c:pt idx="976">
                  <c:v>19530</c:v>
                </c:pt>
                <c:pt idx="977">
                  <c:v>19550</c:v>
                </c:pt>
                <c:pt idx="978">
                  <c:v>19570</c:v>
                </c:pt>
                <c:pt idx="979">
                  <c:v>19590</c:v>
                </c:pt>
                <c:pt idx="980">
                  <c:v>19610</c:v>
                </c:pt>
                <c:pt idx="981">
                  <c:v>19630</c:v>
                </c:pt>
                <c:pt idx="982">
                  <c:v>19650</c:v>
                </c:pt>
                <c:pt idx="983">
                  <c:v>19670</c:v>
                </c:pt>
                <c:pt idx="984">
                  <c:v>19690</c:v>
                </c:pt>
                <c:pt idx="985">
                  <c:v>19710</c:v>
                </c:pt>
                <c:pt idx="986">
                  <c:v>19730</c:v>
                </c:pt>
                <c:pt idx="987">
                  <c:v>19750</c:v>
                </c:pt>
                <c:pt idx="988">
                  <c:v>19770</c:v>
                </c:pt>
                <c:pt idx="989">
                  <c:v>19790</c:v>
                </c:pt>
                <c:pt idx="990">
                  <c:v>19810</c:v>
                </c:pt>
                <c:pt idx="991">
                  <c:v>19830</c:v>
                </c:pt>
                <c:pt idx="992">
                  <c:v>19850</c:v>
                </c:pt>
                <c:pt idx="993">
                  <c:v>19870</c:v>
                </c:pt>
                <c:pt idx="994">
                  <c:v>19890</c:v>
                </c:pt>
                <c:pt idx="995">
                  <c:v>19910</c:v>
                </c:pt>
                <c:pt idx="996">
                  <c:v>19930</c:v>
                </c:pt>
                <c:pt idx="997">
                  <c:v>19950</c:v>
                </c:pt>
                <c:pt idx="998">
                  <c:v>19970</c:v>
                </c:pt>
                <c:pt idx="999">
                  <c:v>19990</c:v>
                </c:pt>
                <c:pt idx="1000">
                  <c:v>20010</c:v>
                </c:pt>
                <c:pt idx="1001">
                  <c:v>20030</c:v>
                </c:pt>
                <c:pt idx="1002">
                  <c:v>20050</c:v>
                </c:pt>
                <c:pt idx="1003">
                  <c:v>20070</c:v>
                </c:pt>
                <c:pt idx="1004">
                  <c:v>20090</c:v>
                </c:pt>
                <c:pt idx="1005">
                  <c:v>20110</c:v>
                </c:pt>
                <c:pt idx="1006">
                  <c:v>20130</c:v>
                </c:pt>
                <c:pt idx="1007">
                  <c:v>20150</c:v>
                </c:pt>
                <c:pt idx="1008">
                  <c:v>20170</c:v>
                </c:pt>
                <c:pt idx="1009">
                  <c:v>20190</c:v>
                </c:pt>
                <c:pt idx="1010">
                  <c:v>20210</c:v>
                </c:pt>
                <c:pt idx="1011">
                  <c:v>20230</c:v>
                </c:pt>
                <c:pt idx="1012">
                  <c:v>20250</c:v>
                </c:pt>
                <c:pt idx="1013">
                  <c:v>20270</c:v>
                </c:pt>
                <c:pt idx="1014">
                  <c:v>20290</c:v>
                </c:pt>
                <c:pt idx="1015">
                  <c:v>20310</c:v>
                </c:pt>
                <c:pt idx="1016">
                  <c:v>20330</c:v>
                </c:pt>
                <c:pt idx="1017">
                  <c:v>20350</c:v>
                </c:pt>
                <c:pt idx="1018">
                  <c:v>20370</c:v>
                </c:pt>
                <c:pt idx="1019">
                  <c:v>20390</c:v>
                </c:pt>
                <c:pt idx="1020">
                  <c:v>20410</c:v>
                </c:pt>
                <c:pt idx="1021">
                  <c:v>20430</c:v>
                </c:pt>
                <c:pt idx="1022">
                  <c:v>20450</c:v>
                </c:pt>
                <c:pt idx="1023">
                  <c:v>20470</c:v>
                </c:pt>
                <c:pt idx="1024">
                  <c:v>20490</c:v>
                </c:pt>
                <c:pt idx="1025">
                  <c:v>20510</c:v>
                </c:pt>
                <c:pt idx="1026">
                  <c:v>20530</c:v>
                </c:pt>
                <c:pt idx="1027">
                  <c:v>20550</c:v>
                </c:pt>
                <c:pt idx="1028">
                  <c:v>20570</c:v>
                </c:pt>
                <c:pt idx="1029">
                  <c:v>20590</c:v>
                </c:pt>
                <c:pt idx="1030">
                  <c:v>20610</c:v>
                </c:pt>
                <c:pt idx="1031">
                  <c:v>20630</c:v>
                </c:pt>
                <c:pt idx="1032">
                  <c:v>20650</c:v>
                </c:pt>
                <c:pt idx="1033">
                  <c:v>20670</c:v>
                </c:pt>
                <c:pt idx="1034">
                  <c:v>20690</c:v>
                </c:pt>
                <c:pt idx="1035">
                  <c:v>20710</c:v>
                </c:pt>
                <c:pt idx="1036">
                  <c:v>20730</c:v>
                </c:pt>
                <c:pt idx="1037">
                  <c:v>20750</c:v>
                </c:pt>
                <c:pt idx="1038">
                  <c:v>20770</c:v>
                </c:pt>
                <c:pt idx="1039">
                  <c:v>20790</c:v>
                </c:pt>
                <c:pt idx="1040">
                  <c:v>20810</c:v>
                </c:pt>
                <c:pt idx="1041">
                  <c:v>20830</c:v>
                </c:pt>
                <c:pt idx="1042">
                  <c:v>20850</c:v>
                </c:pt>
                <c:pt idx="1043">
                  <c:v>20870</c:v>
                </c:pt>
                <c:pt idx="1044">
                  <c:v>20890</c:v>
                </c:pt>
                <c:pt idx="1045">
                  <c:v>20910</c:v>
                </c:pt>
                <c:pt idx="1046">
                  <c:v>20930</c:v>
                </c:pt>
                <c:pt idx="1047">
                  <c:v>20950</c:v>
                </c:pt>
                <c:pt idx="1048">
                  <c:v>20970</c:v>
                </c:pt>
                <c:pt idx="1049">
                  <c:v>20990</c:v>
                </c:pt>
                <c:pt idx="1050">
                  <c:v>21010</c:v>
                </c:pt>
                <c:pt idx="1051">
                  <c:v>21030</c:v>
                </c:pt>
                <c:pt idx="1052">
                  <c:v>21050</c:v>
                </c:pt>
                <c:pt idx="1053">
                  <c:v>21070</c:v>
                </c:pt>
                <c:pt idx="1054">
                  <c:v>21090</c:v>
                </c:pt>
                <c:pt idx="1055">
                  <c:v>21110</c:v>
                </c:pt>
                <c:pt idx="1056">
                  <c:v>21130</c:v>
                </c:pt>
                <c:pt idx="1057">
                  <c:v>21150</c:v>
                </c:pt>
                <c:pt idx="1058">
                  <c:v>21170</c:v>
                </c:pt>
                <c:pt idx="1059">
                  <c:v>21190</c:v>
                </c:pt>
                <c:pt idx="1060">
                  <c:v>21210</c:v>
                </c:pt>
                <c:pt idx="1061">
                  <c:v>21230</c:v>
                </c:pt>
                <c:pt idx="1062">
                  <c:v>21250</c:v>
                </c:pt>
                <c:pt idx="1063">
                  <c:v>21270</c:v>
                </c:pt>
                <c:pt idx="1064">
                  <c:v>21290</c:v>
                </c:pt>
                <c:pt idx="1065">
                  <c:v>21310</c:v>
                </c:pt>
                <c:pt idx="1066">
                  <c:v>21330</c:v>
                </c:pt>
                <c:pt idx="1067">
                  <c:v>21350</c:v>
                </c:pt>
                <c:pt idx="1068">
                  <c:v>21370</c:v>
                </c:pt>
                <c:pt idx="1069">
                  <c:v>21390</c:v>
                </c:pt>
                <c:pt idx="1070">
                  <c:v>21410</c:v>
                </c:pt>
                <c:pt idx="1071">
                  <c:v>21430</c:v>
                </c:pt>
                <c:pt idx="1072">
                  <c:v>21450</c:v>
                </c:pt>
                <c:pt idx="1073">
                  <c:v>21470</c:v>
                </c:pt>
                <c:pt idx="1074">
                  <c:v>21490</c:v>
                </c:pt>
                <c:pt idx="1075">
                  <c:v>21510</c:v>
                </c:pt>
                <c:pt idx="1076">
                  <c:v>21530</c:v>
                </c:pt>
                <c:pt idx="1077">
                  <c:v>21550</c:v>
                </c:pt>
                <c:pt idx="1078">
                  <c:v>21570</c:v>
                </c:pt>
                <c:pt idx="1079">
                  <c:v>21590</c:v>
                </c:pt>
                <c:pt idx="1080">
                  <c:v>21610</c:v>
                </c:pt>
                <c:pt idx="1081">
                  <c:v>21630</c:v>
                </c:pt>
                <c:pt idx="1082">
                  <c:v>21650</c:v>
                </c:pt>
                <c:pt idx="1083">
                  <c:v>21670</c:v>
                </c:pt>
                <c:pt idx="1084">
                  <c:v>21690</c:v>
                </c:pt>
                <c:pt idx="1085">
                  <c:v>21710</c:v>
                </c:pt>
                <c:pt idx="1086">
                  <c:v>21730</c:v>
                </c:pt>
                <c:pt idx="1087">
                  <c:v>21750</c:v>
                </c:pt>
                <c:pt idx="1088">
                  <c:v>21770</c:v>
                </c:pt>
                <c:pt idx="1089">
                  <c:v>21790</c:v>
                </c:pt>
                <c:pt idx="1090">
                  <c:v>21810</c:v>
                </c:pt>
                <c:pt idx="1091">
                  <c:v>21830</c:v>
                </c:pt>
                <c:pt idx="1092">
                  <c:v>21850</c:v>
                </c:pt>
                <c:pt idx="1093">
                  <c:v>21870</c:v>
                </c:pt>
                <c:pt idx="1094">
                  <c:v>21890</c:v>
                </c:pt>
                <c:pt idx="1095">
                  <c:v>21910</c:v>
                </c:pt>
                <c:pt idx="1096">
                  <c:v>21930</c:v>
                </c:pt>
                <c:pt idx="1097">
                  <c:v>21950</c:v>
                </c:pt>
                <c:pt idx="1098">
                  <c:v>21970</c:v>
                </c:pt>
                <c:pt idx="1099">
                  <c:v>21990</c:v>
                </c:pt>
                <c:pt idx="1100">
                  <c:v>22010</c:v>
                </c:pt>
                <c:pt idx="1101">
                  <c:v>22030</c:v>
                </c:pt>
                <c:pt idx="1102">
                  <c:v>22050</c:v>
                </c:pt>
                <c:pt idx="1103">
                  <c:v>22070</c:v>
                </c:pt>
                <c:pt idx="1104">
                  <c:v>22090</c:v>
                </c:pt>
                <c:pt idx="1105">
                  <c:v>22110</c:v>
                </c:pt>
                <c:pt idx="1106">
                  <c:v>22130</c:v>
                </c:pt>
                <c:pt idx="1107">
                  <c:v>22150</c:v>
                </c:pt>
                <c:pt idx="1108">
                  <c:v>22170</c:v>
                </c:pt>
                <c:pt idx="1109">
                  <c:v>22190</c:v>
                </c:pt>
                <c:pt idx="1110">
                  <c:v>22210</c:v>
                </c:pt>
                <c:pt idx="1111">
                  <c:v>22230</c:v>
                </c:pt>
                <c:pt idx="1112">
                  <c:v>22250</c:v>
                </c:pt>
                <c:pt idx="1113">
                  <c:v>22270</c:v>
                </c:pt>
                <c:pt idx="1114">
                  <c:v>22290</c:v>
                </c:pt>
                <c:pt idx="1115">
                  <c:v>22310</c:v>
                </c:pt>
                <c:pt idx="1116">
                  <c:v>22330</c:v>
                </c:pt>
                <c:pt idx="1117">
                  <c:v>22350</c:v>
                </c:pt>
                <c:pt idx="1118">
                  <c:v>22370</c:v>
                </c:pt>
                <c:pt idx="1119">
                  <c:v>22390</c:v>
                </c:pt>
                <c:pt idx="1120">
                  <c:v>22410</c:v>
                </c:pt>
                <c:pt idx="1121">
                  <c:v>22430</c:v>
                </c:pt>
                <c:pt idx="1122">
                  <c:v>22450</c:v>
                </c:pt>
                <c:pt idx="1123">
                  <c:v>22470</c:v>
                </c:pt>
                <c:pt idx="1124">
                  <c:v>22490</c:v>
                </c:pt>
                <c:pt idx="1125">
                  <c:v>22510</c:v>
                </c:pt>
                <c:pt idx="1126">
                  <c:v>22530</c:v>
                </c:pt>
                <c:pt idx="1127">
                  <c:v>22550</c:v>
                </c:pt>
                <c:pt idx="1128">
                  <c:v>22570</c:v>
                </c:pt>
                <c:pt idx="1129">
                  <c:v>22590</c:v>
                </c:pt>
                <c:pt idx="1130">
                  <c:v>22610</c:v>
                </c:pt>
                <c:pt idx="1131">
                  <c:v>22630</c:v>
                </c:pt>
                <c:pt idx="1132">
                  <c:v>22650</c:v>
                </c:pt>
                <c:pt idx="1133">
                  <c:v>22670</c:v>
                </c:pt>
                <c:pt idx="1134">
                  <c:v>22690</c:v>
                </c:pt>
                <c:pt idx="1135">
                  <c:v>22710</c:v>
                </c:pt>
                <c:pt idx="1136">
                  <c:v>22730</c:v>
                </c:pt>
                <c:pt idx="1137">
                  <c:v>22750</c:v>
                </c:pt>
                <c:pt idx="1138">
                  <c:v>22770</c:v>
                </c:pt>
                <c:pt idx="1139">
                  <c:v>22790</c:v>
                </c:pt>
                <c:pt idx="1140">
                  <c:v>22810</c:v>
                </c:pt>
                <c:pt idx="1141">
                  <c:v>22830</c:v>
                </c:pt>
                <c:pt idx="1142">
                  <c:v>22850</c:v>
                </c:pt>
                <c:pt idx="1143">
                  <c:v>22870</c:v>
                </c:pt>
                <c:pt idx="1144">
                  <c:v>22890</c:v>
                </c:pt>
                <c:pt idx="1145">
                  <c:v>22910</c:v>
                </c:pt>
                <c:pt idx="1146">
                  <c:v>22930</c:v>
                </c:pt>
                <c:pt idx="1147">
                  <c:v>22950</c:v>
                </c:pt>
                <c:pt idx="1148">
                  <c:v>22970</c:v>
                </c:pt>
                <c:pt idx="1149">
                  <c:v>22990</c:v>
                </c:pt>
                <c:pt idx="1150">
                  <c:v>23010</c:v>
                </c:pt>
                <c:pt idx="1151">
                  <c:v>23030</c:v>
                </c:pt>
                <c:pt idx="1152">
                  <c:v>23050</c:v>
                </c:pt>
                <c:pt idx="1153">
                  <c:v>23070</c:v>
                </c:pt>
                <c:pt idx="1154">
                  <c:v>23090</c:v>
                </c:pt>
                <c:pt idx="1155">
                  <c:v>23110</c:v>
                </c:pt>
                <c:pt idx="1156">
                  <c:v>23130</c:v>
                </c:pt>
                <c:pt idx="1157">
                  <c:v>23150</c:v>
                </c:pt>
                <c:pt idx="1158">
                  <c:v>23170</c:v>
                </c:pt>
                <c:pt idx="1159">
                  <c:v>23190</c:v>
                </c:pt>
                <c:pt idx="1160">
                  <c:v>23210</c:v>
                </c:pt>
                <c:pt idx="1161">
                  <c:v>23230</c:v>
                </c:pt>
                <c:pt idx="1162">
                  <c:v>23250</c:v>
                </c:pt>
                <c:pt idx="1163">
                  <c:v>23270</c:v>
                </c:pt>
                <c:pt idx="1164">
                  <c:v>23290</c:v>
                </c:pt>
                <c:pt idx="1165">
                  <c:v>23310</c:v>
                </c:pt>
                <c:pt idx="1166">
                  <c:v>23330</c:v>
                </c:pt>
                <c:pt idx="1167">
                  <c:v>23350</c:v>
                </c:pt>
                <c:pt idx="1168">
                  <c:v>23370</c:v>
                </c:pt>
                <c:pt idx="1169">
                  <c:v>23390</c:v>
                </c:pt>
                <c:pt idx="1170">
                  <c:v>23410</c:v>
                </c:pt>
                <c:pt idx="1171">
                  <c:v>23430</c:v>
                </c:pt>
                <c:pt idx="1172">
                  <c:v>23450</c:v>
                </c:pt>
                <c:pt idx="1173">
                  <c:v>23470</c:v>
                </c:pt>
                <c:pt idx="1174">
                  <c:v>23490</c:v>
                </c:pt>
                <c:pt idx="1175">
                  <c:v>23510</c:v>
                </c:pt>
                <c:pt idx="1176">
                  <c:v>23530</c:v>
                </c:pt>
                <c:pt idx="1177">
                  <c:v>23550</c:v>
                </c:pt>
                <c:pt idx="1178">
                  <c:v>23570</c:v>
                </c:pt>
                <c:pt idx="1179">
                  <c:v>23590</c:v>
                </c:pt>
                <c:pt idx="1180">
                  <c:v>23610</c:v>
                </c:pt>
                <c:pt idx="1181">
                  <c:v>23630</c:v>
                </c:pt>
                <c:pt idx="1182">
                  <c:v>23650</c:v>
                </c:pt>
                <c:pt idx="1183">
                  <c:v>23670</c:v>
                </c:pt>
                <c:pt idx="1184">
                  <c:v>23690</c:v>
                </c:pt>
                <c:pt idx="1185">
                  <c:v>23710</c:v>
                </c:pt>
                <c:pt idx="1186">
                  <c:v>23730</c:v>
                </c:pt>
                <c:pt idx="1187">
                  <c:v>23750</c:v>
                </c:pt>
                <c:pt idx="1188">
                  <c:v>23770</c:v>
                </c:pt>
                <c:pt idx="1189">
                  <c:v>23790</c:v>
                </c:pt>
                <c:pt idx="1190">
                  <c:v>23810</c:v>
                </c:pt>
                <c:pt idx="1191">
                  <c:v>23830</c:v>
                </c:pt>
                <c:pt idx="1192">
                  <c:v>23850</c:v>
                </c:pt>
                <c:pt idx="1193">
                  <c:v>23870</c:v>
                </c:pt>
                <c:pt idx="1194">
                  <c:v>23890</c:v>
                </c:pt>
                <c:pt idx="1195">
                  <c:v>23910</c:v>
                </c:pt>
                <c:pt idx="1196">
                  <c:v>23930</c:v>
                </c:pt>
                <c:pt idx="1197">
                  <c:v>23950</c:v>
                </c:pt>
                <c:pt idx="1198">
                  <c:v>23970</c:v>
                </c:pt>
                <c:pt idx="1199">
                  <c:v>23990</c:v>
                </c:pt>
                <c:pt idx="1200">
                  <c:v>24010</c:v>
                </c:pt>
                <c:pt idx="1201">
                  <c:v>24030</c:v>
                </c:pt>
                <c:pt idx="1202">
                  <c:v>24050</c:v>
                </c:pt>
                <c:pt idx="1203">
                  <c:v>24070</c:v>
                </c:pt>
                <c:pt idx="1204">
                  <c:v>24090</c:v>
                </c:pt>
                <c:pt idx="1205">
                  <c:v>24110</c:v>
                </c:pt>
                <c:pt idx="1206">
                  <c:v>24130</c:v>
                </c:pt>
                <c:pt idx="1207">
                  <c:v>24150</c:v>
                </c:pt>
                <c:pt idx="1208">
                  <c:v>24170</c:v>
                </c:pt>
                <c:pt idx="1209">
                  <c:v>24190</c:v>
                </c:pt>
                <c:pt idx="1210">
                  <c:v>24210</c:v>
                </c:pt>
                <c:pt idx="1211">
                  <c:v>24230</c:v>
                </c:pt>
                <c:pt idx="1212">
                  <c:v>24250</c:v>
                </c:pt>
                <c:pt idx="1213">
                  <c:v>24270</c:v>
                </c:pt>
                <c:pt idx="1214">
                  <c:v>24290</c:v>
                </c:pt>
                <c:pt idx="1215">
                  <c:v>24310</c:v>
                </c:pt>
                <c:pt idx="1216">
                  <c:v>24330</c:v>
                </c:pt>
                <c:pt idx="1217">
                  <c:v>24350</c:v>
                </c:pt>
                <c:pt idx="1218">
                  <c:v>24370</c:v>
                </c:pt>
                <c:pt idx="1219">
                  <c:v>24390</c:v>
                </c:pt>
                <c:pt idx="1220">
                  <c:v>24410</c:v>
                </c:pt>
                <c:pt idx="1221">
                  <c:v>24430</c:v>
                </c:pt>
                <c:pt idx="1222">
                  <c:v>24450</c:v>
                </c:pt>
                <c:pt idx="1223">
                  <c:v>24470</c:v>
                </c:pt>
                <c:pt idx="1224">
                  <c:v>24490</c:v>
                </c:pt>
                <c:pt idx="1225">
                  <c:v>24510</c:v>
                </c:pt>
                <c:pt idx="1226">
                  <c:v>24530</c:v>
                </c:pt>
                <c:pt idx="1227">
                  <c:v>24550</c:v>
                </c:pt>
                <c:pt idx="1228">
                  <c:v>24570</c:v>
                </c:pt>
                <c:pt idx="1229">
                  <c:v>24590</c:v>
                </c:pt>
                <c:pt idx="1230">
                  <c:v>24610</c:v>
                </c:pt>
                <c:pt idx="1231">
                  <c:v>24630</c:v>
                </c:pt>
                <c:pt idx="1232">
                  <c:v>24650</c:v>
                </c:pt>
                <c:pt idx="1233">
                  <c:v>24670</c:v>
                </c:pt>
                <c:pt idx="1234">
                  <c:v>24690</c:v>
                </c:pt>
                <c:pt idx="1235">
                  <c:v>24710</c:v>
                </c:pt>
                <c:pt idx="1236">
                  <c:v>24730</c:v>
                </c:pt>
                <c:pt idx="1237">
                  <c:v>24750</c:v>
                </c:pt>
                <c:pt idx="1238">
                  <c:v>24770</c:v>
                </c:pt>
                <c:pt idx="1239">
                  <c:v>24790</c:v>
                </c:pt>
                <c:pt idx="1240">
                  <c:v>24810</c:v>
                </c:pt>
                <c:pt idx="1241">
                  <c:v>24830</c:v>
                </c:pt>
                <c:pt idx="1242">
                  <c:v>24850</c:v>
                </c:pt>
                <c:pt idx="1243">
                  <c:v>24870</c:v>
                </c:pt>
                <c:pt idx="1244">
                  <c:v>24890</c:v>
                </c:pt>
                <c:pt idx="1245">
                  <c:v>24910</c:v>
                </c:pt>
                <c:pt idx="1246">
                  <c:v>24930</c:v>
                </c:pt>
                <c:pt idx="1247">
                  <c:v>24950</c:v>
                </c:pt>
                <c:pt idx="1248">
                  <c:v>24970</c:v>
                </c:pt>
                <c:pt idx="1249">
                  <c:v>24990</c:v>
                </c:pt>
                <c:pt idx="1250">
                  <c:v>25010</c:v>
                </c:pt>
                <c:pt idx="1251">
                  <c:v>25030</c:v>
                </c:pt>
                <c:pt idx="1252">
                  <c:v>25050</c:v>
                </c:pt>
                <c:pt idx="1253">
                  <c:v>25070</c:v>
                </c:pt>
                <c:pt idx="1254">
                  <c:v>25090</c:v>
                </c:pt>
                <c:pt idx="1255">
                  <c:v>25110</c:v>
                </c:pt>
                <c:pt idx="1256">
                  <c:v>25130</c:v>
                </c:pt>
                <c:pt idx="1257">
                  <c:v>25150</c:v>
                </c:pt>
                <c:pt idx="1258">
                  <c:v>25170</c:v>
                </c:pt>
                <c:pt idx="1259">
                  <c:v>25190</c:v>
                </c:pt>
                <c:pt idx="1260">
                  <c:v>25210</c:v>
                </c:pt>
                <c:pt idx="1261">
                  <c:v>25230</c:v>
                </c:pt>
                <c:pt idx="1262">
                  <c:v>25250</c:v>
                </c:pt>
                <c:pt idx="1263">
                  <c:v>25270</c:v>
                </c:pt>
                <c:pt idx="1264">
                  <c:v>25290</c:v>
                </c:pt>
                <c:pt idx="1265">
                  <c:v>25310</c:v>
                </c:pt>
                <c:pt idx="1266">
                  <c:v>25330</c:v>
                </c:pt>
                <c:pt idx="1267">
                  <c:v>25350</c:v>
                </c:pt>
                <c:pt idx="1268">
                  <c:v>25370</c:v>
                </c:pt>
                <c:pt idx="1269">
                  <c:v>25390</c:v>
                </c:pt>
                <c:pt idx="1270">
                  <c:v>25410</c:v>
                </c:pt>
                <c:pt idx="1271">
                  <c:v>25430</c:v>
                </c:pt>
                <c:pt idx="1272">
                  <c:v>25450</c:v>
                </c:pt>
                <c:pt idx="1273">
                  <c:v>25470</c:v>
                </c:pt>
                <c:pt idx="1274">
                  <c:v>25490</c:v>
                </c:pt>
                <c:pt idx="1275">
                  <c:v>25510</c:v>
                </c:pt>
                <c:pt idx="1276">
                  <c:v>25530</c:v>
                </c:pt>
                <c:pt idx="1277">
                  <c:v>25550</c:v>
                </c:pt>
                <c:pt idx="1278">
                  <c:v>25570</c:v>
                </c:pt>
                <c:pt idx="1279">
                  <c:v>25590</c:v>
                </c:pt>
                <c:pt idx="1280">
                  <c:v>25610</c:v>
                </c:pt>
                <c:pt idx="1281">
                  <c:v>25630</c:v>
                </c:pt>
                <c:pt idx="1282">
                  <c:v>25650</c:v>
                </c:pt>
                <c:pt idx="1283">
                  <c:v>25670</c:v>
                </c:pt>
                <c:pt idx="1284">
                  <c:v>25690</c:v>
                </c:pt>
                <c:pt idx="1285">
                  <c:v>25710</c:v>
                </c:pt>
                <c:pt idx="1286">
                  <c:v>25730</c:v>
                </c:pt>
                <c:pt idx="1287">
                  <c:v>25750</c:v>
                </c:pt>
                <c:pt idx="1288">
                  <c:v>25770</c:v>
                </c:pt>
                <c:pt idx="1289">
                  <c:v>25790</c:v>
                </c:pt>
                <c:pt idx="1290">
                  <c:v>25810</c:v>
                </c:pt>
                <c:pt idx="1291">
                  <c:v>25830</c:v>
                </c:pt>
                <c:pt idx="1292">
                  <c:v>25850</c:v>
                </c:pt>
                <c:pt idx="1293">
                  <c:v>25870</c:v>
                </c:pt>
                <c:pt idx="1294">
                  <c:v>25890</c:v>
                </c:pt>
                <c:pt idx="1295">
                  <c:v>25910</c:v>
                </c:pt>
                <c:pt idx="1296">
                  <c:v>25930</c:v>
                </c:pt>
                <c:pt idx="1297">
                  <c:v>25950</c:v>
                </c:pt>
                <c:pt idx="1298">
                  <c:v>25970</c:v>
                </c:pt>
                <c:pt idx="1299">
                  <c:v>25990</c:v>
                </c:pt>
                <c:pt idx="1300">
                  <c:v>26010</c:v>
                </c:pt>
                <c:pt idx="1301">
                  <c:v>26030</c:v>
                </c:pt>
                <c:pt idx="1302">
                  <c:v>26050</c:v>
                </c:pt>
                <c:pt idx="1303">
                  <c:v>26070</c:v>
                </c:pt>
                <c:pt idx="1304">
                  <c:v>26090</c:v>
                </c:pt>
                <c:pt idx="1305">
                  <c:v>26110</c:v>
                </c:pt>
                <c:pt idx="1306">
                  <c:v>26130</c:v>
                </c:pt>
                <c:pt idx="1307">
                  <c:v>26150</c:v>
                </c:pt>
                <c:pt idx="1308">
                  <c:v>26170</c:v>
                </c:pt>
                <c:pt idx="1309">
                  <c:v>26190</c:v>
                </c:pt>
                <c:pt idx="1310">
                  <c:v>26210</c:v>
                </c:pt>
                <c:pt idx="1311">
                  <c:v>26230</c:v>
                </c:pt>
                <c:pt idx="1312">
                  <c:v>26250</c:v>
                </c:pt>
                <c:pt idx="1313">
                  <c:v>26270</c:v>
                </c:pt>
                <c:pt idx="1314">
                  <c:v>26290</c:v>
                </c:pt>
                <c:pt idx="1315">
                  <c:v>26310</c:v>
                </c:pt>
                <c:pt idx="1316">
                  <c:v>26330</c:v>
                </c:pt>
                <c:pt idx="1317">
                  <c:v>26350</c:v>
                </c:pt>
                <c:pt idx="1318">
                  <c:v>26370</c:v>
                </c:pt>
                <c:pt idx="1319">
                  <c:v>26390</c:v>
                </c:pt>
                <c:pt idx="1320">
                  <c:v>26410</c:v>
                </c:pt>
                <c:pt idx="1321">
                  <c:v>26430</c:v>
                </c:pt>
                <c:pt idx="1322">
                  <c:v>26450</c:v>
                </c:pt>
                <c:pt idx="1323">
                  <c:v>26470</c:v>
                </c:pt>
                <c:pt idx="1324">
                  <c:v>26490</c:v>
                </c:pt>
                <c:pt idx="1325">
                  <c:v>26510</c:v>
                </c:pt>
                <c:pt idx="1326">
                  <c:v>26530</c:v>
                </c:pt>
                <c:pt idx="1327">
                  <c:v>26550</c:v>
                </c:pt>
                <c:pt idx="1328">
                  <c:v>26570</c:v>
                </c:pt>
                <c:pt idx="1329">
                  <c:v>26590</c:v>
                </c:pt>
                <c:pt idx="1330">
                  <c:v>26610</c:v>
                </c:pt>
                <c:pt idx="1331">
                  <c:v>26630</c:v>
                </c:pt>
                <c:pt idx="1332">
                  <c:v>26650</c:v>
                </c:pt>
                <c:pt idx="1333">
                  <c:v>26670</c:v>
                </c:pt>
                <c:pt idx="1334">
                  <c:v>26690</c:v>
                </c:pt>
                <c:pt idx="1335">
                  <c:v>26710</c:v>
                </c:pt>
                <c:pt idx="1336">
                  <c:v>26730</c:v>
                </c:pt>
                <c:pt idx="1337">
                  <c:v>26750</c:v>
                </c:pt>
                <c:pt idx="1338">
                  <c:v>26770</c:v>
                </c:pt>
                <c:pt idx="1339">
                  <c:v>26790</c:v>
                </c:pt>
                <c:pt idx="1340">
                  <c:v>26810</c:v>
                </c:pt>
                <c:pt idx="1341">
                  <c:v>26830</c:v>
                </c:pt>
                <c:pt idx="1342">
                  <c:v>26850</c:v>
                </c:pt>
                <c:pt idx="1343">
                  <c:v>26870</c:v>
                </c:pt>
                <c:pt idx="1344">
                  <c:v>26890</c:v>
                </c:pt>
                <c:pt idx="1345">
                  <c:v>26910</c:v>
                </c:pt>
                <c:pt idx="1346">
                  <c:v>26930</c:v>
                </c:pt>
                <c:pt idx="1347">
                  <c:v>26950</c:v>
                </c:pt>
                <c:pt idx="1348">
                  <c:v>26970</c:v>
                </c:pt>
                <c:pt idx="1349">
                  <c:v>26990</c:v>
                </c:pt>
                <c:pt idx="1350">
                  <c:v>27010</c:v>
                </c:pt>
                <c:pt idx="1351">
                  <c:v>27030</c:v>
                </c:pt>
                <c:pt idx="1352">
                  <c:v>27050</c:v>
                </c:pt>
                <c:pt idx="1353">
                  <c:v>27070</c:v>
                </c:pt>
                <c:pt idx="1354">
                  <c:v>27090</c:v>
                </c:pt>
                <c:pt idx="1355">
                  <c:v>27110</c:v>
                </c:pt>
                <c:pt idx="1356">
                  <c:v>27130</c:v>
                </c:pt>
                <c:pt idx="1357">
                  <c:v>27150</c:v>
                </c:pt>
                <c:pt idx="1358">
                  <c:v>27170</c:v>
                </c:pt>
                <c:pt idx="1359">
                  <c:v>27190</c:v>
                </c:pt>
                <c:pt idx="1360">
                  <c:v>27210</c:v>
                </c:pt>
                <c:pt idx="1361">
                  <c:v>27230</c:v>
                </c:pt>
                <c:pt idx="1362">
                  <c:v>27250</c:v>
                </c:pt>
                <c:pt idx="1363">
                  <c:v>27270</c:v>
                </c:pt>
                <c:pt idx="1364">
                  <c:v>27290</c:v>
                </c:pt>
                <c:pt idx="1365">
                  <c:v>27310</c:v>
                </c:pt>
                <c:pt idx="1366">
                  <c:v>27330</c:v>
                </c:pt>
                <c:pt idx="1367">
                  <c:v>27350</c:v>
                </c:pt>
                <c:pt idx="1368">
                  <c:v>27370</c:v>
                </c:pt>
                <c:pt idx="1369">
                  <c:v>27390</c:v>
                </c:pt>
                <c:pt idx="1370">
                  <c:v>27410</c:v>
                </c:pt>
                <c:pt idx="1371">
                  <c:v>27430</c:v>
                </c:pt>
                <c:pt idx="1372">
                  <c:v>27450</c:v>
                </c:pt>
                <c:pt idx="1373">
                  <c:v>27470</c:v>
                </c:pt>
                <c:pt idx="1374">
                  <c:v>27490</c:v>
                </c:pt>
                <c:pt idx="1375">
                  <c:v>27510</c:v>
                </c:pt>
                <c:pt idx="1376">
                  <c:v>27530</c:v>
                </c:pt>
                <c:pt idx="1377">
                  <c:v>27550</c:v>
                </c:pt>
                <c:pt idx="1378">
                  <c:v>27570</c:v>
                </c:pt>
                <c:pt idx="1379">
                  <c:v>27590</c:v>
                </c:pt>
                <c:pt idx="1380">
                  <c:v>27610</c:v>
                </c:pt>
                <c:pt idx="1381">
                  <c:v>27630</c:v>
                </c:pt>
                <c:pt idx="1382">
                  <c:v>27650</c:v>
                </c:pt>
                <c:pt idx="1383">
                  <c:v>27670</c:v>
                </c:pt>
                <c:pt idx="1384">
                  <c:v>27690</c:v>
                </c:pt>
                <c:pt idx="1385">
                  <c:v>27710</c:v>
                </c:pt>
                <c:pt idx="1386">
                  <c:v>27730</c:v>
                </c:pt>
                <c:pt idx="1387">
                  <c:v>27750</c:v>
                </c:pt>
                <c:pt idx="1388">
                  <c:v>27770</c:v>
                </c:pt>
                <c:pt idx="1389">
                  <c:v>27790</c:v>
                </c:pt>
                <c:pt idx="1390">
                  <c:v>27810</c:v>
                </c:pt>
                <c:pt idx="1391">
                  <c:v>27830</c:v>
                </c:pt>
                <c:pt idx="1392">
                  <c:v>27850</c:v>
                </c:pt>
                <c:pt idx="1393">
                  <c:v>27870</c:v>
                </c:pt>
                <c:pt idx="1394">
                  <c:v>27890</c:v>
                </c:pt>
                <c:pt idx="1395">
                  <c:v>27910</c:v>
                </c:pt>
                <c:pt idx="1396">
                  <c:v>27930</c:v>
                </c:pt>
                <c:pt idx="1397">
                  <c:v>27950</c:v>
                </c:pt>
                <c:pt idx="1398">
                  <c:v>27970</c:v>
                </c:pt>
                <c:pt idx="1399">
                  <c:v>27990</c:v>
                </c:pt>
                <c:pt idx="1400">
                  <c:v>28010</c:v>
                </c:pt>
                <c:pt idx="1401">
                  <c:v>28030</c:v>
                </c:pt>
                <c:pt idx="1402">
                  <c:v>28050</c:v>
                </c:pt>
                <c:pt idx="1403">
                  <c:v>28070</c:v>
                </c:pt>
                <c:pt idx="1404">
                  <c:v>28090</c:v>
                </c:pt>
                <c:pt idx="1405">
                  <c:v>28110</c:v>
                </c:pt>
                <c:pt idx="1406">
                  <c:v>28130</c:v>
                </c:pt>
                <c:pt idx="1407">
                  <c:v>28150</c:v>
                </c:pt>
                <c:pt idx="1408">
                  <c:v>28170</c:v>
                </c:pt>
                <c:pt idx="1409">
                  <c:v>28190</c:v>
                </c:pt>
                <c:pt idx="1410">
                  <c:v>28210</c:v>
                </c:pt>
                <c:pt idx="1411">
                  <c:v>28230</c:v>
                </c:pt>
                <c:pt idx="1412">
                  <c:v>28250</c:v>
                </c:pt>
                <c:pt idx="1413">
                  <c:v>28270</c:v>
                </c:pt>
                <c:pt idx="1414">
                  <c:v>28290</c:v>
                </c:pt>
                <c:pt idx="1415">
                  <c:v>28310</c:v>
                </c:pt>
                <c:pt idx="1416">
                  <c:v>28330</c:v>
                </c:pt>
                <c:pt idx="1417">
                  <c:v>28350</c:v>
                </c:pt>
                <c:pt idx="1418">
                  <c:v>28370</c:v>
                </c:pt>
                <c:pt idx="1419">
                  <c:v>28390</c:v>
                </c:pt>
                <c:pt idx="1420">
                  <c:v>28410</c:v>
                </c:pt>
                <c:pt idx="1421">
                  <c:v>28430</c:v>
                </c:pt>
                <c:pt idx="1422">
                  <c:v>28450</c:v>
                </c:pt>
                <c:pt idx="1423">
                  <c:v>28470</c:v>
                </c:pt>
                <c:pt idx="1424">
                  <c:v>28490</c:v>
                </c:pt>
                <c:pt idx="1425">
                  <c:v>28510</c:v>
                </c:pt>
                <c:pt idx="1426">
                  <c:v>28530</c:v>
                </c:pt>
                <c:pt idx="1427">
                  <c:v>28550</c:v>
                </c:pt>
                <c:pt idx="1428">
                  <c:v>28570</c:v>
                </c:pt>
                <c:pt idx="1429">
                  <c:v>28590</c:v>
                </c:pt>
                <c:pt idx="1430">
                  <c:v>28610</c:v>
                </c:pt>
                <c:pt idx="1431">
                  <c:v>28630</c:v>
                </c:pt>
                <c:pt idx="1432">
                  <c:v>28650</c:v>
                </c:pt>
                <c:pt idx="1433">
                  <c:v>28670</c:v>
                </c:pt>
                <c:pt idx="1434">
                  <c:v>28690</c:v>
                </c:pt>
                <c:pt idx="1435">
                  <c:v>28710</c:v>
                </c:pt>
                <c:pt idx="1436">
                  <c:v>28730</c:v>
                </c:pt>
                <c:pt idx="1437">
                  <c:v>28750</c:v>
                </c:pt>
                <c:pt idx="1438">
                  <c:v>28770</c:v>
                </c:pt>
                <c:pt idx="1439">
                  <c:v>28790</c:v>
                </c:pt>
                <c:pt idx="1440">
                  <c:v>28810</c:v>
                </c:pt>
                <c:pt idx="1441">
                  <c:v>28830</c:v>
                </c:pt>
                <c:pt idx="1442">
                  <c:v>28850</c:v>
                </c:pt>
                <c:pt idx="1443">
                  <c:v>28870</c:v>
                </c:pt>
                <c:pt idx="1444">
                  <c:v>28890</c:v>
                </c:pt>
                <c:pt idx="1445">
                  <c:v>28910</c:v>
                </c:pt>
                <c:pt idx="1446">
                  <c:v>28930</c:v>
                </c:pt>
                <c:pt idx="1447">
                  <c:v>28950</c:v>
                </c:pt>
                <c:pt idx="1448">
                  <c:v>28970</c:v>
                </c:pt>
                <c:pt idx="1449">
                  <c:v>28990</c:v>
                </c:pt>
                <c:pt idx="1450">
                  <c:v>29010</c:v>
                </c:pt>
                <c:pt idx="1451">
                  <c:v>29030</c:v>
                </c:pt>
                <c:pt idx="1452">
                  <c:v>29050</c:v>
                </c:pt>
                <c:pt idx="1453">
                  <c:v>29070</c:v>
                </c:pt>
                <c:pt idx="1454">
                  <c:v>29090</c:v>
                </c:pt>
                <c:pt idx="1455">
                  <c:v>29110</c:v>
                </c:pt>
                <c:pt idx="1456">
                  <c:v>29130</c:v>
                </c:pt>
                <c:pt idx="1457">
                  <c:v>29150</c:v>
                </c:pt>
                <c:pt idx="1458">
                  <c:v>29170</c:v>
                </c:pt>
                <c:pt idx="1459">
                  <c:v>29190</c:v>
                </c:pt>
                <c:pt idx="1460">
                  <c:v>29210</c:v>
                </c:pt>
                <c:pt idx="1461">
                  <c:v>29230</c:v>
                </c:pt>
                <c:pt idx="1462">
                  <c:v>29250</c:v>
                </c:pt>
                <c:pt idx="1463">
                  <c:v>29270</c:v>
                </c:pt>
                <c:pt idx="1464">
                  <c:v>29290</c:v>
                </c:pt>
                <c:pt idx="1465">
                  <c:v>29310</c:v>
                </c:pt>
                <c:pt idx="1466">
                  <c:v>29330</c:v>
                </c:pt>
                <c:pt idx="1467">
                  <c:v>29350</c:v>
                </c:pt>
                <c:pt idx="1468">
                  <c:v>29370</c:v>
                </c:pt>
                <c:pt idx="1469">
                  <c:v>29390</c:v>
                </c:pt>
                <c:pt idx="1470">
                  <c:v>29410</c:v>
                </c:pt>
                <c:pt idx="1471">
                  <c:v>29430</c:v>
                </c:pt>
                <c:pt idx="1472">
                  <c:v>29450</c:v>
                </c:pt>
                <c:pt idx="1473">
                  <c:v>29470</c:v>
                </c:pt>
                <c:pt idx="1474">
                  <c:v>29490</c:v>
                </c:pt>
                <c:pt idx="1475">
                  <c:v>29510</c:v>
                </c:pt>
                <c:pt idx="1476">
                  <c:v>29530</c:v>
                </c:pt>
                <c:pt idx="1477">
                  <c:v>29550</c:v>
                </c:pt>
                <c:pt idx="1478">
                  <c:v>29570</c:v>
                </c:pt>
                <c:pt idx="1479">
                  <c:v>29590</c:v>
                </c:pt>
                <c:pt idx="1480">
                  <c:v>29610</c:v>
                </c:pt>
                <c:pt idx="1481">
                  <c:v>29630</c:v>
                </c:pt>
                <c:pt idx="1482">
                  <c:v>29650</c:v>
                </c:pt>
                <c:pt idx="1483">
                  <c:v>29670</c:v>
                </c:pt>
                <c:pt idx="1484">
                  <c:v>29690</c:v>
                </c:pt>
                <c:pt idx="1485">
                  <c:v>29710</c:v>
                </c:pt>
                <c:pt idx="1486">
                  <c:v>29730</c:v>
                </c:pt>
                <c:pt idx="1487">
                  <c:v>29750</c:v>
                </c:pt>
                <c:pt idx="1488">
                  <c:v>29770</c:v>
                </c:pt>
                <c:pt idx="1489">
                  <c:v>29790</c:v>
                </c:pt>
                <c:pt idx="1490">
                  <c:v>29810</c:v>
                </c:pt>
                <c:pt idx="1491">
                  <c:v>29830</c:v>
                </c:pt>
                <c:pt idx="1492">
                  <c:v>29850</c:v>
                </c:pt>
                <c:pt idx="1493">
                  <c:v>29870</c:v>
                </c:pt>
                <c:pt idx="1494">
                  <c:v>29890</c:v>
                </c:pt>
                <c:pt idx="1495">
                  <c:v>29910</c:v>
                </c:pt>
                <c:pt idx="1496">
                  <c:v>29930</c:v>
                </c:pt>
                <c:pt idx="1497">
                  <c:v>29950</c:v>
                </c:pt>
                <c:pt idx="1498">
                  <c:v>29970</c:v>
                </c:pt>
                <c:pt idx="1499">
                  <c:v>29990</c:v>
                </c:pt>
                <c:pt idx="1500">
                  <c:v>30010</c:v>
                </c:pt>
                <c:pt idx="1501">
                  <c:v>30030</c:v>
                </c:pt>
                <c:pt idx="1502">
                  <c:v>30050</c:v>
                </c:pt>
                <c:pt idx="1503">
                  <c:v>30070</c:v>
                </c:pt>
                <c:pt idx="1504">
                  <c:v>30090</c:v>
                </c:pt>
                <c:pt idx="1505">
                  <c:v>30110</c:v>
                </c:pt>
                <c:pt idx="1506">
                  <c:v>30130</c:v>
                </c:pt>
                <c:pt idx="1507">
                  <c:v>30150</c:v>
                </c:pt>
                <c:pt idx="1508">
                  <c:v>30170</c:v>
                </c:pt>
                <c:pt idx="1509">
                  <c:v>30190</c:v>
                </c:pt>
                <c:pt idx="1510">
                  <c:v>30210</c:v>
                </c:pt>
                <c:pt idx="1511">
                  <c:v>30230</c:v>
                </c:pt>
                <c:pt idx="1512">
                  <c:v>30250</c:v>
                </c:pt>
                <c:pt idx="1513">
                  <c:v>30270</c:v>
                </c:pt>
                <c:pt idx="1514">
                  <c:v>30290</c:v>
                </c:pt>
                <c:pt idx="1515">
                  <c:v>30310</c:v>
                </c:pt>
                <c:pt idx="1516">
                  <c:v>30330</c:v>
                </c:pt>
                <c:pt idx="1517">
                  <c:v>30350</c:v>
                </c:pt>
                <c:pt idx="1518">
                  <c:v>30370</c:v>
                </c:pt>
                <c:pt idx="1519">
                  <c:v>30390</c:v>
                </c:pt>
                <c:pt idx="1520">
                  <c:v>30410</c:v>
                </c:pt>
                <c:pt idx="1521">
                  <c:v>30430</c:v>
                </c:pt>
                <c:pt idx="1522">
                  <c:v>30450</c:v>
                </c:pt>
                <c:pt idx="1523">
                  <c:v>30470</c:v>
                </c:pt>
                <c:pt idx="1524">
                  <c:v>30490</c:v>
                </c:pt>
                <c:pt idx="1525">
                  <c:v>30510</c:v>
                </c:pt>
                <c:pt idx="1526">
                  <c:v>30530</c:v>
                </c:pt>
                <c:pt idx="1527">
                  <c:v>30550</c:v>
                </c:pt>
                <c:pt idx="1528">
                  <c:v>30570</c:v>
                </c:pt>
                <c:pt idx="1529">
                  <c:v>30590</c:v>
                </c:pt>
                <c:pt idx="1530">
                  <c:v>30610</c:v>
                </c:pt>
                <c:pt idx="1531">
                  <c:v>30630</c:v>
                </c:pt>
                <c:pt idx="1532">
                  <c:v>30650</c:v>
                </c:pt>
                <c:pt idx="1533">
                  <c:v>30670</c:v>
                </c:pt>
                <c:pt idx="1534">
                  <c:v>30690</c:v>
                </c:pt>
                <c:pt idx="1535">
                  <c:v>30710</c:v>
                </c:pt>
                <c:pt idx="1536">
                  <c:v>30730</c:v>
                </c:pt>
                <c:pt idx="1537">
                  <c:v>30750</c:v>
                </c:pt>
                <c:pt idx="1538">
                  <c:v>30770</c:v>
                </c:pt>
                <c:pt idx="1539">
                  <c:v>30790</c:v>
                </c:pt>
                <c:pt idx="1540">
                  <c:v>30810</c:v>
                </c:pt>
                <c:pt idx="1541">
                  <c:v>30830</c:v>
                </c:pt>
                <c:pt idx="1542">
                  <c:v>30850</c:v>
                </c:pt>
                <c:pt idx="1543">
                  <c:v>30870</c:v>
                </c:pt>
                <c:pt idx="1544">
                  <c:v>30890</c:v>
                </c:pt>
                <c:pt idx="1545">
                  <c:v>30910</c:v>
                </c:pt>
                <c:pt idx="1546">
                  <c:v>30930</c:v>
                </c:pt>
                <c:pt idx="1547">
                  <c:v>30950</c:v>
                </c:pt>
                <c:pt idx="1548">
                  <c:v>30970</c:v>
                </c:pt>
                <c:pt idx="1549">
                  <c:v>30990</c:v>
                </c:pt>
                <c:pt idx="1550">
                  <c:v>31010</c:v>
                </c:pt>
                <c:pt idx="1551">
                  <c:v>31030</c:v>
                </c:pt>
                <c:pt idx="1552">
                  <c:v>31050</c:v>
                </c:pt>
                <c:pt idx="1553">
                  <c:v>31070</c:v>
                </c:pt>
                <c:pt idx="1554">
                  <c:v>31090</c:v>
                </c:pt>
                <c:pt idx="1555">
                  <c:v>31110</c:v>
                </c:pt>
                <c:pt idx="1556">
                  <c:v>31130</c:v>
                </c:pt>
                <c:pt idx="1557">
                  <c:v>31150</c:v>
                </c:pt>
                <c:pt idx="1558">
                  <c:v>31170</c:v>
                </c:pt>
                <c:pt idx="1559">
                  <c:v>31190</c:v>
                </c:pt>
                <c:pt idx="1560">
                  <c:v>31210</c:v>
                </c:pt>
                <c:pt idx="1561">
                  <c:v>31230</c:v>
                </c:pt>
                <c:pt idx="1562">
                  <c:v>31250</c:v>
                </c:pt>
                <c:pt idx="1563">
                  <c:v>31270</c:v>
                </c:pt>
                <c:pt idx="1564">
                  <c:v>31290</c:v>
                </c:pt>
                <c:pt idx="1565">
                  <c:v>31310</c:v>
                </c:pt>
                <c:pt idx="1566">
                  <c:v>31330</c:v>
                </c:pt>
                <c:pt idx="1567">
                  <c:v>31350</c:v>
                </c:pt>
                <c:pt idx="1568">
                  <c:v>31370</c:v>
                </c:pt>
                <c:pt idx="1569">
                  <c:v>31390</c:v>
                </c:pt>
                <c:pt idx="1570">
                  <c:v>31410</c:v>
                </c:pt>
                <c:pt idx="1571">
                  <c:v>31430</c:v>
                </c:pt>
                <c:pt idx="1572">
                  <c:v>31450</c:v>
                </c:pt>
                <c:pt idx="1573">
                  <c:v>31470</c:v>
                </c:pt>
                <c:pt idx="1574">
                  <c:v>31490</c:v>
                </c:pt>
                <c:pt idx="1575">
                  <c:v>31510</c:v>
                </c:pt>
                <c:pt idx="1576">
                  <c:v>31530</c:v>
                </c:pt>
                <c:pt idx="1577">
                  <c:v>31550</c:v>
                </c:pt>
                <c:pt idx="1578">
                  <c:v>31570</c:v>
                </c:pt>
                <c:pt idx="1579">
                  <c:v>31590</c:v>
                </c:pt>
                <c:pt idx="1580">
                  <c:v>31610</c:v>
                </c:pt>
                <c:pt idx="1581">
                  <c:v>31630</c:v>
                </c:pt>
                <c:pt idx="1582">
                  <c:v>31650</c:v>
                </c:pt>
                <c:pt idx="1583">
                  <c:v>31670</c:v>
                </c:pt>
                <c:pt idx="1584">
                  <c:v>31690</c:v>
                </c:pt>
                <c:pt idx="1585">
                  <c:v>31710</c:v>
                </c:pt>
                <c:pt idx="1586">
                  <c:v>31730</c:v>
                </c:pt>
                <c:pt idx="1587">
                  <c:v>31750</c:v>
                </c:pt>
                <c:pt idx="1588">
                  <c:v>31770</c:v>
                </c:pt>
                <c:pt idx="1589">
                  <c:v>31790</c:v>
                </c:pt>
                <c:pt idx="1590">
                  <c:v>31810</c:v>
                </c:pt>
                <c:pt idx="1591">
                  <c:v>31830</c:v>
                </c:pt>
                <c:pt idx="1592">
                  <c:v>31850</c:v>
                </c:pt>
                <c:pt idx="1593">
                  <c:v>31870</c:v>
                </c:pt>
                <c:pt idx="1594">
                  <c:v>31890</c:v>
                </c:pt>
                <c:pt idx="1595">
                  <c:v>31910</c:v>
                </c:pt>
                <c:pt idx="1596">
                  <c:v>31930</c:v>
                </c:pt>
                <c:pt idx="1597">
                  <c:v>31950</c:v>
                </c:pt>
                <c:pt idx="1598">
                  <c:v>31970</c:v>
                </c:pt>
                <c:pt idx="1599">
                  <c:v>31990</c:v>
                </c:pt>
                <c:pt idx="1600">
                  <c:v>32010</c:v>
                </c:pt>
                <c:pt idx="1601">
                  <c:v>32030</c:v>
                </c:pt>
                <c:pt idx="1602">
                  <c:v>32050</c:v>
                </c:pt>
                <c:pt idx="1603">
                  <c:v>32070</c:v>
                </c:pt>
                <c:pt idx="1604">
                  <c:v>32090</c:v>
                </c:pt>
                <c:pt idx="1605">
                  <c:v>32110</c:v>
                </c:pt>
                <c:pt idx="1606">
                  <c:v>32130</c:v>
                </c:pt>
                <c:pt idx="1607">
                  <c:v>32150</c:v>
                </c:pt>
                <c:pt idx="1608">
                  <c:v>32170</c:v>
                </c:pt>
                <c:pt idx="1609">
                  <c:v>32190</c:v>
                </c:pt>
                <c:pt idx="1610">
                  <c:v>32210</c:v>
                </c:pt>
                <c:pt idx="1611">
                  <c:v>32230</c:v>
                </c:pt>
                <c:pt idx="1612">
                  <c:v>32250</c:v>
                </c:pt>
                <c:pt idx="1613">
                  <c:v>32270</c:v>
                </c:pt>
                <c:pt idx="1614">
                  <c:v>32290</c:v>
                </c:pt>
                <c:pt idx="1615">
                  <c:v>32310</c:v>
                </c:pt>
                <c:pt idx="1616">
                  <c:v>32330</c:v>
                </c:pt>
                <c:pt idx="1617">
                  <c:v>32350</c:v>
                </c:pt>
                <c:pt idx="1618">
                  <c:v>32370</c:v>
                </c:pt>
                <c:pt idx="1619">
                  <c:v>32390</c:v>
                </c:pt>
                <c:pt idx="1620">
                  <c:v>32410</c:v>
                </c:pt>
                <c:pt idx="1621">
                  <c:v>32430</c:v>
                </c:pt>
                <c:pt idx="1622">
                  <c:v>32450</c:v>
                </c:pt>
                <c:pt idx="1623">
                  <c:v>32470</c:v>
                </c:pt>
                <c:pt idx="1624">
                  <c:v>32490</c:v>
                </c:pt>
                <c:pt idx="1625">
                  <c:v>32510</c:v>
                </c:pt>
                <c:pt idx="1626">
                  <c:v>32530</c:v>
                </c:pt>
                <c:pt idx="1627">
                  <c:v>32550</c:v>
                </c:pt>
                <c:pt idx="1628">
                  <c:v>32570</c:v>
                </c:pt>
                <c:pt idx="1629">
                  <c:v>32590</c:v>
                </c:pt>
                <c:pt idx="1630">
                  <c:v>32610</c:v>
                </c:pt>
                <c:pt idx="1631">
                  <c:v>32630</c:v>
                </c:pt>
                <c:pt idx="1632">
                  <c:v>32650</c:v>
                </c:pt>
                <c:pt idx="1633">
                  <c:v>32670</c:v>
                </c:pt>
                <c:pt idx="1634">
                  <c:v>32690</c:v>
                </c:pt>
                <c:pt idx="1635">
                  <c:v>32710</c:v>
                </c:pt>
                <c:pt idx="1636">
                  <c:v>32730</c:v>
                </c:pt>
                <c:pt idx="1637">
                  <c:v>32750</c:v>
                </c:pt>
                <c:pt idx="1638">
                  <c:v>32770</c:v>
                </c:pt>
                <c:pt idx="1639">
                  <c:v>32790</c:v>
                </c:pt>
                <c:pt idx="1640">
                  <c:v>32810</c:v>
                </c:pt>
                <c:pt idx="1641">
                  <c:v>32830</c:v>
                </c:pt>
                <c:pt idx="1642">
                  <c:v>32850</c:v>
                </c:pt>
                <c:pt idx="1643">
                  <c:v>32870</c:v>
                </c:pt>
                <c:pt idx="1644">
                  <c:v>32890</c:v>
                </c:pt>
                <c:pt idx="1645">
                  <c:v>32910</c:v>
                </c:pt>
                <c:pt idx="1646">
                  <c:v>32930</c:v>
                </c:pt>
                <c:pt idx="1647">
                  <c:v>32950</c:v>
                </c:pt>
                <c:pt idx="1648">
                  <c:v>32970</c:v>
                </c:pt>
                <c:pt idx="1649">
                  <c:v>32990</c:v>
                </c:pt>
                <c:pt idx="1650">
                  <c:v>33010</c:v>
                </c:pt>
                <c:pt idx="1651">
                  <c:v>33030</c:v>
                </c:pt>
                <c:pt idx="1652">
                  <c:v>33050</c:v>
                </c:pt>
                <c:pt idx="1653">
                  <c:v>33070</c:v>
                </c:pt>
                <c:pt idx="1654">
                  <c:v>33090</c:v>
                </c:pt>
                <c:pt idx="1655">
                  <c:v>33110</c:v>
                </c:pt>
                <c:pt idx="1656">
                  <c:v>33130</c:v>
                </c:pt>
                <c:pt idx="1657">
                  <c:v>33150</c:v>
                </c:pt>
                <c:pt idx="1658">
                  <c:v>33170</c:v>
                </c:pt>
                <c:pt idx="1659">
                  <c:v>33190</c:v>
                </c:pt>
                <c:pt idx="1660">
                  <c:v>33210</c:v>
                </c:pt>
                <c:pt idx="1661">
                  <c:v>33230</c:v>
                </c:pt>
                <c:pt idx="1662">
                  <c:v>33250</c:v>
                </c:pt>
                <c:pt idx="1663">
                  <c:v>33270</c:v>
                </c:pt>
                <c:pt idx="1664">
                  <c:v>33290</c:v>
                </c:pt>
                <c:pt idx="1665">
                  <c:v>33310</c:v>
                </c:pt>
                <c:pt idx="1666">
                  <c:v>33330</c:v>
                </c:pt>
                <c:pt idx="1667">
                  <c:v>33350</c:v>
                </c:pt>
                <c:pt idx="1668">
                  <c:v>33370</c:v>
                </c:pt>
                <c:pt idx="1669">
                  <c:v>33390</c:v>
                </c:pt>
                <c:pt idx="1670">
                  <c:v>33410</c:v>
                </c:pt>
                <c:pt idx="1671">
                  <c:v>33430</c:v>
                </c:pt>
                <c:pt idx="1672">
                  <c:v>33450</c:v>
                </c:pt>
                <c:pt idx="1673">
                  <c:v>33470</c:v>
                </c:pt>
                <c:pt idx="1674">
                  <c:v>33490</c:v>
                </c:pt>
                <c:pt idx="1675">
                  <c:v>33510</c:v>
                </c:pt>
                <c:pt idx="1676">
                  <c:v>33530</c:v>
                </c:pt>
                <c:pt idx="1677">
                  <c:v>33550</c:v>
                </c:pt>
                <c:pt idx="1678">
                  <c:v>33570</c:v>
                </c:pt>
                <c:pt idx="1679">
                  <c:v>33590</c:v>
                </c:pt>
                <c:pt idx="1680">
                  <c:v>33610</c:v>
                </c:pt>
                <c:pt idx="1681">
                  <c:v>33630</c:v>
                </c:pt>
                <c:pt idx="1682">
                  <c:v>33650</c:v>
                </c:pt>
                <c:pt idx="1683">
                  <c:v>33670</c:v>
                </c:pt>
                <c:pt idx="1684">
                  <c:v>33690</c:v>
                </c:pt>
                <c:pt idx="1685">
                  <c:v>33710</c:v>
                </c:pt>
                <c:pt idx="1686">
                  <c:v>33730</c:v>
                </c:pt>
                <c:pt idx="1687">
                  <c:v>33750</c:v>
                </c:pt>
                <c:pt idx="1688">
                  <c:v>33770</c:v>
                </c:pt>
                <c:pt idx="1689">
                  <c:v>33790</c:v>
                </c:pt>
                <c:pt idx="1690">
                  <c:v>33810</c:v>
                </c:pt>
                <c:pt idx="1691">
                  <c:v>33830</c:v>
                </c:pt>
                <c:pt idx="1692">
                  <c:v>33850</c:v>
                </c:pt>
                <c:pt idx="1693">
                  <c:v>33870</c:v>
                </c:pt>
                <c:pt idx="1694">
                  <c:v>33890</c:v>
                </c:pt>
                <c:pt idx="1695">
                  <c:v>33910</c:v>
                </c:pt>
                <c:pt idx="1696">
                  <c:v>33930</c:v>
                </c:pt>
                <c:pt idx="1697">
                  <c:v>33950</c:v>
                </c:pt>
                <c:pt idx="1698">
                  <c:v>33970</c:v>
                </c:pt>
                <c:pt idx="1699">
                  <c:v>33990</c:v>
                </c:pt>
                <c:pt idx="1700">
                  <c:v>34010</c:v>
                </c:pt>
                <c:pt idx="1701">
                  <c:v>34030</c:v>
                </c:pt>
                <c:pt idx="1702">
                  <c:v>34050</c:v>
                </c:pt>
                <c:pt idx="1703">
                  <c:v>34070</c:v>
                </c:pt>
                <c:pt idx="1704">
                  <c:v>34090</c:v>
                </c:pt>
                <c:pt idx="1705">
                  <c:v>34110</c:v>
                </c:pt>
                <c:pt idx="1706">
                  <c:v>34130</c:v>
                </c:pt>
                <c:pt idx="1707">
                  <c:v>34150</c:v>
                </c:pt>
                <c:pt idx="1708">
                  <c:v>34170</c:v>
                </c:pt>
                <c:pt idx="1709">
                  <c:v>34190</c:v>
                </c:pt>
                <c:pt idx="1710">
                  <c:v>34210</c:v>
                </c:pt>
                <c:pt idx="1711">
                  <c:v>34230</c:v>
                </c:pt>
                <c:pt idx="1712">
                  <c:v>34250</c:v>
                </c:pt>
                <c:pt idx="1713">
                  <c:v>34270</c:v>
                </c:pt>
                <c:pt idx="1714">
                  <c:v>34290</c:v>
                </c:pt>
                <c:pt idx="1715">
                  <c:v>34310</c:v>
                </c:pt>
                <c:pt idx="1716">
                  <c:v>34330</c:v>
                </c:pt>
                <c:pt idx="1717">
                  <c:v>34350</c:v>
                </c:pt>
                <c:pt idx="1718">
                  <c:v>34370</c:v>
                </c:pt>
                <c:pt idx="1719">
                  <c:v>34390</c:v>
                </c:pt>
                <c:pt idx="1720">
                  <c:v>34410</c:v>
                </c:pt>
                <c:pt idx="1721">
                  <c:v>34430</c:v>
                </c:pt>
                <c:pt idx="1722">
                  <c:v>34450</c:v>
                </c:pt>
                <c:pt idx="1723">
                  <c:v>34470</c:v>
                </c:pt>
                <c:pt idx="1724">
                  <c:v>34490</c:v>
                </c:pt>
                <c:pt idx="1725">
                  <c:v>34510</c:v>
                </c:pt>
                <c:pt idx="1726">
                  <c:v>34530</c:v>
                </c:pt>
                <c:pt idx="1727">
                  <c:v>34550</c:v>
                </c:pt>
                <c:pt idx="1728">
                  <c:v>34570</c:v>
                </c:pt>
                <c:pt idx="1729">
                  <c:v>34590</c:v>
                </c:pt>
                <c:pt idx="1730">
                  <c:v>34610</c:v>
                </c:pt>
                <c:pt idx="1731">
                  <c:v>34630</c:v>
                </c:pt>
                <c:pt idx="1732">
                  <c:v>34650</c:v>
                </c:pt>
                <c:pt idx="1733">
                  <c:v>34670</c:v>
                </c:pt>
                <c:pt idx="1734">
                  <c:v>34690</c:v>
                </c:pt>
                <c:pt idx="1735">
                  <c:v>34710</c:v>
                </c:pt>
                <c:pt idx="1736">
                  <c:v>34730</c:v>
                </c:pt>
                <c:pt idx="1737">
                  <c:v>34750</c:v>
                </c:pt>
                <c:pt idx="1738">
                  <c:v>34770</c:v>
                </c:pt>
                <c:pt idx="1739">
                  <c:v>34790</c:v>
                </c:pt>
                <c:pt idx="1740">
                  <c:v>34810</c:v>
                </c:pt>
                <c:pt idx="1741">
                  <c:v>34830</c:v>
                </c:pt>
                <c:pt idx="1742">
                  <c:v>34850</c:v>
                </c:pt>
                <c:pt idx="1743">
                  <c:v>34870</c:v>
                </c:pt>
                <c:pt idx="1744">
                  <c:v>34890</c:v>
                </c:pt>
                <c:pt idx="1745">
                  <c:v>34910</c:v>
                </c:pt>
                <c:pt idx="1746">
                  <c:v>34930</c:v>
                </c:pt>
                <c:pt idx="1747">
                  <c:v>34950</c:v>
                </c:pt>
                <c:pt idx="1748">
                  <c:v>34970</c:v>
                </c:pt>
                <c:pt idx="1749">
                  <c:v>34990</c:v>
                </c:pt>
                <c:pt idx="1750">
                  <c:v>35010</c:v>
                </c:pt>
                <c:pt idx="1751">
                  <c:v>35030</c:v>
                </c:pt>
                <c:pt idx="1752">
                  <c:v>35050</c:v>
                </c:pt>
                <c:pt idx="1753">
                  <c:v>35070</c:v>
                </c:pt>
                <c:pt idx="1754">
                  <c:v>35090</c:v>
                </c:pt>
                <c:pt idx="1755">
                  <c:v>35110</c:v>
                </c:pt>
                <c:pt idx="1756">
                  <c:v>35130</c:v>
                </c:pt>
                <c:pt idx="1757">
                  <c:v>35150</c:v>
                </c:pt>
                <c:pt idx="1758">
                  <c:v>35170</c:v>
                </c:pt>
                <c:pt idx="1759">
                  <c:v>35190</c:v>
                </c:pt>
                <c:pt idx="1760">
                  <c:v>35210</c:v>
                </c:pt>
                <c:pt idx="1761">
                  <c:v>35230</c:v>
                </c:pt>
                <c:pt idx="1762">
                  <c:v>35250</c:v>
                </c:pt>
                <c:pt idx="1763">
                  <c:v>35270</c:v>
                </c:pt>
                <c:pt idx="1764">
                  <c:v>35290</c:v>
                </c:pt>
                <c:pt idx="1765">
                  <c:v>35310</c:v>
                </c:pt>
                <c:pt idx="1766">
                  <c:v>35330</c:v>
                </c:pt>
                <c:pt idx="1767">
                  <c:v>35350</c:v>
                </c:pt>
                <c:pt idx="1768">
                  <c:v>35370</c:v>
                </c:pt>
                <c:pt idx="1769">
                  <c:v>35390</c:v>
                </c:pt>
                <c:pt idx="1770">
                  <c:v>35410</c:v>
                </c:pt>
                <c:pt idx="1771">
                  <c:v>35430</c:v>
                </c:pt>
                <c:pt idx="1772">
                  <c:v>35450</c:v>
                </c:pt>
                <c:pt idx="1773">
                  <c:v>35470</c:v>
                </c:pt>
                <c:pt idx="1774">
                  <c:v>35490</c:v>
                </c:pt>
                <c:pt idx="1775">
                  <c:v>35510</c:v>
                </c:pt>
                <c:pt idx="1776">
                  <c:v>35530</c:v>
                </c:pt>
                <c:pt idx="1777">
                  <c:v>35550</c:v>
                </c:pt>
                <c:pt idx="1778">
                  <c:v>35570</c:v>
                </c:pt>
                <c:pt idx="1779">
                  <c:v>35590</c:v>
                </c:pt>
                <c:pt idx="1780">
                  <c:v>35610</c:v>
                </c:pt>
                <c:pt idx="1781">
                  <c:v>35630</c:v>
                </c:pt>
                <c:pt idx="1782">
                  <c:v>35650</c:v>
                </c:pt>
                <c:pt idx="1783">
                  <c:v>35670</c:v>
                </c:pt>
                <c:pt idx="1784">
                  <c:v>35690</c:v>
                </c:pt>
                <c:pt idx="1785">
                  <c:v>35710</c:v>
                </c:pt>
                <c:pt idx="1786">
                  <c:v>35730</c:v>
                </c:pt>
                <c:pt idx="1787">
                  <c:v>35750</c:v>
                </c:pt>
                <c:pt idx="1788">
                  <c:v>35770</c:v>
                </c:pt>
                <c:pt idx="1789">
                  <c:v>35790</c:v>
                </c:pt>
                <c:pt idx="1790">
                  <c:v>35810</c:v>
                </c:pt>
                <c:pt idx="1791">
                  <c:v>35830</c:v>
                </c:pt>
                <c:pt idx="1792">
                  <c:v>35850</c:v>
                </c:pt>
                <c:pt idx="1793">
                  <c:v>35870</c:v>
                </c:pt>
                <c:pt idx="1794">
                  <c:v>35890</c:v>
                </c:pt>
                <c:pt idx="1795">
                  <c:v>35910</c:v>
                </c:pt>
                <c:pt idx="1796">
                  <c:v>35930</c:v>
                </c:pt>
                <c:pt idx="1797">
                  <c:v>35950</c:v>
                </c:pt>
                <c:pt idx="1798">
                  <c:v>35970</c:v>
                </c:pt>
                <c:pt idx="1799">
                  <c:v>35990</c:v>
                </c:pt>
                <c:pt idx="1800">
                  <c:v>36010</c:v>
                </c:pt>
                <c:pt idx="1801">
                  <c:v>36030</c:v>
                </c:pt>
                <c:pt idx="1802">
                  <c:v>36050</c:v>
                </c:pt>
                <c:pt idx="1803">
                  <c:v>36070</c:v>
                </c:pt>
                <c:pt idx="1804">
                  <c:v>36090</c:v>
                </c:pt>
                <c:pt idx="1805">
                  <c:v>36110</c:v>
                </c:pt>
                <c:pt idx="1806">
                  <c:v>36130</c:v>
                </c:pt>
                <c:pt idx="1807">
                  <c:v>36150</c:v>
                </c:pt>
                <c:pt idx="1808">
                  <c:v>36170</c:v>
                </c:pt>
                <c:pt idx="1809">
                  <c:v>36190</c:v>
                </c:pt>
                <c:pt idx="1810">
                  <c:v>36210</c:v>
                </c:pt>
                <c:pt idx="1811">
                  <c:v>36230</c:v>
                </c:pt>
                <c:pt idx="1812">
                  <c:v>36250</c:v>
                </c:pt>
                <c:pt idx="1813">
                  <c:v>36270</c:v>
                </c:pt>
                <c:pt idx="1814">
                  <c:v>36290</c:v>
                </c:pt>
                <c:pt idx="1815">
                  <c:v>36310</c:v>
                </c:pt>
                <c:pt idx="1816">
                  <c:v>36330</c:v>
                </c:pt>
                <c:pt idx="1817">
                  <c:v>36350</c:v>
                </c:pt>
                <c:pt idx="1818">
                  <c:v>36370</c:v>
                </c:pt>
                <c:pt idx="1819">
                  <c:v>36390</c:v>
                </c:pt>
                <c:pt idx="1820">
                  <c:v>36410</c:v>
                </c:pt>
                <c:pt idx="1821">
                  <c:v>36430</c:v>
                </c:pt>
                <c:pt idx="1822">
                  <c:v>36450</c:v>
                </c:pt>
                <c:pt idx="1823">
                  <c:v>36470</c:v>
                </c:pt>
                <c:pt idx="1824">
                  <c:v>36490</c:v>
                </c:pt>
                <c:pt idx="1825">
                  <c:v>36510</c:v>
                </c:pt>
                <c:pt idx="1826">
                  <c:v>36530</c:v>
                </c:pt>
                <c:pt idx="1827">
                  <c:v>36550</c:v>
                </c:pt>
                <c:pt idx="1828">
                  <c:v>36570</c:v>
                </c:pt>
                <c:pt idx="1829">
                  <c:v>36590</c:v>
                </c:pt>
                <c:pt idx="1830">
                  <c:v>36610</c:v>
                </c:pt>
                <c:pt idx="1831">
                  <c:v>36630</c:v>
                </c:pt>
                <c:pt idx="1832">
                  <c:v>36650</c:v>
                </c:pt>
                <c:pt idx="1833">
                  <c:v>36670</c:v>
                </c:pt>
                <c:pt idx="1834">
                  <c:v>36690</c:v>
                </c:pt>
                <c:pt idx="1835">
                  <c:v>36710</c:v>
                </c:pt>
                <c:pt idx="1836">
                  <c:v>36730</c:v>
                </c:pt>
                <c:pt idx="1837">
                  <c:v>36750</c:v>
                </c:pt>
                <c:pt idx="1838">
                  <c:v>36770</c:v>
                </c:pt>
                <c:pt idx="1839">
                  <c:v>36790</c:v>
                </c:pt>
                <c:pt idx="1840">
                  <c:v>36810</c:v>
                </c:pt>
                <c:pt idx="1841">
                  <c:v>36830</c:v>
                </c:pt>
                <c:pt idx="1842">
                  <c:v>36850</c:v>
                </c:pt>
                <c:pt idx="1843">
                  <c:v>36870</c:v>
                </c:pt>
                <c:pt idx="1844">
                  <c:v>36890</c:v>
                </c:pt>
                <c:pt idx="1845">
                  <c:v>36910</c:v>
                </c:pt>
                <c:pt idx="1846">
                  <c:v>36930</c:v>
                </c:pt>
                <c:pt idx="1847">
                  <c:v>36950</c:v>
                </c:pt>
                <c:pt idx="1848">
                  <c:v>36970</c:v>
                </c:pt>
                <c:pt idx="1849">
                  <c:v>36990</c:v>
                </c:pt>
                <c:pt idx="1850">
                  <c:v>37010</c:v>
                </c:pt>
                <c:pt idx="1851">
                  <c:v>37030</c:v>
                </c:pt>
                <c:pt idx="1852">
                  <c:v>37050</c:v>
                </c:pt>
                <c:pt idx="1853">
                  <c:v>37070</c:v>
                </c:pt>
                <c:pt idx="1854">
                  <c:v>37090</c:v>
                </c:pt>
                <c:pt idx="1855">
                  <c:v>37110</c:v>
                </c:pt>
                <c:pt idx="1856">
                  <c:v>37130</c:v>
                </c:pt>
                <c:pt idx="1857">
                  <c:v>37150</c:v>
                </c:pt>
                <c:pt idx="1858">
                  <c:v>37170</c:v>
                </c:pt>
                <c:pt idx="1859">
                  <c:v>37190</c:v>
                </c:pt>
                <c:pt idx="1860">
                  <c:v>37210</c:v>
                </c:pt>
                <c:pt idx="1861">
                  <c:v>37230</c:v>
                </c:pt>
                <c:pt idx="1862">
                  <c:v>37250</c:v>
                </c:pt>
                <c:pt idx="1863">
                  <c:v>37270</c:v>
                </c:pt>
                <c:pt idx="1864">
                  <c:v>37290</c:v>
                </c:pt>
                <c:pt idx="1865">
                  <c:v>37310</c:v>
                </c:pt>
                <c:pt idx="1866">
                  <c:v>37330</c:v>
                </c:pt>
                <c:pt idx="1867">
                  <c:v>37350</c:v>
                </c:pt>
                <c:pt idx="1868">
                  <c:v>37370</c:v>
                </c:pt>
                <c:pt idx="1869">
                  <c:v>37390</c:v>
                </c:pt>
                <c:pt idx="1870">
                  <c:v>37410</c:v>
                </c:pt>
                <c:pt idx="1871">
                  <c:v>37430</c:v>
                </c:pt>
                <c:pt idx="1872">
                  <c:v>37450</c:v>
                </c:pt>
                <c:pt idx="1873">
                  <c:v>37470</c:v>
                </c:pt>
                <c:pt idx="1874">
                  <c:v>37490</c:v>
                </c:pt>
                <c:pt idx="1875">
                  <c:v>37510</c:v>
                </c:pt>
                <c:pt idx="1876">
                  <c:v>37530</c:v>
                </c:pt>
                <c:pt idx="1877">
                  <c:v>37550</c:v>
                </c:pt>
                <c:pt idx="1878">
                  <c:v>37570</c:v>
                </c:pt>
                <c:pt idx="1879">
                  <c:v>37590</c:v>
                </c:pt>
                <c:pt idx="1880">
                  <c:v>37610</c:v>
                </c:pt>
                <c:pt idx="1881">
                  <c:v>37630</c:v>
                </c:pt>
                <c:pt idx="1882">
                  <c:v>37650</c:v>
                </c:pt>
                <c:pt idx="1883">
                  <c:v>37670</c:v>
                </c:pt>
                <c:pt idx="1884">
                  <c:v>37690</c:v>
                </c:pt>
                <c:pt idx="1885">
                  <c:v>37710</c:v>
                </c:pt>
                <c:pt idx="1886">
                  <c:v>37730</c:v>
                </c:pt>
                <c:pt idx="1887">
                  <c:v>37750</c:v>
                </c:pt>
                <c:pt idx="1888">
                  <c:v>37770</c:v>
                </c:pt>
                <c:pt idx="1889">
                  <c:v>37790</c:v>
                </c:pt>
                <c:pt idx="1890">
                  <c:v>37810</c:v>
                </c:pt>
                <c:pt idx="1891">
                  <c:v>37830</c:v>
                </c:pt>
                <c:pt idx="1892">
                  <c:v>37850</c:v>
                </c:pt>
                <c:pt idx="1893">
                  <c:v>37870</c:v>
                </c:pt>
                <c:pt idx="1894">
                  <c:v>37890</c:v>
                </c:pt>
                <c:pt idx="1895">
                  <c:v>37910</c:v>
                </c:pt>
                <c:pt idx="1896">
                  <c:v>37930</c:v>
                </c:pt>
                <c:pt idx="1897">
                  <c:v>37950</c:v>
                </c:pt>
                <c:pt idx="1898">
                  <c:v>37970</c:v>
                </c:pt>
                <c:pt idx="1899">
                  <c:v>37990</c:v>
                </c:pt>
                <c:pt idx="1900">
                  <c:v>38010</c:v>
                </c:pt>
                <c:pt idx="1901">
                  <c:v>38030</c:v>
                </c:pt>
                <c:pt idx="1902">
                  <c:v>38050</c:v>
                </c:pt>
                <c:pt idx="1903">
                  <c:v>38070</c:v>
                </c:pt>
                <c:pt idx="1904">
                  <c:v>38090</c:v>
                </c:pt>
                <c:pt idx="1905">
                  <c:v>38110</c:v>
                </c:pt>
                <c:pt idx="1906">
                  <c:v>38130</c:v>
                </c:pt>
                <c:pt idx="1907">
                  <c:v>38150</c:v>
                </c:pt>
                <c:pt idx="1908">
                  <c:v>38170</c:v>
                </c:pt>
                <c:pt idx="1909">
                  <c:v>38190</c:v>
                </c:pt>
                <c:pt idx="1910">
                  <c:v>38210</c:v>
                </c:pt>
                <c:pt idx="1911">
                  <c:v>38230</c:v>
                </c:pt>
                <c:pt idx="1912">
                  <c:v>38250</c:v>
                </c:pt>
                <c:pt idx="1913">
                  <c:v>38270</c:v>
                </c:pt>
                <c:pt idx="1914">
                  <c:v>38290</c:v>
                </c:pt>
                <c:pt idx="1915">
                  <c:v>38310</c:v>
                </c:pt>
                <c:pt idx="1916">
                  <c:v>38330</c:v>
                </c:pt>
                <c:pt idx="1917">
                  <c:v>38350</c:v>
                </c:pt>
                <c:pt idx="1918">
                  <c:v>38370</c:v>
                </c:pt>
                <c:pt idx="1919">
                  <c:v>38390</c:v>
                </c:pt>
                <c:pt idx="1920">
                  <c:v>38410</c:v>
                </c:pt>
                <c:pt idx="1921">
                  <c:v>38430</c:v>
                </c:pt>
                <c:pt idx="1922">
                  <c:v>38450</c:v>
                </c:pt>
                <c:pt idx="1923">
                  <c:v>38470</c:v>
                </c:pt>
                <c:pt idx="1924">
                  <c:v>38490</c:v>
                </c:pt>
                <c:pt idx="1925">
                  <c:v>38510</c:v>
                </c:pt>
                <c:pt idx="1926">
                  <c:v>38530</c:v>
                </c:pt>
                <c:pt idx="1927">
                  <c:v>38550</c:v>
                </c:pt>
                <c:pt idx="1928">
                  <c:v>38570</c:v>
                </c:pt>
                <c:pt idx="1929">
                  <c:v>38590</c:v>
                </c:pt>
                <c:pt idx="1930">
                  <c:v>38610</c:v>
                </c:pt>
                <c:pt idx="1931">
                  <c:v>38630</c:v>
                </c:pt>
                <c:pt idx="1932">
                  <c:v>38650</c:v>
                </c:pt>
                <c:pt idx="1933">
                  <c:v>38670</c:v>
                </c:pt>
                <c:pt idx="1934">
                  <c:v>38690</c:v>
                </c:pt>
                <c:pt idx="1935">
                  <c:v>38710</c:v>
                </c:pt>
                <c:pt idx="1936">
                  <c:v>38730</c:v>
                </c:pt>
                <c:pt idx="1937">
                  <c:v>38750</c:v>
                </c:pt>
                <c:pt idx="1938">
                  <c:v>38770</c:v>
                </c:pt>
                <c:pt idx="1939">
                  <c:v>38790</c:v>
                </c:pt>
                <c:pt idx="1940">
                  <c:v>38810</c:v>
                </c:pt>
                <c:pt idx="1941">
                  <c:v>38830</c:v>
                </c:pt>
                <c:pt idx="1942">
                  <c:v>38850</c:v>
                </c:pt>
                <c:pt idx="1943">
                  <c:v>38870</c:v>
                </c:pt>
                <c:pt idx="1944">
                  <c:v>38890</c:v>
                </c:pt>
                <c:pt idx="1945">
                  <c:v>38910</c:v>
                </c:pt>
                <c:pt idx="1946">
                  <c:v>38930</c:v>
                </c:pt>
                <c:pt idx="1947">
                  <c:v>38950</c:v>
                </c:pt>
                <c:pt idx="1948">
                  <c:v>38970</c:v>
                </c:pt>
                <c:pt idx="1949">
                  <c:v>38990</c:v>
                </c:pt>
                <c:pt idx="1950">
                  <c:v>39010</c:v>
                </c:pt>
                <c:pt idx="1951">
                  <c:v>39030</c:v>
                </c:pt>
                <c:pt idx="1952">
                  <c:v>39050</c:v>
                </c:pt>
                <c:pt idx="1953">
                  <c:v>39070</c:v>
                </c:pt>
                <c:pt idx="1954">
                  <c:v>39090</c:v>
                </c:pt>
                <c:pt idx="1955">
                  <c:v>39110</c:v>
                </c:pt>
                <c:pt idx="1956">
                  <c:v>39130</c:v>
                </c:pt>
                <c:pt idx="1957">
                  <c:v>39150</c:v>
                </c:pt>
                <c:pt idx="1958">
                  <c:v>39170</c:v>
                </c:pt>
                <c:pt idx="1959">
                  <c:v>39190</c:v>
                </c:pt>
                <c:pt idx="1960">
                  <c:v>39210</c:v>
                </c:pt>
                <c:pt idx="1961">
                  <c:v>39230</c:v>
                </c:pt>
                <c:pt idx="1962">
                  <c:v>39250</c:v>
                </c:pt>
                <c:pt idx="1963">
                  <c:v>39270</c:v>
                </c:pt>
                <c:pt idx="1964">
                  <c:v>39290</c:v>
                </c:pt>
                <c:pt idx="1965">
                  <c:v>39310</c:v>
                </c:pt>
                <c:pt idx="1966">
                  <c:v>39330</c:v>
                </c:pt>
                <c:pt idx="1967">
                  <c:v>39350</c:v>
                </c:pt>
                <c:pt idx="1968">
                  <c:v>39370</c:v>
                </c:pt>
                <c:pt idx="1969">
                  <c:v>39390</c:v>
                </c:pt>
                <c:pt idx="1970">
                  <c:v>39410</c:v>
                </c:pt>
                <c:pt idx="1971">
                  <c:v>39430</c:v>
                </c:pt>
                <c:pt idx="1972">
                  <c:v>39450</c:v>
                </c:pt>
                <c:pt idx="1973">
                  <c:v>39470</c:v>
                </c:pt>
                <c:pt idx="1974">
                  <c:v>39490</c:v>
                </c:pt>
                <c:pt idx="1975">
                  <c:v>39510</c:v>
                </c:pt>
                <c:pt idx="1976">
                  <c:v>39530</c:v>
                </c:pt>
                <c:pt idx="1977">
                  <c:v>39550</c:v>
                </c:pt>
                <c:pt idx="1978">
                  <c:v>39570</c:v>
                </c:pt>
                <c:pt idx="1979">
                  <c:v>39590</c:v>
                </c:pt>
                <c:pt idx="1980">
                  <c:v>39610</c:v>
                </c:pt>
                <c:pt idx="1981">
                  <c:v>39630</c:v>
                </c:pt>
                <c:pt idx="1982">
                  <c:v>39650</c:v>
                </c:pt>
                <c:pt idx="1983">
                  <c:v>39670</c:v>
                </c:pt>
                <c:pt idx="1984">
                  <c:v>39690</c:v>
                </c:pt>
                <c:pt idx="1985">
                  <c:v>39710</c:v>
                </c:pt>
                <c:pt idx="1986">
                  <c:v>39730</c:v>
                </c:pt>
                <c:pt idx="1987">
                  <c:v>39750</c:v>
                </c:pt>
                <c:pt idx="1988">
                  <c:v>39770</c:v>
                </c:pt>
                <c:pt idx="1989">
                  <c:v>39790</c:v>
                </c:pt>
                <c:pt idx="1990">
                  <c:v>39810</c:v>
                </c:pt>
                <c:pt idx="1991">
                  <c:v>39830</c:v>
                </c:pt>
                <c:pt idx="1992">
                  <c:v>39850</c:v>
                </c:pt>
                <c:pt idx="1993">
                  <c:v>39870</c:v>
                </c:pt>
                <c:pt idx="1994">
                  <c:v>39890</c:v>
                </c:pt>
                <c:pt idx="1995">
                  <c:v>39910</c:v>
                </c:pt>
                <c:pt idx="1996">
                  <c:v>39930</c:v>
                </c:pt>
                <c:pt idx="1997">
                  <c:v>39950</c:v>
                </c:pt>
                <c:pt idx="1998">
                  <c:v>39970</c:v>
                </c:pt>
                <c:pt idx="1999">
                  <c:v>39990</c:v>
                </c:pt>
                <c:pt idx="2000">
                  <c:v>40010</c:v>
                </c:pt>
                <c:pt idx="2001">
                  <c:v>40030</c:v>
                </c:pt>
                <c:pt idx="2002">
                  <c:v>40050</c:v>
                </c:pt>
                <c:pt idx="2003">
                  <c:v>40070</c:v>
                </c:pt>
                <c:pt idx="2004">
                  <c:v>40090</c:v>
                </c:pt>
                <c:pt idx="2005">
                  <c:v>40110</c:v>
                </c:pt>
                <c:pt idx="2006">
                  <c:v>40130</c:v>
                </c:pt>
                <c:pt idx="2007">
                  <c:v>40150</c:v>
                </c:pt>
                <c:pt idx="2008">
                  <c:v>40170</c:v>
                </c:pt>
                <c:pt idx="2009">
                  <c:v>40190</c:v>
                </c:pt>
                <c:pt idx="2010">
                  <c:v>40210</c:v>
                </c:pt>
                <c:pt idx="2011">
                  <c:v>40230</c:v>
                </c:pt>
                <c:pt idx="2012">
                  <c:v>40250</c:v>
                </c:pt>
                <c:pt idx="2013">
                  <c:v>40270</c:v>
                </c:pt>
                <c:pt idx="2014">
                  <c:v>40290</c:v>
                </c:pt>
                <c:pt idx="2015">
                  <c:v>40310</c:v>
                </c:pt>
                <c:pt idx="2016">
                  <c:v>40330</c:v>
                </c:pt>
                <c:pt idx="2017">
                  <c:v>40350</c:v>
                </c:pt>
                <c:pt idx="2018">
                  <c:v>40370</c:v>
                </c:pt>
                <c:pt idx="2019">
                  <c:v>40390</c:v>
                </c:pt>
                <c:pt idx="2020">
                  <c:v>40410</c:v>
                </c:pt>
                <c:pt idx="2021">
                  <c:v>40430</c:v>
                </c:pt>
                <c:pt idx="2022">
                  <c:v>40450</c:v>
                </c:pt>
                <c:pt idx="2023">
                  <c:v>40470</c:v>
                </c:pt>
                <c:pt idx="2024">
                  <c:v>40490</c:v>
                </c:pt>
                <c:pt idx="2025">
                  <c:v>40510</c:v>
                </c:pt>
                <c:pt idx="2026">
                  <c:v>40530</c:v>
                </c:pt>
                <c:pt idx="2027">
                  <c:v>40550</c:v>
                </c:pt>
                <c:pt idx="2028">
                  <c:v>40570</c:v>
                </c:pt>
                <c:pt idx="2029">
                  <c:v>40590</c:v>
                </c:pt>
                <c:pt idx="2030">
                  <c:v>40610</c:v>
                </c:pt>
                <c:pt idx="2031">
                  <c:v>40630</c:v>
                </c:pt>
                <c:pt idx="2032">
                  <c:v>40650</c:v>
                </c:pt>
                <c:pt idx="2033">
                  <c:v>40670</c:v>
                </c:pt>
                <c:pt idx="2034">
                  <c:v>40690</c:v>
                </c:pt>
                <c:pt idx="2035">
                  <c:v>40710</c:v>
                </c:pt>
                <c:pt idx="2036">
                  <c:v>40730</c:v>
                </c:pt>
                <c:pt idx="2037">
                  <c:v>40750</c:v>
                </c:pt>
                <c:pt idx="2038">
                  <c:v>40770</c:v>
                </c:pt>
                <c:pt idx="2039">
                  <c:v>40790</c:v>
                </c:pt>
                <c:pt idx="2040">
                  <c:v>40810</c:v>
                </c:pt>
                <c:pt idx="2041">
                  <c:v>40830</c:v>
                </c:pt>
                <c:pt idx="2042">
                  <c:v>40850</c:v>
                </c:pt>
                <c:pt idx="2043">
                  <c:v>40870</c:v>
                </c:pt>
                <c:pt idx="2044">
                  <c:v>40890</c:v>
                </c:pt>
                <c:pt idx="2045">
                  <c:v>40910</c:v>
                </c:pt>
                <c:pt idx="2046">
                  <c:v>40930</c:v>
                </c:pt>
                <c:pt idx="2047">
                  <c:v>40950</c:v>
                </c:pt>
                <c:pt idx="2048">
                  <c:v>40970</c:v>
                </c:pt>
                <c:pt idx="2049">
                  <c:v>40990</c:v>
                </c:pt>
                <c:pt idx="2050">
                  <c:v>41010</c:v>
                </c:pt>
                <c:pt idx="2051">
                  <c:v>41030</c:v>
                </c:pt>
                <c:pt idx="2052">
                  <c:v>41050</c:v>
                </c:pt>
                <c:pt idx="2053">
                  <c:v>41070</c:v>
                </c:pt>
                <c:pt idx="2054">
                  <c:v>41090</c:v>
                </c:pt>
                <c:pt idx="2055">
                  <c:v>41110</c:v>
                </c:pt>
                <c:pt idx="2056">
                  <c:v>41130</c:v>
                </c:pt>
                <c:pt idx="2057">
                  <c:v>41150</c:v>
                </c:pt>
                <c:pt idx="2058">
                  <c:v>41170</c:v>
                </c:pt>
                <c:pt idx="2059">
                  <c:v>41190</c:v>
                </c:pt>
                <c:pt idx="2060">
                  <c:v>41210</c:v>
                </c:pt>
                <c:pt idx="2061">
                  <c:v>41230</c:v>
                </c:pt>
                <c:pt idx="2062">
                  <c:v>41250</c:v>
                </c:pt>
                <c:pt idx="2063">
                  <c:v>41270</c:v>
                </c:pt>
                <c:pt idx="2064">
                  <c:v>41290</c:v>
                </c:pt>
                <c:pt idx="2065">
                  <c:v>41310</c:v>
                </c:pt>
                <c:pt idx="2066">
                  <c:v>41330</c:v>
                </c:pt>
                <c:pt idx="2067">
                  <c:v>41350</c:v>
                </c:pt>
                <c:pt idx="2068">
                  <c:v>41370</c:v>
                </c:pt>
                <c:pt idx="2069">
                  <c:v>41390</c:v>
                </c:pt>
                <c:pt idx="2070">
                  <c:v>41410</c:v>
                </c:pt>
                <c:pt idx="2071">
                  <c:v>41430</c:v>
                </c:pt>
                <c:pt idx="2072">
                  <c:v>41450</c:v>
                </c:pt>
                <c:pt idx="2073">
                  <c:v>41470</c:v>
                </c:pt>
                <c:pt idx="2074">
                  <c:v>41490</c:v>
                </c:pt>
                <c:pt idx="2075">
                  <c:v>41510</c:v>
                </c:pt>
                <c:pt idx="2076">
                  <c:v>41530</c:v>
                </c:pt>
                <c:pt idx="2077">
                  <c:v>41550</c:v>
                </c:pt>
                <c:pt idx="2078">
                  <c:v>41570</c:v>
                </c:pt>
                <c:pt idx="2079">
                  <c:v>41590</c:v>
                </c:pt>
                <c:pt idx="2080">
                  <c:v>41610</c:v>
                </c:pt>
                <c:pt idx="2081">
                  <c:v>41630</c:v>
                </c:pt>
                <c:pt idx="2082">
                  <c:v>41650</c:v>
                </c:pt>
                <c:pt idx="2083">
                  <c:v>41670</c:v>
                </c:pt>
                <c:pt idx="2084">
                  <c:v>41690</c:v>
                </c:pt>
                <c:pt idx="2085">
                  <c:v>41710</c:v>
                </c:pt>
                <c:pt idx="2086">
                  <c:v>41730</c:v>
                </c:pt>
                <c:pt idx="2087">
                  <c:v>41750</c:v>
                </c:pt>
                <c:pt idx="2088">
                  <c:v>41770</c:v>
                </c:pt>
                <c:pt idx="2089">
                  <c:v>41790</c:v>
                </c:pt>
                <c:pt idx="2090">
                  <c:v>41810</c:v>
                </c:pt>
                <c:pt idx="2091">
                  <c:v>41830</c:v>
                </c:pt>
                <c:pt idx="2092">
                  <c:v>41850</c:v>
                </c:pt>
                <c:pt idx="2093">
                  <c:v>41870</c:v>
                </c:pt>
                <c:pt idx="2094">
                  <c:v>41890</c:v>
                </c:pt>
                <c:pt idx="2095">
                  <c:v>41910</c:v>
                </c:pt>
                <c:pt idx="2096">
                  <c:v>41930</c:v>
                </c:pt>
                <c:pt idx="2097">
                  <c:v>41950</c:v>
                </c:pt>
                <c:pt idx="2098">
                  <c:v>41970</c:v>
                </c:pt>
                <c:pt idx="2099">
                  <c:v>41990</c:v>
                </c:pt>
                <c:pt idx="2100">
                  <c:v>42010</c:v>
                </c:pt>
                <c:pt idx="2101">
                  <c:v>42030</c:v>
                </c:pt>
                <c:pt idx="2102">
                  <c:v>42050</c:v>
                </c:pt>
                <c:pt idx="2103">
                  <c:v>42070</c:v>
                </c:pt>
                <c:pt idx="2104">
                  <c:v>42090</c:v>
                </c:pt>
                <c:pt idx="2105">
                  <c:v>42110</c:v>
                </c:pt>
                <c:pt idx="2106">
                  <c:v>42130</c:v>
                </c:pt>
                <c:pt idx="2107">
                  <c:v>42150</c:v>
                </c:pt>
                <c:pt idx="2108">
                  <c:v>42170</c:v>
                </c:pt>
                <c:pt idx="2109">
                  <c:v>42190</c:v>
                </c:pt>
                <c:pt idx="2110">
                  <c:v>42210</c:v>
                </c:pt>
                <c:pt idx="2111">
                  <c:v>42230</c:v>
                </c:pt>
                <c:pt idx="2112">
                  <c:v>42250</c:v>
                </c:pt>
                <c:pt idx="2113">
                  <c:v>42270</c:v>
                </c:pt>
                <c:pt idx="2114">
                  <c:v>42290</c:v>
                </c:pt>
                <c:pt idx="2115">
                  <c:v>42310</c:v>
                </c:pt>
                <c:pt idx="2116">
                  <c:v>42330</c:v>
                </c:pt>
                <c:pt idx="2117">
                  <c:v>42350</c:v>
                </c:pt>
                <c:pt idx="2118">
                  <c:v>42370</c:v>
                </c:pt>
                <c:pt idx="2119">
                  <c:v>42390</c:v>
                </c:pt>
                <c:pt idx="2120">
                  <c:v>42410</c:v>
                </c:pt>
                <c:pt idx="2121">
                  <c:v>42430</c:v>
                </c:pt>
                <c:pt idx="2122">
                  <c:v>42450</c:v>
                </c:pt>
                <c:pt idx="2123">
                  <c:v>42470</c:v>
                </c:pt>
                <c:pt idx="2124">
                  <c:v>42490</c:v>
                </c:pt>
                <c:pt idx="2125">
                  <c:v>42510</c:v>
                </c:pt>
                <c:pt idx="2126">
                  <c:v>42530</c:v>
                </c:pt>
                <c:pt idx="2127">
                  <c:v>42550</c:v>
                </c:pt>
                <c:pt idx="2128">
                  <c:v>42570</c:v>
                </c:pt>
                <c:pt idx="2129">
                  <c:v>42590</c:v>
                </c:pt>
                <c:pt idx="2130">
                  <c:v>42610</c:v>
                </c:pt>
                <c:pt idx="2131">
                  <c:v>42630</c:v>
                </c:pt>
                <c:pt idx="2132">
                  <c:v>42650</c:v>
                </c:pt>
                <c:pt idx="2133">
                  <c:v>42670</c:v>
                </c:pt>
                <c:pt idx="2134">
                  <c:v>42690</c:v>
                </c:pt>
                <c:pt idx="2135">
                  <c:v>42710</c:v>
                </c:pt>
                <c:pt idx="2136">
                  <c:v>42730</c:v>
                </c:pt>
                <c:pt idx="2137">
                  <c:v>42750</c:v>
                </c:pt>
                <c:pt idx="2138">
                  <c:v>42770</c:v>
                </c:pt>
                <c:pt idx="2139">
                  <c:v>42790</c:v>
                </c:pt>
                <c:pt idx="2140">
                  <c:v>42810</c:v>
                </c:pt>
                <c:pt idx="2141">
                  <c:v>42830</c:v>
                </c:pt>
                <c:pt idx="2142">
                  <c:v>42850</c:v>
                </c:pt>
                <c:pt idx="2143">
                  <c:v>42870</c:v>
                </c:pt>
                <c:pt idx="2144">
                  <c:v>42890</c:v>
                </c:pt>
                <c:pt idx="2145">
                  <c:v>42910</c:v>
                </c:pt>
                <c:pt idx="2146">
                  <c:v>42930</c:v>
                </c:pt>
                <c:pt idx="2147">
                  <c:v>42950</c:v>
                </c:pt>
                <c:pt idx="2148">
                  <c:v>42970</c:v>
                </c:pt>
                <c:pt idx="2149">
                  <c:v>42990</c:v>
                </c:pt>
                <c:pt idx="2150">
                  <c:v>43010</c:v>
                </c:pt>
                <c:pt idx="2151">
                  <c:v>43030</c:v>
                </c:pt>
                <c:pt idx="2152">
                  <c:v>43050</c:v>
                </c:pt>
                <c:pt idx="2153">
                  <c:v>43070</c:v>
                </c:pt>
                <c:pt idx="2154">
                  <c:v>43090</c:v>
                </c:pt>
                <c:pt idx="2155">
                  <c:v>43110</c:v>
                </c:pt>
                <c:pt idx="2156">
                  <c:v>43130</c:v>
                </c:pt>
                <c:pt idx="2157">
                  <c:v>43150</c:v>
                </c:pt>
                <c:pt idx="2158">
                  <c:v>43170</c:v>
                </c:pt>
                <c:pt idx="2159">
                  <c:v>43190</c:v>
                </c:pt>
                <c:pt idx="2160">
                  <c:v>43210</c:v>
                </c:pt>
                <c:pt idx="2161">
                  <c:v>43230</c:v>
                </c:pt>
                <c:pt idx="2162">
                  <c:v>43250</c:v>
                </c:pt>
                <c:pt idx="2163">
                  <c:v>43270</c:v>
                </c:pt>
                <c:pt idx="2164">
                  <c:v>43290</c:v>
                </c:pt>
                <c:pt idx="2165">
                  <c:v>43310</c:v>
                </c:pt>
                <c:pt idx="2166">
                  <c:v>43330</c:v>
                </c:pt>
                <c:pt idx="2167">
                  <c:v>43350</c:v>
                </c:pt>
                <c:pt idx="2168">
                  <c:v>43370</c:v>
                </c:pt>
                <c:pt idx="2169">
                  <c:v>43390</c:v>
                </c:pt>
                <c:pt idx="2170">
                  <c:v>43410</c:v>
                </c:pt>
                <c:pt idx="2171">
                  <c:v>43430</c:v>
                </c:pt>
                <c:pt idx="2172">
                  <c:v>43450</c:v>
                </c:pt>
                <c:pt idx="2173">
                  <c:v>43470</c:v>
                </c:pt>
                <c:pt idx="2174">
                  <c:v>43490</c:v>
                </c:pt>
                <c:pt idx="2175">
                  <c:v>43510</c:v>
                </c:pt>
                <c:pt idx="2176">
                  <c:v>43530</c:v>
                </c:pt>
                <c:pt idx="2177">
                  <c:v>43550</c:v>
                </c:pt>
                <c:pt idx="2178">
                  <c:v>43570</c:v>
                </c:pt>
                <c:pt idx="2179">
                  <c:v>43590</c:v>
                </c:pt>
                <c:pt idx="2180">
                  <c:v>43610</c:v>
                </c:pt>
                <c:pt idx="2181">
                  <c:v>43630</c:v>
                </c:pt>
                <c:pt idx="2182">
                  <c:v>43650</c:v>
                </c:pt>
                <c:pt idx="2183">
                  <c:v>43670</c:v>
                </c:pt>
                <c:pt idx="2184">
                  <c:v>43690</c:v>
                </c:pt>
                <c:pt idx="2185">
                  <c:v>43710</c:v>
                </c:pt>
                <c:pt idx="2186">
                  <c:v>43730</c:v>
                </c:pt>
                <c:pt idx="2187">
                  <c:v>43750</c:v>
                </c:pt>
                <c:pt idx="2188">
                  <c:v>43770</c:v>
                </c:pt>
                <c:pt idx="2189">
                  <c:v>43790</c:v>
                </c:pt>
                <c:pt idx="2190">
                  <c:v>43810</c:v>
                </c:pt>
                <c:pt idx="2191">
                  <c:v>43830</c:v>
                </c:pt>
                <c:pt idx="2192">
                  <c:v>43850</c:v>
                </c:pt>
                <c:pt idx="2193">
                  <c:v>43870</c:v>
                </c:pt>
                <c:pt idx="2194">
                  <c:v>43890</c:v>
                </c:pt>
                <c:pt idx="2195">
                  <c:v>43910</c:v>
                </c:pt>
                <c:pt idx="2196">
                  <c:v>43930</c:v>
                </c:pt>
                <c:pt idx="2197">
                  <c:v>43950</c:v>
                </c:pt>
                <c:pt idx="2198">
                  <c:v>43970</c:v>
                </c:pt>
                <c:pt idx="2199">
                  <c:v>43990</c:v>
                </c:pt>
                <c:pt idx="2200">
                  <c:v>44010</c:v>
                </c:pt>
                <c:pt idx="2201">
                  <c:v>44030</c:v>
                </c:pt>
                <c:pt idx="2202">
                  <c:v>44050</c:v>
                </c:pt>
                <c:pt idx="2203">
                  <c:v>44070</c:v>
                </c:pt>
                <c:pt idx="2204">
                  <c:v>44090</c:v>
                </c:pt>
                <c:pt idx="2205">
                  <c:v>44110</c:v>
                </c:pt>
                <c:pt idx="2206">
                  <c:v>44130</c:v>
                </c:pt>
                <c:pt idx="2207">
                  <c:v>44150</c:v>
                </c:pt>
                <c:pt idx="2208">
                  <c:v>44170</c:v>
                </c:pt>
                <c:pt idx="2209">
                  <c:v>44190</c:v>
                </c:pt>
                <c:pt idx="2210">
                  <c:v>44210</c:v>
                </c:pt>
                <c:pt idx="2211">
                  <c:v>44230</c:v>
                </c:pt>
                <c:pt idx="2212">
                  <c:v>44250</c:v>
                </c:pt>
                <c:pt idx="2213">
                  <c:v>44270</c:v>
                </c:pt>
                <c:pt idx="2214">
                  <c:v>44290</c:v>
                </c:pt>
                <c:pt idx="2215">
                  <c:v>44310</c:v>
                </c:pt>
                <c:pt idx="2216">
                  <c:v>44330</c:v>
                </c:pt>
                <c:pt idx="2217">
                  <c:v>44350</c:v>
                </c:pt>
                <c:pt idx="2218">
                  <c:v>44370</c:v>
                </c:pt>
                <c:pt idx="2219">
                  <c:v>44390</c:v>
                </c:pt>
                <c:pt idx="2220">
                  <c:v>44410</c:v>
                </c:pt>
                <c:pt idx="2221">
                  <c:v>44430</c:v>
                </c:pt>
                <c:pt idx="2222">
                  <c:v>44450</c:v>
                </c:pt>
                <c:pt idx="2223">
                  <c:v>44470</c:v>
                </c:pt>
                <c:pt idx="2224">
                  <c:v>44490</c:v>
                </c:pt>
                <c:pt idx="2225">
                  <c:v>44510</c:v>
                </c:pt>
                <c:pt idx="2226">
                  <c:v>44530</c:v>
                </c:pt>
                <c:pt idx="2227">
                  <c:v>44550</c:v>
                </c:pt>
                <c:pt idx="2228">
                  <c:v>44570</c:v>
                </c:pt>
                <c:pt idx="2229">
                  <c:v>44590</c:v>
                </c:pt>
                <c:pt idx="2230">
                  <c:v>44610</c:v>
                </c:pt>
                <c:pt idx="2231">
                  <c:v>44630</c:v>
                </c:pt>
                <c:pt idx="2232">
                  <c:v>44650</c:v>
                </c:pt>
                <c:pt idx="2233">
                  <c:v>44670</c:v>
                </c:pt>
                <c:pt idx="2234">
                  <c:v>44690</c:v>
                </c:pt>
                <c:pt idx="2235">
                  <c:v>44710</c:v>
                </c:pt>
                <c:pt idx="2236">
                  <c:v>44730</c:v>
                </c:pt>
                <c:pt idx="2237">
                  <c:v>44750</c:v>
                </c:pt>
                <c:pt idx="2238">
                  <c:v>44770</c:v>
                </c:pt>
                <c:pt idx="2239">
                  <c:v>44790</c:v>
                </c:pt>
                <c:pt idx="2240">
                  <c:v>44810</c:v>
                </c:pt>
                <c:pt idx="2241">
                  <c:v>44830</c:v>
                </c:pt>
                <c:pt idx="2242">
                  <c:v>44850</c:v>
                </c:pt>
                <c:pt idx="2243">
                  <c:v>44870</c:v>
                </c:pt>
                <c:pt idx="2244">
                  <c:v>44890</c:v>
                </c:pt>
                <c:pt idx="2245">
                  <c:v>44910</c:v>
                </c:pt>
                <c:pt idx="2246">
                  <c:v>44930</c:v>
                </c:pt>
                <c:pt idx="2247">
                  <c:v>44950</c:v>
                </c:pt>
                <c:pt idx="2248">
                  <c:v>44970</c:v>
                </c:pt>
                <c:pt idx="2249">
                  <c:v>44990</c:v>
                </c:pt>
                <c:pt idx="2250">
                  <c:v>45010</c:v>
                </c:pt>
                <c:pt idx="2251">
                  <c:v>45030</c:v>
                </c:pt>
                <c:pt idx="2252">
                  <c:v>45050</c:v>
                </c:pt>
                <c:pt idx="2253">
                  <c:v>45070</c:v>
                </c:pt>
                <c:pt idx="2254">
                  <c:v>45090</c:v>
                </c:pt>
                <c:pt idx="2255">
                  <c:v>45110</c:v>
                </c:pt>
                <c:pt idx="2256">
                  <c:v>45130</c:v>
                </c:pt>
                <c:pt idx="2257">
                  <c:v>45150</c:v>
                </c:pt>
                <c:pt idx="2258">
                  <c:v>45170</c:v>
                </c:pt>
                <c:pt idx="2259">
                  <c:v>45190</c:v>
                </c:pt>
                <c:pt idx="2260">
                  <c:v>45210</c:v>
                </c:pt>
                <c:pt idx="2261">
                  <c:v>45230</c:v>
                </c:pt>
                <c:pt idx="2262">
                  <c:v>45250</c:v>
                </c:pt>
                <c:pt idx="2263">
                  <c:v>45270</c:v>
                </c:pt>
                <c:pt idx="2264">
                  <c:v>45290</c:v>
                </c:pt>
                <c:pt idx="2265">
                  <c:v>45310</c:v>
                </c:pt>
                <c:pt idx="2266">
                  <c:v>45330</c:v>
                </c:pt>
                <c:pt idx="2267">
                  <c:v>45350</c:v>
                </c:pt>
                <c:pt idx="2268">
                  <c:v>45370</c:v>
                </c:pt>
                <c:pt idx="2269">
                  <c:v>45390</c:v>
                </c:pt>
                <c:pt idx="2270">
                  <c:v>45410</c:v>
                </c:pt>
                <c:pt idx="2271">
                  <c:v>45430</c:v>
                </c:pt>
                <c:pt idx="2272">
                  <c:v>45450</c:v>
                </c:pt>
                <c:pt idx="2273">
                  <c:v>45470</c:v>
                </c:pt>
                <c:pt idx="2274">
                  <c:v>45490</c:v>
                </c:pt>
                <c:pt idx="2275">
                  <c:v>45510</c:v>
                </c:pt>
                <c:pt idx="2276">
                  <c:v>45530</c:v>
                </c:pt>
                <c:pt idx="2277">
                  <c:v>45550</c:v>
                </c:pt>
                <c:pt idx="2278">
                  <c:v>45570</c:v>
                </c:pt>
                <c:pt idx="2279">
                  <c:v>45590</c:v>
                </c:pt>
                <c:pt idx="2280">
                  <c:v>45610</c:v>
                </c:pt>
                <c:pt idx="2281">
                  <c:v>45630</c:v>
                </c:pt>
                <c:pt idx="2282">
                  <c:v>45650</c:v>
                </c:pt>
                <c:pt idx="2283">
                  <c:v>45670</c:v>
                </c:pt>
                <c:pt idx="2284">
                  <c:v>45690</c:v>
                </c:pt>
                <c:pt idx="2285">
                  <c:v>45710</c:v>
                </c:pt>
                <c:pt idx="2286">
                  <c:v>45730</c:v>
                </c:pt>
                <c:pt idx="2287">
                  <c:v>45750</c:v>
                </c:pt>
                <c:pt idx="2288">
                  <c:v>45770</c:v>
                </c:pt>
                <c:pt idx="2289">
                  <c:v>45790</c:v>
                </c:pt>
                <c:pt idx="2290">
                  <c:v>45810</c:v>
                </c:pt>
                <c:pt idx="2291">
                  <c:v>45830</c:v>
                </c:pt>
                <c:pt idx="2292">
                  <c:v>45850</c:v>
                </c:pt>
                <c:pt idx="2293">
                  <c:v>45870</c:v>
                </c:pt>
                <c:pt idx="2294">
                  <c:v>45890</c:v>
                </c:pt>
                <c:pt idx="2295">
                  <c:v>45910</c:v>
                </c:pt>
                <c:pt idx="2296">
                  <c:v>45930</c:v>
                </c:pt>
                <c:pt idx="2297">
                  <c:v>45950</c:v>
                </c:pt>
                <c:pt idx="2298">
                  <c:v>45970</c:v>
                </c:pt>
                <c:pt idx="2299">
                  <c:v>45990</c:v>
                </c:pt>
                <c:pt idx="2300">
                  <c:v>46010</c:v>
                </c:pt>
                <c:pt idx="2301">
                  <c:v>46030</c:v>
                </c:pt>
                <c:pt idx="2302">
                  <c:v>46050</c:v>
                </c:pt>
                <c:pt idx="2303">
                  <c:v>46070</c:v>
                </c:pt>
                <c:pt idx="2304">
                  <c:v>46090</c:v>
                </c:pt>
                <c:pt idx="2305">
                  <c:v>46110</c:v>
                </c:pt>
                <c:pt idx="2306">
                  <c:v>46130</c:v>
                </c:pt>
                <c:pt idx="2307">
                  <c:v>46150</c:v>
                </c:pt>
                <c:pt idx="2308">
                  <c:v>46170</c:v>
                </c:pt>
                <c:pt idx="2309">
                  <c:v>46190</c:v>
                </c:pt>
                <c:pt idx="2310">
                  <c:v>46210</c:v>
                </c:pt>
                <c:pt idx="2311">
                  <c:v>46230</c:v>
                </c:pt>
                <c:pt idx="2312">
                  <c:v>46250</c:v>
                </c:pt>
                <c:pt idx="2313">
                  <c:v>46270</c:v>
                </c:pt>
                <c:pt idx="2314">
                  <c:v>46290</c:v>
                </c:pt>
                <c:pt idx="2315">
                  <c:v>46310</c:v>
                </c:pt>
                <c:pt idx="2316">
                  <c:v>46330</c:v>
                </c:pt>
                <c:pt idx="2317">
                  <c:v>46350</c:v>
                </c:pt>
                <c:pt idx="2318">
                  <c:v>46370</c:v>
                </c:pt>
                <c:pt idx="2319">
                  <c:v>46390</c:v>
                </c:pt>
                <c:pt idx="2320">
                  <c:v>46410</c:v>
                </c:pt>
                <c:pt idx="2321">
                  <c:v>46430</c:v>
                </c:pt>
                <c:pt idx="2322">
                  <c:v>46450</c:v>
                </c:pt>
                <c:pt idx="2323">
                  <c:v>46470</c:v>
                </c:pt>
                <c:pt idx="2324">
                  <c:v>46490</c:v>
                </c:pt>
                <c:pt idx="2325">
                  <c:v>46510</c:v>
                </c:pt>
                <c:pt idx="2326">
                  <c:v>46530</c:v>
                </c:pt>
                <c:pt idx="2327">
                  <c:v>46550</c:v>
                </c:pt>
                <c:pt idx="2328">
                  <c:v>46570</c:v>
                </c:pt>
                <c:pt idx="2329">
                  <c:v>46590</c:v>
                </c:pt>
                <c:pt idx="2330">
                  <c:v>46610</c:v>
                </c:pt>
                <c:pt idx="2331">
                  <c:v>46630</c:v>
                </c:pt>
                <c:pt idx="2332">
                  <c:v>46650</c:v>
                </c:pt>
                <c:pt idx="2333">
                  <c:v>46670</c:v>
                </c:pt>
                <c:pt idx="2334">
                  <c:v>46690</c:v>
                </c:pt>
                <c:pt idx="2335">
                  <c:v>46710</c:v>
                </c:pt>
                <c:pt idx="2336">
                  <c:v>46730</c:v>
                </c:pt>
                <c:pt idx="2337">
                  <c:v>46750</c:v>
                </c:pt>
                <c:pt idx="2338">
                  <c:v>46770</c:v>
                </c:pt>
                <c:pt idx="2339">
                  <c:v>46790</c:v>
                </c:pt>
                <c:pt idx="2340">
                  <c:v>46810</c:v>
                </c:pt>
                <c:pt idx="2341">
                  <c:v>46830</c:v>
                </c:pt>
                <c:pt idx="2342">
                  <c:v>46850</c:v>
                </c:pt>
                <c:pt idx="2343">
                  <c:v>46870</c:v>
                </c:pt>
                <c:pt idx="2344">
                  <c:v>46890</c:v>
                </c:pt>
                <c:pt idx="2345">
                  <c:v>46910</c:v>
                </c:pt>
                <c:pt idx="2346">
                  <c:v>46930</c:v>
                </c:pt>
                <c:pt idx="2347">
                  <c:v>46950</c:v>
                </c:pt>
                <c:pt idx="2348">
                  <c:v>46970</c:v>
                </c:pt>
                <c:pt idx="2349">
                  <c:v>46990</c:v>
                </c:pt>
                <c:pt idx="2350">
                  <c:v>47010</c:v>
                </c:pt>
                <c:pt idx="2351">
                  <c:v>47030</c:v>
                </c:pt>
                <c:pt idx="2352">
                  <c:v>47050</c:v>
                </c:pt>
                <c:pt idx="2353">
                  <c:v>47070</c:v>
                </c:pt>
                <c:pt idx="2354">
                  <c:v>47090</c:v>
                </c:pt>
                <c:pt idx="2355">
                  <c:v>47110</c:v>
                </c:pt>
                <c:pt idx="2356">
                  <c:v>47130</c:v>
                </c:pt>
                <c:pt idx="2357">
                  <c:v>47150</c:v>
                </c:pt>
                <c:pt idx="2358">
                  <c:v>47170</c:v>
                </c:pt>
                <c:pt idx="2359">
                  <c:v>47190</c:v>
                </c:pt>
                <c:pt idx="2360">
                  <c:v>47210</c:v>
                </c:pt>
                <c:pt idx="2361">
                  <c:v>47230</c:v>
                </c:pt>
                <c:pt idx="2362">
                  <c:v>47250</c:v>
                </c:pt>
                <c:pt idx="2363">
                  <c:v>47270</c:v>
                </c:pt>
                <c:pt idx="2364">
                  <c:v>47290</c:v>
                </c:pt>
                <c:pt idx="2365">
                  <c:v>47310</c:v>
                </c:pt>
                <c:pt idx="2366">
                  <c:v>47330</c:v>
                </c:pt>
                <c:pt idx="2367">
                  <c:v>47350</c:v>
                </c:pt>
                <c:pt idx="2368">
                  <c:v>47370</c:v>
                </c:pt>
                <c:pt idx="2369">
                  <c:v>47390</c:v>
                </c:pt>
                <c:pt idx="2370">
                  <c:v>47410</c:v>
                </c:pt>
                <c:pt idx="2371">
                  <c:v>47430</c:v>
                </c:pt>
                <c:pt idx="2372">
                  <c:v>47450</c:v>
                </c:pt>
                <c:pt idx="2373">
                  <c:v>47470</c:v>
                </c:pt>
                <c:pt idx="2374">
                  <c:v>47490</c:v>
                </c:pt>
                <c:pt idx="2375">
                  <c:v>47510</c:v>
                </c:pt>
                <c:pt idx="2376">
                  <c:v>47530</c:v>
                </c:pt>
                <c:pt idx="2377">
                  <c:v>47550</c:v>
                </c:pt>
                <c:pt idx="2378">
                  <c:v>47570</c:v>
                </c:pt>
                <c:pt idx="2379">
                  <c:v>47590</c:v>
                </c:pt>
                <c:pt idx="2380">
                  <c:v>47610</c:v>
                </c:pt>
                <c:pt idx="2381">
                  <c:v>47630</c:v>
                </c:pt>
                <c:pt idx="2382">
                  <c:v>47650</c:v>
                </c:pt>
                <c:pt idx="2383">
                  <c:v>47670</c:v>
                </c:pt>
                <c:pt idx="2384">
                  <c:v>47690</c:v>
                </c:pt>
                <c:pt idx="2385">
                  <c:v>47710</c:v>
                </c:pt>
                <c:pt idx="2386">
                  <c:v>47730</c:v>
                </c:pt>
                <c:pt idx="2387">
                  <c:v>47750</c:v>
                </c:pt>
                <c:pt idx="2388">
                  <c:v>47770</c:v>
                </c:pt>
                <c:pt idx="2389">
                  <c:v>47790</c:v>
                </c:pt>
                <c:pt idx="2390">
                  <c:v>47810</c:v>
                </c:pt>
                <c:pt idx="2391">
                  <c:v>47830</c:v>
                </c:pt>
                <c:pt idx="2392">
                  <c:v>47850</c:v>
                </c:pt>
                <c:pt idx="2393">
                  <c:v>47870</c:v>
                </c:pt>
                <c:pt idx="2394">
                  <c:v>47890</c:v>
                </c:pt>
                <c:pt idx="2395">
                  <c:v>47910</c:v>
                </c:pt>
                <c:pt idx="2396">
                  <c:v>47930</c:v>
                </c:pt>
                <c:pt idx="2397">
                  <c:v>47950</c:v>
                </c:pt>
                <c:pt idx="2398">
                  <c:v>47970</c:v>
                </c:pt>
                <c:pt idx="2399">
                  <c:v>47990</c:v>
                </c:pt>
                <c:pt idx="2400">
                  <c:v>48010</c:v>
                </c:pt>
                <c:pt idx="2401">
                  <c:v>48030</c:v>
                </c:pt>
                <c:pt idx="2402">
                  <c:v>48050</c:v>
                </c:pt>
                <c:pt idx="2403">
                  <c:v>48070</c:v>
                </c:pt>
                <c:pt idx="2404">
                  <c:v>48090</c:v>
                </c:pt>
                <c:pt idx="2405">
                  <c:v>48110</c:v>
                </c:pt>
                <c:pt idx="2406">
                  <c:v>48130</c:v>
                </c:pt>
                <c:pt idx="2407">
                  <c:v>48150</c:v>
                </c:pt>
                <c:pt idx="2408">
                  <c:v>48170</c:v>
                </c:pt>
                <c:pt idx="2409">
                  <c:v>48190</c:v>
                </c:pt>
                <c:pt idx="2410">
                  <c:v>48210</c:v>
                </c:pt>
                <c:pt idx="2411">
                  <c:v>48230</c:v>
                </c:pt>
                <c:pt idx="2412">
                  <c:v>48250</c:v>
                </c:pt>
                <c:pt idx="2413">
                  <c:v>48270</c:v>
                </c:pt>
                <c:pt idx="2414">
                  <c:v>48290</c:v>
                </c:pt>
                <c:pt idx="2415">
                  <c:v>48310</c:v>
                </c:pt>
                <c:pt idx="2416">
                  <c:v>48330</c:v>
                </c:pt>
                <c:pt idx="2417">
                  <c:v>48350</c:v>
                </c:pt>
                <c:pt idx="2418">
                  <c:v>48370</c:v>
                </c:pt>
                <c:pt idx="2419">
                  <c:v>48390</c:v>
                </c:pt>
                <c:pt idx="2420">
                  <c:v>48410</c:v>
                </c:pt>
                <c:pt idx="2421">
                  <c:v>48430</c:v>
                </c:pt>
                <c:pt idx="2422">
                  <c:v>48450</c:v>
                </c:pt>
                <c:pt idx="2423">
                  <c:v>48470</c:v>
                </c:pt>
                <c:pt idx="2424">
                  <c:v>48490</c:v>
                </c:pt>
                <c:pt idx="2425">
                  <c:v>48510</c:v>
                </c:pt>
                <c:pt idx="2426">
                  <c:v>48530</c:v>
                </c:pt>
                <c:pt idx="2427">
                  <c:v>48550</c:v>
                </c:pt>
                <c:pt idx="2428">
                  <c:v>48570</c:v>
                </c:pt>
                <c:pt idx="2429">
                  <c:v>48590</c:v>
                </c:pt>
                <c:pt idx="2430">
                  <c:v>48610</c:v>
                </c:pt>
                <c:pt idx="2431">
                  <c:v>48630</c:v>
                </c:pt>
                <c:pt idx="2432">
                  <c:v>48650</c:v>
                </c:pt>
                <c:pt idx="2433">
                  <c:v>48670</c:v>
                </c:pt>
                <c:pt idx="2434">
                  <c:v>48690</c:v>
                </c:pt>
                <c:pt idx="2435">
                  <c:v>48710</c:v>
                </c:pt>
                <c:pt idx="2436">
                  <c:v>48730</c:v>
                </c:pt>
                <c:pt idx="2437">
                  <c:v>48750</c:v>
                </c:pt>
                <c:pt idx="2438">
                  <c:v>48770</c:v>
                </c:pt>
                <c:pt idx="2439">
                  <c:v>48790</c:v>
                </c:pt>
                <c:pt idx="2440">
                  <c:v>48810</c:v>
                </c:pt>
                <c:pt idx="2441">
                  <c:v>48830</c:v>
                </c:pt>
                <c:pt idx="2442">
                  <c:v>48850</c:v>
                </c:pt>
                <c:pt idx="2443">
                  <c:v>48870</c:v>
                </c:pt>
                <c:pt idx="2444">
                  <c:v>48890</c:v>
                </c:pt>
                <c:pt idx="2445">
                  <c:v>48910</c:v>
                </c:pt>
                <c:pt idx="2446">
                  <c:v>48930</c:v>
                </c:pt>
                <c:pt idx="2447">
                  <c:v>48950</c:v>
                </c:pt>
                <c:pt idx="2448">
                  <c:v>48970</c:v>
                </c:pt>
                <c:pt idx="2449">
                  <c:v>48990</c:v>
                </c:pt>
                <c:pt idx="2450">
                  <c:v>49010</c:v>
                </c:pt>
                <c:pt idx="2451">
                  <c:v>49030</c:v>
                </c:pt>
                <c:pt idx="2452">
                  <c:v>49050</c:v>
                </c:pt>
                <c:pt idx="2453">
                  <c:v>49070</c:v>
                </c:pt>
                <c:pt idx="2454">
                  <c:v>49090</c:v>
                </c:pt>
                <c:pt idx="2455">
                  <c:v>49110</c:v>
                </c:pt>
                <c:pt idx="2456">
                  <c:v>49130</c:v>
                </c:pt>
                <c:pt idx="2457">
                  <c:v>49150</c:v>
                </c:pt>
                <c:pt idx="2458">
                  <c:v>49170</c:v>
                </c:pt>
                <c:pt idx="2459">
                  <c:v>49190</c:v>
                </c:pt>
                <c:pt idx="2460">
                  <c:v>49210</c:v>
                </c:pt>
                <c:pt idx="2461">
                  <c:v>49230</c:v>
                </c:pt>
                <c:pt idx="2462">
                  <c:v>49250</c:v>
                </c:pt>
                <c:pt idx="2463">
                  <c:v>49270</c:v>
                </c:pt>
                <c:pt idx="2464">
                  <c:v>49290</c:v>
                </c:pt>
                <c:pt idx="2465">
                  <c:v>49310</c:v>
                </c:pt>
                <c:pt idx="2466">
                  <c:v>49330</c:v>
                </c:pt>
                <c:pt idx="2467">
                  <c:v>49350</c:v>
                </c:pt>
                <c:pt idx="2468">
                  <c:v>49370</c:v>
                </c:pt>
                <c:pt idx="2469">
                  <c:v>49390</c:v>
                </c:pt>
                <c:pt idx="2470">
                  <c:v>49410</c:v>
                </c:pt>
                <c:pt idx="2471">
                  <c:v>49430</c:v>
                </c:pt>
                <c:pt idx="2472">
                  <c:v>49450</c:v>
                </c:pt>
                <c:pt idx="2473">
                  <c:v>49470</c:v>
                </c:pt>
                <c:pt idx="2474">
                  <c:v>49490</c:v>
                </c:pt>
                <c:pt idx="2475">
                  <c:v>49510</c:v>
                </c:pt>
                <c:pt idx="2476">
                  <c:v>49530</c:v>
                </c:pt>
                <c:pt idx="2477">
                  <c:v>49550</c:v>
                </c:pt>
                <c:pt idx="2478">
                  <c:v>49570</c:v>
                </c:pt>
                <c:pt idx="2479">
                  <c:v>49590</c:v>
                </c:pt>
                <c:pt idx="2480">
                  <c:v>49610</c:v>
                </c:pt>
                <c:pt idx="2481">
                  <c:v>49630</c:v>
                </c:pt>
                <c:pt idx="2482">
                  <c:v>49650</c:v>
                </c:pt>
                <c:pt idx="2483">
                  <c:v>49670</c:v>
                </c:pt>
                <c:pt idx="2484">
                  <c:v>49690</c:v>
                </c:pt>
                <c:pt idx="2485">
                  <c:v>49710</c:v>
                </c:pt>
                <c:pt idx="2486">
                  <c:v>49730</c:v>
                </c:pt>
                <c:pt idx="2487">
                  <c:v>49750</c:v>
                </c:pt>
                <c:pt idx="2488">
                  <c:v>49770</c:v>
                </c:pt>
                <c:pt idx="2489">
                  <c:v>49790</c:v>
                </c:pt>
                <c:pt idx="2490">
                  <c:v>49810</c:v>
                </c:pt>
                <c:pt idx="2491">
                  <c:v>49830</c:v>
                </c:pt>
                <c:pt idx="2492">
                  <c:v>49850</c:v>
                </c:pt>
                <c:pt idx="2493">
                  <c:v>49870</c:v>
                </c:pt>
                <c:pt idx="2494">
                  <c:v>49890</c:v>
                </c:pt>
                <c:pt idx="2495">
                  <c:v>49910</c:v>
                </c:pt>
                <c:pt idx="2496">
                  <c:v>49930</c:v>
                </c:pt>
                <c:pt idx="2497">
                  <c:v>49950</c:v>
                </c:pt>
                <c:pt idx="2498">
                  <c:v>49970</c:v>
                </c:pt>
                <c:pt idx="2499">
                  <c:v>49990</c:v>
                </c:pt>
                <c:pt idx="2500">
                  <c:v>50010</c:v>
                </c:pt>
                <c:pt idx="2501">
                  <c:v>50030</c:v>
                </c:pt>
                <c:pt idx="2502">
                  <c:v>50050</c:v>
                </c:pt>
                <c:pt idx="2503">
                  <c:v>50070</c:v>
                </c:pt>
                <c:pt idx="2504">
                  <c:v>50090</c:v>
                </c:pt>
                <c:pt idx="2505">
                  <c:v>50110</c:v>
                </c:pt>
                <c:pt idx="2506">
                  <c:v>50130</c:v>
                </c:pt>
                <c:pt idx="2507">
                  <c:v>50150</c:v>
                </c:pt>
                <c:pt idx="2508">
                  <c:v>50170</c:v>
                </c:pt>
                <c:pt idx="2509">
                  <c:v>50190</c:v>
                </c:pt>
                <c:pt idx="2510">
                  <c:v>50210</c:v>
                </c:pt>
                <c:pt idx="2511">
                  <c:v>50230</c:v>
                </c:pt>
                <c:pt idx="2512">
                  <c:v>50250</c:v>
                </c:pt>
                <c:pt idx="2513">
                  <c:v>50270</c:v>
                </c:pt>
                <c:pt idx="2514">
                  <c:v>50290</c:v>
                </c:pt>
                <c:pt idx="2515">
                  <c:v>50310</c:v>
                </c:pt>
                <c:pt idx="2516">
                  <c:v>50330</c:v>
                </c:pt>
                <c:pt idx="2517">
                  <c:v>50350</c:v>
                </c:pt>
                <c:pt idx="2518">
                  <c:v>50370</c:v>
                </c:pt>
                <c:pt idx="2519">
                  <c:v>50390</c:v>
                </c:pt>
                <c:pt idx="2520">
                  <c:v>50410</c:v>
                </c:pt>
                <c:pt idx="2521">
                  <c:v>50430</c:v>
                </c:pt>
                <c:pt idx="2522">
                  <c:v>50450</c:v>
                </c:pt>
                <c:pt idx="2523">
                  <c:v>50470</c:v>
                </c:pt>
                <c:pt idx="2524">
                  <c:v>50490</c:v>
                </c:pt>
                <c:pt idx="2525">
                  <c:v>50510</c:v>
                </c:pt>
                <c:pt idx="2526">
                  <c:v>50530</c:v>
                </c:pt>
                <c:pt idx="2527">
                  <c:v>50550</c:v>
                </c:pt>
                <c:pt idx="2528">
                  <c:v>50570</c:v>
                </c:pt>
                <c:pt idx="2529">
                  <c:v>50590</c:v>
                </c:pt>
                <c:pt idx="2530">
                  <c:v>50610</c:v>
                </c:pt>
                <c:pt idx="2531">
                  <c:v>50630</c:v>
                </c:pt>
                <c:pt idx="2532">
                  <c:v>50650</c:v>
                </c:pt>
                <c:pt idx="2533">
                  <c:v>50670</c:v>
                </c:pt>
                <c:pt idx="2534">
                  <c:v>50690</c:v>
                </c:pt>
                <c:pt idx="2535">
                  <c:v>50710</c:v>
                </c:pt>
                <c:pt idx="2536">
                  <c:v>50730</c:v>
                </c:pt>
                <c:pt idx="2537">
                  <c:v>50750</c:v>
                </c:pt>
                <c:pt idx="2538">
                  <c:v>50770</c:v>
                </c:pt>
                <c:pt idx="2539">
                  <c:v>50790</c:v>
                </c:pt>
                <c:pt idx="2540">
                  <c:v>50810</c:v>
                </c:pt>
                <c:pt idx="2541">
                  <c:v>50830</c:v>
                </c:pt>
                <c:pt idx="2542">
                  <c:v>50850</c:v>
                </c:pt>
                <c:pt idx="2543">
                  <c:v>50870</c:v>
                </c:pt>
                <c:pt idx="2544">
                  <c:v>50890</c:v>
                </c:pt>
                <c:pt idx="2545">
                  <c:v>50910</c:v>
                </c:pt>
                <c:pt idx="2546">
                  <c:v>50930</c:v>
                </c:pt>
                <c:pt idx="2547">
                  <c:v>50950</c:v>
                </c:pt>
                <c:pt idx="2548">
                  <c:v>50970</c:v>
                </c:pt>
                <c:pt idx="2549">
                  <c:v>50990</c:v>
                </c:pt>
                <c:pt idx="2550">
                  <c:v>51010</c:v>
                </c:pt>
                <c:pt idx="2551">
                  <c:v>51030</c:v>
                </c:pt>
                <c:pt idx="2552">
                  <c:v>51050</c:v>
                </c:pt>
                <c:pt idx="2553">
                  <c:v>51070</c:v>
                </c:pt>
                <c:pt idx="2554">
                  <c:v>51090</c:v>
                </c:pt>
                <c:pt idx="2555">
                  <c:v>51110</c:v>
                </c:pt>
                <c:pt idx="2556">
                  <c:v>51130</c:v>
                </c:pt>
                <c:pt idx="2557">
                  <c:v>51150</c:v>
                </c:pt>
                <c:pt idx="2558">
                  <c:v>51170</c:v>
                </c:pt>
                <c:pt idx="2559">
                  <c:v>51190</c:v>
                </c:pt>
                <c:pt idx="2560">
                  <c:v>51210</c:v>
                </c:pt>
                <c:pt idx="2561">
                  <c:v>51230</c:v>
                </c:pt>
                <c:pt idx="2562">
                  <c:v>51250</c:v>
                </c:pt>
                <c:pt idx="2563">
                  <c:v>51270</c:v>
                </c:pt>
                <c:pt idx="2564">
                  <c:v>51290</c:v>
                </c:pt>
                <c:pt idx="2565">
                  <c:v>51310</c:v>
                </c:pt>
                <c:pt idx="2566">
                  <c:v>51330</c:v>
                </c:pt>
                <c:pt idx="2567">
                  <c:v>51350</c:v>
                </c:pt>
                <c:pt idx="2568">
                  <c:v>51370</c:v>
                </c:pt>
                <c:pt idx="2569">
                  <c:v>51390</c:v>
                </c:pt>
                <c:pt idx="2570">
                  <c:v>51410</c:v>
                </c:pt>
                <c:pt idx="2571">
                  <c:v>51430</c:v>
                </c:pt>
                <c:pt idx="2572">
                  <c:v>51450</c:v>
                </c:pt>
                <c:pt idx="2573">
                  <c:v>51470</c:v>
                </c:pt>
                <c:pt idx="2574">
                  <c:v>51490</c:v>
                </c:pt>
                <c:pt idx="2575">
                  <c:v>51510</c:v>
                </c:pt>
                <c:pt idx="2576">
                  <c:v>51530</c:v>
                </c:pt>
                <c:pt idx="2577">
                  <c:v>51550</c:v>
                </c:pt>
                <c:pt idx="2578">
                  <c:v>51570</c:v>
                </c:pt>
                <c:pt idx="2579">
                  <c:v>51590</c:v>
                </c:pt>
                <c:pt idx="2580">
                  <c:v>51610</c:v>
                </c:pt>
                <c:pt idx="2581">
                  <c:v>51630</c:v>
                </c:pt>
                <c:pt idx="2582">
                  <c:v>51650</c:v>
                </c:pt>
                <c:pt idx="2583">
                  <c:v>51670</c:v>
                </c:pt>
                <c:pt idx="2584">
                  <c:v>51690</c:v>
                </c:pt>
                <c:pt idx="2585">
                  <c:v>51710</c:v>
                </c:pt>
                <c:pt idx="2586">
                  <c:v>51730</c:v>
                </c:pt>
                <c:pt idx="2587">
                  <c:v>51750</c:v>
                </c:pt>
                <c:pt idx="2588">
                  <c:v>51770</c:v>
                </c:pt>
                <c:pt idx="2589">
                  <c:v>51790</c:v>
                </c:pt>
                <c:pt idx="2590">
                  <c:v>51810</c:v>
                </c:pt>
                <c:pt idx="2591">
                  <c:v>51830</c:v>
                </c:pt>
                <c:pt idx="2592">
                  <c:v>51850</c:v>
                </c:pt>
                <c:pt idx="2593">
                  <c:v>51870</c:v>
                </c:pt>
                <c:pt idx="2594">
                  <c:v>51890</c:v>
                </c:pt>
                <c:pt idx="2595">
                  <c:v>51910</c:v>
                </c:pt>
                <c:pt idx="2596">
                  <c:v>51930</c:v>
                </c:pt>
                <c:pt idx="2597">
                  <c:v>51950</c:v>
                </c:pt>
                <c:pt idx="2598">
                  <c:v>51970</c:v>
                </c:pt>
                <c:pt idx="2599">
                  <c:v>51990</c:v>
                </c:pt>
                <c:pt idx="2600">
                  <c:v>52010</c:v>
                </c:pt>
                <c:pt idx="2601">
                  <c:v>52030</c:v>
                </c:pt>
                <c:pt idx="2602">
                  <c:v>52050</c:v>
                </c:pt>
                <c:pt idx="2603">
                  <c:v>52070</c:v>
                </c:pt>
                <c:pt idx="2604">
                  <c:v>52090</c:v>
                </c:pt>
                <c:pt idx="2605">
                  <c:v>52110</c:v>
                </c:pt>
                <c:pt idx="2606">
                  <c:v>52130</c:v>
                </c:pt>
                <c:pt idx="2607">
                  <c:v>52150</c:v>
                </c:pt>
                <c:pt idx="2608">
                  <c:v>52170</c:v>
                </c:pt>
                <c:pt idx="2609">
                  <c:v>52190</c:v>
                </c:pt>
                <c:pt idx="2610">
                  <c:v>52210</c:v>
                </c:pt>
                <c:pt idx="2611">
                  <c:v>52230</c:v>
                </c:pt>
                <c:pt idx="2612">
                  <c:v>52250</c:v>
                </c:pt>
                <c:pt idx="2613">
                  <c:v>52270</c:v>
                </c:pt>
                <c:pt idx="2614">
                  <c:v>52290</c:v>
                </c:pt>
                <c:pt idx="2615">
                  <c:v>52310</c:v>
                </c:pt>
                <c:pt idx="2616">
                  <c:v>52330</c:v>
                </c:pt>
                <c:pt idx="2617">
                  <c:v>52350</c:v>
                </c:pt>
                <c:pt idx="2618">
                  <c:v>52370</c:v>
                </c:pt>
                <c:pt idx="2619">
                  <c:v>52390</c:v>
                </c:pt>
                <c:pt idx="2620">
                  <c:v>52410</c:v>
                </c:pt>
                <c:pt idx="2621">
                  <c:v>52430</c:v>
                </c:pt>
                <c:pt idx="2622">
                  <c:v>52450</c:v>
                </c:pt>
                <c:pt idx="2623">
                  <c:v>52470</c:v>
                </c:pt>
                <c:pt idx="2624">
                  <c:v>52490</c:v>
                </c:pt>
                <c:pt idx="2625">
                  <c:v>52510</c:v>
                </c:pt>
                <c:pt idx="2626">
                  <c:v>52530</c:v>
                </c:pt>
                <c:pt idx="2627">
                  <c:v>52550</c:v>
                </c:pt>
                <c:pt idx="2628">
                  <c:v>52570</c:v>
                </c:pt>
                <c:pt idx="2629">
                  <c:v>52590</c:v>
                </c:pt>
                <c:pt idx="2630">
                  <c:v>52610</c:v>
                </c:pt>
                <c:pt idx="2631">
                  <c:v>52630</c:v>
                </c:pt>
                <c:pt idx="2632">
                  <c:v>52650</c:v>
                </c:pt>
                <c:pt idx="2633">
                  <c:v>52670</c:v>
                </c:pt>
                <c:pt idx="2634">
                  <c:v>52690</c:v>
                </c:pt>
                <c:pt idx="2635">
                  <c:v>52710</c:v>
                </c:pt>
                <c:pt idx="2636">
                  <c:v>52730</c:v>
                </c:pt>
                <c:pt idx="2637">
                  <c:v>52750</c:v>
                </c:pt>
                <c:pt idx="2638">
                  <c:v>52770</c:v>
                </c:pt>
                <c:pt idx="2639">
                  <c:v>52790</c:v>
                </c:pt>
                <c:pt idx="2640">
                  <c:v>52810</c:v>
                </c:pt>
                <c:pt idx="2641">
                  <c:v>52830</c:v>
                </c:pt>
                <c:pt idx="2642">
                  <c:v>52850</c:v>
                </c:pt>
                <c:pt idx="2643">
                  <c:v>52870</c:v>
                </c:pt>
                <c:pt idx="2644">
                  <c:v>52890</c:v>
                </c:pt>
                <c:pt idx="2645">
                  <c:v>52910</c:v>
                </c:pt>
                <c:pt idx="2646">
                  <c:v>52930</c:v>
                </c:pt>
                <c:pt idx="2647">
                  <c:v>52950</c:v>
                </c:pt>
                <c:pt idx="2648">
                  <c:v>52970</c:v>
                </c:pt>
                <c:pt idx="2649">
                  <c:v>52990</c:v>
                </c:pt>
                <c:pt idx="2650">
                  <c:v>53010</c:v>
                </c:pt>
                <c:pt idx="2651">
                  <c:v>53030</c:v>
                </c:pt>
                <c:pt idx="2652">
                  <c:v>53050</c:v>
                </c:pt>
                <c:pt idx="2653">
                  <c:v>53070</c:v>
                </c:pt>
                <c:pt idx="2654">
                  <c:v>53090</c:v>
                </c:pt>
                <c:pt idx="2655">
                  <c:v>53110</c:v>
                </c:pt>
                <c:pt idx="2656">
                  <c:v>53130</c:v>
                </c:pt>
                <c:pt idx="2657">
                  <c:v>53150</c:v>
                </c:pt>
                <c:pt idx="2658">
                  <c:v>53170</c:v>
                </c:pt>
                <c:pt idx="2659">
                  <c:v>53190</c:v>
                </c:pt>
                <c:pt idx="2660">
                  <c:v>53210</c:v>
                </c:pt>
                <c:pt idx="2661">
                  <c:v>53230</c:v>
                </c:pt>
                <c:pt idx="2662">
                  <c:v>53250</c:v>
                </c:pt>
                <c:pt idx="2663">
                  <c:v>53270</c:v>
                </c:pt>
                <c:pt idx="2664">
                  <c:v>53290</c:v>
                </c:pt>
                <c:pt idx="2665">
                  <c:v>53310</c:v>
                </c:pt>
                <c:pt idx="2666">
                  <c:v>53330</c:v>
                </c:pt>
                <c:pt idx="2667">
                  <c:v>53350</c:v>
                </c:pt>
                <c:pt idx="2668">
                  <c:v>53370</c:v>
                </c:pt>
                <c:pt idx="2669">
                  <c:v>53390</c:v>
                </c:pt>
                <c:pt idx="2670">
                  <c:v>53410</c:v>
                </c:pt>
                <c:pt idx="2671">
                  <c:v>53430</c:v>
                </c:pt>
                <c:pt idx="2672">
                  <c:v>53450</c:v>
                </c:pt>
                <c:pt idx="2673">
                  <c:v>53470</c:v>
                </c:pt>
                <c:pt idx="2674">
                  <c:v>53490</c:v>
                </c:pt>
                <c:pt idx="2675">
                  <c:v>53510</c:v>
                </c:pt>
                <c:pt idx="2676">
                  <c:v>53530</c:v>
                </c:pt>
                <c:pt idx="2677">
                  <c:v>53550</c:v>
                </c:pt>
                <c:pt idx="2678">
                  <c:v>53570</c:v>
                </c:pt>
                <c:pt idx="2679">
                  <c:v>53590</c:v>
                </c:pt>
                <c:pt idx="2680">
                  <c:v>53610</c:v>
                </c:pt>
                <c:pt idx="2681">
                  <c:v>53630</c:v>
                </c:pt>
                <c:pt idx="2682">
                  <c:v>53650</c:v>
                </c:pt>
                <c:pt idx="2683">
                  <c:v>53670</c:v>
                </c:pt>
                <c:pt idx="2684">
                  <c:v>53690</c:v>
                </c:pt>
                <c:pt idx="2685">
                  <c:v>53710</c:v>
                </c:pt>
                <c:pt idx="2686">
                  <c:v>53730</c:v>
                </c:pt>
                <c:pt idx="2687">
                  <c:v>53750</c:v>
                </c:pt>
                <c:pt idx="2688">
                  <c:v>53770</c:v>
                </c:pt>
                <c:pt idx="2689">
                  <c:v>53790</c:v>
                </c:pt>
                <c:pt idx="2690">
                  <c:v>53810</c:v>
                </c:pt>
                <c:pt idx="2691">
                  <c:v>53830</c:v>
                </c:pt>
                <c:pt idx="2692">
                  <c:v>53850</c:v>
                </c:pt>
                <c:pt idx="2693">
                  <c:v>53870</c:v>
                </c:pt>
                <c:pt idx="2694">
                  <c:v>53890</c:v>
                </c:pt>
                <c:pt idx="2695">
                  <c:v>53910</c:v>
                </c:pt>
                <c:pt idx="2696">
                  <c:v>53930</c:v>
                </c:pt>
                <c:pt idx="2697">
                  <c:v>53950</c:v>
                </c:pt>
                <c:pt idx="2698">
                  <c:v>53970</c:v>
                </c:pt>
                <c:pt idx="2699">
                  <c:v>53990</c:v>
                </c:pt>
                <c:pt idx="2700">
                  <c:v>54010</c:v>
                </c:pt>
                <c:pt idx="2701">
                  <c:v>54030</c:v>
                </c:pt>
                <c:pt idx="2702">
                  <c:v>54050</c:v>
                </c:pt>
                <c:pt idx="2703">
                  <c:v>54070</c:v>
                </c:pt>
                <c:pt idx="2704">
                  <c:v>54090</c:v>
                </c:pt>
                <c:pt idx="2705">
                  <c:v>54110</c:v>
                </c:pt>
                <c:pt idx="2706">
                  <c:v>54130</c:v>
                </c:pt>
                <c:pt idx="2707">
                  <c:v>54150</c:v>
                </c:pt>
                <c:pt idx="2708">
                  <c:v>54170</c:v>
                </c:pt>
                <c:pt idx="2709">
                  <c:v>54190</c:v>
                </c:pt>
                <c:pt idx="2710">
                  <c:v>54210</c:v>
                </c:pt>
                <c:pt idx="2711">
                  <c:v>54230</c:v>
                </c:pt>
                <c:pt idx="2712">
                  <c:v>54250</c:v>
                </c:pt>
                <c:pt idx="2713">
                  <c:v>54270</c:v>
                </c:pt>
                <c:pt idx="2714">
                  <c:v>54290</c:v>
                </c:pt>
                <c:pt idx="2715">
                  <c:v>54310</c:v>
                </c:pt>
                <c:pt idx="2716">
                  <c:v>54330</c:v>
                </c:pt>
                <c:pt idx="2717">
                  <c:v>54350</c:v>
                </c:pt>
                <c:pt idx="2718">
                  <c:v>54370</c:v>
                </c:pt>
                <c:pt idx="2719">
                  <c:v>54390</c:v>
                </c:pt>
                <c:pt idx="2720">
                  <c:v>54410</c:v>
                </c:pt>
                <c:pt idx="2721">
                  <c:v>54430</c:v>
                </c:pt>
                <c:pt idx="2722">
                  <c:v>54450</c:v>
                </c:pt>
                <c:pt idx="2723">
                  <c:v>54470</c:v>
                </c:pt>
                <c:pt idx="2724">
                  <c:v>54490</c:v>
                </c:pt>
                <c:pt idx="2725">
                  <c:v>54510</c:v>
                </c:pt>
                <c:pt idx="2726">
                  <c:v>54530</c:v>
                </c:pt>
                <c:pt idx="2727">
                  <c:v>54550</c:v>
                </c:pt>
                <c:pt idx="2728">
                  <c:v>54570</c:v>
                </c:pt>
                <c:pt idx="2729">
                  <c:v>54590</c:v>
                </c:pt>
                <c:pt idx="2730">
                  <c:v>54610</c:v>
                </c:pt>
                <c:pt idx="2731">
                  <c:v>54630</c:v>
                </c:pt>
                <c:pt idx="2732">
                  <c:v>54650</c:v>
                </c:pt>
                <c:pt idx="2733">
                  <c:v>54670</c:v>
                </c:pt>
                <c:pt idx="2734">
                  <c:v>54690</c:v>
                </c:pt>
                <c:pt idx="2735">
                  <c:v>54710</c:v>
                </c:pt>
                <c:pt idx="2736">
                  <c:v>54730</c:v>
                </c:pt>
                <c:pt idx="2737">
                  <c:v>54750</c:v>
                </c:pt>
                <c:pt idx="2738">
                  <c:v>54770</c:v>
                </c:pt>
                <c:pt idx="2739">
                  <c:v>54790</c:v>
                </c:pt>
                <c:pt idx="2740">
                  <c:v>54810</c:v>
                </c:pt>
                <c:pt idx="2741">
                  <c:v>54830</c:v>
                </c:pt>
                <c:pt idx="2742">
                  <c:v>54850</c:v>
                </c:pt>
                <c:pt idx="2743">
                  <c:v>54870</c:v>
                </c:pt>
                <c:pt idx="2744">
                  <c:v>54890</c:v>
                </c:pt>
                <c:pt idx="2745">
                  <c:v>54910</c:v>
                </c:pt>
                <c:pt idx="2746">
                  <c:v>54930</c:v>
                </c:pt>
                <c:pt idx="2747">
                  <c:v>54950</c:v>
                </c:pt>
                <c:pt idx="2748">
                  <c:v>54970</c:v>
                </c:pt>
                <c:pt idx="2749">
                  <c:v>54990</c:v>
                </c:pt>
                <c:pt idx="2750">
                  <c:v>55010</c:v>
                </c:pt>
                <c:pt idx="2751">
                  <c:v>55030</c:v>
                </c:pt>
                <c:pt idx="2752">
                  <c:v>55050</c:v>
                </c:pt>
                <c:pt idx="2753">
                  <c:v>55070</c:v>
                </c:pt>
                <c:pt idx="2754">
                  <c:v>55090</c:v>
                </c:pt>
                <c:pt idx="2755">
                  <c:v>55110</c:v>
                </c:pt>
                <c:pt idx="2756">
                  <c:v>55130</c:v>
                </c:pt>
                <c:pt idx="2757">
                  <c:v>55150</c:v>
                </c:pt>
                <c:pt idx="2758">
                  <c:v>55170</c:v>
                </c:pt>
                <c:pt idx="2759">
                  <c:v>55190</c:v>
                </c:pt>
                <c:pt idx="2760">
                  <c:v>55210</c:v>
                </c:pt>
                <c:pt idx="2761">
                  <c:v>55230</c:v>
                </c:pt>
                <c:pt idx="2762">
                  <c:v>55250</c:v>
                </c:pt>
                <c:pt idx="2763">
                  <c:v>55270</c:v>
                </c:pt>
                <c:pt idx="2764">
                  <c:v>55290</c:v>
                </c:pt>
                <c:pt idx="2765">
                  <c:v>55310</c:v>
                </c:pt>
                <c:pt idx="2766">
                  <c:v>55330</c:v>
                </c:pt>
                <c:pt idx="2767">
                  <c:v>55350</c:v>
                </c:pt>
                <c:pt idx="2768">
                  <c:v>55370</c:v>
                </c:pt>
                <c:pt idx="2769">
                  <c:v>55390</c:v>
                </c:pt>
                <c:pt idx="2770">
                  <c:v>55410</c:v>
                </c:pt>
                <c:pt idx="2771">
                  <c:v>55430</c:v>
                </c:pt>
                <c:pt idx="2772">
                  <c:v>55450</c:v>
                </c:pt>
                <c:pt idx="2773">
                  <c:v>55470</c:v>
                </c:pt>
                <c:pt idx="2774">
                  <c:v>55490</c:v>
                </c:pt>
                <c:pt idx="2775">
                  <c:v>55510</c:v>
                </c:pt>
                <c:pt idx="2776">
                  <c:v>55530</c:v>
                </c:pt>
                <c:pt idx="2777">
                  <c:v>55550</c:v>
                </c:pt>
                <c:pt idx="2778">
                  <c:v>55570</c:v>
                </c:pt>
                <c:pt idx="2779">
                  <c:v>55590</c:v>
                </c:pt>
                <c:pt idx="2780">
                  <c:v>55610</c:v>
                </c:pt>
                <c:pt idx="2781">
                  <c:v>55630</c:v>
                </c:pt>
                <c:pt idx="2782">
                  <c:v>55650</c:v>
                </c:pt>
                <c:pt idx="2783">
                  <c:v>55670</c:v>
                </c:pt>
                <c:pt idx="2784">
                  <c:v>55690</c:v>
                </c:pt>
                <c:pt idx="2785">
                  <c:v>55710</c:v>
                </c:pt>
                <c:pt idx="2786">
                  <c:v>55730</c:v>
                </c:pt>
                <c:pt idx="2787">
                  <c:v>55750</c:v>
                </c:pt>
                <c:pt idx="2788">
                  <c:v>55770</c:v>
                </c:pt>
                <c:pt idx="2789">
                  <c:v>55790</c:v>
                </c:pt>
                <c:pt idx="2790">
                  <c:v>55810</c:v>
                </c:pt>
                <c:pt idx="2791">
                  <c:v>55830</c:v>
                </c:pt>
                <c:pt idx="2792">
                  <c:v>55850</c:v>
                </c:pt>
                <c:pt idx="2793">
                  <c:v>55870</c:v>
                </c:pt>
                <c:pt idx="2794">
                  <c:v>55890</c:v>
                </c:pt>
                <c:pt idx="2795">
                  <c:v>55910</c:v>
                </c:pt>
                <c:pt idx="2796">
                  <c:v>55930</c:v>
                </c:pt>
                <c:pt idx="2797">
                  <c:v>55950</c:v>
                </c:pt>
                <c:pt idx="2798">
                  <c:v>55970</c:v>
                </c:pt>
                <c:pt idx="2799">
                  <c:v>55990</c:v>
                </c:pt>
                <c:pt idx="2800">
                  <c:v>56010</c:v>
                </c:pt>
                <c:pt idx="2801">
                  <c:v>56030</c:v>
                </c:pt>
                <c:pt idx="2802">
                  <c:v>56050</c:v>
                </c:pt>
                <c:pt idx="2803">
                  <c:v>56070</c:v>
                </c:pt>
                <c:pt idx="2804">
                  <c:v>56090</c:v>
                </c:pt>
                <c:pt idx="2805">
                  <c:v>56110</c:v>
                </c:pt>
                <c:pt idx="2806">
                  <c:v>56130</c:v>
                </c:pt>
                <c:pt idx="2807">
                  <c:v>56150</c:v>
                </c:pt>
                <c:pt idx="2808">
                  <c:v>56170</c:v>
                </c:pt>
                <c:pt idx="2809">
                  <c:v>56190</c:v>
                </c:pt>
                <c:pt idx="2810">
                  <c:v>56210</c:v>
                </c:pt>
                <c:pt idx="2811">
                  <c:v>56230</c:v>
                </c:pt>
                <c:pt idx="2812">
                  <c:v>56250</c:v>
                </c:pt>
                <c:pt idx="2813">
                  <c:v>56270</c:v>
                </c:pt>
                <c:pt idx="2814">
                  <c:v>56290</c:v>
                </c:pt>
                <c:pt idx="2815">
                  <c:v>56310</c:v>
                </c:pt>
                <c:pt idx="2816">
                  <c:v>56330</c:v>
                </c:pt>
                <c:pt idx="2817">
                  <c:v>56350</c:v>
                </c:pt>
                <c:pt idx="2818">
                  <c:v>56370</c:v>
                </c:pt>
                <c:pt idx="2819">
                  <c:v>56390</c:v>
                </c:pt>
                <c:pt idx="2820">
                  <c:v>56410</c:v>
                </c:pt>
                <c:pt idx="2821">
                  <c:v>56430</c:v>
                </c:pt>
                <c:pt idx="2822">
                  <c:v>56450</c:v>
                </c:pt>
                <c:pt idx="2823">
                  <c:v>56470</c:v>
                </c:pt>
                <c:pt idx="2824">
                  <c:v>56490</c:v>
                </c:pt>
                <c:pt idx="2825">
                  <c:v>56510</c:v>
                </c:pt>
                <c:pt idx="2826">
                  <c:v>56530</c:v>
                </c:pt>
                <c:pt idx="2827">
                  <c:v>56550</c:v>
                </c:pt>
                <c:pt idx="2828">
                  <c:v>56570</c:v>
                </c:pt>
                <c:pt idx="2829">
                  <c:v>56590</c:v>
                </c:pt>
                <c:pt idx="2830">
                  <c:v>56610</c:v>
                </c:pt>
                <c:pt idx="2831">
                  <c:v>56630</c:v>
                </c:pt>
                <c:pt idx="2832">
                  <c:v>56650</c:v>
                </c:pt>
                <c:pt idx="2833">
                  <c:v>56670</c:v>
                </c:pt>
                <c:pt idx="2834">
                  <c:v>56690</c:v>
                </c:pt>
                <c:pt idx="2835">
                  <c:v>56710</c:v>
                </c:pt>
                <c:pt idx="2836">
                  <c:v>56730</c:v>
                </c:pt>
                <c:pt idx="2837">
                  <c:v>56750</c:v>
                </c:pt>
                <c:pt idx="2838">
                  <c:v>56770</c:v>
                </c:pt>
                <c:pt idx="2839">
                  <c:v>56790</c:v>
                </c:pt>
                <c:pt idx="2840">
                  <c:v>56810</c:v>
                </c:pt>
                <c:pt idx="2841">
                  <c:v>56830</c:v>
                </c:pt>
                <c:pt idx="2842">
                  <c:v>56850</c:v>
                </c:pt>
                <c:pt idx="2843">
                  <c:v>56870</c:v>
                </c:pt>
                <c:pt idx="2844">
                  <c:v>56890</c:v>
                </c:pt>
                <c:pt idx="2845">
                  <c:v>56910</c:v>
                </c:pt>
                <c:pt idx="2846">
                  <c:v>56930</c:v>
                </c:pt>
                <c:pt idx="2847">
                  <c:v>56950</c:v>
                </c:pt>
                <c:pt idx="2848">
                  <c:v>56970</c:v>
                </c:pt>
                <c:pt idx="2849">
                  <c:v>56990</c:v>
                </c:pt>
                <c:pt idx="2850">
                  <c:v>57010</c:v>
                </c:pt>
                <c:pt idx="2851">
                  <c:v>57030</c:v>
                </c:pt>
                <c:pt idx="2852">
                  <c:v>57050</c:v>
                </c:pt>
                <c:pt idx="2853">
                  <c:v>57070</c:v>
                </c:pt>
                <c:pt idx="2854">
                  <c:v>57090</c:v>
                </c:pt>
                <c:pt idx="2855">
                  <c:v>57110</c:v>
                </c:pt>
                <c:pt idx="2856">
                  <c:v>57130</c:v>
                </c:pt>
                <c:pt idx="2857">
                  <c:v>57150</c:v>
                </c:pt>
                <c:pt idx="2858">
                  <c:v>57170</c:v>
                </c:pt>
                <c:pt idx="2859">
                  <c:v>57190</c:v>
                </c:pt>
                <c:pt idx="2860">
                  <c:v>57210</c:v>
                </c:pt>
                <c:pt idx="2861">
                  <c:v>57230</c:v>
                </c:pt>
                <c:pt idx="2862">
                  <c:v>57250</c:v>
                </c:pt>
                <c:pt idx="2863">
                  <c:v>57270</c:v>
                </c:pt>
                <c:pt idx="2864">
                  <c:v>57290</c:v>
                </c:pt>
                <c:pt idx="2865">
                  <c:v>57310</c:v>
                </c:pt>
                <c:pt idx="2866">
                  <c:v>57330</c:v>
                </c:pt>
                <c:pt idx="2867">
                  <c:v>57350</c:v>
                </c:pt>
                <c:pt idx="2868">
                  <c:v>57370</c:v>
                </c:pt>
                <c:pt idx="2869">
                  <c:v>57390</c:v>
                </c:pt>
                <c:pt idx="2870">
                  <c:v>57410</c:v>
                </c:pt>
                <c:pt idx="2871">
                  <c:v>57430</c:v>
                </c:pt>
                <c:pt idx="2872">
                  <c:v>57450</c:v>
                </c:pt>
                <c:pt idx="2873">
                  <c:v>57470</c:v>
                </c:pt>
                <c:pt idx="2874">
                  <c:v>57490</c:v>
                </c:pt>
                <c:pt idx="2875">
                  <c:v>57510</c:v>
                </c:pt>
                <c:pt idx="2876">
                  <c:v>57530</c:v>
                </c:pt>
                <c:pt idx="2877">
                  <c:v>57550</c:v>
                </c:pt>
                <c:pt idx="2878">
                  <c:v>57570</c:v>
                </c:pt>
                <c:pt idx="2879">
                  <c:v>57590</c:v>
                </c:pt>
                <c:pt idx="2880">
                  <c:v>57610</c:v>
                </c:pt>
                <c:pt idx="2881">
                  <c:v>57630</c:v>
                </c:pt>
                <c:pt idx="2882">
                  <c:v>57650</c:v>
                </c:pt>
                <c:pt idx="2883">
                  <c:v>57670</c:v>
                </c:pt>
                <c:pt idx="2884">
                  <c:v>57690</c:v>
                </c:pt>
                <c:pt idx="2885">
                  <c:v>57710</c:v>
                </c:pt>
                <c:pt idx="2886">
                  <c:v>57730</c:v>
                </c:pt>
                <c:pt idx="2887">
                  <c:v>57750</c:v>
                </c:pt>
                <c:pt idx="2888">
                  <c:v>57770</c:v>
                </c:pt>
                <c:pt idx="2889">
                  <c:v>57790</c:v>
                </c:pt>
                <c:pt idx="2890">
                  <c:v>57810</c:v>
                </c:pt>
                <c:pt idx="2891">
                  <c:v>57830</c:v>
                </c:pt>
                <c:pt idx="2892">
                  <c:v>57850</c:v>
                </c:pt>
                <c:pt idx="2893">
                  <c:v>57870</c:v>
                </c:pt>
                <c:pt idx="2894">
                  <c:v>57890</c:v>
                </c:pt>
                <c:pt idx="2895">
                  <c:v>57910</c:v>
                </c:pt>
                <c:pt idx="2896">
                  <c:v>57930</c:v>
                </c:pt>
                <c:pt idx="2897">
                  <c:v>57950</c:v>
                </c:pt>
                <c:pt idx="2898">
                  <c:v>57970</c:v>
                </c:pt>
                <c:pt idx="2899">
                  <c:v>57990</c:v>
                </c:pt>
                <c:pt idx="2900">
                  <c:v>58010</c:v>
                </c:pt>
                <c:pt idx="2901">
                  <c:v>58030</c:v>
                </c:pt>
                <c:pt idx="2902">
                  <c:v>58050</c:v>
                </c:pt>
                <c:pt idx="2903">
                  <c:v>58070</c:v>
                </c:pt>
                <c:pt idx="2904">
                  <c:v>58090</c:v>
                </c:pt>
                <c:pt idx="2905">
                  <c:v>58110</c:v>
                </c:pt>
                <c:pt idx="2906">
                  <c:v>58130</c:v>
                </c:pt>
                <c:pt idx="2907">
                  <c:v>58150</c:v>
                </c:pt>
                <c:pt idx="2908">
                  <c:v>58170</c:v>
                </c:pt>
                <c:pt idx="2909">
                  <c:v>58190</c:v>
                </c:pt>
                <c:pt idx="2910">
                  <c:v>58210</c:v>
                </c:pt>
                <c:pt idx="2911">
                  <c:v>58230</c:v>
                </c:pt>
                <c:pt idx="2912">
                  <c:v>58250</c:v>
                </c:pt>
                <c:pt idx="2913">
                  <c:v>58270</c:v>
                </c:pt>
                <c:pt idx="2914">
                  <c:v>58290</c:v>
                </c:pt>
                <c:pt idx="2915">
                  <c:v>58310</c:v>
                </c:pt>
                <c:pt idx="2916">
                  <c:v>58330</c:v>
                </c:pt>
                <c:pt idx="2917">
                  <c:v>58350</c:v>
                </c:pt>
                <c:pt idx="2918">
                  <c:v>58370</c:v>
                </c:pt>
                <c:pt idx="2919">
                  <c:v>58390</c:v>
                </c:pt>
                <c:pt idx="2920">
                  <c:v>58410</c:v>
                </c:pt>
                <c:pt idx="2921">
                  <c:v>58430</c:v>
                </c:pt>
                <c:pt idx="2922">
                  <c:v>58450</c:v>
                </c:pt>
                <c:pt idx="2923">
                  <c:v>58470</c:v>
                </c:pt>
                <c:pt idx="2924">
                  <c:v>58490</c:v>
                </c:pt>
                <c:pt idx="2925">
                  <c:v>58510</c:v>
                </c:pt>
                <c:pt idx="2926">
                  <c:v>58530</c:v>
                </c:pt>
                <c:pt idx="2927">
                  <c:v>58550</c:v>
                </c:pt>
                <c:pt idx="2928">
                  <c:v>58570</c:v>
                </c:pt>
                <c:pt idx="2929">
                  <c:v>58590</c:v>
                </c:pt>
                <c:pt idx="2930">
                  <c:v>58610</c:v>
                </c:pt>
                <c:pt idx="2931">
                  <c:v>58630</c:v>
                </c:pt>
                <c:pt idx="2932">
                  <c:v>58650</c:v>
                </c:pt>
                <c:pt idx="2933">
                  <c:v>58670</c:v>
                </c:pt>
                <c:pt idx="2934">
                  <c:v>58690</c:v>
                </c:pt>
                <c:pt idx="2935">
                  <c:v>58710</c:v>
                </c:pt>
                <c:pt idx="2936">
                  <c:v>58730</c:v>
                </c:pt>
                <c:pt idx="2937">
                  <c:v>58750</c:v>
                </c:pt>
                <c:pt idx="2938">
                  <c:v>58770</c:v>
                </c:pt>
                <c:pt idx="2939">
                  <c:v>58790</c:v>
                </c:pt>
                <c:pt idx="2940">
                  <c:v>58810</c:v>
                </c:pt>
                <c:pt idx="2941">
                  <c:v>58830</c:v>
                </c:pt>
                <c:pt idx="2942">
                  <c:v>58850</c:v>
                </c:pt>
                <c:pt idx="2943">
                  <c:v>58870</c:v>
                </c:pt>
                <c:pt idx="2944">
                  <c:v>58890</c:v>
                </c:pt>
                <c:pt idx="2945">
                  <c:v>58910</c:v>
                </c:pt>
                <c:pt idx="2946">
                  <c:v>58930</c:v>
                </c:pt>
                <c:pt idx="2947">
                  <c:v>58950</c:v>
                </c:pt>
                <c:pt idx="2948">
                  <c:v>58970</c:v>
                </c:pt>
                <c:pt idx="2949">
                  <c:v>58990</c:v>
                </c:pt>
                <c:pt idx="2950">
                  <c:v>59010</c:v>
                </c:pt>
                <c:pt idx="2951">
                  <c:v>59030</c:v>
                </c:pt>
                <c:pt idx="2952">
                  <c:v>59050</c:v>
                </c:pt>
                <c:pt idx="2953">
                  <c:v>59070</c:v>
                </c:pt>
                <c:pt idx="2954">
                  <c:v>59090</c:v>
                </c:pt>
                <c:pt idx="2955">
                  <c:v>59110</c:v>
                </c:pt>
                <c:pt idx="2956">
                  <c:v>59130</c:v>
                </c:pt>
                <c:pt idx="2957">
                  <c:v>59150</c:v>
                </c:pt>
                <c:pt idx="2958">
                  <c:v>59170</c:v>
                </c:pt>
                <c:pt idx="2959">
                  <c:v>59190</c:v>
                </c:pt>
                <c:pt idx="2960">
                  <c:v>59210</c:v>
                </c:pt>
                <c:pt idx="2961">
                  <c:v>59230</c:v>
                </c:pt>
                <c:pt idx="2962">
                  <c:v>59250</c:v>
                </c:pt>
                <c:pt idx="2963">
                  <c:v>59270</c:v>
                </c:pt>
                <c:pt idx="2964">
                  <c:v>59290</c:v>
                </c:pt>
                <c:pt idx="2965">
                  <c:v>59310</c:v>
                </c:pt>
                <c:pt idx="2966">
                  <c:v>59330</c:v>
                </c:pt>
                <c:pt idx="2967">
                  <c:v>59350</c:v>
                </c:pt>
                <c:pt idx="2968">
                  <c:v>59370</c:v>
                </c:pt>
                <c:pt idx="2969">
                  <c:v>59390</c:v>
                </c:pt>
                <c:pt idx="2970">
                  <c:v>59410</c:v>
                </c:pt>
                <c:pt idx="2971">
                  <c:v>59430</c:v>
                </c:pt>
                <c:pt idx="2972">
                  <c:v>59450</c:v>
                </c:pt>
                <c:pt idx="2973">
                  <c:v>59470</c:v>
                </c:pt>
                <c:pt idx="2974">
                  <c:v>59490</c:v>
                </c:pt>
                <c:pt idx="2975">
                  <c:v>59510</c:v>
                </c:pt>
                <c:pt idx="2976">
                  <c:v>59530</c:v>
                </c:pt>
                <c:pt idx="2977">
                  <c:v>59550</c:v>
                </c:pt>
                <c:pt idx="2978">
                  <c:v>59570</c:v>
                </c:pt>
                <c:pt idx="2979">
                  <c:v>59590</c:v>
                </c:pt>
                <c:pt idx="2980">
                  <c:v>59610</c:v>
                </c:pt>
                <c:pt idx="2981">
                  <c:v>59630</c:v>
                </c:pt>
                <c:pt idx="2982">
                  <c:v>59650</c:v>
                </c:pt>
                <c:pt idx="2983">
                  <c:v>59670</c:v>
                </c:pt>
                <c:pt idx="2984">
                  <c:v>59690</c:v>
                </c:pt>
                <c:pt idx="2985">
                  <c:v>59710</c:v>
                </c:pt>
                <c:pt idx="2986">
                  <c:v>59730</c:v>
                </c:pt>
                <c:pt idx="2987">
                  <c:v>59750</c:v>
                </c:pt>
                <c:pt idx="2988">
                  <c:v>59770</c:v>
                </c:pt>
                <c:pt idx="2989">
                  <c:v>59790</c:v>
                </c:pt>
                <c:pt idx="2990">
                  <c:v>59810</c:v>
                </c:pt>
                <c:pt idx="2991">
                  <c:v>59830</c:v>
                </c:pt>
                <c:pt idx="2992">
                  <c:v>59850</c:v>
                </c:pt>
                <c:pt idx="2993">
                  <c:v>59870</c:v>
                </c:pt>
                <c:pt idx="2994">
                  <c:v>59890</c:v>
                </c:pt>
                <c:pt idx="2995">
                  <c:v>59910</c:v>
                </c:pt>
                <c:pt idx="2996">
                  <c:v>59930</c:v>
                </c:pt>
                <c:pt idx="2997">
                  <c:v>59950</c:v>
                </c:pt>
                <c:pt idx="2998">
                  <c:v>59970</c:v>
                </c:pt>
                <c:pt idx="2999">
                  <c:v>59990</c:v>
                </c:pt>
                <c:pt idx="3000">
                  <c:v>60010</c:v>
                </c:pt>
                <c:pt idx="3001">
                  <c:v>60030</c:v>
                </c:pt>
                <c:pt idx="3002">
                  <c:v>60050</c:v>
                </c:pt>
                <c:pt idx="3003">
                  <c:v>60070</c:v>
                </c:pt>
                <c:pt idx="3004">
                  <c:v>60090</c:v>
                </c:pt>
                <c:pt idx="3005">
                  <c:v>60110</c:v>
                </c:pt>
                <c:pt idx="3006">
                  <c:v>60130</c:v>
                </c:pt>
                <c:pt idx="3007">
                  <c:v>60150</c:v>
                </c:pt>
                <c:pt idx="3008">
                  <c:v>60170</c:v>
                </c:pt>
                <c:pt idx="3009">
                  <c:v>60190</c:v>
                </c:pt>
                <c:pt idx="3010">
                  <c:v>60210</c:v>
                </c:pt>
                <c:pt idx="3011">
                  <c:v>60230</c:v>
                </c:pt>
                <c:pt idx="3012">
                  <c:v>60250</c:v>
                </c:pt>
                <c:pt idx="3013">
                  <c:v>60270</c:v>
                </c:pt>
                <c:pt idx="3014">
                  <c:v>60290</c:v>
                </c:pt>
                <c:pt idx="3015">
                  <c:v>60310</c:v>
                </c:pt>
                <c:pt idx="3016">
                  <c:v>60330</c:v>
                </c:pt>
                <c:pt idx="3017">
                  <c:v>60350</c:v>
                </c:pt>
                <c:pt idx="3018">
                  <c:v>60370</c:v>
                </c:pt>
                <c:pt idx="3019">
                  <c:v>60390</c:v>
                </c:pt>
                <c:pt idx="3020">
                  <c:v>60410</c:v>
                </c:pt>
                <c:pt idx="3021">
                  <c:v>60430</c:v>
                </c:pt>
                <c:pt idx="3022">
                  <c:v>60450</c:v>
                </c:pt>
                <c:pt idx="3023">
                  <c:v>60470</c:v>
                </c:pt>
                <c:pt idx="3024">
                  <c:v>60490</c:v>
                </c:pt>
                <c:pt idx="3025">
                  <c:v>60510</c:v>
                </c:pt>
                <c:pt idx="3026">
                  <c:v>60530</c:v>
                </c:pt>
                <c:pt idx="3027">
                  <c:v>60550</c:v>
                </c:pt>
                <c:pt idx="3028">
                  <c:v>60570</c:v>
                </c:pt>
                <c:pt idx="3029">
                  <c:v>60590</c:v>
                </c:pt>
                <c:pt idx="3030">
                  <c:v>60610</c:v>
                </c:pt>
                <c:pt idx="3031">
                  <c:v>60630</c:v>
                </c:pt>
                <c:pt idx="3032">
                  <c:v>60650</c:v>
                </c:pt>
                <c:pt idx="3033">
                  <c:v>60670</c:v>
                </c:pt>
                <c:pt idx="3034">
                  <c:v>60690</c:v>
                </c:pt>
                <c:pt idx="3035">
                  <c:v>60710</c:v>
                </c:pt>
                <c:pt idx="3036">
                  <c:v>60730</c:v>
                </c:pt>
                <c:pt idx="3037">
                  <c:v>60750</c:v>
                </c:pt>
                <c:pt idx="3038">
                  <c:v>60770</c:v>
                </c:pt>
                <c:pt idx="3039">
                  <c:v>60790</c:v>
                </c:pt>
                <c:pt idx="3040">
                  <c:v>60810</c:v>
                </c:pt>
                <c:pt idx="3041">
                  <c:v>60830</c:v>
                </c:pt>
                <c:pt idx="3042">
                  <c:v>60850</c:v>
                </c:pt>
                <c:pt idx="3043">
                  <c:v>60870</c:v>
                </c:pt>
                <c:pt idx="3044">
                  <c:v>60890</c:v>
                </c:pt>
                <c:pt idx="3045">
                  <c:v>60910</c:v>
                </c:pt>
                <c:pt idx="3046">
                  <c:v>60930</c:v>
                </c:pt>
                <c:pt idx="3047">
                  <c:v>60950</c:v>
                </c:pt>
                <c:pt idx="3048">
                  <c:v>60970</c:v>
                </c:pt>
                <c:pt idx="3049">
                  <c:v>60990</c:v>
                </c:pt>
                <c:pt idx="3050">
                  <c:v>61010</c:v>
                </c:pt>
                <c:pt idx="3051">
                  <c:v>61030</c:v>
                </c:pt>
                <c:pt idx="3052">
                  <c:v>61050</c:v>
                </c:pt>
                <c:pt idx="3053">
                  <c:v>61070</c:v>
                </c:pt>
                <c:pt idx="3054">
                  <c:v>61090</c:v>
                </c:pt>
                <c:pt idx="3055">
                  <c:v>61110</c:v>
                </c:pt>
                <c:pt idx="3056">
                  <c:v>61130</c:v>
                </c:pt>
                <c:pt idx="3057">
                  <c:v>61150</c:v>
                </c:pt>
                <c:pt idx="3058">
                  <c:v>61170</c:v>
                </c:pt>
                <c:pt idx="3059">
                  <c:v>61190</c:v>
                </c:pt>
                <c:pt idx="3060">
                  <c:v>61210</c:v>
                </c:pt>
                <c:pt idx="3061">
                  <c:v>61230</c:v>
                </c:pt>
                <c:pt idx="3062">
                  <c:v>61250</c:v>
                </c:pt>
                <c:pt idx="3063">
                  <c:v>61270</c:v>
                </c:pt>
                <c:pt idx="3064">
                  <c:v>61290</c:v>
                </c:pt>
                <c:pt idx="3065">
                  <c:v>61310</c:v>
                </c:pt>
                <c:pt idx="3066">
                  <c:v>61330</c:v>
                </c:pt>
                <c:pt idx="3067">
                  <c:v>61350</c:v>
                </c:pt>
                <c:pt idx="3068">
                  <c:v>61370</c:v>
                </c:pt>
                <c:pt idx="3069">
                  <c:v>61390</c:v>
                </c:pt>
                <c:pt idx="3070">
                  <c:v>61410</c:v>
                </c:pt>
                <c:pt idx="3071">
                  <c:v>61430</c:v>
                </c:pt>
                <c:pt idx="3072">
                  <c:v>61450</c:v>
                </c:pt>
                <c:pt idx="3073">
                  <c:v>61470</c:v>
                </c:pt>
                <c:pt idx="3074">
                  <c:v>61490</c:v>
                </c:pt>
                <c:pt idx="3075">
                  <c:v>61510</c:v>
                </c:pt>
                <c:pt idx="3076">
                  <c:v>61530</c:v>
                </c:pt>
                <c:pt idx="3077">
                  <c:v>61550</c:v>
                </c:pt>
                <c:pt idx="3078">
                  <c:v>61570</c:v>
                </c:pt>
                <c:pt idx="3079">
                  <c:v>61590</c:v>
                </c:pt>
                <c:pt idx="3080">
                  <c:v>61610</c:v>
                </c:pt>
                <c:pt idx="3081">
                  <c:v>61630</c:v>
                </c:pt>
                <c:pt idx="3082">
                  <c:v>61650</c:v>
                </c:pt>
                <c:pt idx="3083">
                  <c:v>61670</c:v>
                </c:pt>
                <c:pt idx="3084">
                  <c:v>61690</c:v>
                </c:pt>
                <c:pt idx="3085">
                  <c:v>61710</c:v>
                </c:pt>
                <c:pt idx="3086">
                  <c:v>61730</c:v>
                </c:pt>
                <c:pt idx="3087">
                  <c:v>61750</c:v>
                </c:pt>
                <c:pt idx="3088">
                  <c:v>61770</c:v>
                </c:pt>
                <c:pt idx="3089">
                  <c:v>61790</c:v>
                </c:pt>
                <c:pt idx="3090">
                  <c:v>61810</c:v>
                </c:pt>
                <c:pt idx="3091">
                  <c:v>61830</c:v>
                </c:pt>
                <c:pt idx="3092">
                  <c:v>61850</c:v>
                </c:pt>
                <c:pt idx="3093">
                  <c:v>61870</c:v>
                </c:pt>
                <c:pt idx="3094">
                  <c:v>61890</c:v>
                </c:pt>
                <c:pt idx="3095">
                  <c:v>61910</c:v>
                </c:pt>
                <c:pt idx="3096">
                  <c:v>61930</c:v>
                </c:pt>
                <c:pt idx="3097">
                  <c:v>61950</c:v>
                </c:pt>
                <c:pt idx="3098">
                  <c:v>61970</c:v>
                </c:pt>
                <c:pt idx="3099">
                  <c:v>61990</c:v>
                </c:pt>
                <c:pt idx="3100">
                  <c:v>62010</c:v>
                </c:pt>
                <c:pt idx="3101">
                  <c:v>62030</c:v>
                </c:pt>
                <c:pt idx="3102">
                  <c:v>62050</c:v>
                </c:pt>
                <c:pt idx="3103">
                  <c:v>62070</c:v>
                </c:pt>
                <c:pt idx="3104">
                  <c:v>62090</c:v>
                </c:pt>
                <c:pt idx="3105">
                  <c:v>62110</c:v>
                </c:pt>
                <c:pt idx="3106">
                  <c:v>62130</c:v>
                </c:pt>
                <c:pt idx="3107">
                  <c:v>62150</c:v>
                </c:pt>
                <c:pt idx="3108">
                  <c:v>62170</c:v>
                </c:pt>
                <c:pt idx="3109">
                  <c:v>62190</c:v>
                </c:pt>
                <c:pt idx="3110">
                  <c:v>62210</c:v>
                </c:pt>
                <c:pt idx="3111">
                  <c:v>62230</c:v>
                </c:pt>
                <c:pt idx="3112">
                  <c:v>62250</c:v>
                </c:pt>
                <c:pt idx="3113">
                  <c:v>62270</c:v>
                </c:pt>
                <c:pt idx="3114">
                  <c:v>62290</c:v>
                </c:pt>
                <c:pt idx="3115">
                  <c:v>62310</c:v>
                </c:pt>
                <c:pt idx="3116">
                  <c:v>62330</c:v>
                </c:pt>
                <c:pt idx="3117">
                  <c:v>62350</c:v>
                </c:pt>
                <c:pt idx="3118">
                  <c:v>62370</c:v>
                </c:pt>
                <c:pt idx="3119">
                  <c:v>62390</c:v>
                </c:pt>
                <c:pt idx="3120">
                  <c:v>62410</c:v>
                </c:pt>
                <c:pt idx="3121">
                  <c:v>62430</c:v>
                </c:pt>
                <c:pt idx="3122">
                  <c:v>62450</c:v>
                </c:pt>
                <c:pt idx="3123">
                  <c:v>62470</c:v>
                </c:pt>
                <c:pt idx="3124">
                  <c:v>62490</c:v>
                </c:pt>
                <c:pt idx="3125">
                  <c:v>62510</c:v>
                </c:pt>
                <c:pt idx="3126">
                  <c:v>62530</c:v>
                </c:pt>
                <c:pt idx="3127">
                  <c:v>62550</c:v>
                </c:pt>
                <c:pt idx="3128">
                  <c:v>62570</c:v>
                </c:pt>
                <c:pt idx="3129">
                  <c:v>62590</c:v>
                </c:pt>
                <c:pt idx="3130">
                  <c:v>62610</c:v>
                </c:pt>
                <c:pt idx="3131">
                  <c:v>62630</c:v>
                </c:pt>
                <c:pt idx="3132">
                  <c:v>62650</c:v>
                </c:pt>
                <c:pt idx="3133">
                  <c:v>62670</c:v>
                </c:pt>
                <c:pt idx="3134">
                  <c:v>62690</c:v>
                </c:pt>
                <c:pt idx="3135">
                  <c:v>62710</c:v>
                </c:pt>
                <c:pt idx="3136">
                  <c:v>62730</c:v>
                </c:pt>
                <c:pt idx="3137">
                  <c:v>62750</c:v>
                </c:pt>
                <c:pt idx="3138">
                  <c:v>62770</c:v>
                </c:pt>
                <c:pt idx="3139">
                  <c:v>62790</c:v>
                </c:pt>
                <c:pt idx="3140">
                  <c:v>62810</c:v>
                </c:pt>
                <c:pt idx="3141">
                  <c:v>62830</c:v>
                </c:pt>
                <c:pt idx="3142">
                  <c:v>62850</c:v>
                </c:pt>
                <c:pt idx="3143">
                  <c:v>62870</c:v>
                </c:pt>
                <c:pt idx="3144">
                  <c:v>62890</c:v>
                </c:pt>
                <c:pt idx="3145">
                  <c:v>62910</c:v>
                </c:pt>
                <c:pt idx="3146">
                  <c:v>62930</c:v>
                </c:pt>
                <c:pt idx="3147">
                  <c:v>62950</c:v>
                </c:pt>
                <c:pt idx="3148">
                  <c:v>62970</c:v>
                </c:pt>
                <c:pt idx="3149">
                  <c:v>62990</c:v>
                </c:pt>
                <c:pt idx="3150">
                  <c:v>63010</c:v>
                </c:pt>
                <c:pt idx="3151">
                  <c:v>63030</c:v>
                </c:pt>
                <c:pt idx="3152">
                  <c:v>63050</c:v>
                </c:pt>
                <c:pt idx="3153">
                  <c:v>63070</c:v>
                </c:pt>
                <c:pt idx="3154">
                  <c:v>63090</c:v>
                </c:pt>
                <c:pt idx="3155">
                  <c:v>63110</c:v>
                </c:pt>
                <c:pt idx="3156">
                  <c:v>63130</c:v>
                </c:pt>
                <c:pt idx="3157">
                  <c:v>63150</c:v>
                </c:pt>
                <c:pt idx="3158">
                  <c:v>63170</c:v>
                </c:pt>
                <c:pt idx="3159">
                  <c:v>63190</c:v>
                </c:pt>
                <c:pt idx="3160">
                  <c:v>63210</c:v>
                </c:pt>
                <c:pt idx="3161">
                  <c:v>63230</c:v>
                </c:pt>
                <c:pt idx="3162">
                  <c:v>63250</c:v>
                </c:pt>
                <c:pt idx="3163">
                  <c:v>63270</c:v>
                </c:pt>
                <c:pt idx="3164">
                  <c:v>63290</c:v>
                </c:pt>
                <c:pt idx="3165">
                  <c:v>63310</c:v>
                </c:pt>
                <c:pt idx="3166">
                  <c:v>63330</c:v>
                </c:pt>
                <c:pt idx="3167">
                  <c:v>63350</c:v>
                </c:pt>
                <c:pt idx="3168">
                  <c:v>63370</c:v>
                </c:pt>
                <c:pt idx="3169">
                  <c:v>63390</c:v>
                </c:pt>
                <c:pt idx="3170">
                  <c:v>63410</c:v>
                </c:pt>
                <c:pt idx="3171">
                  <c:v>63430</c:v>
                </c:pt>
                <c:pt idx="3172">
                  <c:v>63450</c:v>
                </c:pt>
                <c:pt idx="3173">
                  <c:v>63470</c:v>
                </c:pt>
                <c:pt idx="3174">
                  <c:v>63490</c:v>
                </c:pt>
                <c:pt idx="3175">
                  <c:v>63510</c:v>
                </c:pt>
                <c:pt idx="3176">
                  <c:v>63530</c:v>
                </c:pt>
                <c:pt idx="3177">
                  <c:v>63550</c:v>
                </c:pt>
                <c:pt idx="3178">
                  <c:v>63570</c:v>
                </c:pt>
                <c:pt idx="3179">
                  <c:v>63590</c:v>
                </c:pt>
                <c:pt idx="3180">
                  <c:v>63610</c:v>
                </c:pt>
                <c:pt idx="3181">
                  <c:v>63630</c:v>
                </c:pt>
                <c:pt idx="3182">
                  <c:v>63650</c:v>
                </c:pt>
                <c:pt idx="3183">
                  <c:v>63670</c:v>
                </c:pt>
                <c:pt idx="3184">
                  <c:v>63690</c:v>
                </c:pt>
                <c:pt idx="3185">
                  <c:v>63710</c:v>
                </c:pt>
                <c:pt idx="3186">
                  <c:v>63730</c:v>
                </c:pt>
                <c:pt idx="3187">
                  <c:v>63750</c:v>
                </c:pt>
                <c:pt idx="3188">
                  <c:v>63770</c:v>
                </c:pt>
                <c:pt idx="3189">
                  <c:v>63790</c:v>
                </c:pt>
                <c:pt idx="3190">
                  <c:v>63810</c:v>
                </c:pt>
                <c:pt idx="3191">
                  <c:v>63830</c:v>
                </c:pt>
                <c:pt idx="3192">
                  <c:v>63850</c:v>
                </c:pt>
                <c:pt idx="3193">
                  <c:v>63870</c:v>
                </c:pt>
                <c:pt idx="3194">
                  <c:v>63890</c:v>
                </c:pt>
                <c:pt idx="3195">
                  <c:v>63910</c:v>
                </c:pt>
                <c:pt idx="3196">
                  <c:v>63930</c:v>
                </c:pt>
                <c:pt idx="3197">
                  <c:v>63950</c:v>
                </c:pt>
                <c:pt idx="3198">
                  <c:v>63970</c:v>
                </c:pt>
                <c:pt idx="3199">
                  <c:v>63990</c:v>
                </c:pt>
                <c:pt idx="3200">
                  <c:v>64010</c:v>
                </c:pt>
                <c:pt idx="3201">
                  <c:v>64030</c:v>
                </c:pt>
                <c:pt idx="3202">
                  <c:v>64050</c:v>
                </c:pt>
                <c:pt idx="3203">
                  <c:v>64070</c:v>
                </c:pt>
                <c:pt idx="3204">
                  <c:v>64090</c:v>
                </c:pt>
                <c:pt idx="3205">
                  <c:v>64110</c:v>
                </c:pt>
                <c:pt idx="3206">
                  <c:v>64130</c:v>
                </c:pt>
                <c:pt idx="3207">
                  <c:v>64150</c:v>
                </c:pt>
                <c:pt idx="3208">
                  <c:v>64170</c:v>
                </c:pt>
                <c:pt idx="3209">
                  <c:v>64190</c:v>
                </c:pt>
                <c:pt idx="3210">
                  <c:v>64210</c:v>
                </c:pt>
                <c:pt idx="3211">
                  <c:v>64230</c:v>
                </c:pt>
                <c:pt idx="3212">
                  <c:v>64250</c:v>
                </c:pt>
                <c:pt idx="3213">
                  <c:v>64270</c:v>
                </c:pt>
                <c:pt idx="3214">
                  <c:v>64290</c:v>
                </c:pt>
                <c:pt idx="3215">
                  <c:v>64310</c:v>
                </c:pt>
                <c:pt idx="3216">
                  <c:v>64330</c:v>
                </c:pt>
                <c:pt idx="3217">
                  <c:v>64350</c:v>
                </c:pt>
                <c:pt idx="3218">
                  <c:v>64370</c:v>
                </c:pt>
                <c:pt idx="3219">
                  <c:v>64390</c:v>
                </c:pt>
                <c:pt idx="3220">
                  <c:v>64410</c:v>
                </c:pt>
                <c:pt idx="3221">
                  <c:v>64430</c:v>
                </c:pt>
                <c:pt idx="3222">
                  <c:v>64450</c:v>
                </c:pt>
                <c:pt idx="3223">
                  <c:v>64470</c:v>
                </c:pt>
                <c:pt idx="3224">
                  <c:v>64490</c:v>
                </c:pt>
                <c:pt idx="3225">
                  <c:v>64510</c:v>
                </c:pt>
                <c:pt idx="3226">
                  <c:v>64530</c:v>
                </c:pt>
                <c:pt idx="3227">
                  <c:v>64550</c:v>
                </c:pt>
                <c:pt idx="3228">
                  <c:v>64570</c:v>
                </c:pt>
                <c:pt idx="3229">
                  <c:v>64590</c:v>
                </c:pt>
                <c:pt idx="3230">
                  <c:v>64610</c:v>
                </c:pt>
                <c:pt idx="3231">
                  <c:v>64630</c:v>
                </c:pt>
                <c:pt idx="3232">
                  <c:v>64650</c:v>
                </c:pt>
                <c:pt idx="3233">
                  <c:v>64670</c:v>
                </c:pt>
                <c:pt idx="3234">
                  <c:v>64690</c:v>
                </c:pt>
                <c:pt idx="3235">
                  <c:v>64710</c:v>
                </c:pt>
                <c:pt idx="3236">
                  <c:v>64730</c:v>
                </c:pt>
                <c:pt idx="3237">
                  <c:v>64750</c:v>
                </c:pt>
                <c:pt idx="3238">
                  <c:v>64770</c:v>
                </c:pt>
                <c:pt idx="3239">
                  <c:v>64790</c:v>
                </c:pt>
                <c:pt idx="3240">
                  <c:v>64810</c:v>
                </c:pt>
                <c:pt idx="3241">
                  <c:v>64830</c:v>
                </c:pt>
                <c:pt idx="3242">
                  <c:v>64850</c:v>
                </c:pt>
                <c:pt idx="3243">
                  <c:v>64870</c:v>
                </c:pt>
                <c:pt idx="3244">
                  <c:v>64890</c:v>
                </c:pt>
                <c:pt idx="3245">
                  <c:v>64910</c:v>
                </c:pt>
                <c:pt idx="3246">
                  <c:v>64930</c:v>
                </c:pt>
                <c:pt idx="3247">
                  <c:v>64950</c:v>
                </c:pt>
                <c:pt idx="3248">
                  <c:v>64970</c:v>
                </c:pt>
                <c:pt idx="3249">
                  <c:v>64990</c:v>
                </c:pt>
                <c:pt idx="3250">
                  <c:v>65010</c:v>
                </c:pt>
                <c:pt idx="3251">
                  <c:v>65030</c:v>
                </c:pt>
                <c:pt idx="3252">
                  <c:v>65050</c:v>
                </c:pt>
                <c:pt idx="3253">
                  <c:v>65070</c:v>
                </c:pt>
                <c:pt idx="3254">
                  <c:v>65090</c:v>
                </c:pt>
                <c:pt idx="3255">
                  <c:v>65110</c:v>
                </c:pt>
                <c:pt idx="3256">
                  <c:v>65130</c:v>
                </c:pt>
                <c:pt idx="3257">
                  <c:v>65150</c:v>
                </c:pt>
                <c:pt idx="3258">
                  <c:v>65170</c:v>
                </c:pt>
                <c:pt idx="3259">
                  <c:v>65190</c:v>
                </c:pt>
                <c:pt idx="3260">
                  <c:v>65210</c:v>
                </c:pt>
                <c:pt idx="3261">
                  <c:v>65230</c:v>
                </c:pt>
                <c:pt idx="3262">
                  <c:v>65250</c:v>
                </c:pt>
                <c:pt idx="3263">
                  <c:v>65270</c:v>
                </c:pt>
                <c:pt idx="3264">
                  <c:v>65290</c:v>
                </c:pt>
                <c:pt idx="3265">
                  <c:v>65310</c:v>
                </c:pt>
                <c:pt idx="3266">
                  <c:v>65330</c:v>
                </c:pt>
                <c:pt idx="3267">
                  <c:v>65350</c:v>
                </c:pt>
                <c:pt idx="3268">
                  <c:v>65370</c:v>
                </c:pt>
                <c:pt idx="3269">
                  <c:v>65390</c:v>
                </c:pt>
                <c:pt idx="3270">
                  <c:v>65410</c:v>
                </c:pt>
                <c:pt idx="3271">
                  <c:v>65430</c:v>
                </c:pt>
                <c:pt idx="3272">
                  <c:v>65450</c:v>
                </c:pt>
                <c:pt idx="3273">
                  <c:v>65470</c:v>
                </c:pt>
                <c:pt idx="3274">
                  <c:v>65490</c:v>
                </c:pt>
                <c:pt idx="3275">
                  <c:v>65510</c:v>
                </c:pt>
                <c:pt idx="3276">
                  <c:v>65530</c:v>
                </c:pt>
                <c:pt idx="3277">
                  <c:v>65550</c:v>
                </c:pt>
                <c:pt idx="3278">
                  <c:v>65570</c:v>
                </c:pt>
                <c:pt idx="3279">
                  <c:v>65590</c:v>
                </c:pt>
                <c:pt idx="3280">
                  <c:v>65610</c:v>
                </c:pt>
                <c:pt idx="3281">
                  <c:v>65630</c:v>
                </c:pt>
                <c:pt idx="3282">
                  <c:v>65650</c:v>
                </c:pt>
                <c:pt idx="3283">
                  <c:v>65670</c:v>
                </c:pt>
                <c:pt idx="3284">
                  <c:v>65690</c:v>
                </c:pt>
                <c:pt idx="3285">
                  <c:v>65710</c:v>
                </c:pt>
                <c:pt idx="3286">
                  <c:v>65730</c:v>
                </c:pt>
                <c:pt idx="3287">
                  <c:v>65750</c:v>
                </c:pt>
                <c:pt idx="3288">
                  <c:v>65770</c:v>
                </c:pt>
                <c:pt idx="3289">
                  <c:v>65790</c:v>
                </c:pt>
                <c:pt idx="3290">
                  <c:v>65810</c:v>
                </c:pt>
                <c:pt idx="3291">
                  <c:v>65830</c:v>
                </c:pt>
                <c:pt idx="3292">
                  <c:v>65850</c:v>
                </c:pt>
                <c:pt idx="3293">
                  <c:v>65870</c:v>
                </c:pt>
                <c:pt idx="3294">
                  <c:v>65890</c:v>
                </c:pt>
                <c:pt idx="3295">
                  <c:v>65910</c:v>
                </c:pt>
                <c:pt idx="3296">
                  <c:v>65930</c:v>
                </c:pt>
                <c:pt idx="3297">
                  <c:v>65950</c:v>
                </c:pt>
                <c:pt idx="3298">
                  <c:v>65970</c:v>
                </c:pt>
                <c:pt idx="3299">
                  <c:v>65990</c:v>
                </c:pt>
                <c:pt idx="3300">
                  <c:v>66010</c:v>
                </c:pt>
                <c:pt idx="3301">
                  <c:v>66030</c:v>
                </c:pt>
                <c:pt idx="3302">
                  <c:v>66050</c:v>
                </c:pt>
                <c:pt idx="3303">
                  <c:v>66070</c:v>
                </c:pt>
                <c:pt idx="3304">
                  <c:v>66090</c:v>
                </c:pt>
                <c:pt idx="3305">
                  <c:v>66110</c:v>
                </c:pt>
                <c:pt idx="3306">
                  <c:v>66130</c:v>
                </c:pt>
                <c:pt idx="3307">
                  <c:v>66150</c:v>
                </c:pt>
                <c:pt idx="3308">
                  <c:v>66170</c:v>
                </c:pt>
                <c:pt idx="3309">
                  <c:v>66190</c:v>
                </c:pt>
                <c:pt idx="3310">
                  <c:v>66210</c:v>
                </c:pt>
                <c:pt idx="3311">
                  <c:v>66230</c:v>
                </c:pt>
                <c:pt idx="3312">
                  <c:v>66250</c:v>
                </c:pt>
                <c:pt idx="3313">
                  <c:v>66270</c:v>
                </c:pt>
                <c:pt idx="3314">
                  <c:v>66290</c:v>
                </c:pt>
                <c:pt idx="3315">
                  <c:v>66310</c:v>
                </c:pt>
                <c:pt idx="3316">
                  <c:v>66330</c:v>
                </c:pt>
                <c:pt idx="3317">
                  <c:v>66350</c:v>
                </c:pt>
                <c:pt idx="3318">
                  <c:v>66370</c:v>
                </c:pt>
                <c:pt idx="3319">
                  <c:v>66390</c:v>
                </c:pt>
                <c:pt idx="3320">
                  <c:v>66410</c:v>
                </c:pt>
                <c:pt idx="3321">
                  <c:v>66430</c:v>
                </c:pt>
                <c:pt idx="3322">
                  <c:v>66450</c:v>
                </c:pt>
                <c:pt idx="3323">
                  <c:v>66470</c:v>
                </c:pt>
                <c:pt idx="3324">
                  <c:v>66490</c:v>
                </c:pt>
                <c:pt idx="3325">
                  <c:v>66510</c:v>
                </c:pt>
                <c:pt idx="3326">
                  <c:v>66530</c:v>
                </c:pt>
                <c:pt idx="3327">
                  <c:v>66550</c:v>
                </c:pt>
                <c:pt idx="3328">
                  <c:v>66570</c:v>
                </c:pt>
                <c:pt idx="3329">
                  <c:v>66590</c:v>
                </c:pt>
                <c:pt idx="3330">
                  <c:v>66610</c:v>
                </c:pt>
                <c:pt idx="3331">
                  <c:v>66630</c:v>
                </c:pt>
                <c:pt idx="3332">
                  <c:v>66650</c:v>
                </c:pt>
                <c:pt idx="3333">
                  <c:v>66670</c:v>
                </c:pt>
                <c:pt idx="3334">
                  <c:v>66690</c:v>
                </c:pt>
                <c:pt idx="3335">
                  <c:v>66710</c:v>
                </c:pt>
                <c:pt idx="3336">
                  <c:v>66730</c:v>
                </c:pt>
                <c:pt idx="3337">
                  <c:v>66750</c:v>
                </c:pt>
                <c:pt idx="3338">
                  <c:v>66770</c:v>
                </c:pt>
                <c:pt idx="3339">
                  <c:v>66790</c:v>
                </c:pt>
                <c:pt idx="3340">
                  <c:v>66810</c:v>
                </c:pt>
                <c:pt idx="3341">
                  <c:v>66830</c:v>
                </c:pt>
                <c:pt idx="3342">
                  <c:v>66850</c:v>
                </c:pt>
                <c:pt idx="3343">
                  <c:v>66870</c:v>
                </c:pt>
                <c:pt idx="3344">
                  <c:v>66890</c:v>
                </c:pt>
                <c:pt idx="3345">
                  <c:v>66910</c:v>
                </c:pt>
                <c:pt idx="3346">
                  <c:v>66930</c:v>
                </c:pt>
                <c:pt idx="3347">
                  <c:v>66950</c:v>
                </c:pt>
                <c:pt idx="3348">
                  <c:v>66970</c:v>
                </c:pt>
                <c:pt idx="3349">
                  <c:v>66990</c:v>
                </c:pt>
                <c:pt idx="3350">
                  <c:v>67010</c:v>
                </c:pt>
                <c:pt idx="3351">
                  <c:v>67030</c:v>
                </c:pt>
                <c:pt idx="3352">
                  <c:v>67050</c:v>
                </c:pt>
                <c:pt idx="3353">
                  <c:v>67070</c:v>
                </c:pt>
                <c:pt idx="3354">
                  <c:v>67090</c:v>
                </c:pt>
                <c:pt idx="3355">
                  <c:v>67110</c:v>
                </c:pt>
                <c:pt idx="3356">
                  <c:v>67130</c:v>
                </c:pt>
                <c:pt idx="3357">
                  <c:v>67150</c:v>
                </c:pt>
                <c:pt idx="3358">
                  <c:v>67170</c:v>
                </c:pt>
                <c:pt idx="3359">
                  <c:v>67190</c:v>
                </c:pt>
                <c:pt idx="3360">
                  <c:v>67210</c:v>
                </c:pt>
                <c:pt idx="3361">
                  <c:v>67230</c:v>
                </c:pt>
                <c:pt idx="3362">
                  <c:v>67250</c:v>
                </c:pt>
                <c:pt idx="3363">
                  <c:v>67270</c:v>
                </c:pt>
                <c:pt idx="3364">
                  <c:v>67290</c:v>
                </c:pt>
                <c:pt idx="3365">
                  <c:v>67310</c:v>
                </c:pt>
                <c:pt idx="3366">
                  <c:v>67330</c:v>
                </c:pt>
                <c:pt idx="3367">
                  <c:v>67350</c:v>
                </c:pt>
                <c:pt idx="3368">
                  <c:v>67370</c:v>
                </c:pt>
                <c:pt idx="3369">
                  <c:v>67390</c:v>
                </c:pt>
                <c:pt idx="3370">
                  <c:v>67410</c:v>
                </c:pt>
                <c:pt idx="3371">
                  <c:v>67430</c:v>
                </c:pt>
                <c:pt idx="3372">
                  <c:v>67450</c:v>
                </c:pt>
                <c:pt idx="3373">
                  <c:v>67470</c:v>
                </c:pt>
                <c:pt idx="3374">
                  <c:v>67490</c:v>
                </c:pt>
                <c:pt idx="3375">
                  <c:v>67510</c:v>
                </c:pt>
                <c:pt idx="3376">
                  <c:v>67530</c:v>
                </c:pt>
                <c:pt idx="3377">
                  <c:v>67550</c:v>
                </c:pt>
                <c:pt idx="3378">
                  <c:v>67570</c:v>
                </c:pt>
                <c:pt idx="3379">
                  <c:v>67590</c:v>
                </c:pt>
                <c:pt idx="3380">
                  <c:v>67610</c:v>
                </c:pt>
                <c:pt idx="3381">
                  <c:v>67630</c:v>
                </c:pt>
                <c:pt idx="3382">
                  <c:v>67650</c:v>
                </c:pt>
                <c:pt idx="3383">
                  <c:v>67670</c:v>
                </c:pt>
                <c:pt idx="3384">
                  <c:v>67690</c:v>
                </c:pt>
                <c:pt idx="3385">
                  <c:v>67710</c:v>
                </c:pt>
                <c:pt idx="3386">
                  <c:v>67730</c:v>
                </c:pt>
                <c:pt idx="3387">
                  <c:v>67750</c:v>
                </c:pt>
                <c:pt idx="3388">
                  <c:v>67770</c:v>
                </c:pt>
                <c:pt idx="3389">
                  <c:v>67790</c:v>
                </c:pt>
                <c:pt idx="3390">
                  <c:v>67810</c:v>
                </c:pt>
                <c:pt idx="3391">
                  <c:v>67830</c:v>
                </c:pt>
                <c:pt idx="3392">
                  <c:v>67850</c:v>
                </c:pt>
                <c:pt idx="3393">
                  <c:v>67870</c:v>
                </c:pt>
                <c:pt idx="3394">
                  <c:v>67890</c:v>
                </c:pt>
                <c:pt idx="3395">
                  <c:v>67910</c:v>
                </c:pt>
                <c:pt idx="3396">
                  <c:v>67930</c:v>
                </c:pt>
                <c:pt idx="3397">
                  <c:v>67950</c:v>
                </c:pt>
                <c:pt idx="3398">
                  <c:v>67970</c:v>
                </c:pt>
                <c:pt idx="3399">
                  <c:v>67990</c:v>
                </c:pt>
                <c:pt idx="3400">
                  <c:v>68010</c:v>
                </c:pt>
                <c:pt idx="3401">
                  <c:v>68030</c:v>
                </c:pt>
                <c:pt idx="3402">
                  <c:v>68050</c:v>
                </c:pt>
                <c:pt idx="3403">
                  <c:v>68070</c:v>
                </c:pt>
                <c:pt idx="3404">
                  <c:v>68090</c:v>
                </c:pt>
                <c:pt idx="3405">
                  <c:v>68110</c:v>
                </c:pt>
                <c:pt idx="3406">
                  <c:v>68130</c:v>
                </c:pt>
                <c:pt idx="3407">
                  <c:v>68150</c:v>
                </c:pt>
                <c:pt idx="3408">
                  <c:v>68170</c:v>
                </c:pt>
                <c:pt idx="3409">
                  <c:v>68190</c:v>
                </c:pt>
                <c:pt idx="3410">
                  <c:v>68210</c:v>
                </c:pt>
                <c:pt idx="3411">
                  <c:v>68230</c:v>
                </c:pt>
                <c:pt idx="3412">
                  <c:v>68250</c:v>
                </c:pt>
                <c:pt idx="3413">
                  <c:v>68270</c:v>
                </c:pt>
                <c:pt idx="3414">
                  <c:v>68290</c:v>
                </c:pt>
                <c:pt idx="3415">
                  <c:v>68310</c:v>
                </c:pt>
                <c:pt idx="3416">
                  <c:v>68330</c:v>
                </c:pt>
                <c:pt idx="3417">
                  <c:v>68350</c:v>
                </c:pt>
                <c:pt idx="3418">
                  <c:v>68370</c:v>
                </c:pt>
                <c:pt idx="3419">
                  <c:v>68390</c:v>
                </c:pt>
                <c:pt idx="3420">
                  <c:v>68410</c:v>
                </c:pt>
                <c:pt idx="3421">
                  <c:v>68430</c:v>
                </c:pt>
                <c:pt idx="3422">
                  <c:v>68450</c:v>
                </c:pt>
                <c:pt idx="3423">
                  <c:v>68470</c:v>
                </c:pt>
                <c:pt idx="3424">
                  <c:v>68490</c:v>
                </c:pt>
                <c:pt idx="3425">
                  <c:v>68510</c:v>
                </c:pt>
                <c:pt idx="3426">
                  <c:v>68530</c:v>
                </c:pt>
                <c:pt idx="3427">
                  <c:v>68550</c:v>
                </c:pt>
                <c:pt idx="3428">
                  <c:v>68570</c:v>
                </c:pt>
                <c:pt idx="3429">
                  <c:v>68590</c:v>
                </c:pt>
                <c:pt idx="3430">
                  <c:v>68610</c:v>
                </c:pt>
                <c:pt idx="3431">
                  <c:v>68630</c:v>
                </c:pt>
                <c:pt idx="3432">
                  <c:v>68650</c:v>
                </c:pt>
                <c:pt idx="3433">
                  <c:v>68670</c:v>
                </c:pt>
                <c:pt idx="3434">
                  <c:v>68690</c:v>
                </c:pt>
                <c:pt idx="3435">
                  <c:v>68710</c:v>
                </c:pt>
                <c:pt idx="3436">
                  <c:v>68730</c:v>
                </c:pt>
                <c:pt idx="3437">
                  <c:v>68750</c:v>
                </c:pt>
                <c:pt idx="3438">
                  <c:v>68770</c:v>
                </c:pt>
                <c:pt idx="3439">
                  <c:v>68790</c:v>
                </c:pt>
                <c:pt idx="3440">
                  <c:v>68810</c:v>
                </c:pt>
                <c:pt idx="3441">
                  <c:v>68830</c:v>
                </c:pt>
                <c:pt idx="3442">
                  <c:v>68850</c:v>
                </c:pt>
                <c:pt idx="3443">
                  <c:v>68870</c:v>
                </c:pt>
                <c:pt idx="3444">
                  <c:v>68890</c:v>
                </c:pt>
                <c:pt idx="3445">
                  <c:v>68910</c:v>
                </c:pt>
                <c:pt idx="3446">
                  <c:v>68930</c:v>
                </c:pt>
                <c:pt idx="3447">
                  <c:v>68950</c:v>
                </c:pt>
                <c:pt idx="3448">
                  <c:v>68970</c:v>
                </c:pt>
                <c:pt idx="3449">
                  <c:v>68990</c:v>
                </c:pt>
                <c:pt idx="3450">
                  <c:v>69010</c:v>
                </c:pt>
                <c:pt idx="3451">
                  <c:v>69030</c:v>
                </c:pt>
                <c:pt idx="3452">
                  <c:v>69050</c:v>
                </c:pt>
                <c:pt idx="3453">
                  <c:v>69070</c:v>
                </c:pt>
                <c:pt idx="3454">
                  <c:v>69090</c:v>
                </c:pt>
                <c:pt idx="3455">
                  <c:v>69110</c:v>
                </c:pt>
                <c:pt idx="3456">
                  <c:v>69130</c:v>
                </c:pt>
                <c:pt idx="3457">
                  <c:v>69150</c:v>
                </c:pt>
                <c:pt idx="3458">
                  <c:v>69170</c:v>
                </c:pt>
                <c:pt idx="3459">
                  <c:v>69190</c:v>
                </c:pt>
                <c:pt idx="3460">
                  <c:v>69210</c:v>
                </c:pt>
                <c:pt idx="3461">
                  <c:v>69230</c:v>
                </c:pt>
                <c:pt idx="3462">
                  <c:v>69250</c:v>
                </c:pt>
                <c:pt idx="3463">
                  <c:v>69270</c:v>
                </c:pt>
                <c:pt idx="3464">
                  <c:v>69290</c:v>
                </c:pt>
                <c:pt idx="3465">
                  <c:v>69310</c:v>
                </c:pt>
                <c:pt idx="3466">
                  <c:v>69330</c:v>
                </c:pt>
                <c:pt idx="3467">
                  <c:v>69350</c:v>
                </c:pt>
                <c:pt idx="3468">
                  <c:v>69370</c:v>
                </c:pt>
                <c:pt idx="3469">
                  <c:v>69390</c:v>
                </c:pt>
                <c:pt idx="3470">
                  <c:v>69410</c:v>
                </c:pt>
                <c:pt idx="3471">
                  <c:v>69430</c:v>
                </c:pt>
                <c:pt idx="3472">
                  <c:v>69450</c:v>
                </c:pt>
                <c:pt idx="3473">
                  <c:v>69470</c:v>
                </c:pt>
                <c:pt idx="3474">
                  <c:v>69490</c:v>
                </c:pt>
                <c:pt idx="3475">
                  <c:v>69510</c:v>
                </c:pt>
                <c:pt idx="3476">
                  <c:v>69530</c:v>
                </c:pt>
                <c:pt idx="3477">
                  <c:v>69550</c:v>
                </c:pt>
                <c:pt idx="3478">
                  <c:v>69570</c:v>
                </c:pt>
                <c:pt idx="3479">
                  <c:v>69590</c:v>
                </c:pt>
                <c:pt idx="3480">
                  <c:v>69610</c:v>
                </c:pt>
                <c:pt idx="3481">
                  <c:v>69630</c:v>
                </c:pt>
                <c:pt idx="3482">
                  <c:v>69650</c:v>
                </c:pt>
                <c:pt idx="3483">
                  <c:v>69670</c:v>
                </c:pt>
                <c:pt idx="3484">
                  <c:v>69690</c:v>
                </c:pt>
                <c:pt idx="3485">
                  <c:v>69710</c:v>
                </c:pt>
                <c:pt idx="3486">
                  <c:v>69730</c:v>
                </c:pt>
                <c:pt idx="3487">
                  <c:v>69750</c:v>
                </c:pt>
                <c:pt idx="3488">
                  <c:v>69770</c:v>
                </c:pt>
                <c:pt idx="3489">
                  <c:v>69790</c:v>
                </c:pt>
                <c:pt idx="3490">
                  <c:v>69810</c:v>
                </c:pt>
                <c:pt idx="3491">
                  <c:v>69830</c:v>
                </c:pt>
                <c:pt idx="3492">
                  <c:v>69850</c:v>
                </c:pt>
                <c:pt idx="3493">
                  <c:v>69870</c:v>
                </c:pt>
                <c:pt idx="3494">
                  <c:v>69890</c:v>
                </c:pt>
                <c:pt idx="3495">
                  <c:v>69910</c:v>
                </c:pt>
                <c:pt idx="3496">
                  <c:v>69930</c:v>
                </c:pt>
                <c:pt idx="3497">
                  <c:v>69950</c:v>
                </c:pt>
                <c:pt idx="3498">
                  <c:v>69970</c:v>
                </c:pt>
                <c:pt idx="3499">
                  <c:v>69990</c:v>
                </c:pt>
                <c:pt idx="3500">
                  <c:v>70010</c:v>
                </c:pt>
                <c:pt idx="3501">
                  <c:v>70030</c:v>
                </c:pt>
                <c:pt idx="3502">
                  <c:v>70050</c:v>
                </c:pt>
                <c:pt idx="3503">
                  <c:v>70070</c:v>
                </c:pt>
                <c:pt idx="3504">
                  <c:v>70090</c:v>
                </c:pt>
                <c:pt idx="3505">
                  <c:v>70110</c:v>
                </c:pt>
                <c:pt idx="3506">
                  <c:v>70130</c:v>
                </c:pt>
                <c:pt idx="3507">
                  <c:v>70150</c:v>
                </c:pt>
                <c:pt idx="3508">
                  <c:v>70170</c:v>
                </c:pt>
                <c:pt idx="3509">
                  <c:v>70190</c:v>
                </c:pt>
                <c:pt idx="3510">
                  <c:v>70210</c:v>
                </c:pt>
                <c:pt idx="3511">
                  <c:v>70230</c:v>
                </c:pt>
                <c:pt idx="3512">
                  <c:v>70250</c:v>
                </c:pt>
                <c:pt idx="3513">
                  <c:v>70270</c:v>
                </c:pt>
                <c:pt idx="3514">
                  <c:v>70290</c:v>
                </c:pt>
                <c:pt idx="3515">
                  <c:v>70310</c:v>
                </c:pt>
                <c:pt idx="3516">
                  <c:v>70330</c:v>
                </c:pt>
                <c:pt idx="3517">
                  <c:v>70350</c:v>
                </c:pt>
                <c:pt idx="3518">
                  <c:v>70370</c:v>
                </c:pt>
                <c:pt idx="3519">
                  <c:v>70390</c:v>
                </c:pt>
                <c:pt idx="3520">
                  <c:v>70410</c:v>
                </c:pt>
                <c:pt idx="3521">
                  <c:v>70430</c:v>
                </c:pt>
                <c:pt idx="3522">
                  <c:v>70450</c:v>
                </c:pt>
                <c:pt idx="3523">
                  <c:v>70470</c:v>
                </c:pt>
                <c:pt idx="3524">
                  <c:v>70490</c:v>
                </c:pt>
                <c:pt idx="3525">
                  <c:v>70510</c:v>
                </c:pt>
                <c:pt idx="3526">
                  <c:v>70530</c:v>
                </c:pt>
                <c:pt idx="3527">
                  <c:v>70550</c:v>
                </c:pt>
                <c:pt idx="3528">
                  <c:v>70570</c:v>
                </c:pt>
                <c:pt idx="3529">
                  <c:v>70590</c:v>
                </c:pt>
                <c:pt idx="3530">
                  <c:v>70610</c:v>
                </c:pt>
                <c:pt idx="3531">
                  <c:v>70630</c:v>
                </c:pt>
                <c:pt idx="3532">
                  <c:v>70650</c:v>
                </c:pt>
                <c:pt idx="3533">
                  <c:v>70670</c:v>
                </c:pt>
                <c:pt idx="3534">
                  <c:v>70690</c:v>
                </c:pt>
                <c:pt idx="3535">
                  <c:v>70710</c:v>
                </c:pt>
                <c:pt idx="3536">
                  <c:v>70730</c:v>
                </c:pt>
                <c:pt idx="3537">
                  <c:v>70750</c:v>
                </c:pt>
                <c:pt idx="3538">
                  <c:v>70770</c:v>
                </c:pt>
                <c:pt idx="3539">
                  <c:v>70790</c:v>
                </c:pt>
                <c:pt idx="3540">
                  <c:v>70810</c:v>
                </c:pt>
                <c:pt idx="3541">
                  <c:v>70830</c:v>
                </c:pt>
                <c:pt idx="3542">
                  <c:v>70850</c:v>
                </c:pt>
                <c:pt idx="3543">
                  <c:v>70870</c:v>
                </c:pt>
                <c:pt idx="3544">
                  <c:v>70890</c:v>
                </c:pt>
                <c:pt idx="3545">
                  <c:v>70910</c:v>
                </c:pt>
                <c:pt idx="3546">
                  <c:v>70930</c:v>
                </c:pt>
                <c:pt idx="3547">
                  <c:v>70950</c:v>
                </c:pt>
                <c:pt idx="3548">
                  <c:v>70970</c:v>
                </c:pt>
                <c:pt idx="3549">
                  <c:v>70990</c:v>
                </c:pt>
                <c:pt idx="3550">
                  <c:v>71010</c:v>
                </c:pt>
                <c:pt idx="3551">
                  <c:v>71030</c:v>
                </c:pt>
                <c:pt idx="3552">
                  <c:v>71050</c:v>
                </c:pt>
                <c:pt idx="3553">
                  <c:v>71070</c:v>
                </c:pt>
                <c:pt idx="3554">
                  <c:v>71090</c:v>
                </c:pt>
                <c:pt idx="3555">
                  <c:v>71110</c:v>
                </c:pt>
                <c:pt idx="3556">
                  <c:v>71130</c:v>
                </c:pt>
                <c:pt idx="3557">
                  <c:v>71150</c:v>
                </c:pt>
                <c:pt idx="3558">
                  <c:v>71170</c:v>
                </c:pt>
                <c:pt idx="3559">
                  <c:v>71190</c:v>
                </c:pt>
                <c:pt idx="3560">
                  <c:v>71210</c:v>
                </c:pt>
                <c:pt idx="3561">
                  <c:v>71230</c:v>
                </c:pt>
                <c:pt idx="3562">
                  <c:v>71250</c:v>
                </c:pt>
                <c:pt idx="3563">
                  <c:v>71270</c:v>
                </c:pt>
                <c:pt idx="3564">
                  <c:v>71290</c:v>
                </c:pt>
                <c:pt idx="3565">
                  <c:v>71310</c:v>
                </c:pt>
                <c:pt idx="3566">
                  <c:v>71330</c:v>
                </c:pt>
                <c:pt idx="3567">
                  <c:v>71350</c:v>
                </c:pt>
                <c:pt idx="3568">
                  <c:v>71370</c:v>
                </c:pt>
                <c:pt idx="3569">
                  <c:v>71390</c:v>
                </c:pt>
                <c:pt idx="3570">
                  <c:v>71410</c:v>
                </c:pt>
                <c:pt idx="3571">
                  <c:v>71430</c:v>
                </c:pt>
                <c:pt idx="3572">
                  <c:v>71450</c:v>
                </c:pt>
                <c:pt idx="3573">
                  <c:v>71470</c:v>
                </c:pt>
                <c:pt idx="3574">
                  <c:v>71490</c:v>
                </c:pt>
                <c:pt idx="3575">
                  <c:v>71510</c:v>
                </c:pt>
                <c:pt idx="3576">
                  <c:v>71530</c:v>
                </c:pt>
                <c:pt idx="3577">
                  <c:v>71550</c:v>
                </c:pt>
                <c:pt idx="3578">
                  <c:v>71570</c:v>
                </c:pt>
                <c:pt idx="3579">
                  <c:v>71590</c:v>
                </c:pt>
                <c:pt idx="3580">
                  <c:v>71610</c:v>
                </c:pt>
                <c:pt idx="3581">
                  <c:v>71630</c:v>
                </c:pt>
                <c:pt idx="3582">
                  <c:v>71650</c:v>
                </c:pt>
                <c:pt idx="3583">
                  <c:v>71670</c:v>
                </c:pt>
                <c:pt idx="3584">
                  <c:v>71690</c:v>
                </c:pt>
                <c:pt idx="3585">
                  <c:v>71710</c:v>
                </c:pt>
                <c:pt idx="3586">
                  <c:v>71730</c:v>
                </c:pt>
                <c:pt idx="3587">
                  <c:v>71750</c:v>
                </c:pt>
                <c:pt idx="3588">
                  <c:v>71770</c:v>
                </c:pt>
                <c:pt idx="3589">
                  <c:v>71790</c:v>
                </c:pt>
                <c:pt idx="3590">
                  <c:v>71810</c:v>
                </c:pt>
                <c:pt idx="3591">
                  <c:v>71830</c:v>
                </c:pt>
                <c:pt idx="3592">
                  <c:v>71850</c:v>
                </c:pt>
                <c:pt idx="3593">
                  <c:v>71870</c:v>
                </c:pt>
                <c:pt idx="3594">
                  <c:v>71890</c:v>
                </c:pt>
                <c:pt idx="3595">
                  <c:v>71910</c:v>
                </c:pt>
                <c:pt idx="3596">
                  <c:v>71930</c:v>
                </c:pt>
                <c:pt idx="3597">
                  <c:v>71950</c:v>
                </c:pt>
                <c:pt idx="3598">
                  <c:v>71970</c:v>
                </c:pt>
                <c:pt idx="3599">
                  <c:v>71990</c:v>
                </c:pt>
                <c:pt idx="3600">
                  <c:v>72010</c:v>
                </c:pt>
                <c:pt idx="3601">
                  <c:v>72030</c:v>
                </c:pt>
                <c:pt idx="3602">
                  <c:v>72050</c:v>
                </c:pt>
                <c:pt idx="3603">
                  <c:v>72070</c:v>
                </c:pt>
                <c:pt idx="3604">
                  <c:v>72090</c:v>
                </c:pt>
                <c:pt idx="3605">
                  <c:v>72110</c:v>
                </c:pt>
                <c:pt idx="3606">
                  <c:v>72130</c:v>
                </c:pt>
                <c:pt idx="3607">
                  <c:v>72150</c:v>
                </c:pt>
                <c:pt idx="3608">
                  <c:v>72170</c:v>
                </c:pt>
                <c:pt idx="3609">
                  <c:v>72190</c:v>
                </c:pt>
                <c:pt idx="3610">
                  <c:v>72210</c:v>
                </c:pt>
                <c:pt idx="3611">
                  <c:v>72230</c:v>
                </c:pt>
                <c:pt idx="3612">
                  <c:v>72250</c:v>
                </c:pt>
                <c:pt idx="3613">
                  <c:v>72270</c:v>
                </c:pt>
                <c:pt idx="3614">
                  <c:v>72290</c:v>
                </c:pt>
                <c:pt idx="3615">
                  <c:v>72310</c:v>
                </c:pt>
                <c:pt idx="3616">
                  <c:v>72330</c:v>
                </c:pt>
                <c:pt idx="3617">
                  <c:v>72350</c:v>
                </c:pt>
                <c:pt idx="3618">
                  <c:v>72370</c:v>
                </c:pt>
                <c:pt idx="3619">
                  <c:v>72390</c:v>
                </c:pt>
                <c:pt idx="3620">
                  <c:v>72410</c:v>
                </c:pt>
                <c:pt idx="3621">
                  <c:v>72430</c:v>
                </c:pt>
                <c:pt idx="3622">
                  <c:v>72450</c:v>
                </c:pt>
                <c:pt idx="3623">
                  <c:v>72470</c:v>
                </c:pt>
                <c:pt idx="3624">
                  <c:v>72490</c:v>
                </c:pt>
                <c:pt idx="3625">
                  <c:v>72510</c:v>
                </c:pt>
                <c:pt idx="3626">
                  <c:v>72530</c:v>
                </c:pt>
                <c:pt idx="3627">
                  <c:v>72550</c:v>
                </c:pt>
                <c:pt idx="3628">
                  <c:v>72570</c:v>
                </c:pt>
                <c:pt idx="3629">
                  <c:v>72590</c:v>
                </c:pt>
                <c:pt idx="3630">
                  <c:v>72610</c:v>
                </c:pt>
                <c:pt idx="3631">
                  <c:v>72630</c:v>
                </c:pt>
                <c:pt idx="3632">
                  <c:v>72650</c:v>
                </c:pt>
                <c:pt idx="3633">
                  <c:v>72670</c:v>
                </c:pt>
                <c:pt idx="3634">
                  <c:v>72690</c:v>
                </c:pt>
                <c:pt idx="3635">
                  <c:v>72710</c:v>
                </c:pt>
                <c:pt idx="3636">
                  <c:v>72730</c:v>
                </c:pt>
                <c:pt idx="3637">
                  <c:v>72750</c:v>
                </c:pt>
                <c:pt idx="3638">
                  <c:v>72770</c:v>
                </c:pt>
                <c:pt idx="3639">
                  <c:v>72790</c:v>
                </c:pt>
                <c:pt idx="3640">
                  <c:v>72810</c:v>
                </c:pt>
                <c:pt idx="3641">
                  <c:v>72830</c:v>
                </c:pt>
                <c:pt idx="3642">
                  <c:v>72850</c:v>
                </c:pt>
                <c:pt idx="3643">
                  <c:v>72870</c:v>
                </c:pt>
                <c:pt idx="3644">
                  <c:v>72890</c:v>
                </c:pt>
                <c:pt idx="3645">
                  <c:v>72910</c:v>
                </c:pt>
                <c:pt idx="3646">
                  <c:v>72930</c:v>
                </c:pt>
                <c:pt idx="3647">
                  <c:v>72950</c:v>
                </c:pt>
                <c:pt idx="3648">
                  <c:v>72970</c:v>
                </c:pt>
                <c:pt idx="3649">
                  <c:v>72990</c:v>
                </c:pt>
                <c:pt idx="3650">
                  <c:v>73010</c:v>
                </c:pt>
                <c:pt idx="3651">
                  <c:v>73030</c:v>
                </c:pt>
                <c:pt idx="3652">
                  <c:v>73050</c:v>
                </c:pt>
                <c:pt idx="3653">
                  <c:v>73070</c:v>
                </c:pt>
                <c:pt idx="3654">
                  <c:v>73090</c:v>
                </c:pt>
                <c:pt idx="3655">
                  <c:v>73110</c:v>
                </c:pt>
                <c:pt idx="3656">
                  <c:v>73130</c:v>
                </c:pt>
                <c:pt idx="3657">
                  <c:v>73150</c:v>
                </c:pt>
                <c:pt idx="3658">
                  <c:v>73170</c:v>
                </c:pt>
                <c:pt idx="3659">
                  <c:v>73190</c:v>
                </c:pt>
                <c:pt idx="3660">
                  <c:v>73210</c:v>
                </c:pt>
                <c:pt idx="3661">
                  <c:v>73230</c:v>
                </c:pt>
                <c:pt idx="3662">
                  <c:v>73250</c:v>
                </c:pt>
                <c:pt idx="3663">
                  <c:v>73270</c:v>
                </c:pt>
                <c:pt idx="3664">
                  <c:v>73290</c:v>
                </c:pt>
                <c:pt idx="3665">
                  <c:v>73310</c:v>
                </c:pt>
                <c:pt idx="3666">
                  <c:v>73330</c:v>
                </c:pt>
                <c:pt idx="3667">
                  <c:v>73350</c:v>
                </c:pt>
                <c:pt idx="3668">
                  <c:v>73370</c:v>
                </c:pt>
                <c:pt idx="3669">
                  <c:v>73390</c:v>
                </c:pt>
                <c:pt idx="3670">
                  <c:v>73410</c:v>
                </c:pt>
                <c:pt idx="3671">
                  <c:v>73430</c:v>
                </c:pt>
                <c:pt idx="3672">
                  <c:v>73450</c:v>
                </c:pt>
                <c:pt idx="3673">
                  <c:v>73470</c:v>
                </c:pt>
                <c:pt idx="3674">
                  <c:v>73490</c:v>
                </c:pt>
                <c:pt idx="3675">
                  <c:v>73510</c:v>
                </c:pt>
                <c:pt idx="3676">
                  <c:v>73530</c:v>
                </c:pt>
                <c:pt idx="3677">
                  <c:v>73550</c:v>
                </c:pt>
                <c:pt idx="3678">
                  <c:v>73570</c:v>
                </c:pt>
                <c:pt idx="3679">
                  <c:v>73590</c:v>
                </c:pt>
                <c:pt idx="3680">
                  <c:v>73610</c:v>
                </c:pt>
                <c:pt idx="3681">
                  <c:v>73630</c:v>
                </c:pt>
                <c:pt idx="3682">
                  <c:v>73650</c:v>
                </c:pt>
                <c:pt idx="3683">
                  <c:v>73670</c:v>
                </c:pt>
                <c:pt idx="3684">
                  <c:v>73690</c:v>
                </c:pt>
                <c:pt idx="3685">
                  <c:v>73710</c:v>
                </c:pt>
                <c:pt idx="3686">
                  <c:v>73730</c:v>
                </c:pt>
                <c:pt idx="3687">
                  <c:v>73750</c:v>
                </c:pt>
                <c:pt idx="3688">
                  <c:v>73770</c:v>
                </c:pt>
                <c:pt idx="3689">
                  <c:v>73790</c:v>
                </c:pt>
                <c:pt idx="3690">
                  <c:v>73810</c:v>
                </c:pt>
                <c:pt idx="3691">
                  <c:v>73830</c:v>
                </c:pt>
                <c:pt idx="3692">
                  <c:v>73850</c:v>
                </c:pt>
                <c:pt idx="3693">
                  <c:v>73870</c:v>
                </c:pt>
                <c:pt idx="3694">
                  <c:v>73890</c:v>
                </c:pt>
                <c:pt idx="3695">
                  <c:v>73910</c:v>
                </c:pt>
                <c:pt idx="3696">
                  <c:v>73930</c:v>
                </c:pt>
                <c:pt idx="3697">
                  <c:v>73950</c:v>
                </c:pt>
                <c:pt idx="3698">
                  <c:v>73970</c:v>
                </c:pt>
                <c:pt idx="3699">
                  <c:v>73990</c:v>
                </c:pt>
                <c:pt idx="3700">
                  <c:v>74010</c:v>
                </c:pt>
                <c:pt idx="3701">
                  <c:v>74030</c:v>
                </c:pt>
                <c:pt idx="3702">
                  <c:v>74050</c:v>
                </c:pt>
                <c:pt idx="3703">
                  <c:v>74070</c:v>
                </c:pt>
                <c:pt idx="3704">
                  <c:v>74090</c:v>
                </c:pt>
                <c:pt idx="3705">
                  <c:v>74110</c:v>
                </c:pt>
                <c:pt idx="3706">
                  <c:v>74130</c:v>
                </c:pt>
                <c:pt idx="3707">
                  <c:v>74150</c:v>
                </c:pt>
                <c:pt idx="3708">
                  <c:v>74170</c:v>
                </c:pt>
                <c:pt idx="3709">
                  <c:v>74190</c:v>
                </c:pt>
                <c:pt idx="3710">
                  <c:v>74210</c:v>
                </c:pt>
                <c:pt idx="3711">
                  <c:v>74230</c:v>
                </c:pt>
                <c:pt idx="3712">
                  <c:v>74250</c:v>
                </c:pt>
                <c:pt idx="3713">
                  <c:v>74270</c:v>
                </c:pt>
                <c:pt idx="3714">
                  <c:v>74290</c:v>
                </c:pt>
                <c:pt idx="3715">
                  <c:v>74310</c:v>
                </c:pt>
                <c:pt idx="3716">
                  <c:v>74330</c:v>
                </c:pt>
                <c:pt idx="3717">
                  <c:v>74350</c:v>
                </c:pt>
                <c:pt idx="3718">
                  <c:v>74370</c:v>
                </c:pt>
                <c:pt idx="3719">
                  <c:v>74390</c:v>
                </c:pt>
                <c:pt idx="3720">
                  <c:v>74410</c:v>
                </c:pt>
                <c:pt idx="3721">
                  <c:v>74430</c:v>
                </c:pt>
                <c:pt idx="3722">
                  <c:v>74450</c:v>
                </c:pt>
                <c:pt idx="3723">
                  <c:v>74470</c:v>
                </c:pt>
                <c:pt idx="3724">
                  <c:v>74490</c:v>
                </c:pt>
                <c:pt idx="3725">
                  <c:v>74510</c:v>
                </c:pt>
                <c:pt idx="3726">
                  <c:v>74530</c:v>
                </c:pt>
                <c:pt idx="3727">
                  <c:v>74550</c:v>
                </c:pt>
                <c:pt idx="3728">
                  <c:v>74570</c:v>
                </c:pt>
                <c:pt idx="3729">
                  <c:v>74590</c:v>
                </c:pt>
                <c:pt idx="3730">
                  <c:v>74610</c:v>
                </c:pt>
                <c:pt idx="3731">
                  <c:v>74630</c:v>
                </c:pt>
                <c:pt idx="3732">
                  <c:v>74650</c:v>
                </c:pt>
                <c:pt idx="3733">
                  <c:v>74670</c:v>
                </c:pt>
                <c:pt idx="3734">
                  <c:v>74690</c:v>
                </c:pt>
                <c:pt idx="3735">
                  <c:v>74710</c:v>
                </c:pt>
                <c:pt idx="3736">
                  <c:v>74730</c:v>
                </c:pt>
                <c:pt idx="3737">
                  <c:v>74750</c:v>
                </c:pt>
                <c:pt idx="3738">
                  <c:v>74770</c:v>
                </c:pt>
                <c:pt idx="3739">
                  <c:v>74790</c:v>
                </c:pt>
                <c:pt idx="3740">
                  <c:v>74810</c:v>
                </c:pt>
                <c:pt idx="3741">
                  <c:v>74830</c:v>
                </c:pt>
                <c:pt idx="3742">
                  <c:v>74850</c:v>
                </c:pt>
                <c:pt idx="3743">
                  <c:v>74870</c:v>
                </c:pt>
                <c:pt idx="3744">
                  <c:v>74890</c:v>
                </c:pt>
                <c:pt idx="3745">
                  <c:v>74910</c:v>
                </c:pt>
                <c:pt idx="3746">
                  <c:v>74930</c:v>
                </c:pt>
                <c:pt idx="3747">
                  <c:v>74950</c:v>
                </c:pt>
                <c:pt idx="3748">
                  <c:v>74970</c:v>
                </c:pt>
                <c:pt idx="3749">
                  <c:v>74990</c:v>
                </c:pt>
                <c:pt idx="3750">
                  <c:v>75010</c:v>
                </c:pt>
                <c:pt idx="3751">
                  <c:v>75030</c:v>
                </c:pt>
                <c:pt idx="3752">
                  <c:v>75050</c:v>
                </c:pt>
                <c:pt idx="3753">
                  <c:v>75070</c:v>
                </c:pt>
                <c:pt idx="3754">
                  <c:v>75090</c:v>
                </c:pt>
                <c:pt idx="3755">
                  <c:v>75110</c:v>
                </c:pt>
                <c:pt idx="3756">
                  <c:v>75130</c:v>
                </c:pt>
                <c:pt idx="3757">
                  <c:v>75150</c:v>
                </c:pt>
                <c:pt idx="3758">
                  <c:v>75170</c:v>
                </c:pt>
                <c:pt idx="3759">
                  <c:v>75190</c:v>
                </c:pt>
                <c:pt idx="3760">
                  <c:v>75210</c:v>
                </c:pt>
                <c:pt idx="3761">
                  <c:v>75230</c:v>
                </c:pt>
                <c:pt idx="3762">
                  <c:v>75250</c:v>
                </c:pt>
                <c:pt idx="3763">
                  <c:v>75270</c:v>
                </c:pt>
                <c:pt idx="3764">
                  <c:v>75290</c:v>
                </c:pt>
                <c:pt idx="3765">
                  <c:v>75310</c:v>
                </c:pt>
                <c:pt idx="3766">
                  <c:v>75330</c:v>
                </c:pt>
                <c:pt idx="3767">
                  <c:v>75350</c:v>
                </c:pt>
                <c:pt idx="3768">
                  <c:v>75370</c:v>
                </c:pt>
                <c:pt idx="3769">
                  <c:v>75390</c:v>
                </c:pt>
                <c:pt idx="3770">
                  <c:v>75410</c:v>
                </c:pt>
                <c:pt idx="3771">
                  <c:v>75430</c:v>
                </c:pt>
                <c:pt idx="3772">
                  <c:v>75450</c:v>
                </c:pt>
                <c:pt idx="3773">
                  <c:v>75470</c:v>
                </c:pt>
                <c:pt idx="3774">
                  <c:v>75490</c:v>
                </c:pt>
                <c:pt idx="3775">
                  <c:v>75510</c:v>
                </c:pt>
                <c:pt idx="3776">
                  <c:v>75530</c:v>
                </c:pt>
                <c:pt idx="3777">
                  <c:v>75550</c:v>
                </c:pt>
                <c:pt idx="3778">
                  <c:v>75570</c:v>
                </c:pt>
                <c:pt idx="3779">
                  <c:v>75590</c:v>
                </c:pt>
                <c:pt idx="3780">
                  <c:v>75610</c:v>
                </c:pt>
                <c:pt idx="3781">
                  <c:v>75630</c:v>
                </c:pt>
                <c:pt idx="3782">
                  <c:v>75650</c:v>
                </c:pt>
                <c:pt idx="3783">
                  <c:v>75670</c:v>
                </c:pt>
                <c:pt idx="3784">
                  <c:v>75690</c:v>
                </c:pt>
                <c:pt idx="3785">
                  <c:v>75710</c:v>
                </c:pt>
                <c:pt idx="3786">
                  <c:v>75730</c:v>
                </c:pt>
                <c:pt idx="3787">
                  <c:v>75750</c:v>
                </c:pt>
                <c:pt idx="3788">
                  <c:v>75770</c:v>
                </c:pt>
                <c:pt idx="3789">
                  <c:v>75790</c:v>
                </c:pt>
                <c:pt idx="3790">
                  <c:v>75810</c:v>
                </c:pt>
                <c:pt idx="3791">
                  <c:v>75830</c:v>
                </c:pt>
                <c:pt idx="3792">
                  <c:v>75850</c:v>
                </c:pt>
                <c:pt idx="3793">
                  <c:v>75870</c:v>
                </c:pt>
                <c:pt idx="3794">
                  <c:v>75890</c:v>
                </c:pt>
                <c:pt idx="3795">
                  <c:v>75910</c:v>
                </c:pt>
                <c:pt idx="3796">
                  <c:v>75930</c:v>
                </c:pt>
                <c:pt idx="3797">
                  <c:v>75950</c:v>
                </c:pt>
                <c:pt idx="3798">
                  <c:v>75970</c:v>
                </c:pt>
                <c:pt idx="3799">
                  <c:v>75990</c:v>
                </c:pt>
                <c:pt idx="3800">
                  <c:v>76010</c:v>
                </c:pt>
                <c:pt idx="3801">
                  <c:v>76030</c:v>
                </c:pt>
                <c:pt idx="3802">
                  <c:v>76050</c:v>
                </c:pt>
                <c:pt idx="3803">
                  <c:v>76070</c:v>
                </c:pt>
                <c:pt idx="3804">
                  <c:v>76090</c:v>
                </c:pt>
                <c:pt idx="3805">
                  <c:v>76110</c:v>
                </c:pt>
                <c:pt idx="3806">
                  <c:v>76130</c:v>
                </c:pt>
                <c:pt idx="3807">
                  <c:v>76150</c:v>
                </c:pt>
                <c:pt idx="3808">
                  <c:v>76170</c:v>
                </c:pt>
                <c:pt idx="3809">
                  <c:v>76190</c:v>
                </c:pt>
                <c:pt idx="3810">
                  <c:v>76210</c:v>
                </c:pt>
                <c:pt idx="3811">
                  <c:v>76230</c:v>
                </c:pt>
                <c:pt idx="3812">
                  <c:v>76250</c:v>
                </c:pt>
                <c:pt idx="3813">
                  <c:v>76270</c:v>
                </c:pt>
                <c:pt idx="3814">
                  <c:v>76290</c:v>
                </c:pt>
                <c:pt idx="3815">
                  <c:v>76310</c:v>
                </c:pt>
                <c:pt idx="3816">
                  <c:v>76330</c:v>
                </c:pt>
                <c:pt idx="3817">
                  <c:v>76350</c:v>
                </c:pt>
                <c:pt idx="3818">
                  <c:v>76370</c:v>
                </c:pt>
                <c:pt idx="3819">
                  <c:v>76390</c:v>
                </c:pt>
                <c:pt idx="3820">
                  <c:v>76410</c:v>
                </c:pt>
                <c:pt idx="3821">
                  <c:v>76430</c:v>
                </c:pt>
                <c:pt idx="3822">
                  <c:v>76450</c:v>
                </c:pt>
                <c:pt idx="3823">
                  <c:v>76470</c:v>
                </c:pt>
                <c:pt idx="3824">
                  <c:v>76490</c:v>
                </c:pt>
                <c:pt idx="3825">
                  <c:v>76510</c:v>
                </c:pt>
                <c:pt idx="3826">
                  <c:v>76530</c:v>
                </c:pt>
                <c:pt idx="3827">
                  <c:v>76550</c:v>
                </c:pt>
                <c:pt idx="3828">
                  <c:v>76570</c:v>
                </c:pt>
                <c:pt idx="3829">
                  <c:v>76590</c:v>
                </c:pt>
                <c:pt idx="3830">
                  <c:v>76610</c:v>
                </c:pt>
                <c:pt idx="3831">
                  <c:v>76630</c:v>
                </c:pt>
                <c:pt idx="3832">
                  <c:v>76650</c:v>
                </c:pt>
                <c:pt idx="3833">
                  <c:v>76670</c:v>
                </c:pt>
                <c:pt idx="3834">
                  <c:v>76690</c:v>
                </c:pt>
                <c:pt idx="3835">
                  <c:v>76710</c:v>
                </c:pt>
                <c:pt idx="3836">
                  <c:v>76730</c:v>
                </c:pt>
                <c:pt idx="3837">
                  <c:v>76750</c:v>
                </c:pt>
                <c:pt idx="3838">
                  <c:v>76770</c:v>
                </c:pt>
                <c:pt idx="3839">
                  <c:v>76790</c:v>
                </c:pt>
                <c:pt idx="3840">
                  <c:v>76810</c:v>
                </c:pt>
                <c:pt idx="3841">
                  <c:v>76830</c:v>
                </c:pt>
                <c:pt idx="3842">
                  <c:v>76850</c:v>
                </c:pt>
                <c:pt idx="3843">
                  <c:v>76870</c:v>
                </c:pt>
                <c:pt idx="3844">
                  <c:v>76890</c:v>
                </c:pt>
                <c:pt idx="3845">
                  <c:v>76910</c:v>
                </c:pt>
                <c:pt idx="3846">
                  <c:v>76930</c:v>
                </c:pt>
                <c:pt idx="3847">
                  <c:v>76950</c:v>
                </c:pt>
                <c:pt idx="3848">
                  <c:v>76970</c:v>
                </c:pt>
                <c:pt idx="3849">
                  <c:v>76990</c:v>
                </c:pt>
                <c:pt idx="3850">
                  <c:v>77010</c:v>
                </c:pt>
                <c:pt idx="3851">
                  <c:v>77030</c:v>
                </c:pt>
                <c:pt idx="3852">
                  <c:v>77050</c:v>
                </c:pt>
                <c:pt idx="3853">
                  <c:v>77070</c:v>
                </c:pt>
                <c:pt idx="3854">
                  <c:v>77090</c:v>
                </c:pt>
                <c:pt idx="3855">
                  <c:v>77110</c:v>
                </c:pt>
                <c:pt idx="3856">
                  <c:v>77130</c:v>
                </c:pt>
                <c:pt idx="3857">
                  <c:v>77150</c:v>
                </c:pt>
                <c:pt idx="3858">
                  <c:v>77170</c:v>
                </c:pt>
                <c:pt idx="3859">
                  <c:v>77190</c:v>
                </c:pt>
                <c:pt idx="3860">
                  <c:v>77210</c:v>
                </c:pt>
                <c:pt idx="3861">
                  <c:v>77230</c:v>
                </c:pt>
                <c:pt idx="3862">
                  <c:v>77250</c:v>
                </c:pt>
                <c:pt idx="3863">
                  <c:v>77270</c:v>
                </c:pt>
                <c:pt idx="3864">
                  <c:v>77290</c:v>
                </c:pt>
                <c:pt idx="3865">
                  <c:v>77310</c:v>
                </c:pt>
                <c:pt idx="3866">
                  <c:v>77330</c:v>
                </c:pt>
                <c:pt idx="3867">
                  <c:v>77350</c:v>
                </c:pt>
                <c:pt idx="3868">
                  <c:v>77370</c:v>
                </c:pt>
                <c:pt idx="3869">
                  <c:v>77390</c:v>
                </c:pt>
                <c:pt idx="3870">
                  <c:v>77410</c:v>
                </c:pt>
                <c:pt idx="3871">
                  <c:v>77430</c:v>
                </c:pt>
                <c:pt idx="3872">
                  <c:v>77450</c:v>
                </c:pt>
                <c:pt idx="3873">
                  <c:v>77470</c:v>
                </c:pt>
                <c:pt idx="3874">
                  <c:v>77490</c:v>
                </c:pt>
                <c:pt idx="3875">
                  <c:v>77510</c:v>
                </c:pt>
                <c:pt idx="3876">
                  <c:v>77530</c:v>
                </c:pt>
                <c:pt idx="3877">
                  <c:v>77550</c:v>
                </c:pt>
                <c:pt idx="3878">
                  <c:v>77570</c:v>
                </c:pt>
                <c:pt idx="3879">
                  <c:v>77590</c:v>
                </c:pt>
                <c:pt idx="3880">
                  <c:v>77610</c:v>
                </c:pt>
                <c:pt idx="3881">
                  <c:v>77630</c:v>
                </c:pt>
                <c:pt idx="3882">
                  <c:v>77650</c:v>
                </c:pt>
                <c:pt idx="3883">
                  <c:v>77670</c:v>
                </c:pt>
                <c:pt idx="3884">
                  <c:v>77690</c:v>
                </c:pt>
                <c:pt idx="3885">
                  <c:v>77710</c:v>
                </c:pt>
                <c:pt idx="3886">
                  <c:v>77730</c:v>
                </c:pt>
                <c:pt idx="3887">
                  <c:v>77750</c:v>
                </c:pt>
                <c:pt idx="3888">
                  <c:v>77770</c:v>
                </c:pt>
                <c:pt idx="3889">
                  <c:v>77790</c:v>
                </c:pt>
                <c:pt idx="3890">
                  <c:v>77810</c:v>
                </c:pt>
                <c:pt idx="3891">
                  <c:v>77830</c:v>
                </c:pt>
                <c:pt idx="3892">
                  <c:v>77850</c:v>
                </c:pt>
                <c:pt idx="3893">
                  <c:v>77870</c:v>
                </c:pt>
                <c:pt idx="3894">
                  <c:v>77890</c:v>
                </c:pt>
                <c:pt idx="3895">
                  <c:v>77910</c:v>
                </c:pt>
                <c:pt idx="3896">
                  <c:v>77930</c:v>
                </c:pt>
                <c:pt idx="3897">
                  <c:v>77950</c:v>
                </c:pt>
                <c:pt idx="3898">
                  <c:v>77970</c:v>
                </c:pt>
                <c:pt idx="3899">
                  <c:v>77990</c:v>
                </c:pt>
                <c:pt idx="3900">
                  <c:v>78010</c:v>
                </c:pt>
                <c:pt idx="3901">
                  <c:v>78030</c:v>
                </c:pt>
                <c:pt idx="3902">
                  <c:v>78050</c:v>
                </c:pt>
                <c:pt idx="3903">
                  <c:v>78070</c:v>
                </c:pt>
                <c:pt idx="3904">
                  <c:v>78090</c:v>
                </c:pt>
                <c:pt idx="3905">
                  <c:v>78110</c:v>
                </c:pt>
                <c:pt idx="3906">
                  <c:v>78130</c:v>
                </c:pt>
                <c:pt idx="3907">
                  <c:v>78150</c:v>
                </c:pt>
                <c:pt idx="3908">
                  <c:v>78170</c:v>
                </c:pt>
                <c:pt idx="3909">
                  <c:v>78190</c:v>
                </c:pt>
                <c:pt idx="3910">
                  <c:v>78210</c:v>
                </c:pt>
                <c:pt idx="3911">
                  <c:v>78230</c:v>
                </c:pt>
                <c:pt idx="3912">
                  <c:v>78250</c:v>
                </c:pt>
                <c:pt idx="3913">
                  <c:v>78270</c:v>
                </c:pt>
                <c:pt idx="3914">
                  <c:v>78290</c:v>
                </c:pt>
                <c:pt idx="3915">
                  <c:v>78310</c:v>
                </c:pt>
                <c:pt idx="3916">
                  <c:v>78330</c:v>
                </c:pt>
                <c:pt idx="3917">
                  <c:v>78350</c:v>
                </c:pt>
                <c:pt idx="3918">
                  <c:v>78370</c:v>
                </c:pt>
                <c:pt idx="3919">
                  <c:v>78390</c:v>
                </c:pt>
                <c:pt idx="3920">
                  <c:v>78410</c:v>
                </c:pt>
                <c:pt idx="3921">
                  <c:v>78430</c:v>
                </c:pt>
                <c:pt idx="3922">
                  <c:v>78450</c:v>
                </c:pt>
                <c:pt idx="3923">
                  <c:v>78470</c:v>
                </c:pt>
                <c:pt idx="3924">
                  <c:v>78490</c:v>
                </c:pt>
                <c:pt idx="3925">
                  <c:v>78510</c:v>
                </c:pt>
                <c:pt idx="3926">
                  <c:v>78530</c:v>
                </c:pt>
                <c:pt idx="3927">
                  <c:v>78550</c:v>
                </c:pt>
                <c:pt idx="3928">
                  <c:v>78570</c:v>
                </c:pt>
                <c:pt idx="3929">
                  <c:v>78590</c:v>
                </c:pt>
                <c:pt idx="3930">
                  <c:v>78610</c:v>
                </c:pt>
                <c:pt idx="3931">
                  <c:v>78630</c:v>
                </c:pt>
                <c:pt idx="3932">
                  <c:v>78650</c:v>
                </c:pt>
                <c:pt idx="3933">
                  <c:v>78670</c:v>
                </c:pt>
                <c:pt idx="3934">
                  <c:v>78690</c:v>
                </c:pt>
                <c:pt idx="3935">
                  <c:v>78710</c:v>
                </c:pt>
                <c:pt idx="3936">
                  <c:v>78730</c:v>
                </c:pt>
                <c:pt idx="3937">
                  <c:v>78750</c:v>
                </c:pt>
                <c:pt idx="3938">
                  <c:v>78770</c:v>
                </c:pt>
                <c:pt idx="3939">
                  <c:v>78790</c:v>
                </c:pt>
                <c:pt idx="3940">
                  <c:v>78810</c:v>
                </c:pt>
                <c:pt idx="3941">
                  <c:v>78830</c:v>
                </c:pt>
                <c:pt idx="3942">
                  <c:v>78850</c:v>
                </c:pt>
                <c:pt idx="3943">
                  <c:v>78870</c:v>
                </c:pt>
                <c:pt idx="3944">
                  <c:v>78890</c:v>
                </c:pt>
                <c:pt idx="3945">
                  <c:v>78910</c:v>
                </c:pt>
                <c:pt idx="3946">
                  <c:v>78930</c:v>
                </c:pt>
                <c:pt idx="3947">
                  <c:v>78950</c:v>
                </c:pt>
                <c:pt idx="3948">
                  <c:v>78970</c:v>
                </c:pt>
                <c:pt idx="3949">
                  <c:v>78990</c:v>
                </c:pt>
                <c:pt idx="3950">
                  <c:v>79010</c:v>
                </c:pt>
                <c:pt idx="3951">
                  <c:v>79030</c:v>
                </c:pt>
                <c:pt idx="3952">
                  <c:v>79050</c:v>
                </c:pt>
                <c:pt idx="3953">
                  <c:v>79070</c:v>
                </c:pt>
                <c:pt idx="3954">
                  <c:v>79090</c:v>
                </c:pt>
                <c:pt idx="3955">
                  <c:v>79110</c:v>
                </c:pt>
                <c:pt idx="3956">
                  <c:v>79130</c:v>
                </c:pt>
                <c:pt idx="3957">
                  <c:v>79150</c:v>
                </c:pt>
                <c:pt idx="3958">
                  <c:v>79170</c:v>
                </c:pt>
                <c:pt idx="3959">
                  <c:v>79190</c:v>
                </c:pt>
                <c:pt idx="3960">
                  <c:v>79210</c:v>
                </c:pt>
                <c:pt idx="3961">
                  <c:v>79230</c:v>
                </c:pt>
                <c:pt idx="3962">
                  <c:v>79250</c:v>
                </c:pt>
                <c:pt idx="3963">
                  <c:v>79270</c:v>
                </c:pt>
                <c:pt idx="3964">
                  <c:v>79290</c:v>
                </c:pt>
                <c:pt idx="3965">
                  <c:v>79310</c:v>
                </c:pt>
                <c:pt idx="3966">
                  <c:v>79330</c:v>
                </c:pt>
                <c:pt idx="3967">
                  <c:v>79350</c:v>
                </c:pt>
                <c:pt idx="3968">
                  <c:v>79370</c:v>
                </c:pt>
                <c:pt idx="3969">
                  <c:v>79390</c:v>
                </c:pt>
                <c:pt idx="3970">
                  <c:v>79410</c:v>
                </c:pt>
                <c:pt idx="3971">
                  <c:v>79430</c:v>
                </c:pt>
                <c:pt idx="3972">
                  <c:v>79450</c:v>
                </c:pt>
                <c:pt idx="3973">
                  <c:v>79470</c:v>
                </c:pt>
                <c:pt idx="3974">
                  <c:v>79490</c:v>
                </c:pt>
                <c:pt idx="3975">
                  <c:v>79510</c:v>
                </c:pt>
                <c:pt idx="3976">
                  <c:v>79530</c:v>
                </c:pt>
                <c:pt idx="3977">
                  <c:v>79550</c:v>
                </c:pt>
                <c:pt idx="3978">
                  <c:v>79570</c:v>
                </c:pt>
                <c:pt idx="3979">
                  <c:v>79590</c:v>
                </c:pt>
                <c:pt idx="3980">
                  <c:v>79610</c:v>
                </c:pt>
                <c:pt idx="3981">
                  <c:v>79630</c:v>
                </c:pt>
                <c:pt idx="3982">
                  <c:v>79650</c:v>
                </c:pt>
                <c:pt idx="3983">
                  <c:v>79670</c:v>
                </c:pt>
                <c:pt idx="3984">
                  <c:v>79690</c:v>
                </c:pt>
                <c:pt idx="3985">
                  <c:v>79710</c:v>
                </c:pt>
                <c:pt idx="3986">
                  <c:v>79730</c:v>
                </c:pt>
                <c:pt idx="3987">
                  <c:v>79750</c:v>
                </c:pt>
                <c:pt idx="3988">
                  <c:v>79770</c:v>
                </c:pt>
                <c:pt idx="3989">
                  <c:v>79790</c:v>
                </c:pt>
                <c:pt idx="3990">
                  <c:v>79810</c:v>
                </c:pt>
                <c:pt idx="3991">
                  <c:v>79830</c:v>
                </c:pt>
                <c:pt idx="3992">
                  <c:v>79850</c:v>
                </c:pt>
                <c:pt idx="3993">
                  <c:v>79870</c:v>
                </c:pt>
                <c:pt idx="3994">
                  <c:v>79890</c:v>
                </c:pt>
                <c:pt idx="3995">
                  <c:v>79910</c:v>
                </c:pt>
                <c:pt idx="3996">
                  <c:v>79930</c:v>
                </c:pt>
                <c:pt idx="3997">
                  <c:v>79950</c:v>
                </c:pt>
                <c:pt idx="3998">
                  <c:v>79970</c:v>
                </c:pt>
                <c:pt idx="3999">
                  <c:v>79990</c:v>
                </c:pt>
                <c:pt idx="4000">
                  <c:v>80010</c:v>
                </c:pt>
                <c:pt idx="4001">
                  <c:v>80030</c:v>
                </c:pt>
                <c:pt idx="4002">
                  <c:v>80050</c:v>
                </c:pt>
                <c:pt idx="4003">
                  <c:v>80070</c:v>
                </c:pt>
                <c:pt idx="4004">
                  <c:v>80090</c:v>
                </c:pt>
                <c:pt idx="4005">
                  <c:v>80110</c:v>
                </c:pt>
                <c:pt idx="4006">
                  <c:v>80130</c:v>
                </c:pt>
                <c:pt idx="4007">
                  <c:v>80150</c:v>
                </c:pt>
                <c:pt idx="4008">
                  <c:v>80170</c:v>
                </c:pt>
                <c:pt idx="4009">
                  <c:v>80190</c:v>
                </c:pt>
                <c:pt idx="4010">
                  <c:v>80210</c:v>
                </c:pt>
                <c:pt idx="4011">
                  <c:v>80230</c:v>
                </c:pt>
                <c:pt idx="4012">
                  <c:v>80250</c:v>
                </c:pt>
                <c:pt idx="4013">
                  <c:v>80270</c:v>
                </c:pt>
                <c:pt idx="4014">
                  <c:v>80290</c:v>
                </c:pt>
                <c:pt idx="4015">
                  <c:v>80310</c:v>
                </c:pt>
                <c:pt idx="4016">
                  <c:v>80330</c:v>
                </c:pt>
                <c:pt idx="4017">
                  <c:v>80350</c:v>
                </c:pt>
                <c:pt idx="4018">
                  <c:v>80370</c:v>
                </c:pt>
                <c:pt idx="4019">
                  <c:v>80390</c:v>
                </c:pt>
                <c:pt idx="4020">
                  <c:v>80410</c:v>
                </c:pt>
                <c:pt idx="4021">
                  <c:v>80430</c:v>
                </c:pt>
                <c:pt idx="4022">
                  <c:v>80450</c:v>
                </c:pt>
                <c:pt idx="4023">
                  <c:v>80470</c:v>
                </c:pt>
                <c:pt idx="4024">
                  <c:v>80490</c:v>
                </c:pt>
                <c:pt idx="4025">
                  <c:v>80510</c:v>
                </c:pt>
                <c:pt idx="4026">
                  <c:v>80530</c:v>
                </c:pt>
                <c:pt idx="4027">
                  <c:v>80550</c:v>
                </c:pt>
                <c:pt idx="4028">
                  <c:v>80570</c:v>
                </c:pt>
                <c:pt idx="4029">
                  <c:v>80590</c:v>
                </c:pt>
                <c:pt idx="4030">
                  <c:v>80610</c:v>
                </c:pt>
                <c:pt idx="4031">
                  <c:v>80630</c:v>
                </c:pt>
                <c:pt idx="4032">
                  <c:v>80650</c:v>
                </c:pt>
                <c:pt idx="4033">
                  <c:v>80670</c:v>
                </c:pt>
                <c:pt idx="4034">
                  <c:v>80690</c:v>
                </c:pt>
                <c:pt idx="4035">
                  <c:v>80710</c:v>
                </c:pt>
                <c:pt idx="4036">
                  <c:v>80730</c:v>
                </c:pt>
                <c:pt idx="4037">
                  <c:v>80750</c:v>
                </c:pt>
                <c:pt idx="4038">
                  <c:v>80770</c:v>
                </c:pt>
                <c:pt idx="4039">
                  <c:v>80790</c:v>
                </c:pt>
                <c:pt idx="4040">
                  <c:v>80810</c:v>
                </c:pt>
                <c:pt idx="4041">
                  <c:v>80830</c:v>
                </c:pt>
                <c:pt idx="4042">
                  <c:v>80850</c:v>
                </c:pt>
                <c:pt idx="4043">
                  <c:v>80870</c:v>
                </c:pt>
                <c:pt idx="4044">
                  <c:v>80890</c:v>
                </c:pt>
                <c:pt idx="4045">
                  <c:v>80910</c:v>
                </c:pt>
                <c:pt idx="4046">
                  <c:v>80930</c:v>
                </c:pt>
                <c:pt idx="4047">
                  <c:v>80950</c:v>
                </c:pt>
                <c:pt idx="4048">
                  <c:v>80970</c:v>
                </c:pt>
                <c:pt idx="4049">
                  <c:v>80990</c:v>
                </c:pt>
                <c:pt idx="4050">
                  <c:v>81010</c:v>
                </c:pt>
                <c:pt idx="4051">
                  <c:v>81030</c:v>
                </c:pt>
                <c:pt idx="4052">
                  <c:v>81050</c:v>
                </c:pt>
                <c:pt idx="4053">
                  <c:v>81070</c:v>
                </c:pt>
                <c:pt idx="4054">
                  <c:v>81090</c:v>
                </c:pt>
                <c:pt idx="4055">
                  <c:v>81110</c:v>
                </c:pt>
                <c:pt idx="4056">
                  <c:v>81130</c:v>
                </c:pt>
                <c:pt idx="4057">
                  <c:v>81150</c:v>
                </c:pt>
                <c:pt idx="4058">
                  <c:v>81170</c:v>
                </c:pt>
                <c:pt idx="4059">
                  <c:v>81190</c:v>
                </c:pt>
                <c:pt idx="4060">
                  <c:v>81210</c:v>
                </c:pt>
                <c:pt idx="4061">
                  <c:v>81230</c:v>
                </c:pt>
                <c:pt idx="4062">
                  <c:v>81250</c:v>
                </c:pt>
                <c:pt idx="4063">
                  <c:v>81270</c:v>
                </c:pt>
                <c:pt idx="4064">
                  <c:v>81290</c:v>
                </c:pt>
                <c:pt idx="4065">
                  <c:v>81310</c:v>
                </c:pt>
                <c:pt idx="4066">
                  <c:v>81330</c:v>
                </c:pt>
                <c:pt idx="4067">
                  <c:v>81350</c:v>
                </c:pt>
                <c:pt idx="4068">
                  <c:v>81370</c:v>
                </c:pt>
                <c:pt idx="4069">
                  <c:v>81390</c:v>
                </c:pt>
                <c:pt idx="4070">
                  <c:v>81410</c:v>
                </c:pt>
                <c:pt idx="4071">
                  <c:v>81430</c:v>
                </c:pt>
                <c:pt idx="4072">
                  <c:v>81450</c:v>
                </c:pt>
                <c:pt idx="4073">
                  <c:v>81470</c:v>
                </c:pt>
                <c:pt idx="4074">
                  <c:v>81490</c:v>
                </c:pt>
                <c:pt idx="4075">
                  <c:v>81510</c:v>
                </c:pt>
                <c:pt idx="4076">
                  <c:v>81530</c:v>
                </c:pt>
                <c:pt idx="4077">
                  <c:v>81550</c:v>
                </c:pt>
                <c:pt idx="4078">
                  <c:v>81570</c:v>
                </c:pt>
                <c:pt idx="4079">
                  <c:v>81590</c:v>
                </c:pt>
                <c:pt idx="4080">
                  <c:v>81610</c:v>
                </c:pt>
                <c:pt idx="4081">
                  <c:v>81630</c:v>
                </c:pt>
                <c:pt idx="4082">
                  <c:v>81650</c:v>
                </c:pt>
                <c:pt idx="4083">
                  <c:v>81670</c:v>
                </c:pt>
                <c:pt idx="4084">
                  <c:v>81690</c:v>
                </c:pt>
                <c:pt idx="4085">
                  <c:v>81710</c:v>
                </c:pt>
                <c:pt idx="4086">
                  <c:v>81730</c:v>
                </c:pt>
                <c:pt idx="4087">
                  <c:v>81750</c:v>
                </c:pt>
                <c:pt idx="4088">
                  <c:v>81770</c:v>
                </c:pt>
                <c:pt idx="4089">
                  <c:v>81790</c:v>
                </c:pt>
                <c:pt idx="4090">
                  <c:v>81810</c:v>
                </c:pt>
                <c:pt idx="4091">
                  <c:v>81830</c:v>
                </c:pt>
                <c:pt idx="4092">
                  <c:v>81850</c:v>
                </c:pt>
                <c:pt idx="4093">
                  <c:v>81870</c:v>
                </c:pt>
                <c:pt idx="4094">
                  <c:v>81890</c:v>
                </c:pt>
                <c:pt idx="4095">
                  <c:v>81910</c:v>
                </c:pt>
                <c:pt idx="4096">
                  <c:v>81930</c:v>
                </c:pt>
                <c:pt idx="4097">
                  <c:v>81950</c:v>
                </c:pt>
                <c:pt idx="4098">
                  <c:v>81970</c:v>
                </c:pt>
                <c:pt idx="4099">
                  <c:v>81990</c:v>
                </c:pt>
                <c:pt idx="4100">
                  <c:v>82010</c:v>
                </c:pt>
                <c:pt idx="4101">
                  <c:v>82030</c:v>
                </c:pt>
                <c:pt idx="4102">
                  <c:v>82050</c:v>
                </c:pt>
                <c:pt idx="4103">
                  <c:v>82070</c:v>
                </c:pt>
                <c:pt idx="4104">
                  <c:v>82090</c:v>
                </c:pt>
                <c:pt idx="4105">
                  <c:v>82110</c:v>
                </c:pt>
                <c:pt idx="4106">
                  <c:v>82130</c:v>
                </c:pt>
                <c:pt idx="4107">
                  <c:v>82150</c:v>
                </c:pt>
                <c:pt idx="4108">
                  <c:v>82170</c:v>
                </c:pt>
                <c:pt idx="4109">
                  <c:v>82190</c:v>
                </c:pt>
                <c:pt idx="4110">
                  <c:v>82210</c:v>
                </c:pt>
                <c:pt idx="4111">
                  <c:v>82230</c:v>
                </c:pt>
                <c:pt idx="4112">
                  <c:v>82250</c:v>
                </c:pt>
                <c:pt idx="4113">
                  <c:v>82270</c:v>
                </c:pt>
                <c:pt idx="4114">
                  <c:v>82290</c:v>
                </c:pt>
                <c:pt idx="4115">
                  <c:v>82310</c:v>
                </c:pt>
                <c:pt idx="4116">
                  <c:v>82330</c:v>
                </c:pt>
                <c:pt idx="4117">
                  <c:v>82350</c:v>
                </c:pt>
                <c:pt idx="4118">
                  <c:v>82370</c:v>
                </c:pt>
                <c:pt idx="4119">
                  <c:v>82390</c:v>
                </c:pt>
                <c:pt idx="4120">
                  <c:v>82410</c:v>
                </c:pt>
                <c:pt idx="4121">
                  <c:v>82430</c:v>
                </c:pt>
                <c:pt idx="4122">
                  <c:v>82450</c:v>
                </c:pt>
                <c:pt idx="4123">
                  <c:v>82470</c:v>
                </c:pt>
                <c:pt idx="4124">
                  <c:v>82490</c:v>
                </c:pt>
                <c:pt idx="4125">
                  <c:v>82510</c:v>
                </c:pt>
                <c:pt idx="4126">
                  <c:v>82530</c:v>
                </c:pt>
                <c:pt idx="4127">
                  <c:v>82550</c:v>
                </c:pt>
                <c:pt idx="4128">
                  <c:v>82570</c:v>
                </c:pt>
                <c:pt idx="4129">
                  <c:v>82590</c:v>
                </c:pt>
                <c:pt idx="4130">
                  <c:v>82610</c:v>
                </c:pt>
                <c:pt idx="4131">
                  <c:v>82630</c:v>
                </c:pt>
                <c:pt idx="4132">
                  <c:v>82650</c:v>
                </c:pt>
                <c:pt idx="4133">
                  <c:v>82670</c:v>
                </c:pt>
                <c:pt idx="4134">
                  <c:v>82690</c:v>
                </c:pt>
                <c:pt idx="4135">
                  <c:v>82710</c:v>
                </c:pt>
                <c:pt idx="4136">
                  <c:v>82730</c:v>
                </c:pt>
                <c:pt idx="4137">
                  <c:v>82750</c:v>
                </c:pt>
                <c:pt idx="4138">
                  <c:v>82770</c:v>
                </c:pt>
                <c:pt idx="4139">
                  <c:v>82790</c:v>
                </c:pt>
                <c:pt idx="4140">
                  <c:v>82810</c:v>
                </c:pt>
                <c:pt idx="4141">
                  <c:v>82830</c:v>
                </c:pt>
                <c:pt idx="4142">
                  <c:v>82850</c:v>
                </c:pt>
                <c:pt idx="4143">
                  <c:v>82870</c:v>
                </c:pt>
                <c:pt idx="4144">
                  <c:v>82890</c:v>
                </c:pt>
                <c:pt idx="4145">
                  <c:v>82910</c:v>
                </c:pt>
                <c:pt idx="4146">
                  <c:v>82930</c:v>
                </c:pt>
                <c:pt idx="4147">
                  <c:v>82950</c:v>
                </c:pt>
                <c:pt idx="4148">
                  <c:v>82970</c:v>
                </c:pt>
                <c:pt idx="4149">
                  <c:v>82990</c:v>
                </c:pt>
                <c:pt idx="4150">
                  <c:v>83010</c:v>
                </c:pt>
                <c:pt idx="4151">
                  <c:v>83030</c:v>
                </c:pt>
                <c:pt idx="4152">
                  <c:v>83050</c:v>
                </c:pt>
                <c:pt idx="4153">
                  <c:v>83070</c:v>
                </c:pt>
                <c:pt idx="4154">
                  <c:v>83090</c:v>
                </c:pt>
                <c:pt idx="4155">
                  <c:v>83110</c:v>
                </c:pt>
                <c:pt idx="4156">
                  <c:v>83130</c:v>
                </c:pt>
                <c:pt idx="4157">
                  <c:v>83150</c:v>
                </c:pt>
                <c:pt idx="4158">
                  <c:v>83170</c:v>
                </c:pt>
                <c:pt idx="4159">
                  <c:v>83190</c:v>
                </c:pt>
                <c:pt idx="4160">
                  <c:v>83210</c:v>
                </c:pt>
                <c:pt idx="4161">
                  <c:v>83230</c:v>
                </c:pt>
                <c:pt idx="4162">
                  <c:v>83250</c:v>
                </c:pt>
                <c:pt idx="4163">
                  <c:v>83270</c:v>
                </c:pt>
                <c:pt idx="4164">
                  <c:v>83290</c:v>
                </c:pt>
                <c:pt idx="4165">
                  <c:v>83310</c:v>
                </c:pt>
                <c:pt idx="4166">
                  <c:v>83330</c:v>
                </c:pt>
                <c:pt idx="4167">
                  <c:v>83350</c:v>
                </c:pt>
                <c:pt idx="4168">
                  <c:v>83370</c:v>
                </c:pt>
                <c:pt idx="4169">
                  <c:v>83390</c:v>
                </c:pt>
                <c:pt idx="4170">
                  <c:v>83410</c:v>
                </c:pt>
                <c:pt idx="4171">
                  <c:v>83430</c:v>
                </c:pt>
                <c:pt idx="4172">
                  <c:v>83450</c:v>
                </c:pt>
                <c:pt idx="4173">
                  <c:v>83470</c:v>
                </c:pt>
                <c:pt idx="4174">
                  <c:v>83490</c:v>
                </c:pt>
                <c:pt idx="4175">
                  <c:v>83510</c:v>
                </c:pt>
                <c:pt idx="4176">
                  <c:v>83530</c:v>
                </c:pt>
                <c:pt idx="4177">
                  <c:v>83550</c:v>
                </c:pt>
                <c:pt idx="4178">
                  <c:v>83570</c:v>
                </c:pt>
                <c:pt idx="4179">
                  <c:v>83590</c:v>
                </c:pt>
                <c:pt idx="4180">
                  <c:v>83610</c:v>
                </c:pt>
                <c:pt idx="4181">
                  <c:v>83630</c:v>
                </c:pt>
                <c:pt idx="4182">
                  <c:v>83650</c:v>
                </c:pt>
                <c:pt idx="4183">
                  <c:v>83670</c:v>
                </c:pt>
                <c:pt idx="4184">
                  <c:v>83690</c:v>
                </c:pt>
                <c:pt idx="4185">
                  <c:v>83710</c:v>
                </c:pt>
                <c:pt idx="4186">
                  <c:v>83730</c:v>
                </c:pt>
                <c:pt idx="4187">
                  <c:v>83750</c:v>
                </c:pt>
                <c:pt idx="4188">
                  <c:v>83770</c:v>
                </c:pt>
                <c:pt idx="4189">
                  <c:v>83790</c:v>
                </c:pt>
                <c:pt idx="4190">
                  <c:v>83810</c:v>
                </c:pt>
                <c:pt idx="4191">
                  <c:v>83830</c:v>
                </c:pt>
                <c:pt idx="4192">
                  <c:v>83850</c:v>
                </c:pt>
                <c:pt idx="4193">
                  <c:v>83870</c:v>
                </c:pt>
                <c:pt idx="4194">
                  <c:v>83890</c:v>
                </c:pt>
                <c:pt idx="4195">
                  <c:v>83910</c:v>
                </c:pt>
                <c:pt idx="4196">
                  <c:v>83930</c:v>
                </c:pt>
                <c:pt idx="4197">
                  <c:v>83950</c:v>
                </c:pt>
                <c:pt idx="4198">
                  <c:v>83970</c:v>
                </c:pt>
                <c:pt idx="4199">
                  <c:v>83990</c:v>
                </c:pt>
                <c:pt idx="4200">
                  <c:v>84010</c:v>
                </c:pt>
                <c:pt idx="4201">
                  <c:v>84030</c:v>
                </c:pt>
                <c:pt idx="4202">
                  <c:v>84050</c:v>
                </c:pt>
                <c:pt idx="4203">
                  <c:v>84070</c:v>
                </c:pt>
                <c:pt idx="4204">
                  <c:v>84090</c:v>
                </c:pt>
                <c:pt idx="4205">
                  <c:v>84110</c:v>
                </c:pt>
                <c:pt idx="4206">
                  <c:v>84130</c:v>
                </c:pt>
                <c:pt idx="4207">
                  <c:v>84150</c:v>
                </c:pt>
                <c:pt idx="4208">
                  <c:v>84170</c:v>
                </c:pt>
                <c:pt idx="4209">
                  <c:v>84190</c:v>
                </c:pt>
                <c:pt idx="4210">
                  <c:v>84210</c:v>
                </c:pt>
                <c:pt idx="4211">
                  <c:v>84230</c:v>
                </c:pt>
                <c:pt idx="4212">
                  <c:v>84250</c:v>
                </c:pt>
                <c:pt idx="4213">
                  <c:v>84270</c:v>
                </c:pt>
                <c:pt idx="4214">
                  <c:v>84290</c:v>
                </c:pt>
                <c:pt idx="4215">
                  <c:v>84310</c:v>
                </c:pt>
                <c:pt idx="4216">
                  <c:v>84330</c:v>
                </c:pt>
                <c:pt idx="4217">
                  <c:v>84350</c:v>
                </c:pt>
                <c:pt idx="4218">
                  <c:v>84370</c:v>
                </c:pt>
                <c:pt idx="4219">
                  <c:v>84390</c:v>
                </c:pt>
                <c:pt idx="4220">
                  <c:v>84410</c:v>
                </c:pt>
                <c:pt idx="4221">
                  <c:v>84430</c:v>
                </c:pt>
                <c:pt idx="4222">
                  <c:v>84450</c:v>
                </c:pt>
                <c:pt idx="4223">
                  <c:v>84470</c:v>
                </c:pt>
                <c:pt idx="4224">
                  <c:v>84490</c:v>
                </c:pt>
                <c:pt idx="4225">
                  <c:v>84510</c:v>
                </c:pt>
                <c:pt idx="4226">
                  <c:v>84530</c:v>
                </c:pt>
                <c:pt idx="4227">
                  <c:v>84550</c:v>
                </c:pt>
                <c:pt idx="4228">
                  <c:v>84570</c:v>
                </c:pt>
                <c:pt idx="4229">
                  <c:v>84590</c:v>
                </c:pt>
                <c:pt idx="4230">
                  <c:v>84610</c:v>
                </c:pt>
                <c:pt idx="4231">
                  <c:v>84630</c:v>
                </c:pt>
                <c:pt idx="4232">
                  <c:v>84650</c:v>
                </c:pt>
                <c:pt idx="4233">
                  <c:v>84670</c:v>
                </c:pt>
                <c:pt idx="4234">
                  <c:v>84690</c:v>
                </c:pt>
                <c:pt idx="4235">
                  <c:v>84710</c:v>
                </c:pt>
                <c:pt idx="4236">
                  <c:v>84730</c:v>
                </c:pt>
                <c:pt idx="4237">
                  <c:v>84750</c:v>
                </c:pt>
                <c:pt idx="4238">
                  <c:v>84770</c:v>
                </c:pt>
                <c:pt idx="4239">
                  <c:v>84790</c:v>
                </c:pt>
                <c:pt idx="4240">
                  <c:v>84810</c:v>
                </c:pt>
                <c:pt idx="4241">
                  <c:v>84830</c:v>
                </c:pt>
                <c:pt idx="4242">
                  <c:v>84850</c:v>
                </c:pt>
                <c:pt idx="4243">
                  <c:v>84870</c:v>
                </c:pt>
                <c:pt idx="4244">
                  <c:v>84890</c:v>
                </c:pt>
                <c:pt idx="4245">
                  <c:v>84910</c:v>
                </c:pt>
                <c:pt idx="4246">
                  <c:v>84930</c:v>
                </c:pt>
                <c:pt idx="4247">
                  <c:v>84950</c:v>
                </c:pt>
                <c:pt idx="4248">
                  <c:v>84970</c:v>
                </c:pt>
                <c:pt idx="4249">
                  <c:v>84990</c:v>
                </c:pt>
                <c:pt idx="4250">
                  <c:v>85010</c:v>
                </c:pt>
                <c:pt idx="4251">
                  <c:v>85030</c:v>
                </c:pt>
                <c:pt idx="4252">
                  <c:v>85050</c:v>
                </c:pt>
                <c:pt idx="4253">
                  <c:v>85070</c:v>
                </c:pt>
                <c:pt idx="4254">
                  <c:v>85090</c:v>
                </c:pt>
                <c:pt idx="4255">
                  <c:v>85110</c:v>
                </c:pt>
                <c:pt idx="4256">
                  <c:v>85130</c:v>
                </c:pt>
                <c:pt idx="4257">
                  <c:v>85150</c:v>
                </c:pt>
                <c:pt idx="4258">
                  <c:v>85170</c:v>
                </c:pt>
                <c:pt idx="4259">
                  <c:v>85190</c:v>
                </c:pt>
                <c:pt idx="4260">
                  <c:v>85210</c:v>
                </c:pt>
                <c:pt idx="4261">
                  <c:v>85230</c:v>
                </c:pt>
                <c:pt idx="4262">
                  <c:v>85250</c:v>
                </c:pt>
                <c:pt idx="4263">
                  <c:v>85270</c:v>
                </c:pt>
                <c:pt idx="4264">
                  <c:v>85290</c:v>
                </c:pt>
                <c:pt idx="4265">
                  <c:v>85310</c:v>
                </c:pt>
                <c:pt idx="4266">
                  <c:v>85330</c:v>
                </c:pt>
                <c:pt idx="4267">
                  <c:v>85350</c:v>
                </c:pt>
                <c:pt idx="4268">
                  <c:v>85370</c:v>
                </c:pt>
                <c:pt idx="4269">
                  <c:v>85390</c:v>
                </c:pt>
                <c:pt idx="4270">
                  <c:v>85410</c:v>
                </c:pt>
                <c:pt idx="4271">
                  <c:v>85430</c:v>
                </c:pt>
                <c:pt idx="4272">
                  <c:v>85450</c:v>
                </c:pt>
                <c:pt idx="4273">
                  <c:v>85470</c:v>
                </c:pt>
                <c:pt idx="4274">
                  <c:v>85490</c:v>
                </c:pt>
                <c:pt idx="4275">
                  <c:v>85510</c:v>
                </c:pt>
                <c:pt idx="4276">
                  <c:v>85530</c:v>
                </c:pt>
                <c:pt idx="4277">
                  <c:v>85550</c:v>
                </c:pt>
                <c:pt idx="4278">
                  <c:v>85570</c:v>
                </c:pt>
                <c:pt idx="4279">
                  <c:v>85590</c:v>
                </c:pt>
                <c:pt idx="4280">
                  <c:v>85610</c:v>
                </c:pt>
                <c:pt idx="4281">
                  <c:v>85630</c:v>
                </c:pt>
                <c:pt idx="4282">
                  <c:v>85650</c:v>
                </c:pt>
                <c:pt idx="4283">
                  <c:v>85670</c:v>
                </c:pt>
                <c:pt idx="4284">
                  <c:v>85690</c:v>
                </c:pt>
                <c:pt idx="4285">
                  <c:v>85710</c:v>
                </c:pt>
                <c:pt idx="4286">
                  <c:v>85730</c:v>
                </c:pt>
                <c:pt idx="4287">
                  <c:v>85750</c:v>
                </c:pt>
                <c:pt idx="4288">
                  <c:v>85770</c:v>
                </c:pt>
                <c:pt idx="4289">
                  <c:v>85790</c:v>
                </c:pt>
                <c:pt idx="4290">
                  <c:v>85810</c:v>
                </c:pt>
                <c:pt idx="4291">
                  <c:v>85830</c:v>
                </c:pt>
                <c:pt idx="4292">
                  <c:v>85850</c:v>
                </c:pt>
                <c:pt idx="4293">
                  <c:v>85870</c:v>
                </c:pt>
                <c:pt idx="4294">
                  <c:v>85890</c:v>
                </c:pt>
                <c:pt idx="4295">
                  <c:v>85910</c:v>
                </c:pt>
                <c:pt idx="4296">
                  <c:v>85930</c:v>
                </c:pt>
                <c:pt idx="4297">
                  <c:v>85950</c:v>
                </c:pt>
                <c:pt idx="4298">
                  <c:v>85970</c:v>
                </c:pt>
                <c:pt idx="4299">
                  <c:v>85990</c:v>
                </c:pt>
                <c:pt idx="4300">
                  <c:v>86010</c:v>
                </c:pt>
                <c:pt idx="4301">
                  <c:v>86030</c:v>
                </c:pt>
                <c:pt idx="4302">
                  <c:v>86050</c:v>
                </c:pt>
                <c:pt idx="4303">
                  <c:v>86070</c:v>
                </c:pt>
                <c:pt idx="4304">
                  <c:v>86090</c:v>
                </c:pt>
                <c:pt idx="4305">
                  <c:v>86110</c:v>
                </c:pt>
                <c:pt idx="4306">
                  <c:v>86130</c:v>
                </c:pt>
                <c:pt idx="4307">
                  <c:v>86150</c:v>
                </c:pt>
                <c:pt idx="4308">
                  <c:v>86170</c:v>
                </c:pt>
                <c:pt idx="4309">
                  <c:v>86190</c:v>
                </c:pt>
                <c:pt idx="4310">
                  <c:v>86210</c:v>
                </c:pt>
                <c:pt idx="4311">
                  <c:v>86230</c:v>
                </c:pt>
                <c:pt idx="4312">
                  <c:v>86250</c:v>
                </c:pt>
                <c:pt idx="4313">
                  <c:v>86270</c:v>
                </c:pt>
                <c:pt idx="4314">
                  <c:v>86290</c:v>
                </c:pt>
                <c:pt idx="4315">
                  <c:v>86310</c:v>
                </c:pt>
                <c:pt idx="4316">
                  <c:v>86330</c:v>
                </c:pt>
                <c:pt idx="4317">
                  <c:v>86350</c:v>
                </c:pt>
                <c:pt idx="4318">
                  <c:v>86370</c:v>
                </c:pt>
                <c:pt idx="4319">
                  <c:v>86390</c:v>
                </c:pt>
                <c:pt idx="4320">
                  <c:v>86410</c:v>
                </c:pt>
                <c:pt idx="4321">
                  <c:v>86430</c:v>
                </c:pt>
                <c:pt idx="4322">
                  <c:v>86450</c:v>
                </c:pt>
                <c:pt idx="4323">
                  <c:v>86470</c:v>
                </c:pt>
                <c:pt idx="4324">
                  <c:v>86490</c:v>
                </c:pt>
                <c:pt idx="4325">
                  <c:v>86510</c:v>
                </c:pt>
                <c:pt idx="4326">
                  <c:v>86530</c:v>
                </c:pt>
                <c:pt idx="4327">
                  <c:v>86550</c:v>
                </c:pt>
                <c:pt idx="4328">
                  <c:v>86570</c:v>
                </c:pt>
                <c:pt idx="4329">
                  <c:v>86590</c:v>
                </c:pt>
                <c:pt idx="4330">
                  <c:v>86610</c:v>
                </c:pt>
                <c:pt idx="4331">
                  <c:v>86630</c:v>
                </c:pt>
                <c:pt idx="4332">
                  <c:v>86650</c:v>
                </c:pt>
                <c:pt idx="4333">
                  <c:v>86670</c:v>
                </c:pt>
                <c:pt idx="4334">
                  <c:v>86690</c:v>
                </c:pt>
                <c:pt idx="4335">
                  <c:v>86710</c:v>
                </c:pt>
                <c:pt idx="4336">
                  <c:v>86730</c:v>
                </c:pt>
                <c:pt idx="4337">
                  <c:v>86750</c:v>
                </c:pt>
                <c:pt idx="4338">
                  <c:v>86770</c:v>
                </c:pt>
                <c:pt idx="4339">
                  <c:v>86790</c:v>
                </c:pt>
                <c:pt idx="4340">
                  <c:v>86810</c:v>
                </c:pt>
                <c:pt idx="4341">
                  <c:v>86830</c:v>
                </c:pt>
                <c:pt idx="4342">
                  <c:v>86850</c:v>
                </c:pt>
                <c:pt idx="4343">
                  <c:v>86870</c:v>
                </c:pt>
                <c:pt idx="4344">
                  <c:v>86890</c:v>
                </c:pt>
                <c:pt idx="4345">
                  <c:v>86910</c:v>
                </c:pt>
                <c:pt idx="4346">
                  <c:v>86930</c:v>
                </c:pt>
                <c:pt idx="4347">
                  <c:v>86950</c:v>
                </c:pt>
                <c:pt idx="4348">
                  <c:v>86970</c:v>
                </c:pt>
                <c:pt idx="4349">
                  <c:v>86990</c:v>
                </c:pt>
                <c:pt idx="4350">
                  <c:v>87010</c:v>
                </c:pt>
                <c:pt idx="4351">
                  <c:v>87030</c:v>
                </c:pt>
                <c:pt idx="4352">
                  <c:v>87050</c:v>
                </c:pt>
                <c:pt idx="4353">
                  <c:v>87070</c:v>
                </c:pt>
                <c:pt idx="4354">
                  <c:v>87090</c:v>
                </c:pt>
                <c:pt idx="4355">
                  <c:v>87110</c:v>
                </c:pt>
                <c:pt idx="4356">
                  <c:v>87130</c:v>
                </c:pt>
                <c:pt idx="4357">
                  <c:v>87150</c:v>
                </c:pt>
                <c:pt idx="4358">
                  <c:v>87170</c:v>
                </c:pt>
                <c:pt idx="4359">
                  <c:v>87190</c:v>
                </c:pt>
                <c:pt idx="4360">
                  <c:v>87210</c:v>
                </c:pt>
                <c:pt idx="4361">
                  <c:v>87230</c:v>
                </c:pt>
                <c:pt idx="4362">
                  <c:v>87250</c:v>
                </c:pt>
                <c:pt idx="4363">
                  <c:v>87270</c:v>
                </c:pt>
                <c:pt idx="4364">
                  <c:v>87290</c:v>
                </c:pt>
                <c:pt idx="4365">
                  <c:v>87310</c:v>
                </c:pt>
                <c:pt idx="4366">
                  <c:v>87330</c:v>
                </c:pt>
                <c:pt idx="4367">
                  <c:v>87350</c:v>
                </c:pt>
                <c:pt idx="4368">
                  <c:v>87370</c:v>
                </c:pt>
                <c:pt idx="4369">
                  <c:v>87390</c:v>
                </c:pt>
                <c:pt idx="4370">
                  <c:v>87410</c:v>
                </c:pt>
                <c:pt idx="4371">
                  <c:v>87430</c:v>
                </c:pt>
                <c:pt idx="4372">
                  <c:v>87450</c:v>
                </c:pt>
                <c:pt idx="4373">
                  <c:v>87470</c:v>
                </c:pt>
                <c:pt idx="4374">
                  <c:v>87490</c:v>
                </c:pt>
                <c:pt idx="4375">
                  <c:v>87510</c:v>
                </c:pt>
                <c:pt idx="4376">
                  <c:v>87530</c:v>
                </c:pt>
                <c:pt idx="4377">
                  <c:v>87550</c:v>
                </c:pt>
                <c:pt idx="4378">
                  <c:v>87570</c:v>
                </c:pt>
                <c:pt idx="4379">
                  <c:v>87590</c:v>
                </c:pt>
                <c:pt idx="4380">
                  <c:v>87610</c:v>
                </c:pt>
                <c:pt idx="4381">
                  <c:v>87630</c:v>
                </c:pt>
                <c:pt idx="4382">
                  <c:v>87650</c:v>
                </c:pt>
                <c:pt idx="4383">
                  <c:v>87670</c:v>
                </c:pt>
                <c:pt idx="4384">
                  <c:v>87690</c:v>
                </c:pt>
                <c:pt idx="4385">
                  <c:v>87710</c:v>
                </c:pt>
                <c:pt idx="4386">
                  <c:v>87730</c:v>
                </c:pt>
                <c:pt idx="4387">
                  <c:v>87750</c:v>
                </c:pt>
                <c:pt idx="4388">
                  <c:v>87770</c:v>
                </c:pt>
                <c:pt idx="4389">
                  <c:v>87790</c:v>
                </c:pt>
                <c:pt idx="4390">
                  <c:v>87810</c:v>
                </c:pt>
                <c:pt idx="4391">
                  <c:v>87830</c:v>
                </c:pt>
                <c:pt idx="4392">
                  <c:v>87850</c:v>
                </c:pt>
                <c:pt idx="4393">
                  <c:v>87870</c:v>
                </c:pt>
                <c:pt idx="4394">
                  <c:v>87890</c:v>
                </c:pt>
                <c:pt idx="4395">
                  <c:v>87910</c:v>
                </c:pt>
                <c:pt idx="4396">
                  <c:v>87930</c:v>
                </c:pt>
                <c:pt idx="4397">
                  <c:v>87950</c:v>
                </c:pt>
                <c:pt idx="4398">
                  <c:v>87970</c:v>
                </c:pt>
                <c:pt idx="4399">
                  <c:v>87990</c:v>
                </c:pt>
                <c:pt idx="4400">
                  <c:v>88010</c:v>
                </c:pt>
                <c:pt idx="4401">
                  <c:v>88030</c:v>
                </c:pt>
                <c:pt idx="4402">
                  <c:v>88050</c:v>
                </c:pt>
                <c:pt idx="4403">
                  <c:v>88070</c:v>
                </c:pt>
                <c:pt idx="4404">
                  <c:v>88090</c:v>
                </c:pt>
                <c:pt idx="4405">
                  <c:v>88110</c:v>
                </c:pt>
                <c:pt idx="4406">
                  <c:v>88130</c:v>
                </c:pt>
                <c:pt idx="4407">
                  <c:v>88150</c:v>
                </c:pt>
                <c:pt idx="4408">
                  <c:v>88170</c:v>
                </c:pt>
                <c:pt idx="4409">
                  <c:v>88190</c:v>
                </c:pt>
                <c:pt idx="4410">
                  <c:v>88210</c:v>
                </c:pt>
                <c:pt idx="4411">
                  <c:v>88230</c:v>
                </c:pt>
                <c:pt idx="4412">
                  <c:v>88250</c:v>
                </c:pt>
                <c:pt idx="4413">
                  <c:v>88270</c:v>
                </c:pt>
                <c:pt idx="4414">
                  <c:v>88290</c:v>
                </c:pt>
                <c:pt idx="4415">
                  <c:v>88310</c:v>
                </c:pt>
                <c:pt idx="4416">
                  <c:v>88330</c:v>
                </c:pt>
                <c:pt idx="4417">
                  <c:v>88350</c:v>
                </c:pt>
                <c:pt idx="4418">
                  <c:v>88370</c:v>
                </c:pt>
                <c:pt idx="4419">
                  <c:v>88390</c:v>
                </c:pt>
                <c:pt idx="4420">
                  <c:v>88410</c:v>
                </c:pt>
                <c:pt idx="4421">
                  <c:v>88430</c:v>
                </c:pt>
                <c:pt idx="4422">
                  <c:v>88450</c:v>
                </c:pt>
                <c:pt idx="4423">
                  <c:v>88470</c:v>
                </c:pt>
                <c:pt idx="4424">
                  <c:v>88490</c:v>
                </c:pt>
                <c:pt idx="4425">
                  <c:v>88510</c:v>
                </c:pt>
                <c:pt idx="4426">
                  <c:v>88530</c:v>
                </c:pt>
                <c:pt idx="4427">
                  <c:v>88550</c:v>
                </c:pt>
                <c:pt idx="4428">
                  <c:v>88570</c:v>
                </c:pt>
                <c:pt idx="4429">
                  <c:v>88590</c:v>
                </c:pt>
                <c:pt idx="4430">
                  <c:v>88610</c:v>
                </c:pt>
                <c:pt idx="4431">
                  <c:v>88630</c:v>
                </c:pt>
                <c:pt idx="4432">
                  <c:v>88650</c:v>
                </c:pt>
                <c:pt idx="4433">
                  <c:v>88670</c:v>
                </c:pt>
                <c:pt idx="4434">
                  <c:v>88690</c:v>
                </c:pt>
                <c:pt idx="4435">
                  <c:v>88710</c:v>
                </c:pt>
                <c:pt idx="4436">
                  <c:v>88730</c:v>
                </c:pt>
                <c:pt idx="4437">
                  <c:v>88750</c:v>
                </c:pt>
                <c:pt idx="4438">
                  <c:v>88770</c:v>
                </c:pt>
                <c:pt idx="4439">
                  <c:v>88790</c:v>
                </c:pt>
                <c:pt idx="4440">
                  <c:v>88810</c:v>
                </c:pt>
                <c:pt idx="4441">
                  <c:v>88830</c:v>
                </c:pt>
                <c:pt idx="4442">
                  <c:v>88850</c:v>
                </c:pt>
                <c:pt idx="4443">
                  <c:v>88870</c:v>
                </c:pt>
                <c:pt idx="4444">
                  <c:v>88890</c:v>
                </c:pt>
                <c:pt idx="4445">
                  <c:v>88910</c:v>
                </c:pt>
                <c:pt idx="4446">
                  <c:v>88930</c:v>
                </c:pt>
                <c:pt idx="4447">
                  <c:v>88950</c:v>
                </c:pt>
                <c:pt idx="4448">
                  <c:v>88970</c:v>
                </c:pt>
                <c:pt idx="4449">
                  <c:v>88990</c:v>
                </c:pt>
                <c:pt idx="4450">
                  <c:v>89010</c:v>
                </c:pt>
                <c:pt idx="4451">
                  <c:v>89030</c:v>
                </c:pt>
                <c:pt idx="4452">
                  <c:v>89050</c:v>
                </c:pt>
                <c:pt idx="4453">
                  <c:v>89070</c:v>
                </c:pt>
                <c:pt idx="4454">
                  <c:v>89090</c:v>
                </c:pt>
                <c:pt idx="4455">
                  <c:v>89110</c:v>
                </c:pt>
                <c:pt idx="4456">
                  <c:v>89130</c:v>
                </c:pt>
                <c:pt idx="4457">
                  <c:v>89150</c:v>
                </c:pt>
                <c:pt idx="4458">
                  <c:v>89170</c:v>
                </c:pt>
                <c:pt idx="4459">
                  <c:v>89190</c:v>
                </c:pt>
                <c:pt idx="4460">
                  <c:v>89210</c:v>
                </c:pt>
                <c:pt idx="4461">
                  <c:v>89230</c:v>
                </c:pt>
                <c:pt idx="4462">
                  <c:v>89250</c:v>
                </c:pt>
                <c:pt idx="4463">
                  <c:v>89270</c:v>
                </c:pt>
                <c:pt idx="4464">
                  <c:v>89290</c:v>
                </c:pt>
                <c:pt idx="4465">
                  <c:v>89310</c:v>
                </c:pt>
                <c:pt idx="4466">
                  <c:v>89330</c:v>
                </c:pt>
                <c:pt idx="4467">
                  <c:v>89350</c:v>
                </c:pt>
                <c:pt idx="4468">
                  <c:v>89370</c:v>
                </c:pt>
                <c:pt idx="4469">
                  <c:v>89390</c:v>
                </c:pt>
                <c:pt idx="4470">
                  <c:v>89410</c:v>
                </c:pt>
                <c:pt idx="4471">
                  <c:v>89430</c:v>
                </c:pt>
                <c:pt idx="4472">
                  <c:v>89450</c:v>
                </c:pt>
                <c:pt idx="4473">
                  <c:v>89470</c:v>
                </c:pt>
                <c:pt idx="4474">
                  <c:v>89490</c:v>
                </c:pt>
                <c:pt idx="4475">
                  <c:v>89510</c:v>
                </c:pt>
                <c:pt idx="4476">
                  <c:v>89530</c:v>
                </c:pt>
                <c:pt idx="4477">
                  <c:v>89550</c:v>
                </c:pt>
                <c:pt idx="4478">
                  <c:v>89570</c:v>
                </c:pt>
                <c:pt idx="4479">
                  <c:v>89590</c:v>
                </c:pt>
                <c:pt idx="4480">
                  <c:v>89610</c:v>
                </c:pt>
                <c:pt idx="4481">
                  <c:v>89630</c:v>
                </c:pt>
                <c:pt idx="4482">
                  <c:v>89650</c:v>
                </c:pt>
                <c:pt idx="4483">
                  <c:v>89670</c:v>
                </c:pt>
                <c:pt idx="4484">
                  <c:v>89690</c:v>
                </c:pt>
                <c:pt idx="4485">
                  <c:v>89710</c:v>
                </c:pt>
                <c:pt idx="4486">
                  <c:v>89730</c:v>
                </c:pt>
                <c:pt idx="4487">
                  <c:v>89750</c:v>
                </c:pt>
                <c:pt idx="4488">
                  <c:v>89770</c:v>
                </c:pt>
                <c:pt idx="4489">
                  <c:v>89790</c:v>
                </c:pt>
                <c:pt idx="4490">
                  <c:v>89810</c:v>
                </c:pt>
                <c:pt idx="4491">
                  <c:v>89830</c:v>
                </c:pt>
                <c:pt idx="4492">
                  <c:v>89850</c:v>
                </c:pt>
                <c:pt idx="4493">
                  <c:v>89870</c:v>
                </c:pt>
                <c:pt idx="4494">
                  <c:v>89890</c:v>
                </c:pt>
                <c:pt idx="4495">
                  <c:v>89910</c:v>
                </c:pt>
                <c:pt idx="4496">
                  <c:v>89930</c:v>
                </c:pt>
                <c:pt idx="4497">
                  <c:v>89950</c:v>
                </c:pt>
                <c:pt idx="4498">
                  <c:v>89970</c:v>
                </c:pt>
                <c:pt idx="4499">
                  <c:v>89990</c:v>
                </c:pt>
                <c:pt idx="4500">
                  <c:v>90010</c:v>
                </c:pt>
                <c:pt idx="4501">
                  <c:v>90030</c:v>
                </c:pt>
                <c:pt idx="4502">
                  <c:v>90050</c:v>
                </c:pt>
                <c:pt idx="4503">
                  <c:v>90070</c:v>
                </c:pt>
                <c:pt idx="4504">
                  <c:v>90090</c:v>
                </c:pt>
                <c:pt idx="4505">
                  <c:v>90110</c:v>
                </c:pt>
                <c:pt idx="4506">
                  <c:v>90130</c:v>
                </c:pt>
                <c:pt idx="4507">
                  <c:v>90150</c:v>
                </c:pt>
                <c:pt idx="4508">
                  <c:v>90170</c:v>
                </c:pt>
                <c:pt idx="4509">
                  <c:v>90190</c:v>
                </c:pt>
                <c:pt idx="4510">
                  <c:v>90210</c:v>
                </c:pt>
                <c:pt idx="4511">
                  <c:v>90230</c:v>
                </c:pt>
                <c:pt idx="4512">
                  <c:v>90250</c:v>
                </c:pt>
                <c:pt idx="4513">
                  <c:v>90270</c:v>
                </c:pt>
                <c:pt idx="4514">
                  <c:v>90290</c:v>
                </c:pt>
                <c:pt idx="4515">
                  <c:v>90310</c:v>
                </c:pt>
                <c:pt idx="4516">
                  <c:v>90330</c:v>
                </c:pt>
                <c:pt idx="4517">
                  <c:v>90350</c:v>
                </c:pt>
                <c:pt idx="4518">
                  <c:v>90370</c:v>
                </c:pt>
                <c:pt idx="4519">
                  <c:v>90390</c:v>
                </c:pt>
                <c:pt idx="4520">
                  <c:v>90410</c:v>
                </c:pt>
                <c:pt idx="4521">
                  <c:v>90430</c:v>
                </c:pt>
                <c:pt idx="4522">
                  <c:v>90450</c:v>
                </c:pt>
                <c:pt idx="4523">
                  <c:v>90470</c:v>
                </c:pt>
                <c:pt idx="4524">
                  <c:v>90490</c:v>
                </c:pt>
                <c:pt idx="4525">
                  <c:v>90510</c:v>
                </c:pt>
                <c:pt idx="4526">
                  <c:v>90530</c:v>
                </c:pt>
                <c:pt idx="4527">
                  <c:v>90550</c:v>
                </c:pt>
                <c:pt idx="4528">
                  <c:v>90570</c:v>
                </c:pt>
                <c:pt idx="4529">
                  <c:v>90590</c:v>
                </c:pt>
                <c:pt idx="4530">
                  <c:v>90610</c:v>
                </c:pt>
                <c:pt idx="4531">
                  <c:v>90630</c:v>
                </c:pt>
                <c:pt idx="4532">
                  <c:v>90650</c:v>
                </c:pt>
                <c:pt idx="4533">
                  <c:v>90670</c:v>
                </c:pt>
                <c:pt idx="4534">
                  <c:v>90690</c:v>
                </c:pt>
                <c:pt idx="4535">
                  <c:v>90710</c:v>
                </c:pt>
                <c:pt idx="4536">
                  <c:v>90730</c:v>
                </c:pt>
                <c:pt idx="4537">
                  <c:v>90750</c:v>
                </c:pt>
                <c:pt idx="4538">
                  <c:v>90770</c:v>
                </c:pt>
                <c:pt idx="4539">
                  <c:v>90790</c:v>
                </c:pt>
                <c:pt idx="4540">
                  <c:v>90810</c:v>
                </c:pt>
                <c:pt idx="4541">
                  <c:v>90830</c:v>
                </c:pt>
                <c:pt idx="4542">
                  <c:v>90850</c:v>
                </c:pt>
                <c:pt idx="4543">
                  <c:v>90870</c:v>
                </c:pt>
                <c:pt idx="4544">
                  <c:v>90890</c:v>
                </c:pt>
                <c:pt idx="4545">
                  <c:v>90910</c:v>
                </c:pt>
                <c:pt idx="4546">
                  <c:v>90930</c:v>
                </c:pt>
                <c:pt idx="4547">
                  <c:v>90950</c:v>
                </c:pt>
                <c:pt idx="4548">
                  <c:v>90970</c:v>
                </c:pt>
                <c:pt idx="4549">
                  <c:v>90990</c:v>
                </c:pt>
                <c:pt idx="4550">
                  <c:v>91010</c:v>
                </c:pt>
                <c:pt idx="4551">
                  <c:v>91030</c:v>
                </c:pt>
                <c:pt idx="4552">
                  <c:v>91050</c:v>
                </c:pt>
                <c:pt idx="4553">
                  <c:v>91070</c:v>
                </c:pt>
                <c:pt idx="4554">
                  <c:v>91090</c:v>
                </c:pt>
                <c:pt idx="4555">
                  <c:v>91110</c:v>
                </c:pt>
                <c:pt idx="4556">
                  <c:v>91130</c:v>
                </c:pt>
                <c:pt idx="4557">
                  <c:v>91150</c:v>
                </c:pt>
                <c:pt idx="4558">
                  <c:v>91170</c:v>
                </c:pt>
                <c:pt idx="4559">
                  <c:v>91190</c:v>
                </c:pt>
                <c:pt idx="4560">
                  <c:v>91210</c:v>
                </c:pt>
                <c:pt idx="4561">
                  <c:v>91230</c:v>
                </c:pt>
                <c:pt idx="4562">
                  <c:v>91250</c:v>
                </c:pt>
                <c:pt idx="4563">
                  <c:v>91270</c:v>
                </c:pt>
                <c:pt idx="4564">
                  <c:v>91290</c:v>
                </c:pt>
                <c:pt idx="4565">
                  <c:v>91310</c:v>
                </c:pt>
                <c:pt idx="4566">
                  <c:v>91330</c:v>
                </c:pt>
                <c:pt idx="4567">
                  <c:v>91350</c:v>
                </c:pt>
                <c:pt idx="4568">
                  <c:v>91370</c:v>
                </c:pt>
                <c:pt idx="4569">
                  <c:v>91390</c:v>
                </c:pt>
                <c:pt idx="4570">
                  <c:v>91410</c:v>
                </c:pt>
                <c:pt idx="4571">
                  <c:v>91430</c:v>
                </c:pt>
                <c:pt idx="4572">
                  <c:v>91450</c:v>
                </c:pt>
                <c:pt idx="4573">
                  <c:v>91470</c:v>
                </c:pt>
                <c:pt idx="4574">
                  <c:v>91490</c:v>
                </c:pt>
                <c:pt idx="4575">
                  <c:v>91510</c:v>
                </c:pt>
                <c:pt idx="4576">
                  <c:v>91530</c:v>
                </c:pt>
                <c:pt idx="4577">
                  <c:v>91550</c:v>
                </c:pt>
                <c:pt idx="4578">
                  <c:v>91570</c:v>
                </c:pt>
                <c:pt idx="4579">
                  <c:v>91590</c:v>
                </c:pt>
                <c:pt idx="4580">
                  <c:v>91610</c:v>
                </c:pt>
                <c:pt idx="4581">
                  <c:v>91630</c:v>
                </c:pt>
                <c:pt idx="4582">
                  <c:v>91650</c:v>
                </c:pt>
                <c:pt idx="4583">
                  <c:v>91670</c:v>
                </c:pt>
                <c:pt idx="4584">
                  <c:v>91690</c:v>
                </c:pt>
                <c:pt idx="4585">
                  <c:v>91710</c:v>
                </c:pt>
                <c:pt idx="4586">
                  <c:v>91730</c:v>
                </c:pt>
                <c:pt idx="4587">
                  <c:v>91750</c:v>
                </c:pt>
                <c:pt idx="4588">
                  <c:v>91770</c:v>
                </c:pt>
                <c:pt idx="4589">
                  <c:v>91790</c:v>
                </c:pt>
                <c:pt idx="4590">
                  <c:v>91810</c:v>
                </c:pt>
                <c:pt idx="4591">
                  <c:v>91830</c:v>
                </c:pt>
                <c:pt idx="4592">
                  <c:v>91850</c:v>
                </c:pt>
                <c:pt idx="4593">
                  <c:v>91870</c:v>
                </c:pt>
                <c:pt idx="4594">
                  <c:v>91890</c:v>
                </c:pt>
                <c:pt idx="4595">
                  <c:v>91910</c:v>
                </c:pt>
                <c:pt idx="4596">
                  <c:v>91930</c:v>
                </c:pt>
                <c:pt idx="4597">
                  <c:v>91950</c:v>
                </c:pt>
                <c:pt idx="4598">
                  <c:v>91970</c:v>
                </c:pt>
                <c:pt idx="4599">
                  <c:v>91990</c:v>
                </c:pt>
                <c:pt idx="4600">
                  <c:v>92010</c:v>
                </c:pt>
                <c:pt idx="4601">
                  <c:v>92030</c:v>
                </c:pt>
                <c:pt idx="4602">
                  <c:v>92050</c:v>
                </c:pt>
                <c:pt idx="4603">
                  <c:v>92070</c:v>
                </c:pt>
                <c:pt idx="4604">
                  <c:v>92090</c:v>
                </c:pt>
                <c:pt idx="4605">
                  <c:v>92110</c:v>
                </c:pt>
                <c:pt idx="4606">
                  <c:v>92130</c:v>
                </c:pt>
                <c:pt idx="4607">
                  <c:v>92150</c:v>
                </c:pt>
                <c:pt idx="4608">
                  <c:v>92170</c:v>
                </c:pt>
                <c:pt idx="4609">
                  <c:v>92190</c:v>
                </c:pt>
                <c:pt idx="4610">
                  <c:v>92210</c:v>
                </c:pt>
                <c:pt idx="4611">
                  <c:v>92230</c:v>
                </c:pt>
                <c:pt idx="4612">
                  <c:v>92250</c:v>
                </c:pt>
                <c:pt idx="4613">
                  <c:v>92270</c:v>
                </c:pt>
                <c:pt idx="4614">
                  <c:v>92290</c:v>
                </c:pt>
                <c:pt idx="4615">
                  <c:v>92310</c:v>
                </c:pt>
                <c:pt idx="4616">
                  <c:v>92330</c:v>
                </c:pt>
                <c:pt idx="4617">
                  <c:v>92350</c:v>
                </c:pt>
                <c:pt idx="4618">
                  <c:v>92370</c:v>
                </c:pt>
                <c:pt idx="4619">
                  <c:v>92390</c:v>
                </c:pt>
                <c:pt idx="4620">
                  <c:v>92410</c:v>
                </c:pt>
                <c:pt idx="4621">
                  <c:v>92430</c:v>
                </c:pt>
                <c:pt idx="4622">
                  <c:v>92450</c:v>
                </c:pt>
                <c:pt idx="4623">
                  <c:v>92470</c:v>
                </c:pt>
                <c:pt idx="4624">
                  <c:v>92490</c:v>
                </c:pt>
                <c:pt idx="4625">
                  <c:v>92510</c:v>
                </c:pt>
                <c:pt idx="4626">
                  <c:v>92530</c:v>
                </c:pt>
                <c:pt idx="4627">
                  <c:v>92550</c:v>
                </c:pt>
                <c:pt idx="4628">
                  <c:v>92570</c:v>
                </c:pt>
                <c:pt idx="4629">
                  <c:v>92590</c:v>
                </c:pt>
                <c:pt idx="4630">
                  <c:v>92610</c:v>
                </c:pt>
                <c:pt idx="4631">
                  <c:v>92630</c:v>
                </c:pt>
                <c:pt idx="4632">
                  <c:v>92650</c:v>
                </c:pt>
                <c:pt idx="4633">
                  <c:v>92670</c:v>
                </c:pt>
                <c:pt idx="4634">
                  <c:v>92690</c:v>
                </c:pt>
                <c:pt idx="4635">
                  <c:v>92710</c:v>
                </c:pt>
                <c:pt idx="4636">
                  <c:v>92730</c:v>
                </c:pt>
                <c:pt idx="4637">
                  <c:v>92750</c:v>
                </c:pt>
                <c:pt idx="4638">
                  <c:v>92770</c:v>
                </c:pt>
                <c:pt idx="4639">
                  <c:v>92790</c:v>
                </c:pt>
                <c:pt idx="4640">
                  <c:v>92810</c:v>
                </c:pt>
                <c:pt idx="4641">
                  <c:v>92830</c:v>
                </c:pt>
                <c:pt idx="4642">
                  <c:v>92850</c:v>
                </c:pt>
                <c:pt idx="4643">
                  <c:v>92870</c:v>
                </c:pt>
                <c:pt idx="4644">
                  <c:v>92890</c:v>
                </c:pt>
                <c:pt idx="4645">
                  <c:v>92910</c:v>
                </c:pt>
                <c:pt idx="4646">
                  <c:v>92930</c:v>
                </c:pt>
                <c:pt idx="4647">
                  <c:v>92950</c:v>
                </c:pt>
                <c:pt idx="4648">
                  <c:v>92970</c:v>
                </c:pt>
                <c:pt idx="4649">
                  <c:v>92990</c:v>
                </c:pt>
                <c:pt idx="4650">
                  <c:v>93010</c:v>
                </c:pt>
                <c:pt idx="4651">
                  <c:v>93030</c:v>
                </c:pt>
                <c:pt idx="4652">
                  <c:v>93050</c:v>
                </c:pt>
                <c:pt idx="4653">
                  <c:v>93070</c:v>
                </c:pt>
                <c:pt idx="4654">
                  <c:v>93090</c:v>
                </c:pt>
                <c:pt idx="4655">
                  <c:v>93110</c:v>
                </c:pt>
                <c:pt idx="4656">
                  <c:v>93130</c:v>
                </c:pt>
                <c:pt idx="4657">
                  <c:v>93150</c:v>
                </c:pt>
                <c:pt idx="4658">
                  <c:v>93170</c:v>
                </c:pt>
                <c:pt idx="4659">
                  <c:v>93190</c:v>
                </c:pt>
                <c:pt idx="4660">
                  <c:v>93210</c:v>
                </c:pt>
                <c:pt idx="4661">
                  <c:v>93230</c:v>
                </c:pt>
                <c:pt idx="4662">
                  <c:v>93250</c:v>
                </c:pt>
                <c:pt idx="4663">
                  <c:v>93270</c:v>
                </c:pt>
                <c:pt idx="4664">
                  <c:v>93290</c:v>
                </c:pt>
                <c:pt idx="4665">
                  <c:v>93310</c:v>
                </c:pt>
                <c:pt idx="4666">
                  <c:v>93330</c:v>
                </c:pt>
                <c:pt idx="4667">
                  <c:v>93350</c:v>
                </c:pt>
                <c:pt idx="4668">
                  <c:v>93370</c:v>
                </c:pt>
                <c:pt idx="4669">
                  <c:v>93390</c:v>
                </c:pt>
                <c:pt idx="4670">
                  <c:v>93410</c:v>
                </c:pt>
                <c:pt idx="4671">
                  <c:v>93430</c:v>
                </c:pt>
                <c:pt idx="4672">
                  <c:v>93450</c:v>
                </c:pt>
                <c:pt idx="4673">
                  <c:v>93470</c:v>
                </c:pt>
                <c:pt idx="4674">
                  <c:v>93490</c:v>
                </c:pt>
                <c:pt idx="4675">
                  <c:v>93510</c:v>
                </c:pt>
                <c:pt idx="4676">
                  <c:v>93530</c:v>
                </c:pt>
                <c:pt idx="4677">
                  <c:v>93550</c:v>
                </c:pt>
                <c:pt idx="4678">
                  <c:v>93570</c:v>
                </c:pt>
                <c:pt idx="4679">
                  <c:v>93590</c:v>
                </c:pt>
                <c:pt idx="4680">
                  <c:v>93610</c:v>
                </c:pt>
                <c:pt idx="4681">
                  <c:v>93630</c:v>
                </c:pt>
                <c:pt idx="4682">
                  <c:v>93650</c:v>
                </c:pt>
                <c:pt idx="4683">
                  <c:v>93670</c:v>
                </c:pt>
                <c:pt idx="4684">
                  <c:v>93690</c:v>
                </c:pt>
                <c:pt idx="4685">
                  <c:v>93710</c:v>
                </c:pt>
                <c:pt idx="4686">
                  <c:v>93730</c:v>
                </c:pt>
                <c:pt idx="4687">
                  <c:v>93750</c:v>
                </c:pt>
                <c:pt idx="4688">
                  <c:v>93770</c:v>
                </c:pt>
                <c:pt idx="4689">
                  <c:v>93790</c:v>
                </c:pt>
                <c:pt idx="4690">
                  <c:v>93810</c:v>
                </c:pt>
                <c:pt idx="4691">
                  <c:v>93830</c:v>
                </c:pt>
                <c:pt idx="4692">
                  <c:v>93850</c:v>
                </c:pt>
                <c:pt idx="4693">
                  <c:v>93870</c:v>
                </c:pt>
                <c:pt idx="4694">
                  <c:v>93890</c:v>
                </c:pt>
                <c:pt idx="4695">
                  <c:v>93910</c:v>
                </c:pt>
                <c:pt idx="4696">
                  <c:v>93930</c:v>
                </c:pt>
                <c:pt idx="4697">
                  <c:v>93950</c:v>
                </c:pt>
                <c:pt idx="4698">
                  <c:v>93970</c:v>
                </c:pt>
                <c:pt idx="4699">
                  <c:v>93990</c:v>
                </c:pt>
                <c:pt idx="4700">
                  <c:v>94010</c:v>
                </c:pt>
                <c:pt idx="4701">
                  <c:v>94030</c:v>
                </c:pt>
                <c:pt idx="4702">
                  <c:v>94050</c:v>
                </c:pt>
                <c:pt idx="4703">
                  <c:v>94070</c:v>
                </c:pt>
                <c:pt idx="4704">
                  <c:v>94090</c:v>
                </c:pt>
                <c:pt idx="4705">
                  <c:v>94110</c:v>
                </c:pt>
                <c:pt idx="4706">
                  <c:v>94130</c:v>
                </c:pt>
                <c:pt idx="4707">
                  <c:v>94150</c:v>
                </c:pt>
                <c:pt idx="4708">
                  <c:v>94170</c:v>
                </c:pt>
                <c:pt idx="4709">
                  <c:v>94190</c:v>
                </c:pt>
                <c:pt idx="4710">
                  <c:v>94210</c:v>
                </c:pt>
                <c:pt idx="4711">
                  <c:v>94230</c:v>
                </c:pt>
                <c:pt idx="4712">
                  <c:v>94250</c:v>
                </c:pt>
                <c:pt idx="4713">
                  <c:v>94270</c:v>
                </c:pt>
                <c:pt idx="4714">
                  <c:v>94290</c:v>
                </c:pt>
                <c:pt idx="4715">
                  <c:v>94310</c:v>
                </c:pt>
                <c:pt idx="4716">
                  <c:v>94330</c:v>
                </c:pt>
                <c:pt idx="4717">
                  <c:v>94350</c:v>
                </c:pt>
                <c:pt idx="4718">
                  <c:v>94370</c:v>
                </c:pt>
                <c:pt idx="4719">
                  <c:v>94390</c:v>
                </c:pt>
                <c:pt idx="4720">
                  <c:v>94410</c:v>
                </c:pt>
                <c:pt idx="4721">
                  <c:v>94430</c:v>
                </c:pt>
                <c:pt idx="4722">
                  <c:v>94450</c:v>
                </c:pt>
                <c:pt idx="4723">
                  <c:v>94470</c:v>
                </c:pt>
                <c:pt idx="4724">
                  <c:v>94490</c:v>
                </c:pt>
                <c:pt idx="4725">
                  <c:v>94510</c:v>
                </c:pt>
                <c:pt idx="4726">
                  <c:v>94530</c:v>
                </c:pt>
                <c:pt idx="4727">
                  <c:v>94550</c:v>
                </c:pt>
                <c:pt idx="4728">
                  <c:v>94570</c:v>
                </c:pt>
                <c:pt idx="4729">
                  <c:v>94590</c:v>
                </c:pt>
                <c:pt idx="4730">
                  <c:v>94610</c:v>
                </c:pt>
                <c:pt idx="4731">
                  <c:v>94630</c:v>
                </c:pt>
                <c:pt idx="4732">
                  <c:v>94650</c:v>
                </c:pt>
                <c:pt idx="4733">
                  <c:v>94670</c:v>
                </c:pt>
                <c:pt idx="4734">
                  <c:v>94690</c:v>
                </c:pt>
                <c:pt idx="4735">
                  <c:v>94710</c:v>
                </c:pt>
                <c:pt idx="4736">
                  <c:v>94730</c:v>
                </c:pt>
                <c:pt idx="4737">
                  <c:v>94750</c:v>
                </c:pt>
                <c:pt idx="4738">
                  <c:v>94770</c:v>
                </c:pt>
                <c:pt idx="4739">
                  <c:v>94790</c:v>
                </c:pt>
                <c:pt idx="4740">
                  <c:v>94810</c:v>
                </c:pt>
                <c:pt idx="4741">
                  <c:v>94830</c:v>
                </c:pt>
                <c:pt idx="4742">
                  <c:v>94850</c:v>
                </c:pt>
                <c:pt idx="4743">
                  <c:v>94870</c:v>
                </c:pt>
                <c:pt idx="4744">
                  <c:v>94890</c:v>
                </c:pt>
                <c:pt idx="4745">
                  <c:v>94910</c:v>
                </c:pt>
                <c:pt idx="4746">
                  <c:v>94930</c:v>
                </c:pt>
                <c:pt idx="4747">
                  <c:v>94950</c:v>
                </c:pt>
                <c:pt idx="4748">
                  <c:v>94970</c:v>
                </c:pt>
                <c:pt idx="4749">
                  <c:v>94990</c:v>
                </c:pt>
                <c:pt idx="4750">
                  <c:v>95010</c:v>
                </c:pt>
                <c:pt idx="4751">
                  <c:v>95030</c:v>
                </c:pt>
                <c:pt idx="4752">
                  <c:v>95050</c:v>
                </c:pt>
                <c:pt idx="4753">
                  <c:v>95070</c:v>
                </c:pt>
                <c:pt idx="4754">
                  <c:v>95090</c:v>
                </c:pt>
                <c:pt idx="4755">
                  <c:v>95110</c:v>
                </c:pt>
                <c:pt idx="4756">
                  <c:v>95130</c:v>
                </c:pt>
                <c:pt idx="4757">
                  <c:v>95150</c:v>
                </c:pt>
                <c:pt idx="4758">
                  <c:v>95170</c:v>
                </c:pt>
                <c:pt idx="4759">
                  <c:v>95190</c:v>
                </c:pt>
                <c:pt idx="4760">
                  <c:v>95210</c:v>
                </c:pt>
                <c:pt idx="4761">
                  <c:v>95230</c:v>
                </c:pt>
                <c:pt idx="4762">
                  <c:v>95250</c:v>
                </c:pt>
                <c:pt idx="4763">
                  <c:v>95270</c:v>
                </c:pt>
                <c:pt idx="4764">
                  <c:v>95290</c:v>
                </c:pt>
                <c:pt idx="4765">
                  <c:v>95310</c:v>
                </c:pt>
                <c:pt idx="4766">
                  <c:v>95330</c:v>
                </c:pt>
                <c:pt idx="4767">
                  <c:v>95350</c:v>
                </c:pt>
                <c:pt idx="4768">
                  <c:v>95370</c:v>
                </c:pt>
                <c:pt idx="4769">
                  <c:v>95390</c:v>
                </c:pt>
                <c:pt idx="4770">
                  <c:v>95410</c:v>
                </c:pt>
                <c:pt idx="4771">
                  <c:v>95430</c:v>
                </c:pt>
                <c:pt idx="4772">
                  <c:v>95450</c:v>
                </c:pt>
                <c:pt idx="4773">
                  <c:v>95470</c:v>
                </c:pt>
                <c:pt idx="4774">
                  <c:v>95490</c:v>
                </c:pt>
                <c:pt idx="4775">
                  <c:v>95510</c:v>
                </c:pt>
                <c:pt idx="4776">
                  <c:v>95530</c:v>
                </c:pt>
                <c:pt idx="4777">
                  <c:v>95550</c:v>
                </c:pt>
                <c:pt idx="4778">
                  <c:v>95570</c:v>
                </c:pt>
                <c:pt idx="4779">
                  <c:v>95590</c:v>
                </c:pt>
                <c:pt idx="4780">
                  <c:v>95610</c:v>
                </c:pt>
                <c:pt idx="4781">
                  <c:v>95630</c:v>
                </c:pt>
                <c:pt idx="4782">
                  <c:v>95650</c:v>
                </c:pt>
                <c:pt idx="4783">
                  <c:v>95670</c:v>
                </c:pt>
                <c:pt idx="4784">
                  <c:v>95690</c:v>
                </c:pt>
                <c:pt idx="4785">
                  <c:v>95710</c:v>
                </c:pt>
                <c:pt idx="4786">
                  <c:v>95730</c:v>
                </c:pt>
                <c:pt idx="4787">
                  <c:v>95750</c:v>
                </c:pt>
                <c:pt idx="4788">
                  <c:v>95770</c:v>
                </c:pt>
                <c:pt idx="4789">
                  <c:v>95790</c:v>
                </c:pt>
                <c:pt idx="4790">
                  <c:v>95810</c:v>
                </c:pt>
                <c:pt idx="4791">
                  <c:v>95830</c:v>
                </c:pt>
                <c:pt idx="4792">
                  <c:v>95850</c:v>
                </c:pt>
                <c:pt idx="4793">
                  <c:v>95870</c:v>
                </c:pt>
                <c:pt idx="4794">
                  <c:v>95890</c:v>
                </c:pt>
                <c:pt idx="4795">
                  <c:v>95910</c:v>
                </c:pt>
                <c:pt idx="4796">
                  <c:v>95930</c:v>
                </c:pt>
                <c:pt idx="4797">
                  <c:v>95950</c:v>
                </c:pt>
                <c:pt idx="4798">
                  <c:v>95970</c:v>
                </c:pt>
                <c:pt idx="4799">
                  <c:v>95990</c:v>
                </c:pt>
                <c:pt idx="4800">
                  <c:v>96010</c:v>
                </c:pt>
                <c:pt idx="4801">
                  <c:v>96030</c:v>
                </c:pt>
                <c:pt idx="4802">
                  <c:v>96050</c:v>
                </c:pt>
                <c:pt idx="4803">
                  <c:v>96070</c:v>
                </c:pt>
                <c:pt idx="4804">
                  <c:v>96090</c:v>
                </c:pt>
                <c:pt idx="4805">
                  <c:v>96110</c:v>
                </c:pt>
                <c:pt idx="4806">
                  <c:v>96130</c:v>
                </c:pt>
                <c:pt idx="4807">
                  <c:v>96150</c:v>
                </c:pt>
                <c:pt idx="4808">
                  <c:v>96170</c:v>
                </c:pt>
                <c:pt idx="4809">
                  <c:v>96190</c:v>
                </c:pt>
                <c:pt idx="4810">
                  <c:v>96210</c:v>
                </c:pt>
                <c:pt idx="4811">
                  <c:v>96230</c:v>
                </c:pt>
                <c:pt idx="4812">
                  <c:v>96250</c:v>
                </c:pt>
                <c:pt idx="4813">
                  <c:v>96270</c:v>
                </c:pt>
                <c:pt idx="4814">
                  <c:v>96290</c:v>
                </c:pt>
                <c:pt idx="4815">
                  <c:v>96310</c:v>
                </c:pt>
                <c:pt idx="4816">
                  <c:v>96330</c:v>
                </c:pt>
                <c:pt idx="4817">
                  <c:v>96350</c:v>
                </c:pt>
                <c:pt idx="4818">
                  <c:v>96370</c:v>
                </c:pt>
                <c:pt idx="4819">
                  <c:v>96390</c:v>
                </c:pt>
                <c:pt idx="4820">
                  <c:v>96410</c:v>
                </c:pt>
                <c:pt idx="4821">
                  <c:v>96430</c:v>
                </c:pt>
                <c:pt idx="4822">
                  <c:v>96450</c:v>
                </c:pt>
                <c:pt idx="4823">
                  <c:v>96470</c:v>
                </c:pt>
                <c:pt idx="4824">
                  <c:v>96490</c:v>
                </c:pt>
                <c:pt idx="4825">
                  <c:v>96510</c:v>
                </c:pt>
                <c:pt idx="4826">
                  <c:v>96530</c:v>
                </c:pt>
                <c:pt idx="4827">
                  <c:v>96550</c:v>
                </c:pt>
                <c:pt idx="4828">
                  <c:v>96570</c:v>
                </c:pt>
                <c:pt idx="4829">
                  <c:v>96590</c:v>
                </c:pt>
                <c:pt idx="4830">
                  <c:v>96610</c:v>
                </c:pt>
                <c:pt idx="4831">
                  <c:v>96630</c:v>
                </c:pt>
                <c:pt idx="4832">
                  <c:v>96650</c:v>
                </c:pt>
                <c:pt idx="4833">
                  <c:v>96670</c:v>
                </c:pt>
                <c:pt idx="4834">
                  <c:v>96690</c:v>
                </c:pt>
                <c:pt idx="4835">
                  <c:v>96710</c:v>
                </c:pt>
                <c:pt idx="4836">
                  <c:v>96730</c:v>
                </c:pt>
                <c:pt idx="4837">
                  <c:v>96750</c:v>
                </c:pt>
                <c:pt idx="4838">
                  <c:v>96770</c:v>
                </c:pt>
                <c:pt idx="4839">
                  <c:v>96790</c:v>
                </c:pt>
                <c:pt idx="4840">
                  <c:v>96810</c:v>
                </c:pt>
                <c:pt idx="4841">
                  <c:v>96830</c:v>
                </c:pt>
                <c:pt idx="4842">
                  <c:v>96850</c:v>
                </c:pt>
                <c:pt idx="4843">
                  <c:v>96870</c:v>
                </c:pt>
                <c:pt idx="4844">
                  <c:v>96890</c:v>
                </c:pt>
                <c:pt idx="4845">
                  <c:v>96910</c:v>
                </c:pt>
                <c:pt idx="4846">
                  <c:v>96930</c:v>
                </c:pt>
                <c:pt idx="4847">
                  <c:v>96950</c:v>
                </c:pt>
                <c:pt idx="4848">
                  <c:v>96970</c:v>
                </c:pt>
                <c:pt idx="4849">
                  <c:v>96990</c:v>
                </c:pt>
                <c:pt idx="4850">
                  <c:v>97010</c:v>
                </c:pt>
                <c:pt idx="4851">
                  <c:v>97030</c:v>
                </c:pt>
                <c:pt idx="4852">
                  <c:v>97050</c:v>
                </c:pt>
                <c:pt idx="4853">
                  <c:v>97070</c:v>
                </c:pt>
                <c:pt idx="4854">
                  <c:v>97090</c:v>
                </c:pt>
                <c:pt idx="4855">
                  <c:v>97110</c:v>
                </c:pt>
                <c:pt idx="4856">
                  <c:v>97130</c:v>
                </c:pt>
                <c:pt idx="4857">
                  <c:v>97150</c:v>
                </c:pt>
                <c:pt idx="4858">
                  <c:v>97170</c:v>
                </c:pt>
                <c:pt idx="4859">
                  <c:v>97190</c:v>
                </c:pt>
                <c:pt idx="4860">
                  <c:v>97210</c:v>
                </c:pt>
                <c:pt idx="4861">
                  <c:v>97230</c:v>
                </c:pt>
                <c:pt idx="4862">
                  <c:v>97250</c:v>
                </c:pt>
                <c:pt idx="4863">
                  <c:v>97270</c:v>
                </c:pt>
                <c:pt idx="4864">
                  <c:v>97290</c:v>
                </c:pt>
                <c:pt idx="4865">
                  <c:v>97310</c:v>
                </c:pt>
                <c:pt idx="4866">
                  <c:v>97330</c:v>
                </c:pt>
                <c:pt idx="4867">
                  <c:v>97350</c:v>
                </c:pt>
                <c:pt idx="4868">
                  <c:v>97370</c:v>
                </c:pt>
                <c:pt idx="4869">
                  <c:v>97390</c:v>
                </c:pt>
                <c:pt idx="4870">
                  <c:v>97410</c:v>
                </c:pt>
                <c:pt idx="4871">
                  <c:v>97430</c:v>
                </c:pt>
                <c:pt idx="4872">
                  <c:v>97450</c:v>
                </c:pt>
                <c:pt idx="4873">
                  <c:v>97470</c:v>
                </c:pt>
                <c:pt idx="4874">
                  <c:v>97490</c:v>
                </c:pt>
                <c:pt idx="4875">
                  <c:v>97510</c:v>
                </c:pt>
                <c:pt idx="4876">
                  <c:v>97530</c:v>
                </c:pt>
                <c:pt idx="4877">
                  <c:v>97550</c:v>
                </c:pt>
                <c:pt idx="4878">
                  <c:v>97570</c:v>
                </c:pt>
                <c:pt idx="4879">
                  <c:v>97590</c:v>
                </c:pt>
                <c:pt idx="4880">
                  <c:v>97610</c:v>
                </c:pt>
                <c:pt idx="4881">
                  <c:v>97630</c:v>
                </c:pt>
                <c:pt idx="4882">
                  <c:v>97650</c:v>
                </c:pt>
                <c:pt idx="4883">
                  <c:v>97670</c:v>
                </c:pt>
                <c:pt idx="4884">
                  <c:v>97690</c:v>
                </c:pt>
                <c:pt idx="4885">
                  <c:v>97710</c:v>
                </c:pt>
                <c:pt idx="4886">
                  <c:v>97730</c:v>
                </c:pt>
                <c:pt idx="4887">
                  <c:v>97750</c:v>
                </c:pt>
                <c:pt idx="4888">
                  <c:v>97770</c:v>
                </c:pt>
                <c:pt idx="4889">
                  <c:v>97790</c:v>
                </c:pt>
                <c:pt idx="4890">
                  <c:v>97810</c:v>
                </c:pt>
                <c:pt idx="4891">
                  <c:v>97830</c:v>
                </c:pt>
                <c:pt idx="4892">
                  <c:v>97850</c:v>
                </c:pt>
                <c:pt idx="4893">
                  <c:v>97870</c:v>
                </c:pt>
                <c:pt idx="4894">
                  <c:v>97890</c:v>
                </c:pt>
                <c:pt idx="4895">
                  <c:v>97910</c:v>
                </c:pt>
                <c:pt idx="4896">
                  <c:v>97930</c:v>
                </c:pt>
                <c:pt idx="4897">
                  <c:v>97950</c:v>
                </c:pt>
                <c:pt idx="4898">
                  <c:v>97970</c:v>
                </c:pt>
                <c:pt idx="4899">
                  <c:v>97990</c:v>
                </c:pt>
                <c:pt idx="4900">
                  <c:v>98010</c:v>
                </c:pt>
                <c:pt idx="4901">
                  <c:v>98030</c:v>
                </c:pt>
                <c:pt idx="4902">
                  <c:v>98050</c:v>
                </c:pt>
                <c:pt idx="4903">
                  <c:v>98070</c:v>
                </c:pt>
                <c:pt idx="4904">
                  <c:v>98090</c:v>
                </c:pt>
                <c:pt idx="4905">
                  <c:v>98110</c:v>
                </c:pt>
                <c:pt idx="4906">
                  <c:v>98130</c:v>
                </c:pt>
                <c:pt idx="4907">
                  <c:v>98150</c:v>
                </c:pt>
                <c:pt idx="4908">
                  <c:v>98170</c:v>
                </c:pt>
                <c:pt idx="4909">
                  <c:v>98190</c:v>
                </c:pt>
                <c:pt idx="4910">
                  <c:v>98210</c:v>
                </c:pt>
                <c:pt idx="4911">
                  <c:v>98230</c:v>
                </c:pt>
                <c:pt idx="4912">
                  <c:v>98250</c:v>
                </c:pt>
                <c:pt idx="4913">
                  <c:v>98270</c:v>
                </c:pt>
                <c:pt idx="4914">
                  <c:v>98290</c:v>
                </c:pt>
                <c:pt idx="4915">
                  <c:v>98310</c:v>
                </c:pt>
                <c:pt idx="4916">
                  <c:v>98330</c:v>
                </c:pt>
                <c:pt idx="4917">
                  <c:v>98350</c:v>
                </c:pt>
                <c:pt idx="4918">
                  <c:v>98370</c:v>
                </c:pt>
                <c:pt idx="4919">
                  <c:v>98390</c:v>
                </c:pt>
                <c:pt idx="4920">
                  <c:v>98410</c:v>
                </c:pt>
                <c:pt idx="4921">
                  <c:v>98430</c:v>
                </c:pt>
                <c:pt idx="4922">
                  <c:v>98450</c:v>
                </c:pt>
                <c:pt idx="4923">
                  <c:v>98470</c:v>
                </c:pt>
                <c:pt idx="4924">
                  <c:v>98490</c:v>
                </c:pt>
                <c:pt idx="4925">
                  <c:v>98510</c:v>
                </c:pt>
                <c:pt idx="4926">
                  <c:v>98530</c:v>
                </c:pt>
                <c:pt idx="4927">
                  <c:v>98550</c:v>
                </c:pt>
                <c:pt idx="4928">
                  <c:v>98570</c:v>
                </c:pt>
                <c:pt idx="4929">
                  <c:v>98590</c:v>
                </c:pt>
                <c:pt idx="4930">
                  <c:v>98610</c:v>
                </c:pt>
                <c:pt idx="4931">
                  <c:v>98630</c:v>
                </c:pt>
                <c:pt idx="4932">
                  <c:v>98650</c:v>
                </c:pt>
                <c:pt idx="4933">
                  <c:v>98670</c:v>
                </c:pt>
                <c:pt idx="4934">
                  <c:v>98690</c:v>
                </c:pt>
                <c:pt idx="4935">
                  <c:v>98710</c:v>
                </c:pt>
                <c:pt idx="4936">
                  <c:v>98730</c:v>
                </c:pt>
                <c:pt idx="4937">
                  <c:v>98750</c:v>
                </c:pt>
                <c:pt idx="4938">
                  <c:v>98770</c:v>
                </c:pt>
                <c:pt idx="4939">
                  <c:v>98790</c:v>
                </c:pt>
                <c:pt idx="4940">
                  <c:v>98810</c:v>
                </c:pt>
                <c:pt idx="4941">
                  <c:v>98830</c:v>
                </c:pt>
                <c:pt idx="4942">
                  <c:v>98850</c:v>
                </c:pt>
                <c:pt idx="4943">
                  <c:v>98870</c:v>
                </c:pt>
                <c:pt idx="4944">
                  <c:v>98890</c:v>
                </c:pt>
                <c:pt idx="4945">
                  <c:v>98910</c:v>
                </c:pt>
                <c:pt idx="4946">
                  <c:v>98930</c:v>
                </c:pt>
                <c:pt idx="4947">
                  <c:v>98950</c:v>
                </c:pt>
                <c:pt idx="4948">
                  <c:v>98970</c:v>
                </c:pt>
                <c:pt idx="4949">
                  <c:v>98990</c:v>
                </c:pt>
                <c:pt idx="4950">
                  <c:v>99010</c:v>
                </c:pt>
                <c:pt idx="4951">
                  <c:v>99030</c:v>
                </c:pt>
                <c:pt idx="4952">
                  <c:v>99050</c:v>
                </c:pt>
                <c:pt idx="4953">
                  <c:v>99070</c:v>
                </c:pt>
                <c:pt idx="4954">
                  <c:v>99090</c:v>
                </c:pt>
                <c:pt idx="4955">
                  <c:v>99110</c:v>
                </c:pt>
                <c:pt idx="4956">
                  <c:v>99130</c:v>
                </c:pt>
                <c:pt idx="4957">
                  <c:v>99150</c:v>
                </c:pt>
                <c:pt idx="4958">
                  <c:v>99170</c:v>
                </c:pt>
                <c:pt idx="4959">
                  <c:v>99190</c:v>
                </c:pt>
                <c:pt idx="4960">
                  <c:v>99210</c:v>
                </c:pt>
                <c:pt idx="4961">
                  <c:v>99230</c:v>
                </c:pt>
                <c:pt idx="4962">
                  <c:v>99250</c:v>
                </c:pt>
                <c:pt idx="4963">
                  <c:v>99270</c:v>
                </c:pt>
                <c:pt idx="4964">
                  <c:v>99290</c:v>
                </c:pt>
                <c:pt idx="4965">
                  <c:v>99310</c:v>
                </c:pt>
                <c:pt idx="4966">
                  <c:v>99330</c:v>
                </c:pt>
                <c:pt idx="4967">
                  <c:v>99350</c:v>
                </c:pt>
                <c:pt idx="4968">
                  <c:v>99370</c:v>
                </c:pt>
                <c:pt idx="4969">
                  <c:v>99390</c:v>
                </c:pt>
                <c:pt idx="4970">
                  <c:v>99410</c:v>
                </c:pt>
                <c:pt idx="4971">
                  <c:v>99430</c:v>
                </c:pt>
                <c:pt idx="4972">
                  <c:v>99450</c:v>
                </c:pt>
                <c:pt idx="4973">
                  <c:v>99470</c:v>
                </c:pt>
                <c:pt idx="4974">
                  <c:v>99490</c:v>
                </c:pt>
                <c:pt idx="4975">
                  <c:v>99510</c:v>
                </c:pt>
                <c:pt idx="4976">
                  <c:v>99530</c:v>
                </c:pt>
                <c:pt idx="4977">
                  <c:v>99550</c:v>
                </c:pt>
                <c:pt idx="4978">
                  <c:v>99570</c:v>
                </c:pt>
                <c:pt idx="4979">
                  <c:v>99590</c:v>
                </c:pt>
                <c:pt idx="4980">
                  <c:v>99610</c:v>
                </c:pt>
                <c:pt idx="4981">
                  <c:v>99630</c:v>
                </c:pt>
                <c:pt idx="4982">
                  <c:v>99650</c:v>
                </c:pt>
                <c:pt idx="4983">
                  <c:v>99670</c:v>
                </c:pt>
                <c:pt idx="4984">
                  <c:v>99690</c:v>
                </c:pt>
                <c:pt idx="4985">
                  <c:v>99710</c:v>
                </c:pt>
                <c:pt idx="4986">
                  <c:v>99730</c:v>
                </c:pt>
                <c:pt idx="4987">
                  <c:v>99750</c:v>
                </c:pt>
                <c:pt idx="4988">
                  <c:v>99770</c:v>
                </c:pt>
                <c:pt idx="4989">
                  <c:v>99790</c:v>
                </c:pt>
                <c:pt idx="4990">
                  <c:v>99810</c:v>
                </c:pt>
                <c:pt idx="4991">
                  <c:v>99830</c:v>
                </c:pt>
                <c:pt idx="4992">
                  <c:v>99850</c:v>
                </c:pt>
                <c:pt idx="4993">
                  <c:v>99870</c:v>
                </c:pt>
                <c:pt idx="4994">
                  <c:v>99890</c:v>
                </c:pt>
                <c:pt idx="4995">
                  <c:v>99910</c:v>
                </c:pt>
                <c:pt idx="4996">
                  <c:v>99930</c:v>
                </c:pt>
                <c:pt idx="4997">
                  <c:v>99950</c:v>
                </c:pt>
                <c:pt idx="4998">
                  <c:v>99970</c:v>
                </c:pt>
                <c:pt idx="4999">
                  <c:v>99990</c:v>
                </c:pt>
                <c:pt idx="5000">
                  <c:v>100010</c:v>
                </c:pt>
                <c:pt idx="5001">
                  <c:v>100030</c:v>
                </c:pt>
                <c:pt idx="5002">
                  <c:v>100050</c:v>
                </c:pt>
                <c:pt idx="5003">
                  <c:v>100070</c:v>
                </c:pt>
                <c:pt idx="5004">
                  <c:v>100090</c:v>
                </c:pt>
                <c:pt idx="5005">
                  <c:v>100110</c:v>
                </c:pt>
                <c:pt idx="5006">
                  <c:v>100130</c:v>
                </c:pt>
                <c:pt idx="5007">
                  <c:v>100150</c:v>
                </c:pt>
                <c:pt idx="5008">
                  <c:v>100170</c:v>
                </c:pt>
                <c:pt idx="5009">
                  <c:v>100190</c:v>
                </c:pt>
                <c:pt idx="5010">
                  <c:v>100210</c:v>
                </c:pt>
                <c:pt idx="5011">
                  <c:v>100230</c:v>
                </c:pt>
                <c:pt idx="5012">
                  <c:v>100250</c:v>
                </c:pt>
                <c:pt idx="5013">
                  <c:v>100270</c:v>
                </c:pt>
                <c:pt idx="5014">
                  <c:v>100290</c:v>
                </c:pt>
                <c:pt idx="5015">
                  <c:v>100310</c:v>
                </c:pt>
                <c:pt idx="5016">
                  <c:v>100330</c:v>
                </c:pt>
                <c:pt idx="5017">
                  <c:v>100350</c:v>
                </c:pt>
                <c:pt idx="5018">
                  <c:v>100370</c:v>
                </c:pt>
                <c:pt idx="5019">
                  <c:v>100390</c:v>
                </c:pt>
                <c:pt idx="5020">
                  <c:v>100410</c:v>
                </c:pt>
                <c:pt idx="5021">
                  <c:v>100430</c:v>
                </c:pt>
                <c:pt idx="5022">
                  <c:v>100450</c:v>
                </c:pt>
                <c:pt idx="5023">
                  <c:v>100470</c:v>
                </c:pt>
                <c:pt idx="5024">
                  <c:v>100490</c:v>
                </c:pt>
                <c:pt idx="5025">
                  <c:v>100510</c:v>
                </c:pt>
                <c:pt idx="5026">
                  <c:v>100530</c:v>
                </c:pt>
                <c:pt idx="5027">
                  <c:v>100550</c:v>
                </c:pt>
                <c:pt idx="5028">
                  <c:v>100570</c:v>
                </c:pt>
                <c:pt idx="5029">
                  <c:v>100590</c:v>
                </c:pt>
                <c:pt idx="5030">
                  <c:v>100610</c:v>
                </c:pt>
                <c:pt idx="5031">
                  <c:v>100630</c:v>
                </c:pt>
                <c:pt idx="5032">
                  <c:v>100650</c:v>
                </c:pt>
                <c:pt idx="5033">
                  <c:v>100670</c:v>
                </c:pt>
                <c:pt idx="5034">
                  <c:v>100690</c:v>
                </c:pt>
                <c:pt idx="5035">
                  <c:v>100710</c:v>
                </c:pt>
                <c:pt idx="5036">
                  <c:v>100730</c:v>
                </c:pt>
                <c:pt idx="5037">
                  <c:v>100750</c:v>
                </c:pt>
                <c:pt idx="5038">
                  <c:v>100770</c:v>
                </c:pt>
                <c:pt idx="5039">
                  <c:v>100790</c:v>
                </c:pt>
                <c:pt idx="5040">
                  <c:v>100810</c:v>
                </c:pt>
                <c:pt idx="5041">
                  <c:v>100830</c:v>
                </c:pt>
                <c:pt idx="5042">
                  <c:v>100850</c:v>
                </c:pt>
                <c:pt idx="5043">
                  <c:v>100870</c:v>
                </c:pt>
                <c:pt idx="5044">
                  <c:v>100890</c:v>
                </c:pt>
                <c:pt idx="5045">
                  <c:v>100910</c:v>
                </c:pt>
                <c:pt idx="5046">
                  <c:v>100930</c:v>
                </c:pt>
                <c:pt idx="5047">
                  <c:v>100950</c:v>
                </c:pt>
                <c:pt idx="5048">
                  <c:v>100970</c:v>
                </c:pt>
                <c:pt idx="5049">
                  <c:v>100990</c:v>
                </c:pt>
                <c:pt idx="5050">
                  <c:v>101010</c:v>
                </c:pt>
                <c:pt idx="5051">
                  <c:v>101030</c:v>
                </c:pt>
                <c:pt idx="5052">
                  <c:v>101050</c:v>
                </c:pt>
                <c:pt idx="5053">
                  <c:v>101070</c:v>
                </c:pt>
                <c:pt idx="5054">
                  <c:v>101090</c:v>
                </c:pt>
                <c:pt idx="5055">
                  <c:v>101110</c:v>
                </c:pt>
                <c:pt idx="5056">
                  <c:v>101130</c:v>
                </c:pt>
                <c:pt idx="5057">
                  <c:v>101150</c:v>
                </c:pt>
                <c:pt idx="5058">
                  <c:v>101170</c:v>
                </c:pt>
                <c:pt idx="5059">
                  <c:v>101190</c:v>
                </c:pt>
                <c:pt idx="5060">
                  <c:v>101210</c:v>
                </c:pt>
                <c:pt idx="5061">
                  <c:v>101230</c:v>
                </c:pt>
                <c:pt idx="5062">
                  <c:v>101250</c:v>
                </c:pt>
                <c:pt idx="5063">
                  <c:v>101270</c:v>
                </c:pt>
                <c:pt idx="5064">
                  <c:v>101290</c:v>
                </c:pt>
                <c:pt idx="5065">
                  <c:v>101310</c:v>
                </c:pt>
                <c:pt idx="5066">
                  <c:v>101330</c:v>
                </c:pt>
                <c:pt idx="5067">
                  <c:v>101350</c:v>
                </c:pt>
                <c:pt idx="5068">
                  <c:v>101370</c:v>
                </c:pt>
                <c:pt idx="5069">
                  <c:v>101390</c:v>
                </c:pt>
                <c:pt idx="5070">
                  <c:v>101410</c:v>
                </c:pt>
                <c:pt idx="5071">
                  <c:v>101430</c:v>
                </c:pt>
                <c:pt idx="5072">
                  <c:v>101450</c:v>
                </c:pt>
                <c:pt idx="5073">
                  <c:v>101470</c:v>
                </c:pt>
                <c:pt idx="5074">
                  <c:v>101490</c:v>
                </c:pt>
                <c:pt idx="5075">
                  <c:v>101510</c:v>
                </c:pt>
                <c:pt idx="5076">
                  <c:v>101530</c:v>
                </c:pt>
                <c:pt idx="5077">
                  <c:v>101550</c:v>
                </c:pt>
                <c:pt idx="5078">
                  <c:v>101570</c:v>
                </c:pt>
                <c:pt idx="5079">
                  <c:v>101590</c:v>
                </c:pt>
                <c:pt idx="5080">
                  <c:v>101610</c:v>
                </c:pt>
                <c:pt idx="5081">
                  <c:v>101630</c:v>
                </c:pt>
                <c:pt idx="5082">
                  <c:v>101650</c:v>
                </c:pt>
                <c:pt idx="5083">
                  <c:v>101670</c:v>
                </c:pt>
                <c:pt idx="5084">
                  <c:v>101690</c:v>
                </c:pt>
                <c:pt idx="5085">
                  <c:v>101710</c:v>
                </c:pt>
                <c:pt idx="5086">
                  <c:v>101730</c:v>
                </c:pt>
                <c:pt idx="5087">
                  <c:v>101750</c:v>
                </c:pt>
                <c:pt idx="5088">
                  <c:v>101770</c:v>
                </c:pt>
                <c:pt idx="5089">
                  <c:v>101790</c:v>
                </c:pt>
                <c:pt idx="5090">
                  <c:v>101810</c:v>
                </c:pt>
                <c:pt idx="5091">
                  <c:v>101830</c:v>
                </c:pt>
                <c:pt idx="5092">
                  <c:v>101850</c:v>
                </c:pt>
                <c:pt idx="5093">
                  <c:v>101870</c:v>
                </c:pt>
                <c:pt idx="5094">
                  <c:v>101890</c:v>
                </c:pt>
                <c:pt idx="5095">
                  <c:v>101910</c:v>
                </c:pt>
                <c:pt idx="5096">
                  <c:v>101930</c:v>
                </c:pt>
                <c:pt idx="5097">
                  <c:v>101950</c:v>
                </c:pt>
                <c:pt idx="5098">
                  <c:v>101970</c:v>
                </c:pt>
                <c:pt idx="5099">
                  <c:v>101990</c:v>
                </c:pt>
                <c:pt idx="5100">
                  <c:v>102010</c:v>
                </c:pt>
                <c:pt idx="5101">
                  <c:v>102030</c:v>
                </c:pt>
                <c:pt idx="5102">
                  <c:v>102050</c:v>
                </c:pt>
                <c:pt idx="5103">
                  <c:v>102070</c:v>
                </c:pt>
                <c:pt idx="5104">
                  <c:v>102090</c:v>
                </c:pt>
                <c:pt idx="5105">
                  <c:v>102110</c:v>
                </c:pt>
                <c:pt idx="5106">
                  <c:v>102130</c:v>
                </c:pt>
                <c:pt idx="5107">
                  <c:v>102150</c:v>
                </c:pt>
                <c:pt idx="5108">
                  <c:v>102170</c:v>
                </c:pt>
                <c:pt idx="5109">
                  <c:v>102190</c:v>
                </c:pt>
                <c:pt idx="5110">
                  <c:v>102210</c:v>
                </c:pt>
                <c:pt idx="5111">
                  <c:v>102230</c:v>
                </c:pt>
                <c:pt idx="5112">
                  <c:v>102250</c:v>
                </c:pt>
                <c:pt idx="5113">
                  <c:v>102270</c:v>
                </c:pt>
                <c:pt idx="5114">
                  <c:v>102290</c:v>
                </c:pt>
                <c:pt idx="5115">
                  <c:v>102310</c:v>
                </c:pt>
                <c:pt idx="5116">
                  <c:v>102330</c:v>
                </c:pt>
                <c:pt idx="5117">
                  <c:v>102350</c:v>
                </c:pt>
                <c:pt idx="5118">
                  <c:v>102370</c:v>
                </c:pt>
                <c:pt idx="5119">
                  <c:v>102390</c:v>
                </c:pt>
                <c:pt idx="5120">
                  <c:v>102410</c:v>
                </c:pt>
                <c:pt idx="5121">
                  <c:v>102430</c:v>
                </c:pt>
                <c:pt idx="5122">
                  <c:v>102450</c:v>
                </c:pt>
                <c:pt idx="5123">
                  <c:v>102470</c:v>
                </c:pt>
                <c:pt idx="5124">
                  <c:v>102490</c:v>
                </c:pt>
                <c:pt idx="5125">
                  <c:v>102510</c:v>
                </c:pt>
                <c:pt idx="5126">
                  <c:v>102530</c:v>
                </c:pt>
                <c:pt idx="5127">
                  <c:v>102550</c:v>
                </c:pt>
                <c:pt idx="5128">
                  <c:v>102570</c:v>
                </c:pt>
                <c:pt idx="5129">
                  <c:v>102590</c:v>
                </c:pt>
                <c:pt idx="5130">
                  <c:v>102610</c:v>
                </c:pt>
                <c:pt idx="5131">
                  <c:v>102630</c:v>
                </c:pt>
                <c:pt idx="5132">
                  <c:v>102650</c:v>
                </c:pt>
                <c:pt idx="5133">
                  <c:v>102670</c:v>
                </c:pt>
                <c:pt idx="5134">
                  <c:v>102690</c:v>
                </c:pt>
                <c:pt idx="5135">
                  <c:v>102710</c:v>
                </c:pt>
                <c:pt idx="5136">
                  <c:v>102730</c:v>
                </c:pt>
                <c:pt idx="5137">
                  <c:v>102750</c:v>
                </c:pt>
                <c:pt idx="5138">
                  <c:v>102770</c:v>
                </c:pt>
                <c:pt idx="5139">
                  <c:v>102790</c:v>
                </c:pt>
                <c:pt idx="5140">
                  <c:v>102810</c:v>
                </c:pt>
                <c:pt idx="5141">
                  <c:v>102830</c:v>
                </c:pt>
                <c:pt idx="5142">
                  <c:v>102850</c:v>
                </c:pt>
                <c:pt idx="5143">
                  <c:v>102870</c:v>
                </c:pt>
                <c:pt idx="5144">
                  <c:v>102890</c:v>
                </c:pt>
                <c:pt idx="5145">
                  <c:v>102910</c:v>
                </c:pt>
                <c:pt idx="5146">
                  <c:v>102930</c:v>
                </c:pt>
                <c:pt idx="5147">
                  <c:v>102950</c:v>
                </c:pt>
                <c:pt idx="5148">
                  <c:v>102970</c:v>
                </c:pt>
                <c:pt idx="5149">
                  <c:v>102990</c:v>
                </c:pt>
                <c:pt idx="5150">
                  <c:v>103010</c:v>
                </c:pt>
                <c:pt idx="5151">
                  <c:v>103030</c:v>
                </c:pt>
                <c:pt idx="5152">
                  <c:v>103050</c:v>
                </c:pt>
                <c:pt idx="5153">
                  <c:v>103070</c:v>
                </c:pt>
                <c:pt idx="5154">
                  <c:v>103090</c:v>
                </c:pt>
                <c:pt idx="5155">
                  <c:v>103110</c:v>
                </c:pt>
                <c:pt idx="5156">
                  <c:v>103130</c:v>
                </c:pt>
                <c:pt idx="5157">
                  <c:v>103150</c:v>
                </c:pt>
                <c:pt idx="5158">
                  <c:v>103170</c:v>
                </c:pt>
                <c:pt idx="5159">
                  <c:v>103190</c:v>
                </c:pt>
                <c:pt idx="5160">
                  <c:v>103210</c:v>
                </c:pt>
                <c:pt idx="5161">
                  <c:v>103230</c:v>
                </c:pt>
                <c:pt idx="5162">
                  <c:v>103250</c:v>
                </c:pt>
                <c:pt idx="5163">
                  <c:v>103270</c:v>
                </c:pt>
                <c:pt idx="5164">
                  <c:v>103290</c:v>
                </c:pt>
                <c:pt idx="5165">
                  <c:v>103310</c:v>
                </c:pt>
                <c:pt idx="5166">
                  <c:v>103330</c:v>
                </c:pt>
                <c:pt idx="5167">
                  <c:v>103350</c:v>
                </c:pt>
                <c:pt idx="5168">
                  <c:v>103370</c:v>
                </c:pt>
                <c:pt idx="5169">
                  <c:v>103390</c:v>
                </c:pt>
                <c:pt idx="5170">
                  <c:v>103410</c:v>
                </c:pt>
                <c:pt idx="5171">
                  <c:v>103430</c:v>
                </c:pt>
                <c:pt idx="5172">
                  <c:v>103450</c:v>
                </c:pt>
                <c:pt idx="5173">
                  <c:v>103470</c:v>
                </c:pt>
                <c:pt idx="5174">
                  <c:v>103490</c:v>
                </c:pt>
                <c:pt idx="5175">
                  <c:v>103510</c:v>
                </c:pt>
                <c:pt idx="5176">
                  <c:v>103530</c:v>
                </c:pt>
                <c:pt idx="5177">
                  <c:v>103550</c:v>
                </c:pt>
                <c:pt idx="5178">
                  <c:v>103570</c:v>
                </c:pt>
                <c:pt idx="5179">
                  <c:v>103590</c:v>
                </c:pt>
                <c:pt idx="5180">
                  <c:v>103610</c:v>
                </c:pt>
                <c:pt idx="5181">
                  <c:v>103630</c:v>
                </c:pt>
                <c:pt idx="5182">
                  <c:v>103650</c:v>
                </c:pt>
                <c:pt idx="5183">
                  <c:v>103670</c:v>
                </c:pt>
                <c:pt idx="5184">
                  <c:v>103690</c:v>
                </c:pt>
                <c:pt idx="5185">
                  <c:v>103710</c:v>
                </c:pt>
                <c:pt idx="5186">
                  <c:v>103730</c:v>
                </c:pt>
                <c:pt idx="5187">
                  <c:v>103750</c:v>
                </c:pt>
                <c:pt idx="5188">
                  <c:v>103770</c:v>
                </c:pt>
                <c:pt idx="5189">
                  <c:v>103790</c:v>
                </c:pt>
                <c:pt idx="5190">
                  <c:v>103810</c:v>
                </c:pt>
                <c:pt idx="5191">
                  <c:v>103830</c:v>
                </c:pt>
                <c:pt idx="5192">
                  <c:v>103850</c:v>
                </c:pt>
                <c:pt idx="5193">
                  <c:v>103870</c:v>
                </c:pt>
                <c:pt idx="5194">
                  <c:v>103890</c:v>
                </c:pt>
                <c:pt idx="5195">
                  <c:v>103910</c:v>
                </c:pt>
                <c:pt idx="5196">
                  <c:v>103930</c:v>
                </c:pt>
                <c:pt idx="5197">
                  <c:v>103950</c:v>
                </c:pt>
                <c:pt idx="5198">
                  <c:v>103970</c:v>
                </c:pt>
                <c:pt idx="5199">
                  <c:v>103990</c:v>
                </c:pt>
                <c:pt idx="5200">
                  <c:v>104010</c:v>
                </c:pt>
                <c:pt idx="5201">
                  <c:v>104030</c:v>
                </c:pt>
                <c:pt idx="5202">
                  <c:v>104050</c:v>
                </c:pt>
                <c:pt idx="5203">
                  <c:v>104070</c:v>
                </c:pt>
                <c:pt idx="5204">
                  <c:v>104090</c:v>
                </c:pt>
                <c:pt idx="5205">
                  <c:v>104110</c:v>
                </c:pt>
                <c:pt idx="5206">
                  <c:v>104130</c:v>
                </c:pt>
                <c:pt idx="5207">
                  <c:v>104150</c:v>
                </c:pt>
                <c:pt idx="5208">
                  <c:v>104170</c:v>
                </c:pt>
                <c:pt idx="5209">
                  <c:v>104190</c:v>
                </c:pt>
                <c:pt idx="5210">
                  <c:v>104210</c:v>
                </c:pt>
                <c:pt idx="5211">
                  <c:v>104230</c:v>
                </c:pt>
                <c:pt idx="5212">
                  <c:v>104250</c:v>
                </c:pt>
                <c:pt idx="5213">
                  <c:v>104270</c:v>
                </c:pt>
                <c:pt idx="5214">
                  <c:v>104290</c:v>
                </c:pt>
                <c:pt idx="5215">
                  <c:v>104310</c:v>
                </c:pt>
                <c:pt idx="5216">
                  <c:v>104330</c:v>
                </c:pt>
                <c:pt idx="5217">
                  <c:v>104350</c:v>
                </c:pt>
                <c:pt idx="5218">
                  <c:v>104370</c:v>
                </c:pt>
                <c:pt idx="5219">
                  <c:v>104390</c:v>
                </c:pt>
                <c:pt idx="5220">
                  <c:v>104410</c:v>
                </c:pt>
                <c:pt idx="5221">
                  <c:v>104430</c:v>
                </c:pt>
                <c:pt idx="5222">
                  <c:v>104450</c:v>
                </c:pt>
                <c:pt idx="5223">
                  <c:v>104470</c:v>
                </c:pt>
                <c:pt idx="5224">
                  <c:v>104490</c:v>
                </c:pt>
                <c:pt idx="5225">
                  <c:v>104510</c:v>
                </c:pt>
                <c:pt idx="5226">
                  <c:v>104530</c:v>
                </c:pt>
                <c:pt idx="5227">
                  <c:v>104550</c:v>
                </c:pt>
                <c:pt idx="5228">
                  <c:v>104570</c:v>
                </c:pt>
                <c:pt idx="5229">
                  <c:v>104590</c:v>
                </c:pt>
                <c:pt idx="5230">
                  <c:v>104610</c:v>
                </c:pt>
                <c:pt idx="5231">
                  <c:v>104630</c:v>
                </c:pt>
                <c:pt idx="5232">
                  <c:v>104650</c:v>
                </c:pt>
                <c:pt idx="5233">
                  <c:v>104670</c:v>
                </c:pt>
                <c:pt idx="5234">
                  <c:v>104690</c:v>
                </c:pt>
                <c:pt idx="5235">
                  <c:v>104710</c:v>
                </c:pt>
                <c:pt idx="5236">
                  <c:v>104730</c:v>
                </c:pt>
                <c:pt idx="5237">
                  <c:v>104750</c:v>
                </c:pt>
                <c:pt idx="5238">
                  <c:v>104770</c:v>
                </c:pt>
                <c:pt idx="5239">
                  <c:v>104790</c:v>
                </c:pt>
                <c:pt idx="5240">
                  <c:v>104810</c:v>
                </c:pt>
                <c:pt idx="5241">
                  <c:v>104830</c:v>
                </c:pt>
                <c:pt idx="5242">
                  <c:v>104850</c:v>
                </c:pt>
                <c:pt idx="5243">
                  <c:v>104870</c:v>
                </c:pt>
                <c:pt idx="5244">
                  <c:v>104890</c:v>
                </c:pt>
                <c:pt idx="5245">
                  <c:v>104910</c:v>
                </c:pt>
                <c:pt idx="5246">
                  <c:v>104930</c:v>
                </c:pt>
                <c:pt idx="5247">
                  <c:v>104950</c:v>
                </c:pt>
                <c:pt idx="5248">
                  <c:v>104970</c:v>
                </c:pt>
                <c:pt idx="5249">
                  <c:v>104990</c:v>
                </c:pt>
                <c:pt idx="5250">
                  <c:v>105010</c:v>
                </c:pt>
                <c:pt idx="5251">
                  <c:v>105030</c:v>
                </c:pt>
                <c:pt idx="5252">
                  <c:v>105050</c:v>
                </c:pt>
                <c:pt idx="5253">
                  <c:v>105070</c:v>
                </c:pt>
                <c:pt idx="5254">
                  <c:v>105090</c:v>
                </c:pt>
                <c:pt idx="5255">
                  <c:v>105110</c:v>
                </c:pt>
                <c:pt idx="5256">
                  <c:v>105130</c:v>
                </c:pt>
                <c:pt idx="5257">
                  <c:v>105150</c:v>
                </c:pt>
                <c:pt idx="5258">
                  <c:v>105170</c:v>
                </c:pt>
                <c:pt idx="5259">
                  <c:v>105190</c:v>
                </c:pt>
                <c:pt idx="5260">
                  <c:v>105210</c:v>
                </c:pt>
                <c:pt idx="5261">
                  <c:v>105230</c:v>
                </c:pt>
                <c:pt idx="5262">
                  <c:v>105250</c:v>
                </c:pt>
                <c:pt idx="5263">
                  <c:v>105270</c:v>
                </c:pt>
                <c:pt idx="5264">
                  <c:v>105290</c:v>
                </c:pt>
                <c:pt idx="5265">
                  <c:v>105310</c:v>
                </c:pt>
                <c:pt idx="5266">
                  <c:v>105330</c:v>
                </c:pt>
                <c:pt idx="5267">
                  <c:v>105350</c:v>
                </c:pt>
                <c:pt idx="5268">
                  <c:v>105370</c:v>
                </c:pt>
                <c:pt idx="5269">
                  <c:v>105390</c:v>
                </c:pt>
                <c:pt idx="5270">
                  <c:v>105410</c:v>
                </c:pt>
                <c:pt idx="5271">
                  <c:v>105430</c:v>
                </c:pt>
                <c:pt idx="5272">
                  <c:v>105450</c:v>
                </c:pt>
                <c:pt idx="5273">
                  <c:v>105470</c:v>
                </c:pt>
                <c:pt idx="5274">
                  <c:v>105490</c:v>
                </c:pt>
                <c:pt idx="5275">
                  <c:v>105510</c:v>
                </c:pt>
                <c:pt idx="5276">
                  <c:v>105530</c:v>
                </c:pt>
                <c:pt idx="5277">
                  <c:v>105550</c:v>
                </c:pt>
                <c:pt idx="5278">
                  <c:v>105570</c:v>
                </c:pt>
                <c:pt idx="5279">
                  <c:v>105590</c:v>
                </c:pt>
                <c:pt idx="5280">
                  <c:v>105610</c:v>
                </c:pt>
                <c:pt idx="5281">
                  <c:v>105630</c:v>
                </c:pt>
                <c:pt idx="5282">
                  <c:v>105650</c:v>
                </c:pt>
                <c:pt idx="5283">
                  <c:v>105670</c:v>
                </c:pt>
                <c:pt idx="5284">
                  <c:v>105690</c:v>
                </c:pt>
                <c:pt idx="5285">
                  <c:v>105710</c:v>
                </c:pt>
                <c:pt idx="5286">
                  <c:v>105730</c:v>
                </c:pt>
                <c:pt idx="5287">
                  <c:v>105750</c:v>
                </c:pt>
                <c:pt idx="5288">
                  <c:v>105770</c:v>
                </c:pt>
                <c:pt idx="5289">
                  <c:v>105790</c:v>
                </c:pt>
                <c:pt idx="5290">
                  <c:v>105810</c:v>
                </c:pt>
                <c:pt idx="5291">
                  <c:v>105830</c:v>
                </c:pt>
                <c:pt idx="5292">
                  <c:v>105850</c:v>
                </c:pt>
                <c:pt idx="5293">
                  <c:v>105870</c:v>
                </c:pt>
                <c:pt idx="5294">
                  <c:v>105890</c:v>
                </c:pt>
                <c:pt idx="5295">
                  <c:v>105910</c:v>
                </c:pt>
                <c:pt idx="5296">
                  <c:v>105930</c:v>
                </c:pt>
                <c:pt idx="5297">
                  <c:v>105950</c:v>
                </c:pt>
                <c:pt idx="5298">
                  <c:v>105970</c:v>
                </c:pt>
                <c:pt idx="5299">
                  <c:v>105990</c:v>
                </c:pt>
                <c:pt idx="5300">
                  <c:v>106010</c:v>
                </c:pt>
                <c:pt idx="5301">
                  <c:v>106030</c:v>
                </c:pt>
                <c:pt idx="5302">
                  <c:v>106050</c:v>
                </c:pt>
                <c:pt idx="5303">
                  <c:v>106070</c:v>
                </c:pt>
                <c:pt idx="5304">
                  <c:v>106090</c:v>
                </c:pt>
                <c:pt idx="5305">
                  <c:v>106110</c:v>
                </c:pt>
                <c:pt idx="5306">
                  <c:v>106130</c:v>
                </c:pt>
                <c:pt idx="5307">
                  <c:v>106150</c:v>
                </c:pt>
                <c:pt idx="5308">
                  <c:v>106170</c:v>
                </c:pt>
                <c:pt idx="5309">
                  <c:v>106190</c:v>
                </c:pt>
                <c:pt idx="5310">
                  <c:v>106210</c:v>
                </c:pt>
                <c:pt idx="5311">
                  <c:v>106230</c:v>
                </c:pt>
                <c:pt idx="5312">
                  <c:v>106250</c:v>
                </c:pt>
                <c:pt idx="5313">
                  <c:v>106270</c:v>
                </c:pt>
                <c:pt idx="5314">
                  <c:v>106290</c:v>
                </c:pt>
                <c:pt idx="5315">
                  <c:v>106310</c:v>
                </c:pt>
                <c:pt idx="5316">
                  <c:v>106330</c:v>
                </c:pt>
                <c:pt idx="5317">
                  <c:v>106350</c:v>
                </c:pt>
                <c:pt idx="5318">
                  <c:v>106370</c:v>
                </c:pt>
                <c:pt idx="5319">
                  <c:v>106390</c:v>
                </c:pt>
                <c:pt idx="5320">
                  <c:v>106410</c:v>
                </c:pt>
                <c:pt idx="5321">
                  <c:v>106430</c:v>
                </c:pt>
                <c:pt idx="5322">
                  <c:v>106450</c:v>
                </c:pt>
                <c:pt idx="5323">
                  <c:v>106470</c:v>
                </c:pt>
                <c:pt idx="5324">
                  <c:v>106490</c:v>
                </c:pt>
                <c:pt idx="5325">
                  <c:v>106510</c:v>
                </c:pt>
                <c:pt idx="5326">
                  <c:v>106530</c:v>
                </c:pt>
                <c:pt idx="5327">
                  <c:v>106550</c:v>
                </c:pt>
                <c:pt idx="5328">
                  <c:v>106570</c:v>
                </c:pt>
                <c:pt idx="5329">
                  <c:v>106590</c:v>
                </c:pt>
                <c:pt idx="5330">
                  <c:v>106610</c:v>
                </c:pt>
                <c:pt idx="5331">
                  <c:v>106630</c:v>
                </c:pt>
                <c:pt idx="5332">
                  <c:v>106650</c:v>
                </c:pt>
                <c:pt idx="5333">
                  <c:v>106670</c:v>
                </c:pt>
                <c:pt idx="5334">
                  <c:v>106690</c:v>
                </c:pt>
                <c:pt idx="5335">
                  <c:v>106710</c:v>
                </c:pt>
                <c:pt idx="5336">
                  <c:v>106730</c:v>
                </c:pt>
                <c:pt idx="5337">
                  <c:v>106750</c:v>
                </c:pt>
                <c:pt idx="5338">
                  <c:v>106770</c:v>
                </c:pt>
                <c:pt idx="5339">
                  <c:v>106790</c:v>
                </c:pt>
                <c:pt idx="5340">
                  <c:v>106810</c:v>
                </c:pt>
                <c:pt idx="5341">
                  <c:v>106830</c:v>
                </c:pt>
                <c:pt idx="5342">
                  <c:v>106850</c:v>
                </c:pt>
                <c:pt idx="5343">
                  <c:v>106870</c:v>
                </c:pt>
                <c:pt idx="5344">
                  <c:v>106890</c:v>
                </c:pt>
                <c:pt idx="5345">
                  <c:v>106910</c:v>
                </c:pt>
                <c:pt idx="5346">
                  <c:v>106930</c:v>
                </c:pt>
                <c:pt idx="5347">
                  <c:v>106950</c:v>
                </c:pt>
                <c:pt idx="5348">
                  <c:v>106970</c:v>
                </c:pt>
                <c:pt idx="5349">
                  <c:v>106990</c:v>
                </c:pt>
                <c:pt idx="5350">
                  <c:v>107010</c:v>
                </c:pt>
                <c:pt idx="5351">
                  <c:v>107030</c:v>
                </c:pt>
                <c:pt idx="5352">
                  <c:v>107050</c:v>
                </c:pt>
                <c:pt idx="5353">
                  <c:v>107070</c:v>
                </c:pt>
                <c:pt idx="5354">
                  <c:v>107090</c:v>
                </c:pt>
                <c:pt idx="5355">
                  <c:v>107110</c:v>
                </c:pt>
                <c:pt idx="5356">
                  <c:v>107130</c:v>
                </c:pt>
                <c:pt idx="5357">
                  <c:v>107150</c:v>
                </c:pt>
                <c:pt idx="5358">
                  <c:v>107170</c:v>
                </c:pt>
                <c:pt idx="5359">
                  <c:v>107190</c:v>
                </c:pt>
                <c:pt idx="5360">
                  <c:v>107210</c:v>
                </c:pt>
                <c:pt idx="5361">
                  <c:v>107230</c:v>
                </c:pt>
                <c:pt idx="5362">
                  <c:v>107250</c:v>
                </c:pt>
                <c:pt idx="5363">
                  <c:v>107270</c:v>
                </c:pt>
                <c:pt idx="5364">
                  <c:v>107290</c:v>
                </c:pt>
                <c:pt idx="5365">
                  <c:v>107310</c:v>
                </c:pt>
                <c:pt idx="5366">
                  <c:v>107330</c:v>
                </c:pt>
                <c:pt idx="5367">
                  <c:v>107350</c:v>
                </c:pt>
                <c:pt idx="5368">
                  <c:v>107370</c:v>
                </c:pt>
                <c:pt idx="5369">
                  <c:v>107390</c:v>
                </c:pt>
                <c:pt idx="5370">
                  <c:v>107410</c:v>
                </c:pt>
                <c:pt idx="5371">
                  <c:v>107430</c:v>
                </c:pt>
                <c:pt idx="5372">
                  <c:v>107450</c:v>
                </c:pt>
                <c:pt idx="5373">
                  <c:v>107470</c:v>
                </c:pt>
                <c:pt idx="5374">
                  <c:v>107490</c:v>
                </c:pt>
                <c:pt idx="5375">
                  <c:v>107510</c:v>
                </c:pt>
                <c:pt idx="5376">
                  <c:v>107530</c:v>
                </c:pt>
                <c:pt idx="5377">
                  <c:v>107550</c:v>
                </c:pt>
                <c:pt idx="5378">
                  <c:v>107570</c:v>
                </c:pt>
                <c:pt idx="5379">
                  <c:v>107590</c:v>
                </c:pt>
                <c:pt idx="5380">
                  <c:v>107610</c:v>
                </c:pt>
                <c:pt idx="5381">
                  <c:v>107630</c:v>
                </c:pt>
                <c:pt idx="5382">
                  <c:v>107650</c:v>
                </c:pt>
                <c:pt idx="5383">
                  <c:v>107670</c:v>
                </c:pt>
                <c:pt idx="5384">
                  <c:v>107690</c:v>
                </c:pt>
                <c:pt idx="5385">
                  <c:v>107710</c:v>
                </c:pt>
                <c:pt idx="5386">
                  <c:v>107730</c:v>
                </c:pt>
                <c:pt idx="5387">
                  <c:v>107750</c:v>
                </c:pt>
                <c:pt idx="5388">
                  <c:v>107770</c:v>
                </c:pt>
                <c:pt idx="5389">
                  <c:v>107790</c:v>
                </c:pt>
                <c:pt idx="5390">
                  <c:v>107810</c:v>
                </c:pt>
                <c:pt idx="5391">
                  <c:v>107830</c:v>
                </c:pt>
                <c:pt idx="5392">
                  <c:v>107850</c:v>
                </c:pt>
                <c:pt idx="5393">
                  <c:v>107870</c:v>
                </c:pt>
                <c:pt idx="5394">
                  <c:v>107890</c:v>
                </c:pt>
                <c:pt idx="5395">
                  <c:v>107910</c:v>
                </c:pt>
                <c:pt idx="5396">
                  <c:v>107930</c:v>
                </c:pt>
                <c:pt idx="5397">
                  <c:v>107950</c:v>
                </c:pt>
                <c:pt idx="5398">
                  <c:v>107970</c:v>
                </c:pt>
                <c:pt idx="5399">
                  <c:v>107990</c:v>
                </c:pt>
                <c:pt idx="5400">
                  <c:v>108010</c:v>
                </c:pt>
                <c:pt idx="5401">
                  <c:v>108030</c:v>
                </c:pt>
                <c:pt idx="5402">
                  <c:v>108050</c:v>
                </c:pt>
                <c:pt idx="5403">
                  <c:v>108070</c:v>
                </c:pt>
                <c:pt idx="5404">
                  <c:v>108090</c:v>
                </c:pt>
                <c:pt idx="5405">
                  <c:v>108110</c:v>
                </c:pt>
                <c:pt idx="5406">
                  <c:v>108130</c:v>
                </c:pt>
                <c:pt idx="5407">
                  <c:v>108150</c:v>
                </c:pt>
                <c:pt idx="5408">
                  <c:v>108170</c:v>
                </c:pt>
                <c:pt idx="5409">
                  <c:v>108190</c:v>
                </c:pt>
                <c:pt idx="5410">
                  <c:v>108210</c:v>
                </c:pt>
                <c:pt idx="5411">
                  <c:v>108230</c:v>
                </c:pt>
                <c:pt idx="5412">
                  <c:v>108250</c:v>
                </c:pt>
                <c:pt idx="5413">
                  <c:v>108270</c:v>
                </c:pt>
                <c:pt idx="5414">
                  <c:v>108290</c:v>
                </c:pt>
                <c:pt idx="5415">
                  <c:v>108310</c:v>
                </c:pt>
                <c:pt idx="5416">
                  <c:v>108330</c:v>
                </c:pt>
                <c:pt idx="5417">
                  <c:v>108350</c:v>
                </c:pt>
                <c:pt idx="5418">
                  <c:v>108370</c:v>
                </c:pt>
                <c:pt idx="5419">
                  <c:v>108390</c:v>
                </c:pt>
                <c:pt idx="5420">
                  <c:v>108410</c:v>
                </c:pt>
                <c:pt idx="5421">
                  <c:v>108430</c:v>
                </c:pt>
                <c:pt idx="5422">
                  <c:v>108450</c:v>
                </c:pt>
                <c:pt idx="5423">
                  <c:v>108470</c:v>
                </c:pt>
                <c:pt idx="5424">
                  <c:v>108490</c:v>
                </c:pt>
                <c:pt idx="5425">
                  <c:v>108510</c:v>
                </c:pt>
                <c:pt idx="5426">
                  <c:v>108530</c:v>
                </c:pt>
                <c:pt idx="5427">
                  <c:v>108550</c:v>
                </c:pt>
                <c:pt idx="5428">
                  <c:v>108570</c:v>
                </c:pt>
                <c:pt idx="5429">
                  <c:v>108590</c:v>
                </c:pt>
                <c:pt idx="5430">
                  <c:v>108610</c:v>
                </c:pt>
                <c:pt idx="5431">
                  <c:v>108630</c:v>
                </c:pt>
                <c:pt idx="5432">
                  <c:v>108650</c:v>
                </c:pt>
                <c:pt idx="5433">
                  <c:v>108670</c:v>
                </c:pt>
                <c:pt idx="5434">
                  <c:v>108690</c:v>
                </c:pt>
                <c:pt idx="5435">
                  <c:v>108710</c:v>
                </c:pt>
                <c:pt idx="5436">
                  <c:v>108730</c:v>
                </c:pt>
                <c:pt idx="5437">
                  <c:v>108750</c:v>
                </c:pt>
                <c:pt idx="5438">
                  <c:v>108770</c:v>
                </c:pt>
                <c:pt idx="5439">
                  <c:v>108790</c:v>
                </c:pt>
                <c:pt idx="5440">
                  <c:v>108810</c:v>
                </c:pt>
                <c:pt idx="5441">
                  <c:v>108830</c:v>
                </c:pt>
                <c:pt idx="5442">
                  <c:v>108850</c:v>
                </c:pt>
                <c:pt idx="5443">
                  <c:v>108870</c:v>
                </c:pt>
                <c:pt idx="5444">
                  <c:v>108890</c:v>
                </c:pt>
                <c:pt idx="5445">
                  <c:v>108910</c:v>
                </c:pt>
                <c:pt idx="5446">
                  <c:v>108930</c:v>
                </c:pt>
                <c:pt idx="5447">
                  <c:v>108950</c:v>
                </c:pt>
                <c:pt idx="5448">
                  <c:v>108970</c:v>
                </c:pt>
                <c:pt idx="5449">
                  <c:v>108990</c:v>
                </c:pt>
                <c:pt idx="5450">
                  <c:v>109010</c:v>
                </c:pt>
                <c:pt idx="5451">
                  <c:v>109030</c:v>
                </c:pt>
                <c:pt idx="5452">
                  <c:v>109050</c:v>
                </c:pt>
                <c:pt idx="5453">
                  <c:v>109070</c:v>
                </c:pt>
                <c:pt idx="5454">
                  <c:v>109090</c:v>
                </c:pt>
                <c:pt idx="5455">
                  <c:v>109110</c:v>
                </c:pt>
                <c:pt idx="5456">
                  <c:v>109130</c:v>
                </c:pt>
                <c:pt idx="5457">
                  <c:v>109150</c:v>
                </c:pt>
                <c:pt idx="5458">
                  <c:v>109170</c:v>
                </c:pt>
                <c:pt idx="5459">
                  <c:v>109190</c:v>
                </c:pt>
                <c:pt idx="5460">
                  <c:v>109210</c:v>
                </c:pt>
                <c:pt idx="5461">
                  <c:v>109230</c:v>
                </c:pt>
                <c:pt idx="5462">
                  <c:v>109250</c:v>
                </c:pt>
                <c:pt idx="5463">
                  <c:v>109270</c:v>
                </c:pt>
                <c:pt idx="5464">
                  <c:v>109290</c:v>
                </c:pt>
                <c:pt idx="5465">
                  <c:v>109310</c:v>
                </c:pt>
                <c:pt idx="5466">
                  <c:v>109330</c:v>
                </c:pt>
                <c:pt idx="5467">
                  <c:v>109350</c:v>
                </c:pt>
                <c:pt idx="5468">
                  <c:v>109370</c:v>
                </c:pt>
                <c:pt idx="5469">
                  <c:v>109390</c:v>
                </c:pt>
                <c:pt idx="5470">
                  <c:v>109410</c:v>
                </c:pt>
                <c:pt idx="5471">
                  <c:v>109430</c:v>
                </c:pt>
                <c:pt idx="5472">
                  <c:v>109450</c:v>
                </c:pt>
                <c:pt idx="5473">
                  <c:v>109470</c:v>
                </c:pt>
                <c:pt idx="5474">
                  <c:v>109490</c:v>
                </c:pt>
                <c:pt idx="5475">
                  <c:v>109510</c:v>
                </c:pt>
                <c:pt idx="5476">
                  <c:v>109530</c:v>
                </c:pt>
                <c:pt idx="5477">
                  <c:v>109550</c:v>
                </c:pt>
                <c:pt idx="5478">
                  <c:v>109570</c:v>
                </c:pt>
                <c:pt idx="5479">
                  <c:v>109590</c:v>
                </c:pt>
                <c:pt idx="5480">
                  <c:v>109610</c:v>
                </c:pt>
                <c:pt idx="5481">
                  <c:v>109630</c:v>
                </c:pt>
                <c:pt idx="5482">
                  <c:v>109650</c:v>
                </c:pt>
                <c:pt idx="5483">
                  <c:v>109670</c:v>
                </c:pt>
                <c:pt idx="5484">
                  <c:v>109690</c:v>
                </c:pt>
                <c:pt idx="5485">
                  <c:v>109710</c:v>
                </c:pt>
                <c:pt idx="5486">
                  <c:v>109730</c:v>
                </c:pt>
                <c:pt idx="5487">
                  <c:v>109750</c:v>
                </c:pt>
                <c:pt idx="5488">
                  <c:v>109770</c:v>
                </c:pt>
                <c:pt idx="5489">
                  <c:v>109790</c:v>
                </c:pt>
                <c:pt idx="5490">
                  <c:v>109810</c:v>
                </c:pt>
                <c:pt idx="5491">
                  <c:v>109830</c:v>
                </c:pt>
                <c:pt idx="5492">
                  <c:v>109850</c:v>
                </c:pt>
                <c:pt idx="5493">
                  <c:v>109870</c:v>
                </c:pt>
                <c:pt idx="5494">
                  <c:v>109890</c:v>
                </c:pt>
                <c:pt idx="5495">
                  <c:v>109910</c:v>
                </c:pt>
                <c:pt idx="5496">
                  <c:v>109930</c:v>
                </c:pt>
                <c:pt idx="5497">
                  <c:v>109950</c:v>
                </c:pt>
                <c:pt idx="5498">
                  <c:v>109970</c:v>
                </c:pt>
                <c:pt idx="5499">
                  <c:v>109990</c:v>
                </c:pt>
                <c:pt idx="5500">
                  <c:v>110010</c:v>
                </c:pt>
                <c:pt idx="5501">
                  <c:v>110030</c:v>
                </c:pt>
                <c:pt idx="5502">
                  <c:v>110050</c:v>
                </c:pt>
                <c:pt idx="5503">
                  <c:v>110070</c:v>
                </c:pt>
                <c:pt idx="5504">
                  <c:v>110090</c:v>
                </c:pt>
                <c:pt idx="5505">
                  <c:v>110110</c:v>
                </c:pt>
                <c:pt idx="5506">
                  <c:v>110130</c:v>
                </c:pt>
                <c:pt idx="5507">
                  <c:v>110150</c:v>
                </c:pt>
                <c:pt idx="5508">
                  <c:v>110170</c:v>
                </c:pt>
                <c:pt idx="5509">
                  <c:v>110190</c:v>
                </c:pt>
                <c:pt idx="5510">
                  <c:v>110210</c:v>
                </c:pt>
                <c:pt idx="5511">
                  <c:v>110230</c:v>
                </c:pt>
                <c:pt idx="5512">
                  <c:v>110250</c:v>
                </c:pt>
                <c:pt idx="5513">
                  <c:v>110270</c:v>
                </c:pt>
                <c:pt idx="5514">
                  <c:v>110290</c:v>
                </c:pt>
                <c:pt idx="5515">
                  <c:v>110310</c:v>
                </c:pt>
                <c:pt idx="5516">
                  <c:v>110330</c:v>
                </c:pt>
                <c:pt idx="5517">
                  <c:v>110350</c:v>
                </c:pt>
                <c:pt idx="5518">
                  <c:v>110370</c:v>
                </c:pt>
                <c:pt idx="5519">
                  <c:v>110390</c:v>
                </c:pt>
                <c:pt idx="5520">
                  <c:v>110410</c:v>
                </c:pt>
                <c:pt idx="5521">
                  <c:v>110430</c:v>
                </c:pt>
                <c:pt idx="5522">
                  <c:v>110450</c:v>
                </c:pt>
                <c:pt idx="5523">
                  <c:v>110470</c:v>
                </c:pt>
                <c:pt idx="5524">
                  <c:v>110490</c:v>
                </c:pt>
                <c:pt idx="5525">
                  <c:v>110510</c:v>
                </c:pt>
                <c:pt idx="5526">
                  <c:v>110530</c:v>
                </c:pt>
                <c:pt idx="5527">
                  <c:v>110550</c:v>
                </c:pt>
                <c:pt idx="5528">
                  <c:v>110570</c:v>
                </c:pt>
                <c:pt idx="5529">
                  <c:v>110590</c:v>
                </c:pt>
                <c:pt idx="5530">
                  <c:v>110610</c:v>
                </c:pt>
                <c:pt idx="5531">
                  <c:v>110630</c:v>
                </c:pt>
                <c:pt idx="5532">
                  <c:v>110650</c:v>
                </c:pt>
                <c:pt idx="5533">
                  <c:v>110670</c:v>
                </c:pt>
                <c:pt idx="5534">
                  <c:v>110690</c:v>
                </c:pt>
                <c:pt idx="5535">
                  <c:v>110710</c:v>
                </c:pt>
                <c:pt idx="5536">
                  <c:v>110730</c:v>
                </c:pt>
                <c:pt idx="5537">
                  <c:v>110750</c:v>
                </c:pt>
                <c:pt idx="5538">
                  <c:v>110770</c:v>
                </c:pt>
                <c:pt idx="5539">
                  <c:v>110790</c:v>
                </c:pt>
                <c:pt idx="5540">
                  <c:v>110810</c:v>
                </c:pt>
                <c:pt idx="5541">
                  <c:v>110830</c:v>
                </c:pt>
                <c:pt idx="5542">
                  <c:v>110850</c:v>
                </c:pt>
                <c:pt idx="5543">
                  <c:v>110870</c:v>
                </c:pt>
                <c:pt idx="5544">
                  <c:v>110890</c:v>
                </c:pt>
                <c:pt idx="5545">
                  <c:v>110910</c:v>
                </c:pt>
                <c:pt idx="5546">
                  <c:v>110930</c:v>
                </c:pt>
                <c:pt idx="5547">
                  <c:v>110950</c:v>
                </c:pt>
                <c:pt idx="5548">
                  <c:v>110970</c:v>
                </c:pt>
                <c:pt idx="5549">
                  <c:v>110990</c:v>
                </c:pt>
                <c:pt idx="5550">
                  <c:v>111010</c:v>
                </c:pt>
                <c:pt idx="5551">
                  <c:v>111030</c:v>
                </c:pt>
                <c:pt idx="5552">
                  <c:v>111050</c:v>
                </c:pt>
                <c:pt idx="5553">
                  <c:v>111070</c:v>
                </c:pt>
                <c:pt idx="5554">
                  <c:v>111090</c:v>
                </c:pt>
                <c:pt idx="5555">
                  <c:v>111110</c:v>
                </c:pt>
                <c:pt idx="5556">
                  <c:v>111130</c:v>
                </c:pt>
                <c:pt idx="5557">
                  <c:v>111150</c:v>
                </c:pt>
                <c:pt idx="5558">
                  <c:v>111170</c:v>
                </c:pt>
                <c:pt idx="5559">
                  <c:v>111190</c:v>
                </c:pt>
                <c:pt idx="5560">
                  <c:v>111210</c:v>
                </c:pt>
                <c:pt idx="5561">
                  <c:v>111230</c:v>
                </c:pt>
                <c:pt idx="5562">
                  <c:v>111250</c:v>
                </c:pt>
                <c:pt idx="5563">
                  <c:v>111270</c:v>
                </c:pt>
                <c:pt idx="5564">
                  <c:v>111290</c:v>
                </c:pt>
                <c:pt idx="5565">
                  <c:v>111310</c:v>
                </c:pt>
                <c:pt idx="5566">
                  <c:v>111330</c:v>
                </c:pt>
                <c:pt idx="5567">
                  <c:v>111350</c:v>
                </c:pt>
                <c:pt idx="5568">
                  <c:v>111370</c:v>
                </c:pt>
                <c:pt idx="5569">
                  <c:v>111390</c:v>
                </c:pt>
                <c:pt idx="5570">
                  <c:v>111410</c:v>
                </c:pt>
                <c:pt idx="5571">
                  <c:v>111430</c:v>
                </c:pt>
                <c:pt idx="5572">
                  <c:v>111450</c:v>
                </c:pt>
                <c:pt idx="5573">
                  <c:v>111470</c:v>
                </c:pt>
                <c:pt idx="5574">
                  <c:v>111490</c:v>
                </c:pt>
                <c:pt idx="5575">
                  <c:v>111510</c:v>
                </c:pt>
                <c:pt idx="5576">
                  <c:v>111530</c:v>
                </c:pt>
                <c:pt idx="5577">
                  <c:v>111550</c:v>
                </c:pt>
                <c:pt idx="5578">
                  <c:v>111570</c:v>
                </c:pt>
                <c:pt idx="5579">
                  <c:v>111590</c:v>
                </c:pt>
                <c:pt idx="5580">
                  <c:v>111610</c:v>
                </c:pt>
                <c:pt idx="5581">
                  <c:v>111630</c:v>
                </c:pt>
                <c:pt idx="5582">
                  <c:v>111650</c:v>
                </c:pt>
                <c:pt idx="5583">
                  <c:v>111670</c:v>
                </c:pt>
                <c:pt idx="5584">
                  <c:v>111690</c:v>
                </c:pt>
                <c:pt idx="5585">
                  <c:v>111710</c:v>
                </c:pt>
                <c:pt idx="5586">
                  <c:v>111730</c:v>
                </c:pt>
                <c:pt idx="5587">
                  <c:v>111750</c:v>
                </c:pt>
                <c:pt idx="5588">
                  <c:v>111770</c:v>
                </c:pt>
                <c:pt idx="5589">
                  <c:v>111790</c:v>
                </c:pt>
                <c:pt idx="5590">
                  <c:v>111810</c:v>
                </c:pt>
                <c:pt idx="5591">
                  <c:v>111830</c:v>
                </c:pt>
                <c:pt idx="5592">
                  <c:v>111850</c:v>
                </c:pt>
                <c:pt idx="5593">
                  <c:v>111870</c:v>
                </c:pt>
                <c:pt idx="5594">
                  <c:v>111890</c:v>
                </c:pt>
                <c:pt idx="5595">
                  <c:v>111910</c:v>
                </c:pt>
                <c:pt idx="5596">
                  <c:v>111930</c:v>
                </c:pt>
                <c:pt idx="5597">
                  <c:v>111950</c:v>
                </c:pt>
                <c:pt idx="5598">
                  <c:v>111970</c:v>
                </c:pt>
                <c:pt idx="5599">
                  <c:v>111990</c:v>
                </c:pt>
                <c:pt idx="5600">
                  <c:v>112010</c:v>
                </c:pt>
                <c:pt idx="5601">
                  <c:v>112030</c:v>
                </c:pt>
                <c:pt idx="5602">
                  <c:v>112050</c:v>
                </c:pt>
                <c:pt idx="5603">
                  <c:v>112070</c:v>
                </c:pt>
                <c:pt idx="5604">
                  <c:v>112090</c:v>
                </c:pt>
                <c:pt idx="5605">
                  <c:v>112110</c:v>
                </c:pt>
                <c:pt idx="5606">
                  <c:v>112130</c:v>
                </c:pt>
                <c:pt idx="5607">
                  <c:v>112150</c:v>
                </c:pt>
                <c:pt idx="5608">
                  <c:v>112170</c:v>
                </c:pt>
                <c:pt idx="5609">
                  <c:v>112190</c:v>
                </c:pt>
                <c:pt idx="5610">
                  <c:v>112210</c:v>
                </c:pt>
                <c:pt idx="5611">
                  <c:v>112230</c:v>
                </c:pt>
                <c:pt idx="5612">
                  <c:v>112250</c:v>
                </c:pt>
                <c:pt idx="5613">
                  <c:v>112270</c:v>
                </c:pt>
                <c:pt idx="5614">
                  <c:v>112290</c:v>
                </c:pt>
                <c:pt idx="5615">
                  <c:v>112310</c:v>
                </c:pt>
                <c:pt idx="5616">
                  <c:v>112330</c:v>
                </c:pt>
                <c:pt idx="5617">
                  <c:v>112350</c:v>
                </c:pt>
                <c:pt idx="5618">
                  <c:v>112370</c:v>
                </c:pt>
                <c:pt idx="5619">
                  <c:v>112390</c:v>
                </c:pt>
                <c:pt idx="5620">
                  <c:v>112410</c:v>
                </c:pt>
                <c:pt idx="5621">
                  <c:v>112430</c:v>
                </c:pt>
                <c:pt idx="5622">
                  <c:v>112450</c:v>
                </c:pt>
                <c:pt idx="5623">
                  <c:v>112470</c:v>
                </c:pt>
                <c:pt idx="5624">
                  <c:v>112490</c:v>
                </c:pt>
                <c:pt idx="5625">
                  <c:v>112510</c:v>
                </c:pt>
                <c:pt idx="5626">
                  <c:v>112530</c:v>
                </c:pt>
                <c:pt idx="5627">
                  <c:v>112550</c:v>
                </c:pt>
                <c:pt idx="5628">
                  <c:v>112570</c:v>
                </c:pt>
                <c:pt idx="5629">
                  <c:v>112590</c:v>
                </c:pt>
                <c:pt idx="5630">
                  <c:v>112610</c:v>
                </c:pt>
                <c:pt idx="5631">
                  <c:v>112630</c:v>
                </c:pt>
                <c:pt idx="5632">
                  <c:v>112650</c:v>
                </c:pt>
                <c:pt idx="5633">
                  <c:v>112670</c:v>
                </c:pt>
                <c:pt idx="5634">
                  <c:v>112690</c:v>
                </c:pt>
                <c:pt idx="5635">
                  <c:v>112710</c:v>
                </c:pt>
                <c:pt idx="5636">
                  <c:v>112730</c:v>
                </c:pt>
                <c:pt idx="5637">
                  <c:v>112750</c:v>
                </c:pt>
                <c:pt idx="5638">
                  <c:v>112770</c:v>
                </c:pt>
                <c:pt idx="5639">
                  <c:v>112790</c:v>
                </c:pt>
                <c:pt idx="5640">
                  <c:v>112810</c:v>
                </c:pt>
                <c:pt idx="5641">
                  <c:v>112830</c:v>
                </c:pt>
                <c:pt idx="5642">
                  <c:v>112850</c:v>
                </c:pt>
                <c:pt idx="5643">
                  <c:v>112870</c:v>
                </c:pt>
                <c:pt idx="5644">
                  <c:v>112890</c:v>
                </c:pt>
                <c:pt idx="5645">
                  <c:v>112910</c:v>
                </c:pt>
                <c:pt idx="5646">
                  <c:v>112930</c:v>
                </c:pt>
                <c:pt idx="5647">
                  <c:v>112950</c:v>
                </c:pt>
                <c:pt idx="5648">
                  <c:v>112970</c:v>
                </c:pt>
                <c:pt idx="5649">
                  <c:v>112990</c:v>
                </c:pt>
                <c:pt idx="5650">
                  <c:v>113010</c:v>
                </c:pt>
                <c:pt idx="5651">
                  <c:v>113030</c:v>
                </c:pt>
                <c:pt idx="5652">
                  <c:v>113050</c:v>
                </c:pt>
                <c:pt idx="5653">
                  <c:v>113070</c:v>
                </c:pt>
                <c:pt idx="5654">
                  <c:v>113090</c:v>
                </c:pt>
                <c:pt idx="5655">
                  <c:v>113110</c:v>
                </c:pt>
                <c:pt idx="5656">
                  <c:v>113130</c:v>
                </c:pt>
                <c:pt idx="5657">
                  <c:v>113150</c:v>
                </c:pt>
                <c:pt idx="5658">
                  <c:v>113170</c:v>
                </c:pt>
                <c:pt idx="5659">
                  <c:v>113190</c:v>
                </c:pt>
                <c:pt idx="5660">
                  <c:v>113210</c:v>
                </c:pt>
                <c:pt idx="5661">
                  <c:v>113230</c:v>
                </c:pt>
                <c:pt idx="5662">
                  <c:v>113250</c:v>
                </c:pt>
                <c:pt idx="5663">
                  <c:v>113270</c:v>
                </c:pt>
                <c:pt idx="5664">
                  <c:v>113290</c:v>
                </c:pt>
                <c:pt idx="5665">
                  <c:v>113310</c:v>
                </c:pt>
                <c:pt idx="5666">
                  <c:v>113330</c:v>
                </c:pt>
                <c:pt idx="5667">
                  <c:v>113350</c:v>
                </c:pt>
                <c:pt idx="5668">
                  <c:v>113370</c:v>
                </c:pt>
                <c:pt idx="5669">
                  <c:v>113390</c:v>
                </c:pt>
                <c:pt idx="5670">
                  <c:v>113410</c:v>
                </c:pt>
                <c:pt idx="5671">
                  <c:v>113430</c:v>
                </c:pt>
                <c:pt idx="5672">
                  <c:v>113450</c:v>
                </c:pt>
                <c:pt idx="5673">
                  <c:v>113470</c:v>
                </c:pt>
                <c:pt idx="5674">
                  <c:v>113490</c:v>
                </c:pt>
                <c:pt idx="5675">
                  <c:v>113510</c:v>
                </c:pt>
                <c:pt idx="5676">
                  <c:v>113530</c:v>
                </c:pt>
                <c:pt idx="5677">
                  <c:v>113550</c:v>
                </c:pt>
                <c:pt idx="5678">
                  <c:v>113570</c:v>
                </c:pt>
                <c:pt idx="5679">
                  <c:v>113590</c:v>
                </c:pt>
                <c:pt idx="5680">
                  <c:v>113610</c:v>
                </c:pt>
                <c:pt idx="5681">
                  <c:v>113630</c:v>
                </c:pt>
                <c:pt idx="5682">
                  <c:v>113650</c:v>
                </c:pt>
                <c:pt idx="5683">
                  <c:v>113670</c:v>
                </c:pt>
                <c:pt idx="5684">
                  <c:v>113690</c:v>
                </c:pt>
                <c:pt idx="5685">
                  <c:v>113710</c:v>
                </c:pt>
                <c:pt idx="5686">
                  <c:v>113730</c:v>
                </c:pt>
                <c:pt idx="5687">
                  <c:v>113750</c:v>
                </c:pt>
                <c:pt idx="5688">
                  <c:v>113770</c:v>
                </c:pt>
                <c:pt idx="5689">
                  <c:v>113790</c:v>
                </c:pt>
                <c:pt idx="5690">
                  <c:v>113810</c:v>
                </c:pt>
                <c:pt idx="5691">
                  <c:v>113830</c:v>
                </c:pt>
                <c:pt idx="5692">
                  <c:v>113850</c:v>
                </c:pt>
                <c:pt idx="5693">
                  <c:v>113870</c:v>
                </c:pt>
                <c:pt idx="5694">
                  <c:v>113890</c:v>
                </c:pt>
                <c:pt idx="5695">
                  <c:v>113910</c:v>
                </c:pt>
                <c:pt idx="5696">
                  <c:v>113930</c:v>
                </c:pt>
                <c:pt idx="5697">
                  <c:v>113950</c:v>
                </c:pt>
                <c:pt idx="5698">
                  <c:v>113970</c:v>
                </c:pt>
                <c:pt idx="5699">
                  <c:v>113990</c:v>
                </c:pt>
                <c:pt idx="5700">
                  <c:v>114010</c:v>
                </c:pt>
                <c:pt idx="5701">
                  <c:v>114030</c:v>
                </c:pt>
                <c:pt idx="5702">
                  <c:v>114050</c:v>
                </c:pt>
                <c:pt idx="5703">
                  <c:v>114070</c:v>
                </c:pt>
                <c:pt idx="5704">
                  <c:v>114090</c:v>
                </c:pt>
                <c:pt idx="5705">
                  <c:v>114110</c:v>
                </c:pt>
                <c:pt idx="5706">
                  <c:v>114130</c:v>
                </c:pt>
                <c:pt idx="5707">
                  <c:v>114150</c:v>
                </c:pt>
                <c:pt idx="5708">
                  <c:v>114170</c:v>
                </c:pt>
                <c:pt idx="5709">
                  <c:v>114190</c:v>
                </c:pt>
                <c:pt idx="5710">
                  <c:v>114210</c:v>
                </c:pt>
                <c:pt idx="5711">
                  <c:v>114230</c:v>
                </c:pt>
                <c:pt idx="5712">
                  <c:v>114250</c:v>
                </c:pt>
                <c:pt idx="5713">
                  <c:v>114270</c:v>
                </c:pt>
                <c:pt idx="5714">
                  <c:v>114290</c:v>
                </c:pt>
                <c:pt idx="5715">
                  <c:v>114310</c:v>
                </c:pt>
                <c:pt idx="5716">
                  <c:v>114330</c:v>
                </c:pt>
                <c:pt idx="5717">
                  <c:v>114350</c:v>
                </c:pt>
                <c:pt idx="5718">
                  <c:v>114370</c:v>
                </c:pt>
                <c:pt idx="5719">
                  <c:v>114390</c:v>
                </c:pt>
                <c:pt idx="5720">
                  <c:v>114410</c:v>
                </c:pt>
                <c:pt idx="5721">
                  <c:v>114430</c:v>
                </c:pt>
                <c:pt idx="5722">
                  <c:v>114450</c:v>
                </c:pt>
                <c:pt idx="5723">
                  <c:v>114470</c:v>
                </c:pt>
                <c:pt idx="5724">
                  <c:v>114490</c:v>
                </c:pt>
                <c:pt idx="5725">
                  <c:v>114510</c:v>
                </c:pt>
                <c:pt idx="5726">
                  <c:v>114530</c:v>
                </c:pt>
                <c:pt idx="5727">
                  <c:v>114550</c:v>
                </c:pt>
                <c:pt idx="5728">
                  <c:v>114570</c:v>
                </c:pt>
                <c:pt idx="5729">
                  <c:v>114590</c:v>
                </c:pt>
                <c:pt idx="5730">
                  <c:v>114610</c:v>
                </c:pt>
                <c:pt idx="5731">
                  <c:v>114630</c:v>
                </c:pt>
                <c:pt idx="5732">
                  <c:v>114650</c:v>
                </c:pt>
                <c:pt idx="5733">
                  <c:v>114670</c:v>
                </c:pt>
                <c:pt idx="5734">
                  <c:v>114690</c:v>
                </c:pt>
                <c:pt idx="5735">
                  <c:v>114710</c:v>
                </c:pt>
                <c:pt idx="5736">
                  <c:v>114730</c:v>
                </c:pt>
                <c:pt idx="5737">
                  <c:v>114750</c:v>
                </c:pt>
                <c:pt idx="5738">
                  <c:v>114770</c:v>
                </c:pt>
                <c:pt idx="5739">
                  <c:v>114790</c:v>
                </c:pt>
                <c:pt idx="5740">
                  <c:v>114810</c:v>
                </c:pt>
                <c:pt idx="5741">
                  <c:v>114830</c:v>
                </c:pt>
                <c:pt idx="5742">
                  <c:v>114850</c:v>
                </c:pt>
                <c:pt idx="5743">
                  <c:v>114870</c:v>
                </c:pt>
                <c:pt idx="5744">
                  <c:v>114890</c:v>
                </c:pt>
                <c:pt idx="5745">
                  <c:v>114910</c:v>
                </c:pt>
                <c:pt idx="5746">
                  <c:v>114930</c:v>
                </c:pt>
                <c:pt idx="5747">
                  <c:v>114950</c:v>
                </c:pt>
                <c:pt idx="5748">
                  <c:v>114970</c:v>
                </c:pt>
                <c:pt idx="5749">
                  <c:v>114990</c:v>
                </c:pt>
                <c:pt idx="5750">
                  <c:v>115010</c:v>
                </c:pt>
                <c:pt idx="5751">
                  <c:v>115030</c:v>
                </c:pt>
                <c:pt idx="5752">
                  <c:v>115050</c:v>
                </c:pt>
                <c:pt idx="5753">
                  <c:v>115070</c:v>
                </c:pt>
                <c:pt idx="5754">
                  <c:v>115090</c:v>
                </c:pt>
                <c:pt idx="5755">
                  <c:v>115110</c:v>
                </c:pt>
                <c:pt idx="5756">
                  <c:v>115130</c:v>
                </c:pt>
                <c:pt idx="5757">
                  <c:v>115150</c:v>
                </c:pt>
                <c:pt idx="5758">
                  <c:v>115170</c:v>
                </c:pt>
                <c:pt idx="5759">
                  <c:v>115190</c:v>
                </c:pt>
                <c:pt idx="5760">
                  <c:v>115210</c:v>
                </c:pt>
                <c:pt idx="5761">
                  <c:v>115230</c:v>
                </c:pt>
                <c:pt idx="5762">
                  <c:v>115250</c:v>
                </c:pt>
                <c:pt idx="5763">
                  <c:v>115270</c:v>
                </c:pt>
                <c:pt idx="5764">
                  <c:v>115290</c:v>
                </c:pt>
                <c:pt idx="5765">
                  <c:v>115310</c:v>
                </c:pt>
                <c:pt idx="5766">
                  <c:v>115330</c:v>
                </c:pt>
                <c:pt idx="5767">
                  <c:v>115350</c:v>
                </c:pt>
                <c:pt idx="5768">
                  <c:v>115370</c:v>
                </c:pt>
                <c:pt idx="5769">
                  <c:v>115390</c:v>
                </c:pt>
                <c:pt idx="5770">
                  <c:v>115410</c:v>
                </c:pt>
                <c:pt idx="5771">
                  <c:v>115430</c:v>
                </c:pt>
                <c:pt idx="5772">
                  <c:v>115450</c:v>
                </c:pt>
                <c:pt idx="5773">
                  <c:v>115470</c:v>
                </c:pt>
                <c:pt idx="5774">
                  <c:v>115490</c:v>
                </c:pt>
                <c:pt idx="5775">
                  <c:v>115510</c:v>
                </c:pt>
                <c:pt idx="5776">
                  <c:v>115530</c:v>
                </c:pt>
                <c:pt idx="5777">
                  <c:v>115550</c:v>
                </c:pt>
                <c:pt idx="5778">
                  <c:v>115570</c:v>
                </c:pt>
                <c:pt idx="5779">
                  <c:v>115590</c:v>
                </c:pt>
                <c:pt idx="5780">
                  <c:v>115610</c:v>
                </c:pt>
                <c:pt idx="5781">
                  <c:v>115630</c:v>
                </c:pt>
                <c:pt idx="5782">
                  <c:v>115650</c:v>
                </c:pt>
                <c:pt idx="5783">
                  <c:v>115670</c:v>
                </c:pt>
                <c:pt idx="5784">
                  <c:v>115690</c:v>
                </c:pt>
                <c:pt idx="5785">
                  <c:v>115710</c:v>
                </c:pt>
                <c:pt idx="5786">
                  <c:v>115730</c:v>
                </c:pt>
                <c:pt idx="5787">
                  <c:v>115750</c:v>
                </c:pt>
                <c:pt idx="5788">
                  <c:v>115770</c:v>
                </c:pt>
                <c:pt idx="5789">
                  <c:v>115790</c:v>
                </c:pt>
                <c:pt idx="5790">
                  <c:v>115810</c:v>
                </c:pt>
                <c:pt idx="5791">
                  <c:v>115830</c:v>
                </c:pt>
                <c:pt idx="5792">
                  <c:v>115850</c:v>
                </c:pt>
                <c:pt idx="5793">
                  <c:v>115870</c:v>
                </c:pt>
                <c:pt idx="5794">
                  <c:v>115890</c:v>
                </c:pt>
                <c:pt idx="5795">
                  <c:v>115910</c:v>
                </c:pt>
                <c:pt idx="5796">
                  <c:v>115930</c:v>
                </c:pt>
                <c:pt idx="5797">
                  <c:v>115950</c:v>
                </c:pt>
                <c:pt idx="5798">
                  <c:v>115970</c:v>
                </c:pt>
                <c:pt idx="5799">
                  <c:v>115990</c:v>
                </c:pt>
                <c:pt idx="5800">
                  <c:v>116010</c:v>
                </c:pt>
                <c:pt idx="5801">
                  <c:v>116030</c:v>
                </c:pt>
                <c:pt idx="5802">
                  <c:v>116050</c:v>
                </c:pt>
                <c:pt idx="5803">
                  <c:v>116070</c:v>
                </c:pt>
                <c:pt idx="5804">
                  <c:v>116090</c:v>
                </c:pt>
                <c:pt idx="5805">
                  <c:v>116110</c:v>
                </c:pt>
                <c:pt idx="5806">
                  <c:v>116130</c:v>
                </c:pt>
                <c:pt idx="5807">
                  <c:v>116150</c:v>
                </c:pt>
                <c:pt idx="5808">
                  <c:v>116170</c:v>
                </c:pt>
                <c:pt idx="5809">
                  <c:v>116190</c:v>
                </c:pt>
                <c:pt idx="5810">
                  <c:v>116210</c:v>
                </c:pt>
                <c:pt idx="5811">
                  <c:v>116230</c:v>
                </c:pt>
                <c:pt idx="5812">
                  <c:v>116250</c:v>
                </c:pt>
                <c:pt idx="5813">
                  <c:v>116270</c:v>
                </c:pt>
                <c:pt idx="5814">
                  <c:v>116290</c:v>
                </c:pt>
                <c:pt idx="5815">
                  <c:v>116310</c:v>
                </c:pt>
                <c:pt idx="5816">
                  <c:v>116330</c:v>
                </c:pt>
                <c:pt idx="5817">
                  <c:v>116350</c:v>
                </c:pt>
                <c:pt idx="5818">
                  <c:v>116370</c:v>
                </c:pt>
                <c:pt idx="5819">
                  <c:v>116390</c:v>
                </c:pt>
                <c:pt idx="5820">
                  <c:v>116410</c:v>
                </c:pt>
                <c:pt idx="5821">
                  <c:v>116430</c:v>
                </c:pt>
                <c:pt idx="5822">
                  <c:v>116450</c:v>
                </c:pt>
                <c:pt idx="5823">
                  <c:v>116470</c:v>
                </c:pt>
                <c:pt idx="5824">
                  <c:v>116490</c:v>
                </c:pt>
                <c:pt idx="5825">
                  <c:v>116510</c:v>
                </c:pt>
                <c:pt idx="5826">
                  <c:v>116530</c:v>
                </c:pt>
                <c:pt idx="5827">
                  <c:v>116550</c:v>
                </c:pt>
                <c:pt idx="5828">
                  <c:v>116570</c:v>
                </c:pt>
                <c:pt idx="5829">
                  <c:v>116590</c:v>
                </c:pt>
                <c:pt idx="5830">
                  <c:v>116610</c:v>
                </c:pt>
                <c:pt idx="5831">
                  <c:v>116630</c:v>
                </c:pt>
                <c:pt idx="5832">
                  <c:v>116650</c:v>
                </c:pt>
                <c:pt idx="5833">
                  <c:v>116670</c:v>
                </c:pt>
                <c:pt idx="5834">
                  <c:v>116690</c:v>
                </c:pt>
                <c:pt idx="5835">
                  <c:v>116710</c:v>
                </c:pt>
                <c:pt idx="5836">
                  <c:v>116730</c:v>
                </c:pt>
                <c:pt idx="5837">
                  <c:v>116750</c:v>
                </c:pt>
                <c:pt idx="5838">
                  <c:v>116770</c:v>
                </c:pt>
                <c:pt idx="5839">
                  <c:v>116790</c:v>
                </c:pt>
                <c:pt idx="5840">
                  <c:v>116810</c:v>
                </c:pt>
                <c:pt idx="5841">
                  <c:v>116830</c:v>
                </c:pt>
                <c:pt idx="5842">
                  <c:v>116850</c:v>
                </c:pt>
                <c:pt idx="5843">
                  <c:v>116870</c:v>
                </c:pt>
                <c:pt idx="5844">
                  <c:v>116890</c:v>
                </c:pt>
                <c:pt idx="5845">
                  <c:v>116910</c:v>
                </c:pt>
                <c:pt idx="5846">
                  <c:v>116930</c:v>
                </c:pt>
                <c:pt idx="5847">
                  <c:v>116950</c:v>
                </c:pt>
                <c:pt idx="5848">
                  <c:v>116970</c:v>
                </c:pt>
                <c:pt idx="5849">
                  <c:v>116990</c:v>
                </c:pt>
                <c:pt idx="5850">
                  <c:v>117010</c:v>
                </c:pt>
                <c:pt idx="5851">
                  <c:v>117030</c:v>
                </c:pt>
                <c:pt idx="5852">
                  <c:v>117050</c:v>
                </c:pt>
                <c:pt idx="5853">
                  <c:v>117070</c:v>
                </c:pt>
                <c:pt idx="5854">
                  <c:v>117090</c:v>
                </c:pt>
                <c:pt idx="5855">
                  <c:v>117110</c:v>
                </c:pt>
                <c:pt idx="5856">
                  <c:v>117130</c:v>
                </c:pt>
                <c:pt idx="5857">
                  <c:v>117150</c:v>
                </c:pt>
                <c:pt idx="5858">
                  <c:v>117170</c:v>
                </c:pt>
                <c:pt idx="5859">
                  <c:v>117190</c:v>
                </c:pt>
                <c:pt idx="5860">
                  <c:v>117210</c:v>
                </c:pt>
                <c:pt idx="5861">
                  <c:v>117230</c:v>
                </c:pt>
                <c:pt idx="5862">
                  <c:v>117250</c:v>
                </c:pt>
                <c:pt idx="5863">
                  <c:v>117270</c:v>
                </c:pt>
                <c:pt idx="5864">
                  <c:v>117290</c:v>
                </c:pt>
                <c:pt idx="5865">
                  <c:v>117310</c:v>
                </c:pt>
                <c:pt idx="5866">
                  <c:v>117330</c:v>
                </c:pt>
                <c:pt idx="5867">
                  <c:v>117350</c:v>
                </c:pt>
                <c:pt idx="5868">
                  <c:v>117370</c:v>
                </c:pt>
                <c:pt idx="5869">
                  <c:v>117390</c:v>
                </c:pt>
                <c:pt idx="5870">
                  <c:v>117410</c:v>
                </c:pt>
                <c:pt idx="5871">
                  <c:v>117430</c:v>
                </c:pt>
                <c:pt idx="5872">
                  <c:v>117450</c:v>
                </c:pt>
                <c:pt idx="5873">
                  <c:v>117470</c:v>
                </c:pt>
                <c:pt idx="5874">
                  <c:v>117490</c:v>
                </c:pt>
                <c:pt idx="5875">
                  <c:v>117510</c:v>
                </c:pt>
                <c:pt idx="5876">
                  <c:v>117530</c:v>
                </c:pt>
                <c:pt idx="5877">
                  <c:v>117550</c:v>
                </c:pt>
                <c:pt idx="5878">
                  <c:v>117570</c:v>
                </c:pt>
                <c:pt idx="5879">
                  <c:v>117590</c:v>
                </c:pt>
                <c:pt idx="5880">
                  <c:v>117610</c:v>
                </c:pt>
                <c:pt idx="5881">
                  <c:v>117630</c:v>
                </c:pt>
                <c:pt idx="5882">
                  <c:v>117650</c:v>
                </c:pt>
                <c:pt idx="5883">
                  <c:v>117670</c:v>
                </c:pt>
                <c:pt idx="5884">
                  <c:v>117690</c:v>
                </c:pt>
                <c:pt idx="5885">
                  <c:v>117710</c:v>
                </c:pt>
                <c:pt idx="5886">
                  <c:v>117730</c:v>
                </c:pt>
                <c:pt idx="5887">
                  <c:v>117750</c:v>
                </c:pt>
                <c:pt idx="5888">
                  <c:v>117770</c:v>
                </c:pt>
                <c:pt idx="5889">
                  <c:v>117790</c:v>
                </c:pt>
                <c:pt idx="5890">
                  <c:v>117810</c:v>
                </c:pt>
                <c:pt idx="5891">
                  <c:v>117830</c:v>
                </c:pt>
                <c:pt idx="5892">
                  <c:v>117850</c:v>
                </c:pt>
                <c:pt idx="5893">
                  <c:v>117870</c:v>
                </c:pt>
                <c:pt idx="5894">
                  <c:v>117890</c:v>
                </c:pt>
                <c:pt idx="5895">
                  <c:v>117910</c:v>
                </c:pt>
                <c:pt idx="5896">
                  <c:v>117930</c:v>
                </c:pt>
                <c:pt idx="5897">
                  <c:v>117950</c:v>
                </c:pt>
                <c:pt idx="5898">
                  <c:v>117970</c:v>
                </c:pt>
                <c:pt idx="5899">
                  <c:v>117990</c:v>
                </c:pt>
                <c:pt idx="5900">
                  <c:v>118010</c:v>
                </c:pt>
                <c:pt idx="5901">
                  <c:v>118030</c:v>
                </c:pt>
                <c:pt idx="5902">
                  <c:v>118050</c:v>
                </c:pt>
                <c:pt idx="5903">
                  <c:v>118070</c:v>
                </c:pt>
                <c:pt idx="5904">
                  <c:v>118090</c:v>
                </c:pt>
                <c:pt idx="5905">
                  <c:v>118110</c:v>
                </c:pt>
                <c:pt idx="5906">
                  <c:v>118130</c:v>
                </c:pt>
                <c:pt idx="5907">
                  <c:v>118150</c:v>
                </c:pt>
                <c:pt idx="5908">
                  <c:v>118170</c:v>
                </c:pt>
                <c:pt idx="5909">
                  <c:v>118190</c:v>
                </c:pt>
                <c:pt idx="5910">
                  <c:v>118210</c:v>
                </c:pt>
                <c:pt idx="5911">
                  <c:v>118230</c:v>
                </c:pt>
                <c:pt idx="5912">
                  <c:v>118250</c:v>
                </c:pt>
                <c:pt idx="5913">
                  <c:v>118270</c:v>
                </c:pt>
                <c:pt idx="5914">
                  <c:v>118290</c:v>
                </c:pt>
                <c:pt idx="5915">
                  <c:v>118310</c:v>
                </c:pt>
                <c:pt idx="5916">
                  <c:v>118330</c:v>
                </c:pt>
                <c:pt idx="5917">
                  <c:v>118350</c:v>
                </c:pt>
                <c:pt idx="5918">
                  <c:v>118370</c:v>
                </c:pt>
                <c:pt idx="5919">
                  <c:v>118390</c:v>
                </c:pt>
                <c:pt idx="5920">
                  <c:v>118410</c:v>
                </c:pt>
                <c:pt idx="5921">
                  <c:v>118430</c:v>
                </c:pt>
                <c:pt idx="5922">
                  <c:v>118450</c:v>
                </c:pt>
                <c:pt idx="5923">
                  <c:v>118470</c:v>
                </c:pt>
                <c:pt idx="5924">
                  <c:v>118490</c:v>
                </c:pt>
                <c:pt idx="5925">
                  <c:v>118510</c:v>
                </c:pt>
                <c:pt idx="5926">
                  <c:v>118530</c:v>
                </c:pt>
                <c:pt idx="5927">
                  <c:v>118550</c:v>
                </c:pt>
                <c:pt idx="5928">
                  <c:v>118570</c:v>
                </c:pt>
                <c:pt idx="5929">
                  <c:v>118590</c:v>
                </c:pt>
                <c:pt idx="5930">
                  <c:v>118610</c:v>
                </c:pt>
                <c:pt idx="5931">
                  <c:v>118630</c:v>
                </c:pt>
                <c:pt idx="5932">
                  <c:v>118650</c:v>
                </c:pt>
                <c:pt idx="5933">
                  <c:v>118670</c:v>
                </c:pt>
                <c:pt idx="5934">
                  <c:v>118690</c:v>
                </c:pt>
                <c:pt idx="5935">
                  <c:v>118710</c:v>
                </c:pt>
                <c:pt idx="5936">
                  <c:v>118730</c:v>
                </c:pt>
                <c:pt idx="5937">
                  <c:v>118750</c:v>
                </c:pt>
                <c:pt idx="5938">
                  <c:v>118770</c:v>
                </c:pt>
                <c:pt idx="5939">
                  <c:v>118790</c:v>
                </c:pt>
                <c:pt idx="5940">
                  <c:v>118810</c:v>
                </c:pt>
                <c:pt idx="5941">
                  <c:v>118830</c:v>
                </c:pt>
                <c:pt idx="5942">
                  <c:v>118850</c:v>
                </c:pt>
                <c:pt idx="5943">
                  <c:v>118870</c:v>
                </c:pt>
                <c:pt idx="5944">
                  <c:v>118890</c:v>
                </c:pt>
                <c:pt idx="5945">
                  <c:v>118910</c:v>
                </c:pt>
                <c:pt idx="5946">
                  <c:v>118930</c:v>
                </c:pt>
                <c:pt idx="5947">
                  <c:v>118950</c:v>
                </c:pt>
                <c:pt idx="5948">
                  <c:v>118970</c:v>
                </c:pt>
                <c:pt idx="5949">
                  <c:v>118990</c:v>
                </c:pt>
                <c:pt idx="5950">
                  <c:v>119010</c:v>
                </c:pt>
                <c:pt idx="5951">
                  <c:v>119030</c:v>
                </c:pt>
                <c:pt idx="5952">
                  <c:v>119050</c:v>
                </c:pt>
                <c:pt idx="5953">
                  <c:v>119070</c:v>
                </c:pt>
                <c:pt idx="5954">
                  <c:v>119090</c:v>
                </c:pt>
                <c:pt idx="5955">
                  <c:v>119110</c:v>
                </c:pt>
                <c:pt idx="5956">
                  <c:v>119130</c:v>
                </c:pt>
                <c:pt idx="5957">
                  <c:v>119150</c:v>
                </c:pt>
                <c:pt idx="5958">
                  <c:v>119170</c:v>
                </c:pt>
                <c:pt idx="5959">
                  <c:v>119190</c:v>
                </c:pt>
                <c:pt idx="5960">
                  <c:v>119210</c:v>
                </c:pt>
                <c:pt idx="5961">
                  <c:v>119230</c:v>
                </c:pt>
                <c:pt idx="5962">
                  <c:v>119250</c:v>
                </c:pt>
                <c:pt idx="5963">
                  <c:v>119270</c:v>
                </c:pt>
                <c:pt idx="5964">
                  <c:v>119290</c:v>
                </c:pt>
                <c:pt idx="5965">
                  <c:v>119310</c:v>
                </c:pt>
                <c:pt idx="5966">
                  <c:v>119330</c:v>
                </c:pt>
                <c:pt idx="5967">
                  <c:v>119350</c:v>
                </c:pt>
                <c:pt idx="5968">
                  <c:v>119370</c:v>
                </c:pt>
                <c:pt idx="5969">
                  <c:v>119390</c:v>
                </c:pt>
                <c:pt idx="5970">
                  <c:v>119410</c:v>
                </c:pt>
                <c:pt idx="5971">
                  <c:v>119430</c:v>
                </c:pt>
                <c:pt idx="5972">
                  <c:v>119450</c:v>
                </c:pt>
                <c:pt idx="5973">
                  <c:v>119470</c:v>
                </c:pt>
                <c:pt idx="5974">
                  <c:v>119490</c:v>
                </c:pt>
                <c:pt idx="5975">
                  <c:v>119510</c:v>
                </c:pt>
                <c:pt idx="5976">
                  <c:v>119530</c:v>
                </c:pt>
                <c:pt idx="5977">
                  <c:v>119550</c:v>
                </c:pt>
                <c:pt idx="5978">
                  <c:v>119570</c:v>
                </c:pt>
                <c:pt idx="5979">
                  <c:v>119590</c:v>
                </c:pt>
                <c:pt idx="5980">
                  <c:v>119610</c:v>
                </c:pt>
                <c:pt idx="5981">
                  <c:v>119630</c:v>
                </c:pt>
                <c:pt idx="5982">
                  <c:v>119650</c:v>
                </c:pt>
                <c:pt idx="5983">
                  <c:v>119670</c:v>
                </c:pt>
                <c:pt idx="5984">
                  <c:v>119690</c:v>
                </c:pt>
                <c:pt idx="5985">
                  <c:v>119710</c:v>
                </c:pt>
                <c:pt idx="5986">
                  <c:v>119730</c:v>
                </c:pt>
                <c:pt idx="5987">
                  <c:v>119750</c:v>
                </c:pt>
                <c:pt idx="5988">
                  <c:v>119770</c:v>
                </c:pt>
                <c:pt idx="5989">
                  <c:v>119790</c:v>
                </c:pt>
                <c:pt idx="5990">
                  <c:v>119810</c:v>
                </c:pt>
                <c:pt idx="5991">
                  <c:v>119830</c:v>
                </c:pt>
                <c:pt idx="5992">
                  <c:v>119850</c:v>
                </c:pt>
                <c:pt idx="5993">
                  <c:v>119870</c:v>
                </c:pt>
                <c:pt idx="5994">
                  <c:v>119890</c:v>
                </c:pt>
                <c:pt idx="5995">
                  <c:v>119910</c:v>
                </c:pt>
                <c:pt idx="5996">
                  <c:v>119930</c:v>
                </c:pt>
                <c:pt idx="5997">
                  <c:v>119950</c:v>
                </c:pt>
                <c:pt idx="5998">
                  <c:v>119970</c:v>
                </c:pt>
                <c:pt idx="5999">
                  <c:v>119990</c:v>
                </c:pt>
                <c:pt idx="6000">
                  <c:v>120010</c:v>
                </c:pt>
                <c:pt idx="6001">
                  <c:v>120030</c:v>
                </c:pt>
                <c:pt idx="6002">
                  <c:v>120050</c:v>
                </c:pt>
                <c:pt idx="6003">
                  <c:v>120070</c:v>
                </c:pt>
                <c:pt idx="6004">
                  <c:v>120090</c:v>
                </c:pt>
                <c:pt idx="6005">
                  <c:v>120110</c:v>
                </c:pt>
                <c:pt idx="6006">
                  <c:v>120130</c:v>
                </c:pt>
                <c:pt idx="6007">
                  <c:v>120150</c:v>
                </c:pt>
                <c:pt idx="6008">
                  <c:v>120170</c:v>
                </c:pt>
                <c:pt idx="6009">
                  <c:v>120190</c:v>
                </c:pt>
                <c:pt idx="6010">
                  <c:v>120210</c:v>
                </c:pt>
                <c:pt idx="6011">
                  <c:v>120230</c:v>
                </c:pt>
                <c:pt idx="6012">
                  <c:v>120250</c:v>
                </c:pt>
                <c:pt idx="6013">
                  <c:v>120270</c:v>
                </c:pt>
                <c:pt idx="6014">
                  <c:v>120290</c:v>
                </c:pt>
                <c:pt idx="6015">
                  <c:v>120310</c:v>
                </c:pt>
                <c:pt idx="6016">
                  <c:v>120330</c:v>
                </c:pt>
                <c:pt idx="6017">
                  <c:v>120350</c:v>
                </c:pt>
                <c:pt idx="6018">
                  <c:v>120370</c:v>
                </c:pt>
                <c:pt idx="6019">
                  <c:v>120390</c:v>
                </c:pt>
                <c:pt idx="6020">
                  <c:v>120410</c:v>
                </c:pt>
                <c:pt idx="6021">
                  <c:v>120430</c:v>
                </c:pt>
                <c:pt idx="6022">
                  <c:v>120450</c:v>
                </c:pt>
                <c:pt idx="6023">
                  <c:v>120470</c:v>
                </c:pt>
                <c:pt idx="6024">
                  <c:v>120490</c:v>
                </c:pt>
                <c:pt idx="6025">
                  <c:v>120510</c:v>
                </c:pt>
                <c:pt idx="6026">
                  <c:v>120530</c:v>
                </c:pt>
                <c:pt idx="6027">
                  <c:v>120550</c:v>
                </c:pt>
                <c:pt idx="6028">
                  <c:v>120570</c:v>
                </c:pt>
                <c:pt idx="6029">
                  <c:v>120590</c:v>
                </c:pt>
                <c:pt idx="6030">
                  <c:v>120610</c:v>
                </c:pt>
                <c:pt idx="6031">
                  <c:v>120630</c:v>
                </c:pt>
                <c:pt idx="6032">
                  <c:v>120650</c:v>
                </c:pt>
                <c:pt idx="6033">
                  <c:v>120670</c:v>
                </c:pt>
                <c:pt idx="6034">
                  <c:v>120690</c:v>
                </c:pt>
                <c:pt idx="6035">
                  <c:v>120710</c:v>
                </c:pt>
                <c:pt idx="6036">
                  <c:v>120730</c:v>
                </c:pt>
                <c:pt idx="6037">
                  <c:v>120750</c:v>
                </c:pt>
                <c:pt idx="6038">
                  <c:v>120770</c:v>
                </c:pt>
                <c:pt idx="6039">
                  <c:v>120790</c:v>
                </c:pt>
                <c:pt idx="6040">
                  <c:v>120810</c:v>
                </c:pt>
                <c:pt idx="6041">
                  <c:v>120830</c:v>
                </c:pt>
                <c:pt idx="6042">
                  <c:v>120850</c:v>
                </c:pt>
                <c:pt idx="6043">
                  <c:v>120870</c:v>
                </c:pt>
                <c:pt idx="6044">
                  <c:v>120890</c:v>
                </c:pt>
                <c:pt idx="6045">
                  <c:v>120910</c:v>
                </c:pt>
                <c:pt idx="6046">
                  <c:v>120930</c:v>
                </c:pt>
                <c:pt idx="6047">
                  <c:v>120950</c:v>
                </c:pt>
                <c:pt idx="6048">
                  <c:v>120970</c:v>
                </c:pt>
                <c:pt idx="6049">
                  <c:v>120990</c:v>
                </c:pt>
                <c:pt idx="6050">
                  <c:v>121010</c:v>
                </c:pt>
                <c:pt idx="6051">
                  <c:v>121030</c:v>
                </c:pt>
                <c:pt idx="6052">
                  <c:v>121050</c:v>
                </c:pt>
                <c:pt idx="6053">
                  <c:v>121070</c:v>
                </c:pt>
                <c:pt idx="6054">
                  <c:v>121090</c:v>
                </c:pt>
                <c:pt idx="6055">
                  <c:v>121110</c:v>
                </c:pt>
                <c:pt idx="6056">
                  <c:v>121130</c:v>
                </c:pt>
                <c:pt idx="6057">
                  <c:v>121150</c:v>
                </c:pt>
                <c:pt idx="6058">
                  <c:v>121170</c:v>
                </c:pt>
                <c:pt idx="6059">
                  <c:v>121190</c:v>
                </c:pt>
                <c:pt idx="6060">
                  <c:v>121210</c:v>
                </c:pt>
                <c:pt idx="6061">
                  <c:v>121230</c:v>
                </c:pt>
                <c:pt idx="6062">
                  <c:v>121250</c:v>
                </c:pt>
                <c:pt idx="6063">
                  <c:v>121270</c:v>
                </c:pt>
                <c:pt idx="6064">
                  <c:v>121290</c:v>
                </c:pt>
                <c:pt idx="6065">
                  <c:v>121310</c:v>
                </c:pt>
                <c:pt idx="6066">
                  <c:v>121330</c:v>
                </c:pt>
                <c:pt idx="6067">
                  <c:v>121350</c:v>
                </c:pt>
                <c:pt idx="6068">
                  <c:v>121370</c:v>
                </c:pt>
                <c:pt idx="6069">
                  <c:v>121390</c:v>
                </c:pt>
                <c:pt idx="6070">
                  <c:v>121410</c:v>
                </c:pt>
                <c:pt idx="6071">
                  <c:v>121430</c:v>
                </c:pt>
                <c:pt idx="6072">
                  <c:v>121450</c:v>
                </c:pt>
                <c:pt idx="6073">
                  <c:v>121470</c:v>
                </c:pt>
                <c:pt idx="6074">
                  <c:v>121490</c:v>
                </c:pt>
                <c:pt idx="6075">
                  <c:v>121510</c:v>
                </c:pt>
                <c:pt idx="6076">
                  <c:v>121530</c:v>
                </c:pt>
                <c:pt idx="6077">
                  <c:v>121550</c:v>
                </c:pt>
                <c:pt idx="6078">
                  <c:v>121570</c:v>
                </c:pt>
                <c:pt idx="6079">
                  <c:v>121590</c:v>
                </c:pt>
                <c:pt idx="6080">
                  <c:v>121610</c:v>
                </c:pt>
                <c:pt idx="6081">
                  <c:v>121630</c:v>
                </c:pt>
                <c:pt idx="6082">
                  <c:v>121650</c:v>
                </c:pt>
                <c:pt idx="6083">
                  <c:v>121670</c:v>
                </c:pt>
                <c:pt idx="6084">
                  <c:v>121690</c:v>
                </c:pt>
                <c:pt idx="6085">
                  <c:v>121710</c:v>
                </c:pt>
                <c:pt idx="6086">
                  <c:v>121730</c:v>
                </c:pt>
                <c:pt idx="6087">
                  <c:v>121750</c:v>
                </c:pt>
                <c:pt idx="6088">
                  <c:v>121770</c:v>
                </c:pt>
                <c:pt idx="6089">
                  <c:v>121790</c:v>
                </c:pt>
                <c:pt idx="6090">
                  <c:v>121810</c:v>
                </c:pt>
                <c:pt idx="6091">
                  <c:v>121830</c:v>
                </c:pt>
                <c:pt idx="6092">
                  <c:v>121850</c:v>
                </c:pt>
                <c:pt idx="6093">
                  <c:v>121870</c:v>
                </c:pt>
                <c:pt idx="6094">
                  <c:v>121890</c:v>
                </c:pt>
                <c:pt idx="6095">
                  <c:v>121910</c:v>
                </c:pt>
                <c:pt idx="6096">
                  <c:v>121930</c:v>
                </c:pt>
                <c:pt idx="6097">
                  <c:v>121950</c:v>
                </c:pt>
                <c:pt idx="6098">
                  <c:v>121970</c:v>
                </c:pt>
                <c:pt idx="6099">
                  <c:v>121990</c:v>
                </c:pt>
                <c:pt idx="6100">
                  <c:v>122010</c:v>
                </c:pt>
                <c:pt idx="6101">
                  <c:v>122030</c:v>
                </c:pt>
                <c:pt idx="6102">
                  <c:v>122050</c:v>
                </c:pt>
                <c:pt idx="6103">
                  <c:v>122070</c:v>
                </c:pt>
                <c:pt idx="6104">
                  <c:v>122090</c:v>
                </c:pt>
                <c:pt idx="6105">
                  <c:v>122110</c:v>
                </c:pt>
                <c:pt idx="6106">
                  <c:v>122130</c:v>
                </c:pt>
                <c:pt idx="6107">
                  <c:v>122150</c:v>
                </c:pt>
                <c:pt idx="6108">
                  <c:v>122170</c:v>
                </c:pt>
                <c:pt idx="6109">
                  <c:v>122190</c:v>
                </c:pt>
                <c:pt idx="6110">
                  <c:v>122210</c:v>
                </c:pt>
                <c:pt idx="6111">
                  <c:v>122230</c:v>
                </c:pt>
                <c:pt idx="6112">
                  <c:v>122250</c:v>
                </c:pt>
                <c:pt idx="6113">
                  <c:v>122270</c:v>
                </c:pt>
                <c:pt idx="6114">
                  <c:v>122290</c:v>
                </c:pt>
                <c:pt idx="6115">
                  <c:v>122310</c:v>
                </c:pt>
                <c:pt idx="6116">
                  <c:v>122330</c:v>
                </c:pt>
                <c:pt idx="6117">
                  <c:v>122350</c:v>
                </c:pt>
                <c:pt idx="6118">
                  <c:v>122370</c:v>
                </c:pt>
                <c:pt idx="6119">
                  <c:v>122390</c:v>
                </c:pt>
                <c:pt idx="6120">
                  <c:v>122410</c:v>
                </c:pt>
                <c:pt idx="6121">
                  <c:v>122430</c:v>
                </c:pt>
                <c:pt idx="6122">
                  <c:v>122450</c:v>
                </c:pt>
                <c:pt idx="6123">
                  <c:v>122470</c:v>
                </c:pt>
                <c:pt idx="6124">
                  <c:v>122490</c:v>
                </c:pt>
                <c:pt idx="6125">
                  <c:v>122510</c:v>
                </c:pt>
                <c:pt idx="6126">
                  <c:v>122530</c:v>
                </c:pt>
                <c:pt idx="6127">
                  <c:v>122550</c:v>
                </c:pt>
                <c:pt idx="6128">
                  <c:v>122570</c:v>
                </c:pt>
                <c:pt idx="6129">
                  <c:v>122590</c:v>
                </c:pt>
                <c:pt idx="6130">
                  <c:v>122610</c:v>
                </c:pt>
                <c:pt idx="6131">
                  <c:v>122630</c:v>
                </c:pt>
                <c:pt idx="6132">
                  <c:v>122650</c:v>
                </c:pt>
                <c:pt idx="6133">
                  <c:v>122670</c:v>
                </c:pt>
                <c:pt idx="6134">
                  <c:v>122690</c:v>
                </c:pt>
                <c:pt idx="6135">
                  <c:v>122710</c:v>
                </c:pt>
                <c:pt idx="6136">
                  <c:v>122730</c:v>
                </c:pt>
                <c:pt idx="6137">
                  <c:v>122750</c:v>
                </c:pt>
                <c:pt idx="6138">
                  <c:v>122770</c:v>
                </c:pt>
                <c:pt idx="6139">
                  <c:v>122790</c:v>
                </c:pt>
                <c:pt idx="6140">
                  <c:v>122810</c:v>
                </c:pt>
                <c:pt idx="6141">
                  <c:v>122830</c:v>
                </c:pt>
                <c:pt idx="6142">
                  <c:v>122850</c:v>
                </c:pt>
                <c:pt idx="6143">
                  <c:v>122870</c:v>
                </c:pt>
                <c:pt idx="6144">
                  <c:v>122890</c:v>
                </c:pt>
                <c:pt idx="6145">
                  <c:v>122910</c:v>
                </c:pt>
                <c:pt idx="6146">
                  <c:v>122930</c:v>
                </c:pt>
                <c:pt idx="6147">
                  <c:v>122950</c:v>
                </c:pt>
                <c:pt idx="6148">
                  <c:v>122970</c:v>
                </c:pt>
                <c:pt idx="6149">
                  <c:v>122990</c:v>
                </c:pt>
                <c:pt idx="6150">
                  <c:v>123010</c:v>
                </c:pt>
                <c:pt idx="6151">
                  <c:v>123030</c:v>
                </c:pt>
                <c:pt idx="6152">
                  <c:v>123050</c:v>
                </c:pt>
                <c:pt idx="6153">
                  <c:v>123070</c:v>
                </c:pt>
                <c:pt idx="6154">
                  <c:v>123090</c:v>
                </c:pt>
                <c:pt idx="6155">
                  <c:v>123110</c:v>
                </c:pt>
                <c:pt idx="6156">
                  <c:v>123130</c:v>
                </c:pt>
                <c:pt idx="6157">
                  <c:v>123150</c:v>
                </c:pt>
                <c:pt idx="6158">
                  <c:v>123170</c:v>
                </c:pt>
                <c:pt idx="6159">
                  <c:v>123190</c:v>
                </c:pt>
                <c:pt idx="6160">
                  <c:v>123210</c:v>
                </c:pt>
                <c:pt idx="6161">
                  <c:v>123230</c:v>
                </c:pt>
                <c:pt idx="6162">
                  <c:v>123250</c:v>
                </c:pt>
                <c:pt idx="6163">
                  <c:v>123270</c:v>
                </c:pt>
                <c:pt idx="6164">
                  <c:v>123290</c:v>
                </c:pt>
                <c:pt idx="6165">
                  <c:v>123310</c:v>
                </c:pt>
                <c:pt idx="6166">
                  <c:v>123330</c:v>
                </c:pt>
                <c:pt idx="6167">
                  <c:v>123350</c:v>
                </c:pt>
                <c:pt idx="6168">
                  <c:v>123370</c:v>
                </c:pt>
                <c:pt idx="6169">
                  <c:v>123390</c:v>
                </c:pt>
                <c:pt idx="6170">
                  <c:v>123410</c:v>
                </c:pt>
                <c:pt idx="6171">
                  <c:v>123430</c:v>
                </c:pt>
                <c:pt idx="6172">
                  <c:v>123450</c:v>
                </c:pt>
                <c:pt idx="6173">
                  <c:v>123470</c:v>
                </c:pt>
                <c:pt idx="6174">
                  <c:v>123490</c:v>
                </c:pt>
                <c:pt idx="6175">
                  <c:v>123510</c:v>
                </c:pt>
                <c:pt idx="6176">
                  <c:v>123530</c:v>
                </c:pt>
                <c:pt idx="6177">
                  <c:v>123550</c:v>
                </c:pt>
                <c:pt idx="6178">
                  <c:v>123570</c:v>
                </c:pt>
                <c:pt idx="6179">
                  <c:v>123590</c:v>
                </c:pt>
                <c:pt idx="6180">
                  <c:v>123610</c:v>
                </c:pt>
                <c:pt idx="6181">
                  <c:v>123630</c:v>
                </c:pt>
                <c:pt idx="6182">
                  <c:v>123650</c:v>
                </c:pt>
                <c:pt idx="6183">
                  <c:v>123670</c:v>
                </c:pt>
                <c:pt idx="6184">
                  <c:v>123690</c:v>
                </c:pt>
                <c:pt idx="6185">
                  <c:v>123710</c:v>
                </c:pt>
                <c:pt idx="6186">
                  <c:v>123730</c:v>
                </c:pt>
                <c:pt idx="6187">
                  <c:v>123750</c:v>
                </c:pt>
                <c:pt idx="6188">
                  <c:v>123770</c:v>
                </c:pt>
                <c:pt idx="6189">
                  <c:v>123790</c:v>
                </c:pt>
                <c:pt idx="6190">
                  <c:v>123810</c:v>
                </c:pt>
                <c:pt idx="6191">
                  <c:v>123830</c:v>
                </c:pt>
                <c:pt idx="6192">
                  <c:v>123850</c:v>
                </c:pt>
                <c:pt idx="6193">
                  <c:v>123870</c:v>
                </c:pt>
                <c:pt idx="6194">
                  <c:v>123890</c:v>
                </c:pt>
                <c:pt idx="6195">
                  <c:v>123910</c:v>
                </c:pt>
                <c:pt idx="6196">
                  <c:v>123930</c:v>
                </c:pt>
                <c:pt idx="6197">
                  <c:v>123950</c:v>
                </c:pt>
                <c:pt idx="6198">
                  <c:v>123970</c:v>
                </c:pt>
                <c:pt idx="6199">
                  <c:v>123990</c:v>
                </c:pt>
                <c:pt idx="6200">
                  <c:v>124010</c:v>
                </c:pt>
                <c:pt idx="6201">
                  <c:v>124030</c:v>
                </c:pt>
                <c:pt idx="6202">
                  <c:v>124050</c:v>
                </c:pt>
                <c:pt idx="6203">
                  <c:v>124070</c:v>
                </c:pt>
                <c:pt idx="6204">
                  <c:v>124090</c:v>
                </c:pt>
                <c:pt idx="6205">
                  <c:v>124110</c:v>
                </c:pt>
                <c:pt idx="6206">
                  <c:v>124130</c:v>
                </c:pt>
                <c:pt idx="6207">
                  <c:v>124150</c:v>
                </c:pt>
                <c:pt idx="6208">
                  <c:v>124170</c:v>
                </c:pt>
                <c:pt idx="6209">
                  <c:v>124190</c:v>
                </c:pt>
                <c:pt idx="6210">
                  <c:v>124210</c:v>
                </c:pt>
                <c:pt idx="6211">
                  <c:v>124230</c:v>
                </c:pt>
                <c:pt idx="6212">
                  <c:v>124250</c:v>
                </c:pt>
                <c:pt idx="6213">
                  <c:v>124270</c:v>
                </c:pt>
                <c:pt idx="6214">
                  <c:v>124290</c:v>
                </c:pt>
                <c:pt idx="6215">
                  <c:v>124310</c:v>
                </c:pt>
                <c:pt idx="6216">
                  <c:v>124330</c:v>
                </c:pt>
                <c:pt idx="6217">
                  <c:v>124350</c:v>
                </c:pt>
                <c:pt idx="6218">
                  <c:v>124370</c:v>
                </c:pt>
                <c:pt idx="6219">
                  <c:v>124390</c:v>
                </c:pt>
                <c:pt idx="6220">
                  <c:v>124410</c:v>
                </c:pt>
                <c:pt idx="6221">
                  <c:v>124430</c:v>
                </c:pt>
                <c:pt idx="6222">
                  <c:v>124450</c:v>
                </c:pt>
                <c:pt idx="6223">
                  <c:v>124470</c:v>
                </c:pt>
                <c:pt idx="6224">
                  <c:v>124490</c:v>
                </c:pt>
                <c:pt idx="6225">
                  <c:v>124510</c:v>
                </c:pt>
                <c:pt idx="6226">
                  <c:v>124530</c:v>
                </c:pt>
                <c:pt idx="6227">
                  <c:v>124550</c:v>
                </c:pt>
                <c:pt idx="6228">
                  <c:v>124570</c:v>
                </c:pt>
                <c:pt idx="6229">
                  <c:v>124590</c:v>
                </c:pt>
                <c:pt idx="6230">
                  <c:v>124610</c:v>
                </c:pt>
                <c:pt idx="6231">
                  <c:v>124630</c:v>
                </c:pt>
                <c:pt idx="6232">
                  <c:v>124650</c:v>
                </c:pt>
                <c:pt idx="6233">
                  <c:v>124670</c:v>
                </c:pt>
                <c:pt idx="6234">
                  <c:v>124690</c:v>
                </c:pt>
                <c:pt idx="6235">
                  <c:v>124710</c:v>
                </c:pt>
                <c:pt idx="6236">
                  <c:v>124730</c:v>
                </c:pt>
                <c:pt idx="6237">
                  <c:v>124750</c:v>
                </c:pt>
                <c:pt idx="6238">
                  <c:v>124770</c:v>
                </c:pt>
                <c:pt idx="6239">
                  <c:v>124790</c:v>
                </c:pt>
                <c:pt idx="6240">
                  <c:v>124810</c:v>
                </c:pt>
                <c:pt idx="6241">
                  <c:v>124830</c:v>
                </c:pt>
                <c:pt idx="6242">
                  <c:v>124850</c:v>
                </c:pt>
                <c:pt idx="6243">
                  <c:v>124870</c:v>
                </c:pt>
                <c:pt idx="6244">
                  <c:v>124890</c:v>
                </c:pt>
                <c:pt idx="6245">
                  <c:v>124910</c:v>
                </c:pt>
                <c:pt idx="6246">
                  <c:v>124930</c:v>
                </c:pt>
                <c:pt idx="6247">
                  <c:v>124950</c:v>
                </c:pt>
                <c:pt idx="6248">
                  <c:v>124970</c:v>
                </c:pt>
                <c:pt idx="6249">
                  <c:v>124990</c:v>
                </c:pt>
                <c:pt idx="6250">
                  <c:v>125010</c:v>
                </c:pt>
                <c:pt idx="6251">
                  <c:v>125030</c:v>
                </c:pt>
                <c:pt idx="6252">
                  <c:v>125050</c:v>
                </c:pt>
                <c:pt idx="6253">
                  <c:v>125070</c:v>
                </c:pt>
                <c:pt idx="6254">
                  <c:v>125090</c:v>
                </c:pt>
                <c:pt idx="6255">
                  <c:v>125110</c:v>
                </c:pt>
                <c:pt idx="6256">
                  <c:v>125130</c:v>
                </c:pt>
                <c:pt idx="6257">
                  <c:v>125150</c:v>
                </c:pt>
                <c:pt idx="6258">
                  <c:v>125170</c:v>
                </c:pt>
                <c:pt idx="6259">
                  <c:v>125190</c:v>
                </c:pt>
                <c:pt idx="6260">
                  <c:v>125210</c:v>
                </c:pt>
                <c:pt idx="6261">
                  <c:v>125230</c:v>
                </c:pt>
                <c:pt idx="6262">
                  <c:v>125250</c:v>
                </c:pt>
                <c:pt idx="6263">
                  <c:v>125270</c:v>
                </c:pt>
                <c:pt idx="6264">
                  <c:v>125290</c:v>
                </c:pt>
                <c:pt idx="6265">
                  <c:v>125310</c:v>
                </c:pt>
                <c:pt idx="6266">
                  <c:v>125330</c:v>
                </c:pt>
                <c:pt idx="6267">
                  <c:v>125350</c:v>
                </c:pt>
                <c:pt idx="6268">
                  <c:v>125370</c:v>
                </c:pt>
                <c:pt idx="6269">
                  <c:v>125390</c:v>
                </c:pt>
                <c:pt idx="6270">
                  <c:v>125410</c:v>
                </c:pt>
                <c:pt idx="6271">
                  <c:v>125430</c:v>
                </c:pt>
                <c:pt idx="6272">
                  <c:v>125450</c:v>
                </c:pt>
                <c:pt idx="6273">
                  <c:v>125470</c:v>
                </c:pt>
                <c:pt idx="6274">
                  <c:v>125490</c:v>
                </c:pt>
                <c:pt idx="6275">
                  <c:v>125510</c:v>
                </c:pt>
                <c:pt idx="6276">
                  <c:v>125530</c:v>
                </c:pt>
                <c:pt idx="6277">
                  <c:v>125550</c:v>
                </c:pt>
                <c:pt idx="6278">
                  <c:v>125570</c:v>
                </c:pt>
                <c:pt idx="6279">
                  <c:v>125590</c:v>
                </c:pt>
                <c:pt idx="6280">
                  <c:v>125610</c:v>
                </c:pt>
                <c:pt idx="6281">
                  <c:v>125630</c:v>
                </c:pt>
                <c:pt idx="6282">
                  <c:v>125650</c:v>
                </c:pt>
                <c:pt idx="6283">
                  <c:v>125670</c:v>
                </c:pt>
                <c:pt idx="6284">
                  <c:v>125690</c:v>
                </c:pt>
                <c:pt idx="6285">
                  <c:v>125710</c:v>
                </c:pt>
                <c:pt idx="6286">
                  <c:v>125730</c:v>
                </c:pt>
                <c:pt idx="6287">
                  <c:v>125750</c:v>
                </c:pt>
                <c:pt idx="6288">
                  <c:v>125770</c:v>
                </c:pt>
                <c:pt idx="6289">
                  <c:v>125790</c:v>
                </c:pt>
                <c:pt idx="6290">
                  <c:v>125810</c:v>
                </c:pt>
                <c:pt idx="6291">
                  <c:v>125830</c:v>
                </c:pt>
                <c:pt idx="6292">
                  <c:v>125850</c:v>
                </c:pt>
                <c:pt idx="6293">
                  <c:v>125870</c:v>
                </c:pt>
                <c:pt idx="6294">
                  <c:v>125890</c:v>
                </c:pt>
                <c:pt idx="6295">
                  <c:v>125910</c:v>
                </c:pt>
                <c:pt idx="6296">
                  <c:v>125930</c:v>
                </c:pt>
                <c:pt idx="6297">
                  <c:v>125950</c:v>
                </c:pt>
                <c:pt idx="6298">
                  <c:v>125970</c:v>
                </c:pt>
                <c:pt idx="6299">
                  <c:v>125990</c:v>
                </c:pt>
                <c:pt idx="6300">
                  <c:v>126010</c:v>
                </c:pt>
                <c:pt idx="6301">
                  <c:v>126030</c:v>
                </c:pt>
                <c:pt idx="6302">
                  <c:v>126050</c:v>
                </c:pt>
                <c:pt idx="6303">
                  <c:v>126070</c:v>
                </c:pt>
                <c:pt idx="6304">
                  <c:v>126090</c:v>
                </c:pt>
                <c:pt idx="6305">
                  <c:v>126110</c:v>
                </c:pt>
                <c:pt idx="6306">
                  <c:v>126130</c:v>
                </c:pt>
                <c:pt idx="6307">
                  <c:v>126150</c:v>
                </c:pt>
                <c:pt idx="6308">
                  <c:v>126170</c:v>
                </c:pt>
                <c:pt idx="6309">
                  <c:v>126190</c:v>
                </c:pt>
                <c:pt idx="6310">
                  <c:v>126210</c:v>
                </c:pt>
                <c:pt idx="6311">
                  <c:v>126230</c:v>
                </c:pt>
                <c:pt idx="6312">
                  <c:v>126250</c:v>
                </c:pt>
                <c:pt idx="6313">
                  <c:v>126270</c:v>
                </c:pt>
                <c:pt idx="6314">
                  <c:v>126290</c:v>
                </c:pt>
                <c:pt idx="6315">
                  <c:v>126310</c:v>
                </c:pt>
                <c:pt idx="6316">
                  <c:v>126330</c:v>
                </c:pt>
                <c:pt idx="6317">
                  <c:v>126350</c:v>
                </c:pt>
                <c:pt idx="6318">
                  <c:v>126370</c:v>
                </c:pt>
                <c:pt idx="6319">
                  <c:v>126390</c:v>
                </c:pt>
                <c:pt idx="6320">
                  <c:v>126410</c:v>
                </c:pt>
                <c:pt idx="6321">
                  <c:v>126430</c:v>
                </c:pt>
                <c:pt idx="6322">
                  <c:v>126450</c:v>
                </c:pt>
                <c:pt idx="6323">
                  <c:v>126470</c:v>
                </c:pt>
                <c:pt idx="6324">
                  <c:v>126490</c:v>
                </c:pt>
                <c:pt idx="6325">
                  <c:v>126510</c:v>
                </c:pt>
                <c:pt idx="6326">
                  <c:v>126530</c:v>
                </c:pt>
                <c:pt idx="6327">
                  <c:v>126550</c:v>
                </c:pt>
                <c:pt idx="6328">
                  <c:v>126570</c:v>
                </c:pt>
                <c:pt idx="6329">
                  <c:v>126590</c:v>
                </c:pt>
                <c:pt idx="6330">
                  <c:v>126610</c:v>
                </c:pt>
                <c:pt idx="6331">
                  <c:v>126630</c:v>
                </c:pt>
                <c:pt idx="6332">
                  <c:v>126650</c:v>
                </c:pt>
                <c:pt idx="6333">
                  <c:v>126670</c:v>
                </c:pt>
                <c:pt idx="6334">
                  <c:v>126690</c:v>
                </c:pt>
                <c:pt idx="6335">
                  <c:v>126710</c:v>
                </c:pt>
                <c:pt idx="6336">
                  <c:v>126730</c:v>
                </c:pt>
                <c:pt idx="6337">
                  <c:v>126750</c:v>
                </c:pt>
                <c:pt idx="6338">
                  <c:v>126770</c:v>
                </c:pt>
                <c:pt idx="6339">
                  <c:v>126790</c:v>
                </c:pt>
                <c:pt idx="6340">
                  <c:v>126810</c:v>
                </c:pt>
                <c:pt idx="6341">
                  <c:v>126830</c:v>
                </c:pt>
                <c:pt idx="6342">
                  <c:v>126850</c:v>
                </c:pt>
                <c:pt idx="6343">
                  <c:v>126870</c:v>
                </c:pt>
                <c:pt idx="6344">
                  <c:v>126890</c:v>
                </c:pt>
                <c:pt idx="6345">
                  <c:v>126910</c:v>
                </c:pt>
                <c:pt idx="6346">
                  <c:v>126930</c:v>
                </c:pt>
                <c:pt idx="6347">
                  <c:v>126950</c:v>
                </c:pt>
                <c:pt idx="6348">
                  <c:v>126970</c:v>
                </c:pt>
                <c:pt idx="6349">
                  <c:v>126990</c:v>
                </c:pt>
                <c:pt idx="6350">
                  <c:v>127010</c:v>
                </c:pt>
                <c:pt idx="6351">
                  <c:v>127030</c:v>
                </c:pt>
                <c:pt idx="6352">
                  <c:v>127050</c:v>
                </c:pt>
                <c:pt idx="6353">
                  <c:v>127070</c:v>
                </c:pt>
                <c:pt idx="6354">
                  <c:v>127090</c:v>
                </c:pt>
                <c:pt idx="6355">
                  <c:v>127110</c:v>
                </c:pt>
                <c:pt idx="6356">
                  <c:v>127130</c:v>
                </c:pt>
                <c:pt idx="6357">
                  <c:v>127150</c:v>
                </c:pt>
                <c:pt idx="6358">
                  <c:v>127170</c:v>
                </c:pt>
                <c:pt idx="6359">
                  <c:v>127190</c:v>
                </c:pt>
                <c:pt idx="6360">
                  <c:v>127210</c:v>
                </c:pt>
                <c:pt idx="6361">
                  <c:v>127230</c:v>
                </c:pt>
                <c:pt idx="6362">
                  <c:v>127250</c:v>
                </c:pt>
                <c:pt idx="6363">
                  <c:v>127270</c:v>
                </c:pt>
                <c:pt idx="6364">
                  <c:v>127290</c:v>
                </c:pt>
                <c:pt idx="6365">
                  <c:v>127310</c:v>
                </c:pt>
                <c:pt idx="6366">
                  <c:v>127330</c:v>
                </c:pt>
                <c:pt idx="6367">
                  <c:v>127350</c:v>
                </c:pt>
                <c:pt idx="6368">
                  <c:v>127370</c:v>
                </c:pt>
                <c:pt idx="6369">
                  <c:v>127390</c:v>
                </c:pt>
                <c:pt idx="6370">
                  <c:v>127410</c:v>
                </c:pt>
                <c:pt idx="6371">
                  <c:v>127430</c:v>
                </c:pt>
                <c:pt idx="6372">
                  <c:v>127450</c:v>
                </c:pt>
                <c:pt idx="6373">
                  <c:v>127470</c:v>
                </c:pt>
                <c:pt idx="6374">
                  <c:v>127490</c:v>
                </c:pt>
                <c:pt idx="6375">
                  <c:v>127510</c:v>
                </c:pt>
                <c:pt idx="6376">
                  <c:v>127530</c:v>
                </c:pt>
                <c:pt idx="6377">
                  <c:v>127550</c:v>
                </c:pt>
                <c:pt idx="6378">
                  <c:v>127570</c:v>
                </c:pt>
                <c:pt idx="6379">
                  <c:v>127590</c:v>
                </c:pt>
                <c:pt idx="6380">
                  <c:v>127610</c:v>
                </c:pt>
                <c:pt idx="6381">
                  <c:v>127630</c:v>
                </c:pt>
                <c:pt idx="6382">
                  <c:v>127650</c:v>
                </c:pt>
                <c:pt idx="6383">
                  <c:v>127670</c:v>
                </c:pt>
                <c:pt idx="6384">
                  <c:v>127690</c:v>
                </c:pt>
                <c:pt idx="6385">
                  <c:v>127710</c:v>
                </c:pt>
                <c:pt idx="6386">
                  <c:v>127730</c:v>
                </c:pt>
                <c:pt idx="6387">
                  <c:v>127750</c:v>
                </c:pt>
                <c:pt idx="6388">
                  <c:v>127770</c:v>
                </c:pt>
                <c:pt idx="6389">
                  <c:v>127790</c:v>
                </c:pt>
                <c:pt idx="6390">
                  <c:v>127810</c:v>
                </c:pt>
                <c:pt idx="6391">
                  <c:v>127830</c:v>
                </c:pt>
                <c:pt idx="6392">
                  <c:v>127850</c:v>
                </c:pt>
                <c:pt idx="6393">
                  <c:v>127870</c:v>
                </c:pt>
                <c:pt idx="6394">
                  <c:v>127890</c:v>
                </c:pt>
                <c:pt idx="6395">
                  <c:v>127910</c:v>
                </c:pt>
                <c:pt idx="6396">
                  <c:v>127930</c:v>
                </c:pt>
                <c:pt idx="6397">
                  <c:v>127950</c:v>
                </c:pt>
                <c:pt idx="6398">
                  <c:v>127970</c:v>
                </c:pt>
                <c:pt idx="6399">
                  <c:v>127990</c:v>
                </c:pt>
                <c:pt idx="6400">
                  <c:v>128010</c:v>
                </c:pt>
                <c:pt idx="6401">
                  <c:v>128030</c:v>
                </c:pt>
                <c:pt idx="6402">
                  <c:v>128050</c:v>
                </c:pt>
                <c:pt idx="6403">
                  <c:v>128070</c:v>
                </c:pt>
                <c:pt idx="6404">
                  <c:v>128090</c:v>
                </c:pt>
                <c:pt idx="6405">
                  <c:v>128110</c:v>
                </c:pt>
                <c:pt idx="6406">
                  <c:v>128130</c:v>
                </c:pt>
                <c:pt idx="6407">
                  <c:v>128150</c:v>
                </c:pt>
                <c:pt idx="6408">
                  <c:v>128170</c:v>
                </c:pt>
                <c:pt idx="6409">
                  <c:v>128190</c:v>
                </c:pt>
                <c:pt idx="6410">
                  <c:v>128210</c:v>
                </c:pt>
                <c:pt idx="6411">
                  <c:v>128230</c:v>
                </c:pt>
                <c:pt idx="6412">
                  <c:v>128250</c:v>
                </c:pt>
                <c:pt idx="6413">
                  <c:v>128270</c:v>
                </c:pt>
                <c:pt idx="6414">
                  <c:v>128290</c:v>
                </c:pt>
                <c:pt idx="6415">
                  <c:v>128310</c:v>
                </c:pt>
                <c:pt idx="6416">
                  <c:v>128330</c:v>
                </c:pt>
                <c:pt idx="6417">
                  <c:v>128350</c:v>
                </c:pt>
                <c:pt idx="6418">
                  <c:v>128370</c:v>
                </c:pt>
                <c:pt idx="6419">
                  <c:v>128390</c:v>
                </c:pt>
                <c:pt idx="6420">
                  <c:v>128410</c:v>
                </c:pt>
                <c:pt idx="6421">
                  <c:v>128430</c:v>
                </c:pt>
                <c:pt idx="6422">
                  <c:v>128450</c:v>
                </c:pt>
                <c:pt idx="6423">
                  <c:v>128470</c:v>
                </c:pt>
                <c:pt idx="6424">
                  <c:v>128490</c:v>
                </c:pt>
                <c:pt idx="6425">
                  <c:v>128510</c:v>
                </c:pt>
                <c:pt idx="6426">
                  <c:v>128530</c:v>
                </c:pt>
                <c:pt idx="6427">
                  <c:v>128550</c:v>
                </c:pt>
                <c:pt idx="6428">
                  <c:v>128570</c:v>
                </c:pt>
                <c:pt idx="6429">
                  <c:v>128590</c:v>
                </c:pt>
                <c:pt idx="6430">
                  <c:v>128610</c:v>
                </c:pt>
                <c:pt idx="6431">
                  <c:v>128630</c:v>
                </c:pt>
                <c:pt idx="6432">
                  <c:v>128650</c:v>
                </c:pt>
                <c:pt idx="6433">
                  <c:v>128670</c:v>
                </c:pt>
                <c:pt idx="6434">
                  <c:v>128690</c:v>
                </c:pt>
                <c:pt idx="6435">
                  <c:v>128710</c:v>
                </c:pt>
                <c:pt idx="6436">
                  <c:v>128730</c:v>
                </c:pt>
                <c:pt idx="6437">
                  <c:v>128750</c:v>
                </c:pt>
                <c:pt idx="6438">
                  <c:v>128770</c:v>
                </c:pt>
                <c:pt idx="6439">
                  <c:v>128790</c:v>
                </c:pt>
                <c:pt idx="6440">
                  <c:v>128810</c:v>
                </c:pt>
                <c:pt idx="6441">
                  <c:v>128830</c:v>
                </c:pt>
                <c:pt idx="6442">
                  <c:v>128850</c:v>
                </c:pt>
                <c:pt idx="6443">
                  <c:v>128870</c:v>
                </c:pt>
                <c:pt idx="6444">
                  <c:v>128890</c:v>
                </c:pt>
                <c:pt idx="6445">
                  <c:v>128910</c:v>
                </c:pt>
                <c:pt idx="6446">
                  <c:v>128930</c:v>
                </c:pt>
                <c:pt idx="6447">
                  <c:v>128950</c:v>
                </c:pt>
                <c:pt idx="6448">
                  <c:v>128970</c:v>
                </c:pt>
                <c:pt idx="6449">
                  <c:v>128990</c:v>
                </c:pt>
                <c:pt idx="6450">
                  <c:v>129010</c:v>
                </c:pt>
                <c:pt idx="6451">
                  <c:v>129030</c:v>
                </c:pt>
                <c:pt idx="6452">
                  <c:v>129050</c:v>
                </c:pt>
                <c:pt idx="6453">
                  <c:v>129070</c:v>
                </c:pt>
                <c:pt idx="6454">
                  <c:v>129090</c:v>
                </c:pt>
                <c:pt idx="6455">
                  <c:v>129110</c:v>
                </c:pt>
                <c:pt idx="6456">
                  <c:v>129130</c:v>
                </c:pt>
                <c:pt idx="6457">
                  <c:v>129150</c:v>
                </c:pt>
                <c:pt idx="6458">
                  <c:v>129170</c:v>
                </c:pt>
                <c:pt idx="6459">
                  <c:v>129190</c:v>
                </c:pt>
                <c:pt idx="6460">
                  <c:v>129210</c:v>
                </c:pt>
                <c:pt idx="6461">
                  <c:v>129230</c:v>
                </c:pt>
                <c:pt idx="6462">
                  <c:v>129250</c:v>
                </c:pt>
                <c:pt idx="6463">
                  <c:v>129270</c:v>
                </c:pt>
                <c:pt idx="6464">
                  <c:v>129290</c:v>
                </c:pt>
                <c:pt idx="6465">
                  <c:v>129310</c:v>
                </c:pt>
                <c:pt idx="6466">
                  <c:v>129330</c:v>
                </c:pt>
                <c:pt idx="6467">
                  <c:v>129350</c:v>
                </c:pt>
                <c:pt idx="6468">
                  <c:v>129370</c:v>
                </c:pt>
                <c:pt idx="6469">
                  <c:v>129390</c:v>
                </c:pt>
                <c:pt idx="6470">
                  <c:v>129410</c:v>
                </c:pt>
                <c:pt idx="6471">
                  <c:v>129430</c:v>
                </c:pt>
                <c:pt idx="6472">
                  <c:v>129450</c:v>
                </c:pt>
                <c:pt idx="6473">
                  <c:v>129470</c:v>
                </c:pt>
                <c:pt idx="6474">
                  <c:v>129490</c:v>
                </c:pt>
                <c:pt idx="6475">
                  <c:v>129510</c:v>
                </c:pt>
                <c:pt idx="6476">
                  <c:v>129530</c:v>
                </c:pt>
                <c:pt idx="6477">
                  <c:v>129550</c:v>
                </c:pt>
                <c:pt idx="6478">
                  <c:v>129570</c:v>
                </c:pt>
                <c:pt idx="6479">
                  <c:v>129590</c:v>
                </c:pt>
                <c:pt idx="6480">
                  <c:v>129610</c:v>
                </c:pt>
                <c:pt idx="6481">
                  <c:v>129630</c:v>
                </c:pt>
                <c:pt idx="6482">
                  <c:v>129650</c:v>
                </c:pt>
                <c:pt idx="6483">
                  <c:v>129670</c:v>
                </c:pt>
                <c:pt idx="6484">
                  <c:v>129690</c:v>
                </c:pt>
                <c:pt idx="6485">
                  <c:v>129710</c:v>
                </c:pt>
                <c:pt idx="6486">
                  <c:v>129730</c:v>
                </c:pt>
                <c:pt idx="6487">
                  <c:v>129750</c:v>
                </c:pt>
                <c:pt idx="6488">
                  <c:v>129770</c:v>
                </c:pt>
                <c:pt idx="6489">
                  <c:v>129790</c:v>
                </c:pt>
                <c:pt idx="6490">
                  <c:v>129810</c:v>
                </c:pt>
                <c:pt idx="6491">
                  <c:v>129830</c:v>
                </c:pt>
                <c:pt idx="6492">
                  <c:v>129850</c:v>
                </c:pt>
                <c:pt idx="6493">
                  <c:v>129870</c:v>
                </c:pt>
                <c:pt idx="6494">
                  <c:v>129890</c:v>
                </c:pt>
                <c:pt idx="6495">
                  <c:v>129910</c:v>
                </c:pt>
                <c:pt idx="6496">
                  <c:v>129930</c:v>
                </c:pt>
                <c:pt idx="6497">
                  <c:v>129950</c:v>
                </c:pt>
                <c:pt idx="6498">
                  <c:v>129970</c:v>
                </c:pt>
                <c:pt idx="6499">
                  <c:v>129990</c:v>
                </c:pt>
                <c:pt idx="6500">
                  <c:v>130010</c:v>
                </c:pt>
                <c:pt idx="6501">
                  <c:v>130030</c:v>
                </c:pt>
                <c:pt idx="6502">
                  <c:v>130050</c:v>
                </c:pt>
                <c:pt idx="6503">
                  <c:v>130070</c:v>
                </c:pt>
                <c:pt idx="6504">
                  <c:v>130090</c:v>
                </c:pt>
                <c:pt idx="6505">
                  <c:v>130110</c:v>
                </c:pt>
                <c:pt idx="6506">
                  <c:v>130130</c:v>
                </c:pt>
                <c:pt idx="6507">
                  <c:v>130150</c:v>
                </c:pt>
                <c:pt idx="6508">
                  <c:v>130170</c:v>
                </c:pt>
                <c:pt idx="6509">
                  <c:v>130190</c:v>
                </c:pt>
                <c:pt idx="6510">
                  <c:v>130210</c:v>
                </c:pt>
                <c:pt idx="6511">
                  <c:v>130230</c:v>
                </c:pt>
                <c:pt idx="6512">
                  <c:v>130250</c:v>
                </c:pt>
                <c:pt idx="6513">
                  <c:v>130270</c:v>
                </c:pt>
                <c:pt idx="6514">
                  <c:v>130290</c:v>
                </c:pt>
                <c:pt idx="6515">
                  <c:v>130310</c:v>
                </c:pt>
                <c:pt idx="6516">
                  <c:v>130330</c:v>
                </c:pt>
                <c:pt idx="6517">
                  <c:v>130350</c:v>
                </c:pt>
                <c:pt idx="6518">
                  <c:v>130370</c:v>
                </c:pt>
                <c:pt idx="6519">
                  <c:v>130390</c:v>
                </c:pt>
                <c:pt idx="6520">
                  <c:v>130410</c:v>
                </c:pt>
                <c:pt idx="6521">
                  <c:v>130430</c:v>
                </c:pt>
                <c:pt idx="6522">
                  <c:v>130450</c:v>
                </c:pt>
                <c:pt idx="6523">
                  <c:v>130470</c:v>
                </c:pt>
                <c:pt idx="6524">
                  <c:v>130490</c:v>
                </c:pt>
                <c:pt idx="6525">
                  <c:v>130510</c:v>
                </c:pt>
                <c:pt idx="6526">
                  <c:v>130530</c:v>
                </c:pt>
                <c:pt idx="6527">
                  <c:v>130550</c:v>
                </c:pt>
                <c:pt idx="6528">
                  <c:v>130570</c:v>
                </c:pt>
                <c:pt idx="6529">
                  <c:v>130590</c:v>
                </c:pt>
                <c:pt idx="6530">
                  <c:v>130610</c:v>
                </c:pt>
                <c:pt idx="6531">
                  <c:v>130630</c:v>
                </c:pt>
                <c:pt idx="6532">
                  <c:v>130650</c:v>
                </c:pt>
                <c:pt idx="6533">
                  <c:v>130670</c:v>
                </c:pt>
                <c:pt idx="6534">
                  <c:v>130690</c:v>
                </c:pt>
                <c:pt idx="6535">
                  <c:v>130710</c:v>
                </c:pt>
                <c:pt idx="6536">
                  <c:v>130730</c:v>
                </c:pt>
                <c:pt idx="6537">
                  <c:v>130750</c:v>
                </c:pt>
                <c:pt idx="6538">
                  <c:v>130770</c:v>
                </c:pt>
                <c:pt idx="6539">
                  <c:v>130790</c:v>
                </c:pt>
                <c:pt idx="6540">
                  <c:v>130810</c:v>
                </c:pt>
                <c:pt idx="6541">
                  <c:v>130830</c:v>
                </c:pt>
                <c:pt idx="6542">
                  <c:v>130850</c:v>
                </c:pt>
                <c:pt idx="6543">
                  <c:v>130870</c:v>
                </c:pt>
                <c:pt idx="6544">
                  <c:v>130890</c:v>
                </c:pt>
                <c:pt idx="6545">
                  <c:v>130910</c:v>
                </c:pt>
                <c:pt idx="6546">
                  <c:v>130930</c:v>
                </c:pt>
                <c:pt idx="6547">
                  <c:v>130950</c:v>
                </c:pt>
                <c:pt idx="6548">
                  <c:v>130970</c:v>
                </c:pt>
                <c:pt idx="6549">
                  <c:v>130990</c:v>
                </c:pt>
                <c:pt idx="6550">
                  <c:v>131010</c:v>
                </c:pt>
                <c:pt idx="6551">
                  <c:v>131030</c:v>
                </c:pt>
                <c:pt idx="6552">
                  <c:v>131050</c:v>
                </c:pt>
                <c:pt idx="6553">
                  <c:v>131070</c:v>
                </c:pt>
                <c:pt idx="6554">
                  <c:v>131090</c:v>
                </c:pt>
                <c:pt idx="6555">
                  <c:v>131110</c:v>
                </c:pt>
                <c:pt idx="6556">
                  <c:v>131130</c:v>
                </c:pt>
                <c:pt idx="6557">
                  <c:v>131150</c:v>
                </c:pt>
                <c:pt idx="6558">
                  <c:v>131170</c:v>
                </c:pt>
                <c:pt idx="6559">
                  <c:v>131190</c:v>
                </c:pt>
                <c:pt idx="6560">
                  <c:v>131210</c:v>
                </c:pt>
                <c:pt idx="6561">
                  <c:v>131230</c:v>
                </c:pt>
                <c:pt idx="6562">
                  <c:v>131250</c:v>
                </c:pt>
                <c:pt idx="6563">
                  <c:v>131270</c:v>
                </c:pt>
                <c:pt idx="6564">
                  <c:v>131290</c:v>
                </c:pt>
                <c:pt idx="6565">
                  <c:v>131310</c:v>
                </c:pt>
                <c:pt idx="6566">
                  <c:v>131330</c:v>
                </c:pt>
                <c:pt idx="6567">
                  <c:v>131350</c:v>
                </c:pt>
                <c:pt idx="6568">
                  <c:v>131370</c:v>
                </c:pt>
                <c:pt idx="6569">
                  <c:v>131390</c:v>
                </c:pt>
                <c:pt idx="6570">
                  <c:v>131410</c:v>
                </c:pt>
                <c:pt idx="6571">
                  <c:v>131430</c:v>
                </c:pt>
                <c:pt idx="6572">
                  <c:v>131450</c:v>
                </c:pt>
                <c:pt idx="6573">
                  <c:v>131470</c:v>
                </c:pt>
                <c:pt idx="6574">
                  <c:v>131490</c:v>
                </c:pt>
                <c:pt idx="6575">
                  <c:v>131510</c:v>
                </c:pt>
                <c:pt idx="6576">
                  <c:v>131530</c:v>
                </c:pt>
                <c:pt idx="6577">
                  <c:v>131550</c:v>
                </c:pt>
                <c:pt idx="6578">
                  <c:v>131570</c:v>
                </c:pt>
                <c:pt idx="6579">
                  <c:v>131590</c:v>
                </c:pt>
                <c:pt idx="6580">
                  <c:v>131610</c:v>
                </c:pt>
                <c:pt idx="6581">
                  <c:v>131630</c:v>
                </c:pt>
                <c:pt idx="6582">
                  <c:v>131650</c:v>
                </c:pt>
                <c:pt idx="6583">
                  <c:v>131670</c:v>
                </c:pt>
                <c:pt idx="6584">
                  <c:v>131690</c:v>
                </c:pt>
                <c:pt idx="6585">
                  <c:v>131710</c:v>
                </c:pt>
                <c:pt idx="6586">
                  <c:v>131730</c:v>
                </c:pt>
                <c:pt idx="6587">
                  <c:v>131750</c:v>
                </c:pt>
                <c:pt idx="6588">
                  <c:v>131770</c:v>
                </c:pt>
                <c:pt idx="6589">
                  <c:v>131790</c:v>
                </c:pt>
                <c:pt idx="6590">
                  <c:v>131810</c:v>
                </c:pt>
                <c:pt idx="6591">
                  <c:v>131830</c:v>
                </c:pt>
                <c:pt idx="6592">
                  <c:v>131850</c:v>
                </c:pt>
                <c:pt idx="6593">
                  <c:v>131870</c:v>
                </c:pt>
                <c:pt idx="6594">
                  <c:v>131890</c:v>
                </c:pt>
                <c:pt idx="6595">
                  <c:v>131910</c:v>
                </c:pt>
                <c:pt idx="6596">
                  <c:v>131930</c:v>
                </c:pt>
                <c:pt idx="6597">
                  <c:v>131950</c:v>
                </c:pt>
                <c:pt idx="6598">
                  <c:v>131970</c:v>
                </c:pt>
                <c:pt idx="6599">
                  <c:v>131990</c:v>
                </c:pt>
                <c:pt idx="6600">
                  <c:v>132010</c:v>
                </c:pt>
                <c:pt idx="6601">
                  <c:v>132030</c:v>
                </c:pt>
                <c:pt idx="6602">
                  <c:v>132050</c:v>
                </c:pt>
                <c:pt idx="6603">
                  <c:v>132070</c:v>
                </c:pt>
                <c:pt idx="6604">
                  <c:v>132090</c:v>
                </c:pt>
                <c:pt idx="6605">
                  <c:v>132110</c:v>
                </c:pt>
                <c:pt idx="6606">
                  <c:v>132130</c:v>
                </c:pt>
                <c:pt idx="6607">
                  <c:v>132150</c:v>
                </c:pt>
                <c:pt idx="6608">
                  <c:v>132170</c:v>
                </c:pt>
                <c:pt idx="6609">
                  <c:v>132190</c:v>
                </c:pt>
                <c:pt idx="6610">
                  <c:v>132210</c:v>
                </c:pt>
                <c:pt idx="6611">
                  <c:v>132230</c:v>
                </c:pt>
                <c:pt idx="6612">
                  <c:v>132250</c:v>
                </c:pt>
                <c:pt idx="6613">
                  <c:v>132270</c:v>
                </c:pt>
                <c:pt idx="6614">
                  <c:v>132290</c:v>
                </c:pt>
                <c:pt idx="6615">
                  <c:v>132310</c:v>
                </c:pt>
                <c:pt idx="6616">
                  <c:v>132330</c:v>
                </c:pt>
                <c:pt idx="6617">
                  <c:v>132350</c:v>
                </c:pt>
                <c:pt idx="6618">
                  <c:v>132370</c:v>
                </c:pt>
                <c:pt idx="6619">
                  <c:v>132390</c:v>
                </c:pt>
                <c:pt idx="6620">
                  <c:v>132410</c:v>
                </c:pt>
                <c:pt idx="6621">
                  <c:v>132430</c:v>
                </c:pt>
                <c:pt idx="6622">
                  <c:v>132450</c:v>
                </c:pt>
                <c:pt idx="6623">
                  <c:v>132470</c:v>
                </c:pt>
                <c:pt idx="6624">
                  <c:v>132490</c:v>
                </c:pt>
                <c:pt idx="6625">
                  <c:v>132510</c:v>
                </c:pt>
                <c:pt idx="6626">
                  <c:v>132530</c:v>
                </c:pt>
                <c:pt idx="6627">
                  <c:v>132550</c:v>
                </c:pt>
                <c:pt idx="6628">
                  <c:v>132570</c:v>
                </c:pt>
                <c:pt idx="6629">
                  <c:v>132590</c:v>
                </c:pt>
                <c:pt idx="6630">
                  <c:v>132610</c:v>
                </c:pt>
                <c:pt idx="6631">
                  <c:v>132630</c:v>
                </c:pt>
                <c:pt idx="6632">
                  <c:v>132650</c:v>
                </c:pt>
                <c:pt idx="6633">
                  <c:v>132670</c:v>
                </c:pt>
                <c:pt idx="6634">
                  <c:v>132690</c:v>
                </c:pt>
                <c:pt idx="6635">
                  <c:v>132710</c:v>
                </c:pt>
                <c:pt idx="6636">
                  <c:v>132730</c:v>
                </c:pt>
                <c:pt idx="6637">
                  <c:v>132750</c:v>
                </c:pt>
                <c:pt idx="6638">
                  <c:v>132770</c:v>
                </c:pt>
                <c:pt idx="6639">
                  <c:v>132790</c:v>
                </c:pt>
                <c:pt idx="6640">
                  <c:v>132810</c:v>
                </c:pt>
                <c:pt idx="6641">
                  <c:v>132830</c:v>
                </c:pt>
                <c:pt idx="6642">
                  <c:v>132850</c:v>
                </c:pt>
                <c:pt idx="6643">
                  <c:v>132870</c:v>
                </c:pt>
                <c:pt idx="6644">
                  <c:v>132890</c:v>
                </c:pt>
                <c:pt idx="6645">
                  <c:v>132910</c:v>
                </c:pt>
                <c:pt idx="6646">
                  <c:v>132930</c:v>
                </c:pt>
                <c:pt idx="6647">
                  <c:v>132950</c:v>
                </c:pt>
                <c:pt idx="6648">
                  <c:v>132970</c:v>
                </c:pt>
                <c:pt idx="6649">
                  <c:v>132990</c:v>
                </c:pt>
                <c:pt idx="6650">
                  <c:v>133010</c:v>
                </c:pt>
                <c:pt idx="6651">
                  <c:v>133030</c:v>
                </c:pt>
                <c:pt idx="6652">
                  <c:v>133050</c:v>
                </c:pt>
                <c:pt idx="6653">
                  <c:v>133070</c:v>
                </c:pt>
                <c:pt idx="6654">
                  <c:v>133090</c:v>
                </c:pt>
                <c:pt idx="6655">
                  <c:v>133110</c:v>
                </c:pt>
                <c:pt idx="6656">
                  <c:v>133130</c:v>
                </c:pt>
                <c:pt idx="6657">
                  <c:v>133150</c:v>
                </c:pt>
                <c:pt idx="6658">
                  <c:v>133170</c:v>
                </c:pt>
                <c:pt idx="6659">
                  <c:v>133190</c:v>
                </c:pt>
                <c:pt idx="6660">
                  <c:v>133210</c:v>
                </c:pt>
                <c:pt idx="6661">
                  <c:v>133230</c:v>
                </c:pt>
                <c:pt idx="6662">
                  <c:v>133250</c:v>
                </c:pt>
                <c:pt idx="6663">
                  <c:v>133270</c:v>
                </c:pt>
                <c:pt idx="6664">
                  <c:v>133290</c:v>
                </c:pt>
                <c:pt idx="6665">
                  <c:v>133310</c:v>
                </c:pt>
                <c:pt idx="6666">
                  <c:v>133330</c:v>
                </c:pt>
                <c:pt idx="6667">
                  <c:v>133350</c:v>
                </c:pt>
                <c:pt idx="6668">
                  <c:v>133370</c:v>
                </c:pt>
                <c:pt idx="6669">
                  <c:v>133390</c:v>
                </c:pt>
                <c:pt idx="6670">
                  <c:v>133410</c:v>
                </c:pt>
                <c:pt idx="6671">
                  <c:v>133430</c:v>
                </c:pt>
                <c:pt idx="6672">
                  <c:v>133450</c:v>
                </c:pt>
                <c:pt idx="6673">
                  <c:v>133470</c:v>
                </c:pt>
                <c:pt idx="6674">
                  <c:v>133490</c:v>
                </c:pt>
                <c:pt idx="6675">
                  <c:v>133510</c:v>
                </c:pt>
                <c:pt idx="6676">
                  <c:v>133530</c:v>
                </c:pt>
                <c:pt idx="6677">
                  <c:v>133550</c:v>
                </c:pt>
                <c:pt idx="6678">
                  <c:v>133570</c:v>
                </c:pt>
                <c:pt idx="6679">
                  <c:v>133590</c:v>
                </c:pt>
                <c:pt idx="6680">
                  <c:v>133610</c:v>
                </c:pt>
                <c:pt idx="6681">
                  <c:v>133630</c:v>
                </c:pt>
                <c:pt idx="6682">
                  <c:v>133650</c:v>
                </c:pt>
                <c:pt idx="6683">
                  <c:v>133670</c:v>
                </c:pt>
                <c:pt idx="6684">
                  <c:v>133690</c:v>
                </c:pt>
                <c:pt idx="6685">
                  <c:v>133710</c:v>
                </c:pt>
                <c:pt idx="6686">
                  <c:v>133730</c:v>
                </c:pt>
                <c:pt idx="6687">
                  <c:v>133750</c:v>
                </c:pt>
                <c:pt idx="6688">
                  <c:v>133770</c:v>
                </c:pt>
                <c:pt idx="6689">
                  <c:v>133790</c:v>
                </c:pt>
                <c:pt idx="6690">
                  <c:v>133810</c:v>
                </c:pt>
                <c:pt idx="6691">
                  <c:v>133830</c:v>
                </c:pt>
                <c:pt idx="6692">
                  <c:v>133850</c:v>
                </c:pt>
                <c:pt idx="6693">
                  <c:v>133870</c:v>
                </c:pt>
                <c:pt idx="6694">
                  <c:v>133890</c:v>
                </c:pt>
                <c:pt idx="6695">
                  <c:v>133910</c:v>
                </c:pt>
                <c:pt idx="6696">
                  <c:v>133930</c:v>
                </c:pt>
                <c:pt idx="6697">
                  <c:v>133950</c:v>
                </c:pt>
                <c:pt idx="6698">
                  <c:v>133970</c:v>
                </c:pt>
                <c:pt idx="6699">
                  <c:v>133990</c:v>
                </c:pt>
                <c:pt idx="6700">
                  <c:v>134010</c:v>
                </c:pt>
                <c:pt idx="6701">
                  <c:v>134030</c:v>
                </c:pt>
                <c:pt idx="6702">
                  <c:v>134050</c:v>
                </c:pt>
                <c:pt idx="6703">
                  <c:v>134070</c:v>
                </c:pt>
                <c:pt idx="6704">
                  <c:v>134090</c:v>
                </c:pt>
                <c:pt idx="6705">
                  <c:v>134110</c:v>
                </c:pt>
                <c:pt idx="6706">
                  <c:v>134130</c:v>
                </c:pt>
                <c:pt idx="6707">
                  <c:v>134150</c:v>
                </c:pt>
                <c:pt idx="6708">
                  <c:v>134170</c:v>
                </c:pt>
                <c:pt idx="6709">
                  <c:v>134190</c:v>
                </c:pt>
                <c:pt idx="6710">
                  <c:v>134210</c:v>
                </c:pt>
                <c:pt idx="6711">
                  <c:v>134230</c:v>
                </c:pt>
                <c:pt idx="6712">
                  <c:v>134250</c:v>
                </c:pt>
                <c:pt idx="6713">
                  <c:v>134270</c:v>
                </c:pt>
                <c:pt idx="6714">
                  <c:v>134290</c:v>
                </c:pt>
                <c:pt idx="6715">
                  <c:v>134310</c:v>
                </c:pt>
                <c:pt idx="6716">
                  <c:v>134330</c:v>
                </c:pt>
                <c:pt idx="6717">
                  <c:v>134350</c:v>
                </c:pt>
                <c:pt idx="6718">
                  <c:v>134370</c:v>
                </c:pt>
                <c:pt idx="6719">
                  <c:v>134390</c:v>
                </c:pt>
                <c:pt idx="6720">
                  <c:v>134410</c:v>
                </c:pt>
                <c:pt idx="6721">
                  <c:v>134430</c:v>
                </c:pt>
                <c:pt idx="6722">
                  <c:v>134450</c:v>
                </c:pt>
                <c:pt idx="6723">
                  <c:v>134470</c:v>
                </c:pt>
                <c:pt idx="6724">
                  <c:v>134490</c:v>
                </c:pt>
                <c:pt idx="6725">
                  <c:v>134510</c:v>
                </c:pt>
                <c:pt idx="6726">
                  <c:v>134530</c:v>
                </c:pt>
                <c:pt idx="6727">
                  <c:v>134550</c:v>
                </c:pt>
                <c:pt idx="6728">
                  <c:v>134570</c:v>
                </c:pt>
                <c:pt idx="6729">
                  <c:v>134590</c:v>
                </c:pt>
                <c:pt idx="6730">
                  <c:v>134610</c:v>
                </c:pt>
                <c:pt idx="6731">
                  <c:v>134630</c:v>
                </c:pt>
                <c:pt idx="6732">
                  <c:v>134650</c:v>
                </c:pt>
                <c:pt idx="6733">
                  <c:v>134670</c:v>
                </c:pt>
                <c:pt idx="6734">
                  <c:v>134690</c:v>
                </c:pt>
                <c:pt idx="6735">
                  <c:v>134710</c:v>
                </c:pt>
                <c:pt idx="6736">
                  <c:v>134730</c:v>
                </c:pt>
                <c:pt idx="6737">
                  <c:v>134750</c:v>
                </c:pt>
                <c:pt idx="6738">
                  <c:v>134770</c:v>
                </c:pt>
                <c:pt idx="6739">
                  <c:v>134790</c:v>
                </c:pt>
                <c:pt idx="6740">
                  <c:v>134810</c:v>
                </c:pt>
                <c:pt idx="6741">
                  <c:v>134830</c:v>
                </c:pt>
                <c:pt idx="6742">
                  <c:v>134850</c:v>
                </c:pt>
                <c:pt idx="6743">
                  <c:v>134870</c:v>
                </c:pt>
                <c:pt idx="6744">
                  <c:v>134890</c:v>
                </c:pt>
                <c:pt idx="6745">
                  <c:v>134910</c:v>
                </c:pt>
                <c:pt idx="6746">
                  <c:v>134930</c:v>
                </c:pt>
                <c:pt idx="6747">
                  <c:v>134950</c:v>
                </c:pt>
                <c:pt idx="6748">
                  <c:v>134970</c:v>
                </c:pt>
                <c:pt idx="6749">
                  <c:v>134990</c:v>
                </c:pt>
                <c:pt idx="6750">
                  <c:v>135010</c:v>
                </c:pt>
                <c:pt idx="6751">
                  <c:v>135030</c:v>
                </c:pt>
                <c:pt idx="6752">
                  <c:v>135050</c:v>
                </c:pt>
                <c:pt idx="6753">
                  <c:v>135070</c:v>
                </c:pt>
                <c:pt idx="6754">
                  <c:v>135090</c:v>
                </c:pt>
                <c:pt idx="6755">
                  <c:v>135110</c:v>
                </c:pt>
                <c:pt idx="6756">
                  <c:v>135130</c:v>
                </c:pt>
                <c:pt idx="6757">
                  <c:v>135150</c:v>
                </c:pt>
                <c:pt idx="6758">
                  <c:v>135170</c:v>
                </c:pt>
                <c:pt idx="6759">
                  <c:v>135190</c:v>
                </c:pt>
                <c:pt idx="6760">
                  <c:v>135210</c:v>
                </c:pt>
                <c:pt idx="6761">
                  <c:v>135230</c:v>
                </c:pt>
                <c:pt idx="6762">
                  <c:v>135250</c:v>
                </c:pt>
                <c:pt idx="6763">
                  <c:v>135270</c:v>
                </c:pt>
                <c:pt idx="6764">
                  <c:v>135290</c:v>
                </c:pt>
                <c:pt idx="6765">
                  <c:v>135310</c:v>
                </c:pt>
                <c:pt idx="6766">
                  <c:v>135330</c:v>
                </c:pt>
                <c:pt idx="6767">
                  <c:v>135350</c:v>
                </c:pt>
                <c:pt idx="6768">
                  <c:v>135370</c:v>
                </c:pt>
                <c:pt idx="6769">
                  <c:v>135390</c:v>
                </c:pt>
                <c:pt idx="6770">
                  <c:v>135410</c:v>
                </c:pt>
                <c:pt idx="6771">
                  <c:v>135430</c:v>
                </c:pt>
                <c:pt idx="6772">
                  <c:v>135450</c:v>
                </c:pt>
                <c:pt idx="6773">
                  <c:v>135470</c:v>
                </c:pt>
                <c:pt idx="6774">
                  <c:v>135490</c:v>
                </c:pt>
                <c:pt idx="6775">
                  <c:v>135510</c:v>
                </c:pt>
                <c:pt idx="6776">
                  <c:v>135530</c:v>
                </c:pt>
                <c:pt idx="6777">
                  <c:v>135550</c:v>
                </c:pt>
                <c:pt idx="6778">
                  <c:v>135570</c:v>
                </c:pt>
                <c:pt idx="6779">
                  <c:v>135590</c:v>
                </c:pt>
                <c:pt idx="6780">
                  <c:v>135610</c:v>
                </c:pt>
                <c:pt idx="6781">
                  <c:v>135630</c:v>
                </c:pt>
                <c:pt idx="6782">
                  <c:v>135650</c:v>
                </c:pt>
                <c:pt idx="6783">
                  <c:v>135670</c:v>
                </c:pt>
                <c:pt idx="6784">
                  <c:v>135690</c:v>
                </c:pt>
                <c:pt idx="6785">
                  <c:v>135710</c:v>
                </c:pt>
                <c:pt idx="6786">
                  <c:v>135730</c:v>
                </c:pt>
                <c:pt idx="6787">
                  <c:v>135750</c:v>
                </c:pt>
                <c:pt idx="6788">
                  <c:v>135770</c:v>
                </c:pt>
                <c:pt idx="6789">
                  <c:v>135790</c:v>
                </c:pt>
                <c:pt idx="6790">
                  <c:v>135810</c:v>
                </c:pt>
                <c:pt idx="6791">
                  <c:v>135830</c:v>
                </c:pt>
                <c:pt idx="6792">
                  <c:v>135850</c:v>
                </c:pt>
                <c:pt idx="6793">
                  <c:v>135870</c:v>
                </c:pt>
                <c:pt idx="6794">
                  <c:v>135890</c:v>
                </c:pt>
                <c:pt idx="6795">
                  <c:v>135910</c:v>
                </c:pt>
                <c:pt idx="6796">
                  <c:v>135930</c:v>
                </c:pt>
                <c:pt idx="6797">
                  <c:v>135950</c:v>
                </c:pt>
                <c:pt idx="6798">
                  <c:v>135970</c:v>
                </c:pt>
                <c:pt idx="6799">
                  <c:v>135990</c:v>
                </c:pt>
                <c:pt idx="6800">
                  <c:v>136010</c:v>
                </c:pt>
                <c:pt idx="6801">
                  <c:v>136030</c:v>
                </c:pt>
                <c:pt idx="6802">
                  <c:v>136050</c:v>
                </c:pt>
                <c:pt idx="6803">
                  <c:v>136070</c:v>
                </c:pt>
                <c:pt idx="6804">
                  <c:v>136090</c:v>
                </c:pt>
                <c:pt idx="6805">
                  <c:v>136110</c:v>
                </c:pt>
                <c:pt idx="6806">
                  <c:v>136130</c:v>
                </c:pt>
                <c:pt idx="6807">
                  <c:v>136150</c:v>
                </c:pt>
                <c:pt idx="6808">
                  <c:v>136170</c:v>
                </c:pt>
                <c:pt idx="6809">
                  <c:v>136190</c:v>
                </c:pt>
                <c:pt idx="6810">
                  <c:v>136210</c:v>
                </c:pt>
                <c:pt idx="6811">
                  <c:v>136230</c:v>
                </c:pt>
                <c:pt idx="6812">
                  <c:v>136250</c:v>
                </c:pt>
                <c:pt idx="6813">
                  <c:v>136270</c:v>
                </c:pt>
                <c:pt idx="6814">
                  <c:v>136290</c:v>
                </c:pt>
                <c:pt idx="6815">
                  <c:v>136310</c:v>
                </c:pt>
                <c:pt idx="6816">
                  <c:v>136330</c:v>
                </c:pt>
                <c:pt idx="6817">
                  <c:v>136350</c:v>
                </c:pt>
                <c:pt idx="6818">
                  <c:v>136370</c:v>
                </c:pt>
                <c:pt idx="6819">
                  <c:v>136390</c:v>
                </c:pt>
                <c:pt idx="6820">
                  <c:v>136410</c:v>
                </c:pt>
                <c:pt idx="6821">
                  <c:v>136430</c:v>
                </c:pt>
                <c:pt idx="6822">
                  <c:v>136450</c:v>
                </c:pt>
                <c:pt idx="6823">
                  <c:v>136470</c:v>
                </c:pt>
                <c:pt idx="6824">
                  <c:v>136490</c:v>
                </c:pt>
                <c:pt idx="6825">
                  <c:v>136510</c:v>
                </c:pt>
                <c:pt idx="6826">
                  <c:v>136530</c:v>
                </c:pt>
                <c:pt idx="6827">
                  <c:v>136550</c:v>
                </c:pt>
                <c:pt idx="6828">
                  <c:v>136570</c:v>
                </c:pt>
                <c:pt idx="6829">
                  <c:v>136590</c:v>
                </c:pt>
                <c:pt idx="6830">
                  <c:v>136610</c:v>
                </c:pt>
                <c:pt idx="6831">
                  <c:v>136630</c:v>
                </c:pt>
                <c:pt idx="6832">
                  <c:v>136650</c:v>
                </c:pt>
                <c:pt idx="6833">
                  <c:v>136670</c:v>
                </c:pt>
                <c:pt idx="6834">
                  <c:v>136690</c:v>
                </c:pt>
                <c:pt idx="6835">
                  <c:v>136710</c:v>
                </c:pt>
                <c:pt idx="6836">
                  <c:v>136730</c:v>
                </c:pt>
                <c:pt idx="6837">
                  <c:v>136750</c:v>
                </c:pt>
                <c:pt idx="6838">
                  <c:v>136770</c:v>
                </c:pt>
                <c:pt idx="6839">
                  <c:v>136790</c:v>
                </c:pt>
                <c:pt idx="6840">
                  <c:v>136810</c:v>
                </c:pt>
                <c:pt idx="6841">
                  <c:v>136830</c:v>
                </c:pt>
                <c:pt idx="6842">
                  <c:v>136850</c:v>
                </c:pt>
                <c:pt idx="6843">
                  <c:v>136870</c:v>
                </c:pt>
                <c:pt idx="6844">
                  <c:v>136890</c:v>
                </c:pt>
                <c:pt idx="6845">
                  <c:v>136910</c:v>
                </c:pt>
                <c:pt idx="6846">
                  <c:v>136930</c:v>
                </c:pt>
                <c:pt idx="6847">
                  <c:v>136950</c:v>
                </c:pt>
                <c:pt idx="6848">
                  <c:v>136970</c:v>
                </c:pt>
                <c:pt idx="6849">
                  <c:v>136990</c:v>
                </c:pt>
                <c:pt idx="6850">
                  <c:v>137010</c:v>
                </c:pt>
                <c:pt idx="6851">
                  <c:v>137030</c:v>
                </c:pt>
                <c:pt idx="6852">
                  <c:v>137050</c:v>
                </c:pt>
                <c:pt idx="6853">
                  <c:v>137070</c:v>
                </c:pt>
                <c:pt idx="6854">
                  <c:v>137090</c:v>
                </c:pt>
                <c:pt idx="6855">
                  <c:v>137110</c:v>
                </c:pt>
                <c:pt idx="6856">
                  <c:v>137130</c:v>
                </c:pt>
                <c:pt idx="6857">
                  <c:v>137150</c:v>
                </c:pt>
                <c:pt idx="6858">
                  <c:v>137170</c:v>
                </c:pt>
                <c:pt idx="6859">
                  <c:v>137190</c:v>
                </c:pt>
                <c:pt idx="6860">
                  <c:v>137210</c:v>
                </c:pt>
                <c:pt idx="6861">
                  <c:v>137230</c:v>
                </c:pt>
                <c:pt idx="6862">
                  <c:v>137250</c:v>
                </c:pt>
                <c:pt idx="6863">
                  <c:v>137270</c:v>
                </c:pt>
                <c:pt idx="6864">
                  <c:v>137290</c:v>
                </c:pt>
                <c:pt idx="6865">
                  <c:v>137310</c:v>
                </c:pt>
                <c:pt idx="6866">
                  <c:v>137330</c:v>
                </c:pt>
                <c:pt idx="6867">
                  <c:v>137350</c:v>
                </c:pt>
                <c:pt idx="6868">
                  <c:v>137370</c:v>
                </c:pt>
                <c:pt idx="6869">
                  <c:v>137390</c:v>
                </c:pt>
                <c:pt idx="6870">
                  <c:v>137410</c:v>
                </c:pt>
                <c:pt idx="6871">
                  <c:v>137430</c:v>
                </c:pt>
                <c:pt idx="6872">
                  <c:v>137450</c:v>
                </c:pt>
                <c:pt idx="6873">
                  <c:v>137470</c:v>
                </c:pt>
                <c:pt idx="6874">
                  <c:v>137490</c:v>
                </c:pt>
                <c:pt idx="6875">
                  <c:v>137510</c:v>
                </c:pt>
                <c:pt idx="6876">
                  <c:v>137530</c:v>
                </c:pt>
                <c:pt idx="6877">
                  <c:v>137550</c:v>
                </c:pt>
                <c:pt idx="6878">
                  <c:v>137570</c:v>
                </c:pt>
                <c:pt idx="6879">
                  <c:v>137590</c:v>
                </c:pt>
                <c:pt idx="6880">
                  <c:v>137610</c:v>
                </c:pt>
                <c:pt idx="6881">
                  <c:v>137630</c:v>
                </c:pt>
                <c:pt idx="6882">
                  <c:v>137650</c:v>
                </c:pt>
                <c:pt idx="6883">
                  <c:v>137670</c:v>
                </c:pt>
                <c:pt idx="6884">
                  <c:v>137690</c:v>
                </c:pt>
                <c:pt idx="6885">
                  <c:v>137710</c:v>
                </c:pt>
                <c:pt idx="6886">
                  <c:v>137730</c:v>
                </c:pt>
                <c:pt idx="6887">
                  <c:v>137750</c:v>
                </c:pt>
                <c:pt idx="6888">
                  <c:v>137770</c:v>
                </c:pt>
                <c:pt idx="6889">
                  <c:v>137790</c:v>
                </c:pt>
                <c:pt idx="6890">
                  <c:v>137810</c:v>
                </c:pt>
                <c:pt idx="6891">
                  <c:v>137830</c:v>
                </c:pt>
                <c:pt idx="6892">
                  <c:v>137850</c:v>
                </c:pt>
                <c:pt idx="6893">
                  <c:v>137870</c:v>
                </c:pt>
                <c:pt idx="6894">
                  <c:v>137890</c:v>
                </c:pt>
                <c:pt idx="6895">
                  <c:v>137910</c:v>
                </c:pt>
                <c:pt idx="6896">
                  <c:v>137930</c:v>
                </c:pt>
                <c:pt idx="6897">
                  <c:v>137950</c:v>
                </c:pt>
                <c:pt idx="6898">
                  <c:v>137970</c:v>
                </c:pt>
                <c:pt idx="6899">
                  <c:v>137990</c:v>
                </c:pt>
                <c:pt idx="6900">
                  <c:v>138010</c:v>
                </c:pt>
                <c:pt idx="6901">
                  <c:v>138030</c:v>
                </c:pt>
                <c:pt idx="6902">
                  <c:v>138050</c:v>
                </c:pt>
                <c:pt idx="6903">
                  <c:v>138070</c:v>
                </c:pt>
                <c:pt idx="6904">
                  <c:v>138090</c:v>
                </c:pt>
                <c:pt idx="6905">
                  <c:v>138110</c:v>
                </c:pt>
                <c:pt idx="6906">
                  <c:v>138130</c:v>
                </c:pt>
                <c:pt idx="6907">
                  <c:v>138150</c:v>
                </c:pt>
                <c:pt idx="6908">
                  <c:v>138170</c:v>
                </c:pt>
                <c:pt idx="6909">
                  <c:v>138190</c:v>
                </c:pt>
                <c:pt idx="6910">
                  <c:v>138210</c:v>
                </c:pt>
                <c:pt idx="6911">
                  <c:v>138230</c:v>
                </c:pt>
                <c:pt idx="6912">
                  <c:v>138250</c:v>
                </c:pt>
                <c:pt idx="6913">
                  <c:v>138270</c:v>
                </c:pt>
                <c:pt idx="6914">
                  <c:v>138290</c:v>
                </c:pt>
                <c:pt idx="6915">
                  <c:v>138310</c:v>
                </c:pt>
                <c:pt idx="6916">
                  <c:v>138330</c:v>
                </c:pt>
                <c:pt idx="6917">
                  <c:v>138350</c:v>
                </c:pt>
                <c:pt idx="6918">
                  <c:v>138370</c:v>
                </c:pt>
                <c:pt idx="6919">
                  <c:v>138390</c:v>
                </c:pt>
                <c:pt idx="6920">
                  <c:v>138410</c:v>
                </c:pt>
                <c:pt idx="6921">
                  <c:v>138430</c:v>
                </c:pt>
                <c:pt idx="6922">
                  <c:v>138450</c:v>
                </c:pt>
                <c:pt idx="6923">
                  <c:v>138470</c:v>
                </c:pt>
                <c:pt idx="6924">
                  <c:v>138490</c:v>
                </c:pt>
                <c:pt idx="6925">
                  <c:v>138510</c:v>
                </c:pt>
                <c:pt idx="6926">
                  <c:v>138530</c:v>
                </c:pt>
                <c:pt idx="6927">
                  <c:v>138550</c:v>
                </c:pt>
                <c:pt idx="6928">
                  <c:v>138570</c:v>
                </c:pt>
                <c:pt idx="6929">
                  <c:v>138590</c:v>
                </c:pt>
                <c:pt idx="6930">
                  <c:v>138610</c:v>
                </c:pt>
                <c:pt idx="6931">
                  <c:v>138630</c:v>
                </c:pt>
                <c:pt idx="6932">
                  <c:v>138650</c:v>
                </c:pt>
                <c:pt idx="6933">
                  <c:v>138670</c:v>
                </c:pt>
                <c:pt idx="6934">
                  <c:v>138690</c:v>
                </c:pt>
                <c:pt idx="6935">
                  <c:v>138710</c:v>
                </c:pt>
                <c:pt idx="6936">
                  <c:v>138730</c:v>
                </c:pt>
                <c:pt idx="6937">
                  <c:v>138750</c:v>
                </c:pt>
                <c:pt idx="6938">
                  <c:v>138770</c:v>
                </c:pt>
                <c:pt idx="6939">
                  <c:v>138790</c:v>
                </c:pt>
                <c:pt idx="6940">
                  <c:v>138810</c:v>
                </c:pt>
                <c:pt idx="6941">
                  <c:v>138830</c:v>
                </c:pt>
                <c:pt idx="6942">
                  <c:v>138850</c:v>
                </c:pt>
                <c:pt idx="6943">
                  <c:v>138870</c:v>
                </c:pt>
                <c:pt idx="6944">
                  <c:v>138890</c:v>
                </c:pt>
                <c:pt idx="6945">
                  <c:v>138910</c:v>
                </c:pt>
                <c:pt idx="6946">
                  <c:v>138930</c:v>
                </c:pt>
                <c:pt idx="6947">
                  <c:v>138950</c:v>
                </c:pt>
                <c:pt idx="6948">
                  <c:v>138970</c:v>
                </c:pt>
                <c:pt idx="6949">
                  <c:v>138990</c:v>
                </c:pt>
                <c:pt idx="6950">
                  <c:v>139010</c:v>
                </c:pt>
                <c:pt idx="6951">
                  <c:v>139030</c:v>
                </c:pt>
                <c:pt idx="6952">
                  <c:v>139050</c:v>
                </c:pt>
                <c:pt idx="6953">
                  <c:v>139070</c:v>
                </c:pt>
                <c:pt idx="6954">
                  <c:v>139090</c:v>
                </c:pt>
                <c:pt idx="6955">
                  <c:v>139110</c:v>
                </c:pt>
                <c:pt idx="6956">
                  <c:v>139130</c:v>
                </c:pt>
                <c:pt idx="6957">
                  <c:v>139150</c:v>
                </c:pt>
                <c:pt idx="6958">
                  <c:v>139170</c:v>
                </c:pt>
                <c:pt idx="6959">
                  <c:v>139190</c:v>
                </c:pt>
                <c:pt idx="6960">
                  <c:v>139210</c:v>
                </c:pt>
                <c:pt idx="6961">
                  <c:v>139230</c:v>
                </c:pt>
                <c:pt idx="6962">
                  <c:v>139250</c:v>
                </c:pt>
                <c:pt idx="6963">
                  <c:v>139270</c:v>
                </c:pt>
                <c:pt idx="6964">
                  <c:v>139290</c:v>
                </c:pt>
                <c:pt idx="6965">
                  <c:v>139310</c:v>
                </c:pt>
                <c:pt idx="6966">
                  <c:v>139330</c:v>
                </c:pt>
                <c:pt idx="6967">
                  <c:v>139350</c:v>
                </c:pt>
                <c:pt idx="6968">
                  <c:v>139370</c:v>
                </c:pt>
                <c:pt idx="6969">
                  <c:v>139390</c:v>
                </c:pt>
                <c:pt idx="6970">
                  <c:v>139410</c:v>
                </c:pt>
                <c:pt idx="6971">
                  <c:v>139430</c:v>
                </c:pt>
                <c:pt idx="6972">
                  <c:v>139450</c:v>
                </c:pt>
                <c:pt idx="6973">
                  <c:v>139470</c:v>
                </c:pt>
                <c:pt idx="6974">
                  <c:v>139490</c:v>
                </c:pt>
                <c:pt idx="6975">
                  <c:v>139510</c:v>
                </c:pt>
                <c:pt idx="6976">
                  <c:v>139530</c:v>
                </c:pt>
                <c:pt idx="6977">
                  <c:v>139550</c:v>
                </c:pt>
                <c:pt idx="6978">
                  <c:v>139570</c:v>
                </c:pt>
                <c:pt idx="6979">
                  <c:v>139590</c:v>
                </c:pt>
                <c:pt idx="6980">
                  <c:v>139610</c:v>
                </c:pt>
                <c:pt idx="6981">
                  <c:v>139630</c:v>
                </c:pt>
                <c:pt idx="6982">
                  <c:v>139650</c:v>
                </c:pt>
                <c:pt idx="6983">
                  <c:v>139670</c:v>
                </c:pt>
                <c:pt idx="6984">
                  <c:v>139690</c:v>
                </c:pt>
                <c:pt idx="6985">
                  <c:v>139710</c:v>
                </c:pt>
                <c:pt idx="6986">
                  <c:v>139730</c:v>
                </c:pt>
                <c:pt idx="6987">
                  <c:v>139750</c:v>
                </c:pt>
                <c:pt idx="6988">
                  <c:v>139770</c:v>
                </c:pt>
                <c:pt idx="6989">
                  <c:v>139790</c:v>
                </c:pt>
                <c:pt idx="6990">
                  <c:v>139810</c:v>
                </c:pt>
                <c:pt idx="6991">
                  <c:v>139830</c:v>
                </c:pt>
                <c:pt idx="6992">
                  <c:v>139850</c:v>
                </c:pt>
                <c:pt idx="6993">
                  <c:v>139870</c:v>
                </c:pt>
                <c:pt idx="6994">
                  <c:v>139890</c:v>
                </c:pt>
                <c:pt idx="6995">
                  <c:v>139910</c:v>
                </c:pt>
                <c:pt idx="6996">
                  <c:v>139930</c:v>
                </c:pt>
                <c:pt idx="6997">
                  <c:v>139950</c:v>
                </c:pt>
                <c:pt idx="6998">
                  <c:v>139970</c:v>
                </c:pt>
                <c:pt idx="6999">
                  <c:v>139990</c:v>
                </c:pt>
                <c:pt idx="7000">
                  <c:v>140010</c:v>
                </c:pt>
                <c:pt idx="7001">
                  <c:v>140030</c:v>
                </c:pt>
                <c:pt idx="7002">
                  <c:v>140050</c:v>
                </c:pt>
                <c:pt idx="7003">
                  <c:v>140070</c:v>
                </c:pt>
                <c:pt idx="7004">
                  <c:v>140090</c:v>
                </c:pt>
                <c:pt idx="7005">
                  <c:v>140110</c:v>
                </c:pt>
                <c:pt idx="7006">
                  <c:v>140130</c:v>
                </c:pt>
                <c:pt idx="7007">
                  <c:v>140150</c:v>
                </c:pt>
                <c:pt idx="7008">
                  <c:v>140170</c:v>
                </c:pt>
                <c:pt idx="7009">
                  <c:v>140190</c:v>
                </c:pt>
                <c:pt idx="7010">
                  <c:v>140210</c:v>
                </c:pt>
                <c:pt idx="7011">
                  <c:v>140230</c:v>
                </c:pt>
                <c:pt idx="7012">
                  <c:v>140250</c:v>
                </c:pt>
                <c:pt idx="7013">
                  <c:v>140270</c:v>
                </c:pt>
                <c:pt idx="7014">
                  <c:v>140290</c:v>
                </c:pt>
                <c:pt idx="7015">
                  <c:v>140310</c:v>
                </c:pt>
                <c:pt idx="7016">
                  <c:v>140330</c:v>
                </c:pt>
                <c:pt idx="7017">
                  <c:v>140350</c:v>
                </c:pt>
                <c:pt idx="7018">
                  <c:v>140370</c:v>
                </c:pt>
                <c:pt idx="7019">
                  <c:v>140390</c:v>
                </c:pt>
                <c:pt idx="7020">
                  <c:v>140410</c:v>
                </c:pt>
                <c:pt idx="7021">
                  <c:v>140430</c:v>
                </c:pt>
                <c:pt idx="7022">
                  <c:v>140450</c:v>
                </c:pt>
                <c:pt idx="7023">
                  <c:v>140470</c:v>
                </c:pt>
                <c:pt idx="7024">
                  <c:v>140490</c:v>
                </c:pt>
                <c:pt idx="7025">
                  <c:v>140510</c:v>
                </c:pt>
                <c:pt idx="7026">
                  <c:v>140530</c:v>
                </c:pt>
                <c:pt idx="7027">
                  <c:v>140550</c:v>
                </c:pt>
                <c:pt idx="7028">
                  <c:v>140570</c:v>
                </c:pt>
                <c:pt idx="7029">
                  <c:v>140590</c:v>
                </c:pt>
                <c:pt idx="7030">
                  <c:v>140610</c:v>
                </c:pt>
                <c:pt idx="7031">
                  <c:v>140630</c:v>
                </c:pt>
                <c:pt idx="7032">
                  <c:v>140650</c:v>
                </c:pt>
                <c:pt idx="7033">
                  <c:v>140670</c:v>
                </c:pt>
                <c:pt idx="7034">
                  <c:v>140690</c:v>
                </c:pt>
                <c:pt idx="7035">
                  <c:v>140710</c:v>
                </c:pt>
                <c:pt idx="7036">
                  <c:v>140730</c:v>
                </c:pt>
                <c:pt idx="7037">
                  <c:v>140750</c:v>
                </c:pt>
                <c:pt idx="7038">
                  <c:v>140770</c:v>
                </c:pt>
                <c:pt idx="7039">
                  <c:v>140790</c:v>
                </c:pt>
                <c:pt idx="7040">
                  <c:v>140810</c:v>
                </c:pt>
                <c:pt idx="7041">
                  <c:v>140830</c:v>
                </c:pt>
                <c:pt idx="7042">
                  <c:v>140850</c:v>
                </c:pt>
                <c:pt idx="7043">
                  <c:v>140870</c:v>
                </c:pt>
                <c:pt idx="7044">
                  <c:v>140890</c:v>
                </c:pt>
                <c:pt idx="7045">
                  <c:v>140910</c:v>
                </c:pt>
                <c:pt idx="7046">
                  <c:v>140930</c:v>
                </c:pt>
                <c:pt idx="7047">
                  <c:v>140950</c:v>
                </c:pt>
                <c:pt idx="7048">
                  <c:v>140970</c:v>
                </c:pt>
                <c:pt idx="7049">
                  <c:v>140990</c:v>
                </c:pt>
                <c:pt idx="7050">
                  <c:v>141010</c:v>
                </c:pt>
                <c:pt idx="7051">
                  <c:v>141030</c:v>
                </c:pt>
                <c:pt idx="7052">
                  <c:v>141050</c:v>
                </c:pt>
                <c:pt idx="7053">
                  <c:v>141070</c:v>
                </c:pt>
                <c:pt idx="7054">
                  <c:v>141090</c:v>
                </c:pt>
                <c:pt idx="7055">
                  <c:v>141110</c:v>
                </c:pt>
                <c:pt idx="7056">
                  <c:v>141130</c:v>
                </c:pt>
                <c:pt idx="7057">
                  <c:v>141150</c:v>
                </c:pt>
                <c:pt idx="7058">
                  <c:v>141170</c:v>
                </c:pt>
                <c:pt idx="7059">
                  <c:v>141190</c:v>
                </c:pt>
                <c:pt idx="7060">
                  <c:v>141210</c:v>
                </c:pt>
                <c:pt idx="7061">
                  <c:v>141230</c:v>
                </c:pt>
                <c:pt idx="7062">
                  <c:v>141250</c:v>
                </c:pt>
                <c:pt idx="7063">
                  <c:v>141270</c:v>
                </c:pt>
                <c:pt idx="7064">
                  <c:v>141290</c:v>
                </c:pt>
                <c:pt idx="7065">
                  <c:v>141310</c:v>
                </c:pt>
                <c:pt idx="7066">
                  <c:v>141330</c:v>
                </c:pt>
                <c:pt idx="7067">
                  <c:v>141350</c:v>
                </c:pt>
                <c:pt idx="7068">
                  <c:v>141370</c:v>
                </c:pt>
                <c:pt idx="7069">
                  <c:v>141390</c:v>
                </c:pt>
                <c:pt idx="7070">
                  <c:v>141410</c:v>
                </c:pt>
                <c:pt idx="7071">
                  <c:v>141430</c:v>
                </c:pt>
                <c:pt idx="7072">
                  <c:v>141450</c:v>
                </c:pt>
                <c:pt idx="7073">
                  <c:v>141470</c:v>
                </c:pt>
                <c:pt idx="7074">
                  <c:v>141490</c:v>
                </c:pt>
                <c:pt idx="7075">
                  <c:v>141510</c:v>
                </c:pt>
                <c:pt idx="7076">
                  <c:v>141530</c:v>
                </c:pt>
                <c:pt idx="7077">
                  <c:v>141550</c:v>
                </c:pt>
                <c:pt idx="7078">
                  <c:v>141570</c:v>
                </c:pt>
                <c:pt idx="7079">
                  <c:v>141590</c:v>
                </c:pt>
                <c:pt idx="7080">
                  <c:v>141610</c:v>
                </c:pt>
                <c:pt idx="7081">
                  <c:v>141630</c:v>
                </c:pt>
                <c:pt idx="7082">
                  <c:v>141650</c:v>
                </c:pt>
                <c:pt idx="7083">
                  <c:v>141670</c:v>
                </c:pt>
                <c:pt idx="7084">
                  <c:v>141690</c:v>
                </c:pt>
                <c:pt idx="7085">
                  <c:v>141710</c:v>
                </c:pt>
                <c:pt idx="7086">
                  <c:v>141730</c:v>
                </c:pt>
                <c:pt idx="7087">
                  <c:v>141750</c:v>
                </c:pt>
                <c:pt idx="7088">
                  <c:v>141770</c:v>
                </c:pt>
                <c:pt idx="7089">
                  <c:v>141790</c:v>
                </c:pt>
                <c:pt idx="7090">
                  <c:v>141810</c:v>
                </c:pt>
                <c:pt idx="7091">
                  <c:v>141830</c:v>
                </c:pt>
                <c:pt idx="7092">
                  <c:v>141850</c:v>
                </c:pt>
                <c:pt idx="7093">
                  <c:v>141870</c:v>
                </c:pt>
                <c:pt idx="7094">
                  <c:v>141890</c:v>
                </c:pt>
                <c:pt idx="7095">
                  <c:v>141910</c:v>
                </c:pt>
                <c:pt idx="7096">
                  <c:v>141930</c:v>
                </c:pt>
                <c:pt idx="7097">
                  <c:v>141950</c:v>
                </c:pt>
                <c:pt idx="7098">
                  <c:v>141970</c:v>
                </c:pt>
                <c:pt idx="7099">
                  <c:v>141990</c:v>
                </c:pt>
                <c:pt idx="7100">
                  <c:v>142010</c:v>
                </c:pt>
                <c:pt idx="7101">
                  <c:v>142030</c:v>
                </c:pt>
                <c:pt idx="7102">
                  <c:v>142050</c:v>
                </c:pt>
                <c:pt idx="7103">
                  <c:v>142070</c:v>
                </c:pt>
                <c:pt idx="7104">
                  <c:v>142090</c:v>
                </c:pt>
                <c:pt idx="7105">
                  <c:v>142110</c:v>
                </c:pt>
                <c:pt idx="7106">
                  <c:v>142130</c:v>
                </c:pt>
                <c:pt idx="7107">
                  <c:v>142150</c:v>
                </c:pt>
                <c:pt idx="7108">
                  <c:v>142170</c:v>
                </c:pt>
                <c:pt idx="7109">
                  <c:v>142190</c:v>
                </c:pt>
                <c:pt idx="7110">
                  <c:v>142210</c:v>
                </c:pt>
                <c:pt idx="7111">
                  <c:v>142230</c:v>
                </c:pt>
                <c:pt idx="7112">
                  <c:v>142250</c:v>
                </c:pt>
                <c:pt idx="7113">
                  <c:v>142270</c:v>
                </c:pt>
                <c:pt idx="7114">
                  <c:v>142290</c:v>
                </c:pt>
                <c:pt idx="7115">
                  <c:v>142310</c:v>
                </c:pt>
                <c:pt idx="7116">
                  <c:v>142330</c:v>
                </c:pt>
                <c:pt idx="7117">
                  <c:v>142350</c:v>
                </c:pt>
                <c:pt idx="7118">
                  <c:v>142370</c:v>
                </c:pt>
                <c:pt idx="7119">
                  <c:v>142390</c:v>
                </c:pt>
                <c:pt idx="7120">
                  <c:v>142410</c:v>
                </c:pt>
                <c:pt idx="7121">
                  <c:v>142430</c:v>
                </c:pt>
                <c:pt idx="7122">
                  <c:v>142450</c:v>
                </c:pt>
                <c:pt idx="7123">
                  <c:v>142470</c:v>
                </c:pt>
                <c:pt idx="7124">
                  <c:v>142490</c:v>
                </c:pt>
                <c:pt idx="7125">
                  <c:v>142510</c:v>
                </c:pt>
                <c:pt idx="7126">
                  <c:v>142530</c:v>
                </c:pt>
                <c:pt idx="7127">
                  <c:v>142550</c:v>
                </c:pt>
                <c:pt idx="7128">
                  <c:v>142570</c:v>
                </c:pt>
                <c:pt idx="7129">
                  <c:v>142590</c:v>
                </c:pt>
                <c:pt idx="7130">
                  <c:v>142610</c:v>
                </c:pt>
                <c:pt idx="7131">
                  <c:v>142630</c:v>
                </c:pt>
                <c:pt idx="7132">
                  <c:v>142650</c:v>
                </c:pt>
                <c:pt idx="7133">
                  <c:v>142670</c:v>
                </c:pt>
                <c:pt idx="7134">
                  <c:v>142690</c:v>
                </c:pt>
                <c:pt idx="7135">
                  <c:v>142710</c:v>
                </c:pt>
                <c:pt idx="7136">
                  <c:v>142730</c:v>
                </c:pt>
                <c:pt idx="7137">
                  <c:v>142750</c:v>
                </c:pt>
                <c:pt idx="7138">
                  <c:v>142770</c:v>
                </c:pt>
                <c:pt idx="7139">
                  <c:v>142790</c:v>
                </c:pt>
                <c:pt idx="7140">
                  <c:v>142810</c:v>
                </c:pt>
                <c:pt idx="7141">
                  <c:v>142830</c:v>
                </c:pt>
                <c:pt idx="7142">
                  <c:v>142850</c:v>
                </c:pt>
                <c:pt idx="7143">
                  <c:v>142870</c:v>
                </c:pt>
                <c:pt idx="7144">
                  <c:v>142890</c:v>
                </c:pt>
                <c:pt idx="7145">
                  <c:v>142910</c:v>
                </c:pt>
                <c:pt idx="7146">
                  <c:v>142930</c:v>
                </c:pt>
                <c:pt idx="7147">
                  <c:v>142950</c:v>
                </c:pt>
                <c:pt idx="7148">
                  <c:v>142970</c:v>
                </c:pt>
                <c:pt idx="7149">
                  <c:v>142990</c:v>
                </c:pt>
                <c:pt idx="7150">
                  <c:v>143010</c:v>
                </c:pt>
                <c:pt idx="7151">
                  <c:v>143030</c:v>
                </c:pt>
                <c:pt idx="7152">
                  <c:v>143050</c:v>
                </c:pt>
                <c:pt idx="7153">
                  <c:v>143070</c:v>
                </c:pt>
                <c:pt idx="7154">
                  <c:v>143090</c:v>
                </c:pt>
                <c:pt idx="7155">
                  <c:v>143110</c:v>
                </c:pt>
                <c:pt idx="7156">
                  <c:v>143130</c:v>
                </c:pt>
                <c:pt idx="7157">
                  <c:v>143150</c:v>
                </c:pt>
                <c:pt idx="7158">
                  <c:v>143170</c:v>
                </c:pt>
                <c:pt idx="7159">
                  <c:v>143190</c:v>
                </c:pt>
                <c:pt idx="7160">
                  <c:v>143210</c:v>
                </c:pt>
                <c:pt idx="7161">
                  <c:v>143230</c:v>
                </c:pt>
                <c:pt idx="7162">
                  <c:v>143250</c:v>
                </c:pt>
                <c:pt idx="7163">
                  <c:v>143270</c:v>
                </c:pt>
                <c:pt idx="7164">
                  <c:v>143290</c:v>
                </c:pt>
                <c:pt idx="7165">
                  <c:v>143310</c:v>
                </c:pt>
                <c:pt idx="7166">
                  <c:v>143330</c:v>
                </c:pt>
                <c:pt idx="7167">
                  <c:v>143350</c:v>
                </c:pt>
                <c:pt idx="7168">
                  <c:v>143370</c:v>
                </c:pt>
                <c:pt idx="7169">
                  <c:v>143390</c:v>
                </c:pt>
                <c:pt idx="7170">
                  <c:v>143410</c:v>
                </c:pt>
                <c:pt idx="7171">
                  <c:v>143430</c:v>
                </c:pt>
                <c:pt idx="7172">
                  <c:v>143450</c:v>
                </c:pt>
                <c:pt idx="7173">
                  <c:v>143470</c:v>
                </c:pt>
                <c:pt idx="7174">
                  <c:v>143490</c:v>
                </c:pt>
                <c:pt idx="7175">
                  <c:v>143510</c:v>
                </c:pt>
                <c:pt idx="7176">
                  <c:v>143530</c:v>
                </c:pt>
                <c:pt idx="7177">
                  <c:v>143550</c:v>
                </c:pt>
                <c:pt idx="7178">
                  <c:v>143570</c:v>
                </c:pt>
                <c:pt idx="7179">
                  <c:v>143590</c:v>
                </c:pt>
                <c:pt idx="7180">
                  <c:v>143610</c:v>
                </c:pt>
                <c:pt idx="7181">
                  <c:v>143630</c:v>
                </c:pt>
                <c:pt idx="7182">
                  <c:v>143650</c:v>
                </c:pt>
                <c:pt idx="7183">
                  <c:v>143670</c:v>
                </c:pt>
                <c:pt idx="7184">
                  <c:v>143690</c:v>
                </c:pt>
                <c:pt idx="7185">
                  <c:v>143710</c:v>
                </c:pt>
                <c:pt idx="7186">
                  <c:v>143730</c:v>
                </c:pt>
                <c:pt idx="7187">
                  <c:v>143750</c:v>
                </c:pt>
                <c:pt idx="7188">
                  <c:v>143770</c:v>
                </c:pt>
                <c:pt idx="7189">
                  <c:v>143790</c:v>
                </c:pt>
                <c:pt idx="7190">
                  <c:v>143810</c:v>
                </c:pt>
                <c:pt idx="7191">
                  <c:v>143830</c:v>
                </c:pt>
                <c:pt idx="7192">
                  <c:v>143850</c:v>
                </c:pt>
                <c:pt idx="7193">
                  <c:v>143870</c:v>
                </c:pt>
                <c:pt idx="7194">
                  <c:v>143890</c:v>
                </c:pt>
                <c:pt idx="7195">
                  <c:v>143910</c:v>
                </c:pt>
                <c:pt idx="7196">
                  <c:v>143930</c:v>
                </c:pt>
                <c:pt idx="7197">
                  <c:v>143950</c:v>
                </c:pt>
                <c:pt idx="7198">
                  <c:v>143970</c:v>
                </c:pt>
                <c:pt idx="7199">
                  <c:v>143990</c:v>
                </c:pt>
                <c:pt idx="7200">
                  <c:v>144010</c:v>
                </c:pt>
                <c:pt idx="7201">
                  <c:v>144030</c:v>
                </c:pt>
                <c:pt idx="7202">
                  <c:v>144050</c:v>
                </c:pt>
                <c:pt idx="7203">
                  <c:v>144070</c:v>
                </c:pt>
                <c:pt idx="7204">
                  <c:v>144090</c:v>
                </c:pt>
                <c:pt idx="7205">
                  <c:v>144110</c:v>
                </c:pt>
                <c:pt idx="7206">
                  <c:v>144130</c:v>
                </c:pt>
                <c:pt idx="7207">
                  <c:v>144150</c:v>
                </c:pt>
                <c:pt idx="7208">
                  <c:v>144170</c:v>
                </c:pt>
                <c:pt idx="7209">
                  <c:v>144190</c:v>
                </c:pt>
                <c:pt idx="7210">
                  <c:v>144210</c:v>
                </c:pt>
                <c:pt idx="7211">
                  <c:v>144230</c:v>
                </c:pt>
                <c:pt idx="7212">
                  <c:v>144250</c:v>
                </c:pt>
                <c:pt idx="7213">
                  <c:v>144270</c:v>
                </c:pt>
                <c:pt idx="7214">
                  <c:v>144290</c:v>
                </c:pt>
                <c:pt idx="7215">
                  <c:v>144310</c:v>
                </c:pt>
                <c:pt idx="7216">
                  <c:v>144330</c:v>
                </c:pt>
                <c:pt idx="7217">
                  <c:v>144350</c:v>
                </c:pt>
                <c:pt idx="7218">
                  <c:v>144370</c:v>
                </c:pt>
                <c:pt idx="7219">
                  <c:v>144390</c:v>
                </c:pt>
                <c:pt idx="7220">
                  <c:v>144410</c:v>
                </c:pt>
                <c:pt idx="7221">
                  <c:v>144430</c:v>
                </c:pt>
                <c:pt idx="7222">
                  <c:v>144450</c:v>
                </c:pt>
                <c:pt idx="7223">
                  <c:v>144470</c:v>
                </c:pt>
                <c:pt idx="7224">
                  <c:v>144490</c:v>
                </c:pt>
                <c:pt idx="7225">
                  <c:v>144510</c:v>
                </c:pt>
                <c:pt idx="7226">
                  <c:v>144530</c:v>
                </c:pt>
                <c:pt idx="7227">
                  <c:v>144550</c:v>
                </c:pt>
                <c:pt idx="7228">
                  <c:v>144570</c:v>
                </c:pt>
                <c:pt idx="7229">
                  <c:v>144590</c:v>
                </c:pt>
                <c:pt idx="7230">
                  <c:v>144610</c:v>
                </c:pt>
                <c:pt idx="7231">
                  <c:v>144630</c:v>
                </c:pt>
                <c:pt idx="7232">
                  <c:v>144650</c:v>
                </c:pt>
                <c:pt idx="7233">
                  <c:v>144670</c:v>
                </c:pt>
                <c:pt idx="7234">
                  <c:v>144690</c:v>
                </c:pt>
                <c:pt idx="7235">
                  <c:v>144710</c:v>
                </c:pt>
                <c:pt idx="7236">
                  <c:v>144730</c:v>
                </c:pt>
                <c:pt idx="7237">
                  <c:v>144750</c:v>
                </c:pt>
                <c:pt idx="7238">
                  <c:v>144770</c:v>
                </c:pt>
                <c:pt idx="7239">
                  <c:v>144790</c:v>
                </c:pt>
                <c:pt idx="7240">
                  <c:v>144810</c:v>
                </c:pt>
                <c:pt idx="7241">
                  <c:v>144830</c:v>
                </c:pt>
                <c:pt idx="7242">
                  <c:v>144850</c:v>
                </c:pt>
                <c:pt idx="7243">
                  <c:v>144870</c:v>
                </c:pt>
                <c:pt idx="7244">
                  <c:v>144890</c:v>
                </c:pt>
                <c:pt idx="7245">
                  <c:v>144910</c:v>
                </c:pt>
                <c:pt idx="7246">
                  <c:v>144930</c:v>
                </c:pt>
                <c:pt idx="7247">
                  <c:v>144950</c:v>
                </c:pt>
                <c:pt idx="7248">
                  <c:v>144970</c:v>
                </c:pt>
                <c:pt idx="7249">
                  <c:v>144990</c:v>
                </c:pt>
                <c:pt idx="7250">
                  <c:v>145010</c:v>
                </c:pt>
                <c:pt idx="7251">
                  <c:v>145030</c:v>
                </c:pt>
                <c:pt idx="7252">
                  <c:v>145050</c:v>
                </c:pt>
                <c:pt idx="7253">
                  <c:v>145070</c:v>
                </c:pt>
                <c:pt idx="7254">
                  <c:v>145090</c:v>
                </c:pt>
                <c:pt idx="7255">
                  <c:v>145110</c:v>
                </c:pt>
                <c:pt idx="7256">
                  <c:v>145130</c:v>
                </c:pt>
                <c:pt idx="7257">
                  <c:v>145150</c:v>
                </c:pt>
                <c:pt idx="7258">
                  <c:v>145170</c:v>
                </c:pt>
                <c:pt idx="7259">
                  <c:v>145190</c:v>
                </c:pt>
                <c:pt idx="7260">
                  <c:v>145210</c:v>
                </c:pt>
                <c:pt idx="7261">
                  <c:v>145230</c:v>
                </c:pt>
                <c:pt idx="7262">
                  <c:v>145250</c:v>
                </c:pt>
                <c:pt idx="7263">
                  <c:v>145270</c:v>
                </c:pt>
                <c:pt idx="7264">
                  <c:v>145290</c:v>
                </c:pt>
                <c:pt idx="7265">
                  <c:v>145310</c:v>
                </c:pt>
                <c:pt idx="7266">
                  <c:v>145330</c:v>
                </c:pt>
                <c:pt idx="7267">
                  <c:v>145350</c:v>
                </c:pt>
                <c:pt idx="7268">
                  <c:v>145370</c:v>
                </c:pt>
                <c:pt idx="7269">
                  <c:v>145390</c:v>
                </c:pt>
                <c:pt idx="7270">
                  <c:v>145410</c:v>
                </c:pt>
                <c:pt idx="7271">
                  <c:v>145430</c:v>
                </c:pt>
                <c:pt idx="7272">
                  <c:v>145450</c:v>
                </c:pt>
                <c:pt idx="7273">
                  <c:v>145470</c:v>
                </c:pt>
                <c:pt idx="7274">
                  <c:v>145490</c:v>
                </c:pt>
                <c:pt idx="7275">
                  <c:v>145510</c:v>
                </c:pt>
                <c:pt idx="7276">
                  <c:v>145530</c:v>
                </c:pt>
                <c:pt idx="7277">
                  <c:v>145550</c:v>
                </c:pt>
                <c:pt idx="7278">
                  <c:v>145570</c:v>
                </c:pt>
                <c:pt idx="7279">
                  <c:v>145590</c:v>
                </c:pt>
                <c:pt idx="7280">
                  <c:v>145610</c:v>
                </c:pt>
                <c:pt idx="7281">
                  <c:v>145630</c:v>
                </c:pt>
                <c:pt idx="7282">
                  <c:v>145650</c:v>
                </c:pt>
                <c:pt idx="7283">
                  <c:v>145670</c:v>
                </c:pt>
                <c:pt idx="7284">
                  <c:v>145690</c:v>
                </c:pt>
                <c:pt idx="7285">
                  <c:v>145710</c:v>
                </c:pt>
                <c:pt idx="7286">
                  <c:v>145730</c:v>
                </c:pt>
                <c:pt idx="7287">
                  <c:v>145750</c:v>
                </c:pt>
                <c:pt idx="7288">
                  <c:v>145770</c:v>
                </c:pt>
                <c:pt idx="7289">
                  <c:v>145790</c:v>
                </c:pt>
                <c:pt idx="7290">
                  <c:v>145810</c:v>
                </c:pt>
                <c:pt idx="7291">
                  <c:v>145830</c:v>
                </c:pt>
                <c:pt idx="7292">
                  <c:v>145850</c:v>
                </c:pt>
                <c:pt idx="7293">
                  <c:v>145870</c:v>
                </c:pt>
                <c:pt idx="7294">
                  <c:v>145890</c:v>
                </c:pt>
                <c:pt idx="7295">
                  <c:v>145910</c:v>
                </c:pt>
                <c:pt idx="7296">
                  <c:v>145930</c:v>
                </c:pt>
                <c:pt idx="7297">
                  <c:v>145950</c:v>
                </c:pt>
                <c:pt idx="7298">
                  <c:v>145970</c:v>
                </c:pt>
                <c:pt idx="7299">
                  <c:v>145990</c:v>
                </c:pt>
                <c:pt idx="7300">
                  <c:v>146010</c:v>
                </c:pt>
                <c:pt idx="7301">
                  <c:v>146030</c:v>
                </c:pt>
                <c:pt idx="7302">
                  <c:v>146050</c:v>
                </c:pt>
                <c:pt idx="7303">
                  <c:v>146070</c:v>
                </c:pt>
                <c:pt idx="7304">
                  <c:v>146090</c:v>
                </c:pt>
                <c:pt idx="7305">
                  <c:v>146110</c:v>
                </c:pt>
                <c:pt idx="7306">
                  <c:v>146130</c:v>
                </c:pt>
                <c:pt idx="7307">
                  <c:v>146150</c:v>
                </c:pt>
                <c:pt idx="7308">
                  <c:v>146170</c:v>
                </c:pt>
                <c:pt idx="7309">
                  <c:v>146190</c:v>
                </c:pt>
                <c:pt idx="7310">
                  <c:v>146210</c:v>
                </c:pt>
                <c:pt idx="7311">
                  <c:v>146230</c:v>
                </c:pt>
                <c:pt idx="7312">
                  <c:v>146250</c:v>
                </c:pt>
                <c:pt idx="7313">
                  <c:v>146270</c:v>
                </c:pt>
                <c:pt idx="7314">
                  <c:v>146290</c:v>
                </c:pt>
                <c:pt idx="7315">
                  <c:v>146310</c:v>
                </c:pt>
                <c:pt idx="7316">
                  <c:v>146330</c:v>
                </c:pt>
                <c:pt idx="7317">
                  <c:v>146350</c:v>
                </c:pt>
                <c:pt idx="7318">
                  <c:v>146370</c:v>
                </c:pt>
                <c:pt idx="7319">
                  <c:v>146390</c:v>
                </c:pt>
                <c:pt idx="7320">
                  <c:v>146410</c:v>
                </c:pt>
                <c:pt idx="7321">
                  <c:v>146430</c:v>
                </c:pt>
                <c:pt idx="7322">
                  <c:v>146450</c:v>
                </c:pt>
                <c:pt idx="7323">
                  <c:v>146470</c:v>
                </c:pt>
                <c:pt idx="7324">
                  <c:v>146490</c:v>
                </c:pt>
                <c:pt idx="7325">
                  <c:v>146510</c:v>
                </c:pt>
                <c:pt idx="7326">
                  <c:v>146530</c:v>
                </c:pt>
                <c:pt idx="7327">
                  <c:v>146550</c:v>
                </c:pt>
                <c:pt idx="7328">
                  <c:v>146570</c:v>
                </c:pt>
                <c:pt idx="7329">
                  <c:v>146590</c:v>
                </c:pt>
                <c:pt idx="7330">
                  <c:v>146610</c:v>
                </c:pt>
                <c:pt idx="7331">
                  <c:v>146630</c:v>
                </c:pt>
                <c:pt idx="7332">
                  <c:v>146650</c:v>
                </c:pt>
                <c:pt idx="7333">
                  <c:v>146670</c:v>
                </c:pt>
                <c:pt idx="7334">
                  <c:v>146690</c:v>
                </c:pt>
                <c:pt idx="7335">
                  <c:v>146710</c:v>
                </c:pt>
                <c:pt idx="7336">
                  <c:v>146730</c:v>
                </c:pt>
                <c:pt idx="7337">
                  <c:v>146750</c:v>
                </c:pt>
                <c:pt idx="7338">
                  <c:v>146770</c:v>
                </c:pt>
                <c:pt idx="7339">
                  <c:v>146790</c:v>
                </c:pt>
                <c:pt idx="7340">
                  <c:v>146810</c:v>
                </c:pt>
                <c:pt idx="7341">
                  <c:v>146830</c:v>
                </c:pt>
                <c:pt idx="7342">
                  <c:v>146850</c:v>
                </c:pt>
                <c:pt idx="7343">
                  <c:v>146870</c:v>
                </c:pt>
                <c:pt idx="7344">
                  <c:v>146890</c:v>
                </c:pt>
                <c:pt idx="7345">
                  <c:v>146910</c:v>
                </c:pt>
                <c:pt idx="7346">
                  <c:v>146930</c:v>
                </c:pt>
                <c:pt idx="7347">
                  <c:v>146950</c:v>
                </c:pt>
                <c:pt idx="7348">
                  <c:v>146970</c:v>
                </c:pt>
                <c:pt idx="7349">
                  <c:v>146990</c:v>
                </c:pt>
                <c:pt idx="7350">
                  <c:v>147010</c:v>
                </c:pt>
                <c:pt idx="7351">
                  <c:v>147030</c:v>
                </c:pt>
                <c:pt idx="7352">
                  <c:v>147050</c:v>
                </c:pt>
                <c:pt idx="7353">
                  <c:v>147070</c:v>
                </c:pt>
                <c:pt idx="7354">
                  <c:v>147090</c:v>
                </c:pt>
                <c:pt idx="7355">
                  <c:v>147110</c:v>
                </c:pt>
                <c:pt idx="7356">
                  <c:v>147130</c:v>
                </c:pt>
                <c:pt idx="7357">
                  <c:v>147150</c:v>
                </c:pt>
                <c:pt idx="7358">
                  <c:v>147170</c:v>
                </c:pt>
                <c:pt idx="7359">
                  <c:v>147190</c:v>
                </c:pt>
                <c:pt idx="7360">
                  <c:v>147210</c:v>
                </c:pt>
                <c:pt idx="7361">
                  <c:v>147230</c:v>
                </c:pt>
                <c:pt idx="7362">
                  <c:v>147250</c:v>
                </c:pt>
                <c:pt idx="7363">
                  <c:v>147270</c:v>
                </c:pt>
                <c:pt idx="7364">
                  <c:v>147290</c:v>
                </c:pt>
                <c:pt idx="7365">
                  <c:v>147310</c:v>
                </c:pt>
                <c:pt idx="7366">
                  <c:v>147330</c:v>
                </c:pt>
                <c:pt idx="7367">
                  <c:v>147350</c:v>
                </c:pt>
                <c:pt idx="7368">
                  <c:v>147370</c:v>
                </c:pt>
                <c:pt idx="7369">
                  <c:v>147390</c:v>
                </c:pt>
                <c:pt idx="7370">
                  <c:v>147410</c:v>
                </c:pt>
                <c:pt idx="7371">
                  <c:v>147430</c:v>
                </c:pt>
                <c:pt idx="7372">
                  <c:v>147450</c:v>
                </c:pt>
                <c:pt idx="7373">
                  <c:v>147470</c:v>
                </c:pt>
                <c:pt idx="7374">
                  <c:v>147490</c:v>
                </c:pt>
                <c:pt idx="7375">
                  <c:v>147510</c:v>
                </c:pt>
                <c:pt idx="7376">
                  <c:v>147530</c:v>
                </c:pt>
                <c:pt idx="7377">
                  <c:v>147550</c:v>
                </c:pt>
                <c:pt idx="7378">
                  <c:v>147570</c:v>
                </c:pt>
                <c:pt idx="7379">
                  <c:v>147590</c:v>
                </c:pt>
                <c:pt idx="7380">
                  <c:v>147610</c:v>
                </c:pt>
                <c:pt idx="7381">
                  <c:v>147630</c:v>
                </c:pt>
                <c:pt idx="7382">
                  <c:v>147650</c:v>
                </c:pt>
                <c:pt idx="7383">
                  <c:v>147670</c:v>
                </c:pt>
                <c:pt idx="7384">
                  <c:v>147690</c:v>
                </c:pt>
                <c:pt idx="7385">
                  <c:v>147710</c:v>
                </c:pt>
                <c:pt idx="7386">
                  <c:v>147730</c:v>
                </c:pt>
                <c:pt idx="7387">
                  <c:v>147750</c:v>
                </c:pt>
                <c:pt idx="7388">
                  <c:v>147770</c:v>
                </c:pt>
                <c:pt idx="7389">
                  <c:v>147790</c:v>
                </c:pt>
                <c:pt idx="7390">
                  <c:v>147810</c:v>
                </c:pt>
                <c:pt idx="7391">
                  <c:v>147830</c:v>
                </c:pt>
                <c:pt idx="7392">
                  <c:v>147850</c:v>
                </c:pt>
                <c:pt idx="7393">
                  <c:v>147870</c:v>
                </c:pt>
                <c:pt idx="7394">
                  <c:v>147890</c:v>
                </c:pt>
                <c:pt idx="7395">
                  <c:v>147910</c:v>
                </c:pt>
                <c:pt idx="7396">
                  <c:v>147930</c:v>
                </c:pt>
                <c:pt idx="7397">
                  <c:v>147950</c:v>
                </c:pt>
                <c:pt idx="7398">
                  <c:v>147970</c:v>
                </c:pt>
                <c:pt idx="7399">
                  <c:v>147990</c:v>
                </c:pt>
                <c:pt idx="7400">
                  <c:v>148010</c:v>
                </c:pt>
                <c:pt idx="7401">
                  <c:v>148030</c:v>
                </c:pt>
                <c:pt idx="7402">
                  <c:v>148050</c:v>
                </c:pt>
                <c:pt idx="7403">
                  <c:v>148070</c:v>
                </c:pt>
                <c:pt idx="7404">
                  <c:v>148090</c:v>
                </c:pt>
                <c:pt idx="7405">
                  <c:v>148110</c:v>
                </c:pt>
                <c:pt idx="7406">
                  <c:v>148130</c:v>
                </c:pt>
                <c:pt idx="7407">
                  <c:v>148150</c:v>
                </c:pt>
                <c:pt idx="7408">
                  <c:v>148170</c:v>
                </c:pt>
                <c:pt idx="7409">
                  <c:v>148190</c:v>
                </c:pt>
                <c:pt idx="7410">
                  <c:v>148210</c:v>
                </c:pt>
                <c:pt idx="7411">
                  <c:v>148230</c:v>
                </c:pt>
                <c:pt idx="7412">
                  <c:v>148250</c:v>
                </c:pt>
                <c:pt idx="7413">
                  <c:v>148270</c:v>
                </c:pt>
                <c:pt idx="7414">
                  <c:v>148290</c:v>
                </c:pt>
                <c:pt idx="7415">
                  <c:v>148310</c:v>
                </c:pt>
                <c:pt idx="7416">
                  <c:v>148330</c:v>
                </c:pt>
                <c:pt idx="7417">
                  <c:v>148350</c:v>
                </c:pt>
                <c:pt idx="7418">
                  <c:v>148370</c:v>
                </c:pt>
                <c:pt idx="7419">
                  <c:v>148390</c:v>
                </c:pt>
                <c:pt idx="7420">
                  <c:v>148410</c:v>
                </c:pt>
                <c:pt idx="7421">
                  <c:v>148430</c:v>
                </c:pt>
                <c:pt idx="7422">
                  <c:v>148450</c:v>
                </c:pt>
                <c:pt idx="7423">
                  <c:v>148470</c:v>
                </c:pt>
                <c:pt idx="7424">
                  <c:v>148490</c:v>
                </c:pt>
                <c:pt idx="7425">
                  <c:v>148510</c:v>
                </c:pt>
                <c:pt idx="7426">
                  <c:v>148530</c:v>
                </c:pt>
                <c:pt idx="7427">
                  <c:v>148550</c:v>
                </c:pt>
                <c:pt idx="7428">
                  <c:v>148570</c:v>
                </c:pt>
                <c:pt idx="7429">
                  <c:v>148590</c:v>
                </c:pt>
                <c:pt idx="7430">
                  <c:v>148610</c:v>
                </c:pt>
                <c:pt idx="7431">
                  <c:v>148630</c:v>
                </c:pt>
                <c:pt idx="7432">
                  <c:v>148650</c:v>
                </c:pt>
                <c:pt idx="7433">
                  <c:v>148670</c:v>
                </c:pt>
                <c:pt idx="7434">
                  <c:v>148690</c:v>
                </c:pt>
                <c:pt idx="7435">
                  <c:v>148710</c:v>
                </c:pt>
                <c:pt idx="7436">
                  <c:v>148730</c:v>
                </c:pt>
                <c:pt idx="7437">
                  <c:v>148750</c:v>
                </c:pt>
                <c:pt idx="7438">
                  <c:v>148770</c:v>
                </c:pt>
                <c:pt idx="7439">
                  <c:v>148790</c:v>
                </c:pt>
                <c:pt idx="7440">
                  <c:v>148810</c:v>
                </c:pt>
                <c:pt idx="7441">
                  <c:v>148830</c:v>
                </c:pt>
                <c:pt idx="7442">
                  <c:v>148850</c:v>
                </c:pt>
                <c:pt idx="7443">
                  <c:v>148870</c:v>
                </c:pt>
                <c:pt idx="7444">
                  <c:v>148890</c:v>
                </c:pt>
                <c:pt idx="7445">
                  <c:v>148910</c:v>
                </c:pt>
                <c:pt idx="7446">
                  <c:v>148930</c:v>
                </c:pt>
                <c:pt idx="7447">
                  <c:v>148950</c:v>
                </c:pt>
                <c:pt idx="7448">
                  <c:v>148970</c:v>
                </c:pt>
                <c:pt idx="7449">
                  <c:v>148990</c:v>
                </c:pt>
                <c:pt idx="7450">
                  <c:v>149010</c:v>
                </c:pt>
                <c:pt idx="7451">
                  <c:v>149030</c:v>
                </c:pt>
                <c:pt idx="7452">
                  <c:v>149050</c:v>
                </c:pt>
                <c:pt idx="7453">
                  <c:v>149070</c:v>
                </c:pt>
                <c:pt idx="7454">
                  <c:v>149090</c:v>
                </c:pt>
                <c:pt idx="7455">
                  <c:v>149110</c:v>
                </c:pt>
                <c:pt idx="7456">
                  <c:v>149130</c:v>
                </c:pt>
                <c:pt idx="7457">
                  <c:v>149150</c:v>
                </c:pt>
                <c:pt idx="7458">
                  <c:v>149170</c:v>
                </c:pt>
                <c:pt idx="7459">
                  <c:v>149190</c:v>
                </c:pt>
                <c:pt idx="7460">
                  <c:v>149210</c:v>
                </c:pt>
                <c:pt idx="7461">
                  <c:v>149230</c:v>
                </c:pt>
                <c:pt idx="7462">
                  <c:v>149250</c:v>
                </c:pt>
                <c:pt idx="7463">
                  <c:v>149270</c:v>
                </c:pt>
                <c:pt idx="7464">
                  <c:v>149290</c:v>
                </c:pt>
                <c:pt idx="7465">
                  <c:v>149310</c:v>
                </c:pt>
                <c:pt idx="7466">
                  <c:v>149330</c:v>
                </c:pt>
                <c:pt idx="7467">
                  <c:v>149350</c:v>
                </c:pt>
                <c:pt idx="7468">
                  <c:v>149370</c:v>
                </c:pt>
                <c:pt idx="7469">
                  <c:v>149390</c:v>
                </c:pt>
                <c:pt idx="7470">
                  <c:v>149410</c:v>
                </c:pt>
                <c:pt idx="7471">
                  <c:v>149430</c:v>
                </c:pt>
                <c:pt idx="7472">
                  <c:v>149450</c:v>
                </c:pt>
                <c:pt idx="7473">
                  <c:v>149470</c:v>
                </c:pt>
                <c:pt idx="7474">
                  <c:v>149490</c:v>
                </c:pt>
                <c:pt idx="7475">
                  <c:v>149510</c:v>
                </c:pt>
                <c:pt idx="7476">
                  <c:v>149530</c:v>
                </c:pt>
                <c:pt idx="7477">
                  <c:v>149550</c:v>
                </c:pt>
                <c:pt idx="7478">
                  <c:v>149570</c:v>
                </c:pt>
                <c:pt idx="7479">
                  <c:v>149590</c:v>
                </c:pt>
                <c:pt idx="7480">
                  <c:v>149610</c:v>
                </c:pt>
                <c:pt idx="7481">
                  <c:v>149630</c:v>
                </c:pt>
                <c:pt idx="7482">
                  <c:v>149650</c:v>
                </c:pt>
                <c:pt idx="7483">
                  <c:v>149670</c:v>
                </c:pt>
                <c:pt idx="7484">
                  <c:v>149690</c:v>
                </c:pt>
                <c:pt idx="7485">
                  <c:v>149710</c:v>
                </c:pt>
                <c:pt idx="7486">
                  <c:v>149730</c:v>
                </c:pt>
                <c:pt idx="7487">
                  <c:v>149750</c:v>
                </c:pt>
                <c:pt idx="7488">
                  <c:v>149770</c:v>
                </c:pt>
                <c:pt idx="7489">
                  <c:v>149790</c:v>
                </c:pt>
                <c:pt idx="7490">
                  <c:v>149810</c:v>
                </c:pt>
                <c:pt idx="7491">
                  <c:v>149830</c:v>
                </c:pt>
                <c:pt idx="7492">
                  <c:v>149850</c:v>
                </c:pt>
                <c:pt idx="7493">
                  <c:v>149870</c:v>
                </c:pt>
                <c:pt idx="7494">
                  <c:v>149890</c:v>
                </c:pt>
                <c:pt idx="7495">
                  <c:v>149910</c:v>
                </c:pt>
                <c:pt idx="7496">
                  <c:v>149930</c:v>
                </c:pt>
                <c:pt idx="7497">
                  <c:v>149950</c:v>
                </c:pt>
                <c:pt idx="7498">
                  <c:v>149970</c:v>
                </c:pt>
                <c:pt idx="7499">
                  <c:v>149990</c:v>
                </c:pt>
                <c:pt idx="7500">
                  <c:v>150010</c:v>
                </c:pt>
                <c:pt idx="7501">
                  <c:v>150030</c:v>
                </c:pt>
                <c:pt idx="7502">
                  <c:v>150050</c:v>
                </c:pt>
                <c:pt idx="7503">
                  <c:v>150070</c:v>
                </c:pt>
                <c:pt idx="7504">
                  <c:v>150090</c:v>
                </c:pt>
                <c:pt idx="7505">
                  <c:v>150110</c:v>
                </c:pt>
                <c:pt idx="7506">
                  <c:v>150130</c:v>
                </c:pt>
                <c:pt idx="7507">
                  <c:v>150150</c:v>
                </c:pt>
                <c:pt idx="7508">
                  <c:v>150170</c:v>
                </c:pt>
                <c:pt idx="7509">
                  <c:v>150190</c:v>
                </c:pt>
                <c:pt idx="7510">
                  <c:v>150210</c:v>
                </c:pt>
                <c:pt idx="7511">
                  <c:v>150230</c:v>
                </c:pt>
                <c:pt idx="7512">
                  <c:v>150250</c:v>
                </c:pt>
                <c:pt idx="7513">
                  <c:v>150270</c:v>
                </c:pt>
                <c:pt idx="7514">
                  <c:v>150290</c:v>
                </c:pt>
                <c:pt idx="7515">
                  <c:v>150310</c:v>
                </c:pt>
                <c:pt idx="7516">
                  <c:v>150330</c:v>
                </c:pt>
                <c:pt idx="7517">
                  <c:v>150350</c:v>
                </c:pt>
                <c:pt idx="7518">
                  <c:v>150370</c:v>
                </c:pt>
                <c:pt idx="7519">
                  <c:v>150390</c:v>
                </c:pt>
                <c:pt idx="7520">
                  <c:v>150410</c:v>
                </c:pt>
                <c:pt idx="7521">
                  <c:v>150430</c:v>
                </c:pt>
                <c:pt idx="7522">
                  <c:v>150450</c:v>
                </c:pt>
                <c:pt idx="7523">
                  <c:v>150470</c:v>
                </c:pt>
                <c:pt idx="7524">
                  <c:v>150490</c:v>
                </c:pt>
                <c:pt idx="7525">
                  <c:v>150510</c:v>
                </c:pt>
                <c:pt idx="7526">
                  <c:v>150530</c:v>
                </c:pt>
                <c:pt idx="7527">
                  <c:v>150550</c:v>
                </c:pt>
                <c:pt idx="7528">
                  <c:v>150570</c:v>
                </c:pt>
                <c:pt idx="7529">
                  <c:v>150590</c:v>
                </c:pt>
                <c:pt idx="7530">
                  <c:v>150610</c:v>
                </c:pt>
                <c:pt idx="7531">
                  <c:v>150630</c:v>
                </c:pt>
                <c:pt idx="7532">
                  <c:v>150650</c:v>
                </c:pt>
                <c:pt idx="7533">
                  <c:v>150670</c:v>
                </c:pt>
                <c:pt idx="7534">
                  <c:v>150690</c:v>
                </c:pt>
                <c:pt idx="7535">
                  <c:v>150710</c:v>
                </c:pt>
                <c:pt idx="7536">
                  <c:v>150730</c:v>
                </c:pt>
                <c:pt idx="7537">
                  <c:v>150750</c:v>
                </c:pt>
                <c:pt idx="7538">
                  <c:v>150770</c:v>
                </c:pt>
                <c:pt idx="7539">
                  <c:v>150790</c:v>
                </c:pt>
                <c:pt idx="7540">
                  <c:v>150810</c:v>
                </c:pt>
                <c:pt idx="7541">
                  <c:v>150830</c:v>
                </c:pt>
                <c:pt idx="7542">
                  <c:v>150850</c:v>
                </c:pt>
                <c:pt idx="7543">
                  <c:v>150870</c:v>
                </c:pt>
                <c:pt idx="7544">
                  <c:v>150890</c:v>
                </c:pt>
                <c:pt idx="7545">
                  <c:v>150910</c:v>
                </c:pt>
                <c:pt idx="7546">
                  <c:v>150930</c:v>
                </c:pt>
                <c:pt idx="7547">
                  <c:v>150950</c:v>
                </c:pt>
                <c:pt idx="7548">
                  <c:v>150970</c:v>
                </c:pt>
                <c:pt idx="7549">
                  <c:v>150990</c:v>
                </c:pt>
                <c:pt idx="7550">
                  <c:v>151010</c:v>
                </c:pt>
                <c:pt idx="7551">
                  <c:v>151030</c:v>
                </c:pt>
                <c:pt idx="7552">
                  <c:v>151050</c:v>
                </c:pt>
                <c:pt idx="7553">
                  <c:v>151070</c:v>
                </c:pt>
                <c:pt idx="7554">
                  <c:v>151090</c:v>
                </c:pt>
                <c:pt idx="7555">
                  <c:v>151110</c:v>
                </c:pt>
                <c:pt idx="7556">
                  <c:v>151130</c:v>
                </c:pt>
                <c:pt idx="7557">
                  <c:v>151150</c:v>
                </c:pt>
                <c:pt idx="7558">
                  <c:v>151170</c:v>
                </c:pt>
                <c:pt idx="7559">
                  <c:v>151190</c:v>
                </c:pt>
                <c:pt idx="7560">
                  <c:v>151210</c:v>
                </c:pt>
                <c:pt idx="7561">
                  <c:v>151230</c:v>
                </c:pt>
                <c:pt idx="7562">
                  <c:v>151250</c:v>
                </c:pt>
                <c:pt idx="7563">
                  <c:v>151270</c:v>
                </c:pt>
                <c:pt idx="7564">
                  <c:v>151290</c:v>
                </c:pt>
                <c:pt idx="7565">
                  <c:v>151310</c:v>
                </c:pt>
                <c:pt idx="7566">
                  <c:v>151330</c:v>
                </c:pt>
                <c:pt idx="7567">
                  <c:v>151350</c:v>
                </c:pt>
                <c:pt idx="7568">
                  <c:v>151370</c:v>
                </c:pt>
                <c:pt idx="7569">
                  <c:v>151390</c:v>
                </c:pt>
                <c:pt idx="7570">
                  <c:v>151410</c:v>
                </c:pt>
                <c:pt idx="7571">
                  <c:v>151430</c:v>
                </c:pt>
                <c:pt idx="7572">
                  <c:v>151450</c:v>
                </c:pt>
                <c:pt idx="7573">
                  <c:v>151470</c:v>
                </c:pt>
                <c:pt idx="7574">
                  <c:v>151490</c:v>
                </c:pt>
                <c:pt idx="7575">
                  <c:v>151510</c:v>
                </c:pt>
                <c:pt idx="7576">
                  <c:v>151530</c:v>
                </c:pt>
                <c:pt idx="7577">
                  <c:v>151550</c:v>
                </c:pt>
                <c:pt idx="7578">
                  <c:v>151570</c:v>
                </c:pt>
                <c:pt idx="7579">
                  <c:v>151590</c:v>
                </c:pt>
                <c:pt idx="7580">
                  <c:v>151610</c:v>
                </c:pt>
                <c:pt idx="7581">
                  <c:v>151630</c:v>
                </c:pt>
                <c:pt idx="7582">
                  <c:v>151650</c:v>
                </c:pt>
                <c:pt idx="7583">
                  <c:v>151670</c:v>
                </c:pt>
                <c:pt idx="7584">
                  <c:v>151690</c:v>
                </c:pt>
                <c:pt idx="7585">
                  <c:v>151710</c:v>
                </c:pt>
                <c:pt idx="7586">
                  <c:v>151730</c:v>
                </c:pt>
                <c:pt idx="7587">
                  <c:v>151750</c:v>
                </c:pt>
                <c:pt idx="7588">
                  <c:v>151770</c:v>
                </c:pt>
                <c:pt idx="7589">
                  <c:v>151790</c:v>
                </c:pt>
                <c:pt idx="7590">
                  <c:v>151810</c:v>
                </c:pt>
                <c:pt idx="7591">
                  <c:v>151830</c:v>
                </c:pt>
                <c:pt idx="7592">
                  <c:v>151850</c:v>
                </c:pt>
                <c:pt idx="7593">
                  <c:v>151870</c:v>
                </c:pt>
                <c:pt idx="7594">
                  <c:v>151890</c:v>
                </c:pt>
                <c:pt idx="7595">
                  <c:v>151910</c:v>
                </c:pt>
                <c:pt idx="7596">
                  <c:v>151930</c:v>
                </c:pt>
                <c:pt idx="7597">
                  <c:v>151950</c:v>
                </c:pt>
                <c:pt idx="7598">
                  <c:v>151970</c:v>
                </c:pt>
                <c:pt idx="7599">
                  <c:v>151990</c:v>
                </c:pt>
                <c:pt idx="7600">
                  <c:v>152010</c:v>
                </c:pt>
                <c:pt idx="7601">
                  <c:v>152030</c:v>
                </c:pt>
                <c:pt idx="7602">
                  <c:v>152050</c:v>
                </c:pt>
                <c:pt idx="7603">
                  <c:v>152070</c:v>
                </c:pt>
                <c:pt idx="7604">
                  <c:v>152090</c:v>
                </c:pt>
                <c:pt idx="7605">
                  <c:v>152110</c:v>
                </c:pt>
                <c:pt idx="7606">
                  <c:v>152130</c:v>
                </c:pt>
                <c:pt idx="7607">
                  <c:v>152150</c:v>
                </c:pt>
                <c:pt idx="7608">
                  <c:v>152170</c:v>
                </c:pt>
                <c:pt idx="7609">
                  <c:v>152190</c:v>
                </c:pt>
                <c:pt idx="7610">
                  <c:v>152210</c:v>
                </c:pt>
                <c:pt idx="7611">
                  <c:v>152230</c:v>
                </c:pt>
                <c:pt idx="7612">
                  <c:v>152250</c:v>
                </c:pt>
                <c:pt idx="7613">
                  <c:v>152270</c:v>
                </c:pt>
                <c:pt idx="7614">
                  <c:v>152290</c:v>
                </c:pt>
                <c:pt idx="7615">
                  <c:v>152310</c:v>
                </c:pt>
                <c:pt idx="7616">
                  <c:v>152330</c:v>
                </c:pt>
                <c:pt idx="7617">
                  <c:v>152350</c:v>
                </c:pt>
                <c:pt idx="7618">
                  <c:v>152370</c:v>
                </c:pt>
                <c:pt idx="7619">
                  <c:v>152390</c:v>
                </c:pt>
                <c:pt idx="7620">
                  <c:v>152410</c:v>
                </c:pt>
                <c:pt idx="7621">
                  <c:v>152430</c:v>
                </c:pt>
                <c:pt idx="7622">
                  <c:v>152450</c:v>
                </c:pt>
                <c:pt idx="7623">
                  <c:v>152470</c:v>
                </c:pt>
                <c:pt idx="7624">
                  <c:v>152490</c:v>
                </c:pt>
                <c:pt idx="7625">
                  <c:v>152510</c:v>
                </c:pt>
                <c:pt idx="7626">
                  <c:v>152530</c:v>
                </c:pt>
                <c:pt idx="7627">
                  <c:v>152550</c:v>
                </c:pt>
                <c:pt idx="7628">
                  <c:v>152570</c:v>
                </c:pt>
                <c:pt idx="7629">
                  <c:v>152590</c:v>
                </c:pt>
                <c:pt idx="7630">
                  <c:v>152610</c:v>
                </c:pt>
                <c:pt idx="7631">
                  <c:v>152630</c:v>
                </c:pt>
                <c:pt idx="7632">
                  <c:v>152650</c:v>
                </c:pt>
                <c:pt idx="7633">
                  <c:v>152670</c:v>
                </c:pt>
                <c:pt idx="7634">
                  <c:v>152690</c:v>
                </c:pt>
                <c:pt idx="7635">
                  <c:v>152710</c:v>
                </c:pt>
                <c:pt idx="7636">
                  <c:v>152730</c:v>
                </c:pt>
                <c:pt idx="7637">
                  <c:v>152750</c:v>
                </c:pt>
                <c:pt idx="7638">
                  <c:v>152770</c:v>
                </c:pt>
                <c:pt idx="7639">
                  <c:v>152790</c:v>
                </c:pt>
                <c:pt idx="7640">
                  <c:v>152810</c:v>
                </c:pt>
                <c:pt idx="7641">
                  <c:v>152830</c:v>
                </c:pt>
                <c:pt idx="7642">
                  <c:v>152850</c:v>
                </c:pt>
                <c:pt idx="7643">
                  <c:v>152870</c:v>
                </c:pt>
                <c:pt idx="7644">
                  <c:v>152890</c:v>
                </c:pt>
                <c:pt idx="7645">
                  <c:v>152910</c:v>
                </c:pt>
                <c:pt idx="7646">
                  <c:v>152930</c:v>
                </c:pt>
                <c:pt idx="7647">
                  <c:v>152950</c:v>
                </c:pt>
                <c:pt idx="7648">
                  <c:v>152970</c:v>
                </c:pt>
                <c:pt idx="7649">
                  <c:v>152990</c:v>
                </c:pt>
                <c:pt idx="7650">
                  <c:v>153010</c:v>
                </c:pt>
                <c:pt idx="7651">
                  <c:v>153030</c:v>
                </c:pt>
                <c:pt idx="7652">
                  <c:v>153050</c:v>
                </c:pt>
                <c:pt idx="7653">
                  <c:v>153070</c:v>
                </c:pt>
                <c:pt idx="7654">
                  <c:v>153090</c:v>
                </c:pt>
                <c:pt idx="7655">
                  <c:v>153110</c:v>
                </c:pt>
                <c:pt idx="7656">
                  <c:v>153130</c:v>
                </c:pt>
                <c:pt idx="7657">
                  <c:v>153150</c:v>
                </c:pt>
                <c:pt idx="7658">
                  <c:v>153170</c:v>
                </c:pt>
                <c:pt idx="7659">
                  <c:v>153190</c:v>
                </c:pt>
                <c:pt idx="7660">
                  <c:v>153210</c:v>
                </c:pt>
                <c:pt idx="7661">
                  <c:v>153230</c:v>
                </c:pt>
                <c:pt idx="7662">
                  <c:v>153250</c:v>
                </c:pt>
                <c:pt idx="7663">
                  <c:v>153270</c:v>
                </c:pt>
                <c:pt idx="7664">
                  <c:v>153290</c:v>
                </c:pt>
                <c:pt idx="7665">
                  <c:v>153310</c:v>
                </c:pt>
                <c:pt idx="7666">
                  <c:v>153330</c:v>
                </c:pt>
                <c:pt idx="7667">
                  <c:v>153350</c:v>
                </c:pt>
                <c:pt idx="7668">
                  <c:v>153370</c:v>
                </c:pt>
                <c:pt idx="7669">
                  <c:v>153390</c:v>
                </c:pt>
                <c:pt idx="7670">
                  <c:v>153410</c:v>
                </c:pt>
                <c:pt idx="7671">
                  <c:v>153430</c:v>
                </c:pt>
                <c:pt idx="7672">
                  <c:v>153450</c:v>
                </c:pt>
                <c:pt idx="7673">
                  <c:v>153470</c:v>
                </c:pt>
                <c:pt idx="7674">
                  <c:v>153490</c:v>
                </c:pt>
                <c:pt idx="7675">
                  <c:v>153510</c:v>
                </c:pt>
                <c:pt idx="7676">
                  <c:v>153530</c:v>
                </c:pt>
                <c:pt idx="7677">
                  <c:v>153550</c:v>
                </c:pt>
                <c:pt idx="7678">
                  <c:v>153570</c:v>
                </c:pt>
                <c:pt idx="7679">
                  <c:v>153590</c:v>
                </c:pt>
                <c:pt idx="7680">
                  <c:v>153610</c:v>
                </c:pt>
                <c:pt idx="7681">
                  <c:v>153630</c:v>
                </c:pt>
                <c:pt idx="7682">
                  <c:v>153650</c:v>
                </c:pt>
                <c:pt idx="7683">
                  <c:v>153670</c:v>
                </c:pt>
                <c:pt idx="7684">
                  <c:v>153690</c:v>
                </c:pt>
                <c:pt idx="7685">
                  <c:v>153710</c:v>
                </c:pt>
                <c:pt idx="7686">
                  <c:v>153730</c:v>
                </c:pt>
                <c:pt idx="7687">
                  <c:v>153750</c:v>
                </c:pt>
                <c:pt idx="7688">
                  <c:v>153770</c:v>
                </c:pt>
                <c:pt idx="7689">
                  <c:v>153790</c:v>
                </c:pt>
                <c:pt idx="7690">
                  <c:v>153810</c:v>
                </c:pt>
                <c:pt idx="7691">
                  <c:v>153830</c:v>
                </c:pt>
                <c:pt idx="7692">
                  <c:v>153850</c:v>
                </c:pt>
                <c:pt idx="7693">
                  <c:v>153870</c:v>
                </c:pt>
                <c:pt idx="7694">
                  <c:v>153890</c:v>
                </c:pt>
                <c:pt idx="7695">
                  <c:v>153910</c:v>
                </c:pt>
                <c:pt idx="7696">
                  <c:v>153930</c:v>
                </c:pt>
                <c:pt idx="7697">
                  <c:v>153950</c:v>
                </c:pt>
                <c:pt idx="7698">
                  <c:v>153970</c:v>
                </c:pt>
                <c:pt idx="7699">
                  <c:v>153990</c:v>
                </c:pt>
                <c:pt idx="7700">
                  <c:v>154010</c:v>
                </c:pt>
                <c:pt idx="7701">
                  <c:v>154030</c:v>
                </c:pt>
                <c:pt idx="7702">
                  <c:v>154050</c:v>
                </c:pt>
                <c:pt idx="7703">
                  <c:v>154070</c:v>
                </c:pt>
                <c:pt idx="7704">
                  <c:v>154090</c:v>
                </c:pt>
                <c:pt idx="7705">
                  <c:v>154110</c:v>
                </c:pt>
                <c:pt idx="7706">
                  <c:v>154130</c:v>
                </c:pt>
                <c:pt idx="7707">
                  <c:v>154150</c:v>
                </c:pt>
                <c:pt idx="7708">
                  <c:v>154170</c:v>
                </c:pt>
                <c:pt idx="7709">
                  <c:v>154190</c:v>
                </c:pt>
                <c:pt idx="7710">
                  <c:v>154210</c:v>
                </c:pt>
                <c:pt idx="7711">
                  <c:v>154230</c:v>
                </c:pt>
                <c:pt idx="7712">
                  <c:v>154250</c:v>
                </c:pt>
                <c:pt idx="7713">
                  <c:v>154270</c:v>
                </c:pt>
                <c:pt idx="7714">
                  <c:v>154290</c:v>
                </c:pt>
                <c:pt idx="7715">
                  <c:v>154310</c:v>
                </c:pt>
                <c:pt idx="7716">
                  <c:v>154330</c:v>
                </c:pt>
                <c:pt idx="7717">
                  <c:v>154350</c:v>
                </c:pt>
                <c:pt idx="7718">
                  <c:v>154370</c:v>
                </c:pt>
                <c:pt idx="7719">
                  <c:v>154390</c:v>
                </c:pt>
                <c:pt idx="7720">
                  <c:v>154410</c:v>
                </c:pt>
                <c:pt idx="7721">
                  <c:v>154430</c:v>
                </c:pt>
                <c:pt idx="7722">
                  <c:v>154450</c:v>
                </c:pt>
                <c:pt idx="7723">
                  <c:v>154470</c:v>
                </c:pt>
                <c:pt idx="7724">
                  <c:v>154490</c:v>
                </c:pt>
                <c:pt idx="7725">
                  <c:v>154510</c:v>
                </c:pt>
                <c:pt idx="7726">
                  <c:v>154530</c:v>
                </c:pt>
                <c:pt idx="7727">
                  <c:v>154550</c:v>
                </c:pt>
                <c:pt idx="7728">
                  <c:v>154570</c:v>
                </c:pt>
                <c:pt idx="7729">
                  <c:v>154590</c:v>
                </c:pt>
                <c:pt idx="7730">
                  <c:v>154610</c:v>
                </c:pt>
                <c:pt idx="7731">
                  <c:v>154630</c:v>
                </c:pt>
                <c:pt idx="7732">
                  <c:v>154650</c:v>
                </c:pt>
                <c:pt idx="7733">
                  <c:v>154670</c:v>
                </c:pt>
                <c:pt idx="7734">
                  <c:v>154690</c:v>
                </c:pt>
                <c:pt idx="7735">
                  <c:v>154710</c:v>
                </c:pt>
                <c:pt idx="7736">
                  <c:v>154730</c:v>
                </c:pt>
                <c:pt idx="7737">
                  <c:v>154750</c:v>
                </c:pt>
                <c:pt idx="7738">
                  <c:v>154770</c:v>
                </c:pt>
                <c:pt idx="7739">
                  <c:v>154790</c:v>
                </c:pt>
                <c:pt idx="7740">
                  <c:v>154810</c:v>
                </c:pt>
                <c:pt idx="7741">
                  <c:v>154830</c:v>
                </c:pt>
                <c:pt idx="7742">
                  <c:v>154850</c:v>
                </c:pt>
                <c:pt idx="7743">
                  <c:v>154870</c:v>
                </c:pt>
                <c:pt idx="7744">
                  <c:v>154890</c:v>
                </c:pt>
                <c:pt idx="7745">
                  <c:v>154910</c:v>
                </c:pt>
                <c:pt idx="7746">
                  <c:v>154930</c:v>
                </c:pt>
                <c:pt idx="7747">
                  <c:v>154950</c:v>
                </c:pt>
                <c:pt idx="7748">
                  <c:v>154970</c:v>
                </c:pt>
                <c:pt idx="7749">
                  <c:v>154990</c:v>
                </c:pt>
                <c:pt idx="7750">
                  <c:v>155010</c:v>
                </c:pt>
                <c:pt idx="7751">
                  <c:v>155030</c:v>
                </c:pt>
                <c:pt idx="7752">
                  <c:v>155050</c:v>
                </c:pt>
                <c:pt idx="7753">
                  <c:v>155070</c:v>
                </c:pt>
                <c:pt idx="7754">
                  <c:v>155090</c:v>
                </c:pt>
                <c:pt idx="7755">
                  <c:v>155110</c:v>
                </c:pt>
                <c:pt idx="7756">
                  <c:v>155130</c:v>
                </c:pt>
                <c:pt idx="7757">
                  <c:v>155150</c:v>
                </c:pt>
                <c:pt idx="7758">
                  <c:v>155170</c:v>
                </c:pt>
                <c:pt idx="7759">
                  <c:v>155190</c:v>
                </c:pt>
                <c:pt idx="7760">
                  <c:v>155210</c:v>
                </c:pt>
                <c:pt idx="7761">
                  <c:v>155230</c:v>
                </c:pt>
                <c:pt idx="7762">
                  <c:v>155250</c:v>
                </c:pt>
                <c:pt idx="7763">
                  <c:v>155270</c:v>
                </c:pt>
                <c:pt idx="7764">
                  <c:v>155290</c:v>
                </c:pt>
                <c:pt idx="7765">
                  <c:v>155310</c:v>
                </c:pt>
                <c:pt idx="7766">
                  <c:v>155330</c:v>
                </c:pt>
                <c:pt idx="7767">
                  <c:v>155350</c:v>
                </c:pt>
                <c:pt idx="7768">
                  <c:v>155370</c:v>
                </c:pt>
                <c:pt idx="7769">
                  <c:v>155390</c:v>
                </c:pt>
                <c:pt idx="7770">
                  <c:v>155410</c:v>
                </c:pt>
                <c:pt idx="7771">
                  <c:v>155430</c:v>
                </c:pt>
                <c:pt idx="7772">
                  <c:v>155450</c:v>
                </c:pt>
                <c:pt idx="7773">
                  <c:v>155470</c:v>
                </c:pt>
                <c:pt idx="7774">
                  <c:v>155490</c:v>
                </c:pt>
                <c:pt idx="7775">
                  <c:v>155510</c:v>
                </c:pt>
                <c:pt idx="7776">
                  <c:v>155530</c:v>
                </c:pt>
                <c:pt idx="7777">
                  <c:v>155550</c:v>
                </c:pt>
                <c:pt idx="7778">
                  <c:v>155570</c:v>
                </c:pt>
                <c:pt idx="7779">
                  <c:v>155590</c:v>
                </c:pt>
                <c:pt idx="7780">
                  <c:v>155610</c:v>
                </c:pt>
                <c:pt idx="7781">
                  <c:v>155630</c:v>
                </c:pt>
                <c:pt idx="7782">
                  <c:v>155650</c:v>
                </c:pt>
                <c:pt idx="7783">
                  <c:v>155670</c:v>
                </c:pt>
                <c:pt idx="7784">
                  <c:v>155690</c:v>
                </c:pt>
                <c:pt idx="7785">
                  <c:v>155710</c:v>
                </c:pt>
                <c:pt idx="7786">
                  <c:v>155730</c:v>
                </c:pt>
                <c:pt idx="7787">
                  <c:v>155750</c:v>
                </c:pt>
                <c:pt idx="7788">
                  <c:v>155770</c:v>
                </c:pt>
                <c:pt idx="7789">
                  <c:v>155790</c:v>
                </c:pt>
                <c:pt idx="7790">
                  <c:v>155810</c:v>
                </c:pt>
                <c:pt idx="7791">
                  <c:v>155830</c:v>
                </c:pt>
                <c:pt idx="7792">
                  <c:v>155850</c:v>
                </c:pt>
                <c:pt idx="7793">
                  <c:v>155870</c:v>
                </c:pt>
                <c:pt idx="7794">
                  <c:v>155890</c:v>
                </c:pt>
                <c:pt idx="7795">
                  <c:v>155910</c:v>
                </c:pt>
                <c:pt idx="7796">
                  <c:v>155930</c:v>
                </c:pt>
                <c:pt idx="7797">
                  <c:v>155950</c:v>
                </c:pt>
                <c:pt idx="7798">
                  <c:v>155970</c:v>
                </c:pt>
                <c:pt idx="7799">
                  <c:v>155990</c:v>
                </c:pt>
                <c:pt idx="7800">
                  <c:v>156010</c:v>
                </c:pt>
                <c:pt idx="7801">
                  <c:v>156030</c:v>
                </c:pt>
                <c:pt idx="7802">
                  <c:v>156050</c:v>
                </c:pt>
                <c:pt idx="7803">
                  <c:v>156070</c:v>
                </c:pt>
                <c:pt idx="7804">
                  <c:v>156090</c:v>
                </c:pt>
                <c:pt idx="7805">
                  <c:v>156110</c:v>
                </c:pt>
                <c:pt idx="7806">
                  <c:v>156130</c:v>
                </c:pt>
                <c:pt idx="7807">
                  <c:v>156150</c:v>
                </c:pt>
                <c:pt idx="7808">
                  <c:v>156170</c:v>
                </c:pt>
                <c:pt idx="7809">
                  <c:v>156190</c:v>
                </c:pt>
                <c:pt idx="7810">
                  <c:v>156210</c:v>
                </c:pt>
                <c:pt idx="7811">
                  <c:v>156230</c:v>
                </c:pt>
                <c:pt idx="7812">
                  <c:v>156250</c:v>
                </c:pt>
                <c:pt idx="7813">
                  <c:v>156270</c:v>
                </c:pt>
                <c:pt idx="7814">
                  <c:v>156290</c:v>
                </c:pt>
                <c:pt idx="7815">
                  <c:v>156310</c:v>
                </c:pt>
                <c:pt idx="7816">
                  <c:v>156330</c:v>
                </c:pt>
                <c:pt idx="7817">
                  <c:v>156350</c:v>
                </c:pt>
                <c:pt idx="7818">
                  <c:v>156370</c:v>
                </c:pt>
                <c:pt idx="7819">
                  <c:v>156390</c:v>
                </c:pt>
                <c:pt idx="7820">
                  <c:v>156410</c:v>
                </c:pt>
                <c:pt idx="7821">
                  <c:v>156430</c:v>
                </c:pt>
                <c:pt idx="7822">
                  <c:v>156450</c:v>
                </c:pt>
                <c:pt idx="7823">
                  <c:v>156470</c:v>
                </c:pt>
                <c:pt idx="7824">
                  <c:v>156490</c:v>
                </c:pt>
                <c:pt idx="7825">
                  <c:v>156510</c:v>
                </c:pt>
                <c:pt idx="7826">
                  <c:v>156530</c:v>
                </c:pt>
                <c:pt idx="7827">
                  <c:v>156550</c:v>
                </c:pt>
                <c:pt idx="7828">
                  <c:v>156570</c:v>
                </c:pt>
                <c:pt idx="7829">
                  <c:v>156590</c:v>
                </c:pt>
                <c:pt idx="7830">
                  <c:v>156610</c:v>
                </c:pt>
                <c:pt idx="7831">
                  <c:v>156630</c:v>
                </c:pt>
                <c:pt idx="7832">
                  <c:v>156650</c:v>
                </c:pt>
                <c:pt idx="7833">
                  <c:v>156670</c:v>
                </c:pt>
                <c:pt idx="7834">
                  <c:v>156690</c:v>
                </c:pt>
                <c:pt idx="7835">
                  <c:v>156710</c:v>
                </c:pt>
                <c:pt idx="7836">
                  <c:v>156730</c:v>
                </c:pt>
                <c:pt idx="7837">
                  <c:v>156750</c:v>
                </c:pt>
                <c:pt idx="7838">
                  <c:v>156770</c:v>
                </c:pt>
                <c:pt idx="7839">
                  <c:v>156790</c:v>
                </c:pt>
                <c:pt idx="7840">
                  <c:v>156810</c:v>
                </c:pt>
                <c:pt idx="7841">
                  <c:v>156830</c:v>
                </c:pt>
                <c:pt idx="7842">
                  <c:v>156850</c:v>
                </c:pt>
                <c:pt idx="7843">
                  <c:v>156870</c:v>
                </c:pt>
                <c:pt idx="7844">
                  <c:v>156890</c:v>
                </c:pt>
                <c:pt idx="7845">
                  <c:v>156910</c:v>
                </c:pt>
                <c:pt idx="7846">
                  <c:v>156930</c:v>
                </c:pt>
                <c:pt idx="7847">
                  <c:v>156950</c:v>
                </c:pt>
                <c:pt idx="7848">
                  <c:v>156970</c:v>
                </c:pt>
                <c:pt idx="7849">
                  <c:v>156990</c:v>
                </c:pt>
                <c:pt idx="7850">
                  <c:v>157010</c:v>
                </c:pt>
                <c:pt idx="7851">
                  <c:v>157030</c:v>
                </c:pt>
                <c:pt idx="7852">
                  <c:v>157050</c:v>
                </c:pt>
                <c:pt idx="7853">
                  <c:v>157070</c:v>
                </c:pt>
                <c:pt idx="7854">
                  <c:v>157090</c:v>
                </c:pt>
                <c:pt idx="7855">
                  <c:v>157110</c:v>
                </c:pt>
                <c:pt idx="7856">
                  <c:v>157130</c:v>
                </c:pt>
                <c:pt idx="7857">
                  <c:v>157150</c:v>
                </c:pt>
                <c:pt idx="7858">
                  <c:v>157170</c:v>
                </c:pt>
                <c:pt idx="7859">
                  <c:v>157190</c:v>
                </c:pt>
                <c:pt idx="7860">
                  <c:v>157210</c:v>
                </c:pt>
                <c:pt idx="7861">
                  <c:v>157230</c:v>
                </c:pt>
                <c:pt idx="7862">
                  <c:v>157250</c:v>
                </c:pt>
                <c:pt idx="7863">
                  <c:v>157270</c:v>
                </c:pt>
                <c:pt idx="7864">
                  <c:v>157290</c:v>
                </c:pt>
                <c:pt idx="7865">
                  <c:v>157310</c:v>
                </c:pt>
                <c:pt idx="7866">
                  <c:v>157330</c:v>
                </c:pt>
                <c:pt idx="7867">
                  <c:v>157350</c:v>
                </c:pt>
                <c:pt idx="7868">
                  <c:v>157370</c:v>
                </c:pt>
                <c:pt idx="7869">
                  <c:v>157390</c:v>
                </c:pt>
                <c:pt idx="7870">
                  <c:v>157410</c:v>
                </c:pt>
                <c:pt idx="7871">
                  <c:v>157430</c:v>
                </c:pt>
                <c:pt idx="7872">
                  <c:v>157450</c:v>
                </c:pt>
                <c:pt idx="7873">
                  <c:v>157470</c:v>
                </c:pt>
                <c:pt idx="7874">
                  <c:v>157490</c:v>
                </c:pt>
                <c:pt idx="7875">
                  <c:v>157510</c:v>
                </c:pt>
                <c:pt idx="7876">
                  <c:v>157530</c:v>
                </c:pt>
                <c:pt idx="7877">
                  <c:v>157550</c:v>
                </c:pt>
                <c:pt idx="7878">
                  <c:v>157570</c:v>
                </c:pt>
                <c:pt idx="7879">
                  <c:v>157590</c:v>
                </c:pt>
                <c:pt idx="7880">
                  <c:v>157610</c:v>
                </c:pt>
                <c:pt idx="7881">
                  <c:v>157630</c:v>
                </c:pt>
                <c:pt idx="7882">
                  <c:v>157650</c:v>
                </c:pt>
                <c:pt idx="7883">
                  <c:v>157670</c:v>
                </c:pt>
                <c:pt idx="7884">
                  <c:v>157690</c:v>
                </c:pt>
                <c:pt idx="7885">
                  <c:v>157710</c:v>
                </c:pt>
                <c:pt idx="7886">
                  <c:v>157730</c:v>
                </c:pt>
                <c:pt idx="7887">
                  <c:v>157750</c:v>
                </c:pt>
                <c:pt idx="7888">
                  <c:v>157770</c:v>
                </c:pt>
                <c:pt idx="7889">
                  <c:v>157790</c:v>
                </c:pt>
                <c:pt idx="7890">
                  <c:v>157810</c:v>
                </c:pt>
                <c:pt idx="7891">
                  <c:v>157830</c:v>
                </c:pt>
                <c:pt idx="7892">
                  <c:v>157850</c:v>
                </c:pt>
                <c:pt idx="7893">
                  <c:v>157870</c:v>
                </c:pt>
                <c:pt idx="7894">
                  <c:v>157890</c:v>
                </c:pt>
                <c:pt idx="7895">
                  <c:v>157910</c:v>
                </c:pt>
                <c:pt idx="7896">
                  <c:v>157930</c:v>
                </c:pt>
                <c:pt idx="7897">
                  <c:v>157950</c:v>
                </c:pt>
                <c:pt idx="7898">
                  <c:v>157970</c:v>
                </c:pt>
                <c:pt idx="7899">
                  <c:v>157990</c:v>
                </c:pt>
                <c:pt idx="7900">
                  <c:v>158010</c:v>
                </c:pt>
                <c:pt idx="7901">
                  <c:v>158030</c:v>
                </c:pt>
                <c:pt idx="7902">
                  <c:v>158050</c:v>
                </c:pt>
                <c:pt idx="7903">
                  <c:v>158070</c:v>
                </c:pt>
                <c:pt idx="7904">
                  <c:v>158090</c:v>
                </c:pt>
                <c:pt idx="7905">
                  <c:v>158110</c:v>
                </c:pt>
                <c:pt idx="7906">
                  <c:v>158130</c:v>
                </c:pt>
                <c:pt idx="7907">
                  <c:v>158150</c:v>
                </c:pt>
                <c:pt idx="7908">
                  <c:v>158170</c:v>
                </c:pt>
                <c:pt idx="7909">
                  <c:v>158190</c:v>
                </c:pt>
                <c:pt idx="7910">
                  <c:v>158210</c:v>
                </c:pt>
                <c:pt idx="7911">
                  <c:v>158230</c:v>
                </c:pt>
                <c:pt idx="7912">
                  <c:v>158250</c:v>
                </c:pt>
                <c:pt idx="7913">
                  <c:v>158270</c:v>
                </c:pt>
                <c:pt idx="7914">
                  <c:v>158290</c:v>
                </c:pt>
                <c:pt idx="7915">
                  <c:v>158310</c:v>
                </c:pt>
                <c:pt idx="7916">
                  <c:v>158330</c:v>
                </c:pt>
                <c:pt idx="7917">
                  <c:v>158350</c:v>
                </c:pt>
                <c:pt idx="7918">
                  <c:v>158370</c:v>
                </c:pt>
                <c:pt idx="7919">
                  <c:v>158390</c:v>
                </c:pt>
                <c:pt idx="7920">
                  <c:v>158410</c:v>
                </c:pt>
                <c:pt idx="7921">
                  <c:v>158430</c:v>
                </c:pt>
                <c:pt idx="7922">
                  <c:v>158450</c:v>
                </c:pt>
                <c:pt idx="7923">
                  <c:v>158470</c:v>
                </c:pt>
                <c:pt idx="7924">
                  <c:v>158490</c:v>
                </c:pt>
                <c:pt idx="7925">
                  <c:v>158510</c:v>
                </c:pt>
                <c:pt idx="7926">
                  <c:v>158530</c:v>
                </c:pt>
                <c:pt idx="7927">
                  <c:v>158550</c:v>
                </c:pt>
                <c:pt idx="7928">
                  <c:v>158570</c:v>
                </c:pt>
                <c:pt idx="7929">
                  <c:v>158590</c:v>
                </c:pt>
                <c:pt idx="7930">
                  <c:v>158610</c:v>
                </c:pt>
                <c:pt idx="7931">
                  <c:v>158630</c:v>
                </c:pt>
                <c:pt idx="7932">
                  <c:v>158650</c:v>
                </c:pt>
                <c:pt idx="7933">
                  <c:v>158670</c:v>
                </c:pt>
                <c:pt idx="7934">
                  <c:v>158690</c:v>
                </c:pt>
                <c:pt idx="7935">
                  <c:v>158710</c:v>
                </c:pt>
                <c:pt idx="7936">
                  <c:v>158730</c:v>
                </c:pt>
                <c:pt idx="7937">
                  <c:v>158750</c:v>
                </c:pt>
                <c:pt idx="7938">
                  <c:v>158770</c:v>
                </c:pt>
                <c:pt idx="7939">
                  <c:v>158790</c:v>
                </c:pt>
                <c:pt idx="7940">
                  <c:v>158810</c:v>
                </c:pt>
                <c:pt idx="7941">
                  <c:v>158830</c:v>
                </c:pt>
                <c:pt idx="7942">
                  <c:v>158850</c:v>
                </c:pt>
                <c:pt idx="7943">
                  <c:v>158870</c:v>
                </c:pt>
                <c:pt idx="7944">
                  <c:v>158890</c:v>
                </c:pt>
                <c:pt idx="7945">
                  <c:v>158910</c:v>
                </c:pt>
                <c:pt idx="7946">
                  <c:v>158930</c:v>
                </c:pt>
                <c:pt idx="7947">
                  <c:v>158950</c:v>
                </c:pt>
                <c:pt idx="7948">
                  <c:v>158970</c:v>
                </c:pt>
                <c:pt idx="7949">
                  <c:v>158990</c:v>
                </c:pt>
                <c:pt idx="7950">
                  <c:v>159010</c:v>
                </c:pt>
                <c:pt idx="7951">
                  <c:v>159030</c:v>
                </c:pt>
                <c:pt idx="7952">
                  <c:v>159050</c:v>
                </c:pt>
                <c:pt idx="7953">
                  <c:v>159070</c:v>
                </c:pt>
                <c:pt idx="7954">
                  <c:v>159090</c:v>
                </c:pt>
                <c:pt idx="7955">
                  <c:v>159110</c:v>
                </c:pt>
                <c:pt idx="7956">
                  <c:v>159130</c:v>
                </c:pt>
                <c:pt idx="7957">
                  <c:v>159150</c:v>
                </c:pt>
                <c:pt idx="7958">
                  <c:v>159170</c:v>
                </c:pt>
                <c:pt idx="7959">
                  <c:v>159190</c:v>
                </c:pt>
                <c:pt idx="7960">
                  <c:v>159210</c:v>
                </c:pt>
                <c:pt idx="7961">
                  <c:v>159230</c:v>
                </c:pt>
                <c:pt idx="7962">
                  <c:v>159250</c:v>
                </c:pt>
                <c:pt idx="7963">
                  <c:v>159270</c:v>
                </c:pt>
                <c:pt idx="7964">
                  <c:v>159290</c:v>
                </c:pt>
                <c:pt idx="7965">
                  <c:v>159310</c:v>
                </c:pt>
                <c:pt idx="7966">
                  <c:v>159330</c:v>
                </c:pt>
                <c:pt idx="7967">
                  <c:v>159350</c:v>
                </c:pt>
                <c:pt idx="7968">
                  <c:v>159370</c:v>
                </c:pt>
                <c:pt idx="7969">
                  <c:v>159390</c:v>
                </c:pt>
                <c:pt idx="7970">
                  <c:v>159410</c:v>
                </c:pt>
                <c:pt idx="7971">
                  <c:v>159430</c:v>
                </c:pt>
                <c:pt idx="7972">
                  <c:v>159450</c:v>
                </c:pt>
                <c:pt idx="7973">
                  <c:v>159470</c:v>
                </c:pt>
                <c:pt idx="7974">
                  <c:v>159490</c:v>
                </c:pt>
                <c:pt idx="7975">
                  <c:v>159510</c:v>
                </c:pt>
                <c:pt idx="7976">
                  <c:v>159530</c:v>
                </c:pt>
                <c:pt idx="7977">
                  <c:v>159550</c:v>
                </c:pt>
                <c:pt idx="7978">
                  <c:v>159570</c:v>
                </c:pt>
                <c:pt idx="7979">
                  <c:v>159590</c:v>
                </c:pt>
                <c:pt idx="7980">
                  <c:v>159610</c:v>
                </c:pt>
                <c:pt idx="7981">
                  <c:v>159630</c:v>
                </c:pt>
                <c:pt idx="7982">
                  <c:v>159650</c:v>
                </c:pt>
                <c:pt idx="7983">
                  <c:v>159670</c:v>
                </c:pt>
                <c:pt idx="7984">
                  <c:v>159690</c:v>
                </c:pt>
                <c:pt idx="7985">
                  <c:v>159710</c:v>
                </c:pt>
                <c:pt idx="7986">
                  <c:v>159730</c:v>
                </c:pt>
                <c:pt idx="7987">
                  <c:v>159750</c:v>
                </c:pt>
                <c:pt idx="7988">
                  <c:v>159770</c:v>
                </c:pt>
                <c:pt idx="7989">
                  <c:v>159790</c:v>
                </c:pt>
                <c:pt idx="7990">
                  <c:v>159810</c:v>
                </c:pt>
                <c:pt idx="7991">
                  <c:v>159830</c:v>
                </c:pt>
                <c:pt idx="7992">
                  <c:v>159850</c:v>
                </c:pt>
                <c:pt idx="7993">
                  <c:v>159870</c:v>
                </c:pt>
                <c:pt idx="7994">
                  <c:v>159890</c:v>
                </c:pt>
                <c:pt idx="7995">
                  <c:v>159910</c:v>
                </c:pt>
                <c:pt idx="7996">
                  <c:v>159930</c:v>
                </c:pt>
                <c:pt idx="7997">
                  <c:v>159950</c:v>
                </c:pt>
                <c:pt idx="7998">
                  <c:v>159970</c:v>
                </c:pt>
                <c:pt idx="7999">
                  <c:v>159990</c:v>
                </c:pt>
                <c:pt idx="8000">
                  <c:v>160010</c:v>
                </c:pt>
                <c:pt idx="8001">
                  <c:v>160030</c:v>
                </c:pt>
                <c:pt idx="8002">
                  <c:v>160050</c:v>
                </c:pt>
                <c:pt idx="8003">
                  <c:v>160070</c:v>
                </c:pt>
                <c:pt idx="8004">
                  <c:v>160090</c:v>
                </c:pt>
                <c:pt idx="8005">
                  <c:v>160110</c:v>
                </c:pt>
                <c:pt idx="8006">
                  <c:v>160130</c:v>
                </c:pt>
                <c:pt idx="8007">
                  <c:v>160150</c:v>
                </c:pt>
                <c:pt idx="8008">
                  <c:v>160170</c:v>
                </c:pt>
                <c:pt idx="8009">
                  <c:v>160190</c:v>
                </c:pt>
                <c:pt idx="8010">
                  <c:v>160210</c:v>
                </c:pt>
                <c:pt idx="8011">
                  <c:v>160230</c:v>
                </c:pt>
                <c:pt idx="8012">
                  <c:v>160250</c:v>
                </c:pt>
                <c:pt idx="8013">
                  <c:v>160270</c:v>
                </c:pt>
                <c:pt idx="8014">
                  <c:v>160290</c:v>
                </c:pt>
                <c:pt idx="8015">
                  <c:v>160310</c:v>
                </c:pt>
                <c:pt idx="8016">
                  <c:v>160330</c:v>
                </c:pt>
                <c:pt idx="8017">
                  <c:v>160350</c:v>
                </c:pt>
                <c:pt idx="8018">
                  <c:v>160370</c:v>
                </c:pt>
                <c:pt idx="8019">
                  <c:v>160390</c:v>
                </c:pt>
                <c:pt idx="8020">
                  <c:v>160410</c:v>
                </c:pt>
                <c:pt idx="8021">
                  <c:v>160430</c:v>
                </c:pt>
                <c:pt idx="8022">
                  <c:v>160450</c:v>
                </c:pt>
                <c:pt idx="8023">
                  <c:v>160470</c:v>
                </c:pt>
                <c:pt idx="8024">
                  <c:v>160490</c:v>
                </c:pt>
                <c:pt idx="8025">
                  <c:v>160510</c:v>
                </c:pt>
                <c:pt idx="8026">
                  <c:v>160530</c:v>
                </c:pt>
                <c:pt idx="8027">
                  <c:v>160550</c:v>
                </c:pt>
                <c:pt idx="8028">
                  <c:v>160570</c:v>
                </c:pt>
                <c:pt idx="8029">
                  <c:v>160590</c:v>
                </c:pt>
                <c:pt idx="8030">
                  <c:v>160610</c:v>
                </c:pt>
                <c:pt idx="8031">
                  <c:v>160630</c:v>
                </c:pt>
                <c:pt idx="8032">
                  <c:v>160650</c:v>
                </c:pt>
                <c:pt idx="8033">
                  <c:v>160670</c:v>
                </c:pt>
                <c:pt idx="8034">
                  <c:v>160690</c:v>
                </c:pt>
                <c:pt idx="8035">
                  <c:v>160710</c:v>
                </c:pt>
                <c:pt idx="8036">
                  <c:v>160730</c:v>
                </c:pt>
                <c:pt idx="8037">
                  <c:v>160750</c:v>
                </c:pt>
                <c:pt idx="8038">
                  <c:v>160770</c:v>
                </c:pt>
                <c:pt idx="8039">
                  <c:v>160790</c:v>
                </c:pt>
                <c:pt idx="8040">
                  <c:v>160810</c:v>
                </c:pt>
                <c:pt idx="8041">
                  <c:v>160830</c:v>
                </c:pt>
                <c:pt idx="8042">
                  <c:v>160850</c:v>
                </c:pt>
                <c:pt idx="8043">
                  <c:v>160870</c:v>
                </c:pt>
                <c:pt idx="8044">
                  <c:v>160890</c:v>
                </c:pt>
                <c:pt idx="8045">
                  <c:v>160910</c:v>
                </c:pt>
                <c:pt idx="8046">
                  <c:v>160930</c:v>
                </c:pt>
                <c:pt idx="8047">
                  <c:v>160950</c:v>
                </c:pt>
                <c:pt idx="8048">
                  <c:v>160970</c:v>
                </c:pt>
                <c:pt idx="8049">
                  <c:v>160990</c:v>
                </c:pt>
                <c:pt idx="8050">
                  <c:v>161010</c:v>
                </c:pt>
                <c:pt idx="8051">
                  <c:v>161030</c:v>
                </c:pt>
                <c:pt idx="8052">
                  <c:v>161050</c:v>
                </c:pt>
                <c:pt idx="8053">
                  <c:v>161070</c:v>
                </c:pt>
                <c:pt idx="8054">
                  <c:v>161090</c:v>
                </c:pt>
                <c:pt idx="8055">
                  <c:v>161110</c:v>
                </c:pt>
                <c:pt idx="8056">
                  <c:v>161130</c:v>
                </c:pt>
                <c:pt idx="8057">
                  <c:v>161150</c:v>
                </c:pt>
                <c:pt idx="8058">
                  <c:v>161170</c:v>
                </c:pt>
                <c:pt idx="8059">
                  <c:v>161190</c:v>
                </c:pt>
                <c:pt idx="8060">
                  <c:v>161210</c:v>
                </c:pt>
                <c:pt idx="8061">
                  <c:v>161230</c:v>
                </c:pt>
                <c:pt idx="8062">
                  <c:v>161250</c:v>
                </c:pt>
                <c:pt idx="8063">
                  <c:v>161270</c:v>
                </c:pt>
                <c:pt idx="8064">
                  <c:v>161290</c:v>
                </c:pt>
                <c:pt idx="8065">
                  <c:v>161310</c:v>
                </c:pt>
                <c:pt idx="8066">
                  <c:v>161330</c:v>
                </c:pt>
                <c:pt idx="8067">
                  <c:v>161350</c:v>
                </c:pt>
                <c:pt idx="8068">
                  <c:v>161370</c:v>
                </c:pt>
                <c:pt idx="8069">
                  <c:v>161390</c:v>
                </c:pt>
                <c:pt idx="8070">
                  <c:v>161410</c:v>
                </c:pt>
                <c:pt idx="8071">
                  <c:v>161430</c:v>
                </c:pt>
                <c:pt idx="8072">
                  <c:v>161450</c:v>
                </c:pt>
                <c:pt idx="8073">
                  <c:v>161470</c:v>
                </c:pt>
                <c:pt idx="8074">
                  <c:v>161490</c:v>
                </c:pt>
                <c:pt idx="8075">
                  <c:v>161510</c:v>
                </c:pt>
                <c:pt idx="8076">
                  <c:v>161530</c:v>
                </c:pt>
                <c:pt idx="8077">
                  <c:v>161550</c:v>
                </c:pt>
                <c:pt idx="8078">
                  <c:v>161570</c:v>
                </c:pt>
                <c:pt idx="8079">
                  <c:v>161590</c:v>
                </c:pt>
                <c:pt idx="8080">
                  <c:v>161610</c:v>
                </c:pt>
                <c:pt idx="8081">
                  <c:v>161630</c:v>
                </c:pt>
                <c:pt idx="8082">
                  <c:v>161650</c:v>
                </c:pt>
                <c:pt idx="8083">
                  <c:v>161670</c:v>
                </c:pt>
                <c:pt idx="8084">
                  <c:v>161690</c:v>
                </c:pt>
                <c:pt idx="8085">
                  <c:v>161710</c:v>
                </c:pt>
                <c:pt idx="8086">
                  <c:v>161730</c:v>
                </c:pt>
                <c:pt idx="8087">
                  <c:v>161750</c:v>
                </c:pt>
                <c:pt idx="8088">
                  <c:v>161770</c:v>
                </c:pt>
                <c:pt idx="8089">
                  <c:v>161790</c:v>
                </c:pt>
                <c:pt idx="8090">
                  <c:v>161810</c:v>
                </c:pt>
                <c:pt idx="8091">
                  <c:v>161830</c:v>
                </c:pt>
                <c:pt idx="8092">
                  <c:v>161850</c:v>
                </c:pt>
                <c:pt idx="8093">
                  <c:v>161870</c:v>
                </c:pt>
                <c:pt idx="8094">
                  <c:v>161890</c:v>
                </c:pt>
                <c:pt idx="8095">
                  <c:v>161910</c:v>
                </c:pt>
                <c:pt idx="8096">
                  <c:v>161930</c:v>
                </c:pt>
                <c:pt idx="8097">
                  <c:v>161950</c:v>
                </c:pt>
                <c:pt idx="8098">
                  <c:v>161970</c:v>
                </c:pt>
                <c:pt idx="8099">
                  <c:v>161990</c:v>
                </c:pt>
                <c:pt idx="8100">
                  <c:v>162010</c:v>
                </c:pt>
                <c:pt idx="8101">
                  <c:v>162030</c:v>
                </c:pt>
                <c:pt idx="8102">
                  <c:v>162050</c:v>
                </c:pt>
                <c:pt idx="8103">
                  <c:v>162070</c:v>
                </c:pt>
                <c:pt idx="8104">
                  <c:v>162090</c:v>
                </c:pt>
                <c:pt idx="8105">
                  <c:v>162110</c:v>
                </c:pt>
                <c:pt idx="8106">
                  <c:v>162130</c:v>
                </c:pt>
                <c:pt idx="8107">
                  <c:v>162150</c:v>
                </c:pt>
                <c:pt idx="8108">
                  <c:v>162170</c:v>
                </c:pt>
                <c:pt idx="8109">
                  <c:v>162190</c:v>
                </c:pt>
                <c:pt idx="8110">
                  <c:v>162210</c:v>
                </c:pt>
                <c:pt idx="8111">
                  <c:v>162230</c:v>
                </c:pt>
                <c:pt idx="8112">
                  <c:v>162250</c:v>
                </c:pt>
                <c:pt idx="8113">
                  <c:v>162270</c:v>
                </c:pt>
                <c:pt idx="8114">
                  <c:v>162290</c:v>
                </c:pt>
                <c:pt idx="8115">
                  <c:v>162310</c:v>
                </c:pt>
                <c:pt idx="8116">
                  <c:v>162330</c:v>
                </c:pt>
                <c:pt idx="8117">
                  <c:v>162350</c:v>
                </c:pt>
                <c:pt idx="8118">
                  <c:v>162370</c:v>
                </c:pt>
                <c:pt idx="8119">
                  <c:v>162390</c:v>
                </c:pt>
                <c:pt idx="8120">
                  <c:v>162410</c:v>
                </c:pt>
                <c:pt idx="8121">
                  <c:v>162430</c:v>
                </c:pt>
                <c:pt idx="8122">
                  <c:v>162450</c:v>
                </c:pt>
                <c:pt idx="8123">
                  <c:v>162470</c:v>
                </c:pt>
                <c:pt idx="8124">
                  <c:v>162490</c:v>
                </c:pt>
                <c:pt idx="8125">
                  <c:v>162510</c:v>
                </c:pt>
                <c:pt idx="8126">
                  <c:v>162530</c:v>
                </c:pt>
                <c:pt idx="8127">
                  <c:v>162550</c:v>
                </c:pt>
                <c:pt idx="8128">
                  <c:v>162570</c:v>
                </c:pt>
                <c:pt idx="8129">
                  <c:v>162590</c:v>
                </c:pt>
                <c:pt idx="8130">
                  <c:v>162610</c:v>
                </c:pt>
                <c:pt idx="8131">
                  <c:v>162630</c:v>
                </c:pt>
                <c:pt idx="8132">
                  <c:v>162650</c:v>
                </c:pt>
                <c:pt idx="8133">
                  <c:v>162670</c:v>
                </c:pt>
                <c:pt idx="8134">
                  <c:v>162690</c:v>
                </c:pt>
                <c:pt idx="8135">
                  <c:v>162710</c:v>
                </c:pt>
                <c:pt idx="8136">
                  <c:v>162730</c:v>
                </c:pt>
                <c:pt idx="8137">
                  <c:v>162750</c:v>
                </c:pt>
                <c:pt idx="8138">
                  <c:v>162770</c:v>
                </c:pt>
                <c:pt idx="8139">
                  <c:v>162790</c:v>
                </c:pt>
                <c:pt idx="8140">
                  <c:v>162810</c:v>
                </c:pt>
                <c:pt idx="8141">
                  <c:v>162830</c:v>
                </c:pt>
                <c:pt idx="8142">
                  <c:v>162850</c:v>
                </c:pt>
                <c:pt idx="8143">
                  <c:v>162870</c:v>
                </c:pt>
                <c:pt idx="8144">
                  <c:v>162890</c:v>
                </c:pt>
                <c:pt idx="8145">
                  <c:v>162910</c:v>
                </c:pt>
                <c:pt idx="8146">
                  <c:v>162930</c:v>
                </c:pt>
                <c:pt idx="8147">
                  <c:v>162950</c:v>
                </c:pt>
                <c:pt idx="8148">
                  <c:v>162970</c:v>
                </c:pt>
                <c:pt idx="8149">
                  <c:v>162990</c:v>
                </c:pt>
                <c:pt idx="8150">
                  <c:v>163010</c:v>
                </c:pt>
                <c:pt idx="8151">
                  <c:v>163030</c:v>
                </c:pt>
                <c:pt idx="8152">
                  <c:v>163050</c:v>
                </c:pt>
                <c:pt idx="8153">
                  <c:v>163070</c:v>
                </c:pt>
                <c:pt idx="8154">
                  <c:v>163090</c:v>
                </c:pt>
                <c:pt idx="8155">
                  <c:v>163110</c:v>
                </c:pt>
                <c:pt idx="8156">
                  <c:v>163130</c:v>
                </c:pt>
                <c:pt idx="8157">
                  <c:v>163150</c:v>
                </c:pt>
                <c:pt idx="8158">
                  <c:v>163170</c:v>
                </c:pt>
                <c:pt idx="8159">
                  <c:v>163190</c:v>
                </c:pt>
                <c:pt idx="8160">
                  <c:v>163210</c:v>
                </c:pt>
                <c:pt idx="8161">
                  <c:v>163230</c:v>
                </c:pt>
                <c:pt idx="8162">
                  <c:v>163250</c:v>
                </c:pt>
                <c:pt idx="8163">
                  <c:v>163270</c:v>
                </c:pt>
                <c:pt idx="8164">
                  <c:v>163290</c:v>
                </c:pt>
                <c:pt idx="8165">
                  <c:v>163310</c:v>
                </c:pt>
                <c:pt idx="8166">
                  <c:v>163330</c:v>
                </c:pt>
                <c:pt idx="8167">
                  <c:v>163350</c:v>
                </c:pt>
                <c:pt idx="8168">
                  <c:v>163370</c:v>
                </c:pt>
                <c:pt idx="8169">
                  <c:v>163390</c:v>
                </c:pt>
                <c:pt idx="8170">
                  <c:v>163410</c:v>
                </c:pt>
                <c:pt idx="8171">
                  <c:v>163430</c:v>
                </c:pt>
                <c:pt idx="8172">
                  <c:v>163450</c:v>
                </c:pt>
                <c:pt idx="8173">
                  <c:v>163470</c:v>
                </c:pt>
                <c:pt idx="8174">
                  <c:v>163490</c:v>
                </c:pt>
                <c:pt idx="8175">
                  <c:v>163510</c:v>
                </c:pt>
                <c:pt idx="8176">
                  <c:v>163530</c:v>
                </c:pt>
                <c:pt idx="8177">
                  <c:v>163550</c:v>
                </c:pt>
                <c:pt idx="8178">
                  <c:v>163570</c:v>
                </c:pt>
                <c:pt idx="8179">
                  <c:v>163590</c:v>
                </c:pt>
                <c:pt idx="8180">
                  <c:v>163610</c:v>
                </c:pt>
                <c:pt idx="8181">
                  <c:v>163630</c:v>
                </c:pt>
                <c:pt idx="8182">
                  <c:v>163650</c:v>
                </c:pt>
                <c:pt idx="8183">
                  <c:v>163670</c:v>
                </c:pt>
                <c:pt idx="8184">
                  <c:v>163690</c:v>
                </c:pt>
                <c:pt idx="8185">
                  <c:v>163710</c:v>
                </c:pt>
                <c:pt idx="8186">
                  <c:v>163730</c:v>
                </c:pt>
                <c:pt idx="8187">
                  <c:v>163750</c:v>
                </c:pt>
                <c:pt idx="8188">
                  <c:v>163770</c:v>
                </c:pt>
                <c:pt idx="8189">
                  <c:v>163790</c:v>
                </c:pt>
                <c:pt idx="8190">
                  <c:v>163810</c:v>
                </c:pt>
                <c:pt idx="8191">
                  <c:v>163830</c:v>
                </c:pt>
                <c:pt idx="8192">
                  <c:v>163850</c:v>
                </c:pt>
                <c:pt idx="8193">
                  <c:v>163870</c:v>
                </c:pt>
                <c:pt idx="8194">
                  <c:v>163890</c:v>
                </c:pt>
                <c:pt idx="8195">
                  <c:v>163910</c:v>
                </c:pt>
                <c:pt idx="8196">
                  <c:v>163930</c:v>
                </c:pt>
                <c:pt idx="8197">
                  <c:v>163950</c:v>
                </c:pt>
                <c:pt idx="8198">
                  <c:v>163970</c:v>
                </c:pt>
                <c:pt idx="8199">
                  <c:v>163990</c:v>
                </c:pt>
                <c:pt idx="8200">
                  <c:v>164010</c:v>
                </c:pt>
                <c:pt idx="8201">
                  <c:v>164030</c:v>
                </c:pt>
                <c:pt idx="8202">
                  <c:v>164050</c:v>
                </c:pt>
                <c:pt idx="8203">
                  <c:v>164070</c:v>
                </c:pt>
                <c:pt idx="8204">
                  <c:v>164090</c:v>
                </c:pt>
                <c:pt idx="8205">
                  <c:v>164110</c:v>
                </c:pt>
                <c:pt idx="8206">
                  <c:v>164130</c:v>
                </c:pt>
                <c:pt idx="8207">
                  <c:v>164150</c:v>
                </c:pt>
                <c:pt idx="8208">
                  <c:v>164170</c:v>
                </c:pt>
                <c:pt idx="8209">
                  <c:v>164190</c:v>
                </c:pt>
                <c:pt idx="8210">
                  <c:v>164210</c:v>
                </c:pt>
                <c:pt idx="8211">
                  <c:v>164230</c:v>
                </c:pt>
                <c:pt idx="8212">
                  <c:v>164250</c:v>
                </c:pt>
                <c:pt idx="8213">
                  <c:v>164270</c:v>
                </c:pt>
                <c:pt idx="8214">
                  <c:v>164290</c:v>
                </c:pt>
                <c:pt idx="8215">
                  <c:v>164310</c:v>
                </c:pt>
                <c:pt idx="8216">
                  <c:v>164330</c:v>
                </c:pt>
                <c:pt idx="8217">
                  <c:v>164350</c:v>
                </c:pt>
                <c:pt idx="8218">
                  <c:v>164370</c:v>
                </c:pt>
                <c:pt idx="8219">
                  <c:v>164390</c:v>
                </c:pt>
                <c:pt idx="8220">
                  <c:v>164410</c:v>
                </c:pt>
                <c:pt idx="8221">
                  <c:v>164430</c:v>
                </c:pt>
                <c:pt idx="8222">
                  <c:v>164450</c:v>
                </c:pt>
                <c:pt idx="8223">
                  <c:v>164470</c:v>
                </c:pt>
                <c:pt idx="8224">
                  <c:v>164490</c:v>
                </c:pt>
                <c:pt idx="8225">
                  <c:v>164510</c:v>
                </c:pt>
                <c:pt idx="8226">
                  <c:v>164530</c:v>
                </c:pt>
                <c:pt idx="8227">
                  <c:v>164550</c:v>
                </c:pt>
                <c:pt idx="8228">
                  <c:v>164570</c:v>
                </c:pt>
                <c:pt idx="8229">
                  <c:v>164590</c:v>
                </c:pt>
                <c:pt idx="8230">
                  <c:v>164610</c:v>
                </c:pt>
                <c:pt idx="8231">
                  <c:v>164630</c:v>
                </c:pt>
                <c:pt idx="8232">
                  <c:v>164650</c:v>
                </c:pt>
                <c:pt idx="8233">
                  <c:v>164670</c:v>
                </c:pt>
                <c:pt idx="8234">
                  <c:v>164690</c:v>
                </c:pt>
                <c:pt idx="8235">
                  <c:v>164710</c:v>
                </c:pt>
                <c:pt idx="8236">
                  <c:v>164730</c:v>
                </c:pt>
                <c:pt idx="8237">
                  <c:v>164750</c:v>
                </c:pt>
                <c:pt idx="8238">
                  <c:v>164770</c:v>
                </c:pt>
                <c:pt idx="8239">
                  <c:v>164790</c:v>
                </c:pt>
                <c:pt idx="8240">
                  <c:v>164810</c:v>
                </c:pt>
                <c:pt idx="8241">
                  <c:v>164830</c:v>
                </c:pt>
                <c:pt idx="8242">
                  <c:v>164850</c:v>
                </c:pt>
                <c:pt idx="8243">
                  <c:v>164870</c:v>
                </c:pt>
                <c:pt idx="8244">
                  <c:v>164890</c:v>
                </c:pt>
                <c:pt idx="8245">
                  <c:v>164910</c:v>
                </c:pt>
                <c:pt idx="8246">
                  <c:v>164930</c:v>
                </c:pt>
                <c:pt idx="8247">
                  <c:v>164950</c:v>
                </c:pt>
                <c:pt idx="8248">
                  <c:v>164970</c:v>
                </c:pt>
                <c:pt idx="8249">
                  <c:v>164990</c:v>
                </c:pt>
                <c:pt idx="8250">
                  <c:v>165010</c:v>
                </c:pt>
                <c:pt idx="8251">
                  <c:v>165030</c:v>
                </c:pt>
                <c:pt idx="8252">
                  <c:v>165050</c:v>
                </c:pt>
                <c:pt idx="8253">
                  <c:v>165070</c:v>
                </c:pt>
                <c:pt idx="8254">
                  <c:v>165090</c:v>
                </c:pt>
                <c:pt idx="8255">
                  <c:v>165110</c:v>
                </c:pt>
                <c:pt idx="8256">
                  <c:v>165130</c:v>
                </c:pt>
                <c:pt idx="8257">
                  <c:v>165150</c:v>
                </c:pt>
                <c:pt idx="8258">
                  <c:v>165170</c:v>
                </c:pt>
                <c:pt idx="8259">
                  <c:v>165190</c:v>
                </c:pt>
                <c:pt idx="8260">
                  <c:v>165210</c:v>
                </c:pt>
                <c:pt idx="8261">
                  <c:v>165230</c:v>
                </c:pt>
                <c:pt idx="8262">
                  <c:v>165250</c:v>
                </c:pt>
                <c:pt idx="8263">
                  <c:v>165270</c:v>
                </c:pt>
                <c:pt idx="8264">
                  <c:v>165290</c:v>
                </c:pt>
                <c:pt idx="8265">
                  <c:v>165310</c:v>
                </c:pt>
                <c:pt idx="8266">
                  <c:v>165330</c:v>
                </c:pt>
                <c:pt idx="8267">
                  <c:v>165350</c:v>
                </c:pt>
                <c:pt idx="8268">
                  <c:v>165370</c:v>
                </c:pt>
                <c:pt idx="8269">
                  <c:v>165390</c:v>
                </c:pt>
                <c:pt idx="8270">
                  <c:v>165410</c:v>
                </c:pt>
                <c:pt idx="8271">
                  <c:v>165430</c:v>
                </c:pt>
                <c:pt idx="8272">
                  <c:v>165450</c:v>
                </c:pt>
                <c:pt idx="8273">
                  <c:v>165470</c:v>
                </c:pt>
                <c:pt idx="8274">
                  <c:v>165490</c:v>
                </c:pt>
                <c:pt idx="8275">
                  <c:v>165510</c:v>
                </c:pt>
                <c:pt idx="8276">
                  <c:v>165530</c:v>
                </c:pt>
                <c:pt idx="8277">
                  <c:v>165550</c:v>
                </c:pt>
                <c:pt idx="8278">
                  <c:v>165570</c:v>
                </c:pt>
                <c:pt idx="8279">
                  <c:v>165590</c:v>
                </c:pt>
                <c:pt idx="8280">
                  <c:v>165610</c:v>
                </c:pt>
                <c:pt idx="8281">
                  <c:v>165630</c:v>
                </c:pt>
                <c:pt idx="8282">
                  <c:v>165650</c:v>
                </c:pt>
                <c:pt idx="8283">
                  <c:v>165670</c:v>
                </c:pt>
                <c:pt idx="8284">
                  <c:v>165690</c:v>
                </c:pt>
                <c:pt idx="8285">
                  <c:v>165710</c:v>
                </c:pt>
                <c:pt idx="8286">
                  <c:v>165730</c:v>
                </c:pt>
                <c:pt idx="8287">
                  <c:v>165750</c:v>
                </c:pt>
                <c:pt idx="8288">
                  <c:v>165770</c:v>
                </c:pt>
                <c:pt idx="8289">
                  <c:v>165790</c:v>
                </c:pt>
                <c:pt idx="8290">
                  <c:v>165810</c:v>
                </c:pt>
                <c:pt idx="8291">
                  <c:v>165830</c:v>
                </c:pt>
                <c:pt idx="8292">
                  <c:v>165850</c:v>
                </c:pt>
                <c:pt idx="8293">
                  <c:v>165870</c:v>
                </c:pt>
                <c:pt idx="8294">
                  <c:v>165890</c:v>
                </c:pt>
                <c:pt idx="8295">
                  <c:v>165910</c:v>
                </c:pt>
                <c:pt idx="8296">
                  <c:v>165930</c:v>
                </c:pt>
                <c:pt idx="8297">
                  <c:v>165950</c:v>
                </c:pt>
                <c:pt idx="8298">
                  <c:v>165970</c:v>
                </c:pt>
                <c:pt idx="8299">
                  <c:v>165990</c:v>
                </c:pt>
                <c:pt idx="8300">
                  <c:v>166010</c:v>
                </c:pt>
                <c:pt idx="8301">
                  <c:v>166030</c:v>
                </c:pt>
                <c:pt idx="8302">
                  <c:v>166050</c:v>
                </c:pt>
                <c:pt idx="8303">
                  <c:v>166070</c:v>
                </c:pt>
                <c:pt idx="8304">
                  <c:v>166090</c:v>
                </c:pt>
                <c:pt idx="8305">
                  <c:v>166110</c:v>
                </c:pt>
                <c:pt idx="8306">
                  <c:v>166130</c:v>
                </c:pt>
                <c:pt idx="8307">
                  <c:v>166150</c:v>
                </c:pt>
                <c:pt idx="8308">
                  <c:v>166170</c:v>
                </c:pt>
                <c:pt idx="8309">
                  <c:v>166190</c:v>
                </c:pt>
                <c:pt idx="8310">
                  <c:v>166210</c:v>
                </c:pt>
                <c:pt idx="8311">
                  <c:v>166230</c:v>
                </c:pt>
                <c:pt idx="8312">
                  <c:v>166250</c:v>
                </c:pt>
                <c:pt idx="8313">
                  <c:v>166270</c:v>
                </c:pt>
                <c:pt idx="8314">
                  <c:v>166290</c:v>
                </c:pt>
                <c:pt idx="8315">
                  <c:v>166310</c:v>
                </c:pt>
                <c:pt idx="8316">
                  <c:v>166330</c:v>
                </c:pt>
                <c:pt idx="8317">
                  <c:v>166350</c:v>
                </c:pt>
                <c:pt idx="8318">
                  <c:v>166370</c:v>
                </c:pt>
                <c:pt idx="8319">
                  <c:v>166390</c:v>
                </c:pt>
                <c:pt idx="8320">
                  <c:v>166410</c:v>
                </c:pt>
                <c:pt idx="8321">
                  <c:v>166430</c:v>
                </c:pt>
                <c:pt idx="8322">
                  <c:v>166450</c:v>
                </c:pt>
                <c:pt idx="8323">
                  <c:v>166470</c:v>
                </c:pt>
                <c:pt idx="8324">
                  <c:v>166490</c:v>
                </c:pt>
                <c:pt idx="8325">
                  <c:v>166510</c:v>
                </c:pt>
                <c:pt idx="8326">
                  <c:v>166530</c:v>
                </c:pt>
                <c:pt idx="8327">
                  <c:v>166550</c:v>
                </c:pt>
                <c:pt idx="8328">
                  <c:v>166570</c:v>
                </c:pt>
                <c:pt idx="8329">
                  <c:v>166590</c:v>
                </c:pt>
                <c:pt idx="8330">
                  <c:v>166610</c:v>
                </c:pt>
                <c:pt idx="8331">
                  <c:v>166630</c:v>
                </c:pt>
                <c:pt idx="8332">
                  <c:v>166650</c:v>
                </c:pt>
                <c:pt idx="8333">
                  <c:v>166670</c:v>
                </c:pt>
                <c:pt idx="8334">
                  <c:v>166690</c:v>
                </c:pt>
                <c:pt idx="8335">
                  <c:v>166710</c:v>
                </c:pt>
                <c:pt idx="8336">
                  <c:v>166730</c:v>
                </c:pt>
                <c:pt idx="8337">
                  <c:v>166750</c:v>
                </c:pt>
                <c:pt idx="8338">
                  <c:v>166770</c:v>
                </c:pt>
                <c:pt idx="8339">
                  <c:v>166790</c:v>
                </c:pt>
                <c:pt idx="8340">
                  <c:v>166810</c:v>
                </c:pt>
                <c:pt idx="8341">
                  <c:v>166830</c:v>
                </c:pt>
                <c:pt idx="8342">
                  <c:v>166850</c:v>
                </c:pt>
                <c:pt idx="8343">
                  <c:v>166870</c:v>
                </c:pt>
                <c:pt idx="8344">
                  <c:v>166890</c:v>
                </c:pt>
                <c:pt idx="8345">
                  <c:v>166910</c:v>
                </c:pt>
                <c:pt idx="8346">
                  <c:v>166930</c:v>
                </c:pt>
                <c:pt idx="8347">
                  <c:v>166950</c:v>
                </c:pt>
                <c:pt idx="8348">
                  <c:v>166970</c:v>
                </c:pt>
                <c:pt idx="8349">
                  <c:v>166990</c:v>
                </c:pt>
                <c:pt idx="8350">
                  <c:v>167010</c:v>
                </c:pt>
                <c:pt idx="8351">
                  <c:v>167030</c:v>
                </c:pt>
                <c:pt idx="8352">
                  <c:v>167050</c:v>
                </c:pt>
                <c:pt idx="8353">
                  <c:v>167070</c:v>
                </c:pt>
                <c:pt idx="8354">
                  <c:v>167090</c:v>
                </c:pt>
                <c:pt idx="8355">
                  <c:v>167110</c:v>
                </c:pt>
                <c:pt idx="8356">
                  <c:v>167130</c:v>
                </c:pt>
                <c:pt idx="8357">
                  <c:v>167150</c:v>
                </c:pt>
                <c:pt idx="8358">
                  <c:v>167170</c:v>
                </c:pt>
                <c:pt idx="8359">
                  <c:v>167190</c:v>
                </c:pt>
                <c:pt idx="8360">
                  <c:v>167210</c:v>
                </c:pt>
                <c:pt idx="8361">
                  <c:v>167230</c:v>
                </c:pt>
                <c:pt idx="8362">
                  <c:v>167250</c:v>
                </c:pt>
                <c:pt idx="8363">
                  <c:v>167270</c:v>
                </c:pt>
                <c:pt idx="8364">
                  <c:v>167290</c:v>
                </c:pt>
                <c:pt idx="8365">
                  <c:v>167310</c:v>
                </c:pt>
                <c:pt idx="8366">
                  <c:v>167330</c:v>
                </c:pt>
                <c:pt idx="8367">
                  <c:v>167350</c:v>
                </c:pt>
                <c:pt idx="8368">
                  <c:v>167370</c:v>
                </c:pt>
                <c:pt idx="8369">
                  <c:v>167390</c:v>
                </c:pt>
                <c:pt idx="8370">
                  <c:v>167410</c:v>
                </c:pt>
                <c:pt idx="8371">
                  <c:v>167430</c:v>
                </c:pt>
                <c:pt idx="8372">
                  <c:v>167450</c:v>
                </c:pt>
                <c:pt idx="8373">
                  <c:v>167470</c:v>
                </c:pt>
                <c:pt idx="8374">
                  <c:v>167490</c:v>
                </c:pt>
                <c:pt idx="8375">
                  <c:v>167510</c:v>
                </c:pt>
                <c:pt idx="8376">
                  <c:v>167530</c:v>
                </c:pt>
                <c:pt idx="8377">
                  <c:v>167550</c:v>
                </c:pt>
                <c:pt idx="8378">
                  <c:v>167570</c:v>
                </c:pt>
                <c:pt idx="8379">
                  <c:v>167590</c:v>
                </c:pt>
                <c:pt idx="8380">
                  <c:v>167610</c:v>
                </c:pt>
                <c:pt idx="8381">
                  <c:v>167630</c:v>
                </c:pt>
                <c:pt idx="8382">
                  <c:v>167650</c:v>
                </c:pt>
                <c:pt idx="8383">
                  <c:v>167670</c:v>
                </c:pt>
                <c:pt idx="8384">
                  <c:v>167690</c:v>
                </c:pt>
                <c:pt idx="8385">
                  <c:v>167710</c:v>
                </c:pt>
                <c:pt idx="8386">
                  <c:v>167730</c:v>
                </c:pt>
                <c:pt idx="8387">
                  <c:v>167750</c:v>
                </c:pt>
                <c:pt idx="8388">
                  <c:v>167770</c:v>
                </c:pt>
                <c:pt idx="8389">
                  <c:v>167790</c:v>
                </c:pt>
                <c:pt idx="8390">
                  <c:v>167810</c:v>
                </c:pt>
                <c:pt idx="8391">
                  <c:v>167830</c:v>
                </c:pt>
                <c:pt idx="8392">
                  <c:v>167850</c:v>
                </c:pt>
                <c:pt idx="8393">
                  <c:v>167870</c:v>
                </c:pt>
                <c:pt idx="8394">
                  <c:v>167890</c:v>
                </c:pt>
                <c:pt idx="8395">
                  <c:v>167910</c:v>
                </c:pt>
                <c:pt idx="8396">
                  <c:v>167930</c:v>
                </c:pt>
                <c:pt idx="8397">
                  <c:v>167950</c:v>
                </c:pt>
                <c:pt idx="8398">
                  <c:v>167970</c:v>
                </c:pt>
                <c:pt idx="8399">
                  <c:v>167990</c:v>
                </c:pt>
                <c:pt idx="8400">
                  <c:v>168010</c:v>
                </c:pt>
                <c:pt idx="8401">
                  <c:v>168030</c:v>
                </c:pt>
                <c:pt idx="8402">
                  <c:v>168050</c:v>
                </c:pt>
                <c:pt idx="8403">
                  <c:v>168070</c:v>
                </c:pt>
                <c:pt idx="8404">
                  <c:v>168090</c:v>
                </c:pt>
                <c:pt idx="8405">
                  <c:v>168110</c:v>
                </c:pt>
                <c:pt idx="8406">
                  <c:v>168130</c:v>
                </c:pt>
                <c:pt idx="8407">
                  <c:v>168150</c:v>
                </c:pt>
                <c:pt idx="8408">
                  <c:v>168170</c:v>
                </c:pt>
                <c:pt idx="8409">
                  <c:v>168190</c:v>
                </c:pt>
                <c:pt idx="8410">
                  <c:v>168210</c:v>
                </c:pt>
                <c:pt idx="8411">
                  <c:v>168230</c:v>
                </c:pt>
                <c:pt idx="8412">
                  <c:v>168250</c:v>
                </c:pt>
                <c:pt idx="8413">
                  <c:v>168270</c:v>
                </c:pt>
                <c:pt idx="8414">
                  <c:v>168290</c:v>
                </c:pt>
                <c:pt idx="8415">
                  <c:v>168310</c:v>
                </c:pt>
                <c:pt idx="8416">
                  <c:v>168330</c:v>
                </c:pt>
                <c:pt idx="8417">
                  <c:v>168350</c:v>
                </c:pt>
                <c:pt idx="8418">
                  <c:v>168370</c:v>
                </c:pt>
                <c:pt idx="8419">
                  <c:v>168390</c:v>
                </c:pt>
                <c:pt idx="8420">
                  <c:v>168410</c:v>
                </c:pt>
                <c:pt idx="8421">
                  <c:v>168430</c:v>
                </c:pt>
                <c:pt idx="8422">
                  <c:v>168450</c:v>
                </c:pt>
                <c:pt idx="8423">
                  <c:v>168470</c:v>
                </c:pt>
                <c:pt idx="8424">
                  <c:v>168490</c:v>
                </c:pt>
                <c:pt idx="8425">
                  <c:v>168510</c:v>
                </c:pt>
                <c:pt idx="8426">
                  <c:v>168530</c:v>
                </c:pt>
                <c:pt idx="8427">
                  <c:v>168550</c:v>
                </c:pt>
                <c:pt idx="8428">
                  <c:v>168570</c:v>
                </c:pt>
                <c:pt idx="8429">
                  <c:v>168590</c:v>
                </c:pt>
                <c:pt idx="8430">
                  <c:v>168610</c:v>
                </c:pt>
                <c:pt idx="8431">
                  <c:v>168630</c:v>
                </c:pt>
                <c:pt idx="8432">
                  <c:v>168650</c:v>
                </c:pt>
                <c:pt idx="8433">
                  <c:v>168670</c:v>
                </c:pt>
                <c:pt idx="8434">
                  <c:v>168690</c:v>
                </c:pt>
                <c:pt idx="8435">
                  <c:v>168710</c:v>
                </c:pt>
                <c:pt idx="8436">
                  <c:v>168730</c:v>
                </c:pt>
                <c:pt idx="8437">
                  <c:v>168750</c:v>
                </c:pt>
                <c:pt idx="8438">
                  <c:v>168770</c:v>
                </c:pt>
                <c:pt idx="8439">
                  <c:v>168790</c:v>
                </c:pt>
                <c:pt idx="8440">
                  <c:v>168810</c:v>
                </c:pt>
                <c:pt idx="8441">
                  <c:v>168830</c:v>
                </c:pt>
                <c:pt idx="8442">
                  <c:v>168850</c:v>
                </c:pt>
                <c:pt idx="8443">
                  <c:v>168870</c:v>
                </c:pt>
                <c:pt idx="8444">
                  <c:v>168890</c:v>
                </c:pt>
                <c:pt idx="8445">
                  <c:v>168910</c:v>
                </c:pt>
                <c:pt idx="8446">
                  <c:v>168930</c:v>
                </c:pt>
                <c:pt idx="8447">
                  <c:v>168950</c:v>
                </c:pt>
                <c:pt idx="8448">
                  <c:v>168970</c:v>
                </c:pt>
                <c:pt idx="8449">
                  <c:v>168990</c:v>
                </c:pt>
                <c:pt idx="8450">
                  <c:v>169010</c:v>
                </c:pt>
                <c:pt idx="8451">
                  <c:v>169030</c:v>
                </c:pt>
                <c:pt idx="8452">
                  <c:v>169050</c:v>
                </c:pt>
                <c:pt idx="8453">
                  <c:v>169070</c:v>
                </c:pt>
                <c:pt idx="8454">
                  <c:v>169090</c:v>
                </c:pt>
                <c:pt idx="8455">
                  <c:v>169110</c:v>
                </c:pt>
                <c:pt idx="8456">
                  <c:v>169130</c:v>
                </c:pt>
                <c:pt idx="8457">
                  <c:v>169150</c:v>
                </c:pt>
                <c:pt idx="8458">
                  <c:v>169170</c:v>
                </c:pt>
                <c:pt idx="8459">
                  <c:v>169190</c:v>
                </c:pt>
                <c:pt idx="8460">
                  <c:v>169210</c:v>
                </c:pt>
                <c:pt idx="8461">
                  <c:v>169230</c:v>
                </c:pt>
                <c:pt idx="8462">
                  <c:v>169250</c:v>
                </c:pt>
                <c:pt idx="8463">
                  <c:v>169270</c:v>
                </c:pt>
                <c:pt idx="8464">
                  <c:v>169290</c:v>
                </c:pt>
                <c:pt idx="8465">
                  <c:v>169310</c:v>
                </c:pt>
                <c:pt idx="8466">
                  <c:v>169330</c:v>
                </c:pt>
                <c:pt idx="8467">
                  <c:v>169350</c:v>
                </c:pt>
                <c:pt idx="8468">
                  <c:v>169370</c:v>
                </c:pt>
                <c:pt idx="8469">
                  <c:v>169390</c:v>
                </c:pt>
                <c:pt idx="8470">
                  <c:v>169410</c:v>
                </c:pt>
                <c:pt idx="8471">
                  <c:v>169430</c:v>
                </c:pt>
                <c:pt idx="8472">
                  <c:v>169450</c:v>
                </c:pt>
                <c:pt idx="8473">
                  <c:v>169470</c:v>
                </c:pt>
                <c:pt idx="8474">
                  <c:v>169490</c:v>
                </c:pt>
                <c:pt idx="8475">
                  <c:v>169510</c:v>
                </c:pt>
                <c:pt idx="8476">
                  <c:v>169530</c:v>
                </c:pt>
                <c:pt idx="8477">
                  <c:v>169550</c:v>
                </c:pt>
                <c:pt idx="8478">
                  <c:v>169570</c:v>
                </c:pt>
                <c:pt idx="8479">
                  <c:v>169590</c:v>
                </c:pt>
                <c:pt idx="8480">
                  <c:v>169610</c:v>
                </c:pt>
                <c:pt idx="8481">
                  <c:v>169630</c:v>
                </c:pt>
                <c:pt idx="8482">
                  <c:v>169650</c:v>
                </c:pt>
                <c:pt idx="8483">
                  <c:v>169670</c:v>
                </c:pt>
                <c:pt idx="8484">
                  <c:v>169690</c:v>
                </c:pt>
                <c:pt idx="8485">
                  <c:v>169710</c:v>
                </c:pt>
                <c:pt idx="8486">
                  <c:v>169730</c:v>
                </c:pt>
                <c:pt idx="8487">
                  <c:v>169750</c:v>
                </c:pt>
                <c:pt idx="8488">
                  <c:v>169770</c:v>
                </c:pt>
                <c:pt idx="8489">
                  <c:v>169790</c:v>
                </c:pt>
                <c:pt idx="8490">
                  <c:v>169810</c:v>
                </c:pt>
                <c:pt idx="8491">
                  <c:v>169830</c:v>
                </c:pt>
                <c:pt idx="8492">
                  <c:v>169850</c:v>
                </c:pt>
                <c:pt idx="8493">
                  <c:v>169870</c:v>
                </c:pt>
                <c:pt idx="8494">
                  <c:v>169890</c:v>
                </c:pt>
                <c:pt idx="8495">
                  <c:v>169910</c:v>
                </c:pt>
                <c:pt idx="8496">
                  <c:v>169930</c:v>
                </c:pt>
                <c:pt idx="8497">
                  <c:v>169950</c:v>
                </c:pt>
                <c:pt idx="8498">
                  <c:v>169970</c:v>
                </c:pt>
                <c:pt idx="8499">
                  <c:v>169990</c:v>
                </c:pt>
                <c:pt idx="8500">
                  <c:v>170010</c:v>
                </c:pt>
                <c:pt idx="8501">
                  <c:v>170030</c:v>
                </c:pt>
                <c:pt idx="8502">
                  <c:v>170050</c:v>
                </c:pt>
                <c:pt idx="8503">
                  <c:v>170070</c:v>
                </c:pt>
                <c:pt idx="8504">
                  <c:v>170090</c:v>
                </c:pt>
                <c:pt idx="8505">
                  <c:v>170110</c:v>
                </c:pt>
                <c:pt idx="8506">
                  <c:v>170130</c:v>
                </c:pt>
                <c:pt idx="8507">
                  <c:v>170150</c:v>
                </c:pt>
                <c:pt idx="8508">
                  <c:v>170170</c:v>
                </c:pt>
                <c:pt idx="8509">
                  <c:v>170190</c:v>
                </c:pt>
                <c:pt idx="8510">
                  <c:v>170210</c:v>
                </c:pt>
                <c:pt idx="8511">
                  <c:v>170230</c:v>
                </c:pt>
                <c:pt idx="8512">
                  <c:v>170250</c:v>
                </c:pt>
                <c:pt idx="8513">
                  <c:v>170270</c:v>
                </c:pt>
                <c:pt idx="8514">
                  <c:v>170290</c:v>
                </c:pt>
                <c:pt idx="8515">
                  <c:v>170310</c:v>
                </c:pt>
                <c:pt idx="8516">
                  <c:v>170330</c:v>
                </c:pt>
                <c:pt idx="8517">
                  <c:v>170350</c:v>
                </c:pt>
                <c:pt idx="8518">
                  <c:v>170370</c:v>
                </c:pt>
                <c:pt idx="8519">
                  <c:v>170390</c:v>
                </c:pt>
                <c:pt idx="8520">
                  <c:v>170410</c:v>
                </c:pt>
                <c:pt idx="8521">
                  <c:v>170430</c:v>
                </c:pt>
                <c:pt idx="8522">
                  <c:v>170450</c:v>
                </c:pt>
                <c:pt idx="8523">
                  <c:v>170470</c:v>
                </c:pt>
                <c:pt idx="8524">
                  <c:v>170490</c:v>
                </c:pt>
                <c:pt idx="8525">
                  <c:v>170510</c:v>
                </c:pt>
                <c:pt idx="8526">
                  <c:v>170530</c:v>
                </c:pt>
                <c:pt idx="8527">
                  <c:v>170550</c:v>
                </c:pt>
                <c:pt idx="8528">
                  <c:v>170570</c:v>
                </c:pt>
                <c:pt idx="8529">
                  <c:v>170590</c:v>
                </c:pt>
                <c:pt idx="8530">
                  <c:v>170610</c:v>
                </c:pt>
                <c:pt idx="8531">
                  <c:v>170630</c:v>
                </c:pt>
                <c:pt idx="8532">
                  <c:v>170650</c:v>
                </c:pt>
                <c:pt idx="8533">
                  <c:v>170670</c:v>
                </c:pt>
                <c:pt idx="8534">
                  <c:v>170690</c:v>
                </c:pt>
                <c:pt idx="8535">
                  <c:v>170710</c:v>
                </c:pt>
                <c:pt idx="8536">
                  <c:v>170730</c:v>
                </c:pt>
                <c:pt idx="8537">
                  <c:v>170750</c:v>
                </c:pt>
                <c:pt idx="8538">
                  <c:v>170770</c:v>
                </c:pt>
                <c:pt idx="8539">
                  <c:v>170790</c:v>
                </c:pt>
                <c:pt idx="8540">
                  <c:v>170810</c:v>
                </c:pt>
                <c:pt idx="8541">
                  <c:v>170830</c:v>
                </c:pt>
                <c:pt idx="8542">
                  <c:v>170850</c:v>
                </c:pt>
                <c:pt idx="8543">
                  <c:v>170870</c:v>
                </c:pt>
                <c:pt idx="8544">
                  <c:v>170890</c:v>
                </c:pt>
                <c:pt idx="8545">
                  <c:v>170910</c:v>
                </c:pt>
                <c:pt idx="8546">
                  <c:v>170930</c:v>
                </c:pt>
                <c:pt idx="8547">
                  <c:v>170950</c:v>
                </c:pt>
                <c:pt idx="8548">
                  <c:v>170970</c:v>
                </c:pt>
                <c:pt idx="8549">
                  <c:v>170990</c:v>
                </c:pt>
                <c:pt idx="8550">
                  <c:v>171010</c:v>
                </c:pt>
                <c:pt idx="8551">
                  <c:v>171030</c:v>
                </c:pt>
                <c:pt idx="8552">
                  <c:v>171050</c:v>
                </c:pt>
                <c:pt idx="8553">
                  <c:v>171070</c:v>
                </c:pt>
                <c:pt idx="8554">
                  <c:v>171090</c:v>
                </c:pt>
                <c:pt idx="8555">
                  <c:v>171110</c:v>
                </c:pt>
                <c:pt idx="8556">
                  <c:v>171130</c:v>
                </c:pt>
                <c:pt idx="8557">
                  <c:v>171150</c:v>
                </c:pt>
                <c:pt idx="8558">
                  <c:v>171170</c:v>
                </c:pt>
                <c:pt idx="8559">
                  <c:v>171190</c:v>
                </c:pt>
                <c:pt idx="8560">
                  <c:v>171210</c:v>
                </c:pt>
                <c:pt idx="8561">
                  <c:v>171230</c:v>
                </c:pt>
                <c:pt idx="8562">
                  <c:v>171250</c:v>
                </c:pt>
                <c:pt idx="8563">
                  <c:v>171270</c:v>
                </c:pt>
                <c:pt idx="8564">
                  <c:v>171290</c:v>
                </c:pt>
                <c:pt idx="8565">
                  <c:v>171310</c:v>
                </c:pt>
                <c:pt idx="8566">
                  <c:v>171330</c:v>
                </c:pt>
                <c:pt idx="8567">
                  <c:v>171350</c:v>
                </c:pt>
                <c:pt idx="8568">
                  <c:v>171370</c:v>
                </c:pt>
                <c:pt idx="8569">
                  <c:v>171390</c:v>
                </c:pt>
                <c:pt idx="8570">
                  <c:v>171410</c:v>
                </c:pt>
                <c:pt idx="8571">
                  <c:v>171430</c:v>
                </c:pt>
                <c:pt idx="8572">
                  <c:v>171450</c:v>
                </c:pt>
                <c:pt idx="8573">
                  <c:v>171470</c:v>
                </c:pt>
                <c:pt idx="8574">
                  <c:v>171490</c:v>
                </c:pt>
                <c:pt idx="8575">
                  <c:v>171510</c:v>
                </c:pt>
                <c:pt idx="8576">
                  <c:v>171530</c:v>
                </c:pt>
                <c:pt idx="8577">
                  <c:v>171550</c:v>
                </c:pt>
                <c:pt idx="8578">
                  <c:v>171570</c:v>
                </c:pt>
                <c:pt idx="8579">
                  <c:v>171590</c:v>
                </c:pt>
                <c:pt idx="8580">
                  <c:v>171610</c:v>
                </c:pt>
                <c:pt idx="8581">
                  <c:v>171630</c:v>
                </c:pt>
                <c:pt idx="8582">
                  <c:v>171650</c:v>
                </c:pt>
                <c:pt idx="8583">
                  <c:v>171670</c:v>
                </c:pt>
                <c:pt idx="8584">
                  <c:v>171690</c:v>
                </c:pt>
                <c:pt idx="8585">
                  <c:v>171710</c:v>
                </c:pt>
                <c:pt idx="8586">
                  <c:v>171730</c:v>
                </c:pt>
                <c:pt idx="8587">
                  <c:v>171750</c:v>
                </c:pt>
                <c:pt idx="8588">
                  <c:v>171770</c:v>
                </c:pt>
                <c:pt idx="8589">
                  <c:v>171790</c:v>
                </c:pt>
                <c:pt idx="8590">
                  <c:v>171810</c:v>
                </c:pt>
                <c:pt idx="8591">
                  <c:v>171830</c:v>
                </c:pt>
                <c:pt idx="8592">
                  <c:v>171850</c:v>
                </c:pt>
                <c:pt idx="8593">
                  <c:v>171870</c:v>
                </c:pt>
                <c:pt idx="8594">
                  <c:v>171890</c:v>
                </c:pt>
                <c:pt idx="8595">
                  <c:v>171910</c:v>
                </c:pt>
                <c:pt idx="8596">
                  <c:v>171930</c:v>
                </c:pt>
                <c:pt idx="8597">
                  <c:v>171950</c:v>
                </c:pt>
                <c:pt idx="8598">
                  <c:v>171970</c:v>
                </c:pt>
                <c:pt idx="8599">
                  <c:v>171990</c:v>
                </c:pt>
                <c:pt idx="8600">
                  <c:v>172010</c:v>
                </c:pt>
                <c:pt idx="8601">
                  <c:v>172030</c:v>
                </c:pt>
                <c:pt idx="8602">
                  <c:v>172050</c:v>
                </c:pt>
                <c:pt idx="8603">
                  <c:v>172070</c:v>
                </c:pt>
                <c:pt idx="8604">
                  <c:v>172090</c:v>
                </c:pt>
                <c:pt idx="8605">
                  <c:v>172110</c:v>
                </c:pt>
                <c:pt idx="8606">
                  <c:v>172130</c:v>
                </c:pt>
                <c:pt idx="8607">
                  <c:v>172150</c:v>
                </c:pt>
                <c:pt idx="8608">
                  <c:v>172170</c:v>
                </c:pt>
                <c:pt idx="8609">
                  <c:v>172190</c:v>
                </c:pt>
                <c:pt idx="8610">
                  <c:v>172210</c:v>
                </c:pt>
                <c:pt idx="8611">
                  <c:v>172230</c:v>
                </c:pt>
                <c:pt idx="8612">
                  <c:v>172250</c:v>
                </c:pt>
                <c:pt idx="8613">
                  <c:v>172270</c:v>
                </c:pt>
                <c:pt idx="8614">
                  <c:v>172290</c:v>
                </c:pt>
                <c:pt idx="8615">
                  <c:v>172310</c:v>
                </c:pt>
                <c:pt idx="8616">
                  <c:v>172330</c:v>
                </c:pt>
                <c:pt idx="8617">
                  <c:v>172350</c:v>
                </c:pt>
                <c:pt idx="8618">
                  <c:v>172370</c:v>
                </c:pt>
                <c:pt idx="8619">
                  <c:v>172390</c:v>
                </c:pt>
                <c:pt idx="8620">
                  <c:v>172410</c:v>
                </c:pt>
                <c:pt idx="8621">
                  <c:v>172430</c:v>
                </c:pt>
                <c:pt idx="8622">
                  <c:v>172450</c:v>
                </c:pt>
                <c:pt idx="8623">
                  <c:v>172470</c:v>
                </c:pt>
                <c:pt idx="8624">
                  <c:v>172490</c:v>
                </c:pt>
                <c:pt idx="8625">
                  <c:v>172510</c:v>
                </c:pt>
                <c:pt idx="8626">
                  <c:v>172530</c:v>
                </c:pt>
                <c:pt idx="8627">
                  <c:v>172550</c:v>
                </c:pt>
                <c:pt idx="8628">
                  <c:v>172570</c:v>
                </c:pt>
                <c:pt idx="8629">
                  <c:v>172590</c:v>
                </c:pt>
                <c:pt idx="8630">
                  <c:v>172610</c:v>
                </c:pt>
                <c:pt idx="8631">
                  <c:v>172630</c:v>
                </c:pt>
                <c:pt idx="8632">
                  <c:v>172650</c:v>
                </c:pt>
                <c:pt idx="8633">
                  <c:v>172670</c:v>
                </c:pt>
                <c:pt idx="8634">
                  <c:v>172690</c:v>
                </c:pt>
                <c:pt idx="8635">
                  <c:v>172710</c:v>
                </c:pt>
                <c:pt idx="8636">
                  <c:v>172730</c:v>
                </c:pt>
                <c:pt idx="8637">
                  <c:v>172750</c:v>
                </c:pt>
                <c:pt idx="8638">
                  <c:v>172770</c:v>
                </c:pt>
                <c:pt idx="8639">
                  <c:v>172790</c:v>
                </c:pt>
                <c:pt idx="8640">
                  <c:v>172810</c:v>
                </c:pt>
                <c:pt idx="8641">
                  <c:v>172830</c:v>
                </c:pt>
                <c:pt idx="8642">
                  <c:v>172850</c:v>
                </c:pt>
                <c:pt idx="8643">
                  <c:v>172870</c:v>
                </c:pt>
                <c:pt idx="8644">
                  <c:v>172890</c:v>
                </c:pt>
                <c:pt idx="8645">
                  <c:v>172910</c:v>
                </c:pt>
                <c:pt idx="8646">
                  <c:v>172930</c:v>
                </c:pt>
                <c:pt idx="8647">
                  <c:v>172950</c:v>
                </c:pt>
                <c:pt idx="8648">
                  <c:v>172970</c:v>
                </c:pt>
                <c:pt idx="8649">
                  <c:v>172990</c:v>
                </c:pt>
                <c:pt idx="8650">
                  <c:v>173010</c:v>
                </c:pt>
                <c:pt idx="8651">
                  <c:v>173030</c:v>
                </c:pt>
                <c:pt idx="8652">
                  <c:v>173050</c:v>
                </c:pt>
                <c:pt idx="8653">
                  <c:v>173070</c:v>
                </c:pt>
                <c:pt idx="8654">
                  <c:v>173090</c:v>
                </c:pt>
                <c:pt idx="8655">
                  <c:v>173110</c:v>
                </c:pt>
                <c:pt idx="8656">
                  <c:v>173130</c:v>
                </c:pt>
                <c:pt idx="8657">
                  <c:v>173150</c:v>
                </c:pt>
                <c:pt idx="8658">
                  <c:v>173170</c:v>
                </c:pt>
                <c:pt idx="8659">
                  <c:v>173190</c:v>
                </c:pt>
                <c:pt idx="8660">
                  <c:v>173210</c:v>
                </c:pt>
                <c:pt idx="8661">
                  <c:v>173230</c:v>
                </c:pt>
                <c:pt idx="8662">
                  <c:v>173250</c:v>
                </c:pt>
                <c:pt idx="8663">
                  <c:v>173270</c:v>
                </c:pt>
                <c:pt idx="8664">
                  <c:v>173290</c:v>
                </c:pt>
                <c:pt idx="8665">
                  <c:v>173310</c:v>
                </c:pt>
                <c:pt idx="8666">
                  <c:v>173330</c:v>
                </c:pt>
                <c:pt idx="8667">
                  <c:v>173350</c:v>
                </c:pt>
                <c:pt idx="8668">
                  <c:v>173370</c:v>
                </c:pt>
                <c:pt idx="8669">
                  <c:v>173390</c:v>
                </c:pt>
                <c:pt idx="8670">
                  <c:v>173410</c:v>
                </c:pt>
                <c:pt idx="8671">
                  <c:v>173430</c:v>
                </c:pt>
                <c:pt idx="8672">
                  <c:v>173450</c:v>
                </c:pt>
                <c:pt idx="8673">
                  <c:v>173470</c:v>
                </c:pt>
                <c:pt idx="8674">
                  <c:v>173490</c:v>
                </c:pt>
                <c:pt idx="8675">
                  <c:v>173510</c:v>
                </c:pt>
                <c:pt idx="8676">
                  <c:v>173530</c:v>
                </c:pt>
                <c:pt idx="8677">
                  <c:v>173550</c:v>
                </c:pt>
                <c:pt idx="8678">
                  <c:v>173570</c:v>
                </c:pt>
                <c:pt idx="8679">
                  <c:v>173590</c:v>
                </c:pt>
                <c:pt idx="8680">
                  <c:v>173610</c:v>
                </c:pt>
                <c:pt idx="8681">
                  <c:v>173630</c:v>
                </c:pt>
                <c:pt idx="8682">
                  <c:v>173650</c:v>
                </c:pt>
                <c:pt idx="8683">
                  <c:v>173670</c:v>
                </c:pt>
                <c:pt idx="8684">
                  <c:v>173690</c:v>
                </c:pt>
                <c:pt idx="8685">
                  <c:v>173710</c:v>
                </c:pt>
                <c:pt idx="8686">
                  <c:v>173730</c:v>
                </c:pt>
                <c:pt idx="8687">
                  <c:v>173750</c:v>
                </c:pt>
                <c:pt idx="8688">
                  <c:v>173770</c:v>
                </c:pt>
                <c:pt idx="8689">
                  <c:v>173790</c:v>
                </c:pt>
                <c:pt idx="8690">
                  <c:v>173810</c:v>
                </c:pt>
                <c:pt idx="8691">
                  <c:v>173830</c:v>
                </c:pt>
                <c:pt idx="8692">
                  <c:v>173850</c:v>
                </c:pt>
                <c:pt idx="8693">
                  <c:v>173870</c:v>
                </c:pt>
                <c:pt idx="8694">
                  <c:v>173890</c:v>
                </c:pt>
                <c:pt idx="8695">
                  <c:v>173910</c:v>
                </c:pt>
                <c:pt idx="8696">
                  <c:v>173930</c:v>
                </c:pt>
                <c:pt idx="8697">
                  <c:v>173950</c:v>
                </c:pt>
                <c:pt idx="8698">
                  <c:v>173970</c:v>
                </c:pt>
                <c:pt idx="8699">
                  <c:v>173990</c:v>
                </c:pt>
                <c:pt idx="8700">
                  <c:v>174010</c:v>
                </c:pt>
                <c:pt idx="8701">
                  <c:v>174030</c:v>
                </c:pt>
                <c:pt idx="8702">
                  <c:v>174050</c:v>
                </c:pt>
                <c:pt idx="8703">
                  <c:v>174070</c:v>
                </c:pt>
                <c:pt idx="8704">
                  <c:v>174090</c:v>
                </c:pt>
                <c:pt idx="8705">
                  <c:v>174110</c:v>
                </c:pt>
                <c:pt idx="8706">
                  <c:v>174130</c:v>
                </c:pt>
                <c:pt idx="8707">
                  <c:v>174150</c:v>
                </c:pt>
                <c:pt idx="8708">
                  <c:v>174170</c:v>
                </c:pt>
                <c:pt idx="8709">
                  <c:v>174190</c:v>
                </c:pt>
                <c:pt idx="8710">
                  <c:v>174210</c:v>
                </c:pt>
                <c:pt idx="8711">
                  <c:v>174230</c:v>
                </c:pt>
                <c:pt idx="8712">
                  <c:v>174250</c:v>
                </c:pt>
                <c:pt idx="8713">
                  <c:v>174270</c:v>
                </c:pt>
                <c:pt idx="8714">
                  <c:v>174290</c:v>
                </c:pt>
                <c:pt idx="8715">
                  <c:v>174310</c:v>
                </c:pt>
                <c:pt idx="8716">
                  <c:v>174330</c:v>
                </c:pt>
                <c:pt idx="8717">
                  <c:v>174350</c:v>
                </c:pt>
                <c:pt idx="8718">
                  <c:v>174370</c:v>
                </c:pt>
                <c:pt idx="8719">
                  <c:v>174390</c:v>
                </c:pt>
                <c:pt idx="8720">
                  <c:v>174410</c:v>
                </c:pt>
                <c:pt idx="8721">
                  <c:v>174430</c:v>
                </c:pt>
                <c:pt idx="8722">
                  <c:v>174450</c:v>
                </c:pt>
                <c:pt idx="8723">
                  <c:v>174470</c:v>
                </c:pt>
                <c:pt idx="8724">
                  <c:v>174490</c:v>
                </c:pt>
                <c:pt idx="8725">
                  <c:v>174510</c:v>
                </c:pt>
                <c:pt idx="8726">
                  <c:v>174530</c:v>
                </c:pt>
                <c:pt idx="8727">
                  <c:v>174550</c:v>
                </c:pt>
                <c:pt idx="8728">
                  <c:v>174570</c:v>
                </c:pt>
                <c:pt idx="8729">
                  <c:v>174590</c:v>
                </c:pt>
                <c:pt idx="8730">
                  <c:v>174610</c:v>
                </c:pt>
                <c:pt idx="8731">
                  <c:v>174630</c:v>
                </c:pt>
                <c:pt idx="8732">
                  <c:v>174650</c:v>
                </c:pt>
                <c:pt idx="8733">
                  <c:v>174670</c:v>
                </c:pt>
                <c:pt idx="8734">
                  <c:v>174690</c:v>
                </c:pt>
                <c:pt idx="8735">
                  <c:v>174710</c:v>
                </c:pt>
                <c:pt idx="8736">
                  <c:v>174730</c:v>
                </c:pt>
                <c:pt idx="8737">
                  <c:v>174750</c:v>
                </c:pt>
                <c:pt idx="8738">
                  <c:v>174770</c:v>
                </c:pt>
                <c:pt idx="8739">
                  <c:v>174790</c:v>
                </c:pt>
                <c:pt idx="8740">
                  <c:v>174810</c:v>
                </c:pt>
                <c:pt idx="8741">
                  <c:v>174830</c:v>
                </c:pt>
                <c:pt idx="8742">
                  <c:v>174850</c:v>
                </c:pt>
                <c:pt idx="8743">
                  <c:v>174870</c:v>
                </c:pt>
                <c:pt idx="8744">
                  <c:v>174890</c:v>
                </c:pt>
                <c:pt idx="8745">
                  <c:v>174910</c:v>
                </c:pt>
                <c:pt idx="8746">
                  <c:v>174930</c:v>
                </c:pt>
                <c:pt idx="8747">
                  <c:v>174950</c:v>
                </c:pt>
                <c:pt idx="8748">
                  <c:v>174970</c:v>
                </c:pt>
                <c:pt idx="8749">
                  <c:v>174990</c:v>
                </c:pt>
                <c:pt idx="8750">
                  <c:v>175010</c:v>
                </c:pt>
                <c:pt idx="8751">
                  <c:v>175030</c:v>
                </c:pt>
                <c:pt idx="8752">
                  <c:v>175050</c:v>
                </c:pt>
                <c:pt idx="8753">
                  <c:v>175070</c:v>
                </c:pt>
                <c:pt idx="8754">
                  <c:v>175090</c:v>
                </c:pt>
                <c:pt idx="8755">
                  <c:v>175110</c:v>
                </c:pt>
                <c:pt idx="8756">
                  <c:v>175130</c:v>
                </c:pt>
                <c:pt idx="8757">
                  <c:v>175150</c:v>
                </c:pt>
                <c:pt idx="8758">
                  <c:v>175170</c:v>
                </c:pt>
                <c:pt idx="8759">
                  <c:v>175190</c:v>
                </c:pt>
                <c:pt idx="8760">
                  <c:v>175210</c:v>
                </c:pt>
                <c:pt idx="8761">
                  <c:v>175230</c:v>
                </c:pt>
                <c:pt idx="8762">
                  <c:v>175250</c:v>
                </c:pt>
                <c:pt idx="8763">
                  <c:v>175270</c:v>
                </c:pt>
                <c:pt idx="8764">
                  <c:v>175290</c:v>
                </c:pt>
                <c:pt idx="8765">
                  <c:v>175310</c:v>
                </c:pt>
                <c:pt idx="8766">
                  <c:v>175330</c:v>
                </c:pt>
                <c:pt idx="8767">
                  <c:v>175350</c:v>
                </c:pt>
                <c:pt idx="8768">
                  <c:v>175370</c:v>
                </c:pt>
                <c:pt idx="8769">
                  <c:v>175390</c:v>
                </c:pt>
                <c:pt idx="8770">
                  <c:v>175410</c:v>
                </c:pt>
                <c:pt idx="8771">
                  <c:v>175430</c:v>
                </c:pt>
                <c:pt idx="8772">
                  <c:v>175450</c:v>
                </c:pt>
                <c:pt idx="8773">
                  <c:v>175470</c:v>
                </c:pt>
                <c:pt idx="8774">
                  <c:v>175490</c:v>
                </c:pt>
                <c:pt idx="8775">
                  <c:v>175510</c:v>
                </c:pt>
                <c:pt idx="8776">
                  <c:v>175530</c:v>
                </c:pt>
                <c:pt idx="8777">
                  <c:v>175550</c:v>
                </c:pt>
                <c:pt idx="8778">
                  <c:v>175570</c:v>
                </c:pt>
                <c:pt idx="8779">
                  <c:v>175590</c:v>
                </c:pt>
                <c:pt idx="8780">
                  <c:v>175610</c:v>
                </c:pt>
                <c:pt idx="8781">
                  <c:v>175630</c:v>
                </c:pt>
                <c:pt idx="8782">
                  <c:v>175650</c:v>
                </c:pt>
                <c:pt idx="8783">
                  <c:v>175670</c:v>
                </c:pt>
                <c:pt idx="8784">
                  <c:v>175690</c:v>
                </c:pt>
                <c:pt idx="8785">
                  <c:v>175710</c:v>
                </c:pt>
                <c:pt idx="8786">
                  <c:v>175730</c:v>
                </c:pt>
                <c:pt idx="8787">
                  <c:v>175750</c:v>
                </c:pt>
                <c:pt idx="8788">
                  <c:v>175770</c:v>
                </c:pt>
                <c:pt idx="8789">
                  <c:v>175790</c:v>
                </c:pt>
                <c:pt idx="8790">
                  <c:v>175810</c:v>
                </c:pt>
                <c:pt idx="8791">
                  <c:v>175830</c:v>
                </c:pt>
                <c:pt idx="8792">
                  <c:v>175850</c:v>
                </c:pt>
                <c:pt idx="8793">
                  <c:v>175870</c:v>
                </c:pt>
                <c:pt idx="8794">
                  <c:v>175890</c:v>
                </c:pt>
                <c:pt idx="8795">
                  <c:v>175910</c:v>
                </c:pt>
                <c:pt idx="8796">
                  <c:v>175930</c:v>
                </c:pt>
                <c:pt idx="8797">
                  <c:v>175950</c:v>
                </c:pt>
                <c:pt idx="8798">
                  <c:v>175970</c:v>
                </c:pt>
                <c:pt idx="8799">
                  <c:v>175990</c:v>
                </c:pt>
                <c:pt idx="8800">
                  <c:v>176010</c:v>
                </c:pt>
                <c:pt idx="8801">
                  <c:v>176030</c:v>
                </c:pt>
                <c:pt idx="8802">
                  <c:v>176050</c:v>
                </c:pt>
                <c:pt idx="8803">
                  <c:v>176070</c:v>
                </c:pt>
                <c:pt idx="8804">
                  <c:v>176090</c:v>
                </c:pt>
                <c:pt idx="8805">
                  <c:v>176110</c:v>
                </c:pt>
                <c:pt idx="8806">
                  <c:v>176130</c:v>
                </c:pt>
                <c:pt idx="8807">
                  <c:v>176150</c:v>
                </c:pt>
                <c:pt idx="8808">
                  <c:v>176170</c:v>
                </c:pt>
                <c:pt idx="8809">
                  <c:v>176190</c:v>
                </c:pt>
                <c:pt idx="8810">
                  <c:v>176210</c:v>
                </c:pt>
                <c:pt idx="8811">
                  <c:v>176230</c:v>
                </c:pt>
                <c:pt idx="8812">
                  <c:v>176250</c:v>
                </c:pt>
                <c:pt idx="8813">
                  <c:v>176270</c:v>
                </c:pt>
                <c:pt idx="8814">
                  <c:v>176290</c:v>
                </c:pt>
                <c:pt idx="8815">
                  <c:v>176310</c:v>
                </c:pt>
                <c:pt idx="8816">
                  <c:v>176330</c:v>
                </c:pt>
                <c:pt idx="8817">
                  <c:v>176350</c:v>
                </c:pt>
                <c:pt idx="8818">
                  <c:v>176370</c:v>
                </c:pt>
                <c:pt idx="8819">
                  <c:v>176390</c:v>
                </c:pt>
                <c:pt idx="8820">
                  <c:v>176410</c:v>
                </c:pt>
                <c:pt idx="8821">
                  <c:v>176430</c:v>
                </c:pt>
                <c:pt idx="8822">
                  <c:v>176450</c:v>
                </c:pt>
                <c:pt idx="8823">
                  <c:v>176470</c:v>
                </c:pt>
                <c:pt idx="8824">
                  <c:v>176490</c:v>
                </c:pt>
                <c:pt idx="8825">
                  <c:v>176510</c:v>
                </c:pt>
                <c:pt idx="8826">
                  <c:v>176530</c:v>
                </c:pt>
                <c:pt idx="8827">
                  <c:v>176550</c:v>
                </c:pt>
                <c:pt idx="8828">
                  <c:v>176570</c:v>
                </c:pt>
                <c:pt idx="8829">
                  <c:v>176590</c:v>
                </c:pt>
                <c:pt idx="8830">
                  <c:v>176610</c:v>
                </c:pt>
                <c:pt idx="8831">
                  <c:v>176630</c:v>
                </c:pt>
                <c:pt idx="8832">
                  <c:v>176650</c:v>
                </c:pt>
                <c:pt idx="8833">
                  <c:v>176670</c:v>
                </c:pt>
                <c:pt idx="8834">
                  <c:v>176690</c:v>
                </c:pt>
                <c:pt idx="8835">
                  <c:v>176710</c:v>
                </c:pt>
                <c:pt idx="8836">
                  <c:v>176730</c:v>
                </c:pt>
                <c:pt idx="8837">
                  <c:v>176750</c:v>
                </c:pt>
                <c:pt idx="8838">
                  <c:v>176770</c:v>
                </c:pt>
                <c:pt idx="8839">
                  <c:v>176790</c:v>
                </c:pt>
                <c:pt idx="8840">
                  <c:v>176810</c:v>
                </c:pt>
                <c:pt idx="8841">
                  <c:v>176830</c:v>
                </c:pt>
                <c:pt idx="8842">
                  <c:v>176850</c:v>
                </c:pt>
                <c:pt idx="8843">
                  <c:v>176870</c:v>
                </c:pt>
                <c:pt idx="8844">
                  <c:v>176890</c:v>
                </c:pt>
                <c:pt idx="8845">
                  <c:v>176910</c:v>
                </c:pt>
                <c:pt idx="8846">
                  <c:v>176930</c:v>
                </c:pt>
                <c:pt idx="8847">
                  <c:v>176950</c:v>
                </c:pt>
                <c:pt idx="8848">
                  <c:v>176970</c:v>
                </c:pt>
                <c:pt idx="8849">
                  <c:v>176990</c:v>
                </c:pt>
                <c:pt idx="8850">
                  <c:v>177010</c:v>
                </c:pt>
                <c:pt idx="8851">
                  <c:v>177030</c:v>
                </c:pt>
                <c:pt idx="8852">
                  <c:v>177050</c:v>
                </c:pt>
                <c:pt idx="8853">
                  <c:v>177070</c:v>
                </c:pt>
                <c:pt idx="8854">
                  <c:v>177090</c:v>
                </c:pt>
                <c:pt idx="8855">
                  <c:v>177110</c:v>
                </c:pt>
                <c:pt idx="8856">
                  <c:v>177130</c:v>
                </c:pt>
                <c:pt idx="8857">
                  <c:v>177150</c:v>
                </c:pt>
                <c:pt idx="8858">
                  <c:v>177170</c:v>
                </c:pt>
                <c:pt idx="8859">
                  <c:v>177190</c:v>
                </c:pt>
                <c:pt idx="8860">
                  <c:v>177210</c:v>
                </c:pt>
                <c:pt idx="8861">
                  <c:v>177230</c:v>
                </c:pt>
                <c:pt idx="8862">
                  <c:v>177250</c:v>
                </c:pt>
                <c:pt idx="8863">
                  <c:v>177270</c:v>
                </c:pt>
                <c:pt idx="8864">
                  <c:v>177290</c:v>
                </c:pt>
                <c:pt idx="8865">
                  <c:v>177310</c:v>
                </c:pt>
                <c:pt idx="8866">
                  <c:v>177330</c:v>
                </c:pt>
                <c:pt idx="8867">
                  <c:v>177350</c:v>
                </c:pt>
                <c:pt idx="8868">
                  <c:v>177370</c:v>
                </c:pt>
                <c:pt idx="8869">
                  <c:v>177390</c:v>
                </c:pt>
                <c:pt idx="8870">
                  <c:v>177410</c:v>
                </c:pt>
                <c:pt idx="8871">
                  <c:v>177430</c:v>
                </c:pt>
                <c:pt idx="8872">
                  <c:v>177450</c:v>
                </c:pt>
                <c:pt idx="8873">
                  <c:v>177470</c:v>
                </c:pt>
                <c:pt idx="8874">
                  <c:v>177490</c:v>
                </c:pt>
                <c:pt idx="8875">
                  <c:v>177510</c:v>
                </c:pt>
                <c:pt idx="8876">
                  <c:v>177530</c:v>
                </c:pt>
                <c:pt idx="8877">
                  <c:v>177550</c:v>
                </c:pt>
                <c:pt idx="8878">
                  <c:v>177570</c:v>
                </c:pt>
                <c:pt idx="8879">
                  <c:v>177590</c:v>
                </c:pt>
                <c:pt idx="8880">
                  <c:v>177610</c:v>
                </c:pt>
                <c:pt idx="8881">
                  <c:v>177630</c:v>
                </c:pt>
                <c:pt idx="8882">
                  <c:v>177650</c:v>
                </c:pt>
                <c:pt idx="8883">
                  <c:v>177670</c:v>
                </c:pt>
                <c:pt idx="8884">
                  <c:v>177690</c:v>
                </c:pt>
                <c:pt idx="8885">
                  <c:v>177710</c:v>
                </c:pt>
                <c:pt idx="8886">
                  <c:v>177730</c:v>
                </c:pt>
                <c:pt idx="8887">
                  <c:v>177750</c:v>
                </c:pt>
                <c:pt idx="8888">
                  <c:v>177770</c:v>
                </c:pt>
                <c:pt idx="8889">
                  <c:v>177790</c:v>
                </c:pt>
                <c:pt idx="8890">
                  <c:v>177810</c:v>
                </c:pt>
                <c:pt idx="8891">
                  <c:v>177830</c:v>
                </c:pt>
                <c:pt idx="8892">
                  <c:v>177850</c:v>
                </c:pt>
                <c:pt idx="8893">
                  <c:v>177870</c:v>
                </c:pt>
                <c:pt idx="8894">
                  <c:v>177890</c:v>
                </c:pt>
                <c:pt idx="8895">
                  <c:v>177910</c:v>
                </c:pt>
                <c:pt idx="8896">
                  <c:v>177930</c:v>
                </c:pt>
                <c:pt idx="8897">
                  <c:v>177950</c:v>
                </c:pt>
                <c:pt idx="8898">
                  <c:v>177970</c:v>
                </c:pt>
                <c:pt idx="8899">
                  <c:v>177990</c:v>
                </c:pt>
                <c:pt idx="8900">
                  <c:v>178010</c:v>
                </c:pt>
                <c:pt idx="8901">
                  <c:v>178030</c:v>
                </c:pt>
                <c:pt idx="8902">
                  <c:v>178050</c:v>
                </c:pt>
                <c:pt idx="8903">
                  <c:v>178070</c:v>
                </c:pt>
                <c:pt idx="8904">
                  <c:v>178090</c:v>
                </c:pt>
                <c:pt idx="8905">
                  <c:v>178110</c:v>
                </c:pt>
                <c:pt idx="8906">
                  <c:v>178130</c:v>
                </c:pt>
                <c:pt idx="8907">
                  <c:v>178150</c:v>
                </c:pt>
                <c:pt idx="8908">
                  <c:v>178170</c:v>
                </c:pt>
                <c:pt idx="8909">
                  <c:v>178190</c:v>
                </c:pt>
                <c:pt idx="8910">
                  <c:v>178210</c:v>
                </c:pt>
                <c:pt idx="8911">
                  <c:v>178230</c:v>
                </c:pt>
                <c:pt idx="8912">
                  <c:v>178250</c:v>
                </c:pt>
                <c:pt idx="8913">
                  <c:v>178270</c:v>
                </c:pt>
                <c:pt idx="8914">
                  <c:v>178290</c:v>
                </c:pt>
                <c:pt idx="8915">
                  <c:v>178310</c:v>
                </c:pt>
                <c:pt idx="8916">
                  <c:v>178330</c:v>
                </c:pt>
                <c:pt idx="8917">
                  <c:v>178350</c:v>
                </c:pt>
                <c:pt idx="8918">
                  <c:v>178370</c:v>
                </c:pt>
                <c:pt idx="8919">
                  <c:v>178390</c:v>
                </c:pt>
                <c:pt idx="8920">
                  <c:v>178410</c:v>
                </c:pt>
                <c:pt idx="8921">
                  <c:v>178430</c:v>
                </c:pt>
                <c:pt idx="8922">
                  <c:v>178450</c:v>
                </c:pt>
                <c:pt idx="8923">
                  <c:v>178470</c:v>
                </c:pt>
                <c:pt idx="8924">
                  <c:v>178490</c:v>
                </c:pt>
                <c:pt idx="8925">
                  <c:v>178510</c:v>
                </c:pt>
                <c:pt idx="8926">
                  <c:v>178530</c:v>
                </c:pt>
                <c:pt idx="8927">
                  <c:v>178550</c:v>
                </c:pt>
                <c:pt idx="8928">
                  <c:v>178570</c:v>
                </c:pt>
                <c:pt idx="8929">
                  <c:v>178590</c:v>
                </c:pt>
                <c:pt idx="8930">
                  <c:v>178610</c:v>
                </c:pt>
                <c:pt idx="8931">
                  <c:v>178630</c:v>
                </c:pt>
                <c:pt idx="8932">
                  <c:v>178650</c:v>
                </c:pt>
                <c:pt idx="8933">
                  <c:v>178670</c:v>
                </c:pt>
                <c:pt idx="8934">
                  <c:v>178690</c:v>
                </c:pt>
                <c:pt idx="8935">
                  <c:v>178710</c:v>
                </c:pt>
                <c:pt idx="8936">
                  <c:v>178730</c:v>
                </c:pt>
                <c:pt idx="8937">
                  <c:v>178750</c:v>
                </c:pt>
                <c:pt idx="8938">
                  <c:v>178770</c:v>
                </c:pt>
                <c:pt idx="8939">
                  <c:v>178790</c:v>
                </c:pt>
                <c:pt idx="8940">
                  <c:v>178810</c:v>
                </c:pt>
                <c:pt idx="8941">
                  <c:v>178830</c:v>
                </c:pt>
                <c:pt idx="8942">
                  <c:v>178850</c:v>
                </c:pt>
                <c:pt idx="8943">
                  <c:v>178870</c:v>
                </c:pt>
                <c:pt idx="8944">
                  <c:v>178890</c:v>
                </c:pt>
                <c:pt idx="8945">
                  <c:v>178910</c:v>
                </c:pt>
                <c:pt idx="8946">
                  <c:v>178930</c:v>
                </c:pt>
                <c:pt idx="8947">
                  <c:v>178950</c:v>
                </c:pt>
                <c:pt idx="8948">
                  <c:v>178970</c:v>
                </c:pt>
                <c:pt idx="8949">
                  <c:v>178990</c:v>
                </c:pt>
                <c:pt idx="8950">
                  <c:v>179010</c:v>
                </c:pt>
                <c:pt idx="8951">
                  <c:v>179030</c:v>
                </c:pt>
                <c:pt idx="8952">
                  <c:v>179050</c:v>
                </c:pt>
                <c:pt idx="8953">
                  <c:v>179070</c:v>
                </c:pt>
                <c:pt idx="8954">
                  <c:v>179090</c:v>
                </c:pt>
                <c:pt idx="8955">
                  <c:v>179110</c:v>
                </c:pt>
                <c:pt idx="8956">
                  <c:v>179130</c:v>
                </c:pt>
                <c:pt idx="8957">
                  <c:v>179150</c:v>
                </c:pt>
                <c:pt idx="8958">
                  <c:v>179170</c:v>
                </c:pt>
                <c:pt idx="8959">
                  <c:v>179190</c:v>
                </c:pt>
                <c:pt idx="8960">
                  <c:v>179210</c:v>
                </c:pt>
                <c:pt idx="8961">
                  <c:v>179230</c:v>
                </c:pt>
                <c:pt idx="8962">
                  <c:v>179250</c:v>
                </c:pt>
                <c:pt idx="8963">
                  <c:v>179270</c:v>
                </c:pt>
                <c:pt idx="8964">
                  <c:v>179290</c:v>
                </c:pt>
                <c:pt idx="8965">
                  <c:v>179310</c:v>
                </c:pt>
                <c:pt idx="8966">
                  <c:v>179330</c:v>
                </c:pt>
                <c:pt idx="8967">
                  <c:v>179350</c:v>
                </c:pt>
                <c:pt idx="8968">
                  <c:v>179370</c:v>
                </c:pt>
                <c:pt idx="8969">
                  <c:v>179390</c:v>
                </c:pt>
                <c:pt idx="8970">
                  <c:v>179410</c:v>
                </c:pt>
                <c:pt idx="8971">
                  <c:v>179430</c:v>
                </c:pt>
                <c:pt idx="8972">
                  <c:v>179450</c:v>
                </c:pt>
                <c:pt idx="8973">
                  <c:v>179470</c:v>
                </c:pt>
                <c:pt idx="8974">
                  <c:v>179490</c:v>
                </c:pt>
                <c:pt idx="8975">
                  <c:v>179510</c:v>
                </c:pt>
                <c:pt idx="8976">
                  <c:v>179530</c:v>
                </c:pt>
                <c:pt idx="8977">
                  <c:v>179550</c:v>
                </c:pt>
                <c:pt idx="8978">
                  <c:v>179570</c:v>
                </c:pt>
                <c:pt idx="8979">
                  <c:v>179590</c:v>
                </c:pt>
                <c:pt idx="8980">
                  <c:v>179610</c:v>
                </c:pt>
                <c:pt idx="8981">
                  <c:v>179630</c:v>
                </c:pt>
                <c:pt idx="8982">
                  <c:v>179650</c:v>
                </c:pt>
                <c:pt idx="8983">
                  <c:v>179670</c:v>
                </c:pt>
                <c:pt idx="8984">
                  <c:v>179690</c:v>
                </c:pt>
                <c:pt idx="8985">
                  <c:v>179710</c:v>
                </c:pt>
                <c:pt idx="8986">
                  <c:v>179730</c:v>
                </c:pt>
                <c:pt idx="8987">
                  <c:v>179750</c:v>
                </c:pt>
                <c:pt idx="8988">
                  <c:v>179770</c:v>
                </c:pt>
                <c:pt idx="8989">
                  <c:v>179790</c:v>
                </c:pt>
                <c:pt idx="8990">
                  <c:v>179810</c:v>
                </c:pt>
                <c:pt idx="8991">
                  <c:v>179830</c:v>
                </c:pt>
                <c:pt idx="8992">
                  <c:v>179850</c:v>
                </c:pt>
                <c:pt idx="8993">
                  <c:v>179870</c:v>
                </c:pt>
                <c:pt idx="8994">
                  <c:v>179890</c:v>
                </c:pt>
                <c:pt idx="8995">
                  <c:v>179910</c:v>
                </c:pt>
                <c:pt idx="8996">
                  <c:v>179930</c:v>
                </c:pt>
                <c:pt idx="8997">
                  <c:v>179950</c:v>
                </c:pt>
                <c:pt idx="8998">
                  <c:v>179970</c:v>
                </c:pt>
                <c:pt idx="8999">
                  <c:v>179990</c:v>
                </c:pt>
                <c:pt idx="9000">
                  <c:v>180010</c:v>
                </c:pt>
                <c:pt idx="9001">
                  <c:v>180030</c:v>
                </c:pt>
                <c:pt idx="9002">
                  <c:v>180050</c:v>
                </c:pt>
                <c:pt idx="9003">
                  <c:v>180070</c:v>
                </c:pt>
                <c:pt idx="9004">
                  <c:v>180090</c:v>
                </c:pt>
                <c:pt idx="9005">
                  <c:v>180110</c:v>
                </c:pt>
                <c:pt idx="9006">
                  <c:v>180130</c:v>
                </c:pt>
                <c:pt idx="9007">
                  <c:v>180150</c:v>
                </c:pt>
                <c:pt idx="9008">
                  <c:v>180170</c:v>
                </c:pt>
                <c:pt idx="9009">
                  <c:v>180190</c:v>
                </c:pt>
                <c:pt idx="9010">
                  <c:v>180210</c:v>
                </c:pt>
                <c:pt idx="9011">
                  <c:v>180230</c:v>
                </c:pt>
                <c:pt idx="9012">
                  <c:v>180250</c:v>
                </c:pt>
                <c:pt idx="9013">
                  <c:v>180270</c:v>
                </c:pt>
                <c:pt idx="9014">
                  <c:v>180290</c:v>
                </c:pt>
                <c:pt idx="9015">
                  <c:v>180310</c:v>
                </c:pt>
                <c:pt idx="9016">
                  <c:v>180330</c:v>
                </c:pt>
                <c:pt idx="9017">
                  <c:v>180350</c:v>
                </c:pt>
                <c:pt idx="9018">
                  <c:v>180370</c:v>
                </c:pt>
                <c:pt idx="9019">
                  <c:v>180390</c:v>
                </c:pt>
                <c:pt idx="9020">
                  <c:v>180410</c:v>
                </c:pt>
                <c:pt idx="9021">
                  <c:v>180430</c:v>
                </c:pt>
                <c:pt idx="9022">
                  <c:v>180450</c:v>
                </c:pt>
                <c:pt idx="9023">
                  <c:v>180470</c:v>
                </c:pt>
                <c:pt idx="9024">
                  <c:v>180490</c:v>
                </c:pt>
                <c:pt idx="9025">
                  <c:v>180510</c:v>
                </c:pt>
                <c:pt idx="9026">
                  <c:v>180530</c:v>
                </c:pt>
                <c:pt idx="9027">
                  <c:v>180550</c:v>
                </c:pt>
                <c:pt idx="9028">
                  <c:v>180570</c:v>
                </c:pt>
                <c:pt idx="9029">
                  <c:v>180590</c:v>
                </c:pt>
                <c:pt idx="9030">
                  <c:v>180610</c:v>
                </c:pt>
                <c:pt idx="9031">
                  <c:v>180630</c:v>
                </c:pt>
                <c:pt idx="9032">
                  <c:v>180650</c:v>
                </c:pt>
                <c:pt idx="9033">
                  <c:v>180670</c:v>
                </c:pt>
                <c:pt idx="9034">
                  <c:v>180690</c:v>
                </c:pt>
                <c:pt idx="9035">
                  <c:v>180710</c:v>
                </c:pt>
                <c:pt idx="9036">
                  <c:v>180730</c:v>
                </c:pt>
                <c:pt idx="9037">
                  <c:v>180750</c:v>
                </c:pt>
                <c:pt idx="9038">
                  <c:v>180770</c:v>
                </c:pt>
                <c:pt idx="9039">
                  <c:v>180790</c:v>
                </c:pt>
                <c:pt idx="9040">
                  <c:v>180810</c:v>
                </c:pt>
                <c:pt idx="9041">
                  <c:v>180830</c:v>
                </c:pt>
                <c:pt idx="9042">
                  <c:v>180850</c:v>
                </c:pt>
                <c:pt idx="9043">
                  <c:v>180870</c:v>
                </c:pt>
                <c:pt idx="9044">
                  <c:v>180890</c:v>
                </c:pt>
                <c:pt idx="9045">
                  <c:v>180910</c:v>
                </c:pt>
                <c:pt idx="9046">
                  <c:v>180930</c:v>
                </c:pt>
                <c:pt idx="9047">
                  <c:v>180950</c:v>
                </c:pt>
                <c:pt idx="9048">
                  <c:v>180970</c:v>
                </c:pt>
                <c:pt idx="9049">
                  <c:v>180990</c:v>
                </c:pt>
                <c:pt idx="9050">
                  <c:v>181010</c:v>
                </c:pt>
                <c:pt idx="9051">
                  <c:v>181030</c:v>
                </c:pt>
                <c:pt idx="9052">
                  <c:v>181050</c:v>
                </c:pt>
                <c:pt idx="9053">
                  <c:v>181070</c:v>
                </c:pt>
                <c:pt idx="9054">
                  <c:v>181090</c:v>
                </c:pt>
                <c:pt idx="9055">
                  <c:v>181110</c:v>
                </c:pt>
                <c:pt idx="9056">
                  <c:v>181130</c:v>
                </c:pt>
                <c:pt idx="9057">
                  <c:v>181150</c:v>
                </c:pt>
                <c:pt idx="9058">
                  <c:v>181170</c:v>
                </c:pt>
                <c:pt idx="9059">
                  <c:v>181190</c:v>
                </c:pt>
                <c:pt idx="9060">
                  <c:v>181210</c:v>
                </c:pt>
                <c:pt idx="9061">
                  <c:v>181230</c:v>
                </c:pt>
                <c:pt idx="9062">
                  <c:v>181250</c:v>
                </c:pt>
                <c:pt idx="9063">
                  <c:v>181270</c:v>
                </c:pt>
                <c:pt idx="9064">
                  <c:v>181290</c:v>
                </c:pt>
                <c:pt idx="9065">
                  <c:v>181310</c:v>
                </c:pt>
                <c:pt idx="9066">
                  <c:v>181330</c:v>
                </c:pt>
                <c:pt idx="9067">
                  <c:v>181350</c:v>
                </c:pt>
                <c:pt idx="9068">
                  <c:v>181370</c:v>
                </c:pt>
                <c:pt idx="9069">
                  <c:v>181390</c:v>
                </c:pt>
                <c:pt idx="9070">
                  <c:v>181410</c:v>
                </c:pt>
                <c:pt idx="9071">
                  <c:v>181430</c:v>
                </c:pt>
                <c:pt idx="9072">
                  <c:v>181450</c:v>
                </c:pt>
                <c:pt idx="9073">
                  <c:v>181470</c:v>
                </c:pt>
                <c:pt idx="9074">
                  <c:v>181490</c:v>
                </c:pt>
                <c:pt idx="9075">
                  <c:v>181510</c:v>
                </c:pt>
                <c:pt idx="9076">
                  <c:v>181530</c:v>
                </c:pt>
                <c:pt idx="9077">
                  <c:v>181550</c:v>
                </c:pt>
                <c:pt idx="9078">
                  <c:v>181570</c:v>
                </c:pt>
                <c:pt idx="9079">
                  <c:v>181590</c:v>
                </c:pt>
                <c:pt idx="9080">
                  <c:v>181610</c:v>
                </c:pt>
                <c:pt idx="9081">
                  <c:v>181630</c:v>
                </c:pt>
                <c:pt idx="9082">
                  <c:v>181650</c:v>
                </c:pt>
                <c:pt idx="9083">
                  <c:v>181670</c:v>
                </c:pt>
                <c:pt idx="9084">
                  <c:v>181690</c:v>
                </c:pt>
                <c:pt idx="9085">
                  <c:v>181710</c:v>
                </c:pt>
                <c:pt idx="9086">
                  <c:v>181730</c:v>
                </c:pt>
                <c:pt idx="9087">
                  <c:v>181750</c:v>
                </c:pt>
                <c:pt idx="9088">
                  <c:v>181770</c:v>
                </c:pt>
                <c:pt idx="9089">
                  <c:v>181790</c:v>
                </c:pt>
                <c:pt idx="9090">
                  <c:v>181810</c:v>
                </c:pt>
                <c:pt idx="9091">
                  <c:v>181830</c:v>
                </c:pt>
                <c:pt idx="9092">
                  <c:v>181850</c:v>
                </c:pt>
                <c:pt idx="9093">
                  <c:v>181870</c:v>
                </c:pt>
                <c:pt idx="9094">
                  <c:v>181890</c:v>
                </c:pt>
                <c:pt idx="9095">
                  <c:v>181910</c:v>
                </c:pt>
                <c:pt idx="9096">
                  <c:v>181930</c:v>
                </c:pt>
                <c:pt idx="9097">
                  <c:v>181950</c:v>
                </c:pt>
                <c:pt idx="9098">
                  <c:v>181970</c:v>
                </c:pt>
                <c:pt idx="9099">
                  <c:v>181990</c:v>
                </c:pt>
                <c:pt idx="9100">
                  <c:v>182010</c:v>
                </c:pt>
                <c:pt idx="9101">
                  <c:v>182030</c:v>
                </c:pt>
                <c:pt idx="9102">
                  <c:v>182050</c:v>
                </c:pt>
                <c:pt idx="9103">
                  <c:v>182070</c:v>
                </c:pt>
                <c:pt idx="9104">
                  <c:v>182090</c:v>
                </c:pt>
                <c:pt idx="9105">
                  <c:v>182110</c:v>
                </c:pt>
                <c:pt idx="9106">
                  <c:v>182130</c:v>
                </c:pt>
                <c:pt idx="9107">
                  <c:v>182150</c:v>
                </c:pt>
                <c:pt idx="9108">
                  <c:v>182170</c:v>
                </c:pt>
                <c:pt idx="9109">
                  <c:v>182190</c:v>
                </c:pt>
                <c:pt idx="9110">
                  <c:v>182210</c:v>
                </c:pt>
                <c:pt idx="9111">
                  <c:v>182230</c:v>
                </c:pt>
                <c:pt idx="9112">
                  <c:v>182250</c:v>
                </c:pt>
                <c:pt idx="9113">
                  <c:v>182270</c:v>
                </c:pt>
                <c:pt idx="9114">
                  <c:v>182290</c:v>
                </c:pt>
                <c:pt idx="9115">
                  <c:v>182310</c:v>
                </c:pt>
                <c:pt idx="9116">
                  <c:v>182330</c:v>
                </c:pt>
                <c:pt idx="9117">
                  <c:v>182350</c:v>
                </c:pt>
                <c:pt idx="9118">
                  <c:v>182370</c:v>
                </c:pt>
                <c:pt idx="9119">
                  <c:v>182390</c:v>
                </c:pt>
                <c:pt idx="9120">
                  <c:v>182410</c:v>
                </c:pt>
                <c:pt idx="9121">
                  <c:v>182430</c:v>
                </c:pt>
                <c:pt idx="9122">
                  <c:v>182450</c:v>
                </c:pt>
                <c:pt idx="9123">
                  <c:v>182470</c:v>
                </c:pt>
                <c:pt idx="9124">
                  <c:v>182490</c:v>
                </c:pt>
                <c:pt idx="9125">
                  <c:v>182510</c:v>
                </c:pt>
                <c:pt idx="9126">
                  <c:v>182530</c:v>
                </c:pt>
                <c:pt idx="9127">
                  <c:v>182550</c:v>
                </c:pt>
                <c:pt idx="9128">
                  <c:v>182570</c:v>
                </c:pt>
                <c:pt idx="9129">
                  <c:v>182590</c:v>
                </c:pt>
                <c:pt idx="9130">
                  <c:v>182610</c:v>
                </c:pt>
                <c:pt idx="9131">
                  <c:v>182630</c:v>
                </c:pt>
                <c:pt idx="9132">
                  <c:v>182650</c:v>
                </c:pt>
                <c:pt idx="9133">
                  <c:v>182670</c:v>
                </c:pt>
                <c:pt idx="9134">
                  <c:v>182690</c:v>
                </c:pt>
                <c:pt idx="9135">
                  <c:v>182710</c:v>
                </c:pt>
                <c:pt idx="9136">
                  <c:v>182730</c:v>
                </c:pt>
                <c:pt idx="9137">
                  <c:v>182750</c:v>
                </c:pt>
                <c:pt idx="9138">
                  <c:v>182770</c:v>
                </c:pt>
                <c:pt idx="9139">
                  <c:v>182790</c:v>
                </c:pt>
                <c:pt idx="9140">
                  <c:v>182810</c:v>
                </c:pt>
                <c:pt idx="9141">
                  <c:v>182830</c:v>
                </c:pt>
                <c:pt idx="9142">
                  <c:v>182850</c:v>
                </c:pt>
                <c:pt idx="9143">
                  <c:v>182870</c:v>
                </c:pt>
                <c:pt idx="9144">
                  <c:v>182890</c:v>
                </c:pt>
                <c:pt idx="9145">
                  <c:v>182910</c:v>
                </c:pt>
                <c:pt idx="9146">
                  <c:v>182930</c:v>
                </c:pt>
                <c:pt idx="9147">
                  <c:v>182950</c:v>
                </c:pt>
                <c:pt idx="9148">
                  <c:v>182970</c:v>
                </c:pt>
                <c:pt idx="9149">
                  <c:v>182990</c:v>
                </c:pt>
                <c:pt idx="9150">
                  <c:v>183010</c:v>
                </c:pt>
                <c:pt idx="9151">
                  <c:v>183030</c:v>
                </c:pt>
                <c:pt idx="9152">
                  <c:v>183050</c:v>
                </c:pt>
                <c:pt idx="9153">
                  <c:v>183070</c:v>
                </c:pt>
                <c:pt idx="9154">
                  <c:v>183090</c:v>
                </c:pt>
                <c:pt idx="9155">
                  <c:v>183110</c:v>
                </c:pt>
                <c:pt idx="9156">
                  <c:v>183130</c:v>
                </c:pt>
                <c:pt idx="9157">
                  <c:v>183150</c:v>
                </c:pt>
                <c:pt idx="9158">
                  <c:v>183170</c:v>
                </c:pt>
                <c:pt idx="9159">
                  <c:v>183190</c:v>
                </c:pt>
                <c:pt idx="9160">
                  <c:v>183210</c:v>
                </c:pt>
                <c:pt idx="9161">
                  <c:v>183230</c:v>
                </c:pt>
                <c:pt idx="9162">
                  <c:v>183250</c:v>
                </c:pt>
                <c:pt idx="9163">
                  <c:v>183270</c:v>
                </c:pt>
                <c:pt idx="9164">
                  <c:v>183290</c:v>
                </c:pt>
                <c:pt idx="9165">
                  <c:v>183310</c:v>
                </c:pt>
                <c:pt idx="9166">
                  <c:v>183330</c:v>
                </c:pt>
                <c:pt idx="9167">
                  <c:v>183350</c:v>
                </c:pt>
                <c:pt idx="9168">
                  <c:v>183370</c:v>
                </c:pt>
                <c:pt idx="9169">
                  <c:v>183390</c:v>
                </c:pt>
                <c:pt idx="9170">
                  <c:v>183410</c:v>
                </c:pt>
                <c:pt idx="9171">
                  <c:v>183430</c:v>
                </c:pt>
                <c:pt idx="9172">
                  <c:v>183450</c:v>
                </c:pt>
                <c:pt idx="9173">
                  <c:v>183470</c:v>
                </c:pt>
                <c:pt idx="9174">
                  <c:v>183490</c:v>
                </c:pt>
                <c:pt idx="9175">
                  <c:v>183510</c:v>
                </c:pt>
                <c:pt idx="9176">
                  <c:v>183530</c:v>
                </c:pt>
                <c:pt idx="9177">
                  <c:v>183550</c:v>
                </c:pt>
                <c:pt idx="9178">
                  <c:v>183570</c:v>
                </c:pt>
                <c:pt idx="9179">
                  <c:v>183590</c:v>
                </c:pt>
                <c:pt idx="9180">
                  <c:v>183610</c:v>
                </c:pt>
                <c:pt idx="9181">
                  <c:v>183630</c:v>
                </c:pt>
                <c:pt idx="9182">
                  <c:v>183650</c:v>
                </c:pt>
                <c:pt idx="9183">
                  <c:v>183670</c:v>
                </c:pt>
                <c:pt idx="9184">
                  <c:v>183690</c:v>
                </c:pt>
                <c:pt idx="9185">
                  <c:v>183710</c:v>
                </c:pt>
                <c:pt idx="9186">
                  <c:v>183730</c:v>
                </c:pt>
                <c:pt idx="9187">
                  <c:v>183750</c:v>
                </c:pt>
                <c:pt idx="9188">
                  <c:v>183770</c:v>
                </c:pt>
                <c:pt idx="9189">
                  <c:v>183790</c:v>
                </c:pt>
                <c:pt idx="9190">
                  <c:v>183810</c:v>
                </c:pt>
                <c:pt idx="9191">
                  <c:v>183830</c:v>
                </c:pt>
                <c:pt idx="9192">
                  <c:v>183850</c:v>
                </c:pt>
                <c:pt idx="9193">
                  <c:v>183870</c:v>
                </c:pt>
                <c:pt idx="9194">
                  <c:v>183890</c:v>
                </c:pt>
                <c:pt idx="9195">
                  <c:v>183910</c:v>
                </c:pt>
                <c:pt idx="9196">
                  <c:v>183930</c:v>
                </c:pt>
                <c:pt idx="9197">
                  <c:v>183950</c:v>
                </c:pt>
                <c:pt idx="9198">
                  <c:v>183970</c:v>
                </c:pt>
                <c:pt idx="9199">
                  <c:v>183990</c:v>
                </c:pt>
                <c:pt idx="9200">
                  <c:v>184010</c:v>
                </c:pt>
                <c:pt idx="9201">
                  <c:v>184030</c:v>
                </c:pt>
                <c:pt idx="9202">
                  <c:v>184050</c:v>
                </c:pt>
                <c:pt idx="9203">
                  <c:v>184070</c:v>
                </c:pt>
                <c:pt idx="9204">
                  <c:v>184090</c:v>
                </c:pt>
                <c:pt idx="9205">
                  <c:v>184110</c:v>
                </c:pt>
                <c:pt idx="9206">
                  <c:v>184130</c:v>
                </c:pt>
                <c:pt idx="9207">
                  <c:v>184150</c:v>
                </c:pt>
                <c:pt idx="9208">
                  <c:v>184170</c:v>
                </c:pt>
                <c:pt idx="9209">
                  <c:v>184190</c:v>
                </c:pt>
                <c:pt idx="9210">
                  <c:v>184210</c:v>
                </c:pt>
                <c:pt idx="9211">
                  <c:v>184230</c:v>
                </c:pt>
                <c:pt idx="9212">
                  <c:v>184250</c:v>
                </c:pt>
                <c:pt idx="9213">
                  <c:v>184270</c:v>
                </c:pt>
                <c:pt idx="9214">
                  <c:v>184290</c:v>
                </c:pt>
                <c:pt idx="9215">
                  <c:v>184310</c:v>
                </c:pt>
                <c:pt idx="9216">
                  <c:v>184330</c:v>
                </c:pt>
                <c:pt idx="9217">
                  <c:v>184350</c:v>
                </c:pt>
                <c:pt idx="9218">
                  <c:v>184370</c:v>
                </c:pt>
                <c:pt idx="9219">
                  <c:v>184390</c:v>
                </c:pt>
                <c:pt idx="9220">
                  <c:v>184410</c:v>
                </c:pt>
                <c:pt idx="9221">
                  <c:v>184430</c:v>
                </c:pt>
                <c:pt idx="9222">
                  <c:v>184450</c:v>
                </c:pt>
                <c:pt idx="9223">
                  <c:v>184470</c:v>
                </c:pt>
                <c:pt idx="9224">
                  <c:v>184490</c:v>
                </c:pt>
                <c:pt idx="9225">
                  <c:v>184510</c:v>
                </c:pt>
                <c:pt idx="9226">
                  <c:v>184530</c:v>
                </c:pt>
                <c:pt idx="9227">
                  <c:v>184550</c:v>
                </c:pt>
                <c:pt idx="9228">
                  <c:v>184570</c:v>
                </c:pt>
                <c:pt idx="9229">
                  <c:v>184590</c:v>
                </c:pt>
                <c:pt idx="9230">
                  <c:v>184610</c:v>
                </c:pt>
                <c:pt idx="9231">
                  <c:v>184630</c:v>
                </c:pt>
                <c:pt idx="9232">
                  <c:v>184650</c:v>
                </c:pt>
                <c:pt idx="9233">
                  <c:v>184670</c:v>
                </c:pt>
                <c:pt idx="9234">
                  <c:v>184690</c:v>
                </c:pt>
                <c:pt idx="9235">
                  <c:v>184710</c:v>
                </c:pt>
                <c:pt idx="9236">
                  <c:v>184730</c:v>
                </c:pt>
                <c:pt idx="9237">
                  <c:v>184750</c:v>
                </c:pt>
                <c:pt idx="9238">
                  <c:v>184770</c:v>
                </c:pt>
                <c:pt idx="9239">
                  <c:v>184790</c:v>
                </c:pt>
                <c:pt idx="9240">
                  <c:v>184810</c:v>
                </c:pt>
                <c:pt idx="9241">
                  <c:v>184830</c:v>
                </c:pt>
                <c:pt idx="9242">
                  <c:v>184850</c:v>
                </c:pt>
                <c:pt idx="9243">
                  <c:v>184870</c:v>
                </c:pt>
                <c:pt idx="9244">
                  <c:v>184890</c:v>
                </c:pt>
                <c:pt idx="9245">
                  <c:v>184910</c:v>
                </c:pt>
                <c:pt idx="9246">
                  <c:v>184930</c:v>
                </c:pt>
                <c:pt idx="9247">
                  <c:v>184950</c:v>
                </c:pt>
                <c:pt idx="9248">
                  <c:v>184970</c:v>
                </c:pt>
                <c:pt idx="9249">
                  <c:v>184990</c:v>
                </c:pt>
                <c:pt idx="9250">
                  <c:v>185010</c:v>
                </c:pt>
                <c:pt idx="9251">
                  <c:v>185030</c:v>
                </c:pt>
                <c:pt idx="9252">
                  <c:v>185050</c:v>
                </c:pt>
                <c:pt idx="9253">
                  <c:v>185070</c:v>
                </c:pt>
                <c:pt idx="9254">
                  <c:v>185090</c:v>
                </c:pt>
                <c:pt idx="9255">
                  <c:v>185110</c:v>
                </c:pt>
                <c:pt idx="9256">
                  <c:v>185130</c:v>
                </c:pt>
                <c:pt idx="9257">
                  <c:v>185150</c:v>
                </c:pt>
                <c:pt idx="9258">
                  <c:v>185170</c:v>
                </c:pt>
                <c:pt idx="9259">
                  <c:v>185190</c:v>
                </c:pt>
                <c:pt idx="9260">
                  <c:v>185210</c:v>
                </c:pt>
                <c:pt idx="9261">
                  <c:v>185230</c:v>
                </c:pt>
                <c:pt idx="9262">
                  <c:v>185250</c:v>
                </c:pt>
                <c:pt idx="9263">
                  <c:v>185270</c:v>
                </c:pt>
                <c:pt idx="9264">
                  <c:v>185290</c:v>
                </c:pt>
                <c:pt idx="9265">
                  <c:v>185310</c:v>
                </c:pt>
                <c:pt idx="9266">
                  <c:v>185330</c:v>
                </c:pt>
                <c:pt idx="9267">
                  <c:v>185350</c:v>
                </c:pt>
                <c:pt idx="9268">
                  <c:v>185370</c:v>
                </c:pt>
                <c:pt idx="9269">
                  <c:v>185390</c:v>
                </c:pt>
                <c:pt idx="9270">
                  <c:v>185410</c:v>
                </c:pt>
                <c:pt idx="9271">
                  <c:v>185430</c:v>
                </c:pt>
                <c:pt idx="9272">
                  <c:v>185450</c:v>
                </c:pt>
                <c:pt idx="9273">
                  <c:v>185470</c:v>
                </c:pt>
                <c:pt idx="9274">
                  <c:v>185490</c:v>
                </c:pt>
                <c:pt idx="9275">
                  <c:v>185510</c:v>
                </c:pt>
                <c:pt idx="9276">
                  <c:v>185530</c:v>
                </c:pt>
                <c:pt idx="9277">
                  <c:v>185550</c:v>
                </c:pt>
                <c:pt idx="9278">
                  <c:v>185570</c:v>
                </c:pt>
                <c:pt idx="9279">
                  <c:v>185590</c:v>
                </c:pt>
                <c:pt idx="9280">
                  <c:v>185610</c:v>
                </c:pt>
                <c:pt idx="9281">
                  <c:v>185630</c:v>
                </c:pt>
                <c:pt idx="9282">
                  <c:v>185650</c:v>
                </c:pt>
                <c:pt idx="9283">
                  <c:v>185670</c:v>
                </c:pt>
                <c:pt idx="9284">
                  <c:v>185690</c:v>
                </c:pt>
                <c:pt idx="9285">
                  <c:v>185710</c:v>
                </c:pt>
                <c:pt idx="9286">
                  <c:v>185730</c:v>
                </c:pt>
                <c:pt idx="9287">
                  <c:v>185750</c:v>
                </c:pt>
                <c:pt idx="9288">
                  <c:v>185770</c:v>
                </c:pt>
                <c:pt idx="9289">
                  <c:v>185790</c:v>
                </c:pt>
                <c:pt idx="9290">
                  <c:v>185810</c:v>
                </c:pt>
                <c:pt idx="9291">
                  <c:v>185830</c:v>
                </c:pt>
                <c:pt idx="9292">
                  <c:v>185850</c:v>
                </c:pt>
                <c:pt idx="9293">
                  <c:v>185870</c:v>
                </c:pt>
                <c:pt idx="9294">
                  <c:v>185890</c:v>
                </c:pt>
                <c:pt idx="9295">
                  <c:v>185910</c:v>
                </c:pt>
                <c:pt idx="9296">
                  <c:v>185930</c:v>
                </c:pt>
                <c:pt idx="9297">
                  <c:v>185950</c:v>
                </c:pt>
                <c:pt idx="9298">
                  <c:v>185970</c:v>
                </c:pt>
                <c:pt idx="9299">
                  <c:v>185990</c:v>
                </c:pt>
                <c:pt idx="9300">
                  <c:v>186010</c:v>
                </c:pt>
                <c:pt idx="9301">
                  <c:v>186030</c:v>
                </c:pt>
                <c:pt idx="9302">
                  <c:v>186050</c:v>
                </c:pt>
                <c:pt idx="9303">
                  <c:v>186070</c:v>
                </c:pt>
                <c:pt idx="9304">
                  <c:v>186090</c:v>
                </c:pt>
                <c:pt idx="9305">
                  <c:v>186110</c:v>
                </c:pt>
                <c:pt idx="9306">
                  <c:v>186130</c:v>
                </c:pt>
                <c:pt idx="9307">
                  <c:v>186150</c:v>
                </c:pt>
                <c:pt idx="9308">
                  <c:v>186170</c:v>
                </c:pt>
                <c:pt idx="9309">
                  <c:v>186190</c:v>
                </c:pt>
                <c:pt idx="9310">
                  <c:v>186210</c:v>
                </c:pt>
                <c:pt idx="9311">
                  <c:v>186230</c:v>
                </c:pt>
                <c:pt idx="9312">
                  <c:v>186250</c:v>
                </c:pt>
                <c:pt idx="9313">
                  <c:v>186270</c:v>
                </c:pt>
                <c:pt idx="9314">
                  <c:v>186290</c:v>
                </c:pt>
                <c:pt idx="9315">
                  <c:v>186310</c:v>
                </c:pt>
                <c:pt idx="9316">
                  <c:v>186330</c:v>
                </c:pt>
                <c:pt idx="9317">
                  <c:v>186350</c:v>
                </c:pt>
                <c:pt idx="9318">
                  <c:v>186370</c:v>
                </c:pt>
                <c:pt idx="9319">
                  <c:v>186390</c:v>
                </c:pt>
                <c:pt idx="9320">
                  <c:v>186410</c:v>
                </c:pt>
                <c:pt idx="9321">
                  <c:v>186430</c:v>
                </c:pt>
                <c:pt idx="9322">
                  <c:v>186450</c:v>
                </c:pt>
                <c:pt idx="9323">
                  <c:v>186470</c:v>
                </c:pt>
                <c:pt idx="9324">
                  <c:v>186490</c:v>
                </c:pt>
                <c:pt idx="9325">
                  <c:v>186510</c:v>
                </c:pt>
                <c:pt idx="9326">
                  <c:v>186530</c:v>
                </c:pt>
                <c:pt idx="9327">
                  <c:v>186550</c:v>
                </c:pt>
                <c:pt idx="9328">
                  <c:v>186570</c:v>
                </c:pt>
                <c:pt idx="9329">
                  <c:v>186590</c:v>
                </c:pt>
                <c:pt idx="9330">
                  <c:v>186610</c:v>
                </c:pt>
                <c:pt idx="9331">
                  <c:v>186630</c:v>
                </c:pt>
                <c:pt idx="9332">
                  <c:v>186650</c:v>
                </c:pt>
                <c:pt idx="9333">
                  <c:v>186670</c:v>
                </c:pt>
                <c:pt idx="9334">
                  <c:v>186690</c:v>
                </c:pt>
                <c:pt idx="9335">
                  <c:v>186710</c:v>
                </c:pt>
                <c:pt idx="9336">
                  <c:v>186730</c:v>
                </c:pt>
                <c:pt idx="9337">
                  <c:v>186750</c:v>
                </c:pt>
                <c:pt idx="9338">
                  <c:v>186770</c:v>
                </c:pt>
                <c:pt idx="9339">
                  <c:v>186790</c:v>
                </c:pt>
                <c:pt idx="9340">
                  <c:v>186810</c:v>
                </c:pt>
                <c:pt idx="9341">
                  <c:v>186830</c:v>
                </c:pt>
                <c:pt idx="9342">
                  <c:v>186850</c:v>
                </c:pt>
                <c:pt idx="9343">
                  <c:v>186870</c:v>
                </c:pt>
                <c:pt idx="9344">
                  <c:v>186890</c:v>
                </c:pt>
                <c:pt idx="9345">
                  <c:v>186910</c:v>
                </c:pt>
                <c:pt idx="9346">
                  <c:v>186930</c:v>
                </c:pt>
                <c:pt idx="9347">
                  <c:v>186950</c:v>
                </c:pt>
                <c:pt idx="9348">
                  <c:v>186970</c:v>
                </c:pt>
                <c:pt idx="9349">
                  <c:v>186990</c:v>
                </c:pt>
                <c:pt idx="9350">
                  <c:v>187010</c:v>
                </c:pt>
                <c:pt idx="9351">
                  <c:v>187030</c:v>
                </c:pt>
                <c:pt idx="9352">
                  <c:v>187050</c:v>
                </c:pt>
                <c:pt idx="9353">
                  <c:v>187070</c:v>
                </c:pt>
                <c:pt idx="9354">
                  <c:v>187090</c:v>
                </c:pt>
                <c:pt idx="9355">
                  <c:v>187110</c:v>
                </c:pt>
                <c:pt idx="9356">
                  <c:v>187130</c:v>
                </c:pt>
                <c:pt idx="9357">
                  <c:v>187150</c:v>
                </c:pt>
                <c:pt idx="9358">
                  <c:v>187170</c:v>
                </c:pt>
                <c:pt idx="9359">
                  <c:v>187190</c:v>
                </c:pt>
                <c:pt idx="9360">
                  <c:v>187210</c:v>
                </c:pt>
                <c:pt idx="9361">
                  <c:v>187230</c:v>
                </c:pt>
                <c:pt idx="9362">
                  <c:v>187250</c:v>
                </c:pt>
                <c:pt idx="9363">
                  <c:v>187270</c:v>
                </c:pt>
                <c:pt idx="9364">
                  <c:v>187290</c:v>
                </c:pt>
                <c:pt idx="9365">
                  <c:v>187310</c:v>
                </c:pt>
                <c:pt idx="9366">
                  <c:v>187330</c:v>
                </c:pt>
                <c:pt idx="9367">
                  <c:v>187350</c:v>
                </c:pt>
                <c:pt idx="9368">
                  <c:v>187370</c:v>
                </c:pt>
                <c:pt idx="9369">
                  <c:v>187390</c:v>
                </c:pt>
                <c:pt idx="9370">
                  <c:v>187410</c:v>
                </c:pt>
                <c:pt idx="9371">
                  <c:v>187430</c:v>
                </c:pt>
                <c:pt idx="9372">
                  <c:v>187450</c:v>
                </c:pt>
                <c:pt idx="9373">
                  <c:v>187470</c:v>
                </c:pt>
                <c:pt idx="9374">
                  <c:v>187490</c:v>
                </c:pt>
                <c:pt idx="9375">
                  <c:v>187510</c:v>
                </c:pt>
                <c:pt idx="9376">
                  <c:v>187530</c:v>
                </c:pt>
                <c:pt idx="9377">
                  <c:v>187550</c:v>
                </c:pt>
                <c:pt idx="9378">
                  <c:v>187570</c:v>
                </c:pt>
                <c:pt idx="9379">
                  <c:v>187590</c:v>
                </c:pt>
                <c:pt idx="9380">
                  <c:v>187610</c:v>
                </c:pt>
                <c:pt idx="9381">
                  <c:v>187630</c:v>
                </c:pt>
                <c:pt idx="9382">
                  <c:v>187650</c:v>
                </c:pt>
                <c:pt idx="9383">
                  <c:v>187670</c:v>
                </c:pt>
                <c:pt idx="9384">
                  <c:v>187690</c:v>
                </c:pt>
                <c:pt idx="9385">
                  <c:v>187710</c:v>
                </c:pt>
                <c:pt idx="9386">
                  <c:v>187730</c:v>
                </c:pt>
                <c:pt idx="9387">
                  <c:v>187750</c:v>
                </c:pt>
                <c:pt idx="9388">
                  <c:v>187770</c:v>
                </c:pt>
                <c:pt idx="9389">
                  <c:v>187790</c:v>
                </c:pt>
                <c:pt idx="9390">
                  <c:v>187810</c:v>
                </c:pt>
                <c:pt idx="9391">
                  <c:v>187830</c:v>
                </c:pt>
                <c:pt idx="9392">
                  <c:v>187850</c:v>
                </c:pt>
                <c:pt idx="9393">
                  <c:v>187870</c:v>
                </c:pt>
                <c:pt idx="9394">
                  <c:v>187890</c:v>
                </c:pt>
                <c:pt idx="9395">
                  <c:v>187910</c:v>
                </c:pt>
                <c:pt idx="9396">
                  <c:v>187930</c:v>
                </c:pt>
                <c:pt idx="9397">
                  <c:v>187950</c:v>
                </c:pt>
                <c:pt idx="9398">
                  <c:v>187970</c:v>
                </c:pt>
                <c:pt idx="9399">
                  <c:v>187990</c:v>
                </c:pt>
                <c:pt idx="9400">
                  <c:v>188010</c:v>
                </c:pt>
                <c:pt idx="9401">
                  <c:v>188030</c:v>
                </c:pt>
                <c:pt idx="9402">
                  <c:v>188050</c:v>
                </c:pt>
                <c:pt idx="9403">
                  <c:v>188070</c:v>
                </c:pt>
                <c:pt idx="9404">
                  <c:v>188090</c:v>
                </c:pt>
                <c:pt idx="9405">
                  <c:v>188110</c:v>
                </c:pt>
                <c:pt idx="9406">
                  <c:v>188130</c:v>
                </c:pt>
                <c:pt idx="9407">
                  <c:v>188150</c:v>
                </c:pt>
                <c:pt idx="9408">
                  <c:v>188170</c:v>
                </c:pt>
                <c:pt idx="9409">
                  <c:v>188190</c:v>
                </c:pt>
                <c:pt idx="9410">
                  <c:v>188210</c:v>
                </c:pt>
                <c:pt idx="9411">
                  <c:v>188230</c:v>
                </c:pt>
                <c:pt idx="9412">
                  <c:v>188250</c:v>
                </c:pt>
                <c:pt idx="9413">
                  <c:v>188270</c:v>
                </c:pt>
                <c:pt idx="9414">
                  <c:v>188290</c:v>
                </c:pt>
                <c:pt idx="9415">
                  <c:v>188310</c:v>
                </c:pt>
                <c:pt idx="9416">
                  <c:v>188330</c:v>
                </c:pt>
                <c:pt idx="9417">
                  <c:v>188350</c:v>
                </c:pt>
                <c:pt idx="9418">
                  <c:v>188370</c:v>
                </c:pt>
                <c:pt idx="9419">
                  <c:v>188390</c:v>
                </c:pt>
                <c:pt idx="9420">
                  <c:v>188410</c:v>
                </c:pt>
                <c:pt idx="9421">
                  <c:v>188430</c:v>
                </c:pt>
                <c:pt idx="9422">
                  <c:v>188450</c:v>
                </c:pt>
                <c:pt idx="9423">
                  <c:v>188470</c:v>
                </c:pt>
                <c:pt idx="9424">
                  <c:v>188490</c:v>
                </c:pt>
                <c:pt idx="9425">
                  <c:v>188510</c:v>
                </c:pt>
                <c:pt idx="9426">
                  <c:v>188530</c:v>
                </c:pt>
                <c:pt idx="9427">
                  <c:v>188550</c:v>
                </c:pt>
                <c:pt idx="9428">
                  <c:v>188570</c:v>
                </c:pt>
                <c:pt idx="9429">
                  <c:v>188590</c:v>
                </c:pt>
                <c:pt idx="9430">
                  <c:v>188610</c:v>
                </c:pt>
                <c:pt idx="9431">
                  <c:v>188630</c:v>
                </c:pt>
                <c:pt idx="9432">
                  <c:v>188650</c:v>
                </c:pt>
                <c:pt idx="9433">
                  <c:v>188670</c:v>
                </c:pt>
                <c:pt idx="9434">
                  <c:v>188690</c:v>
                </c:pt>
                <c:pt idx="9435">
                  <c:v>188710</c:v>
                </c:pt>
                <c:pt idx="9436">
                  <c:v>188730</c:v>
                </c:pt>
                <c:pt idx="9437">
                  <c:v>188750</c:v>
                </c:pt>
                <c:pt idx="9438">
                  <c:v>188770</c:v>
                </c:pt>
                <c:pt idx="9439">
                  <c:v>188790</c:v>
                </c:pt>
                <c:pt idx="9440">
                  <c:v>188810</c:v>
                </c:pt>
                <c:pt idx="9441">
                  <c:v>188830</c:v>
                </c:pt>
                <c:pt idx="9442">
                  <c:v>188850</c:v>
                </c:pt>
                <c:pt idx="9443">
                  <c:v>188870</c:v>
                </c:pt>
                <c:pt idx="9444">
                  <c:v>188890</c:v>
                </c:pt>
                <c:pt idx="9445">
                  <c:v>188910</c:v>
                </c:pt>
                <c:pt idx="9446">
                  <c:v>188930</c:v>
                </c:pt>
                <c:pt idx="9447">
                  <c:v>188950</c:v>
                </c:pt>
                <c:pt idx="9448">
                  <c:v>188970</c:v>
                </c:pt>
                <c:pt idx="9449">
                  <c:v>188990</c:v>
                </c:pt>
                <c:pt idx="9450">
                  <c:v>189010</c:v>
                </c:pt>
                <c:pt idx="9451">
                  <c:v>189030</c:v>
                </c:pt>
                <c:pt idx="9452">
                  <c:v>189050</c:v>
                </c:pt>
                <c:pt idx="9453">
                  <c:v>189070</c:v>
                </c:pt>
                <c:pt idx="9454">
                  <c:v>189090</c:v>
                </c:pt>
                <c:pt idx="9455">
                  <c:v>189110</c:v>
                </c:pt>
                <c:pt idx="9456">
                  <c:v>189130</c:v>
                </c:pt>
                <c:pt idx="9457">
                  <c:v>189150</c:v>
                </c:pt>
                <c:pt idx="9458">
                  <c:v>189170</c:v>
                </c:pt>
                <c:pt idx="9459">
                  <c:v>189190</c:v>
                </c:pt>
                <c:pt idx="9460">
                  <c:v>189210</c:v>
                </c:pt>
                <c:pt idx="9461">
                  <c:v>189230</c:v>
                </c:pt>
                <c:pt idx="9462">
                  <c:v>189250</c:v>
                </c:pt>
                <c:pt idx="9463">
                  <c:v>189270</c:v>
                </c:pt>
                <c:pt idx="9464">
                  <c:v>189290</c:v>
                </c:pt>
                <c:pt idx="9465">
                  <c:v>189310</c:v>
                </c:pt>
                <c:pt idx="9466">
                  <c:v>189330</c:v>
                </c:pt>
                <c:pt idx="9467">
                  <c:v>189350</c:v>
                </c:pt>
                <c:pt idx="9468">
                  <c:v>189370</c:v>
                </c:pt>
                <c:pt idx="9469">
                  <c:v>189390</c:v>
                </c:pt>
                <c:pt idx="9470">
                  <c:v>189410</c:v>
                </c:pt>
                <c:pt idx="9471">
                  <c:v>189430</c:v>
                </c:pt>
                <c:pt idx="9472">
                  <c:v>189450</c:v>
                </c:pt>
                <c:pt idx="9473">
                  <c:v>189470</c:v>
                </c:pt>
                <c:pt idx="9474">
                  <c:v>189490</c:v>
                </c:pt>
                <c:pt idx="9475">
                  <c:v>189510</c:v>
                </c:pt>
                <c:pt idx="9476">
                  <c:v>189530</c:v>
                </c:pt>
                <c:pt idx="9477">
                  <c:v>189550</c:v>
                </c:pt>
                <c:pt idx="9478">
                  <c:v>189570</c:v>
                </c:pt>
                <c:pt idx="9479">
                  <c:v>189590</c:v>
                </c:pt>
                <c:pt idx="9480">
                  <c:v>189610</c:v>
                </c:pt>
                <c:pt idx="9481">
                  <c:v>189630</c:v>
                </c:pt>
                <c:pt idx="9482">
                  <c:v>189650</c:v>
                </c:pt>
                <c:pt idx="9483">
                  <c:v>189670</c:v>
                </c:pt>
                <c:pt idx="9484">
                  <c:v>189690</c:v>
                </c:pt>
                <c:pt idx="9485">
                  <c:v>189710</c:v>
                </c:pt>
                <c:pt idx="9486">
                  <c:v>189730</c:v>
                </c:pt>
                <c:pt idx="9487">
                  <c:v>189750</c:v>
                </c:pt>
                <c:pt idx="9488">
                  <c:v>189770</c:v>
                </c:pt>
                <c:pt idx="9489">
                  <c:v>189790</c:v>
                </c:pt>
                <c:pt idx="9490">
                  <c:v>189810</c:v>
                </c:pt>
                <c:pt idx="9491">
                  <c:v>189830</c:v>
                </c:pt>
                <c:pt idx="9492">
                  <c:v>189850</c:v>
                </c:pt>
                <c:pt idx="9493">
                  <c:v>189870</c:v>
                </c:pt>
                <c:pt idx="9494">
                  <c:v>189890</c:v>
                </c:pt>
                <c:pt idx="9495">
                  <c:v>189910</c:v>
                </c:pt>
                <c:pt idx="9496">
                  <c:v>189930</c:v>
                </c:pt>
                <c:pt idx="9497">
                  <c:v>189950</c:v>
                </c:pt>
                <c:pt idx="9498">
                  <c:v>189970</c:v>
                </c:pt>
                <c:pt idx="9499">
                  <c:v>189990</c:v>
                </c:pt>
                <c:pt idx="9500">
                  <c:v>190010</c:v>
                </c:pt>
                <c:pt idx="9501">
                  <c:v>190030</c:v>
                </c:pt>
                <c:pt idx="9502">
                  <c:v>190050</c:v>
                </c:pt>
                <c:pt idx="9503">
                  <c:v>190070</c:v>
                </c:pt>
                <c:pt idx="9504">
                  <c:v>190090</c:v>
                </c:pt>
                <c:pt idx="9505">
                  <c:v>190110</c:v>
                </c:pt>
                <c:pt idx="9506">
                  <c:v>190130</c:v>
                </c:pt>
                <c:pt idx="9507">
                  <c:v>190150</c:v>
                </c:pt>
                <c:pt idx="9508">
                  <c:v>190170</c:v>
                </c:pt>
                <c:pt idx="9509">
                  <c:v>190190</c:v>
                </c:pt>
                <c:pt idx="9510">
                  <c:v>190210</c:v>
                </c:pt>
                <c:pt idx="9511">
                  <c:v>190230</c:v>
                </c:pt>
                <c:pt idx="9512">
                  <c:v>190250</c:v>
                </c:pt>
                <c:pt idx="9513">
                  <c:v>190270</c:v>
                </c:pt>
                <c:pt idx="9514">
                  <c:v>190290</c:v>
                </c:pt>
                <c:pt idx="9515">
                  <c:v>190310</c:v>
                </c:pt>
                <c:pt idx="9516">
                  <c:v>190330</c:v>
                </c:pt>
                <c:pt idx="9517">
                  <c:v>190350</c:v>
                </c:pt>
                <c:pt idx="9518">
                  <c:v>190370</c:v>
                </c:pt>
                <c:pt idx="9519">
                  <c:v>190390</c:v>
                </c:pt>
                <c:pt idx="9520">
                  <c:v>190410</c:v>
                </c:pt>
                <c:pt idx="9521">
                  <c:v>190430</c:v>
                </c:pt>
                <c:pt idx="9522">
                  <c:v>190450</c:v>
                </c:pt>
                <c:pt idx="9523">
                  <c:v>190470</c:v>
                </c:pt>
                <c:pt idx="9524">
                  <c:v>190490</c:v>
                </c:pt>
                <c:pt idx="9525">
                  <c:v>190510</c:v>
                </c:pt>
                <c:pt idx="9526">
                  <c:v>190530</c:v>
                </c:pt>
                <c:pt idx="9527">
                  <c:v>190550</c:v>
                </c:pt>
                <c:pt idx="9528">
                  <c:v>190570</c:v>
                </c:pt>
                <c:pt idx="9529">
                  <c:v>190590</c:v>
                </c:pt>
                <c:pt idx="9530">
                  <c:v>190610</c:v>
                </c:pt>
                <c:pt idx="9531">
                  <c:v>190630</c:v>
                </c:pt>
                <c:pt idx="9532">
                  <c:v>190650</c:v>
                </c:pt>
                <c:pt idx="9533">
                  <c:v>190670</c:v>
                </c:pt>
                <c:pt idx="9534">
                  <c:v>190690</c:v>
                </c:pt>
                <c:pt idx="9535">
                  <c:v>190710</c:v>
                </c:pt>
                <c:pt idx="9536">
                  <c:v>190730</c:v>
                </c:pt>
                <c:pt idx="9537">
                  <c:v>190750</c:v>
                </c:pt>
                <c:pt idx="9538">
                  <c:v>190770</c:v>
                </c:pt>
                <c:pt idx="9539">
                  <c:v>190790</c:v>
                </c:pt>
                <c:pt idx="9540">
                  <c:v>190810</c:v>
                </c:pt>
                <c:pt idx="9541">
                  <c:v>190830</c:v>
                </c:pt>
                <c:pt idx="9542">
                  <c:v>190850</c:v>
                </c:pt>
                <c:pt idx="9543">
                  <c:v>190870</c:v>
                </c:pt>
                <c:pt idx="9544">
                  <c:v>190890</c:v>
                </c:pt>
                <c:pt idx="9545">
                  <c:v>190910</c:v>
                </c:pt>
                <c:pt idx="9546">
                  <c:v>190930</c:v>
                </c:pt>
                <c:pt idx="9547">
                  <c:v>190950</c:v>
                </c:pt>
                <c:pt idx="9548">
                  <c:v>190970</c:v>
                </c:pt>
                <c:pt idx="9549">
                  <c:v>190990</c:v>
                </c:pt>
                <c:pt idx="9550">
                  <c:v>191010</c:v>
                </c:pt>
                <c:pt idx="9551">
                  <c:v>191030</c:v>
                </c:pt>
                <c:pt idx="9552">
                  <c:v>191050</c:v>
                </c:pt>
                <c:pt idx="9553">
                  <c:v>191070</c:v>
                </c:pt>
                <c:pt idx="9554">
                  <c:v>191090</c:v>
                </c:pt>
                <c:pt idx="9555">
                  <c:v>191110</c:v>
                </c:pt>
                <c:pt idx="9556">
                  <c:v>191130</c:v>
                </c:pt>
                <c:pt idx="9557">
                  <c:v>191150</c:v>
                </c:pt>
                <c:pt idx="9558">
                  <c:v>191170</c:v>
                </c:pt>
                <c:pt idx="9559">
                  <c:v>191190</c:v>
                </c:pt>
                <c:pt idx="9560">
                  <c:v>191210</c:v>
                </c:pt>
                <c:pt idx="9561">
                  <c:v>191230</c:v>
                </c:pt>
                <c:pt idx="9562">
                  <c:v>191250</c:v>
                </c:pt>
                <c:pt idx="9563">
                  <c:v>191270</c:v>
                </c:pt>
                <c:pt idx="9564">
                  <c:v>191290</c:v>
                </c:pt>
                <c:pt idx="9565">
                  <c:v>191310</c:v>
                </c:pt>
                <c:pt idx="9566">
                  <c:v>191330</c:v>
                </c:pt>
                <c:pt idx="9567">
                  <c:v>191350</c:v>
                </c:pt>
                <c:pt idx="9568">
                  <c:v>191370</c:v>
                </c:pt>
                <c:pt idx="9569">
                  <c:v>191390</c:v>
                </c:pt>
                <c:pt idx="9570">
                  <c:v>191410</c:v>
                </c:pt>
                <c:pt idx="9571">
                  <c:v>191430</c:v>
                </c:pt>
                <c:pt idx="9572">
                  <c:v>191450</c:v>
                </c:pt>
                <c:pt idx="9573">
                  <c:v>191470</c:v>
                </c:pt>
                <c:pt idx="9574">
                  <c:v>191490</c:v>
                </c:pt>
                <c:pt idx="9575">
                  <c:v>191510</c:v>
                </c:pt>
                <c:pt idx="9576">
                  <c:v>191530</c:v>
                </c:pt>
                <c:pt idx="9577">
                  <c:v>191550</c:v>
                </c:pt>
                <c:pt idx="9578">
                  <c:v>191570</c:v>
                </c:pt>
                <c:pt idx="9579">
                  <c:v>191590</c:v>
                </c:pt>
                <c:pt idx="9580">
                  <c:v>191610</c:v>
                </c:pt>
                <c:pt idx="9581">
                  <c:v>191630</c:v>
                </c:pt>
                <c:pt idx="9582">
                  <c:v>191650</c:v>
                </c:pt>
                <c:pt idx="9583">
                  <c:v>191670</c:v>
                </c:pt>
                <c:pt idx="9584">
                  <c:v>191690</c:v>
                </c:pt>
                <c:pt idx="9585">
                  <c:v>191710</c:v>
                </c:pt>
                <c:pt idx="9586">
                  <c:v>191730</c:v>
                </c:pt>
                <c:pt idx="9587">
                  <c:v>191750</c:v>
                </c:pt>
                <c:pt idx="9588">
                  <c:v>191770</c:v>
                </c:pt>
                <c:pt idx="9589">
                  <c:v>191790</c:v>
                </c:pt>
                <c:pt idx="9590">
                  <c:v>191810</c:v>
                </c:pt>
                <c:pt idx="9591">
                  <c:v>191830</c:v>
                </c:pt>
                <c:pt idx="9592">
                  <c:v>191850</c:v>
                </c:pt>
                <c:pt idx="9593">
                  <c:v>191870</c:v>
                </c:pt>
                <c:pt idx="9594">
                  <c:v>191890</c:v>
                </c:pt>
                <c:pt idx="9595">
                  <c:v>191910</c:v>
                </c:pt>
                <c:pt idx="9596">
                  <c:v>191930</c:v>
                </c:pt>
                <c:pt idx="9597">
                  <c:v>191950</c:v>
                </c:pt>
                <c:pt idx="9598">
                  <c:v>191970</c:v>
                </c:pt>
                <c:pt idx="9599">
                  <c:v>191990</c:v>
                </c:pt>
                <c:pt idx="9600">
                  <c:v>192010</c:v>
                </c:pt>
                <c:pt idx="9601">
                  <c:v>192030</c:v>
                </c:pt>
                <c:pt idx="9602">
                  <c:v>192050</c:v>
                </c:pt>
                <c:pt idx="9603">
                  <c:v>192070</c:v>
                </c:pt>
                <c:pt idx="9604">
                  <c:v>192090</c:v>
                </c:pt>
                <c:pt idx="9605">
                  <c:v>192110</c:v>
                </c:pt>
                <c:pt idx="9606">
                  <c:v>192130</c:v>
                </c:pt>
                <c:pt idx="9607">
                  <c:v>192150</c:v>
                </c:pt>
                <c:pt idx="9608">
                  <c:v>192170</c:v>
                </c:pt>
                <c:pt idx="9609">
                  <c:v>192190</c:v>
                </c:pt>
                <c:pt idx="9610">
                  <c:v>192210</c:v>
                </c:pt>
                <c:pt idx="9611">
                  <c:v>192230</c:v>
                </c:pt>
                <c:pt idx="9612">
                  <c:v>192250</c:v>
                </c:pt>
                <c:pt idx="9613">
                  <c:v>192270</c:v>
                </c:pt>
                <c:pt idx="9614">
                  <c:v>192290</c:v>
                </c:pt>
                <c:pt idx="9615">
                  <c:v>192310</c:v>
                </c:pt>
                <c:pt idx="9616">
                  <c:v>192330</c:v>
                </c:pt>
                <c:pt idx="9617">
                  <c:v>192350</c:v>
                </c:pt>
                <c:pt idx="9618">
                  <c:v>192370</c:v>
                </c:pt>
                <c:pt idx="9619">
                  <c:v>192390</c:v>
                </c:pt>
                <c:pt idx="9620">
                  <c:v>192410</c:v>
                </c:pt>
                <c:pt idx="9621">
                  <c:v>192430</c:v>
                </c:pt>
                <c:pt idx="9622">
                  <c:v>192450</c:v>
                </c:pt>
                <c:pt idx="9623">
                  <c:v>192470</c:v>
                </c:pt>
                <c:pt idx="9624">
                  <c:v>192490</c:v>
                </c:pt>
                <c:pt idx="9625">
                  <c:v>192510</c:v>
                </c:pt>
                <c:pt idx="9626">
                  <c:v>192530</c:v>
                </c:pt>
                <c:pt idx="9627">
                  <c:v>192550</c:v>
                </c:pt>
                <c:pt idx="9628">
                  <c:v>192570</c:v>
                </c:pt>
                <c:pt idx="9629">
                  <c:v>192590</c:v>
                </c:pt>
                <c:pt idx="9630">
                  <c:v>192610</c:v>
                </c:pt>
                <c:pt idx="9631">
                  <c:v>192630</c:v>
                </c:pt>
                <c:pt idx="9632">
                  <c:v>192650</c:v>
                </c:pt>
                <c:pt idx="9633">
                  <c:v>192670</c:v>
                </c:pt>
                <c:pt idx="9634">
                  <c:v>192690</c:v>
                </c:pt>
                <c:pt idx="9635">
                  <c:v>192710</c:v>
                </c:pt>
                <c:pt idx="9636">
                  <c:v>192730</c:v>
                </c:pt>
                <c:pt idx="9637">
                  <c:v>192750</c:v>
                </c:pt>
                <c:pt idx="9638">
                  <c:v>192770</c:v>
                </c:pt>
                <c:pt idx="9639">
                  <c:v>192790</c:v>
                </c:pt>
                <c:pt idx="9640">
                  <c:v>192810</c:v>
                </c:pt>
                <c:pt idx="9641">
                  <c:v>192830</c:v>
                </c:pt>
                <c:pt idx="9642">
                  <c:v>192850</c:v>
                </c:pt>
                <c:pt idx="9643">
                  <c:v>192870</c:v>
                </c:pt>
                <c:pt idx="9644">
                  <c:v>192890</c:v>
                </c:pt>
                <c:pt idx="9645">
                  <c:v>192910</c:v>
                </c:pt>
                <c:pt idx="9646">
                  <c:v>192930</c:v>
                </c:pt>
                <c:pt idx="9647">
                  <c:v>192950</c:v>
                </c:pt>
                <c:pt idx="9648">
                  <c:v>192970</c:v>
                </c:pt>
                <c:pt idx="9649">
                  <c:v>192990</c:v>
                </c:pt>
                <c:pt idx="9650">
                  <c:v>193010</c:v>
                </c:pt>
                <c:pt idx="9651">
                  <c:v>193030</c:v>
                </c:pt>
                <c:pt idx="9652">
                  <c:v>193050</c:v>
                </c:pt>
                <c:pt idx="9653">
                  <c:v>193070</c:v>
                </c:pt>
                <c:pt idx="9654">
                  <c:v>193090</c:v>
                </c:pt>
                <c:pt idx="9655">
                  <c:v>193110</c:v>
                </c:pt>
                <c:pt idx="9656">
                  <c:v>193130</c:v>
                </c:pt>
                <c:pt idx="9657">
                  <c:v>193150</c:v>
                </c:pt>
                <c:pt idx="9658">
                  <c:v>193170</c:v>
                </c:pt>
                <c:pt idx="9659">
                  <c:v>193190</c:v>
                </c:pt>
                <c:pt idx="9660">
                  <c:v>193210</c:v>
                </c:pt>
                <c:pt idx="9661">
                  <c:v>193230</c:v>
                </c:pt>
                <c:pt idx="9662">
                  <c:v>193250</c:v>
                </c:pt>
                <c:pt idx="9663">
                  <c:v>193270</c:v>
                </c:pt>
                <c:pt idx="9664">
                  <c:v>193290</c:v>
                </c:pt>
                <c:pt idx="9665">
                  <c:v>193310</c:v>
                </c:pt>
                <c:pt idx="9666">
                  <c:v>193330</c:v>
                </c:pt>
                <c:pt idx="9667">
                  <c:v>193350</c:v>
                </c:pt>
                <c:pt idx="9668">
                  <c:v>193370</c:v>
                </c:pt>
                <c:pt idx="9669">
                  <c:v>193390</c:v>
                </c:pt>
                <c:pt idx="9670">
                  <c:v>193410</c:v>
                </c:pt>
                <c:pt idx="9671">
                  <c:v>193430</c:v>
                </c:pt>
                <c:pt idx="9672">
                  <c:v>193450</c:v>
                </c:pt>
                <c:pt idx="9673">
                  <c:v>193470</c:v>
                </c:pt>
                <c:pt idx="9674">
                  <c:v>193490</c:v>
                </c:pt>
                <c:pt idx="9675">
                  <c:v>193510</c:v>
                </c:pt>
                <c:pt idx="9676">
                  <c:v>193530</c:v>
                </c:pt>
                <c:pt idx="9677">
                  <c:v>193550</c:v>
                </c:pt>
                <c:pt idx="9678">
                  <c:v>193570</c:v>
                </c:pt>
                <c:pt idx="9679">
                  <c:v>193590</c:v>
                </c:pt>
                <c:pt idx="9680">
                  <c:v>193610</c:v>
                </c:pt>
                <c:pt idx="9681">
                  <c:v>193630</c:v>
                </c:pt>
                <c:pt idx="9682">
                  <c:v>193650</c:v>
                </c:pt>
                <c:pt idx="9683">
                  <c:v>193670</c:v>
                </c:pt>
                <c:pt idx="9684">
                  <c:v>193690</c:v>
                </c:pt>
                <c:pt idx="9685">
                  <c:v>193710</c:v>
                </c:pt>
                <c:pt idx="9686">
                  <c:v>193730</c:v>
                </c:pt>
                <c:pt idx="9687">
                  <c:v>193750</c:v>
                </c:pt>
                <c:pt idx="9688">
                  <c:v>193770</c:v>
                </c:pt>
                <c:pt idx="9689">
                  <c:v>193790</c:v>
                </c:pt>
                <c:pt idx="9690">
                  <c:v>193810</c:v>
                </c:pt>
                <c:pt idx="9691">
                  <c:v>193830</c:v>
                </c:pt>
                <c:pt idx="9692">
                  <c:v>193850</c:v>
                </c:pt>
                <c:pt idx="9693">
                  <c:v>193870</c:v>
                </c:pt>
                <c:pt idx="9694">
                  <c:v>193890</c:v>
                </c:pt>
                <c:pt idx="9695">
                  <c:v>193910</c:v>
                </c:pt>
                <c:pt idx="9696">
                  <c:v>193930</c:v>
                </c:pt>
                <c:pt idx="9697">
                  <c:v>193950</c:v>
                </c:pt>
                <c:pt idx="9698">
                  <c:v>193970</c:v>
                </c:pt>
                <c:pt idx="9699">
                  <c:v>193990</c:v>
                </c:pt>
                <c:pt idx="9700">
                  <c:v>194010</c:v>
                </c:pt>
                <c:pt idx="9701">
                  <c:v>194030</c:v>
                </c:pt>
                <c:pt idx="9702">
                  <c:v>194050</c:v>
                </c:pt>
                <c:pt idx="9703">
                  <c:v>194070</c:v>
                </c:pt>
                <c:pt idx="9704">
                  <c:v>194090</c:v>
                </c:pt>
                <c:pt idx="9705">
                  <c:v>194110</c:v>
                </c:pt>
                <c:pt idx="9706">
                  <c:v>194130</c:v>
                </c:pt>
                <c:pt idx="9707">
                  <c:v>194150</c:v>
                </c:pt>
                <c:pt idx="9708">
                  <c:v>194170</c:v>
                </c:pt>
                <c:pt idx="9709">
                  <c:v>194190</c:v>
                </c:pt>
                <c:pt idx="9710">
                  <c:v>194210</c:v>
                </c:pt>
                <c:pt idx="9711">
                  <c:v>194230</c:v>
                </c:pt>
                <c:pt idx="9712">
                  <c:v>194250</c:v>
                </c:pt>
                <c:pt idx="9713">
                  <c:v>194270</c:v>
                </c:pt>
                <c:pt idx="9714">
                  <c:v>194290</c:v>
                </c:pt>
                <c:pt idx="9715">
                  <c:v>194310</c:v>
                </c:pt>
                <c:pt idx="9716">
                  <c:v>194330</c:v>
                </c:pt>
                <c:pt idx="9717">
                  <c:v>194350</c:v>
                </c:pt>
                <c:pt idx="9718">
                  <c:v>194370</c:v>
                </c:pt>
                <c:pt idx="9719">
                  <c:v>194390</c:v>
                </c:pt>
                <c:pt idx="9720">
                  <c:v>194410</c:v>
                </c:pt>
                <c:pt idx="9721">
                  <c:v>194430</c:v>
                </c:pt>
                <c:pt idx="9722">
                  <c:v>194450</c:v>
                </c:pt>
                <c:pt idx="9723">
                  <c:v>194470</c:v>
                </c:pt>
                <c:pt idx="9724">
                  <c:v>194490</c:v>
                </c:pt>
                <c:pt idx="9725">
                  <c:v>194510</c:v>
                </c:pt>
                <c:pt idx="9726">
                  <c:v>194530</c:v>
                </c:pt>
                <c:pt idx="9727">
                  <c:v>194550</c:v>
                </c:pt>
                <c:pt idx="9728">
                  <c:v>194570</c:v>
                </c:pt>
                <c:pt idx="9729">
                  <c:v>194590</c:v>
                </c:pt>
                <c:pt idx="9730">
                  <c:v>194610</c:v>
                </c:pt>
                <c:pt idx="9731">
                  <c:v>194630</c:v>
                </c:pt>
                <c:pt idx="9732">
                  <c:v>194650</c:v>
                </c:pt>
                <c:pt idx="9733">
                  <c:v>194670</c:v>
                </c:pt>
                <c:pt idx="9734">
                  <c:v>194690</c:v>
                </c:pt>
                <c:pt idx="9735">
                  <c:v>194710</c:v>
                </c:pt>
                <c:pt idx="9736">
                  <c:v>194730</c:v>
                </c:pt>
                <c:pt idx="9737">
                  <c:v>194750</c:v>
                </c:pt>
                <c:pt idx="9738">
                  <c:v>194770</c:v>
                </c:pt>
                <c:pt idx="9739">
                  <c:v>194790</c:v>
                </c:pt>
                <c:pt idx="9740">
                  <c:v>194810</c:v>
                </c:pt>
                <c:pt idx="9741">
                  <c:v>194830</c:v>
                </c:pt>
                <c:pt idx="9742">
                  <c:v>194850</c:v>
                </c:pt>
                <c:pt idx="9743">
                  <c:v>194870</c:v>
                </c:pt>
                <c:pt idx="9744">
                  <c:v>194890</c:v>
                </c:pt>
                <c:pt idx="9745">
                  <c:v>194910</c:v>
                </c:pt>
                <c:pt idx="9746">
                  <c:v>194930</c:v>
                </c:pt>
                <c:pt idx="9747">
                  <c:v>194950</c:v>
                </c:pt>
                <c:pt idx="9748">
                  <c:v>194970</c:v>
                </c:pt>
                <c:pt idx="9749">
                  <c:v>194990</c:v>
                </c:pt>
                <c:pt idx="9750">
                  <c:v>195010</c:v>
                </c:pt>
                <c:pt idx="9751">
                  <c:v>195030</c:v>
                </c:pt>
                <c:pt idx="9752">
                  <c:v>195050</c:v>
                </c:pt>
                <c:pt idx="9753">
                  <c:v>195070</c:v>
                </c:pt>
                <c:pt idx="9754">
                  <c:v>195090</c:v>
                </c:pt>
                <c:pt idx="9755">
                  <c:v>195110</c:v>
                </c:pt>
                <c:pt idx="9756">
                  <c:v>195130</c:v>
                </c:pt>
                <c:pt idx="9757">
                  <c:v>195150</c:v>
                </c:pt>
                <c:pt idx="9758">
                  <c:v>195170</c:v>
                </c:pt>
                <c:pt idx="9759">
                  <c:v>195190</c:v>
                </c:pt>
                <c:pt idx="9760">
                  <c:v>195210</c:v>
                </c:pt>
                <c:pt idx="9761">
                  <c:v>195230</c:v>
                </c:pt>
                <c:pt idx="9762">
                  <c:v>195250</c:v>
                </c:pt>
                <c:pt idx="9763">
                  <c:v>195270</c:v>
                </c:pt>
                <c:pt idx="9764">
                  <c:v>195290</c:v>
                </c:pt>
                <c:pt idx="9765">
                  <c:v>195310</c:v>
                </c:pt>
                <c:pt idx="9766">
                  <c:v>195330</c:v>
                </c:pt>
                <c:pt idx="9767">
                  <c:v>195350</c:v>
                </c:pt>
                <c:pt idx="9768">
                  <c:v>195370</c:v>
                </c:pt>
                <c:pt idx="9769">
                  <c:v>195390</c:v>
                </c:pt>
                <c:pt idx="9770">
                  <c:v>195410</c:v>
                </c:pt>
                <c:pt idx="9771">
                  <c:v>195430</c:v>
                </c:pt>
                <c:pt idx="9772">
                  <c:v>195450</c:v>
                </c:pt>
                <c:pt idx="9773">
                  <c:v>195470</c:v>
                </c:pt>
                <c:pt idx="9774">
                  <c:v>195490</c:v>
                </c:pt>
                <c:pt idx="9775">
                  <c:v>195510</c:v>
                </c:pt>
                <c:pt idx="9776">
                  <c:v>195530</c:v>
                </c:pt>
                <c:pt idx="9777">
                  <c:v>195550</c:v>
                </c:pt>
                <c:pt idx="9778">
                  <c:v>195570</c:v>
                </c:pt>
                <c:pt idx="9779">
                  <c:v>195590</c:v>
                </c:pt>
                <c:pt idx="9780">
                  <c:v>195610</c:v>
                </c:pt>
                <c:pt idx="9781">
                  <c:v>195630</c:v>
                </c:pt>
                <c:pt idx="9782">
                  <c:v>195650</c:v>
                </c:pt>
                <c:pt idx="9783">
                  <c:v>195670</c:v>
                </c:pt>
                <c:pt idx="9784">
                  <c:v>195690</c:v>
                </c:pt>
                <c:pt idx="9785">
                  <c:v>195710</c:v>
                </c:pt>
                <c:pt idx="9786">
                  <c:v>195730</c:v>
                </c:pt>
                <c:pt idx="9787">
                  <c:v>195750</c:v>
                </c:pt>
                <c:pt idx="9788">
                  <c:v>195770</c:v>
                </c:pt>
                <c:pt idx="9789">
                  <c:v>195790</c:v>
                </c:pt>
                <c:pt idx="9790">
                  <c:v>195810</c:v>
                </c:pt>
                <c:pt idx="9791">
                  <c:v>195830</c:v>
                </c:pt>
                <c:pt idx="9792">
                  <c:v>195850</c:v>
                </c:pt>
                <c:pt idx="9793">
                  <c:v>195870</c:v>
                </c:pt>
                <c:pt idx="9794">
                  <c:v>195890</c:v>
                </c:pt>
                <c:pt idx="9795">
                  <c:v>195910</c:v>
                </c:pt>
                <c:pt idx="9796">
                  <c:v>195930</c:v>
                </c:pt>
                <c:pt idx="9797">
                  <c:v>195950</c:v>
                </c:pt>
                <c:pt idx="9798">
                  <c:v>195970</c:v>
                </c:pt>
                <c:pt idx="9799">
                  <c:v>195990</c:v>
                </c:pt>
                <c:pt idx="9800">
                  <c:v>196010</c:v>
                </c:pt>
                <c:pt idx="9801">
                  <c:v>196030</c:v>
                </c:pt>
                <c:pt idx="9802">
                  <c:v>196050</c:v>
                </c:pt>
                <c:pt idx="9803">
                  <c:v>196070</c:v>
                </c:pt>
                <c:pt idx="9804">
                  <c:v>196090</c:v>
                </c:pt>
                <c:pt idx="9805">
                  <c:v>196110</c:v>
                </c:pt>
                <c:pt idx="9806">
                  <c:v>196130</c:v>
                </c:pt>
                <c:pt idx="9807">
                  <c:v>196150</c:v>
                </c:pt>
                <c:pt idx="9808">
                  <c:v>196170</c:v>
                </c:pt>
                <c:pt idx="9809">
                  <c:v>196190</c:v>
                </c:pt>
                <c:pt idx="9810">
                  <c:v>196210</c:v>
                </c:pt>
                <c:pt idx="9811">
                  <c:v>196230</c:v>
                </c:pt>
                <c:pt idx="9812">
                  <c:v>196250</c:v>
                </c:pt>
                <c:pt idx="9813">
                  <c:v>196270</c:v>
                </c:pt>
                <c:pt idx="9814">
                  <c:v>196290</c:v>
                </c:pt>
                <c:pt idx="9815">
                  <c:v>196310</c:v>
                </c:pt>
                <c:pt idx="9816">
                  <c:v>196330</c:v>
                </c:pt>
                <c:pt idx="9817">
                  <c:v>196350</c:v>
                </c:pt>
                <c:pt idx="9818">
                  <c:v>196370</c:v>
                </c:pt>
                <c:pt idx="9819">
                  <c:v>196390</c:v>
                </c:pt>
                <c:pt idx="9820">
                  <c:v>196410</c:v>
                </c:pt>
                <c:pt idx="9821">
                  <c:v>196430</c:v>
                </c:pt>
                <c:pt idx="9822">
                  <c:v>196450</c:v>
                </c:pt>
                <c:pt idx="9823">
                  <c:v>196470</c:v>
                </c:pt>
                <c:pt idx="9824">
                  <c:v>196490</c:v>
                </c:pt>
                <c:pt idx="9825">
                  <c:v>196510</c:v>
                </c:pt>
                <c:pt idx="9826">
                  <c:v>196530</c:v>
                </c:pt>
                <c:pt idx="9827">
                  <c:v>196550</c:v>
                </c:pt>
                <c:pt idx="9828">
                  <c:v>196570</c:v>
                </c:pt>
                <c:pt idx="9829">
                  <c:v>196590</c:v>
                </c:pt>
                <c:pt idx="9830">
                  <c:v>196610</c:v>
                </c:pt>
                <c:pt idx="9831">
                  <c:v>196630</c:v>
                </c:pt>
                <c:pt idx="9832">
                  <c:v>196650</c:v>
                </c:pt>
                <c:pt idx="9833">
                  <c:v>196670</c:v>
                </c:pt>
                <c:pt idx="9834">
                  <c:v>196690</c:v>
                </c:pt>
                <c:pt idx="9835">
                  <c:v>196710</c:v>
                </c:pt>
                <c:pt idx="9836">
                  <c:v>196730</c:v>
                </c:pt>
                <c:pt idx="9837">
                  <c:v>196750</c:v>
                </c:pt>
                <c:pt idx="9838">
                  <c:v>196770</c:v>
                </c:pt>
                <c:pt idx="9839">
                  <c:v>196790</c:v>
                </c:pt>
                <c:pt idx="9840">
                  <c:v>196810</c:v>
                </c:pt>
                <c:pt idx="9841">
                  <c:v>196830</c:v>
                </c:pt>
                <c:pt idx="9842">
                  <c:v>196850</c:v>
                </c:pt>
                <c:pt idx="9843">
                  <c:v>196870</c:v>
                </c:pt>
                <c:pt idx="9844">
                  <c:v>196890</c:v>
                </c:pt>
                <c:pt idx="9845">
                  <c:v>196910</c:v>
                </c:pt>
                <c:pt idx="9846">
                  <c:v>196930</c:v>
                </c:pt>
                <c:pt idx="9847">
                  <c:v>196950</c:v>
                </c:pt>
                <c:pt idx="9848">
                  <c:v>196970</c:v>
                </c:pt>
                <c:pt idx="9849">
                  <c:v>196990</c:v>
                </c:pt>
                <c:pt idx="9850">
                  <c:v>197010</c:v>
                </c:pt>
                <c:pt idx="9851">
                  <c:v>197030</c:v>
                </c:pt>
                <c:pt idx="9852">
                  <c:v>197050</c:v>
                </c:pt>
                <c:pt idx="9853">
                  <c:v>197070</c:v>
                </c:pt>
                <c:pt idx="9854">
                  <c:v>197090</c:v>
                </c:pt>
                <c:pt idx="9855">
                  <c:v>197110</c:v>
                </c:pt>
                <c:pt idx="9856">
                  <c:v>197130</c:v>
                </c:pt>
                <c:pt idx="9857">
                  <c:v>197150</c:v>
                </c:pt>
                <c:pt idx="9858">
                  <c:v>197170</c:v>
                </c:pt>
                <c:pt idx="9859">
                  <c:v>197190</c:v>
                </c:pt>
                <c:pt idx="9860">
                  <c:v>197210</c:v>
                </c:pt>
                <c:pt idx="9861">
                  <c:v>197230</c:v>
                </c:pt>
                <c:pt idx="9862">
                  <c:v>197250</c:v>
                </c:pt>
                <c:pt idx="9863">
                  <c:v>197270</c:v>
                </c:pt>
                <c:pt idx="9864">
                  <c:v>197290</c:v>
                </c:pt>
                <c:pt idx="9865">
                  <c:v>197310</c:v>
                </c:pt>
                <c:pt idx="9866">
                  <c:v>197330</c:v>
                </c:pt>
                <c:pt idx="9867">
                  <c:v>197350</c:v>
                </c:pt>
                <c:pt idx="9868">
                  <c:v>197370</c:v>
                </c:pt>
                <c:pt idx="9869">
                  <c:v>197390</c:v>
                </c:pt>
                <c:pt idx="9870">
                  <c:v>197410</c:v>
                </c:pt>
                <c:pt idx="9871">
                  <c:v>197430</c:v>
                </c:pt>
                <c:pt idx="9872">
                  <c:v>197450</c:v>
                </c:pt>
                <c:pt idx="9873">
                  <c:v>197470</c:v>
                </c:pt>
                <c:pt idx="9874">
                  <c:v>197490</c:v>
                </c:pt>
                <c:pt idx="9875">
                  <c:v>197510</c:v>
                </c:pt>
                <c:pt idx="9876">
                  <c:v>197530</c:v>
                </c:pt>
                <c:pt idx="9877">
                  <c:v>197550</c:v>
                </c:pt>
                <c:pt idx="9878">
                  <c:v>197570</c:v>
                </c:pt>
                <c:pt idx="9879">
                  <c:v>197590</c:v>
                </c:pt>
                <c:pt idx="9880">
                  <c:v>197610</c:v>
                </c:pt>
                <c:pt idx="9881">
                  <c:v>197630</c:v>
                </c:pt>
                <c:pt idx="9882">
                  <c:v>197650</c:v>
                </c:pt>
                <c:pt idx="9883">
                  <c:v>197670</c:v>
                </c:pt>
                <c:pt idx="9884">
                  <c:v>197690</c:v>
                </c:pt>
                <c:pt idx="9885">
                  <c:v>197710</c:v>
                </c:pt>
                <c:pt idx="9886">
                  <c:v>197730</c:v>
                </c:pt>
                <c:pt idx="9887">
                  <c:v>197750</c:v>
                </c:pt>
                <c:pt idx="9888">
                  <c:v>197770</c:v>
                </c:pt>
                <c:pt idx="9889">
                  <c:v>197790</c:v>
                </c:pt>
                <c:pt idx="9890">
                  <c:v>197810</c:v>
                </c:pt>
                <c:pt idx="9891">
                  <c:v>197830</c:v>
                </c:pt>
                <c:pt idx="9892">
                  <c:v>197850</c:v>
                </c:pt>
                <c:pt idx="9893">
                  <c:v>197870</c:v>
                </c:pt>
                <c:pt idx="9894">
                  <c:v>197890</c:v>
                </c:pt>
                <c:pt idx="9895">
                  <c:v>197910</c:v>
                </c:pt>
                <c:pt idx="9896">
                  <c:v>197930</c:v>
                </c:pt>
                <c:pt idx="9897">
                  <c:v>197950</c:v>
                </c:pt>
                <c:pt idx="9898">
                  <c:v>197970</c:v>
                </c:pt>
                <c:pt idx="9899">
                  <c:v>197990</c:v>
                </c:pt>
                <c:pt idx="9900">
                  <c:v>198010</c:v>
                </c:pt>
                <c:pt idx="9901">
                  <c:v>198030</c:v>
                </c:pt>
                <c:pt idx="9902">
                  <c:v>198050</c:v>
                </c:pt>
                <c:pt idx="9903">
                  <c:v>198070</c:v>
                </c:pt>
                <c:pt idx="9904">
                  <c:v>198090</c:v>
                </c:pt>
                <c:pt idx="9905">
                  <c:v>198110</c:v>
                </c:pt>
                <c:pt idx="9906">
                  <c:v>198130</c:v>
                </c:pt>
                <c:pt idx="9907">
                  <c:v>198150</c:v>
                </c:pt>
                <c:pt idx="9908">
                  <c:v>198170</c:v>
                </c:pt>
                <c:pt idx="9909">
                  <c:v>198190</c:v>
                </c:pt>
                <c:pt idx="9910">
                  <c:v>198210</c:v>
                </c:pt>
                <c:pt idx="9911">
                  <c:v>198230</c:v>
                </c:pt>
                <c:pt idx="9912">
                  <c:v>198250</c:v>
                </c:pt>
                <c:pt idx="9913">
                  <c:v>198270</c:v>
                </c:pt>
                <c:pt idx="9914">
                  <c:v>198290</c:v>
                </c:pt>
                <c:pt idx="9915">
                  <c:v>198310</c:v>
                </c:pt>
                <c:pt idx="9916">
                  <c:v>198330</c:v>
                </c:pt>
                <c:pt idx="9917">
                  <c:v>198350</c:v>
                </c:pt>
                <c:pt idx="9918">
                  <c:v>198370</c:v>
                </c:pt>
                <c:pt idx="9919">
                  <c:v>198390</c:v>
                </c:pt>
                <c:pt idx="9920">
                  <c:v>198410</c:v>
                </c:pt>
                <c:pt idx="9921">
                  <c:v>198430</c:v>
                </c:pt>
                <c:pt idx="9922">
                  <c:v>198450</c:v>
                </c:pt>
                <c:pt idx="9923">
                  <c:v>198470</c:v>
                </c:pt>
                <c:pt idx="9924">
                  <c:v>198490</c:v>
                </c:pt>
                <c:pt idx="9925">
                  <c:v>198510</c:v>
                </c:pt>
                <c:pt idx="9926">
                  <c:v>198530</c:v>
                </c:pt>
                <c:pt idx="9927">
                  <c:v>198550</c:v>
                </c:pt>
                <c:pt idx="9928">
                  <c:v>198570</c:v>
                </c:pt>
                <c:pt idx="9929">
                  <c:v>198590</c:v>
                </c:pt>
                <c:pt idx="9930">
                  <c:v>198610</c:v>
                </c:pt>
                <c:pt idx="9931">
                  <c:v>198630</c:v>
                </c:pt>
                <c:pt idx="9932">
                  <c:v>198650</c:v>
                </c:pt>
                <c:pt idx="9933">
                  <c:v>198670</c:v>
                </c:pt>
                <c:pt idx="9934">
                  <c:v>198690</c:v>
                </c:pt>
                <c:pt idx="9935">
                  <c:v>198710</c:v>
                </c:pt>
                <c:pt idx="9936">
                  <c:v>198730</c:v>
                </c:pt>
                <c:pt idx="9937">
                  <c:v>198750</c:v>
                </c:pt>
                <c:pt idx="9938">
                  <c:v>198770</c:v>
                </c:pt>
                <c:pt idx="9939">
                  <c:v>198790</c:v>
                </c:pt>
                <c:pt idx="9940">
                  <c:v>198810</c:v>
                </c:pt>
                <c:pt idx="9941">
                  <c:v>198830</c:v>
                </c:pt>
                <c:pt idx="9942">
                  <c:v>198850</c:v>
                </c:pt>
                <c:pt idx="9943">
                  <c:v>198870</c:v>
                </c:pt>
                <c:pt idx="9944">
                  <c:v>198890</c:v>
                </c:pt>
                <c:pt idx="9945">
                  <c:v>198910</c:v>
                </c:pt>
                <c:pt idx="9946">
                  <c:v>198930</c:v>
                </c:pt>
                <c:pt idx="9947">
                  <c:v>198950</c:v>
                </c:pt>
                <c:pt idx="9948">
                  <c:v>198970</c:v>
                </c:pt>
                <c:pt idx="9949">
                  <c:v>198990</c:v>
                </c:pt>
                <c:pt idx="9950">
                  <c:v>199010</c:v>
                </c:pt>
                <c:pt idx="9951">
                  <c:v>199030</c:v>
                </c:pt>
                <c:pt idx="9952">
                  <c:v>199050</c:v>
                </c:pt>
                <c:pt idx="9953">
                  <c:v>199070</c:v>
                </c:pt>
                <c:pt idx="9954">
                  <c:v>199090</c:v>
                </c:pt>
                <c:pt idx="9955">
                  <c:v>199110</c:v>
                </c:pt>
                <c:pt idx="9956">
                  <c:v>199130</c:v>
                </c:pt>
                <c:pt idx="9957">
                  <c:v>199150</c:v>
                </c:pt>
                <c:pt idx="9958">
                  <c:v>199170</c:v>
                </c:pt>
                <c:pt idx="9959">
                  <c:v>199190</c:v>
                </c:pt>
                <c:pt idx="9960">
                  <c:v>199210</c:v>
                </c:pt>
                <c:pt idx="9961">
                  <c:v>199230</c:v>
                </c:pt>
                <c:pt idx="9962">
                  <c:v>199250</c:v>
                </c:pt>
                <c:pt idx="9963">
                  <c:v>199270</c:v>
                </c:pt>
                <c:pt idx="9964">
                  <c:v>199290</c:v>
                </c:pt>
                <c:pt idx="9965">
                  <c:v>199310</c:v>
                </c:pt>
                <c:pt idx="9966">
                  <c:v>199330</c:v>
                </c:pt>
                <c:pt idx="9967">
                  <c:v>199350</c:v>
                </c:pt>
                <c:pt idx="9968">
                  <c:v>199370</c:v>
                </c:pt>
                <c:pt idx="9969">
                  <c:v>199390</c:v>
                </c:pt>
                <c:pt idx="9970">
                  <c:v>199410</c:v>
                </c:pt>
                <c:pt idx="9971">
                  <c:v>199430</c:v>
                </c:pt>
                <c:pt idx="9972">
                  <c:v>199450</c:v>
                </c:pt>
                <c:pt idx="9973">
                  <c:v>199470</c:v>
                </c:pt>
                <c:pt idx="9974">
                  <c:v>199490</c:v>
                </c:pt>
                <c:pt idx="9975">
                  <c:v>199510</c:v>
                </c:pt>
                <c:pt idx="9976">
                  <c:v>199530</c:v>
                </c:pt>
                <c:pt idx="9977">
                  <c:v>199550</c:v>
                </c:pt>
                <c:pt idx="9978">
                  <c:v>199570</c:v>
                </c:pt>
                <c:pt idx="9979">
                  <c:v>199590</c:v>
                </c:pt>
                <c:pt idx="9980">
                  <c:v>199610</c:v>
                </c:pt>
                <c:pt idx="9981">
                  <c:v>199630</c:v>
                </c:pt>
                <c:pt idx="9982">
                  <c:v>199650</c:v>
                </c:pt>
                <c:pt idx="9983">
                  <c:v>199670</c:v>
                </c:pt>
                <c:pt idx="9984">
                  <c:v>199690</c:v>
                </c:pt>
                <c:pt idx="9985">
                  <c:v>199710</c:v>
                </c:pt>
                <c:pt idx="9986">
                  <c:v>199730</c:v>
                </c:pt>
                <c:pt idx="9987">
                  <c:v>199750</c:v>
                </c:pt>
                <c:pt idx="9988">
                  <c:v>199770</c:v>
                </c:pt>
                <c:pt idx="9989">
                  <c:v>199790</c:v>
                </c:pt>
                <c:pt idx="9990">
                  <c:v>199810</c:v>
                </c:pt>
                <c:pt idx="9991">
                  <c:v>199830</c:v>
                </c:pt>
                <c:pt idx="9992">
                  <c:v>199850</c:v>
                </c:pt>
                <c:pt idx="9993">
                  <c:v>199870</c:v>
                </c:pt>
                <c:pt idx="9994">
                  <c:v>199890</c:v>
                </c:pt>
                <c:pt idx="9995">
                  <c:v>199910</c:v>
                </c:pt>
                <c:pt idx="9996">
                  <c:v>199930</c:v>
                </c:pt>
                <c:pt idx="9997">
                  <c:v>199950</c:v>
                </c:pt>
                <c:pt idx="9998">
                  <c:v>199970</c:v>
                </c:pt>
                <c:pt idx="9999">
                  <c:v>199990</c:v>
                </c:pt>
                <c:pt idx="10000">
                  <c:v>200010</c:v>
                </c:pt>
                <c:pt idx="10001">
                  <c:v>200030</c:v>
                </c:pt>
                <c:pt idx="10002">
                  <c:v>200050</c:v>
                </c:pt>
                <c:pt idx="10003">
                  <c:v>200070</c:v>
                </c:pt>
                <c:pt idx="10004">
                  <c:v>200090</c:v>
                </c:pt>
                <c:pt idx="10005">
                  <c:v>200110</c:v>
                </c:pt>
                <c:pt idx="10006">
                  <c:v>200130</c:v>
                </c:pt>
                <c:pt idx="10007">
                  <c:v>200150</c:v>
                </c:pt>
                <c:pt idx="10008">
                  <c:v>200170</c:v>
                </c:pt>
                <c:pt idx="10009">
                  <c:v>200190</c:v>
                </c:pt>
                <c:pt idx="10010">
                  <c:v>200210</c:v>
                </c:pt>
                <c:pt idx="10011">
                  <c:v>200230</c:v>
                </c:pt>
                <c:pt idx="10012">
                  <c:v>200250</c:v>
                </c:pt>
                <c:pt idx="10013">
                  <c:v>200270</c:v>
                </c:pt>
                <c:pt idx="10014">
                  <c:v>200290</c:v>
                </c:pt>
                <c:pt idx="10015">
                  <c:v>200310</c:v>
                </c:pt>
                <c:pt idx="10016">
                  <c:v>200330</c:v>
                </c:pt>
                <c:pt idx="10017">
                  <c:v>200350</c:v>
                </c:pt>
                <c:pt idx="10018">
                  <c:v>200370</c:v>
                </c:pt>
                <c:pt idx="10019">
                  <c:v>200390</c:v>
                </c:pt>
                <c:pt idx="10020">
                  <c:v>200410</c:v>
                </c:pt>
                <c:pt idx="10021">
                  <c:v>200430</c:v>
                </c:pt>
                <c:pt idx="10022">
                  <c:v>200450</c:v>
                </c:pt>
                <c:pt idx="10023">
                  <c:v>200470</c:v>
                </c:pt>
                <c:pt idx="10024">
                  <c:v>200490</c:v>
                </c:pt>
                <c:pt idx="10025">
                  <c:v>200510</c:v>
                </c:pt>
                <c:pt idx="10026">
                  <c:v>200530</c:v>
                </c:pt>
                <c:pt idx="10027">
                  <c:v>200550</c:v>
                </c:pt>
                <c:pt idx="10028">
                  <c:v>200570</c:v>
                </c:pt>
                <c:pt idx="10029">
                  <c:v>200590</c:v>
                </c:pt>
                <c:pt idx="10030">
                  <c:v>200610</c:v>
                </c:pt>
                <c:pt idx="10031">
                  <c:v>200630</c:v>
                </c:pt>
                <c:pt idx="10032">
                  <c:v>200650</c:v>
                </c:pt>
                <c:pt idx="10033">
                  <c:v>200670</c:v>
                </c:pt>
                <c:pt idx="10034">
                  <c:v>200690</c:v>
                </c:pt>
                <c:pt idx="10035">
                  <c:v>200710</c:v>
                </c:pt>
                <c:pt idx="10036">
                  <c:v>200730</c:v>
                </c:pt>
                <c:pt idx="10037">
                  <c:v>200750</c:v>
                </c:pt>
                <c:pt idx="10038">
                  <c:v>200770</c:v>
                </c:pt>
                <c:pt idx="10039">
                  <c:v>200790</c:v>
                </c:pt>
                <c:pt idx="10040">
                  <c:v>200810</c:v>
                </c:pt>
                <c:pt idx="10041">
                  <c:v>200830</c:v>
                </c:pt>
                <c:pt idx="10042">
                  <c:v>200850</c:v>
                </c:pt>
                <c:pt idx="10043">
                  <c:v>200870</c:v>
                </c:pt>
                <c:pt idx="10044">
                  <c:v>200890</c:v>
                </c:pt>
                <c:pt idx="10045">
                  <c:v>200910</c:v>
                </c:pt>
                <c:pt idx="10046">
                  <c:v>200930</c:v>
                </c:pt>
                <c:pt idx="10047">
                  <c:v>200950</c:v>
                </c:pt>
                <c:pt idx="10048">
                  <c:v>200970</c:v>
                </c:pt>
                <c:pt idx="10049">
                  <c:v>200990</c:v>
                </c:pt>
                <c:pt idx="10050">
                  <c:v>201010</c:v>
                </c:pt>
                <c:pt idx="10051">
                  <c:v>201030</c:v>
                </c:pt>
                <c:pt idx="10052">
                  <c:v>201050</c:v>
                </c:pt>
                <c:pt idx="10053">
                  <c:v>201070</c:v>
                </c:pt>
                <c:pt idx="10054">
                  <c:v>201090</c:v>
                </c:pt>
                <c:pt idx="10055">
                  <c:v>201110</c:v>
                </c:pt>
                <c:pt idx="10056">
                  <c:v>201130</c:v>
                </c:pt>
                <c:pt idx="10057">
                  <c:v>201150</c:v>
                </c:pt>
                <c:pt idx="10058">
                  <c:v>201170</c:v>
                </c:pt>
                <c:pt idx="10059">
                  <c:v>201190</c:v>
                </c:pt>
                <c:pt idx="10060">
                  <c:v>201210</c:v>
                </c:pt>
                <c:pt idx="10061">
                  <c:v>201230</c:v>
                </c:pt>
                <c:pt idx="10062">
                  <c:v>201250</c:v>
                </c:pt>
                <c:pt idx="10063">
                  <c:v>201270</c:v>
                </c:pt>
                <c:pt idx="10064">
                  <c:v>201290</c:v>
                </c:pt>
                <c:pt idx="10065">
                  <c:v>201310</c:v>
                </c:pt>
                <c:pt idx="10066">
                  <c:v>201330</c:v>
                </c:pt>
                <c:pt idx="10067">
                  <c:v>201350</c:v>
                </c:pt>
                <c:pt idx="10068">
                  <c:v>201370</c:v>
                </c:pt>
                <c:pt idx="10069">
                  <c:v>201390</c:v>
                </c:pt>
                <c:pt idx="10070">
                  <c:v>201410</c:v>
                </c:pt>
                <c:pt idx="10071">
                  <c:v>201430</c:v>
                </c:pt>
                <c:pt idx="10072">
                  <c:v>201450</c:v>
                </c:pt>
                <c:pt idx="10073">
                  <c:v>201470</c:v>
                </c:pt>
                <c:pt idx="10074">
                  <c:v>201490</c:v>
                </c:pt>
                <c:pt idx="10075">
                  <c:v>201510</c:v>
                </c:pt>
                <c:pt idx="10076">
                  <c:v>201530</c:v>
                </c:pt>
                <c:pt idx="10077">
                  <c:v>201550</c:v>
                </c:pt>
                <c:pt idx="10078">
                  <c:v>201570</c:v>
                </c:pt>
                <c:pt idx="10079">
                  <c:v>201590</c:v>
                </c:pt>
                <c:pt idx="10080">
                  <c:v>201610</c:v>
                </c:pt>
                <c:pt idx="10081">
                  <c:v>201630</c:v>
                </c:pt>
                <c:pt idx="10082">
                  <c:v>201650</c:v>
                </c:pt>
                <c:pt idx="10083">
                  <c:v>201670</c:v>
                </c:pt>
                <c:pt idx="10084">
                  <c:v>201690</c:v>
                </c:pt>
                <c:pt idx="10085">
                  <c:v>201710</c:v>
                </c:pt>
                <c:pt idx="10086">
                  <c:v>201730</c:v>
                </c:pt>
                <c:pt idx="10087">
                  <c:v>201750</c:v>
                </c:pt>
                <c:pt idx="10088">
                  <c:v>201770</c:v>
                </c:pt>
                <c:pt idx="10089">
                  <c:v>201790</c:v>
                </c:pt>
                <c:pt idx="10090">
                  <c:v>201810</c:v>
                </c:pt>
                <c:pt idx="10091">
                  <c:v>201830</c:v>
                </c:pt>
                <c:pt idx="10092">
                  <c:v>201850</c:v>
                </c:pt>
                <c:pt idx="10093">
                  <c:v>201870</c:v>
                </c:pt>
                <c:pt idx="10094">
                  <c:v>201890</c:v>
                </c:pt>
                <c:pt idx="10095">
                  <c:v>201910</c:v>
                </c:pt>
                <c:pt idx="10096">
                  <c:v>201930</c:v>
                </c:pt>
                <c:pt idx="10097">
                  <c:v>201950</c:v>
                </c:pt>
                <c:pt idx="10098">
                  <c:v>201970</c:v>
                </c:pt>
                <c:pt idx="10099">
                  <c:v>201990</c:v>
                </c:pt>
                <c:pt idx="10100">
                  <c:v>202010</c:v>
                </c:pt>
                <c:pt idx="10101">
                  <c:v>202030</c:v>
                </c:pt>
                <c:pt idx="10102">
                  <c:v>202050</c:v>
                </c:pt>
                <c:pt idx="10103">
                  <c:v>202070</c:v>
                </c:pt>
                <c:pt idx="10104">
                  <c:v>202090</c:v>
                </c:pt>
                <c:pt idx="10105">
                  <c:v>202110</c:v>
                </c:pt>
                <c:pt idx="10106">
                  <c:v>202130</c:v>
                </c:pt>
                <c:pt idx="10107">
                  <c:v>202150</c:v>
                </c:pt>
                <c:pt idx="10108">
                  <c:v>202170</c:v>
                </c:pt>
                <c:pt idx="10109">
                  <c:v>202190</c:v>
                </c:pt>
                <c:pt idx="10110">
                  <c:v>202210</c:v>
                </c:pt>
                <c:pt idx="10111">
                  <c:v>202230</c:v>
                </c:pt>
                <c:pt idx="10112">
                  <c:v>202250</c:v>
                </c:pt>
                <c:pt idx="10113">
                  <c:v>202270</c:v>
                </c:pt>
                <c:pt idx="10114">
                  <c:v>202290</c:v>
                </c:pt>
                <c:pt idx="10115">
                  <c:v>202310</c:v>
                </c:pt>
                <c:pt idx="10116">
                  <c:v>202330</c:v>
                </c:pt>
                <c:pt idx="10117">
                  <c:v>202350</c:v>
                </c:pt>
                <c:pt idx="10118">
                  <c:v>202370</c:v>
                </c:pt>
                <c:pt idx="10119">
                  <c:v>202390</c:v>
                </c:pt>
                <c:pt idx="10120">
                  <c:v>202410</c:v>
                </c:pt>
                <c:pt idx="10121">
                  <c:v>202430</c:v>
                </c:pt>
                <c:pt idx="10122">
                  <c:v>202450</c:v>
                </c:pt>
                <c:pt idx="10123">
                  <c:v>202470</c:v>
                </c:pt>
                <c:pt idx="10124">
                  <c:v>202490</c:v>
                </c:pt>
                <c:pt idx="10125">
                  <c:v>202510</c:v>
                </c:pt>
                <c:pt idx="10126">
                  <c:v>202530</c:v>
                </c:pt>
                <c:pt idx="10127">
                  <c:v>202550</c:v>
                </c:pt>
                <c:pt idx="10128">
                  <c:v>202570</c:v>
                </c:pt>
                <c:pt idx="10129">
                  <c:v>202590</c:v>
                </c:pt>
                <c:pt idx="10130">
                  <c:v>202610</c:v>
                </c:pt>
                <c:pt idx="10131">
                  <c:v>202630</c:v>
                </c:pt>
                <c:pt idx="10132">
                  <c:v>202650</c:v>
                </c:pt>
                <c:pt idx="10133">
                  <c:v>202670</c:v>
                </c:pt>
                <c:pt idx="10134">
                  <c:v>202690</c:v>
                </c:pt>
                <c:pt idx="10135">
                  <c:v>202710</c:v>
                </c:pt>
                <c:pt idx="10136">
                  <c:v>202730</c:v>
                </c:pt>
                <c:pt idx="10137">
                  <c:v>202750</c:v>
                </c:pt>
                <c:pt idx="10138">
                  <c:v>202770</c:v>
                </c:pt>
                <c:pt idx="10139">
                  <c:v>202790</c:v>
                </c:pt>
                <c:pt idx="10140">
                  <c:v>202810</c:v>
                </c:pt>
                <c:pt idx="10141">
                  <c:v>202830</c:v>
                </c:pt>
                <c:pt idx="10142">
                  <c:v>202850</c:v>
                </c:pt>
                <c:pt idx="10143">
                  <c:v>202870</c:v>
                </c:pt>
                <c:pt idx="10144">
                  <c:v>202890</c:v>
                </c:pt>
                <c:pt idx="10145">
                  <c:v>202910</c:v>
                </c:pt>
                <c:pt idx="10146">
                  <c:v>202930</c:v>
                </c:pt>
                <c:pt idx="10147">
                  <c:v>202950</c:v>
                </c:pt>
                <c:pt idx="10148">
                  <c:v>202970</c:v>
                </c:pt>
                <c:pt idx="10149">
                  <c:v>202990</c:v>
                </c:pt>
                <c:pt idx="10150">
                  <c:v>203010</c:v>
                </c:pt>
                <c:pt idx="10151">
                  <c:v>203030</c:v>
                </c:pt>
                <c:pt idx="10152">
                  <c:v>203050</c:v>
                </c:pt>
                <c:pt idx="10153">
                  <c:v>203070</c:v>
                </c:pt>
                <c:pt idx="10154">
                  <c:v>203090</c:v>
                </c:pt>
                <c:pt idx="10155">
                  <c:v>203110</c:v>
                </c:pt>
                <c:pt idx="10156">
                  <c:v>203130</c:v>
                </c:pt>
                <c:pt idx="10157">
                  <c:v>203150</c:v>
                </c:pt>
                <c:pt idx="10158">
                  <c:v>203170</c:v>
                </c:pt>
                <c:pt idx="10159">
                  <c:v>203190</c:v>
                </c:pt>
                <c:pt idx="10160">
                  <c:v>203210</c:v>
                </c:pt>
                <c:pt idx="10161">
                  <c:v>203230</c:v>
                </c:pt>
                <c:pt idx="10162">
                  <c:v>203250</c:v>
                </c:pt>
                <c:pt idx="10163">
                  <c:v>203270</c:v>
                </c:pt>
                <c:pt idx="10164">
                  <c:v>203290</c:v>
                </c:pt>
                <c:pt idx="10165">
                  <c:v>203310</c:v>
                </c:pt>
                <c:pt idx="10166">
                  <c:v>203330</c:v>
                </c:pt>
                <c:pt idx="10167">
                  <c:v>203350</c:v>
                </c:pt>
                <c:pt idx="10168">
                  <c:v>203370</c:v>
                </c:pt>
                <c:pt idx="10169">
                  <c:v>203390</c:v>
                </c:pt>
                <c:pt idx="10170">
                  <c:v>203410</c:v>
                </c:pt>
                <c:pt idx="10171">
                  <c:v>203430</c:v>
                </c:pt>
                <c:pt idx="10172">
                  <c:v>203450</c:v>
                </c:pt>
                <c:pt idx="10173">
                  <c:v>203470</c:v>
                </c:pt>
                <c:pt idx="10174">
                  <c:v>203490</c:v>
                </c:pt>
                <c:pt idx="10175">
                  <c:v>203510</c:v>
                </c:pt>
                <c:pt idx="10176">
                  <c:v>203530</c:v>
                </c:pt>
                <c:pt idx="10177">
                  <c:v>203550</c:v>
                </c:pt>
                <c:pt idx="10178">
                  <c:v>203570</c:v>
                </c:pt>
                <c:pt idx="10179">
                  <c:v>203590</c:v>
                </c:pt>
                <c:pt idx="10180">
                  <c:v>203610</c:v>
                </c:pt>
                <c:pt idx="10181">
                  <c:v>203630</c:v>
                </c:pt>
                <c:pt idx="10182">
                  <c:v>203650</c:v>
                </c:pt>
                <c:pt idx="10183">
                  <c:v>203670</c:v>
                </c:pt>
                <c:pt idx="10184">
                  <c:v>203690</c:v>
                </c:pt>
                <c:pt idx="10185">
                  <c:v>203710</c:v>
                </c:pt>
                <c:pt idx="10186">
                  <c:v>203730</c:v>
                </c:pt>
                <c:pt idx="10187">
                  <c:v>203750</c:v>
                </c:pt>
                <c:pt idx="10188">
                  <c:v>203770</c:v>
                </c:pt>
                <c:pt idx="10189">
                  <c:v>203790</c:v>
                </c:pt>
                <c:pt idx="10190">
                  <c:v>203810</c:v>
                </c:pt>
                <c:pt idx="10191">
                  <c:v>203830</c:v>
                </c:pt>
                <c:pt idx="10192">
                  <c:v>203850</c:v>
                </c:pt>
                <c:pt idx="10193">
                  <c:v>203870</c:v>
                </c:pt>
                <c:pt idx="10194">
                  <c:v>203890</c:v>
                </c:pt>
                <c:pt idx="10195">
                  <c:v>203910</c:v>
                </c:pt>
                <c:pt idx="10196">
                  <c:v>203930</c:v>
                </c:pt>
                <c:pt idx="10197">
                  <c:v>203950</c:v>
                </c:pt>
                <c:pt idx="10198">
                  <c:v>203970</c:v>
                </c:pt>
                <c:pt idx="10199">
                  <c:v>203990</c:v>
                </c:pt>
                <c:pt idx="10200">
                  <c:v>204010</c:v>
                </c:pt>
                <c:pt idx="10201">
                  <c:v>204030</c:v>
                </c:pt>
                <c:pt idx="10202">
                  <c:v>204050</c:v>
                </c:pt>
                <c:pt idx="10203">
                  <c:v>204070</c:v>
                </c:pt>
                <c:pt idx="10204">
                  <c:v>204090</c:v>
                </c:pt>
                <c:pt idx="10205">
                  <c:v>204110</c:v>
                </c:pt>
                <c:pt idx="10206">
                  <c:v>204130</c:v>
                </c:pt>
                <c:pt idx="10207">
                  <c:v>204150</c:v>
                </c:pt>
                <c:pt idx="10208">
                  <c:v>204170</c:v>
                </c:pt>
                <c:pt idx="10209">
                  <c:v>204190</c:v>
                </c:pt>
                <c:pt idx="10210">
                  <c:v>204210</c:v>
                </c:pt>
                <c:pt idx="10211">
                  <c:v>204230</c:v>
                </c:pt>
                <c:pt idx="10212">
                  <c:v>204250</c:v>
                </c:pt>
                <c:pt idx="10213">
                  <c:v>204270</c:v>
                </c:pt>
                <c:pt idx="10214">
                  <c:v>204290</c:v>
                </c:pt>
                <c:pt idx="10215">
                  <c:v>204310</c:v>
                </c:pt>
                <c:pt idx="10216">
                  <c:v>204330</c:v>
                </c:pt>
                <c:pt idx="10217">
                  <c:v>204350</c:v>
                </c:pt>
                <c:pt idx="10218">
                  <c:v>204370</c:v>
                </c:pt>
                <c:pt idx="10219">
                  <c:v>204390</c:v>
                </c:pt>
                <c:pt idx="10220">
                  <c:v>204410</c:v>
                </c:pt>
                <c:pt idx="10221">
                  <c:v>204430</c:v>
                </c:pt>
                <c:pt idx="10222">
                  <c:v>204450</c:v>
                </c:pt>
                <c:pt idx="10223">
                  <c:v>204470</c:v>
                </c:pt>
                <c:pt idx="10224">
                  <c:v>204490</c:v>
                </c:pt>
                <c:pt idx="10225">
                  <c:v>204510</c:v>
                </c:pt>
                <c:pt idx="10226">
                  <c:v>204530</c:v>
                </c:pt>
                <c:pt idx="10227">
                  <c:v>204550</c:v>
                </c:pt>
                <c:pt idx="10228">
                  <c:v>204570</c:v>
                </c:pt>
                <c:pt idx="10229">
                  <c:v>204590</c:v>
                </c:pt>
                <c:pt idx="10230">
                  <c:v>204610</c:v>
                </c:pt>
                <c:pt idx="10231">
                  <c:v>204630</c:v>
                </c:pt>
                <c:pt idx="10232">
                  <c:v>204650</c:v>
                </c:pt>
                <c:pt idx="10233">
                  <c:v>204670</c:v>
                </c:pt>
                <c:pt idx="10234">
                  <c:v>204690</c:v>
                </c:pt>
                <c:pt idx="10235">
                  <c:v>204710</c:v>
                </c:pt>
                <c:pt idx="10236">
                  <c:v>204730</c:v>
                </c:pt>
                <c:pt idx="10237">
                  <c:v>204750</c:v>
                </c:pt>
                <c:pt idx="10238">
                  <c:v>204770</c:v>
                </c:pt>
                <c:pt idx="10239">
                  <c:v>204790</c:v>
                </c:pt>
                <c:pt idx="10240">
                  <c:v>204810</c:v>
                </c:pt>
                <c:pt idx="10241">
                  <c:v>204830</c:v>
                </c:pt>
                <c:pt idx="10242">
                  <c:v>204850</c:v>
                </c:pt>
                <c:pt idx="10243">
                  <c:v>204870</c:v>
                </c:pt>
                <c:pt idx="10244">
                  <c:v>204890</c:v>
                </c:pt>
                <c:pt idx="10245">
                  <c:v>204910</c:v>
                </c:pt>
                <c:pt idx="10246">
                  <c:v>204930</c:v>
                </c:pt>
                <c:pt idx="10247">
                  <c:v>204950</c:v>
                </c:pt>
                <c:pt idx="10248">
                  <c:v>204970</c:v>
                </c:pt>
                <c:pt idx="10249">
                  <c:v>204990</c:v>
                </c:pt>
                <c:pt idx="10250">
                  <c:v>205010</c:v>
                </c:pt>
                <c:pt idx="10251">
                  <c:v>205030</c:v>
                </c:pt>
                <c:pt idx="10252">
                  <c:v>205050</c:v>
                </c:pt>
                <c:pt idx="10253">
                  <c:v>205070</c:v>
                </c:pt>
                <c:pt idx="10254">
                  <c:v>205090</c:v>
                </c:pt>
                <c:pt idx="10255">
                  <c:v>205110</c:v>
                </c:pt>
                <c:pt idx="10256">
                  <c:v>205130</c:v>
                </c:pt>
                <c:pt idx="10257">
                  <c:v>205150</c:v>
                </c:pt>
                <c:pt idx="10258">
                  <c:v>205170</c:v>
                </c:pt>
                <c:pt idx="10259">
                  <c:v>205190</c:v>
                </c:pt>
                <c:pt idx="10260">
                  <c:v>205210</c:v>
                </c:pt>
                <c:pt idx="10261">
                  <c:v>205230</c:v>
                </c:pt>
                <c:pt idx="10262">
                  <c:v>205250</c:v>
                </c:pt>
                <c:pt idx="10263">
                  <c:v>205270</c:v>
                </c:pt>
                <c:pt idx="10264">
                  <c:v>205290</c:v>
                </c:pt>
                <c:pt idx="10265">
                  <c:v>205310</c:v>
                </c:pt>
                <c:pt idx="10266">
                  <c:v>205330</c:v>
                </c:pt>
                <c:pt idx="10267">
                  <c:v>205350</c:v>
                </c:pt>
                <c:pt idx="10268">
                  <c:v>205370</c:v>
                </c:pt>
                <c:pt idx="10269">
                  <c:v>205390</c:v>
                </c:pt>
                <c:pt idx="10270">
                  <c:v>205410</c:v>
                </c:pt>
                <c:pt idx="10271">
                  <c:v>205430</c:v>
                </c:pt>
                <c:pt idx="10272">
                  <c:v>205450</c:v>
                </c:pt>
                <c:pt idx="10273">
                  <c:v>205470</c:v>
                </c:pt>
                <c:pt idx="10274">
                  <c:v>205490</c:v>
                </c:pt>
                <c:pt idx="10275">
                  <c:v>205510</c:v>
                </c:pt>
                <c:pt idx="10276">
                  <c:v>205530</c:v>
                </c:pt>
                <c:pt idx="10277">
                  <c:v>205550</c:v>
                </c:pt>
                <c:pt idx="10278">
                  <c:v>205570</c:v>
                </c:pt>
                <c:pt idx="10279">
                  <c:v>205590</c:v>
                </c:pt>
                <c:pt idx="10280">
                  <c:v>205610</c:v>
                </c:pt>
                <c:pt idx="10281">
                  <c:v>205630</c:v>
                </c:pt>
                <c:pt idx="10282">
                  <c:v>205650</c:v>
                </c:pt>
                <c:pt idx="10283">
                  <c:v>205670</c:v>
                </c:pt>
                <c:pt idx="10284">
                  <c:v>205690</c:v>
                </c:pt>
                <c:pt idx="10285">
                  <c:v>205710</c:v>
                </c:pt>
                <c:pt idx="10286">
                  <c:v>205730</c:v>
                </c:pt>
                <c:pt idx="10287">
                  <c:v>205750</c:v>
                </c:pt>
                <c:pt idx="10288">
                  <c:v>205770</c:v>
                </c:pt>
                <c:pt idx="10289">
                  <c:v>205790</c:v>
                </c:pt>
                <c:pt idx="10290">
                  <c:v>205810</c:v>
                </c:pt>
                <c:pt idx="10291">
                  <c:v>205830</c:v>
                </c:pt>
                <c:pt idx="10292">
                  <c:v>205850</c:v>
                </c:pt>
                <c:pt idx="10293">
                  <c:v>205870</c:v>
                </c:pt>
                <c:pt idx="10294">
                  <c:v>205890</c:v>
                </c:pt>
                <c:pt idx="10295">
                  <c:v>205910</c:v>
                </c:pt>
                <c:pt idx="10296">
                  <c:v>205930</c:v>
                </c:pt>
                <c:pt idx="10297">
                  <c:v>205950</c:v>
                </c:pt>
                <c:pt idx="10298">
                  <c:v>205970</c:v>
                </c:pt>
                <c:pt idx="10299">
                  <c:v>205990</c:v>
                </c:pt>
                <c:pt idx="10300">
                  <c:v>206010</c:v>
                </c:pt>
                <c:pt idx="10301">
                  <c:v>206030</c:v>
                </c:pt>
                <c:pt idx="10302">
                  <c:v>206050</c:v>
                </c:pt>
                <c:pt idx="10303">
                  <c:v>206070</c:v>
                </c:pt>
                <c:pt idx="10304">
                  <c:v>206090</c:v>
                </c:pt>
                <c:pt idx="10305">
                  <c:v>206110</c:v>
                </c:pt>
                <c:pt idx="10306">
                  <c:v>206130</c:v>
                </c:pt>
                <c:pt idx="10307">
                  <c:v>206150</c:v>
                </c:pt>
                <c:pt idx="10308">
                  <c:v>206170</c:v>
                </c:pt>
                <c:pt idx="10309">
                  <c:v>206190</c:v>
                </c:pt>
                <c:pt idx="10310">
                  <c:v>206210</c:v>
                </c:pt>
                <c:pt idx="10311">
                  <c:v>206230</c:v>
                </c:pt>
                <c:pt idx="10312">
                  <c:v>206250</c:v>
                </c:pt>
                <c:pt idx="10313">
                  <c:v>206270</c:v>
                </c:pt>
                <c:pt idx="10314">
                  <c:v>206290</c:v>
                </c:pt>
                <c:pt idx="10315">
                  <c:v>206310</c:v>
                </c:pt>
                <c:pt idx="10316">
                  <c:v>206330</c:v>
                </c:pt>
                <c:pt idx="10317">
                  <c:v>206350</c:v>
                </c:pt>
                <c:pt idx="10318">
                  <c:v>206370</c:v>
                </c:pt>
                <c:pt idx="10319">
                  <c:v>206390</c:v>
                </c:pt>
                <c:pt idx="10320">
                  <c:v>206410</c:v>
                </c:pt>
                <c:pt idx="10321">
                  <c:v>206430</c:v>
                </c:pt>
                <c:pt idx="10322">
                  <c:v>206450</c:v>
                </c:pt>
                <c:pt idx="10323">
                  <c:v>206470</c:v>
                </c:pt>
                <c:pt idx="10324">
                  <c:v>206490</c:v>
                </c:pt>
                <c:pt idx="10325">
                  <c:v>206510</c:v>
                </c:pt>
                <c:pt idx="10326">
                  <c:v>206530</c:v>
                </c:pt>
                <c:pt idx="10327">
                  <c:v>206550</c:v>
                </c:pt>
                <c:pt idx="10328">
                  <c:v>206570</c:v>
                </c:pt>
                <c:pt idx="10329">
                  <c:v>206590</c:v>
                </c:pt>
                <c:pt idx="10330">
                  <c:v>206610</c:v>
                </c:pt>
                <c:pt idx="10331">
                  <c:v>206630</c:v>
                </c:pt>
                <c:pt idx="10332">
                  <c:v>206650</c:v>
                </c:pt>
                <c:pt idx="10333">
                  <c:v>206670</c:v>
                </c:pt>
                <c:pt idx="10334">
                  <c:v>206690</c:v>
                </c:pt>
                <c:pt idx="10335">
                  <c:v>206710</c:v>
                </c:pt>
                <c:pt idx="10336">
                  <c:v>206730</c:v>
                </c:pt>
                <c:pt idx="10337">
                  <c:v>206750</c:v>
                </c:pt>
                <c:pt idx="10338">
                  <c:v>206770</c:v>
                </c:pt>
                <c:pt idx="10339">
                  <c:v>206790</c:v>
                </c:pt>
                <c:pt idx="10340">
                  <c:v>206810</c:v>
                </c:pt>
                <c:pt idx="10341">
                  <c:v>206830</c:v>
                </c:pt>
                <c:pt idx="10342">
                  <c:v>206850</c:v>
                </c:pt>
                <c:pt idx="10343">
                  <c:v>206870</c:v>
                </c:pt>
                <c:pt idx="10344">
                  <c:v>206890</c:v>
                </c:pt>
                <c:pt idx="10345">
                  <c:v>206910</c:v>
                </c:pt>
                <c:pt idx="10346">
                  <c:v>206930</c:v>
                </c:pt>
                <c:pt idx="10347">
                  <c:v>206950</c:v>
                </c:pt>
                <c:pt idx="10348">
                  <c:v>206970</c:v>
                </c:pt>
                <c:pt idx="10349">
                  <c:v>206990</c:v>
                </c:pt>
                <c:pt idx="10350">
                  <c:v>207010</c:v>
                </c:pt>
                <c:pt idx="10351">
                  <c:v>207030</c:v>
                </c:pt>
                <c:pt idx="10352">
                  <c:v>207050</c:v>
                </c:pt>
                <c:pt idx="10353">
                  <c:v>207070</c:v>
                </c:pt>
                <c:pt idx="10354">
                  <c:v>207090</c:v>
                </c:pt>
                <c:pt idx="10355">
                  <c:v>207110</c:v>
                </c:pt>
                <c:pt idx="10356">
                  <c:v>207130</c:v>
                </c:pt>
                <c:pt idx="10357">
                  <c:v>207150</c:v>
                </c:pt>
                <c:pt idx="10358">
                  <c:v>207170</c:v>
                </c:pt>
                <c:pt idx="10359">
                  <c:v>207190</c:v>
                </c:pt>
                <c:pt idx="10360">
                  <c:v>207210</c:v>
                </c:pt>
                <c:pt idx="10361">
                  <c:v>207230</c:v>
                </c:pt>
                <c:pt idx="10362">
                  <c:v>207250</c:v>
                </c:pt>
                <c:pt idx="10363">
                  <c:v>207270</c:v>
                </c:pt>
                <c:pt idx="10364">
                  <c:v>207290</c:v>
                </c:pt>
                <c:pt idx="10365">
                  <c:v>207310</c:v>
                </c:pt>
                <c:pt idx="10366">
                  <c:v>207330</c:v>
                </c:pt>
                <c:pt idx="10367">
                  <c:v>207350</c:v>
                </c:pt>
                <c:pt idx="10368">
                  <c:v>207370</c:v>
                </c:pt>
                <c:pt idx="10369">
                  <c:v>207390</c:v>
                </c:pt>
                <c:pt idx="10370">
                  <c:v>207410</c:v>
                </c:pt>
                <c:pt idx="10371">
                  <c:v>207430</c:v>
                </c:pt>
                <c:pt idx="10372">
                  <c:v>207450</c:v>
                </c:pt>
                <c:pt idx="10373">
                  <c:v>207470</c:v>
                </c:pt>
                <c:pt idx="10374">
                  <c:v>207490</c:v>
                </c:pt>
                <c:pt idx="10375">
                  <c:v>207510</c:v>
                </c:pt>
                <c:pt idx="10376">
                  <c:v>207530</c:v>
                </c:pt>
                <c:pt idx="10377">
                  <c:v>207550</c:v>
                </c:pt>
                <c:pt idx="10378">
                  <c:v>207570</c:v>
                </c:pt>
                <c:pt idx="10379">
                  <c:v>207590</c:v>
                </c:pt>
                <c:pt idx="10380">
                  <c:v>207610</c:v>
                </c:pt>
                <c:pt idx="10381">
                  <c:v>207630</c:v>
                </c:pt>
                <c:pt idx="10382">
                  <c:v>207650</c:v>
                </c:pt>
                <c:pt idx="10383">
                  <c:v>207670</c:v>
                </c:pt>
                <c:pt idx="10384">
                  <c:v>207690</c:v>
                </c:pt>
                <c:pt idx="10385">
                  <c:v>207710</c:v>
                </c:pt>
                <c:pt idx="10386">
                  <c:v>207730</c:v>
                </c:pt>
                <c:pt idx="10387">
                  <c:v>207750</c:v>
                </c:pt>
                <c:pt idx="10388">
                  <c:v>207770</c:v>
                </c:pt>
                <c:pt idx="10389">
                  <c:v>207790</c:v>
                </c:pt>
                <c:pt idx="10390">
                  <c:v>207810</c:v>
                </c:pt>
                <c:pt idx="10391">
                  <c:v>207830</c:v>
                </c:pt>
                <c:pt idx="10392">
                  <c:v>207850</c:v>
                </c:pt>
                <c:pt idx="10393">
                  <c:v>207870</c:v>
                </c:pt>
                <c:pt idx="10394">
                  <c:v>207890</c:v>
                </c:pt>
                <c:pt idx="10395">
                  <c:v>207910</c:v>
                </c:pt>
                <c:pt idx="10396">
                  <c:v>207930</c:v>
                </c:pt>
                <c:pt idx="10397">
                  <c:v>207950</c:v>
                </c:pt>
                <c:pt idx="10398">
                  <c:v>207970</c:v>
                </c:pt>
                <c:pt idx="10399">
                  <c:v>207990</c:v>
                </c:pt>
                <c:pt idx="10400">
                  <c:v>208010</c:v>
                </c:pt>
                <c:pt idx="10401">
                  <c:v>208030</c:v>
                </c:pt>
                <c:pt idx="10402">
                  <c:v>208050</c:v>
                </c:pt>
                <c:pt idx="10403">
                  <c:v>208070</c:v>
                </c:pt>
                <c:pt idx="10404">
                  <c:v>208090</c:v>
                </c:pt>
                <c:pt idx="10405">
                  <c:v>208110</c:v>
                </c:pt>
                <c:pt idx="10406">
                  <c:v>208130</c:v>
                </c:pt>
                <c:pt idx="10407">
                  <c:v>208150</c:v>
                </c:pt>
                <c:pt idx="10408">
                  <c:v>208170</c:v>
                </c:pt>
                <c:pt idx="10409">
                  <c:v>208190</c:v>
                </c:pt>
                <c:pt idx="10410">
                  <c:v>208210</c:v>
                </c:pt>
                <c:pt idx="10411">
                  <c:v>208230</c:v>
                </c:pt>
                <c:pt idx="10412">
                  <c:v>208250</c:v>
                </c:pt>
                <c:pt idx="10413">
                  <c:v>208270</c:v>
                </c:pt>
                <c:pt idx="10414">
                  <c:v>208290</c:v>
                </c:pt>
                <c:pt idx="10415">
                  <c:v>208310</c:v>
                </c:pt>
                <c:pt idx="10416">
                  <c:v>208330</c:v>
                </c:pt>
                <c:pt idx="10417">
                  <c:v>208350</c:v>
                </c:pt>
                <c:pt idx="10418">
                  <c:v>208370</c:v>
                </c:pt>
                <c:pt idx="10419">
                  <c:v>208390</c:v>
                </c:pt>
                <c:pt idx="10420">
                  <c:v>208410</c:v>
                </c:pt>
                <c:pt idx="10421">
                  <c:v>208430</c:v>
                </c:pt>
                <c:pt idx="10422">
                  <c:v>208450</c:v>
                </c:pt>
                <c:pt idx="10423">
                  <c:v>208470</c:v>
                </c:pt>
                <c:pt idx="10424">
                  <c:v>208490</c:v>
                </c:pt>
                <c:pt idx="10425">
                  <c:v>208510</c:v>
                </c:pt>
                <c:pt idx="10426">
                  <c:v>208530</c:v>
                </c:pt>
                <c:pt idx="10427">
                  <c:v>208550</c:v>
                </c:pt>
                <c:pt idx="10428">
                  <c:v>208570</c:v>
                </c:pt>
                <c:pt idx="10429">
                  <c:v>208590</c:v>
                </c:pt>
                <c:pt idx="10430">
                  <c:v>208610</c:v>
                </c:pt>
                <c:pt idx="10431">
                  <c:v>208630</c:v>
                </c:pt>
                <c:pt idx="10432">
                  <c:v>208650</c:v>
                </c:pt>
                <c:pt idx="10433">
                  <c:v>208670</c:v>
                </c:pt>
                <c:pt idx="10434">
                  <c:v>208690</c:v>
                </c:pt>
                <c:pt idx="10435">
                  <c:v>208710</c:v>
                </c:pt>
                <c:pt idx="10436">
                  <c:v>208730</c:v>
                </c:pt>
                <c:pt idx="10437">
                  <c:v>208750</c:v>
                </c:pt>
                <c:pt idx="10438">
                  <c:v>208770</c:v>
                </c:pt>
                <c:pt idx="10439">
                  <c:v>208790</c:v>
                </c:pt>
                <c:pt idx="10440">
                  <c:v>208810</c:v>
                </c:pt>
                <c:pt idx="10441">
                  <c:v>208830</c:v>
                </c:pt>
                <c:pt idx="10442">
                  <c:v>208850</c:v>
                </c:pt>
                <c:pt idx="10443">
                  <c:v>208870</c:v>
                </c:pt>
                <c:pt idx="10444">
                  <c:v>208890</c:v>
                </c:pt>
                <c:pt idx="10445">
                  <c:v>208910</c:v>
                </c:pt>
                <c:pt idx="10446">
                  <c:v>208930</c:v>
                </c:pt>
                <c:pt idx="10447">
                  <c:v>208950</c:v>
                </c:pt>
                <c:pt idx="10448">
                  <c:v>208970</c:v>
                </c:pt>
                <c:pt idx="10449">
                  <c:v>208990</c:v>
                </c:pt>
                <c:pt idx="10450">
                  <c:v>209010</c:v>
                </c:pt>
                <c:pt idx="10451">
                  <c:v>209030</c:v>
                </c:pt>
                <c:pt idx="10452">
                  <c:v>209050</c:v>
                </c:pt>
                <c:pt idx="10453">
                  <c:v>209070</c:v>
                </c:pt>
                <c:pt idx="10454">
                  <c:v>209090</c:v>
                </c:pt>
                <c:pt idx="10455">
                  <c:v>209110</c:v>
                </c:pt>
                <c:pt idx="10456">
                  <c:v>209130</c:v>
                </c:pt>
                <c:pt idx="10457">
                  <c:v>209150</c:v>
                </c:pt>
                <c:pt idx="10458">
                  <c:v>209170</c:v>
                </c:pt>
                <c:pt idx="10459">
                  <c:v>209190</c:v>
                </c:pt>
                <c:pt idx="10460">
                  <c:v>209210</c:v>
                </c:pt>
                <c:pt idx="10461">
                  <c:v>209230</c:v>
                </c:pt>
                <c:pt idx="10462">
                  <c:v>209250</c:v>
                </c:pt>
                <c:pt idx="10463">
                  <c:v>209270</c:v>
                </c:pt>
                <c:pt idx="10464">
                  <c:v>209290</c:v>
                </c:pt>
                <c:pt idx="10465">
                  <c:v>209310</c:v>
                </c:pt>
                <c:pt idx="10466">
                  <c:v>209330</c:v>
                </c:pt>
                <c:pt idx="10467">
                  <c:v>209350</c:v>
                </c:pt>
                <c:pt idx="10468">
                  <c:v>209370</c:v>
                </c:pt>
                <c:pt idx="10469">
                  <c:v>209390</c:v>
                </c:pt>
                <c:pt idx="10470">
                  <c:v>209410</c:v>
                </c:pt>
                <c:pt idx="10471">
                  <c:v>209430</c:v>
                </c:pt>
                <c:pt idx="10472">
                  <c:v>209450</c:v>
                </c:pt>
                <c:pt idx="10473">
                  <c:v>209470</c:v>
                </c:pt>
                <c:pt idx="10474">
                  <c:v>209490</c:v>
                </c:pt>
                <c:pt idx="10475">
                  <c:v>209510</c:v>
                </c:pt>
                <c:pt idx="10476">
                  <c:v>209530</c:v>
                </c:pt>
                <c:pt idx="10477">
                  <c:v>209550</c:v>
                </c:pt>
                <c:pt idx="10478">
                  <c:v>209570</c:v>
                </c:pt>
                <c:pt idx="10479">
                  <c:v>209590</c:v>
                </c:pt>
                <c:pt idx="10480">
                  <c:v>209610</c:v>
                </c:pt>
                <c:pt idx="10481">
                  <c:v>209630</c:v>
                </c:pt>
                <c:pt idx="10482">
                  <c:v>209650</c:v>
                </c:pt>
                <c:pt idx="10483">
                  <c:v>209670</c:v>
                </c:pt>
                <c:pt idx="10484">
                  <c:v>209690</c:v>
                </c:pt>
                <c:pt idx="10485">
                  <c:v>209710</c:v>
                </c:pt>
                <c:pt idx="10486">
                  <c:v>209730</c:v>
                </c:pt>
                <c:pt idx="10487">
                  <c:v>209750</c:v>
                </c:pt>
                <c:pt idx="10488">
                  <c:v>209770</c:v>
                </c:pt>
                <c:pt idx="10489">
                  <c:v>209790</c:v>
                </c:pt>
                <c:pt idx="10490">
                  <c:v>209810</c:v>
                </c:pt>
                <c:pt idx="10491">
                  <c:v>209830</c:v>
                </c:pt>
                <c:pt idx="10492">
                  <c:v>209850</c:v>
                </c:pt>
                <c:pt idx="10493">
                  <c:v>209870</c:v>
                </c:pt>
                <c:pt idx="10494">
                  <c:v>209890</c:v>
                </c:pt>
                <c:pt idx="10495">
                  <c:v>209910</c:v>
                </c:pt>
                <c:pt idx="10496">
                  <c:v>209930</c:v>
                </c:pt>
                <c:pt idx="10497">
                  <c:v>209950</c:v>
                </c:pt>
                <c:pt idx="10498">
                  <c:v>209970</c:v>
                </c:pt>
                <c:pt idx="10499">
                  <c:v>209990</c:v>
                </c:pt>
                <c:pt idx="10500">
                  <c:v>210010</c:v>
                </c:pt>
                <c:pt idx="10501">
                  <c:v>210030</c:v>
                </c:pt>
                <c:pt idx="10502">
                  <c:v>210050</c:v>
                </c:pt>
                <c:pt idx="10503">
                  <c:v>210070</c:v>
                </c:pt>
                <c:pt idx="10504">
                  <c:v>210090</c:v>
                </c:pt>
                <c:pt idx="10505">
                  <c:v>210110</c:v>
                </c:pt>
                <c:pt idx="10506">
                  <c:v>210130</c:v>
                </c:pt>
                <c:pt idx="10507">
                  <c:v>210150</c:v>
                </c:pt>
                <c:pt idx="10508">
                  <c:v>210170</c:v>
                </c:pt>
                <c:pt idx="10509">
                  <c:v>210190</c:v>
                </c:pt>
                <c:pt idx="10510">
                  <c:v>210210</c:v>
                </c:pt>
                <c:pt idx="10511">
                  <c:v>210230</c:v>
                </c:pt>
                <c:pt idx="10512">
                  <c:v>210250</c:v>
                </c:pt>
                <c:pt idx="10513">
                  <c:v>210270</c:v>
                </c:pt>
                <c:pt idx="10514">
                  <c:v>210290</c:v>
                </c:pt>
                <c:pt idx="10515">
                  <c:v>210310</c:v>
                </c:pt>
                <c:pt idx="10516">
                  <c:v>210330</c:v>
                </c:pt>
                <c:pt idx="10517">
                  <c:v>210350</c:v>
                </c:pt>
                <c:pt idx="10518">
                  <c:v>210370</c:v>
                </c:pt>
                <c:pt idx="10519">
                  <c:v>210390</c:v>
                </c:pt>
                <c:pt idx="10520">
                  <c:v>210410</c:v>
                </c:pt>
                <c:pt idx="10521">
                  <c:v>210430</c:v>
                </c:pt>
                <c:pt idx="10522">
                  <c:v>210450</c:v>
                </c:pt>
                <c:pt idx="10523">
                  <c:v>210470</c:v>
                </c:pt>
                <c:pt idx="10524">
                  <c:v>210490</c:v>
                </c:pt>
                <c:pt idx="10525">
                  <c:v>210510</c:v>
                </c:pt>
                <c:pt idx="10526">
                  <c:v>210530</c:v>
                </c:pt>
                <c:pt idx="10527">
                  <c:v>210550</c:v>
                </c:pt>
                <c:pt idx="10528">
                  <c:v>210570</c:v>
                </c:pt>
                <c:pt idx="10529">
                  <c:v>210590</c:v>
                </c:pt>
                <c:pt idx="10530">
                  <c:v>210610</c:v>
                </c:pt>
                <c:pt idx="10531">
                  <c:v>210630</c:v>
                </c:pt>
                <c:pt idx="10532">
                  <c:v>210650</c:v>
                </c:pt>
                <c:pt idx="10533">
                  <c:v>210670</c:v>
                </c:pt>
                <c:pt idx="10534">
                  <c:v>210690</c:v>
                </c:pt>
                <c:pt idx="10535">
                  <c:v>210710</c:v>
                </c:pt>
                <c:pt idx="10536">
                  <c:v>210730</c:v>
                </c:pt>
                <c:pt idx="10537">
                  <c:v>210750</c:v>
                </c:pt>
                <c:pt idx="10538">
                  <c:v>210770</c:v>
                </c:pt>
                <c:pt idx="10539">
                  <c:v>210790</c:v>
                </c:pt>
                <c:pt idx="10540">
                  <c:v>210810</c:v>
                </c:pt>
                <c:pt idx="10541">
                  <c:v>210830</c:v>
                </c:pt>
                <c:pt idx="10542">
                  <c:v>210850</c:v>
                </c:pt>
                <c:pt idx="10543">
                  <c:v>210870</c:v>
                </c:pt>
                <c:pt idx="10544">
                  <c:v>210890</c:v>
                </c:pt>
                <c:pt idx="10545">
                  <c:v>210910</c:v>
                </c:pt>
                <c:pt idx="10546">
                  <c:v>210930</c:v>
                </c:pt>
                <c:pt idx="10547">
                  <c:v>210950</c:v>
                </c:pt>
                <c:pt idx="10548">
                  <c:v>210970</c:v>
                </c:pt>
                <c:pt idx="10549">
                  <c:v>210990</c:v>
                </c:pt>
                <c:pt idx="10550">
                  <c:v>211010</c:v>
                </c:pt>
                <c:pt idx="10551">
                  <c:v>211030</c:v>
                </c:pt>
                <c:pt idx="10552">
                  <c:v>211050</c:v>
                </c:pt>
                <c:pt idx="10553">
                  <c:v>211070</c:v>
                </c:pt>
                <c:pt idx="10554">
                  <c:v>211090</c:v>
                </c:pt>
                <c:pt idx="10555">
                  <c:v>211110</c:v>
                </c:pt>
                <c:pt idx="10556">
                  <c:v>211130</c:v>
                </c:pt>
                <c:pt idx="10557">
                  <c:v>211150</c:v>
                </c:pt>
                <c:pt idx="10558">
                  <c:v>211170</c:v>
                </c:pt>
                <c:pt idx="10559">
                  <c:v>211190</c:v>
                </c:pt>
                <c:pt idx="10560">
                  <c:v>211210</c:v>
                </c:pt>
                <c:pt idx="10561">
                  <c:v>211230</c:v>
                </c:pt>
                <c:pt idx="10562">
                  <c:v>211250</c:v>
                </c:pt>
                <c:pt idx="10563">
                  <c:v>211270</c:v>
                </c:pt>
                <c:pt idx="10564">
                  <c:v>211290</c:v>
                </c:pt>
                <c:pt idx="10565">
                  <c:v>211310</c:v>
                </c:pt>
                <c:pt idx="10566">
                  <c:v>211330</c:v>
                </c:pt>
                <c:pt idx="10567">
                  <c:v>211350</c:v>
                </c:pt>
                <c:pt idx="10568">
                  <c:v>211370</c:v>
                </c:pt>
                <c:pt idx="10569">
                  <c:v>211390</c:v>
                </c:pt>
                <c:pt idx="10570">
                  <c:v>211410</c:v>
                </c:pt>
                <c:pt idx="10571">
                  <c:v>211430</c:v>
                </c:pt>
                <c:pt idx="10572">
                  <c:v>211450</c:v>
                </c:pt>
                <c:pt idx="10573">
                  <c:v>211470</c:v>
                </c:pt>
                <c:pt idx="10574">
                  <c:v>211490</c:v>
                </c:pt>
                <c:pt idx="10575">
                  <c:v>211510</c:v>
                </c:pt>
                <c:pt idx="10576">
                  <c:v>211530</c:v>
                </c:pt>
                <c:pt idx="10577">
                  <c:v>211550</c:v>
                </c:pt>
                <c:pt idx="10578">
                  <c:v>211570</c:v>
                </c:pt>
                <c:pt idx="10579">
                  <c:v>211590</c:v>
                </c:pt>
                <c:pt idx="10580">
                  <c:v>211610</c:v>
                </c:pt>
                <c:pt idx="10581">
                  <c:v>211630</c:v>
                </c:pt>
                <c:pt idx="10582">
                  <c:v>211650</c:v>
                </c:pt>
                <c:pt idx="10583">
                  <c:v>211670</c:v>
                </c:pt>
                <c:pt idx="10584">
                  <c:v>211690</c:v>
                </c:pt>
                <c:pt idx="10585">
                  <c:v>211710</c:v>
                </c:pt>
                <c:pt idx="10586">
                  <c:v>211730</c:v>
                </c:pt>
                <c:pt idx="10587">
                  <c:v>211750</c:v>
                </c:pt>
                <c:pt idx="10588">
                  <c:v>211770</c:v>
                </c:pt>
                <c:pt idx="10589">
                  <c:v>211790</c:v>
                </c:pt>
                <c:pt idx="10590">
                  <c:v>211810</c:v>
                </c:pt>
                <c:pt idx="10591">
                  <c:v>211830</c:v>
                </c:pt>
                <c:pt idx="10592">
                  <c:v>211850</c:v>
                </c:pt>
                <c:pt idx="10593">
                  <c:v>211870</c:v>
                </c:pt>
                <c:pt idx="10594">
                  <c:v>211890</c:v>
                </c:pt>
                <c:pt idx="10595">
                  <c:v>211910</c:v>
                </c:pt>
                <c:pt idx="10596">
                  <c:v>211930</c:v>
                </c:pt>
                <c:pt idx="10597">
                  <c:v>211950</c:v>
                </c:pt>
                <c:pt idx="10598">
                  <c:v>211970</c:v>
                </c:pt>
                <c:pt idx="10599">
                  <c:v>211990</c:v>
                </c:pt>
                <c:pt idx="10600">
                  <c:v>212010</c:v>
                </c:pt>
                <c:pt idx="10601">
                  <c:v>212030</c:v>
                </c:pt>
                <c:pt idx="10602">
                  <c:v>212050</c:v>
                </c:pt>
                <c:pt idx="10603">
                  <c:v>212070</c:v>
                </c:pt>
                <c:pt idx="10604">
                  <c:v>212090</c:v>
                </c:pt>
                <c:pt idx="10605">
                  <c:v>212110</c:v>
                </c:pt>
                <c:pt idx="10606">
                  <c:v>212130</c:v>
                </c:pt>
                <c:pt idx="10607">
                  <c:v>212150</c:v>
                </c:pt>
                <c:pt idx="10608">
                  <c:v>212170</c:v>
                </c:pt>
                <c:pt idx="10609">
                  <c:v>212190</c:v>
                </c:pt>
                <c:pt idx="10610">
                  <c:v>212210</c:v>
                </c:pt>
                <c:pt idx="10611">
                  <c:v>212230</c:v>
                </c:pt>
                <c:pt idx="10612">
                  <c:v>212250</c:v>
                </c:pt>
                <c:pt idx="10613">
                  <c:v>212270</c:v>
                </c:pt>
                <c:pt idx="10614">
                  <c:v>212290</c:v>
                </c:pt>
                <c:pt idx="10615">
                  <c:v>212310</c:v>
                </c:pt>
                <c:pt idx="10616">
                  <c:v>212330</c:v>
                </c:pt>
                <c:pt idx="10617">
                  <c:v>212350</c:v>
                </c:pt>
                <c:pt idx="10618">
                  <c:v>212370</c:v>
                </c:pt>
                <c:pt idx="10619">
                  <c:v>212390</c:v>
                </c:pt>
                <c:pt idx="10620">
                  <c:v>212410</c:v>
                </c:pt>
                <c:pt idx="10621">
                  <c:v>212430</c:v>
                </c:pt>
                <c:pt idx="10622">
                  <c:v>212450</c:v>
                </c:pt>
                <c:pt idx="10623">
                  <c:v>212470</c:v>
                </c:pt>
                <c:pt idx="10624">
                  <c:v>212490</c:v>
                </c:pt>
                <c:pt idx="10625">
                  <c:v>212510</c:v>
                </c:pt>
                <c:pt idx="10626">
                  <c:v>212530</c:v>
                </c:pt>
                <c:pt idx="10627">
                  <c:v>212550</c:v>
                </c:pt>
                <c:pt idx="10628">
                  <c:v>212570</c:v>
                </c:pt>
                <c:pt idx="10629">
                  <c:v>212590</c:v>
                </c:pt>
                <c:pt idx="10630">
                  <c:v>212610</c:v>
                </c:pt>
                <c:pt idx="10631">
                  <c:v>212630</c:v>
                </c:pt>
                <c:pt idx="10632">
                  <c:v>212650</c:v>
                </c:pt>
                <c:pt idx="10633">
                  <c:v>212670</c:v>
                </c:pt>
                <c:pt idx="10634">
                  <c:v>212690</c:v>
                </c:pt>
                <c:pt idx="10635">
                  <c:v>212710</c:v>
                </c:pt>
                <c:pt idx="10636">
                  <c:v>212730</c:v>
                </c:pt>
                <c:pt idx="10637">
                  <c:v>212750</c:v>
                </c:pt>
                <c:pt idx="10638">
                  <c:v>212770</c:v>
                </c:pt>
                <c:pt idx="10639">
                  <c:v>212790</c:v>
                </c:pt>
                <c:pt idx="10640">
                  <c:v>212810</c:v>
                </c:pt>
                <c:pt idx="10641">
                  <c:v>212830</c:v>
                </c:pt>
                <c:pt idx="10642">
                  <c:v>212850</c:v>
                </c:pt>
                <c:pt idx="10643">
                  <c:v>212870</c:v>
                </c:pt>
                <c:pt idx="10644">
                  <c:v>212890</c:v>
                </c:pt>
                <c:pt idx="10645">
                  <c:v>212910</c:v>
                </c:pt>
                <c:pt idx="10646">
                  <c:v>212930</c:v>
                </c:pt>
                <c:pt idx="10647">
                  <c:v>212950</c:v>
                </c:pt>
                <c:pt idx="10648">
                  <c:v>212970</c:v>
                </c:pt>
                <c:pt idx="10649">
                  <c:v>212990</c:v>
                </c:pt>
                <c:pt idx="10650">
                  <c:v>213010</c:v>
                </c:pt>
                <c:pt idx="10651">
                  <c:v>213030</c:v>
                </c:pt>
                <c:pt idx="10652">
                  <c:v>213050</c:v>
                </c:pt>
                <c:pt idx="10653">
                  <c:v>213070</c:v>
                </c:pt>
                <c:pt idx="10654">
                  <c:v>213090</c:v>
                </c:pt>
                <c:pt idx="10655">
                  <c:v>213110</c:v>
                </c:pt>
                <c:pt idx="10656">
                  <c:v>213130</c:v>
                </c:pt>
                <c:pt idx="10657">
                  <c:v>213150</c:v>
                </c:pt>
                <c:pt idx="10658">
                  <c:v>213170</c:v>
                </c:pt>
                <c:pt idx="10659">
                  <c:v>213190</c:v>
                </c:pt>
                <c:pt idx="10660">
                  <c:v>213210</c:v>
                </c:pt>
                <c:pt idx="10661">
                  <c:v>213230</c:v>
                </c:pt>
                <c:pt idx="10662">
                  <c:v>213250</c:v>
                </c:pt>
                <c:pt idx="10663">
                  <c:v>213270</c:v>
                </c:pt>
                <c:pt idx="10664">
                  <c:v>213290</c:v>
                </c:pt>
                <c:pt idx="10665">
                  <c:v>213310</c:v>
                </c:pt>
                <c:pt idx="10666">
                  <c:v>213330</c:v>
                </c:pt>
                <c:pt idx="10667">
                  <c:v>213350</c:v>
                </c:pt>
                <c:pt idx="10668">
                  <c:v>213370</c:v>
                </c:pt>
                <c:pt idx="10669">
                  <c:v>213390</c:v>
                </c:pt>
                <c:pt idx="10670">
                  <c:v>213410</c:v>
                </c:pt>
                <c:pt idx="10671">
                  <c:v>213430</c:v>
                </c:pt>
                <c:pt idx="10672">
                  <c:v>213450</c:v>
                </c:pt>
                <c:pt idx="10673">
                  <c:v>213470</c:v>
                </c:pt>
                <c:pt idx="10674">
                  <c:v>213490</c:v>
                </c:pt>
                <c:pt idx="10675">
                  <c:v>213510</c:v>
                </c:pt>
                <c:pt idx="10676">
                  <c:v>213530</c:v>
                </c:pt>
                <c:pt idx="10677">
                  <c:v>213550</c:v>
                </c:pt>
                <c:pt idx="10678">
                  <c:v>213570</c:v>
                </c:pt>
                <c:pt idx="10679">
                  <c:v>213590</c:v>
                </c:pt>
                <c:pt idx="10680">
                  <c:v>213610</c:v>
                </c:pt>
                <c:pt idx="10681">
                  <c:v>213630</c:v>
                </c:pt>
                <c:pt idx="10682">
                  <c:v>213650</c:v>
                </c:pt>
                <c:pt idx="10683">
                  <c:v>213670</c:v>
                </c:pt>
                <c:pt idx="10684">
                  <c:v>213690</c:v>
                </c:pt>
                <c:pt idx="10685">
                  <c:v>213710</c:v>
                </c:pt>
                <c:pt idx="10686">
                  <c:v>213730</c:v>
                </c:pt>
                <c:pt idx="10687">
                  <c:v>213750</c:v>
                </c:pt>
                <c:pt idx="10688">
                  <c:v>213770</c:v>
                </c:pt>
                <c:pt idx="10689">
                  <c:v>213790</c:v>
                </c:pt>
                <c:pt idx="10690">
                  <c:v>213810</c:v>
                </c:pt>
                <c:pt idx="10691">
                  <c:v>213830</c:v>
                </c:pt>
                <c:pt idx="10692">
                  <c:v>213850</c:v>
                </c:pt>
                <c:pt idx="10693">
                  <c:v>213870</c:v>
                </c:pt>
                <c:pt idx="10694">
                  <c:v>213890</c:v>
                </c:pt>
                <c:pt idx="10695">
                  <c:v>213910</c:v>
                </c:pt>
                <c:pt idx="10696">
                  <c:v>213930</c:v>
                </c:pt>
                <c:pt idx="10697">
                  <c:v>213950</c:v>
                </c:pt>
                <c:pt idx="10698">
                  <c:v>213970</c:v>
                </c:pt>
                <c:pt idx="10699">
                  <c:v>213990</c:v>
                </c:pt>
                <c:pt idx="10700">
                  <c:v>214010</c:v>
                </c:pt>
                <c:pt idx="10701">
                  <c:v>214030</c:v>
                </c:pt>
                <c:pt idx="10702">
                  <c:v>214050</c:v>
                </c:pt>
                <c:pt idx="10703">
                  <c:v>214070</c:v>
                </c:pt>
                <c:pt idx="10704">
                  <c:v>214090</c:v>
                </c:pt>
                <c:pt idx="10705">
                  <c:v>214110</c:v>
                </c:pt>
                <c:pt idx="10706">
                  <c:v>214130</c:v>
                </c:pt>
                <c:pt idx="10707">
                  <c:v>214150</c:v>
                </c:pt>
                <c:pt idx="10708">
                  <c:v>214170</c:v>
                </c:pt>
                <c:pt idx="10709">
                  <c:v>214190</c:v>
                </c:pt>
                <c:pt idx="10710">
                  <c:v>214210</c:v>
                </c:pt>
                <c:pt idx="10711">
                  <c:v>214230</c:v>
                </c:pt>
                <c:pt idx="10712">
                  <c:v>214250</c:v>
                </c:pt>
                <c:pt idx="10713">
                  <c:v>214270</c:v>
                </c:pt>
                <c:pt idx="10714">
                  <c:v>214290</c:v>
                </c:pt>
                <c:pt idx="10715">
                  <c:v>214310</c:v>
                </c:pt>
                <c:pt idx="10716">
                  <c:v>214330</c:v>
                </c:pt>
                <c:pt idx="10717">
                  <c:v>214350</c:v>
                </c:pt>
                <c:pt idx="10718">
                  <c:v>214370</c:v>
                </c:pt>
                <c:pt idx="10719">
                  <c:v>214390</c:v>
                </c:pt>
                <c:pt idx="10720">
                  <c:v>214410</c:v>
                </c:pt>
                <c:pt idx="10721">
                  <c:v>214430</c:v>
                </c:pt>
                <c:pt idx="10722">
                  <c:v>214450</c:v>
                </c:pt>
                <c:pt idx="10723">
                  <c:v>214470</c:v>
                </c:pt>
                <c:pt idx="10724">
                  <c:v>214490</c:v>
                </c:pt>
                <c:pt idx="10725">
                  <c:v>214510</c:v>
                </c:pt>
                <c:pt idx="10726">
                  <c:v>214530</c:v>
                </c:pt>
                <c:pt idx="10727">
                  <c:v>214550</c:v>
                </c:pt>
                <c:pt idx="10728">
                  <c:v>214570</c:v>
                </c:pt>
                <c:pt idx="10729">
                  <c:v>214590</c:v>
                </c:pt>
                <c:pt idx="10730">
                  <c:v>214610</c:v>
                </c:pt>
                <c:pt idx="10731">
                  <c:v>214630</c:v>
                </c:pt>
                <c:pt idx="10732">
                  <c:v>214650</c:v>
                </c:pt>
                <c:pt idx="10733">
                  <c:v>214670</c:v>
                </c:pt>
                <c:pt idx="10734">
                  <c:v>214690</c:v>
                </c:pt>
                <c:pt idx="10735">
                  <c:v>214710</c:v>
                </c:pt>
                <c:pt idx="10736">
                  <c:v>214730</c:v>
                </c:pt>
                <c:pt idx="10737">
                  <c:v>214750</c:v>
                </c:pt>
                <c:pt idx="10738">
                  <c:v>214770</c:v>
                </c:pt>
                <c:pt idx="10739">
                  <c:v>214790</c:v>
                </c:pt>
                <c:pt idx="10740">
                  <c:v>214810</c:v>
                </c:pt>
                <c:pt idx="10741">
                  <c:v>214830</c:v>
                </c:pt>
                <c:pt idx="10742">
                  <c:v>214850</c:v>
                </c:pt>
                <c:pt idx="10743">
                  <c:v>214870</c:v>
                </c:pt>
                <c:pt idx="10744">
                  <c:v>214890</c:v>
                </c:pt>
                <c:pt idx="10745">
                  <c:v>214910</c:v>
                </c:pt>
                <c:pt idx="10746">
                  <c:v>214930</c:v>
                </c:pt>
                <c:pt idx="10747">
                  <c:v>214950</c:v>
                </c:pt>
                <c:pt idx="10748">
                  <c:v>214970</c:v>
                </c:pt>
                <c:pt idx="10749">
                  <c:v>214990</c:v>
                </c:pt>
                <c:pt idx="10750">
                  <c:v>215010</c:v>
                </c:pt>
                <c:pt idx="10751">
                  <c:v>215030</c:v>
                </c:pt>
                <c:pt idx="10752">
                  <c:v>215050</c:v>
                </c:pt>
                <c:pt idx="10753">
                  <c:v>215070</c:v>
                </c:pt>
                <c:pt idx="10754">
                  <c:v>215090</c:v>
                </c:pt>
                <c:pt idx="10755">
                  <c:v>215110</c:v>
                </c:pt>
                <c:pt idx="10756">
                  <c:v>215130</c:v>
                </c:pt>
                <c:pt idx="10757">
                  <c:v>215150</c:v>
                </c:pt>
                <c:pt idx="10758">
                  <c:v>215170</c:v>
                </c:pt>
                <c:pt idx="10759">
                  <c:v>215190</c:v>
                </c:pt>
                <c:pt idx="10760">
                  <c:v>215210</c:v>
                </c:pt>
                <c:pt idx="10761">
                  <c:v>215230</c:v>
                </c:pt>
                <c:pt idx="10762">
                  <c:v>215250</c:v>
                </c:pt>
                <c:pt idx="10763">
                  <c:v>215270</c:v>
                </c:pt>
                <c:pt idx="10764">
                  <c:v>215290</c:v>
                </c:pt>
                <c:pt idx="10765">
                  <c:v>215310</c:v>
                </c:pt>
                <c:pt idx="10766">
                  <c:v>215330</c:v>
                </c:pt>
                <c:pt idx="10767">
                  <c:v>215350</c:v>
                </c:pt>
                <c:pt idx="10768">
                  <c:v>215370</c:v>
                </c:pt>
                <c:pt idx="10769">
                  <c:v>215390</c:v>
                </c:pt>
                <c:pt idx="10770">
                  <c:v>215410</c:v>
                </c:pt>
                <c:pt idx="10771">
                  <c:v>215430</c:v>
                </c:pt>
                <c:pt idx="10772">
                  <c:v>215450</c:v>
                </c:pt>
                <c:pt idx="10773">
                  <c:v>215470</c:v>
                </c:pt>
                <c:pt idx="10774">
                  <c:v>215490</c:v>
                </c:pt>
                <c:pt idx="10775">
                  <c:v>215510</c:v>
                </c:pt>
                <c:pt idx="10776">
                  <c:v>215530</c:v>
                </c:pt>
                <c:pt idx="10777">
                  <c:v>215550</c:v>
                </c:pt>
                <c:pt idx="10778">
                  <c:v>215570</c:v>
                </c:pt>
                <c:pt idx="10779">
                  <c:v>215590</c:v>
                </c:pt>
                <c:pt idx="10780">
                  <c:v>215610</c:v>
                </c:pt>
                <c:pt idx="10781">
                  <c:v>215630</c:v>
                </c:pt>
                <c:pt idx="10782">
                  <c:v>215650</c:v>
                </c:pt>
                <c:pt idx="10783">
                  <c:v>215670</c:v>
                </c:pt>
                <c:pt idx="10784">
                  <c:v>215690</c:v>
                </c:pt>
                <c:pt idx="10785">
                  <c:v>215710</c:v>
                </c:pt>
                <c:pt idx="10786">
                  <c:v>215730</c:v>
                </c:pt>
                <c:pt idx="10787">
                  <c:v>215750</c:v>
                </c:pt>
                <c:pt idx="10788">
                  <c:v>215770</c:v>
                </c:pt>
                <c:pt idx="10789">
                  <c:v>215790</c:v>
                </c:pt>
                <c:pt idx="10790">
                  <c:v>215810</c:v>
                </c:pt>
                <c:pt idx="10791">
                  <c:v>215830</c:v>
                </c:pt>
                <c:pt idx="10792">
                  <c:v>215850</c:v>
                </c:pt>
                <c:pt idx="10793">
                  <c:v>215870</c:v>
                </c:pt>
                <c:pt idx="10794">
                  <c:v>215890</c:v>
                </c:pt>
                <c:pt idx="10795">
                  <c:v>215910</c:v>
                </c:pt>
                <c:pt idx="10796">
                  <c:v>215930</c:v>
                </c:pt>
                <c:pt idx="10797">
                  <c:v>215950</c:v>
                </c:pt>
                <c:pt idx="10798">
                  <c:v>215970</c:v>
                </c:pt>
                <c:pt idx="10799">
                  <c:v>215990</c:v>
                </c:pt>
                <c:pt idx="10800">
                  <c:v>216010</c:v>
                </c:pt>
                <c:pt idx="10801">
                  <c:v>216030</c:v>
                </c:pt>
                <c:pt idx="10802">
                  <c:v>216050</c:v>
                </c:pt>
                <c:pt idx="10803">
                  <c:v>216070</c:v>
                </c:pt>
                <c:pt idx="10804">
                  <c:v>216090</c:v>
                </c:pt>
                <c:pt idx="10805">
                  <c:v>216110</c:v>
                </c:pt>
                <c:pt idx="10806">
                  <c:v>216130</c:v>
                </c:pt>
                <c:pt idx="10807">
                  <c:v>216150</c:v>
                </c:pt>
                <c:pt idx="10808">
                  <c:v>216170</c:v>
                </c:pt>
                <c:pt idx="10809">
                  <c:v>216190</c:v>
                </c:pt>
                <c:pt idx="10810">
                  <c:v>216210</c:v>
                </c:pt>
                <c:pt idx="10811">
                  <c:v>216230</c:v>
                </c:pt>
                <c:pt idx="10812">
                  <c:v>216250</c:v>
                </c:pt>
                <c:pt idx="10813">
                  <c:v>216270</c:v>
                </c:pt>
                <c:pt idx="10814">
                  <c:v>216290</c:v>
                </c:pt>
                <c:pt idx="10815">
                  <c:v>216310</c:v>
                </c:pt>
                <c:pt idx="10816">
                  <c:v>216330</c:v>
                </c:pt>
                <c:pt idx="10817">
                  <c:v>216350</c:v>
                </c:pt>
                <c:pt idx="10818">
                  <c:v>216370</c:v>
                </c:pt>
                <c:pt idx="10819">
                  <c:v>216390</c:v>
                </c:pt>
                <c:pt idx="10820">
                  <c:v>216410</c:v>
                </c:pt>
                <c:pt idx="10821">
                  <c:v>216430</c:v>
                </c:pt>
                <c:pt idx="10822">
                  <c:v>216450</c:v>
                </c:pt>
                <c:pt idx="10823">
                  <c:v>216470</c:v>
                </c:pt>
                <c:pt idx="10824">
                  <c:v>216490</c:v>
                </c:pt>
                <c:pt idx="10825">
                  <c:v>216510</c:v>
                </c:pt>
                <c:pt idx="10826">
                  <c:v>216530</c:v>
                </c:pt>
                <c:pt idx="10827">
                  <c:v>216550</c:v>
                </c:pt>
                <c:pt idx="10828">
                  <c:v>216570</c:v>
                </c:pt>
                <c:pt idx="10829">
                  <c:v>216590</c:v>
                </c:pt>
                <c:pt idx="10830">
                  <c:v>216610</c:v>
                </c:pt>
                <c:pt idx="10831">
                  <c:v>216630</c:v>
                </c:pt>
                <c:pt idx="10832">
                  <c:v>216650</c:v>
                </c:pt>
                <c:pt idx="10833">
                  <c:v>216670</c:v>
                </c:pt>
                <c:pt idx="10834">
                  <c:v>216690</c:v>
                </c:pt>
                <c:pt idx="10835">
                  <c:v>216710</c:v>
                </c:pt>
                <c:pt idx="10836">
                  <c:v>216730</c:v>
                </c:pt>
                <c:pt idx="10837">
                  <c:v>216750</c:v>
                </c:pt>
                <c:pt idx="10838">
                  <c:v>216770</c:v>
                </c:pt>
                <c:pt idx="10839">
                  <c:v>216790</c:v>
                </c:pt>
                <c:pt idx="10840">
                  <c:v>216810</c:v>
                </c:pt>
                <c:pt idx="10841">
                  <c:v>216830</c:v>
                </c:pt>
                <c:pt idx="10842">
                  <c:v>216850</c:v>
                </c:pt>
                <c:pt idx="10843">
                  <c:v>216870</c:v>
                </c:pt>
                <c:pt idx="10844">
                  <c:v>216890</c:v>
                </c:pt>
                <c:pt idx="10845">
                  <c:v>216910</c:v>
                </c:pt>
                <c:pt idx="10846">
                  <c:v>216930</c:v>
                </c:pt>
                <c:pt idx="10847">
                  <c:v>216950</c:v>
                </c:pt>
                <c:pt idx="10848">
                  <c:v>216970</c:v>
                </c:pt>
                <c:pt idx="10849">
                  <c:v>216990</c:v>
                </c:pt>
                <c:pt idx="10850">
                  <c:v>217010</c:v>
                </c:pt>
                <c:pt idx="10851">
                  <c:v>217030</c:v>
                </c:pt>
                <c:pt idx="10852">
                  <c:v>217050</c:v>
                </c:pt>
                <c:pt idx="10853">
                  <c:v>217070</c:v>
                </c:pt>
                <c:pt idx="10854">
                  <c:v>217090</c:v>
                </c:pt>
                <c:pt idx="10855">
                  <c:v>217110</c:v>
                </c:pt>
                <c:pt idx="10856">
                  <c:v>217130</c:v>
                </c:pt>
                <c:pt idx="10857">
                  <c:v>217150</c:v>
                </c:pt>
                <c:pt idx="10858">
                  <c:v>217170</c:v>
                </c:pt>
                <c:pt idx="10859">
                  <c:v>217190</c:v>
                </c:pt>
                <c:pt idx="10860">
                  <c:v>217210</c:v>
                </c:pt>
                <c:pt idx="10861">
                  <c:v>217230</c:v>
                </c:pt>
                <c:pt idx="10862">
                  <c:v>217250</c:v>
                </c:pt>
                <c:pt idx="10863">
                  <c:v>217270</c:v>
                </c:pt>
                <c:pt idx="10864">
                  <c:v>217290</c:v>
                </c:pt>
                <c:pt idx="10865">
                  <c:v>217310</c:v>
                </c:pt>
                <c:pt idx="10866">
                  <c:v>217330</c:v>
                </c:pt>
                <c:pt idx="10867">
                  <c:v>217350</c:v>
                </c:pt>
                <c:pt idx="10868">
                  <c:v>217370</c:v>
                </c:pt>
                <c:pt idx="10869">
                  <c:v>217390</c:v>
                </c:pt>
                <c:pt idx="10870">
                  <c:v>217410</c:v>
                </c:pt>
                <c:pt idx="10871">
                  <c:v>217430</c:v>
                </c:pt>
                <c:pt idx="10872">
                  <c:v>217450</c:v>
                </c:pt>
                <c:pt idx="10873">
                  <c:v>217470</c:v>
                </c:pt>
                <c:pt idx="10874">
                  <c:v>217490</c:v>
                </c:pt>
                <c:pt idx="10875">
                  <c:v>217510</c:v>
                </c:pt>
                <c:pt idx="10876">
                  <c:v>217530</c:v>
                </c:pt>
                <c:pt idx="10877">
                  <c:v>217550</c:v>
                </c:pt>
                <c:pt idx="10878">
                  <c:v>217570</c:v>
                </c:pt>
                <c:pt idx="10879">
                  <c:v>217590</c:v>
                </c:pt>
                <c:pt idx="10880">
                  <c:v>217610</c:v>
                </c:pt>
                <c:pt idx="10881">
                  <c:v>217630</c:v>
                </c:pt>
                <c:pt idx="10882">
                  <c:v>217650</c:v>
                </c:pt>
                <c:pt idx="10883">
                  <c:v>217670</c:v>
                </c:pt>
                <c:pt idx="10884">
                  <c:v>217690</c:v>
                </c:pt>
                <c:pt idx="10885">
                  <c:v>217710</c:v>
                </c:pt>
                <c:pt idx="10886">
                  <c:v>217730</c:v>
                </c:pt>
                <c:pt idx="10887">
                  <c:v>217750</c:v>
                </c:pt>
                <c:pt idx="10888">
                  <c:v>217770</c:v>
                </c:pt>
                <c:pt idx="10889">
                  <c:v>217790</c:v>
                </c:pt>
                <c:pt idx="10890">
                  <c:v>217810</c:v>
                </c:pt>
                <c:pt idx="10891">
                  <c:v>217830</c:v>
                </c:pt>
                <c:pt idx="10892">
                  <c:v>217850</c:v>
                </c:pt>
                <c:pt idx="10893">
                  <c:v>217870</c:v>
                </c:pt>
                <c:pt idx="10894">
                  <c:v>217890</c:v>
                </c:pt>
                <c:pt idx="10895">
                  <c:v>217910</c:v>
                </c:pt>
                <c:pt idx="10896">
                  <c:v>217930</c:v>
                </c:pt>
                <c:pt idx="10897">
                  <c:v>217950</c:v>
                </c:pt>
                <c:pt idx="10898">
                  <c:v>217970</c:v>
                </c:pt>
                <c:pt idx="10899">
                  <c:v>217990</c:v>
                </c:pt>
                <c:pt idx="10900">
                  <c:v>218010</c:v>
                </c:pt>
                <c:pt idx="10901">
                  <c:v>218030</c:v>
                </c:pt>
                <c:pt idx="10902">
                  <c:v>218050</c:v>
                </c:pt>
                <c:pt idx="10903">
                  <c:v>218070</c:v>
                </c:pt>
                <c:pt idx="10904">
                  <c:v>218090</c:v>
                </c:pt>
                <c:pt idx="10905">
                  <c:v>218110</c:v>
                </c:pt>
                <c:pt idx="10906">
                  <c:v>218130</c:v>
                </c:pt>
                <c:pt idx="10907">
                  <c:v>218150</c:v>
                </c:pt>
                <c:pt idx="10908">
                  <c:v>218170</c:v>
                </c:pt>
                <c:pt idx="10909">
                  <c:v>218190</c:v>
                </c:pt>
                <c:pt idx="10910">
                  <c:v>218210</c:v>
                </c:pt>
                <c:pt idx="10911">
                  <c:v>218230</c:v>
                </c:pt>
                <c:pt idx="10912">
                  <c:v>218250</c:v>
                </c:pt>
                <c:pt idx="10913">
                  <c:v>218270</c:v>
                </c:pt>
                <c:pt idx="10914">
                  <c:v>218290</c:v>
                </c:pt>
                <c:pt idx="10915">
                  <c:v>218310</c:v>
                </c:pt>
                <c:pt idx="10916">
                  <c:v>218330</c:v>
                </c:pt>
                <c:pt idx="10917">
                  <c:v>218350</c:v>
                </c:pt>
                <c:pt idx="10918">
                  <c:v>218370</c:v>
                </c:pt>
                <c:pt idx="10919">
                  <c:v>218390</c:v>
                </c:pt>
                <c:pt idx="10920">
                  <c:v>218410</c:v>
                </c:pt>
                <c:pt idx="10921">
                  <c:v>218430</c:v>
                </c:pt>
                <c:pt idx="10922">
                  <c:v>218450</c:v>
                </c:pt>
                <c:pt idx="10923">
                  <c:v>218470</c:v>
                </c:pt>
                <c:pt idx="10924">
                  <c:v>218490</c:v>
                </c:pt>
                <c:pt idx="10925">
                  <c:v>218510</c:v>
                </c:pt>
                <c:pt idx="10926">
                  <c:v>218530</c:v>
                </c:pt>
                <c:pt idx="10927">
                  <c:v>218550</c:v>
                </c:pt>
                <c:pt idx="10928">
                  <c:v>218570</c:v>
                </c:pt>
                <c:pt idx="10929">
                  <c:v>218590</c:v>
                </c:pt>
                <c:pt idx="10930">
                  <c:v>218610</c:v>
                </c:pt>
                <c:pt idx="10931">
                  <c:v>218630</c:v>
                </c:pt>
                <c:pt idx="10932">
                  <c:v>218650</c:v>
                </c:pt>
                <c:pt idx="10933">
                  <c:v>218670</c:v>
                </c:pt>
                <c:pt idx="10934">
                  <c:v>218690</c:v>
                </c:pt>
                <c:pt idx="10935">
                  <c:v>218710</c:v>
                </c:pt>
                <c:pt idx="10936">
                  <c:v>218730</c:v>
                </c:pt>
                <c:pt idx="10937">
                  <c:v>218750</c:v>
                </c:pt>
                <c:pt idx="10938">
                  <c:v>218770</c:v>
                </c:pt>
                <c:pt idx="10939">
                  <c:v>218790</c:v>
                </c:pt>
                <c:pt idx="10940">
                  <c:v>218810</c:v>
                </c:pt>
                <c:pt idx="10941">
                  <c:v>218830</c:v>
                </c:pt>
                <c:pt idx="10942">
                  <c:v>218850</c:v>
                </c:pt>
                <c:pt idx="10943">
                  <c:v>218870</c:v>
                </c:pt>
                <c:pt idx="10944">
                  <c:v>218890</c:v>
                </c:pt>
                <c:pt idx="10945">
                  <c:v>218910</c:v>
                </c:pt>
                <c:pt idx="10946">
                  <c:v>218930</c:v>
                </c:pt>
                <c:pt idx="10947">
                  <c:v>218950</c:v>
                </c:pt>
                <c:pt idx="10948">
                  <c:v>218970</c:v>
                </c:pt>
                <c:pt idx="10949">
                  <c:v>218990</c:v>
                </c:pt>
                <c:pt idx="10950">
                  <c:v>219010</c:v>
                </c:pt>
                <c:pt idx="10951">
                  <c:v>219030</c:v>
                </c:pt>
                <c:pt idx="10952">
                  <c:v>219050</c:v>
                </c:pt>
                <c:pt idx="10953">
                  <c:v>219070</c:v>
                </c:pt>
                <c:pt idx="10954">
                  <c:v>219090</c:v>
                </c:pt>
                <c:pt idx="10955">
                  <c:v>219110</c:v>
                </c:pt>
                <c:pt idx="10956">
                  <c:v>219130</c:v>
                </c:pt>
                <c:pt idx="10957">
                  <c:v>219150</c:v>
                </c:pt>
                <c:pt idx="10958">
                  <c:v>219170</c:v>
                </c:pt>
                <c:pt idx="10959">
                  <c:v>219190</c:v>
                </c:pt>
                <c:pt idx="10960">
                  <c:v>219210</c:v>
                </c:pt>
                <c:pt idx="10961">
                  <c:v>219230</c:v>
                </c:pt>
                <c:pt idx="10962">
                  <c:v>219250</c:v>
                </c:pt>
                <c:pt idx="10963">
                  <c:v>219270</c:v>
                </c:pt>
                <c:pt idx="10964">
                  <c:v>219290</c:v>
                </c:pt>
                <c:pt idx="10965">
                  <c:v>219310</c:v>
                </c:pt>
                <c:pt idx="10966">
                  <c:v>219330</c:v>
                </c:pt>
                <c:pt idx="10967">
                  <c:v>219350</c:v>
                </c:pt>
                <c:pt idx="10968">
                  <c:v>219370</c:v>
                </c:pt>
                <c:pt idx="10969">
                  <c:v>219390</c:v>
                </c:pt>
                <c:pt idx="10970">
                  <c:v>219410</c:v>
                </c:pt>
                <c:pt idx="10971">
                  <c:v>219430</c:v>
                </c:pt>
                <c:pt idx="10972">
                  <c:v>219450</c:v>
                </c:pt>
                <c:pt idx="10973">
                  <c:v>219470</c:v>
                </c:pt>
                <c:pt idx="10974">
                  <c:v>219490</c:v>
                </c:pt>
                <c:pt idx="10975">
                  <c:v>219510</c:v>
                </c:pt>
                <c:pt idx="10976">
                  <c:v>219530</c:v>
                </c:pt>
                <c:pt idx="10977">
                  <c:v>219550</c:v>
                </c:pt>
                <c:pt idx="10978">
                  <c:v>219570</c:v>
                </c:pt>
                <c:pt idx="10979">
                  <c:v>219590</c:v>
                </c:pt>
                <c:pt idx="10980">
                  <c:v>219610</c:v>
                </c:pt>
                <c:pt idx="10981">
                  <c:v>219630</c:v>
                </c:pt>
                <c:pt idx="10982">
                  <c:v>219650</c:v>
                </c:pt>
                <c:pt idx="10983">
                  <c:v>219670</c:v>
                </c:pt>
                <c:pt idx="10984">
                  <c:v>219690</c:v>
                </c:pt>
                <c:pt idx="10985">
                  <c:v>219710</c:v>
                </c:pt>
                <c:pt idx="10986">
                  <c:v>219730</c:v>
                </c:pt>
                <c:pt idx="10987">
                  <c:v>219750</c:v>
                </c:pt>
                <c:pt idx="10988">
                  <c:v>219770</c:v>
                </c:pt>
                <c:pt idx="10989">
                  <c:v>219790</c:v>
                </c:pt>
                <c:pt idx="10990">
                  <c:v>219810</c:v>
                </c:pt>
                <c:pt idx="10991">
                  <c:v>219830</c:v>
                </c:pt>
                <c:pt idx="10992">
                  <c:v>219850</c:v>
                </c:pt>
                <c:pt idx="10993">
                  <c:v>219870</c:v>
                </c:pt>
                <c:pt idx="10994">
                  <c:v>219890</c:v>
                </c:pt>
                <c:pt idx="10995">
                  <c:v>219910</c:v>
                </c:pt>
                <c:pt idx="10996">
                  <c:v>219930</c:v>
                </c:pt>
                <c:pt idx="10997">
                  <c:v>219950</c:v>
                </c:pt>
                <c:pt idx="10998">
                  <c:v>219970</c:v>
                </c:pt>
                <c:pt idx="10999">
                  <c:v>219990</c:v>
                </c:pt>
                <c:pt idx="11000">
                  <c:v>220010</c:v>
                </c:pt>
                <c:pt idx="11001">
                  <c:v>220030</c:v>
                </c:pt>
                <c:pt idx="11002">
                  <c:v>220050</c:v>
                </c:pt>
                <c:pt idx="11003">
                  <c:v>220070</c:v>
                </c:pt>
                <c:pt idx="11004">
                  <c:v>220090</c:v>
                </c:pt>
                <c:pt idx="11005">
                  <c:v>220110</c:v>
                </c:pt>
                <c:pt idx="11006">
                  <c:v>220130</c:v>
                </c:pt>
                <c:pt idx="11007">
                  <c:v>220150</c:v>
                </c:pt>
                <c:pt idx="11008">
                  <c:v>220170</c:v>
                </c:pt>
                <c:pt idx="11009">
                  <c:v>220190</c:v>
                </c:pt>
                <c:pt idx="11010">
                  <c:v>220210</c:v>
                </c:pt>
                <c:pt idx="11011">
                  <c:v>220230</c:v>
                </c:pt>
                <c:pt idx="11012">
                  <c:v>220250</c:v>
                </c:pt>
                <c:pt idx="11013">
                  <c:v>220270</c:v>
                </c:pt>
                <c:pt idx="11014">
                  <c:v>220290</c:v>
                </c:pt>
                <c:pt idx="11015">
                  <c:v>220310</c:v>
                </c:pt>
                <c:pt idx="11016">
                  <c:v>220330</c:v>
                </c:pt>
                <c:pt idx="11017">
                  <c:v>220350</c:v>
                </c:pt>
                <c:pt idx="11018">
                  <c:v>220370</c:v>
                </c:pt>
                <c:pt idx="11019">
                  <c:v>220390</c:v>
                </c:pt>
                <c:pt idx="11020">
                  <c:v>220410</c:v>
                </c:pt>
                <c:pt idx="11021">
                  <c:v>220430</c:v>
                </c:pt>
                <c:pt idx="11022">
                  <c:v>220450</c:v>
                </c:pt>
                <c:pt idx="11023">
                  <c:v>220470</c:v>
                </c:pt>
                <c:pt idx="11024">
                  <c:v>220490</c:v>
                </c:pt>
                <c:pt idx="11025">
                  <c:v>220510</c:v>
                </c:pt>
                <c:pt idx="11026">
                  <c:v>220530</c:v>
                </c:pt>
                <c:pt idx="11027">
                  <c:v>220550</c:v>
                </c:pt>
                <c:pt idx="11028">
                  <c:v>220570</c:v>
                </c:pt>
                <c:pt idx="11029">
                  <c:v>220590</c:v>
                </c:pt>
                <c:pt idx="11030">
                  <c:v>220610</c:v>
                </c:pt>
                <c:pt idx="11031">
                  <c:v>220630</c:v>
                </c:pt>
                <c:pt idx="11032">
                  <c:v>220650</c:v>
                </c:pt>
                <c:pt idx="11033">
                  <c:v>220670</c:v>
                </c:pt>
                <c:pt idx="11034">
                  <c:v>220690</c:v>
                </c:pt>
                <c:pt idx="11035">
                  <c:v>220710</c:v>
                </c:pt>
                <c:pt idx="11036">
                  <c:v>220730</c:v>
                </c:pt>
                <c:pt idx="11037">
                  <c:v>220750</c:v>
                </c:pt>
                <c:pt idx="11038">
                  <c:v>220770</c:v>
                </c:pt>
                <c:pt idx="11039">
                  <c:v>220790</c:v>
                </c:pt>
                <c:pt idx="11040">
                  <c:v>220810</c:v>
                </c:pt>
                <c:pt idx="11041">
                  <c:v>220830</c:v>
                </c:pt>
                <c:pt idx="11042">
                  <c:v>220850</c:v>
                </c:pt>
                <c:pt idx="11043">
                  <c:v>220870</c:v>
                </c:pt>
                <c:pt idx="11044">
                  <c:v>220890</c:v>
                </c:pt>
                <c:pt idx="11045">
                  <c:v>220910</c:v>
                </c:pt>
                <c:pt idx="11046">
                  <c:v>220930</c:v>
                </c:pt>
                <c:pt idx="11047">
                  <c:v>220950</c:v>
                </c:pt>
                <c:pt idx="11048">
                  <c:v>220970</c:v>
                </c:pt>
                <c:pt idx="11049">
                  <c:v>220990</c:v>
                </c:pt>
                <c:pt idx="11050">
                  <c:v>221010</c:v>
                </c:pt>
                <c:pt idx="11051">
                  <c:v>221030</c:v>
                </c:pt>
                <c:pt idx="11052">
                  <c:v>221050</c:v>
                </c:pt>
                <c:pt idx="11053">
                  <c:v>221070</c:v>
                </c:pt>
                <c:pt idx="11054">
                  <c:v>221090</c:v>
                </c:pt>
                <c:pt idx="11055">
                  <c:v>221110</c:v>
                </c:pt>
                <c:pt idx="11056">
                  <c:v>221130</c:v>
                </c:pt>
                <c:pt idx="11057">
                  <c:v>221150</c:v>
                </c:pt>
                <c:pt idx="11058">
                  <c:v>221170</c:v>
                </c:pt>
                <c:pt idx="11059">
                  <c:v>221190</c:v>
                </c:pt>
                <c:pt idx="11060">
                  <c:v>221210</c:v>
                </c:pt>
                <c:pt idx="11061">
                  <c:v>221230</c:v>
                </c:pt>
                <c:pt idx="11062">
                  <c:v>221250</c:v>
                </c:pt>
                <c:pt idx="11063">
                  <c:v>221270</c:v>
                </c:pt>
                <c:pt idx="11064">
                  <c:v>221290</c:v>
                </c:pt>
                <c:pt idx="11065">
                  <c:v>221310</c:v>
                </c:pt>
                <c:pt idx="11066">
                  <c:v>221330</c:v>
                </c:pt>
                <c:pt idx="11067">
                  <c:v>221350</c:v>
                </c:pt>
                <c:pt idx="11068">
                  <c:v>221370</c:v>
                </c:pt>
                <c:pt idx="11069">
                  <c:v>221390</c:v>
                </c:pt>
                <c:pt idx="11070">
                  <c:v>221410</c:v>
                </c:pt>
                <c:pt idx="11071">
                  <c:v>221430</c:v>
                </c:pt>
                <c:pt idx="11072">
                  <c:v>221450</c:v>
                </c:pt>
                <c:pt idx="11073">
                  <c:v>221470</c:v>
                </c:pt>
                <c:pt idx="11074">
                  <c:v>221490</c:v>
                </c:pt>
                <c:pt idx="11075">
                  <c:v>221510</c:v>
                </c:pt>
                <c:pt idx="11076">
                  <c:v>221530</c:v>
                </c:pt>
                <c:pt idx="11077">
                  <c:v>221550</c:v>
                </c:pt>
                <c:pt idx="11078">
                  <c:v>221570</c:v>
                </c:pt>
                <c:pt idx="11079">
                  <c:v>221590</c:v>
                </c:pt>
                <c:pt idx="11080">
                  <c:v>221610</c:v>
                </c:pt>
                <c:pt idx="11081">
                  <c:v>221630</c:v>
                </c:pt>
                <c:pt idx="11082">
                  <c:v>221650</c:v>
                </c:pt>
                <c:pt idx="11083">
                  <c:v>221670</c:v>
                </c:pt>
                <c:pt idx="11084">
                  <c:v>221690</c:v>
                </c:pt>
                <c:pt idx="11085">
                  <c:v>221710</c:v>
                </c:pt>
                <c:pt idx="11086">
                  <c:v>221730</c:v>
                </c:pt>
                <c:pt idx="11087">
                  <c:v>221750</c:v>
                </c:pt>
                <c:pt idx="11088">
                  <c:v>221770</c:v>
                </c:pt>
                <c:pt idx="11089">
                  <c:v>221790</c:v>
                </c:pt>
                <c:pt idx="11090">
                  <c:v>221810</c:v>
                </c:pt>
                <c:pt idx="11091">
                  <c:v>221830</c:v>
                </c:pt>
                <c:pt idx="11092">
                  <c:v>221850</c:v>
                </c:pt>
                <c:pt idx="11093">
                  <c:v>221870</c:v>
                </c:pt>
                <c:pt idx="11094">
                  <c:v>221890</c:v>
                </c:pt>
                <c:pt idx="11095">
                  <c:v>221910</c:v>
                </c:pt>
                <c:pt idx="11096">
                  <c:v>221930</c:v>
                </c:pt>
                <c:pt idx="11097">
                  <c:v>221950</c:v>
                </c:pt>
                <c:pt idx="11098">
                  <c:v>221970</c:v>
                </c:pt>
                <c:pt idx="11099">
                  <c:v>221990</c:v>
                </c:pt>
                <c:pt idx="11100">
                  <c:v>222010</c:v>
                </c:pt>
                <c:pt idx="11101">
                  <c:v>222030</c:v>
                </c:pt>
                <c:pt idx="11102">
                  <c:v>222050</c:v>
                </c:pt>
                <c:pt idx="11103">
                  <c:v>222070</c:v>
                </c:pt>
                <c:pt idx="11104">
                  <c:v>222090</c:v>
                </c:pt>
                <c:pt idx="11105">
                  <c:v>222110</c:v>
                </c:pt>
                <c:pt idx="11106">
                  <c:v>222130</c:v>
                </c:pt>
                <c:pt idx="11107">
                  <c:v>222150</c:v>
                </c:pt>
                <c:pt idx="11108">
                  <c:v>222170</c:v>
                </c:pt>
                <c:pt idx="11109">
                  <c:v>222190</c:v>
                </c:pt>
                <c:pt idx="11110">
                  <c:v>222210</c:v>
                </c:pt>
                <c:pt idx="11111">
                  <c:v>222230</c:v>
                </c:pt>
                <c:pt idx="11112">
                  <c:v>222250</c:v>
                </c:pt>
                <c:pt idx="11113">
                  <c:v>222270</c:v>
                </c:pt>
                <c:pt idx="11114">
                  <c:v>222290</c:v>
                </c:pt>
                <c:pt idx="11115">
                  <c:v>222310</c:v>
                </c:pt>
                <c:pt idx="11116">
                  <c:v>222330</c:v>
                </c:pt>
                <c:pt idx="11117">
                  <c:v>222350</c:v>
                </c:pt>
                <c:pt idx="11118">
                  <c:v>222370</c:v>
                </c:pt>
                <c:pt idx="11119">
                  <c:v>222390</c:v>
                </c:pt>
                <c:pt idx="11120">
                  <c:v>222410</c:v>
                </c:pt>
                <c:pt idx="11121">
                  <c:v>222430</c:v>
                </c:pt>
                <c:pt idx="11122">
                  <c:v>222450</c:v>
                </c:pt>
                <c:pt idx="11123">
                  <c:v>222470</c:v>
                </c:pt>
                <c:pt idx="11124">
                  <c:v>222490</c:v>
                </c:pt>
                <c:pt idx="11125">
                  <c:v>222510</c:v>
                </c:pt>
                <c:pt idx="11126">
                  <c:v>222530</c:v>
                </c:pt>
                <c:pt idx="11127">
                  <c:v>222550</c:v>
                </c:pt>
                <c:pt idx="11128">
                  <c:v>222570</c:v>
                </c:pt>
                <c:pt idx="11129">
                  <c:v>222590</c:v>
                </c:pt>
                <c:pt idx="11130">
                  <c:v>222610</c:v>
                </c:pt>
                <c:pt idx="11131">
                  <c:v>222630</c:v>
                </c:pt>
                <c:pt idx="11132">
                  <c:v>222650</c:v>
                </c:pt>
                <c:pt idx="11133">
                  <c:v>222670</c:v>
                </c:pt>
                <c:pt idx="11134">
                  <c:v>222690</c:v>
                </c:pt>
                <c:pt idx="11135">
                  <c:v>222710</c:v>
                </c:pt>
                <c:pt idx="11136">
                  <c:v>222730</c:v>
                </c:pt>
                <c:pt idx="11137">
                  <c:v>222750</c:v>
                </c:pt>
                <c:pt idx="11138">
                  <c:v>222770</c:v>
                </c:pt>
                <c:pt idx="11139">
                  <c:v>222790</c:v>
                </c:pt>
                <c:pt idx="11140">
                  <c:v>222810</c:v>
                </c:pt>
                <c:pt idx="11141">
                  <c:v>222830</c:v>
                </c:pt>
                <c:pt idx="11142">
                  <c:v>222850</c:v>
                </c:pt>
                <c:pt idx="11143">
                  <c:v>222870</c:v>
                </c:pt>
                <c:pt idx="11144">
                  <c:v>222890</c:v>
                </c:pt>
                <c:pt idx="11145">
                  <c:v>222910</c:v>
                </c:pt>
                <c:pt idx="11146">
                  <c:v>222930</c:v>
                </c:pt>
                <c:pt idx="11147">
                  <c:v>222950</c:v>
                </c:pt>
                <c:pt idx="11148">
                  <c:v>222970</c:v>
                </c:pt>
                <c:pt idx="11149">
                  <c:v>222990</c:v>
                </c:pt>
                <c:pt idx="11150">
                  <c:v>223010</c:v>
                </c:pt>
                <c:pt idx="11151">
                  <c:v>223030</c:v>
                </c:pt>
                <c:pt idx="11152">
                  <c:v>223050</c:v>
                </c:pt>
                <c:pt idx="11153">
                  <c:v>223070</c:v>
                </c:pt>
                <c:pt idx="11154">
                  <c:v>223090</c:v>
                </c:pt>
                <c:pt idx="11155">
                  <c:v>223110</c:v>
                </c:pt>
                <c:pt idx="11156">
                  <c:v>223130</c:v>
                </c:pt>
                <c:pt idx="11157">
                  <c:v>223150</c:v>
                </c:pt>
                <c:pt idx="11158">
                  <c:v>223170</c:v>
                </c:pt>
                <c:pt idx="11159">
                  <c:v>223190</c:v>
                </c:pt>
                <c:pt idx="11160">
                  <c:v>223210</c:v>
                </c:pt>
                <c:pt idx="11161">
                  <c:v>223230</c:v>
                </c:pt>
                <c:pt idx="11162">
                  <c:v>223250</c:v>
                </c:pt>
                <c:pt idx="11163">
                  <c:v>223270</c:v>
                </c:pt>
                <c:pt idx="11164">
                  <c:v>223290</c:v>
                </c:pt>
                <c:pt idx="11165">
                  <c:v>223310</c:v>
                </c:pt>
                <c:pt idx="11166">
                  <c:v>223330</c:v>
                </c:pt>
                <c:pt idx="11167">
                  <c:v>223350</c:v>
                </c:pt>
                <c:pt idx="11168">
                  <c:v>223370</c:v>
                </c:pt>
                <c:pt idx="11169">
                  <c:v>223390</c:v>
                </c:pt>
                <c:pt idx="11170">
                  <c:v>223410</c:v>
                </c:pt>
                <c:pt idx="11171">
                  <c:v>223430</c:v>
                </c:pt>
                <c:pt idx="11172">
                  <c:v>223450</c:v>
                </c:pt>
                <c:pt idx="11173">
                  <c:v>223470</c:v>
                </c:pt>
                <c:pt idx="11174">
                  <c:v>223490</c:v>
                </c:pt>
                <c:pt idx="11175">
                  <c:v>223510</c:v>
                </c:pt>
                <c:pt idx="11176">
                  <c:v>223530</c:v>
                </c:pt>
                <c:pt idx="11177">
                  <c:v>223550</c:v>
                </c:pt>
                <c:pt idx="11178">
                  <c:v>223570</c:v>
                </c:pt>
                <c:pt idx="11179">
                  <c:v>223590</c:v>
                </c:pt>
                <c:pt idx="11180">
                  <c:v>223610</c:v>
                </c:pt>
                <c:pt idx="11181">
                  <c:v>223630</c:v>
                </c:pt>
                <c:pt idx="11182">
                  <c:v>223650</c:v>
                </c:pt>
                <c:pt idx="11183">
                  <c:v>223670</c:v>
                </c:pt>
                <c:pt idx="11184">
                  <c:v>223690</c:v>
                </c:pt>
                <c:pt idx="11185">
                  <c:v>223710</c:v>
                </c:pt>
                <c:pt idx="11186">
                  <c:v>223730</c:v>
                </c:pt>
                <c:pt idx="11187">
                  <c:v>223750</c:v>
                </c:pt>
                <c:pt idx="11188">
                  <c:v>223770</c:v>
                </c:pt>
                <c:pt idx="11189">
                  <c:v>223790</c:v>
                </c:pt>
                <c:pt idx="11190">
                  <c:v>223810</c:v>
                </c:pt>
                <c:pt idx="11191">
                  <c:v>223830</c:v>
                </c:pt>
                <c:pt idx="11192">
                  <c:v>223850</c:v>
                </c:pt>
                <c:pt idx="11193">
                  <c:v>223870</c:v>
                </c:pt>
                <c:pt idx="11194">
                  <c:v>223890</c:v>
                </c:pt>
                <c:pt idx="11195">
                  <c:v>223910</c:v>
                </c:pt>
                <c:pt idx="11196">
                  <c:v>223930</c:v>
                </c:pt>
                <c:pt idx="11197">
                  <c:v>223950</c:v>
                </c:pt>
                <c:pt idx="11198">
                  <c:v>223970</c:v>
                </c:pt>
                <c:pt idx="11199">
                  <c:v>223990</c:v>
                </c:pt>
                <c:pt idx="11200">
                  <c:v>224010</c:v>
                </c:pt>
                <c:pt idx="11201">
                  <c:v>224030</c:v>
                </c:pt>
                <c:pt idx="11202">
                  <c:v>224050</c:v>
                </c:pt>
                <c:pt idx="11203">
                  <c:v>224070</c:v>
                </c:pt>
                <c:pt idx="11204">
                  <c:v>224090</c:v>
                </c:pt>
                <c:pt idx="11205">
                  <c:v>224110</c:v>
                </c:pt>
                <c:pt idx="11206">
                  <c:v>224130</c:v>
                </c:pt>
                <c:pt idx="11207">
                  <c:v>224150</c:v>
                </c:pt>
                <c:pt idx="11208">
                  <c:v>224170</c:v>
                </c:pt>
                <c:pt idx="11209">
                  <c:v>224190</c:v>
                </c:pt>
                <c:pt idx="11210">
                  <c:v>224210</c:v>
                </c:pt>
                <c:pt idx="11211">
                  <c:v>224230</c:v>
                </c:pt>
                <c:pt idx="11212">
                  <c:v>224250</c:v>
                </c:pt>
                <c:pt idx="11213">
                  <c:v>224270</c:v>
                </c:pt>
                <c:pt idx="11214">
                  <c:v>224290</c:v>
                </c:pt>
                <c:pt idx="11215">
                  <c:v>224310</c:v>
                </c:pt>
                <c:pt idx="11216">
                  <c:v>224330</c:v>
                </c:pt>
                <c:pt idx="11217">
                  <c:v>224350</c:v>
                </c:pt>
                <c:pt idx="11218">
                  <c:v>224370</c:v>
                </c:pt>
                <c:pt idx="11219">
                  <c:v>224390</c:v>
                </c:pt>
                <c:pt idx="11220">
                  <c:v>224410</c:v>
                </c:pt>
                <c:pt idx="11221">
                  <c:v>224430</c:v>
                </c:pt>
                <c:pt idx="11222">
                  <c:v>224450</c:v>
                </c:pt>
                <c:pt idx="11223">
                  <c:v>224470</c:v>
                </c:pt>
                <c:pt idx="11224">
                  <c:v>224490</c:v>
                </c:pt>
                <c:pt idx="11225">
                  <c:v>224510</c:v>
                </c:pt>
                <c:pt idx="11226">
                  <c:v>224530</c:v>
                </c:pt>
                <c:pt idx="11227">
                  <c:v>224550</c:v>
                </c:pt>
                <c:pt idx="11228">
                  <c:v>224570</c:v>
                </c:pt>
                <c:pt idx="11229">
                  <c:v>224590</c:v>
                </c:pt>
                <c:pt idx="11230">
                  <c:v>224610</c:v>
                </c:pt>
                <c:pt idx="11231">
                  <c:v>224630</c:v>
                </c:pt>
                <c:pt idx="11232">
                  <c:v>224650</c:v>
                </c:pt>
                <c:pt idx="11233">
                  <c:v>224670</c:v>
                </c:pt>
                <c:pt idx="11234">
                  <c:v>224690</c:v>
                </c:pt>
                <c:pt idx="11235">
                  <c:v>224710</c:v>
                </c:pt>
                <c:pt idx="11236">
                  <c:v>224730</c:v>
                </c:pt>
                <c:pt idx="11237">
                  <c:v>224750</c:v>
                </c:pt>
                <c:pt idx="11238">
                  <c:v>224770</c:v>
                </c:pt>
                <c:pt idx="11239">
                  <c:v>224790</c:v>
                </c:pt>
                <c:pt idx="11240">
                  <c:v>224810</c:v>
                </c:pt>
                <c:pt idx="11241">
                  <c:v>224830</c:v>
                </c:pt>
                <c:pt idx="11242">
                  <c:v>224850</c:v>
                </c:pt>
                <c:pt idx="11243">
                  <c:v>224870</c:v>
                </c:pt>
                <c:pt idx="11244">
                  <c:v>224890</c:v>
                </c:pt>
                <c:pt idx="11245">
                  <c:v>224910</c:v>
                </c:pt>
                <c:pt idx="11246">
                  <c:v>224930</c:v>
                </c:pt>
                <c:pt idx="11247">
                  <c:v>224950</c:v>
                </c:pt>
                <c:pt idx="11248">
                  <c:v>224970</c:v>
                </c:pt>
                <c:pt idx="11249">
                  <c:v>224990</c:v>
                </c:pt>
              </c:numCache>
            </c:numRef>
          </c:xVal>
          <c:yVal>
            <c:numRef>
              <c:f>[SPFs.xlsx]SPFs!$F$2:$F$112251</c:f>
              <c:numCache>
                <c:formatCode>0.0</c:formatCode>
                <c:ptCount val="112250"/>
                <c:pt idx="0">
                  <c:v>0.34406053158986399</c:v>
                </c:pt>
                <c:pt idx="1">
                  <c:v>0.74008873670627695</c:v>
                </c:pt>
                <c:pt idx="2">
                  <c:v>1.0567122524226329</c:v>
                </c:pt>
                <c:pt idx="3">
                  <c:v>1.336094602359438</c:v>
                </c:pt>
                <c:pt idx="4">
                  <c:v>1.59196213430378</c:v>
                </c:pt>
                <c:pt idx="5">
                  <c:v>1.8310231537604531</c:v>
                </c:pt>
                <c:pt idx="6">
                  <c:v>2.0571983212000129</c:v>
                </c:pt>
                <c:pt idx="7">
                  <c:v>2.2730326909154561</c:v>
                </c:pt>
                <c:pt idx="8">
                  <c:v>2.4802978910231972</c:v>
                </c:pt>
                <c:pt idx="9">
                  <c:v>2.6802904971575741</c:v>
                </c:pt>
                <c:pt idx="10">
                  <c:v>2.873995926853361</c:v>
                </c:pt>
                <c:pt idx="11">
                  <c:v>3.0621855534698481</c:v>
                </c:pt>
                <c:pt idx="12">
                  <c:v>3.2454777049266479</c:v>
                </c:pt>
                <c:pt idx="13">
                  <c:v>3.4243777960140278</c:v>
                </c:pt>
                <c:pt idx="14">
                  <c:v>3.5993057494946332</c:v>
                </c:pt>
                <c:pt idx="15">
                  <c:v>3.7706153305824479</c:v>
                </c:pt>
                <c:pt idx="16">
                  <c:v>3.938608146899806</c:v>
                </c:pt>
                <c:pt idx="17">
                  <c:v>4.1035440193761454</c:v>
                </c:pt>
                <c:pt idx="18">
                  <c:v>4.2656488180611829</c:v>
                </c:pt>
                <c:pt idx="19">
                  <c:v>4.4251204857931619</c:v>
                </c:pt>
                <c:pt idx="20">
                  <c:v>4.582133740040776</c:v>
                </c:pt>
                <c:pt idx="21">
                  <c:v>4.7368437931574503</c:v>
                </c:pt>
                <c:pt idx="22">
                  <c:v>4.8893893319824464</c:v>
                </c:pt>
                <c:pt idx="23">
                  <c:v>5.0398949305239116</c:v>
                </c:pt>
                <c:pt idx="24">
                  <c:v>5.1884730230609621</c:v>
                </c:pt>
                <c:pt idx="25">
                  <c:v>5.3352255323803526</c:v>
                </c:pt>
                <c:pt idx="26">
                  <c:v>5.4802452245488844</c:v>
                </c:pt>
                <c:pt idx="27">
                  <c:v>5.6236168447087307</c:v>
                </c:pt>
                <c:pt idx="28">
                  <c:v>5.7654180759442477</c:v>
                </c:pt>
                <c:pt idx="29">
                  <c:v>5.9057203540054166</c:v>
                </c:pt>
                <c:pt idx="30">
                  <c:v>6.0445895636954088</c:v>
                </c:pt>
                <c:pt idx="31">
                  <c:v>6.1820866374158436</c:v>
                </c:pt>
                <c:pt idx="32">
                  <c:v>6.3182680722782658</c:v>
                </c:pt>
                <c:pt idx="33">
                  <c:v>6.4531863790191313</c:v>
                </c:pt>
                <c:pt idx="34">
                  <c:v>6.5868904734741029</c:v>
                </c:pt>
                <c:pt idx="35">
                  <c:v>6.7194260194088891</c:v>
                </c:pt>
                <c:pt idx="36">
                  <c:v>6.850835729947522</c:v>
                </c:pt>
                <c:pt idx="37">
                  <c:v>6.9811596335925463</c:v>
                </c:pt>
                <c:pt idx="38">
                  <c:v>7.1104353098272277</c:v>
                </c:pt>
                <c:pt idx="39">
                  <c:v>7.2386980984759282</c:v>
                </c:pt>
                <c:pt idx="40">
                  <c:v>7.3659812863339367</c:v>
                </c:pt>
                <c:pt idx="41">
                  <c:v>7.4923162740339366</c:v>
                </c:pt>
                <c:pt idx="42">
                  <c:v>7.6177327256662357</c:v>
                </c:pt>
                <c:pt idx="43">
                  <c:v>7.7422587032984671</c:v>
                </c:pt>
                <c:pt idx="44">
                  <c:v>7.8659207882298583</c:v>
                </c:pt>
                <c:pt idx="45">
                  <c:v>7.988744190556285</c:v>
                </c:pt>
                <c:pt idx="46">
                  <c:v>8.1107528484045801</c:v>
                </c:pt>
                <c:pt idx="47">
                  <c:v>8.2319695180108194</c:v>
                </c:pt>
                <c:pt idx="48">
                  <c:v>8.3524158556619401</c:v>
                </c:pt>
                <c:pt idx="49">
                  <c:v>8.4721124923879643</c:v>
                </c:pt>
                <c:pt idx="50">
                  <c:v>8.5910791021792683</c:v>
                </c:pt>
                <c:pt idx="51">
                  <c:v>8.7093344644071333</c:v>
                </c:pt>
                <c:pt idx="52">
                  <c:v>8.8268965210427499</c:v>
                </c:pt>
                <c:pt idx="53">
                  <c:v>8.9437824291989276</c:v>
                </c:pt>
                <c:pt idx="54">
                  <c:v>9.0600086094568102</c:v>
                </c:pt>
                <c:pt idx="55">
                  <c:v>9.1755907903867531</c:v>
                </c:pt>
                <c:pt idx="56">
                  <c:v>9.2905440496260763</c:v>
                </c:pt>
                <c:pt idx="57">
                  <c:v>9.4048828518362395</c:v>
                </c:pt>
                <c:pt idx="58">
                  <c:v>9.5186210838261864</c:v>
                </c:pt>
                <c:pt idx="59">
                  <c:v>9.6317720870986854</c:v>
                </c:pt>
                <c:pt idx="60">
                  <c:v>9.7443486880482535</c:v>
                </c:pt>
                <c:pt idx="61">
                  <c:v>9.8563632260163878</c:v>
                </c:pt>
                <c:pt idx="62">
                  <c:v>9.9678275793883895</c:v>
                </c:pt>
                <c:pt idx="63">
                  <c:v>10.07875318989751</c:v>
                </c:pt>
                <c:pt idx="64">
                  <c:v>10.189151085285779</c:v>
                </c:pt>
                <c:pt idx="65">
                  <c:v>10.29903190045653</c:v>
                </c:pt>
                <c:pt idx="66">
                  <c:v>10.40840589724017</c:v>
                </c:pt>
                <c:pt idx="67">
                  <c:v>10.51728298288381</c:v>
                </c:pt>
                <c:pt idx="68">
                  <c:v>10.62567272736473</c:v>
                </c:pt>
                <c:pt idx="69">
                  <c:v>10.733584379618421</c:v>
                </c:pt>
                <c:pt idx="70">
                  <c:v>10.841026882764069</c:v>
                </c:pt>
                <c:pt idx="71">
                  <c:v>10.948008888402599</c:v>
                </c:pt>
                <c:pt idx="72">
                  <c:v>11.05453877005594</c:v>
                </c:pt>
                <c:pt idx="73">
                  <c:v>11.160624635810191</c:v>
                </c:pt>
                <c:pt idx="74">
                  <c:v>11.266274340220219</c:v>
                </c:pt>
                <c:pt idx="75">
                  <c:v>11.3714954955278</c:v>
                </c:pt>
                <c:pt idx="76">
                  <c:v>11.476295482241749</c:v>
                </c:pt>
                <c:pt idx="77">
                  <c:v>11.580681459124021</c:v>
                </c:pt>
                <c:pt idx="78">
                  <c:v>11.68466037262235</c:v>
                </c:pt>
                <c:pt idx="79">
                  <c:v>11.78823896578691</c:v>
                </c:pt>
                <c:pt idx="80">
                  <c:v>11.891423786705101</c:v>
                </c:pt>
                <c:pt idx="81">
                  <c:v>11.994221196486381</c:v>
                </c:pt>
                <c:pt idx="82">
                  <c:v>12.09663737682617</c:v>
                </c:pt>
                <c:pt idx="83">
                  <c:v>12.198678337176061</c:v>
                </c:pt>
                <c:pt idx="84">
                  <c:v>12.30034992154512</c:v>
                </c:pt>
                <c:pt idx="85">
                  <c:v>12.4016578149553</c:v>
                </c:pt>
                <c:pt idx="86">
                  <c:v>12.502607549572829</c:v>
                </c:pt>
                <c:pt idx="87">
                  <c:v>12.60320451053485</c:v>
                </c:pt>
                <c:pt idx="88">
                  <c:v>12.703453941490039</c:v>
                </c:pt>
                <c:pt idx="89">
                  <c:v>12.80336094987041</c:v>
                </c:pt>
                <c:pt idx="90">
                  <c:v>12.902930511909929</c:v>
                </c:pt>
                <c:pt idx="91">
                  <c:v>13.00216747742499</c:v>
                </c:pt>
                <c:pt idx="92">
                  <c:v>13.101076574370349</c:v>
                </c:pt>
                <c:pt idx="93">
                  <c:v>13.199662413183599</c:v>
                </c:pt>
                <c:pt idx="94">
                  <c:v>13.297929490929841</c:v>
                </c:pt>
                <c:pt idx="95">
                  <c:v>13.3958821952581</c:v>
                </c:pt>
                <c:pt idx="96">
                  <c:v>13.49352480817962</c:v>
                </c:pt>
                <c:pt idx="97">
                  <c:v>13.59086150967798</c:v>
                </c:pt>
                <c:pt idx="98">
                  <c:v>13.68789638116019</c:v>
                </c:pt>
                <c:pt idx="99">
                  <c:v>13.78463340875714</c:v>
                </c:pt>
                <c:pt idx="100">
                  <c:v>13.88107648648162</c:v>
                </c:pt>
                <c:pt idx="101">
                  <c:v>13.97722941925125</c:v>
                </c:pt>
                <c:pt idx="102">
                  <c:v>14.07309592578353</c:v>
                </c:pt>
                <c:pt idx="103">
                  <c:v>14.168679641369449</c:v>
                </c:pt>
                <c:pt idx="104">
                  <c:v>14.26398412053204</c:v>
                </c:pt>
                <c:pt idx="105">
                  <c:v>14.35901283957547</c:v>
                </c:pt>
                <c:pt idx="106">
                  <c:v>14.45376919903042</c:v>
                </c:pt>
                <c:pt idx="107">
                  <c:v>14.5482565260009</c:v>
                </c:pt>
                <c:pt idx="108">
                  <c:v>14.642478076416991</c:v>
                </c:pt>
                <c:pt idx="109">
                  <c:v>14.73643703719854</c:v>
                </c:pt>
                <c:pt idx="110">
                  <c:v>14.830136528333989</c:v>
                </c:pt>
                <c:pt idx="111">
                  <c:v>14.92357960487824</c:v>
                </c:pt>
                <c:pt idx="112">
                  <c:v>15.01676925887355</c:v>
                </c:pt>
                <c:pt idx="113">
                  <c:v>15.109708421197141</c:v>
                </c:pt>
                <c:pt idx="114">
                  <c:v>15.20239996333871</c:v>
                </c:pt>
                <c:pt idx="115">
                  <c:v>15.294846699111391</c:v>
                </c:pt>
                <c:pt idx="116">
                  <c:v>15.38705138629888</c:v>
                </c:pt>
                <c:pt idx="117">
                  <c:v>15.479016728241991</c:v>
                </c:pt>
                <c:pt idx="118">
                  <c:v>15.570745375366981</c:v>
                </c:pt>
                <c:pt idx="119">
                  <c:v>15.66223992665863</c:v>
                </c:pt>
                <c:pt idx="120">
                  <c:v>15.753502931080259</c:v>
                </c:pt>
                <c:pt idx="121">
                  <c:v>15.844536888943081</c:v>
                </c:pt>
                <c:pt idx="122">
                  <c:v>15.935344253227161</c:v>
                </c:pt>
                <c:pt idx="123">
                  <c:v>16.025927430856029</c:v>
                </c:pt>
                <c:pt idx="124">
                  <c:v>16.116288783926912</c:v>
                </c:pt>
                <c:pt idx="125">
                  <c:v>16.206430630898531</c:v>
                </c:pt>
                <c:pt idx="126">
                  <c:v>16.296355247738159</c:v>
                </c:pt>
                <c:pt idx="127">
                  <c:v>16.386064869029791</c:v>
                </c:pt>
                <c:pt idx="128">
                  <c:v>16.475561689044941</c:v>
                </c:pt>
                <c:pt idx="129">
                  <c:v>16.564847862777551</c:v>
                </c:pt>
                <c:pt idx="130">
                  <c:v>16.65392550694456</c:v>
                </c:pt>
                <c:pt idx="131">
                  <c:v>16.742796700953718</c:v>
                </c:pt>
                <c:pt idx="132">
                  <c:v>16.831463487839461</c:v>
                </c:pt>
                <c:pt idx="133">
                  <c:v>16.919927875168639</c:v>
                </c:pt>
                <c:pt idx="134">
                  <c:v>17.008191835917021</c:v>
                </c:pt>
                <c:pt idx="135">
                  <c:v>17.096257309317799</c:v>
                </c:pt>
                <c:pt idx="136">
                  <c:v>17.184126201683139</c:v>
                </c:pt>
                <c:pt idx="137">
                  <c:v>17.271800387199931</c:v>
                </c:pt>
                <c:pt idx="138">
                  <c:v>17.359281708700632</c:v>
                </c:pt>
                <c:pt idx="139">
                  <c:v>17.446571978410049</c:v>
                </c:pt>
                <c:pt idx="140">
                  <c:v>17.53367297866949</c:v>
                </c:pt>
                <c:pt idx="141">
                  <c:v>17.62058646263829</c:v>
                </c:pt>
                <c:pt idx="142">
                  <c:v>17.70731415497437</c:v>
                </c:pt>
                <c:pt idx="143">
                  <c:v>17.793857752494102</c:v>
                </c:pt>
                <c:pt idx="144">
                  <c:v>17.880218924812461</c:v>
                </c:pt>
                <c:pt idx="145">
                  <c:v>17.9663993149641</c:v>
                </c:pt>
                <c:pt idx="146">
                  <c:v>18.05240054000625</c:v>
                </c:pt>
                <c:pt idx="147">
                  <c:v>18.13822419160357</c:v>
                </c:pt>
                <c:pt idx="148">
                  <c:v>18.223871836596309</c:v>
                </c:pt>
                <c:pt idx="149">
                  <c:v>18.309345017551809</c:v>
                </c:pt>
                <c:pt idx="150">
                  <c:v>18.394645253300329</c:v>
                </c:pt>
                <c:pt idx="151">
                  <c:v>18.47977403945529</c:v>
                </c:pt>
                <c:pt idx="152">
                  <c:v>18.5647328489191</c:v>
                </c:pt>
                <c:pt idx="153">
                  <c:v>18.649523132374451</c:v>
                </c:pt>
                <c:pt idx="154">
                  <c:v>18.734146318761919</c:v>
                </c:pt>
                <c:pt idx="155">
                  <c:v>18.8186038157444</c:v>
                </c:pt>
                <c:pt idx="156">
                  <c:v>18.902897010158611</c:v>
                </c:pt>
                <c:pt idx="157">
                  <c:v>18.987027268454089</c:v>
                </c:pt>
                <c:pt idx="158">
                  <c:v>19.070995937120461</c:v>
                </c:pt>
                <c:pt idx="159">
                  <c:v>19.154804343102828</c:v>
                </c:pt>
                <c:pt idx="160">
                  <c:v>19.238453794206229</c:v>
                </c:pt>
                <c:pt idx="161">
                  <c:v>19.3219455794891</c:v>
                </c:pt>
                <c:pt idx="162">
                  <c:v>19.405280969646281</c:v>
                </c:pt>
                <c:pt idx="163">
                  <c:v>19.48846121738196</c:v>
                </c:pt>
                <c:pt idx="164">
                  <c:v>19.571487557772741</c:v>
                </c:pt>
                <c:pt idx="165">
                  <c:v>19.654361208621211</c:v>
                </c:pt>
                <c:pt idx="166">
                  <c:v>19.737083370800491</c:v>
                </c:pt>
                <c:pt idx="167">
                  <c:v>19.8196552285896</c:v>
                </c:pt>
                <c:pt idx="168">
                  <c:v>19.902077950000489</c:v>
                </c:pt>
                <c:pt idx="169">
                  <c:v>19.984352687096631</c:v>
                </c:pt>
                <c:pt idx="170">
                  <c:v>20.066480576303281</c:v>
                </c:pt>
                <c:pt idx="171">
                  <c:v>20.148462738710531</c:v>
                </c:pt>
                <c:pt idx="172">
                  <c:v>20.230300280368049</c:v>
                </c:pt>
                <c:pt idx="173">
                  <c:v>20.311994292573001</c:v>
                </c:pt>
                <c:pt idx="174">
                  <c:v>20.39354585215051</c:v>
                </c:pt>
                <c:pt idx="175">
                  <c:v>20.474956021727529</c:v>
                </c:pt>
                <c:pt idx="176">
                  <c:v>20.556225849999571</c:v>
                </c:pt>
                <c:pt idx="177">
                  <c:v>20.637356371991348</c:v>
                </c:pt>
                <c:pt idx="178">
                  <c:v>20.718348609310979</c:v>
                </c:pt>
                <c:pt idx="179">
                  <c:v>20.79920357039784</c:v>
                </c:pt>
                <c:pt idx="180">
                  <c:v>20.879922250764889</c:v>
                </c:pt>
                <c:pt idx="181">
                  <c:v>20.960505633234799</c:v>
                </c:pt>
                <c:pt idx="182">
                  <c:v>21.040954688170849</c:v>
                </c:pt>
                <c:pt idx="183">
                  <c:v>21.121270373702188</c:v>
                </c:pt>
                <c:pt idx="184">
                  <c:v>21.201453635943771</c:v>
                </c:pt>
                <c:pt idx="185">
                  <c:v>21.281505409211441</c:v>
                </c:pt>
                <c:pt idx="186">
                  <c:v>21.361426616231601</c:v>
                </c:pt>
                <c:pt idx="187">
                  <c:v>21.441218168346499</c:v>
                </c:pt>
                <c:pt idx="188">
                  <c:v>21.5208809657145</c:v>
                </c:pt>
                <c:pt idx="189">
                  <c:v>21.600415897505911</c:v>
                </c:pt>
                <c:pt idx="190">
                  <c:v>21.6798238420944</c:v>
                </c:pt>
                <c:pt idx="191">
                  <c:v>21.759105667243901</c:v>
                </c:pt>
                <c:pt idx="192">
                  <c:v>21.838262230291559</c:v>
                </c:pt>
                <c:pt idx="193">
                  <c:v>21.917294378326481</c:v>
                </c:pt>
                <c:pt idx="194">
                  <c:v>21.996202948364569</c:v>
                </c:pt>
                <c:pt idx="195">
                  <c:v>22.074988767519301</c:v>
                </c:pt>
                <c:pt idx="196">
                  <c:v>22.153652653169001</c:v>
                </c:pt>
                <c:pt idx="197">
                  <c:v>22.232195413120351</c:v>
                </c:pt>
                <c:pt idx="198">
                  <c:v>22.31061784576832</c:v>
                </c:pt>
                <c:pt idx="199">
                  <c:v>22.388920740252608</c:v>
                </c:pt>
                <c:pt idx="200">
                  <c:v>22.46710487661079</c:v>
                </c:pt>
                <c:pt idx="201">
                  <c:v>22.545171025928159</c:v>
                </c:pt>
                <c:pt idx="202">
                  <c:v>22.623119950484341</c:v>
                </c:pt>
                <c:pt idx="203">
                  <c:v>22.700952403896839</c:v>
                </c:pt>
                <c:pt idx="204">
                  <c:v>22.77866913126136</c:v>
                </c:pt>
                <c:pt idx="205">
                  <c:v>22.856270869289599</c:v>
                </c:pt>
                <c:pt idx="206">
                  <c:v>22.933758346443732</c:v>
                </c:pt>
                <c:pt idx="207">
                  <c:v>23.011132283068282</c:v>
                </c:pt>
                <c:pt idx="208">
                  <c:v>23.088393391519269</c:v>
                </c:pt>
                <c:pt idx="209">
                  <c:v>23.16554237629062</c:v>
                </c:pt>
                <c:pt idx="210">
                  <c:v>23.242579934138089</c:v>
                </c:pt>
                <c:pt idx="211">
                  <c:v>23.319506754200528</c:v>
                </c:pt>
                <c:pt idx="212">
                  <c:v>23.396323518118759</c:v>
                </c:pt>
                <c:pt idx="213">
                  <c:v>23.473030900152079</c:v>
                </c:pt>
                <c:pt idx="214">
                  <c:v>23.549629567292339</c:v>
                </c:pt>
                <c:pt idx="215">
                  <c:v>23.626120179375729</c:v>
                </c:pt>
                <c:pt idx="216">
                  <c:v>23.702503389192451</c:v>
                </c:pt>
                <c:pt idx="217">
                  <c:v>23.778779842594069</c:v>
                </c:pt>
                <c:pt idx="218">
                  <c:v>23.85495017859883</c:v>
                </c:pt>
                <c:pt idx="219">
                  <c:v>23.931015029494901</c:v>
                </c:pt>
                <c:pt idx="220">
                  <c:v>24.006975020941521</c:v>
                </c:pt>
                <c:pt idx="221">
                  <c:v>24.08283077206821</c:v>
                </c:pt>
                <c:pt idx="222">
                  <c:v>24.15858289557227</c:v>
                </c:pt>
                <c:pt idx="223">
                  <c:v>24.234231997813851</c:v>
                </c:pt>
                <c:pt idx="224">
                  <c:v>24.30977867890989</c:v>
                </c:pt>
                <c:pt idx="225">
                  <c:v>24.385223532825609</c:v>
                </c:pt>
                <c:pt idx="226">
                  <c:v>24.460567147464761</c:v>
                </c:pt>
                <c:pt idx="227">
                  <c:v>24.5358101047579</c:v>
                </c:pt>
                <c:pt idx="228">
                  <c:v>24.610952980748991</c:v>
                </c:pt>
                <c:pt idx="229">
                  <c:v>24.685996345680461</c:v>
                </c:pt>
                <c:pt idx="230">
                  <c:v>24.760940764076668</c:v>
                </c:pt>
                <c:pt idx="231">
                  <c:v>24.8357867948258</c:v>
                </c:pt>
                <c:pt idx="232">
                  <c:v>24.910534991260221</c:v>
                </c:pt>
                <c:pt idx="233">
                  <c:v>24.985185901235191</c:v>
                </c:pt>
                <c:pt idx="234">
                  <c:v>25.059740067206601</c:v>
                </c:pt>
                <c:pt idx="235">
                  <c:v>25.134198026306631</c:v>
                </c:pt>
                <c:pt idx="236">
                  <c:v>25.20856031041864</c:v>
                </c:pt>
                <c:pt idx="237">
                  <c:v>25.282827446250259</c:v>
                </c:pt>
                <c:pt idx="238">
                  <c:v>25.356999955405431</c:v>
                </c:pt>
                <c:pt idx="239">
                  <c:v>25.431078354454868</c:v>
                </c:pt>
                <c:pt idx="240">
                  <c:v>25.50506315500564</c:v>
                </c:pt>
                <c:pt idx="241">
                  <c:v>25.578954863769169</c:v>
                </c:pt>
                <c:pt idx="242">
                  <c:v>25.652753982628159</c:v>
                </c:pt>
                <c:pt idx="243">
                  <c:v>25.726461008702302</c:v>
                </c:pt>
                <c:pt idx="244">
                  <c:v>25.800076434412979</c:v>
                </c:pt>
                <c:pt idx="245">
                  <c:v>25.873600747546451</c:v>
                </c:pt>
                <c:pt idx="246">
                  <c:v>25.947034431316361</c:v>
                </c:pt>
                <c:pt idx="247">
                  <c:v>26.020377964424881</c:v>
                </c:pt>
                <c:pt idx="248">
                  <c:v>26.093631821123019</c:v>
                </c:pt>
                <c:pt idx="249">
                  <c:v>26.16679647126951</c:v>
                </c:pt>
                <c:pt idx="250">
                  <c:v>26.239872380389109</c:v>
                </c:pt>
                <c:pt idx="251">
                  <c:v>26.31286000972964</c:v>
                </c:pt>
                <c:pt idx="252">
                  <c:v>26.385759816318082</c:v>
                </c:pt>
                <c:pt idx="253">
                  <c:v>26.458572253015891</c:v>
                </c:pt>
                <c:pt idx="254">
                  <c:v>26.53129776857309</c:v>
                </c:pt>
                <c:pt idx="255">
                  <c:v>26.603936807681549</c:v>
                </c:pt>
                <c:pt idx="256">
                  <c:v>26.676489811027729</c:v>
                </c:pt>
                <c:pt idx="257">
                  <c:v>26.74895721534385</c:v>
                </c:pt>
                <c:pt idx="258">
                  <c:v>26.821339453458769</c:v>
                </c:pt>
                <c:pt idx="259">
                  <c:v>26.893636954347819</c:v>
                </c:pt>
                <c:pt idx="260">
                  <c:v>26.965850143181811</c:v>
                </c:pt>
                <c:pt idx="261">
                  <c:v>27.037979441375221</c:v>
                </c:pt>
                <c:pt idx="262">
                  <c:v>27.110025266633571</c:v>
                </c:pt>
                <c:pt idx="263">
                  <c:v>27.18198803300022</c:v>
                </c:pt>
                <c:pt idx="264">
                  <c:v>27.2538681509021</c:v>
                </c:pt>
                <c:pt idx="265">
                  <c:v>27.325666027194831</c:v>
                </c:pt>
                <c:pt idx="266">
                  <c:v>27.397382065207271</c:v>
                </c:pt>
                <c:pt idx="267">
                  <c:v>27.469016664785059</c:v>
                </c:pt>
                <c:pt idx="268">
                  <c:v>27.540570222333599</c:v>
                </c:pt>
                <c:pt idx="269">
                  <c:v>27.612043130860499</c:v>
                </c:pt>
                <c:pt idx="270">
                  <c:v>27.683435780017099</c:v>
                </c:pt>
                <c:pt idx="271">
                  <c:v>27.754748556139301</c:v>
                </c:pt>
                <c:pt idx="272">
                  <c:v>27.82598184228813</c:v>
                </c:pt>
                <c:pt idx="273">
                  <c:v>27.89713601828921</c:v>
                </c:pt>
                <c:pt idx="274">
                  <c:v>27.968211460771869</c:v>
                </c:pt>
                <c:pt idx="275">
                  <c:v>28.039208543207661</c:v>
                </c:pt>
                <c:pt idx="276">
                  <c:v>28.11012763594805</c:v>
                </c:pt>
                <c:pt idx="277">
                  <c:v>28.180969106261738</c:v>
                </c:pt>
                <c:pt idx="278">
                  <c:v>28.251733318371429</c:v>
                </c:pt>
                <c:pt idx="279">
                  <c:v>28.322420633489731</c:v>
                </c:pt>
                <c:pt idx="280">
                  <c:v>28.393031409854888</c:v>
                </c:pt>
                <c:pt idx="281">
                  <c:v>28.463566002765631</c:v>
                </c:pt>
                <c:pt idx="282">
                  <c:v>28.534024764615861</c:v>
                </c:pt>
                <c:pt idx="283">
                  <c:v>28.60440804492832</c:v>
                </c:pt>
                <c:pt idx="284">
                  <c:v>28.6747161903882</c:v>
                </c:pt>
                <c:pt idx="285">
                  <c:v>28.744949544876121</c:v>
                </c:pt>
                <c:pt idx="286">
                  <c:v>28.815108449500379</c:v>
                </c:pt>
                <c:pt idx="287">
                  <c:v>28.88519324262894</c:v>
                </c:pt>
                <c:pt idx="288">
                  <c:v>28.955204259921089</c:v>
                </c:pt>
                <c:pt idx="289">
                  <c:v>29.02514183435812</c:v>
                </c:pt>
                <c:pt idx="290">
                  <c:v>29.095006296274128</c:v>
                </c:pt>
                <c:pt idx="291">
                  <c:v>29.164797973385951</c:v>
                </c:pt>
                <c:pt idx="292">
                  <c:v>29.234517190822881</c:v>
                </c:pt>
                <c:pt idx="293">
                  <c:v>29.304164271155781</c:v>
                </c:pt>
                <c:pt idx="294">
                  <c:v>29.37373953442594</c:v>
                </c:pt>
                <c:pt idx="295">
                  <c:v>29.44324329817346</c:v>
                </c:pt>
                <c:pt idx="296">
                  <c:v>29.51267587746505</c:v>
                </c:pt>
                <c:pt idx="297">
                  <c:v>29.582037584921711</c:v>
                </c:pt>
                <c:pt idx="298">
                  <c:v>29.651328730745831</c:v>
                </c:pt>
                <c:pt idx="299">
                  <c:v>29.720549622747821</c:v>
                </c:pt>
                <c:pt idx="300">
                  <c:v>29.789700566372701</c:v>
                </c:pt>
                <c:pt idx="301">
                  <c:v>29.85878186472592</c:v>
                </c:pt>
                <c:pt idx="302">
                  <c:v>29.92779381859896</c:v>
                </c:pt>
                <c:pt idx="303">
                  <c:v>29.99673672649471</c:v>
                </c:pt>
                <c:pt idx="304">
                  <c:v>30.065610884652259</c:v>
                </c:pt>
                <c:pt idx="305">
                  <c:v>30.134416587071531</c:v>
                </c:pt>
                <c:pt idx="306">
                  <c:v>30.20315412553737</c:v>
                </c:pt>
                <c:pt idx="307">
                  <c:v>30.271823789643371</c:v>
                </c:pt>
                <c:pt idx="308">
                  <c:v>30.340425866815639</c:v>
                </c:pt>
                <c:pt idx="309">
                  <c:v>30.408960642335732</c:v>
                </c:pt>
                <c:pt idx="310">
                  <c:v>30.47742839936361</c:v>
                </c:pt>
                <c:pt idx="311">
                  <c:v>30.545829418960349</c:v>
                </c:pt>
                <c:pt idx="312">
                  <c:v>30.614163980110121</c:v>
                </c:pt>
                <c:pt idx="313">
                  <c:v>30.68243235974224</c:v>
                </c:pt>
                <c:pt idx="314">
                  <c:v>30.75063483275288</c:v>
                </c:pt>
                <c:pt idx="315">
                  <c:v>30.818771672026401</c:v>
                </c:pt>
                <c:pt idx="316">
                  <c:v>30.886843148456279</c:v>
                </c:pt>
                <c:pt idx="317">
                  <c:v>30.954849530965951</c:v>
                </c:pt>
                <c:pt idx="318">
                  <c:v>31.022791086529299</c:v>
                </c:pt>
                <c:pt idx="319">
                  <c:v>31.090668080190991</c:v>
                </c:pt>
                <c:pt idx="320">
                  <c:v>31.158480775086019</c:v>
                </c:pt>
                <c:pt idx="321">
                  <c:v>31.226229432459881</c:v>
                </c:pt>
                <c:pt idx="322">
                  <c:v>31.293914311687502</c:v>
                </c:pt>
                <c:pt idx="323">
                  <c:v>31.361535670292859</c:v>
                </c:pt>
                <c:pt idx="324">
                  <c:v>31.429093763967408</c:v>
                </c:pt>
                <c:pt idx="325">
                  <c:v>31.49658884658902</c:v>
                </c:pt>
                <c:pt idx="326">
                  <c:v>31.564021170240331</c:v>
                </c:pt>
                <c:pt idx="327">
                  <c:v>31.631390985226851</c:v>
                </c:pt>
                <c:pt idx="328">
                  <c:v>31.698698540094782</c:v>
                </c:pt>
                <c:pt idx="329">
                  <c:v>31.7659440816489</c:v>
                </c:pt>
                <c:pt idx="330">
                  <c:v>31.833127854969959</c:v>
                </c:pt>
                <c:pt idx="331">
                  <c:v>31.900250103431649</c:v>
                </c:pt>
                <c:pt idx="332">
                  <c:v>31.967311068718061</c:v>
                </c:pt>
                <c:pt idx="333">
                  <c:v>32.034310990840012</c:v>
                </c:pt>
                <c:pt idx="334">
                  <c:v>32.101250108151852</c:v>
                </c:pt>
                <c:pt idx="335">
                  <c:v>32.168128657367781</c:v>
                </c:pt>
                <c:pt idx="336">
                  <c:v>32.234946873577982</c:v>
                </c:pt>
                <c:pt idx="337">
                  <c:v>32.301704990264518</c:v>
                </c:pt>
                <c:pt idx="338">
                  <c:v>32.368403239317153</c:v>
                </c:pt>
                <c:pt idx="339">
                  <c:v>32.435041851048688</c:v>
                </c:pt>
                <c:pt idx="340">
                  <c:v>32.501621054210482</c:v>
                </c:pt>
                <c:pt idx="341">
                  <c:v>32.56814107600762</c:v>
                </c:pt>
                <c:pt idx="342">
                  <c:v>32.6346021421136</c:v>
                </c:pt>
                <c:pt idx="343">
                  <c:v>32.701004476685398</c:v>
                </c:pt>
                <c:pt idx="344">
                  <c:v>32.767348302377862</c:v>
                </c:pt>
                <c:pt idx="345">
                  <c:v>32.833633840358168</c:v>
                </c:pt>
                <c:pt idx="346">
                  <c:v>32.899861310320063</c:v>
                </c:pt>
                <c:pt idx="347">
                  <c:v>32.966030930497801</c:v>
                </c:pt>
                <c:pt idx="348">
                  <c:v>33.032142917680048</c:v>
                </c:pt>
                <c:pt idx="349">
                  <c:v>33.098197487223757</c:v>
                </c:pt>
                <c:pt idx="350">
                  <c:v>33.164194853067393</c:v>
                </c:pt>
                <c:pt idx="351">
                  <c:v>33.230135227744498</c:v>
                </c:pt>
                <c:pt idx="352">
                  <c:v>33.296018822396761</c:v>
                </c:pt>
                <c:pt idx="353">
                  <c:v>33.361845846787197</c:v>
                </c:pt>
                <c:pt idx="354">
                  <c:v>33.427616509312898</c:v>
                </c:pt>
                <c:pt idx="355">
                  <c:v>33.493331017017887</c:v>
                </c:pt>
                <c:pt idx="356">
                  <c:v>33.558989575605423</c:v>
                </c:pt>
                <c:pt idx="357">
                  <c:v>33.624592389450783</c:v>
                </c:pt>
                <c:pt idx="358">
                  <c:v>33.690139661613209</c:v>
                </c:pt>
                <c:pt idx="359">
                  <c:v>33.755631593848157</c:v>
                </c:pt>
                <c:pt idx="360">
                  <c:v>33.821068386619338</c:v>
                </c:pt>
                <c:pt idx="361">
                  <c:v>33.886450239110466</c:v>
                </c:pt>
                <c:pt idx="362">
                  <c:v>33.951777349236842</c:v>
                </c:pt>
                <c:pt idx="363">
                  <c:v>34.017049913657139</c:v>
                </c:pt>
                <c:pt idx="364">
                  <c:v>34.082268127784687</c:v>
                </c:pt>
                <c:pt idx="365">
                  <c:v>34.147432185798742</c:v>
                </c:pt>
                <c:pt idx="366">
                  <c:v>34.212542280655548</c:v>
                </c:pt>
                <c:pt idx="367">
                  <c:v>34.277598604099701</c:v>
                </c:pt>
                <c:pt idx="368">
                  <c:v>34.342601346674542</c:v>
                </c:pt>
                <c:pt idx="369">
                  <c:v>34.407550697733299</c:v>
                </c:pt>
                <c:pt idx="370">
                  <c:v>34.472446845449582</c:v>
                </c:pt>
                <c:pt idx="371">
                  <c:v>34.537289976827871</c:v>
                </c:pt>
                <c:pt idx="372">
                  <c:v>34.602080277713974</c:v>
                </c:pt>
                <c:pt idx="373">
                  <c:v>34.66681793280528</c:v>
                </c:pt>
                <c:pt idx="374">
                  <c:v>34.731503125660801</c:v>
                </c:pt>
                <c:pt idx="375">
                  <c:v>34.796136038711353</c:v>
                </c:pt>
                <c:pt idx="376">
                  <c:v>34.860716853269423</c:v>
                </c:pt>
                <c:pt idx="377">
                  <c:v>34.925245749538931</c:v>
                </c:pt>
                <c:pt idx="378">
                  <c:v>34.989722906625133</c:v>
                </c:pt>
                <c:pt idx="379">
                  <c:v>35.054148502543782</c:v>
                </c:pt>
                <c:pt idx="380">
                  <c:v>35.11852271423097</c:v>
                </c:pt>
                <c:pt idx="381">
                  <c:v>35.182845717552482</c:v>
                </c:pt>
                <c:pt idx="382">
                  <c:v>35.247117687312901</c:v>
                </c:pt>
                <c:pt idx="383">
                  <c:v>35.311338797264753</c:v>
                </c:pt>
                <c:pt idx="384">
                  <c:v>35.375509220117713</c:v>
                </c:pt>
                <c:pt idx="385">
                  <c:v>35.439629127547477</c:v>
                </c:pt>
                <c:pt idx="386">
                  <c:v>35.5036986902047</c:v>
                </c:pt>
                <c:pt idx="387">
                  <c:v>35.567718077723512</c:v>
                </c:pt>
                <c:pt idx="388">
                  <c:v>35.631687458730489</c:v>
                </c:pt>
                <c:pt idx="389">
                  <c:v>35.695607000853087</c:v>
                </c:pt>
                <c:pt idx="390">
                  <c:v>35.759476870727973</c:v>
                </c:pt>
                <c:pt idx="391">
                  <c:v>35.823297234009601</c:v>
                </c:pt>
                <c:pt idx="392">
                  <c:v>35.887068255378459</c:v>
                </c:pt>
                <c:pt idx="393">
                  <c:v>35.950790098549113</c:v>
                </c:pt>
                <c:pt idx="394">
                  <c:v>36.014462926278583</c:v>
                </c:pt>
                <c:pt idx="395">
                  <c:v>36.078086900374053</c:v>
                </c:pt>
                <c:pt idx="396">
                  <c:v>36.141662181700958</c:v>
                </c:pt>
                <c:pt idx="397">
                  <c:v>36.2051889301909</c:v>
                </c:pt>
                <c:pt idx="398">
                  <c:v>36.268667304849181</c:v>
                </c:pt>
                <c:pt idx="399">
                  <c:v>36.332097463762729</c:v>
                </c:pt>
                <c:pt idx="400">
                  <c:v>36.395479564107561</c:v>
                </c:pt>
                <c:pt idx="401">
                  <c:v>36.458813762156197</c:v>
                </c:pt>
                <c:pt idx="402">
                  <c:v>36.52210021328532</c:v>
                </c:pt>
                <c:pt idx="403">
                  <c:v>36.585339071982851</c:v>
                </c:pt>
                <c:pt idx="404">
                  <c:v>36.648530491855567</c:v>
                </c:pt>
                <c:pt idx="405">
                  <c:v>36.711674625635837</c:v>
                </c:pt>
                <c:pt idx="406">
                  <c:v>36.774771625189288</c:v>
                </c:pt>
                <c:pt idx="407">
                  <c:v>36.837821641521259</c:v>
                </c:pt>
                <c:pt idx="408">
                  <c:v>36.900824824784337</c:v>
                </c:pt>
                <c:pt idx="409">
                  <c:v>36.963781324284788</c:v>
                </c:pt>
                <c:pt idx="410">
                  <c:v>37.02669128848968</c:v>
                </c:pt>
                <c:pt idx="411">
                  <c:v>37.089554865033392</c:v>
                </c:pt>
                <c:pt idx="412">
                  <c:v>37.152372200724571</c:v>
                </c:pt>
                <c:pt idx="413">
                  <c:v>37.21514344155257</c:v>
                </c:pt>
                <c:pt idx="414">
                  <c:v>37.277868732693982</c:v>
                </c:pt>
                <c:pt idx="415">
                  <c:v>37.340548218519082</c:v>
                </c:pt>
                <c:pt idx="416">
                  <c:v>37.403182042598409</c:v>
                </c:pt>
                <c:pt idx="417">
                  <c:v>37.465770347708961</c:v>
                </c:pt>
                <c:pt idx="418">
                  <c:v>37.528313275840503</c:v>
                </c:pt>
                <c:pt idx="419">
                  <c:v>37.590810968201758</c:v>
                </c:pt>
                <c:pt idx="420">
                  <c:v>37.653263565226588</c:v>
                </c:pt>
                <c:pt idx="421">
                  <c:v>37.715671206580161</c:v>
                </c:pt>
                <c:pt idx="422">
                  <c:v>37.778034031164673</c:v>
                </c:pt>
                <c:pt idx="423">
                  <c:v>37.840352177125723</c:v>
                </c:pt>
                <c:pt idx="424">
                  <c:v>37.902625781857893</c:v>
                </c:pt>
                <c:pt idx="425">
                  <c:v>37.964854982010671</c:v>
                </c:pt>
                <c:pt idx="426">
                  <c:v>38.027039913494399</c:v>
                </c:pt>
                <c:pt idx="427">
                  <c:v>38.089180711485717</c:v>
                </c:pt>
                <c:pt idx="428">
                  <c:v>38.151277510433403</c:v>
                </c:pt>
                <c:pt idx="429">
                  <c:v>38.21333044406402</c:v>
                </c:pt>
                <c:pt idx="430">
                  <c:v>38.275339645387298</c:v>
                </c:pt>
                <c:pt idx="431">
                  <c:v>38.337305246701803</c:v>
                </c:pt>
                <c:pt idx="432">
                  <c:v>38.399227379600248</c:v>
                </c:pt>
                <c:pt idx="433">
                  <c:v>38.461106174975043</c:v>
                </c:pt>
                <c:pt idx="434">
                  <c:v>38.522941763023361</c:v>
                </c:pt>
                <c:pt idx="435">
                  <c:v>38.584734273252629</c:v>
                </c:pt>
                <c:pt idx="436">
                  <c:v>38.646483834485942</c:v>
                </c:pt>
                <c:pt idx="437">
                  <c:v>38.708190574866641</c:v>
                </c:pt>
                <c:pt idx="438">
                  <c:v>38.76985462186402</c:v>
                </c:pt>
                <c:pt idx="439">
                  <c:v>38.831476102278202</c:v>
                </c:pt>
                <c:pt idx="440">
                  <c:v>38.893055142245139</c:v>
                </c:pt>
                <c:pt idx="441">
                  <c:v>38.954591867241533</c:v>
                </c:pt>
                <c:pt idx="442">
                  <c:v>39.016086402089897</c:v>
                </c:pt>
                <c:pt idx="443">
                  <c:v>39.077538870963451</c:v>
                </c:pt>
                <c:pt idx="444">
                  <c:v>39.138949397390682</c:v>
                </c:pt>
                <c:pt idx="445">
                  <c:v>39.200318104260568</c:v>
                </c:pt>
                <c:pt idx="446">
                  <c:v>39.261645113826923</c:v>
                </c:pt>
                <c:pt idx="447">
                  <c:v>39.322930547713327</c:v>
                </c:pt>
                <c:pt idx="448">
                  <c:v>39.384174526917697</c:v>
                </c:pt>
                <c:pt idx="449">
                  <c:v>39.445377171816929</c:v>
                </c:pt>
                <c:pt idx="450">
                  <c:v>39.506538602171332</c:v>
                </c:pt>
                <c:pt idx="451">
                  <c:v>39.567658937129352</c:v>
                </c:pt>
                <c:pt idx="452">
                  <c:v>39.628738295231841</c:v>
                </c:pt>
                <c:pt idx="453">
                  <c:v>39.689776794416723</c:v>
                </c:pt>
                <c:pt idx="454">
                  <c:v>39.750774552023117</c:v>
                </c:pt>
                <c:pt idx="455">
                  <c:v>39.811731684795937</c:v>
                </c:pt>
                <c:pt idx="456">
                  <c:v>39.872648308890007</c:v>
                </c:pt>
                <c:pt idx="457">
                  <c:v>39.933524539874398</c:v>
                </c:pt>
                <c:pt idx="458">
                  <c:v>39.994360492736703</c:v>
                </c:pt>
                <c:pt idx="459">
                  <c:v>40.055156281887157</c:v>
                </c:pt>
                <c:pt idx="460">
                  <c:v>40.115912021162814</c:v>
                </c:pt>
                <c:pt idx="461">
                  <c:v>40.176627823831687</c:v>
                </c:pt>
                <c:pt idx="462">
                  <c:v>40.237303802596749</c:v>
                </c:pt>
                <c:pt idx="463">
                  <c:v>40.297940069600003</c:v>
                </c:pt>
                <c:pt idx="464">
                  <c:v>40.358536736426487</c:v>
                </c:pt>
                <c:pt idx="465">
                  <c:v>40.419093914108259</c:v>
                </c:pt>
                <c:pt idx="466">
                  <c:v>40.479611713128257</c:v>
                </c:pt>
                <c:pt idx="467">
                  <c:v>40.540090243424252</c:v>
                </c:pt>
                <c:pt idx="468">
                  <c:v>40.600529614392492</c:v>
                </c:pt>
                <c:pt idx="469">
                  <c:v>40.660929934891982</c:v>
                </c:pt>
                <c:pt idx="470">
                  <c:v>40.721291313247733</c:v>
                </c:pt>
                <c:pt idx="471">
                  <c:v>40.781613857254747</c:v>
                </c:pt>
                <c:pt idx="472">
                  <c:v>40.841897674181837</c:v>
                </c:pt>
                <c:pt idx="473">
                  <c:v>40.90214287077518</c:v>
                </c:pt>
                <c:pt idx="474">
                  <c:v>40.962349553261902</c:v>
                </c:pt>
                <c:pt idx="475">
                  <c:v>41.022517827353802</c:v>
                </c:pt>
                <c:pt idx="476">
                  <c:v>41.08264779825091</c:v>
                </c:pt>
                <c:pt idx="477">
                  <c:v>41.142739570644963</c:v>
                </c:pt>
                <c:pt idx="478">
                  <c:v>41.202793248722962</c:v>
                </c:pt>
                <c:pt idx="479">
                  <c:v>41.262808936170771</c:v>
                </c:pt>
                <c:pt idx="480">
                  <c:v>41.322786736176248</c:v>
                </c:pt>
                <c:pt idx="481">
                  <c:v>41.382726751433147</c:v>
                </c:pt>
                <c:pt idx="482">
                  <c:v>41.442629084144059</c:v>
                </c:pt>
                <c:pt idx="483">
                  <c:v>41.502493836023909</c:v>
                </c:pt>
                <c:pt idx="484">
                  <c:v>41.562321108303479</c:v>
                </c:pt>
                <c:pt idx="485">
                  <c:v>41.622111001732513</c:v>
                </c:pt>
                <c:pt idx="486">
                  <c:v>41.681863616582923</c:v>
                </c:pt>
                <c:pt idx="487">
                  <c:v>41.741579052652298</c:v>
                </c:pt>
                <c:pt idx="488">
                  <c:v>41.801257409266803</c:v>
                </c:pt>
                <c:pt idx="489">
                  <c:v>41.860898785284697</c:v>
                </c:pt>
                <c:pt idx="490">
                  <c:v>41.920503279099158</c:v>
                </c:pt>
                <c:pt idx="491">
                  <c:v>41.980070988641593</c:v>
                </c:pt>
                <c:pt idx="492">
                  <c:v>42.039602011384851</c:v>
                </c:pt>
                <c:pt idx="493">
                  <c:v>42.099096444346003</c:v>
                </c:pt>
                <c:pt idx="494">
                  <c:v>42.158554384089641</c:v>
                </c:pt>
                <c:pt idx="495">
                  <c:v>42.217975926730702</c:v>
                </c:pt>
                <c:pt idx="496">
                  <c:v>42.277361167937762</c:v>
                </c:pt>
                <c:pt idx="497">
                  <c:v>42.336710202935599</c:v>
                </c:pt>
                <c:pt idx="498">
                  <c:v>42.396023126508503</c:v>
                </c:pt>
                <c:pt idx="499">
                  <c:v>42.45530003300307</c:v>
                </c:pt>
                <c:pt idx="500">
                  <c:v>42.514541016330853</c:v>
                </c:pt>
                <c:pt idx="501">
                  <c:v>42.573746169971699</c:v>
                </c:pt>
                <c:pt idx="502">
                  <c:v>42.632915586976239</c:v>
                </c:pt>
                <c:pt idx="503">
                  <c:v>42.692049359968713</c:v>
                </c:pt>
                <c:pt idx="504">
                  <c:v>42.751147581150072</c:v>
                </c:pt>
                <c:pt idx="505">
                  <c:v>42.810210342300309</c:v>
                </c:pt>
                <c:pt idx="506">
                  <c:v>42.869237734781578</c:v>
                </c:pt>
                <c:pt idx="507">
                  <c:v>42.928229849540777</c:v>
                </c:pt>
                <c:pt idx="508">
                  <c:v>42.987186777112292</c:v>
                </c:pt>
                <c:pt idx="509">
                  <c:v>43.046108607620447</c:v>
                </c:pt>
                <c:pt idx="510">
                  <c:v>43.10499543078258</c:v>
                </c:pt>
                <c:pt idx="511">
                  <c:v>43.163847335911207</c:v>
                </c:pt>
                <c:pt idx="512">
                  <c:v>43.222664411917137</c:v>
                </c:pt>
                <c:pt idx="513">
                  <c:v>43.281446747311549</c:v>
                </c:pt>
                <c:pt idx="514">
                  <c:v>43.340194430208967</c:v>
                </c:pt>
                <c:pt idx="515">
                  <c:v>43.398907548329682</c:v>
                </c:pt>
                <c:pt idx="516">
                  <c:v>43.457586189002001</c:v>
                </c:pt>
                <c:pt idx="517">
                  <c:v>43.516230439165277</c:v>
                </c:pt>
                <c:pt idx="518">
                  <c:v>43.574840385371957</c:v>
                </c:pt>
                <c:pt idx="519">
                  <c:v>43.633416113790197</c:v>
                </c:pt>
                <c:pt idx="520">
                  <c:v>43.69195771020636</c:v>
                </c:pt>
                <c:pt idx="521">
                  <c:v>43.750465260027347</c:v>
                </c:pt>
                <c:pt idx="522">
                  <c:v>43.808938848282999</c:v>
                </c:pt>
                <c:pt idx="523">
                  <c:v>43.867378559628591</c:v>
                </c:pt>
                <c:pt idx="524">
                  <c:v>43.925784478347119</c:v>
                </c:pt>
                <c:pt idx="525">
                  <c:v>43.984156688351547</c:v>
                </c:pt>
                <c:pt idx="526">
                  <c:v>44.04249527318732</c:v>
                </c:pt>
                <c:pt idx="527">
                  <c:v>44.100800316034551</c:v>
                </c:pt>
                <c:pt idx="528">
                  <c:v>44.159071899710341</c:v>
                </c:pt>
                <c:pt idx="529">
                  <c:v>44.217310106671022</c:v>
                </c:pt>
                <c:pt idx="530">
                  <c:v>44.275515019014399</c:v>
                </c:pt>
                <c:pt idx="531">
                  <c:v>44.333686718481999</c:v>
                </c:pt>
                <c:pt idx="532">
                  <c:v>44.39182528646154</c:v>
                </c:pt>
                <c:pt idx="533">
                  <c:v>44.449930803988423</c:v>
                </c:pt>
                <c:pt idx="534">
                  <c:v>44.508003351748748</c:v>
                </c:pt>
                <c:pt idx="535">
                  <c:v>44.566043010080982</c:v>
                </c:pt>
                <c:pt idx="536">
                  <c:v>44.624049858978118</c:v>
                </c:pt>
                <c:pt idx="537">
                  <c:v>44.682023978090022</c:v>
                </c:pt>
                <c:pt idx="538">
                  <c:v>44.739965446725222</c:v>
                </c:pt>
                <c:pt idx="539">
                  <c:v>44.797874343853472</c:v>
                </c:pt>
                <c:pt idx="540">
                  <c:v>44.855750748107347</c:v>
                </c:pt>
                <c:pt idx="541">
                  <c:v>44.913594737784543</c:v>
                </c:pt>
                <c:pt idx="542">
                  <c:v>44.971406390849857</c:v>
                </c:pt>
                <c:pt idx="543">
                  <c:v>45.029185784937361</c:v>
                </c:pt>
                <c:pt idx="544">
                  <c:v>45.0869329973521</c:v>
                </c:pt>
                <c:pt idx="545">
                  <c:v>45.144648105072321</c:v>
                </c:pt>
                <c:pt idx="546">
                  <c:v>45.202331184751621</c:v>
                </c:pt>
                <c:pt idx="547">
                  <c:v>45.259982312720261</c:v>
                </c:pt>
                <c:pt idx="548">
                  <c:v>45.317601564987967</c:v>
                </c:pt>
                <c:pt idx="549">
                  <c:v>45.375189017245127</c:v>
                </c:pt>
                <c:pt idx="550">
                  <c:v>45.432744744865339</c:v>
                </c:pt>
                <c:pt idx="551">
                  <c:v>45.490268822906621</c:v>
                </c:pt>
                <c:pt idx="552">
                  <c:v>45.547761326113893</c:v>
                </c:pt>
                <c:pt idx="553">
                  <c:v>45.605222328920561</c:v>
                </c:pt>
                <c:pt idx="554">
                  <c:v>45.662651905450531</c:v>
                </c:pt>
                <c:pt idx="555">
                  <c:v>45.720050129519848</c:v>
                </c:pt>
                <c:pt idx="556">
                  <c:v>45.777417074638628</c:v>
                </c:pt>
                <c:pt idx="557">
                  <c:v>45.8347528140131</c:v>
                </c:pt>
                <c:pt idx="558">
                  <c:v>45.892057420546827</c:v>
                </c:pt>
                <c:pt idx="559">
                  <c:v>45.949330966843249</c:v>
                </c:pt>
                <c:pt idx="560">
                  <c:v>46.006573525206747</c:v>
                </c:pt>
                <c:pt idx="561">
                  <c:v>46.063785167644816</c:v>
                </c:pt>
                <c:pt idx="562">
                  <c:v>46.120965965869921</c:v>
                </c:pt>
                <c:pt idx="563">
                  <c:v>46.1781159913007</c:v>
                </c:pt>
                <c:pt idx="564">
                  <c:v>46.235235315064223</c:v>
                </c:pt>
                <c:pt idx="565">
                  <c:v>46.292324007997401</c:v>
                </c:pt>
                <c:pt idx="566">
                  <c:v>46.349382140648757</c:v>
                </c:pt>
                <c:pt idx="567">
                  <c:v>46.406409783280218</c:v>
                </c:pt>
                <c:pt idx="568">
                  <c:v>46.463407005868497</c:v>
                </c:pt>
                <c:pt idx="569">
                  <c:v>46.520373878107243</c:v>
                </c:pt>
                <c:pt idx="570">
                  <c:v>46.577310469407863</c:v>
                </c:pt>
                <c:pt idx="571">
                  <c:v>46.634216848902142</c:v>
                </c:pt>
                <c:pt idx="572">
                  <c:v>46.691093085443192</c:v>
                </c:pt>
                <c:pt idx="573">
                  <c:v>46.747939247607199</c:v>
                </c:pt>
                <c:pt idx="574">
                  <c:v>46.804755403695147</c:v>
                </c:pt>
                <c:pt idx="575">
                  <c:v>46.861541621734332</c:v>
                </c:pt>
                <c:pt idx="576">
                  <c:v>46.918297969479781</c:v>
                </c:pt>
                <c:pt idx="577">
                  <c:v>46.975024514416042</c:v>
                </c:pt>
                <c:pt idx="578">
                  <c:v>47.031721323758703</c:v>
                </c:pt>
                <c:pt idx="579">
                  <c:v>47.088388464455733</c:v>
                </c:pt>
                <c:pt idx="580">
                  <c:v>47.145026003189251</c:v>
                </c:pt>
                <c:pt idx="581">
                  <c:v>47.201634006376743</c:v>
                </c:pt>
                <c:pt idx="582">
                  <c:v>47.258212540172998</c:v>
                </c:pt>
                <c:pt idx="583">
                  <c:v>47.314761670471107</c:v>
                </c:pt>
                <c:pt idx="584">
                  <c:v>47.371281462904378</c:v>
                </c:pt>
                <c:pt idx="585">
                  <c:v>47.427771982847432</c:v>
                </c:pt>
                <c:pt idx="586">
                  <c:v>47.484233295417887</c:v>
                </c:pt>
                <c:pt idx="587">
                  <c:v>47.540665465477893</c:v>
                </c:pt>
                <c:pt idx="588">
                  <c:v>47.597068557635147</c:v>
                </c:pt>
                <c:pt idx="589">
                  <c:v>47.653442636244883</c:v>
                </c:pt>
                <c:pt idx="590">
                  <c:v>47.709787765410788</c:v>
                </c:pt>
                <c:pt idx="591">
                  <c:v>47.7661040089869</c:v>
                </c:pt>
                <c:pt idx="592">
                  <c:v>47.822391430578328</c:v>
                </c:pt>
                <c:pt idx="593">
                  <c:v>47.878650093543378</c:v>
                </c:pt>
                <c:pt idx="594">
                  <c:v>47.934880060994367</c:v>
                </c:pt>
                <c:pt idx="595">
                  <c:v>47.99108139579949</c:v>
                </c:pt>
                <c:pt idx="596">
                  <c:v>48.04725416058352</c:v>
                </c:pt>
                <c:pt idx="597">
                  <c:v>48.103398417729821</c:v>
                </c:pt>
                <c:pt idx="598">
                  <c:v>48.159514229381188</c:v>
                </c:pt>
                <c:pt idx="599">
                  <c:v>48.215601657441553</c:v>
                </c:pt>
                <c:pt idx="600">
                  <c:v>48.271660763577053</c:v>
                </c:pt>
                <c:pt idx="601">
                  <c:v>48.327691609217318</c:v>
                </c:pt>
                <c:pt idx="602">
                  <c:v>48.383694255556946</c:v>
                </c:pt>
                <c:pt idx="603">
                  <c:v>48.439668763556689</c:v>
                </c:pt>
                <c:pt idx="604">
                  <c:v>48.495615193944772</c:v>
                </c:pt>
                <c:pt idx="605">
                  <c:v>48.551533607218147</c:v>
                </c:pt>
                <c:pt idx="606">
                  <c:v>48.607424063643613</c:v>
                </c:pt>
                <c:pt idx="607">
                  <c:v>48.663286623259353</c:v>
                </c:pt>
                <c:pt idx="608">
                  <c:v>48.719121345876012</c:v>
                </c:pt>
                <c:pt idx="609">
                  <c:v>48.774928291077799</c:v>
                </c:pt>
                <c:pt idx="610">
                  <c:v>48.83070751822401</c:v>
                </c:pt>
                <c:pt idx="611">
                  <c:v>48.886459086450031</c:v>
                </c:pt>
                <c:pt idx="612">
                  <c:v>48.942183054668646</c:v>
                </c:pt>
                <c:pt idx="613">
                  <c:v>48.997879481571218</c:v>
                </c:pt>
                <c:pt idx="614">
                  <c:v>49.053548425628748</c:v>
                </c:pt>
                <c:pt idx="615">
                  <c:v>49.109189945093242</c:v>
                </c:pt>
                <c:pt idx="616">
                  <c:v>49.164804097998847</c:v>
                </c:pt>
                <c:pt idx="617">
                  <c:v>49.220390942163043</c:v>
                </c:pt>
                <c:pt idx="618">
                  <c:v>49.275950535187583</c:v>
                </c:pt>
                <c:pt idx="619">
                  <c:v>49.331482934459899</c:v>
                </c:pt>
                <c:pt idx="620">
                  <c:v>49.386988197154203</c:v>
                </c:pt>
                <c:pt idx="621">
                  <c:v>49.442466380232467</c:v>
                </c:pt>
                <c:pt idx="622">
                  <c:v>49.497917540445783</c:v>
                </c:pt>
                <c:pt idx="623">
                  <c:v>49.553341734335227</c:v>
                </c:pt>
                <c:pt idx="624">
                  <c:v>49.608739018233209</c:v>
                </c:pt>
                <c:pt idx="625">
                  <c:v>49.664109448264441</c:v>
                </c:pt>
                <c:pt idx="626">
                  <c:v>49.719453080346888</c:v>
                </c:pt>
                <c:pt idx="627">
                  <c:v>49.774769970193397</c:v>
                </c:pt>
                <c:pt idx="628">
                  <c:v>49.830060173312013</c:v>
                </c:pt>
                <c:pt idx="629">
                  <c:v>49.885323745007732</c:v>
                </c:pt>
                <c:pt idx="630">
                  <c:v>49.94056074038317</c:v>
                </c:pt>
                <c:pt idx="631">
                  <c:v>49.995771214339662</c:v>
                </c:pt>
                <c:pt idx="632">
                  <c:v>50.050955221578548</c:v>
                </c:pt>
                <c:pt idx="633">
                  <c:v>50.106112816602</c:v>
                </c:pt>
                <c:pt idx="634">
                  <c:v>50.161244053714029</c:v>
                </c:pt>
                <c:pt idx="635">
                  <c:v>50.216348987021767</c:v>
                </c:pt>
                <c:pt idx="636">
                  <c:v>50.271427670436189</c:v>
                </c:pt>
                <c:pt idx="637">
                  <c:v>50.326480157673409</c:v>
                </c:pt>
                <c:pt idx="638">
                  <c:v>50.381506502255441</c:v>
                </c:pt>
                <c:pt idx="639">
                  <c:v>50.436506757511282</c:v>
                </c:pt>
                <c:pt idx="640">
                  <c:v>50.491480976578053</c:v>
                </c:pt>
                <c:pt idx="641">
                  <c:v>50.546429212401833</c:v>
                </c:pt>
                <c:pt idx="642">
                  <c:v>50.601351517738657</c:v>
                </c:pt>
                <c:pt idx="643">
                  <c:v>50.656247945155549</c:v>
                </c:pt>
                <c:pt idx="644">
                  <c:v>50.711118547031461</c:v>
                </c:pt>
                <c:pt idx="645">
                  <c:v>50.765963375558201</c:v>
                </c:pt>
                <c:pt idx="646">
                  <c:v>50.820782482741407</c:v>
                </c:pt>
                <c:pt idx="647">
                  <c:v>50.875575920401722</c:v>
                </c:pt>
                <c:pt idx="648">
                  <c:v>50.93034374017526</c:v>
                </c:pt>
                <c:pt idx="649">
                  <c:v>50.985085993515007</c:v>
                </c:pt>
                <c:pt idx="650">
                  <c:v>51.039802731691431</c:v>
                </c:pt>
                <c:pt idx="651">
                  <c:v>51.094494005793628</c:v>
                </c:pt>
                <c:pt idx="652">
                  <c:v>51.149159866730201</c:v>
                </c:pt>
                <c:pt idx="653">
                  <c:v>51.203800365230038</c:v>
                </c:pt>
                <c:pt idx="654">
                  <c:v>51.258415551843299</c:v>
                </c:pt>
                <c:pt idx="655">
                  <c:v>51.313005476942351</c:v>
                </c:pt>
                <c:pt idx="656">
                  <c:v>51.367570190722773</c:v>
                </c:pt>
                <c:pt idx="657">
                  <c:v>51.422109743203862</c:v>
                </c:pt>
                <c:pt idx="658">
                  <c:v>51.476624184229983</c:v>
                </c:pt>
                <c:pt idx="659">
                  <c:v>51.531113563471123</c:v>
                </c:pt>
                <c:pt idx="660">
                  <c:v>51.585577930423938</c:v>
                </c:pt>
                <c:pt idx="661">
                  <c:v>51.640017334412477</c:v>
                </c:pt>
                <c:pt idx="662">
                  <c:v>51.69443182458923</c:v>
                </c:pt>
                <c:pt idx="663">
                  <c:v>51.748821449935782</c:v>
                </c:pt>
                <c:pt idx="664">
                  <c:v>51.803186259263789</c:v>
                </c:pt>
                <c:pt idx="665">
                  <c:v>51.857526301215763</c:v>
                </c:pt>
                <c:pt idx="666">
                  <c:v>51.911841624266017</c:v>
                </c:pt>
                <c:pt idx="667">
                  <c:v>51.966132276721382</c:v>
                </c:pt>
                <c:pt idx="668">
                  <c:v>52.020398306722022</c:v>
                </c:pt>
                <c:pt idx="669">
                  <c:v>52.074639762242377</c:v>
                </c:pt>
                <c:pt idx="670">
                  <c:v>52.128856691091798</c:v>
                </c:pt>
                <c:pt idx="671">
                  <c:v>52.183049140915699</c:v>
                </c:pt>
                <c:pt idx="672">
                  <c:v>52.237217159195943</c:v>
                </c:pt>
                <c:pt idx="673">
                  <c:v>52.291360793251862</c:v>
                </c:pt>
                <c:pt idx="674">
                  <c:v>52.345480090241082</c:v>
                </c:pt>
                <c:pt idx="675">
                  <c:v>52.399575097160231</c:v>
                </c:pt>
                <c:pt idx="676">
                  <c:v>52.45364586084581</c:v>
                </c:pt>
                <c:pt idx="677">
                  <c:v>52.507692427974924</c:v>
                </c:pt>
                <c:pt idx="678">
                  <c:v>52.561714845065978</c:v>
                </c:pt>
                <c:pt idx="679">
                  <c:v>52.615713158479572</c:v>
                </c:pt>
                <c:pt idx="680">
                  <c:v>52.669687414419172</c:v>
                </c:pt>
                <c:pt idx="681">
                  <c:v>52.723637658932233</c:v>
                </c:pt>
                <c:pt idx="682">
                  <c:v>52.777563937910081</c:v>
                </c:pt>
                <c:pt idx="683">
                  <c:v>52.831466297089847</c:v>
                </c:pt>
                <c:pt idx="684">
                  <c:v>52.885344782054148</c:v>
                </c:pt>
                <c:pt idx="685">
                  <c:v>52.939199438232457</c:v>
                </c:pt>
                <c:pt idx="686">
                  <c:v>52.993030310901773</c:v>
                </c:pt>
                <c:pt idx="687">
                  <c:v>53.04683744518708</c:v>
                </c:pt>
                <c:pt idx="688">
                  <c:v>53.100620886062252</c:v>
                </c:pt>
                <c:pt idx="689">
                  <c:v>53.154380678350947</c:v>
                </c:pt>
                <c:pt idx="690">
                  <c:v>53.208116866726911</c:v>
                </c:pt>
                <c:pt idx="691">
                  <c:v>53.261829495715148</c:v>
                </c:pt>
                <c:pt idx="692">
                  <c:v>53.315518609692347</c:v>
                </c:pt>
                <c:pt idx="693">
                  <c:v>53.369184252887671</c:v>
                </c:pt>
                <c:pt idx="694">
                  <c:v>53.422826469383338</c:v>
                </c:pt>
                <c:pt idx="695">
                  <c:v>53.476445303115511</c:v>
                </c:pt>
                <c:pt idx="696">
                  <c:v>53.530040797875017</c:v>
                </c:pt>
                <c:pt idx="697">
                  <c:v>53.583612997307853</c:v>
                </c:pt>
                <c:pt idx="698">
                  <c:v>53.637161944915803</c:v>
                </c:pt>
                <c:pt idx="699">
                  <c:v>53.690687684057529</c:v>
                </c:pt>
                <c:pt idx="700">
                  <c:v>53.744190257948787</c:v>
                </c:pt>
                <c:pt idx="701">
                  <c:v>53.797669709663367</c:v>
                </c:pt>
                <c:pt idx="702">
                  <c:v>53.851126082133668</c:v>
                </c:pt>
                <c:pt idx="703">
                  <c:v>53.904559418151443</c:v>
                </c:pt>
                <c:pt idx="704">
                  <c:v>53.957969760368378</c:v>
                </c:pt>
                <c:pt idx="705">
                  <c:v>54.011357151296743</c:v>
                </c:pt>
                <c:pt idx="706">
                  <c:v>54.064721633310008</c:v>
                </c:pt>
                <c:pt idx="707">
                  <c:v>54.118063248643821</c:v>
                </c:pt>
                <c:pt idx="708">
                  <c:v>54.171382039396093</c:v>
                </c:pt>
                <c:pt idx="709">
                  <c:v>54.22467804752803</c:v>
                </c:pt>
                <c:pt idx="710">
                  <c:v>54.277951314864801</c:v>
                </c:pt>
                <c:pt idx="711">
                  <c:v>54.331201883095822</c:v>
                </c:pt>
                <c:pt idx="712">
                  <c:v>54.384429793775823</c:v>
                </c:pt>
                <c:pt idx="713">
                  <c:v>54.437635088325131</c:v>
                </c:pt>
                <c:pt idx="714">
                  <c:v>54.490817808030457</c:v>
                </c:pt>
                <c:pt idx="715">
                  <c:v>54.543977994045427</c:v>
                </c:pt>
                <c:pt idx="716">
                  <c:v>54.597115687391323</c:v>
                </c:pt>
                <c:pt idx="717">
                  <c:v>54.650230928957562</c:v>
                </c:pt>
                <c:pt idx="718">
                  <c:v>54.703323759502418</c:v>
                </c:pt>
                <c:pt idx="719">
                  <c:v>54.756394219653423</c:v>
                </c:pt>
                <c:pt idx="720">
                  <c:v>54.809442349908323</c:v>
                </c:pt>
                <c:pt idx="721">
                  <c:v>54.862468190635127</c:v>
                </c:pt>
                <c:pt idx="722">
                  <c:v>54.915471782073453</c:v>
                </c:pt>
                <c:pt idx="723">
                  <c:v>54.968453164334313</c:v>
                </c:pt>
                <c:pt idx="724">
                  <c:v>55.021412377401262</c:v>
                </c:pt>
                <c:pt idx="725">
                  <c:v>55.074349461130822</c:v>
                </c:pt>
                <c:pt idx="726">
                  <c:v>55.12726445525287</c:v>
                </c:pt>
                <c:pt idx="727">
                  <c:v>55.180157399371673</c:v>
                </c:pt>
                <c:pt idx="728">
                  <c:v>55.233028332965802</c:v>
                </c:pt>
                <c:pt idx="729">
                  <c:v>55.28587729538927</c:v>
                </c:pt>
                <c:pt idx="730">
                  <c:v>55.338704325871952</c:v>
                </c:pt>
                <c:pt idx="731">
                  <c:v>55.39150946351976</c:v>
                </c:pt>
                <c:pt idx="732">
                  <c:v>55.444292747315977</c:v>
                </c:pt>
                <c:pt idx="733">
                  <c:v>55.497054216121022</c:v>
                </c:pt>
                <c:pt idx="734">
                  <c:v>55.54979390867333</c:v>
                </c:pt>
                <c:pt idx="735">
                  <c:v>55.60251186359028</c:v>
                </c:pt>
                <c:pt idx="736">
                  <c:v>55.655208119367877</c:v>
                </c:pt>
                <c:pt idx="737">
                  <c:v>55.707882714382173</c:v>
                </c:pt>
                <c:pt idx="738">
                  <c:v>55.760535686889099</c:v>
                </c:pt>
                <c:pt idx="739">
                  <c:v>55.813167075025568</c:v>
                </c:pt>
                <c:pt idx="740">
                  <c:v>55.865776916809651</c:v>
                </c:pt>
                <c:pt idx="741">
                  <c:v>55.918365250141314</c:v>
                </c:pt>
                <c:pt idx="742">
                  <c:v>55.970932112802643</c:v>
                </c:pt>
                <c:pt idx="743">
                  <c:v>56.023477542458757</c:v>
                </c:pt>
                <c:pt idx="744">
                  <c:v>56.076001576658093</c:v>
                </c:pt>
                <c:pt idx="745">
                  <c:v>56.128504252832933</c:v>
                </c:pt>
                <c:pt idx="746">
                  <c:v>56.18098560830002</c:v>
                </c:pt>
                <c:pt idx="747">
                  <c:v>56.233445680260878</c:v>
                </c:pt>
                <c:pt idx="748">
                  <c:v>56.285884505802542</c:v>
                </c:pt>
                <c:pt idx="749">
                  <c:v>56.338302121898053</c:v>
                </c:pt>
                <c:pt idx="750">
                  <c:v>56.390698565406751</c:v>
                </c:pt>
                <c:pt idx="751">
                  <c:v>56.443073873074873</c:v>
                </c:pt>
                <c:pt idx="752">
                  <c:v>56.495428081536211</c:v>
                </c:pt>
                <c:pt idx="753">
                  <c:v>56.547761227312392</c:v>
                </c:pt>
                <c:pt idx="754">
                  <c:v>56.600073346813431</c:v>
                </c:pt>
                <c:pt idx="755">
                  <c:v>56.652364476338299</c:v>
                </c:pt>
                <c:pt idx="756">
                  <c:v>56.704634652075271</c:v>
                </c:pt>
                <c:pt idx="757">
                  <c:v>56.75688391010263</c:v>
                </c:pt>
                <c:pt idx="758">
                  <c:v>56.80911228638881</c:v>
                </c:pt>
                <c:pt idx="759">
                  <c:v>56.861319816793213</c:v>
                </c:pt>
                <c:pt idx="760">
                  <c:v>56.913506537066489</c:v>
                </c:pt>
                <c:pt idx="761">
                  <c:v>56.965672482851033</c:v>
                </c:pt>
                <c:pt idx="762">
                  <c:v>57.017817689681507</c:v>
                </c:pt>
                <c:pt idx="763">
                  <c:v>57.069942192985238</c:v>
                </c:pt>
                <c:pt idx="764">
                  <c:v>57.12204602808275</c:v>
                </c:pt>
                <c:pt idx="765">
                  <c:v>57.174129230188342</c:v>
                </c:pt>
                <c:pt idx="766">
                  <c:v>57.226191834410152</c:v>
                </c:pt>
                <c:pt idx="767">
                  <c:v>57.27823387575085</c:v>
                </c:pt>
                <c:pt idx="768">
                  <c:v>57.330255389108473</c:v>
                </c:pt>
                <c:pt idx="769">
                  <c:v>57.382256409276017</c:v>
                </c:pt>
                <c:pt idx="770">
                  <c:v>57.434236970942777</c:v>
                </c:pt>
                <c:pt idx="771">
                  <c:v>57.486197108694228</c:v>
                </c:pt>
                <c:pt idx="772">
                  <c:v>57.538136857012518</c:v>
                </c:pt>
                <c:pt idx="773">
                  <c:v>57.590056250277307</c:v>
                </c:pt>
                <c:pt idx="774">
                  <c:v>57.641955322765618</c:v>
                </c:pt>
                <c:pt idx="775">
                  <c:v>57.693834108652823</c:v>
                </c:pt>
                <c:pt idx="776">
                  <c:v>57.745692642012742</c:v>
                </c:pt>
                <c:pt idx="777">
                  <c:v>57.797530956818029</c:v>
                </c:pt>
                <c:pt idx="778">
                  <c:v>57.849349086940961</c:v>
                </c:pt>
                <c:pt idx="779">
                  <c:v>57.901147066153527</c:v>
                </c:pt>
                <c:pt idx="780">
                  <c:v>57.952924928128027</c:v>
                </c:pt>
                <c:pt idx="781">
                  <c:v>58.004682706437279</c:v>
                </c:pt>
                <c:pt idx="782">
                  <c:v>58.056420434555363</c:v>
                </c:pt>
                <c:pt idx="783">
                  <c:v>58.108138145857858</c:v>
                </c:pt>
                <c:pt idx="784">
                  <c:v>58.1598358736221</c:v>
                </c:pt>
                <c:pt idx="785">
                  <c:v>58.211513651027907</c:v>
                </c:pt>
                <c:pt idx="786">
                  <c:v>58.263171511157942</c:v>
                </c:pt>
                <c:pt idx="787">
                  <c:v>58.314809486997767</c:v>
                </c:pt>
                <c:pt idx="788">
                  <c:v>58.366427611436627</c:v>
                </c:pt>
                <c:pt idx="789">
                  <c:v>58.418025917267776</c:v>
                </c:pt>
                <c:pt idx="790">
                  <c:v>58.469604437188899</c:v>
                </c:pt>
                <c:pt idx="791">
                  <c:v>58.521163203802203</c:v>
                </c:pt>
                <c:pt idx="792">
                  <c:v>58.572702249615283</c:v>
                </c:pt>
                <c:pt idx="793">
                  <c:v>58.624221607041157</c:v>
                </c:pt>
                <c:pt idx="794">
                  <c:v>58.675721308398948</c:v>
                </c:pt>
                <c:pt idx="795">
                  <c:v>58.727201385913922</c:v>
                </c:pt>
                <c:pt idx="796">
                  <c:v>58.778661871718278</c:v>
                </c:pt>
                <c:pt idx="797">
                  <c:v>58.830102797851161</c:v>
                </c:pt>
                <c:pt idx="798">
                  <c:v>58.881524196259392</c:v>
                </c:pt>
                <c:pt idx="799">
                  <c:v>58.932926098797537</c:v>
                </c:pt>
                <c:pt idx="800">
                  <c:v>58.9843085372285</c:v>
                </c:pt>
                <c:pt idx="801">
                  <c:v>59.035671543223799</c:v>
                </c:pt>
                <c:pt idx="802">
                  <c:v>59.087015148363932</c:v>
                </c:pt>
                <c:pt idx="803">
                  <c:v>59.138339384138817</c:v>
                </c:pt>
                <c:pt idx="804">
                  <c:v>59.189644281948269</c:v>
                </c:pt>
                <c:pt idx="805">
                  <c:v>59.240929873102132</c:v>
                </c:pt>
                <c:pt idx="806">
                  <c:v>59.29219618882076</c:v>
                </c:pt>
                <c:pt idx="807">
                  <c:v>59.343443260235198</c:v>
                </c:pt>
                <c:pt idx="808">
                  <c:v>59.39467111838821</c:v>
                </c:pt>
                <c:pt idx="809">
                  <c:v>59.445879794233647</c:v>
                </c:pt>
                <c:pt idx="810">
                  <c:v>59.497069318637678</c:v>
                </c:pt>
                <c:pt idx="811">
                  <c:v>59.548239722378497</c:v>
                </c:pt>
                <c:pt idx="812">
                  <c:v>59.599391036147267</c:v>
                </c:pt>
                <c:pt idx="813">
                  <c:v>59.650523290547902</c:v>
                </c:pt>
                <c:pt idx="814">
                  <c:v>59.701636516097949</c:v>
                </c:pt>
                <c:pt idx="815">
                  <c:v>59.752730743228597</c:v>
                </c:pt>
                <c:pt idx="816">
                  <c:v>59.80380600228505</c:v>
                </c:pt>
                <c:pt idx="817">
                  <c:v>59.854862323526987</c:v>
                </c:pt>
                <c:pt idx="818">
                  <c:v>59.905899737128983</c:v>
                </c:pt>
                <c:pt idx="819">
                  <c:v>59.95691827318047</c:v>
                </c:pt>
                <c:pt idx="820">
                  <c:v>60.007917961686559</c:v>
                </c:pt>
                <c:pt idx="821">
                  <c:v>60.058898832568232</c:v>
                </c:pt>
                <c:pt idx="822">
                  <c:v>60.109860915662289</c:v>
                </c:pt>
                <c:pt idx="823">
                  <c:v>60.160804240722371</c:v>
                </c:pt>
                <c:pt idx="824">
                  <c:v>60.211728837418683</c:v>
                </c:pt>
                <c:pt idx="825">
                  <c:v>60.262634735338693</c:v>
                </c:pt>
                <c:pt idx="826">
                  <c:v>60.313521963987277</c:v>
                </c:pt>
                <c:pt idx="827">
                  <c:v>60.364390552787249</c:v>
                </c:pt>
                <c:pt idx="828">
                  <c:v>60.415240531079448</c:v>
                </c:pt>
                <c:pt idx="829">
                  <c:v>60.4660719281231</c:v>
                </c:pt>
                <c:pt idx="830">
                  <c:v>60.516884773096407</c:v>
                </c:pt>
                <c:pt idx="831">
                  <c:v>60.567679095096643</c:v>
                </c:pt>
                <c:pt idx="832">
                  <c:v>60.618454923140362</c:v>
                </c:pt>
                <c:pt idx="833">
                  <c:v>60.669212286164033</c:v>
                </c:pt>
                <c:pt idx="834">
                  <c:v>60.719951213024061</c:v>
                </c:pt>
                <c:pt idx="835">
                  <c:v>60.770671732497362</c:v>
                </c:pt>
                <c:pt idx="836">
                  <c:v>60.821373873281409</c:v>
                </c:pt>
                <c:pt idx="837">
                  <c:v>60.872057663994887</c:v>
                </c:pt>
                <c:pt idx="838">
                  <c:v>60.922723133177648</c:v>
                </c:pt>
                <c:pt idx="839">
                  <c:v>60.973370309291177</c:v>
                </c:pt>
                <c:pt idx="840">
                  <c:v>61.023999220719098</c:v>
                </c:pt>
                <c:pt idx="841">
                  <c:v>61.074609895766919</c:v>
                </c:pt>
                <c:pt idx="842">
                  <c:v>61.125202362663082</c:v>
                </c:pt>
                <c:pt idx="843">
                  <c:v>61.175776649558571</c:v>
                </c:pt>
                <c:pt idx="844">
                  <c:v>61.226332784527862</c:v>
                </c:pt>
                <c:pt idx="845">
                  <c:v>61.276870795568541</c:v>
                </c:pt>
                <c:pt idx="846">
                  <c:v>61.327390710602117</c:v>
                </c:pt>
                <c:pt idx="847">
                  <c:v>61.377892557474297</c:v>
                </c:pt>
                <c:pt idx="848">
                  <c:v>61.42837636395496</c:v>
                </c:pt>
                <c:pt idx="849">
                  <c:v>61.478842157738526</c:v>
                </c:pt>
                <c:pt idx="850">
                  <c:v>61.529289966444729</c:v>
                </c:pt>
                <c:pt idx="851">
                  <c:v>61.579719817618148</c:v>
                </c:pt>
                <c:pt idx="852">
                  <c:v>61.630131738729041</c:v>
                </c:pt>
                <c:pt idx="853">
                  <c:v>61.680525757173541</c:v>
                </c:pt>
                <c:pt idx="854">
                  <c:v>61.730901900273842</c:v>
                </c:pt>
                <c:pt idx="855">
                  <c:v>61.781260195278357</c:v>
                </c:pt>
                <c:pt idx="856">
                  <c:v>61.831600669362437</c:v>
                </c:pt>
                <c:pt idx="857">
                  <c:v>61.88192334962821</c:v>
                </c:pt>
                <c:pt idx="858">
                  <c:v>61.932228263104982</c:v>
                </c:pt>
                <c:pt idx="859">
                  <c:v>61.982515436749821</c:v>
                </c:pt>
                <c:pt idx="860">
                  <c:v>62.032784897447257</c:v>
                </c:pt>
                <c:pt idx="861">
                  <c:v>62.083036672010103</c:v>
                </c:pt>
                <c:pt idx="862">
                  <c:v>62.133270787179541</c:v>
                </c:pt>
                <c:pt idx="863">
                  <c:v>62.183487269625189</c:v>
                </c:pt>
                <c:pt idx="864">
                  <c:v>62.233686145945633</c:v>
                </c:pt>
                <c:pt idx="865">
                  <c:v>62.283867442668672</c:v>
                </c:pt>
                <c:pt idx="866">
                  <c:v>62.334031186251529</c:v>
                </c:pt>
                <c:pt idx="867">
                  <c:v>62.384177403081118</c:v>
                </c:pt>
                <c:pt idx="868">
                  <c:v>62.434306119474307</c:v>
                </c:pt>
                <c:pt idx="869">
                  <c:v>62.484417361678048</c:v>
                </c:pt>
                <c:pt idx="870">
                  <c:v>62.534511155870163</c:v>
                </c:pt>
                <c:pt idx="871">
                  <c:v>62.584587528158799</c:v>
                </c:pt>
                <c:pt idx="872">
                  <c:v>62.634646504583557</c:v>
                </c:pt>
                <c:pt idx="873">
                  <c:v>62.684688111114859</c:v>
                </c:pt>
                <c:pt idx="874">
                  <c:v>62.7347123736551</c:v>
                </c:pt>
                <c:pt idx="875">
                  <c:v>62.784719318038341</c:v>
                </c:pt>
                <c:pt idx="876">
                  <c:v>62.834708970030427</c:v>
                </c:pt>
                <c:pt idx="877">
                  <c:v>62.884681355329967</c:v>
                </c:pt>
                <c:pt idx="878">
                  <c:v>62.934636499567908</c:v>
                </c:pt>
                <c:pt idx="879">
                  <c:v>62.984574428307937</c:v>
                </c:pt>
                <c:pt idx="880">
                  <c:v>63.034495167047019</c:v>
                </c:pt>
                <c:pt idx="881">
                  <c:v>63.084398741215267</c:v>
                </c:pt>
                <c:pt idx="882">
                  <c:v>63.134285176176611</c:v>
                </c:pt>
                <c:pt idx="883">
                  <c:v>63.184154497228448</c:v>
                </c:pt>
                <c:pt idx="884">
                  <c:v>63.23400672960274</c:v>
                </c:pt>
                <c:pt idx="885">
                  <c:v>63.283841898465212</c:v>
                </c:pt>
                <c:pt idx="886">
                  <c:v>63.333660028916597</c:v>
                </c:pt>
                <c:pt idx="887">
                  <c:v>63.383461145992193</c:v>
                </c:pt>
                <c:pt idx="888">
                  <c:v>63.433245274662468</c:v>
                </c:pt>
                <c:pt idx="889">
                  <c:v>63.483012439833168</c:v>
                </c:pt>
                <c:pt idx="890">
                  <c:v>63.532762666345462</c:v>
                </c:pt>
                <c:pt idx="891">
                  <c:v>63.582495978976411</c:v>
                </c:pt>
                <c:pt idx="892">
                  <c:v>63.632212402439052</c:v>
                </c:pt>
                <c:pt idx="893">
                  <c:v>63.681911961382752</c:v>
                </c:pt>
                <c:pt idx="894">
                  <c:v>63.731594680393172</c:v>
                </c:pt>
                <c:pt idx="895">
                  <c:v>63.781260583992797</c:v>
                </c:pt>
                <c:pt idx="896">
                  <c:v>63.830909696641179</c:v>
                </c:pt>
                <c:pt idx="897">
                  <c:v>63.880542042734753</c:v>
                </c:pt>
                <c:pt idx="898">
                  <c:v>63.93015764660769</c:v>
                </c:pt>
                <c:pt idx="899">
                  <c:v>63.979756532531653</c:v>
                </c:pt>
                <c:pt idx="900">
                  <c:v>64.029338724716027</c:v>
                </c:pt>
                <c:pt idx="901">
                  <c:v>64.078904247308785</c:v>
                </c:pt>
                <c:pt idx="902">
                  <c:v>64.128453124395563</c:v>
                </c:pt>
                <c:pt idx="903">
                  <c:v>64.177985380001118</c:v>
                </c:pt>
                <c:pt idx="904">
                  <c:v>64.227501038088548</c:v>
                </c:pt>
                <c:pt idx="905">
                  <c:v>64.277000122560338</c:v>
                </c:pt>
                <c:pt idx="906">
                  <c:v>64.326482657258026</c:v>
                </c:pt>
                <c:pt idx="907">
                  <c:v>64.375948665962412</c:v>
                </c:pt>
                <c:pt idx="908">
                  <c:v>64.425398172394253</c:v>
                </c:pt>
                <c:pt idx="909">
                  <c:v>64.474831200214183</c:v>
                </c:pt>
                <c:pt idx="910">
                  <c:v>64.52424777302258</c:v>
                </c:pt>
                <c:pt idx="911">
                  <c:v>64.573647914360549</c:v>
                </c:pt>
                <c:pt idx="912">
                  <c:v>64.623031647709567</c:v>
                </c:pt>
                <c:pt idx="913">
                  <c:v>64.672398996491935</c:v>
                </c:pt>
                <c:pt idx="914">
                  <c:v>64.721749984070655</c:v>
                </c:pt>
                <c:pt idx="915">
                  <c:v>64.771084633750377</c:v>
                </c:pt>
                <c:pt idx="916">
                  <c:v>64.820402968776563</c:v>
                </c:pt>
                <c:pt idx="917">
                  <c:v>64.869705012336794</c:v>
                </c:pt>
                <c:pt idx="918">
                  <c:v>64.918990787560233</c:v>
                </c:pt>
                <c:pt idx="919">
                  <c:v>64.96826031751803</c:v>
                </c:pt>
                <c:pt idx="920">
                  <c:v>65.0175136252237</c:v>
                </c:pt>
                <c:pt idx="921">
                  <c:v>65.066750733632929</c:v>
                </c:pt>
                <c:pt idx="922">
                  <c:v>65.115971665644523</c:v>
                </c:pt>
                <c:pt idx="923">
                  <c:v>65.165176444099671</c:v>
                </c:pt>
                <c:pt idx="924">
                  <c:v>65.214365091782867</c:v>
                </c:pt>
                <c:pt idx="925">
                  <c:v>65.263537631421642</c:v>
                </c:pt>
                <c:pt idx="926">
                  <c:v>65.312694085687355</c:v>
                </c:pt>
                <c:pt idx="927">
                  <c:v>65.361834477194549</c:v>
                </c:pt>
                <c:pt idx="928">
                  <c:v>65.410958828502103</c:v>
                </c:pt>
                <c:pt idx="929">
                  <c:v>65.460067162112665</c:v>
                </c:pt>
                <c:pt idx="930">
                  <c:v>65.509159500473103</c:v>
                </c:pt>
                <c:pt idx="931">
                  <c:v>65.558235865975064</c:v>
                </c:pt>
                <c:pt idx="932">
                  <c:v>65.607296280954387</c:v>
                </c:pt>
                <c:pt idx="933">
                  <c:v>65.656340767692143</c:v>
                </c:pt>
                <c:pt idx="934">
                  <c:v>65.705369348414408</c:v>
                </c:pt>
                <c:pt idx="935">
                  <c:v>65.754382045292303</c:v>
                </c:pt>
                <c:pt idx="936">
                  <c:v>65.803378880442395</c:v>
                </c:pt>
                <c:pt idx="937">
                  <c:v>65.85235987592705</c:v>
                </c:pt>
                <c:pt idx="938">
                  <c:v>65.901325053754519</c:v>
                </c:pt>
                <c:pt idx="939">
                  <c:v>65.950274435878598</c:v>
                </c:pt>
                <c:pt idx="940">
                  <c:v>65.999208044199847</c:v>
                </c:pt>
                <c:pt idx="941">
                  <c:v>66.048125900564841</c:v>
                </c:pt>
                <c:pt idx="942">
                  <c:v>66.097028026766822</c:v>
                </c:pt>
                <c:pt idx="943">
                  <c:v>66.145914444545852</c:v>
                </c:pt>
                <c:pt idx="944">
                  <c:v>66.194785175588947</c:v>
                </c:pt>
                <c:pt idx="945">
                  <c:v>66.243640241530201</c:v>
                </c:pt>
                <c:pt idx="946">
                  <c:v>66.292479663950942</c:v>
                </c:pt>
                <c:pt idx="947">
                  <c:v>66.341303464380204</c:v>
                </c:pt>
                <c:pt idx="948">
                  <c:v>66.390111664294523</c:v>
                </c:pt>
                <c:pt idx="949">
                  <c:v>66.438904285118397</c:v>
                </c:pt>
                <c:pt idx="950">
                  <c:v>66.487681348224314</c:v>
                </c:pt>
                <c:pt idx="951">
                  <c:v>66.536442874933158</c:v>
                </c:pt>
                <c:pt idx="952">
                  <c:v>66.585188886513905</c:v>
                </c:pt>
                <c:pt idx="953">
                  <c:v>66.633919404184411</c:v>
                </c:pt>
                <c:pt idx="954">
                  <c:v>66.682634449111134</c:v>
                </c:pt>
                <c:pt idx="955">
                  <c:v>66.731334042409657</c:v>
                </c:pt>
                <c:pt idx="956">
                  <c:v>66.78001820514433</c:v>
                </c:pt>
                <c:pt idx="957">
                  <c:v>66.828686958329186</c:v>
                </c:pt>
                <c:pt idx="958">
                  <c:v>66.877340322927594</c:v>
                </c:pt>
                <c:pt idx="959">
                  <c:v>66.925978319852405</c:v>
                </c:pt>
                <c:pt idx="960">
                  <c:v>66.974600969966474</c:v>
                </c:pt>
                <c:pt idx="961">
                  <c:v>67.023208294082579</c:v>
                </c:pt>
                <c:pt idx="962">
                  <c:v>67.071800312963674</c:v>
                </c:pt>
                <c:pt idx="963">
                  <c:v>67.120377047323004</c:v>
                </c:pt>
                <c:pt idx="964">
                  <c:v>67.168938517824458</c:v>
                </c:pt>
                <c:pt idx="965">
                  <c:v>67.217484745082444</c:v>
                </c:pt>
                <c:pt idx="966">
                  <c:v>67.266015749662103</c:v>
                </c:pt>
                <c:pt idx="967">
                  <c:v>67.31453155207997</c:v>
                </c:pt>
                <c:pt idx="968">
                  <c:v>67.363032172803301</c:v>
                </c:pt>
                <c:pt idx="969">
                  <c:v>67.411517632251133</c:v>
                </c:pt>
                <c:pt idx="970">
                  <c:v>67.459987950793618</c:v>
                </c:pt>
                <c:pt idx="971">
                  <c:v>67.508443148752903</c:v>
                </c:pt>
                <c:pt idx="972">
                  <c:v>67.556883246402705</c:v>
                </c:pt>
                <c:pt idx="973">
                  <c:v>67.605308263968894</c:v>
                </c:pt>
                <c:pt idx="974">
                  <c:v>67.653718221629447</c:v>
                </c:pt>
                <c:pt idx="975">
                  <c:v>67.702113139514822</c:v>
                </c:pt>
                <c:pt idx="976">
                  <c:v>67.75049303770767</c:v>
                </c:pt>
                <c:pt idx="977">
                  <c:v>67.79885793624355</c:v>
                </c:pt>
                <c:pt idx="978">
                  <c:v>67.847207855110724</c:v>
                </c:pt>
                <c:pt idx="979">
                  <c:v>67.895542814250433</c:v>
                </c:pt>
                <c:pt idx="980">
                  <c:v>67.943862833556878</c:v>
                </c:pt>
                <c:pt idx="981">
                  <c:v>67.992167932878004</c:v>
                </c:pt>
                <c:pt idx="982">
                  <c:v>68.040458132014635</c:v>
                </c:pt>
                <c:pt idx="983">
                  <c:v>68.088733450721577</c:v>
                </c:pt>
                <c:pt idx="984">
                  <c:v>68.136993908707296</c:v>
                </c:pt>
                <c:pt idx="985">
                  <c:v>68.185239525634003</c:v>
                </c:pt>
                <c:pt idx="986">
                  <c:v>68.233470321118261</c:v>
                </c:pt>
                <c:pt idx="987">
                  <c:v>68.281686314730578</c:v>
                </c:pt>
                <c:pt idx="988">
                  <c:v>68.329887525996014</c:v>
                </c:pt>
                <c:pt idx="989">
                  <c:v>68.378073974393999</c:v>
                </c:pt>
                <c:pt idx="990">
                  <c:v>68.426245679358743</c:v>
                </c:pt>
                <c:pt idx="991">
                  <c:v>68.474402660279353</c:v>
                </c:pt>
                <c:pt idx="992">
                  <c:v>68.522544936499727</c:v>
                </c:pt>
                <c:pt idx="993">
                  <c:v>68.570672527318962</c:v>
                </c:pt>
                <c:pt idx="994">
                  <c:v>68.618785451991556</c:v>
                </c:pt>
                <c:pt idx="995">
                  <c:v>68.666883729727203</c:v>
                </c:pt>
                <c:pt idx="996">
                  <c:v>68.714967379691231</c:v>
                </c:pt>
                <c:pt idx="997">
                  <c:v>68.763036421004912</c:v>
                </c:pt>
                <c:pt idx="998">
                  <c:v>68.811090872745112</c:v>
                </c:pt>
                <c:pt idx="999">
                  <c:v>68.859130753944797</c:v>
                </c:pt>
                <c:pt idx="1000">
                  <c:v>68.907156083593094</c:v>
                </c:pt>
                <c:pt idx="1001">
                  <c:v>68.955166880635446</c:v>
                </c:pt>
                <c:pt idx="1002">
                  <c:v>69.003163163973753</c:v>
                </c:pt>
                <c:pt idx="1003">
                  <c:v>69.051144952466359</c:v>
                </c:pt>
                <c:pt idx="1004">
                  <c:v>69.099112264928607</c:v>
                </c:pt>
                <c:pt idx="1005">
                  <c:v>69.147065120132424</c:v>
                </c:pt>
                <c:pt idx="1006">
                  <c:v>69.195003536806865</c:v>
                </c:pt>
                <c:pt idx="1007">
                  <c:v>69.242927533638408</c:v>
                </c:pt>
                <c:pt idx="1008">
                  <c:v>69.290837129270287</c:v>
                </c:pt>
                <c:pt idx="1009">
                  <c:v>69.338732342303587</c:v>
                </c:pt>
                <c:pt idx="1010">
                  <c:v>69.386613191296973</c:v>
                </c:pt>
                <c:pt idx="1011">
                  <c:v>69.434479694766523</c:v>
                </c:pt>
                <c:pt idx="1012">
                  <c:v>69.482331871186403</c:v>
                </c:pt>
                <c:pt idx="1013">
                  <c:v>69.530169738988704</c:v>
                </c:pt>
                <c:pt idx="1014">
                  <c:v>69.577993316563536</c:v>
                </c:pt>
                <c:pt idx="1015">
                  <c:v>69.625802622259584</c:v>
                </c:pt>
                <c:pt idx="1016">
                  <c:v>69.6735976743837</c:v>
                </c:pt>
                <c:pt idx="1017">
                  <c:v>69.721378491201193</c:v>
                </c:pt>
                <c:pt idx="1018">
                  <c:v>69.76914509093622</c:v>
                </c:pt>
                <c:pt idx="1019">
                  <c:v>69.816897491771613</c:v>
                </c:pt>
                <c:pt idx="1020">
                  <c:v>69.864635711849147</c:v>
                </c:pt>
                <c:pt idx="1021">
                  <c:v>69.912359769269784</c:v>
                </c:pt>
                <c:pt idx="1022">
                  <c:v>69.960069682093703</c:v>
                </c:pt>
                <c:pt idx="1023">
                  <c:v>70.007765468340125</c:v>
                </c:pt>
                <c:pt idx="1024">
                  <c:v>70.055447145988069</c:v>
                </c:pt>
                <c:pt idx="1025">
                  <c:v>70.103114732976081</c:v>
                </c:pt>
                <c:pt idx="1026">
                  <c:v>70.150768247202109</c:v>
                </c:pt>
                <c:pt idx="1027">
                  <c:v>70.198407706524478</c:v>
                </c:pt>
                <c:pt idx="1028">
                  <c:v>70.246033128761141</c:v>
                </c:pt>
                <c:pt idx="1029">
                  <c:v>70.293644531690177</c:v>
                </c:pt>
                <c:pt idx="1030">
                  <c:v>70.341241933049972</c:v>
                </c:pt>
                <c:pt idx="1031">
                  <c:v>70.388825350539364</c:v>
                </c:pt>
                <c:pt idx="1032">
                  <c:v>70.436394801817613</c:v>
                </c:pt>
                <c:pt idx="1033">
                  <c:v>70.483950304504646</c:v>
                </c:pt>
                <c:pt idx="1034">
                  <c:v>70.531491876180908</c:v>
                </c:pt>
                <c:pt idx="1035">
                  <c:v>70.579019534387953</c:v>
                </c:pt>
                <c:pt idx="1036">
                  <c:v>70.626533296628338</c:v>
                </c:pt>
                <c:pt idx="1037">
                  <c:v>70.674033180365512</c:v>
                </c:pt>
                <c:pt idx="1038">
                  <c:v>70.721519203024599</c:v>
                </c:pt>
                <c:pt idx="1039">
                  <c:v>70.768991381991455</c:v>
                </c:pt>
                <c:pt idx="1040">
                  <c:v>70.816449734614082</c:v>
                </c:pt>
                <c:pt idx="1041">
                  <c:v>70.863894278201769</c:v>
                </c:pt>
                <c:pt idx="1042">
                  <c:v>70.911325030025367</c:v>
                </c:pt>
                <c:pt idx="1043">
                  <c:v>70.95874200731798</c:v>
                </c:pt>
                <c:pt idx="1044">
                  <c:v>71.006145227274374</c:v>
                </c:pt>
                <c:pt idx="1045">
                  <c:v>71.053534707051668</c:v>
                </c:pt>
                <c:pt idx="1046">
                  <c:v>71.100910463768912</c:v>
                </c:pt>
                <c:pt idx="1047">
                  <c:v>71.148272514507596</c:v>
                </c:pt>
                <c:pt idx="1048">
                  <c:v>71.195620876311978</c:v>
                </c:pt>
                <c:pt idx="1049">
                  <c:v>71.2429555661883</c:v>
                </c:pt>
                <c:pt idx="1050">
                  <c:v>71.290276601106044</c:v>
                </c:pt>
                <c:pt idx="1051">
                  <c:v>71.337583997997143</c:v>
                </c:pt>
                <c:pt idx="1052">
                  <c:v>71.384877773756543</c:v>
                </c:pt>
                <c:pt idx="1053">
                  <c:v>71.432157945242324</c:v>
                </c:pt>
                <c:pt idx="1054">
                  <c:v>71.479424529275747</c:v>
                </c:pt>
                <c:pt idx="1055">
                  <c:v>71.526677542641025</c:v>
                </c:pt>
                <c:pt idx="1056">
                  <c:v>71.573917002086134</c:v>
                </c:pt>
                <c:pt idx="1057">
                  <c:v>71.621142924322513</c:v>
                </c:pt>
                <c:pt idx="1058">
                  <c:v>71.668355326024852</c:v>
                </c:pt>
                <c:pt idx="1059">
                  <c:v>71.7155542238321</c:v>
                </c:pt>
                <c:pt idx="1060">
                  <c:v>71.762739634346545</c:v>
                </c:pt>
                <c:pt idx="1061">
                  <c:v>71.809911574134759</c:v>
                </c:pt>
                <c:pt idx="1062">
                  <c:v>71.857070059727292</c:v>
                </c:pt>
                <c:pt idx="1063">
                  <c:v>71.904215107618853</c:v>
                </c:pt>
                <c:pt idx="1064">
                  <c:v>71.951346734268441</c:v>
                </c:pt>
                <c:pt idx="1065">
                  <c:v>71.998464956099383</c:v>
                </c:pt>
                <c:pt idx="1066">
                  <c:v>72.045569789499723</c:v>
                </c:pt>
                <c:pt idx="1067">
                  <c:v>72.092661250821919</c:v>
                </c:pt>
                <c:pt idx="1068">
                  <c:v>72.139739356383132</c:v>
                </c:pt>
                <c:pt idx="1069">
                  <c:v>72.186804122465674</c:v>
                </c:pt>
                <c:pt idx="1070">
                  <c:v>72.233855565316546</c:v>
                </c:pt>
                <c:pt idx="1071">
                  <c:v>72.280893701147761</c:v>
                </c:pt>
                <c:pt idx="1072">
                  <c:v>72.327918546136516</c:v>
                </c:pt>
                <c:pt idx="1073">
                  <c:v>72.374930116425475</c:v>
                </c:pt>
                <c:pt idx="1074">
                  <c:v>72.421928428122627</c:v>
                </c:pt>
                <c:pt idx="1075">
                  <c:v>72.468913497301301</c:v>
                </c:pt>
                <c:pt idx="1076">
                  <c:v>72.515885340000409</c:v>
                </c:pt>
                <c:pt idx="1077">
                  <c:v>72.562843972224599</c:v>
                </c:pt>
                <c:pt idx="1078">
                  <c:v>72.609789409944483</c:v>
                </c:pt>
                <c:pt idx="1079">
                  <c:v>72.656721669096413</c:v>
                </c:pt>
                <c:pt idx="1080">
                  <c:v>72.703640765582762</c:v>
                </c:pt>
                <c:pt idx="1081">
                  <c:v>72.750546715272094</c:v>
                </c:pt>
                <c:pt idx="1082">
                  <c:v>72.797439533998954</c:v>
                </c:pt>
                <c:pt idx="1083">
                  <c:v>72.844319237564576</c:v>
                </c:pt>
                <c:pt idx="1084">
                  <c:v>72.891185841736373</c:v>
                </c:pt>
                <c:pt idx="1085">
                  <c:v>72.938039362248361</c:v>
                </c:pt>
                <c:pt idx="1086">
                  <c:v>72.984879814800962</c:v>
                </c:pt>
                <c:pt idx="1087">
                  <c:v>73.031707215061815</c:v>
                </c:pt>
                <c:pt idx="1088">
                  <c:v>73.078521578665018</c:v>
                </c:pt>
                <c:pt idx="1089">
                  <c:v>73.125322921211492</c:v>
                </c:pt>
                <c:pt idx="1090">
                  <c:v>73.172111258269624</c:v>
                </c:pt>
                <c:pt idx="1091">
                  <c:v>73.218886605374465</c:v>
                </c:pt>
                <c:pt idx="1092">
                  <c:v>73.26564897802858</c:v>
                </c:pt>
                <c:pt idx="1093">
                  <c:v>73.312398391701805</c:v>
                </c:pt>
                <c:pt idx="1094">
                  <c:v>73.359134861831308</c:v>
                </c:pt>
                <c:pt idx="1095">
                  <c:v>73.405858403821966</c:v>
                </c:pt>
                <c:pt idx="1096">
                  <c:v>73.452569033046174</c:v>
                </c:pt>
                <c:pt idx="1097">
                  <c:v>73.499266764843995</c:v>
                </c:pt>
                <c:pt idx="1098">
                  <c:v>73.545951614523347</c:v>
                </c:pt>
                <c:pt idx="1099">
                  <c:v>73.592623597360131</c:v>
                </c:pt>
                <c:pt idx="1100">
                  <c:v>73.639282728598019</c:v>
                </c:pt>
                <c:pt idx="1101">
                  <c:v>73.685929023449319</c:v>
                </c:pt>
                <c:pt idx="1102">
                  <c:v>73.732562497093852</c:v>
                </c:pt>
                <c:pt idx="1103">
                  <c:v>73.779183164680276</c:v>
                </c:pt>
                <c:pt idx="1104">
                  <c:v>73.825791041325459</c:v>
                </c:pt>
                <c:pt idx="1105">
                  <c:v>73.87238614211455</c:v>
                </c:pt>
                <c:pt idx="1106">
                  <c:v>73.918968482101675</c:v>
                </c:pt>
                <c:pt idx="1107">
                  <c:v>73.965538076309372</c:v>
                </c:pt>
                <c:pt idx="1108">
                  <c:v>74.012094939728911</c:v>
                </c:pt>
                <c:pt idx="1109">
                  <c:v>74.058639087320628</c:v>
                </c:pt>
                <c:pt idx="1110">
                  <c:v>74.105170534013666</c:v>
                </c:pt>
                <c:pt idx="1111">
                  <c:v>74.151689294706244</c:v>
                </c:pt>
                <c:pt idx="1112">
                  <c:v>74.198195384265716</c:v>
                </c:pt>
                <c:pt idx="1113">
                  <c:v>74.244688817528697</c:v>
                </c:pt>
                <c:pt idx="1114">
                  <c:v>74.291169609301207</c:v>
                </c:pt>
                <c:pt idx="1115">
                  <c:v>74.337637774358313</c:v>
                </c:pt>
                <c:pt idx="1116">
                  <c:v>74.384093327445072</c:v>
                </c:pt>
                <c:pt idx="1117">
                  <c:v>74.430536283275885</c:v>
                </c:pt>
                <c:pt idx="1118">
                  <c:v>74.476966656534628</c:v>
                </c:pt>
                <c:pt idx="1119">
                  <c:v>74.523384461875423</c:v>
                </c:pt>
                <c:pt idx="1120">
                  <c:v>74.569789713921935</c:v>
                </c:pt>
                <c:pt idx="1121">
                  <c:v>74.616182427267972</c:v>
                </c:pt>
                <c:pt idx="1122">
                  <c:v>74.662562616476919</c:v>
                </c:pt>
                <c:pt idx="1123">
                  <c:v>74.708930296082968</c:v>
                </c:pt>
                <c:pt idx="1124">
                  <c:v>74.755285480590061</c:v>
                </c:pt>
                <c:pt idx="1125">
                  <c:v>74.801628184472563</c:v>
                </c:pt>
                <c:pt idx="1126">
                  <c:v>74.847958422175182</c:v>
                </c:pt>
                <c:pt idx="1127">
                  <c:v>74.894276208113254</c:v>
                </c:pt>
                <c:pt idx="1128">
                  <c:v>74.940581556672512</c:v>
                </c:pt>
                <c:pt idx="1129">
                  <c:v>74.98687448220943</c:v>
                </c:pt>
                <c:pt idx="1130">
                  <c:v>75.033154999051163</c:v>
                </c:pt>
                <c:pt idx="1131">
                  <c:v>75.079423121495708</c:v>
                </c:pt>
                <c:pt idx="1132">
                  <c:v>75.125678863811999</c:v>
                </c:pt>
                <c:pt idx="1133">
                  <c:v>75.171922240239851</c:v>
                </c:pt>
                <c:pt idx="1134">
                  <c:v>75.218153264990406</c:v>
                </c:pt>
                <c:pt idx="1135">
                  <c:v>75.264371952245583</c:v>
                </c:pt>
                <c:pt idx="1136">
                  <c:v>75.310578316158882</c:v>
                </c:pt>
                <c:pt idx="1137">
                  <c:v>75.356772370854841</c:v>
                </c:pt>
                <c:pt idx="1138">
                  <c:v>75.402954130429904</c:v>
                </c:pt>
                <c:pt idx="1139">
                  <c:v>75.449123608951325</c:v>
                </c:pt>
                <c:pt idx="1140">
                  <c:v>75.495280820458376</c:v>
                </c:pt>
                <c:pt idx="1141">
                  <c:v>75.541425778962036</c:v>
                </c:pt>
                <c:pt idx="1142">
                  <c:v>75.587558498444579</c:v>
                </c:pt>
                <c:pt idx="1143">
                  <c:v>75.633678992860624</c:v>
                </c:pt>
                <c:pt idx="1144">
                  <c:v>75.679787276136281</c:v>
                </c:pt>
                <c:pt idx="1145">
                  <c:v>75.72588336217008</c:v>
                </c:pt>
                <c:pt idx="1146">
                  <c:v>75.771967264832156</c:v>
                </c:pt>
                <c:pt idx="1147">
                  <c:v>75.818038997964962</c:v>
                </c:pt>
                <c:pt idx="1148">
                  <c:v>75.864098575383409</c:v>
                </c:pt>
                <c:pt idx="1149">
                  <c:v>75.910146010874314</c:v>
                </c:pt>
                <c:pt idx="1150">
                  <c:v>75.956181318197153</c:v>
                </c:pt>
                <c:pt idx="1151">
                  <c:v>76.002204511083789</c:v>
                </c:pt>
                <c:pt idx="1152">
                  <c:v>76.048215603238603</c:v>
                </c:pt>
                <c:pt idx="1153">
                  <c:v>76.094214608338604</c:v>
                </c:pt>
                <c:pt idx="1154">
                  <c:v>76.140201540033516</c:v>
                </c:pt>
                <c:pt idx="1155">
                  <c:v>76.186176411945851</c:v>
                </c:pt>
                <c:pt idx="1156">
                  <c:v>76.232139237670921</c:v>
                </c:pt>
                <c:pt idx="1157">
                  <c:v>76.278090030777179</c:v>
                </c:pt>
                <c:pt idx="1158">
                  <c:v>76.324028804805593</c:v>
                </c:pt>
                <c:pt idx="1159">
                  <c:v>76.369955573270929</c:v>
                </c:pt>
                <c:pt idx="1160">
                  <c:v>76.41587034966048</c:v>
                </c:pt>
                <c:pt idx="1161">
                  <c:v>76.461773147435082</c:v>
                </c:pt>
                <c:pt idx="1162">
                  <c:v>76.507663980028795</c:v>
                </c:pt>
                <c:pt idx="1163">
                  <c:v>76.553542860849248</c:v>
                </c:pt>
                <c:pt idx="1164">
                  <c:v>76.599409803277254</c:v>
                </c:pt>
                <c:pt idx="1165">
                  <c:v>76.645264820667435</c:v>
                </c:pt>
                <c:pt idx="1166">
                  <c:v>76.691107926347897</c:v>
                </c:pt>
                <c:pt idx="1167">
                  <c:v>76.736939133620439</c:v>
                </c:pt>
                <c:pt idx="1168">
                  <c:v>76.782758455760515</c:v>
                </c:pt>
                <c:pt idx="1169">
                  <c:v>76.828565906017744</c:v>
                </c:pt>
                <c:pt idx="1170">
                  <c:v>76.874361497615354</c:v>
                </c:pt>
                <c:pt idx="1171">
                  <c:v>76.920145243750639</c:v>
                </c:pt>
                <c:pt idx="1172">
                  <c:v>76.965917157594987</c:v>
                </c:pt>
                <c:pt idx="1173">
                  <c:v>77.011677252294049</c:v>
                </c:pt>
                <c:pt idx="1174">
                  <c:v>77.057425540967486</c:v>
                </c:pt>
                <c:pt idx="1175">
                  <c:v>77.103162036709207</c:v>
                </c:pt>
                <c:pt idx="1176">
                  <c:v>77.1488867525877</c:v>
                </c:pt>
                <c:pt idx="1177">
                  <c:v>77.194599701645714</c:v>
                </c:pt>
                <c:pt idx="1178">
                  <c:v>77.240300896900521</c:v>
                </c:pt>
                <c:pt idx="1179">
                  <c:v>77.285990351343841</c:v>
                </c:pt>
                <c:pt idx="1180">
                  <c:v>77.331668077942425</c:v>
                </c:pt>
                <c:pt idx="1181">
                  <c:v>77.377334089637202</c:v>
                </c:pt>
                <c:pt idx="1182">
                  <c:v>77.422988399344248</c:v>
                </c:pt>
                <c:pt idx="1183">
                  <c:v>77.468631019954458</c:v>
                </c:pt>
                <c:pt idx="1184">
                  <c:v>77.514261964333599</c:v>
                </c:pt>
                <c:pt idx="1185">
                  <c:v>77.559881245322231</c:v>
                </c:pt>
                <c:pt idx="1186">
                  <c:v>77.605488875736256</c:v>
                </c:pt>
                <c:pt idx="1187">
                  <c:v>77.651084868366752</c:v>
                </c:pt>
                <c:pt idx="1188">
                  <c:v>77.696669235979513</c:v>
                </c:pt>
                <c:pt idx="1189">
                  <c:v>77.742241991316206</c:v>
                </c:pt>
                <c:pt idx="1190">
                  <c:v>77.787803147093456</c:v>
                </c:pt>
                <c:pt idx="1191">
                  <c:v>77.833352716003418</c:v>
                </c:pt>
                <c:pt idx="1192">
                  <c:v>77.878890710713634</c:v>
                </c:pt>
                <c:pt idx="1193">
                  <c:v>77.924417143867402</c:v>
                </c:pt>
                <c:pt idx="1194">
                  <c:v>77.969932028083292</c:v>
                </c:pt>
                <c:pt idx="1195">
                  <c:v>78.015435375955988</c:v>
                </c:pt>
                <c:pt idx="1196">
                  <c:v>78.060927200055445</c:v>
                </c:pt>
                <c:pt idx="1197">
                  <c:v>78.106407512927689</c:v>
                </c:pt>
                <c:pt idx="1198">
                  <c:v>78.151876327094683</c:v>
                </c:pt>
                <c:pt idx="1199">
                  <c:v>78.19733365505418</c:v>
                </c:pt>
                <c:pt idx="1200">
                  <c:v>78.24277950927997</c:v>
                </c:pt>
                <c:pt idx="1201">
                  <c:v>78.288213902221983</c:v>
                </c:pt>
                <c:pt idx="1202">
                  <c:v>78.333636846306277</c:v>
                </c:pt>
                <c:pt idx="1203">
                  <c:v>78.379048353935076</c:v>
                </c:pt>
                <c:pt idx="1204">
                  <c:v>78.424448437486873</c:v>
                </c:pt>
                <c:pt idx="1205">
                  <c:v>78.469837109316586</c:v>
                </c:pt>
                <c:pt idx="1206">
                  <c:v>78.515214381755371</c:v>
                </c:pt>
                <c:pt idx="1207">
                  <c:v>78.560580267110964</c:v>
                </c:pt>
                <c:pt idx="1208">
                  <c:v>78.605934777667684</c:v>
                </c:pt>
                <c:pt idx="1209">
                  <c:v>78.65127792568633</c:v>
                </c:pt>
                <c:pt idx="1210">
                  <c:v>78.696609723404507</c:v>
                </c:pt>
                <c:pt idx="1211">
                  <c:v>78.741930183036274</c:v>
                </c:pt>
                <c:pt idx="1212">
                  <c:v>78.787239316772741</c:v>
                </c:pt>
                <c:pt idx="1213">
                  <c:v>78.832537136781767</c:v>
                </c:pt>
                <c:pt idx="1214">
                  <c:v>78.877823655208246</c:v>
                </c:pt>
                <c:pt idx="1215">
                  <c:v>78.923098884173669</c:v>
                </c:pt>
                <c:pt idx="1216">
                  <c:v>78.968362835777114</c:v>
                </c:pt>
                <c:pt idx="1217">
                  <c:v>79.013615522094284</c:v>
                </c:pt>
                <c:pt idx="1218">
                  <c:v>79.058856955178229</c:v>
                </c:pt>
                <c:pt idx="1219">
                  <c:v>79.104087147059346</c:v>
                </c:pt>
                <c:pt idx="1220">
                  <c:v>79.149306109745112</c:v>
                </c:pt>
                <c:pt idx="1221">
                  <c:v>79.194513855220436</c:v>
                </c:pt>
                <c:pt idx="1222">
                  <c:v>79.239710395447801</c:v>
                </c:pt>
                <c:pt idx="1223">
                  <c:v>79.284895742366743</c:v>
                </c:pt>
                <c:pt idx="1224">
                  <c:v>79.330069907894682</c:v>
                </c:pt>
                <c:pt idx="1225">
                  <c:v>79.375232903926644</c:v>
                </c:pt>
                <c:pt idx="1226">
                  <c:v>79.420384742335045</c:v>
                </c:pt>
                <c:pt idx="1227">
                  <c:v>79.465525434970246</c:v>
                </c:pt>
                <c:pt idx="1228">
                  <c:v>79.510654993660324</c:v>
                </c:pt>
                <c:pt idx="1229">
                  <c:v>79.555773430210905</c:v>
                </c:pt>
                <c:pt idx="1230">
                  <c:v>79.600880756405999</c:v>
                </c:pt>
                <c:pt idx="1231">
                  <c:v>79.645976984007305</c:v>
                </c:pt>
                <c:pt idx="1232">
                  <c:v>79.691062124754495</c:v>
                </c:pt>
                <c:pt idx="1233">
                  <c:v>79.736136190365329</c:v>
                </c:pt>
                <c:pt idx="1234">
                  <c:v>79.781199192535908</c:v>
                </c:pt>
                <c:pt idx="1235">
                  <c:v>79.82625114294008</c:v>
                </c:pt>
                <c:pt idx="1236">
                  <c:v>79.871292053230405</c:v>
                </c:pt>
                <c:pt idx="1237">
                  <c:v>79.916321935037473</c:v>
                </c:pt>
                <c:pt idx="1238">
                  <c:v>79.961340799970202</c:v>
                </c:pt>
                <c:pt idx="1239">
                  <c:v>80.006348659616023</c:v>
                </c:pt>
                <c:pt idx="1240">
                  <c:v>80.051345525541151</c:v>
                </c:pt>
                <c:pt idx="1241">
                  <c:v>80.096331409289661</c:v>
                </c:pt>
                <c:pt idx="1242">
                  <c:v>80.141306322384608</c:v>
                </c:pt>
                <c:pt idx="1243">
                  <c:v>80.186270276327946</c:v>
                </c:pt>
                <c:pt idx="1244">
                  <c:v>80.231223282599885</c:v>
                </c:pt>
                <c:pt idx="1245">
                  <c:v>80.276165352659405</c:v>
                </c:pt>
                <c:pt idx="1246">
                  <c:v>80.321096497944708</c:v>
                </c:pt>
                <c:pt idx="1247">
                  <c:v>80.366016729872399</c:v>
                </c:pt>
                <c:pt idx="1248">
                  <c:v>80.41092605983853</c:v>
                </c:pt>
                <c:pt idx="1249">
                  <c:v>80.455824499217456</c:v>
                </c:pt>
                <c:pt idx="1250">
                  <c:v>80.50071205936321</c:v>
                </c:pt>
                <c:pt idx="1251">
                  <c:v>80.545588751608648</c:v>
                </c:pt>
                <c:pt idx="1252">
                  <c:v>80.590454587265626</c:v>
                </c:pt>
                <c:pt idx="1253">
                  <c:v>80.635309577625605</c:v>
                </c:pt>
                <c:pt idx="1254">
                  <c:v>80.680153733958832</c:v>
                </c:pt>
                <c:pt idx="1255">
                  <c:v>80.724987067515244</c:v>
                </c:pt>
                <c:pt idx="1256">
                  <c:v>80.769809589523973</c:v>
                </c:pt>
                <c:pt idx="1257">
                  <c:v>80.814621311193605</c:v>
                </c:pt>
                <c:pt idx="1258">
                  <c:v>80.859422243712203</c:v>
                </c:pt>
                <c:pt idx="1259">
                  <c:v>80.904212398247424</c:v>
                </c:pt>
                <c:pt idx="1260">
                  <c:v>80.948991785946234</c:v>
                </c:pt>
                <c:pt idx="1261">
                  <c:v>80.993760417935675</c:v>
                </c:pt>
                <c:pt idx="1262">
                  <c:v>81.038518305322256</c:v>
                </c:pt>
                <c:pt idx="1263">
                  <c:v>81.083265459192134</c:v>
                </c:pt>
                <c:pt idx="1264">
                  <c:v>81.128001890611245</c:v>
                </c:pt>
                <c:pt idx="1265">
                  <c:v>81.172727610625714</c:v>
                </c:pt>
                <c:pt idx="1266">
                  <c:v>81.217442630261274</c:v>
                </c:pt>
                <c:pt idx="1267">
                  <c:v>81.262146960523651</c:v>
                </c:pt>
                <c:pt idx="1268">
                  <c:v>81.306840612398545</c:v>
                </c:pt>
                <c:pt idx="1269">
                  <c:v>81.351523596851919</c:v>
                </c:pt>
                <c:pt idx="1270">
                  <c:v>81.396195924829541</c:v>
                </c:pt>
                <c:pt idx="1271">
                  <c:v>81.440857607257755</c:v>
                </c:pt>
                <c:pt idx="1272">
                  <c:v>81.485508655042622</c:v>
                </c:pt>
                <c:pt idx="1273">
                  <c:v>81.530149079070796</c:v>
                </c:pt>
                <c:pt idx="1274">
                  <c:v>81.574778890209245</c:v>
                </c:pt>
                <c:pt idx="1275">
                  <c:v>81.619398099305116</c:v>
                </c:pt>
                <c:pt idx="1276">
                  <c:v>81.664006717186126</c:v>
                </c:pt>
                <c:pt idx="1277">
                  <c:v>81.708604754660541</c:v>
                </c:pt>
                <c:pt idx="1278">
                  <c:v>81.753192222516901</c:v>
                </c:pt>
                <c:pt idx="1279">
                  <c:v>81.797769131524319</c:v>
                </c:pt>
                <c:pt idx="1280">
                  <c:v>81.842335492432937</c:v>
                </c:pt>
                <c:pt idx="1281">
                  <c:v>81.886891315973159</c:v>
                </c:pt>
                <c:pt idx="1282">
                  <c:v>81.931436612856189</c:v>
                </c:pt>
                <c:pt idx="1283">
                  <c:v>81.975971393774032</c:v>
                </c:pt>
                <c:pt idx="1284">
                  <c:v>82.020495669399722</c:v>
                </c:pt>
                <c:pt idx="1285">
                  <c:v>82.065009450386668</c:v>
                </c:pt>
                <c:pt idx="1286">
                  <c:v>82.109512747369749</c:v>
                </c:pt>
                <c:pt idx="1287">
                  <c:v>82.154005570964372</c:v>
                </c:pt>
                <c:pt idx="1288">
                  <c:v>82.198487931767218</c:v>
                </c:pt>
                <c:pt idx="1289">
                  <c:v>82.242959840355965</c:v>
                </c:pt>
                <c:pt idx="1290">
                  <c:v>82.287421307289392</c:v>
                </c:pt>
                <c:pt idx="1291">
                  <c:v>82.331872343107378</c:v>
                </c:pt>
                <c:pt idx="1292">
                  <c:v>82.376312958331184</c:v>
                </c:pt>
                <c:pt idx="1293">
                  <c:v>82.420743163463243</c:v>
                </c:pt>
                <c:pt idx="1294">
                  <c:v>82.465162968987102</c:v>
                </c:pt>
                <c:pt idx="1295">
                  <c:v>82.509572385367903</c:v>
                </c:pt>
                <c:pt idx="1296">
                  <c:v>82.553971423052133</c:v>
                </c:pt>
                <c:pt idx="1297">
                  <c:v>82.598360092467672</c:v>
                </c:pt>
                <c:pt idx="1298">
                  <c:v>82.642738404024001</c:v>
                </c:pt>
                <c:pt idx="1299">
                  <c:v>82.687106368111998</c:v>
                </c:pt>
                <c:pt idx="1300">
                  <c:v>82.731463995104235</c:v>
                </c:pt>
                <c:pt idx="1301">
                  <c:v>82.775811295354899</c:v>
                </c:pt>
                <c:pt idx="1302">
                  <c:v>82.820148279199728</c:v>
                </c:pt>
                <c:pt idx="1303">
                  <c:v>82.864474956956499</c:v>
                </c:pt>
                <c:pt idx="1304">
                  <c:v>82.908791338924445</c:v>
                </c:pt>
                <c:pt idx="1305">
                  <c:v>82.953097435384777</c:v>
                </c:pt>
                <c:pt idx="1306">
                  <c:v>82.997393256600546</c:v>
                </c:pt>
                <c:pt idx="1307">
                  <c:v>83.041678812816627</c:v>
                </c:pt>
                <c:pt idx="1308">
                  <c:v>83.08595411426009</c:v>
                </c:pt>
                <c:pt idx="1309">
                  <c:v>83.130219171139743</c:v>
                </c:pt>
                <c:pt idx="1310">
                  <c:v>83.174473993646615</c:v>
                </c:pt>
                <c:pt idx="1311">
                  <c:v>83.218718591953731</c:v>
                </c:pt>
                <c:pt idx="1312">
                  <c:v>83.262952976216383</c:v>
                </c:pt>
                <c:pt idx="1313">
                  <c:v>83.307177156571854</c:v>
                </c:pt>
                <c:pt idx="1314">
                  <c:v>83.351391143139807</c:v>
                </c:pt>
                <c:pt idx="1315">
                  <c:v>83.395594946022129</c:v>
                </c:pt>
                <c:pt idx="1316">
                  <c:v>83.439788575303169</c:v>
                </c:pt>
                <c:pt idx="1317">
                  <c:v>83.48397204104927</c:v>
                </c:pt>
                <c:pt idx="1318">
                  <c:v>83.52814535330937</c:v>
                </c:pt>
                <c:pt idx="1319">
                  <c:v>83.572308522115236</c:v>
                </c:pt>
                <c:pt idx="1320">
                  <c:v>83.616461557480662</c:v>
                </c:pt>
                <c:pt idx="1321">
                  <c:v>83.660604469401903</c:v>
                </c:pt>
                <c:pt idx="1322">
                  <c:v>83.704737267858249</c:v>
                </c:pt>
                <c:pt idx="1323">
                  <c:v>83.748859962811267</c:v>
                </c:pt>
                <c:pt idx="1324">
                  <c:v>83.7929725642054</c:v>
                </c:pt>
                <c:pt idx="1325">
                  <c:v>83.837075081967555</c:v>
                </c:pt>
                <c:pt idx="1326">
                  <c:v>83.881167526007772</c:v>
                </c:pt>
                <c:pt idx="1327">
                  <c:v>83.925249906218397</c:v>
                </c:pt>
                <c:pt idx="1328">
                  <c:v>83.969322232475008</c:v>
                </c:pt>
                <c:pt idx="1329">
                  <c:v>84.013384514635987</c:v>
                </c:pt>
                <c:pt idx="1330">
                  <c:v>84.057436762542551</c:v>
                </c:pt>
                <c:pt idx="1331">
                  <c:v>84.101478986018989</c:v>
                </c:pt>
                <c:pt idx="1332">
                  <c:v>84.145511194872299</c:v>
                </c:pt>
                <c:pt idx="1333">
                  <c:v>84.189533398893147</c:v>
                </c:pt>
                <c:pt idx="1334">
                  <c:v>84.233545607854651</c:v>
                </c:pt>
                <c:pt idx="1335">
                  <c:v>84.277547831513488</c:v>
                </c:pt>
                <c:pt idx="1336">
                  <c:v>84.321540079609278</c:v>
                </c:pt>
                <c:pt idx="1337">
                  <c:v>84.365522361865061</c:v>
                </c:pt>
                <c:pt idx="1338">
                  <c:v>84.409494687986921</c:v>
                </c:pt>
                <c:pt idx="1339">
                  <c:v>84.45345706766426</c:v>
                </c:pt>
                <c:pt idx="1340">
                  <c:v>84.497409510570193</c:v>
                </c:pt>
                <c:pt idx="1341">
                  <c:v>84.541352026360798</c:v>
                </c:pt>
                <c:pt idx="1342">
                  <c:v>84.585284624675566</c:v>
                </c:pt>
                <c:pt idx="1343">
                  <c:v>84.629207315137819</c:v>
                </c:pt>
                <c:pt idx="1344">
                  <c:v>84.673120107354165</c:v>
                </c:pt>
                <c:pt idx="1345">
                  <c:v>84.717023010914701</c:v>
                </c:pt>
                <c:pt idx="1346">
                  <c:v>84.760916035393322</c:v>
                </c:pt>
                <c:pt idx="1347">
                  <c:v>84.804799190347225</c:v>
                </c:pt>
                <c:pt idx="1348">
                  <c:v>84.848672485317536</c:v>
                </c:pt>
                <c:pt idx="1349">
                  <c:v>84.892535929829009</c:v>
                </c:pt>
                <c:pt idx="1350">
                  <c:v>84.936389533390241</c:v>
                </c:pt>
                <c:pt idx="1351">
                  <c:v>84.980233305493442</c:v>
                </c:pt>
                <c:pt idx="1352">
                  <c:v>85.024067255614852</c:v>
                </c:pt>
                <c:pt idx="1353">
                  <c:v>85.067891393214339</c:v>
                </c:pt>
                <c:pt idx="1354">
                  <c:v>85.111705727735853</c:v>
                </c:pt>
                <c:pt idx="1355">
                  <c:v>85.155510268607273</c:v>
                </c:pt>
                <c:pt idx="1356">
                  <c:v>85.199305025240463</c:v>
                </c:pt>
                <c:pt idx="1357">
                  <c:v>85.243090007031185</c:v>
                </c:pt>
                <c:pt idx="1358">
                  <c:v>85.286865223359612</c:v>
                </c:pt>
                <c:pt idx="1359">
                  <c:v>85.330630683589291</c:v>
                </c:pt>
                <c:pt idx="1360">
                  <c:v>85.374386397068832</c:v>
                </c:pt>
                <c:pt idx="1361">
                  <c:v>85.418132373130476</c:v>
                </c:pt>
                <c:pt idx="1362">
                  <c:v>85.461868621090673</c:v>
                </c:pt>
                <c:pt idx="1363">
                  <c:v>85.505595150250358</c:v>
                </c:pt>
                <c:pt idx="1364">
                  <c:v>85.549311969894561</c:v>
                </c:pt>
                <c:pt idx="1365">
                  <c:v>85.593019089292781</c:v>
                </c:pt>
                <c:pt idx="1366">
                  <c:v>85.636716517698687</c:v>
                </c:pt>
                <c:pt idx="1367">
                  <c:v>85.680404264350656</c:v>
                </c:pt>
                <c:pt idx="1368">
                  <c:v>85.724082338471447</c:v>
                </c:pt>
                <c:pt idx="1369">
                  <c:v>85.767750749267947</c:v>
                </c:pt>
                <c:pt idx="1370">
                  <c:v>85.811409505932005</c:v>
                </c:pt>
                <c:pt idx="1371">
                  <c:v>85.85505861763977</c:v>
                </c:pt>
                <c:pt idx="1372">
                  <c:v>85.898698093552028</c:v>
                </c:pt>
                <c:pt idx="1373">
                  <c:v>85.942327942814373</c:v>
                </c:pt>
                <c:pt idx="1374">
                  <c:v>85.985948174556782</c:v>
                </c:pt>
                <c:pt idx="1375">
                  <c:v>86.029558797894197</c:v>
                </c:pt>
                <c:pt idx="1376">
                  <c:v>86.073159821926154</c:v>
                </c:pt>
                <c:pt idx="1377">
                  <c:v>86.116751255736858</c:v>
                </c:pt>
                <c:pt idx="1378">
                  <c:v>86.160333108395577</c:v>
                </c:pt>
                <c:pt idx="1379">
                  <c:v>86.203905388956471</c:v>
                </c:pt>
                <c:pt idx="1380">
                  <c:v>86.247468106458214</c:v>
                </c:pt>
                <c:pt idx="1381">
                  <c:v>86.291021269924613</c:v>
                </c:pt>
                <c:pt idx="1382">
                  <c:v>86.334564888364653</c:v>
                </c:pt>
                <c:pt idx="1383">
                  <c:v>86.378098970772072</c:v>
                </c:pt>
                <c:pt idx="1384">
                  <c:v>86.421623526125543</c:v>
                </c:pt>
                <c:pt idx="1385">
                  <c:v>86.465138563388976</c:v>
                </c:pt>
                <c:pt idx="1386">
                  <c:v>86.508644091511485</c:v>
                </c:pt>
                <c:pt idx="1387">
                  <c:v>86.552140119427094</c:v>
                </c:pt>
                <c:pt idx="1388">
                  <c:v>86.595626656055103</c:v>
                </c:pt>
                <c:pt idx="1389">
                  <c:v>86.639103710300063</c:v>
                </c:pt>
                <c:pt idx="1390">
                  <c:v>86.682571291051602</c:v>
                </c:pt>
                <c:pt idx="1391">
                  <c:v>86.726029407184882</c:v>
                </c:pt>
                <c:pt idx="1392">
                  <c:v>86.769478067560286</c:v>
                </c:pt>
                <c:pt idx="1393">
                  <c:v>86.812917281023232</c:v>
                </c:pt>
                <c:pt idx="1394">
                  <c:v>86.856347056405085</c:v>
                </c:pt>
                <c:pt idx="1395">
                  <c:v>86.899767402522258</c:v>
                </c:pt>
                <c:pt idx="1396">
                  <c:v>86.943178328176657</c:v>
                </c:pt>
                <c:pt idx="1397">
                  <c:v>86.986579842155521</c:v>
                </c:pt>
                <c:pt idx="1398">
                  <c:v>87.029971953232277</c:v>
                </c:pt>
                <c:pt idx="1399">
                  <c:v>87.073354670165045</c:v>
                </c:pt>
                <c:pt idx="1400">
                  <c:v>87.11672800169805</c:v>
                </c:pt>
                <c:pt idx="1401">
                  <c:v>87.160091956560919</c:v>
                </c:pt>
                <c:pt idx="1402">
                  <c:v>87.203446543469283</c:v>
                </c:pt>
                <c:pt idx="1403">
                  <c:v>87.246791771123952</c:v>
                </c:pt>
                <c:pt idx="1404">
                  <c:v>87.290127648211893</c:v>
                </c:pt>
                <c:pt idx="1405">
                  <c:v>87.333454183405621</c:v>
                </c:pt>
                <c:pt idx="1406">
                  <c:v>87.376771385363398</c:v>
                </c:pt>
                <c:pt idx="1407">
                  <c:v>87.42007926272953</c:v>
                </c:pt>
                <c:pt idx="1408">
                  <c:v>87.463377824133957</c:v>
                </c:pt>
                <c:pt idx="1409">
                  <c:v>87.506667078192635</c:v>
                </c:pt>
                <c:pt idx="1410">
                  <c:v>87.549947033507479</c:v>
                </c:pt>
                <c:pt idx="1411">
                  <c:v>87.593217698666237</c:v>
                </c:pt>
                <c:pt idx="1412">
                  <c:v>87.63647908224263</c:v>
                </c:pt>
                <c:pt idx="1413">
                  <c:v>87.679731192796638</c:v>
                </c:pt>
                <c:pt idx="1414">
                  <c:v>87.722974038874071</c:v>
                </c:pt>
                <c:pt idx="1415">
                  <c:v>87.766207629006871</c:v>
                </c:pt>
                <c:pt idx="1416">
                  <c:v>87.809431971713181</c:v>
                </c:pt>
                <c:pt idx="1417">
                  <c:v>87.852647075497188</c:v>
                </c:pt>
                <c:pt idx="1418">
                  <c:v>87.895852948849381</c:v>
                </c:pt>
                <c:pt idx="1419">
                  <c:v>87.939049600246307</c:v>
                </c:pt>
                <c:pt idx="1420">
                  <c:v>87.98223703815097</c:v>
                </c:pt>
                <c:pt idx="1421">
                  <c:v>88.025415271012577</c:v>
                </c:pt>
                <c:pt idx="1422">
                  <c:v>88.068584307266448</c:v>
                </c:pt>
                <c:pt idx="1423">
                  <c:v>88.111744155334648</c:v>
                </c:pt>
                <c:pt idx="1424">
                  <c:v>88.154894823625256</c:v>
                </c:pt>
                <c:pt idx="1425">
                  <c:v>88.198036320532836</c:v>
                </c:pt>
                <c:pt idx="1426">
                  <c:v>88.241168654438695</c:v>
                </c:pt>
                <c:pt idx="1427">
                  <c:v>88.284291833710071</c:v>
                </c:pt>
                <c:pt idx="1428">
                  <c:v>88.327405866701255</c:v>
                </c:pt>
                <c:pt idx="1429">
                  <c:v>88.370510761752683</c:v>
                </c:pt>
                <c:pt idx="1430">
                  <c:v>88.413606527191533</c:v>
                </c:pt>
                <c:pt idx="1431">
                  <c:v>88.456693171331622</c:v>
                </c:pt>
                <c:pt idx="1432">
                  <c:v>88.499770702473086</c:v>
                </c:pt>
                <c:pt idx="1433">
                  <c:v>88.542839128903154</c:v>
                </c:pt>
                <c:pt idx="1434">
                  <c:v>88.585898458895571</c:v>
                </c:pt>
                <c:pt idx="1435">
                  <c:v>88.628948700710666</c:v>
                </c:pt>
                <c:pt idx="1436">
                  <c:v>88.671989862595538</c:v>
                </c:pt>
                <c:pt idx="1437">
                  <c:v>88.715021952784397</c:v>
                </c:pt>
                <c:pt idx="1438">
                  <c:v>88.758044979497811</c:v>
                </c:pt>
                <c:pt idx="1439">
                  <c:v>88.801058950943514</c:v>
                </c:pt>
                <c:pt idx="1440">
                  <c:v>88.844063875315825</c:v>
                </c:pt>
                <c:pt idx="1441">
                  <c:v>88.887059760796404</c:v>
                </c:pt>
                <c:pt idx="1442">
                  <c:v>88.930046615553209</c:v>
                </c:pt>
                <c:pt idx="1443">
                  <c:v>88.973024447741864</c:v>
                </c:pt>
                <c:pt idx="1444">
                  <c:v>89.01599326550442</c:v>
                </c:pt>
                <c:pt idx="1445">
                  <c:v>89.058953076970411</c:v>
                </c:pt>
                <c:pt idx="1446">
                  <c:v>89.101903890255912</c:v>
                </c:pt>
                <c:pt idx="1447">
                  <c:v>89.144845713464434</c:v>
                </c:pt>
                <c:pt idx="1448">
                  <c:v>89.18777855468656</c:v>
                </c:pt>
                <c:pt idx="1449">
                  <c:v>89.230702421999951</c:v>
                </c:pt>
                <c:pt idx="1450">
                  <c:v>89.273617323469466</c:v>
                </c:pt>
                <c:pt idx="1451">
                  <c:v>89.316523267147105</c:v>
                </c:pt>
                <c:pt idx="1452">
                  <c:v>89.359420261072231</c:v>
                </c:pt>
                <c:pt idx="1453">
                  <c:v>89.402308313271163</c:v>
                </c:pt>
                <c:pt idx="1454">
                  <c:v>89.445187431757773</c:v>
                </c:pt>
                <c:pt idx="1455">
                  <c:v>89.488057624533369</c:v>
                </c:pt>
                <c:pt idx="1456">
                  <c:v>89.530918899586297</c:v>
                </c:pt>
                <c:pt idx="1457">
                  <c:v>89.573771264892287</c:v>
                </c:pt>
                <c:pt idx="1458">
                  <c:v>89.616614728414802</c:v>
                </c:pt>
                <c:pt idx="1459">
                  <c:v>89.659449298104249</c:v>
                </c:pt>
                <c:pt idx="1460">
                  <c:v>89.702274981898896</c:v>
                </c:pt>
                <c:pt idx="1461">
                  <c:v>89.745091787724363</c:v>
                </c:pt>
                <c:pt idx="1462">
                  <c:v>89.787899723493638</c:v>
                </c:pt>
                <c:pt idx="1463">
                  <c:v>89.830698797107615</c:v>
                </c:pt>
                <c:pt idx="1464">
                  <c:v>89.873489016454187</c:v>
                </c:pt>
                <c:pt idx="1465">
                  <c:v>89.916270389409476</c:v>
                </c:pt>
                <c:pt idx="1466">
                  <c:v>89.95904292383689</c:v>
                </c:pt>
                <c:pt idx="1467">
                  <c:v>90.001806627587456</c:v>
                </c:pt>
                <c:pt idx="1468">
                  <c:v>90.044561508499953</c:v>
                </c:pt>
                <c:pt idx="1469">
                  <c:v>90.087307574400796</c:v>
                </c:pt>
                <c:pt idx="1470">
                  <c:v>90.130044833104492</c:v>
                </c:pt>
                <c:pt idx="1471">
                  <c:v>90.172773292412728</c:v>
                </c:pt>
                <c:pt idx="1472">
                  <c:v>90.215492960115597</c:v>
                </c:pt>
                <c:pt idx="1473">
                  <c:v>90.258203843990444</c:v>
                </c:pt>
                <c:pt idx="1474">
                  <c:v>90.300905951802946</c:v>
                </c:pt>
                <c:pt idx="1475">
                  <c:v>90.343599291306134</c:v>
                </c:pt>
                <c:pt idx="1476">
                  <c:v>90.386283870241499</c:v>
                </c:pt>
                <c:pt idx="1477">
                  <c:v>90.428959696338254</c:v>
                </c:pt>
                <c:pt idx="1478">
                  <c:v>90.471626777313105</c:v>
                </c:pt>
                <c:pt idx="1479">
                  <c:v>90.514285120871634</c:v>
                </c:pt>
                <c:pt idx="1480">
                  <c:v>90.556934734706601</c:v>
                </c:pt>
                <c:pt idx="1481">
                  <c:v>90.599575626499202</c:v>
                </c:pt>
                <c:pt idx="1482">
                  <c:v>90.642207803918851</c:v>
                </c:pt>
                <c:pt idx="1483">
                  <c:v>90.684831274622539</c:v>
                </c:pt>
                <c:pt idx="1484">
                  <c:v>90.727446046255878</c:v>
                </c:pt>
                <c:pt idx="1485">
                  <c:v>90.770052126452228</c:v>
                </c:pt>
                <c:pt idx="1486">
                  <c:v>90.812649522833652</c:v>
                </c:pt>
                <c:pt idx="1487">
                  <c:v>90.855238243009694</c:v>
                </c:pt>
                <c:pt idx="1488">
                  <c:v>90.897818294578485</c:v>
                </c:pt>
                <c:pt idx="1489">
                  <c:v>90.940389685126647</c:v>
                </c:pt>
                <c:pt idx="1490">
                  <c:v>90.982952422228621</c:v>
                </c:pt>
                <c:pt idx="1491">
                  <c:v>91.025506513447439</c:v>
                </c:pt>
                <c:pt idx="1492">
                  <c:v>91.068051966334281</c:v>
                </c:pt>
                <c:pt idx="1493">
                  <c:v>91.110588788428942</c:v>
                </c:pt>
                <c:pt idx="1494">
                  <c:v>91.15311698725931</c:v>
                </c:pt>
                <c:pt idx="1495">
                  <c:v>91.195636570341748</c:v>
                </c:pt>
                <c:pt idx="1496">
                  <c:v>91.238147545181008</c:v>
                </c:pt>
                <c:pt idx="1497">
                  <c:v>91.280649919270473</c:v>
                </c:pt>
                <c:pt idx="1498">
                  <c:v>91.323143700092004</c:v>
                </c:pt>
                <c:pt idx="1499">
                  <c:v>91.365628895115705</c:v>
                </c:pt>
                <c:pt idx="1500">
                  <c:v>91.408105511800301</c:v>
                </c:pt>
                <c:pt idx="1501">
                  <c:v>91.450573557593302</c:v>
                </c:pt>
                <c:pt idx="1502">
                  <c:v>91.493033039930594</c:v>
                </c:pt>
                <c:pt idx="1503">
                  <c:v>91.535483966236555</c:v>
                </c:pt>
                <c:pt idx="1504">
                  <c:v>91.57792634392456</c:v>
                </c:pt>
                <c:pt idx="1505">
                  <c:v>91.620360180396148</c:v>
                </c:pt>
                <c:pt idx="1506">
                  <c:v>91.662785483042086</c:v>
                </c:pt>
                <c:pt idx="1507">
                  <c:v>91.705202259241375</c:v>
                </c:pt>
                <c:pt idx="1508">
                  <c:v>91.747610516362002</c:v>
                </c:pt>
                <c:pt idx="1509">
                  <c:v>91.790010261760671</c:v>
                </c:pt>
                <c:pt idx="1510">
                  <c:v>91.832401502782702</c:v>
                </c:pt>
                <c:pt idx="1511">
                  <c:v>91.87478424676263</c:v>
                </c:pt>
                <c:pt idx="1512">
                  <c:v>91.917158501023266</c:v>
                </c:pt>
                <c:pt idx="1513">
                  <c:v>91.95952427287672</c:v>
                </c:pt>
                <c:pt idx="1514">
                  <c:v>92.001881569623549</c:v>
                </c:pt>
                <c:pt idx="1515">
                  <c:v>92.044230398553708</c:v>
                </c:pt>
                <c:pt idx="1516">
                  <c:v>92.08657076694584</c:v>
                </c:pt>
                <c:pt idx="1517">
                  <c:v>92.128902682067391</c:v>
                </c:pt>
                <c:pt idx="1518">
                  <c:v>92.171226151175006</c:v>
                </c:pt>
                <c:pt idx="1519">
                  <c:v>92.213541181514103</c:v>
                </c:pt>
                <c:pt idx="1520">
                  <c:v>92.255847780319414</c:v>
                </c:pt>
                <c:pt idx="1521">
                  <c:v>92.298145954814586</c:v>
                </c:pt>
                <c:pt idx="1522">
                  <c:v>92.340435712212141</c:v>
                </c:pt>
                <c:pt idx="1523">
                  <c:v>92.382717059713897</c:v>
                </c:pt>
                <c:pt idx="1524">
                  <c:v>92.424990004510732</c:v>
                </c:pt>
                <c:pt idx="1525">
                  <c:v>92.467254553782865</c:v>
                </c:pt>
                <c:pt idx="1526">
                  <c:v>92.509510714699289</c:v>
                </c:pt>
                <c:pt idx="1527">
                  <c:v>92.55175849441855</c:v>
                </c:pt>
                <c:pt idx="1528">
                  <c:v>92.593997900087942</c:v>
                </c:pt>
                <c:pt idx="1529">
                  <c:v>92.63622893884461</c:v>
                </c:pt>
                <c:pt idx="1530">
                  <c:v>92.678451617814545</c:v>
                </c:pt>
                <c:pt idx="1531">
                  <c:v>92.720665944112994</c:v>
                </c:pt>
                <c:pt idx="1532">
                  <c:v>92.762871924844617</c:v>
                </c:pt>
                <c:pt idx="1533">
                  <c:v>92.805069567103587</c:v>
                </c:pt>
                <c:pt idx="1534">
                  <c:v>92.847258877973033</c:v>
                </c:pt>
                <c:pt idx="1535">
                  <c:v>92.889439864525755</c:v>
                </c:pt>
                <c:pt idx="1536">
                  <c:v>92.931612533823852</c:v>
                </c:pt>
                <c:pt idx="1537">
                  <c:v>92.973776892918934</c:v>
                </c:pt>
                <c:pt idx="1538">
                  <c:v>93.015932948851727</c:v>
                </c:pt>
                <c:pt idx="1539">
                  <c:v>93.058080708652838</c:v>
                </c:pt>
                <c:pt idx="1540">
                  <c:v>93.100220179342045</c:v>
                </c:pt>
                <c:pt idx="1541">
                  <c:v>93.142351367928768</c:v>
                </c:pt>
                <c:pt idx="1542">
                  <c:v>93.184474281412093</c:v>
                </c:pt>
                <c:pt idx="1543">
                  <c:v>93.226588926780408</c:v>
                </c:pt>
                <c:pt idx="1544">
                  <c:v>93.268695311011754</c:v>
                </c:pt>
                <c:pt idx="1545">
                  <c:v>93.310793441073926</c:v>
                </c:pt>
                <c:pt idx="1546">
                  <c:v>93.352883323923876</c:v>
                </c:pt>
                <c:pt idx="1547">
                  <c:v>93.394964966508894</c:v>
                </c:pt>
                <c:pt idx="1548">
                  <c:v>93.437038375765482</c:v>
                </c:pt>
                <c:pt idx="1549">
                  <c:v>93.479103558619713</c:v>
                </c:pt>
                <c:pt idx="1550">
                  <c:v>93.521160521987824</c:v>
                </c:pt>
                <c:pt idx="1551">
                  <c:v>93.563209272775353</c:v>
                </c:pt>
                <c:pt idx="1552">
                  <c:v>93.60524981787789</c:v>
                </c:pt>
                <c:pt idx="1553">
                  <c:v>93.647282164180538</c:v>
                </c:pt>
                <c:pt idx="1554">
                  <c:v>93.689306318558323</c:v>
                </c:pt>
                <c:pt idx="1555">
                  <c:v>93.731322287876395</c:v>
                </c:pt>
                <c:pt idx="1556">
                  <c:v>93.773330078988934</c:v>
                </c:pt>
                <c:pt idx="1557">
                  <c:v>93.815329698740896</c:v>
                </c:pt>
                <c:pt idx="1558">
                  <c:v>93.857321153966467</c:v>
                </c:pt>
                <c:pt idx="1559">
                  <c:v>93.899304451490082</c:v>
                </c:pt>
                <c:pt idx="1560">
                  <c:v>93.941279598126144</c:v>
                </c:pt>
                <c:pt idx="1561">
                  <c:v>93.983246600678413</c:v>
                </c:pt>
                <c:pt idx="1562">
                  <c:v>94.025205465941497</c:v>
                </c:pt>
                <c:pt idx="1563">
                  <c:v>94.067156200699173</c:v>
                </c:pt>
                <c:pt idx="1564">
                  <c:v>94.109098811725971</c:v>
                </c:pt>
                <c:pt idx="1565">
                  <c:v>94.151033305785788</c:v>
                </c:pt>
                <c:pt idx="1566">
                  <c:v>94.192959689633184</c:v>
                </c:pt>
                <c:pt idx="1567">
                  <c:v>94.234877970012022</c:v>
                </c:pt>
                <c:pt idx="1568">
                  <c:v>94.276788153657023</c:v>
                </c:pt>
                <c:pt idx="1569">
                  <c:v>94.318690247292665</c:v>
                </c:pt>
                <c:pt idx="1570">
                  <c:v>94.360584257633491</c:v>
                </c:pt>
                <c:pt idx="1571">
                  <c:v>94.402470191384495</c:v>
                </c:pt>
                <c:pt idx="1572">
                  <c:v>94.444348055240596</c:v>
                </c:pt>
                <c:pt idx="1573">
                  <c:v>94.486217855886778</c:v>
                </c:pt>
                <c:pt idx="1574">
                  <c:v>94.528079599998676</c:v>
                </c:pt>
                <c:pt idx="1575">
                  <c:v>94.569933294241807</c:v>
                </c:pt>
                <c:pt idx="1576">
                  <c:v>94.611778945272135</c:v>
                </c:pt>
                <c:pt idx="1577">
                  <c:v>94.653616559735852</c:v>
                </c:pt>
                <c:pt idx="1578">
                  <c:v>94.695446144269297</c:v>
                </c:pt>
                <c:pt idx="1579">
                  <c:v>94.737267705499406</c:v>
                </c:pt>
                <c:pt idx="1580">
                  <c:v>94.779081250043205</c:v>
                </c:pt>
                <c:pt idx="1581">
                  <c:v>94.820886784508318</c:v>
                </c:pt>
                <c:pt idx="1582">
                  <c:v>94.862684315492515</c:v>
                </c:pt>
                <c:pt idx="1583">
                  <c:v>94.904473849584008</c:v>
                </c:pt>
                <c:pt idx="1584">
                  <c:v>94.946255393361724</c:v>
                </c:pt>
                <c:pt idx="1585">
                  <c:v>94.988028953394419</c:v>
                </c:pt>
                <c:pt idx="1586">
                  <c:v>95.029794536242051</c:v>
                </c:pt>
                <c:pt idx="1587">
                  <c:v>95.071552148454401</c:v>
                </c:pt>
                <c:pt idx="1588">
                  <c:v>95.113301796572316</c:v>
                </c:pt>
                <c:pt idx="1589">
                  <c:v>95.155043487126648</c:v>
                </c:pt>
                <c:pt idx="1590">
                  <c:v>95.196777226639213</c:v>
                </c:pt>
                <c:pt idx="1591">
                  <c:v>95.238503021622023</c:v>
                </c:pt>
                <c:pt idx="1592">
                  <c:v>95.280220878578007</c:v>
                </c:pt>
                <c:pt idx="1593">
                  <c:v>95.32193080400036</c:v>
                </c:pt>
                <c:pt idx="1594">
                  <c:v>95.363632804373239</c:v>
                </c:pt>
                <c:pt idx="1595">
                  <c:v>95.405326886171068</c:v>
                </c:pt>
                <c:pt idx="1596">
                  <c:v>95.447013055859316</c:v>
                </c:pt>
                <c:pt idx="1597">
                  <c:v>95.488691319893718</c:v>
                </c:pt>
                <c:pt idx="1598">
                  <c:v>95.530361684721171</c:v>
                </c:pt>
                <c:pt idx="1599">
                  <c:v>95.572024156778767</c:v>
                </c:pt>
                <c:pt idx="1600">
                  <c:v>95.613678742494841</c:v>
                </c:pt>
                <c:pt idx="1601">
                  <c:v>95.655325448287954</c:v>
                </c:pt>
                <c:pt idx="1602">
                  <c:v>95.696964280568054</c:v>
                </c:pt>
                <c:pt idx="1603">
                  <c:v>95.738595245735354</c:v>
                </c:pt>
                <c:pt idx="1604">
                  <c:v>95.780218350180988</c:v>
                </c:pt>
                <c:pt idx="1605">
                  <c:v>95.821833600287164</c:v>
                </c:pt>
                <c:pt idx="1606">
                  <c:v>95.863441002426555</c:v>
                </c:pt>
                <c:pt idx="1607">
                  <c:v>95.90504056296318</c:v>
                </c:pt>
                <c:pt idx="1608">
                  <c:v>95.946632288251465</c:v>
                </c:pt>
                <c:pt idx="1609">
                  <c:v>95.988216184637153</c:v>
                </c:pt>
                <c:pt idx="1610">
                  <c:v>96.029792258456482</c:v>
                </c:pt>
                <c:pt idx="1611">
                  <c:v>96.071360516037117</c:v>
                </c:pt>
                <c:pt idx="1612">
                  <c:v>96.112920963697107</c:v>
                </c:pt>
                <c:pt idx="1613">
                  <c:v>96.154473607745985</c:v>
                </c:pt>
                <c:pt idx="1614">
                  <c:v>96.196018454484019</c:v>
                </c:pt>
                <c:pt idx="1615">
                  <c:v>96.237555510202654</c:v>
                </c:pt>
                <c:pt idx="1616">
                  <c:v>96.279084781184068</c:v>
                </c:pt>
                <c:pt idx="1617">
                  <c:v>96.320606273702012</c:v>
                </c:pt>
                <c:pt idx="1618">
                  <c:v>96.36211999402083</c:v>
                </c:pt>
                <c:pt idx="1619">
                  <c:v>96.403625948395998</c:v>
                </c:pt>
                <c:pt idx="1620">
                  <c:v>96.445124143074352</c:v>
                </c:pt>
                <c:pt idx="1621">
                  <c:v>96.486614584293676</c:v>
                </c:pt>
                <c:pt idx="1622">
                  <c:v>96.528097278282885</c:v>
                </c:pt>
                <c:pt idx="1623">
                  <c:v>96.569572231262228</c:v>
                </c:pt>
                <c:pt idx="1624">
                  <c:v>96.611039449442913</c:v>
                </c:pt>
                <c:pt idx="1625">
                  <c:v>96.652498939027424</c:v>
                </c:pt>
                <c:pt idx="1626">
                  <c:v>96.69395070620952</c:v>
                </c:pt>
                <c:pt idx="1627">
                  <c:v>96.735394757174248</c:v>
                </c:pt>
                <c:pt idx="1628">
                  <c:v>96.77683109809746</c:v>
                </c:pt>
                <c:pt idx="1629">
                  <c:v>96.818259735147024</c:v>
                </c:pt>
                <c:pt idx="1630">
                  <c:v>96.859680674481396</c:v>
                </c:pt>
                <c:pt idx="1631">
                  <c:v>96.901093922250794</c:v>
                </c:pt>
                <c:pt idx="1632">
                  <c:v>96.942499484596482</c:v>
                </c:pt>
                <c:pt idx="1633">
                  <c:v>96.983897367651096</c:v>
                </c:pt>
                <c:pt idx="1634">
                  <c:v>97.025287577538975</c:v>
                </c:pt>
                <c:pt idx="1635">
                  <c:v>97.066670120375363</c:v>
                </c:pt>
                <c:pt idx="1636">
                  <c:v>97.108045002267076</c:v>
                </c:pt>
                <c:pt idx="1637">
                  <c:v>97.149412229312276</c:v>
                </c:pt>
                <c:pt idx="1638">
                  <c:v>97.190771807600854</c:v>
                </c:pt>
                <c:pt idx="1639">
                  <c:v>97.232123743213776</c:v>
                </c:pt>
                <c:pt idx="1640">
                  <c:v>97.273468042223541</c:v>
                </c:pt>
                <c:pt idx="1641">
                  <c:v>97.314804710694219</c:v>
                </c:pt>
                <c:pt idx="1642">
                  <c:v>97.356133754681508</c:v>
                </c:pt>
                <c:pt idx="1643">
                  <c:v>97.397455180232186</c:v>
                </c:pt>
                <c:pt idx="1644">
                  <c:v>97.438768993384969</c:v>
                </c:pt>
                <c:pt idx="1645">
                  <c:v>97.480075200169807</c:v>
                </c:pt>
                <c:pt idx="1646">
                  <c:v>97.521373806608665</c:v>
                </c:pt>
                <c:pt idx="1647">
                  <c:v>97.562664818714609</c:v>
                </c:pt>
                <c:pt idx="1648">
                  <c:v>97.603948242492464</c:v>
                </c:pt>
                <c:pt idx="1649">
                  <c:v>97.645224083938785</c:v>
                </c:pt>
                <c:pt idx="1650">
                  <c:v>97.686492349041615</c:v>
                </c:pt>
                <c:pt idx="1651">
                  <c:v>97.727753043780652</c:v>
                </c:pt>
                <c:pt idx="1652">
                  <c:v>97.769006174127455</c:v>
                </c:pt>
                <c:pt idx="1653">
                  <c:v>97.810251746044898</c:v>
                </c:pt>
                <c:pt idx="1654">
                  <c:v>97.851489765487855</c:v>
                </c:pt>
                <c:pt idx="1655">
                  <c:v>97.892720238402688</c:v>
                </c:pt>
                <c:pt idx="1656">
                  <c:v>97.933943170727972</c:v>
                </c:pt>
                <c:pt idx="1657">
                  <c:v>97.975158568393354</c:v>
                </c:pt>
                <c:pt idx="1658">
                  <c:v>98.016366437320613</c:v>
                </c:pt>
                <c:pt idx="1659">
                  <c:v>98.057566783423241</c:v>
                </c:pt>
                <c:pt idx="1660">
                  <c:v>98.098759612606557</c:v>
                </c:pt>
                <c:pt idx="1661">
                  <c:v>98.13994493076774</c:v>
                </c:pt>
                <c:pt idx="1662">
                  <c:v>98.18112274379564</c:v>
                </c:pt>
                <c:pt idx="1663">
                  <c:v>98.22229305757115</c:v>
                </c:pt>
                <c:pt idx="1664">
                  <c:v>98.263455877966777</c:v>
                </c:pt>
                <c:pt idx="1665">
                  <c:v>98.304611210847099</c:v>
                </c:pt>
                <c:pt idx="1666">
                  <c:v>98.34575906206851</c:v>
                </c:pt>
                <c:pt idx="1667">
                  <c:v>98.386899437479315</c:v>
                </c:pt>
                <c:pt idx="1668">
                  <c:v>98.428032342919778</c:v>
                </c:pt>
                <c:pt idx="1669">
                  <c:v>98.469157784222205</c:v>
                </c:pt>
                <c:pt idx="1670">
                  <c:v>98.510275767210544</c:v>
                </c:pt>
                <c:pt idx="1671">
                  <c:v>98.55138629770093</c:v>
                </c:pt>
                <c:pt idx="1672">
                  <c:v>98.59248938150148</c:v>
                </c:pt>
                <c:pt idx="1673">
                  <c:v>98.633585024412355</c:v>
                </c:pt>
                <c:pt idx="1674">
                  <c:v>98.674673232225587</c:v>
                </c:pt>
                <c:pt idx="1675">
                  <c:v>98.715754010725533</c:v>
                </c:pt>
                <c:pt idx="1676">
                  <c:v>98.756827365688011</c:v>
                </c:pt>
                <c:pt idx="1677">
                  <c:v>98.797893302881675</c:v>
                </c:pt>
                <c:pt idx="1678">
                  <c:v>98.838951828066769</c:v>
                </c:pt>
                <c:pt idx="1679">
                  <c:v>98.880002946995702</c:v>
                </c:pt>
                <c:pt idx="1680">
                  <c:v>98.921046665413144</c:v>
                </c:pt>
                <c:pt idx="1681">
                  <c:v>98.962082989055574</c:v>
                </c:pt>
                <c:pt idx="1682">
                  <c:v>99.003111923651915</c:v>
                </c:pt>
                <c:pt idx="1683">
                  <c:v>99.044133474923413</c:v>
                </c:pt>
                <c:pt idx="1684">
                  <c:v>99.085147648582875</c:v>
                </c:pt>
                <c:pt idx="1685">
                  <c:v>99.126154450336102</c:v>
                </c:pt>
                <c:pt idx="1686">
                  <c:v>99.167153885880282</c:v>
                </c:pt>
                <c:pt idx="1687">
                  <c:v>99.20814596090527</c:v>
                </c:pt>
                <c:pt idx="1688">
                  <c:v>99.249130681093064</c:v>
                </c:pt>
                <c:pt idx="1689">
                  <c:v>99.290108052118285</c:v>
                </c:pt>
                <c:pt idx="1690">
                  <c:v>99.331078079647114</c:v>
                </c:pt>
                <c:pt idx="1691">
                  <c:v>99.37204076933854</c:v>
                </c:pt>
                <c:pt idx="1692">
                  <c:v>99.412996126843609</c:v>
                </c:pt>
                <c:pt idx="1693">
                  <c:v>99.453944157805793</c:v>
                </c:pt>
                <c:pt idx="1694">
                  <c:v>99.494884867860961</c:v>
                </c:pt>
                <c:pt idx="1695">
                  <c:v>99.535818262637079</c:v>
                </c:pt>
                <c:pt idx="1696">
                  <c:v>99.576744347754612</c:v>
                </c:pt>
                <c:pt idx="1697">
                  <c:v>99.617663128826521</c:v>
                </c:pt>
                <c:pt idx="1698">
                  <c:v>99.658574611457865</c:v>
                </c:pt>
                <c:pt idx="1699">
                  <c:v>99.699478801246457</c:v>
                </c:pt>
                <c:pt idx="1700">
                  <c:v>99.740375703782192</c:v>
                </c:pt>
                <c:pt idx="1701">
                  <c:v>99.781265324647563</c:v>
                </c:pt>
                <c:pt idx="1702">
                  <c:v>99.822147669417447</c:v>
                </c:pt>
                <c:pt idx="1703">
                  <c:v>99.863022743659357</c:v>
                </c:pt>
                <c:pt idx="1704">
                  <c:v>99.903890552932978</c:v>
                </c:pt>
                <c:pt idx="1705">
                  <c:v>99.944751102790832</c:v>
                </c:pt>
                <c:pt idx="1706">
                  <c:v>99.985604398777525</c:v>
                </c:pt>
                <c:pt idx="1707">
                  <c:v>100.0264504464305</c:v>
                </c:pt>
                <c:pt idx="1708">
                  <c:v>100.06728925128</c:v>
                </c:pt>
                <c:pt idx="1709">
                  <c:v>100.10812081884779</c:v>
                </c:pt>
                <c:pt idx="1710">
                  <c:v>100.1489451546495</c:v>
                </c:pt>
                <c:pt idx="1711">
                  <c:v>100.1897622641923</c:v>
                </c:pt>
                <c:pt idx="1712">
                  <c:v>100.23057215297661</c:v>
                </c:pt>
                <c:pt idx="1713">
                  <c:v>100.27137482649511</c:v>
                </c:pt>
                <c:pt idx="1714">
                  <c:v>100.3121702902331</c:v>
                </c:pt>
                <c:pt idx="1715">
                  <c:v>100.3529585496687</c:v>
                </c:pt>
                <c:pt idx="1716">
                  <c:v>100.3937396102727</c:v>
                </c:pt>
                <c:pt idx="1717">
                  <c:v>100.4345134775082</c:v>
                </c:pt>
                <c:pt idx="1718">
                  <c:v>100.4752801568313</c:v>
                </c:pt>
                <c:pt idx="1719">
                  <c:v>100.5160396536908</c:v>
                </c:pt>
                <c:pt idx="1720">
                  <c:v>100.55679197352789</c:v>
                </c:pt>
                <c:pt idx="1721">
                  <c:v>100.59753712177699</c:v>
                </c:pt>
                <c:pt idx="1722">
                  <c:v>100.6382751038647</c:v>
                </c:pt>
                <c:pt idx="1723">
                  <c:v>100.6790059252107</c:v>
                </c:pt>
                <c:pt idx="1724">
                  <c:v>100.71972959122731</c:v>
                </c:pt>
                <c:pt idx="1725">
                  <c:v>100.76044610731959</c:v>
                </c:pt>
                <c:pt idx="1726">
                  <c:v>100.8011554788858</c:v>
                </c:pt>
                <c:pt idx="1727">
                  <c:v>100.84185771131629</c:v>
                </c:pt>
                <c:pt idx="1728">
                  <c:v>100.88255280999461</c:v>
                </c:pt>
                <c:pt idx="1729">
                  <c:v>100.92324078029741</c:v>
                </c:pt>
                <c:pt idx="1730">
                  <c:v>100.96392162759351</c:v>
                </c:pt>
                <c:pt idx="1731">
                  <c:v>101.00459535724541</c:v>
                </c:pt>
                <c:pt idx="1732">
                  <c:v>101.0452619746076</c:v>
                </c:pt>
                <c:pt idx="1733">
                  <c:v>101.08592148502819</c:v>
                </c:pt>
                <c:pt idx="1734">
                  <c:v>101.12657389384771</c:v>
                </c:pt>
                <c:pt idx="1735">
                  <c:v>101.16721920639991</c:v>
                </c:pt>
                <c:pt idx="1736">
                  <c:v>101.2078574280112</c:v>
                </c:pt>
                <c:pt idx="1737">
                  <c:v>101.24848856400109</c:v>
                </c:pt>
                <c:pt idx="1738">
                  <c:v>101.2891126196822</c:v>
                </c:pt>
                <c:pt idx="1739">
                  <c:v>101.3297296003598</c:v>
                </c:pt>
                <c:pt idx="1740">
                  <c:v>101.37033951133201</c:v>
                </c:pt>
                <c:pt idx="1741">
                  <c:v>101.4109423578906</c:v>
                </c:pt>
                <c:pt idx="1742">
                  <c:v>101.4515381453197</c:v>
                </c:pt>
                <c:pt idx="1743">
                  <c:v>101.4921268788966</c:v>
                </c:pt>
                <c:pt idx="1744">
                  <c:v>101.5327085638919</c:v>
                </c:pt>
                <c:pt idx="1745">
                  <c:v>101.5732832055691</c:v>
                </c:pt>
                <c:pt idx="1746">
                  <c:v>101.6138508091847</c:v>
                </c:pt>
                <c:pt idx="1747">
                  <c:v>101.65441137998791</c:v>
                </c:pt>
                <c:pt idx="1748">
                  <c:v>101.6949649232218</c:v>
                </c:pt>
                <c:pt idx="1749">
                  <c:v>101.7355114441221</c:v>
                </c:pt>
                <c:pt idx="1750">
                  <c:v>101.7760509479175</c:v>
                </c:pt>
                <c:pt idx="1751">
                  <c:v>101.8165834398301</c:v>
                </c:pt>
                <c:pt idx="1752">
                  <c:v>101.8571089250749</c:v>
                </c:pt>
                <c:pt idx="1753">
                  <c:v>101.8976274088603</c:v>
                </c:pt>
                <c:pt idx="1754">
                  <c:v>101.9381388963878</c:v>
                </c:pt>
                <c:pt idx="1755">
                  <c:v>101.97864339285179</c:v>
                </c:pt>
                <c:pt idx="1756">
                  <c:v>102.0191409034403</c:v>
                </c:pt>
                <c:pt idx="1757">
                  <c:v>102.0596314333342</c:v>
                </c:pt>
                <c:pt idx="1758">
                  <c:v>102.1001149877077</c:v>
                </c:pt>
                <c:pt idx="1759">
                  <c:v>102.14059157172809</c:v>
                </c:pt>
                <c:pt idx="1760">
                  <c:v>102.18106119055641</c:v>
                </c:pt>
                <c:pt idx="1761">
                  <c:v>102.2215238493464</c:v>
                </c:pt>
                <c:pt idx="1762">
                  <c:v>102.2619795532449</c:v>
                </c:pt>
                <c:pt idx="1763">
                  <c:v>102.3024283073928</c:v>
                </c:pt>
                <c:pt idx="1764">
                  <c:v>102.34287011692371</c:v>
                </c:pt>
                <c:pt idx="1765">
                  <c:v>102.3833049869647</c:v>
                </c:pt>
                <c:pt idx="1766">
                  <c:v>102.4237329226362</c:v>
                </c:pt>
                <c:pt idx="1767">
                  <c:v>102.46415392905161</c:v>
                </c:pt>
                <c:pt idx="1768">
                  <c:v>102.5045680113183</c:v>
                </c:pt>
                <c:pt idx="1769">
                  <c:v>102.5449751745363</c:v>
                </c:pt>
                <c:pt idx="1770">
                  <c:v>102.5853754237996</c:v>
                </c:pt>
                <c:pt idx="1771">
                  <c:v>102.6257687641954</c:v>
                </c:pt>
                <c:pt idx="1772">
                  <c:v>102.6661552008038</c:v>
                </c:pt>
                <c:pt idx="1773">
                  <c:v>102.7065347386991</c:v>
                </c:pt>
                <c:pt idx="1774">
                  <c:v>102.74690738294839</c:v>
                </c:pt>
                <c:pt idx="1775">
                  <c:v>102.78727313861241</c:v>
                </c:pt>
                <c:pt idx="1776">
                  <c:v>102.8276320107454</c:v>
                </c:pt>
                <c:pt idx="1777">
                  <c:v>102.8679840043951</c:v>
                </c:pt>
                <c:pt idx="1778">
                  <c:v>102.9083291246024</c:v>
                </c:pt>
                <c:pt idx="1779">
                  <c:v>102.9486673764019</c:v>
                </c:pt>
                <c:pt idx="1780">
                  <c:v>102.9889987648216</c:v>
                </c:pt>
                <c:pt idx="1781">
                  <c:v>103.0293232948831</c:v>
                </c:pt>
                <c:pt idx="1782">
                  <c:v>103.0696409716016</c:v>
                </c:pt>
                <c:pt idx="1783">
                  <c:v>103.1099517999855</c:v>
                </c:pt>
                <c:pt idx="1784">
                  <c:v>103.1502557850368</c:v>
                </c:pt>
                <c:pt idx="1785">
                  <c:v>103.1905529317514</c:v>
                </c:pt>
                <c:pt idx="1786">
                  <c:v>103.23084324511839</c:v>
                </c:pt>
                <c:pt idx="1787">
                  <c:v>103.2711267301204</c:v>
                </c:pt>
                <c:pt idx="1788">
                  <c:v>103.3114033917341</c:v>
                </c:pt>
                <c:pt idx="1789">
                  <c:v>103.35167323492919</c:v>
                </c:pt>
                <c:pt idx="1790">
                  <c:v>103.3919362646694</c:v>
                </c:pt>
                <c:pt idx="1791">
                  <c:v>103.4321924859117</c:v>
                </c:pt>
                <c:pt idx="1792">
                  <c:v>103.47244190360711</c:v>
                </c:pt>
                <c:pt idx="1793">
                  <c:v>103.5126845226998</c:v>
                </c:pt>
                <c:pt idx="1794">
                  <c:v>103.5529203481283</c:v>
                </c:pt>
                <c:pt idx="1795">
                  <c:v>103.5931493848239</c:v>
                </c:pt>
                <c:pt idx="1796">
                  <c:v>103.6333716377123</c:v>
                </c:pt>
                <c:pt idx="1797">
                  <c:v>103.67358711171249</c:v>
                </c:pt>
                <c:pt idx="1798">
                  <c:v>103.7137958117375</c:v>
                </c:pt>
                <c:pt idx="1799">
                  <c:v>103.7539977426936</c:v>
                </c:pt>
                <c:pt idx="1800">
                  <c:v>103.7941929094813</c:v>
                </c:pt>
                <c:pt idx="1801">
                  <c:v>103.8343813169942</c:v>
                </c:pt>
                <c:pt idx="1802">
                  <c:v>103.87456297012061</c:v>
                </c:pt>
                <c:pt idx="1803">
                  <c:v>103.9147378737413</c:v>
                </c:pt>
                <c:pt idx="1804">
                  <c:v>103.9549060327322</c:v>
                </c:pt>
                <c:pt idx="1805">
                  <c:v>103.9950674519619</c:v>
                </c:pt>
                <c:pt idx="1806">
                  <c:v>104.0352221362934</c:v>
                </c:pt>
                <c:pt idx="1807">
                  <c:v>104.07537009058321</c:v>
                </c:pt>
                <c:pt idx="1808">
                  <c:v>104.1155113196819</c:v>
                </c:pt>
                <c:pt idx="1809">
                  <c:v>104.15564582843371</c:v>
                </c:pt>
                <c:pt idx="1810">
                  <c:v>104.19577362167681</c:v>
                </c:pt>
                <c:pt idx="1811">
                  <c:v>104.2358947042428</c:v>
                </c:pt>
                <c:pt idx="1812">
                  <c:v>104.27600908095781</c:v>
                </c:pt>
                <c:pt idx="1813">
                  <c:v>104.31611675664141</c:v>
                </c:pt>
                <c:pt idx="1814">
                  <c:v>104.3562177361071</c:v>
                </c:pt>
                <c:pt idx="1815">
                  <c:v>104.3963120241625</c:v>
                </c:pt>
                <c:pt idx="1816">
                  <c:v>104.4363996256088</c:v>
                </c:pt>
                <c:pt idx="1817">
                  <c:v>104.4764805452414</c:v>
                </c:pt>
                <c:pt idx="1818">
                  <c:v>104.5165547878492</c:v>
                </c:pt>
                <c:pt idx="1819">
                  <c:v>104.55662235821551</c:v>
                </c:pt>
                <c:pt idx="1820">
                  <c:v>104.59668326111751</c:v>
                </c:pt>
                <c:pt idx="1821">
                  <c:v>104.636737501326</c:v>
                </c:pt>
                <c:pt idx="1822">
                  <c:v>104.6767850836063</c:v>
                </c:pt>
                <c:pt idx="1823">
                  <c:v>104.71682601271699</c:v>
                </c:pt>
                <c:pt idx="1824">
                  <c:v>104.75686029341119</c:v>
                </c:pt>
                <c:pt idx="1825">
                  <c:v>104.7968879304359</c:v>
                </c:pt>
                <c:pt idx="1826">
                  <c:v>104.8369089285322</c:v>
                </c:pt>
                <c:pt idx="1827">
                  <c:v>104.8769232924348</c:v>
                </c:pt>
                <c:pt idx="1828">
                  <c:v>104.9169310268729</c:v>
                </c:pt>
                <c:pt idx="1829">
                  <c:v>104.9569321365697</c:v>
                </c:pt>
                <c:pt idx="1830">
                  <c:v>104.9969266262423</c:v>
                </c:pt>
                <c:pt idx="1831">
                  <c:v>105.0369145006017</c:v>
                </c:pt>
                <c:pt idx="1832">
                  <c:v>105.0768957643534</c:v>
                </c:pt>
                <c:pt idx="1833">
                  <c:v>105.1168704221965</c:v>
                </c:pt>
                <c:pt idx="1834">
                  <c:v>105.1568384788247</c:v>
                </c:pt>
                <c:pt idx="1835">
                  <c:v>105.19679993892569</c:v>
                </c:pt>
                <c:pt idx="1836">
                  <c:v>105.2367548071808</c:v>
                </c:pt>
                <c:pt idx="1837">
                  <c:v>105.276703088266</c:v>
                </c:pt>
                <c:pt idx="1838">
                  <c:v>105.3166447868515</c:v>
                </c:pt>
                <c:pt idx="1839">
                  <c:v>105.3565799076011</c:v>
                </c:pt>
                <c:pt idx="1840">
                  <c:v>105.39650845517311</c:v>
                </c:pt>
                <c:pt idx="1841">
                  <c:v>105.43643043422</c:v>
                </c:pt>
                <c:pt idx="1842">
                  <c:v>105.47634584938859</c:v>
                </c:pt>
                <c:pt idx="1843">
                  <c:v>105.5162547053196</c:v>
                </c:pt>
                <c:pt idx="1844">
                  <c:v>105.55615700664799</c:v>
                </c:pt>
                <c:pt idx="1845">
                  <c:v>105.596052758003</c:v>
                </c:pt>
                <c:pt idx="1846">
                  <c:v>105.6359419640081</c:v>
                </c:pt>
                <c:pt idx="1847">
                  <c:v>105.6758246292811</c:v>
                </c:pt>
                <c:pt idx="1848">
                  <c:v>105.7157007584338</c:v>
                </c:pt>
                <c:pt idx="1849">
                  <c:v>105.7555703560725</c:v>
                </c:pt>
                <c:pt idx="1850">
                  <c:v>105.7954334267977</c:v>
                </c:pt>
                <c:pt idx="1851">
                  <c:v>105.83528997520391</c:v>
                </c:pt>
                <c:pt idx="1852">
                  <c:v>105.8751400058804</c:v>
                </c:pt>
                <c:pt idx="1853">
                  <c:v>105.9149835234105</c:v>
                </c:pt>
                <c:pt idx="1854">
                  <c:v>105.9548205323716</c:v>
                </c:pt>
                <c:pt idx="1855">
                  <c:v>105.994651037336</c:v>
                </c:pt>
                <c:pt idx="1856">
                  <c:v>106.0344750428696</c:v>
                </c:pt>
                <c:pt idx="1857">
                  <c:v>106.0742925535333</c:v>
                </c:pt>
                <c:pt idx="1858">
                  <c:v>106.11410357388181</c:v>
                </c:pt>
                <c:pt idx="1859">
                  <c:v>106.15390810846471</c:v>
                </c:pt>
                <c:pt idx="1860">
                  <c:v>106.1937061618254</c:v>
                </c:pt>
                <c:pt idx="1861">
                  <c:v>106.23349773850209</c:v>
                </c:pt>
                <c:pt idx="1862">
                  <c:v>106.2732828430273</c:v>
                </c:pt>
                <c:pt idx="1863">
                  <c:v>106.3130614799276</c:v>
                </c:pt>
                <c:pt idx="1864">
                  <c:v>106.3528336537245</c:v>
                </c:pt>
                <c:pt idx="1865">
                  <c:v>106.3925993689335</c:v>
                </c:pt>
                <c:pt idx="1866">
                  <c:v>106.4323586300647</c:v>
                </c:pt>
                <c:pt idx="1867">
                  <c:v>106.4721114416228</c:v>
                </c:pt>
                <c:pt idx="1868">
                  <c:v>106.5118578081067</c:v>
                </c:pt>
                <c:pt idx="1869">
                  <c:v>106.5515977340095</c:v>
                </c:pt>
                <c:pt idx="1870">
                  <c:v>106.59133122381959</c:v>
                </c:pt>
                <c:pt idx="1871">
                  <c:v>106.6310582820189</c:v>
                </c:pt>
                <c:pt idx="1872">
                  <c:v>106.6707789130845</c:v>
                </c:pt>
                <c:pt idx="1873">
                  <c:v>106.7104931214879</c:v>
                </c:pt>
                <c:pt idx="1874">
                  <c:v>106.75020091169451</c:v>
                </c:pt>
                <c:pt idx="1875">
                  <c:v>106.78990228816519</c:v>
                </c:pt>
                <c:pt idx="1876">
                  <c:v>106.8295972553543</c:v>
                </c:pt>
                <c:pt idx="1877">
                  <c:v>106.8692858177117</c:v>
                </c:pt>
                <c:pt idx="1878">
                  <c:v>106.90896797968129</c:v>
                </c:pt>
                <c:pt idx="1879">
                  <c:v>106.9486437457014</c:v>
                </c:pt>
                <c:pt idx="1880">
                  <c:v>106.98831312020521</c:v>
                </c:pt>
                <c:pt idx="1881">
                  <c:v>107.0279761076203</c:v>
                </c:pt>
                <c:pt idx="1882">
                  <c:v>107.0676327123689</c:v>
                </c:pt>
                <c:pt idx="1883">
                  <c:v>107.1072829388681</c:v>
                </c:pt>
                <c:pt idx="1884">
                  <c:v>107.146926791529</c:v>
                </c:pt>
                <c:pt idx="1885">
                  <c:v>107.1865642747578</c:v>
                </c:pt>
                <c:pt idx="1886">
                  <c:v>107.22619539295501</c:v>
                </c:pt>
                <c:pt idx="1887">
                  <c:v>107.26582015051611</c:v>
                </c:pt>
                <c:pt idx="1888">
                  <c:v>107.3054385518308</c:v>
                </c:pt>
                <c:pt idx="1889">
                  <c:v>107.3450506012841</c:v>
                </c:pt>
                <c:pt idx="1890">
                  <c:v>107.3846563032545</c:v>
                </c:pt>
                <c:pt idx="1891">
                  <c:v>107.42425566211649</c:v>
                </c:pt>
                <c:pt idx="1892">
                  <c:v>107.46384868223841</c:v>
                </c:pt>
                <c:pt idx="1893">
                  <c:v>107.5034353679834</c:v>
                </c:pt>
                <c:pt idx="1894">
                  <c:v>107.5430157237097</c:v>
                </c:pt>
                <c:pt idx="1895">
                  <c:v>107.5825897537698</c:v>
                </c:pt>
                <c:pt idx="1896">
                  <c:v>107.622157462511</c:v>
                </c:pt>
                <c:pt idx="1897">
                  <c:v>107.66171885427541</c:v>
                </c:pt>
                <c:pt idx="1898">
                  <c:v>107.7012739334</c:v>
                </c:pt>
                <c:pt idx="1899">
                  <c:v>107.740822704216</c:v>
                </c:pt>
                <c:pt idx="1900">
                  <c:v>107.78036517105009</c:v>
                </c:pt>
                <c:pt idx="1901">
                  <c:v>107.8199013382231</c:v>
                </c:pt>
                <c:pt idx="1902">
                  <c:v>107.8594312100508</c:v>
                </c:pt>
                <c:pt idx="1903">
                  <c:v>107.8989547908439</c:v>
                </c:pt>
                <c:pt idx="1904">
                  <c:v>107.9384720849078</c:v>
                </c:pt>
                <c:pt idx="1905">
                  <c:v>107.9779830965428</c:v>
                </c:pt>
                <c:pt idx="1906">
                  <c:v>108.01748783004371</c:v>
                </c:pt>
                <c:pt idx="1907">
                  <c:v>108.0569862897003</c:v>
                </c:pt>
                <c:pt idx="1908">
                  <c:v>108.0964784797973</c:v>
                </c:pt>
                <c:pt idx="1909">
                  <c:v>108.1359644046141</c:v>
                </c:pt>
                <c:pt idx="1910">
                  <c:v>108.17544406842509</c:v>
                </c:pt>
                <c:pt idx="1911">
                  <c:v>108.21491747549921</c:v>
                </c:pt>
                <c:pt idx="1912">
                  <c:v>108.2543846301007</c:v>
                </c:pt>
                <c:pt idx="1913">
                  <c:v>108.29384553648831</c:v>
                </c:pt>
                <c:pt idx="1914">
                  <c:v>108.33330019891579</c:v>
                </c:pt>
                <c:pt idx="1915">
                  <c:v>108.3727486216317</c:v>
                </c:pt>
                <c:pt idx="1916">
                  <c:v>108.4121908088797</c:v>
                </c:pt>
                <c:pt idx="1917">
                  <c:v>108.45162676489799</c:v>
                </c:pt>
                <c:pt idx="1918">
                  <c:v>108.4910564939202</c:v>
                </c:pt>
                <c:pt idx="1919">
                  <c:v>108.53048000017419</c:v>
                </c:pt>
                <c:pt idx="1920">
                  <c:v>108.56989728788351</c:v>
                </c:pt>
                <c:pt idx="1921">
                  <c:v>108.609308361266</c:v>
                </c:pt>
                <c:pt idx="1922">
                  <c:v>108.648713224535</c:v>
                </c:pt>
                <c:pt idx="1923">
                  <c:v>108.68811188189839</c:v>
                </c:pt>
                <c:pt idx="1924">
                  <c:v>108.7275043375589</c:v>
                </c:pt>
                <c:pt idx="1925">
                  <c:v>108.7668905957147</c:v>
                </c:pt>
                <c:pt idx="1926">
                  <c:v>108.8062706605587</c:v>
                </c:pt>
                <c:pt idx="1927">
                  <c:v>108.8456445362788</c:v>
                </c:pt>
                <c:pt idx="1928">
                  <c:v>108.8850122270579</c:v>
                </c:pt>
                <c:pt idx="1929">
                  <c:v>108.92437373707401</c:v>
                </c:pt>
                <c:pt idx="1930">
                  <c:v>108.96372907049999</c:v>
                </c:pt>
                <c:pt idx="1931">
                  <c:v>109.00307823150359</c:v>
                </c:pt>
                <c:pt idx="1932">
                  <c:v>109.0424212242481</c:v>
                </c:pt>
                <c:pt idx="1933">
                  <c:v>109.0817580528914</c:v>
                </c:pt>
                <c:pt idx="1934">
                  <c:v>109.1210887215866</c:v>
                </c:pt>
                <c:pt idx="1935">
                  <c:v>109.16041323448189</c:v>
                </c:pt>
                <c:pt idx="1936">
                  <c:v>109.19973159572019</c:v>
                </c:pt>
                <c:pt idx="1937">
                  <c:v>109.2390438094401</c:v>
                </c:pt>
                <c:pt idx="1938">
                  <c:v>109.27834987977479</c:v>
                </c:pt>
                <c:pt idx="1939">
                  <c:v>109.3176498108528</c:v>
                </c:pt>
                <c:pt idx="1940">
                  <c:v>109.3569436067975</c:v>
                </c:pt>
                <c:pt idx="1941">
                  <c:v>109.3962312717276</c:v>
                </c:pt>
                <c:pt idx="1942">
                  <c:v>109.435512809757</c:v>
                </c:pt>
                <c:pt idx="1943">
                  <c:v>109.4747882249946</c:v>
                </c:pt>
                <c:pt idx="1944">
                  <c:v>109.5140575215442</c:v>
                </c:pt>
                <c:pt idx="1945">
                  <c:v>109.55332070350489</c:v>
                </c:pt>
                <c:pt idx="1946">
                  <c:v>109.5925777749712</c:v>
                </c:pt>
                <c:pt idx="1947">
                  <c:v>109.6318287400326</c:v>
                </c:pt>
                <c:pt idx="1948">
                  <c:v>109.6710736027736</c:v>
                </c:pt>
                <c:pt idx="1949">
                  <c:v>109.7103123672741</c:v>
                </c:pt>
                <c:pt idx="1950">
                  <c:v>109.749545037609</c:v>
                </c:pt>
                <c:pt idx="1951">
                  <c:v>109.7887716178484</c:v>
                </c:pt>
                <c:pt idx="1952">
                  <c:v>109.8279921120578</c:v>
                </c:pt>
                <c:pt idx="1953">
                  <c:v>109.8672065242976</c:v>
                </c:pt>
                <c:pt idx="1954">
                  <c:v>109.9064148586239</c:v>
                </c:pt>
                <c:pt idx="1955">
                  <c:v>109.9456171190875</c:v>
                </c:pt>
                <c:pt idx="1956">
                  <c:v>109.98481330973461</c:v>
                </c:pt>
                <c:pt idx="1957">
                  <c:v>110.0240034346065</c:v>
                </c:pt>
                <c:pt idx="1958">
                  <c:v>110.0631874977405</c:v>
                </c:pt>
                <c:pt idx="1959">
                  <c:v>110.102365503168</c:v>
                </c:pt>
                <c:pt idx="1960">
                  <c:v>110.1415374549165</c:v>
                </c:pt>
                <c:pt idx="1961">
                  <c:v>110.1807033570085</c:v>
                </c:pt>
                <c:pt idx="1962">
                  <c:v>110.21986321346169</c:v>
                </c:pt>
                <c:pt idx="1963">
                  <c:v>110.25901702828931</c:v>
                </c:pt>
                <c:pt idx="1964">
                  <c:v>110.2981648054995</c:v>
                </c:pt>
                <c:pt idx="1965">
                  <c:v>110.3373065490961</c:v>
                </c:pt>
                <c:pt idx="1966">
                  <c:v>110.376442263078</c:v>
                </c:pt>
                <c:pt idx="1967">
                  <c:v>110.4155719514396</c:v>
                </c:pt>
                <c:pt idx="1968">
                  <c:v>110.45469561817031</c:v>
                </c:pt>
                <c:pt idx="1969">
                  <c:v>110.49381326725531</c:v>
                </c:pt>
                <c:pt idx="1970">
                  <c:v>110.53292490267469</c:v>
                </c:pt>
                <c:pt idx="1971">
                  <c:v>110.5720305284043</c:v>
                </c:pt>
                <c:pt idx="1972">
                  <c:v>110.611130148415</c:v>
                </c:pt>
                <c:pt idx="1973">
                  <c:v>110.65022376667319</c:v>
                </c:pt>
                <c:pt idx="1974">
                  <c:v>110.68931138714051</c:v>
                </c:pt>
                <c:pt idx="1975">
                  <c:v>110.72839301377419</c:v>
                </c:pt>
                <c:pt idx="1976">
                  <c:v>110.76746865052679</c:v>
                </c:pt>
                <c:pt idx="1977">
                  <c:v>110.80653830134619</c:v>
                </c:pt>
                <c:pt idx="1978">
                  <c:v>110.84560197017539</c:v>
                </c:pt>
                <c:pt idx="1979">
                  <c:v>110.8846596609535</c:v>
                </c:pt>
                <c:pt idx="1980">
                  <c:v>110.9237113776145</c:v>
                </c:pt>
                <c:pt idx="1981">
                  <c:v>110.9627571240879</c:v>
                </c:pt>
                <c:pt idx="1982">
                  <c:v>111.0017969042986</c:v>
                </c:pt>
                <c:pt idx="1983">
                  <c:v>111.0408307221673</c:v>
                </c:pt>
                <c:pt idx="1984">
                  <c:v>111.0798585816098</c:v>
                </c:pt>
                <c:pt idx="1985">
                  <c:v>111.11888048653729</c:v>
                </c:pt>
                <c:pt idx="1986">
                  <c:v>111.1578964408566</c:v>
                </c:pt>
                <c:pt idx="1987">
                  <c:v>111.1969064484701</c:v>
                </c:pt>
                <c:pt idx="1988">
                  <c:v>111.2359105132755</c:v>
                </c:pt>
                <c:pt idx="1989">
                  <c:v>111.2749086391661</c:v>
                </c:pt>
                <c:pt idx="1990">
                  <c:v>111.31390083003031</c:v>
                </c:pt>
                <c:pt idx="1991">
                  <c:v>111.3528870897528</c:v>
                </c:pt>
                <c:pt idx="1992">
                  <c:v>111.3918674222131</c:v>
                </c:pt>
                <c:pt idx="1993">
                  <c:v>111.4308418312865</c:v>
                </c:pt>
                <c:pt idx="1994">
                  <c:v>111.46981032084371</c:v>
                </c:pt>
                <c:pt idx="1995">
                  <c:v>111.5087728947512</c:v>
                </c:pt>
                <c:pt idx="1996">
                  <c:v>111.54772955687071</c:v>
                </c:pt>
                <c:pt idx="1997">
                  <c:v>111.5866803110596</c:v>
                </c:pt>
                <c:pt idx="1998">
                  <c:v>111.625625161171</c:v>
                </c:pt>
                <c:pt idx="1999">
                  <c:v>111.6645641110531</c:v>
                </c:pt>
                <c:pt idx="2000">
                  <c:v>111.7034971645502</c:v>
                </c:pt>
                <c:pt idx="2001">
                  <c:v>111.7424243255021</c:v>
                </c:pt>
                <c:pt idx="2002">
                  <c:v>111.78134559774379</c:v>
                </c:pt>
                <c:pt idx="2003">
                  <c:v>111.8202609851062</c:v>
                </c:pt>
                <c:pt idx="2004">
                  <c:v>111.8591704914157</c:v>
                </c:pt>
                <c:pt idx="2005">
                  <c:v>111.8980741204943</c:v>
                </c:pt>
                <c:pt idx="2006">
                  <c:v>111.9369718761597</c:v>
                </c:pt>
                <c:pt idx="2007">
                  <c:v>111.9758637622252</c:v>
                </c:pt>
                <c:pt idx="2008">
                  <c:v>112.01474978249961</c:v>
                </c:pt>
                <c:pt idx="2009">
                  <c:v>112.0536299407875</c:v>
                </c:pt>
                <c:pt idx="2010">
                  <c:v>112.092504240889</c:v>
                </c:pt>
                <c:pt idx="2011">
                  <c:v>112.1313726865999</c:v>
                </c:pt>
                <c:pt idx="2012">
                  <c:v>112.1702352817117</c:v>
                </c:pt>
                <c:pt idx="2013">
                  <c:v>112.2090920300115</c:v>
                </c:pt>
                <c:pt idx="2014">
                  <c:v>112.2479429352823</c:v>
                </c:pt>
                <c:pt idx="2015">
                  <c:v>112.2867880013021</c:v>
                </c:pt>
                <c:pt idx="2016">
                  <c:v>112.3256272318454</c:v>
                </c:pt>
                <c:pt idx="2017">
                  <c:v>112.364460630682</c:v>
                </c:pt>
                <c:pt idx="2018">
                  <c:v>112.4032882015775</c:v>
                </c:pt>
                <c:pt idx="2019">
                  <c:v>112.4421099482929</c:v>
                </c:pt>
                <c:pt idx="2020">
                  <c:v>112.4809258745853</c:v>
                </c:pt>
                <c:pt idx="2021">
                  <c:v>112.5197359842074</c:v>
                </c:pt>
                <c:pt idx="2022">
                  <c:v>112.55854028090771</c:v>
                </c:pt>
                <c:pt idx="2023">
                  <c:v>112.59733876843021</c:v>
                </c:pt>
                <c:pt idx="2024">
                  <c:v>112.6361314505147</c:v>
                </c:pt>
                <c:pt idx="2025">
                  <c:v>112.6749183308969</c:v>
                </c:pt>
                <c:pt idx="2026">
                  <c:v>112.7136994133084</c:v>
                </c:pt>
                <c:pt idx="2027">
                  <c:v>112.7524747014759</c:v>
                </c:pt>
                <c:pt idx="2028">
                  <c:v>112.7912441991226</c:v>
                </c:pt>
                <c:pt idx="2029">
                  <c:v>112.83000790996699</c:v>
                </c:pt>
                <c:pt idx="2030">
                  <c:v>112.8687658377237</c:v>
                </c:pt>
                <c:pt idx="2031">
                  <c:v>112.907517986103</c:v>
                </c:pt>
                <c:pt idx="2032">
                  <c:v>112.94626435881059</c:v>
                </c:pt>
                <c:pt idx="2033">
                  <c:v>112.9850049595487</c:v>
                </c:pt>
                <c:pt idx="2034">
                  <c:v>113.02373979201469</c:v>
                </c:pt>
                <c:pt idx="2035">
                  <c:v>113.0624688599023</c:v>
                </c:pt>
                <c:pt idx="2036">
                  <c:v>113.1011921669004</c:v>
                </c:pt>
                <c:pt idx="2037">
                  <c:v>113.1399097166946</c:v>
                </c:pt>
                <c:pt idx="2038">
                  <c:v>113.17862151296561</c:v>
                </c:pt>
                <c:pt idx="2039">
                  <c:v>113.2173275593901</c:v>
                </c:pt>
                <c:pt idx="2040">
                  <c:v>113.2560278596408</c:v>
                </c:pt>
                <c:pt idx="2041">
                  <c:v>113.2947224173863</c:v>
                </c:pt>
                <c:pt idx="2042">
                  <c:v>113.3334112362908</c:v>
                </c:pt>
                <c:pt idx="2043">
                  <c:v>113.3720943200147</c:v>
                </c:pt>
                <c:pt idx="2044">
                  <c:v>113.410771672214</c:v>
                </c:pt>
                <c:pt idx="2045">
                  <c:v>113.44944329654059</c:v>
                </c:pt>
                <c:pt idx="2046">
                  <c:v>113.4881091966424</c:v>
                </c:pt>
                <c:pt idx="2047">
                  <c:v>113.5267693761634</c:v>
                </c:pt>
                <c:pt idx="2048">
                  <c:v>113.5654238387429</c:v>
                </c:pt>
                <c:pt idx="2049">
                  <c:v>113.60407258801681</c:v>
                </c:pt>
                <c:pt idx="2050">
                  <c:v>113.6427156276165</c:v>
                </c:pt>
                <c:pt idx="2051">
                  <c:v>113.6813529611694</c:v>
                </c:pt>
                <c:pt idx="2052">
                  <c:v>113.7199845922986</c:v>
                </c:pt>
                <c:pt idx="2053">
                  <c:v>113.75861052462371</c:v>
                </c:pt>
                <c:pt idx="2054">
                  <c:v>113.79723076175991</c:v>
                </c:pt>
                <c:pt idx="2055">
                  <c:v>113.83584530731829</c:v>
                </c:pt>
                <c:pt idx="2056">
                  <c:v>113.8744541649059</c:v>
                </c:pt>
                <c:pt idx="2057">
                  <c:v>113.91305733812599</c:v>
                </c:pt>
                <c:pt idx="2058">
                  <c:v>113.9516548305775</c:v>
                </c:pt>
                <c:pt idx="2059">
                  <c:v>113.99024664585539</c:v>
                </c:pt>
                <c:pt idx="2060">
                  <c:v>114.0288327875509</c:v>
                </c:pt>
                <c:pt idx="2061">
                  <c:v>114.0674132592509</c:v>
                </c:pt>
                <c:pt idx="2062">
                  <c:v>114.10598806453829</c:v>
                </c:pt>
                <c:pt idx="2063">
                  <c:v>114.1445572069921</c:v>
                </c:pt>
                <c:pt idx="2064">
                  <c:v>114.18312069018749</c:v>
                </c:pt>
                <c:pt idx="2065">
                  <c:v>114.2216785176952</c:v>
                </c:pt>
                <c:pt idx="2066">
                  <c:v>114.26023069308241</c:v>
                </c:pt>
                <c:pt idx="2067">
                  <c:v>114.2987772199122</c:v>
                </c:pt>
                <c:pt idx="2068">
                  <c:v>114.33731810174361</c:v>
                </c:pt>
                <c:pt idx="2069">
                  <c:v>114.37585334213171</c:v>
                </c:pt>
                <c:pt idx="2070">
                  <c:v>114.4143829446277</c:v>
                </c:pt>
                <c:pt idx="2071">
                  <c:v>114.4529069127788</c:v>
                </c:pt>
                <c:pt idx="2072">
                  <c:v>114.4914252501282</c:v>
                </c:pt>
                <c:pt idx="2073">
                  <c:v>114.52993796021541</c:v>
                </c:pt>
                <c:pt idx="2074">
                  <c:v>114.5684450465756</c:v>
                </c:pt>
                <c:pt idx="2075">
                  <c:v>114.60694651274071</c:v>
                </c:pt>
                <c:pt idx="2076">
                  <c:v>114.6454423622378</c:v>
                </c:pt>
                <c:pt idx="2077">
                  <c:v>114.6839325985907</c:v>
                </c:pt>
                <c:pt idx="2078">
                  <c:v>114.72241722531901</c:v>
                </c:pt>
                <c:pt idx="2079">
                  <c:v>114.76089624593909</c:v>
                </c:pt>
                <c:pt idx="2080">
                  <c:v>114.7993696639623</c:v>
                </c:pt>
                <c:pt idx="2081">
                  <c:v>114.8378374828969</c:v>
                </c:pt>
                <c:pt idx="2082">
                  <c:v>114.8762997062472</c:v>
                </c:pt>
                <c:pt idx="2083">
                  <c:v>114.9147563375135</c:v>
                </c:pt>
                <c:pt idx="2084">
                  <c:v>114.9532073801921</c:v>
                </c:pt>
                <c:pt idx="2085">
                  <c:v>114.9916528377756</c:v>
                </c:pt>
                <c:pt idx="2086">
                  <c:v>115.03009271375269</c:v>
                </c:pt>
                <c:pt idx="2087">
                  <c:v>115.0685270116085</c:v>
                </c:pt>
                <c:pt idx="2088">
                  <c:v>115.1069557348239</c:v>
                </c:pt>
                <c:pt idx="2089">
                  <c:v>115.1453788868759</c:v>
                </c:pt>
                <c:pt idx="2090">
                  <c:v>115.1837964712382</c:v>
                </c:pt>
                <c:pt idx="2091">
                  <c:v>115.22220849138</c:v>
                </c:pt>
                <c:pt idx="2092">
                  <c:v>115.26061495076721</c:v>
                </c:pt>
                <c:pt idx="2093">
                  <c:v>115.2990158528619</c:v>
                </c:pt>
                <c:pt idx="2094">
                  <c:v>115.3374112011217</c:v>
                </c:pt>
                <c:pt idx="2095">
                  <c:v>115.3758009990014</c:v>
                </c:pt>
                <c:pt idx="2096">
                  <c:v>115.4141852499511</c:v>
                </c:pt>
                <c:pt idx="2097">
                  <c:v>115.4525639574176</c:v>
                </c:pt>
                <c:pt idx="2098">
                  <c:v>115.490937124844</c:v>
                </c:pt>
                <c:pt idx="2099">
                  <c:v>115.5293047556693</c:v>
                </c:pt>
                <c:pt idx="2100">
                  <c:v>115.5676668533291</c:v>
                </c:pt>
                <c:pt idx="2101">
                  <c:v>115.6060234212546</c:v>
                </c:pt>
                <c:pt idx="2102">
                  <c:v>115.6443744628738</c:v>
                </c:pt>
                <c:pt idx="2103">
                  <c:v>115.682719981611</c:v>
                </c:pt>
                <c:pt idx="2104">
                  <c:v>115.72105998088639</c:v>
                </c:pt>
                <c:pt idx="2105">
                  <c:v>115.7593944641165</c:v>
                </c:pt>
                <c:pt idx="2106">
                  <c:v>115.7977234347143</c:v>
                </c:pt>
                <c:pt idx="2107">
                  <c:v>115.8360468960888</c:v>
                </c:pt>
                <c:pt idx="2108">
                  <c:v>115.87436485164579</c:v>
                </c:pt>
                <c:pt idx="2109">
                  <c:v>115.9126773047864</c:v>
                </c:pt>
                <c:pt idx="2110">
                  <c:v>115.950984258909</c:v>
                </c:pt>
                <c:pt idx="2111">
                  <c:v>115.9892857174077</c:v>
                </c:pt>
                <c:pt idx="2112">
                  <c:v>116.02758168367311</c:v>
                </c:pt>
                <c:pt idx="2113">
                  <c:v>116.065872161092</c:v>
                </c:pt>
                <c:pt idx="2114">
                  <c:v>116.10415715304779</c:v>
                </c:pt>
                <c:pt idx="2115">
                  <c:v>116.14243666291991</c:v>
                </c:pt>
                <c:pt idx="2116">
                  <c:v>116.180710694084</c:v>
                </c:pt>
                <c:pt idx="2117">
                  <c:v>116.21897924991249</c:v>
                </c:pt>
                <c:pt idx="2118">
                  <c:v>116.25724233377331</c:v>
                </c:pt>
                <c:pt idx="2119">
                  <c:v>116.29549994903211</c:v>
                </c:pt>
                <c:pt idx="2120">
                  <c:v>116.33375209904931</c:v>
                </c:pt>
                <c:pt idx="2121">
                  <c:v>116.3719987871828</c:v>
                </c:pt>
                <c:pt idx="2122">
                  <c:v>116.4102400167864</c:v>
                </c:pt>
                <c:pt idx="2123">
                  <c:v>116.4484757912103</c:v>
                </c:pt>
                <c:pt idx="2124">
                  <c:v>116.4867061138013</c:v>
                </c:pt>
                <c:pt idx="2125">
                  <c:v>116.5249309879019</c:v>
                </c:pt>
                <c:pt idx="2126">
                  <c:v>116.5631504168518</c:v>
                </c:pt>
                <c:pt idx="2127">
                  <c:v>116.60136440398681</c:v>
                </c:pt>
                <c:pt idx="2128">
                  <c:v>116.6395729526387</c:v>
                </c:pt>
                <c:pt idx="2129">
                  <c:v>116.6777760661364</c:v>
                </c:pt>
                <c:pt idx="2130">
                  <c:v>116.7159737478046</c:v>
                </c:pt>
                <c:pt idx="2131">
                  <c:v>116.7541660009646</c:v>
                </c:pt>
                <c:pt idx="2132">
                  <c:v>116.7923528289341</c:v>
                </c:pt>
                <c:pt idx="2133">
                  <c:v>116.8305342350274</c:v>
                </c:pt>
                <c:pt idx="2134">
                  <c:v>116.86871022255509</c:v>
                </c:pt>
                <c:pt idx="2135">
                  <c:v>116.906880794824</c:v>
                </c:pt>
                <c:pt idx="2136">
                  <c:v>116.945045955138</c:v>
                </c:pt>
                <c:pt idx="2137">
                  <c:v>116.9832057067963</c:v>
                </c:pt>
                <c:pt idx="2138">
                  <c:v>117.0213600530958</c:v>
                </c:pt>
                <c:pt idx="2139">
                  <c:v>117.059508997329</c:v>
                </c:pt>
                <c:pt idx="2140">
                  <c:v>117.0976525427852</c:v>
                </c:pt>
                <c:pt idx="2141">
                  <c:v>117.13579069275001</c:v>
                </c:pt>
                <c:pt idx="2142">
                  <c:v>117.1739234505057</c:v>
                </c:pt>
                <c:pt idx="2143">
                  <c:v>117.2120508193309</c:v>
                </c:pt>
                <c:pt idx="2144">
                  <c:v>117.2501728025008</c:v>
                </c:pt>
                <c:pt idx="2145">
                  <c:v>117.2882894032868</c:v>
                </c:pt>
                <c:pt idx="2146">
                  <c:v>117.326400624957</c:v>
                </c:pt>
                <c:pt idx="2147">
                  <c:v>117.36450647077621</c:v>
                </c:pt>
                <c:pt idx="2148">
                  <c:v>117.4026069440052</c:v>
                </c:pt>
                <c:pt idx="2149">
                  <c:v>117.44070204790179</c:v>
                </c:pt>
                <c:pt idx="2150">
                  <c:v>117.47879178571991</c:v>
                </c:pt>
                <c:pt idx="2151">
                  <c:v>117.5168761607104</c:v>
                </c:pt>
                <c:pt idx="2152">
                  <c:v>117.55495517612</c:v>
                </c:pt>
                <c:pt idx="2153">
                  <c:v>117.5930288351929</c:v>
                </c:pt>
                <c:pt idx="2154">
                  <c:v>117.63109714116889</c:v>
                </c:pt>
                <c:pt idx="2155">
                  <c:v>117.6691600972847</c:v>
                </c:pt>
                <c:pt idx="2156">
                  <c:v>117.7072177067738</c:v>
                </c:pt>
                <c:pt idx="2157">
                  <c:v>117.745269972866</c:v>
                </c:pt>
                <c:pt idx="2158">
                  <c:v>117.78331689878731</c:v>
                </c:pt>
                <c:pt idx="2159">
                  <c:v>117.8213584877612</c:v>
                </c:pt>
                <c:pt idx="2160">
                  <c:v>117.8593947430068</c:v>
                </c:pt>
                <c:pt idx="2161">
                  <c:v>117.89742566774019</c:v>
                </c:pt>
                <c:pt idx="2162">
                  <c:v>117.93545126517409</c:v>
                </c:pt>
                <c:pt idx="2163">
                  <c:v>117.9734715385176</c:v>
                </c:pt>
                <c:pt idx="2164">
                  <c:v>118.01148649097669</c:v>
                </c:pt>
                <c:pt idx="2165">
                  <c:v>118.04949612575351</c:v>
                </c:pt>
                <c:pt idx="2166">
                  <c:v>118.0875004460474</c:v>
                </c:pt>
                <c:pt idx="2167">
                  <c:v>118.1254994550536</c:v>
                </c:pt>
                <c:pt idx="2168">
                  <c:v>118.1634931559644</c:v>
                </c:pt>
                <c:pt idx="2169">
                  <c:v>118.2014815519687</c:v>
                </c:pt>
                <c:pt idx="2170">
                  <c:v>118.2394646462518</c:v>
                </c:pt>
                <c:pt idx="2171">
                  <c:v>118.2774424419957</c:v>
                </c:pt>
                <c:pt idx="2172">
                  <c:v>118.31541494237921</c:v>
                </c:pt>
                <c:pt idx="2173">
                  <c:v>118.3533821505774</c:v>
                </c:pt>
                <c:pt idx="2174">
                  <c:v>118.3913440697625</c:v>
                </c:pt>
                <c:pt idx="2175">
                  <c:v>118.4293007031028</c:v>
                </c:pt>
                <c:pt idx="2176">
                  <c:v>118.4672520537636</c:v>
                </c:pt>
                <c:pt idx="2177">
                  <c:v>118.5051981249069</c:v>
                </c:pt>
                <c:pt idx="2178">
                  <c:v>118.543138919691</c:v>
                </c:pt>
                <c:pt idx="2179">
                  <c:v>118.581074441271</c:v>
                </c:pt>
                <c:pt idx="2180">
                  <c:v>118.61900469279919</c:v>
                </c:pt>
                <c:pt idx="2181">
                  <c:v>118.6569296774238</c:v>
                </c:pt>
                <c:pt idx="2182">
                  <c:v>118.6948493982899</c:v>
                </c:pt>
                <c:pt idx="2183">
                  <c:v>118.7327638585397</c:v>
                </c:pt>
                <c:pt idx="2184">
                  <c:v>118.7706730613115</c:v>
                </c:pt>
                <c:pt idx="2185">
                  <c:v>118.8085770097407</c:v>
                </c:pt>
                <c:pt idx="2186">
                  <c:v>118.8464757069591</c:v>
                </c:pt>
                <c:pt idx="2187">
                  <c:v>118.8843691560955</c:v>
                </c:pt>
                <c:pt idx="2188">
                  <c:v>118.9222573602751</c:v>
                </c:pt>
                <c:pt idx="2189">
                  <c:v>118.9601403226204</c:v>
                </c:pt>
                <c:pt idx="2190">
                  <c:v>118.9980180462496</c:v>
                </c:pt>
                <c:pt idx="2191">
                  <c:v>119.03589053427859</c:v>
                </c:pt>
                <c:pt idx="2192">
                  <c:v>119.0737577898194</c:v>
                </c:pt>
                <c:pt idx="2193">
                  <c:v>119.1116198159812</c:v>
                </c:pt>
                <c:pt idx="2194">
                  <c:v>119.1494766158696</c:v>
                </c:pt>
                <c:pt idx="2195">
                  <c:v>119.187328192587</c:v>
                </c:pt>
                <c:pt idx="2196">
                  <c:v>119.22517454923261</c:v>
                </c:pt>
                <c:pt idx="2197">
                  <c:v>119.2630156889025</c:v>
                </c:pt>
                <c:pt idx="2198">
                  <c:v>119.30085161468919</c:v>
                </c:pt>
                <c:pt idx="2199">
                  <c:v>119.3386823296823</c:v>
                </c:pt>
                <c:pt idx="2200">
                  <c:v>119.3765078369679</c:v>
                </c:pt>
                <c:pt idx="2201">
                  <c:v>119.41432813962911</c:v>
                </c:pt>
                <c:pt idx="2202">
                  <c:v>119.4521432407457</c:v>
                </c:pt>
                <c:pt idx="2203">
                  <c:v>119.4899531433942</c:v>
                </c:pt>
                <c:pt idx="2204">
                  <c:v>119.5277578506479</c:v>
                </c:pt>
                <c:pt idx="2205">
                  <c:v>119.56555736557689</c:v>
                </c:pt>
                <c:pt idx="2206">
                  <c:v>119.60335169124821</c:v>
                </c:pt>
                <c:pt idx="2207">
                  <c:v>119.6411408307255</c:v>
                </c:pt>
                <c:pt idx="2208">
                  <c:v>119.67892478706931</c:v>
                </c:pt>
                <c:pt idx="2209">
                  <c:v>119.71670356333711</c:v>
                </c:pt>
                <c:pt idx="2210">
                  <c:v>119.7544771625827</c:v>
                </c:pt>
                <c:pt idx="2211">
                  <c:v>119.79224558785749</c:v>
                </c:pt>
                <c:pt idx="2212">
                  <c:v>119.830008842209</c:v>
                </c:pt>
                <c:pt idx="2213">
                  <c:v>119.8677669286818</c:v>
                </c:pt>
                <c:pt idx="2214">
                  <c:v>119.9055198503176</c:v>
                </c:pt>
                <c:pt idx="2215">
                  <c:v>119.94326761015429</c:v>
                </c:pt>
                <c:pt idx="2216">
                  <c:v>119.9810102112274</c:v>
                </c:pt>
                <c:pt idx="2217">
                  <c:v>120.01874765656871</c:v>
                </c:pt>
                <c:pt idx="2218">
                  <c:v>120.0564799492071</c:v>
                </c:pt>
                <c:pt idx="2219">
                  <c:v>120.0942070921682</c:v>
                </c:pt>
                <c:pt idx="2220">
                  <c:v>120.13192908847461</c:v>
                </c:pt>
                <c:pt idx="2221">
                  <c:v>120.1696459411458</c:v>
                </c:pt>
                <c:pt idx="2222">
                  <c:v>120.2073576531979</c:v>
                </c:pt>
                <c:pt idx="2223">
                  <c:v>120.24506422764421</c:v>
                </c:pt>
                <c:pt idx="2224">
                  <c:v>120.2827656674946</c:v>
                </c:pt>
                <c:pt idx="2225">
                  <c:v>120.3204619757563</c:v>
                </c:pt>
                <c:pt idx="2226">
                  <c:v>120.3581531554327</c:v>
                </c:pt>
                <c:pt idx="2227">
                  <c:v>120.39583920952479</c:v>
                </c:pt>
                <c:pt idx="2228">
                  <c:v>120.4335201410303</c:v>
                </c:pt>
                <c:pt idx="2229">
                  <c:v>120.47119595294321</c:v>
                </c:pt>
                <c:pt idx="2230">
                  <c:v>120.50886664825551</c:v>
                </c:pt>
                <c:pt idx="2231">
                  <c:v>120.5465322299552</c:v>
                </c:pt>
                <c:pt idx="2232">
                  <c:v>120.5841927010276</c:v>
                </c:pt>
                <c:pt idx="2233">
                  <c:v>120.6218480644548</c:v>
                </c:pt>
                <c:pt idx="2234">
                  <c:v>120.6594983232159</c:v>
                </c:pt>
                <c:pt idx="2235">
                  <c:v>120.6971434802871</c:v>
                </c:pt>
                <c:pt idx="2236">
                  <c:v>120.7347835386411</c:v>
                </c:pt>
                <c:pt idx="2237">
                  <c:v>120.772418501248</c:v>
                </c:pt>
                <c:pt idx="2238">
                  <c:v>120.8100483710746</c:v>
                </c:pt>
                <c:pt idx="2239">
                  <c:v>120.84767315108451</c:v>
                </c:pt>
                <c:pt idx="2240">
                  <c:v>120.88529284423861</c:v>
                </c:pt>
                <c:pt idx="2241">
                  <c:v>120.9229074534945</c:v>
                </c:pt>
                <c:pt idx="2242">
                  <c:v>120.9605169818071</c:v>
                </c:pt>
                <c:pt idx="2243">
                  <c:v>120.9981214321277</c:v>
                </c:pt>
                <c:pt idx="2244">
                  <c:v>121.035720807405</c:v>
                </c:pt>
                <c:pt idx="2245">
                  <c:v>121.0733151105844</c:v>
                </c:pt>
                <c:pt idx="2246">
                  <c:v>121.1109043446089</c:v>
                </c:pt>
                <c:pt idx="2247">
                  <c:v>121.1484885124177</c:v>
                </c:pt>
                <c:pt idx="2248">
                  <c:v>121.1860676169474</c:v>
                </c:pt>
                <c:pt idx="2249">
                  <c:v>121.2236416611315</c:v>
                </c:pt>
                <c:pt idx="2250">
                  <c:v>121.2612106479002</c:v>
                </c:pt>
                <c:pt idx="2251">
                  <c:v>121.2987745801815</c:v>
                </c:pt>
                <c:pt idx="2252">
                  <c:v>121.33633346089979</c:v>
                </c:pt>
                <c:pt idx="2253">
                  <c:v>121.37388729297641</c:v>
                </c:pt>
                <c:pt idx="2254">
                  <c:v>121.41143607933</c:v>
                </c:pt>
                <c:pt idx="2255">
                  <c:v>121.4489798228761</c:v>
                </c:pt>
                <c:pt idx="2256">
                  <c:v>121.48651852652731</c:v>
                </c:pt>
                <c:pt idx="2257">
                  <c:v>121.5240521931933</c:v>
                </c:pt>
                <c:pt idx="2258">
                  <c:v>121.56158082578069</c:v>
                </c:pt>
                <c:pt idx="2259">
                  <c:v>121.599104427193</c:v>
                </c:pt>
                <c:pt idx="2260">
                  <c:v>121.6366230003312</c:v>
                </c:pt>
                <c:pt idx="2261">
                  <c:v>121.6741365480928</c:v>
                </c:pt>
                <c:pt idx="2262">
                  <c:v>121.71164507337291</c:v>
                </c:pt>
                <c:pt idx="2263">
                  <c:v>121.7491485790631</c:v>
                </c:pt>
                <c:pt idx="2264">
                  <c:v>121.7866470680525</c:v>
                </c:pt>
                <c:pt idx="2265">
                  <c:v>121.8241405432269</c:v>
                </c:pt>
                <c:pt idx="2266">
                  <c:v>121.8616290074696</c:v>
                </c:pt>
                <c:pt idx="2267">
                  <c:v>121.8991124636606</c:v>
                </c:pt>
                <c:pt idx="2268">
                  <c:v>121.936590914677</c:v>
                </c:pt>
                <c:pt idx="2269">
                  <c:v>121.9740643633932</c:v>
                </c:pt>
                <c:pt idx="2270">
                  <c:v>122.0115328126807</c:v>
                </c:pt>
                <c:pt idx="2271">
                  <c:v>122.04899626540779</c:v>
                </c:pt>
                <c:pt idx="2272">
                  <c:v>122.0864547244399</c:v>
                </c:pt>
                <c:pt idx="2273">
                  <c:v>122.1239081926399</c:v>
                </c:pt>
                <c:pt idx="2274">
                  <c:v>122.1613566728674</c:v>
                </c:pt>
                <c:pt idx="2275">
                  <c:v>122.1988001679793</c:v>
                </c:pt>
                <c:pt idx="2276">
                  <c:v>122.2362386808295</c:v>
                </c:pt>
                <c:pt idx="2277">
                  <c:v>122.2736722142692</c:v>
                </c:pt>
                <c:pt idx="2278">
                  <c:v>122.3111007711464</c:v>
                </c:pt>
                <c:pt idx="2279">
                  <c:v>122.3485243543066</c:v>
                </c:pt>
                <c:pt idx="2280">
                  <c:v>122.3859429665922</c:v>
                </c:pt>
                <c:pt idx="2281">
                  <c:v>122.4233566108425</c:v>
                </c:pt>
                <c:pt idx="2282">
                  <c:v>122.4607652898945</c:v>
                </c:pt>
                <c:pt idx="2283">
                  <c:v>122.4981690065819</c:v>
                </c:pt>
                <c:pt idx="2284">
                  <c:v>122.5355677637358</c:v>
                </c:pt>
                <c:pt idx="2285">
                  <c:v>122.5729615641841</c:v>
                </c:pt>
                <c:pt idx="2286">
                  <c:v>122.6103504107523</c:v>
                </c:pt>
                <c:pt idx="2287">
                  <c:v>122.64773430626281</c:v>
                </c:pt>
                <c:pt idx="2288">
                  <c:v>122.68511325353511</c:v>
                </c:pt>
                <c:pt idx="2289">
                  <c:v>122.7224872553861</c:v>
                </c:pt>
                <c:pt idx="2290">
                  <c:v>122.7598563146293</c:v>
                </c:pt>
                <c:pt idx="2291">
                  <c:v>122.79722043407639</c:v>
                </c:pt>
                <c:pt idx="2292">
                  <c:v>122.83457961653519</c:v>
                </c:pt>
                <c:pt idx="2293">
                  <c:v>122.8719338648114</c:v>
                </c:pt>
                <c:pt idx="2294">
                  <c:v>122.90928318170759</c:v>
                </c:pt>
                <c:pt idx="2295">
                  <c:v>122.9466275700233</c:v>
                </c:pt>
                <c:pt idx="2296">
                  <c:v>122.9839670325559</c:v>
                </c:pt>
                <c:pt idx="2297">
                  <c:v>123.0213015720995</c:v>
                </c:pt>
                <c:pt idx="2298">
                  <c:v>123.0586311914455</c:v>
                </c:pt>
                <c:pt idx="2299">
                  <c:v>123.09595589338259</c:v>
                </c:pt>
                <c:pt idx="2300">
                  <c:v>123.1332756806962</c:v>
                </c:pt>
                <c:pt idx="2301">
                  <c:v>123.1705905561698</c:v>
                </c:pt>
                <c:pt idx="2302">
                  <c:v>123.2079005225833</c:v>
                </c:pt>
                <c:pt idx="2303">
                  <c:v>123.2452055827146</c:v>
                </c:pt>
                <c:pt idx="2304">
                  <c:v>123.28250573933801</c:v>
                </c:pt>
                <c:pt idx="2305">
                  <c:v>123.31980099522541</c:v>
                </c:pt>
                <c:pt idx="2306">
                  <c:v>123.3570913531461</c:v>
                </c:pt>
                <c:pt idx="2307">
                  <c:v>123.39437681586649</c:v>
                </c:pt>
                <c:pt idx="2308">
                  <c:v>123.43165738615011</c:v>
                </c:pt>
                <c:pt idx="2309">
                  <c:v>123.4689330667578</c:v>
                </c:pt>
                <c:pt idx="2310">
                  <c:v>123.5062038604478</c:v>
                </c:pt>
                <c:pt idx="2311">
                  <c:v>123.5434697699753</c:v>
                </c:pt>
                <c:pt idx="2312">
                  <c:v>123.5807307980931</c:v>
                </c:pt>
                <c:pt idx="2313">
                  <c:v>123.6179869475509</c:v>
                </c:pt>
                <c:pt idx="2314">
                  <c:v>123.6552382210959</c:v>
                </c:pt>
                <c:pt idx="2315">
                  <c:v>123.6924846214725</c:v>
                </c:pt>
                <c:pt idx="2316">
                  <c:v>123.7297261514226</c:v>
                </c:pt>
                <c:pt idx="2317">
                  <c:v>123.7669628136846</c:v>
                </c:pt>
                <c:pt idx="2318">
                  <c:v>123.8041946109954</c:v>
                </c:pt>
                <c:pt idx="2319">
                  <c:v>123.8414215460881</c:v>
                </c:pt>
                <c:pt idx="2320">
                  <c:v>123.8786436216934</c:v>
                </c:pt>
                <c:pt idx="2321">
                  <c:v>123.91586084053981</c:v>
                </c:pt>
                <c:pt idx="2322">
                  <c:v>123.9530732053523</c:v>
                </c:pt>
                <c:pt idx="2323">
                  <c:v>123.9902807188538</c:v>
                </c:pt>
                <c:pt idx="2324">
                  <c:v>124.02748338376411</c:v>
                </c:pt>
                <c:pt idx="2325">
                  <c:v>124.0646812028007</c:v>
                </c:pt>
                <c:pt idx="2326">
                  <c:v>124.1018741786782</c:v>
                </c:pt>
                <c:pt idx="2327">
                  <c:v>124.1390623141082</c:v>
                </c:pt>
                <c:pt idx="2328">
                  <c:v>124.1762456118002</c:v>
                </c:pt>
                <c:pt idx="2329">
                  <c:v>124.2134240744607</c:v>
                </c:pt>
                <c:pt idx="2330">
                  <c:v>124.25059770479351</c:v>
                </c:pt>
                <c:pt idx="2331">
                  <c:v>124.2877665055</c:v>
                </c:pt>
                <c:pt idx="2332">
                  <c:v>124.32493047927839</c:v>
                </c:pt>
                <c:pt idx="2333">
                  <c:v>124.3620896288248</c:v>
                </c:pt>
                <c:pt idx="2334">
                  <c:v>124.39924395683239</c:v>
                </c:pt>
                <c:pt idx="2335">
                  <c:v>124.4363934659917</c:v>
                </c:pt>
                <c:pt idx="2336">
                  <c:v>124.47353815899049</c:v>
                </c:pt>
                <c:pt idx="2337">
                  <c:v>124.5106780385144</c:v>
                </c:pt>
                <c:pt idx="2338">
                  <c:v>124.5478131072457</c:v>
                </c:pt>
                <c:pt idx="2339">
                  <c:v>124.5849433678643</c:v>
                </c:pt>
                <c:pt idx="2340">
                  <c:v>124.6220688230476</c:v>
                </c:pt>
                <c:pt idx="2341">
                  <c:v>124.6591894754706</c:v>
                </c:pt>
                <c:pt idx="2342">
                  <c:v>124.69630532780501</c:v>
                </c:pt>
                <c:pt idx="2343">
                  <c:v>124.73341638272031</c:v>
                </c:pt>
                <c:pt idx="2344">
                  <c:v>124.77052264288341</c:v>
                </c:pt>
                <c:pt idx="2345">
                  <c:v>124.8076241109584</c:v>
                </c:pt>
                <c:pt idx="2346">
                  <c:v>124.84472078960709</c:v>
                </c:pt>
                <c:pt idx="2347">
                  <c:v>124.8818126814881</c:v>
                </c:pt>
                <c:pt idx="2348">
                  <c:v>124.91889978925801</c:v>
                </c:pt>
                <c:pt idx="2349">
                  <c:v>124.95598211557039</c:v>
                </c:pt>
                <c:pt idx="2350">
                  <c:v>124.99305966307671</c:v>
                </c:pt>
                <c:pt idx="2351">
                  <c:v>125.0301324344252</c:v>
                </c:pt>
                <c:pt idx="2352">
                  <c:v>125.0672004322622</c:v>
                </c:pt>
                <c:pt idx="2353">
                  <c:v>125.1042636592306</c:v>
                </c:pt>
                <c:pt idx="2354">
                  <c:v>125.1413221179715</c:v>
                </c:pt>
                <c:pt idx="2355">
                  <c:v>125.1783758111231</c:v>
                </c:pt>
                <c:pt idx="2356">
                  <c:v>125.215424741321</c:v>
                </c:pt>
                <c:pt idx="2357">
                  <c:v>125.25246891119799</c:v>
                </c:pt>
                <c:pt idx="2358">
                  <c:v>125.28950832338489</c:v>
                </c:pt>
                <c:pt idx="2359">
                  <c:v>125.3265429805095</c:v>
                </c:pt>
                <c:pt idx="2360">
                  <c:v>125.363572885197</c:v>
                </c:pt>
                <c:pt idx="2361">
                  <c:v>125.40059804007051</c:v>
                </c:pt>
                <c:pt idx="2362">
                  <c:v>125.43761844775</c:v>
                </c:pt>
                <c:pt idx="2363">
                  <c:v>125.4746341108532</c:v>
                </c:pt>
                <c:pt idx="2364">
                  <c:v>125.5116450319952</c:v>
                </c:pt>
                <c:pt idx="2365">
                  <c:v>125.5486512137886</c:v>
                </c:pt>
                <c:pt idx="2366">
                  <c:v>125.5856526588433</c:v>
                </c:pt>
                <c:pt idx="2367">
                  <c:v>125.6226493697671</c:v>
                </c:pt>
                <c:pt idx="2368">
                  <c:v>125.6596413491649</c:v>
                </c:pt>
                <c:pt idx="2369">
                  <c:v>125.6966285996388</c:v>
                </c:pt>
                <c:pt idx="2370">
                  <c:v>125.7336111237889</c:v>
                </c:pt>
                <c:pt idx="2371">
                  <c:v>125.7705889242126</c:v>
                </c:pt>
                <c:pt idx="2372">
                  <c:v>125.8075620035047</c:v>
                </c:pt>
                <c:pt idx="2373">
                  <c:v>125.84453036425759</c:v>
                </c:pt>
                <c:pt idx="2374">
                  <c:v>125.8814940090611</c:v>
                </c:pt>
                <c:pt idx="2375">
                  <c:v>125.91845294050241</c:v>
                </c:pt>
                <c:pt idx="2376">
                  <c:v>125.95540716116621</c:v>
                </c:pt>
                <c:pt idx="2377">
                  <c:v>125.9923566736352</c:v>
                </c:pt>
                <c:pt idx="2378">
                  <c:v>126.0293014804889</c:v>
                </c:pt>
                <c:pt idx="2379">
                  <c:v>126.06624158430451</c:v>
                </c:pt>
                <c:pt idx="2380">
                  <c:v>126.10317698765679</c:v>
                </c:pt>
                <c:pt idx="2381">
                  <c:v>126.1401076931184</c:v>
                </c:pt>
                <c:pt idx="2382">
                  <c:v>126.1770337032589</c:v>
                </c:pt>
                <c:pt idx="2383">
                  <c:v>126.2139550206457</c:v>
                </c:pt>
                <c:pt idx="2384">
                  <c:v>126.2508716478437</c:v>
                </c:pt>
                <c:pt idx="2385">
                  <c:v>126.28778358741511</c:v>
                </c:pt>
                <c:pt idx="2386">
                  <c:v>126.3246908419198</c:v>
                </c:pt>
                <c:pt idx="2387">
                  <c:v>126.3615934139155</c:v>
                </c:pt>
                <c:pt idx="2388">
                  <c:v>126.3984913059569</c:v>
                </c:pt>
                <c:pt idx="2389">
                  <c:v>126.4353845205968</c:v>
                </c:pt>
                <c:pt idx="2390">
                  <c:v>126.47227306038501</c:v>
                </c:pt>
                <c:pt idx="2391">
                  <c:v>126.5091569278691</c:v>
                </c:pt>
                <c:pt idx="2392">
                  <c:v>126.5460361255943</c:v>
                </c:pt>
                <c:pt idx="2393">
                  <c:v>126.58291065610329</c:v>
                </c:pt>
                <c:pt idx="2394">
                  <c:v>126.61978052193631</c:v>
                </c:pt>
                <c:pt idx="2395">
                  <c:v>126.65664572563109</c:v>
                </c:pt>
                <c:pt idx="2396">
                  <c:v>126.693506269723</c:v>
                </c:pt>
                <c:pt idx="2397">
                  <c:v>126.7303621567451</c:v>
                </c:pt>
                <c:pt idx="2398">
                  <c:v>126.767213389228</c:v>
                </c:pt>
                <c:pt idx="2399">
                  <c:v>126.8040599696992</c:v>
                </c:pt>
                <c:pt idx="2400">
                  <c:v>126.8409019006848</c:v>
                </c:pt>
                <c:pt idx="2401">
                  <c:v>126.87773918470781</c:v>
                </c:pt>
                <c:pt idx="2402">
                  <c:v>126.9145718242893</c:v>
                </c:pt>
                <c:pt idx="2403">
                  <c:v>126.95139982194721</c:v>
                </c:pt>
                <c:pt idx="2404">
                  <c:v>126.98822318019791</c:v>
                </c:pt>
                <c:pt idx="2405">
                  <c:v>127.0250419015548</c:v>
                </c:pt>
                <c:pt idx="2406">
                  <c:v>127.06185598852881</c:v>
                </c:pt>
                <c:pt idx="2407">
                  <c:v>127.0986654436291</c:v>
                </c:pt>
                <c:pt idx="2408">
                  <c:v>127.1354702693617</c:v>
                </c:pt>
                <c:pt idx="2409">
                  <c:v>127.17227046823059</c:v>
                </c:pt>
                <c:pt idx="2410">
                  <c:v>127.2090660427375</c:v>
                </c:pt>
                <c:pt idx="2411">
                  <c:v>127.2458569953815</c:v>
                </c:pt>
                <c:pt idx="2412">
                  <c:v>127.2826433286593</c:v>
                </c:pt>
                <c:pt idx="2413">
                  <c:v>127.3194250450655</c:v>
                </c:pt>
                <c:pt idx="2414">
                  <c:v>127.35620214709169</c:v>
                </c:pt>
                <c:pt idx="2415">
                  <c:v>127.39297463722799</c:v>
                </c:pt>
                <c:pt idx="2416">
                  <c:v>127.4297425179614</c:v>
                </c:pt>
                <c:pt idx="2417">
                  <c:v>127.4665057917771</c:v>
                </c:pt>
                <c:pt idx="2418">
                  <c:v>127.5032644611572</c:v>
                </c:pt>
                <c:pt idx="2419">
                  <c:v>127.5400185285821</c:v>
                </c:pt>
                <c:pt idx="2420">
                  <c:v>127.5767679965297</c:v>
                </c:pt>
                <c:pt idx="2421">
                  <c:v>127.61351286747519</c:v>
                </c:pt>
                <c:pt idx="2422">
                  <c:v>127.6502531438919</c:v>
                </c:pt>
                <c:pt idx="2423">
                  <c:v>127.68698882825051</c:v>
                </c:pt>
                <c:pt idx="2424">
                  <c:v>127.7237199230193</c:v>
                </c:pt>
                <c:pt idx="2425">
                  <c:v>127.7604464306644</c:v>
                </c:pt>
                <c:pt idx="2426">
                  <c:v>127.7971683536496</c:v>
                </c:pt>
                <c:pt idx="2427">
                  <c:v>127.8338856944362</c:v>
                </c:pt>
                <c:pt idx="2428">
                  <c:v>127.8705984554833</c:v>
                </c:pt>
                <c:pt idx="2429">
                  <c:v>127.90730663924749</c:v>
                </c:pt>
                <c:pt idx="2430">
                  <c:v>127.9440102481831</c:v>
                </c:pt>
                <c:pt idx="2431">
                  <c:v>127.9807092847425</c:v>
                </c:pt>
                <c:pt idx="2432">
                  <c:v>128.0174037513751</c:v>
                </c:pt>
                <c:pt idx="2433">
                  <c:v>128.05409365052839</c:v>
                </c:pt>
                <c:pt idx="2434">
                  <c:v>128.09077898464761</c:v>
                </c:pt>
                <c:pt idx="2435">
                  <c:v>128.12745975617551</c:v>
                </c:pt>
                <c:pt idx="2436">
                  <c:v>128.1641359675522</c:v>
                </c:pt>
                <c:pt idx="2437">
                  <c:v>128.20080762121651</c:v>
                </c:pt>
                <c:pt idx="2438">
                  <c:v>128.23747471960371</c:v>
                </c:pt>
                <c:pt idx="2439">
                  <c:v>128.27413726514749</c:v>
                </c:pt>
                <c:pt idx="2440">
                  <c:v>128.31079526027949</c:v>
                </c:pt>
                <c:pt idx="2441">
                  <c:v>128.34744870742841</c:v>
                </c:pt>
                <c:pt idx="2442">
                  <c:v>128.38409760902081</c:v>
                </c:pt>
                <c:pt idx="2443">
                  <c:v>128.42074196748121</c:v>
                </c:pt>
                <c:pt idx="2444">
                  <c:v>128.4573817852316</c:v>
                </c:pt>
                <c:pt idx="2445">
                  <c:v>128.494017064692</c:v>
                </c:pt>
                <c:pt idx="2446">
                  <c:v>128.53064780827989</c:v>
                </c:pt>
                <c:pt idx="2447">
                  <c:v>128.5672740184107</c:v>
                </c:pt>
                <c:pt idx="2448">
                  <c:v>128.60389569749711</c:v>
                </c:pt>
                <c:pt idx="2449">
                  <c:v>128.64051284794999</c:v>
                </c:pt>
                <c:pt idx="2450">
                  <c:v>128.67712547217801</c:v>
                </c:pt>
                <c:pt idx="2451">
                  <c:v>128.7137335725871</c:v>
                </c:pt>
                <c:pt idx="2452">
                  <c:v>128.75033715158139</c:v>
                </c:pt>
                <c:pt idx="2453">
                  <c:v>128.78693621156219</c:v>
                </c:pt>
                <c:pt idx="2454">
                  <c:v>128.82353075492941</c:v>
                </c:pt>
                <c:pt idx="2455">
                  <c:v>128.86012078408001</c:v>
                </c:pt>
                <c:pt idx="2456">
                  <c:v>128.8967063014091</c:v>
                </c:pt>
                <c:pt idx="2457">
                  <c:v>128.93328730930909</c:v>
                </c:pt>
                <c:pt idx="2458">
                  <c:v>128.96986381017041</c:v>
                </c:pt>
                <c:pt idx="2459">
                  <c:v>129.00643580638169</c:v>
                </c:pt>
                <c:pt idx="2460">
                  <c:v>129.04300330032851</c:v>
                </c:pt>
                <c:pt idx="2461">
                  <c:v>129.07956629439479</c:v>
                </c:pt>
                <c:pt idx="2462">
                  <c:v>129.11612479096189</c:v>
                </c:pt>
                <c:pt idx="2463">
                  <c:v>129.1526787924092</c:v>
                </c:pt>
                <c:pt idx="2464">
                  <c:v>129.18922830111379</c:v>
                </c:pt>
                <c:pt idx="2465">
                  <c:v>129.22577331945041</c:v>
                </c:pt>
                <c:pt idx="2466">
                  <c:v>129.26231384979181</c:v>
                </c:pt>
                <c:pt idx="2467">
                  <c:v>129.29884989450829</c:v>
                </c:pt>
                <c:pt idx="2468">
                  <c:v>129.33538145596799</c:v>
                </c:pt>
                <c:pt idx="2469">
                  <c:v>129.37190853653709</c:v>
                </c:pt>
                <c:pt idx="2470">
                  <c:v>129.40843113857909</c:v>
                </c:pt>
                <c:pt idx="2471">
                  <c:v>129.44494926445589</c:v>
                </c:pt>
                <c:pt idx="2472">
                  <c:v>129.48146291652671</c:v>
                </c:pt>
                <c:pt idx="2473">
                  <c:v>129.5179720971484</c:v>
                </c:pt>
                <c:pt idx="2474">
                  <c:v>129.55447680867681</c:v>
                </c:pt>
                <c:pt idx="2475">
                  <c:v>129.5909770534638</c:v>
                </c:pt>
                <c:pt idx="2476">
                  <c:v>129.6274728338602</c:v>
                </c:pt>
                <c:pt idx="2477">
                  <c:v>129.66396415221479</c:v>
                </c:pt>
                <c:pt idx="2478">
                  <c:v>129.70045101087359</c:v>
                </c:pt>
                <c:pt idx="2479">
                  <c:v>129.73693341218069</c:v>
                </c:pt>
                <c:pt idx="2480">
                  <c:v>129.77341135847789</c:v>
                </c:pt>
                <c:pt idx="2481">
                  <c:v>129.80988485210489</c:v>
                </c:pt>
                <c:pt idx="2482">
                  <c:v>129.8463538953992</c:v>
                </c:pt>
                <c:pt idx="2483">
                  <c:v>129.88281849069631</c:v>
                </c:pt>
                <c:pt idx="2484">
                  <c:v>129.91927864032931</c:v>
                </c:pt>
                <c:pt idx="2485">
                  <c:v>129.95573434662941</c:v>
                </c:pt>
                <c:pt idx="2486">
                  <c:v>129.99218561192521</c:v>
                </c:pt>
                <c:pt idx="2487">
                  <c:v>130.02863243854361</c:v>
                </c:pt>
                <c:pt idx="2488">
                  <c:v>130.06507482880909</c:v>
                </c:pt>
                <c:pt idx="2489">
                  <c:v>130.10151278504421</c:v>
                </c:pt>
                <c:pt idx="2490">
                  <c:v>130.1379463095692</c:v>
                </c:pt>
                <c:pt idx="2491">
                  <c:v>130.17437540470189</c:v>
                </c:pt>
                <c:pt idx="2492">
                  <c:v>130.21080007275879</c:v>
                </c:pt>
                <c:pt idx="2493">
                  <c:v>130.2472203160533</c:v>
                </c:pt>
                <c:pt idx="2494">
                  <c:v>130.28363613689709</c:v>
                </c:pt>
                <c:pt idx="2495">
                  <c:v>130.32004753760029</c:v>
                </c:pt>
                <c:pt idx="2496">
                  <c:v>130.35645452046961</c:v>
                </c:pt>
                <c:pt idx="2497">
                  <c:v>130.3928570878108</c:v>
                </c:pt>
                <c:pt idx="2498">
                  <c:v>130.42925524192691</c:v>
                </c:pt>
                <c:pt idx="2499">
                  <c:v>130.4656489851192</c:v>
                </c:pt>
                <c:pt idx="2500">
                  <c:v>130.50203831968631</c:v>
                </c:pt>
                <c:pt idx="2501">
                  <c:v>130.5384232479251</c:v>
                </c:pt>
                <c:pt idx="2502">
                  <c:v>130.57480377213051</c:v>
                </c:pt>
                <c:pt idx="2503">
                  <c:v>130.61117989459501</c:v>
                </c:pt>
                <c:pt idx="2504">
                  <c:v>130.64755161760911</c:v>
                </c:pt>
                <c:pt idx="2505">
                  <c:v>130.68391894346121</c:v>
                </c:pt>
                <c:pt idx="2506">
                  <c:v>130.72028187443749</c:v>
                </c:pt>
                <c:pt idx="2507">
                  <c:v>130.75664041282221</c:v>
                </c:pt>
                <c:pt idx="2508">
                  <c:v>130.79299456089731</c:v>
                </c:pt>
                <c:pt idx="2509">
                  <c:v>130.82934432094299</c:v>
                </c:pt>
                <c:pt idx="2510">
                  <c:v>130.86568969523719</c:v>
                </c:pt>
                <c:pt idx="2511">
                  <c:v>130.90203068605541</c:v>
                </c:pt>
                <c:pt idx="2512">
                  <c:v>130.93836729567161</c:v>
                </c:pt>
                <c:pt idx="2513">
                  <c:v>130.97469952635731</c:v>
                </c:pt>
                <c:pt idx="2514">
                  <c:v>131.01102738038239</c:v>
                </c:pt>
                <c:pt idx="2515">
                  <c:v>131.04735086001381</c:v>
                </c:pt>
                <c:pt idx="2516">
                  <c:v>131.08366996751721</c:v>
                </c:pt>
                <c:pt idx="2517">
                  <c:v>131.11998470515601</c:v>
                </c:pt>
                <c:pt idx="2518">
                  <c:v>131.15629507519131</c:v>
                </c:pt>
                <c:pt idx="2519">
                  <c:v>131.19260107988239</c:v>
                </c:pt>
                <c:pt idx="2520">
                  <c:v>131.22890272148641</c:v>
                </c:pt>
                <c:pt idx="2521">
                  <c:v>131.26520000225841</c:v>
                </c:pt>
                <c:pt idx="2522">
                  <c:v>131.30149292445131</c:v>
                </c:pt>
                <c:pt idx="2523">
                  <c:v>131.3377814903161</c:v>
                </c:pt>
                <c:pt idx="2524">
                  <c:v>131.37406570210169</c:v>
                </c:pt>
                <c:pt idx="2525">
                  <c:v>131.41034556205491</c:v>
                </c:pt>
                <c:pt idx="2526">
                  <c:v>131.44662107242061</c:v>
                </c:pt>
                <c:pt idx="2527">
                  <c:v>131.4828922354416</c:v>
                </c:pt>
                <c:pt idx="2528">
                  <c:v>131.51915905335841</c:v>
                </c:pt>
                <c:pt idx="2529">
                  <c:v>131.55542152840999</c:v>
                </c:pt>
                <c:pt idx="2530">
                  <c:v>131.59167966283229</c:v>
                </c:pt>
                <c:pt idx="2531">
                  <c:v>131.6279334588607</c:v>
                </c:pt>
                <c:pt idx="2532">
                  <c:v>131.66418291872719</c:v>
                </c:pt>
                <c:pt idx="2533">
                  <c:v>131.7004280446628</c:v>
                </c:pt>
                <c:pt idx="2534">
                  <c:v>131.73666883889561</c:v>
                </c:pt>
                <c:pt idx="2535">
                  <c:v>131.77290530365241</c:v>
                </c:pt>
                <c:pt idx="2536">
                  <c:v>131.80913744115739</c:v>
                </c:pt>
                <c:pt idx="2537">
                  <c:v>131.84536525363319</c:v>
                </c:pt>
                <c:pt idx="2538">
                  <c:v>131.8815887433</c:v>
                </c:pt>
                <c:pt idx="2539">
                  <c:v>131.91780791237639</c:v>
                </c:pt>
                <c:pt idx="2540">
                  <c:v>131.95402276307891</c:v>
                </c:pt>
                <c:pt idx="2541">
                  <c:v>131.99023329762159</c:v>
                </c:pt>
                <c:pt idx="2542">
                  <c:v>132.02643951821699</c:v>
                </c:pt>
                <c:pt idx="2543">
                  <c:v>132.06264142707559</c:v>
                </c:pt>
                <c:pt idx="2544">
                  <c:v>132.09883902640539</c:v>
                </c:pt>
                <c:pt idx="2545">
                  <c:v>132.13503231841329</c:v>
                </c:pt>
                <c:pt idx="2546">
                  <c:v>132.17122130530319</c:v>
                </c:pt>
                <c:pt idx="2547">
                  <c:v>132.20740598927799</c:v>
                </c:pt>
                <c:pt idx="2548">
                  <c:v>132.24358637253741</c:v>
                </c:pt>
                <c:pt idx="2549">
                  <c:v>132.27976245728041</c:v>
                </c:pt>
                <c:pt idx="2550">
                  <c:v>132.31593424570329</c:v>
                </c:pt>
                <c:pt idx="2551">
                  <c:v>132.35210174000031</c:v>
                </c:pt>
                <c:pt idx="2552">
                  <c:v>132.3882649423642</c:v>
                </c:pt>
                <c:pt idx="2553">
                  <c:v>132.42442385498501</c:v>
                </c:pt>
                <c:pt idx="2554">
                  <c:v>132.46057848005171</c:v>
                </c:pt>
                <c:pt idx="2555">
                  <c:v>132.49672881975059</c:v>
                </c:pt>
                <c:pt idx="2556">
                  <c:v>132.53287487626619</c:v>
                </c:pt>
                <c:pt idx="2557">
                  <c:v>132.5690166517814</c:v>
                </c:pt>
                <c:pt idx="2558">
                  <c:v>132.60515414847629</c:v>
                </c:pt>
                <c:pt idx="2559">
                  <c:v>132.64128736852999</c:v>
                </c:pt>
                <c:pt idx="2560">
                  <c:v>132.67741631411931</c:v>
                </c:pt>
                <c:pt idx="2561">
                  <c:v>132.71354098741841</c:v>
                </c:pt>
                <c:pt idx="2562">
                  <c:v>132.74966139060069</c:v>
                </c:pt>
                <c:pt idx="2563">
                  <c:v>132.78577752583661</c:v>
                </c:pt>
                <c:pt idx="2564">
                  <c:v>132.8218893952953</c:v>
                </c:pt>
                <c:pt idx="2565">
                  <c:v>132.85799700114339</c:v>
                </c:pt>
                <c:pt idx="2566">
                  <c:v>132.89410034554629</c:v>
                </c:pt>
                <c:pt idx="2567">
                  <c:v>132.93019943066679</c:v>
                </c:pt>
                <c:pt idx="2568">
                  <c:v>132.96629425866601</c:v>
                </c:pt>
                <c:pt idx="2569">
                  <c:v>133.00238483170321</c:v>
                </c:pt>
                <c:pt idx="2570">
                  <c:v>133.0384711519356</c:v>
                </c:pt>
                <c:pt idx="2571">
                  <c:v>133.07455322151841</c:v>
                </c:pt>
                <c:pt idx="2572">
                  <c:v>133.11063104260521</c:v>
                </c:pt>
                <c:pt idx="2573">
                  <c:v>133.14670461734741</c:v>
                </c:pt>
                <c:pt idx="2574">
                  <c:v>133.1827739478943</c:v>
                </c:pt>
                <c:pt idx="2575">
                  <c:v>133.21883903639389</c:v>
                </c:pt>
                <c:pt idx="2576">
                  <c:v>133.2548998849914</c:v>
                </c:pt>
                <c:pt idx="2577">
                  <c:v>133.29095649583101</c:v>
                </c:pt>
                <c:pt idx="2578">
                  <c:v>133.3270088710544</c:v>
                </c:pt>
                <c:pt idx="2579">
                  <c:v>133.36305701280139</c:v>
                </c:pt>
                <c:pt idx="2580">
                  <c:v>133.39910092321031</c:v>
                </c:pt>
                <c:pt idx="2581">
                  <c:v>133.435140604417</c:v>
                </c:pt>
                <c:pt idx="2582">
                  <c:v>133.47117605855581</c:v>
                </c:pt>
                <c:pt idx="2583">
                  <c:v>133.5072072877592</c:v>
                </c:pt>
                <c:pt idx="2584">
                  <c:v>133.54323429415709</c:v>
                </c:pt>
                <c:pt idx="2585">
                  <c:v>133.5792570798784</c:v>
                </c:pt>
                <c:pt idx="2586">
                  <c:v>133.61527564704971</c:v>
                </c:pt>
                <c:pt idx="2587">
                  <c:v>133.65128999779591</c:v>
                </c:pt>
                <c:pt idx="2588">
                  <c:v>133.68730013423931</c:v>
                </c:pt>
                <c:pt idx="2589">
                  <c:v>133.72330605850161</c:v>
                </c:pt>
                <c:pt idx="2590">
                  <c:v>133.75930777270111</c:v>
                </c:pt>
                <c:pt idx="2591">
                  <c:v>133.79530527895531</c:v>
                </c:pt>
                <c:pt idx="2592">
                  <c:v>133.83129857937959</c:v>
                </c:pt>
                <c:pt idx="2593">
                  <c:v>133.86728767608719</c:v>
                </c:pt>
                <c:pt idx="2594">
                  <c:v>133.9032725711898</c:v>
                </c:pt>
                <c:pt idx="2595">
                  <c:v>133.9392532667971</c:v>
                </c:pt>
                <c:pt idx="2596">
                  <c:v>133.97522976501679</c:v>
                </c:pt>
                <c:pt idx="2597">
                  <c:v>134.01120206795491</c:v>
                </c:pt>
                <c:pt idx="2598">
                  <c:v>134.0471701777154</c:v>
                </c:pt>
                <c:pt idx="2599">
                  <c:v>134.08313409640061</c:v>
                </c:pt>
                <c:pt idx="2600">
                  <c:v>134.1190938261104</c:v>
                </c:pt>
                <c:pt idx="2601">
                  <c:v>134.15504936894411</c:v>
                </c:pt>
                <c:pt idx="2602">
                  <c:v>134.19100072699749</c:v>
                </c:pt>
                <c:pt idx="2603">
                  <c:v>134.22694790236599</c:v>
                </c:pt>
                <c:pt idx="2604">
                  <c:v>134.26289089714169</c:v>
                </c:pt>
                <c:pt idx="2605">
                  <c:v>134.29882971341661</c:v>
                </c:pt>
                <c:pt idx="2606">
                  <c:v>134.3347643532793</c:v>
                </c:pt>
                <c:pt idx="2607">
                  <c:v>134.37069481881721</c:v>
                </c:pt>
                <c:pt idx="2608">
                  <c:v>134.4066211121162</c:v>
                </c:pt>
                <c:pt idx="2609">
                  <c:v>134.44254323525951</c:v>
                </c:pt>
                <c:pt idx="2610">
                  <c:v>134.47846119032931</c:v>
                </c:pt>
                <c:pt idx="2611">
                  <c:v>134.5143749794054</c:v>
                </c:pt>
                <c:pt idx="2612">
                  <c:v>134.55028460456609</c:v>
                </c:pt>
                <c:pt idx="2613">
                  <c:v>134.5861900678878</c:v>
                </c:pt>
                <c:pt idx="2614">
                  <c:v>134.62209137144481</c:v>
                </c:pt>
                <c:pt idx="2615">
                  <c:v>134.65798851730969</c:v>
                </c:pt>
                <c:pt idx="2616">
                  <c:v>134.69388150755381</c:v>
                </c:pt>
                <c:pt idx="2617">
                  <c:v>134.72977034424571</c:v>
                </c:pt>
                <c:pt idx="2618">
                  <c:v>134.76565502945289</c:v>
                </c:pt>
                <c:pt idx="2619">
                  <c:v>134.80153556524041</c:v>
                </c:pt>
                <c:pt idx="2620">
                  <c:v>134.8374119536723</c:v>
                </c:pt>
                <c:pt idx="2621">
                  <c:v>134.8732841968102</c:v>
                </c:pt>
                <c:pt idx="2622">
                  <c:v>134.90915229671381</c:v>
                </c:pt>
                <c:pt idx="2623">
                  <c:v>134.94501625544169</c:v>
                </c:pt>
                <c:pt idx="2624">
                  <c:v>134.98087607504971</c:v>
                </c:pt>
                <c:pt idx="2625">
                  <c:v>135.01673175759279</c:v>
                </c:pt>
                <c:pt idx="2626">
                  <c:v>135.05258330512351</c:v>
                </c:pt>
                <c:pt idx="2627">
                  <c:v>135.0884307196927</c:v>
                </c:pt>
                <c:pt idx="2628">
                  <c:v>135.12427400334971</c:v>
                </c:pt>
                <c:pt idx="2629">
                  <c:v>135.16011315814171</c:v>
                </c:pt>
                <c:pt idx="2630">
                  <c:v>135.19594818611441</c:v>
                </c:pt>
                <c:pt idx="2631">
                  <c:v>135.23177908931149</c:v>
                </c:pt>
                <c:pt idx="2632">
                  <c:v>135.2676058697748</c:v>
                </c:pt>
                <c:pt idx="2633">
                  <c:v>135.30342852954479</c:v>
                </c:pt>
                <c:pt idx="2634">
                  <c:v>135.3392470706597</c:v>
                </c:pt>
                <c:pt idx="2635">
                  <c:v>135.3750614951561</c:v>
                </c:pt>
                <c:pt idx="2636">
                  <c:v>135.41087180506909</c:v>
                </c:pt>
                <c:pt idx="2637">
                  <c:v>135.44667800243141</c:v>
                </c:pt>
                <c:pt idx="2638">
                  <c:v>135.48248008927439</c:v>
                </c:pt>
                <c:pt idx="2639">
                  <c:v>135.5182780676277</c:v>
                </c:pt>
                <c:pt idx="2640">
                  <c:v>135.55407193951899</c:v>
                </c:pt>
                <c:pt idx="2641">
                  <c:v>135.5898617069744</c:v>
                </c:pt>
                <c:pt idx="2642">
                  <c:v>135.62564737201791</c:v>
                </c:pt>
                <c:pt idx="2643">
                  <c:v>135.661428936672</c:v>
                </c:pt>
                <c:pt idx="2644">
                  <c:v>135.69720640295751</c:v>
                </c:pt>
                <c:pt idx="2645">
                  <c:v>135.7329797728934</c:v>
                </c:pt>
                <c:pt idx="2646">
                  <c:v>135.76874904849669</c:v>
                </c:pt>
                <c:pt idx="2647">
                  <c:v>135.80451423178249</c:v>
                </c:pt>
                <c:pt idx="2648">
                  <c:v>135.84027532476509</c:v>
                </c:pt>
                <c:pt idx="2649">
                  <c:v>135.87603232945611</c:v>
                </c:pt>
                <c:pt idx="2650">
                  <c:v>135.91178524786571</c:v>
                </c:pt>
                <c:pt idx="2651">
                  <c:v>135.94753408200219</c:v>
                </c:pt>
                <c:pt idx="2652">
                  <c:v>135.9832788338723</c:v>
                </c:pt>
                <c:pt idx="2653">
                  <c:v>136.01901950548111</c:v>
                </c:pt>
                <c:pt idx="2654">
                  <c:v>136.0547560988316</c:v>
                </c:pt>
                <c:pt idx="2655">
                  <c:v>136.09048861592541</c:v>
                </c:pt>
                <c:pt idx="2656">
                  <c:v>136.12621705876219</c:v>
                </c:pt>
                <c:pt idx="2657">
                  <c:v>136.16194142933969</c:v>
                </c:pt>
                <c:pt idx="2658">
                  <c:v>136.19766172965441</c:v>
                </c:pt>
                <c:pt idx="2659">
                  <c:v>136.233377961701</c:v>
                </c:pt>
                <c:pt idx="2660">
                  <c:v>136.269090127472</c:v>
                </c:pt>
                <c:pt idx="2661">
                  <c:v>136.3047982289585</c:v>
                </c:pt>
                <c:pt idx="2662">
                  <c:v>136.34050226814989</c:v>
                </c:pt>
                <c:pt idx="2663">
                  <c:v>136.37620224703409</c:v>
                </c:pt>
                <c:pt idx="2664">
                  <c:v>136.4118981675966</c:v>
                </c:pt>
                <c:pt idx="2665">
                  <c:v>136.44759003182151</c:v>
                </c:pt>
                <c:pt idx="2666">
                  <c:v>136.48327784169189</c:v>
                </c:pt>
                <c:pt idx="2667">
                  <c:v>136.51896159918789</c:v>
                </c:pt>
                <c:pt idx="2668">
                  <c:v>136.554641306289</c:v>
                </c:pt>
                <c:pt idx="2669">
                  <c:v>136.5903169649724</c:v>
                </c:pt>
                <c:pt idx="2670">
                  <c:v>136.6259885772136</c:v>
                </c:pt>
                <c:pt idx="2671">
                  <c:v>136.66165614498661</c:v>
                </c:pt>
                <c:pt idx="2672">
                  <c:v>136.69731967026399</c:v>
                </c:pt>
                <c:pt idx="2673">
                  <c:v>136.7329791550159</c:v>
                </c:pt>
                <c:pt idx="2674">
                  <c:v>136.76863460121109</c:v>
                </c:pt>
                <c:pt idx="2675">
                  <c:v>136.80428601081721</c:v>
                </c:pt>
                <c:pt idx="2676">
                  <c:v>136.8399333857993</c:v>
                </c:pt>
                <c:pt idx="2677">
                  <c:v>136.8755767281213</c:v>
                </c:pt>
                <c:pt idx="2678">
                  <c:v>136.91121603974511</c:v>
                </c:pt>
                <c:pt idx="2679">
                  <c:v>136.94685132263149</c:v>
                </c:pt>
                <c:pt idx="2680">
                  <c:v>136.98248257873871</c:v>
                </c:pt>
                <c:pt idx="2681">
                  <c:v>137.01810981002399</c:v>
                </c:pt>
                <c:pt idx="2682">
                  <c:v>137.05373301844261</c:v>
                </c:pt>
                <c:pt idx="2683">
                  <c:v>137.08935220594819</c:v>
                </c:pt>
                <c:pt idx="2684">
                  <c:v>137.12496737449311</c:v>
                </c:pt>
                <c:pt idx="2685">
                  <c:v>137.16057852602711</c:v>
                </c:pt>
                <c:pt idx="2686">
                  <c:v>137.196185662499</c:v>
                </c:pt>
                <c:pt idx="2687">
                  <c:v>137.23178878585611</c:v>
                </c:pt>
                <c:pt idx="2688">
                  <c:v>137.26738789804321</c:v>
                </c:pt>
                <c:pt idx="2689">
                  <c:v>137.30298300100429</c:v>
                </c:pt>
                <c:pt idx="2690">
                  <c:v>137.33857409668141</c:v>
                </c:pt>
                <c:pt idx="2691">
                  <c:v>137.37416118701441</c:v>
                </c:pt>
                <c:pt idx="2692">
                  <c:v>137.4097442739421</c:v>
                </c:pt>
                <c:pt idx="2693">
                  <c:v>137.44532335940181</c:v>
                </c:pt>
                <c:pt idx="2694">
                  <c:v>137.48089844532851</c:v>
                </c:pt>
                <c:pt idx="2695">
                  <c:v>137.51646953365619</c:v>
                </c:pt>
                <c:pt idx="2696">
                  <c:v>137.55203662631649</c:v>
                </c:pt>
                <c:pt idx="2697">
                  <c:v>137.58759972524001</c:v>
                </c:pt>
                <c:pt idx="2698">
                  <c:v>137.62315883235539</c:v>
                </c:pt>
                <c:pt idx="2699">
                  <c:v>137.65871394959009</c:v>
                </c:pt>
                <c:pt idx="2700">
                  <c:v>137.69426507886899</c:v>
                </c:pt>
                <c:pt idx="2701">
                  <c:v>137.72981222211621</c:v>
                </c:pt>
                <c:pt idx="2702">
                  <c:v>137.76535538125381</c:v>
                </c:pt>
                <c:pt idx="2703">
                  <c:v>137.8008945582024</c:v>
                </c:pt>
                <c:pt idx="2704">
                  <c:v>137.83642975488081</c:v>
                </c:pt>
                <c:pt idx="2705">
                  <c:v>137.87196097320631</c:v>
                </c:pt>
                <c:pt idx="2706">
                  <c:v>137.90748821509439</c:v>
                </c:pt>
                <c:pt idx="2707">
                  <c:v>137.94301148245921</c:v>
                </c:pt>
                <c:pt idx="2708">
                  <c:v>137.97853077721311</c:v>
                </c:pt>
                <c:pt idx="2709">
                  <c:v>138.01404610126659</c:v>
                </c:pt>
                <c:pt idx="2710">
                  <c:v>138.04955745652919</c:v>
                </c:pt>
                <c:pt idx="2711">
                  <c:v>138.08506484490809</c:v>
                </c:pt>
                <c:pt idx="2712">
                  <c:v>138.12056826830931</c:v>
                </c:pt>
                <c:pt idx="2713">
                  <c:v>138.15606772863691</c:v>
                </c:pt>
                <c:pt idx="2714">
                  <c:v>138.19156322779369</c:v>
                </c:pt>
                <c:pt idx="2715">
                  <c:v>138.22705476768061</c:v>
                </c:pt>
                <c:pt idx="2716">
                  <c:v>138.26254235019709</c:v>
                </c:pt>
                <c:pt idx="2717">
                  <c:v>138.29802597724111</c:v>
                </c:pt>
                <c:pt idx="2718">
                  <c:v>138.33350565070839</c:v>
                </c:pt>
                <c:pt idx="2719">
                  <c:v>138.3689813724942</c:v>
                </c:pt>
                <c:pt idx="2720">
                  <c:v>138.40445314449079</c:v>
                </c:pt>
                <c:pt idx="2721">
                  <c:v>138.43992096859</c:v>
                </c:pt>
                <c:pt idx="2722">
                  <c:v>138.47538484668161</c:v>
                </c:pt>
                <c:pt idx="2723">
                  <c:v>138.5108447806536</c:v>
                </c:pt>
                <c:pt idx="2724">
                  <c:v>138.54630077239281</c:v>
                </c:pt>
                <c:pt idx="2725">
                  <c:v>138.5817528237838</c:v>
                </c:pt>
                <c:pt idx="2726">
                  <c:v>138.61720093671039</c:v>
                </c:pt>
                <c:pt idx="2727">
                  <c:v>138.65264511305421</c:v>
                </c:pt>
                <c:pt idx="2728">
                  <c:v>138.68808535469549</c:v>
                </c:pt>
                <c:pt idx="2729">
                  <c:v>138.7235216635128</c:v>
                </c:pt>
                <c:pt idx="2730">
                  <c:v>138.75895404138339</c:v>
                </c:pt>
                <c:pt idx="2731">
                  <c:v>138.79438249018239</c:v>
                </c:pt>
                <c:pt idx="2732">
                  <c:v>138.8298070117842</c:v>
                </c:pt>
                <c:pt idx="2733">
                  <c:v>138.86522760806071</c:v>
                </c:pt>
                <c:pt idx="2734">
                  <c:v>138.9006442808826</c:v>
                </c:pt>
                <c:pt idx="2735">
                  <c:v>138.93605703211921</c:v>
                </c:pt>
                <c:pt idx="2736">
                  <c:v>138.9714658636382</c:v>
                </c:pt>
                <c:pt idx="2737">
                  <c:v>139.00687077730541</c:v>
                </c:pt>
                <c:pt idx="2738">
                  <c:v>139.04227177498521</c:v>
                </c:pt>
                <c:pt idx="2739">
                  <c:v>139.07766885854051</c:v>
                </c:pt>
                <c:pt idx="2740">
                  <c:v>139.11306202983289</c:v>
                </c:pt>
                <c:pt idx="2741">
                  <c:v>139.1484512907216</c:v>
                </c:pt>
                <c:pt idx="2742">
                  <c:v>139.18383664306549</c:v>
                </c:pt>
                <c:pt idx="2743">
                  <c:v>139.2192180887206</c:v>
                </c:pt>
                <c:pt idx="2744">
                  <c:v>139.254595629542</c:v>
                </c:pt>
                <c:pt idx="2745">
                  <c:v>139.28996926738361</c:v>
                </c:pt>
                <c:pt idx="2746">
                  <c:v>139.32533900409709</c:v>
                </c:pt>
                <c:pt idx="2747">
                  <c:v>139.36070484153279</c:v>
                </c:pt>
                <c:pt idx="2748">
                  <c:v>139.39606678153959</c:v>
                </c:pt>
                <c:pt idx="2749">
                  <c:v>139.431424825965</c:v>
                </c:pt>
                <c:pt idx="2750">
                  <c:v>139.46677897665441</c:v>
                </c:pt>
                <c:pt idx="2751">
                  <c:v>139.50212923545249</c:v>
                </c:pt>
                <c:pt idx="2752">
                  <c:v>139.53747560420129</c:v>
                </c:pt>
                <c:pt idx="2753">
                  <c:v>139.57281808474261</c:v>
                </c:pt>
                <c:pt idx="2754">
                  <c:v>139.60815667891529</c:v>
                </c:pt>
                <c:pt idx="2755">
                  <c:v>139.64349138855809</c:v>
                </c:pt>
                <c:pt idx="2756">
                  <c:v>139.67882221550701</c:v>
                </c:pt>
                <c:pt idx="2757">
                  <c:v>139.71414916159719</c:v>
                </c:pt>
                <c:pt idx="2758">
                  <c:v>139.74947222866211</c:v>
                </c:pt>
                <c:pt idx="2759">
                  <c:v>139.78479141853381</c:v>
                </c:pt>
                <c:pt idx="2760">
                  <c:v>139.82010673304239</c:v>
                </c:pt>
                <c:pt idx="2761">
                  <c:v>139.85541817401679</c:v>
                </c:pt>
                <c:pt idx="2762">
                  <c:v>139.89072574328441</c:v>
                </c:pt>
                <c:pt idx="2763">
                  <c:v>139.92602944267099</c:v>
                </c:pt>
                <c:pt idx="2764">
                  <c:v>139.9613292740008</c:v>
                </c:pt>
                <c:pt idx="2765">
                  <c:v>139.99662523909649</c:v>
                </c:pt>
                <c:pt idx="2766">
                  <c:v>140.03191733977971</c:v>
                </c:pt>
                <c:pt idx="2767">
                  <c:v>140.0672055778696</c:v>
                </c:pt>
                <c:pt idx="2768">
                  <c:v>140.10248995518501</c:v>
                </c:pt>
                <c:pt idx="2769">
                  <c:v>140.13777047354219</c:v>
                </c:pt>
                <c:pt idx="2770">
                  <c:v>140.17304713475639</c:v>
                </c:pt>
                <c:pt idx="2771">
                  <c:v>140.20831994064159</c:v>
                </c:pt>
                <c:pt idx="2772">
                  <c:v>140.24358889300959</c:v>
                </c:pt>
                <c:pt idx="2773">
                  <c:v>140.27885399367139</c:v>
                </c:pt>
                <c:pt idx="2774">
                  <c:v>140.3141152444359</c:v>
                </c:pt>
                <c:pt idx="2775">
                  <c:v>140.34937264711081</c:v>
                </c:pt>
                <c:pt idx="2776">
                  <c:v>140.38462620350251</c:v>
                </c:pt>
                <c:pt idx="2777">
                  <c:v>140.41987591541539</c:v>
                </c:pt>
                <c:pt idx="2778">
                  <c:v>140.45512178465279</c:v>
                </c:pt>
                <c:pt idx="2779">
                  <c:v>140.49036381301659</c:v>
                </c:pt>
                <c:pt idx="2780">
                  <c:v>140.5256020023065</c:v>
                </c:pt>
                <c:pt idx="2781">
                  <c:v>140.56083635432151</c:v>
                </c:pt>
                <c:pt idx="2782">
                  <c:v>140.59606687085869</c:v>
                </c:pt>
                <c:pt idx="2783">
                  <c:v>140.63129355371399</c:v>
                </c:pt>
                <c:pt idx="2784">
                  <c:v>140.6665164046814</c:v>
                </c:pt>
                <c:pt idx="2785">
                  <c:v>140.70173542555369</c:v>
                </c:pt>
                <c:pt idx="2786">
                  <c:v>140.73695061812239</c:v>
                </c:pt>
                <c:pt idx="2787">
                  <c:v>140.77216198417699</c:v>
                </c:pt>
                <c:pt idx="2788">
                  <c:v>140.807369525506</c:v>
                </c:pt>
                <c:pt idx="2789">
                  <c:v>140.84257324389591</c:v>
                </c:pt>
                <c:pt idx="2790">
                  <c:v>140.87777314113259</c:v>
                </c:pt>
                <c:pt idx="2791">
                  <c:v>140.91296921899979</c:v>
                </c:pt>
                <c:pt idx="2792">
                  <c:v>140.94816147927961</c:v>
                </c:pt>
                <c:pt idx="2793">
                  <c:v>140.98334992375291</c:v>
                </c:pt>
                <c:pt idx="2794">
                  <c:v>141.01853455419979</c:v>
                </c:pt>
                <c:pt idx="2795">
                  <c:v>141.05371537239779</c:v>
                </c:pt>
                <c:pt idx="2796">
                  <c:v>141.08889238012361</c:v>
                </c:pt>
                <c:pt idx="2797">
                  <c:v>141.12406557915219</c:v>
                </c:pt>
                <c:pt idx="2798">
                  <c:v>141.1592349712574</c:v>
                </c:pt>
                <c:pt idx="2799">
                  <c:v>141.19440055821121</c:v>
                </c:pt>
                <c:pt idx="2800">
                  <c:v>141.22956234178429</c:v>
                </c:pt>
                <c:pt idx="2801">
                  <c:v>141.26472032374599</c:v>
                </c:pt>
                <c:pt idx="2802">
                  <c:v>141.2998745058641</c:v>
                </c:pt>
                <c:pt idx="2803">
                  <c:v>141.33502488990499</c:v>
                </c:pt>
                <c:pt idx="2804">
                  <c:v>141.37017147763339</c:v>
                </c:pt>
                <c:pt idx="2805">
                  <c:v>141.4053142708128</c:v>
                </c:pt>
                <c:pt idx="2806">
                  <c:v>141.4404532712054</c:v>
                </c:pt>
                <c:pt idx="2807">
                  <c:v>141.47558848057139</c:v>
                </c:pt>
                <c:pt idx="2808">
                  <c:v>141.51071990067041</c:v>
                </c:pt>
                <c:pt idx="2809">
                  <c:v>141.54584753325949</c:v>
                </c:pt>
                <c:pt idx="2810">
                  <c:v>141.58097138009521</c:v>
                </c:pt>
                <c:pt idx="2811">
                  <c:v>141.61609144293249</c:v>
                </c:pt>
                <c:pt idx="2812">
                  <c:v>141.65120772352429</c:v>
                </c:pt>
                <c:pt idx="2813">
                  <c:v>141.6863202236228</c:v>
                </c:pt>
                <c:pt idx="2814">
                  <c:v>141.72142894497841</c:v>
                </c:pt>
                <c:pt idx="2815">
                  <c:v>141.75653388934001</c:v>
                </c:pt>
                <c:pt idx="2816">
                  <c:v>141.79163505845531</c:v>
                </c:pt>
                <c:pt idx="2817">
                  <c:v>141.82673245407091</c:v>
                </c:pt>
                <c:pt idx="2818">
                  <c:v>141.86182607793069</c:v>
                </c:pt>
                <c:pt idx="2819">
                  <c:v>141.89691593177881</c:v>
                </c:pt>
                <c:pt idx="2820">
                  <c:v>141.93200201735681</c:v>
                </c:pt>
                <c:pt idx="2821">
                  <c:v>141.96708433640521</c:v>
                </c:pt>
                <c:pt idx="2822">
                  <c:v>142.00216289066299</c:v>
                </c:pt>
                <c:pt idx="2823">
                  <c:v>142.03723768186799</c:v>
                </c:pt>
                <c:pt idx="2824">
                  <c:v>142.07230871175639</c:v>
                </c:pt>
                <c:pt idx="2825">
                  <c:v>142.1073759820629</c:v>
                </c:pt>
                <c:pt idx="2826">
                  <c:v>142.142439494521</c:v>
                </c:pt>
                <c:pt idx="2827">
                  <c:v>142.1774992508625</c:v>
                </c:pt>
                <c:pt idx="2828">
                  <c:v>142.21255525281811</c:v>
                </c:pt>
                <c:pt idx="2829">
                  <c:v>142.2476075021174</c:v>
                </c:pt>
                <c:pt idx="2830">
                  <c:v>142.28265600048749</c:v>
                </c:pt>
                <c:pt idx="2831">
                  <c:v>142.31770074965499</c:v>
                </c:pt>
                <c:pt idx="2832">
                  <c:v>142.35274175134501</c:v>
                </c:pt>
                <c:pt idx="2833">
                  <c:v>142.38777900728061</c:v>
                </c:pt>
                <c:pt idx="2834">
                  <c:v>142.42281251918439</c:v>
                </c:pt>
                <c:pt idx="2835">
                  <c:v>142.45784228877719</c:v>
                </c:pt>
                <c:pt idx="2836">
                  <c:v>142.49286831777809</c:v>
                </c:pt>
                <c:pt idx="2837">
                  <c:v>142.52789060790511</c:v>
                </c:pt>
                <c:pt idx="2838">
                  <c:v>142.56290916087451</c:v>
                </c:pt>
                <c:pt idx="2839">
                  <c:v>142.59792397840221</c:v>
                </c:pt>
                <c:pt idx="2840">
                  <c:v>142.6329350622012</c:v>
                </c:pt>
                <c:pt idx="2841">
                  <c:v>142.66794241398449</c:v>
                </c:pt>
                <c:pt idx="2842">
                  <c:v>142.70294603546259</c:v>
                </c:pt>
                <c:pt idx="2843">
                  <c:v>142.73794592834531</c:v>
                </c:pt>
                <c:pt idx="2844">
                  <c:v>142.77294209434089</c:v>
                </c:pt>
                <c:pt idx="2845">
                  <c:v>142.80793453515639</c:v>
                </c:pt>
                <c:pt idx="2846">
                  <c:v>142.842923252497</c:v>
                </c:pt>
                <c:pt idx="2847">
                  <c:v>142.87790824806689</c:v>
                </c:pt>
                <c:pt idx="2848">
                  <c:v>142.91288952356871</c:v>
                </c:pt>
                <c:pt idx="2849">
                  <c:v>142.94786708070379</c:v>
                </c:pt>
                <c:pt idx="2850">
                  <c:v>142.98284092117231</c:v>
                </c:pt>
                <c:pt idx="2851">
                  <c:v>143.01781104667231</c:v>
                </c:pt>
                <c:pt idx="2852">
                  <c:v>143.0527774589018</c:v>
                </c:pt>
                <c:pt idx="2853">
                  <c:v>143.0877401595562</c:v>
                </c:pt>
                <c:pt idx="2854">
                  <c:v>143.12269915032979</c:v>
                </c:pt>
                <c:pt idx="2855">
                  <c:v>143.1576544329159</c:v>
                </c:pt>
                <c:pt idx="2856">
                  <c:v>143.19260600900631</c:v>
                </c:pt>
                <c:pt idx="2857">
                  <c:v>143.22755388029131</c:v>
                </c:pt>
                <c:pt idx="2858">
                  <c:v>143.26249804846</c:v>
                </c:pt>
                <c:pt idx="2859">
                  <c:v>143.29743851520001</c:v>
                </c:pt>
                <c:pt idx="2860">
                  <c:v>143.3323752821974</c:v>
                </c:pt>
                <c:pt idx="2861">
                  <c:v>143.36730835113761</c:v>
                </c:pt>
                <c:pt idx="2862">
                  <c:v>143.40223772370371</c:v>
                </c:pt>
                <c:pt idx="2863">
                  <c:v>143.4371634015782</c:v>
                </c:pt>
                <c:pt idx="2864">
                  <c:v>143.47208538644179</c:v>
                </c:pt>
                <c:pt idx="2865">
                  <c:v>143.50700367997439</c:v>
                </c:pt>
                <c:pt idx="2866">
                  <c:v>143.5419182838537</c:v>
                </c:pt>
                <c:pt idx="2867">
                  <c:v>143.5768291997569</c:v>
                </c:pt>
                <c:pt idx="2868">
                  <c:v>143.6117364293591</c:v>
                </c:pt>
                <c:pt idx="2869">
                  <c:v>143.64663997433499</c:v>
                </c:pt>
                <c:pt idx="2870">
                  <c:v>143.68153983635671</c:v>
                </c:pt>
                <c:pt idx="2871">
                  <c:v>143.7164360170963</c:v>
                </c:pt>
                <c:pt idx="2872">
                  <c:v>143.75132851822349</c:v>
                </c:pt>
                <c:pt idx="2873">
                  <c:v>143.78621734140731</c:v>
                </c:pt>
                <c:pt idx="2874">
                  <c:v>143.82110248831481</c:v>
                </c:pt>
                <c:pt idx="2875">
                  <c:v>143.85598396061241</c:v>
                </c:pt>
                <c:pt idx="2876">
                  <c:v>143.89086175996491</c:v>
                </c:pt>
                <c:pt idx="2877">
                  <c:v>143.92573588803549</c:v>
                </c:pt>
                <c:pt idx="2878">
                  <c:v>143.9606063464864</c:v>
                </c:pt>
                <c:pt idx="2879">
                  <c:v>143.99547313697849</c:v>
                </c:pt>
                <c:pt idx="2880">
                  <c:v>144.0303362611709</c:v>
                </c:pt>
                <c:pt idx="2881">
                  <c:v>144.06519572072219</c:v>
                </c:pt>
                <c:pt idx="2882">
                  <c:v>144.1000515172889</c:v>
                </c:pt>
                <c:pt idx="2883">
                  <c:v>144.1349036525265</c:v>
                </c:pt>
                <c:pt idx="2884">
                  <c:v>144.1697521280891</c:v>
                </c:pt>
                <c:pt idx="2885">
                  <c:v>144.20459694562959</c:v>
                </c:pt>
                <c:pt idx="2886">
                  <c:v>144.2394381067995</c:v>
                </c:pt>
                <c:pt idx="2887">
                  <c:v>144.27427561324879</c:v>
                </c:pt>
                <c:pt idx="2888">
                  <c:v>144.30910946662689</c:v>
                </c:pt>
                <c:pt idx="2889">
                  <c:v>144.34393966858059</c:v>
                </c:pt>
                <c:pt idx="2890">
                  <c:v>144.378766220757</c:v>
                </c:pt>
                <c:pt idx="2891">
                  <c:v>144.4135891248001</c:v>
                </c:pt>
                <c:pt idx="2892">
                  <c:v>144.4484083823545</c:v>
                </c:pt>
                <c:pt idx="2893">
                  <c:v>144.48322399506171</c:v>
                </c:pt>
                <c:pt idx="2894">
                  <c:v>144.51803596456301</c:v>
                </c:pt>
                <c:pt idx="2895">
                  <c:v>144.55284429249841</c:v>
                </c:pt>
                <c:pt idx="2896">
                  <c:v>144.58764898050589</c:v>
                </c:pt>
                <c:pt idx="2897">
                  <c:v>144.62245003022261</c:v>
                </c:pt>
                <c:pt idx="2898">
                  <c:v>144.6572474432846</c:v>
                </c:pt>
                <c:pt idx="2899">
                  <c:v>144.69204122132621</c:v>
                </c:pt>
                <c:pt idx="2900">
                  <c:v>144.7268313659805</c:v>
                </c:pt>
                <c:pt idx="2901">
                  <c:v>144.7616178788796</c:v>
                </c:pt>
                <c:pt idx="2902">
                  <c:v>144.79640076165401</c:v>
                </c:pt>
                <c:pt idx="2903">
                  <c:v>144.8311800159332</c:v>
                </c:pt>
                <c:pt idx="2904">
                  <c:v>144.86595564334479</c:v>
                </c:pt>
                <c:pt idx="2905">
                  <c:v>144.90072764551601</c:v>
                </c:pt>
                <c:pt idx="2906">
                  <c:v>144.93549602407211</c:v>
                </c:pt>
                <c:pt idx="2907">
                  <c:v>144.97026078063681</c:v>
                </c:pt>
                <c:pt idx="2908">
                  <c:v>145.00502191683361</c:v>
                </c:pt>
                <c:pt idx="2909">
                  <c:v>145.03977943428379</c:v>
                </c:pt>
                <c:pt idx="2910">
                  <c:v>145.07453333460779</c:v>
                </c:pt>
                <c:pt idx="2911">
                  <c:v>145.10928361942439</c:v>
                </c:pt>
                <c:pt idx="2912">
                  <c:v>145.14403029035171</c:v>
                </c:pt>
                <c:pt idx="2913">
                  <c:v>145.17877334900581</c:v>
                </c:pt>
                <c:pt idx="2914">
                  <c:v>145.21351279700201</c:v>
                </c:pt>
                <c:pt idx="2915">
                  <c:v>145.24824863595441</c:v>
                </c:pt>
                <c:pt idx="2916">
                  <c:v>145.28298086747529</c:v>
                </c:pt>
                <c:pt idx="2917">
                  <c:v>145.31770949317621</c:v>
                </c:pt>
                <c:pt idx="2918">
                  <c:v>145.35243451466729</c:v>
                </c:pt>
                <c:pt idx="2919">
                  <c:v>145.38715593355701</c:v>
                </c:pt>
                <c:pt idx="2920">
                  <c:v>145.4218737514534</c:v>
                </c:pt>
                <c:pt idx="2921">
                  <c:v>145.45658796996241</c:v>
                </c:pt>
                <c:pt idx="2922">
                  <c:v>145.49129859068941</c:v>
                </c:pt>
                <c:pt idx="2923">
                  <c:v>145.52600561523769</c:v>
                </c:pt>
                <c:pt idx="2924">
                  <c:v>145.56070904520999</c:v>
                </c:pt>
                <c:pt idx="2925">
                  <c:v>145.59540888220741</c:v>
                </c:pt>
                <c:pt idx="2926">
                  <c:v>145.63010512783001</c:v>
                </c:pt>
                <c:pt idx="2927">
                  <c:v>145.66479778367639</c:v>
                </c:pt>
                <c:pt idx="2928">
                  <c:v>145.69948685134429</c:v>
                </c:pt>
                <c:pt idx="2929">
                  <c:v>145.73417233242941</c:v>
                </c:pt>
                <c:pt idx="2930">
                  <c:v>145.768854228527</c:v>
                </c:pt>
                <c:pt idx="2931">
                  <c:v>145.80353254123079</c:v>
                </c:pt>
                <c:pt idx="2932">
                  <c:v>145.83820727213319</c:v>
                </c:pt>
                <c:pt idx="2933">
                  <c:v>145.8728784228251</c:v>
                </c:pt>
                <c:pt idx="2934">
                  <c:v>145.90754599489659</c:v>
                </c:pt>
                <c:pt idx="2935">
                  <c:v>145.9422099899366</c:v>
                </c:pt>
                <c:pt idx="2936">
                  <c:v>145.9768704095321</c:v>
                </c:pt>
                <c:pt idx="2937">
                  <c:v>146.0115272552697</c:v>
                </c:pt>
                <c:pt idx="2938">
                  <c:v>146.04618052873431</c:v>
                </c:pt>
                <c:pt idx="2939">
                  <c:v>146.0808302315092</c:v>
                </c:pt>
                <c:pt idx="2940">
                  <c:v>146.11547636517739</c:v>
                </c:pt>
                <c:pt idx="2941">
                  <c:v>146.15011893131989</c:v>
                </c:pt>
                <c:pt idx="2942">
                  <c:v>146.18475793151629</c:v>
                </c:pt>
                <c:pt idx="2943">
                  <c:v>146.21939336734621</c:v>
                </c:pt>
                <c:pt idx="2944">
                  <c:v>146.25402524038631</c:v>
                </c:pt>
                <c:pt idx="2945">
                  <c:v>146.28865355221339</c:v>
                </c:pt>
                <c:pt idx="2946">
                  <c:v>146.32327830440241</c:v>
                </c:pt>
                <c:pt idx="2947">
                  <c:v>146.35789949852699</c:v>
                </c:pt>
                <c:pt idx="2948">
                  <c:v>146.39251713615991</c:v>
                </c:pt>
                <c:pt idx="2949">
                  <c:v>146.42713121887229</c:v>
                </c:pt>
                <c:pt idx="2950">
                  <c:v>146.4617417482348</c:v>
                </c:pt>
                <c:pt idx="2951">
                  <c:v>146.49634872581569</c:v>
                </c:pt>
                <c:pt idx="2952">
                  <c:v>146.53095215318311</c:v>
                </c:pt>
                <c:pt idx="2953">
                  <c:v>146.5655520319032</c:v>
                </c:pt>
                <c:pt idx="2954">
                  <c:v>146.60014836354139</c:v>
                </c:pt>
                <c:pt idx="2955">
                  <c:v>146.63474114966181</c:v>
                </c:pt>
                <c:pt idx="2956">
                  <c:v>146.66933039182709</c:v>
                </c:pt>
                <c:pt idx="2957">
                  <c:v>146.7039160915987</c:v>
                </c:pt>
                <c:pt idx="2958">
                  <c:v>146.7384982505375</c:v>
                </c:pt>
                <c:pt idx="2959">
                  <c:v>146.77307687020189</c:v>
                </c:pt>
                <c:pt idx="2960">
                  <c:v>146.80765195215059</c:v>
                </c:pt>
                <c:pt idx="2961">
                  <c:v>146.84222349793981</c:v>
                </c:pt>
                <c:pt idx="2962">
                  <c:v>146.87679150912521</c:v>
                </c:pt>
                <c:pt idx="2963">
                  <c:v>146.9113559872612</c:v>
                </c:pt>
                <c:pt idx="2964">
                  <c:v>146.9459169339008</c:v>
                </c:pt>
                <c:pt idx="2965">
                  <c:v>146.9804743505959</c:v>
                </c:pt>
                <c:pt idx="2966">
                  <c:v>147.01502823889709</c:v>
                </c:pt>
                <c:pt idx="2967">
                  <c:v>147.0495786003541</c:v>
                </c:pt>
                <c:pt idx="2968">
                  <c:v>147.08412543651511</c:v>
                </c:pt>
                <c:pt idx="2969">
                  <c:v>147.11866874892701</c:v>
                </c:pt>
                <c:pt idx="2970">
                  <c:v>147.15320853913599</c:v>
                </c:pt>
                <c:pt idx="2971">
                  <c:v>147.1877448086868</c:v>
                </c:pt>
                <c:pt idx="2972">
                  <c:v>147.2222775591224</c:v>
                </c:pt>
                <c:pt idx="2973">
                  <c:v>147.25680679198561</c:v>
                </c:pt>
                <c:pt idx="2974">
                  <c:v>147.29133250881731</c:v>
                </c:pt>
                <c:pt idx="2975">
                  <c:v>147.32585471115729</c:v>
                </c:pt>
                <c:pt idx="2976">
                  <c:v>147.3603734005446</c:v>
                </c:pt>
                <c:pt idx="2977">
                  <c:v>147.3948885785166</c:v>
                </c:pt>
                <c:pt idx="2978">
                  <c:v>147.42940024660959</c:v>
                </c:pt>
                <c:pt idx="2979">
                  <c:v>147.4639084063586</c:v>
                </c:pt>
                <c:pt idx="2980">
                  <c:v>147.49841305929789</c:v>
                </c:pt>
                <c:pt idx="2981">
                  <c:v>147.53291420695979</c:v>
                </c:pt>
                <c:pt idx="2982">
                  <c:v>147.5674118508764</c:v>
                </c:pt>
                <c:pt idx="2983">
                  <c:v>147.60190599257791</c:v>
                </c:pt>
                <c:pt idx="2984">
                  <c:v>147.63639663359351</c:v>
                </c:pt>
                <c:pt idx="2985">
                  <c:v>147.67088377545119</c:v>
                </c:pt>
                <c:pt idx="2986">
                  <c:v>147.705367419678</c:v>
                </c:pt>
                <c:pt idx="2987">
                  <c:v>147.7398475677995</c:v>
                </c:pt>
                <c:pt idx="2988">
                  <c:v>147.77432422134029</c:v>
                </c:pt>
                <c:pt idx="2989">
                  <c:v>147.80879738182381</c:v>
                </c:pt>
                <c:pt idx="2990">
                  <c:v>147.84326705077191</c:v>
                </c:pt>
                <c:pt idx="2991">
                  <c:v>147.87773322970571</c:v>
                </c:pt>
                <c:pt idx="2992">
                  <c:v>147.912195920145</c:v>
                </c:pt>
                <c:pt idx="2993">
                  <c:v>147.94665512360879</c:v>
                </c:pt>
                <c:pt idx="2994">
                  <c:v>147.9811108416144</c:v>
                </c:pt>
                <c:pt idx="2995">
                  <c:v>148.01556307567779</c:v>
                </c:pt>
                <c:pt idx="2996">
                  <c:v>148.05001182731459</c:v>
                </c:pt>
                <c:pt idx="2997">
                  <c:v>148.08445709803851</c:v>
                </c:pt>
                <c:pt idx="2998">
                  <c:v>148.11889888936241</c:v>
                </c:pt>
                <c:pt idx="2999">
                  <c:v>148.15333720279821</c:v>
                </c:pt>
                <c:pt idx="3000">
                  <c:v>148.1877720398559</c:v>
                </c:pt>
                <c:pt idx="3001">
                  <c:v>148.22220340204541</c:v>
                </c:pt>
                <c:pt idx="3002">
                  <c:v>148.2566312908744</c:v>
                </c:pt>
                <c:pt idx="3003">
                  <c:v>148.29105570785029</c:v>
                </c:pt>
                <c:pt idx="3004">
                  <c:v>148.32547665447899</c:v>
                </c:pt>
                <c:pt idx="3005">
                  <c:v>148.3598941322648</c:v>
                </c:pt>
                <c:pt idx="3006">
                  <c:v>148.39430814271179</c:v>
                </c:pt>
                <c:pt idx="3007">
                  <c:v>148.42871868732209</c:v>
                </c:pt>
                <c:pt idx="3008">
                  <c:v>148.46312576759689</c:v>
                </c:pt>
                <c:pt idx="3009">
                  <c:v>148.49752938503681</c:v>
                </c:pt>
                <c:pt idx="3010">
                  <c:v>148.53192954113999</c:v>
                </c:pt>
                <c:pt idx="3011">
                  <c:v>148.56632623740489</c:v>
                </c:pt>
                <c:pt idx="3012">
                  <c:v>148.60071947532799</c:v>
                </c:pt>
                <c:pt idx="3013">
                  <c:v>148.63510925640489</c:v>
                </c:pt>
                <c:pt idx="3014">
                  <c:v>148.66949558212991</c:v>
                </c:pt>
                <c:pt idx="3015">
                  <c:v>148.7038784539964</c:v>
                </c:pt>
                <c:pt idx="3016">
                  <c:v>148.73825787349651</c:v>
                </c:pt>
                <c:pt idx="3017">
                  <c:v>148.77263384212091</c:v>
                </c:pt>
                <c:pt idx="3018">
                  <c:v>148.8070063613597</c:v>
                </c:pt>
                <c:pt idx="3019">
                  <c:v>148.8413754327014</c:v>
                </c:pt>
                <c:pt idx="3020">
                  <c:v>148.8757410576338</c:v>
                </c:pt>
                <c:pt idx="3021">
                  <c:v>148.91010323764331</c:v>
                </c:pt>
                <c:pt idx="3022">
                  <c:v>148.94446197421499</c:v>
                </c:pt>
                <c:pt idx="3023">
                  <c:v>148.97881726883341</c:v>
                </c:pt>
                <c:pt idx="3024">
                  <c:v>149.01316912298091</c:v>
                </c:pt>
                <c:pt idx="3025">
                  <c:v>149.04751753814</c:v>
                </c:pt>
                <c:pt idx="3026">
                  <c:v>149.08186251579141</c:v>
                </c:pt>
                <c:pt idx="3027">
                  <c:v>149.11620405741459</c:v>
                </c:pt>
                <c:pt idx="3028">
                  <c:v>149.15054216448789</c:v>
                </c:pt>
                <c:pt idx="3029">
                  <c:v>149.18487683848929</c:v>
                </c:pt>
                <c:pt idx="3030">
                  <c:v>149.21920808089459</c:v>
                </c:pt>
                <c:pt idx="3031">
                  <c:v>149.25353589317919</c:v>
                </c:pt>
                <c:pt idx="3032">
                  <c:v>149.2878602768169</c:v>
                </c:pt>
                <c:pt idx="3033">
                  <c:v>149.32218123328099</c:v>
                </c:pt>
                <c:pt idx="3034">
                  <c:v>149.35649876404281</c:v>
                </c:pt>
                <c:pt idx="3035">
                  <c:v>149.39081287057331</c:v>
                </c:pt>
                <c:pt idx="3036">
                  <c:v>149.42512355434189</c:v>
                </c:pt>
                <c:pt idx="3037">
                  <c:v>149.4594308168173</c:v>
                </c:pt>
                <c:pt idx="3038">
                  <c:v>149.4937346594665</c:v>
                </c:pt>
                <c:pt idx="3039">
                  <c:v>149.52803508375609</c:v>
                </c:pt>
                <c:pt idx="3040">
                  <c:v>149.56233209115081</c:v>
                </c:pt>
                <c:pt idx="3041">
                  <c:v>149.59662568311501</c:v>
                </c:pt>
                <c:pt idx="3042">
                  <c:v>149.6309158611115</c:v>
                </c:pt>
                <c:pt idx="3043">
                  <c:v>149.665202626602</c:v>
                </c:pt>
                <c:pt idx="3044">
                  <c:v>149.69948598104699</c:v>
                </c:pt>
                <c:pt idx="3045">
                  <c:v>149.73376592590631</c:v>
                </c:pt>
                <c:pt idx="3046">
                  <c:v>149.7680424626387</c:v>
                </c:pt>
                <c:pt idx="3047">
                  <c:v>149.80231559270081</c:v>
                </c:pt>
                <c:pt idx="3048">
                  <c:v>149.83658531754949</c:v>
                </c:pt>
                <c:pt idx="3049">
                  <c:v>149.87085163863989</c:v>
                </c:pt>
                <c:pt idx="3050">
                  <c:v>149.90511455742569</c:v>
                </c:pt>
                <c:pt idx="3051">
                  <c:v>149.93937407536009</c:v>
                </c:pt>
                <c:pt idx="3052">
                  <c:v>149.97363019389519</c:v>
                </c:pt>
                <c:pt idx="3053">
                  <c:v>150.0078829144816</c:v>
                </c:pt>
                <c:pt idx="3054">
                  <c:v>150.04213223856891</c:v>
                </c:pt>
                <c:pt idx="3055">
                  <c:v>150.07637816760581</c:v>
                </c:pt>
                <c:pt idx="3056">
                  <c:v>150.11062070303981</c:v>
                </c:pt>
                <c:pt idx="3057">
                  <c:v>150.14485984631719</c:v>
                </c:pt>
                <c:pt idx="3058">
                  <c:v>150.17909559888349</c:v>
                </c:pt>
                <c:pt idx="3059">
                  <c:v>150.2133279621828</c:v>
                </c:pt>
                <c:pt idx="3060">
                  <c:v>150.24755693765829</c:v>
                </c:pt>
                <c:pt idx="3061">
                  <c:v>150.2817825267521</c:v>
                </c:pt>
                <c:pt idx="3062">
                  <c:v>150.31600473090509</c:v>
                </c:pt>
                <c:pt idx="3063">
                  <c:v>150.35022355155749</c:v>
                </c:pt>
                <c:pt idx="3064">
                  <c:v>150.38443899014769</c:v>
                </c:pt>
                <c:pt idx="3065">
                  <c:v>150.4186510481135</c:v>
                </c:pt>
                <c:pt idx="3066">
                  <c:v>150.45285972689169</c:v>
                </c:pt>
                <c:pt idx="3067">
                  <c:v>150.48706502791779</c:v>
                </c:pt>
                <c:pt idx="3068">
                  <c:v>150.52126695262641</c:v>
                </c:pt>
                <c:pt idx="3069">
                  <c:v>150.5554655024508</c:v>
                </c:pt>
                <c:pt idx="3070">
                  <c:v>150.58966067882341</c:v>
                </c:pt>
                <c:pt idx="3071">
                  <c:v>150.62385248317531</c:v>
                </c:pt>
                <c:pt idx="3072">
                  <c:v>150.6580409169371</c:v>
                </c:pt>
                <c:pt idx="3073">
                  <c:v>150.6922259815374</c:v>
                </c:pt>
                <c:pt idx="3074">
                  <c:v>150.72640767840491</c:v>
                </c:pt>
                <c:pt idx="3075">
                  <c:v>150.76058600896599</c:v>
                </c:pt>
                <c:pt idx="3076">
                  <c:v>150.79476097464669</c:v>
                </c:pt>
                <c:pt idx="3077">
                  <c:v>150.82893257687209</c:v>
                </c:pt>
                <c:pt idx="3078">
                  <c:v>150.863100817066</c:v>
                </c:pt>
                <c:pt idx="3079">
                  <c:v>150.897265696651</c:v>
                </c:pt>
                <c:pt idx="3080">
                  <c:v>150.93142721704851</c:v>
                </c:pt>
                <c:pt idx="3081">
                  <c:v>150.96558537967951</c:v>
                </c:pt>
                <c:pt idx="3082">
                  <c:v>150.99974018596339</c:v>
                </c:pt>
                <c:pt idx="3083">
                  <c:v>151.03389163731839</c:v>
                </c:pt>
                <c:pt idx="3084">
                  <c:v>151.06803973516239</c:v>
                </c:pt>
                <c:pt idx="3085">
                  <c:v>151.10218448091149</c:v>
                </c:pt>
                <c:pt idx="3086">
                  <c:v>151.13632587598099</c:v>
                </c:pt>
                <c:pt idx="3087">
                  <c:v>151.17046392178489</c:v>
                </c:pt>
                <c:pt idx="3088">
                  <c:v>151.2045986197368</c:v>
                </c:pt>
                <c:pt idx="3089">
                  <c:v>151.2387299712486</c:v>
                </c:pt>
                <c:pt idx="3090">
                  <c:v>151.27285797773141</c:v>
                </c:pt>
                <c:pt idx="3091">
                  <c:v>151.30698264059541</c:v>
                </c:pt>
                <c:pt idx="3092">
                  <c:v>151.34110396124919</c:v>
                </c:pt>
                <c:pt idx="3093">
                  <c:v>151.37522194110119</c:v>
                </c:pt>
                <c:pt idx="3094">
                  <c:v>151.40933658155799</c:v>
                </c:pt>
                <c:pt idx="3095">
                  <c:v>151.44344788402529</c:v>
                </c:pt>
                <c:pt idx="3096">
                  <c:v>151.4775558499083</c:v>
                </c:pt>
                <c:pt idx="3097">
                  <c:v>151.51166048061029</c:v>
                </c:pt>
                <c:pt idx="3098">
                  <c:v>151.54576177753441</c:v>
                </c:pt>
                <c:pt idx="3099">
                  <c:v>151.57985974208199</c:v>
                </c:pt>
                <c:pt idx="3100">
                  <c:v>151.6139543756538</c:v>
                </c:pt>
                <c:pt idx="3101">
                  <c:v>151.64804567964919</c:v>
                </c:pt>
                <c:pt idx="3102">
                  <c:v>151.68213365546711</c:v>
                </c:pt>
                <c:pt idx="3103">
                  <c:v>151.71621830450479</c:v>
                </c:pt>
                <c:pt idx="3104">
                  <c:v>151.75029962815839</c:v>
                </c:pt>
                <c:pt idx="3105">
                  <c:v>151.784377627824</c:v>
                </c:pt>
                <c:pt idx="3106">
                  <c:v>151.81845230489569</c:v>
                </c:pt>
                <c:pt idx="3107">
                  <c:v>151.85252366076671</c:v>
                </c:pt>
                <c:pt idx="3108">
                  <c:v>151.88659169682941</c:v>
                </c:pt>
                <c:pt idx="3109">
                  <c:v>151.92065641447539</c:v>
                </c:pt>
                <c:pt idx="3110">
                  <c:v>151.95471781509451</c:v>
                </c:pt>
                <c:pt idx="3111">
                  <c:v>151.98877590007601</c:v>
                </c:pt>
                <c:pt idx="3112">
                  <c:v>152.0228306708083</c:v>
                </c:pt>
                <c:pt idx="3113">
                  <c:v>152.05688212867881</c:v>
                </c:pt>
                <c:pt idx="3114">
                  <c:v>152.09093027507319</c:v>
                </c:pt>
                <c:pt idx="3115">
                  <c:v>152.1249751113769</c:v>
                </c:pt>
                <c:pt idx="3116">
                  <c:v>152.1590166389737</c:v>
                </c:pt>
                <c:pt idx="3117">
                  <c:v>152.19305485924721</c:v>
                </c:pt>
                <c:pt idx="3118">
                  <c:v>152.22708977357891</c:v>
                </c:pt>
                <c:pt idx="3119">
                  <c:v>152.26112138335009</c:v>
                </c:pt>
                <c:pt idx="3120">
                  <c:v>152.2951496899409</c:v>
                </c:pt>
                <c:pt idx="3121">
                  <c:v>152.32917469473011</c:v>
                </c:pt>
                <c:pt idx="3122">
                  <c:v>152.3631963990961</c:v>
                </c:pt>
                <c:pt idx="3123">
                  <c:v>152.39721480441531</c:v>
                </c:pt>
                <c:pt idx="3124">
                  <c:v>152.431229912064</c:v>
                </c:pt>
                <c:pt idx="3125">
                  <c:v>152.46524172341711</c:v>
                </c:pt>
                <c:pt idx="3126">
                  <c:v>152.49925023984829</c:v>
                </c:pt>
                <c:pt idx="3127">
                  <c:v>152.53325546273081</c:v>
                </c:pt>
                <c:pt idx="3128">
                  <c:v>152.56725739343639</c:v>
                </c:pt>
                <c:pt idx="3129">
                  <c:v>152.60125603333611</c:v>
                </c:pt>
                <c:pt idx="3130">
                  <c:v>152.6352513837995</c:v>
                </c:pt>
                <c:pt idx="3131">
                  <c:v>152.66924344619579</c:v>
                </c:pt>
                <c:pt idx="3132">
                  <c:v>152.7032322218927</c:v>
                </c:pt>
                <c:pt idx="3133">
                  <c:v>152.73721771225709</c:v>
                </c:pt>
                <c:pt idx="3134">
                  <c:v>152.77119991865479</c:v>
                </c:pt>
                <c:pt idx="3135">
                  <c:v>152.8051788424508</c:v>
                </c:pt>
                <c:pt idx="3136">
                  <c:v>152.83915448500881</c:v>
                </c:pt>
                <c:pt idx="3137">
                  <c:v>152.87312684769171</c:v>
                </c:pt>
                <c:pt idx="3138">
                  <c:v>152.90709593186131</c:v>
                </c:pt>
                <c:pt idx="3139">
                  <c:v>152.94106173887869</c:v>
                </c:pt>
                <c:pt idx="3140">
                  <c:v>152.9750242701036</c:v>
                </c:pt>
                <c:pt idx="3141">
                  <c:v>153.0089835268947</c:v>
                </c:pt>
                <c:pt idx="3142">
                  <c:v>153.04293951061021</c:v>
                </c:pt>
                <c:pt idx="3143">
                  <c:v>153.07689222260669</c:v>
                </c:pt>
                <c:pt idx="3144">
                  <c:v>153.11084166424001</c:v>
                </c:pt>
                <c:pt idx="3145">
                  <c:v>153.14478783686511</c:v>
                </c:pt>
                <c:pt idx="3146">
                  <c:v>153.17873074183601</c:v>
                </c:pt>
                <c:pt idx="3147">
                  <c:v>153.2126703805057</c:v>
                </c:pt>
                <c:pt idx="3148">
                  <c:v>153.24660675422589</c:v>
                </c:pt>
                <c:pt idx="3149">
                  <c:v>153.28053986434719</c:v>
                </c:pt>
                <c:pt idx="3150">
                  <c:v>153.3144697122203</c:v>
                </c:pt>
                <c:pt idx="3151">
                  <c:v>153.34839629919361</c:v>
                </c:pt>
                <c:pt idx="3152">
                  <c:v>153.38231962661499</c:v>
                </c:pt>
                <c:pt idx="3153">
                  <c:v>153.41623969583159</c:v>
                </c:pt>
                <c:pt idx="3154">
                  <c:v>153.45015650818979</c:v>
                </c:pt>
                <c:pt idx="3155">
                  <c:v>153.48407006503419</c:v>
                </c:pt>
                <c:pt idx="3156">
                  <c:v>153.51798036770859</c:v>
                </c:pt>
                <c:pt idx="3157">
                  <c:v>153.5518874175566</c:v>
                </c:pt>
                <c:pt idx="3158">
                  <c:v>153.58579121592001</c:v>
                </c:pt>
                <c:pt idx="3159">
                  <c:v>153.61969176413979</c:v>
                </c:pt>
                <c:pt idx="3160">
                  <c:v>153.65358906355621</c:v>
                </c:pt>
                <c:pt idx="3161">
                  <c:v>153.6874831155084</c:v>
                </c:pt>
                <c:pt idx="3162">
                  <c:v>153.72137392133439</c:v>
                </c:pt>
                <c:pt idx="3163">
                  <c:v>153.75526148237159</c:v>
                </c:pt>
                <c:pt idx="3164">
                  <c:v>153.78914579995609</c:v>
                </c:pt>
                <c:pt idx="3165">
                  <c:v>153.82302687542321</c:v>
                </c:pt>
                <c:pt idx="3166">
                  <c:v>153.85690471010699</c:v>
                </c:pt>
                <c:pt idx="3167">
                  <c:v>153.89077930534091</c:v>
                </c:pt>
                <c:pt idx="3168">
                  <c:v>153.9246506624572</c:v>
                </c:pt>
                <c:pt idx="3169">
                  <c:v>153.95851878278731</c:v>
                </c:pt>
                <c:pt idx="3170">
                  <c:v>153.99238366766181</c:v>
                </c:pt>
                <c:pt idx="3171">
                  <c:v>154.02624531840979</c:v>
                </c:pt>
                <c:pt idx="3172">
                  <c:v>154.06010373635979</c:v>
                </c:pt>
                <c:pt idx="3173">
                  <c:v>154.09395892283959</c:v>
                </c:pt>
                <c:pt idx="3174">
                  <c:v>154.12781087917531</c:v>
                </c:pt>
                <c:pt idx="3175">
                  <c:v>154.16165960669261</c:v>
                </c:pt>
                <c:pt idx="3176">
                  <c:v>154.1955051067165</c:v>
                </c:pt>
                <c:pt idx="3177">
                  <c:v>154.22934738057029</c:v>
                </c:pt>
                <c:pt idx="3178">
                  <c:v>154.26318642957651</c:v>
                </c:pt>
                <c:pt idx="3179">
                  <c:v>154.2970222550573</c:v>
                </c:pt>
                <c:pt idx="3180">
                  <c:v>154.33085485833331</c:v>
                </c:pt>
                <c:pt idx="3181">
                  <c:v>154.36468424072399</c:v>
                </c:pt>
                <c:pt idx="3182">
                  <c:v>154.3985104035489</c:v>
                </c:pt>
                <c:pt idx="3183">
                  <c:v>154.43233334812541</c:v>
                </c:pt>
                <c:pt idx="3184">
                  <c:v>154.46615307577059</c:v>
                </c:pt>
                <c:pt idx="3185">
                  <c:v>154.49996958780031</c:v>
                </c:pt>
                <c:pt idx="3186">
                  <c:v>154.53378288553009</c:v>
                </c:pt>
                <c:pt idx="3187">
                  <c:v>154.56759297027349</c:v>
                </c:pt>
                <c:pt idx="3188">
                  <c:v>154.60139984334401</c:v>
                </c:pt>
                <c:pt idx="3189">
                  <c:v>154.63520350605401</c:v>
                </c:pt>
                <c:pt idx="3190">
                  <c:v>154.66900395971439</c:v>
                </c:pt>
                <c:pt idx="3191">
                  <c:v>154.70280120563541</c:v>
                </c:pt>
                <c:pt idx="3192">
                  <c:v>154.73659524512649</c:v>
                </c:pt>
                <c:pt idx="3193">
                  <c:v>154.7703860794964</c:v>
                </c:pt>
                <c:pt idx="3194">
                  <c:v>154.80417371005251</c:v>
                </c:pt>
                <c:pt idx="3195">
                  <c:v>154.83795813810099</c:v>
                </c:pt>
                <c:pt idx="3196">
                  <c:v>154.87173936494781</c:v>
                </c:pt>
                <c:pt idx="3197">
                  <c:v>154.90551739189729</c:v>
                </c:pt>
                <c:pt idx="3198">
                  <c:v>154.93929222025341</c:v>
                </c:pt>
                <c:pt idx="3199">
                  <c:v>154.97306385131901</c:v>
                </c:pt>
                <c:pt idx="3200">
                  <c:v>155.00683228639579</c:v>
                </c:pt>
                <c:pt idx="3201">
                  <c:v>155.04059752678469</c:v>
                </c:pt>
                <c:pt idx="3202">
                  <c:v>155.07435957378539</c:v>
                </c:pt>
                <c:pt idx="3203">
                  <c:v>155.10811842869751</c:v>
                </c:pt>
                <c:pt idx="3204">
                  <c:v>155.14187409281871</c:v>
                </c:pt>
                <c:pt idx="3205">
                  <c:v>155.17562656744619</c:v>
                </c:pt>
                <c:pt idx="3206">
                  <c:v>155.20937585387631</c:v>
                </c:pt>
                <c:pt idx="3207">
                  <c:v>155.2431219534042</c:v>
                </c:pt>
                <c:pt idx="3208">
                  <c:v>155.2768648673246</c:v>
                </c:pt>
                <c:pt idx="3209">
                  <c:v>155.31060459693029</c:v>
                </c:pt>
                <c:pt idx="3210">
                  <c:v>155.34434114351461</c:v>
                </c:pt>
                <c:pt idx="3211">
                  <c:v>155.3780745083686</c:v>
                </c:pt>
                <c:pt idx="3212">
                  <c:v>155.41180469278311</c:v>
                </c:pt>
                <c:pt idx="3213">
                  <c:v>155.4455316980478</c:v>
                </c:pt>
                <c:pt idx="3214">
                  <c:v>155.47925552545141</c:v>
                </c:pt>
                <c:pt idx="3215">
                  <c:v>155.51297617628211</c:v>
                </c:pt>
                <c:pt idx="3216">
                  <c:v>155.5466936518265</c:v>
                </c:pt>
                <c:pt idx="3217">
                  <c:v>155.58040795337101</c:v>
                </c:pt>
                <c:pt idx="3218">
                  <c:v>155.6141190822004</c:v>
                </c:pt>
                <c:pt idx="3219">
                  <c:v>155.64782703959909</c:v>
                </c:pt>
                <c:pt idx="3220">
                  <c:v>155.68153182685049</c:v>
                </c:pt>
                <c:pt idx="3221">
                  <c:v>155.71523344523661</c:v>
                </c:pt>
                <c:pt idx="3222">
                  <c:v>155.74893189603921</c:v>
                </c:pt>
                <c:pt idx="3223">
                  <c:v>155.78262718053881</c:v>
                </c:pt>
                <c:pt idx="3224">
                  <c:v>155.81631930001481</c:v>
                </c:pt>
                <c:pt idx="3225">
                  <c:v>155.85000825574599</c:v>
                </c:pt>
                <c:pt idx="3226">
                  <c:v>155.88369404901019</c:v>
                </c:pt>
                <c:pt idx="3227">
                  <c:v>155.91737668108439</c:v>
                </c:pt>
                <c:pt idx="3228">
                  <c:v>155.95105615324459</c:v>
                </c:pt>
                <c:pt idx="3229">
                  <c:v>155.98473246676571</c:v>
                </c:pt>
                <c:pt idx="3230">
                  <c:v>156.01840562292179</c:v>
                </c:pt>
                <c:pt idx="3231">
                  <c:v>156.05207562298651</c:v>
                </c:pt>
                <c:pt idx="3232">
                  <c:v>156.08574246823181</c:v>
                </c:pt>
                <c:pt idx="3233">
                  <c:v>156.11940615992921</c:v>
                </c:pt>
                <c:pt idx="3234">
                  <c:v>156.15306669934901</c:v>
                </c:pt>
                <c:pt idx="3235">
                  <c:v>156.18672408776141</c:v>
                </c:pt>
                <c:pt idx="3236">
                  <c:v>156.2203783264348</c:v>
                </c:pt>
                <c:pt idx="3237">
                  <c:v>156.25402941663711</c:v>
                </c:pt>
                <c:pt idx="3238">
                  <c:v>156.28767735963501</c:v>
                </c:pt>
                <c:pt idx="3239">
                  <c:v>156.32132215669481</c:v>
                </c:pt>
                <c:pt idx="3240">
                  <c:v>156.3549638090812</c:v>
                </c:pt>
                <c:pt idx="3241">
                  <c:v>156.3886023180587</c:v>
                </c:pt>
                <c:pt idx="3242">
                  <c:v>156.4222376848908</c:v>
                </c:pt>
                <c:pt idx="3243">
                  <c:v>156.4558699108396</c:v>
                </c:pt>
                <c:pt idx="3244">
                  <c:v>156.48949899716681</c:v>
                </c:pt>
                <c:pt idx="3245">
                  <c:v>156.52312494513279</c:v>
                </c:pt>
                <c:pt idx="3246">
                  <c:v>156.55674775599769</c:v>
                </c:pt>
                <c:pt idx="3247">
                  <c:v>156.59036743102001</c:v>
                </c:pt>
                <c:pt idx="3248">
                  <c:v>156.6239839714579</c:v>
                </c:pt>
                <c:pt idx="3249">
                  <c:v>156.6575973785682</c:v>
                </c:pt>
                <c:pt idx="3250">
                  <c:v>156.69120765360739</c:v>
                </c:pt>
                <c:pt idx="3251">
                  <c:v>156.7248147978305</c:v>
                </c:pt>
                <c:pt idx="3252">
                  <c:v>156.75841881249201</c:v>
                </c:pt>
                <c:pt idx="3253">
                  <c:v>156.79201969884531</c:v>
                </c:pt>
                <c:pt idx="3254">
                  <c:v>156.8256174581432</c:v>
                </c:pt>
                <c:pt idx="3255">
                  <c:v>156.85921209163729</c:v>
                </c:pt>
                <c:pt idx="3256">
                  <c:v>156.89280360057819</c:v>
                </c:pt>
                <c:pt idx="3257">
                  <c:v>156.9263919862164</c:v>
                </c:pt>
                <c:pt idx="3258">
                  <c:v>156.9599772498004</c:v>
                </c:pt>
                <c:pt idx="3259">
                  <c:v>156.9935593925789</c:v>
                </c:pt>
                <c:pt idx="3260">
                  <c:v>157.02713841579899</c:v>
                </c:pt>
                <c:pt idx="3261">
                  <c:v>157.06071432070681</c:v>
                </c:pt>
                <c:pt idx="3262">
                  <c:v>157.0942871085484</c:v>
                </c:pt>
                <c:pt idx="3263">
                  <c:v>157.12785678056821</c:v>
                </c:pt>
                <c:pt idx="3264">
                  <c:v>157.1614233380098</c:v>
                </c:pt>
                <c:pt idx="3265">
                  <c:v>157.1949867821163</c:v>
                </c:pt>
                <c:pt idx="3266">
                  <c:v>157.22854711413001</c:v>
                </c:pt>
                <c:pt idx="3267">
                  <c:v>157.2621043352917</c:v>
                </c:pt>
                <c:pt idx="3268">
                  <c:v>157.29565844684171</c:v>
                </c:pt>
                <c:pt idx="3269">
                  <c:v>157.32920945001959</c:v>
                </c:pt>
                <c:pt idx="3270">
                  <c:v>157.3627573460636</c:v>
                </c:pt>
                <c:pt idx="3271">
                  <c:v>157.39630213621189</c:v>
                </c:pt>
                <c:pt idx="3272">
                  <c:v>157.42984382170081</c:v>
                </c:pt>
                <c:pt idx="3273">
                  <c:v>157.4633824037665</c:v>
                </c:pt>
                <c:pt idx="3274">
                  <c:v>157.49691788364399</c:v>
                </c:pt>
                <c:pt idx="3275">
                  <c:v>157.5304502625674</c:v>
                </c:pt>
                <c:pt idx="3276">
                  <c:v>157.56397954177001</c:v>
                </c:pt>
                <c:pt idx="3277">
                  <c:v>157.59750572248461</c:v>
                </c:pt>
                <c:pt idx="3278">
                  <c:v>157.63102880594249</c:v>
                </c:pt>
                <c:pt idx="3279">
                  <c:v>157.66454879337411</c:v>
                </c:pt>
                <c:pt idx="3280">
                  <c:v>157.69806568601001</c:v>
                </c:pt>
                <c:pt idx="3281">
                  <c:v>157.73157948507861</c:v>
                </c:pt>
                <c:pt idx="3282">
                  <c:v>157.76509019180801</c:v>
                </c:pt>
                <c:pt idx="3283">
                  <c:v>157.79859780742609</c:v>
                </c:pt>
                <c:pt idx="3284">
                  <c:v>157.83210233315879</c:v>
                </c:pt>
                <c:pt idx="3285">
                  <c:v>157.86560377023159</c:v>
                </c:pt>
                <c:pt idx="3286">
                  <c:v>157.89910211986921</c:v>
                </c:pt>
                <c:pt idx="3287">
                  <c:v>157.9325973832961</c:v>
                </c:pt>
                <c:pt idx="3288">
                  <c:v>157.96608956173441</c:v>
                </c:pt>
                <c:pt idx="3289">
                  <c:v>157.99957865640661</c:v>
                </c:pt>
                <c:pt idx="3290">
                  <c:v>158.03306466853391</c:v>
                </c:pt>
                <c:pt idx="3291">
                  <c:v>158.06654759933659</c:v>
                </c:pt>
                <c:pt idx="3292">
                  <c:v>158.1000274500347</c:v>
                </c:pt>
                <c:pt idx="3293">
                  <c:v>158.13350422184649</c:v>
                </c:pt>
                <c:pt idx="3294">
                  <c:v>158.16697791599</c:v>
                </c:pt>
                <c:pt idx="3295">
                  <c:v>158.20044853368199</c:v>
                </c:pt>
                <c:pt idx="3296">
                  <c:v>158.23391607613891</c:v>
                </c:pt>
                <c:pt idx="3297">
                  <c:v>158.26738054457579</c:v>
                </c:pt>
                <c:pt idx="3298">
                  <c:v>158.30084194020739</c:v>
                </c:pt>
                <c:pt idx="3299">
                  <c:v>158.33430026424691</c:v>
                </c:pt>
                <c:pt idx="3300">
                  <c:v>158.3677555179076</c:v>
                </c:pt>
                <c:pt idx="3301">
                  <c:v>158.40120770240111</c:v>
                </c:pt>
                <c:pt idx="3302">
                  <c:v>158.43465681893821</c:v>
                </c:pt>
                <c:pt idx="3303">
                  <c:v>158.4681028687296</c:v>
                </c:pt>
                <c:pt idx="3304">
                  <c:v>158.50154585298429</c:v>
                </c:pt>
                <c:pt idx="3305">
                  <c:v>158.53498577291111</c:v>
                </c:pt>
                <c:pt idx="3306">
                  <c:v>158.56842262971779</c:v>
                </c:pt>
                <c:pt idx="3307">
                  <c:v>158.60185642461059</c:v>
                </c:pt>
                <c:pt idx="3308">
                  <c:v>158.63528715879639</c:v>
                </c:pt>
                <c:pt idx="3309">
                  <c:v>158.66871483347961</c:v>
                </c:pt>
                <c:pt idx="3310">
                  <c:v>158.70213944986509</c:v>
                </c:pt>
                <c:pt idx="3311">
                  <c:v>158.7355610091559</c:v>
                </c:pt>
                <c:pt idx="3312">
                  <c:v>158.76897951255501</c:v>
                </c:pt>
                <c:pt idx="3313">
                  <c:v>158.8023949612643</c:v>
                </c:pt>
                <c:pt idx="3314">
                  <c:v>158.83580735648451</c:v>
                </c:pt>
                <c:pt idx="3315">
                  <c:v>158.86921669941589</c:v>
                </c:pt>
                <c:pt idx="3316">
                  <c:v>158.90262299125769</c:v>
                </c:pt>
                <c:pt idx="3317">
                  <c:v>158.93602623320859</c:v>
                </c:pt>
                <c:pt idx="3318">
                  <c:v>158.96942642646599</c:v>
                </c:pt>
                <c:pt idx="3319">
                  <c:v>159.00282357222679</c:v>
                </c:pt>
                <c:pt idx="3320">
                  <c:v>159.03621767168721</c:v>
                </c:pt>
                <c:pt idx="3321">
                  <c:v>159.06960872604219</c:v>
                </c:pt>
                <c:pt idx="3322">
                  <c:v>159.1029967364862</c:v>
                </c:pt>
                <c:pt idx="3323">
                  <c:v>159.13638170421251</c:v>
                </c:pt>
                <c:pt idx="3324">
                  <c:v>159.169763630414</c:v>
                </c:pt>
                <c:pt idx="3325">
                  <c:v>159.20314251628241</c:v>
                </c:pt>
                <c:pt idx="3326">
                  <c:v>159.2365183630088</c:v>
                </c:pt>
                <c:pt idx="3327">
                  <c:v>159.2698911717836</c:v>
                </c:pt>
                <c:pt idx="3328">
                  <c:v>159.303260943796</c:v>
                </c:pt>
                <c:pt idx="3329">
                  <c:v>159.3366276802345</c:v>
                </c:pt>
                <c:pt idx="3330">
                  <c:v>159.3699913822868</c:v>
                </c:pt>
                <c:pt idx="3331">
                  <c:v>159.40335205113979</c:v>
                </c:pt>
                <c:pt idx="3332">
                  <c:v>159.43670968798</c:v>
                </c:pt>
                <c:pt idx="3333">
                  <c:v>159.47006429399221</c:v>
                </c:pt>
                <c:pt idx="3334">
                  <c:v>159.50341587036101</c:v>
                </c:pt>
                <c:pt idx="3335">
                  <c:v>159.53676441827</c:v>
                </c:pt>
                <c:pt idx="3336">
                  <c:v>159.57010993890219</c:v>
                </c:pt>
                <c:pt idx="3337">
                  <c:v>159.6034524334396</c:v>
                </c:pt>
                <c:pt idx="3338">
                  <c:v>159.6367919030632</c:v>
                </c:pt>
                <c:pt idx="3339">
                  <c:v>159.67012834895331</c:v>
                </c:pt>
                <c:pt idx="3340">
                  <c:v>159.70346177228959</c:v>
                </c:pt>
                <c:pt idx="3341">
                  <c:v>159.73679217425101</c:v>
                </c:pt>
                <c:pt idx="3342">
                  <c:v>159.77011955601549</c:v>
                </c:pt>
                <c:pt idx="3343">
                  <c:v>159.80344391875971</c:v>
                </c:pt>
                <c:pt idx="3344">
                  <c:v>159.83676526366051</c:v>
                </c:pt>
                <c:pt idx="3345">
                  <c:v>159.87008359189281</c:v>
                </c:pt>
                <c:pt idx="3346">
                  <c:v>159.90339890463181</c:v>
                </c:pt>
                <c:pt idx="3347">
                  <c:v>159.93671120305109</c:v>
                </c:pt>
                <c:pt idx="3348">
                  <c:v>159.97002048832411</c:v>
                </c:pt>
                <c:pt idx="3349">
                  <c:v>160.00332676162259</c:v>
                </c:pt>
                <c:pt idx="3350">
                  <c:v>160.03663002411849</c:v>
                </c:pt>
                <c:pt idx="3351">
                  <c:v>160.0699302769824</c:v>
                </c:pt>
                <c:pt idx="3352">
                  <c:v>160.10322752138401</c:v>
                </c:pt>
                <c:pt idx="3353">
                  <c:v>160.13652175849239</c:v>
                </c:pt>
                <c:pt idx="3354">
                  <c:v>160.1698129894757</c:v>
                </c:pt>
                <c:pt idx="3355">
                  <c:v>160.20310121550139</c:v>
                </c:pt>
                <c:pt idx="3356">
                  <c:v>160.23638643773671</c:v>
                </c:pt>
                <c:pt idx="3357">
                  <c:v>160.26966865734661</c:v>
                </c:pt>
                <c:pt idx="3358">
                  <c:v>160.3029478754967</c:v>
                </c:pt>
                <c:pt idx="3359">
                  <c:v>160.33622409335081</c:v>
                </c:pt>
                <c:pt idx="3360">
                  <c:v>160.36949731207289</c:v>
                </c:pt>
                <c:pt idx="3361">
                  <c:v>160.40276753282521</c:v>
                </c:pt>
                <c:pt idx="3362">
                  <c:v>160.43603475677</c:v>
                </c:pt>
                <c:pt idx="3363">
                  <c:v>160.46929898506801</c:v>
                </c:pt>
                <c:pt idx="3364">
                  <c:v>160.50256021887949</c:v>
                </c:pt>
                <c:pt idx="3365">
                  <c:v>160.53581845936401</c:v>
                </c:pt>
                <c:pt idx="3366">
                  <c:v>160.56907370768019</c:v>
                </c:pt>
                <c:pt idx="3367">
                  <c:v>160.60232596498599</c:v>
                </c:pt>
                <c:pt idx="3368">
                  <c:v>160.63557523243861</c:v>
                </c:pt>
                <c:pt idx="3369">
                  <c:v>160.6688215111943</c:v>
                </c:pt>
                <c:pt idx="3370">
                  <c:v>160.7020648024083</c:v>
                </c:pt>
                <c:pt idx="3371">
                  <c:v>160.73530510723569</c:v>
                </c:pt>
                <c:pt idx="3372">
                  <c:v>160.76854242683001</c:v>
                </c:pt>
                <c:pt idx="3373">
                  <c:v>160.80177676234479</c:v>
                </c:pt>
                <c:pt idx="3374">
                  <c:v>160.83500811493241</c:v>
                </c:pt>
                <c:pt idx="3375">
                  <c:v>160.86823648574401</c:v>
                </c:pt>
                <c:pt idx="3376">
                  <c:v>160.90146187593061</c:v>
                </c:pt>
                <c:pt idx="3377">
                  <c:v>160.93468428664241</c:v>
                </c:pt>
                <c:pt idx="3378">
                  <c:v>160.96790371902841</c:v>
                </c:pt>
                <c:pt idx="3379">
                  <c:v>161.00112017423709</c:v>
                </c:pt>
                <c:pt idx="3380">
                  <c:v>161.0343336534161</c:v>
                </c:pt>
                <c:pt idx="3381">
                  <c:v>161.06754415771249</c:v>
                </c:pt>
                <c:pt idx="3382">
                  <c:v>161.1007516882718</c:v>
                </c:pt>
                <c:pt idx="3383">
                  <c:v>161.13395624623999</c:v>
                </c:pt>
                <c:pt idx="3384">
                  <c:v>161.16715783276129</c:v>
                </c:pt>
                <c:pt idx="3385">
                  <c:v>161.20035644897959</c:v>
                </c:pt>
                <c:pt idx="3386">
                  <c:v>161.23355209603761</c:v>
                </c:pt>
                <c:pt idx="3387">
                  <c:v>161.26674477507771</c:v>
                </c:pt>
                <c:pt idx="3388">
                  <c:v>161.2999344872415</c:v>
                </c:pt>
                <c:pt idx="3389">
                  <c:v>161.33312123366929</c:v>
                </c:pt>
                <c:pt idx="3390">
                  <c:v>161.36630501550121</c:v>
                </c:pt>
                <c:pt idx="3391">
                  <c:v>161.39948583387579</c:v>
                </c:pt>
                <c:pt idx="3392">
                  <c:v>161.4326636899321</c:v>
                </c:pt>
                <c:pt idx="3393">
                  <c:v>161.46583858480739</c:v>
                </c:pt>
                <c:pt idx="3394">
                  <c:v>161.4990105196384</c:v>
                </c:pt>
                <c:pt idx="3395">
                  <c:v>161.53217949556111</c:v>
                </c:pt>
                <c:pt idx="3396">
                  <c:v>161.56534551371089</c:v>
                </c:pt>
                <c:pt idx="3397">
                  <c:v>161.59850857522201</c:v>
                </c:pt>
                <c:pt idx="3398">
                  <c:v>161.63166868122829</c:v>
                </c:pt>
                <c:pt idx="3399">
                  <c:v>161.66482583286279</c:v>
                </c:pt>
                <c:pt idx="3400">
                  <c:v>161.6979800312574</c:v>
                </c:pt>
                <c:pt idx="3401">
                  <c:v>161.73113127754371</c:v>
                </c:pt>
                <c:pt idx="3402">
                  <c:v>161.76427957285219</c:v>
                </c:pt>
                <c:pt idx="3403">
                  <c:v>161.797424918313</c:v>
                </c:pt>
                <c:pt idx="3404">
                  <c:v>161.83056731505499</c:v>
                </c:pt>
                <c:pt idx="3405">
                  <c:v>161.86370676420631</c:v>
                </c:pt>
                <c:pt idx="3406">
                  <c:v>161.89684326689499</c:v>
                </c:pt>
                <c:pt idx="3407">
                  <c:v>161.9299768242476</c:v>
                </c:pt>
                <c:pt idx="3408">
                  <c:v>161.96310743739031</c:v>
                </c:pt>
                <c:pt idx="3409">
                  <c:v>161.99623510744809</c:v>
                </c:pt>
                <c:pt idx="3410">
                  <c:v>162.02935983554579</c:v>
                </c:pt>
                <c:pt idx="3411">
                  <c:v>162.06248162280701</c:v>
                </c:pt>
                <c:pt idx="3412">
                  <c:v>162.09560047035501</c:v>
                </c:pt>
                <c:pt idx="3413">
                  <c:v>162.12871637931161</c:v>
                </c:pt>
                <c:pt idx="3414">
                  <c:v>162.16182935079871</c:v>
                </c:pt>
                <c:pt idx="3415">
                  <c:v>162.194939385937</c:v>
                </c:pt>
                <c:pt idx="3416">
                  <c:v>162.22804648584619</c:v>
                </c:pt>
                <c:pt idx="3417">
                  <c:v>162.26115065164569</c:v>
                </c:pt>
                <c:pt idx="3418">
                  <c:v>162.2942518844541</c:v>
                </c:pt>
                <c:pt idx="3419">
                  <c:v>162.32735018538889</c:v>
                </c:pt>
                <c:pt idx="3420">
                  <c:v>162.36044555556711</c:v>
                </c:pt>
                <c:pt idx="3421">
                  <c:v>162.39353799610501</c:v>
                </c:pt>
                <c:pt idx="3422">
                  <c:v>162.42662750811809</c:v>
                </c:pt>
                <c:pt idx="3423">
                  <c:v>162.45971409272121</c:v>
                </c:pt>
                <c:pt idx="3424">
                  <c:v>162.49279775102809</c:v>
                </c:pt>
                <c:pt idx="3425">
                  <c:v>162.52587848415189</c:v>
                </c:pt>
                <c:pt idx="3426">
                  <c:v>162.55895629320511</c:v>
                </c:pt>
                <c:pt idx="3427">
                  <c:v>162.59203117929991</c:v>
                </c:pt>
                <c:pt idx="3428">
                  <c:v>162.6251031435466</c:v>
                </c:pt>
                <c:pt idx="3429">
                  <c:v>162.6581721870561</c:v>
                </c:pt>
                <c:pt idx="3430">
                  <c:v>162.69123831093719</c:v>
                </c:pt>
                <c:pt idx="3431">
                  <c:v>162.72430151629899</c:v>
                </c:pt>
                <c:pt idx="3432">
                  <c:v>162.75736180424951</c:v>
                </c:pt>
                <c:pt idx="3433">
                  <c:v>162.79041917589581</c:v>
                </c:pt>
                <c:pt idx="3434">
                  <c:v>162.82347363234459</c:v>
                </c:pt>
                <c:pt idx="3435">
                  <c:v>162.8565251747016</c:v>
                </c:pt>
                <c:pt idx="3436">
                  <c:v>162.8895738040718</c:v>
                </c:pt>
                <c:pt idx="3437">
                  <c:v>162.92261952155951</c:v>
                </c:pt>
                <c:pt idx="3438">
                  <c:v>162.9556623282682</c:v>
                </c:pt>
                <c:pt idx="3439">
                  <c:v>162.98870222530061</c:v>
                </c:pt>
                <c:pt idx="3440">
                  <c:v>163.02173921375899</c:v>
                </c:pt>
                <c:pt idx="3441">
                  <c:v>163.05477329474459</c:v>
                </c:pt>
                <c:pt idx="3442">
                  <c:v>163.08780446935819</c:v>
                </c:pt>
                <c:pt idx="3443">
                  <c:v>163.12083273869939</c:v>
                </c:pt>
                <c:pt idx="3444">
                  <c:v>163.15385810386721</c:v>
                </c:pt>
                <c:pt idx="3445">
                  <c:v>163.18688056596039</c:v>
                </c:pt>
                <c:pt idx="3446">
                  <c:v>163.2199001260764</c:v>
                </c:pt>
                <c:pt idx="3447">
                  <c:v>163.25291678531201</c:v>
                </c:pt>
                <c:pt idx="3448">
                  <c:v>163.2859305447638</c:v>
                </c:pt>
                <c:pt idx="3449">
                  <c:v>163.3189414055268</c:v>
                </c:pt>
                <c:pt idx="3450">
                  <c:v>163.35194936869601</c:v>
                </c:pt>
                <c:pt idx="3451">
                  <c:v>163.38495443536519</c:v>
                </c:pt>
                <c:pt idx="3452">
                  <c:v>163.417956606628</c:v>
                </c:pt>
                <c:pt idx="3453">
                  <c:v>163.4509558835764</c:v>
                </c:pt>
                <c:pt idx="3454">
                  <c:v>163.48395226730261</c:v>
                </c:pt>
                <c:pt idx="3455">
                  <c:v>163.5169457588978</c:v>
                </c:pt>
                <c:pt idx="3456">
                  <c:v>163.54993635945189</c:v>
                </c:pt>
                <c:pt idx="3457">
                  <c:v>163.58292407005499</c:v>
                </c:pt>
                <c:pt idx="3458">
                  <c:v>163.6159088917953</c:v>
                </c:pt>
                <c:pt idx="3459">
                  <c:v>163.64889082576201</c:v>
                </c:pt>
                <c:pt idx="3460">
                  <c:v>163.68186987304151</c:v>
                </c:pt>
                <c:pt idx="3461">
                  <c:v>163.71484603472129</c:v>
                </c:pt>
                <c:pt idx="3462">
                  <c:v>163.74781931188701</c:v>
                </c:pt>
                <c:pt idx="3463">
                  <c:v>163.78078970562399</c:v>
                </c:pt>
                <c:pt idx="3464">
                  <c:v>163.8137572170169</c:v>
                </c:pt>
                <c:pt idx="3465">
                  <c:v>163.84672184714941</c:v>
                </c:pt>
                <c:pt idx="3466">
                  <c:v>163.87968359710479</c:v>
                </c:pt>
                <c:pt idx="3467">
                  <c:v>163.91264246796521</c:v>
                </c:pt>
                <c:pt idx="3468">
                  <c:v>163.9455984608125</c:v>
                </c:pt>
                <c:pt idx="3469">
                  <c:v>163.97855157672791</c:v>
                </c:pt>
                <c:pt idx="3470">
                  <c:v>164.01150181679111</c:v>
                </c:pt>
                <c:pt idx="3471">
                  <c:v>164.04444918208199</c:v>
                </c:pt>
                <c:pt idx="3472">
                  <c:v>164.07739367367941</c:v>
                </c:pt>
                <c:pt idx="3473">
                  <c:v>164.1103352926612</c:v>
                </c:pt>
                <c:pt idx="3474">
                  <c:v>164.14327404010501</c:v>
                </c:pt>
                <c:pt idx="3475">
                  <c:v>164.17620991708731</c:v>
                </c:pt>
                <c:pt idx="3476">
                  <c:v>164.2091429246839</c:v>
                </c:pt>
                <c:pt idx="3477">
                  <c:v>164.24207306397059</c:v>
                </c:pt>
                <c:pt idx="3478">
                  <c:v>164.27500033602121</c:v>
                </c:pt>
                <c:pt idx="3479">
                  <c:v>164.30792474191011</c:v>
                </c:pt>
                <c:pt idx="3480">
                  <c:v>164.3408462827102</c:v>
                </c:pt>
                <c:pt idx="3481">
                  <c:v>164.373764959494</c:v>
                </c:pt>
                <c:pt idx="3482">
                  <c:v>164.40668077333299</c:v>
                </c:pt>
                <c:pt idx="3483">
                  <c:v>164.43959372529821</c:v>
                </c:pt>
                <c:pt idx="3484">
                  <c:v>164.47250381646001</c:v>
                </c:pt>
                <c:pt idx="3485">
                  <c:v>164.50541104788789</c:v>
                </c:pt>
                <c:pt idx="3486">
                  <c:v>164.53831542065069</c:v>
                </c:pt>
                <c:pt idx="3487">
                  <c:v>164.57121693581641</c:v>
                </c:pt>
                <c:pt idx="3488">
                  <c:v>164.60411559445291</c:v>
                </c:pt>
                <c:pt idx="3489">
                  <c:v>164.63701139762671</c:v>
                </c:pt>
                <c:pt idx="3490">
                  <c:v>164.6699043464038</c:v>
                </c:pt>
                <c:pt idx="3491">
                  <c:v>164.70279444184959</c:v>
                </c:pt>
                <c:pt idx="3492">
                  <c:v>164.7356816850286</c:v>
                </c:pt>
                <c:pt idx="3493">
                  <c:v>164.768566077005</c:v>
                </c:pt>
                <c:pt idx="3494">
                  <c:v>164.80144761884159</c:v>
                </c:pt>
                <c:pt idx="3495">
                  <c:v>164.8343263116011</c:v>
                </c:pt>
                <c:pt idx="3496">
                  <c:v>164.8672021563458</c:v>
                </c:pt>
                <c:pt idx="3497">
                  <c:v>164.90007515413609</c:v>
                </c:pt>
                <c:pt idx="3498">
                  <c:v>164.93294530603279</c:v>
                </c:pt>
                <c:pt idx="3499">
                  <c:v>164.96581261309569</c:v>
                </c:pt>
                <c:pt idx="3500">
                  <c:v>164.9986770763837</c:v>
                </c:pt>
                <c:pt idx="3501">
                  <c:v>165.03153869695501</c:v>
                </c:pt>
                <c:pt idx="3502">
                  <c:v>165.06439747586759</c:v>
                </c:pt>
                <c:pt idx="3503">
                  <c:v>165.09725341417791</c:v>
                </c:pt>
                <c:pt idx="3504">
                  <c:v>165.13010651294289</c:v>
                </c:pt>
                <c:pt idx="3505">
                  <c:v>165.16295677321779</c:v>
                </c:pt>
                <c:pt idx="3506">
                  <c:v>165.195804196057</c:v>
                </c:pt>
                <c:pt idx="3507">
                  <c:v>165.22864878251559</c:v>
                </c:pt>
                <c:pt idx="3508">
                  <c:v>165.2614905336462</c:v>
                </c:pt>
                <c:pt idx="3509">
                  <c:v>165.29432945050209</c:v>
                </c:pt>
                <c:pt idx="3510">
                  <c:v>165.32716553413519</c:v>
                </c:pt>
                <c:pt idx="3511">
                  <c:v>165.3599987855971</c:v>
                </c:pt>
                <c:pt idx="3512">
                  <c:v>165.3928292059382</c:v>
                </c:pt>
                <c:pt idx="3513">
                  <c:v>165.42565679620881</c:v>
                </c:pt>
                <c:pt idx="3514">
                  <c:v>165.4584815574581</c:v>
                </c:pt>
                <c:pt idx="3515">
                  <c:v>165.49130349073499</c:v>
                </c:pt>
                <c:pt idx="3516">
                  <c:v>165.52412259708689</c:v>
                </c:pt>
                <c:pt idx="3517">
                  <c:v>165.55693887756181</c:v>
                </c:pt>
                <c:pt idx="3518">
                  <c:v>165.58975233320561</c:v>
                </c:pt>
                <c:pt idx="3519">
                  <c:v>165.62256296506479</c:v>
                </c:pt>
                <c:pt idx="3520">
                  <c:v>165.65537077418441</c:v>
                </c:pt>
                <c:pt idx="3521">
                  <c:v>165.68817576160879</c:v>
                </c:pt>
                <c:pt idx="3522">
                  <c:v>165.72097792838201</c:v>
                </c:pt>
                <c:pt idx="3523">
                  <c:v>165.75377727554721</c:v>
                </c:pt>
                <c:pt idx="3524">
                  <c:v>165.7865738041466</c:v>
                </c:pt>
                <c:pt idx="3525">
                  <c:v>165.81936751522261</c:v>
                </c:pt>
                <c:pt idx="3526">
                  <c:v>165.85215840981559</c:v>
                </c:pt>
                <c:pt idx="3527">
                  <c:v>165.88494648896679</c:v>
                </c:pt>
                <c:pt idx="3528">
                  <c:v>165.91773175371549</c:v>
                </c:pt>
                <c:pt idx="3529">
                  <c:v>165.9505142051008</c:v>
                </c:pt>
                <c:pt idx="3530">
                  <c:v>165.98329384416149</c:v>
                </c:pt>
                <c:pt idx="3531">
                  <c:v>166.0160706719349</c:v>
                </c:pt>
                <c:pt idx="3532">
                  <c:v>166.04884468945821</c:v>
                </c:pt>
                <c:pt idx="3533">
                  <c:v>166.08161589776779</c:v>
                </c:pt>
                <c:pt idx="3534">
                  <c:v>166.11438429789939</c:v>
                </c:pt>
                <c:pt idx="3535">
                  <c:v>166.14714989088819</c:v>
                </c:pt>
                <c:pt idx="3536">
                  <c:v>166.17991267776819</c:v>
                </c:pt>
                <c:pt idx="3537">
                  <c:v>166.2126726595736</c:v>
                </c:pt>
                <c:pt idx="3538">
                  <c:v>166.24542983733701</c:v>
                </c:pt>
                <c:pt idx="3539">
                  <c:v>166.27818421209079</c:v>
                </c:pt>
                <c:pt idx="3540">
                  <c:v>166.31093578486681</c:v>
                </c:pt>
                <c:pt idx="3541">
                  <c:v>166.3436845566961</c:v>
                </c:pt>
                <c:pt idx="3542">
                  <c:v>166.37643052860881</c:v>
                </c:pt>
                <c:pt idx="3543">
                  <c:v>166.4091737016347</c:v>
                </c:pt>
                <c:pt idx="3544">
                  <c:v>166.44191407680239</c:v>
                </c:pt>
                <c:pt idx="3545">
                  <c:v>166.47465165514089</c:v>
                </c:pt>
                <c:pt idx="3546">
                  <c:v>166.5073864376775</c:v>
                </c:pt>
                <c:pt idx="3547">
                  <c:v>166.540118425439</c:v>
                </c:pt>
                <c:pt idx="3548">
                  <c:v>166.57284761945209</c:v>
                </c:pt>
                <c:pt idx="3549">
                  <c:v>166.6055740207421</c:v>
                </c:pt>
                <c:pt idx="3550">
                  <c:v>166.63829763033459</c:v>
                </c:pt>
                <c:pt idx="3551">
                  <c:v>166.6710184492531</c:v>
                </c:pt>
                <c:pt idx="3552">
                  <c:v>166.70373647852171</c:v>
                </c:pt>
                <c:pt idx="3553">
                  <c:v>166.73645171916351</c:v>
                </c:pt>
                <c:pt idx="3554">
                  <c:v>166.76916417220059</c:v>
                </c:pt>
                <c:pt idx="3555">
                  <c:v>166.80187383865481</c:v>
                </c:pt>
                <c:pt idx="3556">
                  <c:v>166.83458071954681</c:v>
                </c:pt>
                <c:pt idx="3557">
                  <c:v>166.86728481589759</c:v>
                </c:pt>
                <c:pt idx="3558">
                  <c:v>166.89998612872651</c:v>
                </c:pt>
                <c:pt idx="3559">
                  <c:v>166.93268465905251</c:v>
                </c:pt>
                <c:pt idx="3560">
                  <c:v>166.96538040789409</c:v>
                </c:pt>
                <c:pt idx="3561">
                  <c:v>166.99807337626879</c:v>
                </c:pt>
                <c:pt idx="3562">
                  <c:v>167.03076356519369</c:v>
                </c:pt>
                <c:pt idx="3563">
                  <c:v>167.06345097568541</c:v>
                </c:pt>
                <c:pt idx="3564">
                  <c:v>167.09613560875951</c:v>
                </c:pt>
                <c:pt idx="3565">
                  <c:v>167.12881746543121</c:v>
                </c:pt>
                <c:pt idx="3566">
                  <c:v>167.16149654671469</c:v>
                </c:pt>
                <c:pt idx="3567">
                  <c:v>167.19417285362391</c:v>
                </c:pt>
                <c:pt idx="3568">
                  <c:v>167.226846387172</c:v>
                </c:pt>
                <c:pt idx="3569">
                  <c:v>167.25951714837129</c:v>
                </c:pt>
                <c:pt idx="3570">
                  <c:v>167.29218513823369</c:v>
                </c:pt>
                <c:pt idx="3571">
                  <c:v>167.32485035777049</c:v>
                </c:pt>
                <c:pt idx="3572">
                  <c:v>167.35751280799201</c:v>
                </c:pt>
                <c:pt idx="3573">
                  <c:v>167.390172489908</c:v>
                </c:pt>
                <c:pt idx="3574">
                  <c:v>167.4228294045281</c:v>
                </c:pt>
                <c:pt idx="3575">
                  <c:v>167.4554835528603</c:v>
                </c:pt>
                <c:pt idx="3576">
                  <c:v>167.488134935913</c:v>
                </c:pt>
                <c:pt idx="3577">
                  <c:v>167.5207835546932</c:v>
                </c:pt>
                <c:pt idx="3578">
                  <c:v>167.55342941020751</c:v>
                </c:pt>
                <c:pt idx="3579">
                  <c:v>167.58607250346179</c:v>
                </c:pt>
                <c:pt idx="3580">
                  <c:v>167.61871283546179</c:v>
                </c:pt>
                <c:pt idx="3581">
                  <c:v>167.65135040721191</c:v>
                </c:pt>
                <c:pt idx="3582">
                  <c:v>167.68398521971591</c:v>
                </c:pt>
                <c:pt idx="3583">
                  <c:v>167.71661727397739</c:v>
                </c:pt>
                <c:pt idx="3584">
                  <c:v>167.7492465709995</c:v>
                </c:pt>
                <c:pt idx="3585">
                  <c:v>167.7818731117836</c:v>
                </c:pt>
                <c:pt idx="3586">
                  <c:v>167.81449689733151</c:v>
                </c:pt>
                <c:pt idx="3587">
                  <c:v>167.84711792864411</c:v>
                </c:pt>
                <c:pt idx="3588">
                  <c:v>167.87973620672099</c:v>
                </c:pt>
                <c:pt idx="3589">
                  <c:v>167.91235173256251</c:v>
                </c:pt>
                <c:pt idx="3590">
                  <c:v>167.94496450716699</c:v>
                </c:pt>
                <c:pt idx="3591">
                  <c:v>167.97757453153281</c:v>
                </c:pt>
                <c:pt idx="3592">
                  <c:v>168.01018180665761</c:v>
                </c:pt>
                <c:pt idx="3593">
                  <c:v>168.0427863335382</c:v>
                </c:pt>
                <c:pt idx="3594">
                  <c:v>168.07538811317119</c:v>
                </c:pt>
                <c:pt idx="3595">
                  <c:v>168.10798714655201</c:v>
                </c:pt>
                <c:pt idx="3596">
                  <c:v>168.14058343467559</c:v>
                </c:pt>
                <c:pt idx="3597">
                  <c:v>168.17317697853679</c:v>
                </c:pt>
                <c:pt idx="3598">
                  <c:v>168.20576777912891</c:v>
                </c:pt>
                <c:pt idx="3599">
                  <c:v>168.23835583744531</c:v>
                </c:pt>
                <c:pt idx="3600">
                  <c:v>168.27094115447821</c:v>
                </c:pt>
                <c:pt idx="3601">
                  <c:v>168.3035237312198</c:v>
                </c:pt>
                <c:pt idx="3602">
                  <c:v>168.3361035686614</c:v>
                </c:pt>
                <c:pt idx="3603">
                  <c:v>168.3686806677934</c:v>
                </c:pt>
                <c:pt idx="3604">
                  <c:v>168.40125502960541</c:v>
                </c:pt>
                <c:pt idx="3605">
                  <c:v>168.4338266550873</c:v>
                </c:pt>
                <c:pt idx="3606">
                  <c:v>168.46639554522761</c:v>
                </c:pt>
                <c:pt idx="3607">
                  <c:v>168.49896170101439</c:v>
                </c:pt>
                <c:pt idx="3608">
                  <c:v>168.53152512343499</c:v>
                </c:pt>
                <c:pt idx="3609">
                  <c:v>168.5640858134762</c:v>
                </c:pt>
                <c:pt idx="3610">
                  <c:v>168.59664377212431</c:v>
                </c:pt>
                <c:pt idx="3611">
                  <c:v>168.62919900036499</c:v>
                </c:pt>
                <c:pt idx="3612">
                  <c:v>168.66175149918271</c:v>
                </c:pt>
                <c:pt idx="3613">
                  <c:v>168.69430126956209</c:v>
                </c:pt>
                <c:pt idx="3614">
                  <c:v>168.72684831248711</c:v>
                </c:pt>
                <c:pt idx="3615">
                  <c:v>168.75939262893999</c:v>
                </c:pt>
                <c:pt idx="3616">
                  <c:v>168.79193421990371</c:v>
                </c:pt>
                <c:pt idx="3617">
                  <c:v>168.82447308635989</c:v>
                </c:pt>
                <c:pt idx="3618">
                  <c:v>168.85700922928999</c:v>
                </c:pt>
                <c:pt idx="3619">
                  <c:v>168.88954264967401</c:v>
                </c:pt>
                <c:pt idx="3620">
                  <c:v>168.92207334849201</c:v>
                </c:pt>
                <c:pt idx="3621">
                  <c:v>168.9546013267236</c:v>
                </c:pt>
                <c:pt idx="3622">
                  <c:v>168.9871265853472</c:v>
                </c:pt>
                <c:pt idx="3623">
                  <c:v>169.01964912534089</c:v>
                </c:pt>
                <c:pt idx="3624">
                  <c:v>169.0521689476823</c:v>
                </c:pt>
                <c:pt idx="3625">
                  <c:v>169.0846860533477</c:v>
                </c:pt>
                <c:pt idx="3626">
                  <c:v>169.11720044331369</c:v>
                </c:pt>
                <c:pt idx="3627">
                  <c:v>169.1497121185557</c:v>
                </c:pt>
                <c:pt idx="3628">
                  <c:v>169.18222108004881</c:v>
                </c:pt>
                <c:pt idx="3629">
                  <c:v>169.21472732876711</c:v>
                </c:pt>
                <c:pt idx="3630">
                  <c:v>169.24723086568449</c:v>
                </c:pt>
                <c:pt idx="3631">
                  <c:v>169.279731691774</c:v>
                </c:pt>
                <c:pt idx="3632">
                  <c:v>169.3122298080082</c:v>
                </c:pt>
                <c:pt idx="3633">
                  <c:v>169.34472521535849</c:v>
                </c:pt>
                <c:pt idx="3634">
                  <c:v>169.37721791479669</c:v>
                </c:pt>
                <c:pt idx="3635">
                  <c:v>169.4097079072931</c:v>
                </c:pt>
                <c:pt idx="3636">
                  <c:v>169.44219519381781</c:v>
                </c:pt>
                <c:pt idx="3637">
                  <c:v>169.47467977534001</c:v>
                </c:pt>
                <c:pt idx="3638">
                  <c:v>169.50716165282881</c:v>
                </c:pt>
                <c:pt idx="3639">
                  <c:v>169.53964082725221</c:v>
                </c:pt>
                <c:pt idx="3640">
                  <c:v>169.5721172995778</c:v>
                </c:pt>
                <c:pt idx="3641">
                  <c:v>169.60459107077239</c:v>
                </c:pt>
                <c:pt idx="3642">
                  <c:v>169.6370621418026</c:v>
                </c:pt>
                <c:pt idx="3643">
                  <c:v>169.66953051363399</c:v>
                </c:pt>
                <c:pt idx="3644">
                  <c:v>169.70199618723149</c:v>
                </c:pt>
                <c:pt idx="3645">
                  <c:v>169.73445916355979</c:v>
                </c:pt>
                <c:pt idx="3646">
                  <c:v>169.76691944358259</c:v>
                </c:pt>
                <c:pt idx="3647">
                  <c:v>169.79937702826379</c:v>
                </c:pt>
                <c:pt idx="3648">
                  <c:v>169.8318319185652</c:v>
                </c:pt>
                <c:pt idx="3649">
                  <c:v>169.86428411544929</c:v>
                </c:pt>
                <c:pt idx="3650">
                  <c:v>169.89673361987761</c:v>
                </c:pt>
                <c:pt idx="3651">
                  <c:v>169.92918043281099</c:v>
                </c:pt>
                <c:pt idx="3652">
                  <c:v>169.9616245552094</c:v>
                </c:pt>
                <c:pt idx="3653">
                  <c:v>169.99406598803259</c:v>
                </c:pt>
                <c:pt idx="3654">
                  <c:v>170.02650473224011</c:v>
                </c:pt>
                <c:pt idx="3655">
                  <c:v>170.0589407887895</c:v>
                </c:pt>
                <c:pt idx="3656">
                  <c:v>170.0913741586393</c:v>
                </c:pt>
                <c:pt idx="3657">
                  <c:v>170.12380484274641</c:v>
                </c:pt>
                <c:pt idx="3658">
                  <c:v>170.15623284206751</c:v>
                </c:pt>
                <c:pt idx="3659">
                  <c:v>170.18865815755871</c:v>
                </c:pt>
                <c:pt idx="3660">
                  <c:v>170.22108079017519</c:v>
                </c:pt>
                <c:pt idx="3661">
                  <c:v>170.253500740872</c:v>
                </c:pt>
                <c:pt idx="3662">
                  <c:v>170.2859180106033</c:v>
                </c:pt>
                <c:pt idx="3663">
                  <c:v>170.31833260032261</c:v>
                </c:pt>
                <c:pt idx="3664">
                  <c:v>170.35074451098311</c:v>
                </c:pt>
                <c:pt idx="3665">
                  <c:v>170.38315374353681</c:v>
                </c:pt>
                <c:pt idx="3666">
                  <c:v>170.41556029893621</c:v>
                </c:pt>
                <c:pt idx="3667">
                  <c:v>170.447964178132</c:v>
                </c:pt>
                <c:pt idx="3668">
                  <c:v>170.48036538207521</c:v>
                </c:pt>
                <c:pt idx="3669">
                  <c:v>170.5127639117153</c:v>
                </c:pt>
                <c:pt idx="3670">
                  <c:v>170.54515976800201</c:v>
                </c:pt>
                <c:pt idx="3671">
                  <c:v>170.57755295188451</c:v>
                </c:pt>
                <c:pt idx="3672">
                  <c:v>170.6099434643105</c:v>
                </c:pt>
                <c:pt idx="3673">
                  <c:v>170.64233130622799</c:v>
                </c:pt>
                <c:pt idx="3674">
                  <c:v>170.67471647858389</c:v>
                </c:pt>
                <c:pt idx="3675">
                  <c:v>170.70709898232451</c:v>
                </c:pt>
                <c:pt idx="3676">
                  <c:v>170.73947881839581</c:v>
                </c:pt>
                <c:pt idx="3677">
                  <c:v>170.77185598774341</c:v>
                </c:pt>
                <c:pt idx="3678">
                  <c:v>170.80423049131161</c:v>
                </c:pt>
                <c:pt idx="3679">
                  <c:v>170.83660233004451</c:v>
                </c:pt>
                <c:pt idx="3680">
                  <c:v>170.86897150488559</c:v>
                </c:pt>
                <c:pt idx="3681">
                  <c:v>170.901338016778</c:v>
                </c:pt>
                <c:pt idx="3682">
                  <c:v>170.9337018666638</c:v>
                </c:pt>
                <c:pt idx="3683">
                  <c:v>170.96606305548491</c:v>
                </c:pt>
                <c:pt idx="3684">
                  <c:v>170.99842158418241</c:v>
                </c:pt>
                <c:pt idx="3685">
                  <c:v>171.030777453697</c:v>
                </c:pt>
                <c:pt idx="3686">
                  <c:v>171.0631306649681</c:v>
                </c:pt>
                <c:pt idx="3687">
                  <c:v>171.09548121893579</c:v>
                </c:pt>
                <c:pt idx="3688">
                  <c:v>171.12782911653841</c:v>
                </c:pt>
                <c:pt idx="3689">
                  <c:v>171.1601743587143</c:v>
                </c:pt>
                <c:pt idx="3690">
                  <c:v>171.19251694640121</c:v>
                </c:pt>
                <c:pt idx="3691">
                  <c:v>171.22485688053581</c:v>
                </c:pt>
                <c:pt idx="3692">
                  <c:v>171.25719416205479</c:v>
                </c:pt>
                <c:pt idx="3693">
                  <c:v>171.28952879189421</c:v>
                </c:pt>
                <c:pt idx="3694">
                  <c:v>171.3218607709891</c:v>
                </c:pt>
                <c:pt idx="3695">
                  <c:v>171.35419010027431</c:v>
                </c:pt>
                <c:pt idx="3696">
                  <c:v>171.38651678068371</c:v>
                </c:pt>
                <c:pt idx="3697">
                  <c:v>171.41884081315101</c:v>
                </c:pt>
                <c:pt idx="3698">
                  <c:v>171.45116219860921</c:v>
                </c:pt>
                <c:pt idx="3699">
                  <c:v>171.48348093799049</c:v>
                </c:pt>
                <c:pt idx="3700">
                  <c:v>171.51579703222691</c:v>
                </c:pt>
                <c:pt idx="3701">
                  <c:v>171.5481104822494</c:v>
                </c:pt>
                <c:pt idx="3702">
                  <c:v>171.5804212889889</c:v>
                </c:pt>
                <c:pt idx="3703">
                  <c:v>171.61272945337501</c:v>
                </c:pt>
                <c:pt idx="3704">
                  <c:v>171.6450349763378</c:v>
                </c:pt>
                <c:pt idx="3705">
                  <c:v>171.6773378588056</c:v>
                </c:pt>
                <c:pt idx="3706">
                  <c:v>171.70963810170721</c:v>
                </c:pt>
                <c:pt idx="3707">
                  <c:v>171.74193570597001</c:v>
                </c:pt>
                <c:pt idx="3708">
                  <c:v>171.77423067252141</c:v>
                </c:pt>
                <c:pt idx="3709">
                  <c:v>171.806523002288</c:v>
                </c:pt>
                <c:pt idx="3710">
                  <c:v>171.8388126961955</c:v>
                </c:pt>
                <c:pt idx="3711">
                  <c:v>171.87109975516981</c:v>
                </c:pt>
                <c:pt idx="3712">
                  <c:v>171.90338418013539</c:v>
                </c:pt>
                <c:pt idx="3713">
                  <c:v>171.93566597201649</c:v>
                </c:pt>
                <c:pt idx="3714">
                  <c:v>171.96794513173739</c:v>
                </c:pt>
                <c:pt idx="3715">
                  <c:v>172.0002216602208</c:v>
                </c:pt>
                <c:pt idx="3716">
                  <c:v>172.0324955583894</c:v>
                </c:pt>
                <c:pt idx="3717">
                  <c:v>172.0647668271651</c:v>
                </c:pt>
                <c:pt idx="3718">
                  <c:v>172.0970354674696</c:v>
                </c:pt>
                <c:pt idx="3719">
                  <c:v>172.12930148022329</c:v>
                </c:pt>
                <c:pt idx="3720">
                  <c:v>172.16156486634679</c:v>
                </c:pt>
                <c:pt idx="3721">
                  <c:v>172.19382562676</c:v>
                </c:pt>
                <c:pt idx="3722">
                  <c:v>172.2260837623819</c:v>
                </c:pt>
                <c:pt idx="3723">
                  <c:v>172.25833927413089</c:v>
                </c:pt>
                <c:pt idx="3724">
                  <c:v>172.29059216292509</c:v>
                </c:pt>
                <c:pt idx="3725">
                  <c:v>172.3228424296822</c:v>
                </c:pt>
                <c:pt idx="3726">
                  <c:v>172.3550900753186</c:v>
                </c:pt>
                <c:pt idx="3727">
                  <c:v>172.3873351007513</c:v>
                </c:pt>
                <c:pt idx="3728">
                  <c:v>172.41957750689531</c:v>
                </c:pt>
                <c:pt idx="3729">
                  <c:v>172.45181729466631</c:v>
                </c:pt>
                <c:pt idx="3730">
                  <c:v>172.4840544649787</c:v>
                </c:pt>
                <c:pt idx="3731">
                  <c:v>172.51628901874679</c:v>
                </c:pt>
                <c:pt idx="3732">
                  <c:v>172.54852095688381</c:v>
                </c:pt>
                <c:pt idx="3733">
                  <c:v>172.58075028030279</c:v>
                </c:pt>
                <c:pt idx="3734">
                  <c:v>172.61297698991601</c:v>
                </c:pt>
                <c:pt idx="3735">
                  <c:v>172.64520108663541</c:v>
                </c:pt>
                <c:pt idx="3736">
                  <c:v>172.6774225713722</c:v>
                </c:pt>
                <c:pt idx="3737">
                  <c:v>172.70964144503699</c:v>
                </c:pt>
                <c:pt idx="3738">
                  <c:v>172.7418577085401</c:v>
                </c:pt>
                <c:pt idx="3739">
                  <c:v>172.77407136279061</c:v>
                </c:pt>
                <c:pt idx="3740">
                  <c:v>172.80628240869819</c:v>
                </c:pt>
                <c:pt idx="3741">
                  <c:v>172.8384908471705</c:v>
                </c:pt>
                <c:pt idx="3742">
                  <c:v>172.87069667911621</c:v>
                </c:pt>
                <c:pt idx="3743">
                  <c:v>172.90289990544201</c:v>
                </c:pt>
                <c:pt idx="3744">
                  <c:v>172.93510052705511</c:v>
                </c:pt>
                <c:pt idx="3745">
                  <c:v>172.96729854486139</c:v>
                </c:pt>
                <c:pt idx="3746">
                  <c:v>172.9994939597666</c:v>
                </c:pt>
                <c:pt idx="3747">
                  <c:v>173.03168677267601</c:v>
                </c:pt>
                <c:pt idx="3748">
                  <c:v>173.06387698449379</c:v>
                </c:pt>
                <c:pt idx="3749">
                  <c:v>173.09606459612431</c:v>
                </c:pt>
                <c:pt idx="3750">
                  <c:v>173.1282496084709</c:v>
                </c:pt>
                <c:pt idx="3751">
                  <c:v>173.1604320224362</c:v>
                </c:pt>
                <c:pt idx="3752">
                  <c:v>173.1926118389226</c:v>
                </c:pt>
                <c:pt idx="3753">
                  <c:v>173.2247890588321</c:v>
                </c:pt>
                <c:pt idx="3754">
                  <c:v>173.25696368306569</c:v>
                </c:pt>
                <c:pt idx="3755">
                  <c:v>173.289135712524</c:v>
                </c:pt>
                <c:pt idx="3756">
                  <c:v>173.32130514810731</c:v>
                </c:pt>
                <c:pt idx="3757">
                  <c:v>173.35347199071509</c:v>
                </c:pt>
                <c:pt idx="3758">
                  <c:v>173.3856362412464</c:v>
                </c:pt>
                <c:pt idx="3759">
                  <c:v>173.41779790059931</c:v>
                </c:pt>
                <c:pt idx="3760">
                  <c:v>173.44995696967229</c:v>
                </c:pt>
                <c:pt idx="3761">
                  <c:v>173.4821134493622</c:v>
                </c:pt>
                <c:pt idx="3762">
                  <c:v>173.51426734056619</c:v>
                </c:pt>
                <c:pt idx="3763">
                  <c:v>173.54641864418039</c:v>
                </c:pt>
                <c:pt idx="3764">
                  <c:v>173.5785673611006</c:v>
                </c:pt>
                <c:pt idx="3765">
                  <c:v>173.61071349222169</c:v>
                </c:pt>
                <c:pt idx="3766">
                  <c:v>173.64285703843839</c:v>
                </c:pt>
                <c:pt idx="3767">
                  <c:v>173.67499800064499</c:v>
                </c:pt>
                <c:pt idx="3768">
                  <c:v>173.70713637973481</c:v>
                </c:pt>
                <c:pt idx="3769">
                  <c:v>173.73927217660071</c:v>
                </c:pt>
                <c:pt idx="3770">
                  <c:v>173.77140539213539</c:v>
                </c:pt>
                <c:pt idx="3771">
                  <c:v>173.80353602723059</c:v>
                </c:pt>
                <c:pt idx="3772">
                  <c:v>173.83566408277761</c:v>
                </c:pt>
                <c:pt idx="3773">
                  <c:v>173.86778955966719</c:v>
                </c:pt>
                <c:pt idx="3774">
                  <c:v>173.8999124587896</c:v>
                </c:pt>
                <c:pt idx="3775">
                  <c:v>173.93203278103459</c:v>
                </c:pt>
                <c:pt idx="3776">
                  <c:v>173.96415052729131</c:v>
                </c:pt>
                <c:pt idx="3777">
                  <c:v>173.99626569844841</c:v>
                </c:pt>
                <c:pt idx="3778">
                  <c:v>174.02837829539411</c:v>
                </c:pt>
                <c:pt idx="3779">
                  <c:v>174.0604883190156</c:v>
                </c:pt>
                <c:pt idx="3780">
                  <c:v>174.09259577020001</c:v>
                </c:pt>
                <c:pt idx="3781">
                  <c:v>174.1247006498337</c:v>
                </c:pt>
                <c:pt idx="3782">
                  <c:v>174.15680295880301</c:v>
                </c:pt>
                <c:pt idx="3783">
                  <c:v>174.18890269799289</c:v>
                </c:pt>
                <c:pt idx="3784">
                  <c:v>174.2209998682882</c:v>
                </c:pt>
                <c:pt idx="3785">
                  <c:v>174.25309447057359</c:v>
                </c:pt>
                <c:pt idx="3786">
                  <c:v>174.28518650573241</c:v>
                </c:pt>
                <c:pt idx="3787">
                  <c:v>174.3172759746482</c:v>
                </c:pt>
                <c:pt idx="3788">
                  <c:v>174.34936287820321</c:v>
                </c:pt>
                <c:pt idx="3789">
                  <c:v>174.38144721728</c:v>
                </c:pt>
                <c:pt idx="3790">
                  <c:v>174.41352899276001</c:v>
                </c:pt>
                <c:pt idx="3791">
                  <c:v>174.44560820552459</c:v>
                </c:pt>
                <c:pt idx="3792">
                  <c:v>174.47768485645369</c:v>
                </c:pt>
                <c:pt idx="3793">
                  <c:v>174.50975894642781</c:v>
                </c:pt>
                <c:pt idx="3794">
                  <c:v>174.5418304763262</c:v>
                </c:pt>
                <c:pt idx="3795">
                  <c:v>174.573899447028</c:v>
                </c:pt>
                <c:pt idx="3796">
                  <c:v>174.60596585941141</c:v>
                </c:pt>
                <c:pt idx="3797">
                  <c:v>174.6380297143545</c:v>
                </c:pt>
                <c:pt idx="3798">
                  <c:v>174.67009101273439</c:v>
                </c:pt>
                <c:pt idx="3799">
                  <c:v>174.70214975542811</c:v>
                </c:pt>
                <c:pt idx="3800">
                  <c:v>174.73420594331159</c:v>
                </c:pt>
                <c:pt idx="3801">
                  <c:v>174.7662595772612</c:v>
                </c:pt>
                <c:pt idx="3802">
                  <c:v>174.79831065815139</c:v>
                </c:pt>
                <c:pt idx="3803">
                  <c:v>174.83035918685729</c:v>
                </c:pt>
                <c:pt idx="3804">
                  <c:v>174.8624051642532</c:v>
                </c:pt>
                <c:pt idx="3805">
                  <c:v>174.8944485912123</c:v>
                </c:pt>
                <c:pt idx="3806">
                  <c:v>174.92648946860811</c:v>
                </c:pt>
                <c:pt idx="3807">
                  <c:v>174.958527797313</c:v>
                </c:pt>
                <c:pt idx="3808">
                  <c:v>174.99056357819879</c:v>
                </c:pt>
                <c:pt idx="3809">
                  <c:v>175.02259681213749</c:v>
                </c:pt>
                <c:pt idx="3810">
                  <c:v>175.05462749999981</c:v>
                </c:pt>
                <c:pt idx="3811">
                  <c:v>175.08665564265641</c:v>
                </c:pt>
                <c:pt idx="3812">
                  <c:v>175.11868124097671</c:v>
                </c:pt>
                <c:pt idx="3813">
                  <c:v>175.15070429583031</c:v>
                </c:pt>
                <c:pt idx="3814">
                  <c:v>175.1827248080867</c:v>
                </c:pt>
                <c:pt idx="3815">
                  <c:v>175.21474277861361</c:v>
                </c:pt>
                <c:pt idx="3816">
                  <c:v>175.24675820827889</c:v>
                </c:pt>
                <c:pt idx="3817">
                  <c:v>175.27877109795031</c:v>
                </c:pt>
                <c:pt idx="3818">
                  <c:v>175.31078144849431</c:v>
                </c:pt>
                <c:pt idx="3819">
                  <c:v>175.34278926077701</c:v>
                </c:pt>
                <c:pt idx="3820">
                  <c:v>175.37479453566451</c:v>
                </c:pt>
                <c:pt idx="3821">
                  <c:v>175.40679727402201</c:v>
                </c:pt>
                <c:pt idx="3822">
                  <c:v>175.43879747671409</c:v>
                </c:pt>
                <c:pt idx="3823">
                  <c:v>175.47079514460481</c:v>
                </c:pt>
                <c:pt idx="3824">
                  <c:v>175.502790278558</c:v>
                </c:pt>
                <c:pt idx="3825">
                  <c:v>175.53478287943659</c:v>
                </c:pt>
                <c:pt idx="3826">
                  <c:v>175.56677294810339</c:v>
                </c:pt>
                <c:pt idx="3827">
                  <c:v>175.59876048542071</c:v>
                </c:pt>
                <c:pt idx="3828">
                  <c:v>175.63074549224959</c:v>
                </c:pt>
                <c:pt idx="3829">
                  <c:v>175.66272796945159</c:v>
                </c:pt>
                <c:pt idx="3830">
                  <c:v>175.69470791788709</c:v>
                </c:pt>
                <c:pt idx="3831">
                  <c:v>175.7266853384163</c:v>
                </c:pt>
                <c:pt idx="3832">
                  <c:v>175.7586602318982</c:v>
                </c:pt>
                <c:pt idx="3833">
                  <c:v>175.79063259919229</c:v>
                </c:pt>
                <c:pt idx="3834">
                  <c:v>175.82260244115679</c:v>
                </c:pt>
                <c:pt idx="3835">
                  <c:v>175.85456975865</c:v>
                </c:pt>
                <c:pt idx="3836">
                  <c:v>175.88653455252901</c:v>
                </c:pt>
                <c:pt idx="3837">
                  <c:v>175.9184968236508</c:v>
                </c:pt>
                <c:pt idx="3838">
                  <c:v>175.95045657287179</c:v>
                </c:pt>
                <c:pt idx="3839">
                  <c:v>175.98241380104821</c:v>
                </c:pt>
                <c:pt idx="3840">
                  <c:v>176.01436850903499</c:v>
                </c:pt>
                <c:pt idx="3841">
                  <c:v>176.04632069768741</c:v>
                </c:pt>
                <c:pt idx="3842">
                  <c:v>176.0782703678596</c:v>
                </c:pt>
                <c:pt idx="3843">
                  <c:v>176.11021752040551</c:v>
                </c:pt>
                <c:pt idx="3844">
                  <c:v>176.1421621561783</c:v>
                </c:pt>
                <c:pt idx="3845">
                  <c:v>176.1741042760313</c:v>
                </c:pt>
                <c:pt idx="3846">
                  <c:v>176.2060438808162</c:v>
                </c:pt>
                <c:pt idx="3847">
                  <c:v>176.23798097138521</c:v>
                </c:pt>
                <c:pt idx="3848">
                  <c:v>176.26991554858981</c:v>
                </c:pt>
                <c:pt idx="3849">
                  <c:v>176.3018476132801</c:v>
                </c:pt>
                <c:pt idx="3850">
                  <c:v>176.3337771663069</c:v>
                </c:pt>
                <c:pt idx="3851">
                  <c:v>176.36570420851999</c:v>
                </c:pt>
                <c:pt idx="3852">
                  <c:v>176.39762874076851</c:v>
                </c:pt>
                <c:pt idx="3853">
                  <c:v>176.42955076390101</c:v>
                </c:pt>
                <c:pt idx="3854">
                  <c:v>176.461470278766</c:v>
                </c:pt>
                <c:pt idx="3855">
                  <c:v>176.49338728621149</c:v>
                </c:pt>
                <c:pt idx="3856">
                  <c:v>176.5253017870842</c:v>
                </c:pt>
                <c:pt idx="3857">
                  <c:v>176.5572137822312</c:v>
                </c:pt>
                <c:pt idx="3858">
                  <c:v>176.58912327249871</c:v>
                </c:pt>
                <c:pt idx="3859">
                  <c:v>176.62103025873211</c:v>
                </c:pt>
                <c:pt idx="3860">
                  <c:v>176.65293474177699</c:v>
                </c:pt>
                <c:pt idx="3861">
                  <c:v>176.684836722478</c:v>
                </c:pt>
                <c:pt idx="3862">
                  <c:v>176.7167362016792</c:v>
                </c:pt>
                <c:pt idx="3863">
                  <c:v>176.7486331802242</c:v>
                </c:pt>
                <c:pt idx="3864">
                  <c:v>176.78052765895669</c:v>
                </c:pt>
                <c:pt idx="3865">
                  <c:v>176.81241963871909</c:v>
                </c:pt>
                <c:pt idx="3866">
                  <c:v>176.8443091203535</c:v>
                </c:pt>
                <c:pt idx="3867">
                  <c:v>176.87619610470159</c:v>
                </c:pt>
                <c:pt idx="3868">
                  <c:v>176.90808059260479</c:v>
                </c:pt>
                <c:pt idx="3869">
                  <c:v>176.93996258490381</c:v>
                </c:pt>
                <c:pt idx="3870">
                  <c:v>176.9718420824388</c:v>
                </c:pt>
                <c:pt idx="3871">
                  <c:v>177.00371908604899</c:v>
                </c:pt>
                <c:pt idx="3872">
                  <c:v>177.03559359657439</c:v>
                </c:pt>
                <c:pt idx="3873">
                  <c:v>177.06746561485309</c:v>
                </c:pt>
                <c:pt idx="3874">
                  <c:v>177.0993351417236</c:v>
                </c:pt>
                <c:pt idx="3875">
                  <c:v>177.13120217802319</c:v>
                </c:pt>
                <c:pt idx="3876">
                  <c:v>177.16306672458961</c:v>
                </c:pt>
                <c:pt idx="3877">
                  <c:v>177.19492878225961</c:v>
                </c:pt>
                <c:pt idx="3878">
                  <c:v>177.22678835186869</c:v>
                </c:pt>
                <c:pt idx="3879">
                  <c:v>177.2586454342532</c:v>
                </c:pt>
                <c:pt idx="3880">
                  <c:v>177.2905000302483</c:v>
                </c:pt>
                <c:pt idx="3881">
                  <c:v>177.32235214068851</c:v>
                </c:pt>
                <c:pt idx="3882">
                  <c:v>177.35420176640801</c:v>
                </c:pt>
                <c:pt idx="3883">
                  <c:v>177.3860489082407</c:v>
                </c:pt>
                <c:pt idx="3884">
                  <c:v>177.41789356702</c:v>
                </c:pt>
                <c:pt idx="3885">
                  <c:v>177.449735743578</c:v>
                </c:pt>
                <c:pt idx="3886">
                  <c:v>177.48157543874771</c:v>
                </c:pt>
                <c:pt idx="3887">
                  <c:v>177.5134126533604</c:v>
                </c:pt>
                <c:pt idx="3888">
                  <c:v>177.54524738824759</c:v>
                </c:pt>
                <c:pt idx="3889">
                  <c:v>177.57707964423989</c:v>
                </c:pt>
                <c:pt idx="3890">
                  <c:v>177.6089094221675</c:v>
                </c:pt>
                <c:pt idx="3891">
                  <c:v>177.64073672286059</c:v>
                </c:pt>
                <c:pt idx="3892">
                  <c:v>177.67256154714821</c:v>
                </c:pt>
                <c:pt idx="3893">
                  <c:v>177.704383895859</c:v>
                </c:pt>
                <c:pt idx="3894">
                  <c:v>177.73620376982149</c:v>
                </c:pt>
                <c:pt idx="3895">
                  <c:v>177.76802116986349</c:v>
                </c:pt>
                <c:pt idx="3896">
                  <c:v>177.7998360968125</c:v>
                </c:pt>
                <c:pt idx="3897">
                  <c:v>177.83164855149531</c:v>
                </c:pt>
                <c:pt idx="3898">
                  <c:v>177.86345853473779</c:v>
                </c:pt>
                <c:pt idx="3899">
                  <c:v>177.89526604736631</c:v>
                </c:pt>
                <c:pt idx="3900">
                  <c:v>177.9270710902062</c:v>
                </c:pt>
                <c:pt idx="3901">
                  <c:v>177.95887366408201</c:v>
                </c:pt>
                <c:pt idx="3902">
                  <c:v>177.99067376981881</c:v>
                </c:pt>
                <c:pt idx="3903">
                  <c:v>178.02247140824011</c:v>
                </c:pt>
                <c:pt idx="3904">
                  <c:v>178.05426658016921</c:v>
                </c:pt>
                <c:pt idx="3905">
                  <c:v>178.0860592864293</c:v>
                </c:pt>
                <c:pt idx="3906">
                  <c:v>178.11784952784299</c:v>
                </c:pt>
                <c:pt idx="3907">
                  <c:v>178.14963730523181</c:v>
                </c:pt>
                <c:pt idx="3908">
                  <c:v>178.1814226194177</c:v>
                </c:pt>
                <c:pt idx="3909">
                  <c:v>178.21320547122119</c:v>
                </c:pt>
                <c:pt idx="3910">
                  <c:v>178.24498586146331</c:v>
                </c:pt>
                <c:pt idx="3911">
                  <c:v>178.27676379096391</c:v>
                </c:pt>
                <c:pt idx="3912">
                  <c:v>178.3085392605426</c:v>
                </c:pt>
                <c:pt idx="3913">
                  <c:v>178.34031227101829</c:v>
                </c:pt>
                <c:pt idx="3914">
                  <c:v>178.37208282320981</c:v>
                </c:pt>
                <c:pt idx="3915">
                  <c:v>178.40385091793519</c:v>
                </c:pt>
                <c:pt idx="3916">
                  <c:v>178.43561655601201</c:v>
                </c:pt>
                <c:pt idx="3917">
                  <c:v>178.46737973825731</c:v>
                </c:pt>
                <c:pt idx="3918">
                  <c:v>178.49914046548821</c:v>
                </c:pt>
                <c:pt idx="3919">
                  <c:v>178.53089873852051</c:v>
                </c:pt>
                <c:pt idx="3920">
                  <c:v>178.56265455817001</c:v>
                </c:pt>
                <c:pt idx="3921">
                  <c:v>178.594407925252</c:v>
                </c:pt>
                <c:pt idx="3922">
                  <c:v>178.62615884058121</c:v>
                </c:pt>
                <c:pt idx="3923">
                  <c:v>178.6579073049721</c:v>
                </c:pt>
                <c:pt idx="3924">
                  <c:v>178.689653319238</c:v>
                </c:pt>
                <c:pt idx="3925">
                  <c:v>178.72139688419281</c:v>
                </c:pt>
                <c:pt idx="3926">
                  <c:v>178.75313800064919</c:v>
                </c:pt>
                <c:pt idx="3927">
                  <c:v>178.78487666941919</c:v>
                </c:pt>
                <c:pt idx="3928">
                  <c:v>178.816612891315</c:v>
                </c:pt>
                <c:pt idx="3929">
                  <c:v>178.84834666714801</c:v>
                </c:pt>
                <c:pt idx="3930">
                  <c:v>178.88007799772919</c:v>
                </c:pt>
                <c:pt idx="3931">
                  <c:v>178.91180688386899</c:v>
                </c:pt>
                <c:pt idx="3932">
                  <c:v>178.94353332637721</c:v>
                </c:pt>
                <c:pt idx="3933">
                  <c:v>178.9752573260638</c:v>
                </c:pt>
                <c:pt idx="3934">
                  <c:v>179.0069788837373</c:v>
                </c:pt>
                <c:pt idx="3935">
                  <c:v>179.03869800020681</c:v>
                </c:pt>
                <c:pt idx="3936">
                  <c:v>179.07041467627991</c:v>
                </c:pt>
                <c:pt idx="3937">
                  <c:v>179.10212891276461</c:v>
                </c:pt>
                <c:pt idx="3938">
                  <c:v>179.13384071046801</c:v>
                </c:pt>
                <c:pt idx="3939">
                  <c:v>179.16555007019659</c:v>
                </c:pt>
                <c:pt idx="3940">
                  <c:v>179.19725699275651</c:v>
                </c:pt>
                <c:pt idx="3941">
                  <c:v>179.22896147895389</c:v>
                </c:pt>
                <c:pt idx="3942">
                  <c:v>179.26066352959381</c:v>
                </c:pt>
                <c:pt idx="3943">
                  <c:v>179.292363145481</c:v>
                </c:pt>
                <c:pt idx="3944">
                  <c:v>179.32406032742</c:v>
                </c:pt>
                <c:pt idx="3945">
                  <c:v>179.35575507621411</c:v>
                </c:pt>
                <c:pt idx="3946">
                  <c:v>179.3874473926677</c:v>
                </c:pt>
                <c:pt idx="3947">
                  <c:v>179.41913727758259</c:v>
                </c:pt>
                <c:pt idx="3948">
                  <c:v>179.450824731762</c:v>
                </c:pt>
                <c:pt idx="3949">
                  <c:v>179.48250975600769</c:v>
                </c:pt>
                <c:pt idx="3950">
                  <c:v>179.5141923511211</c:v>
                </c:pt>
                <c:pt idx="3951">
                  <c:v>179.54587251790329</c:v>
                </c:pt>
                <c:pt idx="3952">
                  <c:v>179.577550257155</c:v>
                </c:pt>
                <c:pt idx="3953">
                  <c:v>179.60922556967611</c:v>
                </c:pt>
                <c:pt idx="3954">
                  <c:v>179.6408984562666</c:v>
                </c:pt>
                <c:pt idx="3955">
                  <c:v>179.67256891772561</c:v>
                </c:pt>
                <c:pt idx="3956">
                  <c:v>179.70423695485141</c:v>
                </c:pt>
                <c:pt idx="3957">
                  <c:v>179.73590256844261</c:v>
                </c:pt>
                <c:pt idx="3958">
                  <c:v>179.76756575929701</c:v>
                </c:pt>
                <c:pt idx="3959">
                  <c:v>179.7992265282117</c:v>
                </c:pt>
                <c:pt idx="3960">
                  <c:v>179.83088487598411</c:v>
                </c:pt>
                <c:pt idx="3961">
                  <c:v>179.86254080341001</c:v>
                </c:pt>
                <c:pt idx="3962">
                  <c:v>179.8941943112855</c:v>
                </c:pt>
                <c:pt idx="3963">
                  <c:v>179.9258454004063</c:v>
                </c:pt>
                <c:pt idx="3964">
                  <c:v>179.9574940715672</c:v>
                </c:pt>
                <c:pt idx="3965">
                  <c:v>179.98914032556269</c:v>
                </c:pt>
                <c:pt idx="3966">
                  <c:v>180.02078416318719</c:v>
                </c:pt>
                <c:pt idx="3967">
                  <c:v>180.052425585234</c:v>
                </c:pt>
                <c:pt idx="3968">
                  <c:v>180.08406459249639</c:v>
                </c:pt>
                <c:pt idx="3969">
                  <c:v>180.11570118576731</c:v>
                </c:pt>
                <c:pt idx="3970">
                  <c:v>180.14733536583839</c:v>
                </c:pt>
                <c:pt idx="3971">
                  <c:v>180.17896713350211</c:v>
                </c:pt>
                <c:pt idx="3972">
                  <c:v>180.2105964895496</c:v>
                </c:pt>
                <c:pt idx="3973">
                  <c:v>180.2422234347714</c:v>
                </c:pt>
                <c:pt idx="3974">
                  <c:v>180.2738479699583</c:v>
                </c:pt>
                <c:pt idx="3975">
                  <c:v>180.3054700959002</c:v>
                </c:pt>
                <c:pt idx="3976">
                  <c:v>180.33708981338631</c:v>
                </c:pt>
                <c:pt idx="3977">
                  <c:v>180.36870712320581</c:v>
                </c:pt>
                <c:pt idx="3978">
                  <c:v>180.40032202614751</c:v>
                </c:pt>
                <c:pt idx="3979">
                  <c:v>180.43193452299931</c:v>
                </c:pt>
                <c:pt idx="3980">
                  <c:v>180.46354461454891</c:v>
                </c:pt>
                <c:pt idx="3981">
                  <c:v>180.49515230158349</c:v>
                </c:pt>
                <c:pt idx="3982">
                  <c:v>180.52675758488999</c:v>
                </c:pt>
                <c:pt idx="3983">
                  <c:v>180.55836046525451</c:v>
                </c:pt>
                <c:pt idx="3984">
                  <c:v>180.58996094346321</c:v>
                </c:pt>
                <c:pt idx="3985">
                  <c:v>180.62155902030099</c:v>
                </c:pt>
                <c:pt idx="3986">
                  <c:v>180.65315469655309</c:v>
                </c:pt>
                <c:pt idx="3987">
                  <c:v>180.68474797300419</c:v>
                </c:pt>
                <c:pt idx="3988">
                  <c:v>180.71633885043801</c:v>
                </c:pt>
                <c:pt idx="3989">
                  <c:v>180.74792732963809</c:v>
                </c:pt>
                <c:pt idx="3990">
                  <c:v>180.77951341138771</c:v>
                </c:pt>
                <c:pt idx="3991">
                  <c:v>180.81109709646969</c:v>
                </c:pt>
                <c:pt idx="3992">
                  <c:v>180.8426783856662</c:v>
                </c:pt>
                <c:pt idx="3993">
                  <c:v>180.87425727975869</c:v>
                </c:pt>
                <c:pt idx="3994">
                  <c:v>180.90583377952879</c:v>
                </c:pt>
                <c:pt idx="3995">
                  <c:v>180.93740788575741</c:v>
                </c:pt>
                <c:pt idx="3996">
                  <c:v>180.96897959922461</c:v>
                </c:pt>
                <c:pt idx="3997">
                  <c:v>181.00054892071091</c:v>
                </c:pt>
                <c:pt idx="3998">
                  <c:v>181.0321158509953</c:v>
                </c:pt>
                <c:pt idx="3999">
                  <c:v>181.0636803908574</c:v>
                </c:pt>
                <c:pt idx="4000">
                  <c:v>181.09524254107541</c:v>
                </c:pt>
                <c:pt idx="4001">
                  <c:v>181.12680230242759</c:v>
                </c:pt>
                <c:pt idx="4002">
                  <c:v>181.15835967569171</c:v>
                </c:pt>
                <c:pt idx="4003">
                  <c:v>181.18991466164499</c:v>
                </c:pt>
                <c:pt idx="4004">
                  <c:v>181.22146726106479</c:v>
                </c:pt>
                <c:pt idx="4005">
                  <c:v>181.25301747472679</c:v>
                </c:pt>
                <c:pt idx="4006">
                  <c:v>181.28456530340711</c:v>
                </c:pt>
                <c:pt idx="4007">
                  <c:v>181.3161107478814</c:v>
                </c:pt>
                <c:pt idx="4008">
                  <c:v>181.34765380892489</c:v>
                </c:pt>
                <c:pt idx="4009">
                  <c:v>181.37919448731151</c:v>
                </c:pt>
                <c:pt idx="4010">
                  <c:v>181.4107327838162</c:v>
                </c:pt>
                <c:pt idx="4011">
                  <c:v>181.44226869921241</c:v>
                </c:pt>
                <c:pt idx="4012">
                  <c:v>181.47380223427311</c:v>
                </c:pt>
                <c:pt idx="4013">
                  <c:v>181.50533338977141</c:v>
                </c:pt>
                <c:pt idx="4014">
                  <c:v>181.53686216647981</c:v>
                </c:pt>
                <c:pt idx="4015">
                  <c:v>181.56838856517021</c:v>
                </c:pt>
                <c:pt idx="4016">
                  <c:v>181.59991258661381</c:v>
                </c:pt>
                <c:pt idx="4017">
                  <c:v>181.63143423158189</c:v>
                </c:pt>
                <c:pt idx="4018">
                  <c:v>181.66295350084499</c:v>
                </c:pt>
                <c:pt idx="4019">
                  <c:v>181.69447039517351</c:v>
                </c:pt>
                <c:pt idx="4020">
                  <c:v>181.72598491533699</c:v>
                </c:pt>
                <c:pt idx="4021">
                  <c:v>181.75749706210451</c:v>
                </c:pt>
                <c:pt idx="4022">
                  <c:v>181.78900683624559</c:v>
                </c:pt>
                <c:pt idx="4023">
                  <c:v>181.82051423852789</c:v>
                </c:pt>
                <c:pt idx="4024">
                  <c:v>181.8520192697199</c:v>
                </c:pt>
                <c:pt idx="4025">
                  <c:v>181.88352193058881</c:v>
                </c:pt>
                <c:pt idx="4026">
                  <c:v>181.91502222190201</c:v>
                </c:pt>
                <c:pt idx="4027">
                  <c:v>181.94652014442559</c:v>
                </c:pt>
                <c:pt idx="4028">
                  <c:v>181.97801569892681</c:v>
                </c:pt>
                <c:pt idx="4029">
                  <c:v>182.00950888617041</c:v>
                </c:pt>
                <c:pt idx="4030">
                  <c:v>182.04099970692261</c:v>
                </c:pt>
                <c:pt idx="4031">
                  <c:v>182.07248816194721</c:v>
                </c:pt>
                <c:pt idx="4032">
                  <c:v>182.10397425200981</c:v>
                </c:pt>
                <c:pt idx="4033">
                  <c:v>182.13545797787381</c:v>
                </c:pt>
                <c:pt idx="4034">
                  <c:v>182.1669393403032</c:v>
                </c:pt>
                <c:pt idx="4035">
                  <c:v>182.19841834006061</c:v>
                </c:pt>
                <c:pt idx="4036">
                  <c:v>182.22989497790931</c:v>
                </c:pt>
                <c:pt idx="4037">
                  <c:v>182.261369254611</c:v>
                </c:pt>
                <c:pt idx="4038">
                  <c:v>182.29284117092789</c:v>
                </c:pt>
                <c:pt idx="4039">
                  <c:v>182.32431072762159</c:v>
                </c:pt>
                <c:pt idx="4040">
                  <c:v>182.3557779254528</c:v>
                </c:pt>
                <c:pt idx="4041">
                  <c:v>182.38724276518221</c:v>
                </c:pt>
                <c:pt idx="4042">
                  <c:v>182.4187052475697</c:v>
                </c:pt>
                <c:pt idx="4043">
                  <c:v>182.45016537337531</c:v>
                </c:pt>
                <c:pt idx="4044">
                  <c:v>182.48162314335781</c:v>
                </c:pt>
                <c:pt idx="4045">
                  <c:v>182.51307855827659</c:v>
                </c:pt>
                <c:pt idx="4046">
                  <c:v>182.54453161888969</c:v>
                </c:pt>
                <c:pt idx="4047">
                  <c:v>182.57598232595521</c:v>
                </c:pt>
                <c:pt idx="4048">
                  <c:v>182.60743068023069</c:v>
                </c:pt>
                <c:pt idx="4049">
                  <c:v>182.63887668247301</c:v>
                </c:pt>
                <c:pt idx="4050">
                  <c:v>182.67032033343901</c:v>
                </c:pt>
                <c:pt idx="4051">
                  <c:v>182.7017616338847</c:v>
                </c:pt>
                <c:pt idx="4052">
                  <c:v>182.7332005845663</c:v>
                </c:pt>
                <c:pt idx="4053">
                  <c:v>182.76463718623901</c:v>
                </c:pt>
                <c:pt idx="4054">
                  <c:v>182.79607143965751</c:v>
                </c:pt>
                <c:pt idx="4055">
                  <c:v>182.8275033455765</c:v>
                </c:pt>
                <c:pt idx="4056">
                  <c:v>182.8589329047505</c:v>
                </c:pt>
                <c:pt idx="4057">
                  <c:v>182.89036011793249</c:v>
                </c:pt>
                <c:pt idx="4058">
                  <c:v>182.9217849858762</c:v>
                </c:pt>
                <c:pt idx="4059">
                  <c:v>182.95320750933399</c:v>
                </c:pt>
                <c:pt idx="4060">
                  <c:v>182.9846276890583</c:v>
                </c:pt>
                <c:pt idx="4061">
                  <c:v>183.01604552580139</c:v>
                </c:pt>
                <c:pt idx="4062">
                  <c:v>183.04746102031481</c:v>
                </c:pt>
                <c:pt idx="4063">
                  <c:v>183.0788741733495</c:v>
                </c:pt>
                <c:pt idx="4064">
                  <c:v>183.11028498565599</c:v>
                </c:pt>
                <c:pt idx="4065">
                  <c:v>183.14169345798459</c:v>
                </c:pt>
                <c:pt idx="4066">
                  <c:v>183.1730995910857</c:v>
                </c:pt>
                <c:pt idx="4067">
                  <c:v>183.20450338570771</c:v>
                </c:pt>
                <c:pt idx="4068">
                  <c:v>183.23590484260029</c:v>
                </c:pt>
                <c:pt idx="4069">
                  <c:v>183.26730396251159</c:v>
                </c:pt>
                <c:pt idx="4070">
                  <c:v>183.29870074619049</c:v>
                </c:pt>
                <c:pt idx="4071">
                  <c:v>183.3300951943836</c:v>
                </c:pt>
                <c:pt idx="4072">
                  <c:v>183.3614873078393</c:v>
                </c:pt>
                <c:pt idx="4073">
                  <c:v>183.39287708730339</c:v>
                </c:pt>
                <c:pt idx="4074">
                  <c:v>183.42426453352309</c:v>
                </c:pt>
                <c:pt idx="4075">
                  <c:v>183.45564964724429</c:v>
                </c:pt>
                <c:pt idx="4076">
                  <c:v>183.48703242921209</c:v>
                </c:pt>
                <c:pt idx="4077">
                  <c:v>183.51841288017229</c:v>
                </c:pt>
                <c:pt idx="4078">
                  <c:v>183.54979100086939</c:v>
                </c:pt>
                <c:pt idx="4079">
                  <c:v>183.58116679204761</c:v>
                </c:pt>
                <c:pt idx="4080">
                  <c:v>183.61254025445101</c:v>
                </c:pt>
                <c:pt idx="4081">
                  <c:v>183.64391138882289</c:v>
                </c:pt>
                <c:pt idx="4082">
                  <c:v>183.67528019590659</c:v>
                </c:pt>
                <c:pt idx="4083">
                  <c:v>183.70664667644451</c:v>
                </c:pt>
                <c:pt idx="4084">
                  <c:v>183.73801083117911</c:v>
                </c:pt>
                <c:pt idx="4085">
                  <c:v>183.7693726608523</c:v>
                </c:pt>
                <c:pt idx="4086">
                  <c:v>183.80073216620491</c:v>
                </c:pt>
                <c:pt idx="4087">
                  <c:v>183.83208934797861</c:v>
                </c:pt>
                <c:pt idx="4088">
                  <c:v>183.86344420691319</c:v>
                </c:pt>
                <c:pt idx="4089">
                  <c:v>183.89479674374979</c:v>
                </c:pt>
                <c:pt idx="4090">
                  <c:v>183.9261469592272</c:v>
                </c:pt>
                <c:pt idx="4091">
                  <c:v>183.95749485408541</c:v>
                </c:pt>
                <c:pt idx="4092">
                  <c:v>183.98884042906261</c:v>
                </c:pt>
                <c:pt idx="4093">
                  <c:v>184.02018368489809</c:v>
                </c:pt>
                <c:pt idx="4094">
                  <c:v>184.0515246223294</c:v>
                </c:pt>
                <c:pt idx="4095">
                  <c:v>184.08286324209419</c:v>
                </c:pt>
                <c:pt idx="4096">
                  <c:v>184.11419954492999</c:v>
                </c:pt>
                <c:pt idx="4097">
                  <c:v>184.14553353157339</c:v>
                </c:pt>
                <c:pt idx="4098">
                  <c:v>184.17686520276081</c:v>
                </c:pt>
                <c:pt idx="4099">
                  <c:v>184.2081945592283</c:v>
                </c:pt>
                <c:pt idx="4100">
                  <c:v>184.2395216017116</c:v>
                </c:pt>
                <c:pt idx="4101">
                  <c:v>184.2708463309454</c:v>
                </c:pt>
                <c:pt idx="4102">
                  <c:v>184.30216874766521</c:v>
                </c:pt>
                <c:pt idx="4103">
                  <c:v>184.3334888526044</c:v>
                </c:pt>
                <c:pt idx="4104">
                  <c:v>184.36480664649781</c:v>
                </c:pt>
                <c:pt idx="4105">
                  <c:v>184.3961221300782</c:v>
                </c:pt>
                <c:pt idx="4106">
                  <c:v>184.4274353040793</c:v>
                </c:pt>
                <c:pt idx="4107">
                  <c:v>184.45874616923351</c:v>
                </c:pt>
                <c:pt idx="4108">
                  <c:v>184.49005472627289</c:v>
                </c:pt>
                <c:pt idx="4109">
                  <c:v>184.52136097592981</c:v>
                </c:pt>
                <c:pt idx="4110">
                  <c:v>184.55266491893531</c:v>
                </c:pt>
                <c:pt idx="4111">
                  <c:v>184.58396655602081</c:v>
                </c:pt>
                <c:pt idx="4112">
                  <c:v>184.61526588791679</c:v>
                </c:pt>
                <c:pt idx="4113">
                  <c:v>184.6465629153534</c:v>
                </c:pt>
                <c:pt idx="4114">
                  <c:v>184.67785763906039</c:v>
                </c:pt>
                <c:pt idx="4115">
                  <c:v>184.70915005976741</c:v>
                </c:pt>
                <c:pt idx="4116">
                  <c:v>184.74044017820339</c:v>
                </c:pt>
                <c:pt idx="4117">
                  <c:v>184.771727995097</c:v>
                </c:pt>
                <c:pt idx="4118">
                  <c:v>184.8030135111764</c:v>
                </c:pt>
                <c:pt idx="4119">
                  <c:v>184.8342967271692</c:v>
                </c:pt>
                <c:pt idx="4120">
                  <c:v>184.86557764380291</c:v>
                </c:pt>
                <c:pt idx="4121">
                  <c:v>184.89685626180449</c:v>
                </c:pt>
                <c:pt idx="4122">
                  <c:v>184.92813258190029</c:v>
                </c:pt>
                <c:pt idx="4123">
                  <c:v>184.95940660481699</c:v>
                </c:pt>
                <c:pt idx="4124">
                  <c:v>184.99067833128009</c:v>
                </c:pt>
                <c:pt idx="4125">
                  <c:v>185.021947762015</c:v>
                </c:pt>
                <c:pt idx="4126">
                  <c:v>185.05321489774619</c:v>
                </c:pt>
                <c:pt idx="4127">
                  <c:v>185.08447973919891</c:v>
                </c:pt>
                <c:pt idx="4128">
                  <c:v>185.11574228709679</c:v>
                </c:pt>
                <c:pt idx="4129">
                  <c:v>185.14700254216379</c:v>
                </c:pt>
                <c:pt idx="4130">
                  <c:v>185.17826050512321</c:v>
                </c:pt>
                <c:pt idx="4131">
                  <c:v>185.20951617669789</c:v>
                </c:pt>
                <c:pt idx="4132">
                  <c:v>185.24076955761049</c:v>
                </c:pt>
                <c:pt idx="4133">
                  <c:v>185.27202064858309</c:v>
                </c:pt>
                <c:pt idx="4134">
                  <c:v>185.30326945033741</c:v>
                </c:pt>
                <c:pt idx="4135">
                  <c:v>185.33451596359481</c:v>
                </c:pt>
                <c:pt idx="4136">
                  <c:v>185.3657601890761</c:v>
                </c:pt>
                <c:pt idx="4137">
                  <c:v>185.39700212750151</c:v>
                </c:pt>
                <c:pt idx="4138">
                  <c:v>185.42824177959179</c:v>
                </c:pt>
                <c:pt idx="4139">
                  <c:v>185.45947914606629</c:v>
                </c:pt>
                <c:pt idx="4140">
                  <c:v>185.4907142276445</c:v>
                </c:pt>
                <c:pt idx="4141">
                  <c:v>185.52194702504511</c:v>
                </c:pt>
                <c:pt idx="4142">
                  <c:v>185.55317753898649</c:v>
                </c:pt>
                <c:pt idx="4143">
                  <c:v>185.58440577018709</c:v>
                </c:pt>
                <c:pt idx="4144">
                  <c:v>185.61563171936481</c:v>
                </c:pt>
                <c:pt idx="4145">
                  <c:v>185.6468553872364</c:v>
                </c:pt>
                <c:pt idx="4146">
                  <c:v>185.67807677451901</c:v>
                </c:pt>
                <c:pt idx="4147">
                  <c:v>185.70929588192939</c:v>
                </c:pt>
                <c:pt idx="4148">
                  <c:v>185.74051271018331</c:v>
                </c:pt>
                <c:pt idx="4149">
                  <c:v>185.77172725999679</c:v>
                </c:pt>
                <c:pt idx="4150">
                  <c:v>185.80293953208479</c:v>
                </c:pt>
                <c:pt idx="4151">
                  <c:v>185.83414952716271</c:v>
                </c:pt>
                <c:pt idx="4152">
                  <c:v>185.86535724594469</c:v>
                </c:pt>
                <c:pt idx="4153">
                  <c:v>185.8965626891451</c:v>
                </c:pt>
                <c:pt idx="4154">
                  <c:v>185.9277658574776</c:v>
                </c:pt>
                <c:pt idx="4155">
                  <c:v>185.9589667516554</c:v>
                </c:pt>
                <c:pt idx="4156">
                  <c:v>185.9901653723918</c:v>
                </c:pt>
                <c:pt idx="4157">
                  <c:v>186.02136172039889</c:v>
                </c:pt>
                <c:pt idx="4158">
                  <c:v>186.05255579638899</c:v>
                </c:pt>
                <c:pt idx="4159">
                  <c:v>186.08374760107449</c:v>
                </c:pt>
                <c:pt idx="4160">
                  <c:v>186.1149371351656</c:v>
                </c:pt>
                <c:pt idx="4161">
                  <c:v>186.14612439937409</c:v>
                </c:pt>
                <c:pt idx="4162">
                  <c:v>186.17730939441051</c:v>
                </c:pt>
                <c:pt idx="4163">
                  <c:v>186.20849212098491</c:v>
                </c:pt>
                <c:pt idx="4164">
                  <c:v>186.23967257980709</c:v>
                </c:pt>
                <c:pt idx="4165">
                  <c:v>186.27085077158651</c:v>
                </c:pt>
                <c:pt idx="4166">
                  <c:v>186.30202669703201</c:v>
                </c:pt>
                <c:pt idx="4167">
                  <c:v>186.3332003568523</c:v>
                </c:pt>
                <c:pt idx="4168">
                  <c:v>186.36437175175561</c:v>
                </c:pt>
                <c:pt idx="4169">
                  <c:v>186.39554088245001</c:v>
                </c:pt>
                <c:pt idx="4170">
                  <c:v>186.42670774964259</c:v>
                </c:pt>
                <c:pt idx="4171">
                  <c:v>186.4578723540408</c:v>
                </c:pt>
                <c:pt idx="4172">
                  <c:v>186.4890346963507</c:v>
                </c:pt>
                <c:pt idx="4173">
                  <c:v>186.52019477727899</c:v>
                </c:pt>
                <c:pt idx="4174">
                  <c:v>186.551352597532</c:v>
                </c:pt>
                <c:pt idx="4175">
                  <c:v>186.5825081578142</c:v>
                </c:pt>
                <c:pt idx="4176">
                  <c:v>186.61366145883139</c:v>
                </c:pt>
                <c:pt idx="4177">
                  <c:v>186.6448125012881</c:v>
                </c:pt>
                <c:pt idx="4178">
                  <c:v>186.67596128588869</c:v>
                </c:pt>
                <c:pt idx="4179">
                  <c:v>186.70710781333739</c:v>
                </c:pt>
                <c:pt idx="4180">
                  <c:v>186.7382520843372</c:v>
                </c:pt>
                <c:pt idx="4181">
                  <c:v>186.76939409959149</c:v>
                </c:pt>
                <c:pt idx="4182">
                  <c:v>186.80053385980349</c:v>
                </c:pt>
                <c:pt idx="4183">
                  <c:v>186.83167136567471</c:v>
                </c:pt>
                <c:pt idx="4184">
                  <c:v>186.86280661790801</c:v>
                </c:pt>
                <c:pt idx="4185">
                  <c:v>186.8939396172045</c:v>
                </c:pt>
                <c:pt idx="4186">
                  <c:v>186.92507036426571</c:v>
                </c:pt>
                <c:pt idx="4187">
                  <c:v>186.95619885979221</c:v>
                </c:pt>
                <c:pt idx="4188">
                  <c:v>186.987325104485</c:v>
                </c:pt>
                <c:pt idx="4189">
                  <c:v>187.01844909904341</c:v>
                </c:pt>
                <c:pt idx="4190">
                  <c:v>187.04957084416739</c:v>
                </c:pt>
                <c:pt idx="4191">
                  <c:v>187.0806903405568</c:v>
                </c:pt>
                <c:pt idx="4192">
                  <c:v>187.11180758891001</c:v>
                </c:pt>
                <c:pt idx="4193">
                  <c:v>187.14292258992521</c:v>
                </c:pt>
                <c:pt idx="4194">
                  <c:v>187.1740353443013</c:v>
                </c:pt>
                <c:pt idx="4195">
                  <c:v>187.20514585273611</c:v>
                </c:pt>
                <c:pt idx="4196">
                  <c:v>187.23625411592619</c:v>
                </c:pt>
                <c:pt idx="4197">
                  <c:v>187.2673601345694</c:v>
                </c:pt>
                <c:pt idx="4198">
                  <c:v>187.29846390936191</c:v>
                </c:pt>
                <c:pt idx="4199">
                  <c:v>187.329565441</c:v>
                </c:pt>
                <c:pt idx="4200">
                  <c:v>187.36066473017991</c:v>
                </c:pt>
                <c:pt idx="4201">
                  <c:v>187.3917617775966</c:v>
                </c:pt>
                <c:pt idx="4202">
                  <c:v>187.42285658394539</c:v>
                </c:pt>
                <c:pt idx="4203">
                  <c:v>187.45394914992119</c:v>
                </c:pt>
                <c:pt idx="4204">
                  <c:v>187.48503947621799</c:v>
                </c:pt>
                <c:pt idx="4205">
                  <c:v>187.51612756352969</c:v>
                </c:pt>
                <c:pt idx="4206">
                  <c:v>187.54721341255049</c:v>
                </c:pt>
                <c:pt idx="4207">
                  <c:v>187.57829702397299</c:v>
                </c:pt>
                <c:pt idx="4208">
                  <c:v>187.60937839849001</c:v>
                </c:pt>
                <c:pt idx="4209">
                  <c:v>187.64045753679449</c:v>
                </c:pt>
                <c:pt idx="4210">
                  <c:v>187.67153443957821</c:v>
                </c:pt>
                <c:pt idx="4211">
                  <c:v>187.70260910753271</c:v>
                </c:pt>
                <c:pt idx="4212">
                  <c:v>187.7336815413494</c:v>
                </c:pt>
                <c:pt idx="4213">
                  <c:v>187.76475174171921</c:v>
                </c:pt>
                <c:pt idx="4214">
                  <c:v>187.79581970933299</c:v>
                </c:pt>
                <c:pt idx="4215">
                  <c:v>187.82688544488039</c:v>
                </c:pt>
                <c:pt idx="4216">
                  <c:v>187.85794894905149</c:v>
                </c:pt>
                <c:pt idx="4217">
                  <c:v>187.8890102225356</c:v>
                </c:pt>
                <c:pt idx="4218">
                  <c:v>187.9200692660219</c:v>
                </c:pt>
                <c:pt idx="4219">
                  <c:v>187.951126080199</c:v>
                </c:pt>
                <c:pt idx="4220">
                  <c:v>187.98218066575501</c:v>
                </c:pt>
                <c:pt idx="4221">
                  <c:v>188.01323302337809</c:v>
                </c:pt>
                <c:pt idx="4222">
                  <c:v>188.04428315375571</c:v>
                </c:pt>
                <c:pt idx="4223">
                  <c:v>188.0753310575752</c:v>
                </c:pt>
                <c:pt idx="4224">
                  <c:v>188.10637673552279</c:v>
                </c:pt>
                <c:pt idx="4225">
                  <c:v>188.13742018828549</c:v>
                </c:pt>
                <c:pt idx="4226">
                  <c:v>188.16846141654921</c:v>
                </c:pt>
                <c:pt idx="4227">
                  <c:v>188.1995004209993</c:v>
                </c:pt>
                <c:pt idx="4228">
                  <c:v>188.23053720232139</c:v>
                </c:pt>
                <c:pt idx="4229">
                  <c:v>188.26157176120029</c:v>
                </c:pt>
                <c:pt idx="4230">
                  <c:v>188.2926040983206</c:v>
                </c:pt>
                <c:pt idx="4231">
                  <c:v>188.32363421436639</c:v>
                </c:pt>
                <c:pt idx="4232">
                  <c:v>188.35466211002159</c:v>
                </c:pt>
                <c:pt idx="4233">
                  <c:v>188.38568778596959</c:v>
                </c:pt>
                <c:pt idx="4234">
                  <c:v>188.41671124289331</c:v>
                </c:pt>
                <c:pt idx="4235">
                  <c:v>188.44773248147561</c:v>
                </c:pt>
                <c:pt idx="4236">
                  <c:v>188.47875150239881</c:v>
                </c:pt>
                <c:pt idx="4237">
                  <c:v>188.50976830634451</c:v>
                </c:pt>
                <c:pt idx="4238">
                  <c:v>188.54078289399499</c:v>
                </c:pt>
                <c:pt idx="4239">
                  <c:v>188.57179526603079</c:v>
                </c:pt>
                <c:pt idx="4240">
                  <c:v>188.60280542313299</c:v>
                </c:pt>
                <c:pt idx="4241">
                  <c:v>188.63381336598209</c:v>
                </c:pt>
                <c:pt idx="4242">
                  <c:v>188.66481909525811</c:v>
                </c:pt>
                <c:pt idx="4243">
                  <c:v>188.69582261164089</c:v>
                </c:pt>
                <c:pt idx="4244">
                  <c:v>188.72682391580969</c:v>
                </c:pt>
                <c:pt idx="4245">
                  <c:v>188.75782300844361</c:v>
                </c:pt>
                <c:pt idx="4246">
                  <c:v>188.78881989022099</c:v>
                </c:pt>
                <c:pt idx="4247">
                  <c:v>188.81981456182041</c:v>
                </c:pt>
                <c:pt idx="4248">
                  <c:v>188.8508070239194</c:v>
                </c:pt>
                <c:pt idx="4249">
                  <c:v>188.881797277196</c:v>
                </c:pt>
                <c:pt idx="4250">
                  <c:v>188.91278532232701</c:v>
                </c:pt>
                <c:pt idx="4251">
                  <c:v>188.94377115998921</c:v>
                </c:pt>
                <c:pt idx="4252">
                  <c:v>188.9747547908587</c:v>
                </c:pt>
                <c:pt idx="4253">
                  <c:v>189.00573621561239</c:v>
                </c:pt>
                <c:pt idx="4254">
                  <c:v>189.0367154349253</c:v>
                </c:pt>
                <c:pt idx="4255">
                  <c:v>189.06769244947299</c:v>
                </c:pt>
                <c:pt idx="4256">
                  <c:v>189.09866725993049</c:v>
                </c:pt>
                <c:pt idx="4257">
                  <c:v>189.1296398669719</c:v>
                </c:pt>
                <c:pt idx="4258">
                  <c:v>189.16061027127179</c:v>
                </c:pt>
                <c:pt idx="4259">
                  <c:v>189.19157847350459</c:v>
                </c:pt>
                <c:pt idx="4260">
                  <c:v>189.22254447434261</c:v>
                </c:pt>
                <c:pt idx="4261">
                  <c:v>189.2535082744599</c:v>
                </c:pt>
                <c:pt idx="4262">
                  <c:v>189.28446987452881</c:v>
                </c:pt>
                <c:pt idx="4263">
                  <c:v>189.31542927522199</c:v>
                </c:pt>
                <c:pt idx="4264">
                  <c:v>189.34638647721121</c:v>
                </c:pt>
                <c:pt idx="4265">
                  <c:v>189.3773414811684</c:v>
                </c:pt>
                <c:pt idx="4266">
                  <c:v>189.4082942877647</c:v>
                </c:pt>
                <c:pt idx="4267">
                  <c:v>189.43924489767119</c:v>
                </c:pt>
                <c:pt idx="4268">
                  <c:v>189.47019331155809</c:v>
                </c:pt>
                <c:pt idx="4269">
                  <c:v>189.50113953009631</c:v>
                </c:pt>
                <c:pt idx="4270">
                  <c:v>189.532083553955</c:v>
                </c:pt>
                <c:pt idx="4271">
                  <c:v>189.56302538380439</c:v>
                </c:pt>
                <c:pt idx="4272">
                  <c:v>189.59396502031279</c:v>
                </c:pt>
                <c:pt idx="4273">
                  <c:v>189.6249024641499</c:v>
                </c:pt>
                <c:pt idx="4274">
                  <c:v>189.65583771598349</c:v>
                </c:pt>
                <c:pt idx="4275">
                  <c:v>189.68677077648169</c:v>
                </c:pt>
                <c:pt idx="4276">
                  <c:v>189.71770164631241</c:v>
                </c:pt>
                <c:pt idx="4277">
                  <c:v>189.74863032614309</c:v>
                </c:pt>
                <c:pt idx="4278">
                  <c:v>189.77955681664059</c:v>
                </c:pt>
                <c:pt idx="4279">
                  <c:v>189.81048111847139</c:v>
                </c:pt>
                <c:pt idx="4280">
                  <c:v>189.84140323230159</c:v>
                </c:pt>
                <c:pt idx="4281">
                  <c:v>189.87232315879751</c:v>
                </c:pt>
                <c:pt idx="4282">
                  <c:v>189.9032408986246</c:v>
                </c:pt>
                <c:pt idx="4283">
                  <c:v>189.93415645244821</c:v>
                </c:pt>
                <c:pt idx="4284">
                  <c:v>189.96506982093271</c:v>
                </c:pt>
                <c:pt idx="4285">
                  <c:v>189.99598100474279</c:v>
                </c:pt>
                <c:pt idx="4286">
                  <c:v>190.02689000454271</c:v>
                </c:pt>
                <c:pt idx="4287">
                  <c:v>190.05779682099649</c:v>
                </c:pt>
                <c:pt idx="4288">
                  <c:v>190.08870145476681</c:v>
                </c:pt>
                <c:pt idx="4289">
                  <c:v>190.11960390651711</c:v>
                </c:pt>
                <c:pt idx="4290">
                  <c:v>190.1505041769102</c:v>
                </c:pt>
                <c:pt idx="4291">
                  <c:v>190.18140226660819</c:v>
                </c:pt>
                <c:pt idx="4292">
                  <c:v>190.21229817627361</c:v>
                </c:pt>
                <c:pt idx="4293">
                  <c:v>190.24319190656701</c:v>
                </c:pt>
                <c:pt idx="4294">
                  <c:v>190.2740834581509</c:v>
                </c:pt>
                <c:pt idx="4295">
                  <c:v>190.30497283168549</c:v>
                </c:pt>
                <c:pt idx="4296">
                  <c:v>190.3358600278313</c:v>
                </c:pt>
                <c:pt idx="4297">
                  <c:v>190.36674504724871</c:v>
                </c:pt>
                <c:pt idx="4298">
                  <c:v>190.39762789059779</c:v>
                </c:pt>
                <c:pt idx="4299">
                  <c:v>190.4285085585378</c:v>
                </c:pt>
                <c:pt idx="4300">
                  <c:v>190.4593870517279</c:v>
                </c:pt>
                <c:pt idx="4301">
                  <c:v>190.4902633708268</c:v>
                </c:pt>
                <c:pt idx="4302">
                  <c:v>190.5211375164931</c:v>
                </c:pt>
                <c:pt idx="4303">
                  <c:v>190.5520094893848</c:v>
                </c:pt>
                <c:pt idx="4304">
                  <c:v>190.58287929015989</c:v>
                </c:pt>
                <c:pt idx="4305">
                  <c:v>190.6137469194756</c:v>
                </c:pt>
                <c:pt idx="4306">
                  <c:v>190.64461237798881</c:v>
                </c:pt>
                <c:pt idx="4307">
                  <c:v>190.67547566635631</c:v>
                </c:pt>
                <c:pt idx="4308">
                  <c:v>190.70633678523481</c:v>
                </c:pt>
                <c:pt idx="4309">
                  <c:v>190.73719573527961</c:v>
                </c:pt>
                <c:pt idx="4310">
                  <c:v>190.76805251714649</c:v>
                </c:pt>
                <c:pt idx="4311">
                  <c:v>190.79890713149149</c:v>
                </c:pt>
                <c:pt idx="4312">
                  <c:v>190.82975957896849</c:v>
                </c:pt>
                <c:pt idx="4313">
                  <c:v>190.86060986023281</c:v>
                </c:pt>
                <c:pt idx="4314">
                  <c:v>190.89145797593841</c:v>
                </c:pt>
                <c:pt idx="4315">
                  <c:v>190.92230392673909</c:v>
                </c:pt>
                <c:pt idx="4316">
                  <c:v>190.95314771328859</c:v>
                </c:pt>
                <c:pt idx="4317">
                  <c:v>190.98398933624031</c:v>
                </c:pt>
                <c:pt idx="4318">
                  <c:v>191.01482879624629</c:v>
                </c:pt>
                <c:pt idx="4319">
                  <c:v>191.04566609395999</c:v>
                </c:pt>
                <c:pt idx="4320">
                  <c:v>191.07650123003259</c:v>
                </c:pt>
                <c:pt idx="4321">
                  <c:v>191.10733420511681</c:v>
                </c:pt>
                <c:pt idx="4322">
                  <c:v>191.13816501986349</c:v>
                </c:pt>
                <c:pt idx="4323">
                  <c:v>191.16899367492391</c:v>
                </c:pt>
                <c:pt idx="4324">
                  <c:v>191.19982017094901</c:v>
                </c:pt>
                <c:pt idx="4325">
                  <c:v>191.23064450858891</c:v>
                </c:pt>
                <c:pt idx="4326">
                  <c:v>191.26146668849381</c:v>
                </c:pt>
                <c:pt idx="4327">
                  <c:v>191.29228671131321</c:v>
                </c:pt>
                <c:pt idx="4328">
                  <c:v>191.32310457769699</c:v>
                </c:pt>
                <c:pt idx="4329">
                  <c:v>191.35392028829381</c:v>
                </c:pt>
                <c:pt idx="4330">
                  <c:v>191.384733843752</c:v>
                </c:pt>
                <c:pt idx="4331">
                  <c:v>191.41554524472059</c:v>
                </c:pt>
                <c:pt idx="4332">
                  <c:v>191.4463544918473</c:v>
                </c:pt>
                <c:pt idx="4333">
                  <c:v>191.47716158577961</c:v>
                </c:pt>
                <c:pt idx="4334">
                  <c:v>191.50796652716539</c:v>
                </c:pt>
                <c:pt idx="4335">
                  <c:v>191.53876931665059</c:v>
                </c:pt>
                <c:pt idx="4336">
                  <c:v>191.56956995488281</c:v>
                </c:pt>
                <c:pt idx="4337">
                  <c:v>191.60036844250769</c:v>
                </c:pt>
                <c:pt idx="4338">
                  <c:v>191.63116478017139</c:v>
                </c:pt>
                <c:pt idx="4339">
                  <c:v>191.66195896851971</c:v>
                </c:pt>
                <c:pt idx="4340">
                  <c:v>191.6927510081974</c:v>
                </c:pt>
                <c:pt idx="4341">
                  <c:v>191.72354089984981</c:v>
                </c:pt>
                <c:pt idx="4342">
                  <c:v>191.75432864412119</c:v>
                </c:pt>
                <c:pt idx="4343">
                  <c:v>191.78511424165609</c:v>
                </c:pt>
                <c:pt idx="4344">
                  <c:v>191.81589769309801</c:v>
                </c:pt>
                <c:pt idx="4345">
                  <c:v>191.84667899909081</c:v>
                </c:pt>
                <c:pt idx="4346">
                  <c:v>191.87745816027751</c:v>
                </c:pt>
                <c:pt idx="4347">
                  <c:v>191.90823517730101</c:v>
                </c:pt>
                <c:pt idx="4348">
                  <c:v>191.9390100508034</c:v>
                </c:pt>
                <c:pt idx="4349">
                  <c:v>191.9697827814274</c:v>
                </c:pt>
                <c:pt idx="4350">
                  <c:v>192.00055336981501</c:v>
                </c:pt>
                <c:pt idx="4351">
                  <c:v>192.0313218166072</c:v>
                </c:pt>
                <c:pt idx="4352">
                  <c:v>192.0620881224452</c:v>
                </c:pt>
                <c:pt idx="4353">
                  <c:v>192.09285228797009</c:v>
                </c:pt>
                <c:pt idx="4354">
                  <c:v>192.1236143138222</c:v>
                </c:pt>
                <c:pt idx="4355">
                  <c:v>192.1543742006416</c:v>
                </c:pt>
                <c:pt idx="4356">
                  <c:v>192.18513194906839</c:v>
                </c:pt>
                <c:pt idx="4357">
                  <c:v>192.2158875597415</c:v>
                </c:pt>
                <c:pt idx="4358">
                  <c:v>192.24664103330031</c:v>
                </c:pt>
                <c:pt idx="4359">
                  <c:v>192.27739237038381</c:v>
                </c:pt>
                <c:pt idx="4360">
                  <c:v>192.3081415716303</c:v>
                </c:pt>
                <c:pt idx="4361">
                  <c:v>192.33888863767771</c:v>
                </c:pt>
                <c:pt idx="4362">
                  <c:v>192.36963356916391</c:v>
                </c:pt>
                <c:pt idx="4363">
                  <c:v>192.40037636672659</c:v>
                </c:pt>
                <c:pt idx="4364">
                  <c:v>192.4311170310024</c:v>
                </c:pt>
                <c:pt idx="4365">
                  <c:v>192.4618555626283</c:v>
                </c:pt>
                <c:pt idx="4366">
                  <c:v>192.49259196224111</c:v>
                </c:pt>
                <c:pt idx="4367">
                  <c:v>192.52332623047641</c:v>
                </c:pt>
                <c:pt idx="4368">
                  <c:v>192.55405836796999</c:v>
                </c:pt>
                <c:pt idx="4369">
                  <c:v>192.5847883753575</c:v>
                </c:pt>
                <c:pt idx="4370">
                  <c:v>192.61551625327391</c:v>
                </c:pt>
                <c:pt idx="4371">
                  <c:v>192.64624200235389</c:v>
                </c:pt>
                <c:pt idx="4372">
                  <c:v>192.67696562323209</c:v>
                </c:pt>
                <c:pt idx="4373">
                  <c:v>192.7076871165425</c:v>
                </c:pt>
                <c:pt idx="4374">
                  <c:v>192.73840648291861</c:v>
                </c:pt>
                <c:pt idx="4375">
                  <c:v>192.7691237229941</c:v>
                </c:pt>
                <c:pt idx="4376">
                  <c:v>192.79983883740209</c:v>
                </c:pt>
                <c:pt idx="4377">
                  <c:v>192.83055182677509</c:v>
                </c:pt>
                <c:pt idx="4378">
                  <c:v>192.86126269174579</c:v>
                </c:pt>
                <c:pt idx="4379">
                  <c:v>192.89197143294609</c:v>
                </c:pt>
                <c:pt idx="4380">
                  <c:v>192.92267805100789</c:v>
                </c:pt>
                <c:pt idx="4381">
                  <c:v>192.95338254656241</c:v>
                </c:pt>
                <c:pt idx="4382">
                  <c:v>192.9840849202408</c:v>
                </c:pt>
                <c:pt idx="4383">
                  <c:v>193.01478517267401</c:v>
                </c:pt>
                <c:pt idx="4384">
                  <c:v>193.04548330449231</c:v>
                </c:pt>
                <c:pt idx="4385">
                  <c:v>193.07617931632561</c:v>
                </c:pt>
                <c:pt idx="4386">
                  <c:v>193.1068732088039</c:v>
                </c:pt>
                <c:pt idx="4387">
                  <c:v>193.1375649825564</c:v>
                </c:pt>
                <c:pt idx="4388">
                  <c:v>193.1682546382126</c:v>
                </c:pt>
                <c:pt idx="4389">
                  <c:v>193.19894217640109</c:v>
                </c:pt>
                <c:pt idx="4390">
                  <c:v>193.22962759775041</c:v>
                </c:pt>
                <c:pt idx="4391">
                  <c:v>193.26031090288811</c:v>
                </c:pt>
                <c:pt idx="4392">
                  <c:v>193.29099209244271</c:v>
                </c:pt>
                <c:pt idx="4393">
                  <c:v>193.3216711670413</c:v>
                </c:pt>
                <c:pt idx="4394">
                  <c:v>193.35234812731099</c:v>
                </c:pt>
                <c:pt idx="4395">
                  <c:v>193.3830229738785</c:v>
                </c:pt>
                <c:pt idx="4396">
                  <c:v>193.41369570737069</c:v>
                </c:pt>
                <c:pt idx="4397">
                  <c:v>193.4443663284132</c:v>
                </c:pt>
                <c:pt idx="4398">
                  <c:v>193.47503483763219</c:v>
                </c:pt>
                <c:pt idx="4399">
                  <c:v>193.50570123565299</c:v>
                </c:pt>
                <c:pt idx="4400">
                  <c:v>193.5363655231009</c:v>
                </c:pt>
                <c:pt idx="4401">
                  <c:v>193.5670277006007</c:v>
                </c:pt>
                <c:pt idx="4402">
                  <c:v>193.59768776877661</c:v>
                </c:pt>
                <c:pt idx="4403">
                  <c:v>193.62834572825321</c:v>
                </c:pt>
                <c:pt idx="4404">
                  <c:v>193.65900157965419</c:v>
                </c:pt>
                <c:pt idx="4405">
                  <c:v>193.68965532360289</c:v>
                </c:pt>
                <c:pt idx="4406">
                  <c:v>193.72030696072301</c:v>
                </c:pt>
                <c:pt idx="4407">
                  <c:v>193.75095649163649</c:v>
                </c:pt>
                <c:pt idx="4408">
                  <c:v>193.78160391696699</c:v>
                </c:pt>
                <c:pt idx="4409">
                  <c:v>193.81224923733629</c:v>
                </c:pt>
                <c:pt idx="4410">
                  <c:v>193.84289245336589</c:v>
                </c:pt>
                <c:pt idx="4411">
                  <c:v>193.87353356567769</c:v>
                </c:pt>
                <c:pt idx="4412">
                  <c:v>193.90417257489301</c:v>
                </c:pt>
                <c:pt idx="4413">
                  <c:v>193.93480948163281</c:v>
                </c:pt>
                <c:pt idx="4414">
                  <c:v>193.9654442865174</c:v>
                </c:pt>
                <c:pt idx="4415">
                  <c:v>193.9960769901673</c:v>
                </c:pt>
                <c:pt idx="4416">
                  <c:v>194.02670759320219</c:v>
                </c:pt>
                <c:pt idx="4417">
                  <c:v>194.0573360962423</c:v>
                </c:pt>
                <c:pt idx="4418">
                  <c:v>194.0879624999061</c:v>
                </c:pt>
                <c:pt idx="4419">
                  <c:v>194.1185868048133</c:v>
                </c:pt>
                <c:pt idx="4420">
                  <c:v>194.14920901158209</c:v>
                </c:pt>
                <c:pt idx="4421">
                  <c:v>194.17982912083099</c:v>
                </c:pt>
                <c:pt idx="4422">
                  <c:v>194.21044713317801</c:v>
                </c:pt>
                <c:pt idx="4423">
                  <c:v>194.24106304924089</c:v>
                </c:pt>
                <c:pt idx="4424">
                  <c:v>194.2716768696371</c:v>
                </c:pt>
                <c:pt idx="4425">
                  <c:v>194.3022885949832</c:v>
                </c:pt>
                <c:pt idx="4426">
                  <c:v>194.3328982258964</c:v>
                </c:pt>
                <c:pt idx="4427">
                  <c:v>194.3635057629931</c:v>
                </c:pt>
                <c:pt idx="4428">
                  <c:v>194.39411120688899</c:v>
                </c:pt>
                <c:pt idx="4429">
                  <c:v>194.42471455820029</c:v>
                </c:pt>
                <c:pt idx="4430">
                  <c:v>194.45531581754241</c:v>
                </c:pt>
                <c:pt idx="4431">
                  <c:v>194.48591498553029</c:v>
                </c:pt>
                <c:pt idx="4432">
                  <c:v>194.5165120627785</c:v>
                </c:pt>
                <c:pt idx="4433">
                  <c:v>194.547107049902</c:v>
                </c:pt>
                <c:pt idx="4434">
                  <c:v>194.5776999475147</c:v>
                </c:pt>
                <c:pt idx="4435">
                  <c:v>194.60829075623059</c:v>
                </c:pt>
                <c:pt idx="4436">
                  <c:v>194.63887947666291</c:v>
                </c:pt>
                <c:pt idx="4437">
                  <c:v>194.66946610942529</c:v>
                </c:pt>
                <c:pt idx="4438">
                  <c:v>194.70005065513041</c:v>
                </c:pt>
                <c:pt idx="4439">
                  <c:v>194.73063311439071</c:v>
                </c:pt>
                <c:pt idx="4440">
                  <c:v>194.76121348781879</c:v>
                </c:pt>
                <c:pt idx="4441">
                  <c:v>194.7917917760264</c:v>
                </c:pt>
                <c:pt idx="4442">
                  <c:v>194.82236797962511</c:v>
                </c:pt>
                <c:pt idx="4443">
                  <c:v>194.85294209922651</c:v>
                </c:pt>
                <c:pt idx="4444">
                  <c:v>194.88351413544109</c:v>
                </c:pt>
                <c:pt idx="4445">
                  <c:v>194.9140840888798</c:v>
                </c:pt>
                <c:pt idx="4446">
                  <c:v>194.94465196015329</c:v>
                </c:pt>
                <c:pt idx="4447">
                  <c:v>194.97521774987109</c:v>
                </c:pt>
                <c:pt idx="4448">
                  <c:v>195.00578145864321</c:v>
                </c:pt>
                <c:pt idx="4449">
                  <c:v>195.0363430870791</c:v>
                </c:pt>
                <c:pt idx="4450">
                  <c:v>195.06690263578739</c:v>
                </c:pt>
                <c:pt idx="4451">
                  <c:v>195.09746010537751</c:v>
                </c:pt>
                <c:pt idx="4452">
                  <c:v>195.12801549645769</c:v>
                </c:pt>
                <c:pt idx="4453">
                  <c:v>195.15856880963599</c:v>
                </c:pt>
                <c:pt idx="4454">
                  <c:v>195.18912004552021</c:v>
                </c:pt>
                <c:pt idx="4455">
                  <c:v>195.21966920471809</c:v>
                </c:pt>
                <c:pt idx="4456">
                  <c:v>195.25021628783679</c:v>
                </c:pt>
                <c:pt idx="4457">
                  <c:v>195.28076129548271</c:v>
                </c:pt>
                <c:pt idx="4458">
                  <c:v>195.3113042282634</c:v>
                </c:pt>
                <c:pt idx="4459">
                  <c:v>195.34184508678419</c:v>
                </c:pt>
                <c:pt idx="4460">
                  <c:v>195.37238387165141</c:v>
                </c:pt>
                <c:pt idx="4461">
                  <c:v>195.402920583471</c:v>
                </c:pt>
                <c:pt idx="4462">
                  <c:v>195.43345522284761</c:v>
                </c:pt>
                <c:pt idx="4463">
                  <c:v>195.46398779038691</c:v>
                </c:pt>
                <c:pt idx="4464">
                  <c:v>195.49451828669319</c:v>
                </c:pt>
                <c:pt idx="4465">
                  <c:v>195.52504671237099</c:v>
                </c:pt>
                <c:pt idx="4466">
                  <c:v>195.5555730680243</c:v>
                </c:pt>
                <c:pt idx="4467">
                  <c:v>195.58609735425719</c:v>
                </c:pt>
                <c:pt idx="4468">
                  <c:v>195.6166195716726</c:v>
                </c:pt>
                <c:pt idx="4469">
                  <c:v>195.64713972087449</c:v>
                </c:pt>
                <c:pt idx="4470">
                  <c:v>195.67765780246469</c:v>
                </c:pt>
                <c:pt idx="4471">
                  <c:v>195.70817381704649</c:v>
                </c:pt>
                <c:pt idx="4472">
                  <c:v>195.73868776522181</c:v>
                </c:pt>
                <c:pt idx="4473">
                  <c:v>195.7691996475923</c:v>
                </c:pt>
                <c:pt idx="4474">
                  <c:v>195.7997094647601</c:v>
                </c:pt>
                <c:pt idx="4475">
                  <c:v>195.83021721732621</c:v>
                </c:pt>
                <c:pt idx="4476">
                  <c:v>195.86072290589161</c:v>
                </c:pt>
                <c:pt idx="4477">
                  <c:v>195.8912265310573</c:v>
                </c:pt>
                <c:pt idx="4478">
                  <c:v>195.9217280934231</c:v>
                </c:pt>
                <c:pt idx="4479">
                  <c:v>195.9522275935891</c:v>
                </c:pt>
                <c:pt idx="4480">
                  <c:v>195.98272503215509</c:v>
                </c:pt>
                <c:pt idx="4481">
                  <c:v>196.0132204097211</c:v>
                </c:pt>
                <c:pt idx="4482">
                  <c:v>196.0437137268855</c:v>
                </c:pt>
                <c:pt idx="4483">
                  <c:v>196.07420498424759</c:v>
                </c:pt>
                <c:pt idx="4484">
                  <c:v>196.10469418240569</c:v>
                </c:pt>
                <c:pt idx="4485">
                  <c:v>196.13518132195779</c:v>
                </c:pt>
                <c:pt idx="4486">
                  <c:v>196.1656664035024</c:v>
                </c:pt>
                <c:pt idx="4487">
                  <c:v>196.19614942763661</c:v>
                </c:pt>
                <c:pt idx="4488">
                  <c:v>196.22663039495751</c:v>
                </c:pt>
                <c:pt idx="4489">
                  <c:v>196.25710930606249</c:v>
                </c:pt>
                <c:pt idx="4490">
                  <c:v>196.28758616154809</c:v>
                </c:pt>
                <c:pt idx="4491">
                  <c:v>196.3180609620108</c:v>
                </c:pt>
                <c:pt idx="4492">
                  <c:v>196.3485337080468</c:v>
                </c:pt>
                <c:pt idx="4493">
                  <c:v>196.3790044002512</c:v>
                </c:pt>
                <c:pt idx="4494">
                  <c:v>196.40947303921999</c:v>
                </c:pt>
                <c:pt idx="4495">
                  <c:v>196.43993962554811</c:v>
                </c:pt>
                <c:pt idx="4496">
                  <c:v>196.47040415983071</c:v>
                </c:pt>
                <c:pt idx="4497">
                  <c:v>196.50086664266169</c:v>
                </c:pt>
                <c:pt idx="4498">
                  <c:v>196.53132707463601</c:v>
                </c:pt>
                <c:pt idx="4499">
                  <c:v>196.561785456347</c:v>
                </c:pt>
                <c:pt idx="4500">
                  <c:v>196.59224178838861</c:v>
                </c:pt>
                <c:pt idx="4501">
                  <c:v>196.62269607135431</c:v>
                </c:pt>
                <c:pt idx="4502">
                  <c:v>196.65314830583671</c:v>
                </c:pt>
                <c:pt idx="4503">
                  <c:v>196.68359849242859</c:v>
                </c:pt>
                <c:pt idx="4504">
                  <c:v>196.71404663172231</c:v>
                </c:pt>
                <c:pt idx="4505">
                  <c:v>196.74449272431031</c:v>
                </c:pt>
                <c:pt idx="4506">
                  <c:v>196.77493677078431</c:v>
                </c:pt>
                <c:pt idx="4507">
                  <c:v>196.80537877173549</c:v>
                </c:pt>
                <c:pt idx="4508">
                  <c:v>196.8358187277554</c:v>
                </c:pt>
                <c:pt idx="4509">
                  <c:v>196.86625663943491</c:v>
                </c:pt>
                <c:pt idx="4510">
                  <c:v>196.89669250736401</c:v>
                </c:pt>
                <c:pt idx="4511">
                  <c:v>196.92712633213401</c:v>
                </c:pt>
                <c:pt idx="4512">
                  <c:v>196.95755811433401</c:v>
                </c:pt>
                <c:pt idx="4513">
                  <c:v>196.98798785455429</c:v>
                </c:pt>
                <c:pt idx="4514">
                  <c:v>197.0184155533837</c:v>
                </c:pt>
                <c:pt idx="4515">
                  <c:v>197.04884121141191</c:v>
                </c:pt>
                <c:pt idx="4516">
                  <c:v>197.07926482922721</c:v>
                </c:pt>
                <c:pt idx="4517">
                  <c:v>197.10968640741839</c:v>
                </c:pt>
                <c:pt idx="4518">
                  <c:v>197.1401059465735</c:v>
                </c:pt>
                <c:pt idx="4519">
                  <c:v>197.17052344728049</c:v>
                </c:pt>
                <c:pt idx="4520">
                  <c:v>197.20093891012701</c:v>
                </c:pt>
                <c:pt idx="4521">
                  <c:v>197.23135233570011</c:v>
                </c:pt>
                <c:pt idx="4522">
                  <c:v>197.2617637245869</c:v>
                </c:pt>
                <c:pt idx="4523">
                  <c:v>197.29217307737429</c:v>
                </c:pt>
                <c:pt idx="4524">
                  <c:v>197.32258039464861</c:v>
                </c:pt>
                <c:pt idx="4525">
                  <c:v>197.35298567699539</c:v>
                </c:pt>
                <c:pt idx="4526">
                  <c:v>197.3833889250013</c:v>
                </c:pt>
                <c:pt idx="4527">
                  <c:v>197.41379013925101</c:v>
                </c:pt>
                <c:pt idx="4528">
                  <c:v>197.44418932033071</c:v>
                </c:pt>
                <c:pt idx="4529">
                  <c:v>197.47458646882399</c:v>
                </c:pt>
                <c:pt idx="4530">
                  <c:v>197.50498158531639</c:v>
                </c:pt>
                <c:pt idx="4531">
                  <c:v>197.53537467039251</c:v>
                </c:pt>
                <c:pt idx="4532">
                  <c:v>197.5657657246353</c:v>
                </c:pt>
                <c:pt idx="4533">
                  <c:v>197.5961547486292</c:v>
                </c:pt>
                <c:pt idx="4534">
                  <c:v>197.62654174295719</c:v>
                </c:pt>
                <c:pt idx="4535">
                  <c:v>197.656926708203</c:v>
                </c:pt>
                <c:pt idx="4536">
                  <c:v>197.6873096449489</c:v>
                </c:pt>
                <c:pt idx="4537">
                  <c:v>197.7176905537774</c:v>
                </c:pt>
                <c:pt idx="4538">
                  <c:v>197.74806943527139</c:v>
                </c:pt>
                <c:pt idx="4539">
                  <c:v>197.77844629001231</c:v>
                </c:pt>
                <c:pt idx="4540">
                  <c:v>197.8088211185817</c:v>
                </c:pt>
                <c:pt idx="4541">
                  <c:v>197.83919392156099</c:v>
                </c:pt>
                <c:pt idx="4542">
                  <c:v>197.8695646995314</c:v>
                </c:pt>
                <c:pt idx="4543">
                  <c:v>197.8999334530738</c:v>
                </c:pt>
                <c:pt idx="4544">
                  <c:v>197.93030018276801</c:v>
                </c:pt>
                <c:pt idx="4545">
                  <c:v>197.96066488919499</c:v>
                </c:pt>
                <c:pt idx="4546">
                  <c:v>197.9910275729344</c:v>
                </c:pt>
                <c:pt idx="4547">
                  <c:v>198.02138823456531</c:v>
                </c:pt>
                <c:pt idx="4548">
                  <c:v>198.0517468746674</c:v>
                </c:pt>
                <c:pt idx="4549">
                  <c:v>198.08210349381989</c:v>
                </c:pt>
                <c:pt idx="4550">
                  <c:v>198.11245809260129</c:v>
                </c:pt>
                <c:pt idx="4551">
                  <c:v>198.14281067158981</c:v>
                </c:pt>
                <c:pt idx="4552">
                  <c:v>198.17316123136371</c:v>
                </c:pt>
                <c:pt idx="4553">
                  <c:v>198.20350977250069</c:v>
                </c:pt>
                <c:pt idx="4554">
                  <c:v>198.23385629557859</c:v>
                </c:pt>
                <c:pt idx="4555">
                  <c:v>198.26420080117461</c:v>
                </c:pt>
                <c:pt idx="4556">
                  <c:v>198.2945432898654</c:v>
                </c:pt>
                <c:pt idx="4557">
                  <c:v>198.32488376222781</c:v>
                </c:pt>
                <c:pt idx="4558">
                  <c:v>198.35522221883829</c:v>
                </c:pt>
                <c:pt idx="4559">
                  <c:v>198.38555866027261</c:v>
                </c:pt>
                <c:pt idx="4560">
                  <c:v>198.41589308710661</c:v>
                </c:pt>
                <c:pt idx="4561">
                  <c:v>198.4462254999161</c:v>
                </c:pt>
                <c:pt idx="4562">
                  <c:v>198.47655589927629</c:v>
                </c:pt>
                <c:pt idx="4563">
                  <c:v>198.50688428576191</c:v>
                </c:pt>
                <c:pt idx="4564">
                  <c:v>198.53721065994719</c:v>
                </c:pt>
                <c:pt idx="4565">
                  <c:v>198.56753502240699</c:v>
                </c:pt>
                <c:pt idx="4566">
                  <c:v>198.59785737371541</c:v>
                </c:pt>
                <c:pt idx="4567">
                  <c:v>198.628177714446</c:v>
                </c:pt>
                <c:pt idx="4568">
                  <c:v>198.658496045172</c:v>
                </c:pt>
                <c:pt idx="4569">
                  <c:v>198.688812366467</c:v>
                </c:pt>
                <c:pt idx="4570">
                  <c:v>198.71912667890351</c:v>
                </c:pt>
                <c:pt idx="4571">
                  <c:v>198.7494389830546</c:v>
                </c:pt>
                <c:pt idx="4572">
                  <c:v>198.77974927949199</c:v>
                </c:pt>
                <c:pt idx="4573">
                  <c:v>198.81005756878821</c:v>
                </c:pt>
                <c:pt idx="4574">
                  <c:v>198.84036385151461</c:v>
                </c:pt>
                <c:pt idx="4575">
                  <c:v>198.87066812824281</c:v>
                </c:pt>
                <c:pt idx="4576">
                  <c:v>198.90097039954409</c:v>
                </c:pt>
                <c:pt idx="4577">
                  <c:v>198.93127066598919</c:v>
                </c:pt>
                <c:pt idx="4578">
                  <c:v>198.96156892814849</c:v>
                </c:pt>
                <c:pt idx="4579">
                  <c:v>198.99186518659249</c:v>
                </c:pt>
                <c:pt idx="4580">
                  <c:v>199.0221594418914</c:v>
                </c:pt>
                <c:pt idx="4581">
                  <c:v>199.052451694615</c:v>
                </c:pt>
                <c:pt idx="4582">
                  <c:v>199.08274194533209</c:v>
                </c:pt>
                <c:pt idx="4583">
                  <c:v>199.11303019461201</c:v>
                </c:pt>
                <c:pt idx="4584">
                  <c:v>199.14331644302419</c:v>
                </c:pt>
                <c:pt idx="4585">
                  <c:v>199.17360069113639</c:v>
                </c:pt>
                <c:pt idx="4586">
                  <c:v>199.203882939518</c:v>
                </c:pt>
                <c:pt idx="4587">
                  <c:v>199.23416318873601</c:v>
                </c:pt>
                <c:pt idx="4588">
                  <c:v>199.26444143935851</c:v>
                </c:pt>
                <c:pt idx="4589">
                  <c:v>199.2947176919526</c:v>
                </c:pt>
                <c:pt idx="4590">
                  <c:v>199.3249919470864</c:v>
                </c:pt>
                <c:pt idx="4591">
                  <c:v>199.35526420532571</c:v>
                </c:pt>
                <c:pt idx="4592">
                  <c:v>199.38553446723759</c:v>
                </c:pt>
                <c:pt idx="4593">
                  <c:v>199.41580273338829</c:v>
                </c:pt>
                <c:pt idx="4594">
                  <c:v>199.44606900434391</c:v>
                </c:pt>
                <c:pt idx="4595">
                  <c:v>199.4763332806701</c:v>
                </c:pt>
                <c:pt idx="4596">
                  <c:v>199.50659556293229</c:v>
                </c:pt>
                <c:pt idx="4597">
                  <c:v>199.53685585169569</c:v>
                </c:pt>
                <c:pt idx="4598">
                  <c:v>199.56711414752519</c:v>
                </c:pt>
                <c:pt idx="4599">
                  <c:v>199.5973704509851</c:v>
                </c:pt>
                <c:pt idx="4600">
                  <c:v>199.62762476264001</c:v>
                </c:pt>
                <c:pt idx="4601">
                  <c:v>199.65787708305419</c:v>
                </c:pt>
                <c:pt idx="4602">
                  <c:v>199.688127412791</c:v>
                </c:pt>
                <c:pt idx="4603">
                  <c:v>199.718375752414</c:v>
                </c:pt>
                <c:pt idx="4604">
                  <c:v>199.74862210248631</c:v>
                </c:pt>
                <c:pt idx="4605">
                  <c:v>199.77886646357101</c:v>
                </c:pt>
                <c:pt idx="4606">
                  <c:v>199.80910883623099</c:v>
                </c:pt>
                <c:pt idx="4607">
                  <c:v>199.83934922102799</c:v>
                </c:pt>
                <c:pt idx="4608">
                  <c:v>199.86958761852429</c:v>
                </c:pt>
                <c:pt idx="4609">
                  <c:v>199.89982402928189</c:v>
                </c:pt>
                <c:pt idx="4610">
                  <c:v>199.9300584538621</c:v>
                </c:pt>
                <c:pt idx="4611">
                  <c:v>199.9602908928259</c:v>
                </c:pt>
                <c:pt idx="4612">
                  <c:v>199.99052134673479</c:v>
                </c:pt>
                <c:pt idx="4613">
                  <c:v>200.02074981614919</c:v>
                </c:pt>
                <c:pt idx="4614">
                  <c:v>200.05097630162919</c:v>
                </c:pt>
                <c:pt idx="4615">
                  <c:v>200.0812008037351</c:v>
                </c:pt>
                <c:pt idx="4616">
                  <c:v>200.111423323027</c:v>
                </c:pt>
                <c:pt idx="4617">
                  <c:v>200.14164386006399</c:v>
                </c:pt>
                <c:pt idx="4618">
                  <c:v>200.1718624154058</c:v>
                </c:pt>
                <c:pt idx="4619">
                  <c:v>200.2020789896111</c:v>
                </c:pt>
                <c:pt idx="4620">
                  <c:v>200.23229358323849</c:v>
                </c:pt>
                <c:pt idx="4621">
                  <c:v>200.26250619684669</c:v>
                </c:pt>
                <c:pt idx="4622">
                  <c:v>200.2927168309937</c:v>
                </c:pt>
                <c:pt idx="4623">
                  <c:v>200.32292548623741</c:v>
                </c:pt>
                <c:pt idx="4624">
                  <c:v>200.35313216313551</c:v>
                </c:pt>
                <c:pt idx="4625">
                  <c:v>200.38333686224499</c:v>
                </c:pt>
                <c:pt idx="4626">
                  <c:v>200.41353958412321</c:v>
                </c:pt>
                <c:pt idx="4627">
                  <c:v>200.44374032932669</c:v>
                </c:pt>
                <c:pt idx="4628">
                  <c:v>200.47393909841239</c:v>
                </c:pt>
                <c:pt idx="4629">
                  <c:v>200.5041358919359</c:v>
                </c:pt>
                <c:pt idx="4630">
                  <c:v>200.53433071045379</c:v>
                </c:pt>
                <c:pt idx="4631">
                  <c:v>200.56452355452109</c:v>
                </c:pt>
                <c:pt idx="4632">
                  <c:v>200.59471442469351</c:v>
                </c:pt>
                <c:pt idx="4633">
                  <c:v>200.6249033215262</c:v>
                </c:pt>
                <c:pt idx="4634">
                  <c:v>200.65509024557369</c:v>
                </c:pt>
                <c:pt idx="4635">
                  <c:v>200.68527519739101</c:v>
                </c:pt>
                <c:pt idx="4636">
                  <c:v>200.71545817753179</c:v>
                </c:pt>
                <c:pt idx="4637">
                  <c:v>200.74563918655059</c:v>
                </c:pt>
                <c:pt idx="4638">
                  <c:v>200.77581822500071</c:v>
                </c:pt>
                <c:pt idx="4639">
                  <c:v>200.8059952934359</c:v>
                </c:pt>
                <c:pt idx="4640">
                  <c:v>200.8361703924094</c:v>
                </c:pt>
                <c:pt idx="4641">
                  <c:v>200.86634352247381</c:v>
                </c:pt>
                <c:pt idx="4642">
                  <c:v>200.89651468418211</c:v>
                </c:pt>
                <c:pt idx="4643">
                  <c:v>200.92668387808641</c:v>
                </c:pt>
                <c:pt idx="4644">
                  <c:v>200.9568511047384</c:v>
                </c:pt>
                <c:pt idx="4645">
                  <c:v>200.9870163646907</c:v>
                </c:pt>
                <c:pt idx="4646">
                  <c:v>201.01717965849431</c:v>
                </c:pt>
                <c:pt idx="4647">
                  <c:v>201.0473409867007</c:v>
                </c:pt>
                <c:pt idx="4648">
                  <c:v>201.07750034986091</c:v>
                </c:pt>
                <c:pt idx="4649">
                  <c:v>201.10765774852501</c:v>
                </c:pt>
                <c:pt idx="4650">
                  <c:v>201.13781318324439</c:v>
                </c:pt>
                <c:pt idx="4651">
                  <c:v>201.16796665456869</c:v>
                </c:pt>
                <c:pt idx="4652">
                  <c:v>201.19811816304789</c:v>
                </c:pt>
                <c:pt idx="4653">
                  <c:v>201.2282677092314</c:v>
                </c:pt>
                <c:pt idx="4654">
                  <c:v>201.2584152936688</c:v>
                </c:pt>
                <c:pt idx="4655">
                  <c:v>201.28856091690949</c:v>
                </c:pt>
                <c:pt idx="4656">
                  <c:v>201.31870457950151</c:v>
                </c:pt>
                <c:pt idx="4657">
                  <c:v>201.34884628199421</c:v>
                </c:pt>
                <c:pt idx="4658">
                  <c:v>201.3789860249351</c:v>
                </c:pt>
                <c:pt idx="4659">
                  <c:v>201.40912380887281</c:v>
                </c:pt>
                <c:pt idx="4660">
                  <c:v>201.43925963435461</c:v>
                </c:pt>
                <c:pt idx="4661">
                  <c:v>201.4693935019281</c:v>
                </c:pt>
                <c:pt idx="4662">
                  <c:v>201.49952541214051</c:v>
                </c:pt>
                <c:pt idx="4663">
                  <c:v>201.52965536553879</c:v>
                </c:pt>
                <c:pt idx="4664">
                  <c:v>201.55978336266921</c:v>
                </c:pt>
                <c:pt idx="4665">
                  <c:v>201.5899094040787</c:v>
                </c:pt>
                <c:pt idx="4666">
                  <c:v>201.6200334903132</c:v>
                </c:pt>
                <c:pt idx="4667">
                  <c:v>201.65015562191809</c:v>
                </c:pt>
                <c:pt idx="4668">
                  <c:v>201.68027579943941</c:v>
                </c:pt>
                <c:pt idx="4669">
                  <c:v>201.71039402342259</c:v>
                </c:pt>
                <c:pt idx="4670">
                  <c:v>201.7405102944121</c:v>
                </c:pt>
                <c:pt idx="4671">
                  <c:v>201.77062461295299</c:v>
                </c:pt>
                <c:pt idx="4672">
                  <c:v>201.8007369795898</c:v>
                </c:pt>
                <c:pt idx="4673">
                  <c:v>201.83084739486671</c:v>
                </c:pt>
                <c:pt idx="4674">
                  <c:v>201.86095585932759</c:v>
                </c:pt>
                <c:pt idx="4675">
                  <c:v>201.89106237351649</c:v>
                </c:pt>
                <c:pt idx="4676">
                  <c:v>201.92116693797621</c:v>
                </c:pt>
                <c:pt idx="4677">
                  <c:v>201.95126955325011</c:v>
                </c:pt>
                <c:pt idx="4678">
                  <c:v>201.98137021988131</c:v>
                </c:pt>
                <c:pt idx="4679">
                  <c:v>202.01146893841201</c:v>
                </c:pt>
                <c:pt idx="4680">
                  <c:v>202.0415657093852</c:v>
                </c:pt>
                <c:pt idx="4681">
                  <c:v>202.07166053334231</c:v>
                </c:pt>
                <c:pt idx="4682">
                  <c:v>202.10175341082541</c:v>
                </c:pt>
                <c:pt idx="4683">
                  <c:v>202.1318443423763</c:v>
                </c:pt>
                <c:pt idx="4684">
                  <c:v>202.1619333285357</c:v>
                </c:pt>
                <c:pt idx="4685">
                  <c:v>202.19202036984501</c:v>
                </c:pt>
                <c:pt idx="4686">
                  <c:v>202.22210546684471</c:v>
                </c:pt>
                <c:pt idx="4687">
                  <c:v>202.25218862007591</c:v>
                </c:pt>
                <c:pt idx="4688">
                  <c:v>202.28226983007829</c:v>
                </c:pt>
                <c:pt idx="4689">
                  <c:v>202.31234909739169</c:v>
                </c:pt>
                <c:pt idx="4690">
                  <c:v>202.34242642255609</c:v>
                </c:pt>
                <c:pt idx="4691">
                  <c:v>202.37250180611079</c:v>
                </c:pt>
                <c:pt idx="4692">
                  <c:v>202.40257524859479</c:v>
                </c:pt>
                <c:pt idx="4693">
                  <c:v>202.43264675054741</c:v>
                </c:pt>
                <c:pt idx="4694">
                  <c:v>202.46271631250701</c:v>
                </c:pt>
                <c:pt idx="4695">
                  <c:v>202.49278393501189</c:v>
                </c:pt>
                <c:pt idx="4696">
                  <c:v>202.52284961860039</c:v>
                </c:pt>
                <c:pt idx="4697">
                  <c:v>202.55291336381001</c:v>
                </c:pt>
                <c:pt idx="4698">
                  <c:v>202.58297517117839</c:v>
                </c:pt>
                <c:pt idx="4699">
                  <c:v>202.61303504124311</c:v>
                </c:pt>
                <c:pt idx="4700">
                  <c:v>202.64309297454091</c:v>
                </c:pt>
                <c:pt idx="4701">
                  <c:v>202.67314897160901</c:v>
                </c:pt>
                <c:pt idx="4702">
                  <c:v>202.7032030329832</c:v>
                </c:pt>
                <c:pt idx="4703">
                  <c:v>202.7332551592005</c:v>
                </c:pt>
                <c:pt idx="4704">
                  <c:v>202.7633053507964</c:v>
                </c:pt>
                <c:pt idx="4705">
                  <c:v>202.7933536083068</c:v>
                </c:pt>
                <c:pt idx="4706">
                  <c:v>202.82339993226739</c:v>
                </c:pt>
                <c:pt idx="4707">
                  <c:v>202.85344432321281</c:v>
                </c:pt>
                <c:pt idx="4708">
                  <c:v>202.8834867816785</c:v>
                </c:pt>
                <c:pt idx="4709">
                  <c:v>202.91352730819889</c:v>
                </c:pt>
                <c:pt idx="4710">
                  <c:v>202.94356590330881</c:v>
                </c:pt>
                <c:pt idx="4711">
                  <c:v>202.9736025675416</c:v>
                </c:pt>
                <c:pt idx="4712">
                  <c:v>203.00363730143209</c:v>
                </c:pt>
                <c:pt idx="4713">
                  <c:v>203.03367010551349</c:v>
                </c:pt>
                <c:pt idx="4714">
                  <c:v>203.06370098031891</c:v>
                </c:pt>
                <c:pt idx="4715">
                  <c:v>203.09372992638191</c:v>
                </c:pt>
                <c:pt idx="4716">
                  <c:v>203.1237569442352</c:v>
                </c:pt>
                <c:pt idx="4717">
                  <c:v>203.15378203441131</c:v>
                </c:pt>
                <c:pt idx="4718">
                  <c:v>203.18380519744261</c:v>
                </c:pt>
                <c:pt idx="4719">
                  <c:v>203.21382643386099</c:v>
                </c:pt>
                <c:pt idx="4720">
                  <c:v>203.24384574419869</c:v>
                </c:pt>
                <c:pt idx="4721">
                  <c:v>203.2738631289869</c:v>
                </c:pt>
                <c:pt idx="4722">
                  <c:v>203.30387858875741</c:v>
                </c:pt>
                <c:pt idx="4723">
                  <c:v>203.33389212404029</c:v>
                </c:pt>
                <c:pt idx="4724">
                  <c:v>203.36390373536739</c:v>
                </c:pt>
                <c:pt idx="4725">
                  <c:v>203.39391342326871</c:v>
                </c:pt>
                <c:pt idx="4726">
                  <c:v>203.42392118827439</c:v>
                </c:pt>
                <c:pt idx="4727">
                  <c:v>203.453927030915</c:v>
                </c:pt>
                <c:pt idx="4728">
                  <c:v>203.48393095171949</c:v>
                </c:pt>
                <c:pt idx="4729">
                  <c:v>203.5139329512179</c:v>
                </c:pt>
                <c:pt idx="4730">
                  <c:v>203.54393302993941</c:v>
                </c:pt>
                <c:pt idx="4731">
                  <c:v>203.57393118841321</c:v>
                </c:pt>
                <c:pt idx="4732">
                  <c:v>203.60392742716721</c:v>
                </c:pt>
                <c:pt idx="4733">
                  <c:v>203.63392174673061</c:v>
                </c:pt>
                <c:pt idx="4734">
                  <c:v>203.66391414763149</c:v>
                </c:pt>
                <c:pt idx="4735">
                  <c:v>203.6939046303973</c:v>
                </c:pt>
                <c:pt idx="4736">
                  <c:v>203.7238931955562</c:v>
                </c:pt>
                <c:pt idx="4737">
                  <c:v>203.75387984363601</c:v>
                </c:pt>
                <c:pt idx="4738">
                  <c:v>203.78386457516319</c:v>
                </c:pt>
                <c:pt idx="4739">
                  <c:v>203.81384739066451</c:v>
                </c:pt>
                <c:pt idx="4740">
                  <c:v>203.84382829066749</c:v>
                </c:pt>
                <c:pt idx="4741">
                  <c:v>203.87380727569791</c:v>
                </c:pt>
                <c:pt idx="4742">
                  <c:v>203.90378434628221</c:v>
                </c:pt>
                <c:pt idx="4743">
                  <c:v>203.93375950294589</c:v>
                </c:pt>
                <c:pt idx="4744">
                  <c:v>203.96373274621499</c:v>
                </c:pt>
                <c:pt idx="4745">
                  <c:v>203.99370407661479</c:v>
                </c:pt>
                <c:pt idx="4746">
                  <c:v>204.02367349467019</c:v>
                </c:pt>
                <c:pt idx="4747">
                  <c:v>204.05364100090659</c:v>
                </c:pt>
                <c:pt idx="4748">
                  <c:v>204.08360659584821</c:v>
                </c:pt>
                <c:pt idx="4749">
                  <c:v>204.11357028001939</c:v>
                </c:pt>
                <c:pt idx="4750">
                  <c:v>204.14353205394431</c:v>
                </c:pt>
                <c:pt idx="4751">
                  <c:v>204.17349191814699</c:v>
                </c:pt>
                <c:pt idx="4752">
                  <c:v>204.20344987315099</c:v>
                </c:pt>
                <c:pt idx="4753">
                  <c:v>204.23340591947951</c:v>
                </c:pt>
                <c:pt idx="4754">
                  <c:v>204.2633600576556</c:v>
                </c:pt>
                <c:pt idx="4755">
                  <c:v>204.2933122882022</c:v>
                </c:pt>
                <c:pt idx="4756">
                  <c:v>204.32326261164201</c:v>
                </c:pt>
                <c:pt idx="4757">
                  <c:v>204.3532110284973</c:v>
                </c:pt>
                <c:pt idx="4758">
                  <c:v>204.38315753929021</c:v>
                </c:pt>
                <c:pt idx="4759">
                  <c:v>204.41310214454239</c:v>
                </c:pt>
                <c:pt idx="4760">
                  <c:v>204.44304484477539</c:v>
                </c:pt>
                <c:pt idx="4761">
                  <c:v>204.4729856405109</c:v>
                </c:pt>
                <c:pt idx="4762">
                  <c:v>204.5029245322699</c:v>
                </c:pt>
                <c:pt idx="4763">
                  <c:v>204.53286152057279</c:v>
                </c:pt>
                <c:pt idx="4764">
                  <c:v>204.56279660594069</c:v>
                </c:pt>
                <c:pt idx="4765">
                  <c:v>204.59272978889339</c:v>
                </c:pt>
                <c:pt idx="4766">
                  <c:v>204.62266106995139</c:v>
                </c:pt>
                <c:pt idx="4767">
                  <c:v>204.6525904496344</c:v>
                </c:pt>
                <c:pt idx="4768">
                  <c:v>204.682517928462</c:v>
                </c:pt>
                <c:pt idx="4769">
                  <c:v>204.71244350695321</c:v>
                </c:pt>
                <c:pt idx="4770">
                  <c:v>204.7423671856275</c:v>
                </c:pt>
                <c:pt idx="4771">
                  <c:v>204.77228896500341</c:v>
                </c:pt>
                <c:pt idx="4772">
                  <c:v>204.80220884559969</c:v>
                </c:pt>
                <c:pt idx="4773">
                  <c:v>204.83212682793439</c:v>
                </c:pt>
                <c:pt idx="4774">
                  <c:v>204.86204291252599</c:v>
                </c:pt>
                <c:pt idx="4775">
                  <c:v>204.89195709989181</c:v>
                </c:pt>
                <c:pt idx="4776">
                  <c:v>204.92186939055</c:v>
                </c:pt>
                <c:pt idx="4777">
                  <c:v>204.95177978501741</c:v>
                </c:pt>
                <c:pt idx="4778">
                  <c:v>204.98168828381131</c:v>
                </c:pt>
                <c:pt idx="4779">
                  <c:v>205.01159488744841</c:v>
                </c:pt>
                <c:pt idx="4780">
                  <c:v>205.04149959644499</c:v>
                </c:pt>
                <c:pt idx="4781">
                  <c:v>205.07140241131819</c:v>
                </c:pt>
                <c:pt idx="4782">
                  <c:v>205.10130333258331</c:v>
                </c:pt>
                <c:pt idx="4783">
                  <c:v>205.1312023607565</c:v>
                </c:pt>
                <c:pt idx="4784">
                  <c:v>205.1610994963533</c:v>
                </c:pt>
                <c:pt idx="4785">
                  <c:v>205.19099473988911</c:v>
                </c:pt>
                <c:pt idx="4786">
                  <c:v>205.22088809187849</c:v>
                </c:pt>
                <c:pt idx="4787">
                  <c:v>205.25077955283709</c:v>
                </c:pt>
                <c:pt idx="4788">
                  <c:v>205.28066912327921</c:v>
                </c:pt>
                <c:pt idx="4789">
                  <c:v>205.3105568037187</c:v>
                </c:pt>
                <c:pt idx="4790">
                  <c:v>205.34044259467021</c:v>
                </c:pt>
                <c:pt idx="4791">
                  <c:v>205.37032649664729</c:v>
                </c:pt>
                <c:pt idx="4792">
                  <c:v>205.40020851016359</c:v>
                </c:pt>
                <c:pt idx="4793">
                  <c:v>205.43008863573269</c:v>
                </c:pt>
                <c:pt idx="4794">
                  <c:v>205.45996687386739</c:v>
                </c:pt>
                <c:pt idx="4795">
                  <c:v>205.48984322508039</c:v>
                </c:pt>
                <c:pt idx="4796">
                  <c:v>205.5197176898848</c:v>
                </c:pt>
                <c:pt idx="4797">
                  <c:v>205.5495902687926</c:v>
                </c:pt>
                <c:pt idx="4798">
                  <c:v>205.57946096231609</c:v>
                </c:pt>
                <c:pt idx="4799">
                  <c:v>205.60932977096721</c:v>
                </c:pt>
                <c:pt idx="4800">
                  <c:v>205.6391966952572</c:v>
                </c:pt>
                <c:pt idx="4801">
                  <c:v>205.66906173569799</c:v>
                </c:pt>
                <c:pt idx="4802">
                  <c:v>205.69892489280031</c:v>
                </c:pt>
                <c:pt idx="4803">
                  <c:v>205.72878616707499</c:v>
                </c:pt>
                <c:pt idx="4804">
                  <c:v>205.75864555903311</c:v>
                </c:pt>
                <c:pt idx="4805">
                  <c:v>205.78850306918449</c:v>
                </c:pt>
                <c:pt idx="4806">
                  <c:v>205.81835869803959</c:v>
                </c:pt>
                <c:pt idx="4807">
                  <c:v>205.8482124461085</c:v>
                </c:pt>
                <c:pt idx="4808">
                  <c:v>205.87806431390061</c:v>
                </c:pt>
                <c:pt idx="4809">
                  <c:v>205.90791430192539</c:v>
                </c:pt>
                <c:pt idx="4810">
                  <c:v>205.9377624106921</c:v>
                </c:pt>
                <c:pt idx="4811">
                  <c:v>205.96760864070939</c:v>
                </c:pt>
                <c:pt idx="4812">
                  <c:v>205.99745299248681</c:v>
                </c:pt>
                <c:pt idx="4813">
                  <c:v>206.02729546653131</c:v>
                </c:pt>
                <c:pt idx="4814">
                  <c:v>206.0571360633526</c:v>
                </c:pt>
                <c:pt idx="4815">
                  <c:v>206.0869747834578</c:v>
                </c:pt>
                <c:pt idx="4816">
                  <c:v>206.11681162735479</c:v>
                </c:pt>
                <c:pt idx="4817">
                  <c:v>206.14664659555129</c:v>
                </c:pt>
                <c:pt idx="4818">
                  <c:v>206.176479688554</c:v>
                </c:pt>
                <c:pt idx="4819">
                  <c:v>206.20631090687041</c:v>
                </c:pt>
                <c:pt idx="4820">
                  <c:v>206.2361402510071</c:v>
                </c:pt>
                <c:pt idx="4821">
                  <c:v>206.2659677214707</c:v>
                </c:pt>
                <c:pt idx="4822">
                  <c:v>206.2957933187669</c:v>
                </c:pt>
                <c:pt idx="4823">
                  <c:v>206.32561704340259</c:v>
                </c:pt>
                <c:pt idx="4824">
                  <c:v>206.35543889588271</c:v>
                </c:pt>
                <c:pt idx="4825">
                  <c:v>206.38525887671381</c:v>
                </c:pt>
                <c:pt idx="4826">
                  <c:v>206.41507698640001</c:v>
                </c:pt>
                <c:pt idx="4827">
                  <c:v>206.44489322544689</c:v>
                </c:pt>
                <c:pt idx="4828">
                  <c:v>206.47470759435959</c:v>
                </c:pt>
                <c:pt idx="4829">
                  <c:v>206.5045200936425</c:v>
                </c:pt>
                <c:pt idx="4830">
                  <c:v>206.5343307237996</c:v>
                </c:pt>
                <c:pt idx="4831">
                  <c:v>206.5641394853352</c:v>
                </c:pt>
                <c:pt idx="4832">
                  <c:v>206.59394637875371</c:v>
                </c:pt>
                <c:pt idx="4833">
                  <c:v>206.62375140455771</c:v>
                </c:pt>
                <c:pt idx="4834">
                  <c:v>206.65355456325119</c:v>
                </c:pt>
                <c:pt idx="4835">
                  <c:v>206.68335585533731</c:v>
                </c:pt>
                <c:pt idx="4836">
                  <c:v>206.71315528131831</c:v>
                </c:pt>
                <c:pt idx="4837">
                  <c:v>206.74295284169801</c:v>
                </c:pt>
                <c:pt idx="4838">
                  <c:v>206.77274853697821</c:v>
                </c:pt>
                <c:pt idx="4839">
                  <c:v>206.80254236766081</c:v>
                </c:pt>
                <c:pt idx="4840">
                  <c:v>206.83233433424761</c:v>
                </c:pt>
                <c:pt idx="4841">
                  <c:v>206.86212443724139</c:v>
                </c:pt>
                <c:pt idx="4842">
                  <c:v>206.89191267714261</c:v>
                </c:pt>
                <c:pt idx="4843">
                  <c:v>206.92169905445269</c:v>
                </c:pt>
                <c:pt idx="4844">
                  <c:v>206.95148356967249</c:v>
                </c:pt>
                <c:pt idx="4845">
                  <c:v>206.98126622330341</c:v>
                </c:pt>
                <c:pt idx="4846">
                  <c:v>207.01104701584549</c:v>
                </c:pt>
                <c:pt idx="4847">
                  <c:v>207.04082594779891</c:v>
                </c:pt>
                <c:pt idx="4848">
                  <c:v>207.07060301966371</c:v>
                </c:pt>
                <c:pt idx="4849">
                  <c:v>207.10037823194</c:v>
                </c:pt>
                <c:pt idx="4850">
                  <c:v>207.13015158512701</c:v>
                </c:pt>
                <c:pt idx="4851">
                  <c:v>207.15992307972419</c:v>
                </c:pt>
                <c:pt idx="4852">
                  <c:v>207.18969271623061</c:v>
                </c:pt>
                <c:pt idx="4853">
                  <c:v>207.21946049514511</c:v>
                </c:pt>
                <c:pt idx="4854">
                  <c:v>207.24922641696651</c:v>
                </c:pt>
                <c:pt idx="4855">
                  <c:v>207.2789904821926</c:v>
                </c:pt>
                <c:pt idx="4856">
                  <c:v>207.3087526913219</c:v>
                </c:pt>
                <c:pt idx="4857">
                  <c:v>207.33851304485279</c:v>
                </c:pt>
                <c:pt idx="4858">
                  <c:v>207.36827154328211</c:v>
                </c:pt>
                <c:pt idx="4859">
                  <c:v>207.3980281871074</c:v>
                </c:pt>
                <c:pt idx="4860">
                  <c:v>207.42778297682631</c:v>
                </c:pt>
                <c:pt idx="4861">
                  <c:v>207.45753591293581</c:v>
                </c:pt>
                <c:pt idx="4862">
                  <c:v>207.48728699593221</c:v>
                </c:pt>
                <c:pt idx="4863">
                  <c:v>207.5170362263118</c:v>
                </c:pt>
                <c:pt idx="4864">
                  <c:v>207.54678360457169</c:v>
                </c:pt>
                <c:pt idx="4865">
                  <c:v>207.57652913120691</c:v>
                </c:pt>
                <c:pt idx="4866">
                  <c:v>207.60627280671409</c:v>
                </c:pt>
                <c:pt idx="4867">
                  <c:v>207.6360146315881</c:v>
                </c:pt>
                <c:pt idx="4868">
                  <c:v>207.6657546063247</c:v>
                </c:pt>
                <c:pt idx="4869">
                  <c:v>207.69549273141911</c:v>
                </c:pt>
                <c:pt idx="4870">
                  <c:v>207.7252290073657</c:v>
                </c:pt>
                <c:pt idx="4871">
                  <c:v>207.75496343465909</c:v>
                </c:pt>
                <c:pt idx="4872">
                  <c:v>207.78469601379399</c:v>
                </c:pt>
                <c:pt idx="4873">
                  <c:v>207.81442674526471</c:v>
                </c:pt>
                <c:pt idx="4874">
                  <c:v>207.844155629564</c:v>
                </c:pt>
                <c:pt idx="4875">
                  <c:v>207.8738826671869</c:v>
                </c:pt>
                <c:pt idx="4876">
                  <c:v>207.90360785862649</c:v>
                </c:pt>
                <c:pt idx="4877">
                  <c:v>207.93333120437529</c:v>
                </c:pt>
                <c:pt idx="4878">
                  <c:v>207.96305270492701</c:v>
                </c:pt>
                <c:pt idx="4879">
                  <c:v>207.99277236077461</c:v>
                </c:pt>
                <c:pt idx="4880">
                  <c:v>208.02249017240959</c:v>
                </c:pt>
                <c:pt idx="4881">
                  <c:v>208.05220614032521</c:v>
                </c:pt>
                <c:pt idx="4882">
                  <c:v>208.08192026501291</c:v>
                </c:pt>
                <c:pt idx="4883">
                  <c:v>208.11163254696481</c:v>
                </c:pt>
                <c:pt idx="4884">
                  <c:v>208.14134298667241</c:v>
                </c:pt>
                <c:pt idx="4885">
                  <c:v>208.17105158462709</c:v>
                </c:pt>
                <c:pt idx="4886">
                  <c:v>208.20075834131941</c:v>
                </c:pt>
                <c:pt idx="4887">
                  <c:v>208.23046325724121</c:v>
                </c:pt>
                <c:pt idx="4888">
                  <c:v>208.26016633288279</c:v>
                </c:pt>
                <c:pt idx="4889">
                  <c:v>208.28986756873431</c:v>
                </c:pt>
                <c:pt idx="4890">
                  <c:v>208.31956696528621</c:v>
                </c:pt>
                <c:pt idx="4891">
                  <c:v>208.3492645230283</c:v>
                </c:pt>
                <c:pt idx="4892">
                  <c:v>208.37896024245049</c:v>
                </c:pt>
                <c:pt idx="4893">
                  <c:v>208.40865412404241</c:v>
                </c:pt>
                <c:pt idx="4894">
                  <c:v>208.4383461682925</c:v>
                </c:pt>
                <c:pt idx="4895">
                  <c:v>208.46803637569079</c:v>
                </c:pt>
                <c:pt idx="4896">
                  <c:v>208.49772474672599</c:v>
                </c:pt>
                <c:pt idx="4897">
                  <c:v>208.527411281886</c:v>
                </c:pt>
                <c:pt idx="4898">
                  <c:v>208.55709598165981</c:v>
                </c:pt>
                <c:pt idx="4899">
                  <c:v>208.5867788465354</c:v>
                </c:pt>
                <c:pt idx="4900">
                  <c:v>208.6164598770001</c:v>
                </c:pt>
                <c:pt idx="4901">
                  <c:v>208.64613907354229</c:v>
                </c:pt>
                <c:pt idx="4902">
                  <c:v>208.67581643664909</c:v>
                </c:pt>
                <c:pt idx="4903">
                  <c:v>208.70549196680801</c:v>
                </c:pt>
                <c:pt idx="4904">
                  <c:v>208.7351656645055</c:v>
                </c:pt>
                <c:pt idx="4905">
                  <c:v>208.76483753022899</c:v>
                </c:pt>
                <c:pt idx="4906">
                  <c:v>208.7945075644646</c:v>
                </c:pt>
                <c:pt idx="4907">
                  <c:v>208.82417576769831</c:v>
                </c:pt>
                <c:pt idx="4908">
                  <c:v>208.85384214041659</c:v>
                </c:pt>
                <c:pt idx="4909">
                  <c:v>208.88350668310511</c:v>
                </c:pt>
                <c:pt idx="4910">
                  <c:v>208.91316939625011</c:v>
                </c:pt>
                <c:pt idx="4911">
                  <c:v>208.94283028033601</c:v>
                </c:pt>
                <c:pt idx="4912">
                  <c:v>208.97248933584831</c:v>
                </c:pt>
                <c:pt idx="4913">
                  <c:v>209.00214656327211</c:v>
                </c:pt>
                <c:pt idx="4914">
                  <c:v>209.03180196309171</c:v>
                </c:pt>
                <c:pt idx="4915">
                  <c:v>209.06145553579199</c:v>
                </c:pt>
                <c:pt idx="4916">
                  <c:v>209.09110728185729</c:v>
                </c:pt>
                <c:pt idx="4917">
                  <c:v>209.1207572017714</c:v>
                </c:pt>
                <c:pt idx="4918">
                  <c:v>209.15040529601779</c:v>
                </c:pt>
                <c:pt idx="4919">
                  <c:v>209.18005156508079</c:v>
                </c:pt>
                <c:pt idx="4920">
                  <c:v>209.20969600944329</c:v>
                </c:pt>
                <c:pt idx="4921">
                  <c:v>209.23933862958799</c:v>
                </c:pt>
                <c:pt idx="4922">
                  <c:v>209.26897942599851</c:v>
                </c:pt>
                <c:pt idx="4923">
                  <c:v>209.29861839915691</c:v>
                </c:pt>
                <c:pt idx="4924">
                  <c:v>209.32825554954599</c:v>
                </c:pt>
                <c:pt idx="4925">
                  <c:v>209.3578908776482</c:v>
                </c:pt>
                <c:pt idx="4926">
                  <c:v>209.38752438394479</c:v>
                </c:pt>
                <c:pt idx="4927">
                  <c:v>209.41715606891839</c:v>
                </c:pt>
                <c:pt idx="4928">
                  <c:v>209.4467859330496</c:v>
                </c:pt>
                <c:pt idx="4929">
                  <c:v>209.4764139768202</c:v>
                </c:pt>
                <c:pt idx="4930">
                  <c:v>209.5060402007116</c:v>
                </c:pt>
                <c:pt idx="4931">
                  <c:v>209.53566460520409</c:v>
                </c:pt>
                <c:pt idx="4932">
                  <c:v>209.56528719077841</c:v>
                </c:pt>
                <c:pt idx="4933">
                  <c:v>209.5949079579155</c:v>
                </c:pt>
                <c:pt idx="4934">
                  <c:v>209.62452690709489</c:v>
                </c:pt>
                <c:pt idx="4935">
                  <c:v>209.65414403879669</c:v>
                </c:pt>
                <c:pt idx="4936">
                  <c:v>209.68375935350059</c:v>
                </c:pt>
                <c:pt idx="4937">
                  <c:v>209.7133728516865</c:v>
                </c:pt>
                <c:pt idx="4938">
                  <c:v>209.74298453383381</c:v>
                </c:pt>
                <c:pt idx="4939">
                  <c:v>209.77259440042039</c:v>
                </c:pt>
                <c:pt idx="4940">
                  <c:v>209.80220245192641</c:v>
                </c:pt>
                <c:pt idx="4941">
                  <c:v>209.83180868882999</c:v>
                </c:pt>
                <c:pt idx="4942">
                  <c:v>209.86141311160929</c:v>
                </c:pt>
                <c:pt idx="4943">
                  <c:v>209.89101572074301</c:v>
                </c:pt>
                <c:pt idx="4944">
                  <c:v>209.9206165167088</c:v>
                </c:pt>
                <c:pt idx="4945">
                  <c:v>209.9502154999841</c:v>
                </c:pt>
                <c:pt idx="4946">
                  <c:v>209.97981267104711</c:v>
                </c:pt>
                <c:pt idx="4947">
                  <c:v>210.00940803037449</c:v>
                </c:pt>
                <c:pt idx="4948">
                  <c:v>210.0390015784433</c:v>
                </c:pt>
                <c:pt idx="4949">
                  <c:v>210.06859331573119</c:v>
                </c:pt>
                <c:pt idx="4950">
                  <c:v>210.0981832427137</c:v>
                </c:pt>
                <c:pt idx="4951">
                  <c:v>210.12777135986821</c:v>
                </c:pt>
                <c:pt idx="4952">
                  <c:v>210.15735766766991</c:v>
                </c:pt>
                <c:pt idx="4953">
                  <c:v>210.18694216659549</c:v>
                </c:pt>
                <c:pt idx="4954">
                  <c:v>210.2165248571205</c:v>
                </c:pt>
                <c:pt idx="4955">
                  <c:v>210.24610573971981</c:v>
                </c:pt>
                <c:pt idx="4956">
                  <c:v>210.27568481486969</c:v>
                </c:pt>
                <c:pt idx="4957">
                  <c:v>210.30526208304511</c:v>
                </c:pt>
                <c:pt idx="4958">
                  <c:v>210.33483754471999</c:v>
                </c:pt>
                <c:pt idx="4959">
                  <c:v>210.3644112003704</c:v>
                </c:pt>
                <c:pt idx="4960">
                  <c:v>210.39398305046919</c:v>
                </c:pt>
                <c:pt idx="4961">
                  <c:v>210.4235530954914</c:v>
                </c:pt>
                <c:pt idx="4962">
                  <c:v>210.45312133591119</c:v>
                </c:pt>
                <c:pt idx="4963">
                  <c:v>210.4826877722017</c:v>
                </c:pt>
                <c:pt idx="4964">
                  <c:v>210.5122524048368</c:v>
                </c:pt>
                <c:pt idx="4965">
                  <c:v>210.54181523428949</c:v>
                </c:pt>
                <c:pt idx="4966">
                  <c:v>210.57137626103381</c:v>
                </c:pt>
                <c:pt idx="4967">
                  <c:v>210.60093548554141</c:v>
                </c:pt>
                <c:pt idx="4968">
                  <c:v>210.6304929082855</c:v>
                </c:pt>
                <c:pt idx="4969">
                  <c:v>210.66004852973879</c:v>
                </c:pt>
                <c:pt idx="4970">
                  <c:v>210.6896023503725</c:v>
                </c:pt>
                <c:pt idx="4971">
                  <c:v>210.7191543706596</c:v>
                </c:pt>
                <c:pt idx="4972">
                  <c:v>210.7487045910716</c:v>
                </c:pt>
                <c:pt idx="4973">
                  <c:v>210.77825301208051</c:v>
                </c:pt>
                <c:pt idx="4974">
                  <c:v>210.8077996341564</c:v>
                </c:pt>
                <c:pt idx="4975">
                  <c:v>210.83734445777171</c:v>
                </c:pt>
                <c:pt idx="4976">
                  <c:v>210.8668874833962</c:v>
                </c:pt>
                <c:pt idx="4977">
                  <c:v>210.89642871150161</c:v>
                </c:pt>
                <c:pt idx="4978">
                  <c:v>210.92596814255759</c:v>
                </c:pt>
                <c:pt idx="4979">
                  <c:v>210.95550577703489</c:v>
                </c:pt>
                <c:pt idx="4980">
                  <c:v>210.9850416154035</c:v>
                </c:pt>
                <c:pt idx="4981">
                  <c:v>211.01457565813271</c:v>
                </c:pt>
                <c:pt idx="4982">
                  <c:v>211.0441079056931</c:v>
                </c:pt>
                <c:pt idx="4983">
                  <c:v>211.07363835855301</c:v>
                </c:pt>
                <c:pt idx="4984">
                  <c:v>211.10316701718199</c:v>
                </c:pt>
                <c:pt idx="4985">
                  <c:v>211.13269388204921</c:v>
                </c:pt>
                <c:pt idx="4986">
                  <c:v>211.16221895362341</c:v>
                </c:pt>
                <c:pt idx="4987">
                  <c:v>211.1917422323728</c:v>
                </c:pt>
                <c:pt idx="4988">
                  <c:v>211.22126371876581</c:v>
                </c:pt>
                <c:pt idx="4989">
                  <c:v>211.25078341327031</c:v>
                </c:pt>
                <c:pt idx="4990">
                  <c:v>211.28030131635421</c:v>
                </c:pt>
                <c:pt idx="4991">
                  <c:v>211.30981742848601</c:v>
                </c:pt>
                <c:pt idx="4992">
                  <c:v>211.33933175013169</c:v>
                </c:pt>
                <c:pt idx="4993">
                  <c:v>211.36884428175989</c:v>
                </c:pt>
                <c:pt idx="4994">
                  <c:v>211.3983550238365</c:v>
                </c:pt>
                <c:pt idx="4995">
                  <c:v>211.42786397682869</c:v>
                </c:pt>
                <c:pt idx="4996">
                  <c:v>211.45737114120351</c:v>
                </c:pt>
                <c:pt idx="4997">
                  <c:v>211.48687651742651</c:v>
                </c:pt>
                <c:pt idx="4998">
                  <c:v>211.51638010596409</c:v>
                </c:pt>
                <c:pt idx="4999">
                  <c:v>211.54588190728219</c:v>
                </c:pt>
                <c:pt idx="5000">
                  <c:v>211.57538192184731</c:v>
                </c:pt>
                <c:pt idx="5001">
                  <c:v>211.60488015012371</c:v>
                </c:pt>
                <c:pt idx="5002">
                  <c:v>211.63437659257761</c:v>
                </c:pt>
                <c:pt idx="5003">
                  <c:v>211.66387124967309</c:v>
                </c:pt>
                <c:pt idx="5004">
                  <c:v>211.6933641218761</c:v>
                </c:pt>
                <c:pt idx="5005">
                  <c:v>211.72285520965039</c:v>
                </c:pt>
                <c:pt idx="5006">
                  <c:v>211.752344513461</c:v>
                </c:pt>
                <c:pt idx="5007">
                  <c:v>211.78183203377179</c:v>
                </c:pt>
                <c:pt idx="5008">
                  <c:v>211.81131777104719</c:v>
                </c:pt>
                <c:pt idx="5009">
                  <c:v>211.84080172575031</c:v>
                </c:pt>
                <c:pt idx="5010">
                  <c:v>211.87028389834509</c:v>
                </c:pt>
                <c:pt idx="5011">
                  <c:v>211.89976428929521</c:v>
                </c:pt>
                <c:pt idx="5012">
                  <c:v>211.92924289906341</c:v>
                </c:pt>
                <c:pt idx="5013">
                  <c:v>211.9587197281125</c:v>
                </c:pt>
                <c:pt idx="5014">
                  <c:v>211.9881947769054</c:v>
                </c:pt>
                <c:pt idx="5015">
                  <c:v>212.01766804590491</c:v>
                </c:pt>
                <c:pt idx="5016">
                  <c:v>212.0471395355728</c:v>
                </c:pt>
                <c:pt idx="5017">
                  <c:v>212.0766092463715</c:v>
                </c:pt>
                <c:pt idx="5018">
                  <c:v>212.10607717876269</c:v>
                </c:pt>
                <c:pt idx="5019">
                  <c:v>212.13554333320809</c:v>
                </c:pt>
                <c:pt idx="5020">
                  <c:v>212.16500771016939</c:v>
                </c:pt>
                <c:pt idx="5021">
                  <c:v>212.1944703101075</c:v>
                </c:pt>
                <c:pt idx="5022">
                  <c:v>212.2239311334834</c:v>
                </c:pt>
                <c:pt idx="5023">
                  <c:v>212.2533901807586</c:v>
                </c:pt>
                <c:pt idx="5024">
                  <c:v>212.2828474523925</c:v>
                </c:pt>
                <c:pt idx="5025">
                  <c:v>212.31230294884659</c:v>
                </c:pt>
                <c:pt idx="5026">
                  <c:v>212.3417566705802</c:v>
                </c:pt>
                <c:pt idx="5027">
                  <c:v>212.37120861805391</c:v>
                </c:pt>
                <c:pt idx="5028">
                  <c:v>212.40065879172741</c:v>
                </c:pt>
                <c:pt idx="5029">
                  <c:v>212.43010719206009</c:v>
                </c:pt>
                <c:pt idx="5030">
                  <c:v>212.45955381951109</c:v>
                </c:pt>
                <c:pt idx="5031">
                  <c:v>212.4889986745404</c:v>
                </c:pt>
                <c:pt idx="5032">
                  <c:v>212.5184417576055</c:v>
                </c:pt>
                <c:pt idx="5033">
                  <c:v>212.54788306916601</c:v>
                </c:pt>
                <c:pt idx="5034">
                  <c:v>212.57732260968081</c:v>
                </c:pt>
                <c:pt idx="5035">
                  <c:v>212.60676037960761</c:v>
                </c:pt>
                <c:pt idx="5036">
                  <c:v>212.6361963794042</c:v>
                </c:pt>
                <c:pt idx="5037">
                  <c:v>212.66563060952899</c:v>
                </c:pt>
                <c:pt idx="5038">
                  <c:v>212.69506307043949</c:v>
                </c:pt>
                <c:pt idx="5039">
                  <c:v>212.7244937625932</c:v>
                </c:pt>
                <c:pt idx="5040">
                  <c:v>212.7539226864472</c:v>
                </c:pt>
                <c:pt idx="5041">
                  <c:v>212.78334984245859</c:v>
                </c:pt>
                <c:pt idx="5042">
                  <c:v>212.81277523108389</c:v>
                </c:pt>
                <c:pt idx="5043">
                  <c:v>212.84219885278051</c:v>
                </c:pt>
                <c:pt idx="5044">
                  <c:v>212.87162070800409</c:v>
                </c:pt>
                <c:pt idx="5045">
                  <c:v>212.90104079721141</c:v>
                </c:pt>
                <c:pt idx="5046">
                  <c:v>212.93045912085819</c:v>
                </c:pt>
                <c:pt idx="5047">
                  <c:v>212.95987567940011</c:v>
                </c:pt>
                <c:pt idx="5048">
                  <c:v>212.9892904732927</c:v>
                </c:pt>
                <c:pt idx="5049">
                  <c:v>213.018703502992</c:v>
                </c:pt>
                <c:pt idx="5050">
                  <c:v>213.0481147689519</c:v>
                </c:pt>
                <c:pt idx="5051">
                  <c:v>213.07752427162819</c:v>
                </c:pt>
                <c:pt idx="5052">
                  <c:v>213.106932011476</c:v>
                </c:pt>
                <c:pt idx="5053">
                  <c:v>213.13633798894901</c:v>
                </c:pt>
                <c:pt idx="5054">
                  <c:v>213.1657422045019</c:v>
                </c:pt>
                <c:pt idx="5055">
                  <c:v>213.19514465858899</c:v>
                </c:pt>
                <c:pt idx="5056">
                  <c:v>213.22454535166361</c:v>
                </c:pt>
                <c:pt idx="5057">
                  <c:v>213.25394428418039</c:v>
                </c:pt>
                <c:pt idx="5058">
                  <c:v>213.28334145659221</c:v>
                </c:pt>
                <c:pt idx="5059">
                  <c:v>213.31273686935219</c:v>
                </c:pt>
                <c:pt idx="5060">
                  <c:v>213.34213052291361</c:v>
                </c:pt>
                <c:pt idx="5061">
                  <c:v>213.37152241772961</c:v>
                </c:pt>
                <c:pt idx="5062">
                  <c:v>213.40091255425281</c:v>
                </c:pt>
                <c:pt idx="5063">
                  <c:v>213.4303009329353</c:v>
                </c:pt>
                <c:pt idx="5064">
                  <c:v>213.45968755422999</c:v>
                </c:pt>
                <c:pt idx="5065">
                  <c:v>213.48907241858819</c:v>
                </c:pt>
                <c:pt idx="5066">
                  <c:v>213.51845552646219</c:v>
                </c:pt>
                <c:pt idx="5067">
                  <c:v>213.54783687830351</c:v>
                </c:pt>
                <c:pt idx="5068">
                  <c:v>213.57721647456381</c:v>
                </c:pt>
                <c:pt idx="5069">
                  <c:v>213.60659431569431</c:v>
                </c:pt>
                <c:pt idx="5070">
                  <c:v>213.6359704021458</c:v>
                </c:pt>
                <c:pt idx="5071">
                  <c:v>213.66534473436911</c:v>
                </c:pt>
                <c:pt idx="5072">
                  <c:v>213.69471731281499</c:v>
                </c:pt>
                <c:pt idx="5073">
                  <c:v>213.7240881379339</c:v>
                </c:pt>
                <c:pt idx="5074">
                  <c:v>213.75345721017581</c:v>
                </c:pt>
                <c:pt idx="5075">
                  <c:v>213.78282452999099</c:v>
                </c:pt>
                <c:pt idx="5076">
                  <c:v>213.81219009782939</c:v>
                </c:pt>
                <c:pt idx="5077">
                  <c:v>213.8415539141406</c:v>
                </c:pt>
                <c:pt idx="5078">
                  <c:v>213.87091597937339</c:v>
                </c:pt>
                <c:pt idx="5079">
                  <c:v>213.9002762939773</c:v>
                </c:pt>
                <c:pt idx="5080">
                  <c:v>213.92963485840161</c:v>
                </c:pt>
                <c:pt idx="5081">
                  <c:v>213.9589916730948</c:v>
                </c:pt>
                <c:pt idx="5082">
                  <c:v>213.98834673850561</c:v>
                </c:pt>
                <c:pt idx="5083">
                  <c:v>214.01770005508229</c:v>
                </c:pt>
                <c:pt idx="5084">
                  <c:v>214.04705162327289</c:v>
                </c:pt>
                <c:pt idx="5085">
                  <c:v>214.07640144352601</c:v>
                </c:pt>
                <c:pt idx="5086">
                  <c:v>214.10574951628871</c:v>
                </c:pt>
                <c:pt idx="5087">
                  <c:v>214.13509584200909</c:v>
                </c:pt>
                <c:pt idx="5088">
                  <c:v>214.1644404211342</c:v>
                </c:pt>
                <c:pt idx="5089">
                  <c:v>214.19378325411139</c:v>
                </c:pt>
                <c:pt idx="5090">
                  <c:v>214.22312434138729</c:v>
                </c:pt>
                <c:pt idx="5091">
                  <c:v>214.25246368340891</c:v>
                </c:pt>
                <c:pt idx="5092">
                  <c:v>214.281801280623</c:v>
                </c:pt>
                <c:pt idx="5093">
                  <c:v>214.31113713347531</c:v>
                </c:pt>
                <c:pt idx="5094">
                  <c:v>214.3404712424126</c:v>
                </c:pt>
                <c:pt idx="5095">
                  <c:v>214.36980360788061</c:v>
                </c:pt>
                <c:pt idx="5096">
                  <c:v>214.39913423032499</c:v>
                </c:pt>
                <c:pt idx="5097">
                  <c:v>214.42846311019159</c:v>
                </c:pt>
                <c:pt idx="5098">
                  <c:v>214.45779024792529</c:v>
                </c:pt>
                <c:pt idx="5099">
                  <c:v>214.48711564397169</c:v>
                </c:pt>
                <c:pt idx="5100">
                  <c:v>214.5164392987752</c:v>
                </c:pt>
                <c:pt idx="5101">
                  <c:v>214.5457612127816</c:v>
                </c:pt>
                <c:pt idx="5102">
                  <c:v>214.57508138643419</c:v>
                </c:pt>
                <c:pt idx="5103">
                  <c:v>214.60439982017809</c:v>
                </c:pt>
                <c:pt idx="5104">
                  <c:v>214.63371651445721</c:v>
                </c:pt>
                <c:pt idx="5105">
                  <c:v>214.66303146971541</c:v>
                </c:pt>
                <c:pt idx="5106">
                  <c:v>214.69234468639641</c:v>
                </c:pt>
                <c:pt idx="5107">
                  <c:v>214.72165616494379</c:v>
                </c:pt>
                <c:pt idx="5108">
                  <c:v>214.75096590580119</c:v>
                </c:pt>
                <c:pt idx="5109">
                  <c:v>214.78027390941159</c:v>
                </c:pt>
                <c:pt idx="5110">
                  <c:v>214.80958017621791</c:v>
                </c:pt>
                <c:pt idx="5111">
                  <c:v>214.83888470666261</c:v>
                </c:pt>
                <c:pt idx="5112">
                  <c:v>214.868187501189</c:v>
                </c:pt>
                <c:pt idx="5113">
                  <c:v>214.89748856023871</c:v>
                </c:pt>
                <c:pt idx="5114">
                  <c:v>214.9267878842538</c:v>
                </c:pt>
                <c:pt idx="5115">
                  <c:v>214.95608547367661</c:v>
                </c:pt>
                <c:pt idx="5116">
                  <c:v>214.98538132894859</c:v>
                </c:pt>
                <c:pt idx="5117">
                  <c:v>215.0146754505119</c:v>
                </c:pt>
                <c:pt idx="5118">
                  <c:v>215.04396783880719</c:v>
                </c:pt>
                <c:pt idx="5119">
                  <c:v>215.0732584942759</c:v>
                </c:pt>
                <c:pt idx="5120">
                  <c:v>215.10254741735901</c:v>
                </c:pt>
                <c:pt idx="5121">
                  <c:v>215.1318346084974</c:v>
                </c:pt>
                <c:pt idx="5122">
                  <c:v>215.16112006813151</c:v>
                </c:pt>
                <c:pt idx="5123">
                  <c:v>215.19040379670119</c:v>
                </c:pt>
                <c:pt idx="5124">
                  <c:v>215.21968579464749</c:v>
                </c:pt>
                <c:pt idx="5125">
                  <c:v>215.24896606241001</c:v>
                </c:pt>
                <c:pt idx="5126">
                  <c:v>215.278244600428</c:v>
                </c:pt>
                <c:pt idx="5127">
                  <c:v>215.30752140914211</c:v>
                </c:pt>
                <c:pt idx="5128">
                  <c:v>215.33679648899059</c:v>
                </c:pt>
                <c:pt idx="5129">
                  <c:v>215.3660698404133</c:v>
                </c:pt>
                <c:pt idx="5130">
                  <c:v>215.39534146384901</c:v>
                </c:pt>
                <c:pt idx="5131">
                  <c:v>215.42461135973619</c:v>
                </c:pt>
                <c:pt idx="5132">
                  <c:v>215.45387952851419</c:v>
                </c:pt>
                <c:pt idx="5133">
                  <c:v>215.48314597062071</c:v>
                </c:pt>
                <c:pt idx="5134">
                  <c:v>215.51241068649429</c:v>
                </c:pt>
                <c:pt idx="5135">
                  <c:v>215.5416736765728</c:v>
                </c:pt>
                <c:pt idx="5136">
                  <c:v>215.57093494129421</c:v>
                </c:pt>
                <c:pt idx="5137">
                  <c:v>215.6001944810958</c:v>
                </c:pt>
                <c:pt idx="5138">
                  <c:v>215.6294522964148</c:v>
                </c:pt>
                <c:pt idx="5139">
                  <c:v>215.65870838768919</c:v>
                </c:pt>
                <c:pt idx="5140">
                  <c:v>215.6879627553551</c:v>
                </c:pt>
                <c:pt idx="5141">
                  <c:v>215.71721539985001</c:v>
                </c:pt>
                <c:pt idx="5142">
                  <c:v>215.74646632161051</c:v>
                </c:pt>
                <c:pt idx="5143">
                  <c:v>215.7757155210729</c:v>
                </c:pt>
                <c:pt idx="5144">
                  <c:v>215.80496299867309</c:v>
                </c:pt>
                <c:pt idx="5145">
                  <c:v>215.8342087548474</c:v>
                </c:pt>
                <c:pt idx="5146">
                  <c:v>215.86345279003129</c:v>
                </c:pt>
                <c:pt idx="5147">
                  <c:v>215.89269510466119</c:v>
                </c:pt>
                <c:pt idx="5148">
                  <c:v>215.9219356991722</c:v>
                </c:pt>
                <c:pt idx="5149">
                  <c:v>215.95117457399931</c:v>
                </c:pt>
                <c:pt idx="5150">
                  <c:v>215.98041172957761</c:v>
                </c:pt>
                <c:pt idx="5151">
                  <c:v>216.00964716634181</c:v>
                </c:pt>
                <c:pt idx="5152">
                  <c:v>216.03888088472769</c:v>
                </c:pt>
                <c:pt idx="5153">
                  <c:v>216.0681128851682</c:v>
                </c:pt>
                <c:pt idx="5154">
                  <c:v>216.09734316809849</c:v>
                </c:pt>
                <c:pt idx="5155">
                  <c:v>216.1265717339524</c:v>
                </c:pt>
                <c:pt idx="5156">
                  <c:v>216.15579858316451</c:v>
                </c:pt>
                <c:pt idx="5157">
                  <c:v>216.18502371616719</c:v>
                </c:pt>
                <c:pt idx="5158">
                  <c:v>216.21424713339499</c:v>
                </c:pt>
                <c:pt idx="5159">
                  <c:v>216.24346883528079</c:v>
                </c:pt>
                <c:pt idx="5160">
                  <c:v>216.27268882225789</c:v>
                </c:pt>
                <c:pt idx="5161">
                  <c:v>216.30190709475909</c:v>
                </c:pt>
                <c:pt idx="5162">
                  <c:v>216.33112365321779</c:v>
                </c:pt>
                <c:pt idx="5163">
                  <c:v>216.3603384980652</c:v>
                </c:pt>
                <c:pt idx="5164">
                  <c:v>216.38955162973431</c:v>
                </c:pt>
                <c:pt idx="5165">
                  <c:v>216.41876304865761</c:v>
                </c:pt>
                <c:pt idx="5166">
                  <c:v>216.44797275526699</c:v>
                </c:pt>
                <c:pt idx="5167">
                  <c:v>216.47718074999401</c:v>
                </c:pt>
                <c:pt idx="5168">
                  <c:v>216.50638703326999</c:v>
                </c:pt>
                <c:pt idx="5169">
                  <c:v>216.53559160552709</c:v>
                </c:pt>
                <c:pt idx="5170">
                  <c:v>216.56479446719561</c:v>
                </c:pt>
                <c:pt idx="5171">
                  <c:v>216.5939956187072</c:v>
                </c:pt>
                <c:pt idx="5172">
                  <c:v>216.62319506049201</c:v>
                </c:pt>
                <c:pt idx="5173">
                  <c:v>216.65239279298149</c:v>
                </c:pt>
                <c:pt idx="5174">
                  <c:v>216.68158881660551</c:v>
                </c:pt>
                <c:pt idx="5175">
                  <c:v>216.71078313179461</c:v>
                </c:pt>
                <c:pt idx="5176">
                  <c:v>216.73997573897839</c:v>
                </c:pt>
                <c:pt idx="5177">
                  <c:v>216.76916663858711</c:v>
                </c:pt>
                <c:pt idx="5178">
                  <c:v>216.79835583105009</c:v>
                </c:pt>
                <c:pt idx="5179">
                  <c:v>216.8275433167974</c:v>
                </c:pt>
                <c:pt idx="5180">
                  <c:v>216.85672909625799</c:v>
                </c:pt>
                <c:pt idx="5181">
                  <c:v>216.8859131698606</c:v>
                </c:pt>
                <c:pt idx="5182">
                  <c:v>216.91509553803431</c:v>
                </c:pt>
                <c:pt idx="5183">
                  <c:v>216.944276201208</c:v>
                </c:pt>
                <c:pt idx="5184">
                  <c:v>216.97345515980999</c:v>
                </c:pt>
                <c:pt idx="5185">
                  <c:v>217.00263241426919</c:v>
                </c:pt>
                <c:pt idx="5186">
                  <c:v>217.03180796501269</c:v>
                </c:pt>
                <c:pt idx="5187">
                  <c:v>217.06098181246929</c:v>
                </c:pt>
                <c:pt idx="5188">
                  <c:v>217.0901539570668</c:v>
                </c:pt>
                <c:pt idx="5189">
                  <c:v>217.11932439923169</c:v>
                </c:pt>
                <c:pt idx="5190">
                  <c:v>217.1484931393926</c:v>
                </c:pt>
                <c:pt idx="5191">
                  <c:v>217.17766017797609</c:v>
                </c:pt>
                <c:pt idx="5192">
                  <c:v>217.20682551540941</c:v>
                </c:pt>
                <c:pt idx="5193">
                  <c:v>217.23598915211929</c:v>
                </c:pt>
                <c:pt idx="5194">
                  <c:v>217.26515108853161</c:v>
                </c:pt>
                <c:pt idx="5195">
                  <c:v>217.29431132507429</c:v>
                </c:pt>
                <c:pt idx="5196">
                  <c:v>217.3234698621724</c:v>
                </c:pt>
                <c:pt idx="5197">
                  <c:v>217.35262670025261</c:v>
                </c:pt>
                <c:pt idx="5198">
                  <c:v>217.3817818397402</c:v>
                </c:pt>
                <c:pt idx="5199">
                  <c:v>217.4109352810614</c:v>
                </c:pt>
                <c:pt idx="5200">
                  <c:v>217.44008702464109</c:v>
                </c:pt>
                <c:pt idx="5201">
                  <c:v>217.46923707090551</c:v>
                </c:pt>
                <c:pt idx="5202">
                  <c:v>217.49838542027899</c:v>
                </c:pt>
                <c:pt idx="5203">
                  <c:v>217.52753207318651</c:v>
                </c:pt>
                <c:pt idx="5204">
                  <c:v>217.55667703005301</c:v>
                </c:pt>
                <c:pt idx="5205">
                  <c:v>217.58582029130309</c:v>
                </c:pt>
                <c:pt idx="5206">
                  <c:v>217.61496185736061</c:v>
                </c:pt>
                <c:pt idx="5207">
                  <c:v>217.64410172865061</c:v>
                </c:pt>
                <c:pt idx="5208">
                  <c:v>217.6732399055962</c:v>
                </c:pt>
                <c:pt idx="5209">
                  <c:v>217.70237638862159</c:v>
                </c:pt>
                <c:pt idx="5210">
                  <c:v>217.7315111781503</c:v>
                </c:pt>
                <c:pt idx="5211">
                  <c:v>217.76064427460611</c:v>
                </c:pt>
                <c:pt idx="5212">
                  <c:v>217.7897756784119</c:v>
                </c:pt>
                <c:pt idx="5213">
                  <c:v>217.81890538999039</c:v>
                </c:pt>
                <c:pt idx="5214">
                  <c:v>217.84803340976501</c:v>
                </c:pt>
                <c:pt idx="5215">
                  <c:v>217.8771597381585</c:v>
                </c:pt>
                <c:pt idx="5216">
                  <c:v>217.90628437559241</c:v>
                </c:pt>
                <c:pt idx="5217">
                  <c:v>217.93540732248999</c:v>
                </c:pt>
                <c:pt idx="5218">
                  <c:v>217.96452857927341</c:v>
                </c:pt>
                <c:pt idx="5219">
                  <c:v>217.99364814636391</c:v>
                </c:pt>
                <c:pt idx="5220">
                  <c:v>218.0227660241836</c:v>
                </c:pt>
                <c:pt idx="5221">
                  <c:v>218.05188221315379</c:v>
                </c:pt>
                <c:pt idx="5222">
                  <c:v>218.08099671369629</c:v>
                </c:pt>
                <c:pt idx="5223">
                  <c:v>218.11010952623221</c:v>
                </c:pt>
                <c:pt idx="5224">
                  <c:v>218.1392206511818</c:v>
                </c:pt>
                <c:pt idx="5225">
                  <c:v>218.1683300889672</c:v>
                </c:pt>
                <c:pt idx="5226">
                  <c:v>218.19743784000781</c:v>
                </c:pt>
                <c:pt idx="5227">
                  <c:v>218.22654390472439</c:v>
                </c:pt>
                <c:pt idx="5228">
                  <c:v>218.2556482835376</c:v>
                </c:pt>
                <c:pt idx="5229">
                  <c:v>218.28475097686709</c:v>
                </c:pt>
                <c:pt idx="5230">
                  <c:v>218.31385198513311</c:v>
                </c:pt>
                <c:pt idx="5231">
                  <c:v>218.3429513087552</c:v>
                </c:pt>
                <c:pt idx="5232">
                  <c:v>218.37204894815281</c:v>
                </c:pt>
                <c:pt idx="5233">
                  <c:v>218.40114490374501</c:v>
                </c:pt>
                <c:pt idx="5234">
                  <c:v>218.43023917595141</c:v>
                </c:pt>
                <c:pt idx="5235">
                  <c:v>218.459331765191</c:v>
                </c:pt>
                <c:pt idx="5236">
                  <c:v>218.48842267188181</c:v>
                </c:pt>
                <c:pt idx="5237">
                  <c:v>218.51751189644341</c:v>
                </c:pt>
                <c:pt idx="5238">
                  <c:v>218.54659943929349</c:v>
                </c:pt>
                <c:pt idx="5239">
                  <c:v>218.57568530085061</c:v>
                </c:pt>
                <c:pt idx="5240">
                  <c:v>218.604769481533</c:v>
                </c:pt>
                <c:pt idx="5241">
                  <c:v>218.63385198175811</c:v>
                </c:pt>
                <c:pt idx="5242">
                  <c:v>218.66293280194381</c:v>
                </c:pt>
                <c:pt idx="5243">
                  <c:v>218.69201194250761</c:v>
                </c:pt>
                <c:pt idx="5244">
                  <c:v>218.72108940386619</c:v>
                </c:pt>
                <c:pt idx="5245">
                  <c:v>218.75016518643801</c:v>
                </c:pt>
                <c:pt idx="5246">
                  <c:v>218.77923929063871</c:v>
                </c:pt>
                <c:pt idx="5247">
                  <c:v>218.8083117168861</c:v>
                </c:pt>
                <c:pt idx="5248">
                  <c:v>218.83738246559579</c:v>
                </c:pt>
                <c:pt idx="5249">
                  <c:v>218.86645153718459</c:v>
                </c:pt>
                <c:pt idx="5250">
                  <c:v>218.89551893206911</c:v>
                </c:pt>
                <c:pt idx="5251">
                  <c:v>218.9245846506648</c:v>
                </c:pt>
                <c:pt idx="5252">
                  <c:v>218.953648693388</c:v>
                </c:pt>
                <c:pt idx="5253">
                  <c:v>218.9827110606538</c:v>
                </c:pt>
                <c:pt idx="5254">
                  <c:v>219.01177175287771</c:v>
                </c:pt>
                <c:pt idx="5255">
                  <c:v>219.04083077047559</c:v>
                </c:pt>
                <c:pt idx="5256">
                  <c:v>219.06988811386219</c:v>
                </c:pt>
                <c:pt idx="5257">
                  <c:v>219.09894378345251</c:v>
                </c:pt>
                <c:pt idx="5258">
                  <c:v>219.12799777966109</c:v>
                </c:pt>
                <c:pt idx="5259">
                  <c:v>219.1570501029027</c:v>
                </c:pt>
                <c:pt idx="5260">
                  <c:v>219.18610075359209</c:v>
                </c:pt>
                <c:pt idx="5261">
                  <c:v>219.21514973214261</c:v>
                </c:pt>
                <c:pt idx="5262">
                  <c:v>219.24419703896939</c:v>
                </c:pt>
                <c:pt idx="5263">
                  <c:v>219.27324267448529</c:v>
                </c:pt>
                <c:pt idx="5264">
                  <c:v>219.30228663910441</c:v>
                </c:pt>
                <c:pt idx="5265">
                  <c:v>219.33132893324029</c:v>
                </c:pt>
                <c:pt idx="5266">
                  <c:v>219.360369557306</c:v>
                </c:pt>
                <c:pt idx="5267">
                  <c:v>219.38940851171481</c:v>
                </c:pt>
                <c:pt idx="5268">
                  <c:v>219.41844579687921</c:v>
                </c:pt>
                <c:pt idx="5269">
                  <c:v>219.44748141321301</c:v>
                </c:pt>
                <c:pt idx="5270">
                  <c:v>219.47651536112781</c:v>
                </c:pt>
                <c:pt idx="5271">
                  <c:v>219.50554764103609</c:v>
                </c:pt>
                <c:pt idx="5272">
                  <c:v>219.5345782533511</c:v>
                </c:pt>
                <c:pt idx="5273">
                  <c:v>219.56360719848371</c:v>
                </c:pt>
                <c:pt idx="5274">
                  <c:v>219.59263447684631</c:v>
                </c:pt>
                <c:pt idx="5275">
                  <c:v>219.62166008885009</c:v>
                </c:pt>
                <c:pt idx="5276">
                  <c:v>219.65068403490719</c:v>
                </c:pt>
                <c:pt idx="5277">
                  <c:v>219.6797063154286</c:v>
                </c:pt>
                <c:pt idx="5278">
                  <c:v>219.7087269308258</c:v>
                </c:pt>
                <c:pt idx="5279">
                  <c:v>219.73774588150911</c:v>
                </c:pt>
                <c:pt idx="5280">
                  <c:v>219.76676316788971</c:v>
                </c:pt>
                <c:pt idx="5281">
                  <c:v>219.79577879037839</c:v>
                </c:pt>
                <c:pt idx="5282">
                  <c:v>219.82479274938481</c:v>
                </c:pt>
                <c:pt idx="5283">
                  <c:v>219.85380504532051</c:v>
                </c:pt>
                <c:pt idx="5284">
                  <c:v>219.88281567859451</c:v>
                </c:pt>
                <c:pt idx="5285">
                  <c:v>219.91182464961659</c:v>
                </c:pt>
                <c:pt idx="5286">
                  <c:v>219.94083195879739</c:v>
                </c:pt>
                <c:pt idx="5287">
                  <c:v>219.96983760654541</c:v>
                </c:pt>
                <c:pt idx="5288">
                  <c:v>219.99884159327121</c:v>
                </c:pt>
                <c:pt idx="5289">
                  <c:v>220.02784391938269</c:v>
                </c:pt>
                <c:pt idx="5290">
                  <c:v>220.05684458528961</c:v>
                </c:pt>
                <c:pt idx="5291">
                  <c:v>220.08584359140059</c:v>
                </c:pt>
                <c:pt idx="5292">
                  <c:v>220.1148409381245</c:v>
                </c:pt>
                <c:pt idx="5293">
                  <c:v>220.14383662586931</c:v>
                </c:pt>
                <c:pt idx="5294">
                  <c:v>220.17283065504341</c:v>
                </c:pt>
                <c:pt idx="5295">
                  <c:v>220.20182302605511</c:v>
                </c:pt>
                <c:pt idx="5296">
                  <c:v>220.23081373931251</c:v>
                </c:pt>
                <c:pt idx="5297">
                  <c:v>220.25980279522321</c:v>
                </c:pt>
                <c:pt idx="5298">
                  <c:v>220.28879019419449</c:v>
                </c:pt>
                <c:pt idx="5299">
                  <c:v>220.31777593663421</c:v>
                </c:pt>
                <c:pt idx="5300">
                  <c:v>220.34676002294941</c:v>
                </c:pt>
                <c:pt idx="5301">
                  <c:v>220.37574245354679</c:v>
                </c:pt>
                <c:pt idx="5302">
                  <c:v>220.4047232288334</c:v>
                </c:pt>
                <c:pt idx="5303">
                  <c:v>220.43370234921639</c:v>
                </c:pt>
                <c:pt idx="5304">
                  <c:v>220.46267981510181</c:v>
                </c:pt>
                <c:pt idx="5305">
                  <c:v>220.49165562689629</c:v>
                </c:pt>
                <c:pt idx="5306">
                  <c:v>220.52062978500581</c:v>
                </c:pt>
                <c:pt idx="5307">
                  <c:v>220.5496022898362</c:v>
                </c:pt>
                <c:pt idx="5308">
                  <c:v>220.57857314179361</c:v>
                </c:pt>
                <c:pt idx="5309">
                  <c:v>220.60754234128331</c:v>
                </c:pt>
                <c:pt idx="5310">
                  <c:v>220.63650988871069</c:v>
                </c:pt>
                <c:pt idx="5311">
                  <c:v>220.6654757844818</c:v>
                </c:pt>
                <c:pt idx="5312">
                  <c:v>220.6944400290011</c:v>
                </c:pt>
                <c:pt idx="5313">
                  <c:v>220.72340262267349</c:v>
                </c:pt>
                <c:pt idx="5314">
                  <c:v>220.75236356590381</c:v>
                </c:pt>
                <c:pt idx="5315">
                  <c:v>220.78132285909709</c:v>
                </c:pt>
                <c:pt idx="5316">
                  <c:v>220.81028050265721</c:v>
                </c:pt>
                <c:pt idx="5317">
                  <c:v>220.83923649698841</c:v>
                </c:pt>
                <c:pt idx="5318">
                  <c:v>220.86819084249461</c:v>
                </c:pt>
                <c:pt idx="5319">
                  <c:v>220.89714353958041</c:v>
                </c:pt>
                <c:pt idx="5320">
                  <c:v>220.92609458864919</c:v>
                </c:pt>
                <c:pt idx="5321">
                  <c:v>220.95504399010389</c:v>
                </c:pt>
                <c:pt idx="5322">
                  <c:v>220.98399174434829</c:v>
                </c:pt>
                <c:pt idx="5323">
                  <c:v>221.01293785178621</c:v>
                </c:pt>
                <c:pt idx="5324">
                  <c:v>221.0418823128195</c:v>
                </c:pt>
                <c:pt idx="5325">
                  <c:v>221.07082512785169</c:v>
                </c:pt>
                <c:pt idx="5326">
                  <c:v>221.0997662972853</c:v>
                </c:pt>
                <c:pt idx="5327">
                  <c:v>221.12870582152311</c:v>
                </c:pt>
                <c:pt idx="5328">
                  <c:v>221.15764370096679</c:v>
                </c:pt>
                <c:pt idx="5329">
                  <c:v>221.18657993601869</c:v>
                </c:pt>
                <c:pt idx="5330">
                  <c:v>221.21551452708101</c:v>
                </c:pt>
                <c:pt idx="5331">
                  <c:v>221.24444747455581</c:v>
                </c:pt>
                <c:pt idx="5332">
                  <c:v>221.27337877884369</c:v>
                </c:pt>
                <c:pt idx="5333">
                  <c:v>221.30230844034699</c:v>
                </c:pt>
                <c:pt idx="5334">
                  <c:v>221.3312364594666</c:v>
                </c:pt>
                <c:pt idx="5335">
                  <c:v>221.36016283660391</c:v>
                </c:pt>
                <c:pt idx="5336">
                  <c:v>221.38908757215961</c:v>
                </c:pt>
                <c:pt idx="5337">
                  <c:v>221.4180106665342</c:v>
                </c:pt>
                <c:pt idx="5338">
                  <c:v>221.44693212012839</c:v>
                </c:pt>
                <c:pt idx="5339">
                  <c:v>221.47585193334339</c:v>
                </c:pt>
                <c:pt idx="5340">
                  <c:v>221.50477010657821</c:v>
                </c:pt>
                <c:pt idx="5341">
                  <c:v>221.5336866402335</c:v>
                </c:pt>
                <c:pt idx="5342">
                  <c:v>221.56260153470959</c:v>
                </c:pt>
                <c:pt idx="5343">
                  <c:v>221.59151479040551</c:v>
                </c:pt>
                <c:pt idx="5344">
                  <c:v>221.620426407721</c:v>
                </c:pt>
                <c:pt idx="5345">
                  <c:v>221.649336387055</c:v>
                </c:pt>
                <c:pt idx="5346">
                  <c:v>221.67824472880741</c:v>
                </c:pt>
                <c:pt idx="5347">
                  <c:v>221.70715143337719</c:v>
                </c:pt>
                <c:pt idx="5348">
                  <c:v>221.73605650116261</c:v>
                </c:pt>
                <c:pt idx="5349">
                  <c:v>221.76495993256279</c:v>
                </c:pt>
                <c:pt idx="5350">
                  <c:v>221.79386172797629</c:v>
                </c:pt>
                <c:pt idx="5351">
                  <c:v>221.82276188780139</c:v>
                </c:pt>
                <c:pt idx="5352">
                  <c:v>221.8516604124365</c:v>
                </c:pt>
                <c:pt idx="5353">
                  <c:v>221.88055730227879</c:v>
                </c:pt>
                <c:pt idx="5354">
                  <c:v>221.90945255772661</c:v>
                </c:pt>
                <c:pt idx="5355">
                  <c:v>221.93834617917801</c:v>
                </c:pt>
                <c:pt idx="5356">
                  <c:v>221.96723816702951</c:v>
                </c:pt>
                <c:pt idx="5357">
                  <c:v>221.996128521679</c:v>
                </c:pt>
                <c:pt idx="5358">
                  <c:v>222.02501724352399</c:v>
                </c:pt>
                <c:pt idx="5359">
                  <c:v>222.05390433296091</c:v>
                </c:pt>
                <c:pt idx="5360">
                  <c:v>222.08278979038681</c:v>
                </c:pt>
                <c:pt idx="5361">
                  <c:v>222.111673616198</c:v>
                </c:pt>
                <c:pt idx="5362">
                  <c:v>222.14055581079131</c:v>
                </c:pt>
                <c:pt idx="5363">
                  <c:v>222.16943637456271</c:v>
                </c:pt>
                <c:pt idx="5364">
                  <c:v>222.19831530790859</c:v>
                </c:pt>
                <c:pt idx="5365">
                  <c:v>222.22719261122501</c:v>
                </c:pt>
                <c:pt idx="5366">
                  <c:v>222.256068284907</c:v>
                </c:pt>
                <c:pt idx="5367">
                  <c:v>222.2849423293508</c:v>
                </c:pt>
                <c:pt idx="5368">
                  <c:v>222.31381474495211</c:v>
                </c:pt>
                <c:pt idx="5369">
                  <c:v>222.34268553210549</c:v>
                </c:pt>
                <c:pt idx="5370">
                  <c:v>222.37155469120609</c:v>
                </c:pt>
                <c:pt idx="5371">
                  <c:v>222.40042222264981</c:v>
                </c:pt>
                <c:pt idx="5372">
                  <c:v>222.4292881268303</c:v>
                </c:pt>
                <c:pt idx="5373">
                  <c:v>222.45815240414251</c:v>
                </c:pt>
                <c:pt idx="5374">
                  <c:v>222.48701505498099</c:v>
                </c:pt>
                <c:pt idx="5375">
                  <c:v>222.51587607974031</c:v>
                </c:pt>
                <c:pt idx="5376">
                  <c:v>222.54473547881341</c:v>
                </c:pt>
                <c:pt idx="5377">
                  <c:v>222.57359325259549</c:v>
                </c:pt>
                <c:pt idx="5378">
                  <c:v>222.6024494014797</c:v>
                </c:pt>
                <c:pt idx="5379">
                  <c:v>222.6313039258599</c:v>
                </c:pt>
                <c:pt idx="5380">
                  <c:v>222.6601568261288</c:v>
                </c:pt>
                <c:pt idx="5381">
                  <c:v>222.6890081026803</c:v>
                </c:pt>
                <c:pt idx="5382">
                  <c:v>222.71785775590729</c:v>
                </c:pt>
                <c:pt idx="5383">
                  <c:v>222.7467057862028</c:v>
                </c:pt>
                <c:pt idx="5384">
                  <c:v>222.7755521939593</c:v>
                </c:pt>
                <c:pt idx="5385">
                  <c:v>222.80439697956939</c:v>
                </c:pt>
                <c:pt idx="5386">
                  <c:v>222.833240143426</c:v>
                </c:pt>
                <c:pt idx="5387">
                  <c:v>222.8620816859208</c:v>
                </c:pt>
                <c:pt idx="5388">
                  <c:v>222.89092160744579</c:v>
                </c:pt>
                <c:pt idx="5389">
                  <c:v>222.91975990839319</c:v>
                </c:pt>
                <c:pt idx="5390">
                  <c:v>222.9485965891547</c:v>
                </c:pt>
                <c:pt idx="5391">
                  <c:v>222.97743165012159</c:v>
                </c:pt>
                <c:pt idx="5392">
                  <c:v>223.00626509168549</c:v>
                </c:pt>
                <c:pt idx="5393">
                  <c:v>223.03509691423801</c:v>
                </c:pt>
                <c:pt idx="5394">
                  <c:v>223.0639271181696</c:v>
                </c:pt>
                <c:pt idx="5395">
                  <c:v>223.09275570387109</c:v>
                </c:pt>
                <c:pt idx="5396">
                  <c:v>223.12158267173379</c:v>
                </c:pt>
                <c:pt idx="5397">
                  <c:v>223.15040802214759</c:v>
                </c:pt>
                <c:pt idx="5398">
                  <c:v>223.17923175550339</c:v>
                </c:pt>
                <c:pt idx="5399">
                  <c:v>223.20805387219161</c:v>
                </c:pt>
                <c:pt idx="5400">
                  <c:v>223.23687437260179</c:v>
                </c:pt>
                <c:pt idx="5401">
                  <c:v>223.26569325712379</c:v>
                </c:pt>
                <c:pt idx="5402">
                  <c:v>223.29451052614809</c:v>
                </c:pt>
                <c:pt idx="5403">
                  <c:v>223.3233261800633</c:v>
                </c:pt>
                <c:pt idx="5404">
                  <c:v>223.3521402192593</c:v>
                </c:pt>
                <c:pt idx="5405">
                  <c:v>223.3809526441249</c:v>
                </c:pt>
                <c:pt idx="5406">
                  <c:v>223.4097634550501</c:v>
                </c:pt>
                <c:pt idx="5407">
                  <c:v>223.43857265242309</c:v>
                </c:pt>
                <c:pt idx="5408">
                  <c:v>223.46738023663261</c:v>
                </c:pt>
                <c:pt idx="5409">
                  <c:v>223.49618620806751</c:v>
                </c:pt>
                <c:pt idx="5410">
                  <c:v>223.52499056711559</c:v>
                </c:pt>
                <c:pt idx="5411">
                  <c:v>223.5537933141658</c:v>
                </c:pt>
                <c:pt idx="5412">
                  <c:v>223.58259444960609</c:v>
                </c:pt>
                <c:pt idx="5413">
                  <c:v>223.61139397382419</c:v>
                </c:pt>
                <c:pt idx="5414">
                  <c:v>223.64019188720781</c:v>
                </c:pt>
                <c:pt idx="5415">
                  <c:v>223.66898819014469</c:v>
                </c:pt>
                <c:pt idx="5416">
                  <c:v>223.69778288302209</c:v>
                </c:pt>
                <c:pt idx="5417">
                  <c:v>223.7265759662273</c:v>
                </c:pt>
                <c:pt idx="5418">
                  <c:v>223.75536744014701</c:v>
                </c:pt>
                <c:pt idx="5419">
                  <c:v>223.7841573051692</c:v>
                </c:pt>
                <c:pt idx="5420">
                  <c:v>223.81294556167981</c:v>
                </c:pt>
                <c:pt idx="5421">
                  <c:v>223.8417322100654</c:v>
                </c:pt>
                <c:pt idx="5422">
                  <c:v>223.87051725071299</c:v>
                </c:pt>
                <c:pt idx="5423">
                  <c:v>223.89930068400761</c:v>
                </c:pt>
                <c:pt idx="5424">
                  <c:v>223.92808251033679</c:v>
                </c:pt>
                <c:pt idx="5425">
                  <c:v>223.95686273008559</c:v>
                </c:pt>
                <c:pt idx="5426">
                  <c:v>223.98564134364031</c:v>
                </c:pt>
                <c:pt idx="5427">
                  <c:v>224.0144183513861</c:v>
                </c:pt>
                <c:pt idx="5428">
                  <c:v>224.04319375370849</c:v>
                </c:pt>
                <c:pt idx="5429">
                  <c:v>224.07196755099309</c:v>
                </c:pt>
                <c:pt idx="5430">
                  <c:v>224.10073974362501</c:v>
                </c:pt>
                <c:pt idx="5431">
                  <c:v>224.12951033198851</c:v>
                </c:pt>
                <c:pt idx="5432">
                  <c:v>224.15827931646899</c:v>
                </c:pt>
                <c:pt idx="5433">
                  <c:v>224.187046697451</c:v>
                </c:pt>
                <c:pt idx="5434">
                  <c:v>224.21581247531881</c:v>
                </c:pt>
                <c:pt idx="5435">
                  <c:v>224.24457665045739</c:v>
                </c:pt>
                <c:pt idx="5436">
                  <c:v>224.27333922324971</c:v>
                </c:pt>
                <c:pt idx="5437">
                  <c:v>224.30210019408071</c:v>
                </c:pt>
                <c:pt idx="5438">
                  <c:v>224.3308595633338</c:v>
                </c:pt>
                <c:pt idx="5439">
                  <c:v>224.3596173313928</c:v>
                </c:pt>
                <c:pt idx="5440">
                  <c:v>224.38837349864059</c:v>
                </c:pt>
                <c:pt idx="5441">
                  <c:v>224.41712806546141</c:v>
                </c:pt>
                <c:pt idx="5442">
                  <c:v>224.44588103223771</c:v>
                </c:pt>
                <c:pt idx="5443">
                  <c:v>224.4746323993532</c:v>
                </c:pt>
                <c:pt idx="5444">
                  <c:v>224.5033821671899</c:v>
                </c:pt>
                <c:pt idx="5445">
                  <c:v>224.5321303361313</c:v>
                </c:pt>
                <c:pt idx="5446">
                  <c:v>224.56087690655909</c:v>
                </c:pt>
                <c:pt idx="5447">
                  <c:v>224.58962187885629</c:v>
                </c:pt>
                <c:pt idx="5448">
                  <c:v>224.61836525340479</c:v>
                </c:pt>
                <c:pt idx="5449">
                  <c:v>224.64710703058671</c:v>
                </c:pt>
                <c:pt idx="5450">
                  <c:v>224.67584721078379</c:v>
                </c:pt>
                <c:pt idx="5451">
                  <c:v>224.70458579437761</c:v>
                </c:pt>
                <c:pt idx="5452">
                  <c:v>224.7333227817505</c:v>
                </c:pt>
                <c:pt idx="5453">
                  <c:v>224.76205817328301</c:v>
                </c:pt>
                <c:pt idx="5454">
                  <c:v>224.7907919693566</c:v>
                </c:pt>
                <c:pt idx="5455">
                  <c:v>224.81952417035231</c:v>
                </c:pt>
                <c:pt idx="5456">
                  <c:v>224.848254776651</c:v>
                </c:pt>
                <c:pt idx="5457">
                  <c:v>224.87698378863379</c:v>
                </c:pt>
                <c:pt idx="5458">
                  <c:v>224.90571120668091</c:v>
                </c:pt>
                <c:pt idx="5459">
                  <c:v>224.93443703117299</c:v>
                </c:pt>
                <c:pt idx="5460">
                  <c:v>224.96316126248959</c:v>
                </c:pt>
                <c:pt idx="5461">
                  <c:v>224.99188390101199</c:v>
                </c:pt>
                <c:pt idx="5462">
                  <c:v>225.02060494711901</c:v>
                </c:pt>
                <c:pt idx="5463">
                  <c:v>225.0493244011912</c:v>
                </c:pt>
                <c:pt idx="5464">
                  <c:v>225.07804226360781</c:v>
                </c:pt>
                <c:pt idx="5465">
                  <c:v>225.1067585347482</c:v>
                </c:pt>
                <c:pt idx="5466">
                  <c:v>225.1354732149924</c:v>
                </c:pt>
                <c:pt idx="5467">
                  <c:v>225.1641863047183</c:v>
                </c:pt>
                <c:pt idx="5468">
                  <c:v>225.1928978043062</c:v>
                </c:pt>
                <c:pt idx="5469">
                  <c:v>225.22160771413419</c:v>
                </c:pt>
                <c:pt idx="5470">
                  <c:v>225.25031603458081</c:v>
                </c:pt>
                <c:pt idx="5471">
                  <c:v>225.2790227660247</c:v>
                </c:pt>
                <c:pt idx="5472">
                  <c:v>225.30772790884461</c:v>
                </c:pt>
                <c:pt idx="5473">
                  <c:v>225.33643146341811</c:v>
                </c:pt>
                <c:pt idx="5474">
                  <c:v>225.36513343012399</c:v>
                </c:pt>
                <c:pt idx="5475">
                  <c:v>225.39383380933941</c:v>
                </c:pt>
                <c:pt idx="5476">
                  <c:v>225.42253260144221</c:v>
                </c:pt>
                <c:pt idx="5477">
                  <c:v>225.45122980681001</c:v>
                </c:pt>
                <c:pt idx="5478">
                  <c:v>225.47992542582031</c:v>
                </c:pt>
                <c:pt idx="5479">
                  <c:v>225.50861945885029</c:v>
                </c:pt>
                <c:pt idx="5480">
                  <c:v>225.53731190627681</c:v>
                </c:pt>
                <c:pt idx="5481">
                  <c:v>225.56600276847701</c:v>
                </c:pt>
                <c:pt idx="5482">
                  <c:v>225.5946920458278</c:v>
                </c:pt>
                <c:pt idx="5483">
                  <c:v>225.6233797387053</c:v>
                </c:pt>
                <c:pt idx="5484">
                  <c:v>225.6520658474868</c:v>
                </c:pt>
                <c:pt idx="5485">
                  <c:v>225.68075037254729</c:v>
                </c:pt>
                <c:pt idx="5486">
                  <c:v>225.709433314264</c:v>
                </c:pt>
                <c:pt idx="5487">
                  <c:v>225.73811467301229</c:v>
                </c:pt>
                <c:pt idx="5488">
                  <c:v>225.766794449168</c:v>
                </c:pt>
                <c:pt idx="5489">
                  <c:v>225.79547264310719</c:v>
                </c:pt>
                <c:pt idx="5490">
                  <c:v>225.82414925520521</c:v>
                </c:pt>
                <c:pt idx="5491">
                  <c:v>225.85282428583719</c:v>
                </c:pt>
                <c:pt idx="5492">
                  <c:v>225.88149773537879</c:v>
                </c:pt>
                <c:pt idx="5493">
                  <c:v>225.91016960420399</c:v>
                </c:pt>
                <c:pt idx="5494">
                  <c:v>225.93883989268849</c:v>
                </c:pt>
                <c:pt idx="5495">
                  <c:v>225.9675086012067</c:v>
                </c:pt>
                <c:pt idx="5496">
                  <c:v>225.99617573013339</c:v>
                </c:pt>
                <c:pt idx="5497">
                  <c:v>226.02484127984269</c:v>
                </c:pt>
                <c:pt idx="5498">
                  <c:v>226.05350525070941</c:v>
                </c:pt>
                <c:pt idx="5499">
                  <c:v>226.08216764310691</c:v>
                </c:pt>
                <c:pt idx="5500">
                  <c:v>226.1108284574095</c:v>
                </c:pt>
                <c:pt idx="5501">
                  <c:v>226.13948769399059</c:v>
                </c:pt>
                <c:pt idx="5502">
                  <c:v>226.1681453532243</c:v>
                </c:pt>
                <c:pt idx="5503">
                  <c:v>226.19680143548379</c:v>
                </c:pt>
                <c:pt idx="5504">
                  <c:v>226.2254559411422</c:v>
                </c:pt>
                <c:pt idx="5505">
                  <c:v>226.25410887057311</c:v>
                </c:pt>
                <c:pt idx="5506">
                  <c:v>226.28276022414889</c:v>
                </c:pt>
                <c:pt idx="5507">
                  <c:v>226.31141000224301</c:v>
                </c:pt>
                <c:pt idx="5508">
                  <c:v>226.3400582052279</c:v>
                </c:pt>
                <c:pt idx="5509">
                  <c:v>226.3687048334755</c:v>
                </c:pt>
                <c:pt idx="5510">
                  <c:v>226.3973498873591</c:v>
                </c:pt>
                <c:pt idx="5511">
                  <c:v>226.42599336725041</c:v>
                </c:pt>
                <c:pt idx="5512">
                  <c:v>226.45463527352189</c:v>
                </c:pt>
                <c:pt idx="5513">
                  <c:v>226.48327560654451</c:v>
                </c:pt>
                <c:pt idx="5514">
                  <c:v>226.5119143666908</c:v>
                </c:pt>
                <c:pt idx="5515">
                  <c:v>226.54055155433269</c:v>
                </c:pt>
                <c:pt idx="5516">
                  <c:v>226.56918716984009</c:v>
                </c:pt>
                <c:pt idx="5517">
                  <c:v>226.597821213586</c:v>
                </c:pt>
                <c:pt idx="5518">
                  <c:v>226.6264536859405</c:v>
                </c:pt>
                <c:pt idx="5519">
                  <c:v>226.65508458727481</c:v>
                </c:pt>
                <c:pt idx="5520">
                  <c:v>226.68371391795969</c:v>
                </c:pt>
                <c:pt idx="5521">
                  <c:v>226.71234167836599</c:v>
                </c:pt>
                <c:pt idx="5522">
                  <c:v>226.74096786886429</c:v>
                </c:pt>
                <c:pt idx="5523">
                  <c:v>226.76959248982419</c:v>
                </c:pt>
                <c:pt idx="5524">
                  <c:v>226.79821554161651</c:v>
                </c:pt>
                <c:pt idx="5525">
                  <c:v>226.82683702461179</c:v>
                </c:pt>
                <c:pt idx="5526">
                  <c:v>226.8554569391784</c:v>
                </c:pt>
                <c:pt idx="5527">
                  <c:v>226.88407528568791</c:v>
                </c:pt>
                <c:pt idx="5528">
                  <c:v>226.91269206450829</c:v>
                </c:pt>
                <c:pt idx="5529">
                  <c:v>226.94130727600961</c:v>
                </c:pt>
                <c:pt idx="5530">
                  <c:v>226.96992092056121</c:v>
                </c:pt>
                <c:pt idx="5531">
                  <c:v>226.99853299853251</c:v>
                </c:pt>
                <c:pt idx="5532">
                  <c:v>227.02714351029181</c:v>
                </c:pt>
                <c:pt idx="5533">
                  <c:v>227.05575245620801</c:v>
                </c:pt>
                <c:pt idx="5534">
                  <c:v>227.08435983665041</c:v>
                </c:pt>
                <c:pt idx="5535">
                  <c:v>227.11296565198629</c:v>
                </c:pt>
                <c:pt idx="5536">
                  <c:v>227.1415699025855</c:v>
                </c:pt>
                <c:pt idx="5537">
                  <c:v>227.17017258881489</c:v>
                </c:pt>
                <c:pt idx="5538">
                  <c:v>227.19877371104349</c:v>
                </c:pt>
                <c:pt idx="5539">
                  <c:v>227.2273732696386</c:v>
                </c:pt>
                <c:pt idx="5540">
                  <c:v>227.25597126496831</c:v>
                </c:pt>
                <c:pt idx="5541">
                  <c:v>227.28456769740021</c:v>
                </c:pt>
                <c:pt idx="5542">
                  <c:v>227.31316256730091</c:v>
                </c:pt>
                <c:pt idx="5543">
                  <c:v>227.3417558750387</c:v>
                </c:pt>
                <c:pt idx="5544">
                  <c:v>227.3703476209802</c:v>
                </c:pt>
                <c:pt idx="5545">
                  <c:v>227.39893780549249</c:v>
                </c:pt>
                <c:pt idx="5546">
                  <c:v>227.4275264289422</c:v>
                </c:pt>
                <c:pt idx="5547">
                  <c:v>227.4561134916963</c:v>
                </c:pt>
                <c:pt idx="5548">
                  <c:v>227.48469899412109</c:v>
                </c:pt>
                <c:pt idx="5549">
                  <c:v>227.51328293658321</c:v>
                </c:pt>
                <c:pt idx="5550">
                  <c:v>227.5418653194485</c:v>
                </c:pt>
                <c:pt idx="5551">
                  <c:v>227.57044614308339</c:v>
                </c:pt>
                <c:pt idx="5552">
                  <c:v>227.59902540785311</c:v>
                </c:pt>
                <c:pt idx="5553">
                  <c:v>227.6276031141243</c:v>
                </c:pt>
                <c:pt idx="5554">
                  <c:v>227.6561792622621</c:v>
                </c:pt>
                <c:pt idx="5555">
                  <c:v>227.68475385263159</c:v>
                </c:pt>
                <c:pt idx="5556">
                  <c:v>227.7133268855988</c:v>
                </c:pt>
                <c:pt idx="5557">
                  <c:v>227.7418983615288</c:v>
                </c:pt>
                <c:pt idx="5558">
                  <c:v>227.7704682807861</c:v>
                </c:pt>
                <c:pt idx="5559">
                  <c:v>227.7990366437356</c:v>
                </c:pt>
                <c:pt idx="5560">
                  <c:v>227.827603450742</c:v>
                </c:pt>
                <c:pt idx="5561">
                  <c:v>227.85616870217041</c:v>
                </c:pt>
                <c:pt idx="5562">
                  <c:v>227.8847323983845</c:v>
                </c:pt>
                <c:pt idx="5563">
                  <c:v>227.9132945397489</c:v>
                </c:pt>
                <c:pt idx="5564">
                  <c:v>227.94185512662801</c:v>
                </c:pt>
                <c:pt idx="5565">
                  <c:v>227.9704141593846</c:v>
                </c:pt>
                <c:pt idx="5566">
                  <c:v>227.99897163838401</c:v>
                </c:pt>
                <c:pt idx="5567">
                  <c:v>228.02752756398851</c:v>
                </c:pt>
                <c:pt idx="5568">
                  <c:v>228.05608193656269</c:v>
                </c:pt>
                <c:pt idx="5569">
                  <c:v>228.0846347564692</c:v>
                </c:pt>
                <c:pt idx="5570">
                  <c:v>228.11318602407101</c:v>
                </c:pt>
                <c:pt idx="5571">
                  <c:v>228.14173573973201</c:v>
                </c:pt>
                <c:pt idx="5572">
                  <c:v>228.17028390381421</c:v>
                </c:pt>
                <c:pt idx="5573">
                  <c:v>228.1988305166812</c:v>
                </c:pt>
                <c:pt idx="5574">
                  <c:v>228.22737557869479</c:v>
                </c:pt>
                <c:pt idx="5575">
                  <c:v>228.25591909021779</c:v>
                </c:pt>
                <c:pt idx="5576">
                  <c:v>228.28446105161231</c:v>
                </c:pt>
                <c:pt idx="5577">
                  <c:v>228.31300146324071</c:v>
                </c:pt>
                <c:pt idx="5578">
                  <c:v>228.34154032546499</c:v>
                </c:pt>
                <c:pt idx="5579">
                  <c:v>228.37007763864679</c:v>
                </c:pt>
                <c:pt idx="5580">
                  <c:v>228.3986134031482</c:v>
                </c:pt>
                <c:pt idx="5581">
                  <c:v>228.42714761933021</c:v>
                </c:pt>
                <c:pt idx="5582">
                  <c:v>228.4556802875538</c:v>
                </c:pt>
                <c:pt idx="5583">
                  <c:v>228.48421140818169</c:v>
                </c:pt>
                <c:pt idx="5584">
                  <c:v>228.51274098157401</c:v>
                </c:pt>
                <c:pt idx="5585">
                  <c:v>228.54126900809149</c:v>
                </c:pt>
                <c:pt idx="5586">
                  <c:v>228.56979548809551</c:v>
                </c:pt>
                <c:pt idx="5587">
                  <c:v>228.5983204219464</c:v>
                </c:pt>
                <c:pt idx="5588">
                  <c:v>228.6268438100046</c:v>
                </c:pt>
                <c:pt idx="5589">
                  <c:v>228.65536565263059</c:v>
                </c:pt>
                <c:pt idx="5590">
                  <c:v>228.68388595018479</c:v>
                </c:pt>
                <c:pt idx="5591">
                  <c:v>228.71240470302669</c:v>
                </c:pt>
                <c:pt idx="5592">
                  <c:v>228.74092191151709</c:v>
                </c:pt>
                <c:pt idx="5593">
                  <c:v>228.76943757601489</c:v>
                </c:pt>
                <c:pt idx="5594">
                  <c:v>228.79795169687941</c:v>
                </c:pt>
                <c:pt idx="5595">
                  <c:v>228.82646427447131</c:v>
                </c:pt>
                <c:pt idx="5596">
                  <c:v>228.8549753091491</c:v>
                </c:pt>
                <c:pt idx="5597">
                  <c:v>228.8834848012722</c:v>
                </c:pt>
                <c:pt idx="5598">
                  <c:v>228.91199275119951</c:v>
                </c:pt>
                <c:pt idx="5599">
                  <c:v>228.94049915929011</c:v>
                </c:pt>
                <c:pt idx="5600">
                  <c:v>228.9690040259018</c:v>
                </c:pt>
                <c:pt idx="5601">
                  <c:v>228.997507351395</c:v>
                </c:pt>
                <c:pt idx="5602">
                  <c:v>229.02600913612631</c:v>
                </c:pt>
                <c:pt idx="5603">
                  <c:v>229.05450938045479</c:v>
                </c:pt>
                <c:pt idx="5604">
                  <c:v>229.08300808473859</c:v>
                </c:pt>
                <c:pt idx="5605">
                  <c:v>229.1115052493351</c:v>
                </c:pt>
                <c:pt idx="5606">
                  <c:v>229.14000087460349</c:v>
                </c:pt>
                <c:pt idx="5607">
                  <c:v>229.16849496090001</c:v>
                </c:pt>
                <c:pt idx="5608">
                  <c:v>229.19698750858331</c:v>
                </c:pt>
                <c:pt idx="5609">
                  <c:v>229.22547851801011</c:v>
                </c:pt>
                <c:pt idx="5610">
                  <c:v>229.25396798953761</c:v>
                </c:pt>
                <c:pt idx="5611">
                  <c:v>229.28245592352309</c:v>
                </c:pt>
                <c:pt idx="5612">
                  <c:v>229.31094232032379</c:v>
                </c:pt>
                <c:pt idx="5613">
                  <c:v>229.33942718029621</c:v>
                </c:pt>
                <c:pt idx="5614">
                  <c:v>229.36791050379711</c:v>
                </c:pt>
                <c:pt idx="5615">
                  <c:v>229.39639229118291</c:v>
                </c:pt>
                <c:pt idx="5616">
                  <c:v>229.42487254281019</c:v>
                </c:pt>
                <c:pt idx="5617">
                  <c:v>229.453351259035</c:v>
                </c:pt>
                <c:pt idx="5618">
                  <c:v>229.48182844021341</c:v>
                </c:pt>
                <c:pt idx="5619">
                  <c:v>229.51030408670161</c:v>
                </c:pt>
                <c:pt idx="5620">
                  <c:v>229.53877819885469</c:v>
                </c:pt>
                <c:pt idx="5621">
                  <c:v>229.56725077702879</c:v>
                </c:pt>
                <c:pt idx="5622">
                  <c:v>229.59572182157959</c:v>
                </c:pt>
                <c:pt idx="5623">
                  <c:v>229.62419133286249</c:v>
                </c:pt>
                <c:pt idx="5624">
                  <c:v>229.65265931123199</c:v>
                </c:pt>
                <c:pt idx="5625">
                  <c:v>229.68112575704399</c:v>
                </c:pt>
                <c:pt idx="5626">
                  <c:v>229.70959067065289</c:v>
                </c:pt>
                <c:pt idx="5627">
                  <c:v>229.73805405241339</c:v>
                </c:pt>
                <c:pt idx="5628">
                  <c:v>229.76651590268051</c:v>
                </c:pt>
                <c:pt idx="5629">
                  <c:v>229.7949762218085</c:v>
                </c:pt>
                <c:pt idx="5630">
                  <c:v>229.8234350101518</c:v>
                </c:pt>
                <c:pt idx="5631">
                  <c:v>229.8518922680642</c:v>
                </c:pt>
                <c:pt idx="5632">
                  <c:v>229.88034799590039</c:v>
                </c:pt>
                <c:pt idx="5633">
                  <c:v>229.90880219401339</c:v>
                </c:pt>
                <c:pt idx="5634">
                  <c:v>229.9372548627579</c:v>
                </c:pt>
                <c:pt idx="5635">
                  <c:v>229.96570600248739</c:v>
                </c:pt>
                <c:pt idx="5636">
                  <c:v>229.99415561355431</c:v>
                </c:pt>
                <c:pt idx="5637">
                  <c:v>230.02260369631361</c:v>
                </c:pt>
                <c:pt idx="5638">
                  <c:v>230.05105025111669</c:v>
                </c:pt>
                <c:pt idx="5639">
                  <c:v>230.07949527831801</c:v>
                </c:pt>
                <c:pt idx="5640">
                  <c:v>230.10793877827001</c:v>
                </c:pt>
                <c:pt idx="5641">
                  <c:v>230.13638075132499</c:v>
                </c:pt>
                <c:pt idx="5642">
                  <c:v>230.16482119783601</c:v>
                </c:pt>
                <c:pt idx="5643">
                  <c:v>230.19326011815559</c:v>
                </c:pt>
                <c:pt idx="5644">
                  <c:v>230.2216975126357</c:v>
                </c:pt>
                <c:pt idx="5645">
                  <c:v>230.25013338162859</c:v>
                </c:pt>
                <c:pt idx="5646">
                  <c:v>230.2785677254866</c:v>
                </c:pt>
                <c:pt idx="5647">
                  <c:v>230.30700054456119</c:v>
                </c:pt>
                <c:pt idx="5648">
                  <c:v>230.3354318392044</c:v>
                </c:pt>
                <c:pt idx="5649">
                  <c:v>230.3638616097673</c:v>
                </c:pt>
                <c:pt idx="5650">
                  <c:v>230.39228985660259</c:v>
                </c:pt>
                <c:pt idx="5651">
                  <c:v>230.42071658006009</c:v>
                </c:pt>
                <c:pt idx="5652">
                  <c:v>230.4491417804914</c:v>
                </c:pt>
                <c:pt idx="5653">
                  <c:v>230.47756545824819</c:v>
                </c:pt>
                <c:pt idx="5654">
                  <c:v>230.5059876136809</c:v>
                </c:pt>
                <c:pt idx="5655">
                  <c:v>230.53440824714039</c:v>
                </c:pt>
                <c:pt idx="5656">
                  <c:v>230.56282735897699</c:v>
                </c:pt>
                <c:pt idx="5657">
                  <c:v>230.59124494954091</c:v>
                </c:pt>
                <c:pt idx="5658">
                  <c:v>230.61966101918341</c:v>
                </c:pt>
                <c:pt idx="5659">
                  <c:v>230.6480755682536</c:v>
                </c:pt>
                <c:pt idx="5660">
                  <c:v>230.6764885971026</c:v>
                </c:pt>
                <c:pt idx="5661">
                  <c:v>230.70490010607921</c:v>
                </c:pt>
                <c:pt idx="5662">
                  <c:v>230.73331009553371</c:v>
                </c:pt>
                <c:pt idx="5663">
                  <c:v>230.7617185658153</c:v>
                </c:pt>
                <c:pt idx="5664">
                  <c:v>230.79012551727399</c:v>
                </c:pt>
                <c:pt idx="5665">
                  <c:v>230.81853095025869</c:v>
                </c:pt>
                <c:pt idx="5666">
                  <c:v>230.84693486511901</c:v>
                </c:pt>
                <c:pt idx="5667">
                  <c:v>230.87533726220369</c:v>
                </c:pt>
                <c:pt idx="5668">
                  <c:v>230.9037381418614</c:v>
                </c:pt>
                <c:pt idx="5669">
                  <c:v>230.93213750444161</c:v>
                </c:pt>
                <c:pt idx="5670">
                  <c:v>230.96053535029199</c:v>
                </c:pt>
                <c:pt idx="5671">
                  <c:v>230.98893167976141</c:v>
                </c:pt>
                <c:pt idx="5672">
                  <c:v>231.017326493198</c:v>
                </c:pt>
                <c:pt idx="5673">
                  <c:v>231.0457197909503</c:v>
                </c:pt>
                <c:pt idx="5674">
                  <c:v>231.07411157336591</c:v>
                </c:pt>
                <c:pt idx="5675">
                  <c:v>231.10250184079359</c:v>
                </c:pt>
                <c:pt idx="5676">
                  <c:v>231.13089059357981</c:v>
                </c:pt>
                <c:pt idx="5677">
                  <c:v>231.15927783207371</c:v>
                </c:pt>
                <c:pt idx="5678">
                  <c:v>231.1876635566214</c:v>
                </c:pt>
                <c:pt idx="5679">
                  <c:v>231.21604776757081</c:v>
                </c:pt>
                <c:pt idx="5680">
                  <c:v>231.24443046526909</c:v>
                </c:pt>
                <c:pt idx="5681">
                  <c:v>231.27281165006309</c:v>
                </c:pt>
                <c:pt idx="5682">
                  <c:v>231.30119132230001</c:v>
                </c:pt>
                <c:pt idx="5683">
                  <c:v>231.3295694823268</c:v>
                </c:pt>
                <c:pt idx="5684">
                  <c:v>231.3579461304891</c:v>
                </c:pt>
                <c:pt idx="5685">
                  <c:v>231.3863212671348</c:v>
                </c:pt>
                <c:pt idx="5686">
                  <c:v>231.41469489260871</c:v>
                </c:pt>
                <c:pt idx="5687">
                  <c:v>231.44306700725829</c:v>
                </c:pt>
                <c:pt idx="5688">
                  <c:v>231.471437611429</c:v>
                </c:pt>
                <c:pt idx="5689">
                  <c:v>231.49980670546719</c:v>
                </c:pt>
                <c:pt idx="5690">
                  <c:v>231.52817428971821</c:v>
                </c:pt>
                <c:pt idx="5691">
                  <c:v>231.5565403645279</c:v>
                </c:pt>
                <c:pt idx="5692">
                  <c:v>231.58490493024161</c:v>
                </c:pt>
                <c:pt idx="5693">
                  <c:v>231.61326798720529</c:v>
                </c:pt>
                <c:pt idx="5694">
                  <c:v>231.641629535763</c:v>
                </c:pt>
                <c:pt idx="5695">
                  <c:v>231.6699895762612</c:v>
                </c:pt>
                <c:pt idx="5696">
                  <c:v>231.69834810904359</c:v>
                </c:pt>
                <c:pt idx="5697">
                  <c:v>231.7267051344563</c:v>
                </c:pt>
                <c:pt idx="5698">
                  <c:v>231.7550606528427</c:v>
                </c:pt>
                <c:pt idx="5699">
                  <c:v>231.78341466454799</c:v>
                </c:pt>
                <c:pt idx="5700">
                  <c:v>231.81176716991641</c:v>
                </c:pt>
                <c:pt idx="5701">
                  <c:v>231.84011816929251</c:v>
                </c:pt>
                <c:pt idx="5702">
                  <c:v>231.8684676630202</c:v>
                </c:pt>
                <c:pt idx="5703">
                  <c:v>231.89681565144289</c:v>
                </c:pt>
                <c:pt idx="5704">
                  <c:v>231.92516213490501</c:v>
                </c:pt>
                <c:pt idx="5705">
                  <c:v>231.95350711375079</c:v>
                </c:pt>
                <c:pt idx="5706">
                  <c:v>231.98185058832249</c:v>
                </c:pt>
                <c:pt idx="5707">
                  <c:v>232.01019255896441</c:v>
                </c:pt>
                <c:pt idx="5708">
                  <c:v>232.03853302601971</c:v>
                </c:pt>
                <c:pt idx="5709">
                  <c:v>232.06687198983161</c:v>
                </c:pt>
                <c:pt idx="5710">
                  <c:v>232.09520945074269</c:v>
                </c:pt>
                <c:pt idx="5711">
                  <c:v>232.12354540909621</c:v>
                </c:pt>
                <c:pt idx="5712">
                  <c:v>232.15187986523469</c:v>
                </c:pt>
                <c:pt idx="5713">
                  <c:v>232.1802128195007</c:v>
                </c:pt>
                <c:pt idx="5714">
                  <c:v>232.20854427223719</c:v>
                </c:pt>
                <c:pt idx="5715">
                  <c:v>232.23687422378541</c:v>
                </c:pt>
                <c:pt idx="5716">
                  <c:v>232.26520267448859</c:v>
                </c:pt>
                <c:pt idx="5717">
                  <c:v>232.29352962468829</c:v>
                </c:pt>
                <c:pt idx="5718">
                  <c:v>232.3218550747269</c:v>
                </c:pt>
                <c:pt idx="5719">
                  <c:v>232.35017902494479</c:v>
                </c:pt>
                <c:pt idx="5720">
                  <c:v>232.37850147568531</c:v>
                </c:pt>
                <c:pt idx="5721">
                  <c:v>232.406822427289</c:v>
                </c:pt>
                <c:pt idx="5722">
                  <c:v>232.4351418800974</c:v>
                </c:pt>
                <c:pt idx="5723">
                  <c:v>232.46345983445161</c:v>
                </c:pt>
                <c:pt idx="5724">
                  <c:v>232.4917762906928</c:v>
                </c:pt>
                <c:pt idx="5725">
                  <c:v>232.52009124916211</c:v>
                </c:pt>
                <c:pt idx="5726">
                  <c:v>232.5484047101998</c:v>
                </c:pt>
                <c:pt idx="5727">
                  <c:v>232.57671667414749</c:v>
                </c:pt>
                <c:pt idx="5728">
                  <c:v>232.60502714134469</c:v>
                </c:pt>
                <c:pt idx="5729">
                  <c:v>232.63333611213221</c:v>
                </c:pt>
                <c:pt idx="5730">
                  <c:v>232.6616435868502</c:v>
                </c:pt>
                <c:pt idx="5731">
                  <c:v>232.68994956583879</c:v>
                </c:pt>
                <c:pt idx="5732">
                  <c:v>232.71825404943829</c:v>
                </c:pt>
                <c:pt idx="5733">
                  <c:v>232.746557037988</c:v>
                </c:pt>
                <c:pt idx="5734">
                  <c:v>232.7748585318281</c:v>
                </c:pt>
                <c:pt idx="5735">
                  <c:v>232.80315853129841</c:v>
                </c:pt>
                <c:pt idx="5736">
                  <c:v>232.83145703673739</c:v>
                </c:pt>
                <c:pt idx="5737">
                  <c:v>232.8597540484848</c:v>
                </c:pt>
                <c:pt idx="5738">
                  <c:v>232.88804956688</c:v>
                </c:pt>
                <c:pt idx="5739">
                  <c:v>232.91634359226171</c:v>
                </c:pt>
                <c:pt idx="5740">
                  <c:v>232.94463612496929</c:v>
                </c:pt>
                <c:pt idx="5741">
                  <c:v>232.97292716534071</c:v>
                </c:pt>
                <c:pt idx="5742">
                  <c:v>233.00121671371571</c:v>
                </c:pt>
                <c:pt idx="5743">
                  <c:v>233.0295047704316</c:v>
                </c:pt>
                <c:pt idx="5744">
                  <c:v>233.0577913358272</c:v>
                </c:pt>
                <c:pt idx="5745">
                  <c:v>233.08607641024119</c:v>
                </c:pt>
                <c:pt idx="5746">
                  <c:v>233.11435999401101</c:v>
                </c:pt>
                <c:pt idx="5747">
                  <c:v>233.142642087475</c:v>
                </c:pt>
                <c:pt idx="5748">
                  <c:v>233.1709226909706</c:v>
                </c:pt>
                <c:pt idx="5749">
                  <c:v>233.19920180483541</c:v>
                </c:pt>
                <c:pt idx="5750">
                  <c:v>233.22747942940711</c:v>
                </c:pt>
                <c:pt idx="5751">
                  <c:v>233.25575556502389</c:v>
                </c:pt>
                <c:pt idx="5752">
                  <c:v>233.28403021202169</c:v>
                </c:pt>
                <c:pt idx="5753">
                  <c:v>233.31230337073819</c:v>
                </c:pt>
                <c:pt idx="5754">
                  <c:v>233.3405750415107</c:v>
                </c:pt>
                <c:pt idx="5755">
                  <c:v>233.36884522467599</c:v>
                </c:pt>
                <c:pt idx="5756">
                  <c:v>233.3971139205704</c:v>
                </c:pt>
                <c:pt idx="5757">
                  <c:v>233.42538112953059</c:v>
                </c:pt>
                <c:pt idx="5758">
                  <c:v>233.4536468518935</c:v>
                </c:pt>
                <c:pt idx="5759">
                  <c:v>233.4819110879948</c:v>
                </c:pt>
                <c:pt idx="5760">
                  <c:v>233.510173838171</c:v>
                </c:pt>
                <c:pt idx="5761">
                  <c:v>233.53843510275831</c:v>
                </c:pt>
                <c:pt idx="5762">
                  <c:v>233.56669488209269</c:v>
                </c:pt>
                <c:pt idx="5763">
                  <c:v>233.59495317650911</c:v>
                </c:pt>
                <c:pt idx="5764">
                  <c:v>233.62320998634391</c:v>
                </c:pt>
                <c:pt idx="5765">
                  <c:v>233.65146531193261</c:v>
                </c:pt>
                <c:pt idx="5766">
                  <c:v>233.67971915361059</c:v>
                </c:pt>
                <c:pt idx="5767">
                  <c:v>233.70797151171271</c:v>
                </c:pt>
                <c:pt idx="5768">
                  <c:v>233.73622238657461</c:v>
                </c:pt>
                <c:pt idx="5769">
                  <c:v>233.76447177853069</c:v>
                </c:pt>
                <c:pt idx="5770">
                  <c:v>233.79271968791659</c:v>
                </c:pt>
                <c:pt idx="5771">
                  <c:v>233.82096611506631</c:v>
                </c:pt>
                <c:pt idx="5772">
                  <c:v>233.84921106031419</c:v>
                </c:pt>
                <c:pt idx="5773">
                  <c:v>233.87745452399579</c:v>
                </c:pt>
                <c:pt idx="5774">
                  <c:v>233.9056965064442</c:v>
                </c:pt>
                <c:pt idx="5775">
                  <c:v>233.9339370079947</c:v>
                </c:pt>
                <c:pt idx="5776">
                  <c:v>233.96217602898031</c:v>
                </c:pt>
                <c:pt idx="5777">
                  <c:v>233.99041356973601</c:v>
                </c:pt>
                <c:pt idx="5778">
                  <c:v>234.01864963059441</c:v>
                </c:pt>
                <c:pt idx="5779">
                  <c:v>234.04688421188999</c:v>
                </c:pt>
                <c:pt idx="5780">
                  <c:v>234.07511731395579</c:v>
                </c:pt>
                <c:pt idx="5781">
                  <c:v>234.10334893712539</c:v>
                </c:pt>
                <c:pt idx="5782">
                  <c:v>234.13157908173241</c:v>
                </c:pt>
                <c:pt idx="5783">
                  <c:v>234.15980774810899</c:v>
                </c:pt>
                <c:pt idx="5784">
                  <c:v>234.1880349365893</c:v>
                </c:pt>
                <c:pt idx="5785">
                  <c:v>234.21626064750541</c:v>
                </c:pt>
                <c:pt idx="5786">
                  <c:v>234.24448488118989</c:v>
                </c:pt>
                <c:pt idx="5787">
                  <c:v>234.272707637976</c:v>
                </c:pt>
                <c:pt idx="5788">
                  <c:v>234.3009289181964</c:v>
                </c:pt>
                <c:pt idx="5789">
                  <c:v>234.32914872218191</c:v>
                </c:pt>
                <c:pt idx="5790">
                  <c:v>234.35736705026599</c:v>
                </c:pt>
                <c:pt idx="5791">
                  <c:v>234.3855839027807</c:v>
                </c:pt>
                <c:pt idx="5792">
                  <c:v>234.41379928005699</c:v>
                </c:pt>
                <c:pt idx="5793">
                  <c:v>234.4420131824277</c:v>
                </c:pt>
                <c:pt idx="5794">
                  <c:v>234.47022561022399</c:v>
                </c:pt>
                <c:pt idx="5795">
                  <c:v>234.4984365637772</c:v>
                </c:pt>
                <c:pt idx="5796">
                  <c:v>234.5266460434197</c:v>
                </c:pt>
                <c:pt idx="5797">
                  <c:v>234.55485404948101</c:v>
                </c:pt>
                <c:pt idx="5798">
                  <c:v>234.58306058229419</c:v>
                </c:pt>
                <c:pt idx="5799">
                  <c:v>234.6112656421893</c:v>
                </c:pt>
                <c:pt idx="5800">
                  <c:v>234.6394692294968</c:v>
                </c:pt>
                <c:pt idx="5801">
                  <c:v>234.66767134454821</c:v>
                </c:pt>
                <c:pt idx="5802">
                  <c:v>234.69587198767331</c:v>
                </c:pt>
                <c:pt idx="5803">
                  <c:v>234.7240711592035</c:v>
                </c:pt>
                <c:pt idx="5804">
                  <c:v>234.75226885946859</c:v>
                </c:pt>
                <c:pt idx="5805">
                  <c:v>234.78046508879859</c:v>
                </c:pt>
                <c:pt idx="5806">
                  <c:v>234.80865984752441</c:v>
                </c:pt>
                <c:pt idx="5807">
                  <c:v>234.83685313597539</c:v>
                </c:pt>
                <c:pt idx="5808">
                  <c:v>234.86504495448119</c:v>
                </c:pt>
                <c:pt idx="5809">
                  <c:v>234.89323530337199</c:v>
                </c:pt>
                <c:pt idx="5810">
                  <c:v>234.92142418297681</c:v>
                </c:pt>
                <c:pt idx="5811">
                  <c:v>234.9496115936256</c:v>
                </c:pt>
                <c:pt idx="5812">
                  <c:v>234.9777975356472</c:v>
                </c:pt>
                <c:pt idx="5813">
                  <c:v>235.00598200937091</c:v>
                </c:pt>
                <c:pt idx="5814">
                  <c:v>235.03416501512621</c:v>
                </c:pt>
                <c:pt idx="5815">
                  <c:v>235.0623465532415</c:v>
                </c:pt>
                <c:pt idx="5816">
                  <c:v>235.09052662404571</c:v>
                </c:pt>
                <c:pt idx="5817">
                  <c:v>235.11870522786751</c:v>
                </c:pt>
                <c:pt idx="5818">
                  <c:v>235.14688236503511</c:v>
                </c:pt>
                <c:pt idx="5819">
                  <c:v>235.17505803587721</c:v>
                </c:pt>
                <c:pt idx="5820">
                  <c:v>235.20323224072251</c:v>
                </c:pt>
                <c:pt idx="5821">
                  <c:v>235.23140497989851</c:v>
                </c:pt>
                <c:pt idx="5822">
                  <c:v>235.259576253733</c:v>
                </c:pt>
                <c:pt idx="5823">
                  <c:v>235.28774606255419</c:v>
                </c:pt>
                <c:pt idx="5824">
                  <c:v>235.31591440669021</c:v>
                </c:pt>
                <c:pt idx="5825">
                  <c:v>235.3440812864678</c:v>
                </c:pt>
                <c:pt idx="5826">
                  <c:v>235.37224670221551</c:v>
                </c:pt>
                <c:pt idx="5827">
                  <c:v>235.4004106542595</c:v>
                </c:pt>
                <c:pt idx="5828">
                  <c:v>235.4285731429278</c:v>
                </c:pt>
                <c:pt idx="5829">
                  <c:v>235.45673416854689</c:v>
                </c:pt>
                <c:pt idx="5830">
                  <c:v>235.4848937314444</c:v>
                </c:pt>
                <c:pt idx="5831">
                  <c:v>235.51305183194691</c:v>
                </c:pt>
                <c:pt idx="5832">
                  <c:v>235.54120847038149</c:v>
                </c:pt>
                <c:pt idx="5833">
                  <c:v>235.5693636470736</c:v>
                </c:pt>
                <c:pt idx="5834">
                  <c:v>235.5975173623508</c:v>
                </c:pt>
                <c:pt idx="5835">
                  <c:v>235.62566961653849</c:v>
                </c:pt>
                <c:pt idx="5836">
                  <c:v>235.65382040996411</c:v>
                </c:pt>
                <c:pt idx="5837">
                  <c:v>235.68196974295259</c:v>
                </c:pt>
                <c:pt idx="5838">
                  <c:v>235.7101176158304</c:v>
                </c:pt>
                <c:pt idx="5839">
                  <c:v>235.73826402892271</c:v>
                </c:pt>
                <c:pt idx="5840">
                  <c:v>235.76640898255599</c:v>
                </c:pt>
                <c:pt idx="5841">
                  <c:v>235.79455247705579</c:v>
                </c:pt>
                <c:pt idx="5842">
                  <c:v>235.82269451274669</c:v>
                </c:pt>
                <c:pt idx="5843">
                  <c:v>235.85083508995459</c:v>
                </c:pt>
                <c:pt idx="5844">
                  <c:v>235.87897420900441</c:v>
                </c:pt>
                <c:pt idx="5845">
                  <c:v>235.90711187022151</c:v>
                </c:pt>
                <c:pt idx="5846">
                  <c:v>235.93524807393041</c:v>
                </c:pt>
                <c:pt idx="5847">
                  <c:v>235.96338282045619</c:v>
                </c:pt>
                <c:pt idx="5848">
                  <c:v>235.99151611012331</c:v>
                </c:pt>
                <c:pt idx="5849">
                  <c:v>236.0196479432565</c:v>
                </c:pt>
                <c:pt idx="5850">
                  <c:v>236.0477783201795</c:v>
                </c:pt>
                <c:pt idx="5851">
                  <c:v>236.07590724121729</c:v>
                </c:pt>
                <c:pt idx="5852">
                  <c:v>236.10403470669419</c:v>
                </c:pt>
                <c:pt idx="5853">
                  <c:v>236.13216071693321</c:v>
                </c:pt>
                <c:pt idx="5854">
                  <c:v>236.16028527225939</c:v>
                </c:pt>
                <c:pt idx="5855">
                  <c:v>236.18840837299541</c:v>
                </c:pt>
                <c:pt idx="5856">
                  <c:v>236.21653001946549</c:v>
                </c:pt>
                <c:pt idx="5857">
                  <c:v>236.24465021199319</c:v>
                </c:pt>
                <c:pt idx="5858">
                  <c:v>236.27276895090151</c:v>
                </c:pt>
                <c:pt idx="5859">
                  <c:v>236.300886236514</c:v>
                </c:pt>
                <c:pt idx="5860">
                  <c:v>236.32900206915389</c:v>
                </c:pt>
                <c:pt idx="5861">
                  <c:v>236.3571164491436</c:v>
                </c:pt>
                <c:pt idx="5862">
                  <c:v>236.38522937680671</c:v>
                </c:pt>
                <c:pt idx="5863">
                  <c:v>236.41334085246541</c:v>
                </c:pt>
                <c:pt idx="5864">
                  <c:v>236.44145087644259</c:v>
                </c:pt>
                <c:pt idx="5865">
                  <c:v>236.4695594490606</c:v>
                </c:pt>
                <c:pt idx="5866">
                  <c:v>236.4976665706416</c:v>
                </c:pt>
                <c:pt idx="5867">
                  <c:v>236.52577224150849</c:v>
                </c:pt>
                <c:pt idx="5868">
                  <c:v>236.55387646198281</c:v>
                </c:pt>
                <c:pt idx="5869">
                  <c:v>236.5819792323866</c:v>
                </c:pt>
                <c:pt idx="5870">
                  <c:v>236.610080553042</c:v>
                </c:pt>
                <c:pt idx="5871">
                  <c:v>236.63818042427019</c:v>
                </c:pt>
                <c:pt idx="5872">
                  <c:v>236.66627884639331</c:v>
                </c:pt>
                <c:pt idx="5873">
                  <c:v>236.6943758197327</c:v>
                </c:pt>
                <c:pt idx="5874">
                  <c:v>236.7224713446094</c:v>
                </c:pt>
                <c:pt idx="5875">
                  <c:v>236.75056542134479</c:v>
                </c:pt>
                <c:pt idx="5876">
                  <c:v>236.77865805026019</c:v>
                </c:pt>
                <c:pt idx="5877">
                  <c:v>236.8067492316768</c:v>
                </c:pt>
                <c:pt idx="5878">
                  <c:v>236.83483896591451</c:v>
                </c:pt>
                <c:pt idx="5879">
                  <c:v>236.86292725329491</c:v>
                </c:pt>
                <c:pt idx="5880">
                  <c:v>236.89101409413789</c:v>
                </c:pt>
                <c:pt idx="5881">
                  <c:v>236.9190994887646</c:v>
                </c:pt>
                <c:pt idx="5882">
                  <c:v>236.94718343749511</c:v>
                </c:pt>
                <c:pt idx="5883">
                  <c:v>236.97526594064979</c:v>
                </c:pt>
                <c:pt idx="5884">
                  <c:v>237.0033469985483</c:v>
                </c:pt>
                <c:pt idx="5885">
                  <c:v>237.03142661151099</c:v>
                </c:pt>
                <c:pt idx="5886">
                  <c:v>237.05950477985709</c:v>
                </c:pt>
                <c:pt idx="5887">
                  <c:v>237.08758150390759</c:v>
                </c:pt>
                <c:pt idx="5888">
                  <c:v>237.11565678398071</c:v>
                </c:pt>
                <c:pt idx="5889">
                  <c:v>237.14373062039641</c:v>
                </c:pt>
                <c:pt idx="5890">
                  <c:v>237.17180301347449</c:v>
                </c:pt>
                <c:pt idx="5891">
                  <c:v>237.19987396353341</c:v>
                </c:pt>
                <c:pt idx="5892">
                  <c:v>237.2279434708928</c:v>
                </c:pt>
                <c:pt idx="5893">
                  <c:v>237.25601153587129</c:v>
                </c:pt>
                <c:pt idx="5894">
                  <c:v>237.28407815878839</c:v>
                </c:pt>
                <c:pt idx="5895">
                  <c:v>237.31214333996201</c:v>
                </c:pt>
                <c:pt idx="5896">
                  <c:v>237.34020707971109</c:v>
                </c:pt>
                <c:pt idx="5897">
                  <c:v>237.368269378354</c:v>
                </c:pt>
                <c:pt idx="5898">
                  <c:v>237.3963302362092</c:v>
                </c:pt>
                <c:pt idx="5899">
                  <c:v>237.4243896535944</c:v>
                </c:pt>
                <c:pt idx="5900">
                  <c:v>237.45244763082869</c:v>
                </c:pt>
                <c:pt idx="5901">
                  <c:v>237.48050416822889</c:v>
                </c:pt>
                <c:pt idx="5902">
                  <c:v>237.50855926611399</c:v>
                </c:pt>
                <c:pt idx="5903">
                  <c:v>237.53661292480129</c:v>
                </c:pt>
                <c:pt idx="5904">
                  <c:v>237.5646651446078</c:v>
                </c:pt>
                <c:pt idx="5905">
                  <c:v>237.59271592585159</c:v>
                </c:pt>
                <c:pt idx="5906">
                  <c:v>237.6207652688496</c:v>
                </c:pt>
                <c:pt idx="5907">
                  <c:v>237.64881317391959</c:v>
                </c:pt>
                <c:pt idx="5908">
                  <c:v>237.67685964137891</c:v>
                </c:pt>
                <c:pt idx="5909">
                  <c:v>237.7049046715434</c:v>
                </c:pt>
                <c:pt idx="5910">
                  <c:v>237.7329482647306</c:v>
                </c:pt>
                <c:pt idx="5911">
                  <c:v>237.76099042125719</c:v>
                </c:pt>
                <c:pt idx="5912">
                  <c:v>237.78903114143961</c:v>
                </c:pt>
                <c:pt idx="5913">
                  <c:v>237.81707042559509</c:v>
                </c:pt>
                <c:pt idx="5914">
                  <c:v>237.84510827403889</c:v>
                </c:pt>
                <c:pt idx="5915">
                  <c:v>237.87314468708809</c:v>
                </c:pt>
                <c:pt idx="5916">
                  <c:v>237.90117966505821</c:v>
                </c:pt>
                <c:pt idx="5917">
                  <c:v>237.92921320826599</c:v>
                </c:pt>
                <c:pt idx="5918">
                  <c:v>237.95724531702669</c:v>
                </c:pt>
                <c:pt idx="5919">
                  <c:v>237.9852759916555</c:v>
                </c:pt>
                <c:pt idx="5920">
                  <c:v>238.01330523246941</c:v>
                </c:pt>
                <c:pt idx="5921">
                  <c:v>238.04133303978321</c:v>
                </c:pt>
                <c:pt idx="5922">
                  <c:v>238.06935941391239</c:v>
                </c:pt>
                <c:pt idx="5923">
                  <c:v>238.0973843551717</c:v>
                </c:pt>
                <c:pt idx="5924">
                  <c:v>238.125407863877</c:v>
                </c:pt>
                <c:pt idx="5925">
                  <c:v>238.15342994034319</c:v>
                </c:pt>
                <c:pt idx="5926">
                  <c:v>238.18145058488449</c:v>
                </c:pt>
                <c:pt idx="5927">
                  <c:v>238.20946979781669</c:v>
                </c:pt>
                <c:pt idx="5928">
                  <c:v>238.23748757945361</c:v>
                </c:pt>
                <c:pt idx="5929">
                  <c:v>238.26550393010999</c:v>
                </c:pt>
                <c:pt idx="5930">
                  <c:v>238.29351885010061</c:v>
                </c:pt>
                <c:pt idx="5931">
                  <c:v>238.32153233973909</c:v>
                </c:pt>
                <c:pt idx="5932">
                  <c:v>238.3495443993402</c:v>
                </c:pt>
                <c:pt idx="5933">
                  <c:v>238.37755502921789</c:v>
                </c:pt>
                <c:pt idx="5934">
                  <c:v>238.4055642296853</c:v>
                </c:pt>
                <c:pt idx="5935">
                  <c:v>238.43357200105751</c:v>
                </c:pt>
                <c:pt idx="5936">
                  <c:v>238.46157834364709</c:v>
                </c:pt>
                <c:pt idx="5937">
                  <c:v>238.48958325776789</c:v>
                </c:pt>
                <c:pt idx="5938">
                  <c:v>238.51758674373389</c:v>
                </c:pt>
                <c:pt idx="5939">
                  <c:v>238.5455888018576</c:v>
                </c:pt>
                <c:pt idx="5940">
                  <c:v>238.57358943245291</c:v>
                </c:pt>
                <c:pt idx="5941">
                  <c:v>238.601588635832</c:v>
                </c:pt>
                <c:pt idx="5942">
                  <c:v>238.6295864123085</c:v>
                </c:pt>
                <c:pt idx="5943">
                  <c:v>238.65758276219501</c:v>
                </c:pt>
                <c:pt idx="5944">
                  <c:v>238.6855776858043</c:v>
                </c:pt>
                <c:pt idx="5945">
                  <c:v>238.71357118344901</c:v>
                </c:pt>
                <c:pt idx="5946">
                  <c:v>238.74156325544129</c:v>
                </c:pt>
                <c:pt idx="5947">
                  <c:v>238.7695539020942</c:v>
                </c:pt>
                <c:pt idx="5948">
                  <c:v>238.79754312371861</c:v>
                </c:pt>
                <c:pt idx="5949">
                  <c:v>238.82553092062821</c:v>
                </c:pt>
                <c:pt idx="5950">
                  <c:v>238.8535172931339</c:v>
                </c:pt>
                <c:pt idx="5951">
                  <c:v>238.88150224154771</c:v>
                </c:pt>
                <c:pt idx="5952">
                  <c:v>238.90948576618149</c:v>
                </c:pt>
                <c:pt idx="5953">
                  <c:v>238.93746786734721</c:v>
                </c:pt>
                <c:pt idx="5954">
                  <c:v>238.9654485453556</c:v>
                </c:pt>
                <c:pt idx="5955">
                  <c:v>238.99342780051859</c:v>
                </c:pt>
                <c:pt idx="5956">
                  <c:v>239.02140563314731</c:v>
                </c:pt>
                <c:pt idx="5957">
                  <c:v>239.04938204355241</c:v>
                </c:pt>
                <c:pt idx="5958">
                  <c:v>239.07735703204611</c:v>
                </c:pt>
                <c:pt idx="5959">
                  <c:v>239.105330598938</c:v>
                </c:pt>
                <c:pt idx="5960">
                  <c:v>239.13330274453929</c:v>
                </c:pt>
                <c:pt idx="5961">
                  <c:v>239.1612734691611</c:v>
                </c:pt>
                <c:pt idx="5962">
                  <c:v>239.18924277311331</c:v>
                </c:pt>
                <c:pt idx="5963">
                  <c:v>239.2172106567063</c:v>
                </c:pt>
                <c:pt idx="5964">
                  <c:v>239.2451771202507</c:v>
                </c:pt>
                <c:pt idx="5965">
                  <c:v>239.27314216405691</c:v>
                </c:pt>
                <c:pt idx="5966">
                  <c:v>239.30110578843451</c:v>
                </c:pt>
                <c:pt idx="5967">
                  <c:v>239.32906799369391</c:v>
                </c:pt>
                <c:pt idx="5968">
                  <c:v>239.35702878014399</c:v>
                </c:pt>
                <c:pt idx="5969">
                  <c:v>239.38498814809549</c:v>
                </c:pt>
                <c:pt idx="5970">
                  <c:v>239.41294609785751</c:v>
                </c:pt>
                <c:pt idx="5971">
                  <c:v>239.44090262973941</c:v>
                </c:pt>
                <c:pt idx="5972">
                  <c:v>239.46885774405081</c:v>
                </c:pt>
                <c:pt idx="5973">
                  <c:v>239.49681144110011</c:v>
                </c:pt>
                <c:pt idx="5974">
                  <c:v>239.52476372119759</c:v>
                </c:pt>
                <c:pt idx="5975">
                  <c:v>239.55271458465191</c:v>
                </c:pt>
                <c:pt idx="5976">
                  <c:v>239.58066403177131</c:v>
                </c:pt>
                <c:pt idx="5977">
                  <c:v>239.60861206286501</c:v>
                </c:pt>
                <c:pt idx="5978">
                  <c:v>239.63655867824119</c:v>
                </c:pt>
                <c:pt idx="5979">
                  <c:v>239.66450387820879</c:v>
                </c:pt>
                <c:pt idx="5980">
                  <c:v>239.69244766307671</c:v>
                </c:pt>
                <c:pt idx="5981">
                  <c:v>239.720390033152</c:v>
                </c:pt>
                <c:pt idx="5982">
                  <c:v>239.74833098874319</c:v>
                </c:pt>
                <c:pt idx="5983">
                  <c:v>239.776270530159</c:v>
                </c:pt>
                <c:pt idx="5984">
                  <c:v>239.80420865770699</c:v>
                </c:pt>
                <c:pt idx="5985">
                  <c:v>239.83214537169411</c:v>
                </c:pt>
                <c:pt idx="5986">
                  <c:v>239.86008067242921</c:v>
                </c:pt>
                <c:pt idx="5987">
                  <c:v>239.88801456021889</c:v>
                </c:pt>
                <c:pt idx="5988">
                  <c:v>239.915947035371</c:v>
                </c:pt>
                <c:pt idx="5989">
                  <c:v>239.94387809819341</c:v>
                </c:pt>
                <c:pt idx="5990">
                  <c:v>239.97180774899209</c:v>
                </c:pt>
                <c:pt idx="5991">
                  <c:v>239.99973598807509</c:v>
                </c:pt>
                <c:pt idx="5992">
                  <c:v>240.02766281574941</c:v>
                </c:pt>
                <c:pt idx="5993">
                  <c:v>240.05558823232121</c:v>
                </c:pt>
                <c:pt idx="5994">
                  <c:v>240.08351223809731</c:v>
                </c:pt>
                <c:pt idx="5995">
                  <c:v>240.111434833385</c:v>
                </c:pt>
                <c:pt idx="5996">
                  <c:v>240.1393560184901</c:v>
                </c:pt>
                <c:pt idx="5997">
                  <c:v>240.1672757937194</c:v>
                </c:pt>
                <c:pt idx="5998">
                  <c:v>240.19519415937879</c:v>
                </c:pt>
                <c:pt idx="5999">
                  <c:v>240.22311111577429</c:v>
                </c:pt>
                <c:pt idx="6000">
                  <c:v>240.25102666321251</c:v>
                </c:pt>
                <c:pt idx="6001">
                  <c:v>240.2789408019992</c:v>
                </c:pt>
                <c:pt idx="6002">
                  <c:v>240.3068535324395</c:v>
                </c:pt>
                <c:pt idx="6003">
                  <c:v>240.33476485483979</c:v>
                </c:pt>
                <c:pt idx="6004">
                  <c:v>240.36267476950519</c:v>
                </c:pt>
                <c:pt idx="6005">
                  <c:v>240.39058327674189</c:v>
                </c:pt>
                <c:pt idx="6006">
                  <c:v>240.41849037685409</c:v>
                </c:pt>
                <c:pt idx="6007">
                  <c:v>240.4463960701477</c:v>
                </c:pt>
                <c:pt idx="6008">
                  <c:v>240.4743003569273</c:v>
                </c:pt>
                <c:pt idx="6009">
                  <c:v>240.50220323749829</c:v>
                </c:pt>
                <c:pt idx="6010">
                  <c:v>240.53010471216569</c:v>
                </c:pt>
                <c:pt idx="6011">
                  <c:v>240.55800478123419</c:v>
                </c:pt>
                <c:pt idx="6012">
                  <c:v>240.5859034450074</c:v>
                </c:pt>
                <c:pt idx="6013">
                  <c:v>240.61380070379079</c:v>
                </c:pt>
                <c:pt idx="6014">
                  <c:v>240.64169655788879</c:v>
                </c:pt>
                <c:pt idx="6015">
                  <c:v>240.66959100760471</c:v>
                </c:pt>
                <c:pt idx="6016">
                  <c:v>240.69748405324421</c:v>
                </c:pt>
                <c:pt idx="6017">
                  <c:v>240.7253756951097</c:v>
                </c:pt>
                <c:pt idx="6018">
                  <c:v>240.75326593350621</c:v>
                </c:pt>
                <c:pt idx="6019">
                  <c:v>240.78115476873731</c:v>
                </c:pt>
                <c:pt idx="6020">
                  <c:v>240.80904220110651</c:v>
                </c:pt>
                <c:pt idx="6021">
                  <c:v>240.8369282309171</c:v>
                </c:pt>
                <c:pt idx="6022">
                  <c:v>240.86481285847319</c:v>
                </c:pt>
                <c:pt idx="6023">
                  <c:v>240.89269608407801</c:v>
                </c:pt>
                <c:pt idx="6024">
                  <c:v>240.92057790803401</c:v>
                </c:pt>
                <c:pt idx="6025">
                  <c:v>240.948458330645</c:v>
                </c:pt>
                <c:pt idx="6026">
                  <c:v>240.97633735221339</c:v>
                </c:pt>
                <c:pt idx="6027">
                  <c:v>241.00421497304291</c:v>
                </c:pt>
                <c:pt idx="6028">
                  <c:v>241.03209119343589</c:v>
                </c:pt>
                <c:pt idx="6029">
                  <c:v>241.05996601369461</c:v>
                </c:pt>
                <c:pt idx="6030">
                  <c:v>241.0878394341218</c:v>
                </c:pt>
                <c:pt idx="6031">
                  <c:v>241.11571145502</c:v>
                </c:pt>
                <c:pt idx="6032">
                  <c:v>241.14358207669181</c:v>
                </c:pt>
                <c:pt idx="6033">
                  <c:v>241.1714512994389</c:v>
                </c:pt>
                <c:pt idx="6034">
                  <c:v>241.19931912356321</c:v>
                </c:pt>
                <c:pt idx="6035">
                  <c:v>241.22718554936739</c:v>
                </c:pt>
                <c:pt idx="6036">
                  <c:v>241.25505057715219</c:v>
                </c:pt>
                <c:pt idx="6037">
                  <c:v>241.2829142072207</c:v>
                </c:pt>
                <c:pt idx="6038">
                  <c:v>241.31077643987351</c:v>
                </c:pt>
                <c:pt idx="6039">
                  <c:v>241.33863727541211</c:v>
                </c:pt>
                <c:pt idx="6040">
                  <c:v>241.36649671413869</c:v>
                </c:pt>
                <c:pt idx="6041">
                  <c:v>241.39435475635349</c:v>
                </c:pt>
                <c:pt idx="6042">
                  <c:v>241.4222114023579</c:v>
                </c:pt>
                <c:pt idx="6043">
                  <c:v>241.45006665245359</c:v>
                </c:pt>
                <c:pt idx="6044">
                  <c:v>241.47792050694079</c:v>
                </c:pt>
                <c:pt idx="6045">
                  <c:v>241.50577296612079</c:v>
                </c:pt>
                <c:pt idx="6046">
                  <c:v>241.53362403029379</c:v>
                </c:pt>
                <c:pt idx="6047">
                  <c:v>241.56147369976071</c:v>
                </c:pt>
                <c:pt idx="6048">
                  <c:v>241.58932197482159</c:v>
                </c:pt>
                <c:pt idx="6049">
                  <c:v>241.61716885577721</c:v>
                </c:pt>
                <c:pt idx="6050">
                  <c:v>241.64501434292771</c:v>
                </c:pt>
                <c:pt idx="6051">
                  <c:v>241.67285843657299</c:v>
                </c:pt>
                <c:pt idx="6052">
                  <c:v>241.70070113701311</c:v>
                </c:pt>
                <c:pt idx="6053">
                  <c:v>241.728542444548</c:v>
                </c:pt>
                <c:pt idx="6054">
                  <c:v>241.75638235947801</c:v>
                </c:pt>
                <c:pt idx="6055">
                  <c:v>241.78422088210169</c:v>
                </c:pt>
                <c:pt idx="6056">
                  <c:v>241.81205801271921</c:v>
                </c:pt>
                <c:pt idx="6057">
                  <c:v>241.83989375162969</c:v>
                </c:pt>
                <c:pt idx="6058">
                  <c:v>241.86772809913279</c:v>
                </c:pt>
                <c:pt idx="6059">
                  <c:v>241.89556105552779</c:v>
                </c:pt>
                <c:pt idx="6060">
                  <c:v>241.92339262111301</c:v>
                </c:pt>
                <c:pt idx="6061">
                  <c:v>241.95122279618869</c:v>
                </c:pt>
                <c:pt idx="6062">
                  <c:v>241.97905158105249</c:v>
                </c:pt>
                <c:pt idx="6063">
                  <c:v>242.00687897600321</c:v>
                </c:pt>
                <c:pt idx="6064">
                  <c:v>242.0347049813405</c:v>
                </c:pt>
                <c:pt idx="6065">
                  <c:v>242.0625295973621</c:v>
                </c:pt>
                <c:pt idx="6066">
                  <c:v>242.09035282436659</c:v>
                </c:pt>
                <c:pt idx="6067">
                  <c:v>242.11817466265191</c:v>
                </c:pt>
                <c:pt idx="6068">
                  <c:v>242.14599511251691</c:v>
                </c:pt>
                <c:pt idx="6069">
                  <c:v>242.17381417425921</c:v>
                </c:pt>
                <c:pt idx="6070">
                  <c:v>242.20163184817659</c:v>
                </c:pt>
                <c:pt idx="6071">
                  <c:v>242.2294481345676</c:v>
                </c:pt>
                <c:pt idx="6072">
                  <c:v>242.2572630337292</c:v>
                </c:pt>
                <c:pt idx="6073">
                  <c:v>242.2850765459591</c:v>
                </c:pt>
                <c:pt idx="6074">
                  <c:v>242.3128886715555</c:v>
                </c:pt>
                <c:pt idx="6075">
                  <c:v>242.34069941081489</c:v>
                </c:pt>
                <c:pt idx="6076">
                  <c:v>242.36850876403491</c:v>
                </c:pt>
                <c:pt idx="6077">
                  <c:v>242.396316731513</c:v>
                </c:pt>
                <c:pt idx="6078">
                  <c:v>242.4241233135462</c:v>
                </c:pt>
                <c:pt idx="6079">
                  <c:v>242.45192851043061</c:v>
                </c:pt>
                <c:pt idx="6080">
                  <c:v>242.47973232246369</c:v>
                </c:pt>
                <c:pt idx="6081">
                  <c:v>242.50753474994201</c:v>
                </c:pt>
                <c:pt idx="6082">
                  <c:v>242.53533579316269</c:v>
                </c:pt>
                <c:pt idx="6083">
                  <c:v>242.56313545242179</c:v>
                </c:pt>
                <c:pt idx="6084">
                  <c:v>242.59093372801561</c:v>
                </c:pt>
                <c:pt idx="6085">
                  <c:v>242.61873062024</c:v>
                </c:pt>
                <c:pt idx="6086">
                  <c:v>242.64652612939179</c:v>
                </c:pt>
                <c:pt idx="6087">
                  <c:v>242.6743202557671</c:v>
                </c:pt>
                <c:pt idx="6088">
                  <c:v>242.70211299966141</c:v>
                </c:pt>
                <c:pt idx="6089">
                  <c:v>242.72990436137081</c:v>
                </c:pt>
                <c:pt idx="6090">
                  <c:v>242.7576943411907</c:v>
                </c:pt>
                <c:pt idx="6091">
                  <c:v>242.78548293941671</c:v>
                </c:pt>
                <c:pt idx="6092">
                  <c:v>242.81327015634429</c:v>
                </c:pt>
                <c:pt idx="6093">
                  <c:v>242.84105599226939</c:v>
                </c:pt>
                <c:pt idx="6094">
                  <c:v>242.86884044748669</c:v>
                </c:pt>
                <c:pt idx="6095">
                  <c:v>242.89662352229189</c:v>
                </c:pt>
                <c:pt idx="6096">
                  <c:v>242.92440521697881</c:v>
                </c:pt>
                <c:pt idx="6097">
                  <c:v>242.95218553184341</c:v>
                </c:pt>
                <c:pt idx="6098">
                  <c:v>242.97996446718071</c:v>
                </c:pt>
                <c:pt idx="6099">
                  <c:v>243.00774202328481</c:v>
                </c:pt>
                <c:pt idx="6100">
                  <c:v>243.03551820044979</c:v>
                </c:pt>
                <c:pt idx="6101">
                  <c:v>243.06329299897101</c:v>
                </c:pt>
                <c:pt idx="6102">
                  <c:v>243.091066419143</c:v>
                </c:pt>
                <c:pt idx="6103">
                  <c:v>243.1188384612594</c:v>
                </c:pt>
                <c:pt idx="6104">
                  <c:v>243.1466091256145</c:v>
                </c:pt>
                <c:pt idx="6105">
                  <c:v>243.17437841250231</c:v>
                </c:pt>
                <c:pt idx="6106">
                  <c:v>243.202146322217</c:v>
                </c:pt>
                <c:pt idx="6107">
                  <c:v>243.22991285505211</c:v>
                </c:pt>
                <c:pt idx="6108">
                  <c:v>243.25767801130129</c:v>
                </c:pt>
                <c:pt idx="6109">
                  <c:v>243.28544179125859</c:v>
                </c:pt>
                <c:pt idx="6110">
                  <c:v>243.31320419521711</c:v>
                </c:pt>
                <c:pt idx="6111">
                  <c:v>243.34096522346951</c:v>
                </c:pt>
                <c:pt idx="6112">
                  <c:v>243.36872487631049</c:v>
                </c:pt>
                <c:pt idx="6113">
                  <c:v>243.39648315403241</c:v>
                </c:pt>
                <c:pt idx="6114">
                  <c:v>243.42424005692851</c:v>
                </c:pt>
                <c:pt idx="6115">
                  <c:v>243.4519955852914</c:v>
                </c:pt>
                <c:pt idx="6116">
                  <c:v>243.4797497394139</c:v>
                </c:pt>
                <c:pt idx="6117">
                  <c:v>243.5075025195892</c:v>
                </c:pt>
                <c:pt idx="6118">
                  <c:v>243.5352539261095</c:v>
                </c:pt>
                <c:pt idx="6119">
                  <c:v>243.56300395926741</c:v>
                </c:pt>
                <c:pt idx="6120">
                  <c:v>243.59075261935519</c:v>
                </c:pt>
                <c:pt idx="6121">
                  <c:v>243.61849990666531</c:v>
                </c:pt>
                <c:pt idx="6122">
                  <c:v>243.6462458214898</c:v>
                </c:pt>
                <c:pt idx="6123">
                  <c:v>243.67399036412081</c:v>
                </c:pt>
                <c:pt idx="6124">
                  <c:v>243.7017335348495</c:v>
                </c:pt>
                <c:pt idx="6125">
                  <c:v>243.72947533396879</c:v>
                </c:pt>
                <c:pt idx="6126">
                  <c:v>243.7572157617702</c:v>
                </c:pt>
                <c:pt idx="6127">
                  <c:v>243.78495481854469</c:v>
                </c:pt>
                <c:pt idx="6128">
                  <c:v>243.81269250458431</c:v>
                </c:pt>
                <c:pt idx="6129">
                  <c:v>243.84042882018039</c:v>
                </c:pt>
                <c:pt idx="6130">
                  <c:v>243.86816376562399</c:v>
                </c:pt>
                <c:pt idx="6131">
                  <c:v>243.89589734120619</c:v>
                </c:pt>
                <c:pt idx="6132">
                  <c:v>243.92362954721861</c:v>
                </c:pt>
                <c:pt idx="6133">
                  <c:v>243.95136038395151</c:v>
                </c:pt>
                <c:pt idx="6134">
                  <c:v>243.97908985169619</c:v>
                </c:pt>
                <c:pt idx="6135">
                  <c:v>244.006817950743</c:v>
                </c:pt>
                <c:pt idx="6136">
                  <c:v>244.0345446813831</c:v>
                </c:pt>
                <c:pt idx="6137">
                  <c:v>244.06227004390669</c:v>
                </c:pt>
                <c:pt idx="6138">
                  <c:v>244.08999403860409</c:v>
                </c:pt>
                <c:pt idx="6139">
                  <c:v>244.11771666576581</c:v>
                </c:pt>
                <c:pt idx="6140">
                  <c:v>244.14543792568159</c:v>
                </c:pt>
                <c:pt idx="6141">
                  <c:v>244.17315781864201</c:v>
                </c:pt>
                <c:pt idx="6142">
                  <c:v>244.20087634493669</c:v>
                </c:pt>
                <c:pt idx="6143">
                  <c:v>244.22859350485589</c:v>
                </c:pt>
                <c:pt idx="6144">
                  <c:v>244.25630929868919</c:v>
                </c:pt>
                <c:pt idx="6145">
                  <c:v>244.28402372672551</c:v>
                </c:pt>
                <c:pt idx="6146">
                  <c:v>244.31173678925569</c:v>
                </c:pt>
                <c:pt idx="6147">
                  <c:v>244.33944848656839</c:v>
                </c:pt>
                <c:pt idx="6148">
                  <c:v>244.36715881895259</c:v>
                </c:pt>
                <c:pt idx="6149">
                  <c:v>244.39486778669809</c:v>
                </c:pt>
                <c:pt idx="6150">
                  <c:v>244.42257539009429</c:v>
                </c:pt>
                <c:pt idx="6151">
                  <c:v>244.45028162942879</c:v>
                </c:pt>
                <c:pt idx="6152">
                  <c:v>244.4779865049926</c:v>
                </c:pt>
                <c:pt idx="6153">
                  <c:v>244.50569001707231</c:v>
                </c:pt>
                <c:pt idx="6154">
                  <c:v>244.53339216595791</c:v>
                </c:pt>
                <c:pt idx="6155">
                  <c:v>244.56109295193741</c:v>
                </c:pt>
                <c:pt idx="6156">
                  <c:v>244.58879237529999</c:v>
                </c:pt>
                <c:pt idx="6157">
                  <c:v>244.6164904363329</c:v>
                </c:pt>
                <c:pt idx="6158">
                  <c:v>244.64418713532481</c:v>
                </c:pt>
                <c:pt idx="6159">
                  <c:v>244.67188247256439</c:v>
                </c:pt>
                <c:pt idx="6160">
                  <c:v>244.6995764483394</c:v>
                </c:pt>
                <c:pt idx="6161">
                  <c:v>244.72726906293749</c:v>
                </c:pt>
                <c:pt idx="6162">
                  <c:v>244.75496031664619</c:v>
                </c:pt>
                <c:pt idx="6163">
                  <c:v>244.78265020975371</c:v>
                </c:pt>
                <c:pt idx="6164">
                  <c:v>244.8103387425474</c:v>
                </c:pt>
                <c:pt idx="6165">
                  <c:v>244.838025915315</c:v>
                </c:pt>
                <c:pt idx="6166">
                  <c:v>244.865711728344</c:v>
                </c:pt>
                <c:pt idx="6167">
                  <c:v>244.89339618192099</c:v>
                </c:pt>
                <c:pt idx="6168">
                  <c:v>244.92107927633319</c:v>
                </c:pt>
                <c:pt idx="6169">
                  <c:v>244.94876101186881</c:v>
                </c:pt>
                <c:pt idx="6170">
                  <c:v>244.9764413888135</c:v>
                </c:pt>
                <c:pt idx="6171">
                  <c:v>245.00412040745451</c:v>
                </c:pt>
                <c:pt idx="6172">
                  <c:v>245.03179806807881</c:v>
                </c:pt>
                <c:pt idx="6173">
                  <c:v>245.0594743709724</c:v>
                </c:pt>
                <c:pt idx="6174">
                  <c:v>245.08714931642271</c:v>
                </c:pt>
                <c:pt idx="6175">
                  <c:v>245.11482290471571</c:v>
                </c:pt>
                <c:pt idx="6176">
                  <c:v>245.14249513613751</c:v>
                </c:pt>
                <c:pt idx="6177">
                  <c:v>245.17016601097461</c:v>
                </c:pt>
                <c:pt idx="6178">
                  <c:v>245.19783552951259</c:v>
                </c:pt>
                <c:pt idx="6179">
                  <c:v>245.22550369203779</c:v>
                </c:pt>
                <c:pt idx="6180">
                  <c:v>245.25317049883631</c:v>
                </c:pt>
                <c:pt idx="6181">
                  <c:v>245.2808359501939</c:v>
                </c:pt>
                <c:pt idx="6182">
                  <c:v>245.30850004639561</c:v>
                </c:pt>
                <c:pt idx="6183">
                  <c:v>245.3361627877278</c:v>
                </c:pt>
                <c:pt idx="6184">
                  <c:v>245.36382417447501</c:v>
                </c:pt>
                <c:pt idx="6185">
                  <c:v>245.39148420692351</c:v>
                </c:pt>
                <c:pt idx="6186">
                  <c:v>245.4191428853583</c:v>
                </c:pt>
                <c:pt idx="6187">
                  <c:v>245.44680021006349</c:v>
                </c:pt>
                <c:pt idx="6188">
                  <c:v>245.47445618132591</c:v>
                </c:pt>
                <c:pt idx="6189">
                  <c:v>245.50211079942929</c:v>
                </c:pt>
                <c:pt idx="6190">
                  <c:v>245.5297640646582</c:v>
                </c:pt>
                <c:pt idx="6191">
                  <c:v>245.55741597729821</c:v>
                </c:pt>
                <c:pt idx="6192">
                  <c:v>245.58506653763359</c:v>
                </c:pt>
                <c:pt idx="6193">
                  <c:v>245.61271574594861</c:v>
                </c:pt>
                <c:pt idx="6194">
                  <c:v>245.6403636025276</c:v>
                </c:pt>
                <c:pt idx="6195">
                  <c:v>245.66801010765539</c:v>
                </c:pt>
                <c:pt idx="6196">
                  <c:v>245.6956552616162</c:v>
                </c:pt>
                <c:pt idx="6197">
                  <c:v>245.72329906469341</c:v>
                </c:pt>
                <c:pt idx="6198">
                  <c:v>245.75094151717121</c:v>
                </c:pt>
                <c:pt idx="6199">
                  <c:v>245.77858261933369</c:v>
                </c:pt>
                <c:pt idx="6200">
                  <c:v>245.806222371464</c:v>
                </c:pt>
                <c:pt idx="6201">
                  <c:v>245.83386077384679</c:v>
                </c:pt>
                <c:pt idx="6202">
                  <c:v>245.8614978267652</c:v>
                </c:pt>
                <c:pt idx="6203">
                  <c:v>245.88913353050251</c:v>
                </c:pt>
                <c:pt idx="6204">
                  <c:v>245.9167678853417</c:v>
                </c:pt>
                <c:pt idx="6205">
                  <c:v>245.94440089156689</c:v>
                </c:pt>
                <c:pt idx="6206">
                  <c:v>245.97203254946081</c:v>
                </c:pt>
                <c:pt idx="6207">
                  <c:v>245.999662859306</c:v>
                </c:pt>
                <c:pt idx="6208">
                  <c:v>246.02729182138589</c:v>
                </c:pt>
                <c:pt idx="6209">
                  <c:v>246.05491943598309</c:v>
                </c:pt>
                <c:pt idx="6210">
                  <c:v>246.08254570338079</c:v>
                </c:pt>
                <c:pt idx="6211">
                  <c:v>246.11017062386051</c:v>
                </c:pt>
                <c:pt idx="6212">
                  <c:v>246.13779419770631</c:v>
                </c:pt>
                <c:pt idx="6213">
                  <c:v>246.16541642519911</c:v>
                </c:pt>
                <c:pt idx="6214">
                  <c:v>246.1930373066219</c:v>
                </c:pt>
                <c:pt idx="6215">
                  <c:v>246.22065684225669</c:v>
                </c:pt>
                <c:pt idx="6216">
                  <c:v>246.24827503238569</c:v>
                </c:pt>
                <c:pt idx="6217">
                  <c:v>246.27589187729109</c:v>
                </c:pt>
                <c:pt idx="6218">
                  <c:v>246.30350737725411</c:v>
                </c:pt>
                <c:pt idx="6219">
                  <c:v>246.33112153255669</c:v>
                </c:pt>
                <c:pt idx="6220">
                  <c:v>246.3587343434813</c:v>
                </c:pt>
                <c:pt idx="6221">
                  <c:v>246.386345810308</c:v>
                </c:pt>
                <c:pt idx="6222">
                  <c:v>246.41395593331939</c:v>
                </c:pt>
                <c:pt idx="6223">
                  <c:v>246.441564712797</c:v>
                </c:pt>
                <c:pt idx="6224">
                  <c:v>246.46917214902101</c:v>
                </c:pt>
                <c:pt idx="6225">
                  <c:v>246.49677824227359</c:v>
                </c:pt>
                <c:pt idx="6226">
                  <c:v>246.52438299283509</c:v>
                </c:pt>
                <c:pt idx="6227">
                  <c:v>246.55198640098681</c:v>
                </c:pt>
                <c:pt idx="6228">
                  <c:v>246.5795884670095</c:v>
                </c:pt>
                <c:pt idx="6229">
                  <c:v>246.60718919118361</c:v>
                </c:pt>
                <c:pt idx="6230">
                  <c:v>246.63478857379039</c:v>
                </c:pt>
                <c:pt idx="6231">
                  <c:v>246.6623866151098</c:v>
                </c:pt>
                <c:pt idx="6232">
                  <c:v>246.68998331542201</c:v>
                </c:pt>
                <c:pt idx="6233">
                  <c:v>246.71757867500801</c:v>
                </c:pt>
                <c:pt idx="6234">
                  <c:v>246.74517269414761</c:v>
                </c:pt>
                <c:pt idx="6235">
                  <c:v>246.7727653731213</c:v>
                </c:pt>
                <c:pt idx="6236">
                  <c:v>246.80035671220861</c:v>
                </c:pt>
                <c:pt idx="6237">
                  <c:v>246.82794671168949</c:v>
                </c:pt>
                <c:pt idx="6238">
                  <c:v>246.85553537184381</c:v>
                </c:pt>
                <c:pt idx="6239">
                  <c:v>246.8831226929517</c:v>
                </c:pt>
                <c:pt idx="6240">
                  <c:v>246.91070867529231</c:v>
                </c:pt>
                <c:pt idx="6241">
                  <c:v>246.93829331914449</c:v>
                </c:pt>
                <c:pt idx="6242">
                  <c:v>246.9658766247891</c:v>
                </c:pt>
                <c:pt idx="6243">
                  <c:v>246.99345859250431</c:v>
                </c:pt>
                <c:pt idx="6244">
                  <c:v>247.02103922256941</c:v>
                </c:pt>
                <c:pt idx="6245">
                  <c:v>247.0486185152638</c:v>
                </c:pt>
                <c:pt idx="6246">
                  <c:v>247.07619647086651</c:v>
                </c:pt>
                <c:pt idx="6247">
                  <c:v>247.1037730896557</c:v>
                </c:pt>
                <c:pt idx="6248">
                  <c:v>247.1313483719112</c:v>
                </c:pt>
                <c:pt idx="6249">
                  <c:v>247.15892231791079</c:v>
                </c:pt>
                <c:pt idx="6250">
                  <c:v>247.1864949279333</c:v>
                </c:pt>
                <c:pt idx="6251">
                  <c:v>247.21406620225699</c:v>
                </c:pt>
                <c:pt idx="6252">
                  <c:v>247.24163614116091</c:v>
                </c:pt>
                <c:pt idx="6253">
                  <c:v>247.2692047449226</c:v>
                </c:pt>
                <c:pt idx="6254">
                  <c:v>247.29677201382049</c:v>
                </c:pt>
                <c:pt idx="6255">
                  <c:v>247.32433794813221</c:v>
                </c:pt>
                <c:pt idx="6256">
                  <c:v>247.35190254813651</c:v>
                </c:pt>
                <c:pt idx="6257">
                  <c:v>247.3794658141104</c:v>
                </c:pt>
                <c:pt idx="6258">
                  <c:v>247.4070277463322</c:v>
                </c:pt>
                <c:pt idx="6259">
                  <c:v>247.43458834507959</c:v>
                </c:pt>
                <c:pt idx="6260">
                  <c:v>247.46214761062959</c:v>
                </c:pt>
                <c:pt idx="6261">
                  <c:v>247.4897055432597</c:v>
                </c:pt>
                <c:pt idx="6262">
                  <c:v>247.51726214324759</c:v>
                </c:pt>
                <c:pt idx="6263">
                  <c:v>247.54481741087011</c:v>
                </c:pt>
                <c:pt idx="6264">
                  <c:v>247.57237134640459</c:v>
                </c:pt>
                <c:pt idx="6265">
                  <c:v>247.59992395012819</c:v>
                </c:pt>
                <c:pt idx="6266">
                  <c:v>247.62747522231791</c:v>
                </c:pt>
                <c:pt idx="6267">
                  <c:v>247.65502516325009</c:v>
                </c:pt>
                <c:pt idx="6268">
                  <c:v>247.68257377320191</c:v>
                </c:pt>
                <c:pt idx="6269">
                  <c:v>247.71012105245001</c:v>
                </c:pt>
                <c:pt idx="6270">
                  <c:v>247.73766700127041</c:v>
                </c:pt>
                <c:pt idx="6271">
                  <c:v>247.76521161993941</c:v>
                </c:pt>
                <c:pt idx="6272">
                  <c:v>247.79275490873411</c:v>
                </c:pt>
                <c:pt idx="6273">
                  <c:v>247.82029686793041</c:v>
                </c:pt>
                <c:pt idx="6274">
                  <c:v>247.84783749780399</c:v>
                </c:pt>
                <c:pt idx="6275">
                  <c:v>247.87537679863141</c:v>
                </c:pt>
                <c:pt idx="6276">
                  <c:v>247.9029147706884</c:v>
                </c:pt>
                <c:pt idx="6277">
                  <c:v>247.9304514142508</c:v>
                </c:pt>
                <c:pt idx="6278">
                  <c:v>247.95798672959401</c:v>
                </c:pt>
                <c:pt idx="6279">
                  <c:v>247.9855207169937</c:v>
                </c:pt>
                <c:pt idx="6280">
                  <c:v>248.01305337672551</c:v>
                </c:pt>
                <c:pt idx="6281">
                  <c:v>248.04058470906509</c:v>
                </c:pt>
                <c:pt idx="6282">
                  <c:v>248.06811471428739</c:v>
                </c:pt>
                <c:pt idx="6283">
                  <c:v>248.09564339266791</c:v>
                </c:pt>
                <c:pt idx="6284">
                  <c:v>248.1231707444812</c:v>
                </c:pt>
                <c:pt idx="6285">
                  <c:v>248.15069677000261</c:v>
                </c:pt>
                <c:pt idx="6286">
                  <c:v>248.17822146950721</c:v>
                </c:pt>
                <c:pt idx="6287">
                  <c:v>248.20574484327</c:v>
                </c:pt>
                <c:pt idx="6288">
                  <c:v>248.2332668915648</c:v>
                </c:pt>
                <c:pt idx="6289">
                  <c:v>248.26078761466661</c:v>
                </c:pt>
                <c:pt idx="6290">
                  <c:v>248.28830701285</c:v>
                </c:pt>
                <c:pt idx="6291">
                  <c:v>248.31582508638951</c:v>
                </c:pt>
                <c:pt idx="6292">
                  <c:v>248.3433418355597</c:v>
                </c:pt>
                <c:pt idx="6293">
                  <c:v>248.37085726063361</c:v>
                </c:pt>
                <c:pt idx="6294">
                  <c:v>248.3983713618864</c:v>
                </c:pt>
                <c:pt idx="6295">
                  <c:v>248.4258841395918</c:v>
                </c:pt>
                <c:pt idx="6296">
                  <c:v>248.4533955940235</c:v>
                </c:pt>
                <c:pt idx="6297">
                  <c:v>248.4809057254555</c:v>
                </c:pt>
                <c:pt idx="6298">
                  <c:v>248.5084145341616</c:v>
                </c:pt>
                <c:pt idx="6299">
                  <c:v>248.5359220204148</c:v>
                </c:pt>
                <c:pt idx="6300">
                  <c:v>248.56342818448911</c:v>
                </c:pt>
                <c:pt idx="6301">
                  <c:v>248.59093302665781</c:v>
                </c:pt>
                <c:pt idx="6302">
                  <c:v>248.61843654719419</c:v>
                </c:pt>
                <c:pt idx="6303">
                  <c:v>248.6459387463714</c:v>
                </c:pt>
                <c:pt idx="6304">
                  <c:v>248.6734396244625</c:v>
                </c:pt>
                <c:pt idx="6305">
                  <c:v>248.70093918174081</c:v>
                </c:pt>
                <c:pt idx="6306">
                  <c:v>248.72843741847899</c:v>
                </c:pt>
                <c:pt idx="6307">
                  <c:v>248.75593433494939</c:v>
                </c:pt>
                <c:pt idx="6308">
                  <c:v>248.7834299314253</c:v>
                </c:pt>
                <c:pt idx="6309">
                  <c:v>248.81092420817879</c:v>
                </c:pt>
                <c:pt idx="6310">
                  <c:v>248.83841716548329</c:v>
                </c:pt>
                <c:pt idx="6311">
                  <c:v>248.86590880361001</c:v>
                </c:pt>
                <c:pt idx="6312">
                  <c:v>248.89339912283211</c:v>
                </c:pt>
                <c:pt idx="6313">
                  <c:v>248.92088812342129</c:v>
                </c:pt>
                <c:pt idx="6314">
                  <c:v>248.94837580565061</c:v>
                </c:pt>
                <c:pt idx="6315">
                  <c:v>248.97586216979019</c:v>
                </c:pt>
                <c:pt idx="6316">
                  <c:v>249.0033472161137</c:v>
                </c:pt>
                <c:pt idx="6317">
                  <c:v>249.03083094489239</c:v>
                </c:pt>
                <c:pt idx="6318">
                  <c:v>249.05831335639721</c:v>
                </c:pt>
                <c:pt idx="6319">
                  <c:v>249.08579445090061</c:v>
                </c:pt>
                <c:pt idx="6320">
                  <c:v>249.1132742286743</c:v>
                </c:pt>
                <c:pt idx="6321">
                  <c:v>249.1407526899888</c:v>
                </c:pt>
                <c:pt idx="6322">
                  <c:v>249.16822983511651</c:v>
                </c:pt>
                <c:pt idx="6323">
                  <c:v>249.19570566432711</c:v>
                </c:pt>
                <c:pt idx="6324">
                  <c:v>249.2231801778932</c:v>
                </c:pt>
                <c:pt idx="6325">
                  <c:v>249.2506533760849</c:v>
                </c:pt>
                <c:pt idx="6326">
                  <c:v>249.27812525917349</c:v>
                </c:pt>
                <c:pt idx="6327">
                  <c:v>249.30559582742941</c:v>
                </c:pt>
                <c:pt idx="6328">
                  <c:v>249.3330650811242</c:v>
                </c:pt>
                <c:pt idx="6329">
                  <c:v>249.36053302052761</c:v>
                </c:pt>
                <c:pt idx="6330">
                  <c:v>249.3879996459105</c:v>
                </c:pt>
                <c:pt idx="6331">
                  <c:v>249.41546495754321</c:v>
                </c:pt>
                <c:pt idx="6332">
                  <c:v>249.44292895569589</c:v>
                </c:pt>
                <c:pt idx="6333">
                  <c:v>249.47039164063929</c:v>
                </c:pt>
                <c:pt idx="6334">
                  <c:v>249.49785301264279</c:v>
                </c:pt>
                <c:pt idx="6335">
                  <c:v>249.52531307197731</c:v>
                </c:pt>
                <c:pt idx="6336">
                  <c:v>249.55277181891179</c:v>
                </c:pt>
                <c:pt idx="6337">
                  <c:v>249.58022925371711</c:v>
                </c:pt>
                <c:pt idx="6338">
                  <c:v>249.60768537666181</c:v>
                </c:pt>
                <c:pt idx="6339">
                  <c:v>249.63514018801661</c:v>
                </c:pt>
                <c:pt idx="6340">
                  <c:v>249.66259368805041</c:v>
                </c:pt>
                <c:pt idx="6341">
                  <c:v>249.6900458770331</c:v>
                </c:pt>
                <c:pt idx="6342">
                  <c:v>249.71749675523321</c:v>
                </c:pt>
                <c:pt idx="6343">
                  <c:v>249.74494632292061</c:v>
                </c:pt>
                <c:pt idx="6344">
                  <c:v>249.77239458036459</c:v>
                </c:pt>
                <c:pt idx="6345">
                  <c:v>249.7998415278341</c:v>
                </c:pt>
                <c:pt idx="6346">
                  <c:v>249.8272871655978</c:v>
                </c:pt>
                <c:pt idx="6347">
                  <c:v>249.8547314939245</c:v>
                </c:pt>
                <c:pt idx="6348">
                  <c:v>249.88217451308279</c:v>
                </c:pt>
                <c:pt idx="6349">
                  <c:v>249.90961622334211</c:v>
                </c:pt>
                <c:pt idx="6350">
                  <c:v>249.93705662497081</c:v>
                </c:pt>
                <c:pt idx="6351">
                  <c:v>249.96449571823649</c:v>
                </c:pt>
                <c:pt idx="6352">
                  <c:v>249.9919335034084</c:v>
                </c:pt>
                <c:pt idx="6353">
                  <c:v>250.01936998075479</c:v>
                </c:pt>
                <c:pt idx="6354">
                  <c:v>250.04680515054321</c:v>
                </c:pt>
                <c:pt idx="6355">
                  <c:v>250.07423901304179</c:v>
                </c:pt>
                <c:pt idx="6356">
                  <c:v>250.10167156851921</c:v>
                </c:pt>
                <c:pt idx="6357">
                  <c:v>250.12910281724271</c:v>
                </c:pt>
                <c:pt idx="6358">
                  <c:v>250.1565327594804</c:v>
                </c:pt>
                <c:pt idx="6359">
                  <c:v>250.18396139549981</c:v>
                </c:pt>
                <c:pt idx="6360">
                  <c:v>250.21138872556861</c:v>
                </c:pt>
                <c:pt idx="6361">
                  <c:v>250.23881474995409</c:v>
                </c:pt>
                <c:pt idx="6362">
                  <c:v>250.26623946892349</c:v>
                </c:pt>
                <c:pt idx="6363">
                  <c:v>250.29366288274491</c:v>
                </c:pt>
                <c:pt idx="6364">
                  <c:v>250.32108499168501</c:v>
                </c:pt>
                <c:pt idx="6365">
                  <c:v>250.3485057960103</c:v>
                </c:pt>
                <c:pt idx="6366">
                  <c:v>250.37592529598891</c:v>
                </c:pt>
                <c:pt idx="6367">
                  <c:v>250.40334349188689</c:v>
                </c:pt>
                <c:pt idx="6368">
                  <c:v>250.4307603839718</c:v>
                </c:pt>
                <c:pt idx="6369">
                  <c:v>250.45817597250959</c:v>
                </c:pt>
                <c:pt idx="6370">
                  <c:v>250.48559025776751</c:v>
                </c:pt>
                <c:pt idx="6371">
                  <c:v>250.51300324001181</c:v>
                </c:pt>
                <c:pt idx="6372">
                  <c:v>250.54041491950849</c:v>
                </c:pt>
                <c:pt idx="6373">
                  <c:v>250.5678252965248</c:v>
                </c:pt>
                <c:pt idx="6374">
                  <c:v>250.59523437132631</c:v>
                </c:pt>
                <c:pt idx="6375">
                  <c:v>250.62264214417891</c:v>
                </c:pt>
                <c:pt idx="6376">
                  <c:v>250.65004861534931</c:v>
                </c:pt>
                <c:pt idx="6377">
                  <c:v>250.67745378510361</c:v>
                </c:pt>
                <c:pt idx="6378">
                  <c:v>250.7048576537068</c:v>
                </c:pt>
                <c:pt idx="6379">
                  <c:v>250.73226022142489</c:v>
                </c:pt>
                <c:pt idx="6380">
                  <c:v>250.7596614885239</c:v>
                </c:pt>
                <c:pt idx="6381">
                  <c:v>250.78706145526959</c:v>
                </c:pt>
                <c:pt idx="6382">
                  <c:v>250.8144601219266</c:v>
                </c:pt>
                <c:pt idx="6383">
                  <c:v>250.84185748876109</c:v>
                </c:pt>
                <c:pt idx="6384">
                  <c:v>250.86925355603759</c:v>
                </c:pt>
                <c:pt idx="6385">
                  <c:v>250.89664832402181</c:v>
                </c:pt>
                <c:pt idx="6386">
                  <c:v>250.9240417929787</c:v>
                </c:pt>
                <c:pt idx="6387">
                  <c:v>250.95143396317309</c:v>
                </c:pt>
                <c:pt idx="6388">
                  <c:v>250.97882483487021</c:v>
                </c:pt>
                <c:pt idx="6389">
                  <c:v>251.0062144083347</c:v>
                </c:pt>
                <c:pt idx="6390">
                  <c:v>251.03360268383079</c:v>
                </c:pt>
                <c:pt idx="6391">
                  <c:v>251.06098966162401</c:v>
                </c:pt>
                <c:pt idx="6392">
                  <c:v>251.08837534197809</c:v>
                </c:pt>
                <c:pt idx="6393">
                  <c:v>251.11575972515769</c:v>
                </c:pt>
                <c:pt idx="6394">
                  <c:v>251.1431428114274</c:v>
                </c:pt>
                <c:pt idx="6395">
                  <c:v>251.17052460105111</c:v>
                </c:pt>
                <c:pt idx="6396">
                  <c:v>251.19790509429311</c:v>
                </c:pt>
                <c:pt idx="6397">
                  <c:v>251.2252842914169</c:v>
                </c:pt>
                <c:pt idx="6398">
                  <c:v>251.25266219268721</c:v>
                </c:pt>
                <c:pt idx="6399">
                  <c:v>251.2800387983676</c:v>
                </c:pt>
                <c:pt idx="6400">
                  <c:v>251.30741410872201</c:v>
                </c:pt>
                <c:pt idx="6401">
                  <c:v>251.33478812401361</c:v>
                </c:pt>
                <c:pt idx="6402">
                  <c:v>251.36216084450629</c:v>
                </c:pt>
                <c:pt idx="6403">
                  <c:v>251.38953227046309</c:v>
                </c:pt>
                <c:pt idx="6404">
                  <c:v>251.41690240214811</c:v>
                </c:pt>
                <c:pt idx="6405">
                  <c:v>251.44427123982379</c:v>
                </c:pt>
                <c:pt idx="6406">
                  <c:v>251.47163878375409</c:v>
                </c:pt>
                <c:pt idx="6407">
                  <c:v>251.49900503420159</c:v>
                </c:pt>
                <c:pt idx="6408">
                  <c:v>251.5263699914295</c:v>
                </c:pt>
                <c:pt idx="6409">
                  <c:v>251.55373365570091</c:v>
                </c:pt>
                <c:pt idx="6410">
                  <c:v>251.58109602727839</c:v>
                </c:pt>
                <c:pt idx="6411">
                  <c:v>251.60845710642431</c:v>
                </c:pt>
                <c:pt idx="6412">
                  <c:v>251.63581689340171</c:v>
                </c:pt>
                <c:pt idx="6413">
                  <c:v>251.66317538847301</c:v>
                </c:pt>
                <c:pt idx="6414">
                  <c:v>251.69053259190059</c:v>
                </c:pt>
                <c:pt idx="6415">
                  <c:v>251.7178885039468</c:v>
                </c:pt>
                <c:pt idx="6416">
                  <c:v>251.74524312487381</c:v>
                </c:pt>
                <c:pt idx="6417">
                  <c:v>251.77259645494431</c:v>
                </c:pt>
                <c:pt idx="6418">
                  <c:v>251.799948494419</c:v>
                </c:pt>
                <c:pt idx="6419">
                  <c:v>251.82729924356161</c:v>
                </c:pt>
                <c:pt idx="6420">
                  <c:v>251.8546487026326</c:v>
                </c:pt>
                <c:pt idx="6421">
                  <c:v>251.88199687189439</c:v>
                </c:pt>
                <c:pt idx="6422">
                  <c:v>251.90934375160859</c:v>
                </c:pt>
                <c:pt idx="6423">
                  <c:v>251.93668934203649</c:v>
                </c:pt>
                <c:pt idx="6424">
                  <c:v>251.96403364343979</c:v>
                </c:pt>
                <c:pt idx="6425">
                  <c:v>251.99137665607981</c:v>
                </c:pt>
                <c:pt idx="6426">
                  <c:v>252.01871838021799</c:v>
                </c:pt>
                <c:pt idx="6427">
                  <c:v>252.04605881611559</c:v>
                </c:pt>
                <c:pt idx="6428">
                  <c:v>252.07339796403329</c:v>
                </c:pt>
                <c:pt idx="6429">
                  <c:v>252.10073582423269</c:v>
                </c:pt>
                <c:pt idx="6430">
                  <c:v>252.12807239697429</c:v>
                </c:pt>
                <c:pt idx="6431">
                  <c:v>252.15540768251859</c:v>
                </c:pt>
                <c:pt idx="6432">
                  <c:v>252.18274168112691</c:v>
                </c:pt>
                <c:pt idx="6433">
                  <c:v>252.2100743930601</c:v>
                </c:pt>
                <c:pt idx="6434">
                  <c:v>252.2374058185784</c:v>
                </c:pt>
                <c:pt idx="6435">
                  <c:v>252.26473595794201</c:v>
                </c:pt>
                <c:pt idx="6436">
                  <c:v>252.29206481141159</c:v>
                </c:pt>
                <c:pt idx="6437">
                  <c:v>252.3193923792474</c:v>
                </c:pt>
                <c:pt idx="6438">
                  <c:v>252.3467186617093</c:v>
                </c:pt>
                <c:pt idx="6439">
                  <c:v>252.37404365905789</c:v>
                </c:pt>
                <c:pt idx="6440">
                  <c:v>252.40136737155251</c:v>
                </c:pt>
                <c:pt idx="6441">
                  <c:v>252.42868979945351</c:v>
                </c:pt>
                <c:pt idx="6442">
                  <c:v>252.4560109430214</c:v>
                </c:pt>
                <c:pt idx="6443">
                  <c:v>252.4833308025143</c:v>
                </c:pt>
                <c:pt idx="6444">
                  <c:v>252.5106493781928</c:v>
                </c:pt>
                <c:pt idx="6445">
                  <c:v>252.53796667031631</c:v>
                </c:pt>
                <c:pt idx="6446">
                  <c:v>252.56528267914439</c:v>
                </c:pt>
                <c:pt idx="6447">
                  <c:v>252.59259740493579</c:v>
                </c:pt>
                <c:pt idx="6448">
                  <c:v>252.61991084795051</c:v>
                </c:pt>
                <c:pt idx="6449">
                  <c:v>252.64722300844741</c:v>
                </c:pt>
                <c:pt idx="6450">
                  <c:v>252.674533886685</c:v>
                </c:pt>
                <c:pt idx="6451">
                  <c:v>252.70184348292341</c:v>
                </c:pt>
                <c:pt idx="6452">
                  <c:v>252.72915179742091</c:v>
                </c:pt>
                <c:pt idx="6453">
                  <c:v>252.7564588304358</c:v>
                </c:pt>
                <c:pt idx="6454">
                  <c:v>252.78376458222729</c:v>
                </c:pt>
                <c:pt idx="6455">
                  <c:v>252.81106905305421</c:v>
                </c:pt>
                <c:pt idx="6456">
                  <c:v>252.83837224317429</c:v>
                </c:pt>
                <c:pt idx="6457">
                  <c:v>252.86567415284679</c:v>
                </c:pt>
                <c:pt idx="6458">
                  <c:v>252.8929747823297</c:v>
                </c:pt>
                <c:pt idx="6459">
                  <c:v>252.92027413188089</c:v>
                </c:pt>
                <c:pt idx="6460">
                  <c:v>252.94757220175899</c:v>
                </c:pt>
                <c:pt idx="6461">
                  <c:v>252.97486899222221</c:v>
                </c:pt>
                <c:pt idx="6462">
                  <c:v>253.00216450352801</c:v>
                </c:pt>
                <c:pt idx="6463">
                  <c:v>253.02945873593421</c:v>
                </c:pt>
                <c:pt idx="6464">
                  <c:v>253.0567516896987</c:v>
                </c:pt>
                <c:pt idx="6465">
                  <c:v>253.08404336507979</c:v>
                </c:pt>
                <c:pt idx="6466">
                  <c:v>253.1113337623344</c:v>
                </c:pt>
                <c:pt idx="6467">
                  <c:v>253.13862288171981</c:v>
                </c:pt>
                <c:pt idx="6468">
                  <c:v>253.16591072349419</c:v>
                </c:pt>
                <c:pt idx="6469">
                  <c:v>253.1931972879139</c:v>
                </c:pt>
                <c:pt idx="6470">
                  <c:v>253.22048257523721</c:v>
                </c:pt>
                <c:pt idx="6471">
                  <c:v>253.2477665857206</c:v>
                </c:pt>
                <c:pt idx="6472">
                  <c:v>253.2750493196213</c:v>
                </c:pt>
                <c:pt idx="6473">
                  <c:v>253.30233077719629</c:v>
                </c:pt>
                <c:pt idx="6474">
                  <c:v>253.32961095870189</c:v>
                </c:pt>
                <c:pt idx="6475">
                  <c:v>253.35688986439581</c:v>
                </c:pt>
                <c:pt idx="6476">
                  <c:v>253.38416749453401</c:v>
                </c:pt>
                <c:pt idx="6477">
                  <c:v>253.41144384937391</c:v>
                </c:pt>
                <c:pt idx="6478">
                  <c:v>253.43871892917039</c:v>
                </c:pt>
                <c:pt idx="6479">
                  <c:v>253.46599273418141</c:v>
                </c:pt>
                <c:pt idx="6480">
                  <c:v>253.49326526466271</c:v>
                </c:pt>
                <c:pt idx="6481">
                  <c:v>253.52053652087051</c:v>
                </c:pt>
                <c:pt idx="6482">
                  <c:v>253.54780650306131</c:v>
                </c:pt>
                <c:pt idx="6483">
                  <c:v>253.57507521149009</c:v>
                </c:pt>
                <c:pt idx="6484">
                  <c:v>253.6023426464136</c:v>
                </c:pt>
                <c:pt idx="6485">
                  <c:v>253.62960880808799</c:v>
                </c:pt>
                <c:pt idx="6486">
                  <c:v>253.6568736967682</c:v>
                </c:pt>
                <c:pt idx="6487">
                  <c:v>253.68413731271099</c:v>
                </c:pt>
                <c:pt idx="6488">
                  <c:v>253.71139965617081</c:v>
                </c:pt>
                <c:pt idx="6489">
                  <c:v>253.7386607274033</c:v>
                </c:pt>
                <c:pt idx="6490">
                  <c:v>253.76592052666439</c:v>
                </c:pt>
                <c:pt idx="6491">
                  <c:v>253.79317905420939</c:v>
                </c:pt>
                <c:pt idx="6492">
                  <c:v>253.8204363102933</c:v>
                </c:pt>
                <c:pt idx="6493">
                  <c:v>253.84769229517121</c:v>
                </c:pt>
                <c:pt idx="6494">
                  <c:v>253.87494700909789</c:v>
                </c:pt>
                <c:pt idx="6495">
                  <c:v>253.9022004523288</c:v>
                </c:pt>
                <c:pt idx="6496">
                  <c:v>253.9294526251189</c:v>
                </c:pt>
                <c:pt idx="6497">
                  <c:v>253.9567035277222</c:v>
                </c:pt>
                <c:pt idx="6498">
                  <c:v>253.98395316039361</c:v>
                </c:pt>
                <c:pt idx="6499">
                  <c:v>254.01120152338831</c:v>
                </c:pt>
                <c:pt idx="6500">
                  <c:v>254.03844861696049</c:v>
                </c:pt>
                <c:pt idx="6501">
                  <c:v>254.0656944413642</c:v>
                </c:pt>
                <c:pt idx="6502">
                  <c:v>254.0929389968544</c:v>
                </c:pt>
                <c:pt idx="6503">
                  <c:v>254.12018228368481</c:v>
                </c:pt>
                <c:pt idx="6504">
                  <c:v>254.14742430210961</c:v>
                </c:pt>
                <c:pt idx="6505">
                  <c:v>254.17466505238289</c:v>
                </c:pt>
                <c:pt idx="6506">
                  <c:v>254.20190453475911</c:v>
                </c:pt>
                <c:pt idx="6507">
                  <c:v>254.22914274949079</c:v>
                </c:pt>
                <c:pt idx="6508">
                  <c:v>254.25637969683351</c:v>
                </c:pt>
                <c:pt idx="6509">
                  <c:v>254.28361537703969</c:v>
                </c:pt>
                <c:pt idx="6510">
                  <c:v>254.31084979036311</c:v>
                </c:pt>
                <c:pt idx="6511">
                  <c:v>254.33808293705809</c:v>
                </c:pt>
                <c:pt idx="6512">
                  <c:v>254.36531481737671</c:v>
                </c:pt>
                <c:pt idx="6513">
                  <c:v>254.39254543157301</c:v>
                </c:pt>
                <c:pt idx="6514">
                  <c:v>254.41977477990051</c:v>
                </c:pt>
                <c:pt idx="6515">
                  <c:v>254.44700286261201</c:v>
                </c:pt>
                <c:pt idx="6516">
                  <c:v>254.47422967996039</c:v>
                </c:pt>
                <c:pt idx="6517">
                  <c:v>254.50145523219939</c:v>
                </c:pt>
                <c:pt idx="6518">
                  <c:v>254.52867951958069</c:v>
                </c:pt>
                <c:pt idx="6519">
                  <c:v>254.5559025423581</c:v>
                </c:pt>
                <c:pt idx="6520">
                  <c:v>254.58312430078419</c:v>
                </c:pt>
                <c:pt idx="6521">
                  <c:v>254.61034479511099</c:v>
                </c:pt>
                <c:pt idx="6522">
                  <c:v>254.6375640255911</c:v>
                </c:pt>
                <c:pt idx="6523">
                  <c:v>254.6647819924778</c:v>
                </c:pt>
                <c:pt idx="6524">
                  <c:v>254.69199869602261</c:v>
                </c:pt>
                <c:pt idx="6525">
                  <c:v>254.71921413647789</c:v>
                </c:pt>
                <c:pt idx="6526">
                  <c:v>254.74642831409619</c:v>
                </c:pt>
                <c:pt idx="6527">
                  <c:v>254.77364122912959</c:v>
                </c:pt>
                <c:pt idx="6528">
                  <c:v>254.8008528818294</c:v>
                </c:pt>
                <c:pt idx="6529">
                  <c:v>254.82806327244839</c:v>
                </c:pt>
                <c:pt idx="6530">
                  <c:v>254.85527240123781</c:v>
                </c:pt>
                <c:pt idx="6531">
                  <c:v>254.8824802684492</c:v>
                </c:pt>
                <c:pt idx="6532">
                  <c:v>254.90968687433471</c:v>
                </c:pt>
                <c:pt idx="6533">
                  <c:v>254.93689221914579</c:v>
                </c:pt>
                <c:pt idx="6534">
                  <c:v>254.96409630313369</c:v>
                </c:pt>
                <c:pt idx="6535">
                  <c:v>254.99129912654979</c:v>
                </c:pt>
                <c:pt idx="6536">
                  <c:v>255.01850068964549</c:v>
                </c:pt>
                <c:pt idx="6537">
                  <c:v>255.04570099267229</c:v>
                </c:pt>
                <c:pt idx="6538">
                  <c:v>255.07290003588079</c:v>
                </c:pt>
                <c:pt idx="6539">
                  <c:v>255.10009781952169</c:v>
                </c:pt>
                <c:pt idx="6540">
                  <c:v>255.1272943438469</c:v>
                </c:pt>
                <c:pt idx="6541">
                  <c:v>255.1544896091068</c:v>
                </c:pt>
                <c:pt idx="6542">
                  <c:v>255.18168361555169</c:v>
                </c:pt>
                <c:pt idx="6543">
                  <c:v>255.2088763634334</c:v>
                </c:pt>
                <c:pt idx="6544">
                  <c:v>255.23606785300109</c:v>
                </c:pt>
                <c:pt idx="6545">
                  <c:v>255.26325808450599</c:v>
                </c:pt>
                <c:pt idx="6546">
                  <c:v>255.29044705819851</c:v>
                </c:pt>
                <c:pt idx="6547">
                  <c:v>255.31763477432861</c:v>
                </c:pt>
                <c:pt idx="6548">
                  <c:v>255.344821233147</c:v>
                </c:pt>
                <c:pt idx="6549">
                  <c:v>255.37200643490331</c:v>
                </c:pt>
                <c:pt idx="6550">
                  <c:v>255.3991903798476</c:v>
                </c:pt>
                <c:pt idx="6551">
                  <c:v>255.42637306823079</c:v>
                </c:pt>
                <c:pt idx="6552">
                  <c:v>255.45355450030149</c:v>
                </c:pt>
                <c:pt idx="6553">
                  <c:v>255.48073467630999</c:v>
                </c:pt>
                <c:pt idx="6554">
                  <c:v>255.5079135965062</c:v>
                </c:pt>
                <c:pt idx="6555">
                  <c:v>255.5350912611398</c:v>
                </c:pt>
                <c:pt idx="6556">
                  <c:v>255.56226767045939</c:v>
                </c:pt>
                <c:pt idx="6557">
                  <c:v>255.58944282471541</c:v>
                </c:pt>
                <c:pt idx="6558">
                  <c:v>255.61661672415681</c:v>
                </c:pt>
                <c:pt idx="6559">
                  <c:v>255.6437893690327</c:v>
                </c:pt>
                <c:pt idx="6560">
                  <c:v>255.6709607595923</c:v>
                </c:pt>
                <c:pt idx="6561">
                  <c:v>255.69813089608519</c:v>
                </c:pt>
                <c:pt idx="6562">
                  <c:v>255.72529977875959</c:v>
                </c:pt>
                <c:pt idx="6563">
                  <c:v>255.75246740786531</c:v>
                </c:pt>
                <c:pt idx="6564">
                  <c:v>255.77963378365021</c:v>
                </c:pt>
                <c:pt idx="6565">
                  <c:v>255.80679890636341</c:v>
                </c:pt>
                <c:pt idx="6566">
                  <c:v>255.8339627762536</c:v>
                </c:pt>
                <c:pt idx="6567">
                  <c:v>255.86112539356969</c:v>
                </c:pt>
                <c:pt idx="6568">
                  <c:v>255.88828675855959</c:v>
                </c:pt>
                <c:pt idx="6569">
                  <c:v>255.9154468714714</c:v>
                </c:pt>
                <c:pt idx="6570">
                  <c:v>255.94260573255471</c:v>
                </c:pt>
                <c:pt idx="6571">
                  <c:v>255.96976334205641</c:v>
                </c:pt>
                <c:pt idx="6572">
                  <c:v>255.99691970022531</c:v>
                </c:pt>
                <c:pt idx="6573">
                  <c:v>256.02407480730909</c:v>
                </c:pt>
                <c:pt idx="6574">
                  <c:v>256.05122866355572</c:v>
                </c:pt>
                <c:pt idx="6575">
                  <c:v>256.07838126921342</c:v>
                </c:pt>
                <c:pt idx="6576">
                  <c:v>256.10553262452981</c:v>
                </c:pt>
                <c:pt idx="6577">
                  <c:v>256.13268272975279</c:v>
                </c:pt>
                <c:pt idx="6578">
                  <c:v>256.15983158512938</c:v>
                </c:pt>
                <c:pt idx="6579">
                  <c:v>256.18697919090721</c:v>
                </c:pt>
                <c:pt idx="6580">
                  <c:v>256.21412554733382</c:v>
                </c:pt>
                <c:pt idx="6581">
                  <c:v>256.241270654657</c:v>
                </c:pt>
                <c:pt idx="6582">
                  <c:v>256.26841451312328</c:v>
                </c:pt>
                <c:pt idx="6583">
                  <c:v>256.29555712298048</c:v>
                </c:pt>
                <c:pt idx="6584">
                  <c:v>256.32269848447498</c:v>
                </c:pt>
                <c:pt idx="6585">
                  <c:v>256.3498385978545</c:v>
                </c:pt>
                <c:pt idx="6586">
                  <c:v>256.37697746336539</c:v>
                </c:pt>
                <c:pt idx="6587">
                  <c:v>256.40411508125487</c:v>
                </c:pt>
                <c:pt idx="6588">
                  <c:v>256.43125145176919</c:v>
                </c:pt>
                <c:pt idx="6589">
                  <c:v>256.45838657515583</c:v>
                </c:pt>
                <c:pt idx="6590">
                  <c:v>256.48552045166048</c:v>
                </c:pt>
                <c:pt idx="6591">
                  <c:v>256.51265308153</c:v>
                </c:pt>
                <c:pt idx="6592">
                  <c:v>256.53978446501083</c:v>
                </c:pt>
                <c:pt idx="6593">
                  <c:v>256.56691460234919</c:v>
                </c:pt>
                <c:pt idx="6594">
                  <c:v>256.59404349379071</c:v>
                </c:pt>
                <c:pt idx="6595">
                  <c:v>256.621171139583</c:v>
                </c:pt>
                <c:pt idx="6596">
                  <c:v>256.64829753997049</c:v>
                </c:pt>
                <c:pt idx="6597">
                  <c:v>256.67542269520033</c:v>
                </c:pt>
                <c:pt idx="6598">
                  <c:v>256.70254660551768</c:v>
                </c:pt>
                <c:pt idx="6599">
                  <c:v>256.7296692711688</c:v>
                </c:pt>
                <c:pt idx="6600">
                  <c:v>256.75679069239879</c:v>
                </c:pt>
                <c:pt idx="6601">
                  <c:v>256.78391086945402</c:v>
                </c:pt>
                <c:pt idx="6602">
                  <c:v>256.81102980257918</c:v>
                </c:pt>
                <c:pt idx="6603">
                  <c:v>256.83814749202048</c:v>
                </c:pt>
                <c:pt idx="6604">
                  <c:v>256.86526393802279</c:v>
                </c:pt>
                <c:pt idx="6605">
                  <c:v>256.8923791408323</c:v>
                </c:pt>
                <c:pt idx="6606">
                  <c:v>256.91949310069282</c:v>
                </c:pt>
                <c:pt idx="6607">
                  <c:v>256.94660581785001</c:v>
                </c:pt>
                <c:pt idx="6608">
                  <c:v>256.97371729254922</c:v>
                </c:pt>
                <c:pt idx="6609">
                  <c:v>257.00082752503511</c:v>
                </c:pt>
                <c:pt idx="6610">
                  <c:v>257.02793651555248</c:v>
                </c:pt>
                <c:pt idx="6611">
                  <c:v>257.05504426434641</c:v>
                </c:pt>
                <c:pt idx="6612">
                  <c:v>257.08215077166068</c:v>
                </c:pt>
                <c:pt idx="6613">
                  <c:v>257.10925603774132</c:v>
                </c:pt>
                <c:pt idx="6614">
                  <c:v>257.13636006283201</c:v>
                </c:pt>
                <c:pt idx="6615">
                  <c:v>257.16346284717662</c:v>
                </c:pt>
                <c:pt idx="6616">
                  <c:v>257.1905643910207</c:v>
                </c:pt>
                <c:pt idx="6617">
                  <c:v>257.21766469460738</c:v>
                </c:pt>
                <c:pt idx="6618">
                  <c:v>257.24476375818159</c:v>
                </c:pt>
                <c:pt idx="6619">
                  <c:v>257.27186158198731</c:v>
                </c:pt>
                <c:pt idx="6620">
                  <c:v>257.29895816626799</c:v>
                </c:pt>
                <c:pt idx="6621">
                  <c:v>257.32605351126819</c:v>
                </c:pt>
                <c:pt idx="6622">
                  <c:v>257.35314761723129</c:v>
                </c:pt>
                <c:pt idx="6623">
                  <c:v>257.3802404844015</c:v>
                </c:pt>
                <c:pt idx="6624">
                  <c:v>257.40733211302211</c:v>
                </c:pt>
                <c:pt idx="6625">
                  <c:v>257.4344225033368</c:v>
                </c:pt>
                <c:pt idx="6626">
                  <c:v>257.46151165558911</c:v>
                </c:pt>
                <c:pt idx="6627">
                  <c:v>257.48859957002207</c:v>
                </c:pt>
                <c:pt idx="6628">
                  <c:v>257.51568624687923</c:v>
                </c:pt>
                <c:pt idx="6629">
                  <c:v>257.54277168640431</c:v>
                </c:pt>
                <c:pt idx="6630">
                  <c:v>257.5698558888401</c:v>
                </c:pt>
                <c:pt idx="6631">
                  <c:v>257.59693885442903</c:v>
                </c:pt>
                <c:pt idx="6632">
                  <c:v>257.6240205834153</c:v>
                </c:pt>
                <c:pt idx="6633">
                  <c:v>257.65110107604102</c:v>
                </c:pt>
                <c:pt idx="6634">
                  <c:v>257.67818033254872</c:v>
                </c:pt>
                <c:pt idx="6635">
                  <c:v>257.70525835318188</c:v>
                </c:pt>
                <c:pt idx="6636">
                  <c:v>257.73233513818269</c:v>
                </c:pt>
                <c:pt idx="6637">
                  <c:v>257.75941068779372</c:v>
                </c:pt>
                <c:pt idx="6638">
                  <c:v>257.7864850022579</c:v>
                </c:pt>
                <c:pt idx="6639">
                  <c:v>257.81355808181718</c:v>
                </c:pt>
                <c:pt idx="6640">
                  <c:v>257.84062992671397</c:v>
                </c:pt>
                <c:pt idx="6641">
                  <c:v>257.86770053719027</c:v>
                </c:pt>
                <c:pt idx="6642">
                  <c:v>257.89476991348869</c:v>
                </c:pt>
                <c:pt idx="6643">
                  <c:v>257.9218380558508</c:v>
                </c:pt>
                <c:pt idx="6644">
                  <c:v>257.94890496451927</c:v>
                </c:pt>
                <c:pt idx="6645">
                  <c:v>257.97597063973529</c:v>
                </c:pt>
                <c:pt idx="6646">
                  <c:v>258.00303508174079</c:v>
                </c:pt>
                <c:pt idx="6647">
                  <c:v>258.03009829077752</c:v>
                </c:pt>
                <c:pt idx="6648">
                  <c:v>258.05716026708728</c:v>
                </c:pt>
                <c:pt idx="6649">
                  <c:v>258.08422101091139</c:v>
                </c:pt>
                <c:pt idx="6650">
                  <c:v>258.11128052249182</c:v>
                </c:pt>
                <c:pt idx="6651">
                  <c:v>258.13833880206943</c:v>
                </c:pt>
                <c:pt idx="6652">
                  <c:v>258.16539584988601</c:v>
                </c:pt>
                <c:pt idx="6653">
                  <c:v>258.19245166618168</c:v>
                </c:pt>
                <c:pt idx="6654">
                  <c:v>258.21950625119888</c:v>
                </c:pt>
                <c:pt idx="6655">
                  <c:v>258.24655960517822</c:v>
                </c:pt>
                <c:pt idx="6656">
                  <c:v>258.27361172836049</c:v>
                </c:pt>
                <c:pt idx="6657">
                  <c:v>258.30066262098649</c:v>
                </c:pt>
                <c:pt idx="6658">
                  <c:v>258.32771228329779</c:v>
                </c:pt>
                <c:pt idx="6659">
                  <c:v>258.35476071553359</c:v>
                </c:pt>
                <c:pt idx="6660">
                  <c:v>258.38180791793633</c:v>
                </c:pt>
                <c:pt idx="6661">
                  <c:v>258.40885389074498</c:v>
                </c:pt>
                <c:pt idx="6662">
                  <c:v>258.43589863420112</c:v>
                </c:pt>
                <c:pt idx="6663">
                  <c:v>258.46294214854458</c:v>
                </c:pt>
                <c:pt idx="6664">
                  <c:v>258.48998443401581</c:v>
                </c:pt>
                <c:pt idx="6665">
                  <c:v>258.51702549085542</c:v>
                </c:pt>
                <c:pt idx="6666">
                  <c:v>258.5440653193026</c:v>
                </c:pt>
                <c:pt idx="6667">
                  <c:v>258.57110391959787</c:v>
                </c:pt>
                <c:pt idx="6668">
                  <c:v>258.5981412919819</c:v>
                </c:pt>
                <c:pt idx="6669">
                  <c:v>258.62517743669338</c:v>
                </c:pt>
                <c:pt idx="6670">
                  <c:v>258.65221235397308</c:v>
                </c:pt>
                <c:pt idx="6671">
                  <c:v>258.67924604406028</c:v>
                </c:pt>
                <c:pt idx="6672">
                  <c:v>258.7062785071941</c:v>
                </c:pt>
                <c:pt idx="6673">
                  <c:v>258.73330974361528</c:v>
                </c:pt>
                <c:pt idx="6674">
                  <c:v>258.76033975356279</c:v>
                </c:pt>
                <c:pt idx="6675">
                  <c:v>258.78736853727531</c:v>
                </c:pt>
                <c:pt idx="6676">
                  <c:v>258.81439609499353</c:v>
                </c:pt>
                <c:pt idx="6677">
                  <c:v>258.84142242695572</c:v>
                </c:pt>
                <c:pt idx="6678">
                  <c:v>258.86844753340102</c:v>
                </c:pt>
                <c:pt idx="6679">
                  <c:v>258.89547141456842</c:v>
                </c:pt>
                <c:pt idx="6680">
                  <c:v>258.92249407069761</c:v>
                </c:pt>
                <c:pt idx="6681">
                  <c:v>258.9495155020262</c:v>
                </c:pt>
                <c:pt idx="6682">
                  <c:v>258.97653570879447</c:v>
                </c:pt>
                <c:pt idx="6683">
                  <c:v>259.00355469124082</c:v>
                </c:pt>
                <c:pt idx="6684">
                  <c:v>259.0305724496032</c:v>
                </c:pt>
                <c:pt idx="6685">
                  <c:v>259.05758898412029</c:v>
                </c:pt>
                <c:pt idx="6686">
                  <c:v>259.08460429503111</c:v>
                </c:pt>
                <c:pt idx="6687">
                  <c:v>259.11161838257379</c:v>
                </c:pt>
                <c:pt idx="6688">
                  <c:v>259.13863124698707</c:v>
                </c:pt>
                <c:pt idx="6689">
                  <c:v>259.16564288850839</c:v>
                </c:pt>
                <c:pt idx="6690">
                  <c:v>259.1926533073763</c:v>
                </c:pt>
                <c:pt idx="6691">
                  <c:v>259.21966250382911</c:v>
                </c:pt>
                <c:pt idx="6692">
                  <c:v>259.24667047810431</c:v>
                </c:pt>
                <c:pt idx="6693">
                  <c:v>259.27367723044063</c:v>
                </c:pt>
                <c:pt idx="6694">
                  <c:v>259.30068276107431</c:v>
                </c:pt>
                <c:pt idx="6695">
                  <c:v>259.32768707024502</c:v>
                </c:pt>
                <c:pt idx="6696">
                  <c:v>259.35469015818933</c:v>
                </c:pt>
                <c:pt idx="6697">
                  <c:v>259.38169202514501</c:v>
                </c:pt>
                <c:pt idx="6698">
                  <c:v>259.40869267134929</c:v>
                </c:pt>
                <c:pt idx="6699">
                  <c:v>259.43569209704009</c:v>
                </c:pt>
                <c:pt idx="6700">
                  <c:v>259.46269030245458</c:v>
                </c:pt>
                <c:pt idx="6701">
                  <c:v>259.48968728783012</c:v>
                </c:pt>
                <c:pt idx="6702">
                  <c:v>259.51668305340331</c:v>
                </c:pt>
                <c:pt idx="6703">
                  <c:v>259.54367759941209</c:v>
                </c:pt>
                <c:pt idx="6704">
                  <c:v>259.57067092609321</c:v>
                </c:pt>
                <c:pt idx="6705">
                  <c:v>259.59766303368309</c:v>
                </c:pt>
                <c:pt idx="6706">
                  <c:v>259.62465392241921</c:v>
                </c:pt>
                <c:pt idx="6707">
                  <c:v>259.65164359253771</c:v>
                </c:pt>
                <c:pt idx="6708">
                  <c:v>259.67863204427562</c:v>
                </c:pt>
                <c:pt idx="6709">
                  <c:v>259.7056192778698</c:v>
                </c:pt>
                <c:pt idx="6710">
                  <c:v>259.73260529355679</c:v>
                </c:pt>
                <c:pt idx="6711">
                  <c:v>259.75959009157242</c:v>
                </c:pt>
                <c:pt idx="6712">
                  <c:v>259.78657367215328</c:v>
                </c:pt>
                <c:pt idx="6713">
                  <c:v>259.81355603553629</c:v>
                </c:pt>
                <c:pt idx="6714">
                  <c:v>259.84053718195702</c:v>
                </c:pt>
                <c:pt idx="6715">
                  <c:v>259.86751711165152</c:v>
                </c:pt>
                <c:pt idx="6716">
                  <c:v>259.89449582485611</c:v>
                </c:pt>
                <c:pt idx="6717">
                  <c:v>259.92147332180622</c:v>
                </c:pt>
                <c:pt idx="6718">
                  <c:v>259.94844960273878</c:v>
                </c:pt>
                <c:pt idx="6719">
                  <c:v>259.97542466788849</c:v>
                </c:pt>
                <c:pt idx="6720">
                  <c:v>260.00239851749211</c:v>
                </c:pt>
                <c:pt idx="6721">
                  <c:v>260.02937115178412</c:v>
                </c:pt>
                <c:pt idx="6722">
                  <c:v>260.0563425710011</c:v>
                </c:pt>
                <c:pt idx="6723">
                  <c:v>260.08331277537769</c:v>
                </c:pt>
                <c:pt idx="6724">
                  <c:v>260.11028176515009</c:v>
                </c:pt>
                <c:pt idx="6725">
                  <c:v>260.13724954055323</c:v>
                </c:pt>
                <c:pt idx="6726">
                  <c:v>260.16421610182221</c:v>
                </c:pt>
                <c:pt idx="6727">
                  <c:v>260.19118144919207</c:v>
                </c:pt>
                <c:pt idx="6728">
                  <c:v>260.21814558289799</c:v>
                </c:pt>
                <c:pt idx="6729">
                  <c:v>260.24510850317529</c:v>
                </c:pt>
                <c:pt idx="6730">
                  <c:v>260.27207021025902</c:v>
                </c:pt>
                <c:pt idx="6731">
                  <c:v>260.29903070438297</c:v>
                </c:pt>
                <c:pt idx="6732">
                  <c:v>260.32598998578288</c:v>
                </c:pt>
                <c:pt idx="6733">
                  <c:v>260.35294805469312</c:v>
                </c:pt>
                <c:pt idx="6734">
                  <c:v>260.37990491134849</c:v>
                </c:pt>
                <c:pt idx="6735">
                  <c:v>260.40686055598297</c:v>
                </c:pt>
                <c:pt idx="6736">
                  <c:v>260.43381498883127</c:v>
                </c:pt>
                <c:pt idx="6737">
                  <c:v>260.46076821012753</c:v>
                </c:pt>
                <c:pt idx="6738">
                  <c:v>260.48772022010638</c:v>
                </c:pt>
                <c:pt idx="6739">
                  <c:v>260.51467101900209</c:v>
                </c:pt>
                <c:pt idx="6740">
                  <c:v>260.54162060704869</c:v>
                </c:pt>
                <c:pt idx="6741">
                  <c:v>260.56856898447973</c:v>
                </c:pt>
                <c:pt idx="6742">
                  <c:v>260.59551615152913</c:v>
                </c:pt>
                <c:pt idx="6743">
                  <c:v>260.62246210843199</c:v>
                </c:pt>
                <c:pt idx="6744">
                  <c:v>260.64940685542012</c:v>
                </c:pt>
                <c:pt idx="6745">
                  <c:v>260.67635039272932</c:v>
                </c:pt>
                <c:pt idx="6746">
                  <c:v>260.70329272059172</c:v>
                </c:pt>
                <c:pt idx="6747">
                  <c:v>260.73023383924141</c:v>
                </c:pt>
                <c:pt idx="6748">
                  <c:v>260.75717374891178</c:v>
                </c:pt>
                <c:pt idx="6749">
                  <c:v>260.78411244983619</c:v>
                </c:pt>
                <c:pt idx="6750">
                  <c:v>260.81104994224808</c:v>
                </c:pt>
                <c:pt idx="6751">
                  <c:v>260.83798622638102</c:v>
                </c:pt>
                <c:pt idx="6752">
                  <c:v>260.86492130246722</c:v>
                </c:pt>
                <c:pt idx="6753">
                  <c:v>260.8918551707406</c:v>
                </c:pt>
                <c:pt idx="6754">
                  <c:v>260.91878783143392</c:v>
                </c:pt>
                <c:pt idx="6755">
                  <c:v>260.94571928477961</c:v>
                </c:pt>
                <c:pt idx="6756">
                  <c:v>260.97264953101097</c:v>
                </c:pt>
                <c:pt idx="6757">
                  <c:v>260.99957857036071</c:v>
                </c:pt>
                <c:pt idx="6758">
                  <c:v>261.02650640306177</c:v>
                </c:pt>
                <c:pt idx="6759">
                  <c:v>261.05343302934631</c:v>
                </c:pt>
                <c:pt idx="6760">
                  <c:v>261.08035844944681</c:v>
                </c:pt>
                <c:pt idx="6761">
                  <c:v>261.1072826635961</c:v>
                </c:pt>
                <c:pt idx="6762">
                  <c:v>261.13420567202633</c:v>
                </c:pt>
                <c:pt idx="6763">
                  <c:v>261.16112747496942</c:v>
                </c:pt>
                <c:pt idx="6764">
                  <c:v>261.18804807265821</c:v>
                </c:pt>
                <c:pt idx="6765">
                  <c:v>261.21496746532409</c:v>
                </c:pt>
                <c:pt idx="6766">
                  <c:v>261.24188565319992</c:v>
                </c:pt>
                <c:pt idx="6767">
                  <c:v>261.26880263651731</c:v>
                </c:pt>
                <c:pt idx="6768">
                  <c:v>261.29571841550808</c:v>
                </c:pt>
                <c:pt idx="6769">
                  <c:v>261.32263299040432</c:v>
                </c:pt>
                <c:pt idx="6770">
                  <c:v>261.34954636143698</c:v>
                </c:pt>
                <c:pt idx="6771">
                  <c:v>261.37645852883821</c:v>
                </c:pt>
                <c:pt idx="6772">
                  <c:v>261.40336949283977</c:v>
                </c:pt>
                <c:pt idx="6773">
                  <c:v>261.43027925367318</c:v>
                </c:pt>
                <c:pt idx="6774">
                  <c:v>261.45718781156933</c:v>
                </c:pt>
                <c:pt idx="6775">
                  <c:v>261.48409516676003</c:v>
                </c:pt>
                <c:pt idx="6776">
                  <c:v>261.51100131947612</c:v>
                </c:pt>
                <c:pt idx="6777">
                  <c:v>261.53790626994902</c:v>
                </c:pt>
                <c:pt idx="6778">
                  <c:v>261.56481001841018</c:v>
                </c:pt>
                <c:pt idx="6779">
                  <c:v>261.59171256508961</c:v>
                </c:pt>
                <c:pt idx="6780">
                  <c:v>261.61861391021961</c:v>
                </c:pt>
                <c:pt idx="6781">
                  <c:v>261.6455140540296</c:v>
                </c:pt>
                <c:pt idx="6782">
                  <c:v>261.67241299675152</c:v>
                </c:pt>
                <c:pt idx="6783">
                  <c:v>261.69931073861579</c:v>
                </c:pt>
                <c:pt idx="6784">
                  <c:v>261.72620727985259</c:v>
                </c:pt>
                <c:pt idx="6785">
                  <c:v>261.75310262069331</c:v>
                </c:pt>
                <c:pt idx="6786">
                  <c:v>261.77999676136727</c:v>
                </c:pt>
                <c:pt idx="6787">
                  <c:v>261.80688970210542</c:v>
                </c:pt>
                <c:pt idx="6788">
                  <c:v>261.83378144313821</c:v>
                </c:pt>
                <c:pt idx="6789">
                  <c:v>261.8606719846959</c:v>
                </c:pt>
                <c:pt idx="6790">
                  <c:v>261.88756132700848</c:v>
                </c:pt>
                <c:pt idx="6791">
                  <c:v>261.91444947030601</c:v>
                </c:pt>
                <c:pt idx="6792">
                  <c:v>261.94133641481841</c:v>
                </c:pt>
                <c:pt idx="6793">
                  <c:v>261.96822216077601</c:v>
                </c:pt>
                <c:pt idx="6794">
                  <c:v>261.99510670840772</c:v>
                </c:pt>
                <c:pt idx="6795">
                  <c:v>262.02199005794472</c:v>
                </c:pt>
                <c:pt idx="6796">
                  <c:v>262.04887220961552</c:v>
                </c:pt>
                <c:pt idx="6797">
                  <c:v>262.07575316365069</c:v>
                </c:pt>
                <c:pt idx="6798">
                  <c:v>262.10263292027872</c:v>
                </c:pt>
                <c:pt idx="6799">
                  <c:v>262.12951147972962</c:v>
                </c:pt>
                <c:pt idx="6800">
                  <c:v>262.15638884223313</c:v>
                </c:pt>
                <c:pt idx="6801">
                  <c:v>262.18326500801737</c:v>
                </c:pt>
                <c:pt idx="6802">
                  <c:v>262.21013997731291</c:v>
                </c:pt>
                <c:pt idx="6803">
                  <c:v>262.23701375034841</c:v>
                </c:pt>
                <c:pt idx="6804">
                  <c:v>262.26388632735211</c:v>
                </c:pt>
                <c:pt idx="6805">
                  <c:v>262.29075770855428</c:v>
                </c:pt>
                <c:pt idx="6806">
                  <c:v>262.31762789418298</c:v>
                </c:pt>
                <c:pt idx="6807">
                  <c:v>262.34449688446762</c:v>
                </c:pt>
                <c:pt idx="6808">
                  <c:v>262.37136467963688</c:v>
                </c:pt>
                <c:pt idx="6809">
                  <c:v>262.39823127991889</c:v>
                </c:pt>
                <c:pt idx="6810">
                  <c:v>262.42509668554243</c:v>
                </c:pt>
                <c:pt idx="6811">
                  <c:v>262.45196089673641</c:v>
                </c:pt>
                <c:pt idx="6812">
                  <c:v>262.47882391372929</c:v>
                </c:pt>
                <c:pt idx="6813">
                  <c:v>262.50568573674877</c:v>
                </c:pt>
                <c:pt idx="6814">
                  <c:v>262.53254636602372</c:v>
                </c:pt>
                <c:pt idx="6815">
                  <c:v>262.55940580178219</c:v>
                </c:pt>
                <c:pt idx="6816">
                  <c:v>262.58626404425269</c:v>
                </c:pt>
                <c:pt idx="6817">
                  <c:v>262.61312109366258</c:v>
                </c:pt>
                <c:pt idx="6818">
                  <c:v>262.63997695024023</c:v>
                </c:pt>
                <c:pt idx="6819">
                  <c:v>262.66683161421372</c:v>
                </c:pt>
                <c:pt idx="6820">
                  <c:v>262.6936850858105</c:v>
                </c:pt>
                <c:pt idx="6821">
                  <c:v>262.72053736525839</c:v>
                </c:pt>
                <c:pt idx="6822">
                  <c:v>262.74738845278557</c:v>
                </c:pt>
                <c:pt idx="6823">
                  <c:v>262.77423834861878</c:v>
                </c:pt>
                <c:pt idx="6824">
                  <c:v>262.80108705298602</c:v>
                </c:pt>
                <c:pt idx="6825">
                  <c:v>262.82793456611489</c:v>
                </c:pt>
                <c:pt idx="6826">
                  <c:v>262.85478088823299</c:v>
                </c:pt>
                <c:pt idx="6827">
                  <c:v>262.88162601956668</c:v>
                </c:pt>
                <c:pt idx="6828">
                  <c:v>262.90846996034401</c:v>
                </c:pt>
                <c:pt idx="6829">
                  <c:v>262.93531271079189</c:v>
                </c:pt>
                <c:pt idx="6830">
                  <c:v>262.96215427113719</c:v>
                </c:pt>
                <c:pt idx="6831">
                  <c:v>262.98899464160701</c:v>
                </c:pt>
                <c:pt idx="6832">
                  <c:v>263.01583382242802</c:v>
                </c:pt>
                <c:pt idx="6833">
                  <c:v>263.04267181382738</c:v>
                </c:pt>
                <c:pt idx="6834">
                  <c:v>263.06950861603241</c:v>
                </c:pt>
                <c:pt idx="6835">
                  <c:v>263.09634422926842</c:v>
                </c:pt>
                <c:pt idx="6836">
                  <c:v>263.12317865376309</c:v>
                </c:pt>
                <c:pt idx="6837">
                  <c:v>263.1500118897427</c:v>
                </c:pt>
                <c:pt idx="6838">
                  <c:v>263.17684393743338</c:v>
                </c:pt>
                <c:pt idx="6839">
                  <c:v>263.20367479706181</c:v>
                </c:pt>
                <c:pt idx="6840">
                  <c:v>263.23050446885401</c:v>
                </c:pt>
                <c:pt idx="6841">
                  <c:v>263.25733295303701</c:v>
                </c:pt>
                <c:pt idx="6842">
                  <c:v>263.28416024983568</c:v>
                </c:pt>
                <c:pt idx="6843">
                  <c:v>263.3109863594774</c:v>
                </c:pt>
                <c:pt idx="6844">
                  <c:v>263.33781128218669</c:v>
                </c:pt>
                <c:pt idx="6845">
                  <c:v>263.36463501819082</c:v>
                </c:pt>
                <c:pt idx="6846">
                  <c:v>263.39145756771518</c:v>
                </c:pt>
                <c:pt idx="6847">
                  <c:v>263.41827893098531</c:v>
                </c:pt>
                <c:pt idx="6848">
                  <c:v>263.44509910822728</c:v>
                </c:pt>
                <c:pt idx="6849">
                  <c:v>263.47191809966642</c:v>
                </c:pt>
                <c:pt idx="6850">
                  <c:v>263.49873590552818</c:v>
                </c:pt>
                <c:pt idx="6851">
                  <c:v>263.52555252603833</c:v>
                </c:pt>
                <c:pt idx="6852">
                  <c:v>263.55236796142219</c:v>
                </c:pt>
                <c:pt idx="6853">
                  <c:v>263.57918221190471</c:v>
                </c:pt>
                <c:pt idx="6854">
                  <c:v>263.605995277712</c:v>
                </c:pt>
                <c:pt idx="6855">
                  <c:v>263.63280715906808</c:v>
                </c:pt>
                <c:pt idx="6856">
                  <c:v>263.65961785619879</c:v>
                </c:pt>
                <c:pt idx="6857">
                  <c:v>263.68642736932873</c:v>
                </c:pt>
                <c:pt idx="6858">
                  <c:v>263.71323569868321</c:v>
                </c:pt>
                <c:pt idx="6859">
                  <c:v>263.74004284448722</c:v>
                </c:pt>
                <c:pt idx="6860">
                  <c:v>263.76684880696467</c:v>
                </c:pt>
                <c:pt idx="6861">
                  <c:v>263.79365358634101</c:v>
                </c:pt>
                <c:pt idx="6862">
                  <c:v>263.82045718284081</c:v>
                </c:pt>
                <c:pt idx="6863">
                  <c:v>263.84725959668839</c:v>
                </c:pt>
                <c:pt idx="6864">
                  <c:v>263.87406082810833</c:v>
                </c:pt>
                <c:pt idx="6865">
                  <c:v>263.9008608773255</c:v>
                </c:pt>
                <c:pt idx="6866">
                  <c:v>263.92765974456319</c:v>
                </c:pt>
                <c:pt idx="6867">
                  <c:v>263.954457430047</c:v>
                </c:pt>
                <c:pt idx="6868">
                  <c:v>263.98125393399948</c:v>
                </c:pt>
                <c:pt idx="6869">
                  <c:v>264.00804925664602</c:v>
                </c:pt>
                <c:pt idx="6870">
                  <c:v>264.03484339821051</c:v>
                </c:pt>
                <c:pt idx="6871">
                  <c:v>264.06163635891602</c:v>
                </c:pt>
                <c:pt idx="6872">
                  <c:v>264.08842813898781</c:v>
                </c:pt>
                <c:pt idx="6873">
                  <c:v>264.11521873864842</c:v>
                </c:pt>
                <c:pt idx="6874">
                  <c:v>264.14200815812222</c:v>
                </c:pt>
                <c:pt idx="6875">
                  <c:v>264.16879639763289</c:v>
                </c:pt>
                <c:pt idx="6876">
                  <c:v>264.19558345740359</c:v>
                </c:pt>
                <c:pt idx="6877">
                  <c:v>264.22236933765828</c:v>
                </c:pt>
                <c:pt idx="6878">
                  <c:v>264.2491540386203</c:v>
                </c:pt>
                <c:pt idx="6879">
                  <c:v>264.27593756051249</c:v>
                </c:pt>
                <c:pt idx="6880">
                  <c:v>264.30271990355902</c:v>
                </c:pt>
                <c:pt idx="6881">
                  <c:v>264.32950106798228</c:v>
                </c:pt>
                <c:pt idx="6882">
                  <c:v>264.35628105400627</c:v>
                </c:pt>
                <c:pt idx="6883">
                  <c:v>264.38305986185281</c:v>
                </c:pt>
                <c:pt idx="6884">
                  <c:v>264.40983749174609</c:v>
                </c:pt>
                <c:pt idx="6885">
                  <c:v>264.4366139439079</c:v>
                </c:pt>
                <c:pt idx="6886">
                  <c:v>264.46338921856221</c:v>
                </c:pt>
                <c:pt idx="6887">
                  <c:v>264.49016331593162</c:v>
                </c:pt>
                <c:pt idx="6888">
                  <c:v>264.5169362362376</c:v>
                </c:pt>
                <c:pt idx="6889">
                  <c:v>264.54370797970398</c:v>
                </c:pt>
                <c:pt idx="6890">
                  <c:v>264.5704785465532</c:v>
                </c:pt>
                <c:pt idx="6891">
                  <c:v>264.59724793700718</c:v>
                </c:pt>
                <c:pt idx="6892">
                  <c:v>264.62401615128857</c:v>
                </c:pt>
                <c:pt idx="6893">
                  <c:v>264.65078318961969</c:v>
                </c:pt>
                <c:pt idx="6894">
                  <c:v>264.67754905222262</c:v>
                </c:pt>
                <c:pt idx="6895">
                  <c:v>264.70431373932001</c:v>
                </c:pt>
                <c:pt idx="6896">
                  <c:v>264.73107725113368</c:v>
                </c:pt>
                <c:pt idx="6897">
                  <c:v>264.75783958788492</c:v>
                </c:pt>
                <c:pt idx="6898">
                  <c:v>264.78460074979682</c:v>
                </c:pt>
                <c:pt idx="6899">
                  <c:v>264.81136073709098</c:v>
                </c:pt>
                <c:pt idx="6900">
                  <c:v>264.83811954998862</c:v>
                </c:pt>
                <c:pt idx="6901">
                  <c:v>264.864877188712</c:v>
                </c:pt>
                <c:pt idx="6902">
                  <c:v>264.89163365348207</c:v>
                </c:pt>
                <c:pt idx="6903">
                  <c:v>264.9183889445215</c:v>
                </c:pt>
                <c:pt idx="6904">
                  <c:v>264.94514306205099</c:v>
                </c:pt>
                <c:pt idx="6905">
                  <c:v>264.9718960062919</c:v>
                </c:pt>
                <c:pt idx="6906">
                  <c:v>264.99864777746632</c:v>
                </c:pt>
                <c:pt idx="6907">
                  <c:v>265.02539837579468</c:v>
                </c:pt>
                <c:pt idx="6908">
                  <c:v>265.05214780149868</c:v>
                </c:pt>
                <c:pt idx="6909">
                  <c:v>265.07889605479971</c:v>
                </c:pt>
                <c:pt idx="6910">
                  <c:v>265.10564313591772</c:v>
                </c:pt>
                <c:pt idx="6911">
                  <c:v>265.13238904507449</c:v>
                </c:pt>
                <c:pt idx="6912">
                  <c:v>265.15913378249132</c:v>
                </c:pt>
                <c:pt idx="6913">
                  <c:v>265.18587734838809</c:v>
                </c:pt>
                <c:pt idx="6914">
                  <c:v>265.21261974298648</c:v>
                </c:pt>
                <c:pt idx="6915">
                  <c:v>265.23936096650658</c:v>
                </c:pt>
                <c:pt idx="6916">
                  <c:v>265.26610101916867</c:v>
                </c:pt>
                <c:pt idx="6917">
                  <c:v>265.29283990119433</c:v>
                </c:pt>
                <c:pt idx="6918">
                  <c:v>265.3195776128033</c:v>
                </c:pt>
                <c:pt idx="6919">
                  <c:v>265.34631415421671</c:v>
                </c:pt>
                <c:pt idx="6920">
                  <c:v>265.37304952565358</c:v>
                </c:pt>
                <c:pt idx="6921">
                  <c:v>265.39978372733509</c:v>
                </c:pt>
                <c:pt idx="6922">
                  <c:v>265.4265167594811</c:v>
                </c:pt>
                <c:pt idx="6923">
                  <c:v>265.45324862231149</c:v>
                </c:pt>
                <c:pt idx="6924">
                  <c:v>265.47997931604709</c:v>
                </c:pt>
                <c:pt idx="6925">
                  <c:v>265.50670884090721</c:v>
                </c:pt>
                <c:pt idx="6926">
                  <c:v>265.53343719711222</c:v>
                </c:pt>
                <c:pt idx="6927">
                  <c:v>265.5601643848812</c:v>
                </c:pt>
                <c:pt idx="6928">
                  <c:v>265.58689040443471</c:v>
                </c:pt>
                <c:pt idx="6929">
                  <c:v>265.61361525599159</c:v>
                </c:pt>
                <c:pt idx="6930">
                  <c:v>265.64033893977182</c:v>
                </c:pt>
                <c:pt idx="6931">
                  <c:v>265.667061455995</c:v>
                </c:pt>
                <c:pt idx="6932">
                  <c:v>265.69378280488053</c:v>
                </c:pt>
                <c:pt idx="6933">
                  <c:v>265.72050298664772</c:v>
                </c:pt>
                <c:pt idx="6934">
                  <c:v>265.74722200151598</c:v>
                </c:pt>
                <c:pt idx="6935">
                  <c:v>265.77393984970422</c:v>
                </c:pt>
                <c:pt idx="6936">
                  <c:v>265.80065653143203</c:v>
                </c:pt>
                <c:pt idx="6937">
                  <c:v>265.8273720469179</c:v>
                </c:pt>
                <c:pt idx="6938">
                  <c:v>265.85408639638177</c:v>
                </c:pt>
                <c:pt idx="6939">
                  <c:v>265.88079958004158</c:v>
                </c:pt>
                <c:pt idx="6940">
                  <c:v>265.90751159811691</c:v>
                </c:pt>
                <c:pt idx="6941">
                  <c:v>265.93422245082593</c:v>
                </c:pt>
                <c:pt idx="6942">
                  <c:v>265.96093213838759</c:v>
                </c:pt>
                <c:pt idx="6943">
                  <c:v>265.98764066102149</c:v>
                </c:pt>
                <c:pt idx="6944">
                  <c:v>266.01434801894419</c:v>
                </c:pt>
                <c:pt idx="6945">
                  <c:v>266.0410542123758</c:v>
                </c:pt>
                <c:pt idx="6946">
                  <c:v>266.0677592415343</c:v>
                </c:pt>
                <c:pt idx="6947">
                  <c:v>266.09446310663827</c:v>
                </c:pt>
                <c:pt idx="6948">
                  <c:v>266.1211658079053</c:v>
                </c:pt>
                <c:pt idx="6949">
                  <c:v>266.147867345554</c:v>
                </c:pt>
                <c:pt idx="6950">
                  <c:v>266.17456771980261</c:v>
                </c:pt>
                <c:pt idx="6951">
                  <c:v>266.20126693086962</c:v>
                </c:pt>
                <c:pt idx="6952">
                  <c:v>266.22796497897161</c:v>
                </c:pt>
                <c:pt idx="6953">
                  <c:v>266.25466186432811</c:v>
                </c:pt>
                <c:pt idx="6954">
                  <c:v>266.28135758715581</c:v>
                </c:pt>
                <c:pt idx="6955">
                  <c:v>266.30805214767298</c:v>
                </c:pt>
                <c:pt idx="6956">
                  <c:v>266.33474554609728</c:v>
                </c:pt>
                <c:pt idx="6957">
                  <c:v>266.36143778264687</c:v>
                </c:pt>
                <c:pt idx="6958">
                  <c:v>266.38812885753811</c:v>
                </c:pt>
                <c:pt idx="6959">
                  <c:v>266.41481877098943</c:v>
                </c:pt>
                <c:pt idx="6960">
                  <c:v>266.44150752321838</c:v>
                </c:pt>
                <c:pt idx="6961">
                  <c:v>266.46819511444153</c:v>
                </c:pt>
                <c:pt idx="6962">
                  <c:v>266.49488154487619</c:v>
                </c:pt>
                <c:pt idx="6963">
                  <c:v>266.5215668147402</c:v>
                </c:pt>
                <c:pt idx="6964">
                  <c:v>266.54825092424983</c:v>
                </c:pt>
                <c:pt idx="6965">
                  <c:v>266.57493387362331</c:v>
                </c:pt>
                <c:pt idx="6966">
                  <c:v>266.6016156630767</c:v>
                </c:pt>
                <c:pt idx="6967">
                  <c:v>266.62829629282697</c:v>
                </c:pt>
                <c:pt idx="6968">
                  <c:v>266.65497576309178</c:v>
                </c:pt>
                <c:pt idx="6969">
                  <c:v>266.68165407408691</c:v>
                </c:pt>
                <c:pt idx="6970">
                  <c:v>266.70833122602909</c:v>
                </c:pt>
                <c:pt idx="6971">
                  <c:v>266.7350072191357</c:v>
                </c:pt>
                <c:pt idx="6972">
                  <c:v>266.76168205362308</c:v>
                </c:pt>
                <c:pt idx="6973">
                  <c:v>266.7883557297074</c:v>
                </c:pt>
                <c:pt idx="6974">
                  <c:v>266.81502824760508</c:v>
                </c:pt>
                <c:pt idx="6975">
                  <c:v>266.84169960753201</c:v>
                </c:pt>
                <c:pt idx="6976">
                  <c:v>266.86836980970611</c:v>
                </c:pt>
                <c:pt idx="6977">
                  <c:v>266.89503885434141</c:v>
                </c:pt>
                <c:pt idx="6978">
                  <c:v>266.92170674165578</c:v>
                </c:pt>
                <c:pt idx="6979">
                  <c:v>266.94837347186461</c:v>
                </c:pt>
                <c:pt idx="6980">
                  <c:v>266.97503904518368</c:v>
                </c:pt>
                <c:pt idx="6981">
                  <c:v>267.00170346182881</c:v>
                </c:pt>
                <c:pt idx="6982">
                  <c:v>267.02836672201619</c:v>
                </c:pt>
                <c:pt idx="6983">
                  <c:v>267.05502882596232</c:v>
                </c:pt>
                <c:pt idx="6984">
                  <c:v>267.08168977388101</c:v>
                </c:pt>
                <c:pt idx="6985">
                  <c:v>267.10834956598961</c:v>
                </c:pt>
                <c:pt idx="6986">
                  <c:v>267.13500820250277</c:v>
                </c:pt>
                <c:pt idx="6987">
                  <c:v>267.16166568363627</c:v>
                </c:pt>
                <c:pt idx="6988">
                  <c:v>267.18832200960571</c:v>
                </c:pt>
                <c:pt idx="6989">
                  <c:v>267.21497718062591</c:v>
                </c:pt>
                <c:pt idx="6990">
                  <c:v>267.24163119691269</c:v>
                </c:pt>
                <c:pt idx="6991">
                  <c:v>267.26828405868122</c:v>
                </c:pt>
                <c:pt idx="6992">
                  <c:v>267.29493576614539</c:v>
                </c:pt>
                <c:pt idx="6993">
                  <c:v>267.32158631952211</c:v>
                </c:pt>
                <c:pt idx="6994">
                  <c:v>267.34823571902558</c:v>
                </c:pt>
                <c:pt idx="6995">
                  <c:v>267.37488396487049</c:v>
                </c:pt>
                <c:pt idx="6996">
                  <c:v>267.40153105727131</c:v>
                </c:pt>
                <c:pt idx="6997">
                  <c:v>267.42817699644439</c:v>
                </c:pt>
                <c:pt idx="6998">
                  <c:v>267.45482178260272</c:v>
                </c:pt>
                <c:pt idx="6999">
                  <c:v>267.48146541596208</c:v>
                </c:pt>
                <c:pt idx="7000">
                  <c:v>267.50810789673631</c:v>
                </c:pt>
                <c:pt idx="7001">
                  <c:v>267.53474922513988</c:v>
                </c:pt>
                <c:pt idx="7002">
                  <c:v>267.561389401388</c:v>
                </c:pt>
                <c:pt idx="7003">
                  <c:v>267.58802842569418</c:v>
                </c:pt>
                <c:pt idx="7004">
                  <c:v>267.61466629827362</c:v>
                </c:pt>
                <c:pt idx="7005">
                  <c:v>267.64130301933932</c:v>
                </c:pt>
                <c:pt idx="7006">
                  <c:v>267.66793858910631</c:v>
                </c:pt>
                <c:pt idx="7007">
                  <c:v>267.69457300778879</c:v>
                </c:pt>
                <c:pt idx="7008">
                  <c:v>267.72120627559968</c:v>
                </c:pt>
                <c:pt idx="7009">
                  <c:v>267.74783839275409</c:v>
                </c:pt>
                <c:pt idx="7010">
                  <c:v>267.77446935946512</c:v>
                </c:pt>
                <c:pt idx="7011">
                  <c:v>267.801099175947</c:v>
                </c:pt>
                <c:pt idx="7012">
                  <c:v>267.82772784241331</c:v>
                </c:pt>
                <c:pt idx="7013">
                  <c:v>267.85435535907732</c:v>
                </c:pt>
                <c:pt idx="7014">
                  <c:v>267.88098172615361</c:v>
                </c:pt>
                <c:pt idx="7015">
                  <c:v>267.90760694385449</c:v>
                </c:pt>
                <c:pt idx="7016">
                  <c:v>267.93423101239381</c:v>
                </c:pt>
                <c:pt idx="7017">
                  <c:v>267.96085393198581</c:v>
                </c:pt>
                <c:pt idx="7018">
                  <c:v>267.98747570284229</c:v>
                </c:pt>
                <c:pt idx="7019">
                  <c:v>268.01409632517772</c:v>
                </c:pt>
                <c:pt idx="7020">
                  <c:v>268.04071579920469</c:v>
                </c:pt>
                <c:pt idx="7021">
                  <c:v>268.06733412513631</c:v>
                </c:pt>
                <c:pt idx="7022">
                  <c:v>268.09395130318569</c:v>
                </c:pt>
                <c:pt idx="7023">
                  <c:v>268.12056733356599</c:v>
                </c:pt>
                <c:pt idx="7024">
                  <c:v>268.14718221648928</c:v>
                </c:pt>
                <c:pt idx="7025">
                  <c:v>268.17379595216943</c:v>
                </c:pt>
                <c:pt idx="7026">
                  <c:v>268.2004085408181</c:v>
                </c:pt>
                <c:pt idx="7027">
                  <c:v>268.22701998264898</c:v>
                </c:pt>
                <c:pt idx="7028">
                  <c:v>268.25363027787421</c:v>
                </c:pt>
                <c:pt idx="7029">
                  <c:v>268.28023942670649</c:v>
                </c:pt>
                <c:pt idx="7030">
                  <c:v>268.30684742935802</c:v>
                </c:pt>
                <c:pt idx="7031">
                  <c:v>268.33345428604167</c:v>
                </c:pt>
                <c:pt idx="7032">
                  <c:v>268.36005999696829</c:v>
                </c:pt>
                <c:pt idx="7033">
                  <c:v>268.38666456235239</c:v>
                </c:pt>
                <c:pt idx="7034">
                  <c:v>268.41326798240419</c:v>
                </c:pt>
                <c:pt idx="7035">
                  <c:v>268.43987025733742</c:v>
                </c:pt>
                <c:pt idx="7036">
                  <c:v>268.46647138736301</c:v>
                </c:pt>
                <c:pt idx="7037">
                  <c:v>268.49307137269301</c:v>
                </c:pt>
                <c:pt idx="7038">
                  <c:v>268.51967021354</c:v>
                </c:pt>
                <c:pt idx="7039">
                  <c:v>268.54626791011452</c:v>
                </c:pt>
                <c:pt idx="7040">
                  <c:v>268.57286446263021</c:v>
                </c:pt>
                <c:pt idx="7041">
                  <c:v>268.59945987129657</c:v>
                </c:pt>
                <c:pt idx="7042">
                  <c:v>268.6260541363273</c:v>
                </c:pt>
                <c:pt idx="7043">
                  <c:v>268.6526472579331</c:v>
                </c:pt>
                <c:pt idx="7044">
                  <c:v>268.6792392363248</c:v>
                </c:pt>
                <c:pt idx="7045">
                  <c:v>268.70583007171518</c:v>
                </c:pt>
                <c:pt idx="7046">
                  <c:v>268.73241976431399</c:v>
                </c:pt>
                <c:pt idx="7047">
                  <c:v>268.75900831433432</c:v>
                </c:pt>
                <c:pt idx="7048">
                  <c:v>268.78559572198549</c:v>
                </c:pt>
                <c:pt idx="7049">
                  <c:v>268.81218198748041</c:v>
                </c:pt>
                <c:pt idx="7050">
                  <c:v>268.83876711102897</c:v>
                </c:pt>
                <c:pt idx="7051">
                  <c:v>268.86535109284239</c:v>
                </c:pt>
                <c:pt idx="7052">
                  <c:v>268.89193393313172</c:v>
                </c:pt>
                <c:pt idx="7053">
                  <c:v>268.91851563210838</c:v>
                </c:pt>
                <c:pt idx="7054">
                  <c:v>268.94509618998228</c:v>
                </c:pt>
                <c:pt idx="7055">
                  <c:v>268.97167560696431</c:v>
                </c:pt>
                <c:pt idx="7056">
                  <c:v>268.99825388326542</c:v>
                </c:pt>
                <c:pt idx="7057">
                  <c:v>269.0248310190965</c:v>
                </c:pt>
                <c:pt idx="7058">
                  <c:v>269.05140701466729</c:v>
                </c:pt>
                <c:pt idx="7059">
                  <c:v>269.07798187018881</c:v>
                </c:pt>
                <c:pt idx="7060">
                  <c:v>269.10455558587171</c:v>
                </c:pt>
                <c:pt idx="7061">
                  <c:v>269.13112816192489</c:v>
                </c:pt>
                <c:pt idx="7062">
                  <c:v>269.1576995985605</c:v>
                </c:pt>
                <c:pt idx="7063">
                  <c:v>269.18426989598743</c:v>
                </c:pt>
                <c:pt idx="7064">
                  <c:v>269.21083905441651</c:v>
                </c:pt>
                <c:pt idx="7065">
                  <c:v>269.23740707405688</c:v>
                </c:pt>
                <c:pt idx="7066">
                  <c:v>269.26397395511941</c:v>
                </c:pt>
                <c:pt idx="7067">
                  <c:v>269.29053969781359</c:v>
                </c:pt>
                <c:pt idx="7068">
                  <c:v>269.31710430234932</c:v>
                </c:pt>
                <c:pt idx="7069">
                  <c:v>269.3436677689366</c:v>
                </c:pt>
                <c:pt idx="7070">
                  <c:v>269.37023009778511</c:v>
                </c:pt>
                <c:pt idx="7071">
                  <c:v>269.39679128910382</c:v>
                </c:pt>
                <c:pt idx="7072">
                  <c:v>269.42335134310349</c:v>
                </c:pt>
                <c:pt idx="7073">
                  <c:v>269.44991025999241</c:v>
                </c:pt>
                <c:pt idx="7074">
                  <c:v>269.47646803998032</c:v>
                </c:pt>
                <c:pt idx="7075">
                  <c:v>269.50302468327698</c:v>
                </c:pt>
                <c:pt idx="7076">
                  <c:v>269.52958019009151</c:v>
                </c:pt>
                <c:pt idx="7077">
                  <c:v>269.55613456063321</c:v>
                </c:pt>
                <c:pt idx="7078">
                  <c:v>269.58268779511099</c:v>
                </c:pt>
                <c:pt idx="7079">
                  <c:v>269.60923989373401</c:v>
                </c:pt>
                <c:pt idx="7080">
                  <c:v>269.63579085671171</c:v>
                </c:pt>
                <c:pt idx="7081">
                  <c:v>269.6623406842524</c:v>
                </c:pt>
                <c:pt idx="7082">
                  <c:v>269.68888937656499</c:v>
                </c:pt>
                <c:pt idx="7083">
                  <c:v>269.71543693385911</c:v>
                </c:pt>
                <c:pt idx="7084">
                  <c:v>269.74198335634219</c:v>
                </c:pt>
                <c:pt idx="7085">
                  <c:v>269.76852864422409</c:v>
                </c:pt>
                <c:pt idx="7086">
                  <c:v>269.79507279771371</c:v>
                </c:pt>
                <c:pt idx="7087">
                  <c:v>269.82161581701757</c:v>
                </c:pt>
                <c:pt idx="7088">
                  <c:v>269.84815770234678</c:v>
                </c:pt>
                <c:pt idx="7089">
                  <c:v>269.87469845390763</c:v>
                </c:pt>
                <c:pt idx="7090">
                  <c:v>269.90123807190969</c:v>
                </c:pt>
                <c:pt idx="7091">
                  <c:v>269.92777655656067</c:v>
                </c:pt>
                <c:pt idx="7092">
                  <c:v>269.95431390806863</c:v>
                </c:pt>
                <c:pt idx="7093">
                  <c:v>269.98085012664239</c:v>
                </c:pt>
                <c:pt idx="7094">
                  <c:v>270.00738521248968</c:v>
                </c:pt>
                <c:pt idx="7095">
                  <c:v>270.03391916581819</c:v>
                </c:pt>
                <c:pt idx="7096">
                  <c:v>270.06045198683643</c:v>
                </c:pt>
                <c:pt idx="7097">
                  <c:v>270.08698367575158</c:v>
                </c:pt>
                <c:pt idx="7098">
                  <c:v>270.11351423277159</c:v>
                </c:pt>
                <c:pt idx="7099">
                  <c:v>270.14004365810541</c:v>
                </c:pt>
                <c:pt idx="7100">
                  <c:v>270.16657195195859</c:v>
                </c:pt>
                <c:pt idx="7101">
                  <c:v>270.1930991145407</c:v>
                </c:pt>
                <c:pt idx="7102">
                  <c:v>270.21962514605821</c:v>
                </c:pt>
                <c:pt idx="7103">
                  <c:v>270.24615004671853</c:v>
                </c:pt>
                <c:pt idx="7104">
                  <c:v>270.27267381672999</c:v>
                </c:pt>
                <c:pt idx="7105">
                  <c:v>270.29919645629877</c:v>
                </c:pt>
                <c:pt idx="7106">
                  <c:v>270.32571796563269</c:v>
                </c:pt>
                <c:pt idx="7107">
                  <c:v>270.35223834493922</c:v>
                </c:pt>
                <c:pt idx="7108">
                  <c:v>270.37875759442471</c:v>
                </c:pt>
                <c:pt idx="7109">
                  <c:v>270.40527571429692</c:v>
                </c:pt>
                <c:pt idx="7110">
                  <c:v>270.43179270476259</c:v>
                </c:pt>
                <c:pt idx="7111">
                  <c:v>270.45830856602862</c:v>
                </c:pt>
                <c:pt idx="7112">
                  <c:v>270.48482329830171</c:v>
                </c:pt>
                <c:pt idx="7113">
                  <c:v>270.51133690178898</c:v>
                </c:pt>
                <c:pt idx="7114">
                  <c:v>270.53784937669701</c:v>
                </c:pt>
                <c:pt idx="7115">
                  <c:v>270.56436072323288</c:v>
                </c:pt>
                <c:pt idx="7116">
                  <c:v>270.59087094160259</c:v>
                </c:pt>
                <c:pt idx="7117">
                  <c:v>270.61738003201259</c:v>
                </c:pt>
                <c:pt idx="7118">
                  <c:v>270.6438879946698</c:v>
                </c:pt>
                <c:pt idx="7119">
                  <c:v>270.67039482978061</c:v>
                </c:pt>
                <c:pt idx="7120">
                  <c:v>270.69690053755068</c:v>
                </c:pt>
                <c:pt idx="7121">
                  <c:v>270.72340511818669</c:v>
                </c:pt>
                <c:pt idx="7122">
                  <c:v>270.74990857189522</c:v>
                </c:pt>
                <c:pt idx="7123">
                  <c:v>270.77641089888169</c:v>
                </c:pt>
                <c:pt idx="7124">
                  <c:v>270.80291209935331</c:v>
                </c:pt>
                <c:pt idx="7125">
                  <c:v>270.82941217351481</c:v>
                </c:pt>
                <c:pt idx="7126">
                  <c:v>270.85591112157232</c:v>
                </c:pt>
                <c:pt idx="7127">
                  <c:v>270.88240894373251</c:v>
                </c:pt>
                <c:pt idx="7128">
                  <c:v>270.90890564020037</c:v>
                </c:pt>
                <c:pt idx="7129">
                  <c:v>270.93540121118212</c:v>
                </c:pt>
                <c:pt idx="7130">
                  <c:v>270.96189565688297</c:v>
                </c:pt>
                <c:pt idx="7131">
                  <c:v>270.98838897750869</c:v>
                </c:pt>
                <c:pt idx="7132">
                  <c:v>271.01488117326528</c:v>
                </c:pt>
                <c:pt idx="7133">
                  <c:v>271.04137224435732</c:v>
                </c:pt>
                <c:pt idx="7134">
                  <c:v>271.0678621909903</c:v>
                </c:pt>
                <c:pt idx="7135">
                  <c:v>271.09435101337073</c:v>
                </c:pt>
                <c:pt idx="7136">
                  <c:v>271.12083871170267</c:v>
                </c:pt>
                <c:pt idx="7137">
                  <c:v>271.14732528619197</c:v>
                </c:pt>
                <c:pt idx="7138">
                  <c:v>271.1738107370428</c:v>
                </c:pt>
                <c:pt idx="7139">
                  <c:v>271.20029506446178</c:v>
                </c:pt>
                <c:pt idx="7140">
                  <c:v>271.22677826865231</c:v>
                </c:pt>
                <c:pt idx="7141">
                  <c:v>271.25326034982061</c:v>
                </c:pt>
                <c:pt idx="7142">
                  <c:v>271.27974130817068</c:v>
                </c:pt>
                <c:pt idx="7143">
                  <c:v>271.30622114390792</c:v>
                </c:pt>
                <c:pt idx="7144">
                  <c:v>271.33269985723672</c:v>
                </c:pt>
                <c:pt idx="7145">
                  <c:v>271.35917744836132</c:v>
                </c:pt>
                <c:pt idx="7146">
                  <c:v>271.38565391748699</c:v>
                </c:pt>
                <c:pt idx="7147">
                  <c:v>271.41212926481819</c:v>
                </c:pt>
                <c:pt idx="7148">
                  <c:v>271.43860349055922</c:v>
                </c:pt>
                <c:pt idx="7149">
                  <c:v>271.46507659491471</c:v>
                </c:pt>
                <c:pt idx="7150">
                  <c:v>271.49154857808838</c:v>
                </c:pt>
                <c:pt idx="7151">
                  <c:v>271.51801944028517</c:v>
                </c:pt>
                <c:pt idx="7152">
                  <c:v>271.54448918170942</c:v>
                </c:pt>
                <c:pt idx="7153">
                  <c:v>271.57095780256469</c:v>
                </c:pt>
                <c:pt idx="7154">
                  <c:v>271.59742530305499</c:v>
                </c:pt>
                <c:pt idx="7155">
                  <c:v>271.62389168338501</c:v>
                </c:pt>
                <c:pt idx="7156">
                  <c:v>271.6503569437578</c:v>
                </c:pt>
                <c:pt idx="7157">
                  <c:v>271.6768210843785</c:v>
                </c:pt>
                <c:pt idx="7158">
                  <c:v>271.70328410544909</c:v>
                </c:pt>
                <c:pt idx="7159">
                  <c:v>271.72974600717521</c:v>
                </c:pt>
                <c:pt idx="7160">
                  <c:v>271.75620678975952</c:v>
                </c:pt>
                <c:pt idx="7161">
                  <c:v>271.78266645340568</c:v>
                </c:pt>
                <c:pt idx="7162">
                  <c:v>271.80912499831783</c:v>
                </c:pt>
                <c:pt idx="7163">
                  <c:v>271.83558242469871</c:v>
                </c:pt>
                <c:pt idx="7164">
                  <c:v>271.86203873275139</c:v>
                </c:pt>
                <c:pt idx="7165">
                  <c:v>271.88849392268048</c:v>
                </c:pt>
                <c:pt idx="7166">
                  <c:v>271.91494799468899</c:v>
                </c:pt>
                <c:pt idx="7167">
                  <c:v>271.94140094897938</c:v>
                </c:pt>
                <c:pt idx="7168">
                  <c:v>271.9678527857555</c:v>
                </c:pt>
                <c:pt idx="7169">
                  <c:v>271.99430350521959</c:v>
                </c:pt>
                <c:pt idx="7170">
                  <c:v>272.02075310757562</c:v>
                </c:pt>
                <c:pt idx="7171">
                  <c:v>272.0472015930265</c:v>
                </c:pt>
                <c:pt idx="7172">
                  <c:v>272.07364896177438</c:v>
                </c:pt>
                <c:pt idx="7173">
                  <c:v>272.10009521402282</c:v>
                </c:pt>
                <c:pt idx="7174">
                  <c:v>272.12654034997411</c:v>
                </c:pt>
                <c:pt idx="7175">
                  <c:v>272.15298436983181</c:v>
                </c:pt>
                <c:pt idx="7176">
                  <c:v>272.17942727379722</c:v>
                </c:pt>
                <c:pt idx="7177">
                  <c:v>272.20586906207382</c:v>
                </c:pt>
                <c:pt idx="7178">
                  <c:v>272.23230973486397</c:v>
                </c:pt>
                <c:pt idx="7179">
                  <c:v>272.25874929236932</c:v>
                </c:pt>
                <c:pt idx="7180">
                  <c:v>272.28518773479362</c:v>
                </c:pt>
                <c:pt idx="7181">
                  <c:v>272.31162506233858</c:v>
                </c:pt>
                <c:pt idx="7182">
                  <c:v>272.33806127520609</c:v>
                </c:pt>
                <c:pt idx="7183">
                  <c:v>272.36449637359851</c:v>
                </c:pt>
                <c:pt idx="7184">
                  <c:v>272.39093035771867</c:v>
                </c:pt>
                <c:pt idx="7185">
                  <c:v>272.41736322776728</c:v>
                </c:pt>
                <c:pt idx="7186">
                  <c:v>272.44379498394738</c:v>
                </c:pt>
                <c:pt idx="7187">
                  <c:v>272.4702256264606</c:v>
                </c:pt>
                <c:pt idx="7188">
                  <c:v>272.49665515550862</c:v>
                </c:pt>
                <c:pt idx="7189">
                  <c:v>272.52308357129368</c:v>
                </c:pt>
                <c:pt idx="7190">
                  <c:v>272.54951087401707</c:v>
                </c:pt>
                <c:pt idx="7191">
                  <c:v>272.57593706388042</c:v>
                </c:pt>
                <c:pt idx="7192">
                  <c:v>272.60236214108551</c:v>
                </c:pt>
                <c:pt idx="7193">
                  <c:v>272.62878610583402</c:v>
                </c:pt>
                <c:pt idx="7194">
                  <c:v>272.65520895832742</c:v>
                </c:pt>
                <c:pt idx="7195">
                  <c:v>272.68163069876709</c:v>
                </c:pt>
                <c:pt idx="7196">
                  <c:v>272.70805132735359</c:v>
                </c:pt>
                <c:pt idx="7197">
                  <c:v>272.7344708442896</c:v>
                </c:pt>
                <c:pt idx="7198">
                  <c:v>272.7608892497754</c:v>
                </c:pt>
                <c:pt idx="7199">
                  <c:v>272.78730654401232</c:v>
                </c:pt>
                <c:pt idx="7200">
                  <c:v>272.81372272720131</c:v>
                </c:pt>
                <c:pt idx="7201">
                  <c:v>272.84013779954319</c:v>
                </c:pt>
                <c:pt idx="7202">
                  <c:v>272.86655176123998</c:v>
                </c:pt>
                <c:pt idx="7203">
                  <c:v>272.89296461249148</c:v>
                </c:pt>
                <c:pt idx="7204">
                  <c:v>272.91937635349888</c:v>
                </c:pt>
                <c:pt idx="7205">
                  <c:v>272.94578698446281</c:v>
                </c:pt>
                <c:pt idx="7206">
                  <c:v>272.97219650558441</c:v>
                </c:pt>
                <c:pt idx="7207">
                  <c:v>272.99860491706369</c:v>
                </c:pt>
                <c:pt idx="7208">
                  <c:v>273.02501221910211</c:v>
                </c:pt>
                <c:pt idx="7209">
                  <c:v>273.05141841189908</c:v>
                </c:pt>
                <c:pt idx="7210">
                  <c:v>273.07782349565599</c:v>
                </c:pt>
                <c:pt idx="7211">
                  <c:v>273.10422747057282</c:v>
                </c:pt>
                <c:pt idx="7212">
                  <c:v>273.13063033684949</c:v>
                </c:pt>
                <c:pt idx="7213">
                  <c:v>273.1570320946866</c:v>
                </c:pt>
                <c:pt idx="7214">
                  <c:v>273.18343274428457</c:v>
                </c:pt>
                <c:pt idx="7215">
                  <c:v>273.20983228584339</c:v>
                </c:pt>
                <c:pt idx="7216">
                  <c:v>273.23623071956263</c:v>
                </c:pt>
                <c:pt idx="7217">
                  <c:v>273.26262804564311</c:v>
                </c:pt>
                <c:pt idx="7218">
                  <c:v>273.28902426428431</c:v>
                </c:pt>
                <c:pt idx="7219">
                  <c:v>273.31541937568619</c:v>
                </c:pt>
                <c:pt idx="7220">
                  <c:v>273.34181338004862</c:v>
                </c:pt>
                <c:pt idx="7221">
                  <c:v>273.36820627757089</c:v>
                </c:pt>
                <c:pt idx="7222">
                  <c:v>273.39459806845298</c:v>
                </c:pt>
                <c:pt idx="7223">
                  <c:v>273.42098875289452</c:v>
                </c:pt>
                <c:pt idx="7224">
                  <c:v>273.44737833109542</c:v>
                </c:pt>
                <c:pt idx="7225">
                  <c:v>273.47376680325459</c:v>
                </c:pt>
                <c:pt idx="7226">
                  <c:v>273.50015416957189</c:v>
                </c:pt>
                <c:pt idx="7227">
                  <c:v>273.52654043024631</c:v>
                </c:pt>
                <c:pt idx="7228">
                  <c:v>273.55292558547728</c:v>
                </c:pt>
                <c:pt idx="7229">
                  <c:v>273.5793096354638</c:v>
                </c:pt>
                <c:pt idx="7230">
                  <c:v>273.60569258040562</c:v>
                </c:pt>
                <c:pt idx="7231">
                  <c:v>273.63207442050162</c:v>
                </c:pt>
                <c:pt idx="7232">
                  <c:v>273.65845515595049</c:v>
                </c:pt>
                <c:pt idx="7233">
                  <c:v>273.6848347869514</c:v>
                </c:pt>
                <c:pt idx="7234">
                  <c:v>273.71121331370358</c:v>
                </c:pt>
                <c:pt idx="7235">
                  <c:v>273.73759073640508</c:v>
                </c:pt>
                <c:pt idx="7236">
                  <c:v>273.76396705525588</c:v>
                </c:pt>
                <c:pt idx="7237">
                  <c:v>273.79034227045372</c:v>
                </c:pt>
                <c:pt idx="7238">
                  <c:v>273.8167163821978</c:v>
                </c:pt>
                <c:pt idx="7239">
                  <c:v>273.84308939068632</c:v>
                </c:pt>
                <c:pt idx="7240">
                  <c:v>273.86946129611772</c:v>
                </c:pt>
                <c:pt idx="7241">
                  <c:v>273.89583209869102</c:v>
                </c:pt>
                <c:pt idx="7242">
                  <c:v>273.92220179860431</c:v>
                </c:pt>
                <c:pt idx="7243">
                  <c:v>273.94857039605631</c:v>
                </c:pt>
                <c:pt idx="7244">
                  <c:v>273.97493789124451</c:v>
                </c:pt>
                <c:pt idx="7245">
                  <c:v>274.0013042843683</c:v>
                </c:pt>
                <c:pt idx="7246">
                  <c:v>274.02766957562409</c:v>
                </c:pt>
                <c:pt idx="7247">
                  <c:v>274.05403376521161</c:v>
                </c:pt>
                <c:pt idx="7248">
                  <c:v>274.08039685332852</c:v>
                </c:pt>
                <c:pt idx="7249">
                  <c:v>274.10675884017218</c:v>
                </c:pt>
                <c:pt idx="7250">
                  <c:v>274.13311972594079</c:v>
                </c:pt>
                <c:pt idx="7251">
                  <c:v>274.15947951083302</c:v>
                </c:pt>
                <c:pt idx="7252">
                  <c:v>274.18583819504511</c:v>
                </c:pt>
                <c:pt idx="7253">
                  <c:v>274.21219577877571</c:v>
                </c:pt>
                <c:pt idx="7254">
                  <c:v>274.23855226222207</c:v>
                </c:pt>
                <c:pt idx="7255">
                  <c:v>274.26490764558253</c:v>
                </c:pt>
                <c:pt idx="7256">
                  <c:v>274.29126192905409</c:v>
                </c:pt>
                <c:pt idx="7257">
                  <c:v>274.31761511283429</c:v>
                </c:pt>
                <c:pt idx="7258">
                  <c:v>274.34396719712038</c:v>
                </c:pt>
                <c:pt idx="7259">
                  <c:v>274.37031818211022</c:v>
                </c:pt>
                <c:pt idx="7260">
                  <c:v>274.39666806800051</c:v>
                </c:pt>
                <c:pt idx="7261">
                  <c:v>274.42301685498808</c:v>
                </c:pt>
                <c:pt idx="7262">
                  <c:v>274.44936454327109</c:v>
                </c:pt>
                <c:pt idx="7263">
                  <c:v>274.47571113304622</c:v>
                </c:pt>
                <c:pt idx="7264">
                  <c:v>274.50205662451032</c:v>
                </c:pt>
                <c:pt idx="7265">
                  <c:v>274.52840101786069</c:v>
                </c:pt>
                <c:pt idx="7266">
                  <c:v>274.5547443132935</c:v>
                </c:pt>
                <c:pt idx="7267">
                  <c:v>274.58108651100679</c:v>
                </c:pt>
                <c:pt idx="7268">
                  <c:v>274.60742761119639</c:v>
                </c:pt>
                <c:pt idx="7269">
                  <c:v>274.63376761405902</c:v>
                </c:pt>
                <c:pt idx="7270">
                  <c:v>274.66010651979201</c:v>
                </c:pt>
                <c:pt idx="7271">
                  <c:v>274.68644432859139</c:v>
                </c:pt>
                <c:pt idx="7272">
                  <c:v>274.71278104065431</c:v>
                </c:pt>
                <c:pt idx="7273">
                  <c:v>274.73911665617601</c:v>
                </c:pt>
                <c:pt idx="7274">
                  <c:v>274.76545117535431</c:v>
                </c:pt>
                <c:pt idx="7275">
                  <c:v>274.79178459838448</c:v>
                </c:pt>
                <c:pt idx="7276">
                  <c:v>274.8181169254633</c:v>
                </c:pt>
                <c:pt idx="7277">
                  <c:v>274.84444815678739</c:v>
                </c:pt>
                <c:pt idx="7278">
                  <c:v>274.87077829255179</c:v>
                </c:pt>
                <c:pt idx="7279">
                  <c:v>274.89710733295362</c:v>
                </c:pt>
                <c:pt idx="7280">
                  <c:v>274.92343527818849</c:v>
                </c:pt>
                <c:pt idx="7281">
                  <c:v>274.94976212845211</c:v>
                </c:pt>
                <c:pt idx="7282">
                  <c:v>274.97608788394098</c:v>
                </c:pt>
                <c:pt idx="7283">
                  <c:v>275.00241254485042</c:v>
                </c:pt>
                <c:pt idx="7284">
                  <c:v>275.02873611137642</c:v>
                </c:pt>
                <c:pt idx="7285">
                  <c:v>275.05505858371538</c:v>
                </c:pt>
                <c:pt idx="7286">
                  <c:v>275.08137996206148</c:v>
                </c:pt>
                <c:pt idx="7287">
                  <c:v>275.1077002466115</c:v>
                </c:pt>
                <c:pt idx="7288">
                  <c:v>275.13401943756071</c:v>
                </c:pt>
                <c:pt idx="7289">
                  <c:v>275.16033753510442</c:v>
                </c:pt>
                <c:pt idx="7290">
                  <c:v>275.186654539438</c:v>
                </c:pt>
                <c:pt idx="7291">
                  <c:v>275.2129704507567</c:v>
                </c:pt>
                <c:pt idx="7292">
                  <c:v>275.23928526925607</c:v>
                </c:pt>
                <c:pt idx="7293">
                  <c:v>275.26559899513171</c:v>
                </c:pt>
                <c:pt idx="7294">
                  <c:v>275.29191162857768</c:v>
                </c:pt>
                <c:pt idx="7295">
                  <c:v>275.3182231697902</c:v>
                </c:pt>
                <c:pt idx="7296">
                  <c:v>275.34453361896402</c:v>
                </c:pt>
                <c:pt idx="7297">
                  <c:v>275.37084297629372</c:v>
                </c:pt>
                <c:pt idx="7298">
                  <c:v>275.39715124197431</c:v>
                </c:pt>
                <c:pt idx="7299">
                  <c:v>275.42345841620119</c:v>
                </c:pt>
                <c:pt idx="7300">
                  <c:v>275.44976449916902</c:v>
                </c:pt>
                <c:pt idx="7301">
                  <c:v>275.476069491072</c:v>
                </c:pt>
                <c:pt idx="7302">
                  <c:v>275.50237339210508</c:v>
                </c:pt>
                <c:pt idx="7303">
                  <c:v>275.52867620246258</c:v>
                </c:pt>
                <c:pt idx="7304">
                  <c:v>275.55497792234002</c:v>
                </c:pt>
                <c:pt idx="7305">
                  <c:v>275.58127855193089</c:v>
                </c:pt>
                <c:pt idx="7306">
                  <c:v>275.6075780914295</c:v>
                </c:pt>
                <c:pt idx="7307">
                  <c:v>275.63387654103161</c:v>
                </c:pt>
                <c:pt idx="7308">
                  <c:v>275.66017390093009</c:v>
                </c:pt>
                <c:pt idx="7309">
                  <c:v>275.68647017131963</c:v>
                </c:pt>
                <c:pt idx="7310">
                  <c:v>275.71276535239389</c:v>
                </c:pt>
                <c:pt idx="7311">
                  <c:v>275.73905944434858</c:v>
                </c:pt>
                <c:pt idx="7312">
                  <c:v>275.7653524473763</c:v>
                </c:pt>
                <c:pt idx="7313">
                  <c:v>275.7916443616715</c:v>
                </c:pt>
                <c:pt idx="7314">
                  <c:v>275.8179351874287</c:v>
                </c:pt>
                <c:pt idx="7315">
                  <c:v>275.844224924841</c:v>
                </c:pt>
                <c:pt idx="7316">
                  <c:v>275.87051357410178</c:v>
                </c:pt>
                <c:pt idx="7317">
                  <c:v>275.89680113540538</c:v>
                </c:pt>
                <c:pt idx="7318">
                  <c:v>275.92308760894588</c:v>
                </c:pt>
                <c:pt idx="7319">
                  <c:v>275.94937299491698</c:v>
                </c:pt>
                <c:pt idx="7320">
                  <c:v>275.97565729351169</c:v>
                </c:pt>
                <c:pt idx="7321">
                  <c:v>276.00194050492382</c:v>
                </c:pt>
                <c:pt idx="7322">
                  <c:v>276.02822262934637</c:v>
                </c:pt>
                <c:pt idx="7323">
                  <c:v>276.05450366697312</c:v>
                </c:pt>
                <c:pt idx="7324">
                  <c:v>276.08078361799699</c:v>
                </c:pt>
                <c:pt idx="7325">
                  <c:v>276.10706248261192</c:v>
                </c:pt>
                <c:pt idx="7326">
                  <c:v>276.13334026101109</c:v>
                </c:pt>
                <c:pt idx="7327">
                  <c:v>276.15961695338672</c:v>
                </c:pt>
                <c:pt idx="7328">
                  <c:v>276.18589255993322</c:v>
                </c:pt>
                <c:pt idx="7329">
                  <c:v>276.21216708084228</c:v>
                </c:pt>
                <c:pt idx="7330">
                  <c:v>276.23844051630761</c:v>
                </c:pt>
                <c:pt idx="7331">
                  <c:v>276.26471286652219</c:v>
                </c:pt>
                <c:pt idx="7332">
                  <c:v>276.2909841316785</c:v>
                </c:pt>
                <c:pt idx="7333">
                  <c:v>276.3172543119698</c:v>
                </c:pt>
                <c:pt idx="7334">
                  <c:v>276.34352340758858</c:v>
                </c:pt>
                <c:pt idx="7335">
                  <c:v>276.36979141872712</c:v>
                </c:pt>
                <c:pt idx="7336">
                  <c:v>276.39605834557813</c:v>
                </c:pt>
                <c:pt idx="7337">
                  <c:v>276.42232418833493</c:v>
                </c:pt>
                <c:pt idx="7338">
                  <c:v>276.44858894718891</c:v>
                </c:pt>
                <c:pt idx="7339">
                  <c:v>276.47485262233357</c:v>
                </c:pt>
                <c:pt idx="7340">
                  <c:v>276.50111521396047</c:v>
                </c:pt>
                <c:pt idx="7341">
                  <c:v>276.52737672226198</c:v>
                </c:pt>
                <c:pt idx="7342">
                  <c:v>276.55363714743038</c:v>
                </c:pt>
                <c:pt idx="7343">
                  <c:v>276.57989648965849</c:v>
                </c:pt>
                <c:pt idx="7344">
                  <c:v>276.60615474913709</c:v>
                </c:pt>
                <c:pt idx="7345">
                  <c:v>276.63241192606012</c:v>
                </c:pt>
                <c:pt idx="7346">
                  <c:v>276.65866802061771</c:v>
                </c:pt>
                <c:pt idx="7347">
                  <c:v>276.68492303300349</c:v>
                </c:pt>
                <c:pt idx="7348">
                  <c:v>276.71117696340781</c:v>
                </c:pt>
                <c:pt idx="7349">
                  <c:v>276.73742981202321</c:v>
                </c:pt>
                <c:pt idx="7350">
                  <c:v>276.76368157904119</c:v>
                </c:pt>
                <c:pt idx="7351">
                  <c:v>276.789932264654</c:v>
                </c:pt>
                <c:pt idx="7352">
                  <c:v>276.81618186905303</c:v>
                </c:pt>
                <c:pt idx="7353">
                  <c:v>276.84243039242921</c:v>
                </c:pt>
                <c:pt idx="7354">
                  <c:v>276.86867783497507</c:v>
                </c:pt>
                <c:pt idx="7355">
                  <c:v>276.89492419688122</c:v>
                </c:pt>
                <c:pt idx="7356">
                  <c:v>276.92116947833938</c:v>
                </c:pt>
                <c:pt idx="7357">
                  <c:v>276.9474136795414</c:v>
                </c:pt>
                <c:pt idx="7358">
                  <c:v>276.97365680067821</c:v>
                </c:pt>
                <c:pt idx="7359">
                  <c:v>276.99989884194019</c:v>
                </c:pt>
                <c:pt idx="7360">
                  <c:v>277.02613980351992</c:v>
                </c:pt>
                <c:pt idx="7361">
                  <c:v>277.05237968560732</c:v>
                </c:pt>
                <c:pt idx="7362">
                  <c:v>277.078618488394</c:v>
                </c:pt>
                <c:pt idx="7363">
                  <c:v>277.10485621207067</c:v>
                </c:pt>
                <c:pt idx="7364">
                  <c:v>277.1310928568293</c:v>
                </c:pt>
                <c:pt idx="7365">
                  <c:v>277.157328422859</c:v>
                </c:pt>
                <c:pt idx="7366">
                  <c:v>277.18356291035201</c:v>
                </c:pt>
                <c:pt idx="7367">
                  <c:v>277.20979631949808</c:v>
                </c:pt>
                <c:pt idx="7368">
                  <c:v>277.23602865048821</c:v>
                </c:pt>
                <c:pt idx="7369">
                  <c:v>277.26225990351332</c:v>
                </c:pt>
                <c:pt idx="7370">
                  <c:v>277.28849007876369</c:v>
                </c:pt>
                <c:pt idx="7371">
                  <c:v>277.31471917643017</c:v>
                </c:pt>
                <c:pt idx="7372">
                  <c:v>277.34094719670298</c:v>
                </c:pt>
                <c:pt idx="7373">
                  <c:v>277.36717413977198</c:v>
                </c:pt>
                <c:pt idx="7374">
                  <c:v>277.39340000582843</c:v>
                </c:pt>
                <c:pt idx="7375">
                  <c:v>277.41962479506219</c:v>
                </c:pt>
                <c:pt idx="7376">
                  <c:v>277.44584850766319</c:v>
                </c:pt>
                <c:pt idx="7377">
                  <c:v>277.47207114382172</c:v>
                </c:pt>
                <c:pt idx="7378">
                  <c:v>277.4982927037284</c:v>
                </c:pt>
                <c:pt idx="7379">
                  <c:v>277.52451318757238</c:v>
                </c:pt>
                <c:pt idx="7380">
                  <c:v>277.5507325955445</c:v>
                </c:pt>
                <c:pt idx="7381">
                  <c:v>277.57695092783399</c:v>
                </c:pt>
                <c:pt idx="7382">
                  <c:v>277.6031681846307</c:v>
                </c:pt>
                <c:pt idx="7383">
                  <c:v>277.62938436612512</c:v>
                </c:pt>
                <c:pt idx="7384">
                  <c:v>277.6555994725058</c:v>
                </c:pt>
                <c:pt idx="7385">
                  <c:v>277.68181350396361</c:v>
                </c:pt>
                <c:pt idx="7386">
                  <c:v>277.70802646068739</c:v>
                </c:pt>
                <c:pt idx="7387">
                  <c:v>277.73423834286763</c:v>
                </c:pt>
                <c:pt idx="7388">
                  <c:v>277.76044915069269</c:v>
                </c:pt>
                <c:pt idx="7389">
                  <c:v>277.78665888435268</c:v>
                </c:pt>
                <c:pt idx="7390">
                  <c:v>277.81286754403641</c:v>
                </c:pt>
                <c:pt idx="7391">
                  <c:v>277.83907512993437</c:v>
                </c:pt>
                <c:pt idx="7392">
                  <c:v>277.86528164223432</c:v>
                </c:pt>
                <c:pt idx="7393">
                  <c:v>277.89148708112629</c:v>
                </c:pt>
                <c:pt idx="7394">
                  <c:v>277.91769144679949</c:v>
                </c:pt>
                <c:pt idx="7395">
                  <c:v>277.94389473944233</c:v>
                </c:pt>
                <c:pt idx="7396">
                  <c:v>277.97009695924481</c:v>
                </c:pt>
                <c:pt idx="7397">
                  <c:v>277.9962981063951</c:v>
                </c:pt>
                <c:pt idx="7398">
                  <c:v>278.02249818108243</c:v>
                </c:pt>
                <c:pt idx="7399">
                  <c:v>278.04869718349551</c:v>
                </c:pt>
                <c:pt idx="7400">
                  <c:v>278.07489511382403</c:v>
                </c:pt>
                <c:pt idx="7401">
                  <c:v>278.10109197225489</c:v>
                </c:pt>
                <c:pt idx="7402">
                  <c:v>278.12728775897853</c:v>
                </c:pt>
                <c:pt idx="7403">
                  <c:v>278.15348247418228</c:v>
                </c:pt>
                <c:pt idx="7404">
                  <c:v>278.17967611805528</c:v>
                </c:pt>
                <c:pt idx="7405">
                  <c:v>278.2058686907867</c:v>
                </c:pt>
                <c:pt idx="7406">
                  <c:v>278.2320601925631</c:v>
                </c:pt>
                <c:pt idx="7407">
                  <c:v>278.2582506235749</c:v>
                </c:pt>
                <c:pt idx="7408">
                  <c:v>278.28443998400888</c:v>
                </c:pt>
                <c:pt idx="7409">
                  <c:v>278.31062827405418</c:v>
                </c:pt>
                <c:pt idx="7410">
                  <c:v>278.33681549389871</c:v>
                </c:pt>
                <c:pt idx="7411">
                  <c:v>278.36300164373102</c:v>
                </c:pt>
                <c:pt idx="7412">
                  <c:v>278.3891867237387</c:v>
                </c:pt>
                <c:pt idx="7413">
                  <c:v>278.41537073410962</c:v>
                </c:pt>
                <c:pt idx="7414">
                  <c:v>278.44155367503231</c:v>
                </c:pt>
                <c:pt idx="7415">
                  <c:v>278.46773554669443</c:v>
                </c:pt>
                <c:pt idx="7416">
                  <c:v>278.49391634928378</c:v>
                </c:pt>
                <c:pt idx="7417">
                  <c:v>278.52009608298778</c:v>
                </c:pt>
                <c:pt idx="7418">
                  <c:v>278.5462747479952</c:v>
                </c:pt>
                <c:pt idx="7419">
                  <c:v>278.57245234449277</c:v>
                </c:pt>
                <c:pt idx="7420">
                  <c:v>278.59862887266831</c:v>
                </c:pt>
                <c:pt idx="7421">
                  <c:v>278.6248043327098</c:v>
                </c:pt>
                <c:pt idx="7422">
                  <c:v>278.65097872480419</c:v>
                </c:pt>
                <c:pt idx="7423">
                  <c:v>278.67715204913901</c:v>
                </c:pt>
                <c:pt idx="7424">
                  <c:v>278.70332430590202</c:v>
                </c:pt>
                <c:pt idx="7425">
                  <c:v>278.72949549528028</c:v>
                </c:pt>
                <c:pt idx="7426">
                  <c:v>278.75566561746098</c:v>
                </c:pt>
                <c:pt idx="7427">
                  <c:v>278.78183467263159</c:v>
                </c:pt>
                <c:pt idx="7428">
                  <c:v>278.80800266097941</c:v>
                </c:pt>
                <c:pt idx="7429">
                  <c:v>278.83416958269078</c:v>
                </c:pt>
                <c:pt idx="7430">
                  <c:v>278.86033543795321</c:v>
                </c:pt>
                <c:pt idx="7431">
                  <c:v>278.8865002269539</c:v>
                </c:pt>
                <c:pt idx="7432">
                  <c:v>278.91266394987952</c:v>
                </c:pt>
                <c:pt idx="7433">
                  <c:v>278.93882660691668</c:v>
                </c:pt>
                <c:pt idx="7434">
                  <c:v>278.9649881982532</c:v>
                </c:pt>
                <c:pt idx="7435">
                  <c:v>278.99114872407449</c:v>
                </c:pt>
                <c:pt idx="7436">
                  <c:v>279.01730818456753</c:v>
                </c:pt>
                <c:pt idx="7437">
                  <c:v>279.04346657991971</c:v>
                </c:pt>
                <c:pt idx="7438">
                  <c:v>279.0696239103172</c:v>
                </c:pt>
                <c:pt idx="7439">
                  <c:v>279.09578017594657</c:v>
                </c:pt>
                <c:pt idx="7440">
                  <c:v>279.12193537699397</c:v>
                </c:pt>
                <c:pt idx="7441">
                  <c:v>279.14808951364603</c:v>
                </c:pt>
                <c:pt idx="7442">
                  <c:v>279.17424258608838</c:v>
                </c:pt>
                <c:pt idx="7443">
                  <c:v>279.20039459450891</c:v>
                </c:pt>
                <c:pt idx="7444">
                  <c:v>279.22654553909229</c:v>
                </c:pt>
                <c:pt idx="7445">
                  <c:v>279.25269542002599</c:v>
                </c:pt>
                <c:pt idx="7446">
                  <c:v>279.27884423749509</c:v>
                </c:pt>
                <c:pt idx="7447">
                  <c:v>279.30499199168571</c:v>
                </c:pt>
                <c:pt idx="7448">
                  <c:v>279.33113868278429</c:v>
                </c:pt>
                <c:pt idx="7449">
                  <c:v>279.35728431097721</c:v>
                </c:pt>
                <c:pt idx="7450">
                  <c:v>279.38342887644927</c:v>
                </c:pt>
                <c:pt idx="7451">
                  <c:v>279.40957237938682</c:v>
                </c:pt>
                <c:pt idx="7452">
                  <c:v>279.43571481997577</c:v>
                </c:pt>
                <c:pt idx="7453">
                  <c:v>279.46185619840151</c:v>
                </c:pt>
                <c:pt idx="7454">
                  <c:v>279.48799651485001</c:v>
                </c:pt>
                <c:pt idx="7455">
                  <c:v>279.51413576950608</c:v>
                </c:pt>
                <c:pt idx="7456">
                  <c:v>279.5402739625568</c:v>
                </c:pt>
                <c:pt idx="7457">
                  <c:v>279.56641109418592</c:v>
                </c:pt>
                <c:pt idx="7458">
                  <c:v>279.59254716458003</c:v>
                </c:pt>
                <c:pt idx="7459">
                  <c:v>279.6186821739243</c:v>
                </c:pt>
                <c:pt idx="7460">
                  <c:v>279.64481612240371</c:v>
                </c:pt>
                <c:pt idx="7461">
                  <c:v>279.67094901020351</c:v>
                </c:pt>
                <c:pt idx="7462">
                  <c:v>279.69708083750919</c:v>
                </c:pt>
                <c:pt idx="7463">
                  <c:v>279.72321160450599</c:v>
                </c:pt>
                <c:pt idx="7464">
                  <c:v>279.74934131137837</c:v>
                </c:pt>
                <c:pt idx="7465">
                  <c:v>279.77546995831199</c:v>
                </c:pt>
                <c:pt idx="7466">
                  <c:v>279.80159754549118</c:v>
                </c:pt>
                <c:pt idx="7467">
                  <c:v>279.82772407310159</c:v>
                </c:pt>
                <c:pt idx="7468">
                  <c:v>279.85384954132792</c:v>
                </c:pt>
                <c:pt idx="7469">
                  <c:v>279.87997395035433</c:v>
                </c:pt>
                <c:pt idx="7470">
                  <c:v>279.90609730036601</c:v>
                </c:pt>
                <c:pt idx="7471">
                  <c:v>279.93221959154749</c:v>
                </c:pt>
                <c:pt idx="7472">
                  <c:v>279.95834082408379</c:v>
                </c:pt>
                <c:pt idx="7473">
                  <c:v>279.98446099815919</c:v>
                </c:pt>
                <c:pt idx="7474">
                  <c:v>280.0105801139577</c:v>
                </c:pt>
                <c:pt idx="7475">
                  <c:v>280.03669817166502</c:v>
                </c:pt>
                <c:pt idx="7476">
                  <c:v>280.06281517146442</c:v>
                </c:pt>
                <c:pt idx="7477">
                  <c:v>280.08893111354058</c:v>
                </c:pt>
                <c:pt idx="7478">
                  <c:v>280.11504599807802</c:v>
                </c:pt>
                <c:pt idx="7479">
                  <c:v>280.14115982526062</c:v>
                </c:pt>
                <c:pt idx="7480">
                  <c:v>280.16727259527272</c:v>
                </c:pt>
                <c:pt idx="7481">
                  <c:v>280.19338430829868</c:v>
                </c:pt>
                <c:pt idx="7482">
                  <c:v>280.2194949645222</c:v>
                </c:pt>
                <c:pt idx="7483">
                  <c:v>280.24560456412752</c:v>
                </c:pt>
                <c:pt idx="7484">
                  <c:v>280.27171310729778</c:v>
                </c:pt>
                <c:pt idx="7485">
                  <c:v>280.29782059421859</c:v>
                </c:pt>
                <c:pt idx="7486">
                  <c:v>280.32392702507173</c:v>
                </c:pt>
                <c:pt idx="7487">
                  <c:v>280.35003240004272</c:v>
                </c:pt>
                <c:pt idx="7488">
                  <c:v>280.37613671931382</c:v>
                </c:pt>
                <c:pt idx="7489">
                  <c:v>280.40223998306959</c:v>
                </c:pt>
                <c:pt idx="7490">
                  <c:v>280.42834219149381</c:v>
                </c:pt>
                <c:pt idx="7491">
                  <c:v>280.45444334476912</c:v>
                </c:pt>
                <c:pt idx="7492">
                  <c:v>280.48054344307991</c:v>
                </c:pt>
                <c:pt idx="7493">
                  <c:v>280.50664248660888</c:v>
                </c:pt>
                <c:pt idx="7494">
                  <c:v>280.53274047554009</c:v>
                </c:pt>
                <c:pt idx="7495">
                  <c:v>280.55883741005653</c:v>
                </c:pt>
                <c:pt idx="7496">
                  <c:v>280.58493329034172</c:v>
                </c:pt>
                <c:pt idx="7497">
                  <c:v>280.61102811657821</c:v>
                </c:pt>
                <c:pt idx="7498">
                  <c:v>280.63712188894948</c:v>
                </c:pt>
                <c:pt idx="7499">
                  <c:v>280.66321460763902</c:v>
                </c:pt>
                <c:pt idx="7500">
                  <c:v>280.68930627282941</c:v>
                </c:pt>
                <c:pt idx="7501">
                  <c:v>280.71539688470352</c:v>
                </c:pt>
                <c:pt idx="7502">
                  <c:v>280.7414864434449</c:v>
                </c:pt>
                <c:pt idx="7503">
                  <c:v>280.76757494923578</c:v>
                </c:pt>
                <c:pt idx="7504">
                  <c:v>280.79366240225949</c:v>
                </c:pt>
                <c:pt idx="7505">
                  <c:v>280.81974880269883</c:v>
                </c:pt>
                <c:pt idx="7506">
                  <c:v>280.84583415073558</c:v>
                </c:pt>
                <c:pt idx="7507">
                  <c:v>280.87191844655348</c:v>
                </c:pt>
                <c:pt idx="7508">
                  <c:v>280.89800169033492</c:v>
                </c:pt>
                <c:pt idx="7509">
                  <c:v>280.92408388226153</c:v>
                </c:pt>
                <c:pt idx="7510">
                  <c:v>280.95016502251701</c:v>
                </c:pt>
                <c:pt idx="7511">
                  <c:v>280.97624511128311</c:v>
                </c:pt>
                <c:pt idx="7512">
                  <c:v>281.00232414874199</c:v>
                </c:pt>
                <c:pt idx="7513">
                  <c:v>281.02840213507659</c:v>
                </c:pt>
                <c:pt idx="7514">
                  <c:v>281.05447907046857</c:v>
                </c:pt>
                <c:pt idx="7515">
                  <c:v>281.08055495510041</c:v>
                </c:pt>
                <c:pt idx="7516">
                  <c:v>281.10662978915468</c:v>
                </c:pt>
                <c:pt idx="7517">
                  <c:v>281.13270357281289</c:v>
                </c:pt>
                <c:pt idx="7518">
                  <c:v>281.15877630625772</c:v>
                </c:pt>
                <c:pt idx="7519">
                  <c:v>281.18484798966972</c:v>
                </c:pt>
                <c:pt idx="7520">
                  <c:v>281.21091862323198</c:v>
                </c:pt>
                <c:pt idx="7521">
                  <c:v>281.2369882071261</c:v>
                </c:pt>
                <c:pt idx="7522">
                  <c:v>281.26305674153468</c:v>
                </c:pt>
                <c:pt idx="7523">
                  <c:v>281.28912422663808</c:v>
                </c:pt>
                <c:pt idx="7524">
                  <c:v>281.31519066261887</c:v>
                </c:pt>
                <c:pt idx="7525">
                  <c:v>281.34125604965828</c:v>
                </c:pt>
                <c:pt idx="7526">
                  <c:v>281.36732038793832</c:v>
                </c:pt>
                <c:pt idx="7527">
                  <c:v>281.39338367764032</c:v>
                </c:pt>
                <c:pt idx="7528">
                  <c:v>281.4194459189452</c:v>
                </c:pt>
                <c:pt idx="7529">
                  <c:v>281.4455071120351</c:v>
                </c:pt>
                <c:pt idx="7530">
                  <c:v>281.47156725709101</c:v>
                </c:pt>
                <c:pt idx="7531">
                  <c:v>281.49762635429528</c:v>
                </c:pt>
                <c:pt idx="7532">
                  <c:v>281.52368440382782</c:v>
                </c:pt>
                <c:pt idx="7533">
                  <c:v>281.54974140586978</c:v>
                </c:pt>
                <c:pt idx="7534">
                  <c:v>281.57579736060347</c:v>
                </c:pt>
                <c:pt idx="7535">
                  <c:v>281.6018522682092</c:v>
                </c:pt>
                <c:pt idx="7536">
                  <c:v>281.62790612886812</c:v>
                </c:pt>
                <c:pt idx="7537">
                  <c:v>281.65395894276139</c:v>
                </c:pt>
                <c:pt idx="7538">
                  <c:v>281.68001071006933</c:v>
                </c:pt>
                <c:pt idx="7539">
                  <c:v>281.70606143097348</c:v>
                </c:pt>
                <c:pt idx="7540">
                  <c:v>281.73211110565421</c:v>
                </c:pt>
                <c:pt idx="7541">
                  <c:v>281.75815973429258</c:v>
                </c:pt>
                <c:pt idx="7542">
                  <c:v>281.78420731706927</c:v>
                </c:pt>
                <c:pt idx="7543">
                  <c:v>281.8102538541653</c:v>
                </c:pt>
                <c:pt idx="7544">
                  <c:v>281.83629934576021</c:v>
                </c:pt>
                <c:pt idx="7545">
                  <c:v>281.86234379203529</c:v>
                </c:pt>
                <c:pt idx="7546">
                  <c:v>281.88838719317118</c:v>
                </c:pt>
                <c:pt idx="7547">
                  <c:v>281.91442954934752</c:v>
                </c:pt>
                <c:pt idx="7548">
                  <c:v>281.94047086074551</c:v>
                </c:pt>
                <c:pt idx="7549">
                  <c:v>281.96651112754449</c:v>
                </c:pt>
                <c:pt idx="7550">
                  <c:v>281.99255034992592</c:v>
                </c:pt>
                <c:pt idx="7551">
                  <c:v>282.01858852806919</c:v>
                </c:pt>
                <c:pt idx="7552">
                  <c:v>282.04462566215477</c:v>
                </c:pt>
                <c:pt idx="7553">
                  <c:v>282.07066175236281</c:v>
                </c:pt>
                <c:pt idx="7554">
                  <c:v>282.09669679887321</c:v>
                </c:pt>
                <c:pt idx="7555">
                  <c:v>282.12273080186583</c:v>
                </c:pt>
                <c:pt idx="7556">
                  <c:v>282.14876376152063</c:v>
                </c:pt>
                <c:pt idx="7557">
                  <c:v>282.17479567801769</c:v>
                </c:pt>
                <c:pt idx="7558">
                  <c:v>282.20082655153669</c:v>
                </c:pt>
                <c:pt idx="7559">
                  <c:v>282.22685638225732</c:v>
                </c:pt>
                <c:pt idx="7560">
                  <c:v>282.2528851703596</c:v>
                </c:pt>
                <c:pt idx="7561">
                  <c:v>282.27891291602282</c:v>
                </c:pt>
                <c:pt idx="7562">
                  <c:v>282.3049396194271</c:v>
                </c:pt>
                <c:pt idx="7563">
                  <c:v>282.33096528075129</c:v>
                </c:pt>
                <c:pt idx="7564">
                  <c:v>282.35698990017528</c:v>
                </c:pt>
                <c:pt idx="7565">
                  <c:v>282.38301347787871</c:v>
                </c:pt>
                <c:pt idx="7566">
                  <c:v>282.40903601404051</c:v>
                </c:pt>
                <c:pt idx="7567">
                  <c:v>282.43505750883998</c:v>
                </c:pt>
                <c:pt idx="7568">
                  <c:v>282.46107796245673</c:v>
                </c:pt>
                <c:pt idx="7569">
                  <c:v>282.48709737507039</c:v>
                </c:pt>
                <c:pt idx="7570">
                  <c:v>282.5131157468586</c:v>
                </c:pt>
                <c:pt idx="7571">
                  <c:v>282.53913307800218</c:v>
                </c:pt>
                <c:pt idx="7572">
                  <c:v>282.56514936867961</c:v>
                </c:pt>
                <c:pt idx="7573">
                  <c:v>282.59116461906979</c:v>
                </c:pt>
                <c:pt idx="7574">
                  <c:v>282.61717882935142</c:v>
                </c:pt>
                <c:pt idx="7575">
                  <c:v>282.64319199970402</c:v>
                </c:pt>
                <c:pt idx="7576">
                  <c:v>282.66920413030527</c:v>
                </c:pt>
                <c:pt idx="7577">
                  <c:v>282.69521522133499</c:v>
                </c:pt>
                <c:pt idx="7578">
                  <c:v>282.72122527297188</c:v>
                </c:pt>
                <c:pt idx="7579">
                  <c:v>282.74723428539431</c:v>
                </c:pt>
                <c:pt idx="7580">
                  <c:v>282.77324225878078</c:v>
                </c:pt>
                <c:pt idx="7581">
                  <c:v>282.79924919331017</c:v>
                </c:pt>
                <c:pt idx="7582">
                  <c:v>282.8252550891612</c:v>
                </c:pt>
                <c:pt idx="7583">
                  <c:v>282.85125994651111</c:v>
                </c:pt>
                <c:pt idx="7584">
                  <c:v>282.87726376554002</c:v>
                </c:pt>
                <c:pt idx="7585">
                  <c:v>282.90326654642519</c:v>
                </c:pt>
                <c:pt idx="7586">
                  <c:v>282.92926828934498</c:v>
                </c:pt>
                <c:pt idx="7587">
                  <c:v>282.95526899447788</c:v>
                </c:pt>
                <c:pt idx="7588">
                  <c:v>282.98126866200192</c:v>
                </c:pt>
                <c:pt idx="7589">
                  <c:v>283.00726729209572</c:v>
                </c:pt>
                <c:pt idx="7590">
                  <c:v>283.03326488493701</c:v>
                </c:pt>
                <c:pt idx="7591">
                  <c:v>283.05926144070321</c:v>
                </c:pt>
                <c:pt idx="7592">
                  <c:v>283.08525695957292</c:v>
                </c:pt>
                <c:pt idx="7593">
                  <c:v>283.11125144172462</c:v>
                </c:pt>
                <c:pt idx="7594">
                  <c:v>283.1372448873355</c:v>
                </c:pt>
                <c:pt idx="7595">
                  <c:v>283.16323729658302</c:v>
                </c:pt>
                <c:pt idx="7596">
                  <c:v>283.18922866964539</c:v>
                </c:pt>
                <c:pt idx="7597">
                  <c:v>283.21521900670041</c:v>
                </c:pt>
                <c:pt idx="7598">
                  <c:v>283.24120830792538</c:v>
                </c:pt>
                <c:pt idx="7599">
                  <c:v>283.26719657349793</c:v>
                </c:pt>
                <c:pt idx="7600">
                  <c:v>283.29318380359632</c:v>
                </c:pt>
                <c:pt idx="7601">
                  <c:v>283.31916999839711</c:v>
                </c:pt>
                <c:pt idx="7602">
                  <c:v>283.34515515807828</c:v>
                </c:pt>
                <c:pt idx="7603">
                  <c:v>283.37113928281678</c:v>
                </c:pt>
                <c:pt idx="7604">
                  <c:v>283.39712237279082</c:v>
                </c:pt>
                <c:pt idx="7605">
                  <c:v>283.42310442817637</c:v>
                </c:pt>
                <c:pt idx="7606">
                  <c:v>283.44908544915171</c:v>
                </c:pt>
                <c:pt idx="7607">
                  <c:v>283.4750654358935</c:v>
                </c:pt>
                <c:pt idx="7608">
                  <c:v>283.50104438857898</c:v>
                </c:pt>
                <c:pt idx="7609">
                  <c:v>283.52702230738493</c:v>
                </c:pt>
                <c:pt idx="7610">
                  <c:v>283.55299919248898</c:v>
                </c:pt>
                <c:pt idx="7611">
                  <c:v>283.57897504406782</c:v>
                </c:pt>
                <c:pt idx="7612">
                  <c:v>283.60494986229833</c:v>
                </c:pt>
                <c:pt idx="7613">
                  <c:v>283.63092364735672</c:v>
                </c:pt>
                <c:pt idx="7614">
                  <c:v>283.65689639942099</c:v>
                </c:pt>
                <c:pt idx="7615">
                  <c:v>283.68286811866659</c:v>
                </c:pt>
                <c:pt idx="7616">
                  <c:v>283.70883880527072</c:v>
                </c:pt>
                <c:pt idx="7617">
                  <c:v>283.73480845941037</c:v>
                </c:pt>
                <c:pt idx="7618">
                  <c:v>283.76077708126229</c:v>
                </c:pt>
                <c:pt idx="7619">
                  <c:v>283.78674467100223</c:v>
                </c:pt>
                <c:pt idx="7620">
                  <c:v>283.81271122880719</c:v>
                </c:pt>
                <c:pt idx="7621">
                  <c:v>283.83867675485322</c:v>
                </c:pt>
                <c:pt idx="7622">
                  <c:v>283.86464124931672</c:v>
                </c:pt>
                <c:pt idx="7623">
                  <c:v>283.89060471237462</c:v>
                </c:pt>
                <c:pt idx="7624">
                  <c:v>283.91656714420219</c:v>
                </c:pt>
                <c:pt idx="7625">
                  <c:v>283.9425285449762</c:v>
                </c:pt>
                <c:pt idx="7626">
                  <c:v>283.96848891487309</c:v>
                </c:pt>
                <c:pt idx="7627">
                  <c:v>283.99444825406869</c:v>
                </c:pt>
                <c:pt idx="7628">
                  <c:v>284.02040656273891</c:v>
                </c:pt>
                <c:pt idx="7629">
                  <c:v>284.04636384105919</c:v>
                </c:pt>
                <c:pt idx="7630">
                  <c:v>284.07232008920641</c:v>
                </c:pt>
                <c:pt idx="7631">
                  <c:v>284.098275307356</c:v>
                </c:pt>
                <c:pt idx="7632">
                  <c:v>284.12422949568418</c:v>
                </c:pt>
                <c:pt idx="7633">
                  <c:v>284.15018265436657</c:v>
                </c:pt>
                <c:pt idx="7634">
                  <c:v>284.17613478357839</c:v>
                </c:pt>
                <c:pt idx="7635">
                  <c:v>284.20208588349612</c:v>
                </c:pt>
                <c:pt idx="7636">
                  <c:v>284.22803595429428</c:v>
                </c:pt>
                <c:pt idx="7637">
                  <c:v>284.25398499614982</c:v>
                </c:pt>
                <c:pt idx="7638">
                  <c:v>284.27993300923703</c:v>
                </c:pt>
                <c:pt idx="7639">
                  <c:v>284.30587999373267</c:v>
                </c:pt>
                <c:pt idx="7640">
                  <c:v>284.33182594981059</c:v>
                </c:pt>
                <c:pt idx="7641">
                  <c:v>284.35777087764711</c:v>
                </c:pt>
                <c:pt idx="7642">
                  <c:v>284.38371477741771</c:v>
                </c:pt>
                <c:pt idx="7643">
                  <c:v>284.40965764929672</c:v>
                </c:pt>
                <c:pt idx="7644">
                  <c:v>284.43559949346019</c:v>
                </c:pt>
                <c:pt idx="7645">
                  <c:v>284.46154031008319</c:v>
                </c:pt>
                <c:pt idx="7646">
                  <c:v>284.4874800993403</c:v>
                </c:pt>
                <c:pt idx="7647">
                  <c:v>284.51341886140671</c:v>
                </c:pt>
                <c:pt idx="7648">
                  <c:v>284.53935659645771</c:v>
                </c:pt>
                <c:pt idx="7649">
                  <c:v>284.56529330466799</c:v>
                </c:pt>
                <c:pt idx="7650">
                  <c:v>284.59122898621229</c:v>
                </c:pt>
                <c:pt idx="7651">
                  <c:v>284.61716364126579</c:v>
                </c:pt>
                <c:pt idx="7652">
                  <c:v>284.64309727000358</c:v>
                </c:pt>
                <c:pt idx="7653">
                  <c:v>284.66902987259982</c:v>
                </c:pt>
                <c:pt idx="7654">
                  <c:v>284.69496144922908</c:v>
                </c:pt>
                <c:pt idx="7655">
                  <c:v>284.72089200006582</c:v>
                </c:pt>
                <c:pt idx="7656">
                  <c:v>284.74682152528499</c:v>
                </c:pt>
                <c:pt idx="7657">
                  <c:v>284.7727500250615</c:v>
                </c:pt>
                <c:pt idx="7658">
                  <c:v>284.79867749956952</c:v>
                </c:pt>
                <c:pt idx="7659">
                  <c:v>284.82460394898249</c:v>
                </c:pt>
                <c:pt idx="7660">
                  <c:v>284.85052937347638</c:v>
                </c:pt>
                <c:pt idx="7661">
                  <c:v>284.87645377322451</c:v>
                </c:pt>
                <c:pt idx="7662">
                  <c:v>284.90237714840117</c:v>
                </c:pt>
                <c:pt idx="7663">
                  <c:v>284.92829949918058</c:v>
                </c:pt>
                <c:pt idx="7664">
                  <c:v>284.95422082573742</c:v>
                </c:pt>
                <c:pt idx="7665">
                  <c:v>284.9801411282449</c:v>
                </c:pt>
                <c:pt idx="7666">
                  <c:v>285.00606040687791</c:v>
                </c:pt>
                <c:pt idx="7667">
                  <c:v>285.03197866181</c:v>
                </c:pt>
                <c:pt idx="7668">
                  <c:v>285.0578958932154</c:v>
                </c:pt>
                <c:pt idx="7669">
                  <c:v>285.08381210126731</c:v>
                </c:pt>
                <c:pt idx="7670">
                  <c:v>285.10972728614058</c:v>
                </c:pt>
                <c:pt idx="7671">
                  <c:v>285.13564144800779</c:v>
                </c:pt>
                <c:pt idx="7672">
                  <c:v>285.16155458704361</c:v>
                </c:pt>
                <c:pt idx="7673">
                  <c:v>285.18746670342131</c:v>
                </c:pt>
                <c:pt idx="7674">
                  <c:v>285.21337779731499</c:v>
                </c:pt>
                <c:pt idx="7675">
                  <c:v>285.23928786889729</c:v>
                </c:pt>
                <c:pt idx="7676">
                  <c:v>285.26519691834261</c:v>
                </c:pt>
                <c:pt idx="7677">
                  <c:v>285.29110494582358</c:v>
                </c:pt>
                <c:pt idx="7678">
                  <c:v>285.31701195151459</c:v>
                </c:pt>
                <c:pt idx="7679">
                  <c:v>285.34291793558862</c:v>
                </c:pt>
                <c:pt idx="7680">
                  <c:v>285.36882289821858</c:v>
                </c:pt>
                <c:pt idx="7681">
                  <c:v>285.39472683957842</c:v>
                </c:pt>
                <c:pt idx="7682">
                  <c:v>285.42062975984072</c:v>
                </c:pt>
                <c:pt idx="7683">
                  <c:v>285.44653165917867</c:v>
                </c:pt>
                <c:pt idx="7684">
                  <c:v>285.47243253776588</c:v>
                </c:pt>
                <c:pt idx="7685">
                  <c:v>285.4983323957747</c:v>
                </c:pt>
                <c:pt idx="7686">
                  <c:v>285.524231233379</c:v>
                </c:pt>
                <c:pt idx="7687">
                  <c:v>285.55012905075091</c:v>
                </c:pt>
                <c:pt idx="7688">
                  <c:v>285.57602584806421</c:v>
                </c:pt>
                <c:pt idx="7689">
                  <c:v>285.60192162549077</c:v>
                </c:pt>
                <c:pt idx="7690">
                  <c:v>285.62781638320428</c:v>
                </c:pt>
                <c:pt idx="7691">
                  <c:v>285.65371012137638</c:v>
                </c:pt>
                <c:pt idx="7692">
                  <c:v>285.67960284018062</c:v>
                </c:pt>
                <c:pt idx="7693">
                  <c:v>285.7054945397897</c:v>
                </c:pt>
                <c:pt idx="7694">
                  <c:v>285.7313852203751</c:v>
                </c:pt>
                <c:pt idx="7695">
                  <c:v>285.75727488211129</c:v>
                </c:pt>
                <c:pt idx="7696">
                  <c:v>285.78316352516902</c:v>
                </c:pt>
                <c:pt idx="7697">
                  <c:v>285.8090511497212</c:v>
                </c:pt>
                <c:pt idx="7698">
                  <c:v>285.83493775594093</c:v>
                </c:pt>
                <c:pt idx="7699">
                  <c:v>285.86082334399941</c:v>
                </c:pt>
                <c:pt idx="7700">
                  <c:v>285.88670791406929</c:v>
                </c:pt>
                <c:pt idx="7701">
                  <c:v>285.91259146632319</c:v>
                </c:pt>
                <c:pt idx="7702">
                  <c:v>285.9384740009333</c:v>
                </c:pt>
                <c:pt idx="7703">
                  <c:v>285.96435551807122</c:v>
                </c:pt>
                <c:pt idx="7704">
                  <c:v>285.9902360179093</c:v>
                </c:pt>
                <c:pt idx="7705">
                  <c:v>286.01611550061978</c:v>
                </c:pt>
                <c:pt idx="7706">
                  <c:v>286.04199396637398</c:v>
                </c:pt>
                <c:pt idx="7707">
                  <c:v>286.06787141534471</c:v>
                </c:pt>
                <c:pt idx="7708">
                  <c:v>286.0937478477033</c:v>
                </c:pt>
                <c:pt idx="7709">
                  <c:v>286.11962326362158</c:v>
                </c:pt>
                <c:pt idx="7710">
                  <c:v>286.14549766327121</c:v>
                </c:pt>
                <c:pt idx="7711">
                  <c:v>286.17137104682371</c:v>
                </c:pt>
                <c:pt idx="7712">
                  <c:v>286.1972434144518</c:v>
                </c:pt>
                <c:pt idx="7713">
                  <c:v>286.22311476632552</c:v>
                </c:pt>
                <c:pt idx="7714">
                  <c:v>286.24898510261789</c:v>
                </c:pt>
                <c:pt idx="7715">
                  <c:v>286.27485442349979</c:v>
                </c:pt>
                <c:pt idx="7716">
                  <c:v>286.30072272914242</c:v>
                </c:pt>
                <c:pt idx="7717">
                  <c:v>286.32659001971729</c:v>
                </c:pt>
                <c:pt idx="7718">
                  <c:v>286.35245629539622</c:v>
                </c:pt>
                <c:pt idx="7719">
                  <c:v>286.37832155634982</c:v>
                </c:pt>
                <c:pt idx="7720">
                  <c:v>286.40418580275002</c:v>
                </c:pt>
                <c:pt idx="7721">
                  <c:v>286.43004903476788</c:v>
                </c:pt>
                <c:pt idx="7722">
                  <c:v>286.45591125257391</c:v>
                </c:pt>
                <c:pt idx="7723">
                  <c:v>286.4817724563398</c:v>
                </c:pt>
                <c:pt idx="7724">
                  <c:v>286.50763264623669</c:v>
                </c:pt>
                <c:pt idx="7725">
                  <c:v>286.53349182243488</c:v>
                </c:pt>
                <c:pt idx="7726">
                  <c:v>286.55934998510651</c:v>
                </c:pt>
                <c:pt idx="7727">
                  <c:v>286.58520713442118</c:v>
                </c:pt>
                <c:pt idx="7728">
                  <c:v>286.61106327055069</c:v>
                </c:pt>
                <c:pt idx="7729">
                  <c:v>286.63691839366481</c:v>
                </c:pt>
                <c:pt idx="7730">
                  <c:v>286.66277250393472</c:v>
                </c:pt>
                <c:pt idx="7731">
                  <c:v>286.68862560153201</c:v>
                </c:pt>
                <c:pt idx="7732">
                  <c:v>286.71447768662631</c:v>
                </c:pt>
                <c:pt idx="7733">
                  <c:v>286.74032875938849</c:v>
                </c:pt>
                <c:pt idx="7734">
                  <c:v>286.76617881998902</c:v>
                </c:pt>
                <c:pt idx="7735">
                  <c:v>286.79202786859889</c:v>
                </c:pt>
                <c:pt idx="7736">
                  <c:v>286.81787590538761</c:v>
                </c:pt>
                <c:pt idx="7737">
                  <c:v>286.84372293052638</c:v>
                </c:pt>
                <c:pt idx="7738">
                  <c:v>286.86956894418478</c:v>
                </c:pt>
                <c:pt idx="7739">
                  <c:v>286.89541394653418</c:v>
                </c:pt>
                <c:pt idx="7740">
                  <c:v>286.92125793774341</c:v>
                </c:pt>
                <c:pt idx="7741">
                  <c:v>286.94710091798407</c:v>
                </c:pt>
                <c:pt idx="7742">
                  <c:v>286.97294288742489</c:v>
                </c:pt>
                <c:pt idx="7743">
                  <c:v>286.99878384623679</c:v>
                </c:pt>
                <c:pt idx="7744">
                  <c:v>287.0246237945903</c:v>
                </c:pt>
                <c:pt idx="7745">
                  <c:v>287.05046273265441</c:v>
                </c:pt>
                <c:pt idx="7746">
                  <c:v>287.0763006605992</c:v>
                </c:pt>
                <c:pt idx="7747">
                  <c:v>287.10213757859481</c:v>
                </c:pt>
                <c:pt idx="7748">
                  <c:v>287.12797348681141</c:v>
                </c:pt>
                <c:pt idx="7749">
                  <c:v>287.1538083854183</c:v>
                </c:pt>
                <c:pt idx="7750">
                  <c:v>287.17964227458498</c:v>
                </c:pt>
                <c:pt idx="7751">
                  <c:v>287.20547515448118</c:v>
                </c:pt>
                <c:pt idx="7752">
                  <c:v>287.2313070252776</c:v>
                </c:pt>
                <c:pt idx="7753">
                  <c:v>287.25713788714262</c:v>
                </c:pt>
                <c:pt idx="7754">
                  <c:v>287.28296774024562</c:v>
                </c:pt>
                <c:pt idx="7755">
                  <c:v>287.30879658475749</c:v>
                </c:pt>
                <c:pt idx="7756">
                  <c:v>287.3346244208463</c:v>
                </c:pt>
                <c:pt idx="7757">
                  <c:v>287.36045124868178</c:v>
                </c:pt>
                <c:pt idx="7758">
                  <c:v>287.38627706843369</c:v>
                </c:pt>
                <c:pt idx="7759">
                  <c:v>287.41210188027082</c:v>
                </c:pt>
                <c:pt idx="7760">
                  <c:v>287.43792568436231</c:v>
                </c:pt>
                <c:pt idx="7761">
                  <c:v>287.46374848087788</c:v>
                </c:pt>
                <c:pt idx="7762">
                  <c:v>287.48957026998602</c:v>
                </c:pt>
                <c:pt idx="7763">
                  <c:v>287.51539105185668</c:v>
                </c:pt>
                <c:pt idx="7764">
                  <c:v>287.54121082665768</c:v>
                </c:pt>
                <c:pt idx="7765">
                  <c:v>287.56702959455907</c:v>
                </c:pt>
                <c:pt idx="7766">
                  <c:v>287.5928473557293</c:v>
                </c:pt>
                <c:pt idx="7767">
                  <c:v>287.61866411033742</c:v>
                </c:pt>
                <c:pt idx="7768">
                  <c:v>287.64447985855151</c:v>
                </c:pt>
                <c:pt idx="7769">
                  <c:v>287.67029460054141</c:v>
                </c:pt>
                <c:pt idx="7770">
                  <c:v>287.69610833647488</c:v>
                </c:pt>
                <c:pt idx="7771">
                  <c:v>287.72192106652159</c:v>
                </c:pt>
                <c:pt idx="7772">
                  <c:v>287.74773279084962</c:v>
                </c:pt>
                <c:pt idx="7773">
                  <c:v>287.77354350962759</c:v>
                </c:pt>
                <c:pt idx="7774">
                  <c:v>287.79935322302367</c:v>
                </c:pt>
                <c:pt idx="7775">
                  <c:v>287.8251619312075</c:v>
                </c:pt>
                <c:pt idx="7776">
                  <c:v>287.85096963434609</c:v>
                </c:pt>
                <c:pt idx="7777">
                  <c:v>287.87677633260819</c:v>
                </c:pt>
                <c:pt idx="7778">
                  <c:v>287.90258202616252</c:v>
                </c:pt>
                <c:pt idx="7779">
                  <c:v>287.928386715177</c:v>
                </c:pt>
                <c:pt idx="7780">
                  <c:v>287.9541903998205</c:v>
                </c:pt>
                <c:pt idx="7781">
                  <c:v>287.9799930802601</c:v>
                </c:pt>
                <c:pt idx="7782">
                  <c:v>288.00579475666518</c:v>
                </c:pt>
                <c:pt idx="7783">
                  <c:v>288.03159542920292</c:v>
                </c:pt>
                <c:pt idx="7784">
                  <c:v>288.05739509804141</c:v>
                </c:pt>
                <c:pt idx="7785">
                  <c:v>288.08319376334919</c:v>
                </c:pt>
                <c:pt idx="7786">
                  <c:v>288.1089914252932</c:v>
                </c:pt>
                <c:pt idx="7787">
                  <c:v>288.1347880840425</c:v>
                </c:pt>
                <c:pt idx="7788">
                  <c:v>288.16058373976421</c:v>
                </c:pt>
                <c:pt idx="7789">
                  <c:v>288.18637839262612</c:v>
                </c:pt>
                <c:pt idx="7790">
                  <c:v>288.2121720427956</c:v>
                </c:pt>
                <c:pt idx="7791">
                  <c:v>288.23796469044169</c:v>
                </c:pt>
                <c:pt idx="7792">
                  <c:v>288.26375633573059</c:v>
                </c:pt>
                <c:pt idx="7793">
                  <c:v>288.28954697883057</c:v>
                </c:pt>
                <c:pt idx="7794">
                  <c:v>288.31533661990841</c:v>
                </c:pt>
                <c:pt idx="7795">
                  <c:v>288.34112525913218</c:v>
                </c:pt>
                <c:pt idx="7796">
                  <c:v>288.36691289667033</c:v>
                </c:pt>
                <c:pt idx="7797">
                  <c:v>288.39269953268843</c:v>
                </c:pt>
                <c:pt idx="7798">
                  <c:v>288.41848516735479</c:v>
                </c:pt>
                <c:pt idx="7799">
                  <c:v>288.44426980083671</c:v>
                </c:pt>
                <c:pt idx="7800">
                  <c:v>288.47005343330068</c:v>
                </c:pt>
                <c:pt idx="7801">
                  <c:v>288.49583606491473</c:v>
                </c:pt>
                <c:pt idx="7802">
                  <c:v>288.52161769584541</c:v>
                </c:pt>
                <c:pt idx="7803">
                  <c:v>288.54739832626052</c:v>
                </c:pt>
                <c:pt idx="7804">
                  <c:v>288.57317795632639</c:v>
                </c:pt>
                <c:pt idx="7805">
                  <c:v>288.59895658621019</c:v>
                </c:pt>
                <c:pt idx="7806">
                  <c:v>288.62473421607871</c:v>
                </c:pt>
                <c:pt idx="7807">
                  <c:v>288.65051084609922</c:v>
                </c:pt>
                <c:pt idx="7808">
                  <c:v>288.67628647643829</c:v>
                </c:pt>
                <c:pt idx="7809">
                  <c:v>288.70206110726298</c:v>
                </c:pt>
                <c:pt idx="7810">
                  <c:v>288.72783473873949</c:v>
                </c:pt>
                <c:pt idx="7811">
                  <c:v>288.75360737103529</c:v>
                </c:pt>
                <c:pt idx="7812">
                  <c:v>288.7793790043163</c:v>
                </c:pt>
                <c:pt idx="7813">
                  <c:v>288.8051496387493</c:v>
                </c:pt>
                <c:pt idx="7814">
                  <c:v>288.83091927450113</c:v>
                </c:pt>
                <c:pt idx="7815">
                  <c:v>288.85668791173799</c:v>
                </c:pt>
                <c:pt idx="7816">
                  <c:v>288.8824555506265</c:v>
                </c:pt>
                <c:pt idx="7817">
                  <c:v>288.9082221913331</c:v>
                </c:pt>
                <c:pt idx="7818">
                  <c:v>288.93398783402398</c:v>
                </c:pt>
                <c:pt idx="7819">
                  <c:v>288.9597524788648</c:v>
                </c:pt>
                <c:pt idx="7820">
                  <c:v>288.98551612602307</c:v>
                </c:pt>
                <c:pt idx="7821">
                  <c:v>289.01127877566421</c:v>
                </c:pt>
                <c:pt idx="7822">
                  <c:v>289.03704042795482</c:v>
                </c:pt>
                <c:pt idx="7823">
                  <c:v>289.06280108306061</c:v>
                </c:pt>
                <c:pt idx="7824">
                  <c:v>289.08856074114721</c:v>
                </c:pt>
                <c:pt idx="7825">
                  <c:v>289.11431940238191</c:v>
                </c:pt>
                <c:pt idx="7826">
                  <c:v>289.14007706692968</c:v>
                </c:pt>
                <c:pt idx="7827">
                  <c:v>289.16583373495661</c:v>
                </c:pt>
                <c:pt idx="7828">
                  <c:v>289.19158940662822</c:v>
                </c:pt>
                <c:pt idx="7829">
                  <c:v>289.21734408211103</c:v>
                </c:pt>
                <c:pt idx="7830">
                  <c:v>289.24309776157048</c:v>
                </c:pt>
                <c:pt idx="7831">
                  <c:v>289.26885044517257</c:v>
                </c:pt>
                <c:pt idx="7832">
                  <c:v>289.29460213308209</c:v>
                </c:pt>
                <c:pt idx="7833">
                  <c:v>289.32035282546587</c:v>
                </c:pt>
                <c:pt idx="7834">
                  <c:v>289.34610252248859</c:v>
                </c:pt>
                <c:pt idx="7835">
                  <c:v>289.37185122431532</c:v>
                </c:pt>
                <c:pt idx="7836">
                  <c:v>289.39759893111301</c:v>
                </c:pt>
                <c:pt idx="7837">
                  <c:v>289.42334564304639</c:v>
                </c:pt>
                <c:pt idx="7838">
                  <c:v>289.44909136027979</c:v>
                </c:pt>
                <c:pt idx="7839">
                  <c:v>289.47483608298012</c:v>
                </c:pt>
                <c:pt idx="7840">
                  <c:v>289.50057981131221</c:v>
                </c:pt>
                <c:pt idx="7841">
                  <c:v>289.52632254544028</c:v>
                </c:pt>
                <c:pt idx="7842">
                  <c:v>289.55206428553169</c:v>
                </c:pt>
                <c:pt idx="7843">
                  <c:v>289.57780503174871</c:v>
                </c:pt>
                <c:pt idx="7844">
                  <c:v>289.6035447842587</c:v>
                </c:pt>
                <c:pt idx="7845">
                  <c:v>289.62928354322582</c:v>
                </c:pt>
                <c:pt idx="7846">
                  <c:v>289.65502130881458</c:v>
                </c:pt>
                <c:pt idx="7847">
                  <c:v>289.6807580811905</c:v>
                </c:pt>
                <c:pt idx="7848">
                  <c:v>289.70649386051872</c:v>
                </c:pt>
                <c:pt idx="7849">
                  <c:v>289.73222864696368</c:v>
                </c:pt>
                <c:pt idx="7850">
                  <c:v>289.75796244069028</c:v>
                </c:pt>
                <c:pt idx="7851">
                  <c:v>289.78369524186292</c:v>
                </c:pt>
                <c:pt idx="7852">
                  <c:v>289.80942705064729</c:v>
                </c:pt>
                <c:pt idx="7853">
                  <c:v>289.83515786720687</c:v>
                </c:pt>
                <c:pt idx="7854">
                  <c:v>289.86088769170698</c:v>
                </c:pt>
                <c:pt idx="7855">
                  <c:v>289.88661652431131</c:v>
                </c:pt>
                <c:pt idx="7856">
                  <c:v>289.9123443651855</c:v>
                </c:pt>
                <c:pt idx="7857">
                  <c:v>289.93807121449328</c:v>
                </c:pt>
                <c:pt idx="7858">
                  <c:v>289.96379707239907</c:v>
                </c:pt>
                <c:pt idx="7859">
                  <c:v>289.98952193906791</c:v>
                </c:pt>
                <c:pt idx="7860">
                  <c:v>290.0152458146631</c:v>
                </c:pt>
                <c:pt idx="7861">
                  <c:v>290.04096869934932</c:v>
                </c:pt>
                <c:pt idx="7862">
                  <c:v>290.06669059329141</c:v>
                </c:pt>
                <c:pt idx="7863">
                  <c:v>290.09241149665218</c:v>
                </c:pt>
                <c:pt idx="7864">
                  <c:v>290.11813140959708</c:v>
                </c:pt>
                <c:pt idx="7865">
                  <c:v>290.14385033228911</c:v>
                </c:pt>
                <c:pt idx="7866">
                  <c:v>290.16956826489348</c:v>
                </c:pt>
                <c:pt idx="7867">
                  <c:v>290.19528520757319</c:v>
                </c:pt>
                <c:pt idx="7868">
                  <c:v>290.22100116049222</c:v>
                </c:pt>
                <c:pt idx="7869">
                  <c:v>290.24671612381451</c:v>
                </c:pt>
                <c:pt idx="7870">
                  <c:v>290.27243009770422</c:v>
                </c:pt>
                <c:pt idx="7871">
                  <c:v>290.29814308232523</c:v>
                </c:pt>
                <c:pt idx="7872">
                  <c:v>290.32385507784068</c:v>
                </c:pt>
                <c:pt idx="7873">
                  <c:v>290.34956608441479</c:v>
                </c:pt>
                <c:pt idx="7874">
                  <c:v>290.37527610221082</c:v>
                </c:pt>
                <c:pt idx="7875">
                  <c:v>290.40098513139242</c:v>
                </c:pt>
                <c:pt idx="7876">
                  <c:v>290.42669317212341</c:v>
                </c:pt>
                <c:pt idx="7877">
                  <c:v>290.4524002245671</c:v>
                </c:pt>
                <c:pt idx="7878">
                  <c:v>290.47810628888652</c:v>
                </c:pt>
                <c:pt idx="7879">
                  <c:v>290.50381136524572</c:v>
                </c:pt>
                <c:pt idx="7880">
                  <c:v>290.52951545380779</c:v>
                </c:pt>
                <c:pt idx="7881">
                  <c:v>290.55521855473631</c:v>
                </c:pt>
                <c:pt idx="7882">
                  <c:v>290.58092066819358</c:v>
                </c:pt>
                <c:pt idx="7883">
                  <c:v>290.60662179434382</c:v>
                </c:pt>
                <c:pt idx="7884">
                  <c:v>290.63232193334971</c:v>
                </c:pt>
                <c:pt idx="7885">
                  <c:v>290.65802108537463</c:v>
                </c:pt>
                <c:pt idx="7886">
                  <c:v>290.68371925058159</c:v>
                </c:pt>
                <c:pt idx="7887">
                  <c:v>290.70941642913328</c:v>
                </c:pt>
                <c:pt idx="7888">
                  <c:v>290.73511262119303</c:v>
                </c:pt>
                <c:pt idx="7889">
                  <c:v>290.76080782692338</c:v>
                </c:pt>
                <c:pt idx="7890">
                  <c:v>290.78650204648739</c:v>
                </c:pt>
                <c:pt idx="7891">
                  <c:v>290.812195280048</c:v>
                </c:pt>
                <c:pt idx="7892">
                  <c:v>290.83788752776809</c:v>
                </c:pt>
                <c:pt idx="7893">
                  <c:v>290.86357878981022</c:v>
                </c:pt>
                <c:pt idx="7894">
                  <c:v>290.88926906633702</c:v>
                </c:pt>
                <c:pt idx="7895">
                  <c:v>290.91495835751113</c:v>
                </c:pt>
                <c:pt idx="7896">
                  <c:v>290.94064666349539</c:v>
                </c:pt>
                <c:pt idx="7897">
                  <c:v>290.96633398445169</c:v>
                </c:pt>
                <c:pt idx="7898">
                  <c:v>290.99202032054279</c:v>
                </c:pt>
                <c:pt idx="7899">
                  <c:v>291.01770567193182</c:v>
                </c:pt>
                <c:pt idx="7900">
                  <c:v>291.04339003878039</c:v>
                </c:pt>
                <c:pt idx="7901">
                  <c:v>291.06907342125089</c:v>
                </c:pt>
                <c:pt idx="7902">
                  <c:v>291.09475581950619</c:v>
                </c:pt>
                <c:pt idx="7903">
                  <c:v>291.12043723370817</c:v>
                </c:pt>
                <c:pt idx="7904">
                  <c:v>291.14611766401902</c:v>
                </c:pt>
                <c:pt idx="7905">
                  <c:v>291.17179711060072</c:v>
                </c:pt>
                <c:pt idx="7906">
                  <c:v>291.19747557361598</c:v>
                </c:pt>
                <c:pt idx="7907">
                  <c:v>291.22315305322621</c:v>
                </c:pt>
                <c:pt idx="7908">
                  <c:v>291.24882954959332</c:v>
                </c:pt>
                <c:pt idx="7909">
                  <c:v>291.27450506288028</c:v>
                </c:pt>
                <c:pt idx="7910">
                  <c:v>291.30017959324829</c:v>
                </c:pt>
                <c:pt idx="7911">
                  <c:v>291.32585314085941</c:v>
                </c:pt>
                <c:pt idx="7912">
                  <c:v>291.35152570587508</c:v>
                </c:pt>
                <c:pt idx="7913">
                  <c:v>291.37719728845769</c:v>
                </c:pt>
                <c:pt idx="7914">
                  <c:v>291.40286788876841</c:v>
                </c:pt>
                <c:pt idx="7915">
                  <c:v>291.42853750696901</c:v>
                </c:pt>
                <c:pt idx="7916">
                  <c:v>291.4542061432216</c:v>
                </c:pt>
                <c:pt idx="7917">
                  <c:v>291.4798737976875</c:v>
                </c:pt>
                <c:pt idx="7918">
                  <c:v>291.50554047052822</c:v>
                </c:pt>
                <c:pt idx="7919">
                  <c:v>291.53120616190517</c:v>
                </c:pt>
                <c:pt idx="7920">
                  <c:v>291.55687087198032</c:v>
                </c:pt>
                <c:pt idx="7921">
                  <c:v>291.58253460091402</c:v>
                </c:pt>
                <c:pt idx="7922">
                  <c:v>291.60819734886849</c:v>
                </c:pt>
                <c:pt idx="7923">
                  <c:v>291.63385911600511</c:v>
                </c:pt>
                <c:pt idx="7924">
                  <c:v>291.65951990248459</c:v>
                </c:pt>
                <c:pt idx="7925">
                  <c:v>291.68517970846881</c:v>
                </c:pt>
                <c:pt idx="7926">
                  <c:v>291.71083853411841</c:v>
                </c:pt>
                <c:pt idx="7927">
                  <c:v>291.73649637959483</c:v>
                </c:pt>
                <c:pt idx="7928">
                  <c:v>291.7621532450583</c:v>
                </c:pt>
                <c:pt idx="7929">
                  <c:v>291.78780913067129</c:v>
                </c:pt>
                <c:pt idx="7930">
                  <c:v>291.8134640365937</c:v>
                </c:pt>
                <c:pt idx="7931">
                  <c:v>291.83911796298639</c:v>
                </c:pt>
                <c:pt idx="7932">
                  <c:v>291.86477091001098</c:v>
                </c:pt>
                <c:pt idx="7933">
                  <c:v>291.89042287782831</c:v>
                </c:pt>
                <c:pt idx="7934">
                  <c:v>291.91607386659859</c:v>
                </c:pt>
                <c:pt idx="7935">
                  <c:v>291.94172387648291</c:v>
                </c:pt>
                <c:pt idx="7936">
                  <c:v>291.96737290764179</c:v>
                </c:pt>
                <c:pt idx="7937">
                  <c:v>291.99302096023609</c:v>
                </c:pt>
                <c:pt idx="7938">
                  <c:v>292.01866803442658</c:v>
                </c:pt>
                <c:pt idx="7939">
                  <c:v>292.04431413037292</c:v>
                </c:pt>
                <c:pt idx="7940">
                  <c:v>292.06995924823678</c:v>
                </c:pt>
                <c:pt idx="7941">
                  <c:v>292.09560338817818</c:v>
                </c:pt>
                <c:pt idx="7942">
                  <c:v>292.12124655035728</c:v>
                </c:pt>
                <c:pt idx="7943">
                  <c:v>292.14688873493481</c:v>
                </c:pt>
                <c:pt idx="7944">
                  <c:v>292.1725299420703</c:v>
                </c:pt>
                <c:pt idx="7945">
                  <c:v>292.19817017192548</c:v>
                </c:pt>
                <c:pt idx="7946">
                  <c:v>292.22380942465969</c:v>
                </c:pt>
                <c:pt idx="7947">
                  <c:v>292.24944770043362</c:v>
                </c:pt>
                <c:pt idx="7948">
                  <c:v>292.27508499940637</c:v>
                </c:pt>
                <c:pt idx="7949">
                  <c:v>292.30072132173882</c:v>
                </c:pt>
                <c:pt idx="7950">
                  <c:v>292.32635666759069</c:v>
                </c:pt>
                <c:pt idx="7951">
                  <c:v>292.35199103712279</c:v>
                </c:pt>
                <c:pt idx="7952">
                  <c:v>292.37762443049451</c:v>
                </c:pt>
                <c:pt idx="7953">
                  <c:v>292.40325684786552</c:v>
                </c:pt>
                <c:pt idx="7954">
                  <c:v>292.42888828939579</c:v>
                </c:pt>
                <c:pt idx="7955">
                  <c:v>292.45451875524549</c:v>
                </c:pt>
                <c:pt idx="7956">
                  <c:v>292.48014824557418</c:v>
                </c:pt>
                <c:pt idx="7957">
                  <c:v>292.50577676054161</c:v>
                </c:pt>
                <c:pt idx="7958">
                  <c:v>292.53140430030732</c:v>
                </c:pt>
                <c:pt idx="7959">
                  <c:v>292.55703086503109</c:v>
                </c:pt>
                <c:pt idx="7960">
                  <c:v>292.58265645487222</c:v>
                </c:pt>
                <c:pt idx="7961">
                  <c:v>292.60828106999139</c:v>
                </c:pt>
                <c:pt idx="7962">
                  <c:v>292.63390471054629</c:v>
                </c:pt>
                <c:pt idx="7963">
                  <c:v>292.65952737669772</c:v>
                </c:pt>
                <c:pt idx="7964">
                  <c:v>292.68514906860429</c:v>
                </c:pt>
                <c:pt idx="7965">
                  <c:v>292.7107697864264</c:v>
                </c:pt>
                <c:pt idx="7966">
                  <c:v>292.73638953032219</c:v>
                </c:pt>
                <c:pt idx="7967">
                  <c:v>292.76200830045161</c:v>
                </c:pt>
                <c:pt idx="7968">
                  <c:v>292.78762609697372</c:v>
                </c:pt>
                <c:pt idx="7969">
                  <c:v>292.81324292004808</c:v>
                </c:pt>
                <c:pt idx="7970">
                  <c:v>292.83885876983283</c:v>
                </c:pt>
                <c:pt idx="7971">
                  <c:v>292.86447364648808</c:v>
                </c:pt>
                <c:pt idx="7972">
                  <c:v>292.89008755017221</c:v>
                </c:pt>
                <c:pt idx="7973">
                  <c:v>292.91570048104433</c:v>
                </c:pt>
                <c:pt idx="7974">
                  <c:v>292.94131243926421</c:v>
                </c:pt>
                <c:pt idx="7975">
                  <c:v>292.9669234249892</c:v>
                </c:pt>
                <c:pt idx="7976">
                  <c:v>292.9925334383795</c:v>
                </c:pt>
                <c:pt idx="7977">
                  <c:v>293.01814247959368</c:v>
                </c:pt>
                <c:pt idx="7978">
                  <c:v>293.04375054878938</c:v>
                </c:pt>
                <c:pt idx="7979">
                  <c:v>293.069357646127</c:v>
                </c:pt>
                <c:pt idx="7980">
                  <c:v>293.09496377176401</c:v>
                </c:pt>
                <c:pt idx="7981">
                  <c:v>293.12056892585929</c:v>
                </c:pt>
                <c:pt idx="7982">
                  <c:v>293.1461731085717</c:v>
                </c:pt>
                <c:pt idx="7983">
                  <c:v>293.17177632005968</c:v>
                </c:pt>
                <c:pt idx="7984">
                  <c:v>293.19737856048181</c:v>
                </c:pt>
                <c:pt idx="7985">
                  <c:v>293.22297982999618</c:v>
                </c:pt>
                <c:pt idx="7986">
                  <c:v>293.2485801287612</c:v>
                </c:pt>
                <c:pt idx="7987">
                  <c:v>293.2741794569356</c:v>
                </c:pt>
                <c:pt idx="7988">
                  <c:v>293.29977781467773</c:v>
                </c:pt>
                <c:pt idx="7989">
                  <c:v>293.32537520214521</c:v>
                </c:pt>
                <c:pt idx="7990">
                  <c:v>293.35097161949682</c:v>
                </c:pt>
                <c:pt idx="7991">
                  <c:v>293.37656706689029</c:v>
                </c:pt>
                <c:pt idx="7992">
                  <c:v>293.40216154448461</c:v>
                </c:pt>
                <c:pt idx="7993">
                  <c:v>293.42775505243668</c:v>
                </c:pt>
                <c:pt idx="7994">
                  <c:v>293.45334759090571</c:v>
                </c:pt>
                <c:pt idx="7995">
                  <c:v>293.47893916004841</c:v>
                </c:pt>
                <c:pt idx="7996">
                  <c:v>293.50452976002413</c:v>
                </c:pt>
                <c:pt idx="7997">
                  <c:v>293.53011939098923</c:v>
                </c:pt>
                <c:pt idx="7998">
                  <c:v>293.55570805310299</c:v>
                </c:pt>
                <c:pt idx="7999">
                  <c:v>293.58129574652207</c:v>
                </c:pt>
                <c:pt idx="8000">
                  <c:v>293.60688247140479</c:v>
                </c:pt>
                <c:pt idx="8001">
                  <c:v>293.63246822790973</c:v>
                </c:pt>
                <c:pt idx="8002">
                  <c:v>293.65805301619253</c:v>
                </c:pt>
                <c:pt idx="8003">
                  <c:v>293.68363683641229</c:v>
                </c:pt>
                <c:pt idx="8004">
                  <c:v>293.70921968872671</c:v>
                </c:pt>
                <c:pt idx="8005">
                  <c:v>293.73480157329209</c:v>
                </c:pt>
                <c:pt idx="8006">
                  <c:v>293.76038249026738</c:v>
                </c:pt>
                <c:pt idx="8007">
                  <c:v>293.78596243980928</c:v>
                </c:pt>
                <c:pt idx="8008">
                  <c:v>293.81154142207419</c:v>
                </c:pt>
                <c:pt idx="8009">
                  <c:v>293.83711943722119</c:v>
                </c:pt>
                <c:pt idx="8010">
                  <c:v>293.86269648540713</c:v>
                </c:pt>
                <c:pt idx="8011">
                  <c:v>293.88827256678888</c:v>
                </c:pt>
                <c:pt idx="8012">
                  <c:v>293.91384768152398</c:v>
                </c:pt>
                <c:pt idx="8013">
                  <c:v>293.93942182976838</c:v>
                </c:pt>
                <c:pt idx="8014">
                  <c:v>293.96499501168171</c:v>
                </c:pt>
                <c:pt idx="8015">
                  <c:v>293.99056722741841</c:v>
                </c:pt>
                <c:pt idx="8016">
                  <c:v>294.01613847713702</c:v>
                </c:pt>
                <c:pt idx="8017">
                  <c:v>294.04170876099442</c:v>
                </c:pt>
                <c:pt idx="8018">
                  <c:v>294.06727807914712</c:v>
                </c:pt>
                <c:pt idx="8019">
                  <c:v>294.09284643175249</c:v>
                </c:pt>
                <c:pt idx="8020">
                  <c:v>294.11841381896699</c:v>
                </c:pt>
                <c:pt idx="8021">
                  <c:v>294.14398024094731</c:v>
                </c:pt>
                <c:pt idx="8022">
                  <c:v>294.16954569785071</c:v>
                </c:pt>
                <c:pt idx="8023">
                  <c:v>294.19511018983383</c:v>
                </c:pt>
                <c:pt idx="8024">
                  <c:v>294.22067371705299</c:v>
                </c:pt>
                <c:pt idx="8025">
                  <c:v>294.24623627966491</c:v>
                </c:pt>
                <c:pt idx="8026">
                  <c:v>294.2717978778266</c:v>
                </c:pt>
                <c:pt idx="8027">
                  <c:v>294.29735851169329</c:v>
                </c:pt>
                <c:pt idx="8028">
                  <c:v>294.32291818142357</c:v>
                </c:pt>
                <c:pt idx="8029">
                  <c:v>294.34847688717241</c:v>
                </c:pt>
                <c:pt idx="8030">
                  <c:v>294.37403462909703</c:v>
                </c:pt>
                <c:pt idx="8031">
                  <c:v>294.39959140735249</c:v>
                </c:pt>
                <c:pt idx="8032">
                  <c:v>294.42514722209631</c:v>
                </c:pt>
                <c:pt idx="8033">
                  <c:v>294.45070207348459</c:v>
                </c:pt>
                <c:pt idx="8034">
                  <c:v>294.47625596167279</c:v>
                </c:pt>
                <c:pt idx="8035">
                  <c:v>294.5018088868182</c:v>
                </c:pt>
                <c:pt idx="8036">
                  <c:v>294.52736084907627</c:v>
                </c:pt>
                <c:pt idx="8037">
                  <c:v>294.5529118486034</c:v>
                </c:pt>
                <c:pt idx="8038">
                  <c:v>294.57846188555533</c:v>
                </c:pt>
                <c:pt idx="8039">
                  <c:v>294.60401096008849</c:v>
                </c:pt>
                <c:pt idx="8040">
                  <c:v>294.62955907235812</c:v>
                </c:pt>
                <c:pt idx="8041">
                  <c:v>294.65510622252071</c:v>
                </c:pt>
                <c:pt idx="8042">
                  <c:v>294.68065241073202</c:v>
                </c:pt>
                <c:pt idx="8043">
                  <c:v>294.70619763714791</c:v>
                </c:pt>
                <c:pt idx="8044">
                  <c:v>294.7317419019239</c:v>
                </c:pt>
                <c:pt idx="8045">
                  <c:v>294.75728520521642</c:v>
                </c:pt>
                <c:pt idx="8046">
                  <c:v>294.78282754717998</c:v>
                </c:pt>
                <c:pt idx="8047">
                  <c:v>294.80836892797151</c:v>
                </c:pt>
                <c:pt idx="8048">
                  <c:v>294.8339093477457</c:v>
                </c:pt>
                <c:pt idx="8049">
                  <c:v>294.85944880665841</c:v>
                </c:pt>
                <c:pt idx="8050">
                  <c:v>294.88498730486521</c:v>
                </c:pt>
                <c:pt idx="8051">
                  <c:v>294.91052484252111</c:v>
                </c:pt>
                <c:pt idx="8052">
                  <c:v>294.93606141978267</c:v>
                </c:pt>
                <c:pt idx="8053">
                  <c:v>294.96159703680399</c:v>
                </c:pt>
                <c:pt idx="8054">
                  <c:v>294.98713169374128</c:v>
                </c:pt>
                <c:pt idx="8055">
                  <c:v>295.01266539074902</c:v>
                </c:pt>
                <c:pt idx="8056">
                  <c:v>295.0381981279827</c:v>
                </c:pt>
                <c:pt idx="8057">
                  <c:v>295.06372990559839</c:v>
                </c:pt>
                <c:pt idx="8058">
                  <c:v>295.08926072375061</c:v>
                </c:pt>
                <c:pt idx="8059">
                  <c:v>295.11479058259448</c:v>
                </c:pt>
                <c:pt idx="8060">
                  <c:v>295.14031948228461</c:v>
                </c:pt>
                <c:pt idx="8061">
                  <c:v>295.16584742297692</c:v>
                </c:pt>
                <c:pt idx="8062">
                  <c:v>295.19137440482569</c:v>
                </c:pt>
                <c:pt idx="8063">
                  <c:v>295.21690042798559</c:v>
                </c:pt>
                <c:pt idx="8064">
                  <c:v>295.24242549261243</c:v>
                </c:pt>
                <c:pt idx="8065">
                  <c:v>295.26794959886149</c:v>
                </c:pt>
                <c:pt idx="8066">
                  <c:v>295.29347274688558</c:v>
                </c:pt>
                <c:pt idx="8067">
                  <c:v>295.31899493684102</c:v>
                </c:pt>
                <c:pt idx="8068">
                  <c:v>295.34451616888191</c:v>
                </c:pt>
                <c:pt idx="8069">
                  <c:v>295.37003644316331</c:v>
                </c:pt>
                <c:pt idx="8070">
                  <c:v>295.39555575983968</c:v>
                </c:pt>
                <c:pt idx="8071">
                  <c:v>295.42107411906551</c:v>
                </c:pt>
                <c:pt idx="8072">
                  <c:v>295.44659152099501</c:v>
                </c:pt>
                <c:pt idx="8073">
                  <c:v>295.47210796578361</c:v>
                </c:pt>
                <c:pt idx="8074">
                  <c:v>295.49762345358471</c:v>
                </c:pt>
                <c:pt idx="8075">
                  <c:v>295.52313798455361</c:v>
                </c:pt>
                <c:pt idx="8076">
                  <c:v>295.54865155884431</c:v>
                </c:pt>
                <c:pt idx="8077">
                  <c:v>295.57416417661062</c:v>
                </c:pt>
                <c:pt idx="8078">
                  <c:v>295.59967583800773</c:v>
                </c:pt>
                <c:pt idx="8079">
                  <c:v>295.62518654318882</c:v>
                </c:pt>
                <c:pt idx="8080">
                  <c:v>295.65069629230982</c:v>
                </c:pt>
                <c:pt idx="8081">
                  <c:v>295.6762050855225</c:v>
                </c:pt>
                <c:pt idx="8082">
                  <c:v>295.70171292298289</c:v>
                </c:pt>
                <c:pt idx="8083">
                  <c:v>295.7272198048438</c:v>
                </c:pt>
                <c:pt idx="8084">
                  <c:v>295.75272573126023</c:v>
                </c:pt>
                <c:pt idx="8085">
                  <c:v>295.7782307023856</c:v>
                </c:pt>
                <c:pt idx="8086">
                  <c:v>295.80373471837351</c:v>
                </c:pt>
                <c:pt idx="8087">
                  <c:v>295.82923777937901</c:v>
                </c:pt>
                <c:pt idx="8088">
                  <c:v>295.8547398855543</c:v>
                </c:pt>
                <c:pt idx="8089">
                  <c:v>295.88024103705442</c:v>
                </c:pt>
                <c:pt idx="8090">
                  <c:v>295.90574123403269</c:v>
                </c:pt>
                <c:pt idx="8091">
                  <c:v>295.9312404766431</c:v>
                </c:pt>
                <c:pt idx="8092">
                  <c:v>295.95673876503889</c:v>
                </c:pt>
                <c:pt idx="8093">
                  <c:v>295.98223609937412</c:v>
                </c:pt>
                <c:pt idx="8094">
                  <c:v>296.00773247980158</c:v>
                </c:pt>
                <c:pt idx="8095">
                  <c:v>296.03322790647519</c:v>
                </c:pt>
                <c:pt idx="8096">
                  <c:v>296.05872237954929</c:v>
                </c:pt>
                <c:pt idx="8097">
                  <c:v>296.08421589917629</c:v>
                </c:pt>
                <c:pt idx="8098">
                  <c:v>296.10970846550941</c:v>
                </c:pt>
                <c:pt idx="8099">
                  <c:v>296.13520007870312</c:v>
                </c:pt>
                <c:pt idx="8100">
                  <c:v>296.16069073890952</c:v>
                </c:pt>
                <c:pt idx="8101">
                  <c:v>296.18618044628249</c:v>
                </c:pt>
                <c:pt idx="8102">
                  <c:v>296.21166920097579</c:v>
                </c:pt>
                <c:pt idx="8103">
                  <c:v>296.23715700314119</c:v>
                </c:pt>
                <c:pt idx="8104">
                  <c:v>296.26264385293302</c:v>
                </c:pt>
                <c:pt idx="8105">
                  <c:v>296.28812975050431</c:v>
                </c:pt>
                <c:pt idx="8106">
                  <c:v>296.31361469600722</c:v>
                </c:pt>
                <c:pt idx="8107">
                  <c:v>296.33909868959569</c:v>
                </c:pt>
                <c:pt idx="8108">
                  <c:v>296.36458173142182</c:v>
                </c:pt>
                <c:pt idx="8109">
                  <c:v>296.39006382163979</c:v>
                </c:pt>
                <c:pt idx="8110">
                  <c:v>296.41554496040118</c:v>
                </c:pt>
                <c:pt idx="8111">
                  <c:v>296.44102514785919</c:v>
                </c:pt>
                <c:pt idx="8112">
                  <c:v>296.46650438416742</c:v>
                </c:pt>
                <c:pt idx="8113">
                  <c:v>296.49198266947752</c:v>
                </c:pt>
                <c:pt idx="8114">
                  <c:v>296.51746000394252</c:v>
                </c:pt>
                <c:pt idx="8115">
                  <c:v>296.54293638771549</c:v>
                </c:pt>
                <c:pt idx="8116">
                  <c:v>296.568411820949</c:v>
                </c:pt>
                <c:pt idx="8117">
                  <c:v>296.59388630379448</c:v>
                </c:pt>
                <c:pt idx="8118">
                  <c:v>296.61935983640609</c:v>
                </c:pt>
                <c:pt idx="8119">
                  <c:v>296.64483241893572</c:v>
                </c:pt>
                <c:pt idx="8120">
                  <c:v>296.67030405153457</c:v>
                </c:pt>
                <c:pt idx="8121">
                  <c:v>296.69577473435709</c:v>
                </c:pt>
                <c:pt idx="8122">
                  <c:v>296.72124446755419</c:v>
                </c:pt>
                <c:pt idx="8123">
                  <c:v>296.746713251279</c:v>
                </c:pt>
                <c:pt idx="8124">
                  <c:v>296.77218108568309</c:v>
                </c:pt>
                <c:pt idx="8125">
                  <c:v>296.79764797091929</c:v>
                </c:pt>
                <c:pt idx="8126">
                  <c:v>296.82311390713937</c:v>
                </c:pt>
                <c:pt idx="8127">
                  <c:v>296.8485788944954</c:v>
                </c:pt>
                <c:pt idx="8128">
                  <c:v>296.8740429331404</c:v>
                </c:pt>
                <c:pt idx="8129">
                  <c:v>296.89950602322489</c:v>
                </c:pt>
                <c:pt idx="8130">
                  <c:v>296.92496816490262</c:v>
                </c:pt>
                <c:pt idx="8131">
                  <c:v>296.95042935832402</c:v>
                </c:pt>
                <c:pt idx="8132">
                  <c:v>296.97588960364209</c:v>
                </c:pt>
                <c:pt idx="8133">
                  <c:v>297.00134890100782</c:v>
                </c:pt>
                <c:pt idx="8134">
                  <c:v>297.02680725057348</c:v>
                </c:pt>
                <c:pt idx="8135">
                  <c:v>297.05226465249069</c:v>
                </c:pt>
                <c:pt idx="8136">
                  <c:v>297.07772110691212</c:v>
                </c:pt>
                <c:pt idx="8137">
                  <c:v>297.10317661398852</c:v>
                </c:pt>
                <c:pt idx="8138">
                  <c:v>297.12863117387172</c:v>
                </c:pt>
                <c:pt idx="8139">
                  <c:v>297.15408478671299</c:v>
                </c:pt>
                <c:pt idx="8140">
                  <c:v>297.1795374526647</c:v>
                </c:pt>
                <c:pt idx="8141">
                  <c:v>297.20498917187831</c:v>
                </c:pt>
                <c:pt idx="8142">
                  <c:v>297.23043994450433</c:v>
                </c:pt>
                <c:pt idx="8143">
                  <c:v>297.25588977069492</c:v>
                </c:pt>
                <c:pt idx="8144">
                  <c:v>297.28133865060232</c:v>
                </c:pt>
                <c:pt idx="8145">
                  <c:v>297.3067865843766</c:v>
                </c:pt>
                <c:pt idx="8146">
                  <c:v>297.33223357216912</c:v>
                </c:pt>
                <c:pt idx="8147">
                  <c:v>297.35767961413222</c:v>
                </c:pt>
                <c:pt idx="8148">
                  <c:v>297.38312471041581</c:v>
                </c:pt>
                <c:pt idx="8149">
                  <c:v>297.40856886117223</c:v>
                </c:pt>
                <c:pt idx="8150">
                  <c:v>297.43401206655199</c:v>
                </c:pt>
                <c:pt idx="8151">
                  <c:v>297.45945432670601</c:v>
                </c:pt>
                <c:pt idx="8152">
                  <c:v>297.48489564178652</c:v>
                </c:pt>
                <c:pt idx="8153">
                  <c:v>297.51033601194308</c:v>
                </c:pt>
                <c:pt idx="8154">
                  <c:v>297.53577543732757</c:v>
                </c:pt>
                <c:pt idx="8155">
                  <c:v>297.56121391809029</c:v>
                </c:pt>
                <c:pt idx="8156">
                  <c:v>297.58665145438272</c:v>
                </c:pt>
                <c:pt idx="8157">
                  <c:v>297.61208804635612</c:v>
                </c:pt>
                <c:pt idx="8158">
                  <c:v>297.63752369416011</c:v>
                </c:pt>
                <c:pt idx="8159">
                  <c:v>297.66295839794651</c:v>
                </c:pt>
                <c:pt idx="8160">
                  <c:v>297.688392157865</c:v>
                </c:pt>
                <c:pt idx="8161">
                  <c:v>297.71382497406728</c:v>
                </c:pt>
                <c:pt idx="8162">
                  <c:v>297.73925684670309</c:v>
                </c:pt>
                <c:pt idx="8163">
                  <c:v>297.76468777592419</c:v>
                </c:pt>
                <c:pt idx="8164">
                  <c:v>297.79011776188031</c:v>
                </c:pt>
                <c:pt idx="8165">
                  <c:v>297.81554680472152</c:v>
                </c:pt>
                <c:pt idx="8166">
                  <c:v>297.84097490459942</c:v>
                </c:pt>
                <c:pt idx="8167">
                  <c:v>297.86640206166379</c:v>
                </c:pt>
                <c:pt idx="8168">
                  <c:v>297.8918282760651</c:v>
                </c:pt>
                <c:pt idx="8169">
                  <c:v>297.91725354795329</c:v>
                </c:pt>
                <c:pt idx="8170">
                  <c:v>297.94267787747981</c:v>
                </c:pt>
                <c:pt idx="8171">
                  <c:v>297.96810126479301</c:v>
                </c:pt>
                <c:pt idx="8172">
                  <c:v>297.99352371004539</c:v>
                </c:pt>
                <c:pt idx="8173">
                  <c:v>298.01894521338551</c:v>
                </c:pt>
                <c:pt idx="8174">
                  <c:v>298.04436577496421</c:v>
                </c:pt>
                <c:pt idx="8175">
                  <c:v>298.06978539493173</c:v>
                </c:pt>
                <c:pt idx="8176">
                  <c:v>298.095204073437</c:v>
                </c:pt>
                <c:pt idx="8177">
                  <c:v>298.12062181063101</c:v>
                </c:pt>
                <c:pt idx="8178">
                  <c:v>298.1460386066633</c:v>
                </c:pt>
                <c:pt idx="8179">
                  <c:v>298.17145446168468</c:v>
                </c:pt>
                <c:pt idx="8180">
                  <c:v>298.19686937584402</c:v>
                </c:pt>
                <c:pt idx="8181">
                  <c:v>298.22228334929099</c:v>
                </c:pt>
                <c:pt idx="8182">
                  <c:v>298.24769638217663</c:v>
                </c:pt>
                <c:pt idx="8183">
                  <c:v>298.27310847464958</c:v>
                </c:pt>
                <c:pt idx="8184">
                  <c:v>298.29851962685967</c:v>
                </c:pt>
                <c:pt idx="8185">
                  <c:v>298.3239298389571</c:v>
                </c:pt>
                <c:pt idx="8186">
                  <c:v>298.34933911109141</c:v>
                </c:pt>
                <c:pt idx="8187">
                  <c:v>298.37474744341131</c:v>
                </c:pt>
                <c:pt idx="8188">
                  <c:v>298.40015483606709</c:v>
                </c:pt>
                <c:pt idx="8189">
                  <c:v>298.42556128920882</c:v>
                </c:pt>
                <c:pt idx="8190">
                  <c:v>298.45096680298468</c:v>
                </c:pt>
                <c:pt idx="8191">
                  <c:v>298.47637137754458</c:v>
                </c:pt>
                <c:pt idx="8192">
                  <c:v>298.50177501303858</c:v>
                </c:pt>
                <c:pt idx="8193">
                  <c:v>298.5271777096155</c:v>
                </c:pt>
                <c:pt idx="8194">
                  <c:v>298.55257946742381</c:v>
                </c:pt>
                <c:pt idx="8195">
                  <c:v>298.57798028661432</c:v>
                </c:pt>
                <c:pt idx="8196">
                  <c:v>298.6033801673351</c:v>
                </c:pt>
                <c:pt idx="8197">
                  <c:v>298.62877910973509</c:v>
                </c:pt>
                <c:pt idx="8198">
                  <c:v>298.65417711396481</c:v>
                </c:pt>
                <c:pt idx="8199">
                  <c:v>298.6795741801721</c:v>
                </c:pt>
                <c:pt idx="8200">
                  <c:v>298.70497030850652</c:v>
                </c:pt>
                <c:pt idx="8201">
                  <c:v>298.73036549911672</c:v>
                </c:pt>
                <c:pt idx="8202">
                  <c:v>298.7557597521519</c:v>
                </c:pt>
                <c:pt idx="8203">
                  <c:v>298.78115306776101</c:v>
                </c:pt>
                <c:pt idx="8204">
                  <c:v>298.8065454460924</c:v>
                </c:pt>
                <c:pt idx="8205">
                  <c:v>298.83193688729608</c:v>
                </c:pt>
                <c:pt idx="8206">
                  <c:v>298.85732739152019</c:v>
                </c:pt>
                <c:pt idx="8207">
                  <c:v>298.88271695891268</c:v>
                </c:pt>
                <c:pt idx="8208">
                  <c:v>298.90810558962329</c:v>
                </c:pt>
                <c:pt idx="8209">
                  <c:v>298.93349328380032</c:v>
                </c:pt>
                <c:pt idx="8210">
                  <c:v>298.95888004159269</c:v>
                </c:pt>
                <c:pt idx="8211">
                  <c:v>298.98426586314838</c:v>
                </c:pt>
                <c:pt idx="8212">
                  <c:v>299.00965074861631</c:v>
                </c:pt>
                <c:pt idx="8213">
                  <c:v>299.03503469814541</c:v>
                </c:pt>
                <c:pt idx="8214">
                  <c:v>299.06041771188302</c:v>
                </c:pt>
                <c:pt idx="8215">
                  <c:v>299.08579978997841</c:v>
                </c:pt>
                <c:pt idx="8216">
                  <c:v>299.11118093257988</c:v>
                </c:pt>
                <c:pt idx="8217">
                  <c:v>299.13656113983541</c:v>
                </c:pt>
                <c:pt idx="8218">
                  <c:v>299.16194041189351</c:v>
                </c:pt>
                <c:pt idx="8219">
                  <c:v>299.18731874890221</c:v>
                </c:pt>
                <c:pt idx="8220">
                  <c:v>299.21269615101011</c:v>
                </c:pt>
                <c:pt idx="8221">
                  <c:v>299.23807261836492</c:v>
                </c:pt>
                <c:pt idx="8222">
                  <c:v>299.26344815111491</c:v>
                </c:pt>
                <c:pt idx="8223">
                  <c:v>299.28882274940872</c:v>
                </c:pt>
                <c:pt idx="8224">
                  <c:v>299.3141964133938</c:v>
                </c:pt>
                <c:pt idx="8225">
                  <c:v>299.33956914321811</c:v>
                </c:pt>
                <c:pt idx="8226">
                  <c:v>299.36494093903008</c:v>
                </c:pt>
                <c:pt idx="8227">
                  <c:v>299.39031180097658</c:v>
                </c:pt>
                <c:pt idx="8228">
                  <c:v>299.41568172920682</c:v>
                </c:pt>
                <c:pt idx="8229">
                  <c:v>299.4410507238677</c:v>
                </c:pt>
                <c:pt idx="8230">
                  <c:v>299.46641878510729</c:v>
                </c:pt>
                <c:pt idx="8231">
                  <c:v>299.49178591307339</c:v>
                </c:pt>
                <c:pt idx="8232">
                  <c:v>299.51715210791377</c:v>
                </c:pt>
                <c:pt idx="8233">
                  <c:v>299.54251736977608</c:v>
                </c:pt>
                <c:pt idx="8234">
                  <c:v>299.56788169880798</c:v>
                </c:pt>
                <c:pt idx="8235">
                  <c:v>299.59324509515659</c:v>
                </c:pt>
                <c:pt idx="8236">
                  <c:v>299.61860755896998</c:v>
                </c:pt>
                <c:pt idx="8237">
                  <c:v>299.6439690903955</c:v>
                </c:pt>
                <c:pt idx="8238">
                  <c:v>299.66932968958042</c:v>
                </c:pt>
                <c:pt idx="8239">
                  <c:v>299.69468935667271</c:v>
                </c:pt>
                <c:pt idx="8240">
                  <c:v>299.72004809181902</c:v>
                </c:pt>
                <c:pt idx="8241">
                  <c:v>299.74540589516721</c:v>
                </c:pt>
                <c:pt idx="8242">
                  <c:v>299.77076276686421</c:v>
                </c:pt>
                <c:pt idx="8243">
                  <c:v>299.79611870705747</c:v>
                </c:pt>
                <c:pt idx="8244">
                  <c:v>299.82147371589417</c:v>
                </c:pt>
                <c:pt idx="8245">
                  <c:v>299.84682779352198</c:v>
                </c:pt>
                <c:pt idx="8246">
                  <c:v>299.87218094008671</c:v>
                </c:pt>
                <c:pt idx="8247">
                  <c:v>299.89753315573722</c:v>
                </c:pt>
                <c:pt idx="8248">
                  <c:v>299.92288444061847</c:v>
                </c:pt>
                <c:pt idx="8249">
                  <c:v>299.94823479487991</c:v>
                </c:pt>
                <c:pt idx="8250">
                  <c:v>299.97358421866642</c:v>
                </c:pt>
                <c:pt idx="8251">
                  <c:v>299.99893271212551</c:v>
                </c:pt>
                <c:pt idx="8252">
                  <c:v>300.02428027540452</c:v>
                </c:pt>
                <c:pt idx="8253">
                  <c:v>300.04962690865028</c:v>
                </c:pt>
                <c:pt idx="8254">
                  <c:v>300.07497261200899</c:v>
                </c:pt>
                <c:pt idx="8255">
                  <c:v>300.10031738562799</c:v>
                </c:pt>
                <c:pt idx="8256">
                  <c:v>300.1256612296541</c:v>
                </c:pt>
                <c:pt idx="8257">
                  <c:v>300.15100414423318</c:v>
                </c:pt>
                <c:pt idx="8258">
                  <c:v>300.17634612951269</c:v>
                </c:pt>
                <c:pt idx="8259">
                  <c:v>300.20168718563849</c:v>
                </c:pt>
                <c:pt idx="8260">
                  <c:v>300.22702731275803</c:v>
                </c:pt>
                <c:pt idx="8261">
                  <c:v>300.25236651101721</c:v>
                </c:pt>
                <c:pt idx="8262">
                  <c:v>300.27770478056249</c:v>
                </c:pt>
                <c:pt idx="8263">
                  <c:v>300.30304212154039</c:v>
                </c:pt>
                <c:pt idx="8264">
                  <c:v>300.32837853409751</c:v>
                </c:pt>
                <c:pt idx="8265">
                  <c:v>300.35371401838029</c:v>
                </c:pt>
                <c:pt idx="8266">
                  <c:v>300.3790485745339</c:v>
                </c:pt>
                <c:pt idx="8267">
                  <c:v>300.40438220270607</c:v>
                </c:pt>
                <c:pt idx="8268">
                  <c:v>300.42971490304302</c:v>
                </c:pt>
                <c:pt idx="8269">
                  <c:v>300.45504667568991</c:v>
                </c:pt>
                <c:pt idx="8270">
                  <c:v>300.48037752079318</c:v>
                </c:pt>
                <c:pt idx="8271">
                  <c:v>300.50570743849971</c:v>
                </c:pt>
                <c:pt idx="8272">
                  <c:v>300.53103642895411</c:v>
                </c:pt>
                <c:pt idx="8273">
                  <c:v>300.55636449230423</c:v>
                </c:pt>
                <c:pt idx="8274">
                  <c:v>300.58169162869473</c:v>
                </c:pt>
                <c:pt idx="8275">
                  <c:v>300.60701783827233</c:v>
                </c:pt>
                <c:pt idx="8276">
                  <c:v>300.63234312118152</c:v>
                </c:pt>
                <c:pt idx="8277">
                  <c:v>300.65766747756982</c:v>
                </c:pt>
                <c:pt idx="8278">
                  <c:v>300.68299090758251</c:v>
                </c:pt>
                <c:pt idx="8279">
                  <c:v>300.70831341136528</c:v>
                </c:pt>
                <c:pt idx="8280">
                  <c:v>300.73363498906349</c:v>
                </c:pt>
                <c:pt idx="8281">
                  <c:v>300.75895564082367</c:v>
                </c:pt>
                <c:pt idx="8282">
                  <c:v>300.78427536679101</c:v>
                </c:pt>
                <c:pt idx="8283">
                  <c:v>300.80959416711102</c:v>
                </c:pt>
                <c:pt idx="8284">
                  <c:v>300.8349120419291</c:v>
                </c:pt>
                <c:pt idx="8285">
                  <c:v>300.86022899139181</c:v>
                </c:pt>
                <c:pt idx="8286">
                  <c:v>300.8855450156434</c:v>
                </c:pt>
                <c:pt idx="8287">
                  <c:v>300.9108601148298</c:v>
                </c:pt>
                <c:pt idx="8288">
                  <c:v>300.93617428909698</c:v>
                </c:pt>
                <c:pt idx="8289">
                  <c:v>300.96148753858938</c:v>
                </c:pt>
                <c:pt idx="8290">
                  <c:v>300.9867998634528</c:v>
                </c:pt>
                <c:pt idx="8291">
                  <c:v>301.01211126383271</c:v>
                </c:pt>
                <c:pt idx="8292">
                  <c:v>301.03742173987422</c:v>
                </c:pt>
                <c:pt idx="8293">
                  <c:v>301.06273129172268</c:v>
                </c:pt>
                <c:pt idx="8294">
                  <c:v>301.08803991952283</c:v>
                </c:pt>
                <c:pt idx="8295">
                  <c:v>301.11334762341971</c:v>
                </c:pt>
                <c:pt idx="8296">
                  <c:v>301.13865440355971</c:v>
                </c:pt>
                <c:pt idx="8297">
                  <c:v>301.16396026008641</c:v>
                </c:pt>
                <c:pt idx="8298">
                  <c:v>301.1892651931451</c:v>
                </c:pt>
                <c:pt idx="8299">
                  <c:v>301.21456920288131</c:v>
                </c:pt>
                <c:pt idx="8300">
                  <c:v>301.23987228943992</c:v>
                </c:pt>
                <c:pt idx="8301">
                  <c:v>301.26517445296531</c:v>
                </c:pt>
                <c:pt idx="8302">
                  <c:v>301.29047569360279</c:v>
                </c:pt>
                <c:pt idx="8303">
                  <c:v>301.31577601149701</c:v>
                </c:pt>
                <c:pt idx="8304">
                  <c:v>301.34107540679281</c:v>
                </c:pt>
                <c:pt idx="8305">
                  <c:v>301.36637387963441</c:v>
                </c:pt>
                <c:pt idx="8306">
                  <c:v>301.39167143016721</c:v>
                </c:pt>
                <c:pt idx="8307">
                  <c:v>301.41696805853547</c:v>
                </c:pt>
                <c:pt idx="8308">
                  <c:v>301.44226376488382</c:v>
                </c:pt>
                <c:pt idx="8309">
                  <c:v>301.46755854935759</c:v>
                </c:pt>
                <c:pt idx="8310">
                  <c:v>301.49285241210021</c:v>
                </c:pt>
                <c:pt idx="8311">
                  <c:v>301.5181453532569</c:v>
                </c:pt>
                <c:pt idx="8312">
                  <c:v>301.54343737297171</c:v>
                </c:pt>
                <c:pt idx="8313">
                  <c:v>301.56872847138862</c:v>
                </c:pt>
                <c:pt idx="8314">
                  <c:v>301.59401864865328</c:v>
                </c:pt>
                <c:pt idx="8315">
                  <c:v>301.61930790490868</c:v>
                </c:pt>
                <c:pt idx="8316">
                  <c:v>301.64459624030042</c:v>
                </c:pt>
                <c:pt idx="8317">
                  <c:v>301.66988365497161</c:v>
                </c:pt>
                <c:pt idx="8318">
                  <c:v>301.69517014906722</c:v>
                </c:pt>
                <c:pt idx="8319">
                  <c:v>301.72045572273117</c:v>
                </c:pt>
                <c:pt idx="8320">
                  <c:v>301.74574037610722</c:v>
                </c:pt>
                <c:pt idx="8321">
                  <c:v>301.77102410933992</c:v>
                </c:pt>
                <c:pt idx="8322">
                  <c:v>301.79630692257302</c:v>
                </c:pt>
                <c:pt idx="8323">
                  <c:v>301.82158881595097</c:v>
                </c:pt>
                <c:pt idx="8324">
                  <c:v>301.8468697896181</c:v>
                </c:pt>
                <c:pt idx="8325">
                  <c:v>301.8721498437169</c:v>
                </c:pt>
                <c:pt idx="8326">
                  <c:v>301.89742897839199</c:v>
                </c:pt>
                <c:pt idx="8327">
                  <c:v>301.9227071937878</c:v>
                </c:pt>
                <c:pt idx="8328">
                  <c:v>301.94798449004782</c:v>
                </c:pt>
                <c:pt idx="8329">
                  <c:v>301.97326086731539</c:v>
                </c:pt>
                <c:pt idx="8330">
                  <c:v>301.99853632573428</c:v>
                </c:pt>
                <c:pt idx="8331">
                  <c:v>302.02381086544881</c:v>
                </c:pt>
                <c:pt idx="8332">
                  <c:v>302.04908448660188</c:v>
                </c:pt>
                <c:pt idx="8333">
                  <c:v>302.07435718933789</c:v>
                </c:pt>
                <c:pt idx="8334">
                  <c:v>302.09962897379972</c:v>
                </c:pt>
                <c:pt idx="8335">
                  <c:v>302.12489984013189</c:v>
                </c:pt>
                <c:pt idx="8336">
                  <c:v>302.15016978847632</c:v>
                </c:pt>
                <c:pt idx="8337">
                  <c:v>302.17543881897768</c:v>
                </c:pt>
                <c:pt idx="8338">
                  <c:v>302.20070693177962</c:v>
                </c:pt>
                <c:pt idx="8339">
                  <c:v>302.22597412702419</c:v>
                </c:pt>
                <c:pt idx="8340">
                  <c:v>302.25124040485611</c:v>
                </c:pt>
                <c:pt idx="8341">
                  <c:v>302.27650576541731</c:v>
                </c:pt>
                <c:pt idx="8342">
                  <c:v>302.30177020885242</c:v>
                </c:pt>
                <c:pt idx="8343">
                  <c:v>302.32703373530359</c:v>
                </c:pt>
                <c:pt idx="8344">
                  <c:v>302.35229634491492</c:v>
                </c:pt>
                <c:pt idx="8345">
                  <c:v>302.37755803782898</c:v>
                </c:pt>
                <c:pt idx="8346">
                  <c:v>302.40281881418912</c:v>
                </c:pt>
                <c:pt idx="8347">
                  <c:v>302.42807867413768</c:v>
                </c:pt>
                <c:pt idx="8348">
                  <c:v>302.45333761781887</c:v>
                </c:pt>
                <c:pt idx="8349">
                  <c:v>302.47859564537492</c:v>
                </c:pt>
                <c:pt idx="8350">
                  <c:v>302.50385275694902</c:v>
                </c:pt>
                <c:pt idx="8351">
                  <c:v>302.52910895268349</c:v>
                </c:pt>
                <c:pt idx="8352">
                  <c:v>302.55436423272198</c:v>
                </c:pt>
                <c:pt idx="8353">
                  <c:v>302.57961859720729</c:v>
                </c:pt>
                <c:pt idx="8354">
                  <c:v>302.60487204628203</c:v>
                </c:pt>
                <c:pt idx="8355">
                  <c:v>302.63012458008819</c:v>
                </c:pt>
                <c:pt idx="8356">
                  <c:v>302.65537619876989</c:v>
                </c:pt>
                <c:pt idx="8357">
                  <c:v>302.6806269024683</c:v>
                </c:pt>
                <c:pt idx="8358">
                  <c:v>302.70587669132732</c:v>
                </c:pt>
                <c:pt idx="8359">
                  <c:v>302.73112556548853</c:v>
                </c:pt>
                <c:pt idx="8360">
                  <c:v>302.75637352509523</c:v>
                </c:pt>
                <c:pt idx="8361">
                  <c:v>302.78162057028948</c:v>
                </c:pt>
                <c:pt idx="8362">
                  <c:v>302.80686670121457</c:v>
                </c:pt>
                <c:pt idx="8363">
                  <c:v>302.83211191801189</c:v>
                </c:pt>
                <c:pt idx="8364">
                  <c:v>302.85735622082439</c:v>
                </c:pt>
                <c:pt idx="8365">
                  <c:v>302.8825996097936</c:v>
                </c:pt>
                <c:pt idx="8366">
                  <c:v>302.90784208506329</c:v>
                </c:pt>
                <c:pt idx="8367">
                  <c:v>302.93308364677478</c:v>
                </c:pt>
                <c:pt idx="8368">
                  <c:v>302.95832429507061</c:v>
                </c:pt>
                <c:pt idx="8369">
                  <c:v>302.98356403009228</c:v>
                </c:pt>
                <c:pt idx="8370">
                  <c:v>303.00880285198269</c:v>
                </c:pt>
                <c:pt idx="8371">
                  <c:v>303.03404076088441</c:v>
                </c:pt>
                <c:pt idx="8372">
                  <c:v>303.05927775693829</c:v>
                </c:pt>
                <c:pt idx="8373">
                  <c:v>303.08451384028717</c:v>
                </c:pt>
                <c:pt idx="8374">
                  <c:v>303.10974901107272</c:v>
                </c:pt>
                <c:pt idx="8375">
                  <c:v>303.1349832694375</c:v>
                </c:pt>
                <c:pt idx="8376">
                  <c:v>303.16021661552242</c:v>
                </c:pt>
                <c:pt idx="8377">
                  <c:v>303.18544904947009</c:v>
                </c:pt>
                <c:pt idx="8378">
                  <c:v>303.21068057142219</c:v>
                </c:pt>
                <c:pt idx="8379">
                  <c:v>303.23591118152041</c:v>
                </c:pt>
                <c:pt idx="8380">
                  <c:v>303.26114087990709</c:v>
                </c:pt>
                <c:pt idx="8381">
                  <c:v>303.28636966672332</c:v>
                </c:pt>
                <c:pt idx="8382">
                  <c:v>303.31159754211052</c:v>
                </c:pt>
                <c:pt idx="8383">
                  <c:v>303.33682450621052</c:v>
                </c:pt>
                <c:pt idx="8384">
                  <c:v>303.36205055916622</c:v>
                </c:pt>
                <c:pt idx="8385">
                  <c:v>303.38727570111752</c:v>
                </c:pt>
                <c:pt idx="8386">
                  <c:v>303.41249993220691</c:v>
                </c:pt>
                <c:pt idx="8387">
                  <c:v>303.43772325257561</c:v>
                </c:pt>
                <c:pt idx="8388">
                  <c:v>303.46294566236509</c:v>
                </c:pt>
                <c:pt idx="8389">
                  <c:v>303.48816716171632</c:v>
                </c:pt>
                <c:pt idx="8390">
                  <c:v>303.51338775077119</c:v>
                </c:pt>
                <c:pt idx="8391">
                  <c:v>303.538607429671</c:v>
                </c:pt>
                <c:pt idx="8392">
                  <c:v>303.56382619855708</c:v>
                </c:pt>
                <c:pt idx="8393">
                  <c:v>303.5890440575705</c:v>
                </c:pt>
                <c:pt idx="8394">
                  <c:v>303.61426100685298</c:v>
                </c:pt>
                <c:pt idx="8395">
                  <c:v>303.63947704654453</c:v>
                </c:pt>
                <c:pt idx="8396">
                  <c:v>303.66469217678741</c:v>
                </c:pt>
                <c:pt idx="8397">
                  <c:v>303.68990639772238</c:v>
                </c:pt>
                <c:pt idx="8398">
                  <c:v>303.71511970949109</c:v>
                </c:pt>
                <c:pt idx="8399">
                  <c:v>303.74033211223292</c:v>
                </c:pt>
                <c:pt idx="8400">
                  <c:v>303.76554360609111</c:v>
                </c:pt>
                <c:pt idx="8401">
                  <c:v>303.79075419120443</c:v>
                </c:pt>
                <c:pt idx="8402">
                  <c:v>303.81596386771531</c:v>
                </c:pt>
                <c:pt idx="8403">
                  <c:v>303.84117263576422</c:v>
                </c:pt>
                <c:pt idx="8404">
                  <c:v>303.86638049549202</c:v>
                </c:pt>
                <c:pt idx="8405">
                  <c:v>303.8915874470386</c:v>
                </c:pt>
                <c:pt idx="8406">
                  <c:v>303.9167934905459</c:v>
                </c:pt>
                <c:pt idx="8407">
                  <c:v>303.94199862615488</c:v>
                </c:pt>
                <c:pt idx="8408">
                  <c:v>303.9672028540046</c:v>
                </c:pt>
                <c:pt idx="8409">
                  <c:v>303.99240617423732</c:v>
                </c:pt>
                <c:pt idx="8410">
                  <c:v>304.01760858699271</c:v>
                </c:pt>
                <c:pt idx="8411">
                  <c:v>304.0428100924118</c:v>
                </c:pt>
                <c:pt idx="8412">
                  <c:v>304.06801069063522</c:v>
                </c:pt>
                <c:pt idx="8413">
                  <c:v>304.09321038180292</c:v>
                </c:pt>
                <c:pt idx="8414">
                  <c:v>304.11840916605541</c:v>
                </c:pt>
                <c:pt idx="8415">
                  <c:v>304.14360704353362</c:v>
                </c:pt>
                <c:pt idx="8416">
                  <c:v>304.16880401437822</c:v>
                </c:pt>
                <c:pt idx="8417">
                  <c:v>304.1940000787281</c:v>
                </c:pt>
                <c:pt idx="8418">
                  <c:v>304.21919523672472</c:v>
                </c:pt>
                <c:pt idx="8419">
                  <c:v>304.24438948850769</c:v>
                </c:pt>
                <c:pt idx="8420">
                  <c:v>304.269582834218</c:v>
                </c:pt>
                <c:pt idx="8421">
                  <c:v>304.29477527399501</c:v>
                </c:pt>
                <c:pt idx="8422">
                  <c:v>304.31996680797982</c:v>
                </c:pt>
                <c:pt idx="8423">
                  <c:v>304.34515743631169</c:v>
                </c:pt>
                <c:pt idx="8424">
                  <c:v>304.37034715913097</c:v>
                </c:pt>
                <c:pt idx="8425">
                  <c:v>304.39553597657778</c:v>
                </c:pt>
                <c:pt idx="8426">
                  <c:v>304.42072388879222</c:v>
                </c:pt>
                <c:pt idx="8427">
                  <c:v>304.4459108959137</c:v>
                </c:pt>
                <c:pt idx="8428">
                  <c:v>304.4710969980826</c:v>
                </c:pt>
                <c:pt idx="8429">
                  <c:v>304.49628219543888</c:v>
                </c:pt>
                <c:pt idx="8430">
                  <c:v>304.5214664881218</c:v>
                </c:pt>
                <c:pt idx="8431">
                  <c:v>304.54664987627177</c:v>
                </c:pt>
                <c:pt idx="8432">
                  <c:v>304.57183236002828</c:v>
                </c:pt>
                <c:pt idx="8433">
                  <c:v>304.59701393953122</c:v>
                </c:pt>
                <c:pt idx="8434">
                  <c:v>304.6221946149202</c:v>
                </c:pt>
                <c:pt idx="8435">
                  <c:v>304.64737438633477</c:v>
                </c:pt>
                <c:pt idx="8436">
                  <c:v>304.67255325391471</c:v>
                </c:pt>
                <c:pt idx="8437">
                  <c:v>304.69773121779951</c:v>
                </c:pt>
                <c:pt idx="8438">
                  <c:v>304.72290827812822</c:v>
                </c:pt>
                <c:pt idx="8439">
                  <c:v>304.74808443504088</c:v>
                </c:pt>
                <c:pt idx="8440">
                  <c:v>304.77325968867689</c:v>
                </c:pt>
                <c:pt idx="8441">
                  <c:v>304.79843403917579</c:v>
                </c:pt>
                <c:pt idx="8442">
                  <c:v>304.82360748667719</c:v>
                </c:pt>
                <c:pt idx="8443">
                  <c:v>304.84878003131968</c:v>
                </c:pt>
                <c:pt idx="8444">
                  <c:v>304.8739516732432</c:v>
                </c:pt>
                <c:pt idx="8445">
                  <c:v>304.89912241258622</c:v>
                </c:pt>
                <c:pt idx="8446">
                  <c:v>304.9242922494887</c:v>
                </c:pt>
                <c:pt idx="8447">
                  <c:v>304.94946118408961</c:v>
                </c:pt>
                <c:pt idx="8448">
                  <c:v>304.97462921652829</c:v>
                </c:pt>
                <c:pt idx="8449">
                  <c:v>304.99979634694381</c:v>
                </c:pt>
                <c:pt idx="8450">
                  <c:v>305.02496257547512</c:v>
                </c:pt>
                <c:pt idx="8451">
                  <c:v>305.0501279022605</c:v>
                </c:pt>
                <c:pt idx="8452">
                  <c:v>305.07529232744059</c:v>
                </c:pt>
                <c:pt idx="8453">
                  <c:v>305.10045585115301</c:v>
                </c:pt>
                <c:pt idx="8454">
                  <c:v>305.12561847353732</c:v>
                </c:pt>
                <c:pt idx="8455">
                  <c:v>305.1507801947327</c:v>
                </c:pt>
                <c:pt idx="8456">
                  <c:v>305.1759410148764</c:v>
                </c:pt>
                <c:pt idx="8457">
                  <c:v>305.20110093410921</c:v>
                </c:pt>
                <c:pt idx="8458">
                  <c:v>305.22625995256891</c:v>
                </c:pt>
                <c:pt idx="8459">
                  <c:v>305.25141807039461</c:v>
                </c:pt>
                <c:pt idx="8460">
                  <c:v>305.27657528772488</c:v>
                </c:pt>
                <c:pt idx="8461">
                  <c:v>305.30173160469769</c:v>
                </c:pt>
                <c:pt idx="8462">
                  <c:v>305.32688702145299</c:v>
                </c:pt>
                <c:pt idx="8463">
                  <c:v>305.35204153812811</c:v>
                </c:pt>
                <c:pt idx="8464">
                  <c:v>305.37719515486242</c:v>
                </c:pt>
                <c:pt idx="8465">
                  <c:v>305.40234787179401</c:v>
                </c:pt>
                <c:pt idx="8466">
                  <c:v>305.42749968906151</c:v>
                </c:pt>
                <c:pt idx="8467">
                  <c:v>305.45265060680379</c:v>
                </c:pt>
                <c:pt idx="8468">
                  <c:v>305.47780062515812</c:v>
                </c:pt>
                <c:pt idx="8469">
                  <c:v>305.50294974426401</c:v>
                </c:pt>
                <c:pt idx="8470">
                  <c:v>305.52809796425868</c:v>
                </c:pt>
                <c:pt idx="8471">
                  <c:v>305.55324528528172</c:v>
                </c:pt>
                <c:pt idx="8472">
                  <c:v>305.57839170746968</c:v>
                </c:pt>
                <c:pt idx="8473">
                  <c:v>305.60353723096301</c:v>
                </c:pt>
                <c:pt idx="8474">
                  <c:v>305.62868185589861</c:v>
                </c:pt>
                <c:pt idx="8475">
                  <c:v>305.65382558241419</c:v>
                </c:pt>
                <c:pt idx="8476">
                  <c:v>305.678968410648</c:v>
                </c:pt>
                <c:pt idx="8477">
                  <c:v>305.70411034073891</c:v>
                </c:pt>
                <c:pt idx="8478">
                  <c:v>305.72925137282431</c:v>
                </c:pt>
                <c:pt idx="8479">
                  <c:v>305.75439150704261</c:v>
                </c:pt>
                <c:pt idx="8480">
                  <c:v>305.7795307435311</c:v>
                </c:pt>
                <c:pt idx="8481">
                  <c:v>305.8046690824284</c:v>
                </c:pt>
                <c:pt idx="8482">
                  <c:v>305.82980652387141</c:v>
                </c:pt>
                <c:pt idx="8483">
                  <c:v>305.85494306799887</c:v>
                </c:pt>
                <c:pt idx="8484">
                  <c:v>305.88007871494881</c:v>
                </c:pt>
                <c:pt idx="8485">
                  <c:v>305.90521346485832</c:v>
                </c:pt>
                <c:pt idx="8486">
                  <c:v>305.93034731786503</c:v>
                </c:pt>
                <c:pt idx="8487">
                  <c:v>305.95548027410678</c:v>
                </c:pt>
                <c:pt idx="8488">
                  <c:v>305.98061233372152</c:v>
                </c:pt>
                <c:pt idx="8489">
                  <c:v>306.00574349684661</c:v>
                </c:pt>
                <c:pt idx="8490">
                  <c:v>306.03087376361998</c:v>
                </c:pt>
                <c:pt idx="8491">
                  <c:v>306.05600313417858</c:v>
                </c:pt>
                <c:pt idx="8492">
                  <c:v>306.08113160866043</c:v>
                </c:pt>
                <c:pt idx="8493">
                  <c:v>306.10625918720223</c:v>
                </c:pt>
                <c:pt idx="8494">
                  <c:v>306.13138586994222</c:v>
                </c:pt>
                <c:pt idx="8495">
                  <c:v>306.1565116570178</c:v>
                </c:pt>
                <c:pt idx="8496">
                  <c:v>306.18163654856562</c:v>
                </c:pt>
                <c:pt idx="8497">
                  <c:v>306.20676054472352</c:v>
                </c:pt>
                <c:pt idx="8498">
                  <c:v>306.23188364562839</c:v>
                </c:pt>
                <c:pt idx="8499">
                  <c:v>306.25700585141789</c:v>
                </c:pt>
                <c:pt idx="8500">
                  <c:v>306.28212716222902</c:v>
                </c:pt>
                <c:pt idx="8501">
                  <c:v>306.30724757819928</c:v>
                </c:pt>
                <c:pt idx="8502">
                  <c:v>306.3323670994651</c:v>
                </c:pt>
                <c:pt idx="8503">
                  <c:v>306.3574857261641</c:v>
                </c:pt>
                <c:pt idx="8504">
                  <c:v>306.3826034584331</c:v>
                </c:pt>
                <c:pt idx="8505">
                  <c:v>306.40772029640931</c:v>
                </c:pt>
                <c:pt idx="8506">
                  <c:v>306.43283624022968</c:v>
                </c:pt>
                <c:pt idx="8507">
                  <c:v>306.45795129003079</c:v>
                </c:pt>
                <c:pt idx="8508">
                  <c:v>306.4830654459501</c:v>
                </c:pt>
                <c:pt idx="8509">
                  <c:v>306.50817870812421</c:v>
                </c:pt>
                <c:pt idx="8510">
                  <c:v>306.53329107668958</c:v>
                </c:pt>
                <c:pt idx="8511">
                  <c:v>306.55840255178379</c:v>
                </c:pt>
                <c:pt idx="8512">
                  <c:v>306.58351313354302</c:v>
                </c:pt>
                <c:pt idx="8513">
                  <c:v>306.60862282210371</c:v>
                </c:pt>
                <c:pt idx="8514">
                  <c:v>306.63373161760342</c:v>
                </c:pt>
                <c:pt idx="8515">
                  <c:v>306.65883952017839</c:v>
                </c:pt>
                <c:pt idx="8516">
                  <c:v>306.68394652996511</c:v>
                </c:pt>
                <c:pt idx="8517">
                  <c:v>306.70905264709978</c:v>
                </c:pt>
                <c:pt idx="8518">
                  <c:v>306.73415787172007</c:v>
                </c:pt>
                <c:pt idx="8519">
                  <c:v>306.75926220396178</c:v>
                </c:pt>
                <c:pt idx="8520">
                  <c:v>306.78436564396088</c:v>
                </c:pt>
                <c:pt idx="8521">
                  <c:v>306.80946819185471</c:v>
                </c:pt>
                <c:pt idx="8522">
                  <c:v>306.83456984777882</c:v>
                </c:pt>
                <c:pt idx="8523">
                  <c:v>306.85967061187063</c:v>
                </c:pt>
                <c:pt idx="8524">
                  <c:v>306.88477048426512</c:v>
                </c:pt>
                <c:pt idx="8525">
                  <c:v>306.90986946509929</c:v>
                </c:pt>
                <c:pt idx="8526">
                  <c:v>306.9349675545094</c:v>
                </c:pt>
                <c:pt idx="8527">
                  <c:v>306.96006475263152</c:v>
                </c:pt>
                <c:pt idx="8528">
                  <c:v>306.98516105960181</c:v>
                </c:pt>
                <c:pt idx="8529">
                  <c:v>307.01025647555667</c:v>
                </c:pt>
                <c:pt idx="8530">
                  <c:v>307.03535100063192</c:v>
                </c:pt>
                <c:pt idx="8531">
                  <c:v>307.06044463496403</c:v>
                </c:pt>
                <c:pt idx="8532">
                  <c:v>307.08553737868829</c:v>
                </c:pt>
                <c:pt idx="8533">
                  <c:v>307.11062923194089</c:v>
                </c:pt>
                <c:pt idx="8534">
                  <c:v>307.13572019485821</c:v>
                </c:pt>
                <c:pt idx="8535">
                  <c:v>307.1608102675761</c:v>
                </c:pt>
                <c:pt idx="8536">
                  <c:v>307.18589945022978</c:v>
                </c:pt>
                <c:pt idx="8537">
                  <c:v>307.21098774295621</c:v>
                </c:pt>
                <c:pt idx="8538">
                  <c:v>307.23607514588952</c:v>
                </c:pt>
                <c:pt idx="8539">
                  <c:v>307.26116165916721</c:v>
                </c:pt>
                <c:pt idx="8540">
                  <c:v>307.28624728292368</c:v>
                </c:pt>
                <c:pt idx="8541">
                  <c:v>307.31133201729529</c:v>
                </c:pt>
                <c:pt idx="8542">
                  <c:v>307.33641586241788</c:v>
                </c:pt>
                <c:pt idx="8543">
                  <c:v>307.36149881842721</c:v>
                </c:pt>
                <c:pt idx="8544">
                  <c:v>307.38658088545759</c:v>
                </c:pt>
                <c:pt idx="8545">
                  <c:v>307.41166206364602</c:v>
                </c:pt>
                <c:pt idx="8546">
                  <c:v>307.43674235312727</c:v>
                </c:pt>
                <c:pt idx="8547">
                  <c:v>307.46182175403629</c:v>
                </c:pt>
                <c:pt idx="8548">
                  <c:v>307.48690026650951</c:v>
                </c:pt>
                <c:pt idx="8549">
                  <c:v>307.51197789068232</c:v>
                </c:pt>
                <c:pt idx="8550">
                  <c:v>307.53705462668972</c:v>
                </c:pt>
                <c:pt idx="8551">
                  <c:v>307.5621304746665</c:v>
                </c:pt>
                <c:pt idx="8552">
                  <c:v>307.58720543474902</c:v>
                </c:pt>
                <c:pt idx="8553">
                  <c:v>307.61227950707189</c:v>
                </c:pt>
                <c:pt idx="8554">
                  <c:v>307.63735269177022</c:v>
                </c:pt>
                <c:pt idx="8555">
                  <c:v>307.66242498897913</c:v>
                </c:pt>
                <c:pt idx="8556">
                  <c:v>307.68749639883481</c:v>
                </c:pt>
                <c:pt idx="8557">
                  <c:v>307.71256692147068</c:v>
                </c:pt>
                <c:pt idx="8558">
                  <c:v>307.73763655702288</c:v>
                </c:pt>
                <c:pt idx="8559">
                  <c:v>307.76270530562732</c:v>
                </c:pt>
                <c:pt idx="8560">
                  <c:v>307.78777316741701</c:v>
                </c:pt>
                <c:pt idx="8561">
                  <c:v>307.81284014252759</c:v>
                </c:pt>
                <c:pt idx="8562">
                  <c:v>307.83790623109462</c:v>
                </c:pt>
                <c:pt idx="8563">
                  <c:v>307.86297143325311</c:v>
                </c:pt>
                <c:pt idx="8564">
                  <c:v>307.88803574913669</c:v>
                </c:pt>
                <c:pt idx="8565">
                  <c:v>307.91309917888128</c:v>
                </c:pt>
                <c:pt idx="8566">
                  <c:v>307.93816172262092</c:v>
                </c:pt>
                <c:pt idx="8567">
                  <c:v>307.96322338049089</c:v>
                </c:pt>
                <c:pt idx="8568">
                  <c:v>307.98828415262602</c:v>
                </c:pt>
                <c:pt idx="8569">
                  <c:v>308.01334403916007</c:v>
                </c:pt>
                <c:pt idx="8570">
                  <c:v>308.03840304022839</c:v>
                </c:pt>
                <c:pt idx="8571">
                  <c:v>308.06346115596568</c:v>
                </c:pt>
                <c:pt idx="8572">
                  <c:v>308.08851838650679</c:v>
                </c:pt>
                <c:pt idx="8573">
                  <c:v>308.11357473198478</c:v>
                </c:pt>
                <c:pt idx="8574">
                  <c:v>308.13863019253552</c:v>
                </c:pt>
                <c:pt idx="8575">
                  <c:v>308.16368476829268</c:v>
                </c:pt>
                <c:pt idx="8576">
                  <c:v>308.18873845939169</c:v>
                </c:pt>
                <c:pt idx="8577">
                  <c:v>308.21379126596599</c:v>
                </c:pt>
                <c:pt idx="8578">
                  <c:v>308.23884318815033</c:v>
                </c:pt>
                <c:pt idx="8579">
                  <c:v>308.26389422607821</c:v>
                </c:pt>
                <c:pt idx="8580">
                  <c:v>308.28894437988532</c:v>
                </c:pt>
                <c:pt idx="8581">
                  <c:v>308.3139936497052</c:v>
                </c:pt>
                <c:pt idx="8582">
                  <c:v>308.33904203567153</c:v>
                </c:pt>
                <c:pt idx="8583">
                  <c:v>308.36408953791909</c:v>
                </c:pt>
                <c:pt idx="8584">
                  <c:v>308.38913615658191</c:v>
                </c:pt>
                <c:pt idx="8585">
                  <c:v>308.41418189179399</c:v>
                </c:pt>
                <c:pt idx="8586">
                  <c:v>308.43922674368957</c:v>
                </c:pt>
                <c:pt idx="8587">
                  <c:v>308.46427071240282</c:v>
                </c:pt>
                <c:pt idx="8588">
                  <c:v>308.48931379806692</c:v>
                </c:pt>
                <c:pt idx="8589">
                  <c:v>308.51435600081652</c:v>
                </c:pt>
                <c:pt idx="8590">
                  <c:v>308.53939732078578</c:v>
                </c:pt>
                <c:pt idx="8591">
                  <c:v>308.5644377581076</c:v>
                </c:pt>
                <c:pt idx="8592">
                  <c:v>308.58947731291681</c:v>
                </c:pt>
                <c:pt idx="8593">
                  <c:v>308.6145159853462</c:v>
                </c:pt>
                <c:pt idx="8594">
                  <c:v>308.63955377553071</c:v>
                </c:pt>
                <c:pt idx="8595">
                  <c:v>308.66459068360359</c:v>
                </c:pt>
                <c:pt idx="8596">
                  <c:v>308.68962670969728</c:v>
                </c:pt>
                <c:pt idx="8597">
                  <c:v>308.7146618539478</c:v>
                </c:pt>
                <c:pt idx="8598">
                  <c:v>308.73969611648698</c:v>
                </c:pt>
                <c:pt idx="8599">
                  <c:v>308.76472949744908</c:v>
                </c:pt>
                <c:pt idx="8600">
                  <c:v>308.78976199696791</c:v>
                </c:pt>
                <c:pt idx="8601">
                  <c:v>308.81479361517648</c:v>
                </c:pt>
                <c:pt idx="8602">
                  <c:v>308.83982435220821</c:v>
                </c:pt>
                <c:pt idx="8603">
                  <c:v>308.86485420819668</c:v>
                </c:pt>
                <c:pt idx="8604">
                  <c:v>308.88988318327551</c:v>
                </c:pt>
                <c:pt idx="8605">
                  <c:v>308.91491127757831</c:v>
                </c:pt>
                <c:pt idx="8606">
                  <c:v>308.93993849123808</c:v>
                </c:pt>
                <c:pt idx="8607">
                  <c:v>308.96496482438772</c:v>
                </c:pt>
                <c:pt idx="8608">
                  <c:v>308.98999027716093</c:v>
                </c:pt>
                <c:pt idx="8609">
                  <c:v>309.015014849691</c:v>
                </c:pt>
                <c:pt idx="8610">
                  <c:v>309.04003854211072</c:v>
                </c:pt>
                <c:pt idx="8611">
                  <c:v>309.06506135455442</c:v>
                </c:pt>
                <c:pt idx="8612">
                  <c:v>309.0900832871535</c:v>
                </c:pt>
                <c:pt idx="8613">
                  <c:v>309.11510434004259</c:v>
                </c:pt>
                <c:pt idx="8614">
                  <c:v>309.14012451335373</c:v>
                </c:pt>
                <c:pt idx="8615">
                  <c:v>309.16514380722032</c:v>
                </c:pt>
                <c:pt idx="8616">
                  <c:v>309.19016222177572</c:v>
                </c:pt>
                <c:pt idx="8617">
                  <c:v>309.21517975715187</c:v>
                </c:pt>
                <c:pt idx="8618">
                  <c:v>309.24019641348269</c:v>
                </c:pt>
                <c:pt idx="8619">
                  <c:v>309.26521219090029</c:v>
                </c:pt>
                <c:pt idx="8620">
                  <c:v>309.29022708953829</c:v>
                </c:pt>
                <c:pt idx="8621">
                  <c:v>309.3152411095287</c:v>
                </c:pt>
                <c:pt idx="8622">
                  <c:v>309.34025425100481</c:v>
                </c:pt>
                <c:pt idx="8623">
                  <c:v>309.36526651409918</c:v>
                </c:pt>
                <c:pt idx="8624">
                  <c:v>309.39027789894459</c:v>
                </c:pt>
                <c:pt idx="8625">
                  <c:v>309.41528840567338</c:v>
                </c:pt>
                <c:pt idx="8626">
                  <c:v>309.44029803441862</c:v>
                </c:pt>
                <c:pt idx="8627">
                  <c:v>309.4653067853132</c:v>
                </c:pt>
                <c:pt idx="8628">
                  <c:v>309.49031465848827</c:v>
                </c:pt>
                <c:pt idx="8629">
                  <c:v>309.51532165407832</c:v>
                </c:pt>
                <c:pt idx="8630">
                  <c:v>309.54032777221431</c:v>
                </c:pt>
                <c:pt idx="8631">
                  <c:v>309.56533301302949</c:v>
                </c:pt>
                <c:pt idx="8632">
                  <c:v>309.59033737665561</c:v>
                </c:pt>
                <c:pt idx="8633">
                  <c:v>309.61534086322541</c:v>
                </c:pt>
                <c:pt idx="8634">
                  <c:v>309.64034347287122</c:v>
                </c:pt>
                <c:pt idx="8635">
                  <c:v>309.665345205726</c:v>
                </c:pt>
                <c:pt idx="8636">
                  <c:v>309.69034606192082</c:v>
                </c:pt>
                <c:pt idx="8637">
                  <c:v>309.7153460415883</c:v>
                </c:pt>
                <c:pt idx="8638">
                  <c:v>309.74034514486141</c:v>
                </c:pt>
                <c:pt idx="8639">
                  <c:v>309.76534337187172</c:v>
                </c:pt>
                <c:pt idx="8640">
                  <c:v>309.7903407227513</c:v>
                </c:pt>
                <c:pt idx="8641">
                  <c:v>309.81533719763252</c:v>
                </c:pt>
                <c:pt idx="8642">
                  <c:v>309.84033279664681</c:v>
                </c:pt>
                <c:pt idx="8643">
                  <c:v>309.86532751992701</c:v>
                </c:pt>
                <c:pt idx="8644">
                  <c:v>309.89032136760437</c:v>
                </c:pt>
                <c:pt idx="8645">
                  <c:v>309.9153143398118</c:v>
                </c:pt>
                <c:pt idx="8646">
                  <c:v>309.9403064366802</c:v>
                </c:pt>
                <c:pt idx="8647">
                  <c:v>309.96529765834259</c:v>
                </c:pt>
                <c:pt idx="8648">
                  <c:v>309.9902880049296</c:v>
                </c:pt>
                <c:pt idx="8649">
                  <c:v>310.01527747657411</c:v>
                </c:pt>
                <c:pt idx="8650">
                  <c:v>310.040266073407</c:v>
                </c:pt>
                <c:pt idx="8651">
                  <c:v>310.06525379556012</c:v>
                </c:pt>
                <c:pt idx="8652">
                  <c:v>310.090240643166</c:v>
                </c:pt>
                <c:pt idx="8653">
                  <c:v>310.11522661635598</c:v>
                </c:pt>
                <c:pt idx="8654">
                  <c:v>310.14021171526161</c:v>
                </c:pt>
                <c:pt idx="8655">
                  <c:v>310.16519594001369</c:v>
                </c:pt>
                <c:pt idx="8656">
                  <c:v>310.19017929074448</c:v>
                </c:pt>
                <c:pt idx="8657">
                  <c:v>310.21516176758598</c:v>
                </c:pt>
                <c:pt idx="8658">
                  <c:v>310.24014337066978</c:v>
                </c:pt>
                <c:pt idx="8659">
                  <c:v>310.26512410012589</c:v>
                </c:pt>
                <c:pt idx="8660">
                  <c:v>310.29010395608719</c:v>
                </c:pt>
                <c:pt idx="8661">
                  <c:v>310.31508293868461</c:v>
                </c:pt>
                <c:pt idx="8662">
                  <c:v>310.34006104804951</c:v>
                </c:pt>
                <c:pt idx="8663">
                  <c:v>310.36503828431302</c:v>
                </c:pt>
                <c:pt idx="8664">
                  <c:v>310.39001464760582</c:v>
                </c:pt>
                <c:pt idx="8665">
                  <c:v>310.4149901380614</c:v>
                </c:pt>
                <c:pt idx="8666">
                  <c:v>310.43996475580849</c:v>
                </c:pt>
                <c:pt idx="8667">
                  <c:v>310.4649385009796</c:v>
                </c:pt>
                <c:pt idx="8668">
                  <c:v>310.48991137370558</c:v>
                </c:pt>
                <c:pt idx="8669">
                  <c:v>310.51488337411831</c:v>
                </c:pt>
                <c:pt idx="8670">
                  <c:v>310.53985450234711</c:v>
                </c:pt>
                <c:pt idx="8671">
                  <c:v>310.56482475852459</c:v>
                </c:pt>
                <c:pt idx="8672">
                  <c:v>310.58979414278122</c:v>
                </c:pt>
                <c:pt idx="8673">
                  <c:v>310.6147626552476</c:v>
                </c:pt>
                <c:pt idx="8674">
                  <c:v>310.63973029605512</c:v>
                </c:pt>
                <c:pt idx="8675">
                  <c:v>310.6646970653353</c:v>
                </c:pt>
                <c:pt idx="8676">
                  <c:v>310.68966296321759</c:v>
                </c:pt>
                <c:pt idx="8677">
                  <c:v>310.7146279898335</c:v>
                </c:pt>
                <c:pt idx="8678">
                  <c:v>310.73959214531459</c:v>
                </c:pt>
                <c:pt idx="8679">
                  <c:v>310.76455542979119</c:v>
                </c:pt>
                <c:pt idx="8680">
                  <c:v>310.78951784339318</c:v>
                </c:pt>
                <c:pt idx="8681">
                  <c:v>310.81447938625161</c:v>
                </c:pt>
                <c:pt idx="8682">
                  <c:v>310.83944005849793</c:v>
                </c:pt>
                <c:pt idx="8683">
                  <c:v>310.86439986026221</c:v>
                </c:pt>
                <c:pt idx="8684">
                  <c:v>310.88935879167462</c:v>
                </c:pt>
                <c:pt idx="8685">
                  <c:v>310.91431685286699</c:v>
                </c:pt>
                <c:pt idx="8686">
                  <c:v>310.93927404396868</c:v>
                </c:pt>
                <c:pt idx="8687">
                  <c:v>310.96423036511061</c:v>
                </c:pt>
                <c:pt idx="8688">
                  <c:v>310.98918581642329</c:v>
                </c:pt>
                <c:pt idx="8689">
                  <c:v>311.01414039803689</c:v>
                </c:pt>
                <c:pt idx="8690">
                  <c:v>311.03909411008232</c:v>
                </c:pt>
                <c:pt idx="8691">
                  <c:v>311.06404695268918</c:v>
                </c:pt>
                <c:pt idx="8692">
                  <c:v>311.08899892598822</c:v>
                </c:pt>
                <c:pt idx="8693">
                  <c:v>311.11395003010949</c:v>
                </c:pt>
                <c:pt idx="8694">
                  <c:v>311.13890026518419</c:v>
                </c:pt>
                <c:pt idx="8695">
                  <c:v>311.16384963134141</c:v>
                </c:pt>
                <c:pt idx="8696">
                  <c:v>311.18879812871148</c:v>
                </c:pt>
                <c:pt idx="8697">
                  <c:v>311.21374575742487</c:v>
                </c:pt>
                <c:pt idx="8698">
                  <c:v>311.23869251761209</c:v>
                </c:pt>
                <c:pt idx="8699">
                  <c:v>311.26363840940229</c:v>
                </c:pt>
                <c:pt idx="8700">
                  <c:v>311.28858343292632</c:v>
                </c:pt>
                <c:pt idx="8701">
                  <c:v>311.31352758831332</c:v>
                </c:pt>
                <c:pt idx="8702">
                  <c:v>311.33847087569433</c:v>
                </c:pt>
                <c:pt idx="8703">
                  <c:v>311.36341329519843</c:v>
                </c:pt>
                <c:pt idx="8704">
                  <c:v>311.38835484695568</c:v>
                </c:pt>
                <c:pt idx="8705">
                  <c:v>311.41329553109688</c:v>
                </c:pt>
                <c:pt idx="8706">
                  <c:v>311.43823534775009</c:v>
                </c:pt>
                <c:pt idx="8707">
                  <c:v>311.46317429704658</c:v>
                </c:pt>
                <c:pt idx="8708">
                  <c:v>311.48811237911599</c:v>
                </c:pt>
                <c:pt idx="8709">
                  <c:v>311.51304959408748</c:v>
                </c:pt>
                <c:pt idx="8710">
                  <c:v>311.53798594209059</c:v>
                </c:pt>
                <c:pt idx="8711">
                  <c:v>311.56292142325651</c:v>
                </c:pt>
                <c:pt idx="8712">
                  <c:v>311.58785603771281</c:v>
                </c:pt>
                <c:pt idx="8713">
                  <c:v>311.61278978558983</c:v>
                </c:pt>
                <c:pt idx="8714">
                  <c:v>311.63772266701812</c:v>
                </c:pt>
                <c:pt idx="8715">
                  <c:v>311.662654682126</c:v>
                </c:pt>
                <c:pt idx="8716">
                  <c:v>311.68758583104398</c:v>
                </c:pt>
                <c:pt idx="8717">
                  <c:v>311.71251611390028</c:v>
                </c:pt>
                <c:pt idx="8718">
                  <c:v>311.7374455308252</c:v>
                </c:pt>
                <c:pt idx="8719">
                  <c:v>311.762374081948</c:v>
                </c:pt>
                <c:pt idx="8720">
                  <c:v>311.78730176739811</c:v>
                </c:pt>
                <c:pt idx="8721">
                  <c:v>311.81222858730428</c:v>
                </c:pt>
                <c:pt idx="8722">
                  <c:v>311.83715454179668</c:v>
                </c:pt>
                <c:pt idx="8723">
                  <c:v>311.8620796310035</c:v>
                </c:pt>
                <c:pt idx="8724">
                  <c:v>311.88700385505558</c:v>
                </c:pt>
                <c:pt idx="8725">
                  <c:v>311.91192721408032</c:v>
                </c:pt>
                <c:pt idx="8726">
                  <c:v>311.93684970820772</c:v>
                </c:pt>
                <c:pt idx="8727">
                  <c:v>311.96177133756731</c:v>
                </c:pt>
                <c:pt idx="8728">
                  <c:v>311.98669210228758</c:v>
                </c:pt>
                <c:pt idx="8729">
                  <c:v>312.01161200249732</c:v>
                </c:pt>
                <c:pt idx="8730">
                  <c:v>312.03653103832619</c:v>
                </c:pt>
                <c:pt idx="8731">
                  <c:v>312.061449209903</c:v>
                </c:pt>
                <c:pt idx="8732">
                  <c:v>312.08636651735662</c:v>
                </c:pt>
                <c:pt idx="8733">
                  <c:v>312.11128296081569</c:v>
                </c:pt>
                <c:pt idx="8734">
                  <c:v>312.13619854040968</c:v>
                </c:pt>
                <c:pt idx="8735">
                  <c:v>312.16111325626719</c:v>
                </c:pt>
                <c:pt idx="8736">
                  <c:v>312.18602710851729</c:v>
                </c:pt>
                <c:pt idx="8737">
                  <c:v>312.21094009728739</c:v>
                </c:pt>
                <c:pt idx="8738">
                  <c:v>312.23585222270827</c:v>
                </c:pt>
                <c:pt idx="8739">
                  <c:v>312.26076348490761</c:v>
                </c:pt>
                <c:pt idx="8740">
                  <c:v>312.28567388401382</c:v>
                </c:pt>
                <c:pt idx="8741">
                  <c:v>312.31058342015581</c:v>
                </c:pt>
                <c:pt idx="8742">
                  <c:v>312.33549209346262</c:v>
                </c:pt>
                <c:pt idx="8743">
                  <c:v>312.36039990406152</c:v>
                </c:pt>
                <c:pt idx="8744">
                  <c:v>312.3853068520832</c:v>
                </c:pt>
                <c:pt idx="8745">
                  <c:v>312.41021293765419</c:v>
                </c:pt>
                <c:pt idx="8746">
                  <c:v>312.43511816090393</c:v>
                </c:pt>
                <c:pt idx="8747">
                  <c:v>312.46002252196121</c:v>
                </c:pt>
                <c:pt idx="8748">
                  <c:v>312.48492602095348</c:v>
                </c:pt>
                <c:pt idx="8749">
                  <c:v>312.50982865800921</c:v>
                </c:pt>
                <c:pt idx="8750">
                  <c:v>312.53473043325772</c:v>
                </c:pt>
                <c:pt idx="8751">
                  <c:v>312.5596313468256</c:v>
                </c:pt>
                <c:pt idx="8752">
                  <c:v>312.58453139884341</c:v>
                </c:pt>
                <c:pt idx="8753">
                  <c:v>312.60943058943752</c:v>
                </c:pt>
                <c:pt idx="8754">
                  <c:v>312.63432891873651</c:v>
                </c:pt>
                <c:pt idx="8755">
                  <c:v>312.65922638686908</c:v>
                </c:pt>
                <c:pt idx="8756">
                  <c:v>312.6841229939634</c:v>
                </c:pt>
                <c:pt idx="8757">
                  <c:v>312.7090187401468</c:v>
                </c:pt>
                <c:pt idx="8758">
                  <c:v>312.73391362554872</c:v>
                </c:pt>
                <c:pt idx="8759">
                  <c:v>312.75880765029558</c:v>
                </c:pt>
                <c:pt idx="8760">
                  <c:v>312.78370081451601</c:v>
                </c:pt>
                <c:pt idx="8761">
                  <c:v>312.80859311833859</c:v>
                </c:pt>
                <c:pt idx="8762">
                  <c:v>312.8334845618898</c:v>
                </c:pt>
                <c:pt idx="8763">
                  <c:v>312.85837514529891</c:v>
                </c:pt>
                <c:pt idx="8764">
                  <c:v>312.88326486869408</c:v>
                </c:pt>
                <c:pt idx="8765">
                  <c:v>312.90815373220181</c:v>
                </c:pt>
                <c:pt idx="8766">
                  <c:v>312.93304173595072</c:v>
                </c:pt>
                <c:pt idx="8767">
                  <c:v>312.95792888006781</c:v>
                </c:pt>
                <c:pt idx="8768">
                  <c:v>312.98281516468182</c:v>
                </c:pt>
                <c:pt idx="8769">
                  <c:v>313.00770058992032</c:v>
                </c:pt>
                <c:pt idx="8770">
                  <c:v>313.03258515591023</c:v>
                </c:pt>
                <c:pt idx="8771">
                  <c:v>313.05746886277979</c:v>
                </c:pt>
                <c:pt idx="8772">
                  <c:v>313.0823517106561</c:v>
                </c:pt>
                <c:pt idx="8773">
                  <c:v>313.1072336996678</c:v>
                </c:pt>
                <c:pt idx="8774">
                  <c:v>313.1321148299408</c:v>
                </c:pt>
                <c:pt idx="8775">
                  <c:v>313.15699510160442</c:v>
                </c:pt>
                <c:pt idx="8776">
                  <c:v>313.18187451478451</c:v>
                </c:pt>
                <c:pt idx="8777">
                  <c:v>313.20675306960931</c:v>
                </c:pt>
                <c:pt idx="8778">
                  <c:v>313.23163076620591</c:v>
                </c:pt>
                <c:pt idx="8779">
                  <c:v>313.25650760470182</c:v>
                </c:pt>
                <c:pt idx="8780">
                  <c:v>313.2813835852246</c:v>
                </c:pt>
                <c:pt idx="8781">
                  <c:v>313.30625870790141</c:v>
                </c:pt>
                <c:pt idx="8782">
                  <c:v>313.33113297285968</c:v>
                </c:pt>
                <c:pt idx="8783">
                  <c:v>313.35600638022589</c:v>
                </c:pt>
                <c:pt idx="8784">
                  <c:v>313.38087893012812</c:v>
                </c:pt>
                <c:pt idx="8785">
                  <c:v>313.40575062269312</c:v>
                </c:pt>
                <c:pt idx="8786">
                  <c:v>313.43062145804811</c:v>
                </c:pt>
                <c:pt idx="8787">
                  <c:v>313.45549143632041</c:v>
                </c:pt>
                <c:pt idx="8788">
                  <c:v>313.48036055763612</c:v>
                </c:pt>
                <c:pt idx="8789">
                  <c:v>313.50522882212363</c:v>
                </c:pt>
                <c:pt idx="8790">
                  <c:v>313.53009622990902</c:v>
                </c:pt>
                <c:pt idx="8791">
                  <c:v>313.55496278111951</c:v>
                </c:pt>
                <c:pt idx="8792">
                  <c:v>313.57982847588238</c:v>
                </c:pt>
                <c:pt idx="8793">
                  <c:v>313.60469331432398</c:v>
                </c:pt>
                <c:pt idx="8794">
                  <c:v>313.62955729657119</c:v>
                </c:pt>
                <c:pt idx="8795">
                  <c:v>313.65442042275163</c:v>
                </c:pt>
                <c:pt idx="8796">
                  <c:v>313.67928269299131</c:v>
                </c:pt>
                <c:pt idx="8797">
                  <c:v>313.70414410741671</c:v>
                </c:pt>
                <c:pt idx="8798">
                  <c:v>313.72900466615579</c:v>
                </c:pt>
                <c:pt idx="8799">
                  <c:v>313.75386436933371</c:v>
                </c:pt>
                <c:pt idx="8800">
                  <c:v>313.77872321707872</c:v>
                </c:pt>
                <c:pt idx="8801">
                  <c:v>313.80358120951638</c:v>
                </c:pt>
                <c:pt idx="8802">
                  <c:v>313.82843834677351</c:v>
                </c:pt>
                <c:pt idx="8803">
                  <c:v>313.85329462897721</c:v>
                </c:pt>
                <c:pt idx="8804">
                  <c:v>313.87815005625299</c:v>
                </c:pt>
                <c:pt idx="8805">
                  <c:v>313.90300462872852</c:v>
                </c:pt>
                <c:pt idx="8806">
                  <c:v>313.92785834652892</c:v>
                </c:pt>
                <c:pt idx="8807">
                  <c:v>313.95271120978168</c:v>
                </c:pt>
                <c:pt idx="8808">
                  <c:v>313.97756321861351</c:v>
                </c:pt>
                <c:pt idx="8809">
                  <c:v>314.00241437314929</c:v>
                </c:pt>
                <c:pt idx="8810">
                  <c:v>314.02726467351698</c:v>
                </c:pt>
                <c:pt idx="8811">
                  <c:v>314.05211411984197</c:v>
                </c:pt>
                <c:pt idx="8812">
                  <c:v>314.07696271225052</c:v>
                </c:pt>
                <c:pt idx="8813">
                  <c:v>314.10181045086892</c:v>
                </c:pt>
                <c:pt idx="8814">
                  <c:v>314.12665733582361</c:v>
                </c:pt>
                <c:pt idx="8815">
                  <c:v>314.15150336724071</c:v>
                </c:pt>
                <c:pt idx="8816">
                  <c:v>314.17634854524641</c:v>
                </c:pt>
                <c:pt idx="8817">
                  <c:v>314.20119286996641</c:v>
                </c:pt>
                <c:pt idx="8818">
                  <c:v>314.22603634152722</c:v>
                </c:pt>
                <c:pt idx="8819">
                  <c:v>314.25087896005459</c:v>
                </c:pt>
                <c:pt idx="8820">
                  <c:v>314.27572072567511</c:v>
                </c:pt>
                <c:pt idx="8821">
                  <c:v>314.3005616385143</c:v>
                </c:pt>
                <c:pt idx="8822">
                  <c:v>314.32540169869759</c:v>
                </c:pt>
                <c:pt idx="8823">
                  <c:v>314.3502409063521</c:v>
                </c:pt>
                <c:pt idx="8824">
                  <c:v>314.37507926160231</c:v>
                </c:pt>
                <c:pt idx="8825">
                  <c:v>314.39991676457521</c:v>
                </c:pt>
                <c:pt idx="8826">
                  <c:v>314.42475341539642</c:v>
                </c:pt>
                <c:pt idx="8827">
                  <c:v>314.44958921419129</c:v>
                </c:pt>
                <c:pt idx="8828">
                  <c:v>314.47442416108532</c:v>
                </c:pt>
                <c:pt idx="8829">
                  <c:v>314.4992582562046</c:v>
                </c:pt>
                <c:pt idx="8830">
                  <c:v>314.52409149967559</c:v>
                </c:pt>
                <c:pt idx="8831">
                  <c:v>314.54892389162251</c:v>
                </c:pt>
                <c:pt idx="8832">
                  <c:v>314.57375543217188</c:v>
                </c:pt>
                <c:pt idx="8833">
                  <c:v>314.59858612144939</c:v>
                </c:pt>
                <c:pt idx="8834">
                  <c:v>314.62341595958043</c:v>
                </c:pt>
                <c:pt idx="8835">
                  <c:v>314.6482449466896</c:v>
                </c:pt>
                <c:pt idx="8836">
                  <c:v>314.67307308290361</c:v>
                </c:pt>
                <c:pt idx="8837">
                  <c:v>314.69790036834758</c:v>
                </c:pt>
                <c:pt idx="8838">
                  <c:v>314.72272680314569</c:v>
                </c:pt>
                <c:pt idx="8839">
                  <c:v>314.74755238742517</c:v>
                </c:pt>
                <c:pt idx="8840">
                  <c:v>314.77237712131131</c:v>
                </c:pt>
                <c:pt idx="8841">
                  <c:v>314.79720100492762</c:v>
                </c:pt>
                <c:pt idx="8842">
                  <c:v>314.82202403840103</c:v>
                </c:pt>
                <c:pt idx="8843">
                  <c:v>314.84684622185603</c:v>
                </c:pt>
                <c:pt idx="8844">
                  <c:v>314.87166755541762</c:v>
                </c:pt>
                <c:pt idx="8845">
                  <c:v>314.89648803921239</c:v>
                </c:pt>
                <c:pt idx="8846">
                  <c:v>314.92130767336369</c:v>
                </c:pt>
                <c:pt idx="8847">
                  <c:v>314.94612645799788</c:v>
                </c:pt>
                <c:pt idx="8848">
                  <c:v>314.97094439323968</c:v>
                </c:pt>
                <c:pt idx="8849">
                  <c:v>314.99576147921408</c:v>
                </c:pt>
                <c:pt idx="8850">
                  <c:v>315.02057771604609</c:v>
                </c:pt>
                <c:pt idx="8851">
                  <c:v>315.0453931038607</c:v>
                </c:pt>
                <c:pt idx="8852">
                  <c:v>315.07020764278332</c:v>
                </c:pt>
                <c:pt idx="8853">
                  <c:v>315.09502133293768</c:v>
                </c:pt>
                <c:pt idx="8854">
                  <c:v>315.1198341744506</c:v>
                </c:pt>
                <c:pt idx="8855">
                  <c:v>315.14464616744499</c:v>
                </c:pt>
                <c:pt idx="8856">
                  <c:v>315.1694573120464</c:v>
                </c:pt>
                <c:pt idx="8857">
                  <c:v>315.1942676083803</c:v>
                </c:pt>
                <c:pt idx="8858">
                  <c:v>315.21907705657043</c:v>
                </c:pt>
                <c:pt idx="8859">
                  <c:v>315.24388565674241</c:v>
                </c:pt>
                <c:pt idx="8860">
                  <c:v>315.26869340902022</c:v>
                </c:pt>
                <c:pt idx="8861">
                  <c:v>315.29350031352908</c:v>
                </c:pt>
                <c:pt idx="8862">
                  <c:v>315.31830637039292</c:v>
                </c:pt>
                <c:pt idx="8863">
                  <c:v>315.34311157973701</c:v>
                </c:pt>
                <c:pt idx="8864">
                  <c:v>315.36791594168591</c:v>
                </c:pt>
                <c:pt idx="8865">
                  <c:v>315.39271945636398</c:v>
                </c:pt>
                <c:pt idx="8866">
                  <c:v>315.41752212389571</c:v>
                </c:pt>
                <c:pt idx="8867">
                  <c:v>315.44232394440502</c:v>
                </c:pt>
                <c:pt idx="8868">
                  <c:v>315.46712491801719</c:v>
                </c:pt>
                <c:pt idx="8869">
                  <c:v>315.49192504485671</c:v>
                </c:pt>
                <c:pt idx="8870">
                  <c:v>315.51672432504722</c:v>
                </c:pt>
                <c:pt idx="8871">
                  <c:v>315.54152275871331</c:v>
                </c:pt>
                <c:pt idx="8872">
                  <c:v>315.56632034597982</c:v>
                </c:pt>
                <c:pt idx="8873">
                  <c:v>315.59111708696958</c:v>
                </c:pt>
                <c:pt idx="8874">
                  <c:v>315.615912981809</c:v>
                </c:pt>
                <c:pt idx="8875">
                  <c:v>315.640708030621</c:v>
                </c:pt>
                <c:pt idx="8876">
                  <c:v>315.66550223352999</c:v>
                </c:pt>
                <c:pt idx="8877">
                  <c:v>315.69029559065939</c:v>
                </c:pt>
                <c:pt idx="8878">
                  <c:v>315.71508810213459</c:v>
                </c:pt>
                <c:pt idx="8879">
                  <c:v>315.73987976807848</c:v>
                </c:pt>
                <c:pt idx="8880">
                  <c:v>315.76467058861601</c:v>
                </c:pt>
                <c:pt idx="8881">
                  <c:v>315.78946056387127</c:v>
                </c:pt>
                <c:pt idx="8882">
                  <c:v>315.81424969396733</c:v>
                </c:pt>
                <c:pt idx="8883">
                  <c:v>315.83903797902877</c:v>
                </c:pt>
                <c:pt idx="8884">
                  <c:v>315.8638254191801</c:v>
                </c:pt>
                <c:pt idx="8885">
                  <c:v>315.88861201454398</c:v>
                </c:pt>
                <c:pt idx="8886">
                  <c:v>315.91339776524489</c:v>
                </c:pt>
                <c:pt idx="8887">
                  <c:v>315.93818267140642</c:v>
                </c:pt>
                <c:pt idx="8888">
                  <c:v>315.962966733153</c:v>
                </c:pt>
                <c:pt idx="8889">
                  <c:v>315.98774995060768</c:v>
                </c:pt>
                <c:pt idx="8890">
                  <c:v>316.01253232389502</c:v>
                </c:pt>
                <c:pt idx="8891">
                  <c:v>316.03731385313728</c:v>
                </c:pt>
                <c:pt idx="8892">
                  <c:v>316.0620945384598</c:v>
                </c:pt>
                <c:pt idx="8893">
                  <c:v>316.08687437998469</c:v>
                </c:pt>
                <c:pt idx="8894">
                  <c:v>316.1116533778366</c:v>
                </c:pt>
                <c:pt idx="8895">
                  <c:v>316.13643153213923</c:v>
                </c:pt>
                <c:pt idx="8896">
                  <c:v>316.16120884301489</c:v>
                </c:pt>
                <c:pt idx="8897">
                  <c:v>316.18598531058859</c:v>
                </c:pt>
                <c:pt idx="8898">
                  <c:v>316.210760934983</c:v>
                </c:pt>
                <c:pt idx="8899">
                  <c:v>316.23553571632141</c:v>
                </c:pt>
                <c:pt idx="8900">
                  <c:v>316.26030965472802</c:v>
                </c:pt>
                <c:pt idx="8901">
                  <c:v>316.2850827503251</c:v>
                </c:pt>
                <c:pt idx="8902">
                  <c:v>316.3098550032372</c:v>
                </c:pt>
                <c:pt idx="8903">
                  <c:v>316.33462641358619</c:v>
                </c:pt>
                <c:pt idx="8904">
                  <c:v>316.35939698149662</c:v>
                </c:pt>
                <c:pt idx="8905">
                  <c:v>316.38416670709131</c:v>
                </c:pt>
                <c:pt idx="8906">
                  <c:v>316.40893559049317</c:v>
                </c:pt>
                <c:pt idx="8907">
                  <c:v>316.4337036318264</c:v>
                </c:pt>
                <c:pt idx="8908">
                  <c:v>316.45847083121362</c:v>
                </c:pt>
                <c:pt idx="8909">
                  <c:v>316.48323718877691</c:v>
                </c:pt>
                <c:pt idx="8910">
                  <c:v>316.50800270464072</c:v>
                </c:pt>
                <c:pt idx="8911">
                  <c:v>316.53276737892759</c:v>
                </c:pt>
                <c:pt idx="8912">
                  <c:v>316.55753121176042</c:v>
                </c:pt>
                <c:pt idx="8913">
                  <c:v>316.58229420326262</c:v>
                </c:pt>
                <c:pt idx="8914">
                  <c:v>316.6070563535568</c:v>
                </c:pt>
                <c:pt idx="8915">
                  <c:v>316.63181766276642</c:v>
                </c:pt>
                <c:pt idx="8916">
                  <c:v>316.6565781310133</c:v>
                </c:pt>
                <c:pt idx="8917">
                  <c:v>316.68133775842159</c:v>
                </c:pt>
                <c:pt idx="8918">
                  <c:v>316.70609654511321</c:v>
                </c:pt>
                <c:pt idx="8919">
                  <c:v>316.73085449121152</c:v>
                </c:pt>
                <c:pt idx="8920">
                  <c:v>316.755611596839</c:v>
                </c:pt>
                <c:pt idx="8921">
                  <c:v>316.78036786211891</c:v>
                </c:pt>
                <c:pt idx="8922">
                  <c:v>316.80512328717259</c:v>
                </c:pt>
                <c:pt idx="8923">
                  <c:v>316.82987787212431</c:v>
                </c:pt>
                <c:pt idx="8924">
                  <c:v>316.85463161709612</c:v>
                </c:pt>
                <c:pt idx="8925">
                  <c:v>316.87938452221027</c:v>
                </c:pt>
                <c:pt idx="8926">
                  <c:v>316.90413658758928</c:v>
                </c:pt>
                <c:pt idx="8927">
                  <c:v>316.92888781335722</c:v>
                </c:pt>
                <c:pt idx="8928">
                  <c:v>316.9536381996349</c:v>
                </c:pt>
                <c:pt idx="8929">
                  <c:v>316.9783877465448</c:v>
                </c:pt>
                <c:pt idx="8930">
                  <c:v>317.0031364542109</c:v>
                </c:pt>
                <c:pt idx="8931">
                  <c:v>317.0278843227544</c:v>
                </c:pt>
                <c:pt idx="8932">
                  <c:v>317.05263135229802</c:v>
                </c:pt>
                <c:pt idx="8933">
                  <c:v>317.07737754296392</c:v>
                </c:pt>
                <c:pt idx="8934">
                  <c:v>317.10212289487498</c:v>
                </c:pt>
                <c:pt idx="8935">
                  <c:v>317.12686740815269</c:v>
                </c:pt>
                <c:pt idx="8936">
                  <c:v>317.15161108292011</c:v>
                </c:pt>
                <c:pt idx="8937">
                  <c:v>317.17635391929889</c:v>
                </c:pt>
                <c:pt idx="8938">
                  <c:v>317.20109591741152</c:v>
                </c:pt>
                <c:pt idx="8939">
                  <c:v>317.2258370773805</c:v>
                </c:pt>
                <c:pt idx="8940">
                  <c:v>317.2505773993272</c:v>
                </c:pt>
                <c:pt idx="8941">
                  <c:v>317.27531688337422</c:v>
                </c:pt>
                <c:pt idx="8942">
                  <c:v>317.300055529644</c:v>
                </c:pt>
                <c:pt idx="8943">
                  <c:v>317.32479333825751</c:v>
                </c:pt>
                <c:pt idx="8944">
                  <c:v>317.34953030933798</c:v>
                </c:pt>
                <c:pt idx="8945">
                  <c:v>317.3742664430066</c:v>
                </c:pt>
                <c:pt idx="8946">
                  <c:v>317.39900173938548</c:v>
                </c:pt>
                <c:pt idx="8947">
                  <c:v>317.42373619859688</c:v>
                </c:pt>
                <c:pt idx="8948">
                  <c:v>317.4484698207624</c:v>
                </c:pt>
                <c:pt idx="8949">
                  <c:v>317.47320260600372</c:v>
                </c:pt>
                <c:pt idx="8950">
                  <c:v>317.49793455444302</c:v>
                </c:pt>
                <c:pt idx="8951">
                  <c:v>317.52266566620239</c:v>
                </c:pt>
                <c:pt idx="8952">
                  <c:v>317.54739594140318</c:v>
                </c:pt>
                <c:pt idx="8953">
                  <c:v>317.57212538016648</c:v>
                </c:pt>
                <c:pt idx="8954">
                  <c:v>317.59685398261507</c:v>
                </c:pt>
                <c:pt idx="8955">
                  <c:v>317.62158174887008</c:v>
                </c:pt>
                <c:pt idx="8956">
                  <c:v>317.6463086790535</c:v>
                </c:pt>
                <c:pt idx="8957">
                  <c:v>317.67103477328692</c:v>
                </c:pt>
                <c:pt idx="8958">
                  <c:v>317.6957600316909</c:v>
                </c:pt>
                <c:pt idx="8959">
                  <c:v>317.7204844543885</c:v>
                </c:pt>
                <c:pt idx="8960">
                  <c:v>317.74520804150029</c:v>
                </c:pt>
                <c:pt idx="8961">
                  <c:v>317.76993079314832</c:v>
                </c:pt>
                <c:pt idx="8962">
                  <c:v>317.79465270945332</c:v>
                </c:pt>
                <c:pt idx="8963">
                  <c:v>317.8193737905371</c:v>
                </c:pt>
                <c:pt idx="8964">
                  <c:v>317.8440940365216</c:v>
                </c:pt>
                <c:pt idx="8965">
                  <c:v>317.86881344752692</c:v>
                </c:pt>
                <c:pt idx="8966">
                  <c:v>317.89353202367607</c:v>
                </c:pt>
                <c:pt idx="8967">
                  <c:v>317.918249765089</c:v>
                </c:pt>
                <c:pt idx="8968">
                  <c:v>317.9429666718874</c:v>
                </c:pt>
                <c:pt idx="8969">
                  <c:v>317.96768274419259</c:v>
                </c:pt>
                <c:pt idx="8970">
                  <c:v>317.99239798212523</c:v>
                </c:pt>
                <c:pt idx="8971">
                  <c:v>318.01711238580742</c:v>
                </c:pt>
                <c:pt idx="8972">
                  <c:v>318.04182595535968</c:v>
                </c:pt>
                <c:pt idx="8973">
                  <c:v>318.06653869090343</c:v>
                </c:pt>
                <c:pt idx="8974">
                  <c:v>318.09125059255962</c:v>
                </c:pt>
                <c:pt idx="8975">
                  <c:v>318.11596166044978</c:v>
                </c:pt>
                <c:pt idx="8976">
                  <c:v>318.1406718946933</c:v>
                </c:pt>
                <c:pt idx="8977">
                  <c:v>318.16538129541328</c:v>
                </c:pt>
                <c:pt idx="8978">
                  <c:v>318.19008986272928</c:v>
                </c:pt>
                <c:pt idx="8979">
                  <c:v>318.21479759676271</c:v>
                </c:pt>
                <c:pt idx="8980">
                  <c:v>318.23950449763379</c:v>
                </c:pt>
                <c:pt idx="8981">
                  <c:v>318.26421056546508</c:v>
                </c:pt>
                <c:pt idx="8982">
                  <c:v>318.28891580037612</c:v>
                </c:pt>
                <c:pt idx="8983">
                  <c:v>318.31362020248758</c:v>
                </c:pt>
                <c:pt idx="8984">
                  <c:v>318.33832377192039</c:v>
                </c:pt>
                <c:pt idx="8985">
                  <c:v>318.36302650879611</c:v>
                </c:pt>
                <c:pt idx="8986">
                  <c:v>318.38772841323458</c:v>
                </c:pt>
                <c:pt idx="8987">
                  <c:v>318.41242948535711</c:v>
                </c:pt>
                <c:pt idx="8988">
                  <c:v>318.4371297252826</c:v>
                </c:pt>
                <c:pt idx="8989">
                  <c:v>318.46182913313442</c:v>
                </c:pt>
                <c:pt idx="8990">
                  <c:v>318.48652770903118</c:v>
                </c:pt>
                <c:pt idx="8991">
                  <c:v>318.51122545309391</c:v>
                </c:pt>
                <c:pt idx="8992">
                  <c:v>318.53592236544381</c:v>
                </c:pt>
                <c:pt idx="8993">
                  <c:v>318.56061844620058</c:v>
                </c:pt>
                <c:pt idx="8994">
                  <c:v>318.58531369548461</c:v>
                </c:pt>
                <c:pt idx="8995">
                  <c:v>318.610008113417</c:v>
                </c:pt>
                <c:pt idx="8996">
                  <c:v>318.63470170011738</c:v>
                </c:pt>
                <c:pt idx="8997">
                  <c:v>318.659394455707</c:v>
                </c:pt>
                <c:pt idx="8998">
                  <c:v>318.68408638030502</c:v>
                </c:pt>
                <c:pt idx="8999">
                  <c:v>318.70877747403301</c:v>
                </c:pt>
                <c:pt idx="9000">
                  <c:v>318.73346773701081</c:v>
                </c:pt>
                <c:pt idx="9001">
                  <c:v>318.75815716935819</c:v>
                </c:pt>
                <c:pt idx="9002">
                  <c:v>318.78284577119621</c:v>
                </c:pt>
                <c:pt idx="9003">
                  <c:v>318.80753354264368</c:v>
                </c:pt>
                <c:pt idx="9004">
                  <c:v>318.83222048382203</c:v>
                </c:pt>
                <c:pt idx="9005">
                  <c:v>318.85690659485181</c:v>
                </c:pt>
                <c:pt idx="9006">
                  <c:v>318.88159187585092</c:v>
                </c:pt>
                <c:pt idx="9007">
                  <c:v>318.90627632694202</c:v>
                </c:pt>
                <c:pt idx="9008">
                  <c:v>318.93095994824313</c:v>
                </c:pt>
                <c:pt idx="9009">
                  <c:v>318.9556427398752</c:v>
                </c:pt>
                <c:pt idx="9010">
                  <c:v>318.98032470195812</c:v>
                </c:pt>
                <c:pt idx="9011">
                  <c:v>319.00500583461201</c:v>
                </c:pt>
                <c:pt idx="9012">
                  <c:v>319.02968613795662</c:v>
                </c:pt>
                <c:pt idx="9013">
                  <c:v>319.0543656121115</c:v>
                </c:pt>
                <c:pt idx="9014">
                  <c:v>319.07904425719641</c:v>
                </c:pt>
                <c:pt idx="9015">
                  <c:v>319.10372207333171</c:v>
                </c:pt>
                <c:pt idx="9016">
                  <c:v>319.12839906063698</c:v>
                </c:pt>
                <c:pt idx="9017">
                  <c:v>319.15307521923182</c:v>
                </c:pt>
                <c:pt idx="9018">
                  <c:v>319.17775054923641</c:v>
                </c:pt>
                <c:pt idx="9019">
                  <c:v>319.2024250507697</c:v>
                </c:pt>
                <c:pt idx="9020">
                  <c:v>319.22709872395211</c:v>
                </c:pt>
                <c:pt idx="9021">
                  <c:v>319.25177156890311</c:v>
                </c:pt>
                <c:pt idx="9022">
                  <c:v>319.27644358574202</c:v>
                </c:pt>
                <c:pt idx="9023">
                  <c:v>319.30111477458809</c:v>
                </c:pt>
                <c:pt idx="9024">
                  <c:v>319.325785135562</c:v>
                </c:pt>
                <c:pt idx="9025">
                  <c:v>319.35045466878228</c:v>
                </c:pt>
                <c:pt idx="9026">
                  <c:v>319.37512337436868</c:v>
                </c:pt>
                <c:pt idx="9027">
                  <c:v>319.39979125244082</c:v>
                </c:pt>
                <c:pt idx="9028">
                  <c:v>319.42445830311749</c:v>
                </c:pt>
                <c:pt idx="9029">
                  <c:v>319.44912452651931</c:v>
                </c:pt>
                <c:pt idx="9030">
                  <c:v>319.47378992276379</c:v>
                </c:pt>
                <c:pt idx="9031">
                  <c:v>319.49845449197221</c:v>
                </c:pt>
                <c:pt idx="9032">
                  <c:v>319.52311823426271</c:v>
                </c:pt>
                <c:pt idx="9033">
                  <c:v>319.54778114975539</c:v>
                </c:pt>
                <c:pt idx="9034">
                  <c:v>319.57244323856861</c:v>
                </c:pt>
                <c:pt idx="9035">
                  <c:v>319.59710450082201</c:v>
                </c:pt>
                <c:pt idx="9036">
                  <c:v>319.62176493663441</c:v>
                </c:pt>
                <c:pt idx="9037">
                  <c:v>319.64642454612567</c:v>
                </c:pt>
                <c:pt idx="9038">
                  <c:v>319.6710833294141</c:v>
                </c:pt>
                <c:pt idx="9039">
                  <c:v>319.69574128661952</c:v>
                </c:pt>
                <c:pt idx="9040">
                  <c:v>319.72039841786</c:v>
                </c:pt>
                <c:pt idx="9041">
                  <c:v>319.7450547232562</c:v>
                </c:pt>
                <c:pt idx="9042">
                  <c:v>319.76971020292541</c:v>
                </c:pt>
                <c:pt idx="9043">
                  <c:v>319.79436485698699</c:v>
                </c:pt>
                <c:pt idx="9044">
                  <c:v>319.81901868556059</c:v>
                </c:pt>
                <c:pt idx="9045">
                  <c:v>319.84367168876531</c:v>
                </c:pt>
                <c:pt idx="9046">
                  <c:v>319.86832386671898</c:v>
                </c:pt>
                <c:pt idx="9047">
                  <c:v>319.89297521954029</c:v>
                </c:pt>
                <c:pt idx="9048">
                  <c:v>319.91762574734918</c:v>
                </c:pt>
                <c:pt idx="9049">
                  <c:v>319.94227545026331</c:v>
                </c:pt>
                <c:pt idx="9050">
                  <c:v>319.96692432840251</c:v>
                </c:pt>
                <c:pt idx="9051">
                  <c:v>319.99157238188519</c:v>
                </c:pt>
                <c:pt idx="9052">
                  <c:v>320.01621961082981</c:v>
                </c:pt>
                <c:pt idx="9053">
                  <c:v>320.04086601535499</c:v>
                </c:pt>
                <c:pt idx="9054">
                  <c:v>320.06551159557949</c:v>
                </c:pt>
                <c:pt idx="9055">
                  <c:v>320.09015635162109</c:v>
                </c:pt>
                <c:pt idx="9056">
                  <c:v>320.11480028360052</c:v>
                </c:pt>
                <c:pt idx="9057">
                  <c:v>320.13944339163402</c:v>
                </c:pt>
                <c:pt idx="9058">
                  <c:v>320.16408567584142</c:v>
                </c:pt>
                <c:pt idx="9059">
                  <c:v>320.18872713634039</c:v>
                </c:pt>
                <c:pt idx="9060">
                  <c:v>320.21336777325018</c:v>
                </c:pt>
                <c:pt idx="9061">
                  <c:v>320.23800758668892</c:v>
                </c:pt>
                <c:pt idx="9062">
                  <c:v>320.26264657677513</c:v>
                </c:pt>
                <c:pt idx="9063">
                  <c:v>320.28728474362612</c:v>
                </c:pt>
                <c:pt idx="9064">
                  <c:v>320.31192208736149</c:v>
                </c:pt>
                <c:pt idx="9065">
                  <c:v>320.33655860809921</c:v>
                </c:pt>
                <c:pt idx="9066">
                  <c:v>320.36119430595761</c:v>
                </c:pt>
                <c:pt idx="9067">
                  <c:v>320.38582918105402</c:v>
                </c:pt>
                <c:pt idx="9068">
                  <c:v>320.4104632335081</c:v>
                </c:pt>
                <c:pt idx="9069">
                  <c:v>320.4350964634375</c:v>
                </c:pt>
                <c:pt idx="9070">
                  <c:v>320.45972887095979</c:v>
                </c:pt>
                <c:pt idx="9071">
                  <c:v>320.4843604561932</c:v>
                </c:pt>
                <c:pt idx="9072">
                  <c:v>320.50899121925659</c:v>
                </c:pt>
                <c:pt idx="9073">
                  <c:v>320.5336211602679</c:v>
                </c:pt>
                <c:pt idx="9074">
                  <c:v>320.55825027934418</c:v>
                </c:pt>
                <c:pt idx="9075">
                  <c:v>320.58287857660412</c:v>
                </c:pt>
                <c:pt idx="9076">
                  <c:v>320.60750605216629</c:v>
                </c:pt>
                <c:pt idx="9077">
                  <c:v>320.63213270614722</c:v>
                </c:pt>
                <c:pt idx="9078">
                  <c:v>320.65675853866588</c:v>
                </c:pt>
                <c:pt idx="9079">
                  <c:v>320.68138354983932</c:v>
                </c:pt>
                <c:pt idx="9080">
                  <c:v>320.70600773978708</c:v>
                </c:pt>
                <c:pt idx="9081">
                  <c:v>320.73063110862512</c:v>
                </c:pt>
                <c:pt idx="9082">
                  <c:v>320.7552536564715</c:v>
                </c:pt>
                <c:pt idx="9083">
                  <c:v>320.7798753834453</c:v>
                </c:pt>
                <c:pt idx="9084">
                  <c:v>320.80449628966261</c:v>
                </c:pt>
                <c:pt idx="9085">
                  <c:v>320.82911637524228</c:v>
                </c:pt>
                <c:pt idx="9086">
                  <c:v>320.85373564030169</c:v>
                </c:pt>
                <c:pt idx="9087">
                  <c:v>320.878354084958</c:v>
                </c:pt>
                <c:pt idx="9088">
                  <c:v>320.90297170932979</c:v>
                </c:pt>
                <c:pt idx="9089">
                  <c:v>320.92758851353392</c:v>
                </c:pt>
                <c:pt idx="9090">
                  <c:v>320.95220449768732</c:v>
                </c:pt>
                <c:pt idx="9091">
                  <c:v>320.97681966190879</c:v>
                </c:pt>
                <c:pt idx="9092">
                  <c:v>321.00143400631538</c:v>
                </c:pt>
                <c:pt idx="9093">
                  <c:v>321.02604753102491</c:v>
                </c:pt>
                <c:pt idx="9094">
                  <c:v>321.0506602361541</c:v>
                </c:pt>
                <c:pt idx="9095">
                  <c:v>321.07527212182049</c:v>
                </c:pt>
                <c:pt idx="9096">
                  <c:v>321.09988318814129</c:v>
                </c:pt>
                <c:pt idx="9097">
                  <c:v>321.12449343523502</c:v>
                </c:pt>
                <c:pt idx="9098">
                  <c:v>321.14910286321719</c:v>
                </c:pt>
                <c:pt idx="9099">
                  <c:v>321.17371147220678</c:v>
                </c:pt>
                <c:pt idx="9100">
                  <c:v>321.19831926231939</c:v>
                </c:pt>
                <c:pt idx="9101">
                  <c:v>321.22292623367412</c:v>
                </c:pt>
                <c:pt idx="9102">
                  <c:v>321.24753238638681</c:v>
                </c:pt>
                <c:pt idx="9103">
                  <c:v>321.27213772057479</c:v>
                </c:pt>
                <c:pt idx="9104">
                  <c:v>321.29674223635573</c:v>
                </c:pt>
                <c:pt idx="9105">
                  <c:v>321.32134593384637</c:v>
                </c:pt>
                <c:pt idx="9106">
                  <c:v>321.345948813164</c:v>
                </c:pt>
                <c:pt idx="9107">
                  <c:v>321.37055087442502</c:v>
                </c:pt>
                <c:pt idx="9108">
                  <c:v>321.39515211774739</c:v>
                </c:pt>
                <c:pt idx="9109">
                  <c:v>321.41975254324763</c:v>
                </c:pt>
                <c:pt idx="9110">
                  <c:v>321.44435215104272</c:v>
                </c:pt>
                <c:pt idx="9111">
                  <c:v>321.46895094124909</c:v>
                </c:pt>
                <c:pt idx="9112">
                  <c:v>321.4935489139844</c:v>
                </c:pt>
                <c:pt idx="9113">
                  <c:v>321.51814606936603</c:v>
                </c:pt>
                <c:pt idx="9114">
                  <c:v>321.54274240750908</c:v>
                </c:pt>
                <c:pt idx="9115">
                  <c:v>321.56733792853157</c:v>
                </c:pt>
                <c:pt idx="9116">
                  <c:v>321.5919326325498</c:v>
                </c:pt>
                <c:pt idx="9117">
                  <c:v>321.61652651968097</c:v>
                </c:pt>
                <c:pt idx="9118">
                  <c:v>321.64111959004202</c:v>
                </c:pt>
                <c:pt idx="9119">
                  <c:v>321.66571184374902</c:v>
                </c:pt>
                <c:pt idx="9120">
                  <c:v>321.69030328091873</c:v>
                </c:pt>
                <c:pt idx="9121">
                  <c:v>321.71489390166801</c:v>
                </c:pt>
                <c:pt idx="9122">
                  <c:v>321.73948370611299</c:v>
                </c:pt>
                <c:pt idx="9123">
                  <c:v>321.76407269437073</c:v>
                </c:pt>
                <c:pt idx="9124">
                  <c:v>321.78866086655802</c:v>
                </c:pt>
                <c:pt idx="9125">
                  <c:v>321.81324822279078</c:v>
                </c:pt>
                <c:pt idx="9126">
                  <c:v>321.83783476318581</c:v>
                </c:pt>
                <c:pt idx="9127">
                  <c:v>321.86242048785908</c:v>
                </c:pt>
                <c:pt idx="9128">
                  <c:v>321.8870053969282</c:v>
                </c:pt>
                <c:pt idx="9129">
                  <c:v>321.91158949050788</c:v>
                </c:pt>
                <c:pt idx="9130">
                  <c:v>321.93617276871578</c:v>
                </c:pt>
                <c:pt idx="9131">
                  <c:v>321.96075523166832</c:v>
                </c:pt>
                <c:pt idx="9132">
                  <c:v>321.9853368794806</c:v>
                </c:pt>
                <c:pt idx="9133">
                  <c:v>322.00991771227052</c:v>
                </c:pt>
                <c:pt idx="9134">
                  <c:v>322.03449773015302</c:v>
                </c:pt>
                <c:pt idx="9135">
                  <c:v>322.05907693324451</c:v>
                </c:pt>
                <c:pt idx="9136">
                  <c:v>322.08365532166158</c:v>
                </c:pt>
                <c:pt idx="9137">
                  <c:v>322.1082328955207</c:v>
                </c:pt>
                <c:pt idx="9138">
                  <c:v>322.13280965493681</c:v>
                </c:pt>
                <c:pt idx="9139">
                  <c:v>322.15738560002728</c:v>
                </c:pt>
                <c:pt idx="9140">
                  <c:v>322.18196073090797</c:v>
                </c:pt>
                <c:pt idx="9141">
                  <c:v>322.20653504769422</c:v>
                </c:pt>
                <c:pt idx="9142">
                  <c:v>322.23110855050243</c:v>
                </c:pt>
                <c:pt idx="9143">
                  <c:v>322.25568123944839</c:v>
                </c:pt>
                <c:pt idx="9144">
                  <c:v>322.28025311464887</c:v>
                </c:pt>
                <c:pt idx="9145">
                  <c:v>322.30482417621909</c:v>
                </c:pt>
                <c:pt idx="9146">
                  <c:v>322.32939442427511</c:v>
                </c:pt>
                <c:pt idx="9147">
                  <c:v>322.35396385893239</c:v>
                </c:pt>
                <c:pt idx="9148">
                  <c:v>322.37853248030729</c:v>
                </c:pt>
                <c:pt idx="9149">
                  <c:v>322.4031002885157</c:v>
                </c:pt>
                <c:pt idx="9150">
                  <c:v>322.42766728367332</c:v>
                </c:pt>
                <c:pt idx="9151">
                  <c:v>322.45223346589529</c:v>
                </c:pt>
                <c:pt idx="9152">
                  <c:v>322.47679883529861</c:v>
                </c:pt>
                <c:pt idx="9153">
                  <c:v>322.50136339199742</c:v>
                </c:pt>
                <c:pt idx="9154">
                  <c:v>322.52592713610858</c:v>
                </c:pt>
                <c:pt idx="9155">
                  <c:v>322.55049006774721</c:v>
                </c:pt>
                <c:pt idx="9156">
                  <c:v>322.57505218702943</c:v>
                </c:pt>
                <c:pt idx="9157">
                  <c:v>322.59961349407018</c:v>
                </c:pt>
                <c:pt idx="9158">
                  <c:v>322.62417398898458</c:v>
                </c:pt>
                <c:pt idx="9159">
                  <c:v>322.64873367189011</c:v>
                </c:pt>
                <c:pt idx="9160">
                  <c:v>322.67329254290019</c:v>
                </c:pt>
                <c:pt idx="9161">
                  <c:v>322.69785060213081</c:v>
                </c:pt>
                <c:pt idx="9162">
                  <c:v>322.72240784969802</c:v>
                </c:pt>
                <c:pt idx="9163">
                  <c:v>322.74696428571701</c:v>
                </c:pt>
                <c:pt idx="9164">
                  <c:v>322.77151991030303</c:v>
                </c:pt>
                <c:pt idx="9165">
                  <c:v>322.79607472357128</c:v>
                </c:pt>
                <c:pt idx="9166">
                  <c:v>322.82062872563739</c:v>
                </c:pt>
                <c:pt idx="9167">
                  <c:v>322.84518191661658</c:v>
                </c:pt>
                <c:pt idx="9168">
                  <c:v>322.86973429662368</c:v>
                </c:pt>
                <c:pt idx="9169">
                  <c:v>322.89428586577458</c:v>
                </c:pt>
                <c:pt idx="9170">
                  <c:v>322.918836624184</c:v>
                </c:pt>
                <c:pt idx="9171">
                  <c:v>322.94338657196732</c:v>
                </c:pt>
                <c:pt idx="9172">
                  <c:v>322.96793570923961</c:v>
                </c:pt>
                <c:pt idx="9173">
                  <c:v>322.99248403611608</c:v>
                </c:pt>
                <c:pt idx="9174">
                  <c:v>323.01703155271173</c:v>
                </c:pt>
                <c:pt idx="9175">
                  <c:v>323.0415782591416</c:v>
                </c:pt>
                <c:pt idx="9176">
                  <c:v>323.0661241555207</c:v>
                </c:pt>
                <c:pt idx="9177">
                  <c:v>323.09066924196469</c:v>
                </c:pt>
                <c:pt idx="9178">
                  <c:v>323.11521351858738</c:v>
                </c:pt>
                <c:pt idx="9179">
                  <c:v>323.1397569855049</c:v>
                </c:pt>
                <c:pt idx="9180">
                  <c:v>323.16429964283088</c:v>
                </c:pt>
                <c:pt idx="9181">
                  <c:v>323.18884149068151</c:v>
                </c:pt>
                <c:pt idx="9182">
                  <c:v>323.21338252917019</c:v>
                </c:pt>
                <c:pt idx="9183">
                  <c:v>323.23792275841311</c:v>
                </c:pt>
                <c:pt idx="9184">
                  <c:v>323.26246217852469</c:v>
                </c:pt>
                <c:pt idx="9185">
                  <c:v>323.28700078961919</c:v>
                </c:pt>
                <c:pt idx="9186">
                  <c:v>323.31153859181222</c:v>
                </c:pt>
                <c:pt idx="9187">
                  <c:v>323.33607558521749</c:v>
                </c:pt>
                <c:pt idx="9188">
                  <c:v>323.36061176995059</c:v>
                </c:pt>
                <c:pt idx="9189">
                  <c:v>323.38514714612541</c:v>
                </c:pt>
                <c:pt idx="9190">
                  <c:v>323.40968171385771</c:v>
                </c:pt>
                <c:pt idx="9191">
                  <c:v>323.43421547326068</c:v>
                </c:pt>
                <c:pt idx="9192">
                  <c:v>323.45874842444948</c:v>
                </c:pt>
                <c:pt idx="9193">
                  <c:v>323.4832805675386</c:v>
                </c:pt>
                <c:pt idx="9194">
                  <c:v>323.50781190264343</c:v>
                </c:pt>
                <c:pt idx="9195">
                  <c:v>323.53234242987719</c:v>
                </c:pt>
                <c:pt idx="9196">
                  <c:v>323.55687214935489</c:v>
                </c:pt>
                <c:pt idx="9197">
                  <c:v>323.58140106119077</c:v>
                </c:pt>
                <c:pt idx="9198">
                  <c:v>323.60592916549899</c:v>
                </c:pt>
                <c:pt idx="9199">
                  <c:v>323.6304564623951</c:v>
                </c:pt>
                <c:pt idx="9200">
                  <c:v>323.65498295199268</c:v>
                </c:pt>
                <c:pt idx="9201">
                  <c:v>323.67950863440541</c:v>
                </c:pt>
                <c:pt idx="9202">
                  <c:v>323.70403350974811</c:v>
                </c:pt>
                <c:pt idx="9203">
                  <c:v>323.72855757813562</c:v>
                </c:pt>
                <c:pt idx="9204">
                  <c:v>323.75308083968099</c:v>
                </c:pt>
                <c:pt idx="9205">
                  <c:v>323.77760329449939</c:v>
                </c:pt>
                <c:pt idx="9206">
                  <c:v>323.80212494270438</c:v>
                </c:pt>
                <c:pt idx="9207">
                  <c:v>323.82664578441131</c:v>
                </c:pt>
                <c:pt idx="9208">
                  <c:v>323.85116581973199</c:v>
                </c:pt>
                <c:pt idx="9209">
                  <c:v>323.875685048783</c:v>
                </c:pt>
                <c:pt idx="9210">
                  <c:v>323.9002034716766</c:v>
                </c:pt>
                <c:pt idx="9211">
                  <c:v>323.92472108852769</c:v>
                </c:pt>
                <c:pt idx="9212">
                  <c:v>323.94923789945022</c:v>
                </c:pt>
                <c:pt idx="9213">
                  <c:v>323.97375390455738</c:v>
                </c:pt>
                <c:pt idx="9214">
                  <c:v>323.99826910396501</c:v>
                </c:pt>
                <c:pt idx="9215">
                  <c:v>324.02278349778459</c:v>
                </c:pt>
                <c:pt idx="9216">
                  <c:v>324.04729708613149</c:v>
                </c:pt>
                <c:pt idx="9217">
                  <c:v>324.07180986911919</c:v>
                </c:pt>
                <c:pt idx="9218">
                  <c:v>324.0963218468616</c:v>
                </c:pt>
                <c:pt idx="9219">
                  <c:v>324.1208330194728</c:v>
                </c:pt>
                <c:pt idx="9220">
                  <c:v>324.14534338706619</c:v>
                </c:pt>
                <c:pt idx="9221">
                  <c:v>324.16985294975501</c:v>
                </c:pt>
                <c:pt idx="9222">
                  <c:v>324.19436170765402</c:v>
                </c:pt>
                <c:pt idx="9223">
                  <c:v>324.21886966087612</c:v>
                </c:pt>
                <c:pt idx="9224">
                  <c:v>324.24337680953562</c:v>
                </c:pt>
                <c:pt idx="9225">
                  <c:v>324.26788315374603</c:v>
                </c:pt>
                <c:pt idx="9226">
                  <c:v>324.29238869362018</c:v>
                </c:pt>
                <c:pt idx="9227">
                  <c:v>324.31689342927211</c:v>
                </c:pt>
                <c:pt idx="9228">
                  <c:v>324.34139736081539</c:v>
                </c:pt>
                <c:pt idx="9229">
                  <c:v>324.36590048836331</c:v>
                </c:pt>
                <c:pt idx="9230">
                  <c:v>324.39040281203091</c:v>
                </c:pt>
                <c:pt idx="9231">
                  <c:v>324.41490433192911</c:v>
                </c:pt>
                <c:pt idx="9232">
                  <c:v>324.43940504817277</c:v>
                </c:pt>
                <c:pt idx="9233">
                  <c:v>324.4639049608756</c:v>
                </c:pt>
                <c:pt idx="9234">
                  <c:v>324.48840407014978</c:v>
                </c:pt>
                <c:pt idx="9235">
                  <c:v>324.51290237610982</c:v>
                </c:pt>
                <c:pt idx="9236">
                  <c:v>324.53739987886888</c:v>
                </c:pt>
                <c:pt idx="9237">
                  <c:v>324.56189657853929</c:v>
                </c:pt>
                <c:pt idx="9238">
                  <c:v>324.58639247523553</c:v>
                </c:pt>
                <c:pt idx="9239">
                  <c:v>324.61088756907031</c:v>
                </c:pt>
                <c:pt idx="9240">
                  <c:v>324.63538186015631</c:v>
                </c:pt>
                <c:pt idx="9241">
                  <c:v>324.6598753486075</c:v>
                </c:pt>
                <c:pt idx="9242">
                  <c:v>324.68436803453631</c:v>
                </c:pt>
                <c:pt idx="9243">
                  <c:v>324.70885991805721</c:v>
                </c:pt>
                <c:pt idx="9244">
                  <c:v>324.73335099928158</c:v>
                </c:pt>
                <c:pt idx="9245">
                  <c:v>324.75784127832338</c:v>
                </c:pt>
                <c:pt idx="9246">
                  <c:v>324.78233075529488</c:v>
                </c:pt>
                <c:pt idx="9247">
                  <c:v>324.8068194303109</c:v>
                </c:pt>
                <c:pt idx="9248">
                  <c:v>324.83130730348222</c:v>
                </c:pt>
                <c:pt idx="9249">
                  <c:v>324.85579437492339</c:v>
                </c:pt>
                <c:pt idx="9250">
                  <c:v>324.88028064474702</c:v>
                </c:pt>
                <c:pt idx="9251">
                  <c:v>324.90476611306502</c:v>
                </c:pt>
                <c:pt idx="9252">
                  <c:v>324.92925077999132</c:v>
                </c:pt>
                <c:pt idx="9253">
                  <c:v>324.95373464563829</c:v>
                </c:pt>
                <c:pt idx="9254">
                  <c:v>324.97821771011911</c:v>
                </c:pt>
                <c:pt idx="9255">
                  <c:v>325.0026999735465</c:v>
                </c:pt>
                <c:pt idx="9256">
                  <c:v>325.02718143603232</c:v>
                </c:pt>
                <c:pt idx="9257">
                  <c:v>325.05166209769072</c:v>
                </c:pt>
                <c:pt idx="9258">
                  <c:v>325.07614195863363</c:v>
                </c:pt>
                <c:pt idx="9259">
                  <c:v>325.1006210189737</c:v>
                </c:pt>
                <c:pt idx="9260">
                  <c:v>325.12509927882297</c:v>
                </c:pt>
                <c:pt idx="9261">
                  <c:v>325.1495767382952</c:v>
                </c:pt>
                <c:pt idx="9262">
                  <c:v>325.17405339750269</c:v>
                </c:pt>
                <c:pt idx="9263">
                  <c:v>325.19852925655749</c:v>
                </c:pt>
                <c:pt idx="9264">
                  <c:v>325.22300431557289</c:v>
                </c:pt>
                <c:pt idx="9265">
                  <c:v>325.2474785746607</c:v>
                </c:pt>
                <c:pt idx="9266">
                  <c:v>325.27195203393381</c:v>
                </c:pt>
                <c:pt idx="9267">
                  <c:v>325.29642469350432</c:v>
                </c:pt>
                <c:pt idx="9268">
                  <c:v>325.32089655348449</c:v>
                </c:pt>
                <c:pt idx="9269">
                  <c:v>325.34536761398789</c:v>
                </c:pt>
                <c:pt idx="9270">
                  <c:v>325.36983787512571</c:v>
                </c:pt>
                <c:pt idx="9271">
                  <c:v>325.3943073370101</c:v>
                </c:pt>
                <c:pt idx="9272">
                  <c:v>325.41877599975447</c:v>
                </c:pt>
                <c:pt idx="9273">
                  <c:v>325.44324386347029</c:v>
                </c:pt>
                <c:pt idx="9274">
                  <c:v>325.46771092826981</c:v>
                </c:pt>
                <c:pt idx="9275">
                  <c:v>325.49217719426599</c:v>
                </c:pt>
                <c:pt idx="9276">
                  <c:v>325.51664266157042</c:v>
                </c:pt>
                <c:pt idx="9277">
                  <c:v>325.54110733029489</c:v>
                </c:pt>
                <c:pt idx="9278">
                  <c:v>325.56557120055231</c:v>
                </c:pt>
                <c:pt idx="9279">
                  <c:v>325.59003427245511</c:v>
                </c:pt>
                <c:pt idx="9280">
                  <c:v>325.6144965461142</c:v>
                </c:pt>
                <c:pt idx="9281">
                  <c:v>325.63895802164183</c:v>
                </c:pt>
                <c:pt idx="9282">
                  <c:v>325.66341869915078</c:v>
                </c:pt>
                <c:pt idx="9283">
                  <c:v>325.6878785787527</c:v>
                </c:pt>
                <c:pt idx="9284">
                  <c:v>325.71233766055929</c:v>
                </c:pt>
                <c:pt idx="9285">
                  <c:v>325.73679594468319</c:v>
                </c:pt>
                <c:pt idx="9286">
                  <c:v>325.76125343123562</c:v>
                </c:pt>
                <c:pt idx="9287">
                  <c:v>325.78571012032847</c:v>
                </c:pt>
                <c:pt idx="9288">
                  <c:v>325.81016601207369</c:v>
                </c:pt>
                <c:pt idx="9289">
                  <c:v>325.834621106584</c:v>
                </c:pt>
                <c:pt idx="9290">
                  <c:v>325.85907540396971</c:v>
                </c:pt>
                <c:pt idx="9291">
                  <c:v>325.88352890434368</c:v>
                </c:pt>
                <c:pt idx="9292">
                  <c:v>325.90798160781748</c:v>
                </c:pt>
                <c:pt idx="9293">
                  <c:v>325.93243351450269</c:v>
                </c:pt>
                <c:pt idx="9294">
                  <c:v>325.95688462451102</c:v>
                </c:pt>
                <c:pt idx="9295">
                  <c:v>325.9813349379541</c:v>
                </c:pt>
                <c:pt idx="9296">
                  <c:v>326.00578445494278</c:v>
                </c:pt>
                <c:pt idx="9297">
                  <c:v>326.03023317559052</c:v>
                </c:pt>
                <c:pt idx="9298">
                  <c:v>326.05468110000749</c:v>
                </c:pt>
                <c:pt idx="9299">
                  <c:v>326.07912822830571</c:v>
                </c:pt>
                <c:pt idx="9300">
                  <c:v>326.10357456059631</c:v>
                </c:pt>
                <c:pt idx="9301">
                  <c:v>326.12802009699152</c:v>
                </c:pt>
                <c:pt idx="9302">
                  <c:v>326.15246483760211</c:v>
                </c:pt>
                <c:pt idx="9303">
                  <c:v>326.17690878254018</c:v>
                </c:pt>
                <c:pt idx="9304">
                  <c:v>326.20135193191601</c:v>
                </c:pt>
                <c:pt idx="9305">
                  <c:v>326.22579428584231</c:v>
                </c:pt>
                <c:pt idx="9306">
                  <c:v>326.25023584443028</c:v>
                </c:pt>
                <c:pt idx="9307">
                  <c:v>326.27467660779081</c:v>
                </c:pt>
                <c:pt idx="9308">
                  <c:v>326.29911657603418</c:v>
                </c:pt>
                <c:pt idx="9309">
                  <c:v>326.32355574927402</c:v>
                </c:pt>
                <c:pt idx="9310">
                  <c:v>326.34799412761942</c:v>
                </c:pt>
                <c:pt idx="9311">
                  <c:v>326.37243171118331</c:v>
                </c:pt>
                <c:pt idx="9312">
                  <c:v>326.39686850007581</c:v>
                </c:pt>
                <c:pt idx="9313">
                  <c:v>326.42130449440822</c:v>
                </c:pt>
                <c:pt idx="9314">
                  <c:v>326.44573969429212</c:v>
                </c:pt>
                <c:pt idx="9315">
                  <c:v>326.47017409983749</c:v>
                </c:pt>
                <c:pt idx="9316">
                  <c:v>326.49460771115719</c:v>
                </c:pt>
                <c:pt idx="9317">
                  <c:v>326.5190405283613</c:v>
                </c:pt>
                <c:pt idx="9318">
                  <c:v>326.54347255156028</c:v>
                </c:pt>
                <c:pt idx="9319">
                  <c:v>326.56790378086617</c:v>
                </c:pt>
                <c:pt idx="9320">
                  <c:v>326.5923342163901</c:v>
                </c:pt>
                <c:pt idx="9321">
                  <c:v>326.61676385824143</c:v>
                </c:pt>
                <c:pt idx="9322">
                  <c:v>326.64119270653259</c:v>
                </c:pt>
                <c:pt idx="9323">
                  <c:v>326.66562076137421</c:v>
                </c:pt>
                <c:pt idx="9324">
                  <c:v>326.69004802287691</c:v>
                </c:pt>
                <c:pt idx="9325">
                  <c:v>326.71447449115129</c:v>
                </c:pt>
                <c:pt idx="9326">
                  <c:v>326.7389001663085</c:v>
                </c:pt>
                <c:pt idx="9327">
                  <c:v>326.76332504845959</c:v>
                </c:pt>
                <c:pt idx="9328">
                  <c:v>326.78774913771508</c:v>
                </c:pt>
                <c:pt idx="9329">
                  <c:v>326.81217243418558</c:v>
                </c:pt>
                <c:pt idx="9330">
                  <c:v>326.83659493798172</c:v>
                </c:pt>
                <c:pt idx="9331">
                  <c:v>326.86101664921421</c:v>
                </c:pt>
                <c:pt idx="9332">
                  <c:v>326.88543756799368</c:v>
                </c:pt>
                <c:pt idx="9333">
                  <c:v>326.90985769443148</c:v>
                </c:pt>
                <c:pt idx="9334">
                  <c:v>326.9342770286371</c:v>
                </c:pt>
                <c:pt idx="9335">
                  <c:v>326.95869557072172</c:v>
                </c:pt>
                <c:pt idx="9336">
                  <c:v>326.98311332079561</c:v>
                </c:pt>
                <c:pt idx="9337">
                  <c:v>327.00753027896968</c:v>
                </c:pt>
                <c:pt idx="9338">
                  <c:v>327.03194644535421</c:v>
                </c:pt>
                <c:pt idx="9339">
                  <c:v>327.05636182005969</c:v>
                </c:pt>
                <c:pt idx="9340">
                  <c:v>327.08077640319601</c:v>
                </c:pt>
                <c:pt idx="9341">
                  <c:v>327.10519019487469</c:v>
                </c:pt>
                <c:pt idx="9342">
                  <c:v>327.12960319520511</c:v>
                </c:pt>
                <c:pt idx="9343">
                  <c:v>327.15401540429849</c:v>
                </c:pt>
                <c:pt idx="9344">
                  <c:v>327.17842682226387</c:v>
                </c:pt>
                <c:pt idx="9345">
                  <c:v>327.20283744921301</c:v>
                </c:pt>
                <c:pt idx="9346">
                  <c:v>327.22724728525498</c:v>
                </c:pt>
                <c:pt idx="9347">
                  <c:v>327.25165633050119</c:v>
                </c:pt>
                <c:pt idx="9348">
                  <c:v>327.27606458506028</c:v>
                </c:pt>
                <c:pt idx="9349">
                  <c:v>327.30047204904429</c:v>
                </c:pt>
                <c:pt idx="9350">
                  <c:v>327.32487872256172</c:v>
                </c:pt>
                <c:pt idx="9351">
                  <c:v>327.34928460572399</c:v>
                </c:pt>
                <c:pt idx="9352">
                  <c:v>327.37368969864019</c:v>
                </c:pt>
                <c:pt idx="9353">
                  <c:v>327.39809400142082</c:v>
                </c:pt>
                <c:pt idx="9354">
                  <c:v>327.42249751417631</c:v>
                </c:pt>
                <c:pt idx="9355">
                  <c:v>327.44690023701651</c:v>
                </c:pt>
                <c:pt idx="9356">
                  <c:v>327.47130217005088</c:v>
                </c:pt>
                <c:pt idx="9357">
                  <c:v>327.49570331338992</c:v>
                </c:pt>
                <c:pt idx="9358">
                  <c:v>327.5201036671433</c:v>
                </c:pt>
                <c:pt idx="9359">
                  <c:v>327.54450323142117</c:v>
                </c:pt>
                <c:pt idx="9360">
                  <c:v>327.56890200633359</c:v>
                </c:pt>
                <c:pt idx="9361">
                  <c:v>327.59329999198928</c:v>
                </c:pt>
                <c:pt idx="9362">
                  <c:v>327.61769718850007</c:v>
                </c:pt>
                <c:pt idx="9363">
                  <c:v>327.64209359597368</c:v>
                </c:pt>
                <c:pt idx="9364">
                  <c:v>327.66648921452162</c:v>
                </c:pt>
                <c:pt idx="9365">
                  <c:v>327.6908840442523</c:v>
                </c:pt>
                <c:pt idx="9366">
                  <c:v>327.71527808527622</c:v>
                </c:pt>
                <c:pt idx="9367">
                  <c:v>327.73967133770259</c:v>
                </c:pt>
                <c:pt idx="9368">
                  <c:v>327.76406380164241</c:v>
                </c:pt>
                <c:pt idx="9369">
                  <c:v>327.78845547720289</c:v>
                </c:pt>
                <c:pt idx="9370">
                  <c:v>327.8128463644959</c:v>
                </c:pt>
                <c:pt idx="9371">
                  <c:v>327.83723646362949</c:v>
                </c:pt>
                <c:pt idx="9372">
                  <c:v>327.86162577471441</c:v>
                </c:pt>
                <c:pt idx="9373">
                  <c:v>327.88601429785962</c:v>
                </c:pt>
                <c:pt idx="9374">
                  <c:v>327.91040203317522</c:v>
                </c:pt>
                <c:pt idx="9375">
                  <c:v>327.93478898076978</c:v>
                </c:pt>
                <c:pt idx="9376">
                  <c:v>327.95917514075279</c:v>
                </c:pt>
                <c:pt idx="9377">
                  <c:v>327.98356051323441</c:v>
                </c:pt>
                <c:pt idx="9378">
                  <c:v>328.00794509832411</c:v>
                </c:pt>
                <c:pt idx="9379">
                  <c:v>328.03232889613071</c:v>
                </c:pt>
                <c:pt idx="9380">
                  <c:v>328.05671190676333</c:v>
                </c:pt>
                <c:pt idx="9381">
                  <c:v>328.08109413033168</c:v>
                </c:pt>
                <c:pt idx="9382">
                  <c:v>328.10547556694542</c:v>
                </c:pt>
                <c:pt idx="9383">
                  <c:v>328.12985621671271</c:v>
                </c:pt>
                <c:pt idx="9384">
                  <c:v>328.15423607974401</c:v>
                </c:pt>
                <c:pt idx="9385">
                  <c:v>328.17861515614828</c:v>
                </c:pt>
                <c:pt idx="9386">
                  <c:v>328.20299344603399</c:v>
                </c:pt>
                <c:pt idx="9387">
                  <c:v>328.22737094951123</c:v>
                </c:pt>
                <c:pt idx="9388">
                  <c:v>328.25174766668852</c:v>
                </c:pt>
                <c:pt idx="9389">
                  <c:v>328.27612359767511</c:v>
                </c:pt>
                <c:pt idx="9390">
                  <c:v>328.30049874257998</c:v>
                </c:pt>
                <c:pt idx="9391">
                  <c:v>328.32487310151322</c:v>
                </c:pt>
                <c:pt idx="9392">
                  <c:v>328.3492466745821</c:v>
                </c:pt>
                <c:pt idx="9393">
                  <c:v>328.37361946189651</c:v>
                </c:pt>
                <c:pt idx="9394">
                  <c:v>328.39799146356609</c:v>
                </c:pt>
                <c:pt idx="9395">
                  <c:v>328.42236267969832</c:v>
                </c:pt>
                <c:pt idx="9396">
                  <c:v>328.44673311040327</c:v>
                </c:pt>
                <c:pt idx="9397">
                  <c:v>328.47110275578962</c:v>
                </c:pt>
                <c:pt idx="9398">
                  <c:v>328.49547161596558</c:v>
                </c:pt>
                <c:pt idx="9399">
                  <c:v>328.51983969104128</c:v>
                </c:pt>
                <c:pt idx="9400">
                  <c:v>328.54420698112432</c:v>
                </c:pt>
                <c:pt idx="9401">
                  <c:v>328.56857348632371</c:v>
                </c:pt>
                <c:pt idx="9402">
                  <c:v>328.59293920674918</c:v>
                </c:pt>
                <c:pt idx="9403">
                  <c:v>328.61730414250798</c:v>
                </c:pt>
                <c:pt idx="9404">
                  <c:v>328.64166829370998</c:v>
                </c:pt>
                <c:pt idx="9405">
                  <c:v>328.66603166046309</c:v>
                </c:pt>
                <c:pt idx="9406">
                  <c:v>328.69039424287672</c:v>
                </c:pt>
                <c:pt idx="9407">
                  <c:v>328.71475604105859</c:v>
                </c:pt>
                <c:pt idx="9408">
                  <c:v>328.73911705511819</c:v>
                </c:pt>
                <c:pt idx="9409">
                  <c:v>328.76347728516379</c:v>
                </c:pt>
                <c:pt idx="9410">
                  <c:v>328.78783673130368</c:v>
                </c:pt>
                <c:pt idx="9411">
                  <c:v>328.81219539364702</c:v>
                </c:pt>
                <c:pt idx="9412">
                  <c:v>328.8365532723015</c:v>
                </c:pt>
                <c:pt idx="9413">
                  <c:v>328.86091036737571</c:v>
                </c:pt>
                <c:pt idx="9414">
                  <c:v>328.88526667897838</c:v>
                </c:pt>
                <c:pt idx="9415">
                  <c:v>328.90962220721809</c:v>
                </c:pt>
                <c:pt idx="9416">
                  <c:v>328.93397695220273</c:v>
                </c:pt>
                <c:pt idx="9417">
                  <c:v>328.95833091404143</c:v>
                </c:pt>
                <c:pt idx="9418">
                  <c:v>328.98268409284162</c:v>
                </c:pt>
                <c:pt idx="9419">
                  <c:v>329.00703648871229</c:v>
                </c:pt>
                <c:pt idx="9420">
                  <c:v>329.03138810176199</c:v>
                </c:pt>
                <c:pt idx="9421">
                  <c:v>329.05573893209782</c:v>
                </c:pt>
                <c:pt idx="9422">
                  <c:v>329.08008897982859</c:v>
                </c:pt>
                <c:pt idx="9423">
                  <c:v>329.10443824506302</c:v>
                </c:pt>
                <c:pt idx="9424">
                  <c:v>329.12878672790811</c:v>
                </c:pt>
                <c:pt idx="9425">
                  <c:v>329.15313442847321</c:v>
                </c:pt>
                <c:pt idx="9426">
                  <c:v>329.17748134686582</c:v>
                </c:pt>
                <c:pt idx="9427">
                  <c:v>329.20182748319462</c:v>
                </c:pt>
                <c:pt idx="9428">
                  <c:v>329.22617283756682</c:v>
                </c:pt>
                <c:pt idx="9429">
                  <c:v>329.25051741009111</c:v>
                </c:pt>
                <c:pt idx="9430">
                  <c:v>329.27486120087531</c:v>
                </c:pt>
                <c:pt idx="9431">
                  <c:v>329.29920421002731</c:v>
                </c:pt>
                <c:pt idx="9432">
                  <c:v>329.32354643765518</c:v>
                </c:pt>
                <c:pt idx="9433">
                  <c:v>329.3478878838668</c:v>
                </c:pt>
                <c:pt idx="9434">
                  <c:v>329.37222854877058</c:v>
                </c:pt>
                <c:pt idx="9435">
                  <c:v>329.3965684324732</c:v>
                </c:pt>
                <c:pt idx="9436">
                  <c:v>329.42090753508381</c:v>
                </c:pt>
                <c:pt idx="9437">
                  <c:v>329.44524585670951</c:v>
                </c:pt>
                <c:pt idx="9438">
                  <c:v>329.46958339745851</c:v>
                </c:pt>
                <c:pt idx="9439">
                  <c:v>329.49392015743831</c:v>
                </c:pt>
                <c:pt idx="9440">
                  <c:v>329.51825613675709</c:v>
                </c:pt>
                <c:pt idx="9441">
                  <c:v>329.54259133552171</c:v>
                </c:pt>
                <c:pt idx="9442">
                  <c:v>329.56692575384062</c:v>
                </c:pt>
                <c:pt idx="9443">
                  <c:v>329.59125939182132</c:v>
                </c:pt>
                <c:pt idx="9444">
                  <c:v>329.61559224957159</c:v>
                </c:pt>
                <c:pt idx="9445">
                  <c:v>329.63992432719903</c:v>
                </c:pt>
                <c:pt idx="9446">
                  <c:v>329.66425562481101</c:v>
                </c:pt>
                <c:pt idx="9447">
                  <c:v>329.68858614251479</c:v>
                </c:pt>
                <c:pt idx="9448">
                  <c:v>329.71291588041902</c:v>
                </c:pt>
                <c:pt idx="9449">
                  <c:v>329.73724483862969</c:v>
                </c:pt>
                <c:pt idx="9450">
                  <c:v>329.76157301725539</c:v>
                </c:pt>
                <c:pt idx="9451">
                  <c:v>329.78590041640348</c:v>
                </c:pt>
                <c:pt idx="9452">
                  <c:v>329.81022703618169</c:v>
                </c:pt>
                <c:pt idx="9453">
                  <c:v>329.83455287669659</c:v>
                </c:pt>
                <c:pt idx="9454">
                  <c:v>329.85887793805642</c:v>
                </c:pt>
                <c:pt idx="9455">
                  <c:v>329.8832022203672</c:v>
                </c:pt>
                <c:pt idx="9456">
                  <c:v>329.90752572373771</c:v>
                </c:pt>
                <c:pt idx="9457">
                  <c:v>329.93184844827459</c:v>
                </c:pt>
                <c:pt idx="9458">
                  <c:v>329.95617039408529</c:v>
                </c:pt>
                <c:pt idx="9459">
                  <c:v>329.98049156127718</c:v>
                </c:pt>
                <c:pt idx="9460">
                  <c:v>330.00481194995751</c:v>
                </c:pt>
                <c:pt idx="9461">
                  <c:v>330.029131560233</c:v>
                </c:pt>
                <c:pt idx="9462">
                  <c:v>330.05345039221129</c:v>
                </c:pt>
                <c:pt idx="9463">
                  <c:v>330.07776844599982</c:v>
                </c:pt>
                <c:pt idx="9464">
                  <c:v>330.1020857217049</c:v>
                </c:pt>
                <c:pt idx="9465">
                  <c:v>330.12640221943428</c:v>
                </c:pt>
                <c:pt idx="9466">
                  <c:v>330.15071793929383</c:v>
                </c:pt>
                <c:pt idx="9467">
                  <c:v>330.17503288139238</c:v>
                </c:pt>
                <c:pt idx="9468">
                  <c:v>330.19934704583648</c:v>
                </c:pt>
                <c:pt idx="9469">
                  <c:v>330.22366043273252</c:v>
                </c:pt>
                <c:pt idx="9470">
                  <c:v>330.2479730421876</c:v>
                </c:pt>
                <c:pt idx="9471">
                  <c:v>330.27228487430881</c:v>
                </c:pt>
                <c:pt idx="9472">
                  <c:v>330.29659592920262</c:v>
                </c:pt>
                <c:pt idx="9473">
                  <c:v>330.32090620697659</c:v>
                </c:pt>
                <c:pt idx="9474">
                  <c:v>330.34521570773768</c:v>
                </c:pt>
                <c:pt idx="9475">
                  <c:v>330.36952443159271</c:v>
                </c:pt>
                <c:pt idx="9476">
                  <c:v>330.39383237864729</c:v>
                </c:pt>
                <c:pt idx="9477">
                  <c:v>330.41813954900982</c:v>
                </c:pt>
                <c:pt idx="9478">
                  <c:v>330.44244594278581</c:v>
                </c:pt>
                <c:pt idx="9479">
                  <c:v>330.46675156008303</c:v>
                </c:pt>
                <c:pt idx="9480">
                  <c:v>330.49105640100771</c:v>
                </c:pt>
                <c:pt idx="9481">
                  <c:v>330.51536046566679</c:v>
                </c:pt>
                <c:pt idx="9482">
                  <c:v>330.53966375416587</c:v>
                </c:pt>
                <c:pt idx="9483">
                  <c:v>330.56396626661291</c:v>
                </c:pt>
                <c:pt idx="9484">
                  <c:v>330.58826800311391</c:v>
                </c:pt>
                <c:pt idx="9485">
                  <c:v>330.61256896377569</c:v>
                </c:pt>
                <c:pt idx="9486">
                  <c:v>330.6368691487047</c:v>
                </c:pt>
                <c:pt idx="9487">
                  <c:v>330.66116855800698</c:v>
                </c:pt>
                <c:pt idx="9488">
                  <c:v>330.68546719179039</c:v>
                </c:pt>
                <c:pt idx="9489">
                  <c:v>330.70976505016017</c:v>
                </c:pt>
                <c:pt idx="9490">
                  <c:v>330.73406213322289</c:v>
                </c:pt>
                <c:pt idx="9491">
                  <c:v>330.75835844108508</c:v>
                </c:pt>
                <c:pt idx="9492">
                  <c:v>330.78265397385331</c:v>
                </c:pt>
                <c:pt idx="9493">
                  <c:v>330.80694873163429</c:v>
                </c:pt>
                <c:pt idx="9494">
                  <c:v>330.8312427145338</c:v>
                </c:pt>
                <c:pt idx="9495">
                  <c:v>330.85553592265802</c:v>
                </c:pt>
                <c:pt idx="9496">
                  <c:v>330.87982835611427</c:v>
                </c:pt>
                <c:pt idx="9497">
                  <c:v>330.90412001500812</c:v>
                </c:pt>
                <c:pt idx="9498">
                  <c:v>330.92841089944511</c:v>
                </c:pt>
                <c:pt idx="9499">
                  <c:v>330.95270100953229</c:v>
                </c:pt>
                <c:pt idx="9500">
                  <c:v>330.97699034537652</c:v>
                </c:pt>
                <c:pt idx="9501">
                  <c:v>331.00127890708228</c:v>
                </c:pt>
                <c:pt idx="9502">
                  <c:v>331.025566694757</c:v>
                </c:pt>
                <c:pt idx="9503">
                  <c:v>331.04985370850733</c:v>
                </c:pt>
                <c:pt idx="9504">
                  <c:v>331.07413994843728</c:v>
                </c:pt>
                <c:pt idx="9505">
                  <c:v>331.09842541465463</c:v>
                </c:pt>
                <c:pt idx="9506">
                  <c:v>331.12271010726499</c:v>
                </c:pt>
                <c:pt idx="9507">
                  <c:v>331.14699402637387</c:v>
                </c:pt>
                <c:pt idx="9508">
                  <c:v>331.17127717208808</c:v>
                </c:pt>
                <c:pt idx="9509">
                  <c:v>331.19555954451289</c:v>
                </c:pt>
                <c:pt idx="9510">
                  <c:v>331.21984114375448</c:v>
                </c:pt>
                <c:pt idx="9511">
                  <c:v>331.24412196991921</c:v>
                </c:pt>
                <c:pt idx="9512">
                  <c:v>331.26840202311229</c:v>
                </c:pt>
                <c:pt idx="9513">
                  <c:v>331.2926813034403</c:v>
                </c:pt>
                <c:pt idx="9514">
                  <c:v>331.31695981100819</c:v>
                </c:pt>
                <c:pt idx="9515">
                  <c:v>331.3412375459223</c:v>
                </c:pt>
                <c:pt idx="9516">
                  <c:v>331.36551450828819</c:v>
                </c:pt>
                <c:pt idx="9517">
                  <c:v>331.38979069821198</c:v>
                </c:pt>
                <c:pt idx="9518">
                  <c:v>331.41406611579919</c:v>
                </c:pt>
                <c:pt idx="9519">
                  <c:v>331.43834076115547</c:v>
                </c:pt>
                <c:pt idx="9520">
                  <c:v>331.46261463438651</c:v>
                </c:pt>
                <c:pt idx="9521">
                  <c:v>331.48688773559792</c:v>
                </c:pt>
                <c:pt idx="9522">
                  <c:v>331.51116006489559</c:v>
                </c:pt>
                <c:pt idx="9523">
                  <c:v>331.53543162238469</c:v>
                </c:pt>
                <c:pt idx="9524">
                  <c:v>331.5597024081718</c:v>
                </c:pt>
                <c:pt idx="9525">
                  <c:v>331.58397242236111</c:v>
                </c:pt>
                <c:pt idx="9526">
                  <c:v>331.60824166505932</c:v>
                </c:pt>
                <c:pt idx="9527">
                  <c:v>331.63251013637102</c:v>
                </c:pt>
                <c:pt idx="9528">
                  <c:v>331.65677783640172</c:v>
                </c:pt>
                <c:pt idx="9529">
                  <c:v>331.68104476525781</c:v>
                </c:pt>
                <c:pt idx="9530">
                  <c:v>331.70531092304378</c:v>
                </c:pt>
                <c:pt idx="9531">
                  <c:v>331.72957630986542</c:v>
                </c:pt>
                <c:pt idx="9532">
                  <c:v>331.75384092582863</c:v>
                </c:pt>
                <c:pt idx="9533">
                  <c:v>331.77810477103787</c:v>
                </c:pt>
                <c:pt idx="9534">
                  <c:v>331.80236784559821</c:v>
                </c:pt>
                <c:pt idx="9535">
                  <c:v>331.82663014961651</c:v>
                </c:pt>
                <c:pt idx="9536">
                  <c:v>331.85089168319672</c:v>
                </c:pt>
                <c:pt idx="9537">
                  <c:v>331.87515244644379</c:v>
                </c:pt>
                <c:pt idx="9538">
                  <c:v>331.89941243946498</c:v>
                </c:pt>
                <c:pt idx="9539">
                  <c:v>331.92367166236312</c:v>
                </c:pt>
                <c:pt idx="9540">
                  <c:v>331.9479301152445</c:v>
                </c:pt>
                <c:pt idx="9541">
                  <c:v>331.97218779821401</c:v>
                </c:pt>
                <c:pt idx="9542">
                  <c:v>331.99644471137663</c:v>
                </c:pt>
                <c:pt idx="9543">
                  <c:v>332.02070085483859</c:v>
                </c:pt>
                <c:pt idx="9544">
                  <c:v>332.04495622870371</c:v>
                </c:pt>
                <c:pt idx="9545">
                  <c:v>332.06921083307731</c:v>
                </c:pt>
                <c:pt idx="9546">
                  <c:v>332.0934646680642</c:v>
                </c:pt>
                <c:pt idx="9547">
                  <c:v>332.11771773377012</c:v>
                </c:pt>
                <c:pt idx="9548">
                  <c:v>332.14197003029972</c:v>
                </c:pt>
                <c:pt idx="9549">
                  <c:v>332.16622155775758</c:v>
                </c:pt>
                <c:pt idx="9550">
                  <c:v>332.19047231624938</c:v>
                </c:pt>
                <c:pt idx="9551">
                  <c:v>332.21472230587892</c:v>
                </c:pt>
                <c:pt idx="9552">
                  <c:v>332.23897152675198</c:v>
                </c:pt>
                <c:pt idx="9553">
                  <c:v>332.2632199789731</c:v>
                </c:pt>
                <c:pt idx="9554">
                  <c:v>332.28746766264697</c:v>
                </c:pt>
                <c:pt idx="9555">
                  <c:v>332.31171457787821</c:v>
                </c:pt>
                <c:pt idx="9556">
                  <c:v>332.33596072477229</c:v>
                </c:pt>
                <c:pt idx="9557">
                  <c:v>332.36020610343371</c:v>
                </c:pt>
                <c:pt idx="9558">
                  <c:v>332.384450713967</c:v>
                </c:pt>
                <c:pt idx="9559">
                  <c:v>332.40869455647629</c:v>
                </c:pt>
                <c:pt idx="9560">
                  <c:v>332.43293763106738</c:v>
                </c:pt>
                <c:pt idx="9561">
                  <c:v>332.4571799378441</c:v>
                </c:pt>
                <c:pt idx="9562">
                  <c:v>332.48142147691169</c:v>
                </c:pt>
                <c:pt idx="9563">
                  <c:v>332.5056622483736</c:v>
                </c:pt>
                <c:pt idx="9564">
                  <c:v>332.52990225233577</c:v>
                </c:pt>
                <c:pt idx="9565">
                  <c:v>332.55414148890219</c:v>
                </c:pt>
                <c:pt idx="9566">
                  <c:v>332.57837995817709</c:v>
                </c:pt>
                <c:pt idx="9567">
                  <c:v>332.60261766026548</c:v>
                </c:pt>
                <c:pt idx="9568">
                  <c:v>332.62685459527171</c:v>
                </c:pt>
                <c:pt idx="9569">
                  <c:v>332.65109076329969</c:v>
                </c:pt>
                <c:pt idx="9570">
                  <c:v>332.67532616445408</c:v>
                </c:pt>
                <c:pt idx="9571">
                  <c:v>332.69956079884003</c:v>
                </c:pt>
                <c:pt idx="9572">
                  <c:v>332.7237946665602</c:v>
                </c:pt>
                <c:pt idx="9573">
                  <c:v>332.748027767721</c:v>
                </c:pt>
                <c:pt idx="9574">
                  <c:v>332.77226010242561</c:v>
                </c:pt>
                <c:pt idx="9575">
                  <c:v>332.79649167077798</c:v>
                </c:pt>
                <c:pt idx="9576">
                  <c:v>332.82072247288289</c:v>
                </c:pt>
                <c:pt idx="9577">
                  <c:v>332.84495250884532</c:v>
                </c:pt>
                <c:pt idx="9578">
                  <c:v>332.86918177876782</c:v>
                </c:pt>
                <c:pt idx="9579">
                  <c:v>332.89341028275601</c:v>
                </c:pt>
                <c:pt idx="9580">
                  <c:v>332.91763802091361</c:v>
                </c:pt>
                <c:pt idx="9581">
                  <c:v>332.9418649933441</c:v>
                </c:pt>
                <c:pt idx="9582">
                  <c:v>332.96609120015188</c:v>
                </c:pt>
                <c:pt idx="9583">
                  <c:v>332.99031664144218</c:v>
                </c:pt>
                <c:pt idx="9584">
                  <c:v>333.01454131731811</c:v>
                </c:pt>
                <c:pt idx="9585">
                  <c:v>333.03876522788329</c:v>
                </c:pt>
                <c:pt idx="9586">
                  <c:v>333.06298837324272</c:v>
                </c:pt>
                <c:pt idx="9587">
                  <c:v>333.08721075349979</c:v>
                </c:pt>
                <c:pt idx="9588">
                  <c:v>333.11143236875841</c:v>
                </c:pt>
                <c:pt idx="9589">
                  <c:v>333.13565321912301</c:v>
                </c:pt>
                <c:pt idx="9590">
                  <c:v>333.15987330469682</c:v>
                </c:pt>
                <c:pt idx="9591">
                  <c:v>333.18409262558441</c:v>
                </c:pt>
                <c:pt idx="9592">
                  <c:v>333.20831118188909</c:v>
                </c:pt>
                <c:pt idx="9593">
                  <c:v>333.23252897371509</c:v>
                </c:pt>
                <c:pt idx="9594">
                  <c:v>333.25674600116548</c:v>
                </c:pt>
                <c:pt idx="9595">
                  <c:v>333.28096226434542</c:v>
                </c:pt>
                <c:pt idx="9596">
                  <c:v>333.30517776335751</c:v>
                </c:pt>
                <c:pt idx="9597">
                  <c:v>333.32939249830662</c:v>
                </c:pt>
                <c:pt idx="9598">
                  <c:v>333.3536064692949</c:v>
                </c:pt>
                <c:pt idx="9599">
                  <c:v>333.37781967642741</c:v>
                </c:pt>
                <c:pt idx="9600">
                  <c:v>333.40203211980679</c:v>
                </c:pt>
                <c:pt idx="9601">
                  <c:v>333.42624379953702</c:v>
                </c:pt>
                <c:pt idx="9602">
                  <c:v>333.45045471572269</c:v>
                </c:pt>
                <c:pt idx="9603">
                  <c:v>333.47466486846582</c:v>
                </c:pt>
                <c:pt idx="9604">
                  <c:v>333.49887425787091</c:v>
                </c:pt>
                <c:pt idx="9605">
                  <c:v>333.52308288404168</c:v>
                </c:pt>
                <c:pt idx="9606">
                  <c:v>333.54729074708081</c:v>
                </c:pt>
                <c:pt idx="9607">
                  <c:v>333.57149784709259</c:v>
                </c:pt>
                <c:pt idx="9608">
                  <c:v>333.59570418418008</c:v>
                </c:pt>
                <c:pt idx="9609">
                  <c:v>333.61990975844651</c:v>
                </c:pt>
                <c:pt idx="9610">
                  <c:v>333.64411456999602</c:v>
                </c:pt>
                <c:pt idx="9611">
                  <c:v>333.66831861893093</c:v>
                </c:pt>
                <c:pt idx="9612">
                  <c:v>333.6925219053561</c:v>
                </c:pt>
                <c:pt idx="9613">
                  <c:v>333.71672442937319</c:v>
                </c:pt>
                <c:pt idx="9614">
                  <c:v>333.740926191087</c:v>
                </c:pt>
                <c:pt idx="9615">
                  <c:v>333.76512719059991</c:v>
                </c:pt>
                <c:pt idx="9616">
                  <c:v>333.78932742801561</c:v>
                </c:pt>
                <c:pt idx="9617">
                  <c:v>333.81352690343681</c:v>
                </c:pt>
                <c:pt idx="9618">
                  <c:v>333.83772561696787</c:v>
                </c:pt>
                <c:pt idx="9619">
                  <c:v>333.86192356871032</c:v>
                </c:pt>
                <c:pt idx="9620">
                  <c:v>333.88612075876841</c:v>
                </c:pt>
                <c:pt idx="9621">
                  <c:v>333.91031718724543</c:v>
                </c:pt>
                <c:pt idx="9622">
                  <c:v>333.93451285424379</c:v>
                </c:pt>
                <c:pt idx="9623">
                  <c:v>333.95870775986748</c:v>
                </c:pt>
                <c:pt idx="9624">
                  <c:v>333.98290190421858</c:v>
                </c:pt>
                <c:pt idx="9625">
                  <c:v>334.00709528740089</c:v>
                </c:pt>
                <c:pt idx="9626">
                  <c:v>334.03128790951672</c:v>
                </c:pt>
                <c:pt idx="9627">
                  <c:v>334.05547977066999</c:v>
                </c:pt>
                <c:pt idx="9628">
                  <c:v>334.07967087096301</c:v>
                </c:pt>
                <c:pt idx="9629">
                  <c:v>334.10386121049919</c:v>
                </c:pt>
                <c:pt idx="9630">
                  <c:v>334.12805078938072</c:v>
                </c:pt>
                <c:pt idx="9631">
                  <c:v>334.1522396077109</c:v>
                </c:pt>
                <c:pt idx="9632">
                  <c:v>334.176427665593</c:v>
                </c:pt>
                <c:pt idx="9633">
                  <c:v>334.20061496312911</c:v>
                </c:pt>
                <c:pt idx="9634">
                  <c:v>334.22480150042321</c:v>
                </c:pt>
                <c:pt idx="9635">
                  <c:v>334.24898727757642</c:v>
                </c:pt>
                <c:pt idx="9636">
                  <c:v>334.27317229469281</c:v>
                </c:pt>
                <c:pt idx="9637">
                  <c:v>334.29735655187488</c:v>
                </c:pt>
                <c:pt idx="9638">
                  <c:v>334.32154004922512</c:v>
                </c:pt>
                <c:pt idx="9639">
                  <c:v>334.34572278684732</c:v>
                </c:pt>
                <c:pt idx="9640">
                  <c:v>334.36990476484181</c:v>
                </c:pt>
                <c:pt idx="9641">
                  <c:v>334.39408598331312</c:v>
                </c:pt>
                <c:pt idx="9642">
                  <c:v>334.41826644236369</c:v>
                </c:pt>
                <c:pt idx="9643">
                  <c:v>334.44244614209492</c:v>
                </c:pt>
                <c:pt idx="9644">
                  <c:v>334.46662508261119</c:v>
                </c:pt>
                <c:pt idx="9645">
                  <c:v>334.49080326401389</c:v>
                </c:pt>
                <c:pt idx="9646">
                  <c:v>334.51498068640632</c:v>
                </c:pt>
                <c:pt idx="9647">
                  <c:v>334.53915734988959</c:v>
                </c:pt>
                <c:pt idx="9648">
                  <c:v>334.56333325456762</c:v>
                </c:pt>
                <c:pt idx="9649">
                  <c:v>334.58750840054211</c:v>
                </c:pt>
                <c:pt idx="9650">
                  <c:v>334.6116827879157</c:v>
                </c:pt>
                <c:pt idx="9651">
                  <c:v>334.63585641679072</c:v>
                </c:pt>
                <c:pt idx="9652">
                  <c:v>334.66002928726971</c:v>
                </c:pt>
                <c:pt idx="9653">
                  <c:v>334.68420139945522</c:v>
                </c:pt>
                <c:pt idx="9654">
                  <c:v>334.7083727534486</c:v>
                </c:pt>
                <c:pt idx="9655">
                  <c:v>334.73254334935359</c:v>
                </c:pt>
                <c:pt idx="9656">
                  <c:v>334.756713187272</c:v>
                </c:pt>
                <c:pt idx="9657">
                  <c:v>334.78088226730551</c:v>
                </c:pt>
                <c:pt idx="9658">
                  <c:v>334.80505058955657</c:v>
                </c:pt>
                <c:pt idx="9659">
                  <c:v>334.82921815412749</c:v>
                </c:pt>
                <c:pt idx="9660">
                  <c:v>334.8533849611203</c:v>
                </c:pt>
                <c:pt idx="9661">
                  <c:v>334.87755101063738</c:v>
                </c:pt>
                <c:pt idx="9662">
                  <c:v>334.90171630278172</c:v>
                </c:pt>
                <c:pt idx="9663">
                  <c:v>334.92588083765349</c:v>
                </c:pt>
                <c:pt idx="9664">
                  <c:v>334.95004461535649</c:v>
                </c:pt>
                <c:pt idx="9665">
                  <c:v>334.97420763599229</c:v>
                </c:pt>
                <c:pt idx="9666">
                  <c:v>334.99836989966172</c:v>
                </c:pt>
                <c:pt idx="9667">
                  <c:v>335.02253140646928</c:v>
                </c:pt>
                <c:pt idx="9668">
                  <c:v>335.04669215651438</c:v>
                </c:pt>
                <c:pt idx="9669">
                  <c:v>335.07085214990099</c:v>
                </c:pt>
                <c:pt idx="9670">
                  <c:v>335.09501138672982</c:v>
                </c:pt>
                <c:pt idx="9671">
                  <c:v>335.11916986710321</c:v>
                </c:pt>
                <c:pt idx="9672">
                  <c:v>335.14332759112341</c:v>
                </c:pt>
                <c:pt idx="9673">
                  <c:v>335.1674845588916</c:v>
                </c:pt>
                <c:pt idx="9674">
                  <c:v>335.19164077050971</c:v>
                </c:pt>
                <c:pt idx="9675">
                  <c:v>335.21579622608039</c:v>
                </c:pt>
                <c:pt idx="9676">
                  <c:v>335.23995092570448</c:v>
                </c:pt>
                <c:pt idx="9677">
                  <c:v>335.26410486948441</c:v>
                </c:pt>
                <c:pt idx="9678">
                  <c:v>335.28825805752132</c:v>
                </c:pt>
                <c:pt idx="9679">
                  <c:v>335.31241048991762</c:v>
                </c:pt>
                <c:pt idx="9680">
                  <c:v>335.33656216677491</c:v>
                </c:pt>
                <c:pt idx="9681">
                  <c:v>335.36071308819419</c:v>
                </c:pt>
                <c:pt idx="9682">
                  <c:v>335.38486325427772</c:v>
                </c:pt>
                <c:pt idx="9683">
                  <c:v>335.40901266512662</c:v>
                </c:pt>
                <c:pt idx="9684">
                  <c:v>335.43316132084311</c:v>
                </c:pt>
                <c:pt idx="9685">
                  <c:v>335.45730922152802</c:v>
                </c:pt>
                <c:pt idx="9686">
                  <c:v>335.48145636728452</c:v>
                </c:pt>
                <c:pt idx="9687">
                  <c:v>335.50560275821221</c:v>
                </c:pt>
                <c:pt idx="9688">
                  <c:v>335.52974839441339</c:v>
                </c:pt>
                <c:pt idx="9689">
                  <c:v>335.55389327598971</c:v>
                </c:pt>
                <c:pt idx="9690">
                  <c:v>335.5780374030428</c:v>
                </c:pt>
                <c:pt idx="9691">
                  <c:v>335.60218077567311</c:v>
                </c:pt>
                <c:pt idx="9692">
                  <c:v>335.62632339398328</c:v>
                </c:pt>
                <c:pt idx="9693">
                  <c:v>335.65046525807372</c:v>
                </c:pt>
                <c:pt idx="9694">
                  <c:v>335.6746063680468</c:v>
                </c:pt>
                <c:pt idx="9695">
                  <c:v>335.69874672400289</c:v>
                </c:pt>
                <c:pt idx="9696">
                  <c:v>335.72288632604381</c:v>
                </c:pt>
                <c:pt idx="9697">
                  <c:v>335.74702517427039</c:v>
                </c:pt>
                <c:pt idx="9698">
                  <c:v>335.77116326878428</c:v>
                </c:pt>
                <c:pt idx="9699">
                  <c:v>335.79530060968699</c:v>
                </c:pt>
                <c:pt idx="9700">
                  <c:v>335.81943719707942</c:v>
                </c:pt>
                <c:pt idx="9701">
                  <c:v>335.8435730310627</c:v>
                </c:pt>
                <c:pt idx="9702">
                  <c:v>335.86770811173812</c:v>
                </c:pt>
                <c:pt idx="9703">
                  <c:v>335.8918424392071</c:v>
                </c:pt>
                <c:pt idx="9704">
                  <c:v>335.91597601356989</c:v>
                </c:pt>
                <c:pt idx="9705">
                  <c:v>335.94010883492848</c:v>
                </c:pt>
                <c:pt idx="9706">
                  <c:v>335.96424090338382</c:v>
                </c:pt>
                <c:pt idx="9707">
                  <c:v>335.98837221903602</c:v>
                </c:pt>
                <c:pt idx="9708">
                  <c:v>336.01250278198802</c:v>
                </c:pt>
                <c:pt idx="9709">
                  <c:v>336.03663259233889</c:v>
                </c:pt>
                <c:pt idx="9710">
                  <c:v>336.06076165018982</c:v>
                </c:pt>
                <c:pt idx="9711">
                  <c:v>336.08488995564329</c:v>
                </c:pt>
                <c:pt idx="9712">
                  <c:v>336.10901750879901</c:v>
                </c:pt>
                <c:pt idx="9713">
                  <c:v>336.13314430975851</c:v>
                </c:pt>
                <c:pt idx="9714">
                  <c:v>336.1572703586217</c:v>
                </c:pt>
                <c:pt idx="9715">
                  <c:v>336.1813956554908</c:v>
                </c:pt>
                <c:pt idx="9716">
                  <c:v>336.20552020046517</c:v>
                </c:pt>
                <c:pt idx="9717">
                  <c:v>336.22964399364668</c:v>
                </c:pt>
                <c:pt idx="9718">
                  <c:v>336.25376703513581</c:v>
                </c:pt>
                <c:pt idx="9719">
                  <c:v>336.27788932503319</c:v>
                </c:pt>
                <c:pt idx="9720">
                  <c:v>336.30201086343999</c:v>
                </c:pt>
                <c:pt idx="9721">
                  <c:v>336.32613165045592</c:v>
                </c:pt>
                <c:pt idx="9722">
                  <c:v>336.35025168618319</c:v>
                </c:pt>
                <c:pt idx="9723">
                  <c:v>336.3743709707212</c:v>
                </c:pt>
                <c:pt idx="9724">
                  <c:v>336.39848950417161</c:v>
                </c:pt>
                <c:pt idx="9725">
                  <c:v>336.42260728663348</c:v>
                </c:pt>
                <c:pt idx="9726">
                  <c:v>336.44672431820902</c:v>
                </c:pt>
                <c:pt idx="9727">
                  <c:v>336.47084059899862</c:v>
                </c:pt>
                <c:pt idx="9728">
                  <c:v>336.49495612910181</c:v>
                </c:pt>
                <c:pt idx="9729">
                  <c:v>336.51907090861988</c:v>
                </c:pt>
                <c:pt idx="9730">
                  <c:v>336.54318493765339</c:v>
                </c:pt>
                <c:pt idx="9731">
                  <c:v>336.56729821630211</c:v>
                </c:pt>
                <c:pt idx="9732">
                  <c:v>336.59141074466731</c:v>
                </c:pt>
                <c:pt idx="9733">
                  <c:v>336.61552252284929</c:v>
                </c:pt>
                <c:pt idx="9734">
                  <c:v>336.63963355094768</c:v>
                </c:pt>
                <c:pt idx="9735">
                  <c:v>336.663743829064</c:v>
                </c:pt>
                <c:pt idx="9736">
                  <c:v>336.68785335729831</c:v>
                </c:pt>
                <c:pt idx="9737">
                  <c:v>336.7119621357503</c:v>
                </c:pt>
                <c:pt idx="9738">
                  <c:v>336.7360701645203</c:v>
                </c:pt>
                <c:pt idx="9739">
                  <c:v>336.76017744370898</c:v>
                </c:pt>
                <c:pt idx="9740">
                  <c:v>336.78428397341719</c:v>
                </c:pt>
                <c:pt idx="9741">
                  <c:v>336.80838975374462</c:v>
                </c:pt>
                <c:pt idx="9742">
                  <c:v>336.83249478479161</c:v>
                </c:pt>
                <c:pt idx="9743">
                  <c:v>336.85659906665751</c:v>
                </c:pt>
                <c:pt idx="9744">
                  <c:v>336.88070259944362</c:v>
                </c:pt>
                <c:pt idx="9745">
                  <c:v>336.90480538324942</c:v>
                </c:pt>
                <c:pt idx="9746">
                  <c:v>336.92890741817553</c:v>
                </c:pt>
                <c:pt idx="9747">
                  <c:v>336.9530087043218</c:v>
                </c:pt>
                <c:pt idx="9748">
                  <c:v>336.97710924178739</c:v>
                </c:pt>
                <c:pt idx="9749">
                  <c:v>337.00120903067437</c:v>
                </c:pt>
                <c:pt idx="9750">
                  <c:v>337.02530807108133</c:v>
                </c:pt>
                <c:pt idx="9751">
                  <c:v>337.0494063631088</c:v>
                </c:pt>
                <c:pt idx="9752">
                  <c:v>337.07350390685622</c:v>
                </c:pt>
                <c:pt idx="9753">
                  <c:v>337.09760070242407</c:v>
                </c:pt>
                <c:pt idx="9754">
                  <c:v>337.12169674991179</c:v>
                </c:pt>
                <c:pt idx="9755">
                  <c:v>337.14579204942038</c:v>
                </c:pt>
                <c:pt idx="9756">
                  <c:v>337.16988660104818</c:v>
                </c:pt>
                <c:pt idx="9757">
                  <c:v>337.19398040489591</c:v>
                </c:pt>
                <c:pt idx="9758">
                  <c:v>337.21807346106351</c:v>
                </c:pt>
                <c:pt idx="9759">
                  <c:v>337.24216576965102</c:v>
                </c:pt>
                <c:pt idx="9760">
                  <c:v>337.26625733075741</c:v>
                </c:pt>
                <c:pt idx="9761">
                  <c:v>337.29034814448261</c:v>
                </c:pt>
                <c:pt idx="9762">
                  <c:v>337.31443821092711</c:v>
                </c:pt>
                <c:pt idx="9763">
                  <c:v>337.33852753018971</c:v>
                </c:pt>
                <c:pt idx="9764">
                  <c:v>337.36261610237068</c:v>
                </c:pt>
                <c:pt idx="9765">
                  <c:v>337.3867039275695</c:v>
                </c:pt>
                <c:pt idx="9766">
                  <c:v>337.41079100588632</c:v>
                </c:pt>
                <c:pt idx="9767">
                  <c:v>337.4348773374204</c:v>
                </c:pt>
                <c:pt idx="9768">
                  <c:v>337.45896292227081</c:v>
                </c:pt>
                <c:pt idx="9769">
                  <c:v>337.48304776053777</c:v>
                </c:pt>
                <c:pt idx="9770">
                  <c:v>337.50713185232041</c:v>
                </c:pt>
                <c:pt idx="9771">
                  <c:v>337.53121519771872</c:v>
                </c:pt>
                <c:pt idx="9772">
                  <c:v>337.55529779683212</c:v>
                </c:pt>
                <c:pt idx="9773">
                  <c:v>337.57937964975991</c:v>
                </c:pt>
                <c:pt idx="9774">
                  <c:v>337.60346075660198</c:v>
                </c:pt>
                <c:pt idx="9775">
                  <c:v>337.6275411174571</c:v>
                </c:pt>
                <c:pt idx="9776">
                  <c:v>337.65162073242482</c:v>
                </c:pt>
                <c:pt idx="9777">
                  <c:v>337.67569960160449</c:v>
                </c:pt>
                <c:pt idx="9778">
                  <c:v>337.69977772509611</c:v>
                </c:pt>
                <c:pt idx="9779">
                  <c:v>337.7238551029991</c:v>
                </c:pt>
                <c:pt idx="9780">
                  <c:v>337.74793173541161</c:v>
                </c:pt>
                <c:pt idx="9781">
                  <c:v>337.77200762243388</c:v>
                </c:pt>
                <c:pt idx="9782">
                  <c:v>337.79608276416519</c:v>
                </c:pt>
                <c:pt idx="9783">
                  <c:v>337.82015716070453</c:v>
                </c:pt>
                <c:pt idx="9784">
                  <c:v>337.84423081215101</c:v>
                </c:pt>
                <c:pt idx="9785">
                  <c:v>337.8683037186039</c:v>
                </c:pt>
                <c:pt idx="9786">
                  <c:v>337.89237588016312</c:v>
                </c:pt>
                <c:pt idx="9787">
                  <c:v>337.91644729692632</c:v>
                </c:pt>
                <c:pt idx="9788">
                  <c:v>337.94051796899379</c:v>
                </c:pt>
                <c:pt idx="9789">
                  <c:v>337.96458789646482</c:v>
                </c:pt>
                <c:pt idx="9790">
                  <c:v>337.98865707943708</c:v>
                </c:pt>
                <c:pt idx="9791">
                  <c:v>338.01272551801128</c:v>
                </c:pt>
                <c:pt idx="9792">
                  <c:v>338.03679321228549</c:v>
                </c:pt>
                <c:pt idx="9793">
                  <c:v>338.06086016235952</c:v>
                </c:pt>
                <c:pt idx="9794">
                  <c:v>338.08492636833182</c:v>
                </c:pt>
                <c:pt idx="9795">
                  <c:v>338.10899183030079</c:v>
                </c:pt>
                <c:pt idx="9796">
                  <c:v>338.1330565483666</c:v>
                </c:pt>
                <c:pt idx="9797">
                  <c:v>338.157120522627</c:v>
                </c:pt>
                <c:pt idx="9798">
                  <c:v>338.18118375318198</c:v>
                </c:pt>
                <c:pt idx="9799">
                  <c:v>338.20524624012921</c:v>
                </c:pt>
                <c:pt idx="9800">
                  <c:v>338.22930798356902</c:v>
                </c:pt>
                <c:pt idx="9801">
                  <c:v>338.25336898359899</c:v>
                </c:pt>
                <c:pt idx="9802">
                  <c:v>338.27742924031878</c:v>
                </c:pt>
                <c:pt idx="9803">
                  <c:v>338.30148875382702</c:v>
                </c:pt>
                <c:pt idx="9804">
                  <c:v>338.32554752422169</c:v>
                </c:pt>
                <c:pt idx="9805">
                  <c:v>338.34960555160211</c:v>
                </c:pt>
                <c:pt idx="9806">
                  <c:v>338.37366283606769</c:v>
                </c:pt>
                <c:pt idx="9807">
                  <c:v>338.39771937771542</c:v>
                </c:pt>
                <c:pt idx="9808">
                  <c:v>338.42177517664561</c:v>
                </c:pt>
                <c:pt idx="9809">
                  <c:v>338.44583023295678</c:v>
                </c:pt>
                <c:pt idx="9810">
                  <c:v>338.46988454674602</c:v>
                </c:pt>
                <c:pt idx="9811">
                  <c:v>338.49393811811348</c:v>
                </c:pt>
                <c:pt idx="9812">
                  <c:v>338.51799094715727</c:v>
                </c:pt>
                <c:pt idx="9813">
                  <c:v>338.54204303397597</c:v>
                </c:pt>
                <c:pt idx="9814">
                  <c:v>338.5660943786678</c:v>
                </c:pt>
                <c:pt idx="9815">
                  <c:v>338.59014498133149</c:v>
                </c:pt>
                <c:pt idx="9816">
                  <c:v>338.6141948420659</c:v>
                </c:pt>
                <c:pt idx="9817">
                  <c:v>338.63824396096879</c:v>
                </c:pt>
                <c:pt idx="9818">
                  <c:v>338.66229233813959</c:v>
                </c:pt>
                <c:pt idx="9819">
                  <c:v>338.6863399736755</c:v>
                </c:pt>
                <c:pt idx="9820">
                  <c:v>338.71038686767582</c:v>
                </c:pt>
                <c:pt idx="9821">
                  <c:v>338.73443302023821</c:v>
                </c:pt>
                <c:pt idx="9822">
                  <c:v>338.75847843146221</c:v>
                </c:pt>
                <c:pt idx="9823">
                  <c:v>338.78252310144478</c:v>
                </c:pt>
                <c:pt idx="9824">
                  <c:v>338.80656703028421</c:v>
                </c:pt>
                <c:pt idx="9825">
                  <c:v>338.83061021807998</c:v>
                </c:pt>
                <c:pt idx="9826">
                  <c:v>338.85465266493009</c:v>
                </c:pt>
                <c:pt idx="9827">
                  <c:v>338.87869437093241</c:v>
                </c:pt>
                <c:pt idx="9828">
                  <c:v>338.90273533618461</c:v>
                </c:pt>
                <c:pt idx="9829">
                  <c:v>338.92677556078559</c:v>
                </c:pt>
                <c:pt idx="9830">
                  <c:v>338.95081504483358</c:v>
                </c:pt>
                <c:pt idx="9831">
                  <c:v>338.97485378842617</c:v>
                </c:pt>
                <c:pt idx="9832">
                  <c:v>338.99889179166161</c:v>
                </c:pt>
                <c:pt idx="9833">
                  <c:v>339.02292905463861</c:v>
                </c:pt>
                <c:pt idx="9834">
                  <c:v>339.04696557745473</c:v>
                </c:pt>
                <c:pt idx="9835">
                  <c:v>339.07100136020802</c:v>
                </c:pt>
                <c:pt idx="9836">
                  <c:v>339.09503640299619</c:v>
                </c:pt>
                <c:pt idx="9837">
                  <c:v>339.11907070591872</c:v>
                </c:pt>
                <c:pt idx="9838">
                  <c:v>339.14310426907178</c:v>
                </c:pt>
                <c:pt idx="9839">
                  <c:v>339.16713709255441</c:v>
                </c:pt>
                <c:pt idx="9840">
                  <c:v>339.19116917646392</c:v>
                </c:pt>
                <c:pt idx="9841">
                  <c:v>339.21520052089801</c:v>
                </c:pt>
                <c:pt idx="9842">
                  <c:v>339.23923112595571</c:v>
                </c:pt>
                <c:pt idx="9843">
                  <c:v>339.2632609917344</c:v>
                </c:pt>
                <c:pt idx="9844">
                  <c:v>339.28729011833138</c:v>
                </c:pt>
                <c:pt idx="9845">
                  <c:v>339.31131850584512</c:v>
                </c:pt>
                <c:pt idx="9846">
                  <c:v>339.33534615437298</c:v>
                </c:pt>
                <c:pt idx="9847">
                  <c:v>339.35937306401269</c:v>
                </c:pt>
                <c:pt idx="9848">
                  <c:v>339.38339923486279</c:v>
                </c:pt>
                <c:pt idx="9849">
                  <c:v>339.40742466701948</c:v>
                </c:pt>
                <c:pt idx="9850">
                  <c:v>339.43144936058189</c:v>
                </c:pt>
                <c:pt idx="9851">
                  <c:v>339.45547331564751</c:v>
                </c:pt>
                <c:pt idx="9852">
                  <c:v>339.47949653231382</c:v>
                </c:pt>
                <c:pt idx="9853">
                  <c:v>339.50351901067768</c:v>
                </c:pt>
                <c:pt idx="9854">
                  <c:v>339.52754075083811</c:v>
                </c:pt>
                <c:pt idx="9855">
                  <c:v>339.55156175289142</c:v>
                </c:pt>
                <c:pt idx="9856">
                  <c:v>339.57558201693581</c:v>
                </c:pt>
                <c:pt idx="9857">
                  <c:v>339.59960154306827</c:v>
                </c:pt>
                <c:pt idx="9858">
                  <c:v>339.62362033138788</c:v>
                </c:pt>
                <c:pt idx="9859">
                  <c:v>339.64763838199048</c:v>
                </c:pt>
                <c:pt idx="9860">
                  <c:v>339.67165569497422</c:v>
                </c:pt>
                <c:pt idx="9861">
                  <c:v>339.6956722704366</c:v>
                </c:pt>
                <c:pt idx="9862">
                  <c:v>339.71968810847471</c:v>
                </c:pt>
                <c:pt idx="9863">
                  <c:v>339.74370320918621</c:v>
                </c:pt>
                <c:pt idx="9864">
                  <c:v>339.76771757266829</c:v>
                </c:pt>
                <c:pt idx="9865">
                  <c:v>339.79173119901873</c:v>
                </c:pt>
                <c:pt idx="9866">
                  <c:v>339.81574408833433</c:v>
                </c:pt>
                <c:pt idx="9867">
                  <c:v>339.83975624071331</c:v>
                </c:pt>
                <c:pt idx="9868">
                  <c:v>339.86376765625158</c:v>
                </c:pt>
                <c:pt idx="9869">
                  <c:v>339.8877783350473</c:v>
                </c:pt>
                <c:pt idx="9870">
                  <c:v>339.91178827719818</c:v>
                </c:pt>
                <c:pt idx="9871">
                  <c:v>339.93579748279979</c:v>
                </c:pt>
                <c:pt idx="9872">
                  <c:v>339.95980595195181</c:v>
                </c:pt>
                <c:pt idx="9873">
                  <c:v>339.98381368474901</c:v>
                </c:pt>
                <c:pt idx="9874">
                  <c:v>340.00782068128967</c:v>
                </c:pt>
                <c:pt idx="9875">
                  <c:v>340.03182694167077</c:v>
                </c:pt>
                <c:pt idx="9876">
                  <c:v>340.05583246599002</c:v>
                </c:pt>
                <c:pt idx="9877">
                  <c:v>340.07983725434377</c:v>
                </c:pt>
                <c:pt idx="9878">
                  <c:v>340.10384130682928</c:v>
                </c:pt>
                <c:pt idx="9879">
                  <c:v>340.12784462354341</c:v>
                </c:pt>
                <c:pt idx="9880">
                  <c:v>340.15184720458359</c:v>
                </c:pt>
                <c:pt idx="9881">
                  <c:v>340.17584905004639</c:v>
                </c:pt>
                <c:pt idx="9882">
                  <c:v>340.1998501600288</c:v>
                </c:pt>
                <c:pt idx="9883">
                  <c:v>340.22385053462841</c:v>
                </c:pt>
                <c:pt idx="9884">
                  <c:v>340.24785017394117</c:v>
                </c:pt>
                <c:pt idx="9885">
                  <c:v>340.27184907806469</c:v>
                </c:pt>
                <c:pt idx="9886">
                  <c:v>340.29584724709622</c:v>
                </c:pt>
                <c:pt idx="9887">
                  <c:v>340.31984468113211</c:v>
                </c:pt>
                <c:pt idx="9888">
                  <c:v>340.34384138026871</c:v>
                </c:pt>
                <c:pt idx="9889">
                  <c:v>340.36783734460369</c:v>
                </c:pt>
                <c:pt idx="9890">
                  <c:v>340.39183257423321</c:v>
                </c:pt>
                <c:pt idx="9891">
                  <c:v>340.41582706925419</c:v>
                </c:pt>
                <c:pt idx="9892">
                  <c:v>340.43982082976459</c:v>
                </c:pt>
                <c:pt idx="9893">
                  <c:v>340.46381385585931</c:v>
                </c:pt>
                <c:pt idx="9894">
                  <c:v>340.48780614763569</c:v>
                </c:pt>
                <c:pt idx="9895">
                  <c:v>340.51179770519008</c:v>
                </c:pt>
                <c:pt idx="9896">
                  <c:v>340.53578852862063</c:v>
                </c:pt>
                <c:pt idx="9897">
                  <c:v>340.55977861802302</c:v>
                </c:pt>
                <c:pt idx="9898">
                  <c:v>340.58376797349268</c:v>
                </c:pt>
                <c:pt idx="9899">
                  <c:v>340.60775659512819</c:v>
                </c:pt>
                <c:pt idx="9900">
                  <c:v>340.63174448302561</c:v>
                </c:pt>
                <c:pt idx="9901">
                  <c:v>340.65573163728033</c:v>
                </c:pt>
                <c:pt idx="9902">
                  <c:v>340.67971805799039</c:v>
                </c:pt>
                <c:pt idx="9903">
                  <c:v>340.70370374525129</c:v>
                </c:pt>
                <c:pt idx="9904">
                  <c:v>340.72768869915927</c:v>
                </c:pt>
                <c:pt idx="9905">
                  <c:v>340.75167291981211</c:v>
                </c:pt>
                <c:pt idx="9906">
                  <c:v>340.77565640730501</c:v>
                </c:pt>
                <c:pt idx="9907">
                  <c:v>340.79963916173551</c:v>
                </c:pt>
                <c:pt idx="9908">
                  <c:v>340.82362118319901</c:v>
                </c:pt>
                <c:pt idx="9909">
                  <c:v>340.84760247179202</c:v>
                </c:pt>
                <c:pt idx="9910">
                  <c:v>340.87158302761128</c:v>
                </c:pt>
                <c:pt idx="9911">
                  <c:v>340.8955628507527</c:v>
                </c:pt>
                <c:pt idx="9912">
                  <c:v>340.91954194131301</c:v>
                </c:pt>
                <c:pt idx="9913">
                  <c:v>340.94352029938841</c:v>
                </c:pt>
                <c:pt idx="9914">
                  <c:v>340.96749792507489</c:v>
                </c:pt>
                <c:pt idx="9915">
                  <c:v>340.99147481846899</c:v>
                </c:pt>
                <c:pt idx="9916">
                  <c:v>341.01545097966698</c:v>
                </c:pt>
                <c:pt idx="9917">
                  <c:v>341.03942640876471</c:v>
                </c:pt>
                <c:pt idx="9918">
                  <c:v>341.06340110585802</c:v>
                </c:pt>
                <c:pt idx="9919">
                  <c:v>341.08737507104411</c:v>
                </c:pt>
                <c:pt idx="9920">
                  <c:v>341.1113483044183</c:v>
                </c:pt>
                <c:pt idx="9921">
                  <c:v>341.13532080607729</c:v>
                </c:pt>
                <c:pt idx="9922">
                  <c:v>341.1592925761164</c:v>
                </c:pt>
                <c:pt idx="9923">
                  <c:v>341.18326361463158</c:v>
                </c:pt>
                <c:pt idx="9924">
                  <c:v>341.20723392172061</c:v>
                </c:pt>
                <c:pt idx="9925">
                  <c:v>341.231203497477</c:v>
                </c:pt>
                <c:pt idx="9926">
                  <c:v>341.25517234199867</c:v>
                </c:pt>
                <c:pt idx="9927">
                  <c:v>341.27914045538051</c:v>
                </c:pt>
                <c:pt idx="9928">
                  <c:v>341.30310783771938</c:v>
                </c:pt>
                <c:pt idx="9929">
                  <c:v>341.3270744891106</c:v>
                </c:pt>
                <c:pt idx="9930">
                  <c:v>341.35104040965001</c:v>
                </c:pt>
                <c:pt idx="9931">
                  <c:v>341.37500559943368</c:v>
                </c:pt>
                <c:pt idx="9932">
                  <c:v>341.39897005855778</c:v>
                </c:pt>
                <c:pt idx="9933">
                  <c:v>341.42293378711759</c:v>
                </c:pt>
                <c:pt idx="9934">
                  <c:v>341.44689678520871</c:v>
                </c:pt>
                <c:pt idx="9935">
                  <c:v>341.47085905292778</c:v>
                </c:pt>
                <c:pt idx="9936">
                  <c:v>341.49482059037001</c:v>
                </c:pt>
                <c:pt idx="9937">
                  <c:v>341.51878139763159</c:v>
                </c:pt>
                <c:pt idx="9938">
                  <c:v>341.542741474808</c:v>
                </c:pt>
                <c:pt idx="9939">
                  <c:v>341.56670082199429</c:v>
                </c:pt>
                <c:pt idx="9940">
                  <c:v>341.5906594392867</c:v>
                </c:pt>
                <c:pt idx="9941">
                  <c:v>341.61461732678202</c:v>
                </c:pt>
                <c:pt idx="9942">
                  <c:v>341.63857448457338</c:v>
                </c:pt>
                <c:pt idx="9943">
                  <c:v>341.66253091275911</c:v>
                </c:pt>
                <c:pt idx="9944">
                  <c:v>341.68648661143283</c:v>
                </c:pt>
                <c:pt idx="9945">
                  <c:v>341.71044158069122</c:v>
                </c:pt>
                <c:pt idx="9946">
                  <c:v>341.73439582062838</c:v>
                </c:pt>
                <c:pt idx="9947">
                  <c:v>341.75834933134161</c:v>
                </c:pt>
                <c:pt idx="9948">
                  <c:v>341.78230211292572</c:v>
                </c:pt>
                <c:pt idx="9949">
                  <c:v>341.80625416547588</c:v>
                </c:pt>
                <c:pt idx="9950">
                  <c:v>341.83020548908792</c:v>
                </c:pt>
                <c:pt idx="9951">
                  <c:v>341.85415608385699</c:v>
                </c:pt>
                <c:pt idx="9952">
                  <c:v>341.8781059498786</c:v>
                </c:pt>
                <c:pt idx="9953">
                  <c:v>341.90205508724779</c:v>
                </c:pt>
                <c:pt idx="9954">
                  <c:v>341.9260034960613</c:v>
                </c:pt>
                <c:pt idx="9955">
                  <c:v>341.94995117641292</c:v>
                </c:pt>
                <c:pt idx="9956">
                  <c:v>341.9738981283985</c:v>
                </c:pt>
                <c:pt idx="9957">
                  <c:v>341.99784435211382</c:v>
                </c:pt>
                <c:pt idx="9958">
                  <c:v>342.02178984765362</c:v>
                </c:pt>
                <c:pt idx="9959">
                  <c:v>342.0457346151137</c:v>
                </c:pt>
                <c:pt idx="9960">
                  <c:v>342.06967865458802</c:v>
                </c:pt>
                <c:pt idx="9961">
                  <c:v>342.0936219661736</c:v>
                </c:pt>
                <c:pt idx="9962">
                  <c:v>342.11756454996367</c:v>
                </c:pt>
                <c:pt idx="9963">
                  <c:v>342.14150640605499</c:v>
                </c:pt>
                <c:pt idx="9964">
                  <c:v>342.16544753454269</c:v>
                </c:pt>
                <c:pt idx="9965">
                  <c:v>342.18938793552041</c:v>
                </c:pt>
                <c:pt idx="9966">
                  <c:v>342.21332760908467</c:v>
                </c:pt>
                <c:pt idx="9967">
                  <c:v>342.23726655532988</c:v>
                </c:pt>
                <c:pt idx="9968">
                  <c:v>342.26120477435188</c:v>
                </c:pt>
                <c:pt idx="9969">
                  <c:v>342.28514226624509</c:v>
                </c:pt>
                <c:pt idx="9970">
                  <c:v>342.30907903110472</c:v>
                </c:pt>
                <c:pt idx="9971">
                  <c:v>342.33301506902478</c:v>
                </c:pt>
                <c:pt idx="9972">
                  <c:v>342.35695038010198</c:v>
                </c:pt>
                <c:pt idx="9973">
                  <c:v>342.38088496442981</c:v>
                </c:pt>
                <c:pt idx="9974">
                  <c:v>342.40481882210429</c:v>
                </c:pt>
                <c:pt idx="9975">
                  <c:v>342.42875195321898</c:v>
                </c:pt>
                <c:pt idx="9976">
                  <c:v>342.45268435787062</c:v>
                </c:pt>
                <c:pt idx="9977">
                  <c:v>342.47661603615239</c:v>
                </c:pt>
                <c:pt idx="9978">
                  <c:v>342.50054698816052</c:v>
                </c:pt>
                <c:pt idx="9979">
                  <c:v>342.5244772139888</c:v>
                </c:pt>
                <c:pt idx="9980">
                  <c:v>342.54840671373228</c:v>
                </c:pt>
                <c:pt idx="9981">
                  <c:v>342.57233548748508</c:v>
                </c:pt>
                <c:pt idx="9982">
                  <c:v>342.59626353534389</c:v>
                </c:pt>
                <c:pt idx="9983">
                  <c:v>342.62019085740172</c:v>
                </c:pt>
                <c:pt idx="9984">
                  <c:v>342.64411745375412</c:v>
                </c:pt>
                <c:pt idx="9985">
                  <c:v>342.6680433244951</c:v>
                </c:pt>
                <c:pt idx="9986">
                  <c:v>342.69196846971971</c:v>
                </c:pt>
                <c:pt idx="9987">
                  <c:v>342.71589288952259</c:v>
                </c:pt>
                <c:pt idx="9988">
                  <c:v>342.73981658399867</c:v>
                </c:pt>
                <c:pt idx="9989">
                  <c:v>342.76373955324232</c:v>
                </c:pt>
                <c:pt idx="9990">
                  <c:v>342.7876617973476</c:v>
                </c:pt>
                <c:pt idx="9991">
                  <c:v>342.8115833164095</c:v>
                </c:pt>
                <c:pt idx="9992">
                  <c:v>342.83550411052249</c:v>
                </c:pt>
                <c:pt idx="9993">
                  <c:v>342.85942417978202</c:v>
                </c:pt>
                <c:pt idx="9994">
                  <c:v>342.8833435242812</c:v>
                </c:pt>
                <c:pt idx="9995">
                  <c:v>342.9072621441145</c:v>
                </c:pt>
                <c:pt idx="9996">
                  <c:v>342.93118003937741</c:v>
                </c:pt>
                <c:pt idx="9997">
                  <c:v>342.95509721016379</c:v>
                </c:pt>
                <c:pt idx="9998">
                  <c:v>342.97901365656833</c:v>
                </c:pt>
                <c:pt idx="9999">
                  <c:v>343.00292937868511</c:v>
                </c:pt>
                <c:pt idx="10000">
                  <c:v>343.02684437660832</c:v>
                </c:pt>
                <c:pt idx="10001">
                  <c:v>343.05075865043227</c:v>
                </c:pt>
                <c:pt idx="10002">
                  <c:v>343.07467220025228</c:v>
                </c:pt>
                <c:pt idx="10003">
                  <c:v>343.09858502616203</c:v>
                </c:pt>
                <c:pt idx="10004">
                  <c:v>343.12249712825462</c:v>
                </c:pt>
                <c:pt idx="10005">
                  <c:v>343.14640850662659</c:v>
                </c:pt>
                <c:pt idx="10006">
                  <c:v>343.17031916137063</c:v>
                </c:pt>
                <c:pt idx="10007">
                  <c:v>343.19422909258111</c:v>
                </c:pt>
                <c:pt idx="10008">
                  <c:v>343.21813830035188</c:v>
                </c:pt>
                <c:pt idx="10009">
                  <c:v>343.24204678477861</c:v>
                </c:pt>
                <c:pt idx="10010">
                  <c:v>343.26595454595389</c:v>
                </c:pt>
                <c:pt idx="10011">
                  <c:v>343.28986158397248</c:v>
                </c:pt>
                <c:pt idx="10012">
                  <c:v>343.31376789892869</c:v>
                </c:pt>
                <c:pt idx="10013">
                  <c:v>343.33767349091642</c:v>
                </c:pt>
                <c:pt idx="10014">
                  <c:v>343.36157836002911</c:v>
                </c:pt>
                <c:pt idx="10015">
                  <c:v>343.385482506362</c:v>
                </c:pt>
                <c:pt idx="10016">
                  <c:v>343.40938593000772</c:v>
                </c:pt>
                <c:pt idx="10017">
                  <c:v>343.4332886310616</c:v>
                </c:pt>
                <c:pt idx="10018">
                  <c:v>343.45719060961699</c:v>
                </c:pt>
                <c:pt idx="10019">
                  <c:v>343.48109186576738</c:v>
                </c:pt>
                <c:pt idx="10020">
                  <c:v>343.50499239960709</c:v>
                </c:pt>
                <c:pt idx="10021">
                  <c:v>343.52889221123081</c:v>
                </c:pt>
                <c:pt idx="10022">
                  <c:v>343.5527913007308</c:v>
                </c:pt>
                <c:pt idx="10023">
                  <c:v>343.57668966820268</c:v>
                </c:pt>
                <c:pt idx="10024">
                  <c:v>343.60058731373971</c:v>
                </c:pt>
                <c:pt idx="10025">
                  <c:v>343.6244842374345</c:v>
                </c:pt>
                <c:pt idx="10026">
                  <c:v>343.64838043938198</c:v>
                </c:pt>
                <c:pt idx="10027">
                  <c:v>343.67227591967622</c:v>
                </c:pt>
                <c:pt idx="10028">
                  <c:v>343.69617067841051</c:v>
                </c:pt>
                <c:pt idx="10029">
                  <c:v>343.72006471567829</c:v>
                </c:pt>
                <c:pt idx="10030">
                  <c:v>343.7439580315737</c:v>
                </c:pt>
                <c:pt idx="10031">
                  <c:v>343.76785062619069</c:v>
                </c:pt>
                <c:pt idx="10032">
                  <c:v>343.79174249962227</c:v>
                </c:pt>
                <c:pt idx="10033">
                  <c:v>343.81563365196263</c:v>
                </c:pt>
                <c:pt idx="10034">
                  <c:v>343.83952408330441</c:v>
                </c:pt>
                <c:pt idx="10035">
                  <c:v>343.86341379374301</c:v>
                </c:pt>
                <c:pt idx="10036">
                  <c:v>343.88730278337039</c:v>
                </c:pt>
                <c:pt idx="10037">
                  <c:v>343.9111910522804</c:v>
                </c:pt>
                <c:pt idx="10038">
                  <c:v>343.93507860056718</c:v>
                </c:pt>
                <c:pt idx="10039">
                  <c:v>343.95896542832389</c:v>
                </c:pt>
                <c:pt idx="10040">
                  <c:v>343.98285153564427</c:v>
                </c:pt>
                <c:pt idx="10041">
                  <c:v>344.00673692262131</c:v>
                </c:pt>
                <c:pt idx="10042">
                  <c:v>344.03062158934898</c:v>
                </c:pt>
                <c:pt idx="10043">
                  <c:v>344.05450553592112</c:v>
                </c:pt>
                <c:pt idx="10044">
                  <c:v>344.07838876242931</c:v>
                </c:pt>
                <c:pt idx="10045">
                  <c:v>344.1022712689691</c:v>
                </c:pt>
                <c:pt idx="10046">
                  <c:v>344.1261530556327</c:v>
                </c:pt>
                <c:pt idx="10047">
                  <c:v>344.1500341225132</c:v>
                </c:pt>
                <c:pt idx="10048">
                  <c:v>344.17391446970521</c:v>
                </c:pt>
                <c:pt idx="10049">
                  <c:v>344.19779409730057</c:v>
                </c:pt>
                <c:pt idx="10050">
                  <c:v>344.22167300539331</c:v>
                </c:pt>
                <c:pt idx="10051">
                  <c:v>344.24555119407682</c:v>
                </c:pt>
                <c:pt idx="10052">
                  <c:v>344.2694286634441</c:v>
                </c:pt>
                <c:pt idx="10053">
                  <c:v>344.29330541358831</c:v>
                </c:pt>
                <c:pt idx="10054">
                  <c:v>344.31718144460308</c:v>
                </c:pt>
                <c:pt idx="10055">
                  <c:v>344.34105675658071</c:v>
                </c:pt>
                <c:pt idx="10056">
                  <c:v>344.36493134961552</c:v>
                </c:pt>
                <c:pt idx="10057">
                  <c:v>344.38880522379992</c:v>
                </c:pt>
                <c:pt idx="10058">
                  <c:v>344.41267837922732</c:v>
                </c:pt>
                <c:pt idx="10059">
                  <c:v>344.43655081598962</c:v>
                </c:pt>
                <c:pt idx="10060">
                  <c:v>344.46042253418221</c:v>
                </c:pt>
                <c:pt idx="10061">
                  <c:v>344.48429353389639</c:v>
                </c:pt>
                <c:pt idx="10062">
                  <c:v>344.50816381522537</c:v>
                </c:pt>
                <c:pt idx="10063">
                  <c:v>344.53203337826199</c:v>
                </c:pt>
                <c:pt idx="10064">
                  <c:v>344.55590222310082</c:v>
                </c:pt>
                <c:pt idx="10065">
                  <c:v>344.57977034983281</c:v>
                </c:pt>
                <c:pt idx="10066">
                  <c:v>344.60363775855228</c:v>
                </c:pt>
                <c:pt idx="10067">
                  <c:v>344.62750444935142</c:v>
                </c:pt>
                <c:pt idx="10068">
                  <c:v>344.65137042232362</c:v>
                </c:pt>
                <c:pt idx="10069">
                  <c:v>344.67523567756069</c:v>
                </c:pt>
                <c:pt idx="10070">
                  <c:v>344.69910021515682</c:v>
                </c:pt>
                <c:pt idx="10071">
                  <c:v>344.72296403520482</c:v>
                </c:pt>
                <c:pt idx="10072">
                  <c:v>344.74682713779617</c:v>
                </c:pt>
                <c:pt idx="10073">
                  <c:v>344.77068952302528</c:v>
                </c:pt>
                <c:pt idx="10074">
                  <c:v>344.79455119098361</c:v>
                </c:pt>
                <c:pt idx="10075">
                  <c:v>344.81841214176472</c:v>
                </c:pt>
                <c:pt idx="10076">
                  <c:v>344.8422723754615</c:v>
                </c:pt>
                <c:pt idx="10077">
                  <c:v>344.86613189216592</c:v>
                </c:pt>
                <c:pt idx="10078">
                  <c:v>344.88999069197058</c:v>
                </c:pt>
                <c:pt idx="10079">
                  <c:v>344.91384877496881</c:v>
                </c:pt>
                <c:pt idx="10080">
                  <c:v>344.93770614125287</c:v>
                </c:pt>
                <c:pt idx="10081">
                  <c:v>344.96156279091582</c:v>
                </c:pt>
                <c:pt idx="10082">
                  <c:v>344.98541872404991</c:v>
                </c:pt>
                <c:pt idx="10083">
                  <c:v>345.00927394074739</c:v>
                </c:pt>
                <c:pt idx="10084">
                  <c:v>345.03312844110189</c:v>
                </c:pt>
                <c:pt idx="10085">
                  <c:v>345.05698222520488</c:v>
                </c:pt>
                <c:pt idx="10086">
                  <c:v>345.08083529314962</c:v>
                </c:pt>
                <c:pt idx="10087">
                  <c:v>345.10468764502781</c:v>
                </c:pt>
                <c:pt idx="10088">
                  <c:v>345.12853928093273</c:v>
                </c:pt>
                <c:pt idx="10089">
                  <c:v>345.15239020095612</c:v>
                </c:pt>
                <c:pt idx="10090">
                  <c:v>345.17624040519172</c:v>
                </c:pt>
                <c:pt idx="10091">
                  <c:v>345.20008989373008</c:v>
                </c:pt>
                <c:pt idx="10092">
                  <c:v>345.2239386666642</c:v>
                </c:pt>
                <c:pt idx="10093">
                  <c:v>345.24778672408752</c:v>
                </c:pt>
                <c:pt idx="10094">
                  <c:v>345.27163406609168</c:v>
                </c:pt>
                <c:pt idx="10095">
                  <c:v>345.29548069276939</c:v>
                </c:pt>
                <c:pt idx="10096">
                  <c:v>345.31932660421182</c:v>
                </c:pt>
                <c:pt idx="10097">
                  <c:v>345.34317180051221</c:v>
                </c:pt>
                <c:pt idx="10098">
                  <c:v>345.3670162817624</c:v>
                </c:pt>
                <c:pt idx="10099">
                  <c:v>345.39086004805529</c:v>
                </c:pt>
                <c:pt idx="10100">
                  <c:v>345.41470309948261</c:v>
                </c:pt>
                <c:pt idx="10101">
                  <c:v>345.43854543613628</c:v>
                </c:pt>
                <c:pt idx="10102">
                  <c:v>345.46238705810879</c:v>
                </c:pt>
                <c:pt idx="10103">
                  <c:v>345.48622796549307</c:v>
                </c:pt>
                <c:pt idx="10104">
                  <c:v>345.51006815837928</c:v>
                </c:pt>
                <c:pt idx="10105">
                  <c:v>345.53390763686178</c:v>
                </c:pt>
                <c:pt idx="10106">
                  <c:v>345.55774640103158</c:v>
                </c:pt>
                <c:pt idx="10107">
                  <c:v>345.58158445098081</c:v>
                </c:pt>
                <c:pt idx="10108">
                  <c:v>345.6054217868014</c:v>
                </c:pt>
                <c:pt idx="10109">
                  <c:v>345.62925840858549</c:v>
                </c:pt>
                <c:pt idx="10110">
                  <c:v>345.65309431642521</c:v>
                </c:pt>
                <c:pt idx="10111">
                  <c:v>345.67692951041289</c:v>
                </c:pt>
                <c:pt idx="10112">
                  <c:v>345.70076399063993</c:v>
                </c:pt>
                <c:pt idx="10113">
                  <c:v>345.7245977571979</c:v>
                </c:pt>
                <c:pt idx="10114">
                  <c:v>345.74843081018042</c:v>
                </c:pt>
                <c:pt idx="10115">
                  <c:v>345.77226314967788</c:v>
                </c:pt>
                <c:pt idx="10116">
                  <c:v>345.79609477578208</c:v>
                </c:pt>
                <c:pt idx="10117">
                  <c:v>345.81992568858601</c:v>
                </c:pt>
                <c:pt idx="10118">
                  <c:v>345.84375588818</c:v>
                </c:pt>
                <c:pt idx="10119">
                  <c:v>345.86758537465812</c:v>
                </c:pt>
                <c:pt idx="10120">
                  <c:v>345.8914141481103</c:v>
                </c:pt>
                <c:pt idx="10121">
                  <c:v>345.91524220862829</c:v>
                </c:pt>
                <c:pt idx="10122">
                  <c:v>345.93906955630501</c:v>
                </c:pt>
                <c:pt idx="10123">
                  <c:v>345.96289619123149</c:v>
                </c:pt>
                <c:pt idx="10124">
                  <c:v>345.98672211349958</c:v>
                </c:pt>
                <c:pt idx="10125">
                  <c:v>346.01054732320102</c:v>
                </c:pt>
                <c:pt idx="10126">
                  <c:v>346.03437182042688</c:v>
                </c:pt>
                <c:pt idx="10127">
                  <c:v>346.05819560527033</c:v>
                </c:pt>
                <c:pt idx="10128">
                  <c:v>346.08201867782179</c:v>
                </c:pt>
                <c:pt idx="10129">
                  <c:v>346.10584103817251</c:v>
                </c:pt>
                <c:pt idx="10130">
                  <c:v>346.12966268641583</c:v>
                </c:pt>
                <c:pt idx="10131">
                  <c:v>346.15348362264132</c:v>
                </c:pt>
                <c:pt idx="10132">
                  <c:v>346.17730384694221</c:v>
                </c:pt>
                <c:pt idx="10133">
                  <c:v>346.2011233594086</c:v>
                </c:pt>
                <c:pt idx="10134">
                  <c:v>346.22494216013308</c:v>
                </c:pt>
                <c:pt idx="10135">
                  <c:v>346.24876024920673</c:v>
                </c:pt>
                <c:pt idx="10136">
                  <c:v>346.27257762672042</c:v>
                </c:pt>
                <c:pt idx="10137">
                  <c:v>346.2963942927671</c:v>
                </c:pt>
                <c:pt idx="10138">
                  <c:v>346.3202102474371</c:v>
                </c:pt>
                <c:pt idx="10139">
                  <c:v>346.34402549082199</c:v>
                </c:pt>
                <c:pt idx="10140">
                  <c:v>346.367840023013</c:v>
                </c:pt>
                <c:pt idx="10141">
                  <c:v>346.391653844102</c:v>
                </c:pt>
                <c:pt idx="10142">
                  <c:v>346.41546695417981</c:v>
                </c:pt>
                <c:pt idx="10143">
                  <c:v>346.43927935333829</c:v>
                </c:pt>
                <c:pt idx="10144">
                  <c:v>346.46309104166829</c:v>
                </c:pt>
                <c:pt idx="10145">
                  <c:v>346.48690201926132</c:v>
                </c:pt>
                <c:pt idx="10146">
                  <c:v>346.51071228620862</c:v>
                </c:pt>
                <c:pt idx="10147">
                  <c:v>346.53452184260169</c:v>
                </c:pt>
                <c:pt idx="10148">
                  <c:v>346.55833068853099</c:v>
                </c:pt>
                <c:pt idx="10149">
                  <c:v>346.58213882408819</c:v>
                </c:pt>
                <c:pt idx="10150">
                  <c:v>346.60594624936482</c:v>
                </c:pt>
                <c:pt idx="10151">
                  <c:v>346.62975296445188</c:v>
                </c:pt>
                <c:pt idx="10152">
                  <c:v>346.65355896943959</c:v>
                </c:pt>
                <c:pt idx="10153">
                  <c:v>346.67736426442121</c:v>
                </c:pt>
                <c:pt idx="10154">
                  <c:v>346.70116884948533</c:v>
                </c:pt>
                <c:pt idx="10155">
                  <c:v>346.7249727247243</c:v>
                </c:pt>
                <c:pt idx="10156">
                  <c:v>346.74877589022918</c:v>
                </c:pt>
                <c:pt idx="10157">
                  <c:v>346.77257834609088</c:v>
                </c:pt>
                <c:pt idx="10158">
                  <c:v>346.7963800924004</c:v>
                </c:pt>
                <c:pt idx="10159">
                  <c:v>346.82018112924862</c:v>
                </c:pt>
                <c:pt idx="10160">
                  <c:v>346.84398145672679</c:v>
                </c:pt>
                <c:pt idx="10161">
                  <c:v>346.86778107492557</c:v>
                </c:pt>
                <c:pt idx="10162">
                  <c:v>346.89157998393631</c:v>
                </c:pt>
                <c:pt idx="10163">
                  <c:v>346.9153781838495</c:v>
                </c:pt>
                <c:pt idx="10164">
                  <c:v>346.93917567475648</c:v>
                </c:pt>
                <c:pt idx="10165">
                  <c:v>346.96297245674731</c:v>
                </c:pt>
                <c:pt idx="10166">
                  <c:v>346.98676852991372</c:v>
                </c:pt>
                <c:pt idx="10167">
                  <c:v>347.01056389434541</c:v>
                </c:pt>
                <c:pt idx="10168">
                  <c:v>347.03435855013481</c:v>
                </c:pt>
                <c:pt idx="10169">
                  <c:v>347.05815249737191</c:v>
                </c:pt>
                <c:pt idx="10170">
                  <c:v>347.08194573614719</c:v>
                </c:pt>
                <c:pt idx="10171">
                  <c:v>347.10573826655173</c:v>
                </c:pt>
                <c:pt idx="10172">
                  <c:v>347.12953008867612</c:v>
                </c:pt>
                <c:pt idx="10173">
                  <c:v>347.15332120261081</c:v>
                </c:pt>
                <c:pt idx="10174">
                  <c:v>347.17711160844721</c:v>
                </c:pt>
                <c:pt idx="10175">
                  <c:v>347.20090130627511</c:v>
                </c:pt>
                <c:pt idx="10176">
                  <c:v>347.2246902961864</c:v>
                </c:pt>
                <c:pt idx="10177">
                  <c:v>347.24847857826973</c:v>
                </c:pt>
                <c:pt idx="10178">
                  <c:v>347.27226615261787</c:v>
                </c:pt>
                <c:pt idx="10179">
                  <c:v>347.29605301932042</c:v>
                </c:pt>
                <c:pt idx="10180">
                  <c:v>347.31983917846787</c:v>
                </c:pt>
                <c:pt idx="10181">
                  <c:v>347.3436246301506</c:v>
                </c:pt>
                <c:pt idx="10182">
                  <c:v>347.36740937445961</c:v>
                </c:pt>
                <c:pt idx="10183">
                  <c:v>347.3911934114854</c:v>
                </c:pt>
                <c:pt idx="10184">
                  <c:v>347.41497674131813</c:v>
                </c:pt>
                <c:pt idx="10185">
                  <c:v>347.438759364048</c:v>
                </c:pt>
                <c:pt idx="10186">
                  <c:v>347.4625412797663</c:v>
                </c:pt>
                <c:pt idx="10187">
                  <c:v>347.48632248856262</c:v>
                </c:pt>
                <c:pt idx="10188">
                  <c:v>347.51010299052803</c:v>
                </c:pt>
                <c:pt idx="10189">
                  <c:v>347.53388278575198</c:v>
                </c:pt>
                <c:pt idx="10190">
                  <c:v>347.55766187432653</c:v>
                </c:pt>
                <c:pt idx="10191">
                  <c:v>347.58144025634022</c:v>
                </c:pt>
                <c:pt idx="10192">
                  <c:v>347.60521793188371</c:v>
                </c:pt>
                <c:pt idx="10193">
                  <c:v>347.62899490104809</c:v>
                </c:pt>
                <c:pt idx="10194">
                  <c:v>347.65277116392372</c:v>
                </c:pt>
                <c:pt idx="10195">
                  <c:v>347.67654672060002</c:v>
                </c:pt>
                <c:pt idx="10196">
                  <c:v>347.70032157116759</c:v>
                </c:pt>
                <c:pt idx="10197">
                  <c:v>347.72409571571609</c:v>
                </c:pt>
                <c:pt idx="10198">
                  <c:v>347.74786915433702</c:v>
                </c:pt>
                <c:pt idx="10199">
                  <c:v>347.77164188711981</c:v>
                </c:pt>
                <c:pt idx="10200">
                  <c:v>347.79541391415421</c:v>
                </c:pt>
                <c:pt idx="10201">
                  <c:v>347.81918523553071</c:v>
                </c:pt>
                <c:pt idx="10202">
                  <c:v>347.84295585133998</c:v>
                </c:pt>
                <c:pt idx="10203">
                  <c:v>347.86672576167098</c:v>
                </c:pt>
                <c:pt idx="10204">
                  <c:v>347.89049496661471</c:v>
                </c:pt>
                <c:pt idx="10205">
                  <c:v>347.91426346626082</c:v>
                </c:pt>
                <c:pt idx="10206">
                  <c:v>347.93803126069957</c:v>
                </c:pt>
                <c:pt idx="10207">
                  <c:v>347.96179835002101</c:v>
                </c:pt>
                <c:pt idx="10208">
                  <c:v>347.98556473431438</c:v>
                </c:pt>
                <c:pt idx="10209">
                  <c:v>348.00933041367102</c:v>
                </c:pt>
                <c:pt idx="10210">
                  <c:v>348.03309538817967</c:v>
                </c:pt>
                <c:pt idx="10211">
                  <c:v>348.05685965793111</c:v>
                </c:pt>
                <c:pt idx="10212">
                  <c:v>348.08062322301458</c:v>
                </c:pt>
                <c:pt idx="10213">
                  <c:v>348.10438608352001</c:v>
                </c:pt>
                <c:pt idx="10214">
                  <c:v>348.12814823953772</c:v>
                </c:pt>
                <c:pt idx="10215">
                  <c:v>348.15190969115707</c:v>
                </c:pt>
                <c:pt idx="10216">
                  <c:v>348.1756704384685</c:v>
                </c:pt>
                <c:pt idx="10217">
                  <c:v>348.19943048156182</c:v>
                </c:pt>
                <c:pt idx="10218">
                  <c:v>348.22318982052587</c:v>
                </c:pt>
                <c:pt idx="10219">
                  <c:v>348.2469484554511</c:v>
                </c:pt>
                <c:pt idx="10220">
                  <c:v>348.27070638642709</c:v>
                </c:pt>
                <c:pt idx="10221">
                  <c:v>348.29446361354411</c:v>
                </c:pt>
                <c:pt idx="10222">
                  <c:v>348.31822013689111</c:v>
                </c:pt>
                <c:pt idx="10223">
                  <c:v>348.34197595655837</c:v>
                </c:pt>
                <c:pt idx="10224">
                  <c:v>348.3657310726353</c:v>
                </c:pt>
                <c:pt idx="10225">
                  <c:v>348.38948548521182</c:v>
                </c:pt>
                <c:pt idx="10226">
                  <c:v>348.41323919437718</c:v>
                </c:pt>
                <c:pt idx="10227">
                  <c:v>348.43699220022057</c:v>
                </c:pt>
                <c:pt idx="10228">
                  <c:v>348.4607445028322</c:v>
                </c:pt>
                <c:pt idx="10229">
                  <c:v>348.48449610230188</c:v>
                </c:pt>
                <c:pt idx="10230">
                  <c:v>348.50824699871879</c:v>
                </c:pt>
                <c:pt idx="10231">
                  <c:v>348.5319971921723</c:v>
                </c:pt>
                <c:pt idx="10232">
                  <c:v>348.5557466827529</c:v>
                </c:pt>
                <c:pt idx="10233">
                  <c:v>348.57949547054852</c:v>
                </c:pt>
                <c:pt idx="10234">
                  <c:v>348.60324355564973</c:v>
                </c:pt>
                <c:pt idx="10235">
                  <c:v>348.62699093814501</c:v>
                </c:pt>
                <c:pt idx="10236">
                  <c:v>348.65073761812459</c:v>
                </c:pt>
                <c:pt idx="10237">
                  <c:v>348.6744835956784</c:v>
                </c:pt>
                <c:pt idx="10238">
                  <c:v>348.69822887089452</c:v>
                </c:pt>
                <c:pt idx="10239">
                  <c:v>348.72197344386302</c:v>
                </c:pt>
                <c:pt idx="10240">
                  <c:v>348.74571731467353</c:v>
                </c:pt>
                <c:pt idx="10241">
                  <c:v>348.76946048341478</c:v>
                </c:pt>
                <c:pt idx="10242">
                  <c:v>348.79320295017652</c:v>
                </c:pt>
                <c:pt idx="10243">
                  <c:v>348.81694471504812</c:v>
                </c:pt>
                <c:pt idx="10244">
                  <c:v>348.84068577811809</c:v>
                </c:pt>
                <c:pt idx="10245">
                  <c:v>348.86442613947582</c:v>
                </c:pt>
                <c:pt idx="10246">
                  <c:v>348.88816579921172</c:v>
                </c:pt>
                <c:pt idx="10247">
                  <c:v>348.9119047574132</c:v>
                </c:pt>
                <c:pt idx="10248">
                  <c:v>348.93564301417058</c:v>
                </c:pt>
                <c:pt idx="10249">
                  <c:v>348.95938056957328</c:v>
                </c:pt>
                <c:pt idx="10250">
                  <c:v>348.9831174237101</c:v>
                </c:pt>
                <c:pt idx="10251">
                  <c:v>349.00685357666941</c:v>
                </c:pt>
                <c:pt idx="10252">
                  <c:v>349.03058902854139</c:v>
                </c:pt>
                <c:pt idx="10253">
                  <c:v>349.05432377941452</c:v>
                </c:pt>
                <c:pt idx="10254">
                  <c:v>349.07805782937851</c:v>
                </c:pt>
                <c:pt idx="10255">
                  <c:v>349.10179117852209</c:v>
                </c:pt>
                <c:pt idx="10256">
                  <c:v>349.1255238269336</c:v>
                </c:pt>
                <c:pt idx="10257">
                  <c:v>349.1492557747024</c:v>
                </c:pt>
                <c:pt idx="10258">
                  <c:v>349.17298702191817</c:v>
                </c:pt>
                <c:pt idx="10259">
                  <c:v>349.19671756866921</c:v>
                </c:pt>
                <c:pt idx="10260">
                  <c:v>349.22044741504482</c:v>
                </c:pt>
                <c:pt idx="10261">
                  <c:v>349.2441765611336</c:v>
                </c:pt>
                <c:pt idx="10262">
                  <c:v>349.26790500702418</c:v>
                </c:pt>
                <c:pt idx="10263">
                  <c:v>349.29163275280672</c:v>
                </c:pt>
                <c:pt idx="10264">
                  <c:v>349.31535979856909</c:v>
                </c:pt>
                <c:pt idx="10265">
                  <c:v>349.33908614439969</c:v>
                </c:pt>
                <c:pt idx="10266">
                  <c:v>349.36281179038872</c:v>
                </c:pt>
                <c:pt idx="10267">
                  <c:v>349.38653673662378</c:v>
                </c:pt>
                <c:pt idx="10268">
                  <c:v>349.41026098319401</c:v>
                </c:pt>
                <c:pt idx="10269">
                  <c:v>349.43398453018818</c:v>
                </c:pt>
                <c:pt idx="10270">
                  <c:v>349.45770737769482</c:v>
                </c:pt>
                <c:pt idx="10271">
                  <c:v>349.48142952580389</c:v>
                </c:pt>
                <c:pt idx="10272">
                  <c:v>349.50515097460288</c:v>
                </c:pt>
                <c:pt idx="10273">
                  <c:v>349.52887172418002</c:v>
                </c:pt>
                <c:pt idx="10274">
                  <c:v>349.5525917746254</c:v>
                </c:pt>
                <c:pt idx="10275">
                  <c:v>349.57631112602701</c:v>
                </c:pt>
                <c:pt idx="10276">
                  <c:v>349.60002977847358</c:v>
                </c:pt>
                <c:pt idx="10277">
                  <c:v>349.62374773205318</c:v>
                </c:pt>
                <c:pt idx="10278">
                  <c:v>349.6474649868548</c:v>
                </c:pt>
                <c:pt idx="10279">
                  <c:v>349.67118154296719</c:v>
                </c:pt>
                <c:pt idx="10280">
                  <c:v>349.69489740047908</c:v>
                </c:pt>
                <c:pt idx="10281">
                  <c:v>349.71861255947761</c:v>
                </c:pt>
                <c:pt idx="10282">
                  <c:v>349.74232702005332</c:v>
                </c:pt>
                <c:pt idx="10283">
                  <c:v>349.76604078229337</c:v>
                </c:pt>
                <c:pt idx="10284">
                  <c:v>349.78975384628689</c:v>
                </c:pt>
                <c:pt idx="10285">
                  <c:v>349.81346621212163</c:v>
                </c:pt>
                <c:pt idx="10286">
                  <c:v>349.8371778798861</c:v>
                </c:pt>
                <c:pt idx="10287">
                  <c:v>349.86088884966949</c:v>
                </c:pt>
                <c:pt idx="10288">
                  <c:v>349.88459912155997</c:v>
                </c:pt>
                <c:pt idx="10289">
                  <c:v>349.90830869564519</c:v>
                </c:pt>
                <c:pt idx="10290">
                  <c:v>349.9320175720141</c:v>
                </c:pt>
                <c:pt idx="10291">
                  <c:v>349.9557257507546</c:v>
                </c:pt>
                <c:pt idx="10292">
                  <c:v>349.97943323195602</c:v>
                </c:pt>
                <c:pt idx="10293">
                  <c:v>350.0031400157053</c:v>
                </c:pt>
                <c:pt idx="10294">
                  <c:v>350.02684610209099</c:v>
                </c:pt>
                <c:pt idx="10295">
                  <c:v>350.05055149120261</c:v>
                </c:pt>
                <c:pt idx="10296">
                  <c:v>350.07425618312652</c:v>
                </c:pt>
                <c:pt idx="10297">
                  <c:v>350.09796017795259</c:v>
                </c:pt>
                <c:pt idx="10298">
                  <c:v>350.1216634757684</c:v>
                </c:pt>
                <c:pt idx="10299">
                  <c:v>350.14536607666139</c:v>
                </c:pt>
                <c:pt idx="10300">
                  <c:v>350.16906798072102</c:v>
                </c:pt>
                <c:pt idx="10301">
                  <c:v>350.19276918803411</c:v>
                </c:pt>
                <c:pt idx="10302">
                  <c:v>350.21646969868959</c:v>
                </c:pt>
                <c:pt idx="10303">
                  <c:v>350.24016951277571</c:v>
                </c:pt>
                <c:pt idx="10304">
                  <c:v>350.26386863038061</c:v>
                </c:pt>
                <c:pt idx="10305">
                  <c:v>350.28756705159111</c:v>
                </c:pt>
                <c:pt idx="10306">
                  <c:v>350.31126477649661</c:v>
                </c:pt>
                <c:pt idx="10307">
                  <c:v>350.33496180518432</c:v>
                </c:pt>
                <c:pt idx="10308">
                  <c:v>350.35865813774222</c:v>
                </c:pt>
                <c:pt idx="10309">
                  <c:v>350.38235377425929</c:v>
                </c:pt>
                <c:pt idx="10310">
                  <c:v>350.40604871482242</c:v>
                </c:pt>
                <c:pt idx="10311">
                  <c:v>350.42974295951939</c:v>
                </c:pt>
                <c:pt idx="10312">
                  <c:v>350.45343650843938</c:v>
                </c:pt>
                <c:pt idx="10313">
                  <c:v>350.47712936166909</c:v>
                </c:pt>
                <c:pt idx="10314">
                  <c:v>350.50082151929729</c:v>
                </c:pt>
                <c:pt idx="10315">
                  <c:v>350.52451298141142</c:v>
                </c:pt>
                <c:pt idx="10316">
                  <c:v>350.54820374809918</c:v>
                </c:pt>
                <c:pt idx="10317">
                  <c:v>350.5718938194488</c:v>
                </c:pt>
                <c:pt idx="10318">
                  <c:v>350.59558319554702</c:v>
                </c:pt>
                <c:pt idx="10319">
                  <c:v>350.61927187648331</c:v>
                </c:pt>
                <c:pt idx="10320">
                  <c:v>350.64295986234401</c:v>
                </c:pt>
                <c:pt idx="10321">
                  <c:v>350.66664715321701</c:v>
                </c:pt>
                <c:pt idx="10322">
                  <c:v>350.69033374919047</c:v>
                </c:pt>
                <c:pt idx="10323">
                  <c:v>350.71401965035221</c:v>
                </c:pt>
                <c:pt idx="10324">
                  <c:v>350.73770485678978</c:v>
                </c:pt>
                <c:pt idx="10325">
                  <c:v>350.76138936859098</c:v>
                </c:pt>
                <c:pt idx="10326">
                  <c:v>350.78507318584269</c:v>
                </c:pt>
                <c:pt idx="10327">
                  <c:v>350.80875630863369</c:v>
                </c:pt>
                <c:pt idx="10328">
                  <c:v>350.83243873705061</c:v>
                </c:pt>
                <c:pt idx="10329">
                  <c:v>350.85612047118178</c:v>
                </c:pt>
                <c:pt idx="10330">
                  <c:v>350.87980151111418</c:v>
                </c:pt>
                <c:pt idx="10331">
                  <c:v>350.90348185693568</c:v>
                </c:pt>
                <c:pt idx="10332">
                  <c:v>350.92716150873332</c:v>
                </c:pt>
                <c:pt idx="10333">
                  <c:v>350.95084046659542</c:v>
                </c:pt>
                <c:pt idx="10334">
                  <c:v>350.97451873060839</c:v>
                </c:pt>
                <c:pt idx="10335">
                  <c:v>350.99819630086103</c:v>
                </c:pt>
                <c:pt idx="10336">
                  <c:v>351.02187317743989</c:v>
                </c:pt>
                <c:pt idx="10337">
                  <c:v>351.04554936043252</c:v>
                </c:pt>
                <c:pt idx="10338">
                  <c:v>351.06922484992651</c:v>
                </c:pt>
                <c:pt idx="10339">
                  <c:v>351.09289964600902</c:v>
                </c:pt>
                <c:pt idx="10340">
                  <c:v>351.11657374876722</c:v>
                </c:pt>
                <c:pt idx="10341">
                  <c:v>351.14024715828913</c:v>
                </c:pt>
                <c:pt idx="10342">
                  <c:v>351.16391987466199</c:v>
                </c:pt>
                <c:pt idx="10343">
                  <c:v>351.18759189797231</c:v>
                </c:pt>
                <c:pt idx="10344">
                  <c:v>351.21126322830872</c:v>
                </c:pt>
                <c:pt idx="10345">
                  <c:v>351.23493386575672</c:v>
                </c:pt>
                <c:pt idx="10346">
                  <c:v>351.25860381040519</c:v>
                </c:pt>
                <c:pt idx="10347">
                  <c:v>351.28227306234032</c:v>
                </c:pt>
                <c:pt idx="10348">
                  <c:v>351.30594162165039</c:v>
                </c:pt>
                <c:pt idx="10349">
                  <c:v>351.32960948842128</c:v>
                </c:pt>
                <c:pt idx="10350">
                  <c:v>351.35327666274168</c:v>
                </c:pt>
                <c:pt idx="10351">
                  <c:v>351.37694314469672</c:v>
                </c:pt>
                <c:pt idx="10352">
                  <c:v>351.40060893437612</c:v>
                </c:pt>
                <c:pt idx="10353">
                  <c:v>351.42427403186468</c:v>
                </c:pt>
                <c:pt idx="10354">
                  <c:v>351.44793843725012</c:v>
                </c:pt>
                <c:pt idx="10355">
                  <c:v>351.47160215062041</c:v>
                </c:pt>
                <c:pt idx="10356">
                  <c:v>351.49526517206158</c:v>
                </c:pt>
                <c:pt idx="10357">
                  <c:v>351.51892750166132</c:v>
                </c:pt>
                <c:pt idx="10358">
                  <c:v>351.54258913950639</c:v>
                </c:pt>
                <c:pt idx="10359">
                  <c:v>351.56625008568341</c:v>
                </c:pt>
                <c:pt idx="10360">
                  <c:v>351.58991034028048</c:v>
                </c:pt>
                <c:pt idx="10361">
                  <c:v>351.61356990338362</c:v>
                </c:pt>
                <c:pt idx="10362">
                  <c:v>351.63722877507968</c:v>
                </c:pt>
                <c:pt idx="10363">
                  <c:v>351.66088695545602</c:v>
                </c:pt>
                <c:pt idx="10364">
                  <c:v>351.68454444459968</c:v>
                </c:pt>
                <c:pt idx="10365">
                  <c:v>351.70820124259723</c:v>
                </c:pt>
                <c:pt idx="10366">
                  <c:v>351.73185734953529</c:v>
                </c:pt>
                <c:pt idx="10367">
                  <c:v>351.75551276550169</c:v>
                </c:pt>
                <c:pt idx="10368">
                  <c:v>351.7791674905821</c:v>
                </c:pt>
                <c:pt idx="10369">
                  <c:v>351.80282152486399</c:v>
                </c:pt>
                <c:pt idx="10370">
                  <c:v>351.82647486843371</c:v>
                </c:pt>
                <c:pt idx="10371">
                  <c:v>351.85012752137851</c:v>
                </c:pt>
                <c:pt idx="10372">
                  <c:v>351.87377948378497</c:v>
                </c:pt>
                <c:pt idx="10373">
                  <c:v>351.8974307557404</c:v>
                </c:pt>
                <c:pt idx="10374">
                  <c:v>351.92108133733001</c:v>
                </c:pt>
                <c:pt idx="10375">
                  <c:v>351.94473122864139</c:v>
                </c:pt>
                <c:pt idx="10376">
                  <c:v>351.96838042976168</c:v>
                </c:pt>
                <c:pt idx="10377">
                  <c:v>351.99202894077678</c:v>
                </c:pt>
                <c:pt idx="10378">
                  <c:v>352.01567676177319</c:v>
                </c:pt>
                <c:pt idx="10379">
                  <c:v>352.03932389283881</c:v>
                </c:pt>
                <c:pt idx="10380">
                  <c:v>352.06297033405912</c:v>
                </c:pt>
                <c:pt idx="10381">
                  <c:v>352.08661608552092</c:v>
                </c:pt>
                <c:pt idx="10382">
                  <c:v>352.1102611473105</c:v>
                </c:pt>
                <c:pt idx="10383">
                  <c:v>352.13390551951449</c:v>
                </c:pt>
                <c:pt idx="10384">
                  <c:v>352.15754920222003</c:v>
                </c:pt>
                <c:pt idx="10385">
                  <c:v>352.18119219551301</c:v>
                </c:pt>
                <c:pt idx="10386">
                  <c:v>352.20483449948051</c:v>
                </c:pt>
                <c:pt idx="10387">
                  <c:v>352.22847611420832</c:v>
                </c:pt>
                <c:pt idx="10388">
                  <c:v>352.25211703978312</c:v>
                </c:pt>
                <c:pt idx="10389">
                  <c:v>352.27575727629142</c:v>
                </c:pt>
                <c:pt idx="10390">
                  <c:v>352.29939682381911</c:v>
                </c:pt>
                <c:pt idx="10391">
                  <c:v>352.32303568245379</c:v>
                </c:pt>
                <c:pt idx="10392">
                  <c:v>352.3466738522809</c:v>
                </c:pt>
                <c:pt idx="10393">
                  <c:v>352.37031133338661</c:v>
                </c:pt>
                <c:pt idx="10394">
                  <c:v>352.39394812585749</c:v>
                </c:pt>
                <c:pt idx="10395">
                  <c:v>352.41758422977978</c:v>
                </c:pt>
                <c:pt idx="10396">
                  <c:v>352.44121964524072</c:v>
                </c:pt>
                <c:pt idx="10397">
                  <c:v>352.46485437232542</c:v>
                </c:pt>
                <c:pt idx="10398">
                  <c:v>352.48848841112061</c:v>
                </c:pt>
                <c:pt idx="10399">
                  <c:v>352.51212176171208</c:v>
                </c:pt>
                <c:pt idx="10400">
                  <c:v>352.5357544241869</c:v>
                </c:pt>
                <c:pt idx="10401">
                  <c:v>352.55938639863081</c:v>
                </c:pt>
                <c:pt idx="10402">
                  <c:v>352.58301768512922</c:v>
                </c:pt>
                <c:pt idx="10403">
                  <c:v>352.60664828376969</c:v>
                </c:pt>
                <c:pt idx="10404">
                  <c:v>352.63027819463781</c:v>
                </c:pt>
                <c:pt idx="10405">
                  <c:v>352.65390741781869</c:v>
                </c:pt>
                <c:pt idx="10406">
                  <c:v>352.67753595339968</c:v>
                </c:pt>
                <c:pt idx="10407">
                  <c:v>352.70116380146652</c:v>
                </c:pt>
                <c:pt idx="10408">
                  <c:v>352.72479096210549</c:v>
                </c:pt>
                <c:pt idx="10409">
                  <c:v>352.74841743540208</c:v>
                </c:pt>
                <c:pt idx="10410">
                  <c:v>352.77204322144291</c:v>
                </c:pt>
                <c:pt idx="10411">
                  <c:v>352.79566832031321</c:v>
                </c:pt>
                <c:pt idx="10412">
                  <c:v>352.81929273209988</c:v>
                </c:pt>
                <c:pt idx="10413">
                  <c:v>352.84291645688751</c:v>
                </c:pt>
                <c:pt idx="10414">
                  <c:v>352.8665394947638</c:v>
                </c:pt>
                <c:pt idx="10415">
                  <c:v>352.89016184581402</c:v>
                </c:pt>
                <c:pt idx="10416">
                  <c:v>352.91378351012321</c:v>
                </c:pt>
                <c:pt idx="10417">
                  <c:v>352.93740448777783</c:v>
                </c:pt>
                <c:pt idx="10418">
                  <c:v>352.96102477886478</c:v>
                </c:pt>
                <c:pt idx="10419">
                  <c:v>352.984644383469</c:v>
                </c:pt>
                <c:pt idx="10420">
                  <c:v>353.00826330167507</c:v>
                </c:pt>
                <c:pt idx="10421">
                  <c:v>353.03188153357149</c:v>
                </c:pt>
                <c:pt idx="10422">
                  <c:v>353.05549907924171</c:v>
                </c:pt>
                <c:pt idx="10423">
                  <c:v>353.07911593877299</c:v>
                </c:pt>
                <c:pt idx="10424">
                  <c:v>353.10273211225058</c:v>
                </c:pt>
                <c:pt idx="10425">
                  <c:v>353.12634759975941</c:v>
                </c:pt>
                <c:pt idx="10426">
                  <c:v>353.14996240138657</c:v>
                </c:pt>
                <c:pt idx="10427">
                  <c:v>353.17357651721733</c:v>
                </c:pt>
                <c:pt idx="10428">
                  <c:v>353.19718994733671</c:v>
                </c:pt>
                <c:pt idx="10429">
                  <c:v>353.22080269183112</c:v>
                </c:pt>
                <c:pt idx="10430">
                  <c:v>353.24441475078572</c:v>
                </c:pt>
                <c:pt idx="10431">
                  <c:v>353.26802612428628</c:v>
                </c:pt>
                <c:pt idx="10432">
                  <c:v>353.29163681241852</c:v>
                </c:pt>
                <c:pt idx="10433">
                  <c:v>353.31524681526861</c:v>
                </c:pt>
                <c:pt idx="10434">
                  <c:v>353.33885613292108</c:v>
                </c:pt>
                <c:pt idx="10435">
                  <c:v>353.3624647654616</c:v>
                </c:pt>
                <c:pt idx="10436">
                  <c:v>353.38607271297548</c:v>
                </c:pt>
                <c:pt idx="10437">
                  <c:v>353.40967997554969</c:v>
                </c:pt>
                <c:pt idx="10438">
                  <c:v>353.43328655326889</c:v>
                </c:pt>
                <c:pt idx="10439">
                  <c:v>353.45689244621809</c:v>
                </c:pt>
                <c:pt idx="10440">
                  <c:v>353.48049765448258</c:v>
                </c:pt>
                <c:pt idx="10441">
                  <c:v>353.50410217814868</c:v>
                </c:pt>
                <c:pt idx="10442">
                  <c:v>353.52770601730168</c:v>
                </c:pt>
                <c:pt idx="10443">
                  <c:v>353.55130917202638</c:v>
                </c:pt>
                <c:pt idx="10444">
                  <c:v>353.57491164240849</c:v>
                </c:pt>
                <c:pt idx="10445">
                  <c:v>353.59851342853392</c:v>
                </c:pt>
                <c:pt idx="10446">
                  <c:v>353.62211453048701</c:v>
                </c:pt>
                <c:pt idx="10447">
                  <c:v>353.64571494835383</c:v>
                </c:pt>
                <c:pt idx="10448">
                  <c:v>353.66931468221929</c:v>
                </c:pt>
                <c:pt idx="10449">
                  <c:v>353.69291373216868</c:v>
                </c:pt>
                <c:pt idx="10450">
                  <c:v>353.71651209828758</c:v>
                </c:pt>
                <c:pt idx="10451">
                  <c:v>353.74010978066059</c:v>
                </c:pt>
                <c:pt idx="10452">
                  <c:v>353.76370677937399</c:v>
                </c:pt>
                <c:pt idx="10453">
                  <c:v>353.78730309451203</c:v>
                </c:pt>
                <c:pt idx="10454">
                  <c:v>353.81089872616047</c:v>
                </c:pt>
                <c:pt idx="10455">
                  <c:v>353.83449367440397</c:v>
                </c:pt>
                <c:pt idx="10456">
                  <c:v>353.85808793932858</c:v>
                </c:pt>
                <c:pt idx="10457">
                  <c:v>353.88168152101798</c:v>
                </c:pt>
                <c:pt idx="10458">
                  <c:v>353.90527441955851</c:v>
                </c:pt>
                <c:pt idx="10459">
                  <c:v>353.92886663503521</c:v>
                </c:pt>
                <c:pt idx="10460">
                  <c:v>353.95245816753271</c:v>
                </c:pt>
                <c:pt idx="10461">
                  <c:v>353.97604901713629</c:v>
                </c:pt>
                <c:pt idx="10462">
                  <c:v>353.9996391839303</c:v>
                </c:pt>
                <c:pt idx="10463">
                  <c:v>354.02322866800068</c:v>
                </c:pt>
                <c:pt idx="10464">
                  <c:v>354.0468174694326</c:v>
                </c:pt>
                <c:pt idx="10465">
                  <c:v>354.07040558831062</c:v>
                </c:pt>
                <c:pt idx="10466">
                  <c:v>354.09399302471911</c:v>
                </c:pt>
                <c:pt idx="10467">
                  <c:v>354.11757977874339</c:v>
                </c:pt>
                <c:pt idx="10468">
                  <c:v>354.14116585046929</c:v>
                </c:pt>
                <c:pt idx="10469">
                  <c:v>354.16475123998021</c:v>
                </c:pt>
                <c:pt idx="10470">
                  <c:v>354.18833594736202</c:v>
                </c:pt>
                <c:pt idx="10471">
                  <c:v>354.21191997269989</c:v>
                </c:pt>
                <c:pt idx="10472">
                  <c:v>354.23550331607822</c:v>
                </c:pt>
                <c:pt idx="10473">
                  <c:v>354.25908597758149</c:v>
                </c:pt>
                <c:pt idx="10474">
                  <c:v>354.28266795729462</c:v>
                </c:pt>
                <c:pt idx="10475">
                  <c:v>354.30624925530282</c:v>
                </c:pt>
                <c:pt idx="10476">
                  <c:v>354.32982987169049</c:v>
                </c:pt>
                <c:pt idx="10477">
                  <c:v>354.35340980654331</c:v>
                </c:pt>
                <c:pt idx="10478">
                  <c:v>354.37698905994489</c:v>
                </c:pt>
                <c:pt idx="10479">
                  <c:v>354.40056763197998</c:v>
                </c:pt>
                <c:pt idx="10480">
                  <c:v>354.42414552273419</c:v>
                </c:pt>
                <c:pt idx="10481">
                  <c:v>354.44772273229131</c:v>
                </c:pt>
                <c:pt idx="10482">
                  <c:v>354.47129926073632</c:v>
                </c:pt>
                <c:pt idx="10483">
                  <c:v>354.49487510815499</c:v>
                </c:pt>
                <c:pt idx="10484">
                  <c:v>354.51845027462991</c:v>
                </c:pt>
                <c:pt idx="10485">
                  <c:v>354.5420247602467</c:v>
                </c:pt>
                <c:pt idx="10486">
                  <c:v>354.56559856508977</c:v>
                </c:pt>
                <c:pt idx="10487">
                  <c:v>354.58917168924432</c:v>
                </c:pt>
                <c:pt idx="10488">
                  <c:v>354.6127441327946</c:v>
                </c:pt>
                <c:pt idx="10489">
                  <c:v>354.63631589582451</c:v>
                </c:pt>
                <c:pt idx="10490">
                  <c:v>354.65988697841902</c:v>
                </c:pt>
                <c:pt idx="10491">
                  <c:v>354.68345738066262</c:v>
                </c:pt>
                <c:pt idx="10492">
                  <c:v>354.7070271026405</c:v>
                </c:pt>
                <c:pt idx="10493">
                  <c:v>354.73059614443548</c:v>
                </c:pt>
                <c:pt idx="10494">
                  <c:v>354.75416450613369</c:v>
                </c:pt>
                <c:pt idx="10495">
                  <c:v>354.77773218781857</c:v>
                </c:pt>
                <c:pt idx="10496">
                  <c:v>354.80129918957527</c:v>
                </c:pt>
                <c:pt idx="10497">
                  <c:v>354.82486551148702</c:v>
                </c:pt>
                <c:pt idx="10498">
                  <c:v>354.84843115363952</c:v>
                </c:pt>
                <c:pt idx="10499">
                  <c:v>354.87199611611572</c:v>
                </c:pt>
                <c:pt idx="10500">
                  <c:v>354.89556039900151</c:v>
                </c:pt>
                <c:pt idx="10501">
                  <c:v>354.91912400237987</c:v>
                </c:pt>
                <c:pt idx="10502">
                  <c:v>354.94268692633608</c:v>
                </c:pt>
                <c:pt idx="10503">
                  <c:v>354.96624917095369</c:v>
                </c:pt>
                <c:pt idx="10504">
                  <c:v>354.98981073631739</c:v>
                </c:pt>
                <c:pt idx="10505">
                  <c:v>355.01337162251122</c:v>
                </c:pt>
                <c:pt idx="10506">
                  <c:v>355.03693182961911</c:v>
                </c:pt>
                <c:pt idx="10507">
                  <c:v>355.06049135772628</c:v>
                </c:pt>
                <c:pt idx="10508">
                  <c:v>355.08405020691629</c:v>
                </c:pt>
                <c:pt idx="10509">
                  <c:v>355.10760837727281</c:v>
                </c:pt>
                <c:pt idx="10510">
                  <c:v>355.1311658688806</c:v>
                </c:pt>
                <c:pt idx="10511">
                  <c:v>355.15472268182322</c:v>
                </c:pt>
                <c:pt idx="10512">
                  <c:v>355.17827881618632</c:v>
                </c:pt>
                <c:pt idx="10513">
                  <c:v>355.20183427205171</c:v>
                </c:pt>
                <c:pt idx="10514">
                  <c:v>355.22538904950511</c:v>
                </c:pt>
                <c:pt idx="10515">
                  <c:v>355.2489431486303</c:v>
                </c:pt>
                <c:pt idx="10516">
                  <c:v>355.2724965695113</c:v>
                </c:pt>
                <c:pt idx="10517">
                  <c:v>355.29604931223179</c:v>
                </c:pt>
                <c:pt idx="10518">
                  <c:v>355.31960137687571</c:v>
                </c:pt>
                <c:pt idx="10519">
                  <c:v>355.34315276352748</c:v>
                </c:pt>
                <c:pt idx="10520">
                  <c:v>355.36670347227039</c:v>
                </c:pt>
                <c:pt idx="10521">
                  <c:v>355.39025350318968</c:v>
                </c:pt>
                <c:pt idx="10522">
                  <c:v>355.41380285636842</c:v>
                </c:pt>
                <c:pt idx="10523">
                  <c:v>355.43735153188908</c:v>
                </c:pt>
                <c:pt idx="10524">
                  <c:v>355.46089952983903</c:v>
                </c:pt>
                <c:pt idx="10525">
                  <c:v>355.48444685029853</c:v>
                </c:pt>
                <c:pt idx="10526">
                  <c:v>355.50799349335421</c:v>
                </c:pt>
                <c:pt idx="10527">
                  <c:v>355.53153945908832</c:v>
                </c:pt>
                <c:pt idx="10528">
                  <c:v>355.55508474758523</c:v>
                </c:pt>
                <c:pt idx="10529">
                  <c:v>355.57862935892859</c:v>
                </c:pt>
                <c:pt idx="10530">
                  <c:v>355.60217329320187</c:v>
                </c:pt>
                <c:pt idx="10531">
                  <c:v>355.62571655048919</c:v>
                </c:pt>
                <c:pt idx="10532">
                  <c:v>355.64925913087473</c:v>
                </c:pt>
                <c:pt idx="10533">
                  <c:v>355.67280103444222</c:v>
                </c:pt>
                <c:pt idx="10534">
                  <c:v>355.69634226127368</c:v>
                </c:pt>
                <c:pt idx="10535">
                  <c:v>355.71988281145451</c:v>
                </c:pt>
                <c:pt idx="10536">
                  <c:v>355.74342268506803</c:v>
                </c:pt>
                <c:pt idx="10537">
                  <c:v>355.76696188219768</c:v>
                </c:pt>
                <c:pt idx="10538">
                  <c:v>355.79050040292708</c:v>
                </c:pt>
                <c:pt idx="10539">
                  <c:v>355.81403824734042</c:v>
                </c:pt>
                <c:pt idx="10540">
                  <c:v>355.83757541552069</c:v>
                </c:pt>
                <c:pt idx="10541">
                  <c:v>355.86111190755139</c:v>
                </c:pt>
                <c:pt idx="10542">
                  <c:v>355.88464772351671</c:v>
                </c:pt>
                <c:pt idx="10543">
                  <c:v>355.90818286349912</c:v>
                </c:pt>
                <c:pt idx="10544">
                  <c:v>355.93171732758321</c:v>
                </c:pt>
                <c:pt idx="10545">
                  <c:v>355.95525111585232</c:v>
                </c:pt>
                <c:pt idx="10546">
                  <c:v>355.97878422838897</c:v>
                </c:pt>
                <c:pt idx="10547">
                  <c:v>356.0023166652777</c:v>
                </c:pt>
                <c:pt idx="10548">
                  <c:v>356.0258484266019</c:v>
                </c:pt>
                <c:pt idx="10549">
                  <c:v>356.04937951244528</c:v>
                </c:pt>
                <c:pt idx="10550">
                  <c:v>356.07290992288989</c:v>
                </c:pt>
                <c:pt idx="10551">
                  <c:v>356.0964396580199</c:v>
                </c:pt>
                <c:pt idx="10552">
                  <c:v>356.11996871791882</c:v>
                </c:pt>
                <c:pt idx="10553">
                  <c:v>356.14349710267032</c:v>
                </c:pt>
                <c:pt idx="10554">
                  <c:v>356.167024812357</c:v>
                </c:pt>
                <c:pt idx="10555">
                  <c:v>356.19055184706332</c:v>
                </c:pt>
                <c:pt idx="10556">
                  <c:v>356.21407820687068</c:v>
                </c:pt>
                <c:pt idx="10557">
                  <c:v>356.2376038918643</c:v>
                </c:pt>
                <c:pt idx="10558">
                  <c:v>356.26112890212579</c:v>
                </c:pt>
                <c:pt idx="10559">
                  <c:v>356.2846532377402</c:v>
                </c:pt>
                <c:pt idx="10560">
                  <c:v>356.30817689878961</c:v>
                </c:pt>
                <c:pt idx="10561">
                  <c:v>356.33169988535741</c:v>
                </c:pt>
                <c:pt idx="10562">
                  <c:v>356.35522219752681</c:v>
                </c:pt>
                <c:pt idx="10563">
                  <c:v>356.37874383538087</c:v>
                </c:pt>
                <c:pt idx="10564">
                  <c:v>356.4022647990036</c:v>
                </c:pt>
                <c:pt idx="10565">
                  <c:v>356.42578508847669</c:v>
                </c:pt>
                <c:pt idx="10566">
                  <c:v>356.44930470388442</c:v>
                </c:pt>
                <c:pt idx="10567">
                  <c:v>356.47282364530952</c:v>
                </c:pt>
                <c:pt idx="10568">
                  <c:v>356.49634191283462</c:v>
                </c:pt>
                <c:pt idx="10569">
                  <c:v>356.51985950654381</c:v>
                </c:pt>
                <c:pt idx="10570">
                  <c:v>356.5433764265191</c:v>
                </c:pt>
                <c:pt idx="10571">
                  <c:v>356.56689267284492</c:v>
                </c:pt>
                <c:pt idx="10572">
                  <c:v>356.59040824560202</c:v>
                </c:pt>
                <c:pt idx="10573">
                  <c:v>356.61392314487568</c:v>
                </c:pt>
                <c:pt idx="10574">
                  <c:v>356.63743737074782</c:v>
                </c:pt>
                <c:pt idx="10575">
                  <c:v>356.66095092330158</c:v>
                </c:pt>
                <c:pt idx="10576">
                  <c:v>356.68446380261929</c:v>
                </c:pt>
                <c:pt idx="10577">
                  <c:v>356.70797600878552</c:v>
                </c:pt>
                <c:pt idx="10578">
                  <c:v>356.73148754188088</c:v>
                </c:pt>
                <c:pt idx="10579">
                  <c:v>356.75499840199029</c:v>
                </c:pt>
                <c:pt idx="10580">
                  <c:v>356.77850858919578</c:v>
                </c:pt>
                <c:pt idx="10581">
                  <c:v>356.80201810357983</c:v>
                </c:pt>
                <c:pt idx="10582">
                  <c:v>356.82552694522587</c:v>
                </c:pt>
                <c:pt idx="10583">
                  <c:v>356.8490351142168</c:v>
                </c:pt>
                <c:pt idx="10584">
                  <c:v>356.87254261063498</c:v>
                </c:pt>
                <c:pt idx="10585">
                  <c:v>356.89604943456379</c:v>
                </c:pt>
                <c:pt idx="10586">
                  <c:v>356.91955558608493</c:v>
                </c:pt>
                <c:pt idx="10587">
                  <c:v>356.94306106528182</c:v>
                </c:pt>
                <c:pt idx="10588">
                  <c:v>356.9665658722376</c:v>
                </c:pt>
                <c:pt idx="10589">
                  <c:v>356.99007000703432</c:v>
                </c:pt>
                <c:pt idx="10590">
                  <c:v>357.01357346975419</c:v>
                </c:pt>
                <c:pt idx="10591">
                  <c:v>357.03707626048208</c:v>
                </c:pt>
                <c:pt idx="10592">
                  <c:v>357.06057837929831</c:v>
                </c:pt>
                <c:pt idx="10593">
                  <c:v>357.08407982628631</c:v>
                </c:pt>
                <c:pt idx="10594">
                  <c:v>357.10758060152898</c:v>
                </c:pt>
                <c:pt idx="10595">
                  <c:v>357.13108070510827</c:v>
                </c:pt>
                <c:pt idx="10596">
                  <c:v>357.15458013710821</c:v>
                </c:pt>
                <c:pt idx="10597">
                  <c:v>357.17807889760911</c:v>
                </c:pt>
                <c:pt idx="10598">
                  <c:v>357.20157698669527</c:v>
                </c:pt>
                <c:pt idx="10599">
                  <c:v>357.22507440444917</c:v>
                </c:pt>
                <c:pt idx="10600">
                  <c:v>357.24857115095227</c:v>
                </c:pt>
                <c:pt idx="10601">
                  <c:v>357.2720672262883</c:v>
                </c:pt>
                <c:pt idx="10602">
                  <c:v>357.2955626305386</c:v>
                </c:pt>
                <c:pt idx="10603">
                  <c:v>357.31905736378638</c:v>
                </c:pt>
                <c:pt idx="10604">
                  <c:v>357.34255142611369</c:v>
                </c:pt>
                <c:pt idx="10605">
                  <c:v>357.3660448176027</c:v>
                </c:pt>
                <c:pt idx="10606">
                  <c:v>357.3895375383367</c:v>
                </c:pt>
                <c:pt idx="10607">
                  <c:v>357.41302958839759</c:v>
                </c:pt>
                <c:pt idx="10608">
                  <c:v>357.43652096786781</c:v>
                </c:pt>
                <c:pt idx="10609">
                  <c:v>357.46001167682971</c:v>
                </c:pt>
                <c:pt idx="10610">
                  <c:v>357.48350171536532</c:v>
                </c:pt>
                <c:pt idx="10611">
                  <c:v>357.50699108355741</c:v>
                </c:pt>
                <c:pt idx="10612">
                  <c:v>357.5304797814876</c:v>
                </c:pt>
                <c:pt idx="10613">
                  <c:v>357.55396780923911</c:v>
                </c:pt>
                <c:pt idx="10614">
                  <c:v>357.57745516689369</c:v>
                </c:pt>
                <c:pt idx="10615">
                  <c:v>357.60094185453318</c:v>
                </c:pt>
                <c:pt idx="10616">
                  <c:v>357.62442787224097</c:v>
                </c:pt>
                <c:pt idx="10617">
                  <c:v>357.64791322009802</c:v>
                </c:pt>
                <c:pt idx="10618">
                  <c:v>357.67139789818691</c:v>
                </c:pt>
                <c:pt idx="10619">
                  <c:v>357.69488190659041</c:v>
                </c:pt>
                <c:pt idx="10620">
                  <c:v>357.71836524538998</c:v>
                </c:pt>
                <c:pt idx="10621">
                  <c:v>357.74184791466769</c:v>
                </c:pt>
                <c:pt idx="10622">
                  <c:v>357.76532991450682</c:v>
                </c:pt>
                <c:pt idx="10623">
                  <c:v>357.78881124498741</c:v>
                </c:pt>
                <c:pt idx="10624">
                  <c:v>357.81229190619382</c:v>
                </c:pt>
                <c:pt idx="10625">
                  <c:v>357.83577189820681</c:v>
                </c:pt>
                <c:pt idx="10626">
                  <c:v>357.85925122110842</c:v>
                </c:pt>
                <c:pt idx="10627">
                  <c:v>357.88272987498158</c:v>
                </c:pt>
                <c:pt idx="10628">
                  <c:v>357.90620785990637</c:v>
                </c:pt>
                <c:pt idx="10629">
                  <c:v>357.92968517596768</c:v>
                </c:pt>
                <c:pt idx="10630">
                  <c:v>357.95316182324473</c:v>
                </c:pt>
                <c:pt idx="10631">
                  <c:v>357.97663780182057</c:v>
                </c:pt>
                <c:pt idx="10632">
                  <c:v>358.00011311177832</c:v>
                </c:pt>
                <c:pt idx="10633">
                  <c:v>358.02358775319777</c:v>
                </c:pt>
                <c:pt idx="10634">
                  <c:v>358.0470617261617</c:v>
                </c:pt>
                <c:pt idx="10635">
                  <c:v>358.07053503075258</c:v>
                </c:pt>
                <c:pt idx="10636">
                  <c:v>358.09400766705181</c:v>
                </c:pt>
                <c:pt idx="10637">
                  <c:v>358.11747963514182</c:v>
                </c:pt>
                <c:pt idx="10638">
                  <c:v>358.14095093510349</c:v>
                </c:pt>
                <c:pt idx="10639">
                  <c:v>358.16442156701879</c:v>
                </c:pt>
                <c:pt idx="10640">
                  <c:v>358.18789153096952</c:v>
                </c:pt>
                <c:pt idx="10641">
                  <c:v>358.21136082703902</c:v>
                </c:pt>
                <c:pt idx="10642">
                  <c:v>358.23482945530662</c:v>
                </c:pt>
                <c:pt idx="10643">
                  <c:v>358.25829741585528</c:v>
                </c:pt>
                <c:pt idx="10644">
                  <c:v>358.28176470876667</c:v>
                </c:pt>
                <c:pt idx="10645">
                  <c:v>358.30523133412322</c:v>
                </c:pt>
                <c:pt idx="10646">
                  <c:v>358.32869729200479</c:v>
                </c:pt>
                <c:pt idx="10647">
                  <c:v>358.35216258249528</c:v>
                </c:pt>
                <c:pt idx="10648">
                  <c:v>358.37562720567468</c:v>
                </c:pt>
                <c:pt idx="10649">
                  <c:v>358.39909116162471</c:v>
                </c:pt>
                <c:pt idx="10650">
                  <c:v>358.42255445042821</c:v>
                </c:pt>
                <c:pt idx="10651">
                  <c:v>358.44601707216549</c:v>
                </c:pt>
                <c:pt idx="10652">
                  <c:v>358.46947902691971</c:v>
                </c:pt>
                <c:pt idx="10653">
                  <c:v>358.49294031477029</c:v>
                </c:pt>
                <c:pt idx="10654">
                  <c:v>358.51640093580028</c:v>
                </c:pt>
                <c:pt idx="10655">
                  <c:v>358.53986089009078</c:v>
                </c:pt>
                <c:pt idx="10656">
                  <c:v>358.56332017772382</c:v>
                </c:pt>
                <c:pt idx="10657">
                  <c:v>358.58677879878047</c:v>
                </c:pt>
                <c:pt idx="10658">
                  <c:v>358.61023675334138</c:v>
                </c:pt>
                <c:pt idx="10659">
                  <c:v>358.63369404148921</c:v>
                </c:pt>
                <c:pt idx="10660">
                  <c:v>358.65715066330529</c:v>
                </c:pt>
                <c:pt idx="10661">
                  <c:v>358.68060661887051</c:v>
                </c:pt>
                <c:pt idx="10662">
                  <c:v>358.70406190826731</c:v>
                </c:pt>
                <c:pt idx="10663">
                  <c:v>358.72751653157587</c:v>
                </c:pt>
                <c:pt idx="10664">
                  <c:v>358.75097048887812</c:v>
                </c:pt>
                <c:pt idx="10665">
                  <c:v>358.77442378025501</c:v>
                </c:pt>
                <c:pt idx="10666">
                  <c:v>358.79787640578792</c:v>
                </c:pt>
                <c:pt idx="10667">
                  <c:v>358.82132836555883</c:v>
                </c:pt>
                <c:pt idx="10668">
                  <c:v>358.84477965964942</c:v>
                </c:pt>
                <c:pt idx="10669">
                  <c:v>358.8682302881395</c:v>
                </c:pt>
                <c:pt idx="10670">
                  <c:v>358.89168025111121</c:v>
                </c:pt>
                <c:pt idx="10671">
                  <c:v>358.91512954864538</c:v>
                </c:pt>
                <c:pt idx="10672">
                  <c:v>358.93857818082421</c:v>
                </c:pt>
                <c:pt idx="10673">
                  <c:v>358.96202614772812</c:v>
                </c:pt>
                <c:pt idx="10674">
                  <c:v>358.98547344943779</c:v>
                </c:pt>
                <c:pt idx="10675">
                  <c:v>359.00892008603569</c:v>
                </c:pt>
                <c:pt idx="10676">
                  <c:v>359.03236605760202</c:v>
                </c:pt>
                <c:pt idx="10677">
                  <c:v>359.05581136421858</c:v>
                </c:pt>
                <c:pt idx="10678">
                  <c:v>359.0792560059657</c:v>
                </c:pt>
                <c:pt idx="10679">
                  <c:v>359.10269998292551</c:v>
                </c:pt>
                <c:pt idx="10680">
                  <c:v>359.12614329517788</c:v>
                </c:pt>
                <c:pt idx="10681">
                  <c:v>359.14958594280591</c:v>
                </c:pt>
                <c:pt idx="10682">
                  <c:v>359.17302792588828</c:v>
                </c:pt>
                <c:pt idx="10683">
                  <c:v>359.19646924450751</c:v>
                </c:pt>
                <c:pt idx="10684">
                  <c:v>359.21990989874399</c:v>
                </c:pt>
                <c:pt idx="10685">
                  <c:v>359.24334988867889</c:v>
                </c:pt>
                <c:pt idx="10686">
                  <c:v>359.26678921439378</c:v>
                </c:pt>
                <c:pt idx="10687">
                  <c:v>359.29022787596801</c:v>
                </c:pt>
                <c:pt idx="10688">
                  <c:v>359.31366587348498</c:v>
                </c:pt>
                <c:pt idx="10689">
                  <c:v>359.33710320702369</c:v>
                </c:pt>
                <c:pt idx="10690">
                  <c:v>359.36053987666531</c:v>
                </c:pt>
                <c:pt idx="10691">
                  <c:v>359.38397588249171</c:v>
                </c:pt>
                <c:pt idx="10692">
                  <c:v>359.40741122458292</c:v>
                </c:pt>
                <c:pt idx="10693">
                  <c:v>359.43084590302021</c:v>
                </c:pt>
                <c:pt idx="10694">
                  <c:v>359.4542799178837</c:v>
                </c:pt>
                <c:pt idx="10695">
                  <c:v>359.4777132692551</c:v>
                </c:pt>
                <c:pt idx="10696">
                  <c:v>359.50114595721539</c:v>
                </c:pt>
                <c:pt idx="10697">
                  <c:v>359.52457798184452</c:v>
                </c:pt>
                <c:pt idx="10698">
                  <c:v>359.54800934322412</c:v>
                </c:pt>
                <c:pt idx="10699">
                  <c:v>359.57144004143368</c:v>
                </c:pt>
                <c:pt idx="10700">
                  <c:v>359.59487007655542</c:v>
                </c:pt>
                <c:pt idx="10701">
                  <c:v>359.61829944866918</c:v>
                </c:pt>
                <c:pt idx="10702">
                  <c:v>359.64172815785651</c:v>
                </c:pt>
                <c:pt idx="10703">
                  <c:v>359.66515620419659</c:v>
                </c:pt>
                <c:pt idx="10704">
                  <c:v>359.6885835877718</c:v>
                </c:pt>
                <c:pt idx="10705">
                  <c:v>359.71201030866172</c:v>
                </c:pt>
                <c:pt idx="10706">
                  <c:v>359.73543636694711</c:v>
                </c:pt>
                <c:pt idx="10707">
                  <c:v>359.75886176270899</c:v>
                </c:pt>
                <c:pt idx="10708">
                  <c:v>359.78228649602761</c:v>
                </c:pt>
                <c:pt idx="10709">
                  <c:v>359.80571056698369</c:v>
                </c:pt>
                <c:pt idx="10710">
                  <c:v>359.82913397565801</c:v>
                </c:pt>
                <c:pt idx="10711">
                  <c:v>359.852556722131</c:v>
                </c:pt>
                <c:pt idx="10712">
                  <c:v>359.87597880648269</c:v>
                </c:pt>
                <c:pt idx="10713">
                  <c:v>359.89940022879472</c:v>
                </c:pt>
                <c:pt idx="10714">
                  <c:v>359.922820989147</c:v>
                </c:pt>
                <c:pt idx="10715">
                  <c:v>359.94624108761911</c:v>
                </c:pt>
                <c:pt idx="10716">
                  <c:v>359.9696605242932</c:v>
                </c:pt>
                <c:pt idx="10717">
                  <c:v>359.99307929924811</c:v>
                </c:pt>
                <c:pt idx="10718">
                  <c:v>360.01649741256529</c:v>
                </c:pt>
                <c:pt idx="10719">
                  <c:v>360.03991486432471</c:v>
                </c:pt>
                <c:pt idx="10720">
                  <c:v>360.06333165460791</c:v>
                </c:pt>
                <c:pt idx="10721">
                  <c:v>360.08674778349359</c:v>
                </c:pt>
                <c:pt idx="10722">
                  <c:v>360.11016325106328</c:v>
                </c:pt>
                <c:pt idx="10723">
                  <c:v>360.13357805739628</c:v>
                </c:pt>
                <c:pt idx="10724">
                  <c:v>360.1569922025746</c:v>
                </c:pt>
                <c:pt idx="10725">
                  <c:v>360.18040568667652</c:v>
                </c:pt>
                <c:pt idx="10726">
                  <c:v>360.20381850978441</c:v>
                </c:pt>
                <c:pt idx="10727">
                  <c:v>360.22723067197671</c:v>
                </c:pt>
                <c:pt idx="10728">
                  <c:v>360.25064217333431</c:v>
                </c:pt>
                <c:pt idx="10729">
                  <c:v>360.2740530139381</c:v>
                </c:pt>
                <c:pt idx="10730">
                  <c:v>360.29746319386749</c:v>
                </c:pt>
                <c:pt idx="10731">
                  <c:v>360.32087271320302</c:v>
                </c:pt>
                <c:pt idx="10732">
                  <c:v>360.34428157202541</c:v>
                </c:pt>
                <c:pt idx="10733">
                  <c:v>360.36768977041339</c:v>
                </c:pt>
                <c:pt idx="10734">
                  <c:v>360.39109730844848</c:v>
                </c:pt>
                <c:pt idx="10735">
                  <c:v>360.41450418621059</c:v>
                </c:pt>
                <c:pt idx="10736">
                  <c:v>360.4379104037792</c:v>
                </c:pt>
                <c:pt idx="10737">
                  <c:v>360.46131596123507</c:v>
                </c:pt>
                <c:pt idx="10738">
                  <c:v>360.48472085865831</c:v>
                </c:pt>
                <c:pt idx="10739">
                  <c:v>360.50812509612871</c:v>
                </c:pt>
                <c:pt idx="10740">
                  <c:v>360.53152867372643</c:v>
                </c:pt>
                <c:pt idx="10741">
                  <c:v>360.55493159153121</c:v>
                </c:pt>
                <c:pt idx="10742">
                  <c:v>360.5783338496226</c:v>
                </c:pt>
                <c:pt idx="10743">
                  <c:v>360.60173544808259</c:v>
                </c:pt>
                <c:pt idx="10744">
                  <c:v>360.62513638698988</c:v>
                </c:pt>
                <c:pt idx="10745">
                  <c:v>360.64853666642381</c:v>
                </c:pt>
                <c:pt idx="10746">
                  <c:v>360.67193628646532</c:v>
                </c:pt>
                <c:pt idx="10747">
                  <c:v>360.69533524719361</c:v>
                </c:pt>
                <c:pt idx="10748">
                  <c:v>360.71873354868922</c:v>
                </c:pt>
                <c:pt idx="10749">
                  <c:v>360.74213119103189</c:v>
                </c:pt>
                <c:pt idx="10750">
                  <c:v>360.76552817430172</c:v>
                </c:pt>
                <c:pt idx="10751">
                  <c:v>360.78892449857818</c:v>
                </c:pt>
                <c:pt idx="10752">
                  <c:v>360.81232016394102</c:v>
                </c:pt>
                <c:pt idx="10753">
                  <c:v>360.83571517047039</c:v>
                </c:pt>
                <c:pt idx="10754">
                  <c:v>360.85910951824582</c:v>
                </c:pt>
                <c:pt idx="10755">
                  <c:v>360.88250320734733</c:v>
                </c:pt>
                <c:pt idx="10756">
                  <c:v>360.90589623785547</c:v>
                </c:pt>
                <c:pt idx="10757">
                  <c:v>360.92928860984881</c:v>
                </c:pt>
                <c:pt idx="10758">
                  <c:v>360.95268032340721</c:v>
                </c:pt>
                <c:pt idx="10759">
                  <c:v>360.97607137861081</c:v>
                </c:pt>
                <c:pt idx="10760">
                  <c:v>360.99946177553932</c:v>
                </c:pt>
                <c:pt idx="10761">
                  <c:v>361.02285151427219</c:v>
                </c:pt>
                <c:pt idx="10762">
                  <c:v>361.04624059488981</c:v>
                </c:pt>
                <c:pt idx="10763">
                  <c:v>361.06962901747011</c:v>
                </c:pt>
                <c:pt idx="10764">
                  <c:v>361.09301678209471</c:v>
                </c:pt>
                <c:pt idx="10765">
                  <c:v>361.11640388884268</c:v>
                </c:pt>
                <c:pt idx="10766">
                  <c:v>361.13979033779339</c:v>
                </c:pt>
                <c:pt idx="10767">
                  <c:v>361.16317612902623</c:v>
                </c:pt>
                <c:pt idx="10768">
                  <c:v>361.18656126262073</c:v>
                </c:pt>
                <c:pt idx="10769">
                  <c:v>361.2099457386571</c:v>
                </c:pt>
                <c:pt idx="10770">
                  <c:v>361.23332955721401</c:v>
                </c:pt>
                <c:pt idx="10771">
                  <c:v>361.25671271837189</c:v>
                </c:pt>
                <c:pt idx="10772">
                  <c:v>361.28009522220918</c:v>
                </c:pt>
                <c:pt idx="10773">
                  <c:v>361.30347706880701</c:v>
                </c:pt>
                <c:pt idx="10774">
                  <c:v>361.32685825824359</c:v>
                </c:pt>
                <c:pt idx="10775">
                  <c:v>361.35023879059821</c:v>
                </c:pt>
                <c:pt idx="10776">
                  <c:v>361.37361866595131</c:v>
                </c:pt>
                <c:pt idx="10777">
                  <c:v>361.39699788438151</c:v>
                </c:pt>
                <c:pt idx="10778">
                  <c:v>361.4203764459682</c:v>
                </c:pt>
                <c:pt idx="10779">
                  <c:v>361.44375435079172</c:v>
                </c:pt>
                <c:pt idx="10780">
                  <c:v>361.46713159893011</c:v>
                </c:pt>
                <c:pt idx="10781">
                  <c:v>361.49050819046352</c:v>
                </c:pt>
                <c:pt idx="10782">
                  <c:v>361.51388412547169</c:v>
                </c:pt>
                <c:pt idx="10783">
                  <c:v>361.53725940403308</c:v>
                </c:pt>
                <c:pt idx="10784">
                  <c:v>361.56063402622709</c:v>
                </c:pt>
                <c:pt idx="10785">
                  <c:v>361.58400799213359</c:v>
                </c:pt>
                <c:pt idx="10786">
                  <c:v>361.60738130183159</c:v>
                </c:pt>
                <c:pt idx="10787">
                  <c:v>361.63075395539948</c:v>
                </c:pt>
                <c:pt idx="10788">
                  <c:v>361.65412595291809</c:v>
                </c:pt>
                <c:pt idx="10789">
                  <c:v>361.67749729446632</c:v>
                </c:pt>
                <c:pt idx="10790">
                  <c:v>361.70086798012181</c:v>
                </c:pt>
                <c:pt idx="10791">
                  <c:v>361.7242380099654</c:v>
                </c:pt>
                <c:pt idx="10792">
                  <c:v>361.74760738407571</c:v>
                </c:pt>
                <c:pt idx="10793">
                  <c:v>361.77097610253151</c:v>
                </c:pt>
                <c:pt idx="10794">
                  <c:v>361.79434416541312</c:v>
                </c:pt>
                <c:pt idx="10795">
                  <c:v>361.81771157279809</c:v>
                </c:pt>
                <c:pt idx="10796">
                  <c:v>361.84107832476639</c:v>
                </c:pt>
                <c:pt idx="10797">
                  <c:v>361.86444442139702</c:v>
                </c:pt>
                <c:pt idx="10798">
                  <c:v>361.88780986276868</c:v>
                </c:pt>
                <c:pt idx="10799">
                  <c:v>361.91117464896138</c:v>
                </c:pt>
                <c:pt idx="10800">
                  <c:v>361.93453878005403</c:v>
                </c:pt>
                <c:pt idx="10801">
                  <c:v>361.95790225612421</c:v>
                </c:pt>
                <c:pt idx="10802">
                  <c:v>361.98126507725232</c:v>
                </c:pt>
                <c:pt idx="10803">
                  <c:v>362.00462724351672</c:v>
                </c:pt>
                <c:pt idx="10804">
                  <c:v>362.02798875499673</c:v>
                </c:pt>
                <c:pt idx="10805">
                  <c:v>362.0513496117714</c:v>
                </c:pt>
                <c:pt idx="10806">
                  <c:v>362.07470981391918</c:v>
                </c:pt>
                <c:pt idx="10807">
                  <c:v>362.09806936151858</c:v>
                </c:pt>
                <c:pt idx="10808">
                  <c:v>362.12142825464969</c:v>
                </c:pt>
                <c:pt idx="10809">
                  <c:v>362.14478649339122</c:v>
                </c:pt>
                <c:pt idx="10810">
                  <c:v>362.16814407782152</c:v>
                </c:pt>
                <c:pt idx="10811">
                  <c:v>362.19150100801932</c:v>
                </c:pt>
                <c:pt idx="10812">
                  <c:v>362.2148572840635</c:v>
                </c:pt>
                <c:pt idx="10813">
                  <c:v>362.23821290603371</c:v>
                </c:pt>
                <c:pt idx="10814">
                  <c:v>362.26156787400743</c:v>
                </c:pt>
                <c:pt idx="10815">
                  <c:v>362.2849221880652</c:v>
                </c:pt>
                <c:pt idx="10816">
                  <c:v>362.30827584828393</c:v>
                </c:pt>
                <c:pt idx="10817">
                  <c:v>362.33162885474331</c:v>
                </c:pt>
                <c:pt idx="10818">
                  <c:v>362.35498120752158</c:v>
                </c:pt>
                <c:pt idx="10819">
                  <c:v>362.37833290669857</c:v>
                </c:pt>
                <c:pt idx="10820">
                  <c:v>362.40168395235241</c:v>
                </c:pt>
                <c:pt idx="10821">
                  <c:v>362.4250343445608</c:v>
                </c:pt>
                <c:pt idx="10822">
                  <c:v>362.4483840834036</c:v>
                </c:pt>
                <c:pt idx="10823">
                  <c:v>362.47173316895891</c:v>
                </c:pt>
                <c:pt idx="10824">
                  <c:v>362.49508160130569</c:v>
                </c:pt>
                <c:pt idx="10825">
                  <c:v>362.51842938052232</c:v>
                </c:pt>
                <c:pt idx="10826">
                  <c:v>362.54177650668743</c:v>
                </c:pt>
                <c:pt idx="10827">
                  <c:v>362.56512297988002</c:v>
                </c:pt>
                <c:pt idx="10828">
                  <c:v>362.58846880017819</c:v>
                </c:pt>
                <c:pt idx="10829">
                  <c:v>362.61181396766051</c:v>
                </c:pt>
                <c:pt idx="10830">
                  <c:v>362.63515848240559</c:v>
                </c:pt>
                <c:pt idx="10831">
                  <c:v>362.65850234449198</c:v>
                </c:pt>
                <c:pt idx="10832">
                  <c:v>362.68184555399779</c:v>
                </c:pt>
                <c:pt idx="10833">
                  <c:v>362.70518811100197</c:v>
                </c:pt>
                <c:pt idx="10834">
                  <c:v>362.72853001558298</c:v>
                </c:pt>
                <c:pt idx="10835">
                  <c:v>362.75187126781901</c:v>
                </c:pt>
                <c:pt idx="10836">
                  <c:v>362.77521186778932</c:v>
                </c:pt>
                <c:pt idx="10837">
                  <c:v>362.79855181557048</c:v>
                </c:pt>
                <c:pt idx="10838">
                  <c:v>362.82189111124319</c:v>
                </c:pt>
                <c:pt idx="10839">
                  <c:v>362.84522975488437</c:v>
                </c:pt>
                <c:pt idx="10840">
                  <c:v>362.86856774657241</c:v>
                </c:pt>
                <c:pt idx="10841">
                  <c:v>362.89190508638683</c:v>
                </c:pt>
                <c:pt idx="10842">
                  <c:v>362.91524177440391</c:v>
                </c:pt>
                <c:pt idx="10843">
                  <c:v>362.9385778107042</c:v>
                </c:pt>
                <c:pt idx="10844">
                  <c:v>362.96191319536479</c:v>
                </c:pt>
                <c:pt idx="10845">
                  <c:v>362.98524792846399</c:v>
                </c:pt>
                <c:pt idx="10846">
                  <c:v>363.00858201007969</c:v>
                </c:pt>
                <c:pt idx="10847">
                  <c:v>363.03191544029141</c:v>
                </c:pt>
                <c:pt idx="10848">
                  <c:v>363.05524821917629</c:v>
                </c:pt>
                <c:pt idx="10849">
                  <c:v>363.07858034681271</c:v>
                </c:pt>
                <c:pt idx="10850">
                  <c:v>363.10191182327929</c:v>
                </c:pt>
                <c:pt idx="10851">
                  <c:v>363.12524264865402</c:v>
                </c:pt>
                <c:pt idx="10852">
                  <c:v>363.14857282301529</c:v>
                </c:pt>
                <c:pt idx="10853">
                  <c:v>363.17190234644028</c:v>
                </c:pt>
                <c:pt idx="10854">
                  <c:v>363.19523121900818</c:v>
                </c:pt>
                <c:pt idx="10855">
                  <c:v>363.2185594407967</c:v>
                </c:pt>
                <c:pt idx="10856">
                  <c:v>363.24188701188473</c:v>
                </c:pt>
                <c:pt idx="10857">
                  <c:v>363.26521393234867</c:v>
                </c:pt>
                <c:pt idx="10858">
                  <c:v>363.288540202268</c:v>
                </c:pt>
                <c:pt idx="10859">
                  <c:v>363.31186582172069</c:v>
                </c:pt>
                <c:pt idx="10860">
                  <c:v>363.33519079078388</c:v>
                </c:pt>
                <c:pt idx="10861">
                  <c:v>363.35851510953592</c:v>
                </c:pt>
                <c:pt idx="10862">
                  <c:v>363.38183877805528</c:v>
                </c:pt>
                <c:pt idx="10863">
                  <c:v>363.40516179642009</c:v>
                </c:pt>
                <c:pt idx="10864">
                  <c:v>363.42848416470719</c:v>
                </c:pt>
                <c:pt idx="10865">
                  <c:v>363.45180588299559</c:v>
                </c:pt>
                <c:pt idx="10866">
                  <c:v>363.47512695136271</c:v>
                </c:pt>
                <c:pt idx="10867">
                  <c:v>363.49844736988661</c:v>
                </c:pt>
                <c:pt idx="10868">
                  <c:v>363.52176713864532</c:v>
                </c:pt>
                <c:pt idx="10869">
                  <c:v>363.545086257717</c:v>
                </c:pt>
                <c:pt idx="10870">
                  <c:v>363.56840472717789</c:v>
                </c:pt>
                <c:pt idx="10871">
                  <c:v>363.59172254710859</c:v>
                </c:pt>
                <c:pt idx="10872">
                  <c:v>363.61503971758418</c:v>
                </c:pt>
                <c:pt idx="10873">
                  <c:v>363.63835623868448</c:v>
                </c:pt>
                <c:pt idx="10874">
                  <c:v>363.66167211048662</c:v>
                </c:pt>
                <c:pt idx="10875">
                  <c:v>363.68498733306831</c:v>
                </c:pt>
                <c:pt idx="10876">
                  <c:v>363.70830190650679</c:v>
                </c:pt>
                <c:pt idx="10877">
                  <c:v>363.73161583088103</c:v>
                </c:pt>
                <c:pt idx="10878">
                  <c:v>363.75492910626781</c:v>
                </c:pt>
                <c:pt idx="10879">
                  <c:v>363.77824173274479</c:v>
                </c:pt>
                <c:pt idx="10880">
                  <c:v>363.80155371039092</c:v>
                </c:pt>
                <c:pt idx="10881">
                  <c:v>363.82486503928197</c:v>
                </c:pt>
                <c:pt idx="10882">
                  <c:v>363.84817571949742</c:v>
                </c:pt>
                <c:pt idx="10883">
                  <c:v>363.87148575111371</c:v>
                </c:pt>
                <c:pt idx="10884">
                  <c:v>363.89479513420821</c:v>
                </c:pt>
                <c:pt idx="10885">
                  <c:v>363.91810386886061</c:v>
                </c:pt>
                <c:pt idx="10886">
                  <c:v>363.94141195514572</c:v>
                </c:pt>
                <c:pt idx="10887">
                  <c:v>363.96471939314398</c:v>
                </c:pt>
                <c:pt idx="10888">
                  <c:v>363.9880261829307</c:v>
                </c:pt>
                <c:pt idx="10889">
                  <c:v>364.01133232458483</c:v>
                </c:pt>
                <c:pt idx="10890">
                  <c:v>364.03463781818232</c:v>
                </c:pt>
                <c:pt idx="10891">
                  <c:v>364.05794266380241</c:v>
                </c:pt>
                <c:pt idx="10892">
                  <c:v>364.08124686152189</c:v>
                </c:pt>
                <c:pt idx="10893">
                  <c:v>364.10455041141842</c:v>
                </c:pt>
                <c:pt idx="10894">
                  <c:v>364.12785331356872</c:v>
                </c:pt>
                <c:pt idx="10895">
                  <c:v>364.15115556805171</c:v>
                </c:pt>
                <c:pt idx="10896">
                  <c:v>364.17445717494371</c:v>
                </c:pt>
                <c:pt idx="10897">
                  <c:v>364.1977581343225</c:v>
                </c:pt>
                <c:pt idx="10898">
                  <c:v>364.22105844626458</c:v>
                </c:pt>
                <c:pt idx="10899">
                  <c:v>364.24435811084942</c:v>
                </c:pt>
                <c:pt idx="10900">
                  <c:v>364.26765712815228</c:v>
                </c:pt>
                <c:pt idx="10901">
                  <c:v>364.29095549825121</c:v>
                </c:pt>
                <c:pt idx="10902">
                  <c:v>364.31425322122459</c:v>
                </c:pt>
                <c:pt idx="10903">
                  <c:v>364.33755029714808</c:v>
                </c:pt>
                <c:pt idx="10904">
                  <c:v>364.36084672610031</c:v>
                </c:pt>
                <c:pt idx="10905">
                  <c:v>364.38414250815782</c:v>
                </c:pt>
                <c:pt idx="10906">
                  <c:v>364.40743764339811</c:v>
                </c:pt>
                <c:pt idx="10907">
                  <c:v>364.43073213189928</c:v>
                </c:pt>
                <c:pt idx="10908">
                  <c:v>364.45402597373698</c:v>
                </c:pt>
                <c:pt idx="10909">
                  <c:v>364.4773191689888</c:v>
                </c:pt>
                <c:pt idx="10910">
                  <c:v>364.50061171773342</c:v>
                </c:pt>
                <c:pt idx="10911">
                  <c:v>364.5239036200465</c:v>
                </c:pt>
                <c:pt idx="10912">
                  <c:v>364.54719487600602</c:v>
                </c:pt>
                <c:pt idx="10913">
                  <c:v>364.5704854856881</c:v>
                </c:pt>
                <c:pt idx="10914">
                  <c:v>364.5937754491714</c:v>
                </c:pt>
                <c:pt idx="10915">
                  <c:v>364.61706476653131</c:v>
                </c:pt>
                <c:pt idx="10916">
                  <c:v>364.64035343784701</c:v>
                </c:pt>
                <c:pt idx="10917">
                  <c:v>364.66364146319449</c:v>
                </c:pt>
                <c:pt idx="10918">
                  <c:v>364.68692884265022</c:v>
                </c:pt>
                <c:pt idx="10919">
                  <c:v>364.71021557629223</c:v>
                </c:pt>
                <c:pt idx="10920">
                  <c:v>364.73350166419652</c:v>
                </c:pt>
                <c:pt idx="10921">
                  <c:v>364.75678710644212</c:v>
                </c:pt>
                <c:pt idx="10922">
                  <c:v>364.78007190310359</c:v>
                </c:pt>
                <c:pt idx="10923">
                  <c:v>364.80335605426018</c:v>
                </c:pt>
                <c:pt idx="10924">
                  <c:v>364.82663955998629</c:v>
                </c:pt>
                <c:pt idx="10925">
                  <c:v>364.84992242036179</c:v>
                </c:pt>
                <c:pt idx="10926">
                  <c:v>364.87320463546172</c:v>
                </c:pt>
                <c:pt idx="10927">
                  <c:v>364.896486205364</c:v>
                </c:pt>
                <c:pt idx="10928">
                  <c:v>364.91976713014481</c:v>
                </c:pt>
                <c:pt idx="10929">
                  <c:v>364.94304740988082</c:v>
                </c:pt>
                <c:pt idx="10930">
                  <c:v>364.96632704465009</c:v>
                </c:pt>
                <c:pt idx="10931">
                  <c:v>364.98960603452832</c:v>
                </c:pt>
                <c:pt idx="10932">
                  <c:v>365.0128843795938</c:v>
                </c:pt>
                <c:pt idx="10933">
                  <c:v>365.03616207992172</c:v>
                </c:pt>
                <c:pt idx="10934">
                  <c:v>365.05943913559003</c:v>
                </c:pt>
                <c:pt idx="10935">
                  <c:v>365.08271554667459</c:v>
                </c:pt>
                <c:pt idx="10936">
                  <c:v>365.10599131325341</c:v>
                </c:pt>
                <c:pt idx="10937">
                  <c:v>365.12926643540209</c:v>
                </c:pt>
                <c:pt idx="10938">
                  <c:v>365.15254091319792</c:v>
                </c:pt>
                <c:pt idx="10939">
                  <c:v>365.17581474671772</c:v>
                </c:pt>
                <c:pt idx="10940">
                  <c:v>365.19908793603889</c:v>
                </c:pt>
                <c:pt idx="10941">
                  <c:v>365.22236048123591</c:v>
                </c:pt>
                <c:pt idx="10942">
                  <c:v>365.24563238238829</c:v>
                </c:pt>
                <c:pt idx="10943">
                  <c:v>365.26890363957102</c:v>
                </c:pt>
                <c:pt idx="10944">
                  <c:v>365.29217425285998</c:v>
                </c:pt>
                <c:pt idx="10945">
                  <c:v>365.31544422233429</c:v>
                </c:pt>
                <c:pt idx="10946">
                  <c:v>365.33871354806911</c:v>
                </c:pt>
                <c:pt idx="10947">
                  <c:v>365.36198223014031</c:v>
                </c:pt>
                <c:pt idx="10948">
                  <c:v>365.3852502686259</c:v>
                </c:pt>
                <c:pt idx="10949">
                  <c:v>365.40851766360191</c:v>
                </c:pt>
                <c:pt idx="10950">
                  <c:v>365.4317844151455</c:v>
                </c:pt>
                <c:pt idx="10951">
                  <c:v>365.45505052333198</c:v>
                </c:pt>
                <c:pt idx="10952">
                  <c:v>365.47831598823768</c:v>
                </c:pt>
                <c:pt idx="10953">
                  <c:v>365.50158080994157</c:v>
                </c:pt>
                <c:pt idx="10954">
                  <c:v>365.52484498851783</c:v>
                </c:pt>
                <c:pt idx="10955">
                  <c:v>365.54810852404319</c:v>
                </c:pt>
                <c:pt idx="10956">
                  <c:v>365.57137141659558</c:v>
                </c:pt>
                <c:pt idx="10957">
                  <c:v>365.59463366625022</c:v>
                </c:pt>
                <c:pt idx="10958">
                  <c:v>365.61789527308332</c:v>
                </c:pt>
                <c:pt idx="10959">
                  <c:v>365.64115623717151</c:v>
                </c:pt>
                <c:pt idx="10960">
                  <c:v>365.66441655859239</c:v>
                </c:pt>
                <c:pt idx="10961">
                  <c:v>365.68767623742042</c:v>
                </c:pt>
                <c:pt idx="10962">
                  <c:v>365.71093527373398</c:v>
                </c:pt>
                <c:pt idx="10963">
                  <c:v>365.73419366760743</c:v>
                </c:pt>
                <c:pt idx="10964">
                  <c:v>365.75745141911898</c:v>
                </c:pt>
                <c:pt idx="10965">
                  <c:v>365.78070852834372</c:v>
                </c:pt>
                <c:pt idx="10966">
                  <c:v>365.80396499535823</c:v>
                </c:pt>
                <c:pt idx="10967">
                  <c:v>365.82722082023872</c:v>
                </c:pt>
                <c:pt idx="10968">
                  <c:v>365.85047600306171</c:v>
                </c:pt>
                <c:pt idx="10969">
                  <c:v>365.87373054390332</c:v>
                </c:pt>
                <c:pt idx="10970">
                  <c:v>365.89698444283988</c:v>
                </c:pt>
                <c:pt idx="10971">
                  <c:v>365.92023769994762</c:v>
                </c:pt>
                <c:pt idx="10972">
                  <c:v>365.94349031530282</c:v>
                </c:pt>
                <c:pt idx="10973">
                  <c:v>365.96674228898138</c:v>
                </c:pt>
                <c:pt idx="10974">
                  <c:v>365.98999362106031</c:v>
                </c:pt>
                <c:pt idx="10975">
                  <c:v>366.01324431161493</c:v>
                </c:pt>
                <c:pt idx="10976">
                  <c:v>366.03649436072101</c:v>
                </c:pt>
                <c:pt idx="10977">
                  <c:v>366.05974376845552</c:v>
                </c:pt>
                <c:pt idx="10978">
                  <c:v>366.08299253489469</c:v>
                </c:pt>
                <c:pt idx="10979">
                  <c:v>366.1062406601136</c:v>
                </c:pt>
                <c:pt idx="10980">
                  <c:v>366.12948814418979</c:v>
                </c:pt>
                <c:pt idx="10981">
                  <c:v>366.15273498719739</c:v>
                </c:pt>
                <c:pt idx="10982">
                  <c:v>366.17598118921489</c:v>
                </c:pt>
                <c:pt idx="10983">
                  <c:v>366.1992267503162</c:v>
                </c:pt>
                <c:pt idx="10984">
                  <c:v>366.22247167057827</c:v>
                </c:pt>
                <c:pt idx="10985">
                  <c:v>366.24571595007723</c:v>
                </c:pt>
                <c:pt idx="10986">
                  <c:v>366.26895958888861</c:v>
                </c:pt>
                <c:pt idx="10987">
                  <c:v>366.29220258708921</c:v>
                </c:pt>
                <c:pt idx="10988">
                  <c:v>366.31544494475401</c:v>
                </c:pt>
                <c:pt idx="10989">
                  <c:v>366.3386866619586</c:v>
                </c:pt>
                <c:pt idx="10990">
                  <c:v>366.36192773878071</c:v>
                </c:pt>
                <c:pt idx="10991">
                  <c:v>366.38516817529501</c:v>
                </c:pt>
                <c:pt idx="10992">
                  <c:v>366.40840797157682</c:v>
                </c:pt>
                <c:pt idx="10993">
                  <c:v>366.43164712770363</c:v>
                </c:pt>
                <c:pt idx="10994">
                  <c:v>366.45488564375052</c:v>
                </c:pt>
                <c:pt idx="10995">
                  <c:v>366.47812351979218</c:v>
                </c:pt>
                <c:pt idx="10996">
                  <c:v>366.50136075590609</c:v>
                </c:pt>
                <c:pt idx="10997">
                  <c:v>366.52459735216729</c:v>
                </c:pt>
                <c:pt idx="10998">
                  <c:v>366.54783330865251</c:v>
                </c:pt>
                <c:pt idx="10999">
                  <c:v>366.57106862543628</c:v>
                </c:pt>
                <c:pt idx="11000">
                  <c:v>366.59430330259499</c:v>
                </c:pt>
                <c:pt idx="11001">
                  <c:v>366.61753734020391</c:v>
                </c:pt>
                <c:pt idx="11002">
                  <c:v>366.6407707383392</c:v>
                </c:pt>
                <c:pt idx="11003">
                  <c:v>366.66400349707669</c:v>
                </c:pt>
                <c:pt idx="11004">
                  <c:v>366.68723561649199</c:v>
                </c:pt>
                <c:pt idx="11005">
                  <c:v>366.71046709666081</c:v>
                </c:pt>
                <c:pt idx="11006">
                  <c:v>366.73369793765869</c:v>
                </c:pt>
                <c:pt idx="11007">
                  <c:v>366.75692813956101</c:v>
                </c:pt>
                <c:pt idx="11008">
                  <c:v>366.78015770244377</c:v>
                </c:pt>
                <c:pt idx="11009">
                  <c:v>366.80338662638297</c:v>
                </c:pt>
                <c:pt idx="11010">
                  <c:v>366.82661491145342</c:v>
                </c:pt>
                <c:pt idx="11011">
                  <c:v>366.84984255773111</c:v>
                </c:pt>
                <c:pt idx="11012">
                  <c:v>366.87306956529181</c:v>
                </c:pt>
                <c:pt idx="11013">
                  <c:v>366.89629593421012</c:v>
                </c:pt>
                <c:pt idx="11014">
                  <c:v>366.91952166456321</c:v>
                </c:pt>
                <c:pt idx="11015">
                  <c:v>366.942746756426</c:v>
                </c:pt>
                <c:pt idx="11016">
                  <c:v>366.96597120987252</c:v>
                </c:pt>
                <c:pt idx="11017">
                  <c:v>366.98919502497961</c:v>
                </c:pt>
                <c:pt idx="11018">
                  <c:v>367.01241820182332</c:v>
                </c:pt>
                <c:pt idx="11019">
                  <c:v>367.03564074047853</c:v>
                </c:pt>
                <c:pt idx="11020">
                  <c:v>367.0588626410202</c:v>
                </c:pt>
                <c:pt idx="11021">
                  <c:v>367.08208390352388</c:v>
                </c:pt>
                <c:pt idx="11022">
                  <c:v>367.10530452806569</c:v>
                </c:pt>
                <c:pt idx="11023">
                  <c:v>367.12852451472008</c:v>
                </c:pt>
                <c:pt idx="11024">
                  <c:v>367.15174386356358</c:v>
                </c:pt>
                <c:pt idx="11025">
                  <c:v>367.17496257467047</c:v>
                </c:pt>
                <c:pt idx="11026">
                  <c:v>367.19818064811682</c:v>
                </c:pt>
                <c:pt idx="11027">
                  <c:v>367.22139808397759</c:v>
                </c:pt>
                <c:pt idx="11028">
                  <c:v>367.24461488232799</c:v>
                </c:pt>
                <c:pt idx="11029">
                  <c:v>367.26783104324369</c:v>
                </c:pt>
                <c:pt idx="11030">
                  <c:v>367.29104656679959</c:v>
                </c:pt>
                <c:pt idx="11031">
                  <c:v>367.31426145307142</c:v>
                </c:pt>
                <c:pt idx="11032">
                  <c:v>367.33747570213501</c:v>
                </c:pt>
                <c:pt idx="11033">
                  <c:v>367.36068931406402</c:v>
                </c:pt>
                <c:pt idx="11034">
                  <c:v>367.38390228893428</c:v>
                </c:pt>
                <c:pt idx="11035">
                  <c:v>367.40711462682202</c:v>
                </c:pt>
                <c:pt idx="11036">
                  <c:v>367.43032632780131</c:v>
                </c:pt>
                <c:pt idx="11037">
                  <c:v>367.45353739194729</c:v>
                </c:pt>
                <c:pt idx="11038">
                  <c:v>367.4767478193362</c:v>
                </c:pt>
                <c:pt idx="11039">
                  <c:v>367.49995761004232</c:v>
                </c:pt>
                <c:pt idx="11040">
                  <c:v>367.52316676414011</c:v>
                </c:pt>
                <c:pt idx="11041">
                  <c:v>367.54637528170622</c:v>
                </c:pt>
                <c:pt idx="11042">
                  <c:v>367.56958316281498</c:v>
                </c:pt>
                <c:pt idx="11043">
                  <c:v>367.59279040754211</c:v>
                </c:pt>
                <c:pt idx="11044">
                  <c:v>367.61599701596151</c:v>
                </c:pt>
                <c:pt idx="11045">
                  <c:v>367.63920298814901</c:v>
                </c:pt>
                <c:pt idx="11046">
                  <c:v>367.66240832417981</c:v>
                </c:pt>
                <c:pt idx="11047">
                  <c:v>367.6856130241282</c:v>
                </c:pt>
                <c:pt idx="11048">
                  <c:v>367.70881708807008</c:v>
                </c:pt>
                <c:pt idx="11049">
                  <c:v>367.73202051607927</c:v>
                </c:pt>
                <c:pt idx="11050">
                  <c:v>367.75522330823219</c:v>
                </c:pt>
                <c:pt idx="11051">
                  <c:v>367.77842546460238</c:v>
                </c:pt>
                <c:pt idx="11052">
                  <c:v>367.80162698526641</c:v>
                </c:pt>
                <c:pt idx="11053">
                  <c:v>367.82482787029772</c:v>
                </c:pt>
                <c:pt idx="11054">
                  <c:v>367.8480281197721</c:v>
                </c:pt>
                <c:pt idx="11055">
                  <c:v>367.87122773376427</c:v>
                </c:pt>
                <c:pt idx="11056">
                  <c:v>367.89442671234821</c:v>
                </c:pt>
                <c:pt idx="11057">
                  <c:v>367.91762505559979</c:v>
                </c:pt>
                <c:pt idx="11058">
                  <c:v>367.94082276359438</c:v>
                </c:pt>
                <c:pt idx="11059">
                  <c:v>367.96401983640573</c:v>
                </c:pt>
                <c:pt idx="11060">
                  <c:v>367.9872162741089</c:v>
                </c:pt>
                <c:pt idx="11061">
                  <c:v>368.01041207677872</c:v>
                </c:pt>
                <c:pt idx="11062">
                  <c:v>368.03360724449061</c:v>
                </c:pt>
                <c:pt idx="11063">
                  <c:v>368.0568017773187</c:v>
                </c:pt>
                <c:pt idx="11064">
                  <c:v>368.0799956753371</c:v>
                </c:pt>
                <c:pt idx="11065">
                  <c:v>368.10318893862228</c:v>
                </c:pt>
                <c:pt idx="11066">
                  <c:v>368.12638156724762</c:v>
                </c:pt>
                <c:pt idx="11067">
                  <c:v>368.14957356128861</c:v>
                </c:pt>
                <c:pt idx="11068">
                  <c:v>368.17276492081868</c:v>
                </c:pt>
                <c:pt idx="11069">
                  <c:v>368.19595564591378</c:v>
                </c:pt>
                <c:pt idx="11070">
                  <c:v>368.2191457366489</c:v>
                </c:pt>
                <c:pt idx="11071">
                  <c:v>368.24233519309752</c:v>
                </c:pt>
                <c:pt idx="11072">
                  <c:v>368.26552401533439</c:v>
                </c:pt>
                <c:pt idx="11073">
                  <c:v>368.28871220343478</c:v>
                </c:pt>
                <c:pt idx="11074">
                  <c:v>368.31189975747333</c:v>
                </c:pt>
                <c:pt idx="11075">
                  <c:v>368.33508667752369</c:v>
                </c:pt>
                <c:pt idx="11076">
                  <c:v>368.35827296366131</c:v>
                </c:pt>
                <c:pt idx="11077">
                  <c:v>368.38145861596018</c:v>
                </c:pt>
                <c:pt idx="11078">
                  <c:v>368.40464363449598</c:v>
                </c:pt>
                <c:pt idx="11079">
                  <c:v>368.4278280193414</c:v>
                </c:pt>
                <c:pt idx="11080">
                  <c:v>368.45101177057279</c:v>
                </c:pt>
                <c:pt idx="11081">
                  <c:v>368.47419488826358</c:v>
                </c:pt>
                <c:pt idx="11082">
                  <c:v>368.49737737248819</c:v>
                </c:pt>
                <c:pt idx="11083">
                  <c:v>368.52055922332181</c:v>
                </c:pt>
                <c:pt idx="11084">
                  <c:v>368.54374044083841</c:v>
                </c:pt>
                <c:pt idx="11085">
                  <c:v>368.56692102511232</c:v>
                </c:pt>
                <c:pt idx="11086">
                  <c:v>368.59010097621808</c:v>
                </c:pt>
                <c:pt idx="11087">
                  <c:v>368.61328029422981</c:v>
                </c:pt>
                <c:pt idx="11088">
                  <c:v>368.63645897922288</c:v>
                </c:pt>
                <c:pt idx="11089">
                  <c:v>368.65963703127068</c:v>
                </c:pt>
                <c:pt idx="11090">
                  <c:v>368.68281445044829</c:v>
                </c:pt>
                <c:pt idx="11091">
                  <c:v>368.70599123682899</c:v>
                </c:pt>
                <c:pt idx="11092">
                  <c:v>368.72916739048833</c:v>
                </c:pt>
                <c:pt idx="11093">
                  <c:v>368.75234291149962</c:v>
                </c:pt>
                <c:pt idx="11094">
                  <c:v>368.7755177999374</c:v>
                </c:pt>
                <c:pt idx="11095">
                  <c:v>368.79869205587659</c:v>
                </c:pt>
                <c:pt idx="11096">
                  <c:v>368.82186567939152</c:v>
                </c:pt>
                <c:pt idx="11097">
                  <c:v>368.84503867055548</c:v>
                </c:pt>
                <c:pt idx="11098">
                  <c:v>368.86821102944299</c:v>
                </c:pt>
                <c:pt idx="11099">
                  <c:v>368.89138275612868</c:v>
                </c:pt>
                <c:pt idx="11100">
                  <c:v>368.91455385068622</c:v>
                </c:pt>
                <c:pt idx="11101">
                  <c:v>368.93772431319042</c:v>
                </c:pt>
                <c:pt idx="11102">
                  <c:v>368.960894143715</c:v>
                </c:pt>
                <c:pt idx="11103">
                  <c:v>368.98406334233403</c:v>
                </c:pt>
                <c:pt idx="11104">
                  <c:v>369.00723190912231</c:v>
                </c:pt>
                <c:pt idx="11105">
                  <c:v>369.03039984415341</c:v>
                </c:pt>
                <c:pt idx="11106">
                  <c:v>369.05356714750093</c:v>
                </c:pt>
                <c:pt idx="11107">
                  <c:v>369.07673381924019</c:v>
                </c:pt>
                <c:pt idx="11108">
                  <c:v>369.09989985944412</c:v>
                </c:pt>
                <c:pt idx="11109">
                  <c:v>369.12306526818799</c:v>
                </c:pt>
                <c:pt idx="11110">
                  <c:v>369.14623004554522</c:v>
                </c:pt>
                <c:pt idx="11111">
                  <c:v>369.16939419158979</c:v>
                </c:pt>
                <c:pt idx="11112">
                  <c:v>369.19255770639518</c:v>
                </c:pt>
                <c:pt idx="11113">
                  <c:v>369.21572059003603</c:v>
                </c:pt>
                <c:pt idx="11114">
                  <c:v>369.23888284258658</c:v>
                </c:pt>
                <c:pt idx="11115">
                  <c:v>369.26204446412009</c:v>
                </c:pt>
                <c:pt idx="11116">
                  <c:v>369.2852054547119</c:v>
                </c:pt>
                <c:pt idx="11117">
                  <c:v>369.30836581443361</c:v>
                </c:pt>
                <c:pt idx="11118">
                  <c:v>369.33152554336169</c:v>
                </c:pt>
                <c:pt idx="11119">
                  <c:v>369.35468464156838</c:v>
                </c:pt>
                <c:pt idx="11120">
                  <c:v>369.37784310912781</c:v>
                </c:pt>
                <c:pt idx="11121">
                  <c:v>369.40100094611421</c:v>
                </c:pt>
                <c:pt idx="11122">
                  <c:v>369.42415815260148</c:v>
                </c:pt>
                <c:pt idx="11123">
                  <c:v>369.44731472866351</c:v>
                </c:pt>
                <c:pt idx="11124">
                  <c:v>369.4704706743733</c:v>
                </c:pt>
                <c:pt idx="11125">
                  <c:v>369.49362598980548</c:v>
                </c:pt>
                <c:pt idx="11126">
                  <c:v>369.51678067503428</c:v>
                </c:pt>
                <c:pt idx="11127">
                  <c:v>369.5399347301331</c:v>
                </c:pt>
                <c:pt idx="11128">
                  <c:v>369.56308815517468</c:v>
                </c:pt>
                <c:pt idx="11129">
                  <c:v>369.5862409502343</c:v>
                </c:pt>
                <c:pt idx="11130">
                  <c:v>369.60939311538499</c:v>
                </c:pt>
                <c:pt idx="11131">
                  <c:v>369.63254465069991</c:v>
                </c:pt>
                <c:pt idx="11132">
                  <c:v>369.65569555625342</c:v>
                </c:pt>
                <c:pt idx="11133">
                  <c:v>369.6788458321198</c:v>
                </c:pt>
                <c:pt idx="11134">
                  <c:v>369.7019954783716</c:v>
                </c:pt>
                <c:pt idx="11135">
                  <c:v>369.72514449508333</c:v>
                </c:pt>
                <c:pt idx="11136">
                  <c:v>369.7482928823282</c:v>
                </c:pt>
                <c:pt idx="11137">
                  <c:v>369.77144064017949</c:v>
                </c:pt>
                <c:pt idx="11138">
                  <c:v>369.79458776871218</c:v>
                </c:pt>
                <c:pt idx="11139">
                  <c:v>369.81773426799828</c:v>
                </c:pt>
                <c:pt idx="11140">
                  <c:v>369.84088013811299</c:v>
                </c:pt>
                <c:pt idx="11141">
                  <c:v>369.86402537912841</c:v>
                </c:pt>
                <c:pt idx="11142">
                  <c:v>369.8871699911183</c:v>
                </c:pt>
                <c:pt idx="11143">
                  <c:v>369.91031397415668</c:v>
                </c:pt>
                <c:pt idx="11144">
                  <c:v>369.93345732831762</c:v>
                </c:pt>
                <c:pt idx="11145">
                  <c:v>369.95660005367301</c:v>
                </c:pt>
                <c:pt idx="11146">
                  <c:v>369.97974215029842</c:v>
                </c:pt>
                <c:pt idx="11147">
                  <c:v>370.00288361826603</c:v>
                </c:pt>
                <c:pt idx="11148">
                  <c:v>370.02602445764859</c:v>
                </c:pt>
                <c:pt idx="11149">
                  <c:v>370.04916466852171</c:v>
                </c:pt>
                <c:pt idx="11150">
                  <c:v>370.07230425095662</c:v>
                </c:pt>
                <c:pt idx="11151">
                  <c:v>370.09544320502818</c:v>
                </c:pt>
                <c:pt idx="11152">
                  <c:v>370.11858153080971</c:v>
                </c:pt>
                <c:pt idx="11153">
                  <c:v>370.14171922837392</c:v>
                </c:pt>
                <c:pt idx="11154">
                  <c:v>370.1648562977943</c:v>
                </c:pt>
                <c:pt idx="11155">
                  <c:v>370.18799273914442</c:v>
                </c:pt>
                <c:pt idx="11156">
                  <c:v>370.21112855249783</c:v>
                </c:pt>
                <c:pt idx="11157">
                  <c:v>370.23426373792807</c:v>
                </c:pt>
                <c:pt idx="11158">
                  <c:v>370.2573982955077</c:v>
                </c:pt>
                <c:pt idx="11159">
                  <c:v>370.28053222531042</c:v>
                </c:pt>
                <c:pt idx="11160">
                  <c:v>370.30366552740952</c:v>
                </c:pt>
                <c:pt idx="11161">
                  <c:v>370.32679820187798</c:v>
                </c:pt>
                <c:pt idx="11162">
                  <c:v>370.34993024878929</c:v>
                </c:pt>
                <c:pt idx="11163">
                  <c:v>370.37306166821747</c:v>
                </c:pt>
                <c:pt idx="11164">
                  <c:v>370.39619246023409</c:v>
                </c:pt>
                <c:pt idx="11165">
                  <c:v>370.41932262491389</c:v>
                </c:pt>
                <c:pt idx="11166">
                  <c:v>370.442452162329</c:v>
                </c:pt>
                <c:pt idx="11167">
                  <c:v>370.46558107255362</c:v>
                </c:pt>
                <c:pt idx="11168">
                  <c:v>370.48870935565958</c:v>
                </c:pt>
                <c:pt idx="11169">
                  <c:v>370.51183701172141</c:v>
                </c:pt>
                <c:pt idx="11170">
                  <c:v>370.53496404081159</c:v>
                </c:pt>
                <c:pt idx="11171">
                  <c:v>370.55809044300321</c:v>
                </c:pt>
                <c:pt idx="11172">
                  <c:v>370.58121621836921</c:v>
                </c:pt>
                <c:pt idx="11173">
                  <c:v>370.60434136698302</c:v>
                </c:pt>
                <c:pt idx="11174">
                  <c:v>370.62746588891758</c:v>
                </c:pt>
                <c:pt idx="11175">
                  <c:v>370.65058978424639</c:v>
                </c:pt>
                <c:pt idx="11176">
                  <c:v>370.67371305304192</c:v>
                </c:pt>
                <c:pt idx="11177">
                  <c:v>370.69683569537699</c:v>
                </c:pt>
                <c:pt idx="11178">
                  <c:v>370.71995771132538</c:v>
                </c:pt>
                <c:pt idx="11179">
                  <c:v>370.74307910096002</c:v>
                </c:pt>
                <c:pt idx="11180">
                  <c:v>370.76619986435259</c:v>
                </c:pt>
                <c:pt idx="11181">
                  <c:v>370.78932000157812</c:v>
                </c:pt>
                <c:pt idx="11182">
                  <c:v>370.81243951270812</c:v>
                </c:pt>
                <c:pt idx="11183">
                  <c:v>370.83555839781559</c:v>
                </c:pt>
                <c:pt idx="11184">
                  <c:v>370.85867665697413</c:v>
                </c:pt>
                <c:pt idx="11185">
                  <c:v>370.88179429025649</c:v>
                </c:pt>
                <c:pt idx="11186">
                  <c:v>370.904911297735</c:v>
                </c:pt>
                <c:pt idx="11187">
                  <c:v>370.92802767948319</c:v>
                </c:pt>
                <c:pt idx="11188">
                  <c:v>370.95114343557287</c:v>
                </c:pt>
                <c:pt idx="11189">
                  <c:v>370.9742585660785</c:v>
                </c:pt>
                <c:pt idx="11190">
                  <c:v>370.9973730710721</c:v>
                </c:pt>
                <c:pt idx="11191">
                  <c:v>371.02048695062712</c:v>
                </c:pt>
                <c:pt idx="11192">
                  <c:v>371.0436002048146</c:v>
                </c:pt>
                <c:pt idx="11193">
                  <c:v>371.066712833709</c:v>
                </c:pt>
                <c:pt idx="11194">
                  <c:v>371.08982483738231</c:v>
                </c:pt>
                <c:pt idx="11195">
                  <c:v>371.11293621590789</c:v>
                </c:pt>
                <c:pt idx="11196">
                  <c:v>371.13604696935789</c:v>
                </c:pt>
                <c:pt idx="11197">
                  <c:v>371.15915709780569</c:v>
                </c:pt>
                <c:pt idx="11198">
                  <c:v>371.18226660132302</c:v>
                </c:pt>
                <c:pt idx="11199">
                  <c:v>371.20537547998327</c:v>
                </c:pt>
                <c:pt idx="11200">
                  <c:v>371.22848373385881</c:v>
                </c:pt>
                <c:pt idx="11201">
                  <c:v>371.25159136302341</c:v>
                </c:pt>
                <c:pt idx="11202">
                  <c:v>371.27469836754841</c:v>
                </c:pt>
                <c:pt idx="11203">
                  <c:v>371.29780474750697</c:v>
                </c:pt>
                <c:pt idx="11204">
                  <c:v>371.32091050297151</c:v>
                </c:pt>
                <c:pt idx="11205">
                  <c:v>371.3440156340148</c:v>
                </c:pt>
                <c:pt idx="11206">
                  <c:v>371.36712014070878</c:v>
                </c:pt>
                <c:pt idx="11207">
                  <c:v>371.39022402312759</c:v>
                </c:pt>
                <c:pt idx="11208">
                  <c:v>371.41332728134199</c:v>
                </c:pt>
                <c:pt idx="11209">
                  <c:v>371.43642991542617</c:v>
                </c:pt>
                <c:pt idx="11210">
                  <c:v>371.45953192545181</c:v>
                </c:pt>
                <c:pt idx="11211">
                  <c:v>371.48263331149121</c:v>
                </c:pt>
                <c:pt idx="11212">
                  <c:v>371.50573407361799</c:v>
                </c:pt>
                <c:pt idx="11213">
                  <c:v>371.5288342119029</c:v>
                </c:pt>
                <c:pt idx="11214">
                  <c:v>371.55193372641992</c:v>
                </c:pt>
                <c:pt idx="11215">
                  <c:v>371.57503261724031</c:v>
                </c:pt>
                <c:pt idx="11216">
                  <c:v>371.59813088443752</c:v>
                </c:pt>
                <c:pt idx="11217">
                  <c:v>371.62122852808369</c:v>
                </c:pt>
                <c:pt idx="11218">
                  <c:v>371.6443255482514</c:v>
                </c:pt>
                <c:pt idx="11219">
                  <c:v>371.66742194501268</c:v>
                </c:pt>
                <c:pt idx="11220">
                  <c:v>371.69051771844022</c:v>
                </c:pt>
                <c:pt idx="11221">
                  <c:v>371.71361286860571</c:v>
                </c:pt>
                <c:pt idx="11222">
                  <c:v>371.73670739558253</c:v>
                </c:pt>
                <c:pt idx="11223">
                  <c:v>371.75980129944281</c:v>
                </c:pt>
                <c:pt idx="11224">
                  <c:v>371.78289458025802</c:v>
                </c:pt>
                <c:pt idx="11225">
                  <c:v>371.80598723810141</c:v>
                </c:pt>
                <c:pt idx="11226">
                  <c:v>371.82907927304421</c:v>
                </c:pt>
                <c:pt idx="11227">
                  <c:v>371.85217068515999</c:v>
                </c:pt>
                <c:pt idx="11228">
                  <c:v>371.8752614745207</c:v>
                </c:pt>
                <c:pt idx="11229">
                  <c:v>371.89835164119802</c:v>
                </c:pt>
                <c:pt idx="11230">
                  <c:v>371.92144118526431</c:v>
                </c:pt>
                <c:pt idx="11231">
                  <c:v>371.9445301067924</c:v>
                </c:pt>
                <c:pt idx="11232">
                  <c:v>371.96761840585413</c:v>
                </c:pt>
                <c:pt idx="11233">
                  <c:v>371.99070608252089</c:v>
                </c:pt>
                <c:pt idx="11234">
                  <c:v>372.01379313686658</c:v>
                </c:pt>
                <c:pt idx="11235">
                  <c:v>372.03687956896249</c:v>
                </c:pt>
                <c:pt idx="11236">
                  <c:v>372.05996537888012</c:v>
                </c:pt>
                <c:pt idx="11237">
                  <c:v>372.08305056669241</c:v>
                </c:pt>
                <c:pt idx="11238">
                  <c:v>372.10613513247159</c:v>
                </c:pt>
                <c:pt idx="11239">
                  <c:v>372.12921907628879</c:v>
                </c:pt>
                <c:pt idx="11240">
                  <c:v>372.15230239821722</c:v>
                </c:pt>
                <c:pt idx="11241">
                  <c:v>372.17538509832849</c:v>
                </c:pt>
                <c:pt idx="11242">
                  <c:v>372.19846717669469</c:v>
                </c:pt>
                <c:pt idx="11243">
                  <c:v>372.22154863338682</c:v>
                </c:pt>
                <c:pt idx="11244">
                  <c:v>372.24462946847922</c:v>
                </c:pt>
                <c:pt idx="11245">
                  <c:v>372.26770968204238</c:v>
                </c:pt>
                <c:pt idx="11246">
                  <c:v>372.29078927414781</c:v>
                </c:pt>
                <c:pt idx="11247">
                  <c:v>372.31386824486901</c:v>
                </c:pt>
                <c:pt idx="11248">
                  <c:v>372.33694659427761</c:v>
                </c:pt>
                <c:pt idx="11249">
                  <c:v>372.36002432244362</c:v>
                </c:pt>
              </c:numCache>
            </c:numRef>
          </c:yVal>
          <c:smooth val="1"/>
          <c:extLst>
            <c:ext xmlns:c16="http://schemas.microsoft.com/office/drawing/2014/chart" uri="{C3380CC4-5D6E-409C-BE32-E72D297353CC}">
              <c16:uniqueId val="{00000004-5DFC-40FA-818F-EE1F36E7093A}"/>
            </c:ext>
          </c:extLst>
        </c:ser>
        <c:dLbls>
          <c:showLegendKey val="0"/>
          <c:showVal val="0"/>
          <c:showCatName val="0"/>
          <c:showSerName val="0"/>
          <c:showPercent val="0"/>
          <c:showBubbleSize val="0"/>
        </c:dLbls>
        <c:axId val="221078872"/>
        <c:axId val="221079264"/>
      </c:scatterChart>
      <c:valAx>
        <c:axId val="2210788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AADT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1079264"/>
        <c:crosses val="autoZero"/>
        <c:crossBetween val="midCat"/>
      </c:valAx>
      <c:valAx>
        <c:axId val="221079264"/>
        <c:scaling>
          <c:orientation val="minMax"/>
          <c:max val="1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Crashes in 5 Years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1078872"/>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SPF and Crash Data - Rural Parkway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Crash Data</c:v>
          </c:tx>
          <c:spPr>
            <a:ln w="19050" cap="rnd">
              <a:noFill/>
              <a:round/>
            </a:ln>
            <a:effectLst/>
          </c:spPr>
          <c:marker>
            <c:symbol val="circle"/>
            <c:size val="5"/>
            <c:spPr>
              <a:solidFill>
                <a:schemeClr val="accent1"/>
              </a:solidFill>
              <a:ln w="9525">
                <a:solidFill>
                  <a:schemeClr val="accent1"/>
                </a:solidFill>
              </a:ln>
              <a:effectLst/>
            </c:spPr>
          </c:marker>
          <c:xVal>
            <c:numRef>
              <c:f>'[SPFs.xlsx]Rural Parkway'!$D$2:$D$279</c:f>
              <c:numCache>
                <c:formatCode>General</c:formatCode>
                <c:ptCount val="278"/>
                <c:pt idx="0">
                  <c:v>8202</c:v>
                </c:pt>
                <c:pt idx="1">
                  <c:v>8475</c:v>
                </c:pt>
                <c:pt idx="2">
                  <c:v>8932</c:v>
                </c:pt>
                <c:pt idx="3">
                  <c:v>8202</c:v>
                </c:pt>
                <c:pt idx="4">
                  <c:v>8202</c:v>
                </c:pt>
                <c:pt idx="5">
                  <c:v>8475</c:v>
                </c:pt>
                <c:pt idx="6">
                  <c:v>8932</c:v>
                </c:pt>
                <c:pt idx="7">
                  <c:v>6593</c:v>
                </c:pt>
                <c:pt idx="8">
                  <c:v>8959</c:v>
                </c:pt>
                <c:pt idx="9">
                  <c:v>7972</c:v>
                </c:pt>
                <c:pt idx="10">
                  <c:v>7869</c:v>
                </c:pt>
                <c:pt idx="11">
                  <c:v>4495</c:v>
                </c:pt>
                <c:pt idx="12">
                  <c:v>4495</c:v>
                </c:pt>
                <c:pt idx="13">
                  <c:v>5885</c:v>
                </c:pt>
                <c:pt idx="14">
                  <c:v>6046</c:v>
                </c:pt>
                <c:pt idx="15">
                  <c:v>6046</c:v>
                </c:pt>
                <c:pt idx="16">
                  <c:v>6101</c:v>
                </c:pt>
                <c:pt idx="17">
                  <c:v>6101</c:v>
                </c:pt>
                <c:pt idx="18">
                  <c:v>6254</c:v>
                </c:pt>
                <c:pt idx="19">
                  <c:v>6562</c:v>
                </c:pt>
                <c:pt idx="20">
                  <c:v>6562</c:v>
                </c:pt>
                <c:pt idx="21">
                  <c:v>6562</c:v>
                </c:pt>
                <c:pt idx="22">
                  <c:v>6593</c:v>
                </c:pt>
                <c:pt idx="23">
                  <c:v>7199</c:v>
                </c:pt>
                <c:pt idx="24">
                  <c:v>7199</c:v>
                </c:pt>
                <c:pt idx="25">
                  <c:v>7199</c:v>
                </c:pt>
                <c:pt idx="26">
                  <c:v>7231</c:v>
                </c:pt>
                <c:pt idx="27">
                  <c:v>7231</c:v>
                </c:pt>
                <c:pt idx="28">
                  <c:v>7376</c:v>
                </c:pt>
                <c:pt idx="29">
                  <c:v>7376</c:v>
                </c:pt>
                <c:pt idx="30">
                  <c:v>7508</c:v>
                </c:pt>
                <c:pt idx="31">
                  <c:v>7508</c:v>
                </c:pt>
                <c:pt idx="32">
                  <c:v>7842</c:v>
                </c:pt>
                <c:pt idx="33">
                  <c:v>7869</c:v>
                </c:pt>
                <c:pt idx="34">
                  <c:v>7869</c:v>
                </c:pt>
                <c:pt idx="35">
                  <c:v>7901</c:v>
                </c:pt>
                <c:pt idx="36">
                  <c:v>7901</c:v>
                </c:pt>
                <c:pt idx="37">
                  <c:v>7901</c:v>
                </c:pt>
                <c:pt idx="38">
                  <c:v>7965</c:v>
                </c:pt>
                <c:pt idx="39">
                  <c:v>8202</c:v>
                </c:pt>
                <c:pt idx="40">
                  <c:v>8202</c:v>
                </c:pt>
                <c:pt idx="41">
                  <c:v>8355</c:v>
                </c:pt>
                <c:pt idx="42">
                  <c:v>8395</c:v>
                </c:pt>
                <c:pt idx="43">
                  <c:v>8475</c:v>
                </c:pt>
                <c:pt idx="44">
                  <c:v>8932</c:v>
                </c:pt>
                <c:pt idx="45">
                  <c:v>8959</c:v>
                </c:pt>
                <c:pt idx="46">
                  <c:v>9303</c:v>
                </c:pt>
                <c:pt idx="47">
                  <c:v>9303</c:v>
                </c:pt>
                <c:pt idx="48">
                  <c:v>9432</c:v>
                </c:pt>
                <c:pt idx="49">
                  <c:v>9488</c:v>
                </c:pt>
                <c:pt idx="50">
                  <c:v>9556</c:v>
                </c:pt>
                <c:pt idx="51">
                  <c:v>9556</c:v>
                </c:pt>
                <c:pt idx="52">
                  <c:v>9579</c:v>
                </c:pt>
                <c:pt idx="53">
                  <c:v>9579</c:v>
                </c:pt>
                <c:pt idx="54">
                  <c:v>9870</c:v>
                </c:pt>
                <c:pt idx="55">
                  <c:v>9870</c:v>
                </c:pt>
                <c:pt idx="56">
                  <c:v>9870</c:v>
                </c:pt>
                <c:pt idx="57">
                  <c:v>9870</c:v>
                </c:pt>
                <c:pt idx="58">
                  <c:v>10176</c:v>
                </c:pt>
                <c:pt idx="59">
                  <c:v>10292</c:v>
                </c:pt>
                <c:pt idx="60">
                  <c:v>10292</c:v>
                </c:pt>
                <c:pt idx="61">
                  <c:v>10445</c:v>
                </c:pt>
                <c:pt idx="62">
                  <c:v>10636</c:v>
                </c:pt>
                <c:pt idx="63">
                  <c:v>10686</c:v>
                </c:pt>
                <c:pt idx="64">
                  <c:v>10686</c:v>
                </c:pt>
                <c:pt idx="65">
                  <c:v>10686</c:v>
                </c:pt>
                <c:pt idx="66">
                  <c:v>10902</c:v>
                </c:pt>
                <c:pt idx="67">
                  <c:v>10902</c:v>
                </c:pt>
                <c:pt idx="68">
                  <c:v>11007</c:v>
                </c:pt>
                <c:pt idx="69">
                  <c:v>11007</c:v>
                </c:pt>
                <c:pt idx="70">
                  <c:v>11007</c:v>
                </c:pt>
                <c:pt idx="71">
                  <c:v>11207</c:v>
                </c:pt>
                <c:pt idx="72">
                  <c:v>11207</c:v>
                </c:pt>
                <c:pt idx="73">
                  <c:v>11342</c:v>
                </c:pt>
                <c:pt idx="74">
                  <c:v>11480</c:v>
                </c:pt>
                <c:pt idx="75">
                  <c:v>11627</c:v>
                </c:pt>
                <c:pt idx="76">
                  <c:v>11627</c:v>
                </c:pt>
                <c:pt idx="77">
                  <c:v>11711</c:v>
                </c:pt>
                <c:pt idx="78">
                  <c:v>11711</c:v>
                </c:pt>
                <c:pt idx="79">
                  <c:v>11736</c:v>
                </c:pt>
                <c:pt idx="80">
                  <c:v>11743</c:v>
                </c:pt>
                <c:pt idx="81">
                  <c:v>11743</c:v>
                </c:pt>
                <c:pt idx="82">
                  <c:v>11785</c:v>
                </c:pt>
                <c:pt idx="83">
                  <c:v>11851</c:v>
                </c:pt>
                <c:pt idx="84">
                  <c:v>11983</c:v>
                </c:pt>
                <c:pt idx="85">
                  <c:v>11983</c:v>
                </c:pt>
                <c:pt idx="86">
                  <c:v>11983</c:v>
                </c:pt>
                <c:pt idx="87">
                  <c:v>11983</c:v>
                </c:pt>
                <c:pt idx="88">
                  <c:v>12067</c:v>
                </c:pt>
                <c:pt idx="89">
                  <c:v>12067</c:v>
                </c:pt>
                <c:pt idx="90">
                  <c:v>12080</c:v>
                </c:pt>
                <c:pt idx="91">
                  <c:v>12608</c:v>
                </c:pt>
                <c:pt idx="92">
                  <c:v>12674</c:v>
                </c:pt>
                <c:pt idx="93">
                  <c:v>12674</c:v>
                </c:pt>
                <c:pt idx="94">
                  <c:v>12733</c:v>
                </c:pt>
                <c:pt idx="95">
                  <c:v>12733</c:v>
                </c:pt>
                <c:pt idx="96">
                  <c:v>12733</c:v>
                </c:pt>
                <c:pt idx="97">
                  <c:v>13562</c:v>
                </c:pt>
                <c:pt idx="98">
                  <c:v>14440</c:v>
                </c:pt>
                <c:pt idx="99">
                  <c:v>14570</c:v>
                </c:pt>
                <c:pt idx="100">
                  <c:v>15875</c:v>
                </c:pt>
                <c:pt idx="101">
                  <c:v>17280</c:v>
                </c:pt>
                <c:pt idx="102">
                  <c:v>17286</c:v>
                </c:pt>
                <c:pt idx="103">
                  <c:v>17286</c:v>
                </c:pt>
                <c:pt idx="104">
                  <c:v>17792</c:v>
                </c:pt>
                <c:pt idx="105">
                  <c:v>19402</c:v>
                </c:pt>
                <c:pt idx="106">
                  <c:v>19923</c:v>
                </c:pt>
                <c:pt idx="107">
                  <c:v>20236</c:v>
                </c:pt>
                <c:pt idx="108">
                  <c:v>21589</c:v>
                </c:pt>
                <c:pt idx="109">
                  <c:v>4562</c:v>
                </c:pt>
                <c:pt idx="110">
                  <c:v>4796</c:v>
                </c:pt>
                <c:pt idx="111">
                  <c:v>4796</c:v>
                </c:pt>
                <c:pt idx="112">
                  <c:v>6637</c:v>
                </c:pt>
                <c:pt idx="113">
                  <c:v>6637</c:v>
                </c:pt>
                <c:pt idx="114">
                  <c:v>7972</c:v>
                </c:pt>
                <c:pt idx="115">
                  <c:v>7972</c:v>
                </c:pt>
                <c:pt idx="116">
                  <c:v>7972</c:v>
                </c:pt>
                <c:pt idx="117">
                  <c:v>9784</c:v>
                </c:pt>
                <c:pt idx="118">
                  <c:v>9784</c:v>
                </c:pt>
                <c:pt idx="119">
                  <c:v>9784</c:v>
                </c:pt>
                <c:pt idx="120">
                  <c:v>21017</c:v>
                </c:pt>
              </c:numCache>
            </c:numRef>
          </c:xVal>
          <c:yVal>
            <c:numRef>
              <c:f>'[SPFs.xlsx]Rural Parkway'!$J$2:$J$279</c:f>
              <c:numCache>
                <c:formatCode>General</c:formatCode>
                <c:ptCount val="278"/>
                <c:pt idx="0">
                  <c:v>4.8543689320387626</c:v>
                </c:pt>
                <c:pt idx="1">
                  <c:v>0</c:v>
                </c:pt>
                <c:pt idx="2">
                  <c:v>49.999999999999289</c:v>
                </c:pt>
                <c:pt idx="3">
                  <c:v>0</c:v>
                </c:pt>
                <c:pt idx="4">
                  <c:v>49.999999999999289</c:v>
                </c:pt>
                <c:pt idx="5">
                  <c:v>0</c:v>
                </c:pt>
                <c:pt idx="6">
                  <c:v>12.500000000000266</c:v>
                </c:pt>
                <c:pt idx="7">
                  <c:v>86.206896551724398</c:v>
                </c:pt>
                <c:pt idx="8">
                  <c:v>7.4074074074073213</c:v>
                </c:pt>
                <c:pt idx="9">
                  <c:v>2.789400278940033</c:v>
                </c:pt>
                <c:pt idx="10">
                  <c:v>15.384615384615923</c:v>
                </c:pt>
                <c:pt idx="11">
                  <c:v>3.9189447524373913</c:v>
                </c:pt>
                <c:pt idx="12">
                  <c:v>5.3659093503824637</c:v>
                </c:pt>
                <c:pt idx="13">
                  <c:v>4.6992481203007515</c:v>
                </c:pt>
                <c:pt idx="14">
                  <c:v>8.1443628233791117</c:v>
                </c:pt>
                <c:pt idx="15">
                  <c:v>3.2064542821679747</c:v>
                </c:pt>
                <c:pt idx="16">
                  <c:v>6.288601909039869</c:v>
                </c:pt>
                <c:pt idx="17">
                  <c:v>8.6430423509075194</c:v>
                </c:pt>
                <c:pt idx="18">
                  <c:v>4.8565121412803522</c:v>
                </c:pt>
                <c:pt idx="19">
                  <c:v>2.2497187851518308</c:v>
                </c:pt>
                <c:pt idx="20">
                  <c:v>10.877071823204444</c:v>
                </c:pt>
                <c:pt idx="21">
                  <c:v>9.8266431816074977</c:v>
                </c:pt>
                <c:pt idx="22">
                  <c:v>6.8415051311288844</c:v>
                </c:pt>
                <c:pt idx="23">
                  <c:v>7.3221757322175733</c:v>
                </c:pt>
                <c:pt idx="24">
                  <c:v>8.677607998490851</c:v>
                </c:pt>
                <c:pt idx="25">
                  <c:v>5.0833672224481496</c:v>
                </c:pt>
                <c:pt idx="26">
                  <c:v>3.2840722495894816</c:v>
                </c:pt>
                <c:pt idx="27">
                  <c:v>6.8248293792655224</c:v>
                </c:pt>
                <c:pt idx="28">
                  <c:v>12.951892968972382</c:v>
                </c:pt>
                <c:pt idx="29">
                  <c:v>9.0161341347674853</c:v>
                </c:pt>
                <c:pt idx="30">
                  <c:v>10.999329309188465</c:v>
                </c:pt>
                <c:pt idx="31">
                  <c:v>15.228426395939151</c:v>
                </c:pt>
                <c:pt idx="32">
                  <c:v>10.018214936247722</c:v>
                </c:pt>
                <c:pt idx="33">
                  <c:v>7.5595492797033277</c:v>
                </c:pt>
                <c:pt idx="34">
                  <c:v>14.705882352941028</c:v>
                </c:pt>
                <c:pt idx="35">
                  <c:v>5.4890219560878259</c:v>
                </c:pt>
                <c:pt idx="36">
                  <c:v>6.6392665191274105</c:v>
                </c:pt>
                <c:pt idx="37">
                  <c:v>4.7590719809637125</c:v>
                </c:pt>
                <c:pt idx="38">
                  <c:v>6.6413662239089168</c:v>
                </c:pt>
                <c:pt idx="39">
                  <c:v>9.7789947193428457</c:v>
                </c:pt>
                <c:pt idx="40">
                  <c:v>2.23463687150839</c:v>
                </c:pt>
                <c:pt idx="41">
                  <c:v>10.875679729983123</c:v>
                </c:pt>
                <c:pt idx="42">
                  <c:v>2.7777777777777777</c:v>
                </c:pt>
                <c:pt idx="43">
                  <c:v>12.4571222242282</c:v>
                </c:pt>
                <c:pt idx="44">
                  <c:v>12.876118189211168</c:v>
                </c:pt>
                <c:pt idx="45">
                  <c:v>28.305544784800343</c:v>
                </c:pt>
                <c:pt idx="46">
                  <c:v>9.7096442909158824</c:v>
                </c:pt>
                <c:pt idx="47">
                  <c:v>8.4847446006170735</c:v>
                </c:pt>
                <c:pt idx="48">
                  <c:v>8.3987441130298208</c:v>
                </c:pt>
                <c:pt idx="49">
                  <c:v>13.262110885982681</c:v>
                </c:pt>
                <c:pt idx="50">
                  <c:v>9.8343685300207113</c:v>
                </c:pt>
                <c:pt idx="51">
                  <c:v>9.1123860951738145</c:v>
                </c:pt>
                <c:pt idx="52">
                  <c:v>13.253891050583658</c:v>
                </c:pt>
                <c:pt idx="53">
                  <c:v>11.717545482577858</c:v>
                </c:pt>
                <c:pt idx="54">
                  <c:v>12.787723785166298</c:v>
                </c:pt>
                <c:pt idx="55">
                  <c:v>12.319228709159097</c:v>
                </c:pt>
                <c:pt idx="56">
                  <c:v>13.754045307443345</c:v>
                </c:pt>
                <c:pt idx="57">
                  <c:v>14.526710402999061</c:v>
                </c:pt>
                <c:pt idx="58">
                  <c:v>5.9288537549407092</c:v>
                </c:pt>
                <c:pt idx="59">
                  <c:v>8.9599225087783019</c:v>
                </c:pt>
                <c:pt idx="60">
                  <c:v>10.16506574652616</c:v>
                </c:pt>
                <c:pt idx="61">
                  <c:v>11.209239130434781</c:v>
                </c:pt>
                <c:pt idx="62">
                  <c:v>13.425822331617807</c:v>
                </c:pt>
                <c:pt idx="63">
                  <c:v>16.66666666666735</c:v>
                </c:pt>
                <c:pt idx="64">
                  <c:v>24.7295208655332</c:v>
                </c:pt>
                <c:pt idx="65">
                  <c:v>13.983506633201857</c:v>
                </c:pt>
                <c:pt idx="66">
                  <c:v>8.4341767510084331</c:v>
                </c:pt>
                <c:pt idx="67">
                  <c:v>19.008825526137102</c:v>
                </c:pt>
                <c:pt idx="68">
                  <c:v>12.345679012345521</c:v>
                </c:pt>
                <c:pt idx="69">
                  <c:v>18.32460732984292</c:v>
                </c:pt>
                <c:pt idx="70">
                  <c:v>22.916666666666476</c:v>
                </c:pt>
                <c:pt idx="71">
                  <c:v>10.672358591248672</c:v>
                </c:pt>
                <c:pt idx="72">
                  <c:v>7.2886297376093303</c:v>
                </c:pt>
                <c:pt idx="73">
                  <c:v>16.356028908330163</c:v>
                </c:pt>
                <c:pt idx="74">
                  <c:v>14.80263157894737</c:v>
                </c:pt>
                <c:pt idx="75">
                  <c:v>11.548556430446197</c:v>
                </c:pt>
                <c:pt idx="76">
                  <c:v>4.9999999999999289</c:v>
                </c:pt>
                <c:pt idx="77">
                  <c:v>16.982364467668205</c:v>
                </c:pt>
                <c:pt idx="78">
                  <c:v>13.118440779610163</c:v>
                </c:pt>
                <c:pt idx="79">
                  <c:v>16.094746431825104</c:v>
                </c:pt>
                <c:pt idx="80">
                  <c:v>11.834319526627217</c:v>
                </c:pt>
                <c:pt idx="81">
                  <c:v>24.31372549019606</c:v>
                </c:pt>
                <c:pt idx="82">
                  <c:v>15.819312362838332</c:v>
                </c:pt>
                <c:pt idx="83">
                  <c:v>17.215189873417721</c:v>
                </c:pt>
                <c:pt idx="84">
                  <c:v>14.63963963963967</c:v>
                </c:pt>
                <c:pt idx="85">
                  <c:v>13.497652582159619</c:v>
                </c:pt>
                <c:pt idx="86">
                  <c:v>22.745411013567438</c:v>
                </c:pt>
                <c:pt idx="87">
                  <c:v>18.378378378378379</c:v>
                </c:pt>
                <c:pt idx="88">
                  <c:v>15.836357637743324</c:v>
                </c:pt>
                <c:pt idx="89">
                  <c:v>9.9823840281855585</c:v>
                </c:pt>
                <c:pt idx="90">
                  <c:v>11.702127659574483</c:v>
                </c:pt>
                <c:pt idx="91">
                  <c:v>13.311148086522463</c:v>
                </c:pt>
                <c:pt idx="92">
                  <c:v>30.010718113612011</c:v>
                </c:pt>
                <c:pt idx="93">
                  <c:v>17.5530521351847</c:v>
                </c:pt>
                <c:pt idx="94">
                  <c:v>16.305561760107228</c:v>
                </c:pt>
                <c:pt idx="95">
                  <c:v>19.146390107698462</c:v>
                </c:pt>
                <c:pt idx="96">
                  <c:v>8.5599194360523629</c:v>
                </c:pt>
                <c:pt idx="97">
                  <c:v>15.944881889763785</c:v>
                </c:pt>
                <c:pt idx="98">
                  <c:v>25.773195876288629</c:v>
                </c:pt>
                <c:pt idx="99">
                  <c:v>24.113475177304903</c:v>
                </c:pt>
                <c:pt idx="100">
                  <c:v>25.857519788918211</c:v>
                </c:pt>
                <c:pt idx="101">
                  <c:v>19.375427399133802</c:v>
                </c:pt>
                <c:pt idx="102">
                  <c:v>15.857913098636191</c:v>
                </c:pt>
                <c:pt idx="103">
                  <c:v>19.203301063323277</c:v>
                </c:pt>
                <c:pt idx="104">
                  <c:v>21.319569120287237</c:v>
                </c:pt>
                <c:pt idx="105">
                  <c:v>22.508038585209007</c:v>
                </c:pt>
                <c:pt idx="106">
                  <c:v>16.632016632016658</c:v>
                </c:pt>
                <c:pt idx="107">
                  <c:v>28.421839940164553</c:v>
                </c:pt>
                <c:pt idx="108">
                  <c:v>31.286210892236401</c:v>
                </c:pt>
                <c:pt idx="109">
                  <c:v>2.998846597462514</c:v>
                </c:pt>
                <c:pt idx="110">
                  <c:v>0.94117647058823528</c:v>
                </c:pt>
                <c:pt idx="111">
                  <c:v>3.0270008475602372</c:v>
                </c:pt>
                <c:pt idx="112">
                  <c:v>1.7548990933021349</c:v>
                </c:pt>
                <c:pt idx="113">
                  <c:v>10.181414291003344</c:v>
                </c:pt>
                <c:pt idx="114">
                  <c:v>5.644916540212443</c:v>
                </c:pt>
                <c:pt idx="115">
                  <c:v>4.7505938242280257</c:v>
                </c:pt>
                <c:pt idx="116">
                  <c:v>8.6360929124478858</c:v>
                </c:pt>
                <c:pt idx="117">
                  <c:v>13.059701492537281</c:v>
                </c:pt>
                <c:pt idx="118">
                  <c:v>4.2918454935622217</c:v>
                </c:pt>
                <c:pt idx="119">
                  <c:v>57.746478873239369</c:v>
                </c:pt>
                <c:pt idx="120">
                  <c:v>60.679611650485576</c:v>
                </c:pt>
              </c:numCache>
            </c:numRef>
          </c:yVal>
          <c:smooth val="0"/>
          <c:extLst>
            <c:ext xmlns:c16="http://schemas.microsoft.com/office/drawing/2014/chart" uri="{C3380CC4-5D6E-409C-BE32-E72D297353CC}">
              <c16:uniqueId val="{00000000-3DF6-4F8F-A1ED-BF22DAAA3B4C}"/>
            </c:ext>
          </c:extLst>
        </c:ser>
        <c:ser>
          <c:idx val="1"/>
          <c:order val="1"/>
          <c:tx>
            <c:v>SPF</c:v>
          </c:tx>
          <c:spPr>
            <a:ln w="25400" cap="rnd">
              <a:noFill/>
              <a:round/>
            </a:ln>
            <a:effectLst/>
          </c:spPr>
          <c:marker>
            <c:symbol val="circle"/>
            <c:size val="5"/>
            <c:spPr>
              <a:solidFill>
                <a:schemeClr val="accent2"/>
              </a:solidFill>
              <a:ln w="9525">
                <a:solidFill>
                  <a:schemeClr val="accent2"/>
                </a:solidFill>
              </a:ln>
              <a:effectLst/>
            </c:spPr>
          </c:marker>
          <c:xVal>
            <c:numRef>
              <c:f>[SPFs.xlsx]SPFs!$A$2:$A$11251</c:f>
              <c:numCache>
                <c:formatCode>General</c:formatCode>
                <c:ptCount val="11250"/>
                <c:pt idx="0">
                  <c:v>10</c:v>
                </c:pt>
                <c:pt idx="1">
                  <c:v>30</c:v>
                </c:pt>
                <c:pt idx="2">
                  <c:v>50</c:v>
                </c:pt>
                <c:pt idx="3">
                  <c:v>70</c:v>
                </c:pt>
                <c:pt idx="4">
                  <c:v>90</c:v>
                </c:pt>
                <c:pt idx="5">
                  <c:v>110</c:v>
                </c:pt>
                <c:pt idx="6">
                  <c:v>130</c:v>
                </c:pt>
                <c:pt idx="7">
                  <c:v>150</c:v>
                </c:pt>
                <c:pt idx="8">
                  <c:v>170</c:v>
                </c:pt>
                <c:pt idx="9">
                  <c:v>190</c:v>
                </c:pt>
                <c:pt idx="10">
                  <c:v>210</c:v>
                </c:pt>
                <c:pt idx="11">
                  <c:v>230</c:v>
                </c:pt>
                <c:pt idx="12">
                  <c:v>250</c:v>
                </c:pt>
                <c:pt idx="13">
                  <c:v>270</c:v>
                </c:pt>
                <c:pt idx="14">
                  <c:v>290</c:v>
                </c:pt>
                <c:pt idx="15">
                  <c:v>310</c:v>
                </c:pt>
                <c:pt idx="16">
                  <c:v>330</c:v>
                </c:pt>
                <c:pt idx="17">
                  <c:v>350</c:v>
                </c:pt>
                <c:pt idx="18">
                  <c:v>370</c:v>
                </c:pt>
                <c:pt idx="19">
                  <c:v>390</c:v>
                </c:pt>
                <c:pt idx="20">
                  <c:v>410</c:v>
                </c:pt>
                <c:pt idx="21">
                  <c:v>430</c:v>
                </c:pt>
                <c:pt idx="22">
                  <c:v>450</c:v>
                </c:pt>
                <c:pt idx="23">
                  <c:v>470</c:v>
                </c:pt>
                <c:pt idx="24">
                  <c:v>490</c:v>
                </c:pt>
                <c:pt idx="25">
                  <c:v>510</c:v>
                </c:pt>
                <c:pt idx="26">
                  <c:v>530</c:v>
                </c:pt>
                <c:pt idx="27">
                  <c:v>550</c:v>
                </c:pt>
                <c:pt idx="28">
                  <c:v>570</c:v>
                </c:pt>
                <c:pt idx="29">
                  <c:v>590</c:v>
                </c:pt>
                <c:pt idx="30">
                  <c:v>610</c:v>
                </c:pt>
                <c:pt idx="31">
                  <c:v>630</c:v>
                </c:pt>
                <c:pt idx="32">
                  <c:v>650</c:v>
                </c:pt>
                <c:pt idx="33">
                  <c:v>670</c:v>
                </c:pt>
                <c:pt idx="34">
                  <c:v>690</c:v>
                </c:pt>
                <c:pt idx="35">
                  <c:v>710</c:v>
                </c:pt>
                <c:pt idx="36">
                  <c:v>730</c:v>
                </c:pt>
                <c:pt idx="37">
                  <c:v>750</c:v>
                </c:pt>
                <c:pt idx="38">
                  <c:v>770</c:v>
                </c:pt>
                <c:pt idx="39">
                  <c:v>790</c:v>
                </c:pt>
                <c:pt idx="40">
                  <c:v>810</c:v>
                </c:pt>
                <c:pt idx="41">
                  <c:v>830</c:v>
                </c:pt>
                <c:pt idx="42">
                  <c:v>850</c:v>
                </c:pt>
                <c:pt idx="43">
                  <c:v>870</c:v>
                </c:pt>
                <c:pt idx="44">
                  <c:v>890</c:v>
                </c:pt>
                <c:pt idx="45">
                  <c:v>910</c:v>
                </c:pt>
                <c:pt idx="46">
                  <c:v>930</c:v>
                </c:pt>
                <c:pt idx="47">
                  <c:v>950</c:v>
                </c:pt>
                <c:pt idx="48">
                  <c:v>970</c:v>
                </c:pt>
                <c:pt idx="49">
                  <c:v>990</c:v>
                </c:pt>
                <c:pt idx="50">
                  <c:v>1010</c:v>
                </c:pt>
                <c:pt idx="51">
                  <c:v>1030</c:v>
                </c:pt>
                <c:pt idx="52">
                  <c:v>1050</c:v>
                </c:pt>
                <c:pt idx="53">
                  <c:v>1070</c:v>
                </c:pt>
                <c:pt idx="54">
                  <c:v>1090</c:v>
                </c:pt>
                <c:pt idx="55">
                  <c:v>1110</c:v>
                </c:pt>
                <c:pt idx="56">
                  <c:v>1130</c:v>
                </c:pt>
                <c:pt idx="57">
                  <c:v>1150</c:v>
                </c:pt>
                <c:pt idx="58">
                  <c:v>1170</c:v>
                </c:pt>
                <c:pt idx="59">
                  <c:v>1190</c:v>
                </c:pt>
                <c:pt idx="60">
                  <c:v>1210</c:v>
                </c:pt>
                <c:pt idx="61">
                  <c:v>1230</c:v>
                </c:pt>
                <c:pt idx="62">
                  <c:v>1250</c:v>
                </c:pt>
                <c:pt idx="63">
                  <c:v>1270</c:v>
                </c:pt>
                <c:pt idx="64">
                  <c:v>1290</c:v>
                </c:pt>
                <c:pt idx="65">
                  <c:v>1310</c:v>
                </c:pt>
                <c:pt idx="66">
                  <c:v>1330</c:v>
                </c:pt>
                <c:pt idx="67">
                  <c:v>1350</c:v>
                </c:pt>
                <c:pt idx="68">
                  <c:v>1370</c:v>
                </c:pt>
                <c:pt idx="69">
                  <c:v>1390</c:v>
                </c:pt>
                <c:pt idx="70">
                  <c:v>1410</c:v>
                </c:pt>
                <c:pt idx="71">
                  <c:v>1430</c:v>
                </c:pt>
                <c:pt idx="72">
                  <c:v>1450</c:v>
                </c:pt>
                <c:pt idx="73">
                  <c:v>1470</c:v>
                </c:pt>
                <c:pt idx="74">
                  <c:v>1490</c:v>
                </c:pt>
                <c:pt idx="75">
                  <c:v>1510</c:v>
                </c:pt>
                <c:pt idx="76">
                  <c:v>1530</c:v>
                </c:pt>
                <c:pt idx="77">
                  <c:v>1550</c:v>
                </c:pt>
                <c:pt idx="78">
                  <c:v>1570</c:v>
                </c:pt>
                <c:pt idx="79">
                  <c:v>1590</c:v>
                </c:pt>
                <c:pt idx="80">
                  <c:v>1610</c:v>
                </c:pt>
                <c:pt idx="81">
                  <c:v>1630</c:v>
                </c:pt>
                <c:pt idx="82">
                  <c:v>1650</c:v>
                </c:pt>
                <c:pt idx="83">
                  <c:v>1670</c:v>
                </c:pt>
                <c:pt idx="84">
                  <c:v>1690</c:v>
                </c:pt>
                <c:pt idx="85">
                  <c:v>1710</c:v>
                </c:pt>
                <c:pt idx="86">
                  <c:v>1730</c:v>
                </c:pt>
                <c:pt idx="87">
                  <c:v>1750</c:v>
                </c:pt>
                <c:pt idx="88">
                  <c:v>1770</c:v>
                </c:pt>
                <c:pt idx="89">
                  <c:v>1790</c:v>
                </c:pt>
                <c:pt idx="90">
                  <c:v>1810</c:v>
                </c:pt>
                <c:pt idx="91">
                  <c:v>1830</c:v>
                </c:pt>
                <c:pt idx="92">
                  <c:v>1850</c:v>
                </c:pt>
                <c:pt idx="93">
                  <c:v>1870</c:v>
                </c:pt>
                <c:pt idx="94">
                  <c:v>1890</c:v>
                </c:pt>
                <c:pt idx="95">
                  <c:v>1910</c:v>
                </c:pt>
                <c:pt idx="96">
                  <c:v>1930</c:v>
                </c:pt>
                <c:pt idx="97">
                  <c:v>1950</c:v>
                </c:pt>
                <c:pt idx="98">
                  <c:v>1970</c:v>
                </c:pt>
                <c:pt idx="99">
                  <c:v>1990</c:v>
                </c:pt>
                <c:pt idx="100">
                  <c:v>2010</c:v>
                </c:pt>
                <c:pt idx="101">
                  <c:v>2030</c:v>
                </c:pt>
                <c:pt idx="102">
                  <c:v>2050</c:v>
                </c:pt>
                <c:pt idx="103">
                  <c:v>2070</c:v>
                </c:pt>
                <c:pt idx="104">
                  <c:v>2090</c:v>
                </c:pt>
                <c:pt idx="105">
                  <c:v>2110</c:v>
                </c:pt>
                <c:pt idx="106">
                  <c:v>2130</c:v>
                </c:pt>
                <c:pt idx="107">
                  <c:v>2150</c:v>
                </c:pt>
                <c:pt idx="108">
                  <c:v>2170</c:v>
                </c:pt>
                <c:pt idx="109">
                  <c:v>2190</c:v>
                </c:pt>
                <c:pt idx="110">
                  <c:v>2210</c:v>
                </c:pt>
                <c:pt idx="111">
                  <c:v>2230</c:v>
                </c:pt>
                <c:pt idx="112">
                  <c:v>2250</c:v>
                </c:pt>
                <c:pt idx="113">
                  <c:v>2270</c:v>
                </c:pt>
                <c:pt idx="114">
                  <c:v>2290</c:v>
                </c:pt>
                <c:pt idx="115">
                  <c:v>2310</c:v>
                </c:pt>
                <c:pt idx="116">
                  <c:v>2330</c:v>
                </c:pt>
                <c:pt idx="117">
                  <c:v>2350</c:v>
                </c:pt>
                <c:pt idx="118">
                  <c:v>2370</c:v>
                </c:pt>
                <c:pt idx="119">
                  <c:v>2390</c:v>
                </c:pt>
                <c:pt idx="120">
                  <c:v>2410</c:v>
                </c:pt>
                <c:pt idx="121">
                  <c:v>2430</c:v>
                </c:pt>
                <c:pt idx="122">
                  <c:v>2450</c:v>
                </c:pt>
                <c:pt idx="123">
                  <c:v>2470</c:v>
                </c:pt>
                <c:pt idx="124">
                  <c:v>2490</c:v>
                </c:pt>
                <c:pt idx="125">
                  <c:v>2510</c:v>
                </c:pt>
                <c:pt idx="126">
                  <c:v>2530</c:v>
                </c:pt>
                <c:pt idx="127">
                  <c:v>2550</c:v>
                </c:pt>
                <c:pt idx="128">
                  <c:v>2570</c:v>
                </c:pt>
                <c:pt idx="129">
                  <c:v>2590</c:v>
                </c:pt>
                <c:pt idx="130">
                  <c:v>2610</c:v>
                </c:pt>
                <c:pt idx="131">
                  <c:v>2630</c:v>
                </c:pt>
                <c:pt idx="132">
                  <c:v>2650</c:v>
                </c:pt>
                <c:pt idx="133">
                  <c:v>2670</c:v>
                </c:pt>
                <c:pt idx="134">
                  <c:v>2690</c:v>
                </c:pt>
                <c:pt idx="135">
                  <c:v>2710</c:v>
                </c:pt>
                <c:pt idx="136">
                  <c:v>2730</c:v>
                </c:pt>
                <c:pt idx="137">
                  <c:v>2750</c:v>
                </c:pt>
                <c:pt idx="138">
                  <c:v>2770</c:v>
                </c:pt>
                <c:pt idx="139">
                  <c:v>2790</c:v>
                </c:pt>
                <c:pt idx="140">
                  <c:v>2810</c:v>
                </c:pt>
                <c:pt idx="141">
                  <c:v>2830</c:v>
                </c:pt>
                <c:pt idx="142">
                  <c:v>2850</c:v>
                </c:pt>
                <c:pt idx="143">
                  <c:v>2870</c:v>
                </c:pt>
                <c:pt idx="144">
                  <c:v>2890</c:v>
                </c:pt>
                <c:pt idx="145">
                  <c:v>2910</c:v>
                </c:pt>
                <c:pt idx="146">
                  <c:v>2930</c:v>
                </c:pt>
                <c:pt idx="147">
                  <c:v>2950</c:v>
                </c:pt>
                <c:pt idx="148">
                  <c:v>2970</c:v>
                </c:pt>
                <c:pt idx="149">
                  <c:v>2990</c:v>
                </c:pt>
                <c:pt idx="150">
                  <c:v>3010</c:v>
                </c:pt>
                <c:pt idx="151">
                  <c:v>3030</c:v>
                </c:pt>
                <c:pt idx="152">
                  <c:v>3050</c:v>
                </c:pt>
                <c:pt idx="153">
                  <c:v>3070</c:v>
                </c:pt>
                <c:pt idx="154">
                  <c:v>3090</c:v>
                </c:pt>
                <c:pt idx="155">
                  <c:v>3110</c:v>
                </c:pt>
                <c:pt idx="156">
                  <c:v>3130</c:v>
                </c:pt>
                <c:pt idx="157">
                  <c:v>3150</c:v>
                </c:pt>
                <c:pt idx="158">
                  <c:v>3170</c:v>
                </c:pt>
                <c:pt idx="159">
                  <c:v>3190</c:v>
                </c:pt>
                <c:pt idx="160">
                  <c:v>3210</c:v>
                </c:pt>
                <c:pt idx="161">
                  <c:v>3230</c:v>
                </c:pt>
                <c:pt idx="162">
                  <c:v>3250</c:v>
                </c:pt>
                <c:pt idx="163">
                  <c:v>3270</c:v>
                </c:pt>
                <c:pt idx="164">
                  <c:v>3290</c:v>
                </c:pt>
                <c:pt idx="165">
                  <c:v>3310</c:v>
                </c:pt>
                <c:pt idx="166">
                  <c:v>3330</c:v>
                </c:pt>
                <c:pt idx="167">
                  <c:v>3350</c:v>
                </c:pt>
                <c:pt idx="168">
                  <c:v>3370</c:v>
                </c:pt>
                <c:pt idx="169">
                  <c:v>3390</c:v>
                </c:pt>
                <c:pt idx="170">
                  <c:v>3410</c:v>
                </c:pt>
                <c:pt idx="171">
                  <c:v>3430</c:v>
                </c:pt>
                <c:pt idx="172">
                  <c:v>3450</c:v>
                </c:pt>
                <c:pt idx="173">
                  <c:v>3470</c:v>
                </c:pt>
                <c:pt idx="174">
                  <c:v>3490</c:v>
                </c:pt>
                <c:pt idx="175">
                  <c:v>3510</c:v>
                </c:pt>
                <c:pt idx="176">
                  <c:v>3530</c:v>
                </c:pt>
                <c:pt idx="177">
                  <c:v>3550</c:v>
                </c:pt>
                <c:pt idx="178">
                  <c:v>3570</c:v>
                </c:pt>
                <c:pt idx="179">
                  <c:v>3590</c:v>
                </c:pt>
                <c:pt idx="180">
                  <c:v>3610</c:v>
                </c:pt>
                <c:pt idx="181">
                  <c:v>3630</c:v>
                </c:pt>
                <c:pt idx="182">
                  <c:v>3650</c:v>
                </c:pt>
                <c:pt idx="183">
                  <c:v>3670</c:v>
                </c:pt>
                <c:pt idx="184">
                  <c:v>3690</c:v>
                </c:pt>
                <c:pt idx="185">
                  <c:v>3710</c:v>
                </c:pt>
                <c:pt idx="186">
                  <c:v>3730</c:v>
                </c:pt>
                <c:pt idx="187">
                  <c:v>3750</c:v>
                </c:pt>
                <c:pt idx="188">
                  <c:v>3770</c:v>
                </c:pt>
                <c:pt idx="189">
                  <c:v>3790</c:v>
                </c:pt>
                <c:pt idx="190">
                  <c:v>3810</c:v>
                </c:pt>
                <c:pt idx="191">
                  <c:v>3830</c:v>
                </c:pt>
                <c:pt idx="192">
                  <c:v>3850</c:v>
                </c:pt>
                <c:pt idx="193">
                  <c:v>3870</c:v>
                </c:pt>
                <c:pt idx="194">
                  <c:v>3890</c:v>
                </c:pt>
                <c:pt idx="195">
                  <c:v>3910</c:v>
                </c:pt>
                <c:pt idx="196">
                  <c:v>3930</c:v>
                </c:pt>
                <c:pt idx="197">
                  <c:v>3950</c:v>
                </c:pt>
                <c:pt idx="198">
                  <c:v>3970</c:v>
                </c:pt>
                <c:pt idx="199">
                  <c:v>3990</c:v>
                </c:pt>
                <c:pt idx="200">
                  <c:v>4010</c:v>
                </c:pt>
                <c:pt idx="201">
                  <c:v>4030</c:v>
                </c:pt>
                <c:pt idx="202">
                  <c:v>4050</c:v>
                </c:pt>
                <c:pt idx="203">
                  <c:v>4070</c:v>
                </c:pt>
                <c:pt idx="204">
                  <c:v>4090</c:v>
                </c:pt>
                <c:pt idx="205">
                  <c:v>4110</c:v>
                </c:pt>
                <c:pt idx="206">
                  <c:v>4130</c:v>
                </c:pt>
                <c:pt idx="207">
                  <c:v>4150</c:v>
                </c:pt>
                <c:pt idx="208">
                  <c:v>4170</c:v>
                </c:pt>
                <c:pt idx="209">
                  <c:v>4190</c:v>
                </c:pt>
                <c:pt idx="210">
                  <c:v>4210</c:v>
                </c:pt>
                <c:pt idx="211">
                  <c:v>4230</c:v>
                </c:pt>
                <c:pt idx="212">
                  <c:v>4250</c:v>
                </c:pt>
                <c:pt idx="213">
                  <c:v>4270</c:v>
                </c:pt>
                <c:pt idx="214">
                  <c:v>4290</c:v>
                </c:pt>
                <c:pt idx="215">
                  <c:v>4310</c:v>
                </c:pt>
                <c:pt idx="216">
                  <c:v>4330</c:v>
                </c:pt>
                <c:pt idx="217">
                  <c:v>4350</c:v>
                </c:pt>
                <c:pt idx="218">
                  <c:v>4370</c:v>
                </c:pt>
                <c:pt idx="219">
                  <c:v>4390</c:v>
                </c:pt>
                <c:pt idx="220">
                  <c:v>4410</c:v>
                </c:pt>
                <c:pt idx="221">
                  <c:v>4430</c:v>
                </c:pt>
                <c:pt idx="222">
                  <c:v>4450</c:v>
                </c:pt>
                <c:pt idx="223">
                  <c:v>4470</c:v>
                </c:pt>
                <c:pt idx="224">
                  <c:v>4490</c:v>
                </c:pt>
                <c:pt idx="225">
                  <c:v>4510</c:v>
                </c:pt>
                <c:pt idx="226">
                  <c:v>4530</c:v>
                </c:pt>
                <c:pt idx="227">
                  <c:v>4550</c:v>
                </c:pt>
                <c:pt idx="228">
                  <c:v>4570</c:v>
                </c:pt>
                <c:pt idx="229">
                  <c:v>4590</c:v>
                </c:pt>
                <c:pt idx="230">
                  <c:v>4610</c:v>
                </c:pt>
                <c:pt idx="231">
                  <c:v>4630</c:v>
                </c:pt>
                <c:pt idx="232">
                  <c:v>4650</c:v>
                </c:pt>
                <c:pt idx="233">
                  <c:v>4670</c:v>
                </c:pt>
                <c:pt idx="234">
                  <c:v>4690</c:v>
                </c:pt>
                <c:pt idx="235">
                  <c:v>4710</c:v>
                </c:pt>
                <c:pt idx="236">
                  <c:v>4730</c:v>
                </c:pt>
                <c:pt idx="237">
                  <c:v>4750</c:v>
                </c:pt>
                <c:pt idx="238">
                  <c:v>4770</c:v>
                </c:pt>
                <c:pt idx="239">
                  <c:v>4790</c:v>
                </c:pt>
                <c:pt idx="240">
                  <c:v>4810</c:v>
                </c:pt>
                <c:pt idx="241">
                  <c:v>4830</c:v>
                </c:pt>
                <c:pt idx="242">
                  <c:v>4850</c:v>
                </c:pt>
                <c:pt idx="243">
                  <c:v>4870</c:v>
                </c:pt>
                <c:pt idx="244">
                  <c:v>4890</c:v>
                </c:pt>
                <c:pt idx="245">
                  <c:v>4910</c:v>
                </c:pt>
                <c:pt idx="246">
                  <c:v>4930</c:v>
                </c:pt>
                <c:pt idx="247">
                  <c:v>4950</c:v>
                </c:pt>
                <c:pt idx="248">
                  <c:v>4970</c:v>
                </c:pt>
                <c:pt idx="249">
                  <c:v>4990</c:v>
                </c:pt>
                <c:pt idx="250">
                  <c:v>5010</c:v>
                </c:pt>
                <c:pt idx="251">
                  <c:v>5030</c:v>
                </c:pt>
                <c:pt idx="252">
                  <c:v>5050</c:v>
                </c:pt>
                <c:pt idx="253">
                  <c:v>5070</c:v>
                </c:pt>
                <c:pt idx="254">
                  <c:v>5090</c:v>
                </c:pt>
                <c:pt idx="255">
                  <c:v>5110</c:v>
                </c:pt>
                <c:pt idx="256">
                  <c:v>5130</c:v>
                </c:pt>
                <c:pt idx="257">
                  <c:v>5150</c:v>
                </c:pt>
                <c:pt idx="258">
                  <c:v>5170</c:v>
                </c:pt>
                <c:pt idx="259">
                  <c:v>5190</c:v>
                </c:pt>
                <c:pt idx="260">
                  <c:v>5210</c:v>
                </c:pt>
                <c:pt idx="261">
                  <c:v>5230</c:v>
                </c:pt>
                <c:pt idx="262">
                  <c:v>5250</c:v>
                </c:pt>
                <c:pt idx="263">
                  <c:v>5270</c:v>
                </c:pt>
                <c:pt idx="264">
                  <c:v>5290</c:v>
                </c:pt>
                <c:pt idx="265">
                  <c:v>5310</c:v>
                </c:pt>
                <c:pt idx="266">
                  <c:v>5330</c:v>
                </c:pt>
                <c:pt idx="267">
                  <c:v>5350</c:v>
                </c:pt>
                <c:pt idx="268">
                  <c:v>5370</c:v>
                </c:pt>
                <c:pt idx="269">
                  <c:v>5390</c:v>
                </c:pt>
                <c:pt idx="270">
                  <c:v>5410</c:v>
                </c:pt>
                <c:pt idx="271">
                  <c:v>5430</c:v>
                </c:pt>
                <c:pt idx="272">
                  <c:v>5450</c:v>
                </c:pt>
                <c:pt idx="273">
                  <c:v>5470</c:v>
                </c:pt>
                <c:pt idx="274">
                  <c:v>5490</c:v>
                </c:pt>
                <c:pt idx="275">
                  <c:v>5510</c:v>
                </c:pt>
                <c:pt idx="276">
                  <c:v>5530</c:v>
                </c:pt>
                <c:pt idx="277">
                  <c:v>5550</c:v>
                </c:pt>
                <c:pt idx="278">
                  <c:v>5570</c:v>
                </c:pt>
                <c:pt idx="279">
                  <c:v>5590</c:v>
                </c:pt>
                <c:pt idx="280">
                  <c:v>5610</c:v>
                </c:pt>
                <c:pt idx="281">
                  <c:v>5630</c:v>
                </c:pt>
                <c:pt idx="282">
                  <c:v>5650</c:v>
                </c:pt>
                <c:pt idx="283">
                  <c:v>5670</c:v>
                </c:pt>
                <c:pt idx="284">
                  <c:v>5690</c:v>
                </c:pt>
                <c:pt idx="285">
                  <c:v>5710</c:v>
                </c:pt>
                <c:pt idx="286">
                  <c:v>5730</c:v>
                </c:pt>
                <c:pt idx="287">
                  <c:v>5750</c:v>
                </c:pt>
                <c:pt idx="288">
                  <c:v>5770</c:v>
                </c:pt>
                <c:pt idx="289">
                  <c:v>5790</c:v>
                </c:pt>
                <c:pt idx="290">
                  <c:v>5810</c:v>
                </c:pt>
                <c:pt idx="291">
                  <c:v>5830</c:v>
                </c:pt>
                <c:pt idx="292">
                  <c:v>5850</c:v>
                </c:pt>
                <c:pt idx="293">
                  <c:v>5870</c:v>
                </c:pt>
                <c:pt idx="294">
                  <c:v>5890</c:v>
                </c:pt>
                <c:pt idx="295">
                  <c:v>5910</c:v>
                </c:pt>
                <c:pt idx="296">
                  <c:v>5930</c:v>
                </c:pt>
                <c:pt idx="297">
                  <c:v>5950</c:v>
                </c:pt>
                <c:pt idx="298">
                  <c:v>5970</c:v>
                </c:pt>
                <c:pt idx="299">
                  <c:v>5990</c:v>
                </c:pt>
                <c:pt idx="300">
                  <c:v>6010</c:v>
                </c:pt>
                <c:pt idx="301">
                  <c:v>6030</c:v>
                </c:pt>
                <c:pt idx="302">
                  <c:v>6050</c:v>
                </c:pt>
                <c:pt idx="303">
                  <c:v>6070</c:v>
                </c:pt>
                <c:pt idx="304">
                  <c:v>6090</c:v>
                </c:pt>
                <c:pt idx="305">
                  <c:v>6110</c:v>
                </c:pt>
                <c:pt idx="306">
                  <c:v>6130</c:v>
                </c:pt>
                <c:pt idx="307">
                  <c:v>6150</c:v>
                </c:pt>
                <c:pt idx="308">
                  <c:v>6170</c:v>
                </c:pt>
                <c:pt idx="309">
                  <c:v>6190</c:v>
                </c:pt>
                <c:pt idx="310">
                  <c:v>6210</c:v>
                </c:pt>
                <c:pt idx="311">
                  <c:v>6230</c:v>
                </c:pt>
                <c:pt idx="312">
                  <c:v>6250</c:v>
                </c:pt>
                <c:pt idx="313">
                  <c:v>6270</c:v>
                </c:pt>
                <c:pt idx="314">
                  <c:v>6290</c:v>
                </c:pt>
                <c:pt idx="315">
                  <c:v>6310</c:v>
                </c:pt>
                <c:pt idx="316">
                  <c:v>6330</c:v>
                </c:pt>
                <c:pt idx="317">
                  <c:v>6350</c:v>
                </c:pt>
                <c:pt idx="318">
                  <c:v>6370</c:v>
                </c:pt>
                <c:pt idx="319">
                  <c:v>6390</c:v>
                </c:pt>
                <c:pt idx="320">
                  <c:v>6410</c:v>
                </c:pt>
                <c:pt idx="321">
                  <c:v>6430</c:v>
                </c:pt>
                <c:pt idx="322">
                  <c:v>6450</c:v>
                </c:pt>
                <c:pt idx="323">
                  <c:v>6470</c:v>
                </c:pt>
                <c:pt idx="324">
                  <c:v>6490</c:v>
                </c:pt>
                <c:pt idx="325">
                  <c:v>6510</c:v>
                </c:pt>
                <c:pt idx="326">
                  <c:v>6530</c:v>
                </c:pt>
                <c:pt idx="327">
                  <c:v>6550</c:v>
                </c:pt>
                <c:pt idx="328">
                  <c:v>6570</c:v>
                </c:pt>
                <c:pt idx="329">
                  <c:v>6590</c:v>
                </c:pt>
                <c:pt idx="330">
                  <c:v>6610</c:v>
                </c:pt>
                <c:pt idx="331">
                  <c:v>6630</c:v>
                </c:pt>
                <c:pt idx="332">
                  <c:v>6650</c:v>
                </c:pt>
                <c:pt idx="333">
                  <c:v>6670</c:v>
                </c:pt>
                <c:pt idx="334">
                  <c:v>6690</c:v>
                </c:pt>
                <c:pt idx="335">
                  <c:v>6710</c:v>
                </c:pt>
                <c:pt idx="336">
                  <c:v>6730</c:v>
                </c:pt>
                <c:pt idx="337">
                  <c:v>6750</c:v>
                </c:pt>
                <c:pt idx="338">
                  <c:v>6770</c:v>
                </c:pt>
                <c:pt idx="339">
                  <c:v>6790</c:v>
                </c:pt>
                <c:pt idx="340">
                  <c:v>6810</c:v>
                </c:pt>
                <c:pt idx="341">
                  <c:v>6830</c:v>
                </c:pt>
                <c:pt idx="342">
                  <c:v>6850</c:v>
                </c:pt>
                <c:pt idx="343">
                  <c:v>6870</c:v>
                </c:pt>
                <c:pt idx="344">
                  <c:v>6890</c:v>
                </c:pt>
                <c:pt idx="345">
                  <c:v>6910</c:v>
                </c:pt>
                <c:pt idx="346">
                  <c:v>6930</c:v>
                </c:pt>
                <c:pt idx="347">
                  <c:v>6950</c:v>
                </c:pt>
                <c:pt idx="348">
                  <c:v>6970</c:v>
                </c:pt>
                <c:pt idx="349">
                  <c:v>6990</c:v>
                </c:pt>
                <c:pt idx="350">
                  <c:v>7010</c:v>
                </c:pt>
                <c:pt idx="351">
                  <c:v>7030</c:v>
                </c:pt>
                <c:pt idx="352">
                  <c:v>7050</c:v>
                </c:pt>
                <c:pt idx="353">
                  <c:v>7070</c:v>
                </c:pt>
                <c:pt idx="354">
                  <c:v>7090</c:v>
                </c:pt>
                <c:pt idx="355">
                  <c:v>7110</c:v>
                </c:pt>
                <c:pt idx="356">
                  <c:v>7130</c:v>
                </c:pt>
                <c:pt idx="357">
                  <c:v>7150</c:v>
                </c:pt>
                <c:pt idx="358">
                  <c:v>7170</c:v>
                </c:pt>
                <c:pt idx="359">
                  <c:v>7190</c:v>
                </c:pt>
                <c:pt idx="360">
                  <c:v>7210</c:v>
                </c:pt>
                <c:pt idx="361">
                  <c:v>7230</c:v>
                </c:pt>
                <c:pt idx="362">
                  <c:v>7250</c:v>
                </c:pt>
                <c:pt idx="363">
                  <c:v>7270</c:v>
                </c:pt>
                <c:pt idx="364">
                  <c:v>7290</c:v>
                </c:pt>
                <c:pt idx="365">
                  <c:v>7310</c:v>
                </c:pt>
                <c:pt idx="366">
                  <c:v>7330</c:v>
                </c:pt>
                <c:pt idx="367">
                  <c:v>7350</c:v>
                </c:pt>
                <c:pt idx="368">
                  <c:v>7370</c:v>
                </c:pt>
                <c:pt idx="369">
                  <c:v>7390</c:v>
                </c:pt>
                <c:pt idx="370">
                  <c:v>7410</c:v>
                </c:pt>
                <c:pt idx="371">
                  <c:v>7430</c:v>
                </c:pt>
                <c:pt idx="372">
                  <c:v>7450</c:v>
                </c:pt>
                <c:pt idx="373">
                  <c:v>7470</c:v>
                </c:pt>
                <c:pt idx="374">
                  <c:v>7490</c:v>
                </c:pt>
                <c:pt idx="375">
                  <c:v>7510</c:v>
                </c:pt>
                <c:pt idx="376">
                  <c:v>7530</c:v>
                </c:pt>
                <c:pt idx="377">
                  <c:v>7550</c:v>
                </c:pt>
                <c:pt idx="378">
                  <c:v>7570</c:v>
                </c:pt>
                <c:pt idx="379">
                  <c:v>7590</c:v>
                </c:pt>
                <c:pt idx="380">
                  <c:v>7610</c:v>
                </c:pt>
                <c:pt idx="381">
                  <c:v>7630</c:v>
                </c:pt>
                <c:pt idx="382">
                  <c:v>7650</c:v>
                </c:pt>
                <c:pt idx="383">
                  <c:v>7670</c:v>
                </c:pt>
                <c:pt idx="384">
                  <c:v>7690</c:v>
                </c:pt>
                <c:pt idx="385">
                  <c:v>7710</c:v>
                </c:pt>
                <c:pt idx="386">
                  <c:v>7730</c:v>
                </c:pt>
                <c:pt idx="387">
                  <c:v>7750</c:v>
                </c:pt>
                <c:pt idx="388">
                  <c:v>7770</c:v>
                </c:pt>
                <c:pt idx="389">
                  <c:v>7790</c:v>
                </c:pt>
                <c:pt idx="390">
                  <c:v>7810</c:v>
                </c:pt>
                <c:pt idx="391">
                  <c:v>7830</c:v>
                </c:pt>
                <c:pt idx="392">
                  <c:v>7850</c:v>
                </c:pt>
                <c:pt idx="393">
                  <c:v>7870</c:v>
                </c:pt>
                <c:pt idx="394">
                  <c:v>7890</c:v>
                </c:pt>
                <c:pt idx="395">
                  <c:v>7910</c:v>
                </c:pt>
                <c:pt idx="396">
                  <c:v>7930</c:v>
                </c:pt>
                <c:pt idx="397">
                  <c:v>7950</c:v>
                </c:pt>
                <c:pt idx="398">
                  <c:v>7970</c:v>
                </c:pt>
                <c:pt idx="399">
                  <c:v>7990</c:v>
                </c:pt>
                <c:pt idx="400">
                  <c:v>8010</c:v>
                </c:pt>
                <c:pt idx="401">
                  <c:v>8030</c:v>
                </c:pt>
                <c:pt idx="402">
                  <c:v>8050</c:v>
                </c:pt>
                <c:pt idx="403">
                  <c:v>8070</c:v>
                </c:pt>
                <c:pt idx="404">
                  <c:v>8090</c:v>
                </c:pt>
                <c:pt idx="405">
                  <c:v>8110</c:v>
                </c:pt>
                <c:pt idx="406">
                  <c:v>8130</c:v>
                </c:pt>
                <c:pt idx="407">
                  <c:v>8150</c:v>
                </c:pt>
                <c:pt idx="408">
                  <c:v>8170</c:v>
                </c:pt>
                <c:pt idx="409">
                  <c:v>8190</c:v>
                </c:pt>
                <c:pt idx="410">
                  <c:v>8210</c:v>
                </c:pt>
                <c:pt idx="411">
                  <c:v>8230</c:v>
                </c:pt>
                <c:pt idx="412">
                  <c:v>8250</c:v>
                </c:pt>
                <c:pt idx="413">
                  <c:v>8270</c:v>
                </c:pt>
                <c:pt idx="414">
                  <c:v>8290</c:v>
                </c:pt>
                <c:pt idx="415">
                  <c:v>8310</c:v>
                </c:pt>
                <c:pt idx="416">
                  <c:v>8330</c:v>
                </c:pt>
                <c:pt idx="417">
                  <c:v>8350</c:v>
                </c:pt>
                <c:pt idx="418">
                  <c:v>8370</c:v>
                </c:pt>
                <c:pt idx="419">
                  <c:v>8390</c:v>
                </c:pt>
                <c:pt idx="420">
                  <c:v>8410</c:v>
                </c:pt>
                <c:pt idx="421">
                  <c:v>8430</c:v>
                </c:pt>
                <c:pt idx="422">
                  <c:v>8450</c:v>
                </c:pt>
                <c:pt idx="423">
                  <c:v>8470</c:v>
                </c:pt>
                <c:pt idx="424">
                  <c:v>8490</c:v>
                </c:pt>
                <c:pt idx="425">
                  <c:v>8510</c:v>
                </c:pt>
                <c:pt idx="426">
                  <c:v>8530</c:v>
                </c:pt>
                <c:pt idx="427">
                  <c:v>8550</c:v>
                </c:pt>
                <c:pt idx="428">
                  <c:v>8570</c:v>
                </c:pt>
                <c:pt idx="429">
                  <c:v>8590</c:v>
                </c:pt>
                <c:pt idx="430">
                  <c:v>8610</c:v>
                </c:pt>
                <c:pt idx="431">
                  <c:v>8630</c:v>
                </c:pt>
                <c:pt idx="432">
                  <c:v>8650</c:v>
                </c:pt>
                <c:pt idx="433">
                  <c:v>8670</c:v>
                </c:pt>
                <c:pt idx="434">
                  <c:v>8690</c:v>
                </c:pt>
                <c:pt idx="435">
                  <c:v>8710</c:v>
                </c:pt>
                <c:pt idx="436">
                  <c:v>8730</c:v>
                </c:pt>
                <c:pt idx="437">
                  <c:v>8750</c:v>
                </c:pt>
                <c:pt idx="438">
                  <c:v>8770</c:v>
                </c:pt>
                <c:pt idx="439">
                  <c:v>8790</c:v>
                </c:pt>
                <c:pt idx="440">
                  <c:v>8810</c:v>
                </c:pt>
                <c:pt idx="441">
                  <c:v>8830</c:v>
                </c:pt>
                <c:pt idx="442">
                  <c:v>8850</c:v>
                </c:pt>
                <c:pt idx="443">
                  <c:v>8870</c:v>
                </c:pt>
                <c:pt idx="444">
                  <c:v>8890</c:v>
                </c:pt>
                <c:pt idx="445">
                  <c:v>8910</c:v>
                </c:pt>
                <c:pt idx="446">
                  <c:v>8930</c:v>
                </c:pt>
                <c:pt idx="447">
                  <c:v>8950</c:v>
                </c:pt>
                <c:pt idx="448">
                  <c:v>8970</c:v>
                </c:pt>
                <c:pt idx="449">
                  <c:v>8990</c:v>
                </c:pt>
                <c:pt idx="450">
                  <c:v>9010</c:v>
                </c:pt>
                <c:pt idx="451">
                  <c:v>9030</c:v>
                </c:pt>
                <c:pt idx="452">
                  <c:v>9050</c:v>
                </c:pt>
                <c:pt idx="453">
                  <c:v>9070</c:v>
                </c:pt>
                <c:pt idx="454">
                  <c:v>9090</c:v>
                </c:pt>
                <c:pt idx="455">
                  <c:v>9110</c:v>
                </c:pt>
                <c:pt idx="456">
                  <c:v>9130</c:v>
                </c:pt>
                <c:pt idx="457">
                  <c:v>9150</c:v>
                </c:pt>
                <c:pt idx="458">
                  <c:v>9170</c:v>
                </c:pt>
                <c:pt idx="459">
                  <c:v>9190</c:v>
                </c:pt>
                <c:pt idx="460">
                  <c:v>9210</c:v>
                </c:pt>
                <c:pt idx="461">
                  <c:v>9230</c:v>
                </c:pt>
                <c:pt idx="462">
                  <c:v>9250</c:v>
                </c:pt>
                <c:pt idx="463">
                  <c:v>9270</c:v>
                </c:pt>
                <c:pt idx="464">
                  <c:v>9290</c:v>
                </c:pt>
                <c:pt idx="465">
                  <c:v>9310</c:v>
                </c:pt>
                <c:pt idx="466">
                  <c:v>9330</c:v>
                </c:pt>
                <c:pt idx="467">
                  <c:v>9350</c:v>
                </c:pt>
                <c:pt idx="468">
                  <c:v>9370</c:v>
                </c:pt>
                <c:pt idx="469">
                  <c:v>9390</c:v>
                </c:pt>
                <c:pt idx="470">
                  <c:v>9410</c:v>
                </c:pt>
                <c:pt idx="471">
                  <c:v>9430</c:v>
                </c:pt>
                <c:pt idx="472">
                  <c:v>9450</c:v>
                </c:pt>
                <c:pt idx="473">
                  <c:v>9470</c:v>
                </c:pt>
                <c:pt idx="474">
                  <c:v>9490</c:v>
                </c:pt>
                <c:pt idx="475">
                  <c:v>9510</c:v>
                </c:pt>
                <c:pt idx="476">
                  <c:v>9530</c:v>
                </c:pt>
                <c:pt idx="477">
                  <c:v>9550</c:v>
                </c:pt>
                <c:pt idx="478">
                  <c:v>9570</c:v>
                </c:pt>
                <c:pt idx="479">
                  <c:v>9590</c:v>
                </c:pt>
                <c:pt idx="480">
                  <c:v>9610</c:v>
                </c:pt>
                <c:pt idx="481">
                  <c:v>9630</c:v>
                </c:pt>
                <c:pt idx="482">
                  <c:v>9650</c:v>
                </c:pt>
                <c:pt idx="483">
                  <c:v>9670</c:v>
                </c:pt>
                <c:pt idx="484">
                  <c:v>9690</c:v>
                </c:pt>
                <c:pt idx="485">
                  <c:v>9710</c:v>
                </c:pt>
                <c:pt idx="486">
                  <c:v>9730</c:v>
                </c:pt>
                <c:pt idx="487">
                  <c:v>9750</c:v>
                </c:pt>
                <c:pt idx="488">
                  <c:v>9770</c:v>
                </c:pt>
                <c:pt idx="489">
                  <c:v>9790</c:v>
                </c:pt>
                <c:pt idx="490">
                  <c:v>9810</c:v>
                </c:pt>
                <c:pt idx="491">
                  <c:v>9830</c:v>
                </c:pt>
                <c:pt idx="492">
                  <c:v>9850</c:v>
                </c:pt>
                <c:pt idx="493">
                  <c:v>9870</c:v>
                </c:pt>
                <c:pt idx="494">
                  <c:v>9890</c:v>
                </c:pt>
                <c:pt idx="495">
                  <c:v>9910</c:v>
                </c:pt>
                <c:pt idx="496">
                  <c:v>9930</c:v>
                </c:pt>
                <c:pt idx="497">
                  <c:v>9950</c:v>
                </c:pt>
                <c:pt idx="498">
                  <c:v>9970</c:v>
                </c:pt>
                <c:pt idx="499">
                  <c:v>9990</c:v>
                </c:pt>
                <c:pt idx="500">
                  <c:v>10010</c:v>
                </c:pt>
                <c:pt idx="501">
                  <c:v>10030</c:v>
                </c:pt>
                <c:pt idx="502">
                  <c:v>10050</c:v>
                </c:pt>
                <c:pt idx="503">
                  <c:v>10070</c:v>
                </c:pt>
                <c:pt idx="504">
                  <c:v>10090</c:v>
                </c:pt>
                <c:pt idx="505">
                  <c:v>10110</c:v>
                </c:pt>
                <c:pt idx="506">
                  <c:v>10130</c:v>
                </c:pt>
                <c:pt idx="507">
                  <c:v>10150</c:v>
                </c:pt>
                <c:pt idx="508">
                  <c:v>10170</c:v>
                </c:pt>
                <c:pt idx="509">
                  <c:v>10190</c:v>
                </c:pt>
                <c:pt idx="510">
                  <c:v>10210</c:v>
                </c:pt>
                <c:pt idx="511">
                  <c:v>10230</c:v>
                </c:pt>
                <c:pt idx="512">
                  <c:v>10250</c:v>
                </c:pt>
                <c:pt idx="513">
                  <c:v>10270</c:v>
                </c:pt>
                <c:pt idx="514">
                  <c:v>10290</c:v>
                </c:pt>
                <c:pt idx="515">
                  <c:v>10310</c:v>
                </c:pt>
                <c:pt idx="516">
                  <c:v>10330</c:v>
                </c:pt>
                <c:pt idx="517">
                  <c:v>10350</c:v>
                </c:pt>
                <c:pt idx="518">
                  <c:v>10370</c:v>
                </c:pt>
                <c:pt idx="519">
                  <c:v>10390</c:v>
                </c:pt>
                <c:pt idx="520">
                  <c:v>10410</c:v>
                </c:pt>
                <c:pt idx="521">
                  <c:v>10430</c:v>
                </c:pt>
                <c:pt idx="522">
                  <c:v>10450</c:v>
                </c:pt>
                <c:pt idx="523">
                  <c:v>10470</c:v>
                </c:pt>
                <c:pt idx="524">
                  <c:v>10490</c:v>
                </c:pt>
                <c:pt idx="525">
                  <c:v>10510</c:v>
                </c:pt>
                <c:pt idx="526">
                  <c:v>10530</c:v>
                </c:pt>
                <c:pt idx="527">
                  <c:v>10550</c:v>
                </c:pt>
                <c:pt idx="528">
                  <c:v>10570</c:v>
                </c:pt>
                <c:pt idx="529">
                  <c:v>10590</c:v>
                </c:pt>
                <c:pt idx="530">
                  <c:v>10610</c:v>
                </c:pt>
                <c:pt idx="531">
                  <c:v>10630</c:v>
                </c:pt>
                <c:pt idx="532">
                  <c:v>10650</c:v>
                </c:pt>
                <c:pt idx="533">
                  <c:v>10670</c:v>
                </c:pt>
                <c:pt idx="534">
                  <c:v>10690</c:v>
                </c:pt>
                <c:pt idx="535">
                  <c:v>10710</c:v>
                </c:pt>
                <c:pt idx="536">
                  <c:v>10730</c:v>
                </c:pt>
                <c:pt idx="537">
                  <c:v>10750</c:v>
                </c:pt>
                <c:pt idx="538">
                  <c:v>10770</c:v>
                </c:pt>
                <c:pt idx="539">
                  <c:v>10790</c:v>
                </c:pt>
                <c:pt idx="540">
                  <c:v>10810</c:v>
                </c:pt>
                <c:pt idx="541">
                  <c:v>10830</c:v>
                </c:pt>
                <c:pt idx="542">
                  <c:v>10850</c:v>
                </c:pt>
                <c:pt idx="543">
                  <c:v>10870</c:v>
                </c:pt>
                <c:pt idx="544">
                  <c:v>10890</c:v>
                </c:pt>
                <c:pt idx="545">
                  <c:v>10910</c:v>
                </c:pt>
                <c:pt idx="546">
                  <c:v>10930</c:v>
                </c:pt>
                <c:pt idx="547">
                  <c:v>10950</c:v>
                </c:pt>
                <c:pt idx="548">
                  <c:v>10970</c:v>
                </c:pt>
                <c:pt idx="549">
                  <c:v>10990</c:v>
                </c:pt>
                <c:pt idx="550">
                  <c:v>11010</c:v>
                </c:pt>
                <c:pt idx="551">
                  <c:v>11030</c:v>
                </c:pt>
                <c:pt idx="552">
                  <c:v>11050</c:v>
                </c:pt>
                <c:pt idx="553">
                  <c:v>11070</c:v>
                </c:pt>
                <c:pt idx="554">
                  <c:v>11090</c:v>
                </c:pt>
                <c:pt idx="555">
                  <c:v>11110</c:v>
                </c:pt>
                <c:pt idx="556">
                  <c:v>11130</c:v>
                </c:pt>
                <c:pt idx="557">
                  <c:v>11150</c:v>
                </c:pt>
                <c:pt idx="558">
                  <c:v>11170</c:v>
                </c:pt>
                <c:pt idx="559">
                  <c:v>11190</c:v>
                </c:pt>
                <c:pt idx="560">
                  <c:v>11210</c:v>
                </c:pt>
                <c:pt idx="561">
                  <c:v>11230</c:v>
                </c:pt>
                <c:pt idx="562">
                  <c:v>11250</c:v>
                </c:pt>
                <c:pt idx="563">
                  <c:v>11270</c:v>
                </c:pt>
                <c:pt idx="564">
                  <c:v>11290</c:v>
                </c:pt>
                <c:pt idx="565">
                  <c:v>11310</c:v>
                </c:pt>
                <c:pt idx="566">
                  <c:v>11330</c:v>
                </c:pt>
                <c:pt idx="567">
                  <c:v>11350</c:v>
                </c:pt>
                <c:pt idx="568">
                  <c:v>11370</c:v>
                </c:pt>
                <c:pt idx="569">
                  <c:v>11390</c:v>
                </c:pt>
                <c:pt idx="570">
                  <c:v>11410</c:v>
                </c:pt>
                <c:pt idx="571">
                  <c:v>11430</c:v>
                </c:pt>
                <c:pt idx="572">
                  <c:v>11450</c:v>
                </c:pt>
                <c:pt idx="573">
                  <c:v>11470</c:v>
                </c:pt>
                <c:pt idx="574">
                  <c:v>11490</c:v>
                </c:pt>
                <c:pt idx="575">
                  <c:v>11510</c:v>
                </c:pt>
                <c:pt idx="576">
                  <c:v>11530</c:v>
                </c:pt>
                <c:pt idx="577">
                  <c:v>11550</c:v>
                </c:pt>
                <c:pt idx="578">
                  <c:v>11570</c:v>
                </c:pt>
                <c:pt idx="579">
                  <c:v>11590</c:v>
                </c:pt>
                <c:pt idx="580">
                  <c:v>11610</c:v>
                </c:pt>
                <c:pt idx="581">
                  <c:v>11630</c:v>
                </c:pt>
                <c:pt idx="582">
                  <c:v>11650</c:v>
                </c:pt>
                <c:pt idx="583">
                  <c:v>11670</c:v>
                </c:pt>
                <c:pt idx="584">
                  <c:v>11690</c:v>
                </c:pt>
                <c:pt idx="585">
                  <c:v>11710</c:v>
                </c:pt>
                <c:pt idx="586">
                  <c:v>11730</c:v>
                </c:pt>
                <c:pt idx="587">
                  <c:v>11750</c:v>
                </c:pt>
                <c:pt idx="588">
                  <c:v>11770</c:v>
                </c:pt>
                <c:pt idx="589">
                  <c:v>11790</c:v>
                </c:pt>
                <c:pt idx="590">
                  <c:v>11810</c:v>
                </c:pt>
                <c:pt idx="591">
                  <c:v>11830</c:v>
                </c:pt>
                <c:pt idx="592">
                  <c:v>11850</c:v>
                </c:pt>
                <c:pt idx="593">
                  <c:v>11870</c:v>
                </c:pt>
                <c:pt idx="594">
                  <c:v>11890</c:v>
                </c:pt>
                <c:pt idx="595">
                  <c:v>11910</c:v>
                </c:pt>
                <c:pt idx="596">
                  <c:v>11930</c:v>
                </c:pt>
                <c:pt idx="597">
                  <c:v>11950</c:v>
                </c:pt>
                <c:pt idx="598">
                  <c:v>11970</c:v>
                </c:pt>
                <c:pt idx="599">
                  <c:v>11990</c:v>
                </c:pt>
                <c:pt idx="600">
                  <c:v>12010</c:v>
                </c:pt>
                <c:pt idx="601">
                  <c:v>12030</c:v>
                </c:pt>
                <c:pt idx="602">
                  <c:v>12050</c:v>
                </c:pt>
                <c:pt idx="603">
                  <c:v>12070</c:v>
                </c:pt>
                <c:pt idx="604">
                  <c:v>12090</c:v>
                </c:pt>
                <c:pt idx="605">
                  <c:v>12110</c:v>
                </c:pt>
                <c:pt idx="606">
                  <c:v>12130</c:v>
                </c:pt>
                <c:pt idx="607">
                  <c:v>12150</c:v>
                </c:pt>
                <c:pt idx="608">
                  <c:v>12170</c:v>
                </c:pt>
                <c:pt idx="609">
                  <c:v>12190</c:v>
                </c:pt>
                <c:pt idx="610">
                  <c:v>12210</c:v>
                </c:pt>
                <c:pt idx="611">
                  <c:v>12230</c:v>
                </c:pt>
                <c:pt idx="612">
                  <c:v>12250</c:v>
                </c:pt>
                <c:pt idx="613">
                  <c:v>12270</c:v>
                </c:pt>
                <c:pt idx="614">
                  <c:v>12290</c:v>
                </c:pt>
                <c:pt idx="615">
                  <c:v>12310</c:v>
                </c:pt>
                <c:pt idx="616">
                  <c:v>12330</c:v>
                </c:pt>
                <c:pt idx="617">
                  <c:v>12350</c:v>
                </c:pt>
                <c:pt idx="618">
                  <c:v>12370</c:v>
                </c:pt>
                <c:pt idx="619">
                  <c:v>12390</c:v>
                </c:pt>
                <c:pt idx="620">
                  <c:v>12410</c:v>
                </c:pt>
                <c:pt idx="621">
                  <c:v>12430</c:v>
                </c:pt>
                <c:pt idx="622">
                  <c:v>12450</c:v>
                </c:pt>
                <c:pt idx="623">
                  <c:v>12470</c:v>
                </c:pt>
                <c:pt idx="624">
                  <c:v>12490</c:v>
                </c:pt>
                <c:pt idx="625">
                  <c:v>12510</c:v>
                </c:pt>
                <c:pt idx="626">
                  <c:v>12530</c:v>
                </c:pt>
                <c:pt idx="627">
                  <c:v>12550</c:v>
                </c:pt>
                <c:pt idx="628">
                  <c:v>12570</c:v>
                </c:pt>
                <c:pt idx="629">
                  <c:v>12590</c:v>
                </c:pt>
                <c:pt idx="630">
                  <c:v>12610</c:v>
                </c:pt>
                <c:pt idx="631">
                  <c:v>12630</c:v>
                </c:pt>
                <c:pt idx="632">
                  <c:v>12650</c:v>
                </c:pt>
                <c:pt idx="633">
                  <c:v>12670</c:v>
                </c:pt>
                <c:pt idx="634">
                  <c:v>12690</c:v>
                </c:pt>
                <c:pt idx="635">
                  <c:v>12710</c:v>
                </c:pt>
                <c:pt idx="636">
                  <c:v>12730</c:v>
                </c:pt>
                <c:pt idx="637">
                  <c:v>12750</c:v>
                </c:pt>
                <c:pt idx="638">
                  <c:v>12770</c:v>
                </c:pt>
                <c:pt idx="639">
                  <c:v>12790</c:v>
                </c:pt>
                <c:pt idx="640">
                  <c:v>12810</c:v>
                </c:pt>
                <c:pt idx="641">
                  <c:v>12830</c:v>
                </c:pt>
                <c:pt idx="642">
                  <c:v>12850</c:v>
                </c:pt>
                <c:pt idx="643">
                  <c:v>12870</c:v>
                </c:pt>
                <c:pt idx="644">
                  <c:v>12890</c:v>
                </c:pt>
                <c:pt idx="645">
                  <c:v>12910</c:v>
                </c:pt>
                <c:pt idx="646">
                  <c:v>12930</c:v>
                </c:pt>
                <c:pt idx="647">
                  <c:v>12950</c:v>
                </c:pt>
                <c:pt idx="648">
                  <c:v>12970</c:v>
                </c:pt>
                <c:pt idx="649">
                  <c:v>12990</c:v>
                </c:pt>
                <c:pt idx="650">
                  <c:v>13010</c:v>
                </c:pt>
                <c:pt idx="651">
                  <c:v>13030</c:v>
                </c:pt>
                <c:pt idx="652">
                  <c:v>13050</c:v>
                </c:pt>
                <c:pt idx="653">
                  <c:v>13070</c:v>
                </c:pt>
                <c:pt idx="654">
                  <c:v>13090</c:v>
                </c:pt>
                <c:pt idx="655">
                  <c:v>13110</c:v>
                </c:pt>
                <c:pt idx="656">
                  <c:v>13130</c:v>
                </c:pt>
                <c:pt idx="657">
                  <c:v>13150</c:v>
                </c:pt>
                <c:pt idx="658">
                  <c:v>13170</c:v>
                </c:pt>
                <c:pt idx="659">
                  <c:v>13190</c:v>
                </c:pt>
                <c:pt idx="660">
                  <c:v>13210</c:v>
                </c:pt>
                <c:pt idx="661">
                  <c:v>13230</c:v>
                </c:pt>
                <c:pt idx="662">
                  <c:v>13250</c:v>
                </c:pt>
                <c:pt idx="663">
                  <c:v>13270</c:v>
                </c:pt>
                <c:pt idx="664">
                  <c:v>13290</c:v>
                </c:pt>
                <c:pt idx="665">
                  <c:v>13310</c:v>
                </c:pt>
                <c:pt idx="666">
                  <c:v>13330</c:v>
                </c:pt>
                <c:pt idx="667">
                  <c:v>13350</c:v>
                </c:pt>
                <c:pt idx="668">
                  <c:v>13370</c:v>
                </c:pt>
                <c:pt idx="669">
                  <c:v>13390</c:v>
                </c:pt>
                <c:pt idx="670">
                  <c:v>13410</c:v>
                </c:pt>
                <c:pt idx="671">
                  <c:v>13430</c:v>
                </c:pt>
                <c:pt idx="672">
                  <c:v>13450</c:v>
                </c:pt>
                <c:pt idx="673">
                  <c:v>13470</c:v>
                </c:pt>
                <c:pt idx="674">
                  <c:v>13490</c:v>
                </c:pt>
                <c:pt idx="675">
                  <c:v>13510</c:v>
                </c:pt>
                <c:pt idx="676">
                  <c:v>13530</c:v>
                </c:pt>
                <c:pt idx="677">
                  <c:v>13550</c:v>
                </c:pt>
                <c:pt idx="678">
                  <c:v>13570</c:v>
                </c:pt>
                <c:pt idx="679">
                  <c:v>13590</c:v>
                </c:pt>
                <c:pt idx="680">
                  <c:v>13610</c:v>
                </c:pt>
                <c:pt idx="681">
                  <c:v>13630</c:v>
                </c:pt>
                <c:pt idx="682">
                  <c:v>13650</c:v>
                </c:pt>
                <c:pt idx="683">
                  <c:v>13670</c:v>
                </c:pt>
                <c:pt idx="684">
                  <c:v>13690</c:v>
                </c:pt>
                <c:pt idx="685">
                  <c:v>13710</c:v>
                </c:pt>
                <c:pt idx="686">
                  <c:v>13730</c:v>
                </c:pt>
                <c:pt idx="687">
                  <c:v>13750</c:v>
                </c:pt>
                <c:pt idx="688">
                  <c:v>13770</c:v>
                </c:pt>
                <c:pt idx="689">
                  <c:v>13790</c:v>
                </c:pt>
                <c:pt idx="690">
                  <c:v>13810</c:v>
                </c:pt>
                <c:pt idx="691">
                  <c:v>13830</c:v>
                </c:pt>
                <c:pt idx="692">
                  <c:v>13850</c:v>
                </c:pt>
                <c:pt idx="693">
                  <c:v>13870</c:v>
                </c:pt>
                <c:pt idx="694">
                  <c:v>13890</c:v>
                </c:pt>
                <c:pt idx="695">
                  <c:v>13910</c:v>
                </c:pt>
                <c:pt idx="696">
                  <c:v>13930</c:v>
                </c:pt>
                <c:pt idx="697">
                  <c:v>13950</c:v>
                </c:pt>
                <c:pt idx="698">
                  <c:v>13970</c:v>
                </c:pt>
                <c:pt idx="699">
                  <c:v>13990</c:v>
                </c:pt>
                <c:pt idx="700">
                  <c:v>14010</c:v>
                </c:pt>
                <c:pt idx="701">
                  <c:v>14030</c:v>
                </c:pt>
                <c:pt idx="702">
                  <c:v>14050</c:v>
                </c:pt>
                <c:pt idx="703">
                  <c:v>14070</c:v>
                </c:pt>
                <c:pt idx="704">
                  <c:v>14090</c:v>
                </c:pt>
                <c:pt idx="705">
                  <c:v>14110</c:v>
                </c:pt>
                <c:pt idx="706">
                  <c:v>14130</c:v>
                </c:pt>
                <c:pt idx="707">
                  <c:v>14150</c:v>
                </c:pt>
                <c:pt idx="708">
                  <c:v>14170</c:v>
                </c:pt>
                <c:pt idx="709">
                  <c:v>14190</c:v>
                </c:pt>
                <c:pt idx="710">
                  <c:v>14210</c:v>
                </c:pt>
                <c:pt idx="711">
                  <c:v>14230</c:v>
                </c:pt>
                <c:pt idx="712">
                  <c:v>14250</c:v>
                </c:pt>
                <c:pt idx="713">
                  <c:v>14270</c:v>
                </c:pt>
                <c:pt idx="714">
                  <c:v>14290</c:v>
                </c:pt>
                <c:pt idx="715">
                  <c:v>14310</c:v>
                </c:pt>
                <c:pt idx="716">
                  <c:v>14330</c:v>
                </c:pt>
                <c:pt idx="717">
                  <c:v>14350</c:v>
                </c:pt>
                <c:pt idx="718">
                  <c:v>14370</c:v>
                </c:pt>
                <c:pt idx="719">
                  <c:v>14390</c:v>
                </c:pt>
                <c:pt idx="720">
                  <c:v>14410</c:v>
                </c:pt>
                <c:pt idx="721">
                  <c:v>14430</c:v>
                </c:pt>
                <c:pt idx="722">
                  <c:v>14450</c:v>
                </c:pt>
                <c:pt idx="723">
                  <c:v>14470</c:v>
                </c:pt>
                <c:pt idx="724">
                  <c:v>14490</c:v>
                </c:pt>
                <c:pt idx="725">
                  <c:v>14510</c:v>
                </c:pt>
                <c:pt idx="726">
                  <c:v>14530</c:v>
                </c:pt>
                <c:pt idx="727">
                  <c:v>14550</c:v>
                </c:pt>
                <c:pt idx="728">
                  <c:v>14570</c:v>
                </c:pt>
                <c:pt idx="729">
                  <c:v>14590</c:v>
                </c:pt>
                <c:pt idx="730">
                  <c:v>14610</c:v>
                </c:pt>
                <c:pt idx="731">
                  <c:v>14630</c:v>
                </c:pt>
                <c:pt idx="732">
                  <c:v>14650</c:v>
                </c:pt>
                <c:pt idx="733">
                  <c:v>14670</c:v>
                </c:pt>
                <c:pt idx="734">
                  <c:v>14690</c:v>
                </c:pt>
                <c:pt idx="735">
                  <c:v>14710</c:v>
                </c:pt>
                <c:pt idx="736">
                  <c:v>14730</c:v>
                </c:pt>
                <c:pt idx="737">
                  <c:v>14750</c:v>
                </c:pt>
                <c:pt idx="738">
                  <c:v>14770</c:v>
                </c:pt>
                <c:pt idx="739">
                  <c:v>14790</c:v>
                </c:pt>
                <c:pt idx="740">
                  <c:v>14810</c:v>
                </c:pt>
                <c:pt idx="741">
                  <c:v>14830</c:v>
                </c:pt>
                <c:pt idx="742">
                  <c:v>14850</c:v>
                </c:pt>
                <c:pt idx="743">
                  <c:v>14870</c:v>
                </c:pt>
                <c:pt idx="744">
                  <c:v>14890</c:v>
                </c:pt>
                <c:pt idx="745">
                  <c:v>14910</c:v>
                </c:pt>
                <c:pt idx="746">
                  <c:v>14930</c:v>
                </c:pt>
                <c:pt idx="747">
                  <c:v>14950</c:v>
                </c:pt>
                <c:pt idx="748">
                  <c:v>14970</c:v>
                </c:pt>
                <c:pt idx="749">
                  <c:v>14990</c:v>
                </c:pt>
                <c:pt idx="750">
                  <c:v>15010</c:v>
                </c:pt>
                <c:pt idx="751">
                  <c:v>15030</c:v>
                </c:pt>
                <c:pt idx="752">
                  <c:v>15050</c:v>
                </c:pt>
                <c:pt idx="753">
                  <c:v>15070</c:v>
                </c:pt>
                <c:pt idx="754">
                  <c:v>15090</c:v>
                </c:pt>
                <c:pt idx="755">
                  <c:v>15110</c:v>
                </c:pt>
                <c:pt idx="756">
                  <c:v>15130</c:v>
                </c:pt>
                <c:pt idx="757">
                  <c:v>15150</c:v>
                </c:pt>
                <c:pt idx="758">
                  <c:v>15170</c:v>
                </c:pt>
                <c:pt idx="759">
                  <c:v>15190</c:v>
                </c:pt>
                <c:pt idx="760">
                  <c:v>15210</c:v>
                </c:pt>
                <c:pt idx="761">
                  <c:v>15230</c:v>
                </c:pt>
                <c:pt idx="762">
                  <c:v>15250</c:v>
                </c:pt>
                <c:pt idx="763">
                  <c:v>15270</c:v>
                </c:pt>
                <c:pt idx="764">
                  <c:v>15290</c:v>
                </c:pt>
                <c:pt idx="765">
                  <c:v>15310</c:v>
                </c:pt>
                <c:pt idx="766">
                  <c:v>15330</c:v>
                </c:pt>
                <c:pt idx="767">
                  <c:v>15350</c:v>
                </c:pt>
                <c:pt idx="768">
                  <c:v>15370</c:v>
                </c:pt>
                <c:pt idx="769">
                  <c:v>15390</c:v>
                </c:pt>
                <c:pt idx="770">
                  <c:v>15410</c:v>
                </c:pt>
                <c:pt idx="771">
                  <c:v>15430</c:v>
                </c:pt>
                <c:pt idx="772">
                  <c:v>15450</c:v>
                </c:pt>
                <c:pt idx="773">
                  <c:v>15470</c:v>
                </c:pt>
                <c:pt idx="774">
                  <c:v>15490</c:v>
                </c:pt>
                <c:pt idx="775">
                  <c:v>15510</c:v>
                </c:pt>
                <c:pt idx="776">
                  <c:v>15530</c:v>
                </c:pt>
                <c:pt idx="777">
                  <c:v>15550</c:v>
                </c:pt>
                <c:pt idx="778">
                  <c:v>15570</c:v>
                </c:pt>
                <c:pt idx="779">
                  <c:v>15590</c:v>
                </c:pt>
                <c:pt idx="780">
                  <c:v>15610</c:v>
                </c:pt>
                <c:pt idx="781">
                  <c:v>15630</c:v>
                </c:pt>
                <c:pt idx="782">
                  <c:v>15650</c:v>
                </c:pt>
                <c:pt idx="783">
                  <c:v>15670</c:v>
                </c:pt>
                <c:pt idx="784">
                  <c:v>15690</c:v>
                </c:pt>
                <c:pt idx="785">
                  <c:v>15710</c:v>
                </c:pt>
                <c:pt idx="786">
                  <c:v>15730</c:v>
                </c:pt>
                <c:pt idx="787">
                  <c:v>15750</c:v>
                </c:pt>
                <c:pt idx="788">
                  <c:v>15770</c:v>
                </c:pt>
                <c:pt idx="789">
                  <c:v>15790</c:v>
                </c:pt>
                <c:pt idx="790">
                  <c:v>15810</c:v>
                </c:pt>
                <c:pt idx="791">
                  <c:v>15830</c:v>
                </c:pt>
                <c:pt idx="792">
                  <c:v>15850</c:v>
                </c:pt>
                <c:pt idx="793">
                  <c:v>15870</c:v>
                </c:pt>
                <c:pt idx="794">
                  <c:v>15890</c:v>
                </c:pt>
                <c:pt idx="795">
                  <c:v>15910</c:v>
                </c:pt>
                <c:pt idx="796">
                  <c:v>15930</c:v>
                </c:pt>
                <c:pt idx="797">
                  <c:v>15950</c:v>
                </c:pt>
                <c:pt idx="798">
                  <c:v>15970</c:v>
                </c:pt>
                <c:pt idx="799">
                  <c:v>15990</c:v>
                </c:pt>
                <c:pt idx="800">
                  <c:v>16010</c:v>
                </c:pt>
                <c:pt idx="801">
                  <c:v>16030</c:v>
                </c:pt>
                <c:pt idx="802">
                  <c:v>16050</c:v>
                </c:pt>
                <c:pt idx="803">
                  <c:v>16070</c:v>
                </c:pt>
                <c:pt idx="804">
                  <c:v>16090</c:v>
                </c:pt>
                <c:pt idx="805">
                  <c:v>16110</c:v>
                </c:pt>
                <c:pt idx="806">
                  <c:v>16130</c:v>
                </c:pt>
                <c:pt idx="807">
                  <c:v>16150</c:v>
                </c:pt>
                <c:pt idx="808">
                  <c:v>16170</c:v>
                </c:pt>
                <c:pt idx="809">
                  <c:v>16190</c:v>
                </c:pt>
                <c:pt idx="810">
                  <c:v>16210</c:v>
                </c:pt>
                <c:pt idx="811">
                  <c:v>16230</c:v>
                </c:pt>
                <c:pt idx="812">
                  <c:v>16250</c:v>
                </c:pt>
                <c:pt idx="813">
                  <c:v>16270</c:v>
                </c:pt>
                <c:pt idx="814">
                  <c:v>16290</c:v>
                </c:pt>
                <c:pt idx="815">
                  <c:v>16310</c:v>
                </c:pt>
                <c:pt idx="816">
                  <c:v>16330</c:v>
                </c:pt>
                <c:pt idx="817">
                  <c:v>16350</c:v>
                </c:pt>
                <c:pt idx="818">
                  <c:v>16370</c:v>
                </c:pt>
                <c:pt idx="819">
                  <c:v>16390</c:v>
                </c:pt>
                <c:pt idx="820">
                  <c:v>16410</c:v>
                </c:pt>
                <c:pt idx="821">
                  <c:v>16430</c:v>
                </c:pt>
                <c:pt idx="822">
                  <c:v>16450</c:v>
                </c:pt>
                <c:pt idx="823">
                  <c:v>16470</c:v>
                </c:pt>
                <c:pt idx="824">
                  <c:v>16490</c:v>
                </c:pt>
                <c:pt idx="825">
                  <c:v>16510</c:v>
                </c:pt>
                <c:pt idx="826">
                  <c:v>16530</c:v>
                </c:pt>
                <c:pt idx="827">
                  <c:v>16550</c:v>
                </c:pt>
                <c:pt idx="828">
                  <c:v>16570</c:v>
                </c:pt>
                <c:pt idx="829">
                  <c:v>16590</c:v>
                </c:pt>
                <c:pt idx="830">
                  <c:v>16610</c:v>
                </c:pt>
                <c:pt idx="831">
                  <c:v>16630</c:v>
                </c:pt>
                <c:pt idx="832">
                  <c:v>16650</c:v>
                </c:pt>
                <c:pt idx="833">
                  <c:v>16670</c:v>
                </c:pt>
                <c:pt idx="834">
                  <c:v>16690</c:v>
                </c:pt>
                <c:pt idx="835">
                  <c:v>16710</c:v>
                </c:pt>
                <c:pt idx="836">
                  <c:v>16730</c:v>
                </c:pt>
                <c:pt idx="837">
                  <c:v>16750</c:v>
                </c:pt>
                <c:pt idx="838">
                  <c:v>16770</c:v>
                </c:pt>
                <c:pt idx="839">
                  <c:v>16790</c:v>
                </c:pt>
                <c:pt idx="840">
                  <c:v>16810</c:v>
                </c:pt>
                <c:pt idx="841">
                  <c:v>16830</c:v>
                </c:pt>
                <c:pt idx="842">
                  <c:v>16850</c:v>
                </c:pt>
                <c:pt idx="843">
                  <c:v>16870</c:v>
                </c:pt>
                <c:pt idx="844">
                  <c:v>16890</c:v>
                </c:pt>
                <c:pt idx="845">
                  <c:v>16910</c:v>
                </c:pt>
                <c:pt idx="846">
                  <c:v>16930</c:v>
                </c:pt>
                <c:pt idx="847">
                  <c:v>16950</c:v>
                </c:pt>
                <c:pt idx="848">
                  <c:v>16970</c:v>
                </c:pt>
                <c:pt idx="849">
                  <c:v>16990</c:v>
                </c:pt>
                <c:pt idx="850">
                  <c:v>17010</c:v>
                </c:pt>
                <c:pt idx="851">
                  <c:v>17030</c:v>
                </c:pt>
                <c:pt idx="852">
                  <c:v>17050</c:v>
                </c:pt>
                <c:pt idx="853">
                  <c:v>17070</c:v>
                </c:pt>
                <c:pt idx="854">
                  <c:v>17090</c:v>
                </c:pt>
                <c:pt idx="855">
                  <c:v>17110</c:v>
                </c:pt>
                <c:pt idx="856">
                  <c:v>17130</c:v>
                </c:pt>
                <c:pt idx="857">
                  <c:v>17150</c:v>
                </c:pt>
                <c:pt idx="858">
                  <c:v>17170</c:v>
                </c:pt>
                <c:pt idx="859">
                  <c:v>17190</c:v>
                </c:pt>
                <c:pt idx="860">
                  <c:v>17210</c:v>
                </c:pt>
                <c:pt idx="861">
                  <c:v>17230</c:v>
                </c:pt>
                <c:pt idx="862">
                  <c:v>17250</c:v>
                </c:pt>
                <c:pt idx="863">
                  <c:v>17270</c:v>
                </c:pt>
                <c:pt idx="864">
                  <c:v>17290</c:v>
                </c:pt>
                <c:pt idx="865">
                  <c:v>17310</c:v>
                </c:pt>
                <c:pt idx="866">
                  <c:v>17330</c:v>
                </c:pt>
                <c:pt idx="867">
                  <c:v>17350</c:v>
                </c:pt>
                <c:pt idx="868">
                  <c:v>17370</c:v>
                </c:pt>
                <c:pt idx="869">
                  <c:v>17390</c:v>
                </c:pt>
                <c:pt idx="870">
                  <c:v>17410</c:v>
                </c:pt>
                <c:pt idx="871">
                  <c:v>17430</c:v>
                </c:pt>
                <c:pt idx="872">
                  <c:v>17450</c:v>
                </c:pt>
                <c:pt idx="873">
                  <c:v>17470</c:v>
                </c:pt>
                <c:pt idx="874">
                  <c:v>17490</c:v>
                </c:pt>
                <c:pt idx="875">
                  <c:v>17510</c:v>
                </c:pt>
                <c:pt idx="876">
                  <c:v>17530</c:v>
                </c:pt>
                <c:pt idx="877">
                  <c:v>17550</c:v>
                </c:pt>
                <c:pt idx="878">
                  <c:v>17570</c:v>
                </c:pt>
                <c:pt idx="879">
                  <c:v>17590</c:v>
                </c:pt>
                <c:pt idx="880">
                  <c:v>17610</c:v>
                </c:pt>
                <c:pt idx="881">
                  <c:v>17630</c:v>
                </c:pt>
                <c:pt idx="882">
                  <c:v>17650</c:v>
                </c:pt>
                <c:pt idx="883">
                  <c:v>17670</c:v>
                </c:pt>
                <c:pt idx="884">
                  <c:v>17690</c:v>
                </c:pt>
                <c:pt idx="885">
                  <c:v>17710</c:v>
                </c:pt>
                <c:pt idx="886">
                  <c:v>17730</c:v>
                </c:pt>
                <c:pt idx="887">
                  <c:v>17750</c:v>
                </c:pt>
                <c:pt idx="888">
                  <c:v>17770</c:v>
                </c:pt>
                <c:pt idx="889">
                  <c:v>17790</c:v>
                </c:pt>
                <c:pt idx="890">
                  <c:v>17810</c:v>
                </c:pt>
                <c:pt idx="891">
                  <c:v>17830</c:v>
                </c:pt>
                <c:pt idx="892">
                  <c:v>17850</c:v>
                </c:pt>
                <c:pt idx="893">
                  <c:v>17870</c:v>
                </c:pt>
                <c:pt idx="894">
                  <c:v>17890</c:v>
                </c:pt>
                <c:pt idx="895">
                  <c:v>17910</c:v>
                </c:pt>
                <c:pt idx="896">
                  <c:v>17930</c:v>
                </c:pt>
                <c:pt idx="897">
                  <c:v>17950</c:v>
                </c:pt>
                <c:pt idx="898">
                  <c:v>17970</c:v>
                </c:pt>
                <c:pt idx="899">
                  <c:v>17990</c:v>
                </c:pt>
                <c:pt idx="900">
                  <c:v>18010</c:v>
                </c:pt>
                <c:pt idx="901">
                  <c:v>18030</c:v>
                </c:pt>
                <c:pt idx="902">
                  <c:v>18050</c:v>
                </c:pt>
                <c:pt idx="903">
                  <c:v>18070</c:v>
                </c:pt>
                <c:pt idx="904">
                  <c:v>18090</c:v>
                </c:pt>
                <c:pt idx="905">
                  <c:v>18110</c:v>
                </c:pt>
                <c:pt idx="906">
                  <c:v>18130</c:v>
                </c:pt>
                <c:pt idx="907">
                  <c:v>18150</c:v>
                </c:pt>
                <c:pt idx="908">
                  <c:v>18170</c:v>
                </c:pt>
                <c:pt idx="909">
                  <c:v>18190</c:v>
                </c:pt>
                <c:pt idx="910">
                  <c:v>18210</c:v>
                </c:pt>
                <c:pt idx="911">
                  <c:v>18230</c:v>
                </c:pt>
                <c:pt idx="912">
                  <c:v>18250</c:v>
                </c:pt>
                <c:pt idx="913">
                  <c:v>18270</c:v>
                </c:pt>
                <c:pt idx="914">
                  <c:v>18290</c:v>
                </c:pt>
                <c:pt idx="915">
                  <c:v>18310</c:v>
                </c:pt>
                <c:pt idx="916">
                  <c:v>18330</c:v>
                </c:pt>
                <c:pt idx="917">
                  <c:v>18350</c:v>
                </c:pt>
                <c:pt idx="918">
                  <c:v>18370</c:v>
                </c:pt>
                <c:pt idx="919">
                  <c:v>18390</c:v>
                </c:pt>
                <c:pt idx="920">
                  <c:v>18410</c:v>
                </c:pt>
                <c:pt idx="921">
                  <c:v>18430</c:v>
                </c:pt>
                <c:pt idx="922">
                  <c:v>18450</c:v>
                </c:pt>
                <c:pt idx="923">
                  <c:v>18470</c:v>
                </c:pt>
                <c:pt idx="924">
                  <c:v>18490</c:v>
                </c:pt>
                <c:pt idx="925">
                  <c:v>18510</c:v>
                </c:pt>
                <c:pt idx="926">
                  <c:v>18530</c:v>
                </c:pt>
                <c:pt idx="927">
                  <c:v>18550</c:v>
                </c:pt>
                <c:pt idx="928">
                  <c:v>18570</c:v>
                </c:pt>
                <c:pt idx="929">
                  <c:v>18590</c:v>
                </c:pt>
                <c:pt idx="930">
                  <c:v>18610</c:v>
                </c:pt>
                <c:pt idx="931">
                  <c:v>18630</c:v>
                </c:pt>
                <c:pt idx="932">
                  <c:v>18650</c:v>
                </c:pt>
                <c:pt idx="933">
                  <c:v>18670</c:v>
                </c:pt>
                <c:pt idx="934">
                  <c:v>18690</c:v>
                </c:pt>
                <c:pt idx="935">
                  <c:v>18710</c:v>
                </c:pt>
                <c:pt idx="936">
                  <c:v>18730</c:v>
                </c:pt>
                <c:pt idx="937">
                  <c:v>18750</c:v>
                </c:pt>
                <c:pt idx="938">
                  <c:v>18770</c:v>
                </c:pt>
                <c:pt idx="939">
                  <c:v>18790</c:v>
                </c:pt>
                <c:pt idx="940">
                  <c:v>18810</c:v>
                </c:pt>
                <c:pt idx="941">
                  <c:v>18830</c:v>
                </c:pt>
                <c:pt idx="942">
                  <c:v>18850</c:v>
                </c:pt>
                <c:pt idx="943">
                  <c:v>18870</c:v>
                </c:pt>
                <c:pt idx="944">
                  <c:v>18890</c:v>
                </c:pt>
                <c:pt idx="945">
                  <c:v>18910</c:v>
                </c:pt>
                <c:pt idx="946">
                  <c:v>18930</c:v>
                </c:pt>
                <c:pt idx="947">
                  <c:v>18950</c:v>
                </c:pt>
                <c:pt idx="948">
                  <c:v>18970</c:v>
                </c:pt>
                <c:pt idx="949">
                  <c:v>18990</c:v>
                </c:pt>
                <c:pt idx="950">
                  <c:v>19010</c:v>
                </c:pt>
                <c:pt idx="951">
                  <c:v>19030</c:v>
                </c:pt>
                <c:pt idx="952">
                  <c:v>19050</c:v>
                </c:pt>
                <c:pt idx="953">
                  <c:v>19070</c:v>
                </c:pt>
                <c:pt idx="954">
                  <c:v>19090</c:v>
                </c:pt>
                <c:pt idx="955">
                  <c:v>19110</c:v>
                </c:pt>
                <c:pt idx="956">
                  <c:v>19130</c:v>
                </c:pt>
                <c:pt idx="957">
                  <c:v>19150</c:v>
                </c:pt>
                <c:pt idx="958">
                  <c:v>19170</c:v>
                </c:pt>
                <c:pt idx="959">
                  <c:v>19190</c:v>
                </c:pt>
                <c:pt idx="960">
                  <c:v>19210</c:v>
                </c:pt>
                <c:pt idx="961">
                  <c:v>19230</c:v>
                </c:pt>
                <c:pt idx="962">
                  <c:v>19250</c:v>
                </c:pt>
                <c:pt idx="963">
                  <c:v>19270</c:v>
                </c:pt>
                <c:pt idx="964">
                  <c:v>19290</c:v>
                </c:pt>
                <c:pt idx="965">
                  <c:v>19310</c:v>
                </c:pt>
                <c:pt idx="966">
                  <c:v>19330</c:v>
                </c:pt>
                <c:pt idx="967">
                  <c:v>19350</c:v>
                </c:pt>
                <c:pt idx="968">
                  <c:v>19370</c:v>
                </c:pt>
                <c:pt idx="969">
                  <c:v>19390</c:v>
                </c:pt>
                <c:pt idx="970">
                  <c:v>19410</c:v>
                </c:pt>
                <c:pt idx="971">
                  <c:v>19430</c:v>
                </c:pt>
                <c:pt idx="972">
                  <c:v>19450</c:v>
                </c:pt>
                <c:pt idx="973">
                  <c:v>19470</c:v>
                </c:pt>
                <c:pt idx="974">
                  <c:v>19490</c:v>
                </c:pt>
                <c:pt idx="975">
                  <c:v>19510</c:v>
                </c:pt>
                <c:pt idx="976">
                  <c:v>19530</c:v>
                </c:pt>
                <c:pt idx="977">
                  <c:v>19550</c:v>
                </c:pt>
                <c:pt idx="978">
                  <c:v>19570</c:v>
                </c:pt>
                <c:pt idx="979">
                  <c:v>19590</c:v>
                </c:pt>
                <c:pt idx="980">
                  <c:v>19610</c:v>
                </c:pt>
                <c:pt idx="981">
                  <c:v>19630</c:v>
                </c:pt>
                <c:pt idx="982">
                  <c:v>19650</c:v>
                </c:pt>
                <c:pt idx="983">
                  <c:v>19670</c:v>
                </c:pt>
                <c:pt idx="984">
                  <c:v>19690</c:v>
                </c:pt>
                <c:pt idx="985">
                  <c:v>19710</c:v>
                </c:pt>
                <c:pt idx="986">
                  <c:v>19730</c:v>
                </c:pt>
                <c:pt idx="987">
                  <c:v>19750</c:v>
                </c:pt>
                <c:pt idx="988">
                  <c:v>19770</c:v>
                </c:pt>
                <c:pt idx="989">
                  <c:v>19790</c:v>
                </c:pt>
                <c:pt idx="990">
                  <c:v>19810</c:v>
                </c:pt>
                <c:pt idx="991">
                  <c:v>19830</c:v>
                </c:pt>
                <c:pt idx="992">
                  <c:v>19850</c:v>
                </c:pt>
                <c:pt idx="993">
                  <c:v>19870</c:v>
                </c:pt>
                <c:pt idx="994">
                  <c:v>19890</c:v>
                </c:pt>
                <c:pt idx="995">
                  <c:v>19910</c:v>
                </c:pt>
                <c:pt idx="996">
                  <c:v>19930</c:v>
                </c:pt>
                <c:pt idx="997">
                  <c:v>19950</c:v>
                </c:pt>
                <c:pt idx="998">
                  <c:v>19970</c:v>
                </c:pt>
                <c:pt idx="999">
                  <c:v>19990</c:v>
                </c:pt>
                <c:pt idx="1000">
                  <c:v>20010</c:v>
                </c:pt>
                <c:pt idx="1001">
                  <c:v>20030</c:v>
                </c:pt>
                <c:pt idx="1002">
                  <c:v>20050</c:v>
                </c:pt>
                <c:pt idx="1003">
                  <c:v>20070</c:v>
                </c:pt>
                <c:pt idx="1004">
                  <c:v>20090</c:v>
                </c:pt>
                <c:pt idx="1005">
                  <c:v>20110</c:v>
                </c:pt>
                <c:pt idx="1006">
                  <c:v>20130</c:v>
                </c:pt>
                <c:pt idx="1007">
                  <c:v>20150</c:v>
                </c:pt>
                <c:pt idx="1008">
                  <c:v>20170</c:v>
                </c:pt>
                <c:pt idx="1009">
                  <c:v>20190</c:v>
                </c:pt>
                <c:pt idx="1010">
                  <c:v>20210</c:v>
                </c:pt>
                <c:pt idx="1011">
                  <c:v>20230</c:v>
                </c:pt>
                <c:pt idx="1012">
                  <c:v>20250</c:v>
                </c:pt>
                <c:pt idx="1013">
                  <c:v>20270</c:v>
                </c:pt>
                <c:pt idx="1014">
                  <c:v>20290</c:v>
                </c:pt>
                <c:pt idx="1015">
                  <c:v>20310</c:v>
                </c:pt>
                <c:pt idx="1016">
                  <c:v>20330</c:v>
                </c:pt>
                <c:pt idx="1017">
                  <c:v>20350</c:v>
                </c:pt>
                <c:pt idx="1018">
                  <c:v>20370</c:v>
                </c:pt>
                <c:pt idx="1019">
                  <c:v>20390</c:v>
                </c:pt>
                <c:pt idx="1020">
                  <c:v>20410</c:v>
                </c:pt>
                <c:pt idx="1021">
                  <c:v>20430</c:v>
                </c:pt>
                <c:pt idx="1022">
                  <c:v>20450</c:v>
                </c:pt>
                <c:pt idx="1023">
                  <c:v>20470</c:v>
                </c:pt>
                <c:pt idx="1024">
                  <c:v>20490</c:v>
                </c:pt>
                <c:pt idx="1025">
                  <c:v>20510</c:v>
                </c:pt>
                <c:pt idx="1026">
                  <c:v>20530</c:v>
                </c:pt>
                <c:pt idx="1027">
                  <c:v>20550</c:v>
                </c:pt>
                <c:pt idx="1028">
                  <c:v>20570</c:v>
                </c:pt>
                <c:pt idx="1029">
                  <c:v>20590</c:v>
                </c:pt>
                <c:pt idx="1030">
                  <c:v>20610</c:v>
                </c:pt>
                <c:pt idx="1031">
                  <c:v>20630</c:v>
                </c:pt>
                <c:pt idx="1032">
                  <c:v>20650</c:v>
                </c:pt>
                <c:pt idx="1033">
                  <c:v>20670</c:v>
                </c:pt>
                <c:pt idx="1034">
                  <c:v>20690</c:v>
                </c:pt>
                <c:pt idx="1035">
                  <c:v>20710</c:v>
                </c:pt>
                <c:pt idx="1036">
                  <c:v>20730</c:v>
                </c:pt>
                <c:pt idx="1037">
                  <c:v>20750</c:v>
                </c:pt>
                <c:pt idx="1038">
                  <c:v>20770</c:v>
                </c:pt>
                <c:pt idx="1039">
                  <c:v>20790</c:v>
                </c:pt>
                <c:pt idx="1040">
                  <c:v>20810</c:v>
                </c:pt>
                <c:pt idx="1041">
                  <c:v>20830</c:v>
                </c:pt>
                <c:pt idx="1042">
                  <c:v>20850</c:v>
                </c:pt>
                <c:pt idx="1043">
                  <c:v>20870</c:v>
                </c:pt>
                <c:pt idx="1044">
                  <c:v>20890</c:v>
                </c:pt>
                <c:pt idx="1045">
                  <c:v>20910</c:v>
                </c:pt>
                <c:pt idx="1046">
                  <c:v>20930</c:v>
                </c:pt>
                <c:pt idx="1047">
                  <c:v>20950</c:v>
                </c:pt>
                <c:pt idx="1048">
                  <c:v>20970</c:v>
                </c:pt>
                <c:pt idx="1049">
                  <c:v>20990</c:v>
                </c:pt>
                <c:pt idx="1050">
                  <c:v>21010</c:v>
                </c:pt>
                <c:pt idx="1051">
                  <c:v>21030</c:v>
                </c:pt>
                <c:pt idx="1052">
                  <c:v>21050</c:v>
                </c:pt>
                <c:pt idx="1053">
                  <c:v>21070</c:v>
                </c:pt>
                <c:pt idx="1054">
                  <c:v>21090</c:v>
                </c:pt>
                <c:pt idx="1055">
                  <c:v>21110</c:v>
                </c:pt>
                <c:pt idx="1056">
                  <c:v>21130</c:v>
                </c:pt>
                <c:pt idx="1057">
                  <c:v>21150</c:v>
                </c:pt>
                <c:pt idx="1058">
                  <c:v>21170</c:v>
                </c:pt>
                <c:pt idx="1059">
                  <c:v>21190</c:v>
                </c:pt>
                <c:pt idx="1060">
                  <c:v>21210</c:v>
                </c:pt>
                <c:pt idx="1061">
                  <c:v>21230</c:v>
                </c:pt>
                <c:pt idx="1062">
                  <c:v>21250</c:v>
                </c:pt>
                <c:pt idx="1063">
                  <c:v>21270</c:v>
                </c:pt>
                <c:pt idx="1064">
                  <c:v>21290</c:v>
                </c:pt>
                <c:pt idx="1065">
                  <c:v>21310</c:v>
                </c:pt>
                <c:pt idx="1066">
                  <c:v>21330</c:v>
                </c:pt>
                <c:pt idx="1067">
                  <c:v>21350</c:v>
                </c:pt>
                <c:pt idx="1068">
                  <c:v>21370</c:v>
                </c:pt>
                <c:pt idx="1069">
                  <c:v>21390</c:v>
                </c:pt>
                <c:pt idx="1070">
                  <c:v>21410</c:v>
                </c:pt>
                <c:pt idx="1071">
                  <c:v>21430</c:v>
                </c:pt>
                <c:pt idx="1072">
                  <c:v>21450</c:v>
                </c:pt>
                <c:pt idx="1073">
                  <c:v>21470</c:v>
                </c:pt>
                <c:pt idx="1074">
                  <c:v>21490</c:v>
                </c:pt>
                <c:pt idx="1075">
                  <c:v>21510</c:v>
                </c:pt>
                <c:pt idx="1076">
                  <c:v>21530</c:v>
                </c:pt>
                <c:pt idx="1077">
                  <c:v>21550</c:v>
                </c:pt>
                <c:pt idx="1078">
                  <c:v>21570</c:v>
                </c:pt>
                <c:pt idx="1079">
                  <c:v>21590</c:v>
                </c:pt>
                <c:pt idx="1080">
                  <c:v>21610</c:v>
                </c:pt>
                <c:pt idx="1081">
                  <c:v>21630</c:v>
                </c:pt>
                <c:pt idx="1082">
                  <c:v>21650</c:v>
                </c:pt>
                <c:pt idx="1083">
                  <c:v>21670</c:v>
                </c:pt>
                <c:pt idx="1084">
                  <c:v>21690</c:v>
                </c:pt>
                <c:pt idx="1085">
                  <c:v>21710</c:v>
                </c:pt>
                <c:pt idx="1086">
                  <c:v>21730</c:v>
                </c:pt>
                <c:pt idx="1087">
                  <c:v>21750</c:v>
                </c:pt>
                <c:pt idx="1088">
                  <c:v>21770</c:v>
                </c:pt>
                <c:pt idx="1089">
                  <c:v>21790</c:v>
                </c:pt>
                <c:pt idx="1090">
                  <c:v>21810</c:v>
                </c:pt>
                <c:pt idx="1091">
                  <c:v>21830</c:v>
                </c:pt>
                <c:pt idx="1092">
                  <c:v>21850</c:v>
                </c:pt>
                <c:pt idx="1093">
                  <c:v>21870</c:v>
                </c:pt>
                <c:pt idx="1094">
                  <c:v>21890</c:v>
                </c:pt>
                <c:pt idx="1095">
                  <c:v>21910</c:v>
                </c:pt>
                <c:pt idx="1096">
                  <c:v>21930</c:v>
                </c:pt>
                <c:pt idx="1097">
                  <c:v>21950</c:v>
                </c:pt>
                <c:pt idx="1098">
                  <c:v>21970</c:v>
                </c:pt>
                <c:pt idx="1099">
                  <c:v>21990</c:v>
                </c:pt>
                <c:pt idx="1100">
                  <c:v>22010</c:v>
                </c:pt>
                <c:pt idx="1101">
                  <c:v>22030</c:v>
                </c:pt>
                <c:pt idx="1102">
                  <c:v>22050</c:v>
                </c:pt>
                <c:pt idx="1103">
                  <c:v>22070</c:v>
                </c:pt>
                <c:pt idx="1104">
                  <c:v>22090</c:v>
                </c:pt>
                <c:pt idx="1105">
                  <c:v>22110</c:v>
                </c:pt>
                <c:pt idx="1106">
                  <c:v>22130</c:v>
                </c:pt>
                <c:pt idx="1107">
                  <c:v>22150</c:v>
                </c:pt>
                <c:pt idx="1108">
                  <c:v>22170</c:v>
                </c:pt>
                <c:pt idx="1109">
                  <c:v>22190</c:v>
                </c:pt>
                <c:pt idx="1110">
                  <c:v>22210</c:v>
                </c:pt>
                <c:pt idx="1111">
                  <c:v>22230</c:v>
                </c:pt>
                <c:pt idx="1112">
                  <c:v>22250</c:v>
                </c:pt>
                <c:pt idx="1113">
                  <c:v>22270</c:v>
                </c:pt>
                <c:pt idx="1114">
                  <c:v>22290</c:v>
                </c:pt>
                <c:pt idx="1115">
                  <c:v>22310</c:v>
                </c:pt>
                <c:pt idx="1116">
                  <c:v>22330</c:v>
                </c:pt>
                <c:pt idx="1117">
                  <c:v>22350</c:v>
                </c:pt>
                <c:pt idx="1118">
                  <c:v>22370</c:v>
                </c:pt>
                <c:pt idx="1119">
                  <c:v>22390</c:v>
                </c:pt>
                <c:pt idx="1120">
                  <c:v>22410</c:v>
                </c:pt>
                <c:pt idx="1121">
                  <c:v>22430</c:v>
                </c:pt>
                <c:pt idx="1122">
                  <c:v>22450</c:v>
                </c:pt>
                <c:pt idx="1123">
                  <c:v>22470</c:v>
                </c:pt>
                <c:pt idx="1124">
                  <c:v>22490</c:v>
                </c:pt>
                <c:pt idx="1125">
                  <c:v>22510</c:v>
                </c:pt>
                <c:pt idx="1126">
                  <c:v>22530</c:v>
                </c:pt>
                <c:pt idx="1127">
                  <c:v>22550</c:v>
                </c:pt>
                <c:pt idx="1128">
                  <c:v>22570</c:v>
                </c:pt>
                <c:pt idx="1129">
                  <c:v>22590</c:v>
                </c:pt>
                <c:pt idx="1130">
                  <c:v>22610</c:v>
                </c:pt>
                <c:pt idx="1131">
                  <c:v>22630</c:v>
                </c:pt>
                <c:pt idx="1132">
                  <c:v>22650</c:v>
                </c:pt>
                <c:pt idx="1133">
                  <c:v>22670</c:v>
                </c:pt>
                <c:pt idx="1134">
                  <c:v>22690</c:v>
                </c:pt>
                <c:pt idx="1135">
                  <c:v>22710</c:v>
                </c:pt>
                <c:pt idx="1136">
                  <c:v>22730</c:v>
                </c:pt>
                <c:pt idx="1137">
                  <c:v>22750</c:v>
                </c:pt>
                <c:pt idx="1138">
                  <c:v>22770</c:v>
                </c:pt>
                <c:pt idx="1139">
                  <c:v>22790</c:v>
                </c:pt>
                <c:pt idx="1140">
                  <c:v>22810</c:v>
                </c:pt>
                <c:pt idx="1141">
                  <c:v>22830</c:v>
                </c:pt>
                <c:pt idx="1142">
                  <c:v>22850</c:v>
                </c:pt>
                <c:pt idx="1143">
                  <c:v>22870</c:v>
                </c:pt>
                <c:pt idx="1144">
                  <c:v>22890</c:v>
                </c:pt>
                <c:pt idx="1145">
                  <c:v>22910</c:v>
                </c:pt>
                <c:pt idx="1146">
                  <c:v>22930</c:v>
                </c:pt>
                <c:pt idx="1147">
                  <c:v>22950</c:v>
                </c:pt>
                <c:pt idx="1148">
                  <c:v>22970</c:v>
                </c:pt>
                <c:pt idx="1149">
                  <c:v>22990</c:v>
                </c:pt>
                <c:pt idx="1150">
                  <c:v>23010</c:v>
                </c:pt>
                <c:pt idx="1151">
                  <c:v>23030</c:v>
                </c:pt>
                <c:pt idx="1152">
                  <c:v>23050</c:v>
                </c:pt>
                <c:pt idx="1153">
                  <c:v>23070</c:v>
                </c:pt>
                <c:pt idx="1154">
                  <c:v>23090</c:v>
                </c:pt>
                <c:pt idx="1155">
                  <c:v>23110</c:v>
                </c:pt>
                <c:pt idx="1156">
                  <c:v>23130</c:v>
                </c:pt>
                <c:pt idx="1157">
                  <c:v>23150</c:v>
                </c:pt>
                <c:pt idx="1158">
                  <c:v>23170</c:v>
                </c:pt>
                <c:pt idx="1159">
                  <c:v>23190</c:v>
                </c:pt>
                <c:pt idx="1160">
                  <c:v>23210</c:v>
                </c:pt>
                <c:pt idx="1161">
                  <c:v>23230</c:v>
                </c:pt>
                <c:pt idx="1162">
                  <c:v>23250</c:v>
                </c:pt>
                <c:pt idx="1163">
                  <c:v>23270</c:v>
                </c:pt>
                <c:pt idx="1164">
                  <c:v>23290</c:v>
                </c:pt>
                <c:pt idx="1165">
                  <c:v>23310</c:v>
                </c:pt>
                <c:pt idx="1166">
                  <c:v>23330</c:v>
                </c:pt>
                <c:pt idx="1167">
                  <c:v>23350</c:v>
                </c:pt>
                <c:pt idx="1168">
                  <c:v>23370</c:v>
                </c:pt>
                <c:pt idx="1169">
                  <c:v>23390</c:v>
                </c:pt>
                <c:pt idx="1170">
                  <c:v>23410</c:v>
                </c:pt>
                <c:pt idx="1171">
                  <c:v>23430</c:v>
                </c:pt>
                <c:pt idx="1172">
                  <c:v>23450</c:v>
                </c:pt>
                <c:pt idx="1173">
                  <c:v>23470</c:v>
                </c:pt>
                <c:pt idx="1174">
                  <c:v>23490</c:v>
                </c:pt>
                <c:pt idx="1175">
                  <c:v>23510</c:v>
                </c:pt>
                <c:pt idx="1176">
                  <c:v>23530</c:v>
                </c:pt>
                <c:pt idx="1177">
                  <c:v>23550</c:v>
                </c:pt>
                <c:pt idx="1178">
                  <c:v>23570</c:v>
                </c:pt>
                <c:pt idx="1179">
                  <c:v>23590</c:v>
                </c:pt>
                <c:pt idx="1180">
                  <c:v>23610</c:v>
                </c:pt>
                <c:pt idx="1181">
                  <c:v>23630</c:v>
                </c:pt>
                <c:pt idx="1182">
                  <c:v>23650</c:v>
                </c:pt>
                <c:pt idx="1183">
                  <c:v>23670</c:v>
                </c:pt>
                <c:pt idx="1184">
                  <c:v>23690</c:v>
                </c:pt>
                <c:pt idx="1185">
                  <c:v>23710</c:v>
                </c:pt>
                <c:pt idx="1186">
                  <c:v>23730</c:v>
                </c:pt>
                <c:pt idx="1187">
                  <c:v>23750</c:v>
                </c:pt>
                <c:pt idx="1188">
                  <c:v>23770</c:v>
                </c:pt>
                <c:pt idx="1189">
                  <c:v>23790</c:v>
                </c:pt>
                <c:pt idx="1190">
                  <c:v>23810</c:v>
                </c:pt>
                <c:pt idx="1191">
                  <c:v>23830</c:v>
                </c:pt>
                <c:pt idx="1192">
                  <c:v>23850</c:v>
                </c:pt>
                <c:pt idx="1193">
                  <c:v>23870</c:v>
                </c:pt>
                <c:pt idx="1194">
                  <c:v>23890</c:v>
                </c:pt>
                <c:pt idx="1195">
                  <c:v>23910</c:v>
                </c:pt>
                <c:pt idx="1196">
                  <c:v>23930</c:v>
                </c:pt>
                <c:pt idx="1197">
                  <c:v>23950</c:v>
                </c:pt>
                <c:pt idx="1198">
                  <c:v>23970</c:v>
                </c:pt>
                <c:pt idx="1199">
                  <c:v>23990</c:v>
                </c:pt>
                <c:pt idx="1200">
                  <c:v>24010</c:v>
                </c:pt>
                <c:pt idx="1201">
                  <c:v>24030</c:v>
                </c:pt>
                <c:pt idx="1202">
                  <c:v>24050</c:v>
                </c:pt>
                <c:pt idx="1203">
                  <c:v>24070</c:v>
                </c:pt>
                <c:pt idx="1204">
                  <c:v>24090</c:v>
                </c:pt>
                <c:pt idx="1205">
                  <c:v>24110</c:v>
                </c:pt>
                <c:pt idx="1206">
                  <c:v>24130</c:v>
                </c:pt>
                <c:pt idx="1207">
                  <c:v>24150</c:v>
                </c:pt>
                <c:pt idx="1208">
                  <c:v>24170</c:v>
                </c:pt>
                <c:pt idx="1209">
                  <c:v>24190</c:v>
                </c:pt>
                <c:pt idx="1210">
                  <c:v>24210</c:v>
                </c:pt>
                <c:pt idx="1211">
                  <c:v>24230</c:v>
                </c:pt>
                <c:pt idx="1212">
                  <c:v>24250</c:v>
                </c:pt>
                <c:pt idx="1213">
                  <c:v>24270</c:v>
                </c:pt>
                <c:pt idx="1214">
                  <c:v>24290</c:v>
                </c:pt>
                <c:pt idx="1215">
                  <c:v>24310</c:v>
                </c:pt>
                <c:pt idx="1216">
                  <c:v>24330</c:v>
                </c:pt>
                <c:pt idx="1217">
                  <c:v>24350</c:v>
                </c:pt>
                <c:pt idx="1218">
                  <c:v>24370</c:v>
                </c:pt>
                <c:pt idx="1219">
                  <c:v>24390</c:v>
                </c:pt>
                <c:pt idx="1220">
                  <c:v>24410</c:v>
                </c:pt>
                <c:pt idx="1221">
                  <c:v>24430</c:v>
                </c:pt>
                <c:pt idx="1222">
                  <c:v>24450</c:v>
                </c:pt>
                <c:pt idx="1223">
                  <c:v>24470</c:v>
                </c:pt>
                <c:pt idx="1224">
                  <c:v>24490</c:v>
                </c:pt>
                <c:pt idx="1225">
                  <c:v>24510</c:v>
                </c:pt>
                <c:pt idx="1226">
                  <c:v>24530</c:v>
                </c:pt>
                <c:pt idx="1227">
                  <c:v>24550</c:v>
                </c:pt>
                <c:pt idx="1228">
                  <c:v>24570</c:v>
                </c:pt>
                <c:pt idx="1229">
                  <c:v>24590</c:v>
                </c:pt>
                <c:pt idx="1230">
                  <c:v>24610</c:v>
                </c:pt>
                <c:pt idx="1231">
                  <c:v>24630</c:v>
                </c:pt>
                <c:pt idx="1232">
                  <c:v>24650</c:v>
                </c:pt>
                <c:pt idx="1233">
                  <c:v>24670</c:v>
                </c:pt>
                <c:pt idx="1234">
                  <c:v>24690</c:v>
                </c:pt>
                <c:pt idx="1235">
                  <c:v>24710</c:v>
                </c:pt>
                <c:pt idx="1236">
                  <c:v>24730</c:v>
                </c:pt>
                <c:pt idx="1237">
                  <c:v>24750</c:v>
                </c:pt>
                <c:pt idx="1238">
                  <c:v>24770</c:v>
                </c:pt>
                <c:pt idx="1239">
                  <c:v>24790</c:v>
                </c:pt>
                <c:pt idx="1240">
                  <c:v>24810</c:v>
                </c:pt>
                <c:pt idx="1241">
                  <c:v>24830</c:v>
                </c:pt>
                <c:pt idx="1242">
                  <c:v>24850</c:v>
                </c:pt>
                <c:pt idx="1243">
                  <c:v>24870</c:v>
                </c:pt>
                <c:pt idx="1244">
                  <c:v>24890</c:v>
                </c:pt>
                <c:pt idx="1245">
                  <c:v>24910</c:v>
                </c:pt>
                <c:pt idx="1246">
                  <c:v>24930</c:v>
                </c:pt>
                <c:pt idx="1247">
                  <c:v>24950</c:v>
                </c:pt>
                <c:pt idx="1248">
                  <c:v>24970</c:v>
                </c:pt>
                <c:pt idx="1249">
                  <c:v>24990</c:v>
                </c:pt>
                <c:pt idx="1250">
                  <c:v>25010</c:v>
                </c:pt>
                <c:pt idx="1251">
                  <c:v>25030</c:v>
                </c:pt>
                <c:pt idx="1252">
                  <c:v>25050</c:v>
                </c:pt>
                <c:pt idx="1253">
                  <c:v>25070</c:v>
                </c:pt>
                <c:pt idx="1254">
                  <c:v>25090</c:v>
                </c:pt>
                <c:pt idx="1255">
                  <c:v>25110</c:v>
                </c:pt>
                <c:pt idx="1256">
                  <c:v>25130</c:v>
                </c:pt>
                <c:pt idx="1257">
                  <c:v>25150</c:v>
                </c:pt>
                <c:pt idx="1258">
                  <c:v>25170</c:v>
                </c:pt>
                <c:pt idx="1259">
                  <c:v>25190</c:v>
                </c:pt>
                <c:pt idx="1260">
                  <c:v>25210</c:v>
                </c:pt>
                <c:pt idx="1261">
                  <c:v>25230</c:v>
                </c:pt>
                <c:pt idx="1262">
                  <c:v>25250</c:v>
                </c:pt>
                <c:pt idx="1263">
                  <c:v>25270</c:v>
                </c:pt>
                <c:pt idx="1264">
                  <c:v>25290</c:v>
                </c:pt>
                <c:pt idx="1265">
                  <c:v>25310</c:v>
                </c:pt>
                <c:pt idx="1266">
                  <c:v>25330</c:v>
                </c:pt>
                <c:pt idx="1267">
                  <c:v>25350</c:v>
                </c:pt>
                <c:pt idx="1268">
                  <c:v>25370</c:v>
                </c:pt>
                <c:pt idx="1269">
                  <c:v>25390</c:v>
                </c:pt>
                <c:pt idx="1270">
                  <c:v>25410</c:v>
                </c:pt>
                <c:pt idx="1271">
                  <c:v>25430</c:v>
                </c:pt>
                <c:pt idx="1272">
                  <c:v>25450</c:v>
                </c:pt>
                <c:pt idx="1273">
                  <c:v>25470</c:v>
                </c:pt>
                <c:pt idx="1274">
                  <c:v>25490</c:v>
                </c:pt>
                <c:pt idx="1275">
                  <c:v>25510</c:v>
                </c:pt>
                <c:pt idx="1276">
                  <c:v>25530</c:v>
                </c:pt>
                <c:pt idx="1277">
                  <c:v>25550</c:v>
                </c:pt>
                <c:pt idx="1278">
                  <c:v>25570</c:v>
                </c:pt>
                <c:pt idx="1279">
                  <c:v>25590</c:v>
                </c:pt>
                <c:pt idx="1280">
                  <c:v>25610</c:v>
                </c:pt>
                <c:pt idx="1281">
                  <c:v>25630</c:v>
                </c:pt>
                <c:pt idx="1282">
                  <c:v>25650</c:v>
                </c:pt>
                <c:pt idx="1283">
                  <c:v>25670</c:v>
                </c:pt>
                <c:pt idx="1284">
                  <c:v>25690</c:v>
                </c:pt>
                <c:pt idx="1285">
                  <c:v>25710</c:v>
                </c:pt>
                <c:pt idx="1286">
                  <c:v>25730</c:v>
                </c:pt>
                <c:pt idx="1287">
                  <c:v>25750</c:v>
                </c:pt>
                <c:pt idx="1288">
                  <c:v>25770</c:v>
                </c:pt>
                <c:pt idx="1289">
                  <c:v>25790</c:v>
                </c:pt>
                <c:pt idx="1290">
                  <c:v>25810</c:v>
                </c:pt>
                <c:pt idx="1291">
                  <c:v>25830</c:v>
                </c:pt>
                <c:pt idx="1292">
                  <c:v>25850</c:v>
                </c:pt>
                <c:pt idx="1293">
                  <c:v>25870</c:v>
                </c:pt>
                <c:pt idx="1294">
                  <c:v>25890</c:v>
                </c:pt>
                <c:pt idx="1295">
                  <c:v>25910</c:v>
                </c:pt>
                <c:pt idx="1296">
                  <c:v>25930</c:v>
                </c:pt>
                <c:pt idx="1297">
                  <c:v>25950</c:v>
                </c:pt>
                <c:pt idx="1298">
                  <c:v>25970</c:v>
                </c:pt>
                <c:pt idx="1299">
                  <c:v>25990</c:v>
                </c:pt>
                <c:pt idx="1300">
                  <c:v>26010</c:v>
                </c:pt>
                <c:pt idx="1301">
                  <c:v>26030</c:v>
                </c:pt>
                <c:pt idx="1302">
                  <c:v>26050</c:v>
                </c:pt>
                <c:pt idx="1303">
                  <c:v>26070</c:v>
                </c:pt>
                <c:pt idx="1304">
                  <c:v>26090</c:v>
                </c:pt>
                <c:pt idx="1305">
                  <c:v>26110</c:v>
                </c:pt>
                <c:pt idx="1306">
                  <c:v>26130</c:v>
                </c:pt>
                <c:pt idx="1307">
                  <c:v>26150</c:v>
                </c:pt>
                <c:pt idx="1308">
                  <c:v>26170</c:v>
                </c:pt>
                <c:pt idx="1309">
                  <c:v>26190</c:v>
                </c:pt>
                <c:pt idx="1310">
                  <c:v>26210</c:v>
                </c:pt>
                <c:pt idx="1311">
                  <c:v>26230</c:v>
                </c:pt>
                <c:pt idx="1312">
                  <c:v>26250</c:v>
                </c:pt>
                <c:pt idx="1313">
                  <c:v>26270</c:v>
                </c:pt>
                <c:pt idx="1314">
                  <c:v>26290</c:v>
                </c:pt>
                <c:pt idx="1315">
                  <c:v>26310</c:v>
                </c:pt>
                <c:pt idx="1316">
                  <c:v>26330</c:v>
                </c:pt>
                <c:pt idx="1317">
                  <c:v>26350</c:v>
                </c:pt>
                <c:pt idx="1318">
                  <c:v>26370</c:v>
                </c:pt>
                <c:pt idx="1319">
                  <c:v>26390</c:v>
                </c:pt>
                <c:pt idx="1320">
                  <c:v>26410</c:v>
                </c:pt>
                <c:pt idx="1321">
                  <c:v>26430</c:v>
                </c:pt>
                <c:pt idx="1322">
                  <c:v>26450</c:v>
                </c:pt>
                <c:pt idx="1323">
                  <c:v>26470</c:v>
                </c:pt>
                <c:pt idx="1324">
                  <c:v>26490</c:v>
                </c:pt>
                <c:pt idx="1325">
                  <c:v>26510</c:v>
                </c:pt>
                <c:pt idx="1326">
                  <c:v>26530</c:v>
                </c:pt>
                <c:pt idx="1327">
                  <c:v>26550</c:v>
                </c:pt>
                <c:pt idx="1328">
                  <c:v>26570</c:v>
                </c:pt>
                <c:pt idx="1329">
                  <c:v>26590</c:v>
                </c:pt>
                <c:pt idx="1330">
                  <c:v>26610</c:v>
                </c:pt>
                <c:pt idx="1331">
                  <c:v>26630</c:v>
                </c:pt>
                <c:pt idx="1332">
                  <c:v>26650</c:v>
                </c:pt>
                <c:pt idx="1333">
                  <c:v>26670</c:v>
                </c:pt>
                <c:pt idx="1334">
                  <c:v>26690</c:v>
                </c:pt>
                <c:pt idx="1335">
                  <c:v>26710</c:v>
                </c:pt>
                <c:pt idx="1336">
                  <c:v>26730</c:v>
                </c:pt>
                <c:pt idx="1337">
                  <c:v>26750</c:v>
                </c:pt>
                <c:pt idx="1338">
                  <c:v>26770</c:v>
                </c:pt>
                <c:pt idx="1339">
                  <c:v>26790</c:v>
                </c:pt>
                <c:pt idx="1340">
                  <c:v>26810</c:v>
                </c:pt>
                <c:pt idx="1341">
                  <c:v>26830</c:v>
                </c:pt>
                <c:pt idx="1342">
                  <c:v>26850</c:v>
                </c:pt>
                <c:pt idx="1343">
                  <c:v>26870</c:v>
                </c:pt>
                <c:pt idx="1344">
                  <c:v>26890</c:v>
                </c:pt>
                <c:pt idx="1345">
                  <c:v>26910</c:v>
                </c:pt>
                <c:pt idx="1346">
                  <c:v>26930</c:v>
                </c:pt>
                <c:pt idx="1347">
                  <c:v>26950</c:v>
                </c:pt>
                <c:pt idx="1348">
                  <c:v>26970</c:v>
                </c:pt>
                <c:pt idx="1349">
                  <c:v>26990</c:v>
                </c:pt>
                <c:pt idx="1350">
                  <c:v>27010</c:v>
                </c:pt>
                <c:pt idx="1351">
                  <c:v>27030</c:v>
                </c:pt>
                <c:pt idx="1352">
                  <c:v>27050</c:v>
                </c:pt>
                <c:pt idx="1353">
                  <c:v>27070</c:v>
                </c:pt>
                <c:pt idx="1354">
                  <c:v>27090</c:v>
                </c:pt>
                <c:pt idx="1355">
                  <c:v>27110</c:v>
                </c:pt>
                <c:pt idx="1356">
                  <c:v>27130</c:v>
                </c:pt>
                <c:pt idx="1357">
                  <c:v>27150</c:v>
                </c:pt>
                <c:pt idx="1358">
                  <c:v>27170</c:v>
                </c:pt>
                <c:pt idx="1359">
                  <c:v>27190</c:v>
                </c:pt>
                <c:pt idx="1360">
                  <c:v>27210</c:v>
                </c:pt>
                <c:pt idx="1361">
                  <c:v>27230</c:v>
                </c:pt>
                <c:pt idx="1362">
                  <c:v>27250</c:v>
                </c:pt>
                <c:pt idx="1363">
                  <c:v>27270</c:v>
                </c:pt>
                <c:pt idx="1364">
                  <c:v>27290</c:v>
                </c:pt>
                <c:pt idx="1365">
                  <c:v>27310</c:v>
                </c:pt>
                <c:pt idx="1366">
                  <c:v>27330</c:v>
                </c:pt>
                <c:pt idx="1367">
                  <c:v>27350</c:v>
                </c:pt>
                <c:pt idx="1368">
                  <c:v>27370</c:v>
                </c:pt>
                <c:pt idx="1369">
                  <c:v>27390</c:v>
                </c:pt>
                <c:pt idx="1370">
                  <c:v>27410</c:v>
                </c:pt>
                <c:pt idx="1371">
                  <c:v>27430</c:v>
                </c:pt>
                <c:pt idx="1372">
                  <c:v>27450</c:v>
                </c:pt>
                <c:pt idx="1373">
                  <c:v>27470</c:v>
                </c:pt>
                <c:pt idx="1374">
                  <c:v>27490</c:v>
                </c:pt>
                <c:pt idx="1375">
                  <c:v>27510</c:v>
                </c:pt>
                <c:pt idx="1376">
                  <c:v>27530</c:v>
                </c:pt>
                <c:pt idx="1377">
                  <c:v>27550</c:v>
                </c:pt>
                <c:pt idx="1378">
                  <c:v>27570</c:v>
                </c:pt>
                <c:pt idx="1379">
                  <c:v>27590</c:v>
                </c:pt>
                <c:pt idx="1380">
                  <c:v>27610</c:v>
                </c:pt>
                <c:pt idx="1381">
                  <c:v>27630</c:v>
                </c:pt>
                <c:pt idx="1382">
                  <c:v>27650</c:v>
                </c:pt>
                <c:pt idx="1383">
                  <c:v>27670</c:v>
                </c:pt>
                <c:pt idx="1384">
                  <c:v>27690</c:v>
                </c:pt>
                <c:pt idx="1385">
                  <c:v>27710</c:v>
                </c:pt>
                <c:pt idx="1386">
                  <c:v>27730</c:v>
                </c:pt>
                <c:pt idx="1387">
                  <c:v>27750</c:v>
                </c:pt>
                <c:pt idx="1388">
                  <c:v>27770</c:v>
                </c:pt>
                <c:pt idx="1389">
                  <c:v>27790</c:v>
                </c:pt>
                <c:pt idx="1390">
                  <c:v>27810</c:v>
                </c:pt>
                <c:pt idx="1391">
                  <c:v>27830</c:v>
                </c:pt>
                <c:pt idx="1392">
                  <c:v>27850</c:v>
                </c:pt>
                <c:pt idx="1393">
                  <c:v>27870</c:v>
                </c:pt>
                <c:pt idx="1394">
                  <c:v>27890</c:v>
                </c:pt>
                <c:pt idx="1395">
                  <c:v>27910</c:v>
                </c:pt>
                <c:pt idx="1396">
                  <c:v>27930</c:v>
                </c:pt>
                <c:pt idx="1397">
                  <c:v>27950</c:v>
                </c:pt>
                <c:pt idx="1398">
                  <c:v>27970</c:v>
                </c:pt>
                <c:pt idx="1399">
                  <c:v>27990</c:v>
                </c:pt>
                <c:pt idx="1400">
                  <c:v>28010</c:v>
                </c:pt>
                <c:pt idx="1401">
                  <c:v>28030</c:v>
                </c:pt>
                <c:pt idx="1402">
                  <c:v>28050</c:v>
                </c:pt>
                <c:pt idx="1403">
                  <c:v>28070</c:v>
                </c:pt>
                <c:pt idx="1404">
                  <c:v>28090</c:v>
                </c:pt>
                <c:pt idx="1405">
                  <c:v>28110</c:v>
                </c:pt>
                <c:pt idx="1406">
                  <c:v>28130</c:v>
                </c:pt>
                <c:pt idx="1407">
                  <c:v>28150</c:v>
                </c:pt>
                <c:pt idx="1408">
                  <c:v>28170</c:v>
                </c:pt>
                <c:pt idx="1409">
                  <c:v>28190</c:v>
                </c:pt>
                <c:pt idx="1410">
                  <c:v>28210</c:v>
                </c:pt>
                <c:pt idx="1411">
                  <c:v>28230</c:v>
                </c:pt>
                <c:pt idx="1412">
                  <c:v>28250</c:v>
                </c:pt>
                <c:pt idx="1413">
                  <c:v>28270</c:v>
                </c:pt>
                <c:pt idx="1414">
                  <c:v>28290</c:v>
                </c:pt>
                <c:pt idx="1415">
                  <c:v>28310</c:v>
                </c:pt>
                <c:pt idx="1416">
                  <c:v>28330</c:v>
                </c:pt>
                <c:pt idx="1417">
                  <c:v>28350</c:v>
                </c:pt>
                <c:pt idx="1418">
                  <c:v>28370</c:v>
                </c:pt>
                <c:pt idx="1419">
                  <c:v>28390</c:v>
                </c:pt>
                <c:pt idx="1420">
                  <c:v>28410</c:v>
                </c:pt>
                <c:pt idx="1421">
                  <c:v>28430</c:v>
                </c:pt>
                <c:pt idx="1422">
                  <c:v>28450</c:v>
                </c:pt>
                <c:pt idx="1423">
                  <c:v>28470</c:v>
                </c:pt>
                <c:pt idx="1424">
                  <c:v>28490</c:v>
                </c:pt>
                <c:pt idx="1425">
                  <c:v>28510</c:v>
                </c:pt>
                <c:pt idx="1426">
                  <c:v>28530</c:v>
                </c:pt>
                <c:pt idx="1427">
                  <c:v>28550</c:v>
                </c:pt>
                <c:pt idx="1428">
                  <c:v>28570</c:v>
                </c:pt>
                <c:pt idx="1429">
                  <c:v>28590</c:v>
                </c:pt>
                <c:pt idx="1430">
                  <c:v>28610</c:v>
                </c:pt>
                <c:pt idx="1431">
                  <c:v>28630</c:v>
                </c:pt>
                <c:pt idx="1432">
                  <c:v>28650</c:v>
                </c:pt>
                <c:pt idx="1433">
                  <c:v>28670</c:v>
                </c:pt>
                <c:pt idx="1434">
                  <c:v>28690</c:v>
                </c:pt>
                <c:pt idx="1435">
                  <c:v>28710</c:v>
                </c:pt>
                <c:pt idx="1436">
                  <c:v>28730</c:v>
                </c:pt>
                <c:pt idx="1437">
                  <c:v>28750</c:v>
                </c:pt>
                <c:pt idx="1438">
                  <c:v>28770</c:v>
                </c:pt>
                <c:pt idx="1439">
                  <c:v>28790</c:v>
                </c:pt>
                <c:pt idx="1440">
                  <c:v>28810</c:v>
                </c:pt>
                <c:pt idx="1441">
                  <c:v>28830</c:v>
                </c:pt>
                <c:pt idx="1442">
                  <c:v>28850</c:v>
                </c:pt>
                <c:pt idx="1443">
                  <c:v>28870</c:v>
                </c:pt>
                <c:pt idx="1444">
                  <c:v>28890</c:v>
                </c:pt>
                <c:pt idx="1445">
                  <c:v>28910</c:v>
                </c:pt>
                <c:pt idx="1446">
                  <c:v>28930</c:v>
                </c:pt>
                <c:pt idx="1447">
                  <c:v>28950</c:v>
                </c:pt>
                <c:pt idx="1448">
                  <c:v>28970</c:v>
                </c:pt>
                <c:pt idx="1449">
                  <c:v>28990</c:v>
                </c:pt>
                <c:pt idx="1450">
                  <c:v>29010</c:v>
                </c:pt>
                <c:pt idx="1451">
                  <c:v>29030</c:v>
                </c:pt>
                <c:pt idx="1452">
                  <c:v>29050</c:v>
                </c:pt>
                <c:pt idx="1453">
                  <c:v>29070</c:v>
                </c:pt>
                <c:pt idx="1454">
                  <c:v>29090</c:v>
                </c:pt>
                <c:pt idx="1455">
                  <c:v>29110</c:v>
                </c:pt>
                <c:pt idx="1456">
                  <c:v>29130</c:v>
                </c:pt>
                <c:pt idx="1457">
                  <c:v>29150</c:v>
                </c:pt>
                <c:pt idx="1458">
                  <c:v>29170</c:v>
                </c:pt>
                <c:pt idx="1459">
                  <c:v>29190</c:v>
                </c:pt>
                <c:pt idx="1460">
                  <c:v>29210</c:v>
                </c:pt>
                <c:pt idx="1461">
                  <c:v>29230</c:v>
                </c:pt>
                <c:pt idx="1462">
                  <c:v>29250</c:v>
                </c:pt>
                <c:pt idx="1463">
                  <c:v>29270</c:v>
                </c:pt>
                <c:pt idx="1464">
                  <c:v>29290</c:v>
                </c:pt>
                <c:pt idx="1465">
                  <c:v>29310</c:v>
                </c:pt>
                <c:pt idx="1466">
                  <c:v>29330</c:v>
                </c:pt>
                <c:pt idx="1467">
                  <c:v>29350</c:v>
                </c:pt>
                <c:pt idx="1468">
                  <c:v>29370</c:v>
                </c:pt>
                <c:pt idx="1469">
                  <c:v>29390</c:v>
                </c:pt>
                <c:pt idx="1470">
                  <c:v>29410</c:v>
                </c:pt>
                <c:pt idx="1471">
                  <c:v>29430</c:v>
                </c:pt>
                <c:pt idx="1472">
                  <c:v>29450</c:v>
                </c:pt>
                <c:pt idx="1473">
                  <c:v>29470</c:v>
                </c:pt>
                <c:pt idx="1474">
                  <c:v>29490</c:v>
                </c:pt>
                <c:pt idx="1475">
                  <c:v>29510</c:v>
                </c:pt>
                <c:pt idx="1476">
                  <c:v>29530</c:v>
                </c:pt>
                <c:pt idx="1477">
                  <c:v>29550</c:v>
                </c:pt>
                <c:pt idx="1478">
                  <c:v>29570</c:v>
                </c:pt>
                <c:pt idx="1479">
                  <c:v>29590</c:v>
                </c:pt>
                <c:pt idx="1480">
                  <c:v>29610</c:v>
                </c:pt>
                <c:pt idx="1481">
                  <c:v>29630</c:v>
                </c:pt>
                <c:pt idx="1482">
                  <c:v>29650</c:v>
                </c:pt>
                <c:pt idx="1483">
                  <c:v>29670</c:v>
                </c:pt>
                <c:pt idx="1484">
                  <c:v>29690</c:v>
                </c:pt>
                <c:pt idx="1485">
                  <c:v>29710</c:v>
                </c:pt>
                <c:pt idx="1486">
                  <c:v>29730</c:v>
                </c:pt>
                <c:pt idx="1487">
                  <c:v>29750</c:v>
                </c:pt>
                <c:pt idx="1488">
                  <c:v>29770</c:v>
                </c:pt>
                <c:pt idx="1489">
                  <c:v>29790</c:v>
                </c:pt>
                <c:pt idx="1490">
                  <c:v>29810</c:v>
                </c:pt>
                <c:pt idx="1491">
                  <c:v>29830</c:v>
                </c:pt>
                <c:pt idx="1492">
                  <c:v>29850</c:v>
                </c:pt>
                <c:pt idx="1493">
                  <c:v>29870</c:v>
                </c:pt>
                <c:pt idx="1494">
                  <c:v>29890</c:v>
                </c:pt>
                <c:pt idx="1495">
                  <c:v>29910</c:v>
                </c:pt>
                <c:pt idx="1496">
                  <c:v>29930</c:v>
                </c:pt>
                <c:pt idx="1497">
                  <c:v>29950</c:v>
                </c:pt>
                <c:pt idx="1498">
                  <c:v>29970</c:v>
                </c:pt>
                <c:pt idx="1499">
                  <c:v>29990</c:v>
                </c:pt>
                <c:pt idx="1500">
                  <c:v>30010</c:v>
                </c:pt>
                <c:pt idx="1501">
                  <c:v>30030</c:v>
                </c:pt>
                <c:pt idx="1502">
                  <c:v>30050</c:v>
                </c:pt>
                <c:pt idx="1503">
                  <c:v>30070</c:v>
                </c:pt>
                <c:pt idx="1504">
                  <c:v>30090</c:v>
                </c:pt>
                <c:pt idx="1505">
                  <c:v>30110</c:v>
                </c:pt>
                <c:pt idx="1506">
                  <c:v>30130</c:v>
                </c:pt>
                <c:pt idx="1507">
                  <c:v>30150</c:v>
                </c:pt>
                <c:pt idx="1508">
                  <c:v>30170</c:v>
                </c:pt>
                <c:pt idx="1509">
                  <c:v>30190</c:v>
                </c:pt>
                <c:pt idx="1510">
                  <c:v>30210</c:v>
                </c:pt>
                <c:pt idx="1511">
                  <c:v>30230</c:v>
                </c:pt>
                <c:pt idx="1512">
                  <c:v>30250</c:v>
                </c:pt>
                <c:pt idx="1513">
                  <c:v>30270</c:v>
                </c:pt>
                <c:pt idx="1514">
                  <c:v>30290</c:v>
                </c:pt>
                <c:pt idx="1515">
                  <c:v>30310</c:v>
                </c:pt>
                <c:pt idx="1516">
                  <c:v>30330</c:v>
                </c:pt>
                <c:pt idx="1517">
                  <c:v>30350</c:v>
                </c:pt>
                <c:pt idx="1518">
                  <c:v>30370</c:v>
                </c:pt>
                <c:pt idx="1519">
                  <c:v>30390</c:v>
                </c:pt>
                <c:pt idx="1520">
                  <c:v>30410</c:v>
                </c:pt>
                <c:pt idx="1521">
                  <c:v>30430</c:v>
                </c:pt>
                <c:pt idx="1522">
                  <c:v>30450</c:v>
                </c:pt>
                <c:pt idx="1523">
                  <c:v>30470</c:v>
                </c:pt>
                <c:pt idx="1524">
                  <c:v>30490</c:v>
                </c:pt>
                <c:pt idx="1525">
                  <c:v>30510</c:v>
                </c:pt>
                <c:pt idx="1526">
                  <c:v>30530</c:v>
                </c:pt>
                <c:pt idx="1527">
                  <c:v>30550</c:v>
                </c:pt>
                <c:pt idx="1528">
                  <c:v>30570</c:v>
                </c:pt>
                <c:pt idx="1529">
                  <c:v>30590</c:v>
                </c:pt>
                <c:pt idx="1530">
                  <c:v>30610</c:v>
                </c:pt>
                <c:pt idx="1531">
                  <c:v>30630</c:v>
                </c:pt>
                <c:pt idx="1532">
                  <c:v>30650</c:v>
                </c:pt>
                <c:pt idx="1533">
                  <c:v>30670</c:v>
                </c:pt>
                <c:pt idx="1534">
                  <c:v>30690</c:v>
                </c:pt>
                <c:pt idx="1535">
                  <c:v>30710</c:v>
                </c:pt>
                <c:pt idx="1536">
                  <c:v>30730</c:v>
                </c:pt>
                <c:pt idx="1537">
                  <c:v>30750</c:v>
                </c:pt>
                <c:pt idx="1538">
                  <c:v>30770</c:v>
                </c:pt>
                <c:pt idx="1539">
                  <c:v>30790</c:v>
                </c:pt>
                <c:pt idx="1540">
                  <c:v>30810</c:v>
                </c:pt>
                <c:pt idx="1541">
                  <c:v>30830</c:v>
                </c:pt>
                <c:pt idx="1542">
                  <c:v>30850</c:v>
                </c:pt>
                <c:pt idx="1543">
                  <c:v>30870</c:v>
                </c:pt>
                <c:pt idx="1544">
                  <c:v>30890</c:v>
                </c:pt>
                <c:pt idx="1545">
                  <c:v>30910</c:v>
                </c:pt>
                <c:pt idx="1546">
                  <c:v>30930</c:v>
                </c:pt>
                <c:pt idx="1547">
                  <c:v>30950</c:v>
                </c:pt>
                <c:pt idx="1548">
                  <c:v>30970</c:v>
                </c:pt>
                <c:pt idx="1549">
                  <c:v>30990</c:v>
                </c:pt>
                <c:pt idx="1550">
                  <c:v>31010</c:v>
                </c:pt>
                <c:pt idx="1551">
                  <c:v>31030</c:v>
                </c:pt>
                <c:pt idx="1552">
                  <c:v>31050</c:v>
                </c:pt>
                <c:pt idx="1553">
                  <c:v>31070</c:v>
                </c:pt>
                <c:pt idx="1554">
                  <c:v>31090</c:v>
                </c:pt>
                <c:pt idx="1555">
                  <c:v>31110</c:v>
                </c:pt>
                <c:pt idx="1556">
                  <c:v>31130</c:v>
                </c:pt>
                <c:pt idx="1557">
                  <c:v>31150</c:v>
                </c:pt>
                <c:pt idx="1558">
                  <c:v>31170</c:v>
                </c:pt>
                <c:pt idx="1559">
                  <c:v>31190</c:v>
                </c:pt>
                <c:pt idx="1560">
                  <c:v>31210</c:v>
                </c:pt>
                <c:pt idx="1561">
                  <c:v>31230</c:v>
                </c:pt>
                <c:pt idx="1562">
                  <c:v>31250</c:v>
                </c:pt>
                <c:pt idx="1563">
                  <c:v>31270</c:v>
                </c:pt>
                <c:pt idx="1564">
                  <c:v>31290</c:v>
                </c:pt>
                <c:pt idx="1565">
                  <c:v>31310</c:v>
                </c:pt>
                <c:pt idx="1566">
                  <c:v>31330</c:v>
                </c:pt>
                <c:pt idx="1567">
                  <c:v>31350</c:v>
                </c:pt>
                <c:pt idx="1568">
                  <c:v>31370</c:v>
                </c:pt>
                <c:pt idx="1569">
                  <c:v>31390</c:v>
                </c:pt>
                <c:pt idx="1570">
                  <c:v>31410</c:v>
                </c:pt>
                <c:pt idx="1571">
                  <c:v>31430</c:v>
                </c:pt>
                <c:pt idx="1572">
                  <c:v>31450</c:v>
                </c:pt>
                <c:pt idx="1573">
                  <c:v>31470</c:v>
                </c:pt>
                <c:pt idx="1574">
                  <c:v>31490</c:v>
                </c:pt>
                <c:pt idx="1575">
                  <c:v>31510</c:v>
                </c:pt>
                <c:pt idx="1576">
                  <c:v>31530</c:v>
                </c:pt>
                <c:pt idx="1577">
                  <c:v>31550</c:v>
                </c:pt>
                <c:pt idx="1578">
                  <c:v>31570</c:v>
                </c:pt>
                <c:pt idx="1579">
                  <c:v>31590</c:v>
                </c:pt>
                <c:pt idx="1580">
                  <c:v>31610</c:v>
                </c:pt>
                <c:pt idx="1581">
                  <c:v>31630</c:v>
                </c:pt>
                <c:pt idx="1582">
                  <c:v>31650</c:v>
                </c:pt>
                <c:pt idx="1583">
                  <c:v>31670</c:v>
                </c:pt>
                <c:pt idx="1584">
                  <c:v>31690</c:v>
                </c:pt>
                <c:pt idx="1585">
                  <c:v>31710</c:v>
                </c:pt>
                <c:pt idx="1586">
                  <c:v>31730</c:v>
                </c:pt>
                <c:pt idx="1587">
                  <c:v>31750</c:v>
                </c:pt>
                <c:pt idx="1588">
                  <c:v>31770</c:v>
                </c:pt>
                <c:pt idx="1589">
                  <c:v>31790</c:v>
                </c:pt>
                <c:pt idx="1590">
                  <c:v>31810</c:v>
                </c:pt>
                <c:pt idx="1591">
                  <c:v>31830</c:v>
                </c:pt>
                <c:pt idx="1592">
                  <c:v>31850</c:v>
                </c:pt>
                <c:pt idx="1593">
                  <c:v>31870</c:v>
                </c:pt>
                <c:pt idx="1594">
                  <c:v>31890</c:v>
                </c:pt>
                <c:pt idx="1595">
                  <c:v>31910</c:v>
                </c:pt>
                <c:pt idx="1596">
                  <c:v>31930</c:v>
                </c:pt>
                <c:pt idx="1597">
                  <c:v>31950</c:v>
                </c:pt>
                <c:pt idx="1598">
                  <c:v>31970</c:v>
                </c:pt>
                <c:pt idx="1599">
                  <c:v>31990</c:v>
                </c:pt>
                <c:pt idx="1600">
                  <c:v>32010</c:v>
                </c:pt>
                <c:pt idx="1601">
                  <c:v>32030</c:v>
                </c:pt>
                <c:pt idx="1602">
                  <c:v>32050</c:v>
                </c:pt>
                <c:pt idx="1603">
                  <c:v>32070</c:v>
                </c:pt>
                <c:pt idx="1604">
                  <c:v>32090</c:v>
                </c:pt>
                <c:pt idx="1605">
                  <c:v>32110</c:v>
                </c:pt>
                <c:pt idx="1606">
                  <c:v>32130</c:v>
                </c:pt>
                <c:pt idx="1607">
                  <c:v>32150</c:v>
                </c:pt>
                <c:pt idx="1608">
                  <c:v>32170</c:v>
                </c:pt>
                <c:pt idx="1609">
                  <c:v>32190</c:v>
                </c:pt>
                <c:pt idx="1610">
                  <c:v>32210</c:v>
                </c:pt>
                <c:pt idx="1611">
                  <c:v>32230</c:v>
                </c:pt>
                <c:pt idx="1612">
                  <c:v>32250</c:v>
                </c:pt>
                <c:pt idx="1613">
                  <c:v>32270</c:v>
                </c:pt>
                <c:pt idx="1614">
                  <c:v>32290</c:v>
                </c:pt>
                <c:pt idx="1615">
                  <c:v>32310</c:v>
                </c:pt>
                <c:pt idx="1616">
                  <c:v>32330</c:v>
                </c:pt>
                <c:pt idx="1617">
                  <c:v>32350</c:v>
                </c:pt>
                <c:pt idx="1618">
                  <c:v>32370</c:v>
                </c:pt>
                <c:pt idx="1619">
                  <c:v>32390</c:v>
                </c:pt>
                <c:pt idx="1620">
                  <c:v>32410</c:v>
                </c:pt>
                <c:pt idx="1621">
                  <c:v>32430</c:v>
                </c:pt>
                <c:pt idx="1622">
                  <c:v>32450</c:v>
                </c:pt>
                <c:pt idx="1623">
                  <c:v>32470</c:v>
                </c:pt>
                <c:pt idx="1624">
                  <c:v>32490</c:v>
                </c:pt>
                <c:pt idx="1625">
                  <c:v>32510</c:v>
                </c:pt>
                <c:pt idx="1626">
                  <c:v>32530</c:v>
                </c:pt>
                <c:pt idx="1627">
                  <c:v>32550</c:v>
                </c:pt>
                <c:pt idx="1628">
                  <c:v>32570</c:v>
                </c:pt>
                <c:pt idx="1629">
                  <c:v>32590</c:v>
                </c:pt>
                <c:pt idx="1630">
                  <c:v>32610</c:v>
                </c:pt>
                <c:pt idx="1631">
                  <c:v>32630</c:v>
                </c:pt>
                <c:pt idx="1632">
                  <c:v>32650</c:v>
                </c:pt>
                <c:pt idx="1633">
                  <c:v>32670</c:v>
                </c:pt>
                <c:pt idx="1634">
                  <c:v>32690</c:v>
                </c:pt>
                <c:pt idx="1635">
                  <c:v>32710</c:v>
                </c:pt>
                <c:pt idx="1636">
                  <c:v>32730</c:v>
                </c:pt>
                <c:pt idx="1637">
                  <c:v>32750</c:v>
                </c:pt>
                <c:pt idx="1638">
                  <c:v>32770</c:v>
                </c:pt>
                <c:pt idx="1639">
                  <c:v>32790</c:v>
                </c:pt>
                <c:pt idx="1640">
                  <c:v>32810</c:v>
                </c:pt>
                <c:pt idx="1641">
                  <c:v>32830</c:v>
                </c:pt>
                <c:pt idx="1642">
                  <c:v>32850</c:v>
                </c:pt>
                <c:pt idx="1643">
                  <c:v>32870</c:v>
                </c:pt>
                <c:pt idx="1644">
                  <c:v>32890</c:v>
                </c:pt>
                <c:pt idx="1645">
                  <c:v>32910</c:v>
                </c:pt>
                <c:pt idx="1646">
                  <c:v>32930</c:v>
                </c:pt>
                <c:pt idx="1647">
                  <c:v>32950</c:v>
                </c:pt>
                <c:pt idx="1648">
                  <c:v>32970</c:v>
                </c:pt>
                <c:pt idx="1649">
                  <c:v>32990</c:v>
                </c:pt>
                <c:pt idx="1650">
                  <c:v>33010</c:v>
                </c:pt>
                <c:pt idx="1651">
                  <c:v>33030</c:v>
                </c:pt>
                <c:pt idx="1652">
                  <c:v>33050</c:v>
                </c:pt>
                <c:pt idx="1653">
                  <c:v>33070</c:v>
                </c:pt>
                <c:pt idx="1654">
                  <c:v>33090</c:v>
                </c:pt>
                <c:pt idx="1655">
                  <c:v>33110</c:v>
                </c:pt>
                <c:pt idx="1656">
                  <c:v>33130</c:v>
                </c:pt>
                <c:pt idx="1657">
                  <c:v>33150</c:v>
                </c:pt>
                <c:pt idx="1658">
                  <c:v>33170</c:v>
                </c:pt>
                <c:pt idx="1659">
                  <c:v>33190</c:v>
                </c:pt>
                <c:pt idx="1660">
                  <c:v>33210</c:v>
                </c:pt>
                <c:pt idx="1661">
                  <c:v>33230</c:v>
                </c:pt>
                <c:pt idx="1662">
                  <c:v>33250</c:v>
                </c:pt>
                <c:pt idx="1663">
                  <c:v>33270</c:v>
                </c:pt>
                <c:pt idx="1664">
                  <c:v>33290</c:v>
                </c:pt>
                <c:pt idx="1665">
                  <c:v>33310</c:v>
                </c:pt>
                <c:pt idx="1666">
                  <c:v>33330</c:v>
                </c:pt>
                <c:pt idx="1667">
                  <c:v>33350</c:v>
                </c:pt>
                <c:pt idx="1668">
                  <c:v>33370</c:v>
                </c:pt>
                <c:pt idx="1669">
                  <c:v>33390</c:v>
                </c:pt>
                <c:pt idx="1670">
                  <c:v>33410</c:v>
                </c:pt>
                <c:pt idx="1671">
                  <c:v>33430</c:v>
                </c:pt>
                <c:pt idx="1672">
                  <c:v>33450</c:v>
                </c:pt>
                <c:pt idx="1673">
                  <c:v>33470</c:v>
                </c:pt>
                <c:pt idx="1674">
                  <c:v>33490</c:v>
                </c:pt>
                <c:pt idx="1675">
                  <c:v>33510</c:v>
                </c:pt>
                <c:pt idx="1676">
                  <c:v>33530</c:v>
                </c:pt>
                <c:pt idx="1677">
                  <c:v>33550</c:v>
                </c:pt>
                <c:pt idx="1678">
                  <c:v>33570</c:v>
                </c:pt>
                <c:pt idx="1679">
                  <c:v>33590</c:v>
                </c:pt>
                <c:pt idx="1680">
                  <c:v>33610</c:v>
                </c:pt>
                <c:pt idx="1681">
                  <c:v>33630</c:v>
                </c:pt>
                <c:pt idx="1682">
                  <c:v>33650</c:v>
                </c:pt>
                <c:pt idx="1683">
                  <c:v>33670</c:v>
                </c:pt>
                <c:pt idx="1684">
                  <c:v>33690</c:v>
                </c:pt>
                <c:pt idx="1685">
                  <c:v>33710</c:v>
                </c:pt>
                <c:pt idx="1686">
                  <c:v>33730</c:v>
                </c:pt>
                <c:pt idx="1687">
                  <c:v>33750</c:v>
                </c:pt>
                <c:pt idx="1688">
                  <c:v>33770</c:v>
                </c:pt>
                <c:pt idx="1689">
                  <c:v>33790</c:v>
                </c:pt>
                <c:pt idx="1690">
                  <c:v>33810</c:v>
                </c:pt>
                <c:pt idx="1691">
                  <c:v>33830</c:v>
                </c:pt>
                <c:pt idx="1692">
                  <c:v>33850</c:v>
                </c:pt>
                <c:pt idx="1693">
                  <c:v>33870</c:v>
                </c:pt>
                <c:pt idx="1694">
                  <c:v>33890</c:v>
                </c:pt>
                <c:pt idx="1695">
                  <c:v>33910</c:v>
                </c:pt>
                <c:pt idx="1696">
                  <c:v>33930</c:v>
                </c:pt>
                <c:pt idx="1697">
                  <c:v>33950</c:v>
                </c:pt>
                <c:pt idx="1698">
                  <c:v>33970</c:v>
                </c:pt>
                <c:pt idx="1699">
                  <c:v>33990</c:v>
                </c:pt>
                <c:pt idx="1700">
                  <c:v>34010</c:v>
                </c:pt>
                <c:pt idx="1701">
                  <c:v>34030</c:v>
                </c:pt>
                <c:pt idx="1702">
                  <c:v>34050</c:v>
                </c:pt>
                <c:pt idx="1703">
                  <c:v>34070</c:v>
                </c:pt>
                <c:pt idx="1704">
                  <c:v>34090</c:v>
                </c:pt>
                <c:pt idx="1705">
                  <c:v>34110</c:v>
                </c:pt>
                <c:pt idx="1706">
                  <c:v>34130</c:v>
                </c:pt>
                <c:pt idx="1707">
                  <c:v>34150</c:v>
                </c:pt>
                <c:pt idx="1708">
                  <c:v>34170</c:v>
                </c:pt>
                <c:pt idx="1709">
                  <c:v>34190</c:v>
                </c:pt>
                <c:pt idx="1710">
                  <c:v>34210</c:v>
                </c:pt>
                <c:pt idx="1711">
                  <c:v>34230</c:v>
                </c:pt>
                <c:pt idx="1712">
                  <c:v>34250</c:v>
                </c:pt>
                <c:pt idx="1713">
                  <c:v>34270</c:v>
                </c:pt>
                <c:pt idx="1714">
                  <c:v>34290</c:v>
                </c:pt>
                <c:pt idx="1715">
                  <c:v>34310</c:v>
                </c:pt>
                <c:pt idx="1716">
                  <c:v>34330</c:v>
                </c:pt>
                <c:pt idx="1717">
                  <c:v>34350</c:v>
                </c:pt>
                <c:pt idx="1718">
                  <c:v>34370</c:v>
                </c:pt>
                <c:pt idx="1719">
                  <c:v>34390</c:v>
                </c:pt>
                <c:pt idx="1720">
                  <c:v>34410</c:v>
                </c:pt>
                <c:pt idx="1721">
                  <c:v>34430</c:v>
                </c:pt>
                <c:pt idx="1722">
                  <c:v>34450</c:v>
                </c:pt>
                <c:pt idx="1723">
                  <c:v>34470</c:v>
                </c:pt>
                <c:pt idx="1724">
                  <c:v>34490</c:v>
                </c:pt>
                <c:pt idx="1725">
                  <c:v>34510</c:v>
                </c:pt>
                <c:pt idx="1726">
                  <c:v>34530</c:v>
                </c:pt>
                <c:pt idx="1727">
                  <c:v>34550</c:v>
                </c:pt>
                <c:pt idx="1728">
                  <c:v>34570</c:v>
                </c:pt>
                <c:pt idx="1729">
                  <c:v>34590</c:v>
                </c:pt>
                <c:pt idx="1730">
                  <c:v>34610</c:v>
                </c:pt>
                <c:pt idx="1731">
                  <c:v>34630</c:v>
                </c:pt>
                <c:pt idx="1732">
                  <c:v>34650</c:v>
                </c:pt>
                <c:pt idx="1733">
                  <c:v>34670</c:v>
                </c:pt>
                <c:pt idx="1734">
                  <c:v>34690</c:v>
                </c:pt>
                <c:pt idx="1735">
                  <c:v>34710</c:v>
                </c:pt>
                <c:pt idx="1736">
                  <c:v>34730</c:v>
                </c:pt>
                <c:pt idx="1737">
                  <c:v>34750</c:v>
                </c:pt>
                <c:pt idx="1738">
                  <c:v>34770</c:v>
                </c:pt>
                <c:pt idx="1739">
                  <c:v>34790</c:v>
                </c:pt>
                <c:pt idx="1740">
                  <c:v>34810</c:v>
                </c:pt>
                <c:pt idx="1741">
                  <c:v>34830</c:v>
                </c:pt>
                <c:pt idx="1742">
                  <c:v>34850</c:v>
                </c:pt>
                <c:pt idx="1743">
                  <c:v>34870</c:v>
                </c:pt>
                <c:pt idx="1744">
                  <c:v>34890</c:v>
                </c:pt>
                <c:pt idx="1745">
                  <c:v>34910</c:v>
                </c:pt>
                <c:pt idx="1746">
                  <c:v>34930</c:v>
                </c:pt>
                <c:pt idx="1747">
                  <c:v>34950</c:v>
                </c:pt>
                <c:pt idx="1748">
                  <c:v>34970</c:v>
                </c:pt>
                <c:pt idx="1749">
                  <c:v>34990</c:v>
                </c:pt>
                <c:pt idx="1750">
                  <c:v>35010</c:v>
                </c:pt>
                <c:pt idx="1751">
                  <c:v>35030</c:v>
                </c:pt>
                <c:pt idx="1752">
                  <c:v>35050</c:v>
                </c:pt>
                <c:pt idx="1753">
                  <c:v>35070</c:v>
                </c:pt>
                <c:pt idx="1754">
                  <c:v>35090</c:v>
                </c:pt>
                <c:pt idx="1755">
                  <c:v>35110</c:v>
                </c:pt>
                <c:pt idx="1756">
                  <c:v>35130</c:v>
                </c:pt>
                <c:pt idx="1757">
                  <c:v>35150</c:v>
                </c:pt>
                <c:pt idx="1758">
                  <c:v>35170</c:v>
                </c:pt>
                <c:pt idx="1759">
                  <c:v>35190</c:v>
                </c:pt>
                <c:pt idx="1760">
                  <c:v>35210</c:v>
                </c:pt>
                <c:pt idx="1761">
                  <c:v>35230</c:v>
                </c:pt>
                <c:pt idx="1762">
                  <c:v>35250</c:v>
                </c:pt>
                <c:pt idx="1763">
                  <c:v>35270</c:v>
                </c:pt>
                <c:pt idx="1764">
                  <c:v>35290</c:v>
                </c:pt>
                <c:pt idx="1765">
                  <c:v>35310</c:v>
                </c:pt>
                <c:pt idx="1766">
                  <c:v>35330</c:v>
                </c:pt>
                <c:pt idx="1767">
                  <c:v>35350</c:v>
                </c:pt>
                <c:pt idx="1768">
                  <c:v>35370</c:v>
                </c:pt>
                <c:pt idx="1769">
                  <c:v>35390</c:v>
                </c:pt>
                <c:pt idx="1770">
                  <c:v>35410</c:v>
                </c:pt>
                <c:pt idx="1771">
                  <c:v>35430</c:v>
                </c:pt>
                <c:pt idx="1772">
                  <c:v>35450</c:v>
                </c:pt>
                <c:pt idx="1773">
                  <c:v>35470</c:v>
                </c:pt>
                <c:pt idx="1774">
                  <c:v>35490</c:v>
                </c:pt>
                <c:pt idx="1775">
                  <c:v>35510</c:v>
                </c:pt>
                <c:pt idx="1776">
                  <c:v>35530</c:v>
                </c:pt>
                <c:pt idx="1777">
                  <c:v>35550</c:v>
                </c:pt>
                <c:pt idx="1778">
                  <c:v>35570</c:v>
                </c:pt>
                <c:pt idx="1779">
                  <c:v>35590</c:v>
                </c:pt>
                <c:pt idx="1780">
                  <c:v>35610</c:v>
                </c:pt>
                <c:pt idx="1781">
                  <c:v>35630</c:v>
                </c:pt>
                <c:pt idx="1782">
                  <c:v>35650</c:v>
                </c:pt>
                <c:pt idx="1783">
                  <c:v>35670</c:v>
                </c:pt>
                <c:pt idx="1784">
                  <c:v>35690</c:v>
                </c:pt>
                <c:pt idx="1785">
                  <c:v>35710</c:v>
                </c:pt>
                <c:pt idx="1786">
                  <c:v>35730</c:v>
                </c:pt>
                <c:pt idx="1787">
                  <c:v>35750</c:v>
                </c:pt>
                <c:pt idx="1788">
                  <c:v>35770</c:v>
                </c:pt>
                <c:pt idx="1789">
                  <c:v>35790</c:v>
                </c:pt>
                <c:pt idx="1790">
                  <c:v>35810</c:v>
                </c:pt>
                <c:pt idx="1791">
                  <c:v>35830</c:v>
                </c:pt>
                <c:pt idx="1792">
                  <c:v>35850</c:v>
                </c:pt>
                <c:pt idx="1793">
                  <c:v>35870</c:v>
                </c:pt>
                <c:pt idx="1794">
                  <c:v>35890</c:v>
                </c:pt>
                <c:pt idx="1795">
                  <c:v>35910</c:v>
                </c:pt>
                <c:pt idx="1796">
                  <c:v>35930</c:v>
                </c:pt>
                <c:pt idx="1797">
                  <c:v>35950</c:v>
                </c:pt>
                <c:pt idx="1798">
                  <c:v>35970</c:v>
                </c:pt>
                <c:pt idx="1799">
                  <c:v>35990</c:v>
                </c:pt>
                <c:pt idx="1800">
                  <c:v>36010</c:v>
                </c:pt>
                <c:pt idx="1801">
                  <c:v>36030</c:v>
                </c:pt>
                <c:pt idx="1802">
                  <c:v>36050</c:v>
                </c:pt>
                <c:pt idx="1803">
                  <c:v>36070</c:v>
                </c:pt>
                <c:pt idx="1804">
                  <c:v>36090</c:v>
                </c:pt>
                <c:pt idx="1805">
                  <c:v>36110</c:v>
                </c:pt>
                <c:pt idx="1806">
                  <c:v>36130</c:v>
                </c:pt>
                <c:pt idx="1807">
                  <c:v>36150</c:v>
                </c:pt>
                <c:pt idx="1808">
                  <c:v>36170</c:v>
                </c:pt>
                <c:pt idx="1809">
                  <c:v>36190</c:v>
                </c:pt>
                <c:pt idx="1810">
                  <c:v>36210</c:v>
                </c:pt>
                <c:pt idx="1811">
                  <c:v>36230</c:v>
                </c:pt>
                <c:pt idx="1812">
                  <c:v>36250</c:v>
                </c:pt>
                <c:pt idx="1813">
                  <c:v>36270</c:v>
                </c:pt>
                <c:pt idx="1814">
                  <c:v>36290</c:v>
                </c:pt>
                <c:pt idx="1815">
                  <c:v>36310</c:v>
                </c:pt>
                <c:pt idx="1816">
                  <c:v>36330</c:v>
                </c:pt>
                <c:pt idx="1817">
                  <c:v>36350</c:v>
                </c:pt>
                <c:pt idx="1818">
                  <c:v>36370</c:v>
                </c:pt>
                <c:pt idx="1819">
                  <c:v>36390</c:v>
                </c:pt>
                <c:pt idx="1820">
                  <c:v>36410</c:v>
                </c:pt>
                <c:pt idx="1821">
                  <c:v>36430</c:v>
                </c:pt>
                <c:pt idx="1822">
                  <c:v>36450</c:v>
                </c:pt>
                <c:pt idx="1823">
                  <c:v>36470</c:v>
                </c:pt>
                <c:pt idx="1824">
                  <c:v>36490</c:v>
                </c:pt>
                <c:pt idx="1825">
                  <c:v>36510</c:v>
                </c:pt>
                <c:pt idx="1826">
                  <c:v>36530</c:v>
                </c:pt>
                <c:pt idx="1827">
                  <c:v>36550</c:v>
                </c:pt>
                <c:pt idx="1828">
                  <c:v>36570</c:v>
                </c:pt>
                <c:pt idx="1829">
                  <c:v>36590</c:v>
                </c:pt>
                <c:pt idx="1830">
                  <c:v>36610</c:v>
                </c:pt>
                <c:pt idx="1831">
                  <c:v>36630</c:v>
                </c:pt>
                <c:pt idx="1832">
                  <c:v>36650</c:v>
                </c:pt>
                <c:pt idx="1833">
                  <c:v>36670</c:v>
                </c:pt>
                <c:pt idx="1834">
                  <c:v>36690</c:v>
                </c:pt>
                <c:pt idx="1835">
                  <c:v>36710</c:v>
                </c:pt>
                <c:pt idx="1836">
                  <c:v>36730</c:v>
                </c:pt>
                <c:pt idx="1837">
                  <c:v>36750</c:v>
                </c:pt>
                <c:pt idx="1838">
                  <c:v>36770</c:v>
                </c:pt>
                <c:pt idx="1839">
                  <c:v>36790</c:v>
                </c:pt>
                <c:pt idx="1840">
                  <c:v>36810</c:v>
                </c:pt>
                <c:pt idx="1841">
                  <c:v>36830</c:v>
                </c:pt>
                <c:pt idx="1842">
                  <c:v>36850</c:v>
                </c:pt>
                <c:pt idx="1843">
                  <c:v>36870</c:v>
                </c:pt>
                <c:pt idx="1844">
                  <c:v>36890</c:v>
                </c:pt>
                <c:pt idx="1845">
                  <c:v>36910</c:v>
                </c:pt>
                <c:pt idx="1846">
                  <c:v>36930</c:v>
                </c:pt>
                <c:pt idx="1847">
                  <c:v>36950</c:v>
                </c:pt>
                <c:pt idx="1848">
                  <c:v>36970</c:v>
                </c:pt>
                <c:pt idx="1849">
                  <c:v>36990</c:v>
                </c:pt>
                <c:pt idx="1850">
                  <c:v>37010</c:v>
                </c:pt>
                <c:pt idx="1851">
                  <c:v>37030</c:v>
                </c:pt>
                <c:pt idx="1852">
                  <c:v>37050</c:v>
                </c:pt>
                <c:pt idx="1853">
                  <c:v>37070</c:v>
                </c:pt>
                <c:pt idx="1854">
                  <c:v>37090</c:v>
                </c:pt>
                <c:pt idx="1855">
                  <c:v>37110</c:v>
                </c:pt>
                <c:pt idx="1856">
                  <c:v>37130</c:v>
                </c:pt>
                <c:pt idx="1857">
                  <c:v>37150</c:v>
                </c:pt>
                <c:pt idx="1858">
                  <c:v>37170</c:v>
                </c:pt>
                <c:pt idx="1859">
                  <c:v>37190</c:v>
                </c:pt>
                <c:pt idx="1860">
                  <c:v>37210</c:v>
                </c:pt>
                <c:pt idx="1861">
                  <c:v>37230</c:v>
                </c:pt>
                <c:pt idx="1862">
                  <c:v>37250</c:v>
                </c:pt>
                <c:pt idx="1863">
                  <c:v>37270</c:v>
                </c:pt>
                <c:pt idx="1864">
                  <c:v>37290</c:v>
                </c:pt>
                <c:pt idx="1865">
                  <c:v>37310</c:v>
                </c:pt>
                <c:pt idx="1866">
                  <c:v>37330</c:v>
                </c:pt>
                <c:pt idx="1867">
                  <c:v>37350</c:v>
                </c:pt>
                <c:pt idx="1868">
                  <c:v>37370</c:v>
                </c:pt>
                <c:pt idx="1869">
                  <c:v>37390</c:v>
                </c:pt>
                <c:pt idx="1870">
                  <c:v>37410</c:v>
                </c:pt>
                <c:pt idx="1871">
                  <c:v>37430</c:v>
                </c:pt>
                <c:pt idx="1872">
                  <c:v>37450</c:v>
                </c:pt>
                <c:pt idx="1873">
                  <c:v>37470</c:v>
                </c:pt>
                <c:pt idx="1874">
                  <c:v>37490</c:v>
                </c:pt>
                <c:pt idx="1875">
                  <c:v>37510</c:v>
                </c:pt>
                <c:pt idx="1876">
                  <c:v>37530</c:v>
                </c:pt>
                <c:pt idx="1877">
                  <c:v>37550</c:v>
                </c:pt>
                <c:pt idx="1878">
                  <c:v>37570</c:v>
                </c:pt>
                <c:pt idx="1879">
                  <c:v>37590</c:v>
                </c:pt>
                <c:pt idx="1880">
                  <c:v>37610</c:v>
                </c:pt>
                <c:pt idx="1881">
                  <c:v>37630</c:v>
                </c:pt>
                <c:pt idx="1882">
                  <c:v>37650</c:v>
                </c:pt>
                <c:pt idx="1883">
                  <c:v>37670</c:v>
                </c:pt>
                <c:pt idx="1884">
                  <c:v>37690</c:v>
                </c:pt>
                <c:pt idx="1885">
                  <c:v>37710</c:v>
                </c:pt>
                <c:pt idx="1886">
                  <c:v>37730</c:v>
                </c:pt>
                <c:pt idx="1887">
                  <c:v>37750</c:v>
                </c:pt>
                <c:pt idx="1888">
                  <c:v>37770</c:v>
                </c:pt>
                <c:pt idx="1889">
                  <c:v>37790</c:v>
                </c:pt>
                <c:pt idx="1890">
                  <c:v>37810</c:v>
                </c:pt>
                <c:pt idx="1891">
                  <c:v>37830</c:v>
                </c:pt>
                <c:pt idx="1892">
                  <c:v>37850</c:v>
                </c:pt>
                <c:pt idx="1893">
                  <c:v>37870</c:v>
                </c:pt>
                <c:pt idx="1894">
                  <c:v>37890</c:v>
                </c:pt>
                <c:pt idx="1895">
                  <c:v>37910</c:v>
                </c:pt>
                <c:pt idx="1896">
                  <c:v>37930</c:v>
                </c:pt>
                <c:pt idx="1897">
                  <c:v>37950</c:v>
                </c:pt>
                <c:pt idx="1898">
                  <c:v>37970</c:v>
                </c:pt>
                <c:pt idx="1899">
                  <c:v>37990</c:v>
                </c:pt>
                <c:pt idx="1900">
                  <c:v>38010</c:v>
                </c:pt>
                <c:pt idx="1901">
                  <c:v>38030</c:v>
                </c:pt>
                <c:pt idx="1902">
                  <c:v>38050</c:v>
                </c:pt>
                <c:pt idx="1903">
                  <c:v>38070</c:v>
                </c:pt>
                <c:pt idx="1904">
                  <c:v>38090</c:v>
                </c:pt>
                <c:pt idx="1905">
                  <c:v>38110</c:v>
                </c:pt>
                <c:pt idx="1906">
                  <c:v>38130</c:v>
                </c:pt>
                <c:pt idx="1907">
                  <c:v>38150</c:v>
                </c:pt>
                <c:pt idx="1908">
                  <c:v>38170</c:v>
                </c:pt>
                <c:pt idx="1909">
                  <c:v>38190</c:v>
                </c:pt>
                <c:pt idx="1910">
                  <c:v>38210</c:v>
                </c:pt>
                <c:pt idx="1911">
                  <c:v>38230</c:v>
                </c:pt>
                <c:pt idx="1912">
                  <c:v>38250</c:v>
                </c:pt>
                <c:pt idx="1913">
                  <c:v>38270</c:v>
                </c:pt>
                <c:pt idx="1914">
                  <c:v>38290</c:v>
                </c:pt>
                <c:pt idx="1915">
                  <c:v>38310</c:v>
                </c:pt>
                <c:pt idx="1916">
                  <c:v>38330</c:v>
                </c:pt>
                <c:pt idx="1917">
                  <c:v>38350</c:v>
                </c:pt>
                <c:pt idx="1918">
                  <c:v>38370</c:v>
                </c:pt>
                <c:pt idx="1919">
                  <c:v>38390</c:v>
                </c:pt>
                <c:pt idx="1920">
                  <c:v>38410</c:v>
                </c:pt>
                <c:pt idx="1921">
                  <c:v>38430</c:v>
                </c:pt>
                <c:pt idx="1922">
                  <c:v>38450</c:v>
                </c:pt>
                <c:pt idx="1923">
                  <c:v>38470</c:v>
                </c:pt>
                <c:pt idx="1924">
                  <c:v>38490</c:v>
                </c:pt>
                <c:pt idx="1925">
                  <c:v>38510</c:v>
                </c:pt>
                <c:pt idx="1926">
                  <c:v>38530</c:v>
                </c:pt>
                <c:pt idx="1927">
                  <c:v>38550</c:v>
                </c:pt>
                <c:pt idx="1928">
                  <c:v>38570</c:v>
                </c:pt>
                <c:pt idx="1929">
                  <c:v>38590</c:v>
                </c:pt>
                <c:pt idx="1930">
                  <c:v>38610</c:v>
                </c:pt>
                <c:pt idx="1931">
                  <c:v>38630</c:v>
                </c:pt>
                <c:pt idx="1932">
                  <c:v>38650</c:v>
                </c:pt>
                <c:pt idx="1933">
                  <c:v>38670</c:v>
                </c:pt>
                <c:pt idx="1934">
                  <c:v>38690</c:v>
                </c:pt>
                <c:pt idx="1935">
                  <c:v>38710</c:v>
                </c:pt>
                <c:pt idx="1936">
                  <c:v>38730</c:v>
                </c:pt>
                <c:pt idx="1937">
                  <c:v>38750</c:v>
                </c:pt>
                <c:pt idx="1938">
                  <c:v>38770</c:v>
                </c:pt>
                <c:pt idx="1939">
                  <c:v>38790</c:v>
                </c:pt>
                <c:pt idx="1940">
                  <c:v>38810</c:v>
                </c:pt>
                <c:pt idx="1941">
                  <c:v>38830</c:v>
                </c:pt>
                <c:pt idx="1942">
                  <c:v>38850</c:v>
                </c:pt>
                <c:pt idx="1943">
                  <c:v>38870</c:v>
                </c:pt>
                <c:pt idx="1944">
                  <c:v>38890</c:v>
                </c:pt>
                <c:pt idx="1945">
                  <c:v>38910</c:v>
                </c:pt>
                <c:pt idx="1946">
                  <c:v>38930</c:v>
                </c:pt>
                <c:pt idx="1947">
                  <c:v>38950</c:v>
                </c:pt>
                <c:pt idx="1948">
                  <c:v>38970</c:v>
                </c:pt>
                <c:pt idx="1949">
                  <c:v>38990</c:v>
                </c:pt>
                <c:pt idx="1950">
                  <c:v>39010</c:v>
                </c:pt>
                <c:pt idx="1951">
                  <c:v>39030</c:v>
                </c:pt>
                <c:pt idx="1952">
                  <c:v>39050</c:v>
                </c:pt>
                <c:pt idx="1953">
                  <c:v>39070</c:v>
                </c:pt>
                <c:pt idx="1954">
                  <c:v>39090</c:v>
                </c:pt>
                <c:pt idx="1955">
                  <c:v>39110</c:v>
                </c:pt>
                <c:pt idx="1956">
                  <c:v>39130</c:v>
                </c:pt>
                <c:pt idx="1957">
                  <c:v>39150</c:v>
                </c:pt>
                <c:pt idx="1958">
                  <c:v>39170</c:v>
                </c:pt>
                <c:pt idx="1959">
                  <c:v>39190</c:v>
                </c:pt>
                <c:pt idx="1960">
                  <c:v>39210</c:v>
                </c:pt>
                <c:pt idx="1961">
                  <c:v>39230</c:v>
                </c:pt>
                <c:pt idx="1962">
                  <c:v>39250</c:v>
                </c:pt>
                <c:pt idx="1963">
                  <c:v>39270</c:v>
                </c:pt>
                <c:pt idx="1964">
                  <c:v>39290</c:v>
                </c:pt>
                <c:pt idx="1965">
                  <c:v>39310</c:v>
                </c:pt>
                <c:pt idx="1966">
                  <c:v>39330</c:v>
                </c:pt>
                <c:pt idx="1967">
                  <c:v>39350</c:v>
                </c:pt>
                <c:pt idx="1968">
                  <c:v>39370</c:v>
                </c:pt>
                <c:pt idx="1969">
                  <c:v>39390</c:v>
                </c:pt>
                <c:pt idx="1970">
                  <c:v>39410</c:v>
                </c:pt>
                <c:pt idx="1971">
                  <c:v>39430</c:v>
                </c:pt>
                <c:pt idx="1972">
                  <c:v>39450</c:v>
                </c:pt>
                <c:pt idx="1973">
                  <c:v>39470</c:v>
                </c:pt>
                <c:pt idx="1974">
                  <c:v>39490</c:v>
                </c:pt>
                <c:pt idx="1975">
                  <c:v>39510</c:v>
                </c:pt>
                <c:pt idx="1976">
                  <c:v>39530</c:v>
                </c:pt>
                <c:pt idx="1977">
                  <c:v>39550</c:v>
                </c:pt>
                <c:pt idx="1978">
                  <c:v>39570</c:v>
                </c:pt>
                <c:pt idx="1979">
                  <c:v>39590</c:v>
                </c:pt>
                <c:pt idx="1980">
                  <c:v>39610</c:v>
                </c:pt>
                <c:pt idx="1981">
                  <c:v>39630</c:v>
                </c:pt>
                <c:pt idx="1982">
                  <c:v>39650</c:v>
                </c:pt>
                <c:pt idx="1983">
                  <c:v>39670</c:v>
                </c:pt>
                <c:pt idx="1984">
                  <c:v>39690</c:v>
                </c:pt>
                <c:pt idx="1985">
                  <c:v>39710</c:v>
                </c:pt>
                <c:pt idx="1986">
                  <c:v>39730</c:v>
                </c:pt>
                <c:pt idx="1987">
                  <c:v>39750</c:v>
                </c:pt>
                <c:pt idx="1988">
                  <c:v>39770</c:v>
                </c:pt>
                <c:pt idx="1989">
                  <c:v>39790</c:v>
                </c:pt>
                <c:pt idx="1990">
                  <c:v>39810</c:v>
                </c:pt>
                <c:pt idx="1991">
                  <c:v>39830</c:v>
                </c:pt>
                <c:pt idx="1992">
                  <c:v>39850</c:v>
                </c:pt>
                <c:pt idx="1993">
                  <c:v>39870</c:v>
                </c:pt>
                <c:pt idx="1994">
                  <c:v>39890</c:v>
                </c:pt>
                <c:pt idx="1995">
                  <c:v>39910</c:v>
                </c:pt>
                <c:pt idx="1996">
                  <c:v>39930</c:v>
                </c:pt>
                <c:pt idx="1997">
                  <c:v>39950</c:v>
                </c:pt>
                <c:pt idx="1998">
                  <c:v>39970</c:v>
                </c:pt>
                <c:pt idx="1999">
                  <c:v>39990</c:v>
                </c:pt>
                <c:pt idx="2000">
                  <c:v>40010</c:v>
                </c:pt>
                <c:pt idx="2001">
                  <c:v>40030</c:v>
                </c:pt>
                <c:pt idx="2002">
                  <c:v>40050</c:v>
                </c:pt>
                <c:pt idx="2003">
                  <c:v>40070</c:v>
                </c:pt>
                <c:pt idx="2004">
                  <c:v>40090</c:v>
                </c:pt>
                <c:pt idx="2005">
                  <c:v>40110</c:v>
                </c:pt>
                <c:pt idx="2006">
                  <c:v>40130</c:v>
                </c:pt>
                <c:pt idx="2007">
                  <c:v>40150</c:v>
                </c:pt>
                <c:pt idx="2008">
                  <c:v>40170</c:v>
                </c:pt>
                <c:pt idx="2009">
                  <c:v>40190</c:v>
                </c:pt>
                <c:pt idx="2010">
                  <c:v>40210</c:v>
                </c:pt>
                <c:pt idx="2011">
                  <c:v>40230</c:v>
                </c:pt>
                <c:pt idx="2012">
                  <c:v>40250</c:v>
                </c:pt>
                <c:pt idx="2013">
                  <c:v>40270</c:v>
                </c:pt>
                <c:pt idx="2014">
                  <c:v>40290</c:v>
                </c:pt>
                <c:pt idx="2015">
                  <c:v>40310</c:v>
                </c:pt>
                <c:pt idx="2016">
                  <c:v>40330</c:v>
                </c:pt>
                <c:pt idx="2017">
                  <c:v>40350</c:v>
                </c:pt>
                <c:pt idx="2018">
                  <c:v>40370</c:v>
                </c:pt>
                <c:pt idx="2019">
                  <c:v>40390</c:v>
                </c:pt>
                <c:pt idx="2020">
                  <c:v>40410</c:v>
                </c:pt>
                <c:pt idx="2021">
                  <c:v>40430</c:v>
                </c:pt>
                <c:pt idx="2022">
                  <c:v>40450</c:v>
                </c:pt>
                <c:pt idx="2023">
                  <c:v>40470</c:v>
                </c:pt>
                <c:pt idx="2024">
                  <c:v>40490</c:v>
                </c:pt>
                <c:pt idx="2025">
                  <c:v>40510</c:v>
                </c:pt>
                <c:pt idx="2026">
                  <c:v>40530</c:v>
                </c:pt>
                <c:pt idx="2027">
                  <c:v>40550</c:v>
                </c:pt>
                <c:pt idx="2028">
                  <c:v>40570</c:v>
                </c:pt>
                <c:pt idx="2029">
                  <c:v>40590</c:v>
                </c:pt>
                <c:pt idx="2030">
                  <c:v>40610</c:v>
                </c:pt>
                <c:pt idx="2031">
                  <c:v>40630</c:v>
                </c:pt>
                <c:pt idx="2032">
                  <c:v>40650</c:v>
                </c:pt>
                <c:pt idx="2033">
                  <c:v>40670</c:v>
                </c:pt>
                <c:pt idx="2034">
                  <c:v>40690</c:v>
                </c:pt>
                <c:pt idx="2035">
                  <c:v>40710</c:v>
                </c:pt>
                <c:pt idx="2036">
                  <c:v>40730</c:v>
                </c:pt>
                <c:pt idx="2037">
                  <c:v>40750</c:v>
                </c:pt>
                <c:pt idx="2038">
                  <c:v>40770</c:v>
                </c:pt>
                <c:pt idx="2039">
                  <c:v>40790</c:v>
                </c:pt>
                <c:pt idx="2040">
                  <c:v>40810</c:v>
                </c:pt>
                <c:pt idx="2041">
                  <c:v>40830</c:v>
                </c:pt>
                <c:pt idx="2042">
                  <c:v>40850</c:v>
                </c:pt>
                <c:pt idx="2043">
                  <c:v>40870</c:v>
                </c:pt>
                <c:pt idx="2044">
                  <c:v>40890</c:v>
                </c:pt>
                <c:pt idx="2045">
                  <c:v>40910</c:v>
                </c:pt>
                <c:pt idx="2046">
                  <c:v>40930</c:v>
                </c:pt>
                <c:pt idx="2047">
                  <c:v>40950</c:v>
                </c:pt>
                <c:pt idx="2048">
                  <c:v>40970</c:v>
                </c:pt>
                <c:pt idx="2049">
                  <c:v>40990</c:v>
                </c:pt>
                <c:pt idx="2050">
                  <c:v>41010</c:v>
                </c:pt>
                <c:pt idx="2051">
                  <c:v>41030</c:v>
                </c:pt>
                <c:pt idx="2052">
                  <c:v>41050</c:v>
                </c:pt>
                <c:pt idx="2053">
                  <c:v>41070</c:v>
                </c:pt>
                <c:pt idx="2054">
                  <c:v>41090</c:v>
                </c:pt>
                <c:pt idx="2055">
                  <c:v>41110</c:v>
                </c:pt>
                <c:pt idx="2056">
                  <c:v>41130</c:v>
                </c:pt>
                <c:pt idx="2057">
                  <c:v>41150</c:v>
                </c:pt>
                <c:pt idx="2058">
                  <c:v>41170</c:v>
                </c:pt>
                <c:pt idx="2059">
                  <c:v>41190</c:v>
                </c:pt>
                <c:pt idx="2060">
                  <c:v>41210</c:v>
                </c:pt>
                <c:pt idx="2061">
                  <c:v>41230</c:v>
                </c:pt>
                <c:pt idx="2062">
                  <c:v>41250</c:v>
                </c:pt>
                <c:pt idx="2063">
                  <c:v>41270</c:v>
                </c:pt>
                <c:pt idx="2064">
                  <c:v>41290</c:v>
                </c:pt>
                <c:pt idx="2065">
                  <c:v>41310</c:v>
                </c:pt>
                <c:pt idx="2066">
                  <c:v>41330</c:v>
                </c:pt>
                <c:pt idx="2067">
                  <c:v>41350</c:v>
                </c:pt>
                <c:pt idx="2068">
                  <c:v>41370</c:v>
                </c:pt>
                <c:pt idx="2069">
                  <c:v>41390</c:v>
                </c:pt>
                <c:pt idx="2070">
                  <c:v>41410</c:v>
                </c:pt>
                <c:pt idx="2071">
                  <c:v>41430</c:v>
                </c:pt>
                <c:pt idx="2072">
                  <c:v>41450</c:v>
                </c:pt>
                <c:pt idx="2073">
                  <c:v>41470</c:v>
                </c:pt>
                <c:pt idx="2074">
                  <c:v>41490</c:v>
                </c:pt>
                <c:pt idx="2075">
                  <c:v>41510</c:v>
                </c:pt>
                <c:pt idx="2076">
                  <c:v>41530</c:v>
                </c:pt>
                <c:pt idx="2077">
                  <c:v>41550</c:v>
                </c:pt>
                <c:pt idx="2078">
                  <c:v>41570</c:v>
                </c:pt>
                <c:pt idx="2079">
                  <c:v>41590</c:v>
                </c:pt>
                <c:pt idx="2080">
                  <c:v>41610</c:v>
                </c:pt>
                <c:pt idx="2081">
                  <c:v>41630</c:v>
                </c:pt>
                <c:pt idx="2082">
                  <c:v>41650</c:v>
                </c:pt>
                <c:pt idx="2083">
                  <c:v>41670</c:v>
                </c:pt>
                <c:pt idx="2084">
                  <c:v>41690</c:v>
                </c:pt>
                <c:pt idx="2085">
                  <c:v>41710</c:v>
                </c:pt>
                <c:pt idx="2086">
                  <c:v>41730</c:v>
                </c:pt>
                <c:pt idx="2087">
                  <c:v>41750</c:v>
                </c:pt>
                <c:pt idx="2088">
                  <c:v>41770</c:v>
                </c:pt>
                <c:pt idx="2089">
                  <c:v>41790</c:v>
                </c:pt>
                <c:pt idx="2090">
                  <c:v>41810</c:v>
                </c:pt>
                <c:pt idx="2091">
                  <c:v>41830</c:v>
                </c:pt>
                <c:pt idx="2092">
                  <c:v>41850</c:v>
                </c:pt>
                <c:pt idx="2093">
                  <c:v>41870</c:v>
                </c:pt>
                <c:pt idx="2094">
                  <c:v>41890</c:v>
                </c:pt>
                <c:pt idx="2095">
                  <c:v>41910</c:v>
                </c:pt>
                <c:pt idx="2096">
                  <c:v>41930</c:v>
                </c:pt>
                <c:pt idx="2097">
                  <c:v>41950</c:v>
                </c:pt>
                <c:pt idx="2098">
                  <c:v>41970</c:v>
                </c:pt>
                <c:pt idx="2099">
                  <c:v>41990</c:v>
                </c:pt>
                <c:pt idx="2100">
                  <c:v>42010</c:v>
                </c:pt>
                <c:pt idx="2101">
                  <c:v>42030</c:v>
                </c:pt>
                <c:pt idx="2102">
                  <c:v>42050</c:v>
                </c:pt>
                <c:pt idx="2103">
                  <c:v>42070</c:v>
                </c:pt>
                <c:pt idx="2104">
                  <c:v>42090</c:v>
                </c:pt>
                <c:pt idx="2105">
                  <c:v>42110</c:v>
                </c:pt>
                <c:pt idx="2106">
                  <c:v>42130</c:v>
                </c:pt>
                <c:pt idx="2107">
                  <c:v>42150</c:v>
                </c:pt>
                <c:pt idx="2108">
                  <c:v>42170</c:v>
                </c:pt>
                <c:pt idx="2109">
                  <c:v>42190</c:v>
                </c:pt>
                <c:pt idx="2110">
                  <c:v>42210</c:v>
                </c:pt>
                <c:pt idx="2111">
                  <c:v>42230</c:v>
                </c:pt>
                <c:pt idx="2112">
                  <c:v>42250</c:v>
                </c:pt>
                <c:pt idx="2113">
                  <c:v>42270</c:v>
                </c:pt>
                <c:pt idx="2114">
                  <c:v>42290</c:v>
                </c:pt>
                <c:pt idx="2115">
                  <c:v>42310</c:v>
                </c:pt>
                <c:pt idx="2116">
                  <c:v>42330</c:v>
                </c:pt>
                <c:pt idx="2117">
                  <c:v>42350</c:v>
                </c:pt>
                <c:pt idx="2118">
                  <c:v>42370</c:v>
                </c:pt>
                <c:pt idx="2119">
                  <c:v>42390</c:v>
                </c:pt>
                <c:pt idx="2120">
                  <c:v>42410</c:v>
                </c:pt>
                <c:pt idx="2121">
                  <c:v>42430</c:v>
                </c:pt>
                <c:pt idx="2122">
                  <c:v>42450</c:v>
                </c:pt>
                <c:pt idx="2123">
                  <c:v>42470</c:v>
                </c:pt>
                <c:pt idx="2124">
                  <c:v>42490</c:v>
                </c:pt>
                <c:pt idx="2125">
                  <c:v>42510</c:v>
                </c:pt>
                <c:pt idx="2126">
                  <c:v>42530</c:v>
                </c:pt>
                <c:pt idx="2127">
                  <c:v>42550</c:v>
                </c:pt>
                <c:pt idx="2128">
                  <c:v>42570</c:v>
                </c:pt>
                <c:pt idx="2129">
                  <c:v>42590</c:v>
                </c:pt>
                <c:pt idx="2130">
                  <c:v>42610</c:v>
                </c:pt>
                <c:pt idx="2131">
                  <c:v>42630</c:v>
                </c:pt>
                <c:pt idx="2132">
                  <c:v>42650</c:v>
                </c:pt>
                <c:pt idx="2133">
                  <c:v>42670</c:v>
                </c:pt>
                <c:pt idx="2134">
                  <c:v>42690</c:v>
                </c:pt>
                <c:pt idx="2135">
                  <c:v>42710</c:v>
                </c:pt>
                <c:pt idx="2136">
                  <c:v>42730</c:v>
                </c:pt>
                <c:pt idx="2137">
                  <c:v>42750</c:v>
                </c:pt>
                <c:pt idx="2138">
                  <c:v>42770</c:v>
                </c:pt>
                <c:pt idx="2139">
                  <c:v>42790</c:v>
                </c:pt>
                <c:pt idx="2140">
                  <c:v>42810</c:v>
                </c:pt>
                <c:pt idx="2141">
                  <c:v>42830</c:v>
                </c:pt>
                <c:pt idx="2142">
                  <c:v>42850</c:v>
                </c:pt>
                <c:pt idx="2143">
                  <c:v>42870</c:v>
                </c:pt>
                <c:pt idx="2144">
                  <c:v>42890</c:v>
                </c:pt>
                <c:pt idx="2145">
                  <c:v>42910</c:v>
                </c:pt>
                <c:pt idx="2146">
                  <c:v>42930</c:v>
                </c:pt>
                <c:pt idx="2147">
                  <c:v>42950</c:v>
                </c:pt>
                <c:pt idx="2148">
                  <c:v>42970</c:v>
                </c:pt>
                <c:pt idx="2149">
                  <c:v>42990</c:v>
                </c:pt>
                <c:pt idx="2150">
                  <c:v>43010</c:v>
                </c:pt>
                <c:pt idx="2151">
                  <c:v>43030</c:v>
                </c:pt>
                <c:pt idx="2152">
                  <c:v>43050</c:v>
                </c:pt>
                <c:pt idx="2153">
                  <c:v>43070</c:v>
                </c:pt>
                <c:pt idx="2154">
                  <c:v>43090</c:v>
                </c:pt>
                <c:pt idx="2155">
                  <c:v>43110</c:v>
                </c:pt>
                <c:pt idx="2156">
                  <c:v>43130</c:v>
                </c:pt>
                <c:pt idx="2157">
                  <c:v>43150</c:v>
                </c:pt>
                <c:pt idx="2158">
                  <c:v>43170</c:v>
                </c:pt>
                <c:pt idx="2159">
                  <c:v>43190</c:v>
                </c:pt>
                <c:pt idx="2160">
                  <c:v>43210</c:v>
                </c:pt>
                <c:pt idx="2161">
                  <c:v>43230</c:v>
                </c:pt>
                <c:pt idx="2162">
                  <c:v>43250</c:v>
                </c:pt>
                <c:pt idx="2163">
                  <c:v>43270</c:v>
                </c:pt>
                <c:pt idx="2164">
                  <c:v>43290</c:v>
                </c:pt>
                <c:pt idx="2165">
                  <c:v>43310</c:v>
                </c:pt>
                <c:pt idx="2166">
                  <c:v>43330</c:v>
                </c:pt>
                <c:pt idx="2167">
                  <c:v>43350</c:v>
                </c:pt>
                <c:pt idx="2168">
                  <c:v>43370</c:v>
                </c:pt>
                <c:pt idx="2169">
                  <c:v>43390</c:v>
                </c:pt>
                <c:pt idx="2170">
                  <c:v>43410</c:v>
                </c:pt>
                <c:pt idx="2171">
                  <c:v>43430</c:v>
                </c:pt>
                <c:pt idx="2172">
                  <c:v>43450</c:v>
                </c:pt>
                <c:pt idx="2173">
                  <c:v>43470</c:v>
                </c:pt>
                <c:pt idx="2174">
                  <c:v>43490</c:v>
                </c:pt>
                <c:pt idx="2175">
                  <c:v>43510</c:v>
                </c:pt>
                <c:pt idx="2176">
                  <c:v>43530</c:v>
                </c:pt>
                <c:pt idx="2177">
                  <c:v>43550</c:v>
                </c:pt>
                <c:pt idx="2178">
                  <c:v>43570</c:v>
                </c:pt>
                <c:pt idx="2179">
                  <c:v>43590</c:v>
                </c:pt>
                <c:pt idx="2180">
                  <c:v>43610</c:v>
                </c:pt>
                <c:pt idx="2181">
                  <c:v>43630</c:v>
                </c:pt>
                <c:pt idx="2182">
                  <c:v>43650</c:v>
                </c:pt>
                <c:pt idx="2183">
                  <c:v>43670</c:v>
                </c:pt>
                <c:pt idx="2184">
                  <c:v>43690</c:v>
                </c:pt>
                <c:pt idx="2185">
                  <c:v>43710</c:v>
                </c:pt>
                <c:pt idx="2186">
                  <c:v>43730</c:v>
                </c:pt>
                <c:pt idx="2187">
                  <c:v>43750</c:v>
                </c:pt>
                <c:pt idx="2188">
                  <c:v>43770</c:v>
                </c:pt>
                <c:pt idx="2189">
                  <c:v>43790</c:v>
                </c:pt>
                <c:pt idx="2190">
                  <c:v>43810</c:v>
                </c:pt>
                <c:pt idx="2191">
                  <c:v>43830</c:v>
                </c:pt>
                <c:pt idx="2192">
                  <c:v>43850</c:v>
                </c:pt>
                <c:pt idx="2193">
                  <c:v>43870</c:v>
                </c:pt>
                <c:pt idx="2194">
                  <c:v>43890</c:v>
                </c:pt>
                <c:pt idx="2195">
                  <c:v>43910</c:v>
                </c:pt>
                <c:pt idx="2196">
                  <c:v>43930</c:v>
                </c:pt>
                <c:pt idx="2197">
                  <c:v>43950</c:v>
                </c:pt>
                <c:pt idx="2198">
                  <c:v>43970</c:v>
                </c:pt>
                <c:pt idx="2199">
                  <c:v>43990</c:v>
                </c:pt>
                <c:pt idx="2200">
                  <c:v>44010</c:v>
                </c:pt>
                <c:pt idx="2201">
                  <c:v>44030</c:v>
                </c:pt>
                <c:pt idx="2202">
                  <c:v>44050</c:v>
                </c:pt>
                <c:pt idx="2203">
                  <c:v>44070</c:v>
                </c:pt>
                <c:pt idx="2204">
                  <c:v>44090</c:v>
                </c:pt>
                <c:pt idx="2205">
                  <c:v>44110</c:v>
                </c:pt>
                <c:pt idx="2206">
                  <c:v>44130</c:v>
                </c:pt>
                <c:pt idx="2207">
                  <c:v>44150</c:v>
                </c:pt>
                <c:pt idx="2208">
                  <c:v>44170</c:v>
                </c:pt>
                <c:pt idx="2209">
                  <c:v>44190</c:v>
                </c:pt>
                <c:pt idx="2210">
                  <c:v>44210</c:v>
                </c:pt>
                <c:pt idx="2211">
                  <c:v>44230</c:v>
                </c:pt>
                <c:pt idx="2212">
                  <c:v>44250</c:v>
                </c:pt>
                <c:pt idx="2213">
                  <c:v>44270</c:v>
                </c:pt>
                <c:pt idx="2214">
                  <c:v>44290</c:v>
                </c:pt>
                <c:pt idx="2215">
                  <c:v>44310</c:v>
                </c:pt>
                <c:pt idx="2216">
                  <c:v>44330</c:v>
                </c:pt>
                <c:pt idx="2217">
                  <c:v>44350</c:v>
                </c:pt>
                <c:pt idx="2218">
                  <c:v>44370</c:v>
                </c:pt>
                <c:pt idx="2219">
                  <c:v>44390</c:v>
                </c:pt>
                <c:pt idx="2220">
                  <c:v>44410</c:v>
                </c:pt>
                <c:pt idx="2221">
                  <c:v>44430</c:v>
                </c:pt>
                <c:pt idx="2222">
                  <c:v>44450</c:v>
                </c:pt>
                <c:pt idx="2223">
                  <c:v>44470</c:v>
                </c:pt>
                <c:pt idx="2224">
                  <c:v>44490</c:v>
                </c:pt>
                <c:pt idx="2225">
                  <c:v>44510</c:v>
                </c:pt>
                <c:pt idx="2226">
                  <c:v>44530</c:v>
                </c:pt>
                <c:pt idx="2227">
                  <c:v>44550</c:v>
                </c:pt>
                <c:pt idx="2228">
                  <c:v>44570</c:v>
                </c:pt>
                <c:pt idx="2229">
                  <c:v>44590</c:v>
                </c:pt>
                <c:pt idx="2230">
                  <c:v>44610</c:v>
                </c:pt>
                <c:pt idx="2231">
                  <c:v>44630</c:v>
                </c:pt>
                <c:pt idx="2232">
                  <c:v>44650</c:v>
                </c:pt>
                <c:pt idx="2233">
                  <c:v>44670</c:v>
                </c:pt>
                <c:pt idx="2234">
                  <c:v>44690</c:v>
                </c:pt>
                <c:pt idx="2235">
                  <c:v>44710</c:v>
                </c:pt>
                <c:pt idx="2236">
                  <c:v>44730</c:v>
                </c:pt>
                <c:pt idx="2237">
                  <c:v>44750</c:v>
                </c:pt>
                <c:pt idx="2238">
                  <c:v>44770</c:v>
                </c:pt>
                <c:pt idx="2239">
                  <c:v>44790</c:v>
                </c:pt>
                <c:pt idx="2240">
                  <c:v>44810</c:v>
                </c:pt>
                <c:pt idx="2241">
                  <c:v>44830</c:v>
                </c:pt>
                <c:pt idx="2242">
                  <c:v>44850</c:v>
                </c:pt>
                <c:pt idx="2243">
                  <c:v>44870</c:v>
                </c:pt>
                <c:pt idx="2244">
                  <c:v>44890</c:v>
                </c:pt>
                <c:pt idx="2245">
                  <c:v>44910</c:v>
                </c:pt>
                <c:pt idx="2246">
                  <c:v>44930</c:v>
                </c:pt>
                <c:pt idx="2247">
                  <c:v>44950</c:v>
                </c:pt>
                <c:pt idx="2248">
                  <c:v>44970</c:v>
                </c:pt>
                <c:pt idx="2249">
                  <c:v>44990</c:v>
                </c:pt>
                <c:pt idx="2250">
                  <c:v>45010</c:v>
                </c:pt>
                <c:pt idx="2251">
                  <c:v>45030</c:v>
                </c:pt>
                <c:pt idx="2252">
                  <c:v>45050</c:v>
                </c:pt>
                <c:pt idx="2253">
                  <c:v>45070</c:v>
                </c:pt>
                <c:pt idx="2254">
                  <c:v>45090</c:v>
                </c:pt>
                <c:pt idx="2255">
                  <c:v>45110</c:v>
                </c:pt>
                <c:pt idx="2256">
                  <c:v>45130</c:v>
                </c:pt>
                <c:pt idx="2257">
                  <c:v>45150</c:v>
                </c:pt>
                <c:pt idx="2258">
                  <c:v>45170</c:v>
                </c:pt>
                <c:pt idx="2259">
                  <c:v>45190</c:v>
                </c:pt>
                <c:pt idx="2260">
                  <c:v>45210</c:v>
                </c:pt>
                <c:pt idx="2261">
                  <c:v>45230</c:v>
                </c:pt>
                <c:pt idx="2262">
                  <c:v>45250</c:v>
                </c:pt>
                <c:pt idx="2263">
                  <c:v>45270</c:v>
                </c:pt>
                <c:pt idx="2264">
                  <c:v>45290</c:v>
                </c:pt>
                <c:pt idx="2265">
                  <c:v>45310</c:v>
                </c:pt>
                <c:pt idx="2266">
                  <c:v>45330</c:v>
                </c:pt>
                <c:pt idx="2267">
                  <c:v>45350</c:v>
                </c:pt>
                <c:pt idx="2268">
                  <c:v>45370</c:v>
                </c:pt>
                <c:pt idx="2269">
                  <c:v>45390</c:v>
                </c:pt>
                <c:pt idx="2270">
                  <c:v>45410</c:v>
                </c:pt>
                <c:pt idx="2271">
                  <c:v>45430</c:v>
                </c:pt>
                <c:pt idx="2272">
                  <c:v>45450</c:v>
                </c:pt>
                <c:pt idx="2273">
                  <c:v>45470</c:v>
                </c:pt>
                <c:pt idx="2274">
                  <c:v>45490</c:v>
                </c:pt>
                <c:pt idx="2275">
                  <c:v>45510</c:v>
                </c:pt>
                <c:pt idx="2276">
                  <c:v>45530</c:v>
                </c:pt>
                <c:pt idx="2277">
                  <c:v>45550</c:v>
                </c:pt>
                <c:pt idx="2278">
                  <c:v>45570</c:v>
                </c:pt>
                <c:pt idx="2279">
                  <c:v>45590</c:v>
                </c:pt>
                <c:pt idx="2280">
                  <c:v>45610</c:v>
                </c:pt>
                <c:pt idx="2281">
                  <c:v>45630</c:v>
                </c:pt>
                <c:pt idx="2282">
                  <c:v>45650</c:v>
                </c:pt>
                <c:pt idx="2283">
                  <c:v>45670</c:v>
                </c:pt>
                <c:pt idx="2284">
                  <c:v>45690</c:v>
                </c:pt>
                <c:pt idx="2285">
                  <c:v>45710</c:v>
                </c:pt>
                <c:pt idx="2286">
                  <c:v>45730</c:v>
                </c:pt>
                <c:pt idx="2287">
                  <c:v>45750</c:v>
                </c:pt>
                <c:pt idx="2288">
                  <c:v>45770</c:v>
                </c:pt>
                <c:pt idx="2289">
                  <c:v>45790</c:v>
                </c:pt>
                <c:pt idx="2290">
                  <c:v>45810</c:v>
                </c:pt>
                <c:pt idx="2291">
                  <c:v>45830</c:v>
                </c:pt>
                <c:pt idx="2292">
                  <c:v>45850</c:v>
                </c:pt>
                <c:pt idx="2293">
                  <c:v>45870</c:v>
                </c:pt>
                <c:pt idx="2294">
                  <c:v>45890</c:v>
                </c:pt>
                <c:pt idx="2295">
                  <c:v>45910</c:v>
                </c:pt>
                <c:pt idx="2296">
                  <c:v>45930</c:v>
                </c:pt>
                <c:pt idx="2297">
                  <c:v>45950</c:v>
                </c:pt>
                <c:pt idx="2298">
                  <c:v>45970</c:v>
                </c:pt>
                <c:pt idx="2299">
                  <c:v>45990</c:v>
                </c:pt>
                <c:pt idx="2300">
                  <c:v>46010</c:v>
                </c:pt>
                <c:pt idx="2301">
                  <c:v>46030</c:v>
                </c:pt>
                <c:pt idx="2302">
                  <c:v>46050</c:v>
                </c:pt>
                <c:pt idx="2303">
                  <c:v>46070</c:v>
                </c:pt>
                <c:pt idx="2304">
                  <c:v>46090</c:v>
                </c:pt>
                <c:pt idx="2305">
                  <c:v>46110</c:v>
                </c:pt>
                <c:pt idx="2306">
                  <c:v>46130</c:v>
                </c:pt>
                <c:pt idx="2307">
                  <c:v>46150</c:v>
                </c:pt>
                <c:pt idx="2308">
                  <c:v>46170</c:v>
                </c:pt>
                <c:pt idx="2309">
                  <c:v>46190</c:v>
                </c:pt>
                <c:pt idx="2310">
                  <c:v>46210</c:v>
                </c:pt>
                <c:pt idx="2311">
                  <c:v>46230</c:v>
                </c:pt>
                <c:pt idx="2312">
                  <c:v>46250</c:v>
                </c:pt>
                <c:pt idx="2313">
                  <c:v>46270</c:v>
                </c:pt>
                <c:pt idx="2314">
                  <c:v>46290</c:v>
                </c:pt>
                <c:pt idx="2315">
                  <c:v>46310</c:v>
                </c:pt>
                <c:pt idx="2316">
                  <c:v>46330</c:v>
                </c:pt>
                <c:pt idx="2317">
                  <c:v>46350</c:v>
                </c:pt>
                <c:pt idx="2318">
                  <c:v>46370</c:v>
                </c:pt>
                <c:pt idx="2319">
                  <c:v>46390</c:v>
                </c:pt>
                <c:pt idx="2320">
                  <c:v>46410</c:v>
                </c:pt>
                <c:pt idx="2321">
                  <c:v>46430</c:v>
                </c:pt>
                <c:pt idx="2322">
                  <c:v>46450</c:v>
                </c:pt>
                <c:pt idx="2323">
                  <c:v>46470</c:v>
                </c:pt>
                <c:pt idx="2324">
                  <c:v>46490</c:v>
                </c:pt>
                <c:pt idx="2325">
                  <c:v>46510</c:v>
                </c:pt>
                <c:pt idx="2326">
                  <c:v>46530</c:v>
                </c:pt>
                <c:pt idx="2327">
                  <c:v>46550</c:v>
                </c:pt>
                <c:pt idx="2328">
                  <c:v>46570</c:v>
                </c:pt>
                <c:pt idx="2329">
                  <c:v>46590</c:v>
                </c:pt>
                <c:pt idx="2330">
                  <c:v>46610</c:v>
                </c:pt>
                <c:pt idx="2331">
                  <c:v>46630</c:v>
                </c:pt>
                <c:pt idx="2332">
                  <c:v>46650</c:v>
                </c:pt>
                <c:pt idx="2333">
                  <c:v>46670</c:v>
                </c:pt>
                <c:pt idx="2334">
                  <c:v>46690</c:v>
                </c:pt>
                <c:pt idx="2335">
                  <c:v>46710</c:v>
                </c:pt>
                <c:pt idx="2336">
                  <c:v>46730</c:v>
                </c:pt>
                <c:pt idx="2337">
                  <c:v>46750</c:v>
                </c:pt>
                <c:pt idx="2338">
                  <c:v>46770</c:v>
                </c:pt>
                <c:pt idx="2339">
                  <c:v>46790</c:v>
                </c:pt>
                <c:pt idx="2340">
                  <c:v>46810</c:v>
                </c:pt>
                <c:pt idx="2341">
                  <c:v>46830</c:v>
                </c:pt>
                <c:pt idx="2342">
                  <c:v>46850</c:v>
                </c:pt>
                <c:pt idx="2343">
                  <c:v>46870</c:v>
                </c:pt>
                <c:pt idx="2344">
                  <c:v>46890</c:v>
                </c:pt>
                <c:pt idx="2345">
                  <c:v>46910</c:v>
                </c:pt>
                <c:pt idx="2346">
                  <c:v>46930</c:v>
                </c:pt>
                <c:pt idx="2347">
                  <c:v>46950</c:v>
                </c:pt>
                <c:pt idx="2348">
                  <c:v>46970</c:v>
                </c:pt>
                <c:pt idx="2349">
                  <c:v>46990</c:v>
                </c:pt>
                <c:pt idx="2350">
                  <c:v>47010</c:v>
                </c:pt>
                <c:pt idx="2351">
                  <c:v>47030</c:v>
                </c:pt>
                <c:pt idx="2352">
                  <c:v>47050</c:v>
                </c:pt>
                <c:pt idx="2353">
                  <c:v>47070</c:v>
                </c:pt>
                <c:pt idx="2354">
                  <c:v>47090</c:v>
                </c:pt>
                <c:pt idx="2355">
                  <c:v>47110</c:v>
                </c:pt>
                <c:pt idx="2356">
                  <c:v>47130</c:v>
                </c:pt>
                <c:pt idx="2357">
                  <c:v>47150</c:v>
                </c:pt>
                <c:pt idx="2358">
                  <c:v>47170</c:v>
                </c:pt>
                <c:pt idx="2359">
                  <c:v>47190</c:v>
                </c:pt>
                <c:pt idx="2360">
                  <c:v>47210</c:v>
                </c:pt>
                <c:pt idx="2361">
                  <c:v>47230</c:v>
                </c:pt>
                <c:pt idx="2362">
                  <c:v>47250</c:v>
                </c:pt>
                <c:pt idx="2363">
                  <c:v>47270</c:v>
                </c:pt>
                <c:pt idx="2364">
                  <c:v>47290</c:v>
                </c:pt>
                <c:pt idx="2365">
                  <c:v>47310</c:v>
                </c:pt>
                <c:pt idx="2366">
                  <c:v>47330</c:v>
                </c:pt>
                <c:pt idx="2367">
                  <c:v>47350</c:v>
                </c:pt>
                <c:pt idx="2368">
                  <c:v>47370</c:v>
                </c:pt>
                <c:pt idx="2369">
                  <c:v>47390</c:v>
                </c:pt>
                <c:pt idx="2370">
                  <c:v>47410</c:v>
                </c:pt>
                <c:pt idx="2371">
                  <c:v>47430</c:v>
                </c:pt>
                <c:pt idx="2372">
                  <c:v>47450</c:v>
                </c:pt>
                <c:pt idx="2373">
                  <c:v>47470</c:v>
                </c:pt>
                <c:pt idx="2374">
                  <c:v>47490</c:v>
                </c:pt>
                <c:pt idx="2375">
                  <c:v>47510</c:v>
                </c:pt>
                <c:pt idx="2376">
                  <c:v>47530</c:v>
                </c:pt>
                <c:pt idx="2377">
                  <c:v>47550</c:v>
                </c:pt>
                <c:pt idx="2378">
                  <c:v>47570</c:v>
                </c:pt>
                <c:pt idx="2379">
                  <c:v>47590</c:v>
                </c:pt>
                <c:pt idx="2380">
                  <c:v>47610</c:v>
                </c:pt>
                <c:pt idx="2381">
                  <c:v>47630</c:v>
                </c:pt>
                <c:pt idx="2382">
                  <c:v>47650</c:v>
                </c:pt>
                <c:pt idx="2383">
                  <c:v>47670</c:v>
                </c:pt>
                <c:pt idx="2384">
                  <c:v>47690</c:v>
                </c:pt>
                <c:pt idx="2385">
                  <c:v>47710</c:v>
                </c:pt>
                <c:pt idx="2386">
                  <c:v>47730</c:v>
                </c:pt>
                <c:pt idx="2387">
                  <c:v>47750</c:v>
                </c:pt>
                <c:pt idx="2388">
                  <c:v>47770</c:v>
                </c:pt>
                <c:pt idx="2389">
                  <c:v>47790</c:v>
                </c:pt>
                <c:pt idx="2390">
                  <c:v>47810</c:v>
                </c:pt>
                <c:pt idx="2391">
                  <c:v>47830</c:v>
                </c:pt>
                <c:pt idx="2392">
                  <c:v>47850</c:v>
                </c:pt>
                <c:pt idx="2393">
                  <c:v>47870</c:v>
                </c:pt>
                <c:pt idx="2394">
                  <c:v>47890</c:v>
                </c:pt>
                <c:pt idx="2395">
                  <c:v>47910</c:v>
                </c:pt>
                <c:pt idx="2396">
                  <c:v>47930</c:v>
                </c:pt>
                <c:pt idx="2397">
                  <c:v>47950</c:v>
                </c:pt>
                <c:pt idx="2398">
                  <c:v>47970</c:v>
                </c:pt>
                <c:pt idx="2399">
                  <c:v>47990</c:v>
                </c:pt>
                <c:pt idx="2400">
                  <c:v>48010</c:v>
                </c:pt>
                <c:pt idx="2401">
                  <c:v>48030</c:v>
                </c:pt>
                <c:pt idx="2402">
                  <c:v>48050</c:v>
                </c:pt>
                <c:pt idx="2403">
                  <c:v>48070</c:v>
                </c:pt>
                <c:pt idx="2404">
                  <c:v>48090</c:v>
                </c:pt>
                <c:pt idx="2405">
                  <c:v>48110</c:v>
                </c:pt>
                <c:pt idx="2406">
                  <c:v>48130</c:v>
                </c:pt>
                <c:pt idx="2407">
                  <c:v>48150</c:v>
                </c:pt>
                <c:pt idx="2408">
                  <c:v>48170</c:v>
                </c:pt>
                <c:pt idx="2409">
                  <c:v>48190</c:v>
                </c:pt>
                <c:pt idx="2410">
                  <c:v>48210</c:v>
                </c:pt>
                <c:pt idx="2411">
                  <c:v>48230</c:v>
                </c:pt>
                <c:pt idx="2412">
                  <c:v>48250</c:v>
                </c:pt>
                <c:pt idx="2413">
                  <c:v>48270</c:v>
                </c:pt>
                <c:pt idx="2414">
                  <c:v>48290</c:v>
                </c:pt>
                <c:pt idx="2415">
                  <c:v>48310</c:v>
                </c:pt>
                <c:pt idx="2416">
                  <c:v>48330</c:v>
                </c:pt>
                <c:pt idx="2417">
                  <c:v>48350</c:v>
                </c:pt>
                <c:pt idx="2418">
                  <c:v>48370</c:v>
                </c:pt>
                <c:pt idx="2419">
                  <c:v>48390</c:v>
                </c:pt>
                <c:pt idx="2420">
                  <c:v>48410</c:v>
                </c:pt>
                <c:pt idx="2421">
                  <c:v>48430</c:v>
                </c:pt>
                <c:pt idx="2422">
                  <c:v>48450</c:v>
                </c:pt>
                <c:pt idx="2423">
                  <c:v>48470</c:v>
                </c:pt>
                <c:pt idx="2424">
                  <c:v>48490</c:v>
                </c:pt>
                <c:pt idx="2425">
                  <c:v>48510</c:v>
                </c:pt>
                <c:pt idx="2426">
                  <c:v>48530</c:v>
                </c:pt>
                <c:pt idx="2427">
                  <c:v>48550</c:v>
                </c:pt>
                <c:pt idx="2428">
                  <c:v>48570</c:v>
                </c:pt>
                <c:pt idx="2429">
                  <c:v>48590</c:v>
                </c:pt>
                <c:pt idx="2430">
                  <c:v>48610</c:v>
                </c:pt>
                <c:pt idx="2431">
                  <c:v>48630</c:v>
                </c:pt>
                <c:pt idx="2432">
                  <c:v>48650</c:v>
                </c:pt>
                <c:pt idx="2433">
                  <c:v>48670</c:v>
                </c:pt>
                <c:pt idx="2434">
                  <c:v>48690</c:v>
                </c:pt>
                <c:pt idx="2435">
                  <c:v>48710</c:v>
                </c:pt>
                <c:pt idx="2436">
                  <c:v>48730</c:v>
                </c:pt>
                <c:pt idx="2437">
                  <c:v>48750</c:v>
                </c:pt>
                <c:pt idx="2438">
                  <c:v>48770</c:v>
                </c:pt>
                <c:pt idx="2439">
                  <c:v>48790</c:v>
                </c:pt>
                <c:pt idx="2440">
                  <c:v>48810</c:v>
                </c:pt>
                <c:pt idx="2441">
                  <c:v>48830</c:v>
                </c:pt>
                <c:pt idx="2442">
                  <c:v>48850</c:v>
                </c:pt>
                <c:pt idx="2443">
                  <c:v>48870</c:v>
                </c:pt>
                <c:pt idx="2444">
                  <c:v>48890</c:v>
                </c:pt>
                <c:pt idx="2445">
                  <c:v>48910</c:v>
                </c:pt>
                <c:pt idx="2446">
                  <c:v>48930</c:v>
                </c:pt>
                <c:pt idx="2447">
                  <c:v>48950</c:v>
                </c:pt>
                <c:pt idx="2448">
                  <c:v>48970</c:v>
                </c:pt>
                <c:pt idx="2449">
                  <c:v>48990</c:v>
                </c:pt>
                <c:pt idx="2450">
                  <c:v>49010</c:v>
                </c:pt>
                <c:pt idx="2451">
                  <c:v>49030</c:v>
                </c:pt>
                <c:pt idx="2452">
                  <c:v>49050</c:v>
                </c:pt>
                <c:pt idx="2453">
                  <c:v>49070</c:v>
                </c:pt>
                <c:pt idx="2454">
                  <c:v>49090</c:v>
                </c:pt>
                <c:pt idx="2455">
                  <c:v>49110</c:v>
                </c:pt>
                <c:pt idx="2456">
                  <c:v>49130</c:v>
                </c:pt>
                <c:pt idx="2457">
                  <c:v>49150</c:v>
                </c:pt>
                <c:pt idx="2458">
                  <c:v>49170</c:v>
                </c:pt>
                <c:pt idx="2459">
                  <c:v>49190</c:v>
                </c:pt>
                <c:pt idx="2460">
                  <c:v>49210</c:v>
                </c:pt>
                <c:pt idx="2461">
                  <c:v>49230</c:v>
                </c:pt>
                <c:pt idx="2462">
                  <c:v>49250</c:v>
                </c:pt>
                <c:pt idx="2463">
                  <c:v>49270</c:v>
                </c:pt>
                <c:pt idx="2464">
                  <c:v>49290</c:v>
                </c:pt>
                <c:pt idx="2465">
                  <c:v>49310</c:v>
                </c:pt>
                <c:pt idx="2466">
                  <c:v>49330</c:v>
                </c:pt>
                <c:pt idx="2467">
                  <c:v>49350</c:v>
                </c:pt>
                <c:pt idx="2468">
                  <c:v>49370</c:v>
                </c:pt>
                <c:pt idx="2469">
                  <c:v>49390</c:v>
                </c:pt>
                <c:pt idx="2470">
                  <c:v>49410</c:v>
                </c:pt>
                <c:pt idx="2471">
                  <c:v>49430</c:v>
                </c:pt>
                <c:pt idx="2472">
                  <c:v>49450</c:v>
                </c:pt>
                <c:pt idx="2473">
                  <c:v>49470</c:v>
                </c:pt>
                <c:pt idx="2474">
                  <c:v>49490</c:v>
                </c:pt>
                <c:pt idx="2475">
                  <c:v>49510</c:v>
                </c:pt>
                <c:pt idx="2476">
                  <c:v>49530</c:v>
                </c:pt>
                <c:pt idx="2477">
                  <c:v>49550</c:v>
                </c:pt>
                <c:pt idx="2478">
                  <c:v>49570</c:v>
                </c:pt>
                <c:pt idx="2479">
                  <c:v>49590</c:v>
                </c:pt>
                <c:pt idx="2480">
                  <c:v>49610</c:v>
                </c:pt>
                <c:pt idx="2481">
                  <c:v>49630</c:v>
                </c:pt>
                <c:pt idx="2482">
                  <c:v>49650</c:v>
                </c:pt>
                <c:pt idx="2483">
                  <c:v>49670</c:v>
                </c:pt>
                <c:pt idx="2484">
                  <c:v>49690</c:v>
                </c:pt>
                <c:pt idx="2485">
                  <c:v>49710</c:v>
                </c:pt>
                <c:pt idx="2486">
                  <c:v>49730</c:v>
                </c:pt>
                <c:pt idx="2487">
                  <c:v>49750</c:v>
                </c:pt>
                <c:pt idx="2488">
                  <c:v>49770</c:v>
                </c:pt>
                <c:pt idx="2489">
                  <c:v>49790</c:v>
                </c:pt>
                <c:pt idx="2490">
                  <c:v>49810</c:v>
                </c:pt>
                <c:pt idx="2491">
                  <c:v>49830</c:v>
                </c:pt>
                <c:pt idx="2492">
                  <c:v>49850</c:v>
                </c:pt>
                <c:pt idx="2493">
                  <c:v>49870</c:v>
                </c:pt>
                <c:pt idx="2494">
                  <c:v>49890</c:v>
                </c:pt>
                <c:pt idx="2495">
                  <c:v>49910</c:v>
                </c:pt>
                <c:pt idx="2496">
                  <c:v>49930</c:v>
                </c:pt>
                <c:pt idx="2497">
                  <c:v>49950</c:v>
                </c:pt>
                <c:pt idx="2498">
                  <c:v>49970</c:v>
                </c:pt>
                <c:pt idx="2499">
                  <c:v>49990</c:v>
                </c:pt>
                <c:pt idx="2500">
                  <c:v>50010</c:v>
                </c:pt>
                <c:pt idx="2501">
                  <c:v>50030</c:v>
                </c:pt>
                <c:pt idx="2502">
                  <c:v>50050</c:v>
                </c:pt>
                <c:pt idx="2503">
                  <c:v>50070</c:v>
                </c:pt>
                <c:pt idx="2504">
                  <c:v>50090</c:v>
                </c:pt>
                <c:pt idx="2505">
                  <c:v>50110</c:v>
                </c:pt>
                <c:pt idx="2506">
                  <c:v>50130</c:v>
                </c:pt>
                <c:pt idx="2507">
                  <c:v>50150</c:v>
                </c:pt>
                <c:pt idx="2508">
                  <c:v>50170</c:v>
                </c:pt>
                <c:pt idx="2509">
                  <c:v>50190</c:v>
                </c:pt>
                <c:pt idx="2510">
                  <c:v>50210</c:v>
                </c:pt>
                <c:pt idx="2511">
                  <c:v>50230</c:v>
                </c:pt>
                <c:pt idx="2512">
                  <c:v>50250</c:v>
                </c:pt>
                <c:pt idx="2513">
                  <c:v>50270</c:v>
                </c:pt>
                <c:pt idx="2514">
                  <c:v>50290</c:v>
                </c:pt>
                <c:pt idx="2515">
                  <c:v>50310</c:v>
                </c:pt>
                <c:pt idx="2516">
                  <c:v>50330</c:v>
                </c:pt>
                <c:pt idx="2517">
                  <c:v>50350</c:v>
                </c:pt>
                <c:pt idx="2518">
                  <c:v>50370</c:v>
                </c:pt>
                <c:pt idx="2519">
                  <c:v>50390</c:v>
                </c:pt>
                <c:pt idx="2520">
                  <c:v>50410</c:v>
                </c:pt>
                <c:pt idx="2521">
                  <c:v>50430</c:v>
                </c:pt>
                <c:pt idx="2522">
                  <c:v>50450</c:v>
                </c:pt>
                <c:pt idx="2523">
                  <c:v>50470</c:v>
                </c:pt>
                <c:pt idx="2524">
                  <c:v>50490</c:v>
                </c:pt>
                <c:pt idx="2525">
                  <c:v>50510</c:v>
                </c:pt>
                <c:pt idx="2526">
                  <c:v>50530</c:v>
                </c:pt>
                <c:pt idx="2527">
                  <c:v>50550</c:v>
                </c:pt>
                <c:pt idx="2528">
                  <c:v>50570</c:v>
                </c:pt>
                <c:pt idx="2529">
                  <c:v>50590</c:v>
                </c:pt>
                <c:pt idx="2530">
                  <c:v>50610</c:v>
                </c:pt>
                <c:pt idx="2531">
                  <c:v>50630</c:v>
                </c:pt>
                <c:pt idx="2532">
                  <c:v>50650</c:v>
                </c:pt>
                <c:pt idx="2533">
                  <c:v>50670</c:v>
                </c:pt>
                <c:pt idx="2534">
                  <c:v>50690</c:v>
                </c:pt>
                <c:pt idx="2535">
                  <c:v>50710</c:v>
                </c:pt>
                <c:pt idx="2536">
                  <c:v>50730</c:v>
                </c:pt>
                <c:pt idx="2537">
                  <c:v>50750</c:v>
                </c:pt>
                <c:pt idx="2538">
                  <c:v>50770</c:v>
                </c:pt>
                <c:pt idx="2539">
                  <c:v>50790</c:v>
                </c:pt>
                <c:pt idx="2540">
                  <c:v>50810</c:v>
                </c:pt>
                <c:pt idx="2541">
                  <c:v>50830</c:v>
                </c:pt>
                <c:pt idx="2542">
                  <c:v>50850</c:v>
                </c:pt>
                <c:pt idx="2543">
                  <c:v>50870</c:v>
                </c:pt>
                <c:pt idx="2544">
                  <c:v>50890</c:v>
                </c:pt>
                <c:pt idx="2545">
                  <c:v>50910</c:v>
                </c:pt>
                <c:pt idx="2546">
                  <c:v>50930</c:v>
                </c:pt>
                <c:pt idx="2547">
                  <c:v>50950</c:v>
                </c:pt>
                <c:pt idx="2548">
                  <c:v>50970</c:v>
                </c:pt>
                <c:pt idx="2549">
                  <c:v>50990</c:v>
                </c:pt>
                <c:pt idx="2550">
                  <c:v>51010</c:v>
                </c:pt>
                <c:pt idx="2551">
                  <c:v>51030</c:v>
                </c:pt>
                <c:pt idx="2552">
                  <c:v>51050</c:v>
                </c:pt>
                <c:pt idx="2553">
                  <c:v>51070</c:v>
                </c:pt>
                <c:pt idx="2554">
                  <c:v>51090</c:v>
                </c:pt>
                <c:pt idx="2555">
                  <c:v>51110</c:v>
                </c:pt>
                <c:pt idx="2556">
                  <c:v>51130</c:v>
                </c:pt>
                <c:pt idx="2557">
                  <c:v>51150</c:v>
                </c:pt>
                <c:pt idx="2558">
                  <c:v>51170</c:v>
                </c:pt>
                <c:pt idx="2559">
                  <c:v>51190</c:v>
                </c:pt>
                <c:pt idx="2560">
                  <c:v>51210</c:v>
                </c:pt>
                <c:pt idx="2561">
                  <c:v>51230</c:v>
                </c:pt>
                <c:pt idx="2562">
                  <c:v>51250</c:v>
                </c:pt>
                <c:pt idx="2563">
                  <c:v>51270</c:v>
                </c:pt>
                <c:pt idx="2564">
                  <c:v>51290</c:v>
                </c:pt>
                <c:pt idx="2565">
                  <c:v>51310</c:v>
                </c:pt>
                <c:pt idx="2566">
                  <c:v>51330</c:v>
                </c:pt>
                <c:pt idx="2567">
                  <c:v>51350</c:v>
                </c:pt>
                <c:pt idx="2568">
                  <c:v>51370</c:v>
                </c:pt>
                <c:pt idx="2569">
                  <c:v>51390</c:v>
                </c:pt>
                <c:pt idx="2570">
                  <c:v>51410</c:v>
                </c:pt>
                <c:pt idx="2571">
                  <c:v>51430</c:v>
                </c:pt>
                <c:pt idx="2572">
                  <c:v>51450</c:v>
                </c:pt>
                <c:pt idx="2573">
                  <c:v>51470</c:v>
                </c:pt>
                <c:pt idx="2574">
                  <c:v>51490</c:v>
                </c:pt>
                <c:pt idx="2575">
                  <c:v>51510</c:v>
                </c:pt>
                <c:pt idx="2576">
                  <c:v>51530</c:v>
                </c:pt>
                <c:pt idx="2577">
                  <c:v>51550</c:v>
                </c:pt>
                <c:pt idx="2578">
                  <c:v>51570</c:v>
                </c:pt>
                <c:pt idx="2579">
                  <c:v>51590</c:v>
                </c:pt>
                <c:pt idx="2580">
                  <c:v>51610</c:v>
                </c:pt>
                <c:pt idx="2581">
                  <c:v>51630</c:v>
                </c:pt>
                <c:pt idx="2582">
                  <c:v>51650</c:v>
                </c:pt>
                <c:pt idx="2583">
                  <c:v>51670</c:v>
                </c:pt>
                <c:pt idx="2584">
                  <c:v>51690</c:v>
                </c:pt>
                <c:pt idx="2585">
                  <c:v>51710</c:v>
                </c:pt>
                <c:pt idx="2586">
                  <c:v>51730</c:v>
                </c:pt>
                <c:pt idx="2587">
                  <c:v>51750</c:v>
                </c:pt>
                <c:pt idx="2588">
                  <c:v>51770</c:v>
                </c:pt>
                <c:pt idx="2589">
                  <c:v>51790</c:v>
                </c:pt>
                <c:pt idx="2590">
                  <c:v>51810</c:v>
                </c:pt>
                <c:pt idx="2591">
                  <c:v>51830</c:v>
                </c:pt>
                <c:pt idx="2592">
                  <c:v>51850</c:v>
                </c:pt>
                <c:pt idx="2593">
                  <c:v>51870</c:v>
                </c:pt>
                <c:pt idx="2594">
                  <c:v>51890</c:v>
                </c:pt>
                <c:pt idx="2595">
                  <c:v>51910</c:v>
                </c:pt>
                <c:pt idx="2596">
                  <c:v>51930</c:v>
                </c:pt>
                <c:pt idx="2597">
                  <c:v>51950</c:v>
                </c:pt>
                <c:pt idx="2598">
                  <c:v>51970</c:v>
                </c:pt>
                <c:pt idx="2599">
                  <c:v>51990</c:v>
                </c:pt>
                <c:pt idx="2600">
                  <c:v>52010</c:v>
                </c:pt>
                <c:pt idx="2601">
                  <c:v>52030</c:v>
                </c:pt>
                <c:pt idx="2602">
                  <c:v>52050</c:v>
                </c:pt>
                <c:pt idx="2603">
                  <c:v>52070</c:v>
                </c:pt>
                <c:pt idx="2604">
                  <c:v>52090</c:v>
                </c:pt>
                <c:pt idx="2605">
                  <c:v>52110</c:v>
                </c:pt>
                <c:pt idx="2606">
                  <c:v>52130</c:v>
                </c:pt>
                <c:pt idx="2607">
                  <c:v>52150</c:v>
                </c:pt>
                <c:pt idx="2608">
                  <c:v>52170</c:v>
                </c:pt>
                <c:pt idx="2609">
                  <c:v>52190</c:v>
                </c:pt>
                <c:pt idx="2610">
                  <c:v>52210</c:v>
                </c:pt>
                <c:pt idx="2611">
                  <c:v>52230</c:v>
                </c:pt>
                <c:pt idx="2612">
                  <c:v>52250</c:v>
                </c:pt>
                <c:pt idx="2613">
                  <c:v>52270</c:v>
                </c:pt>
                <c:pt idx="2614">
                  <c:v>52290</c:v>
                </c:pt>
                <c:pt idx="2615">
                  <c:v>52310</c:v>
                </c:pt>
                <c:pt idx="2616">
                  <c:v>52330</c:v>
                </c:pt>
                <c:pt idx="2617">
                  <c:v>52350</c:v>
                </c:pt>
                <c:pt idx="2618">
                  <c:v>52370</c:v>
                </c:pt>
                <c:pt idx="2619">
                  <c:v>52390</c:v>
                </c:pt>
                <c:pt idx="2620">
                  <c:v>52410</c:v>
                </c:pt>
                <c:pt idx="2621">
                  <c:v>52430</c:v>
                </c:pt>
                <c:pt idx="2622">
                  <c:v>52450</c:v>
                </c:pt>
                <c:pt idx="2623">
                  <c:v>52470</c:v>
                </c:pt>
                <c:pt idx="2624">
                  <c:v>52490</c:v>
                </c:pt>
                <c:pt idx="2625">
                  <c:v>52510</c:v>
                </c:pt>
                <c:pt idx="2626">
                  <c:v>52530</c:v>
                </c:pt>
                <c:pt idx="2627">
                  <c:v>52550</c:v>
                </c:pt>
                <c:pt idx="2628">
                  <c:v>52570</c:v>
                </c:pt>
                <c:pt idx="2629">
                  <c:v>52590</c:v>
                </c:pt>
                <c:pt idx="2630">
                  <c:v>52610</c:v>
                </c:pt>
                <c:pt idx="2631">
                  <c:v>52630</c:v>
                </c:pt>
                <c:pt idx="2632">
                  <c:v>52650</c:v>
                </c:pt>
                <c:pt idx="2633">
                  <c:v>52670</c:v>
                </c:pt>
                <c:pt idx="2634">
                  <c:v>52690</c:v>
                </c:pt>
                <c:pt idx="2635">
                  <c:v>52710</c:v>
                </c:pt>
                <c:pt idx="2636">
                  <c:v>52730</c:v>
                </c:pt>
                <c:pt idx="2637">
                  <c:v>52750</c:v>
                </c:pt>
                <c:pt idx="2638">
                  <c:v>52770</c:v>
                </c:pt>
                <c:pt idx="2639">
                  <c:v>52790</c:v>
                </c:pt>
                <c:pt idx="2640">
                  <c:v>52810</c:v>
                </c:pt>
                <c:pt idx="2641">
                  <c:v>52830</c:v>
                </c:pt>
                <c:pt idx="2642">
                  <c:v>52850</c:v>
                </c:pt>
                <c:pt idx="2643">
                  <c:v>52870</c:v>
                </c:pt>
                <c:pt idx="2644">
                  <c:v>52890</c:v>
                </c:pt>
                <c:pt idx="2645">
                  <c:v>52910</c:v>
                </c:pt>
                <c:pt idx="2646">
                  <c:v>52930</c:v>
                </c:pt>
                <c:pt idx="2647">
                  <c:v>52950</c:v>
                </c:pt>
                <c:pt idx="2648">
                  <c:v>52970</c:v>
                </c:pt>
                <c:pt idx="2649">
                  <c:v>52990</c:v>
                </c:pt>
                <c:pt idx="2650">
                  <c:v>53010</c:v>
                </c:pt>
                <c:pt idx="2651">
                  <c:v>53030</c:v>
                </c:pt>
                <c:pt idx="2652">
                  <c:v>53050</c:v>
                </c:pt>
                <c:pt idx="2653">
                  <c:v>53070</c:v>
                </c:pt>
                <c:pt idx="2654">
                  <c:v>53090</c:v>
                </c:pt>
                <c:pt idx="2655">
                  <c:v>53110</c:v>
                </c:pt>
                <c:pt idx="2656">
                  <c:v>53130</c:v>
                </c:pt>
                <c:pt idx="2657">
                  <c:v>53150</c:v>
                </c:pt>
                <c:pt idx="2658">
                  <c:v>53170</c:v>
                </c:pt>
                <c:pt idx="2659">
                  <c:v>53190</c:v>
                </c:pt>
                <c:pt idx="2660">
                  <c:v>53210</c:v>
                </c:pt>
                <c:pt idx="2661">
                  <c:v>53230</c:v>
                </c:pt>
                <c:pt idx="2662">
                  <c:v>53250</c:v>
                </c:pt>
                <c:pt idx="2663">
                  <c:v>53270</c:v>
                </c:pt>
                <c:pt idx="2664">
                  <c:v>53290</c:v>
                </c:pt>
                <c:pt idx="2665">
                  <c:v>53310</c:v>
                </c:pt>
                <c:pt idx="2666">
                  <c:v>53330</c:v>
                </c:pt>
                <c:pt idx="2667">
                  <c:v>53350</c:v>
                </c:pt>
                <c:pt idx="2668">
                  <c:v>53370</c:v>
                </c:pt>
                <c:pt idx="2669">
                  <c:v>53390</c:v>
                </c:pt>
                <c:pt idx="2670">
                  <c:v>53410</c:v>
                </c:pt>
                <c:pt idx="2671">
                  <c:v>53430</c:v>
                </c:pt>
                <c:pt idx="2672">
                  <c:v>53450</c:v>
                </c:pt>
                <c:pt idx="2673">
                  <c:v>53470</c:v>
                </c:pt>
                <c:pt idx="2674">
                  <c:v>53490</c:v>
                </c:pt>
                <c:pt idx="2675">
                  <c:v>53510</c:v>
                </c:pt>
                <c:pt idx="2676">
                  <c:v>53530</c:v>
                </c:pt>
                <c:pt idx="2677">
                  <c:v>53550</c:v>
                </c:pt>
                <c:pt idx="2678">
                  <c:v>53570</c:v>
                </c:pt>
                <c:pt idx="2679">
                  <c:v>53590</c:v>
                </c:pt>
                <c:pt idx="2680">
                  <c:v>53610</c:v>
                </c:pt>
                <c:pt idx="2681">
                  <c:v>53630</c:v>
                </c:pt>
                <c:pt idx="2682">
                  <c:v>53650</c:v>
                </c:pt>
                <c:pt idx="2683">
                  <c:v>53670</c:v>
                </c:pt>
                <c:pt idx="2684">
                  <c:v>53690</c:v>
                </c:pt>
                <c:pt idx="2685">
                  <c:v>53710</c:v>
                </c:pt>
                <c:pt idx="2686">
                  <c:v>53730</c:v>
                </c:pt>
                <c:pt idx="2687">
                  <c:v>53750</c:v>
                </c:pt>
                <c:pt idx="2688">
                  <c:v>53770</c:v>
                </c:pt>
                <c:pt idx="2689">
                  <c:v>53790</c:v>
                </c:pt>
                <c:pt idx="2690">
                  <c:v>53810</c:v>
                </c:pt>
                <c:pt idx="2691">
                  <c:v>53830</c:v>
                </c:pt>
                <c:pt idx="2692">
                  <c:v>53850</c:v>
                </c:pt>
                <c:pt idx="2693">
                  <c:v>53870</c:v>
                </c:pt>
                <c:pt idx="2694">
                  <c:v>53890</c:v>
                </c:pt>
                <c:pt idx="2695">
                  <c:v>53910</c:v>
                </c:pt>
                <c:pt idx="2696">
                  <c:v>53930</c:v>
                </c:pt>
                <c:pt idx="2697">
                  <c:v>53950</c:v>
                </c:pt>
                <c:pt idx="2698">
                  <c:v>53970</c:v>
                </c:pt>
                <c:pt idx="2699">
                  <c:v>53990</c:v>
                </c:pt>
                <c:pt idx="2700">
                  <c:v>54010</c:v>
                </c:pt>
                <c:pt idx="2701">
                  <c:v>54030</c:v>
                </c:pt>
                <c:pt idx="2702">
                  <c:v>54050</c:v>
                </c:pt>
                <c:pt idx="2703">
                  <c:v>54070</c:v>
                </c:pt>
                <c:pt idx="2704">
                  <c:v>54090</c:v>
                </c:pt>
                <c:pt idx="2705">
                  <c:v>54110</c:v>
                </c:pt>
                <c:pt idx="2706">
                  <c:v>54130</c:v>
                </c:pt>
                <c:pt idx="2707">
                  <c:v>54150</c:v>
                </c:pt>
                <c:pt idx="2708">
                  <c:v>54170</c:v>
                </c:pt>
                <c:pt idx="2709">
                  <c:v>54190</c:v>
                </c:pt>
                <c:pt idx="2710">
                  <c:v>54210</c:v>
                </c:pt>
                <c:pt idx="2711">
                  <c:v>54230</c:v>
                </c:pt>
                <c:pt idx="2712">
                  <c:v>54250</c:v>
                </c:pt>
                <c:pt idx="2713">
                  <c:v>54270</c:v>
                </c:pt>
                <c:pt idx="2714">
                  <c:v>54290</c:v>
                </c:pt>
                <c:pt idx="2715">
                  <c:v>54310</c:v>
                </c:pt>
                <c:pt idx="2716">
                  <c:v>54330</c:v>
                </c:pt>
                <c:pt idx="2717">
                  <c:v>54350</c:v>
                </c:pt>
                <c:pt idx="2718">
                  <c:v>54370</c:v>
                </c:pt>
                <c:pt idx="2719">
                  <c:v>54390</c:v>
                </c:pt>
                <c:pt idx="2720">
                  <c:v>54410</c:v>
                </c:pt>
                <c:pt idx="2721">
                  <c:v>54430</c:v>
                </c:pt>
                <c:pt idx="2722">
                  <c:v>54450</c:v>
                </c:pt>
                <c:pt idx="2723">
                  <c:v>54470</c:v>
                </c:pt>
                <c:pt idx="2724">
                  <c:v>54490</c:v>
                </c:pt>
                <c:pt idx="2725">
                  <c:v>54510</c:v>
                </c:pt>
                <c:pt idx="2726">
                  <c:v>54530</c:v>
                </c:pt>
                <c:pt idx="2727">
                  <c:v>54550</c:v>
                </c:pt>
                <c:pt idx="2728">
                  <c:v>54570</c:v>
                </c:pt>
                <c:pt idx="2729">
                  <c:v>54590</c:v>
                </c:pt>
                <c:pt idx="2730">
                  <c:v>54610</c:v>
                </c:pt>
                <c:pt idx="2731">
                  <c:v>54630</c:v>
                </c:pt>
                <c:pt idx="2732">
                  <c:v>54650</c:v>
                </c:pt>
                <c:pt idx="2733">
                  <c:v>54670</c:v>
                </c:pt>
                <c:pt idx="2734">
                  <c:v>54690</c:v>
                </c:pt>
                <c:pt idx="2735">
                  <c:v>54710</c:v>
                </c:pt>
                <c:pt idx="2736">
                  <c:v>54730</c:v>
                </c:pt>
                <c:pt idx="2737">
                  <c:v>54750</c:v>
                </c:pt>
                <c:pt idx="2738">
                  <c:v>54770</c:v>
                </c:pt>
                <c:pt idx="2739">
                  <c:v>54790</c:v>
                </c:pt>
                <c:pt idx="2740">
                  <c:v>54810</c:v>
                </c:pt>
                <c:pt idx="2741">
                  <c:v>54830</c:v>
                </c:pt>
                <c:pt idx="2742">
                  <c:v>54850</c:v>
                </c:pt>
                <c:pt idx="2743">
                  <c:v>54870</c:v>
                </c:pt>
                <c:pt idx="2744">
                  <c:v>54890</c:v>
                </c:pt>
                <c:pt idx="2745">
                  <c:v>54910</c:v>
                </c:pt>
                <c:pt idx="2746">
                  <c:v>54930</c:v>
                </c:pt>
                <c:pt idx="2747">
                  <c:v>54950</c:v>
                </c:pt>
                <c:pt idx="2748">
                  <c:v>54970</c:v>
                </c:pt>
                <c:pt idx="2749">
                  <c:v>54990</c:v>
                </c:pt>
                <c:pt idx="2750">
                  <c:v>55010</c:v>
                </c:pt>
                <c:pt idx="2751">
                  <c:v>55030</c:v>
                </c:pt>
                <c:pt idx="2752">
                  <c:v>55050</c:v>
                </c:pt>
                <c:pt idx="2753">
                  <c:v>55070</c:v>
                </c:pt>
                <c:pt idx="2754">
                  <c:v>55090</c:v>
                </c:pt>
                <c:pt idx="2755">
                  <c:v>55110</c:v>
                </c:pt>
                <c:pt idx="2756">
                  <c:v>55130</c:v>
                </c:pt>
                <c:pt idx="2757">
                  <c:v>55150</c:v>
                </c:pt>
                <c:pt idx="2758">
                  <c:v>55170</c:v>
                </c:pt>
                <c:pt idx="2759">
                  <c:v>55190</c:v>
                </c:pt>
                <c:pt idx="2760">
                  <c:v>55210</c:v>
                </c:pt>
                <c:pt idx="2761">
                  <c:v>55230</c:v>
                </c:pt>
                <c:pt idx="2762">
                  <c:v>55250</c:v>
                </c:pt>
                <c:pt idx="2763">
                  <c:v>55270</c:v>
                </c:pt>
                <c:pt idx="2764">
                  <c:v>55290</c:v>
                </c:pt>
                <c:pt idx="2765">
                  <c:v>55310</c:v>
                </c:pt>
                <c:pt idx="2766">
                  <c:v>55330</c:v>
                </c:pt>
                <c:pt idx="2767">
                  <c:v>55350</c:v>
                </c:pt>
                <c:pt idx="2768">
                  <c:v>55370</c:v>
                </c:pt>
                <c:pt idx="2769">
                  <c:v>55390</c:v>
                </c:pt>
                <c:pt idx="2770">
                  <c:v>55410</c:v>
                </c:pt>
                <c:pt idx="2771">
                  <c:v>55430</c:v>
                </c:pt>
                <c:pt idx="2772">
                  <c:v>55450</c:v>
                </c:pt>
                <c:pt idx="2773">
                  <c:v>55470</c:v>
                </c:pt>
                <c:pt idx="2774">
                  <c:v>55490</c:v>
                </c:pt>
                <c:pt idx="2775">
                  <c:v>55510</c:v>
                </c:pt>
                <c:pt idx="2776">
                  <c:v>55530</c:v>
                </c:pt>
                <c:pt idx="2777">
                  <c:v>55550</c:v>
                </c:pt>
                <c:pt idx="2778">
                  <c:v>55570</c:v>
                </c:pt>
                <c:pt idx="2779">
                  <c:v>55590</c:v>
                </c:pt>
                <c:pt idx="2780">
                  <c:v>55610</c:v>
                </c:pt>
                <c:pt idx="2781">
                  <c:v>55630</c:v>
                </c:pt>
                <c:pt idx="2782">
                  <c:v>55650</c:v>
                </c:pt>
                <c:pt idx="2783">
                  <c:v>55670</c:v>
                </c:pt>
                <c:pt idx="2784">
                  <c:v>55690</c:v>
                </c:pt>
                <c:pt idx="2785">
                  <c:v>55710</c:v>
                </c:pt>
                <c:pt idx="2786">
                  <c:v>55730</c:v>
                </c:pt>
                <c:pt idx="2787">
                  <c:v>55750</c:v>
                </c:pt>
                <c:pt idx="2788">
                  <c:v>55770</c:v>
                </c:pt>
                <c:pt idx="2789">
                  <c:v>55790</c:v>
                </c:pt>
                <c:pt idx="2790">
                  <c:v>55810</c:v>
                </c:pt>
                <c:pt idx="2791">
                  <c:v>55830</c:v>
                </c:pt>
                <c:pt idx="2792">
                  <c:v>55850</c:v>
                </c:pt>
                <c:pt idx="2793">
                  <c:v>55870</c:v>
                </c:pt>
                <c:pt idx="2794">
                  <c:v>55890</c:v>
                </c:pt>
                <c:pt idx="2795">
                  <c:v>55910</c:v>
                </c:pt>
                <c:pt idx="2796">
                  <c:v>55930</c:v>
                </c:pt>
                <c:pt idx="2797">
                  <c:v>55950</c:v>
                </c:pt>
                <c:pt idx="2798">
                  <c:v>55970</c:v>
                </c:pt>
                <c:pt idx="2799">
                  <c:v>55990</c:v>
                </c:pt>
                <c:pt idx="2800">
                  <c:v>56010</c:v>
                </c:pt>
                <c:pt idx="2801">
                  <c:v>56030</c:v>
                </c:pt>
                <c:pt idx="2802">
                  <c:v>56050</c:v>
                </c:pt>
                <c:pt idx="2803">
                  <c:v>56070</c:v>
                </c:pt>
                <c:pt idx="2804">
                  <c:v>56090</c:v>
                </c:pt>
                <c:pt idx="2805">
                  <c:v>56110</c:v>
                </c:pt>
                <c:pt idx="2806">
                  <c:v>56130</c:v>
                </c:pt>
                <c:pt idx="2807">
                  <c:v>56150</c:v>
                </c:pt>
                <c:pt idx="2808">
                  <c:v>56170</c:v>
                </c:pt>
                <c:pt idx="2809">
                  <c:v>56190</c:v>
                </c:pt>
                <c:pt idx="2810">
                  <c:v>56210</c:v>
                </c:pt>
                <c:pt idx="2811">
                  <c:v>56230</c:v>
                </c:pt>
                <c:pt idx="2812">
                  <c:v>56250</c:v>
                </c:pt>
                <c:pt idx="2813">
                  <c:v>56270</c:v>
                </c:pt>
                <c:pt idx="2814">
                  <c:v>56290</c:v>
                </c:pt>
                <c:pt idx="2815">
                  <c:v>56310</c:v>
                </c:pt>
                <c:pt idx="2816">
                  <c:v>56330</c:v>
                </c:pt>
                <c:pt idx="2817">
                  <c:v>56350</c:v>
                </c:pt>
                <c:pt idx="2818">
                  <c:v>56370</c:v>
                </c:pt>
                <c:pt idx="2819">
                  <c:v>56390</c:v>
                </c:pt>
                <c:pt idx="2820">
                  <c:v>56410</c:v>
                </c:pt>
                <c:pt idx="2821">
                  <c:v>56430</c:v>
                </c:pt>
                <c:pt idx="2822">
                  <c:v>56450</c:v>
                </c:pt>
                <c:pt idx="2823">
                  <c:v>56470</c:v>
                </c:pt>
                <c:pt idx="2824">
                  <c:v>56490</c:v>
                </c:pt>
                <c:pt idx="2825">
                  <c:v>56510</c:v>
                </c:pt>
                <c:pt idx="2826">
                  <c:v>56530</c:v>
                </c:pt>
                <c:pt idx="2827">
                  <c:v>56550</c:v>
                </c:pt>
                <c:pt idx="2828">
                  <c:v>56570</c:v>
                </c:pt>
                <c:pt idx="2829">
                  <c:v>56590</c:v>
                </c:pt>
                <c:pt idx="2830">
                  <c:v>56610</c:v>
                </c:pt>
                <c:pt idx="2831">
                  <c:v>56630</c:v>
                </c:pt>
                <c:pt idx="2832">
                  <c:v>56650</c:v>
                </c:pt>
                <c:pt idx="2833">
                  <c:v>56670</c:v>
                </c:pt>
                <c:pt idx="2834">
                  <c:v>56690</c:v>
                </c:pt>
                <c:pt idx="2835">
                  <c:v>56710</c:v>
                </c:pt>
                <c:pt idx="2836">
                  <c:v>56730</c:v>
                </c:pt>
                <c:pt idx="2837">
                  <c:v>56750</c:v>
                </c:pt>
                <c:pt idx="2838">
                  <c:v>56770</c:v>
                </c:pt>
                <c:pt idx="2839">
                  <c:v>56790</c:v>
                </c:pt>
                <c:pt idx="2840">
                  <c:v>56810</c:v>
                </c:pt>
                <c:pt idx="2841">
                  <c:v>56830</c:v>
                </c:pt>
                <c:pt idx="2842">
                  <c:v>56850</c:v>
                </c:pt>
                <c:pt idx="2843">
                  <c:v>56870</c:v>
                </c:pt>
                <c:pt idx="2844">
                  <c:v>56890</c:v>
                </c:pt>
                <c:pt idx="2845">
                  <c:v>56910</c:v>
                </c:pt>
                <c:pt idx="2846">
                  <c:v>56930</c:v>
                </c:pt>
                <c:pt idx="2847">
                  <c:v>56950</c:v>
                </c:pt>
                <c:pt idx="2848">
                  <c:v>56970</c:v>
                </c:pt>
                <c:pt idx="2849">
                  <c:v>56990</c:v>
                </c:pt>
                <c:pt idx="2850">
                  <c:v>57010</c:v>
                </c:pt>
                <c:pt idx="2851">
                  <c:v>57030</c:v>
                </c:pt>
                <c:pt idx="2852">
                  <c:v>57050</c:v>
                </c:pt>
                <c:pt idx="2853">
                  <c:v>57070</c:v>
                </c:pt>
                <c:pt idx="2854">
                  <c:v>57090</c:v>
                </c:pt>
                <c:pt idx="2855">
                  <c:v>57110</c:v>
                </c:pt>
                <c:pt idx="2856">
                  <c:v>57130</c:v>
                </c:pt>
                <c:pt idx="2857">
                  <c:v>57150</c:v>
                </c:pt>
                <c:pt idx="2858">
                  <c:v>57170</c:v>
                </c:pt>
                <c:pt idx="2859">
                  <c:v>57190</c:v>
                </c:pt>
                <c:pt idx="2860">
                  <c:v>57210</c:v>
                </c:pt>
                <c:pt idx="2861">
                  <c:v>57230</c:v>
                </c:pt>
                <c:pt idx="2862">
                  <c:v>57250</c:v>
                </c:pt>
                <c:pt idx="2863">
                  <c:v>57270</c:v>
                </c:pt>
                <c:pt idx="2864">
                  <c:v>57290</c:v>
                </c:pt>
                <c:pt idx="2865">
                  <c:v>57310</c:v>
                </c:pt>
                <c:pt idx="2866">
                  <c:v>57330</c:v>
                </c:pt>
                <c:pt idx="2867">
                  <c:v>57350</c:v>
                </c:pt>
                <c:pt idx="2868">
                  <c:v>57370</c:v>
                </c:pt>
                <c:pt idx="2869">
                  <c:v>57390</c:v>
                </c:pt>
                <c:pt idx="2870">
                  <c:v>57410</c:v>
                </c:pt>
                <c:pt idx="2871">
                  <c:v>57430</c:v>
                </c:pt>
                <c:pt idx="2872">
                  <c:v>57450</c:v>
                </c:pt>
                <c:pt idx="2873">
                  <c:v>57470</c:v>
                </c:pt>
                <c:pt idx="2874">
                  <c:v>57490</c:v>
                </c:pt>
                <c:pt idx="2875">
                  <c:v>57510</c:v>
                </c:pt>
                <c:pt idx="2876">
                  <c:v>57530</c:v>
                </c:pt>
                <c:pt idx="2877">
                  <c:v>57550</c:v>
                </c:pt>
                <c:pt idx="2878">
                  <c:v>57570</c:v>
                </c:pt>
                <c:pt idx="2879">
                  <c:v>57590</c:v>
                </c:pt>
                <c:pt idx="2880">
                  <c:v>57610</c:v>
                </c:pt>
                <c:pt idx="2881">
                  <c:v>57630</c:v>
                </c:pt>
                <c:pt idx="2882">
                  <c:v>57650</c:v>
                </c:pt>
                <c:pt idx="2883">
                  <c:v>57670</c:v>
                </c:pt>
                <c:pt idx="2884">
                  <c:v>57690</c:v>
                </c:pt>
                <c:pt idx="2885">
                  <c:v>57710</c:v>
                </c:pt>
                <c:pt idx="2886">
                  <c:v>57730</c:v>
                </c:pt>
                <c:pt idx="2887">
                  <c:v>57750</c:v>
                </c:pt>
                <c:pt idx="2888">
                  <c:v>57770</c:v>
                </c:pt>
                <c:pt idx="2889">
                  <c:v>57790</c:v>
                </c:pt>
                <c:pt idx="2890">
                  <c:v>57810</c:v>
                </c:pt>
                <c:pt idx="2891">
                  <c:v>57830</c:v>
                </c:pt>
                <c:pt idx="2892">
                  <c:v>57850</c:v>
                </c:pt>
                <c:pt idx="2893">
                  <c:v>57870</c:v>
                </c:pt>
                <c:pt idx="2894">
                  <c:v>57890</c:v>
                </c:pt>
                <c:pt idx="2895">
                  <c:v>57910</c:v>
                </c:pt>
                <c:pt idx="2896">
                  <c:v>57930</c:v>
                </c:pt>
                <c:pt idx="2897">
                  <c:v>57950</c:v>
                </c:pt>
                <c:pt idx="2898">
                  <c:v>57970</c:v>
                </c:pt>
                <c:pt idx="2899">
                  <c:v>57990</c:v>
                </c:pt>
                <c:pt idx="2900">
                  <c:v>58010</c:v>
                </c:pt>
                <c:pt idx="2901">
                  <c:v>58030</c:v>
                </c:pt>
                <c:pt idx="2902">
                  <c:v>58050</c:v>
                </c:pt>
                <c:pt idx="2903">
                  <c:v>58070</c:v>
                </c:pt>
                <c:pt idx="2904">
                  <c:v>58090</c:v>
                </c:pt>
                <c:pt idx="2905">
                  <c:v>58110</c:v>
                </c:pt>
                <c:pt idx="2906">
                  <c:v>58130</c:v>
                </c:pt>
                <c:pt idx="2907">
                  <c:v>58150</c:v>
                </c:pt>
                <c:pt idx="2908">
                  <c:v>58170</c:v>
                </c:pt>
                <c:pt idx="2909">
                  <c:v>58190</c:v>
                </c:pt>
                <c:pt idx="2910">
                  <c:v>58210</c:v>
                </c:pt>
                <c:pt idx="2911">
                  <c:v>58230</c:v>
                </c:pt>
                <c:pt idx="2912">
                  <c:v>58250</c:v>
                </c:pt>
                <c:pt idx="2913">
                  <c:v>58270</c:v>
                </c:pt>
                <c:pt idx="2914">
                  <c:v>58290</c:v>
                </c:pt>
                <c:pt idx="2915">
                  <c:v>58310</c:v>
                </c:pt>
                <c:pt idx="2916">
                  <c:v>58330</c:v>
                </c:pt>
                <c:pt idx="2917">
                  <c:v>58350</c:v>
                </c:pt>
                <c:pt idx="2918">
                  <c:v>58370</c:v>
                </c:pt>
                <c:pt idx="2919">
                  <c:v>58390</c:v>
                </c:pt>
                <c:pt idx="2920">
                  <c:v>58410</c:v>
                </c:pt>
                <c:pt idx="2921">
                  <c:v>58430</c:v>
                </c:pt>
                <c:pt idx="2922">
                  <c:v>58450</c:v>
                </c:pt>
                <c:pt idx="2923">
                  <c:v>58470</c:v>
                </c:pt>
                <c:pt idx="2924">
                  <c:v>58490</c:v>
                </c:pt>
                <c:pt idx="2925">
                  <c:v>58510</c:v>
                </c:pt>
                <c:pt idx="2926">
                  <c:v>58530</c:v>
                </c:pt>
                <c:pt idx="2927">
                  <c:v>58550</c:v>
                </c:pt>
                <c:pt idx="2928">
                  <c:v>58570</c:v>
                </c:pt>
                <c:pt idx="2929">
                  <c:v>58590</c:v>
                </c:pt>
                <c:pt idx="2930">
                  <c:v>58610</c:v>
                </c:pt>
                <c:pt idx="2931">
                  <c:v>58630</c:v>
                </c:pt>
                <c:pt idx="2932">
                  <c:v>58650</c:v>
                </c:pt>
                <c:pt idx="2933">
                  <c:v>58670</c:v>
                </c:pt>
                <c:pt idx="2934">
                  <c:v>58690</c:v>
                </c:pt>
                <c:pt idx="2935">
                  <c:v>58710</c:v>
                </c:pt>
                <c:pt idx="2936">
                  <c:v>58730</c:v>
                </c:pt>
                <c:pt idx="2937">
                  <c:v>58750</c:v>
                </c:pt>
                <c:pt idx="2938">
                  <c:v>58770</c:v>
                </c:pt>
                <c:pt idx="2939">
                  <c:v>58790</c:v>
                </c:pt>
                <c:pt idx="2940">
                  <c:v>58810</c:v>
                </c:pt>
                <c:pt idx="2941">
                  <c:v>58830</c:v>
                </c:pt>
                <c:pt idx="2942">
                  <c:v>58850</c:v>
                </c:pt>
                <c:pt idx="2943">
                  <c:v>58870</c:v>
                </c:pt>
                <c:pt idx="2944">
                  <c:v>58890</c:v>
                </c:pt>
                <c:pt idx="2945">
                  <c:v>58910</c:v>
                </c:pt>
                <c:pt idx="2946">
                  <c:v>58930</c:v>
                </c:pt>
                <c:pt idx="2947">
                  <c:v>58950</c:v>
                </c:pt>
                <c:pt idx="2948">
                  <c:v>58970</c:v>
                </c:pt>
                <c:pt idx="2949">
                  <c:v>58990</c:v>
                </c:pt>
                <c:pt idx="2950">
                  <c:v>59010</c:v>
                </c:pt>
                <c:pt idx="2951">
                  <c:v>59030</c:v>
                </c:pt>
                <c:pt idx="2952">
                  <c:v>59050</c:v>
                </c:pt>
                <c:pt idx="2953">
                  <c:v>59070</c:v>
                </c:pt>
                <c:pt idx="2954">
                  <c:v>59090</c:v>
                </c:pt>
                <c:pt idx="2955">
                  <c:v>59110</c:v>
                </c:pt>
                <c:pt idx="2956">
                  <c:v>59130</c:v>
                </c:pt>
                <c:pt idx="2957">
                  <c:v>59150</c:v>
                </c:pt>
                <c:pt idx="2958">
                  <c:v>59170</c:v>
                </c:pt>
                <c:pt idx="2959">
                  <c:v>59190</c:v>
                </c:pt>
                <c:pt idx="2960">
                  <c:v>59210</c:v>
                </c:pt>
                <c:pt idx="2961">
                  <c:v>59230</c:v>
                </c:pt>
                <c:pt idx="2962">
                  <c:v>59250</c:v>
                </c:pt>
                <c:pt idx="2963">
                  <c:v>59270</c:v>
                </c:pt>
                <c:pt idx="2964">
                  <c:v>59290</c:v>
                </c:pt>
                <c:pt idx="2965">
                  <c:v>59310</c:v>
                </c:pt>
                <c:pt idx="2966">
                  <c:v>59330</c:v>
                </c:pt>
                <c:pt idx="2967">
                  <c:v>59350</c:v>
                </c:pt>
                <c:pt idx="2968">
                  <c:v>59370</c:v>
                </c:pt>
                <c:pt idx="2969">
                  <c:v>59390</c:v>
                </c:pt>
                <c:pt idx="2970">
                  <c:v>59410</c:v>
                </c:pt>
                <c:pt idx="2971">
                  <c:v>59430</c:v>
                </c:pt>
                <c:pt idx="2972">
                  <c:v>59450</c:v>
                </c:pt>
                <c:pt idx="2973">
                  <c:v>59470</c:v>
                </c:pt>
                <c:pt idx="2974">
                  <c:v>59490</c:v>
                </c:pt>
                <c:pt idx="2975">
                  <c:v>59510</c:v>
                </c:pt>
                <c:pt idx="2976">
                  <c:v>59530</c:v>
                </c:pt>
                <c:pt idx="2977">
                  <c:v>59550</c:v>
                </c:pt>
                <c:pt idx="2978">
                  <c:v>59570</c:v>
                </c:pt>
                <c:pt idx="2979">
                  <c:v>59590</c:v>
                </c:pt>
                <c:pt idx="2980">
                  <c:v>59610</c:v>
                </c:pt>
                <c:pt idx="2981">
                  <c:v>59630</c:v>
                </c:pt>
                <c:pt idx="2982">
                  <c:v>59650</c:v>
                </c:pt>
                <c:pt idx="2983">
                  <c:v>59670</c:v>
                </c:pt>
                <c:pt idx="2984">
                  <c:v>59690</c:v>
                </c:pt>
                <c:pt idx="2985">
                  <c:v>59710</c:v>
                </c:pt>
                <c:pt idx="2986">
                  <c:v>59730</c:v>
                </c:pt>
                <c:pt idx="2987">
                  <c:v>59750</c:v>
                </c:pt>
                <c:pt idx="2988">
                  <c:v>59770</c:v>
                </c:pt>
                <c:pt idx="2989">
                  <c:v>59790</c:v>
                </c:pt>
                <c:pt idx="2990">
                  <c:v>59810</c:v>
                </c:pt>
                <c:pt idx="2991">
                  <c:v>59830</c:v>
                </c:pt>
                <c:pt idx="2992">
                  <c:v>59850</c:v>
                </c:pt>
                <c:pt idx="2993">
                  <c:v>59870</c:v>
                </c:pt>
                <c:pt idx="2994">
                  <c:v>59890</c:v>
                </c:pt>
                <c:pt idx="2995">
                  <c:v>59910</c:v>
                </c:pt>
                <c:pt idx="2996">
                  <c:v>59930</c:v>
                </c:pt>
                <c:pt idx="2997">
                  <c:v>59950</c:v>
                </c:pt>
                <c:pt idx="2998">
                  <c:v>59970</c:v>
                </c:pt>
                <c:pt idx="2999">
                  <c:v>59990</c:v>
                </c:pt>
                <c:pt idx="3000">
                  <c:v>60010</c:v>
                </c:pt>
                <c:pt idx="3001">
                  <c:v>60030</c:v>
                </c:pt>
                <c:pt idx="3002">
                  <c:v>60050</c:v>
                </c:pt>
                <c:pt idx="3003">
                  <c:v>60070</c:v>
                </c:pt>
                <c:pt idx="3004">
                  <c:v>60090</c:v>
                </c:pt>
                <c:pt idx="3005">
                  <c:v>60110</c:v>
                </c:pt>
                <c:pt idx="3006">
                  <c:v>60130</c:v>
                </c:pt>
                <c:pt idx="3007">
                  <c:v>60150</c:v>
                </c:pt>
                <c:pt idx="3008">
                  <c:v>60170</c:v>
                </c:pt>
                <c:pt idx="3009">
                  <c:v>60190</c:v>
                </c:pt>
                <c:pt idx="3010">
                  <c:v>60210</c:v>
                </c:pt>
                <c:pt idx="3011">
                  <c:v>60230</c:v>
                </c:pt>
                <c:pt idx="3012">
                  <c:v>60250</c:v>
                </c:pt>
                <c:pt idx="3013">
                  <c:v>60270</c:v>
                </c:pt>
                <c:pt idx="3014">
                  <c:v>60290</c:v>
                </c:pt>
                <c:pt idx="3015">
                  <c:v>60310</c:v>
                </c:pt>
                <c:pt idx="3016">
                  <c:v>60330</c:v>
                </c:pt>
                <c:pt idx="3017">
                  <c:v>60350</c:v>
                </c:pt>
                <c:pt idx="3018">
                  <c:v>60370</c:v>
                </c:pt>
                <c:pt idx="3019">
                  <c:v>60390</c:v>
                </c:pt>
                <c:pt idx="3020">
                  <c:v>60410</c:v>
                </c:pt>
                <c:pt idx="3021">
                  <c:v>60430</c:v>
                </c:pt>
                <c:pt idx="3022">
                  <c:v>60450</c:v>
                </c:pt>
                <c:pt idx="3023">
                  <c:v>60470</c:v>
                </c:pt>
                <c:pt idx="3024">
                  <c:v>60490</c:v>
                </c:pt>
                <c:pt idx="3025">
                  <c:v>60510</c:v>
                </c:pt>
                <c:pt idx="3026">
                  <c:v>60530</c:v>
                </c:pt>
                <c:pt idx="3027">
                  <c:v>60550</c:v>
                </c:pt>
                <c:pt idx="3028">
                  <c:v>60570</c:v>
                </c:pt>
                <c:pt idx="3029">
                  <c:v>60590</c:v>
                </c:pt>
                <c:pt idx="3030">
                  <c:v>60610</c:v>
                </c:pt>
                <c:pt idx="3031">
                  <c:v>60630</c:v>
                </c:pt>
                <c:pt idx="3032">
                  <c:v>60650</c:v>
                </c:pt>
                <c:pt idx="3033">
                  <c:v>60670</c:v>
                </c:pt>
                <c:pt idx="3034">
                  <c:v>60690</c:v>
                </c:pt>
                <c:pt idx="3035">
                  <c:v>60710</c:v>
                </c:pt>
                <c:pt idx="3036">
                  <c:v>60730</c:v>
                </c:pt>
                <c:pt idx="3037">
                  <c:v>60750</c:v>
                </c:pt>
                <c:pt idx="3038">
                  <c:v>60770</c:v>
                </c:pt>
                <c:pt idx="3039">
                  <c:v>60790</c:v>
                </c:pt>
                <c:pt idx="3040">
                  <c:v>60810</c:v>
                </c:pt>
                <c:pt idx="3041">
                  <c:v>60830</c:v>
                </c:pt>
                <c:pt idx="3042">
                  <c:v>60850</c:v>
                </c:pt>
                <c:pt idx="3043">
                  <c:v>60870</c:v>
                </c:pt>
                <c:pt idx="3044">
                  <c:v>60890</c:v>
                </c:pt>
                <c:pt idx="3045">
                  <c:v>60910</c:v>
                </c:pt>
                <c:pt idx="3046">
                  <c:v>60930</c:v>
                </c:pt>
                <c:pt idx="3047">
                  <c:v>60950</c:v>
                </c:pt>
                <c:pt idx="3048">
                  <c:v>60970</c:v>
                </c:pt>
                <c:pt idx="3049">
                  <c:v>60990</c:v>
                </c:pt>
                <c:pt idx="3050">
                  <c:v>61010</c:v>
                </c:pt>
                <c:pt idx="3051">
                  <c:v>61030</c:v>
                </c:pt>
                <c:pt idx="3052">
                  <c:v>61050</c:v>
                </c:pt>
                <c:pt idx="3053">
                  <c:v>61070</c:v>
                </c:pt>
                <c:pt idx="3054">
                  <c:v>61090</c:v>
                </c:pt>
                <c:pt idx="3055">
                  <c:v>61110</c:v>
                </c:pt>
                <c:pt idx="3056">
                  <c:v>61130</c:v>
                </c:pt>
                <c:pt idx="3057">
                  <c:v>61150</c:v>
                </c:pt>
                <c:pt idx="3058">
                  <c:v>61170</c:v>
                </c:pt>
                <c:pt idx="3059">
                  <c:v>61190</c:v>
                </c:pt>
                <c:pt idx="3060">
                  <c:v>61210</c:v>
                </c:pt>
                <c:pt idx="3061">
                  <c:v>61230</c:v>
                </c:pt>
                <c:pt idx="3062">
                  <c:v>61250</c:v>
                </c:pt>
                <c:pt idx="3063">
                  <c:v>61270</c:v>
                </c:pt>
                <c:pt idx="3064">
                  <c:v>61290</c:v>
                </c:pt>
                <c:pt idx="3065">
                  <c:v>61310</c:v>
                </c:pt>
                <c:pt idx="3066">
                  <c:v>61330</c:v>
                </c:pt>
                <c:pt idx="3067">
                  <c:v>61350</c:v>
                </c:pt>
                <c:pt idx="3068">
                  <c:v>61370</c:v>
                </c:pt>
                <c:pt idx="3069">
                  <c:v>61390</c:v>
                </c:pt>
                <c:pt idx="3070">
                  <c:v>61410</c:v>
                </c:pt>
                <c:pt idx="3071">
                  <c:v>61430</c:v>
                </c:pt>
                <c:pt idx="3072">
                  <c:v>61450</c:v>
                </c:pt>
                <c:pt idx="3073">
                  <c:v>61470</c:v>
                </c:pt>
                <c:pt idx="3074">
                  <c:v>61490</c:v>
                </c:pt>
                <c:pt idx="3075">
                  <c:v>61510</c:v>
                </c:pt>
                <c:pt idx="3076">
                  <c:v>61530</c:v>
                </c:pt>
                <c:pt idx="3077">
                  <c:v>61550</c:v>
                </c:pt>
                <c:pt idx="3078">
                  <c:v>61570</c:v>
                </c:pt>
                <c:pt idx="3079">
                  <c:v>61590</c:v>
                </c:pt>
                <c:pt idx="3080">
                  <c:v>61610</c:v>
                </c:pt>
                <c:pt idx="3081">
                  <c:v>61630</c:v>
                </c:pt>
                <c:pt idx="3082">
                  <c:v>61650</c:v>
                </c:pt>
                <c:pt idx="3083">
                  <c:v>61670</c:v>
                </c:pt>
                <c:pt idx="3084">
                  <c:v>61690</c:v>
                </c:pt>
                <c:pt idx="3085">
                  <c:v>61710</c:v>
                </c:pt>
                <c:pt idx="3086">
                  <c:v>61730</c:v>
                </c:pt>
                <c:pt idx="3087">
                  <c:v>61750</c:v>
                </c:pt>
                <c:pt idx="3088">
                  <c:v>61770</c:v>
                </c:pt>
                <c:pt idx="3089">
                  <c:v>61790</c:v>
                </c:pt>
                <c:pt idx="3090">
                  <c:v>61810</c:v>
                </c:pt>
                <c:pt idx="3091">
                  <c:v>61830</c:v>
                </c:pt>
                <c:pt idx="3092">
                  <c:v>61850</c:v>
                </c:pt>
                <c:pt idx="3093">
                  <c:v>61870</c:v>
                </c:pt>
                <c:pt idx="3094">
                  <c:v>61890</c:v>
                </c:pt>
                <c:pt idx="3095">
                  <c:v>61910</c:v>
                </c:pt>
                <c:pt idx="3096">
                  <c:v>61930</c:v>
                </c:pt>
                <c:pt idx="3097">
                  <c:v>61950</c:v>
                </c:pt>
                <c:pt idx="3098">
                  <c:v>61970</c:v>
                </c:pt>
                <c:pt idx="3099">
                  <c:v>61990</c:v>
                </c:pt>
                <c:pt idx="3100">
                  <c:v>62010</c:v>
                </c:pt>
                <c:pt idx="3101">
                  <c:v>62030</c:v>
                </c:pt>
                <c:pt idx="3102">
                  <c:v>62050</c:v>
                </c:pt>
                <c:pt idx="3103">
                  <c:v>62070</c:v>
                </c:pt>
                <c:pt idx="3104">
                  <c:v>62090</c:v>
                </c:pt>
                <c:pt idx="3105">
                  <c:v>62110</c:v>
                </c:pt>
                <c:pt idx="3106">
                  <c:v>62130</c:v>
                </c:pt>
                <c:pt idx="3107">
                  <c:v>62150</c:v>
                </c:pt>
                <c:pt idx="3108">
                  <c:v>62170</c:v>
                </c:pt>
                <c:pt idx="3109">
                  <c:v>62190</c:v>
                </c:pt>
                <c:pt idx="3110">
                  <c:v>62210</c:v>
                </c:pt>
                <c:pt idx="3111">
                  <c:v>62230</c:v>
                </c:pt>
                <c:pt idx="3112">
                  <c:v>62250</c:v>
                </c:pt>
                <c:pt idx="3113">
                  <c:v>62270</c:v>
                </c:pt>
                <c:pt idx="3114">
                  <c:v>62290</c:v>
                </c:pt>
                <c:pt idx="3115">
                  <c:v>62310</c:v>
                </c:pt>
                <c:pt idx="3116">
                  <c:v>62330</c:v>
                </c:pt>
                <c:pt idx="3117">
                  <c:v>62350</c:v>
                </c:pt>
                <c:pt idx="3118">
                  <c:v>62370</c:v>
                </c:pt>
                <c:pt idx="3119">
                  <c:v>62390</c:v>
                </c:pt>
                <c:pt idx="3120">
                  <c:v>62410</c:v>
                </c:pt>
                <c:pt idx="3121">
                  <c:v>62430</c:v>
                </c:pt>
                <c:pt idx="3122">
                  <c:v>62450</c:v>
                </c:pt>
                <c:pt idx="3123">
                  <c:v>62470</c:v>
                </c:pt>
                <c:pt idx="3124">
                  <c:v>62490</c:v>
                </c:pt>
                <c:pt idx="3125">
                  <c:v>62510</c:v>
                </c:pt>
                <c:pt idx="3126">
                  <c:v>62530</c:v>
                </c:pt>
                <c:pt idx="3127">
                  <c:v>62550</c:v>
                </c:pt>
                <c:pt idx="3128">
                  <c:v>62570</c:v>
                </c:pt>
                <c:pt idx="3129">
                  <c:v>62590</c:v>
                </c:pt>
                <c:pt idx="3130">
                  <c:v>62610</c:v>
                </c:pt>
                <c:pt idx="3131">
                  <c:v>62630</c:v>
                </c:pt>
                <c:pt idx="3132">
                  <c:v>62650</c:v>
                </c:pt>
                <c:pt idx="3133">
                  <c:v>62670</c:v>
                </c:pt>
                <c:pt idx="3134">
                  <c:v>62690</c:v>
                </c:pt>
                <c:pt idx="3135">
                  <c:v>62710</c:v>
                </c:pt>
                <c:pt idx="3136">
                  <c:v>62730</c:v>
                </c:pt>
                <c:pt idx="3137">
                  <c:v>62750</c:v>
                </c:pt>
                <c:pt idx="3138">
                  <c:v>62770</c:v>
                </c:pt>
                <c:pt idx="3139">
                  <c:v>62790</c:v>
                </c:pt>
                <c:pt idx="3140">
                  <c:v>62810</c:v>
                </c:pt>
                <c:pt idx="3141">
                  <c:v>62830</c:v>
                </c:pt>
                <c:pt idx="3142">
                  <c:v>62850</c:v>
                </c:pt>
                <c:pt idx="3143">
                  <c:v>62870</c:v>
                </c:pt>
                <c:pt idx="3144">
                  <c:v>62890</c:v>
                </c:pt>
                <c:pt idx="3145">
                  <c:v>62910</c:v>
                </c:pt>
                <c:pt idx="3146">
                  <c:v>62930</c:v>
                </c:pt>
                <c:pt idx="3147">
                  <c:v>62950</c:v>
                </c:pt>
                <c:pt idx="3148">
                  <c:v>62970</c:v>
                </c:pt>
                <c:pt idx="3149">
                  <c:v>62990</c:v>
                </c:pt>
                <c:pt idx="3150">
                  <c:v>63010</c:v>
                </c:pt>
                <c:pt idx="3151">
                  <c:v>63030</c:v>
                </c:pt>
                <c:pt idx="3152">
                  <c:v>63050</c:v>
                </c:pt>
                <c:pt idx="3153">
                  <c:v>63070</c:v>
                </c:pt>
                <c:pt idx="3154">
                  <c:v>63090</c:v>
                </c:pt>
                <c:pt idx="3155">
                  <c:v>63110</c:v>
                </c:pt>
                <c:pt idx="3156">
                  <c:v>63130</c:v>
                </c:pt>
                <c:pt idx="3157">
                  <c:v>63150</c:v>
                </c:pt>
                <c:pt idx="3158">
                  <c:v>63170</c:v>
                </c:pt>
                <c:pt idx="3159">
                  <c:v>63190</c:v>
                </c:pt>
                <c:pt idx="3160">
                  <c:v>63210</c:v>
                </c:pt>
                <c:pt idx="3161">
                  <c:v>63230</c:v>
                </c:pt>
                <c:pt idx="3162">
                  <c:v>63250</c:v>
                </c:pt>
                <c:pt idx="3163">
                  <c:v>63270</c:v>
                </c:pt>
                <c:pt idx="3164">
                  <c:v>63290</c:v>
                </c:pt>
                <c:pt idx="3165">
                  <c:v>63310</c:v>
                </c:pt>
                <c:pt idx="3166">
                  <c:v>63330</c:v>
                </c:pt>
                <c:pt idx="3167">
                  <c:v>63350</c:v>
                </c:pt>
                <c:pt idx="3168">
                  <c:v>63370</c:v>
                </c:pt>
                <c:pt idx="3169">
                  <c:v>63390</c:v>
                </c:pt>
                <c:pt idx="3170">
                  <c:v>63410</c:v>
                </c:pt>
                <c:pt idx="3171">
                  <c:v>63430</c:v>
                </c:pt>
                <c:pt idx="3172">
                  <c:v>63450</c:v>
                </c:pt>
                <c:pt idx="3173">
                  <c:v>63470</c:v>
                </c:pt>
                <c:pt idx="3174">
                  <c:v>63490</c:v>
                </c:pt>
                <c:pt idx="3175">
                  <c:v>63510</c:v>
                </c:pt>
                <c:pt idx="3176">
                  <c:v>63530</c:v>
                </c:pt>
                <c:pt idx="3177">
                  <c:v>63550</c:v>
                </c:pt>
                <c:pt idx="3178">
                  <c:v>63570</c:v>
                </c:pt>
                <c:pt idx="3179">
                  <c:v>63590</c:v>
                </c:pt>
                <c:pt idx="3180">
                  <c:v>63610</c:v>
                </c:pt>
                <c:pt idx="3181">
                  <c:v>63630</c:v>
                </c:pt>
                <c:pt idx="3182">
                  <c:v>63650</c:v>
                </c:pt>
                <c:pt idx="3183">
                  <c:v>63670</c:v>
                </c:pt>
                <c:pt idx="3184">
                  <c:v>63690</c:v>
                </c:pt>
                <c:pt idx="3185">
                  <c:v>63710</c:v>
                </c:pt>
                <c:pt idx="3186">
                  <c:v>63730</c:v>
                </c:pt>
                <c:pt idx="3187">
                  <c:v>63750</c:v>
                </c:pt>
                <c:pt idx="3188">
                  <c:v>63770</c:v>
                </c:pt>
                <c:pt idx="3189">
                  <c:v>63790</c:v>
                </c:pt>
                <c:pt idx="3190">
                  <c:v>63810</c:v>
                </c:pt>
                <c:pt idx="3191">
                  <c:v>63830</c:v>
                </c:pt>
                <c:pt idx="3192">
                  <c:v>63850</c:v>
                </c:pt>
                <c:pt idx="3193">
                  <c:v>63870</c:v>
                </c:pt>
                <c:pt idx="3194">
                  <c:v>63890</c:v>
                </c:pt>
                <c:pt idx="3195">
                  <c:v>63910</c:v>
                </c:pt>
                <c:pt idx="3196">
                  <c:v>63930</c:v>
                </c:pt>
                <c:pt idx="3197">
                  <c:v>63950</c:v>
                </c:pt>
                <c:pt idx="3198">
                  <c:v>63970</c:v>
                </c:pt>
                <c:pt idx="3199">
                  <c:v>63990</c:v>
                </c:pt>
                <c:pt idx="3200">
                  <c:v>64010</c:v>
                </c:pt>
                <c:pt idx="3201">
                  <c:v>64030</c:v>
                </c:pt>
                <c:pt idx="3202">
                  <c:v>64050</c:v>
                </c:pt>
                <c:pt idx="3203">
                  <c:v>64070</c:v>
                </c:pt>
                <c:pt idx="3204">
                  <c:v>64090</c:v>
                </c:pt>
                <c:pt idx="3205">
                  <c:v>64110</c:v>
                </c:pt>
                <c:pt idx="3206">
                  <c:v>64130</c:v>
                </c:pt>
                <c:pt idx="3207">
                  <c:v>64150</c:v>
                </c:pt>
                <c:pt idx="3208">
                  <c:v>64170</c:v>
                </c:pt>
                <c:pt idx="3209">
                  <c:v>64190</c:v>
                </c:pt>
                <c:pt idx="3210">
                  <c:v>64210</c:v>
                </c:pt>
                <c:pt idx="3211">
                  <c:v>64230</c:v>
                </c:pt>
                <c:pt idx="3212">
                  <c:v>64250</c:v>
                </c:pt>
                <c:pt idx="3213">
                  <c:v>64270</c:v>
                </c:pt>
                <c:pt idx="3214">
                  <c:v>64290</c:v>
                </c:pt>
                <c:pt idx="3215">
                  <c:v>64310</c:v>
                </c:pt>
                <c:pt idx="3216">
                  <c:v>64330</c:v>
                </c:pt>
                <c:pt idx="3217">
                  <c:v>64350</c:v>
                </c:pt>
                <c:pt idx="3218">
                  <c:v>64370</c:v>
                </c:pt>
                <c:pt idx="3219">
                  <c:v>64390</c:v>
                </c:pt>
                <c:pt idx="3220">
                  <c:v>64410</c:v>
                </c:pt>
                <c:pt idx="3221">
                  <c:v>64430</c:v>
                </c:pt>
                <c:pt idx="3222">
                  <c:v>64450</c:v>
                </c:pt>
                <c:pt idx="3223">
                  <c:v>64470</c:v>
                </c:pt>
                <c:pt idx="3224">
                  <c:v>64490</c:v>
                </c:pt>
                <c:pt idx="3225">
                  <c:v>64510</c:v>
                </c:pt>
                <c:pt idx="3226">
                  <c:v>64530</c:v>
                </c:pt>
                <c:pt idx="3227">
                  <c:v>64550</c:v>
                </c:pt>
                <c:pt idx="3228">
                  <c:v>64570</c:v>
                </c:pt>
                <c:pt idx="3229">
                  <c:v>64590</c:v>
                </c:pt>
                <c:pt idx="3230">
                  <c:v>64610</c:v>
                </c:pt>
                <c:pt idx="3231">
                  <c:v>64630</c:v>
                </c:pt>
                <c:pt idx="3232">
                  <c:v>64650</c:v>
                </c:pt>
                <c:pt idx="3233">
                  <c:v>64670</c:v>
                </c:pt>
                <c:pt idx="3234">
                  <c:v>64690</c:v>
                </c:pt>
                <c:pt idx="3235">
                  <c:v>64710</c:v>
                </c:pt>
                <c:pt idx="3236">
                  <c:v>64730</c:v>
                </c:pt>
                <c:pt idx="3237">
                  <c:v>64750</c:v>
                </c:pt>
                <c:pt idx="3238">
                  <c:v>64770</c:v>
                </c:pt>
                <c:pt idx="3239">
                  <c:v>64790</c:v>
                </c:pt>
                <c:pt idx="3240">
                  <c:v>64810</c:v>
                </c:pt>
                <c:pt idx="3241">
                  <c:v>64830</c:v>
                </c:pt>
                <c:pt idx="3242">
                  <c:v>64850</c:v>
                </c:pt>
                <c:pt idx="3243">
                  <c:v>64870</c:v>
                </c:pt>
                <c:pt idx="3244">
                  <c:v>64890</c:v>
                </c:pt>
                <c:pt idx="3245">
                  <c:v>64910</c:v>
                </c:pt>
                <c:pt idx="3246">
                  <c:v>64930</c:v>
                </c:pt>
                <c:pt idx="3247">
                  <c:v>64950</c:v>
                </c:pt>
                <c:pt idx="3248">
                  <c:v>64970</c:v>
                </c:pt>
                <c:pt idx="3249">
                  <c:v>64990</c:v>
                </c:pt>
                <c:pt idx="3250">
                  <c:v>65010</c:v>
                </c:pt>
                <c:pt idx="3251">
                  <c:v>65030</c:v>
                </c:pt>
                <c:pt idx="3252">
                  <c:v>65050</c:v>
                </c:pt>
                <c:pt idx="3253">
                  <c:v>65070</c:v>
                </c:pt>
                <c:pt idx="3254">
                  <c:v>65090</c:v>
                </c:pt>
                <c:pt idx="3255">
                  <c:v>65110</c:v>
                </c:pt>
                <c:pt idx="3256">
                  <c:v>65130</c:v>
                </c:pt>
                <c:pt idx="3257">
                  <c:v>65150</c:v>
                </c:pt>
                <c:pt idx="3258">
                  <c:v>65170</c:v>
                </c:pt>
                <c:pt idx="3259">
                  <c:v>65190</c:v>
                </c:pt>
                <c:pt idx="3260">
                  <c:v>65210</c:v>
                </c:pt>
                <c:pt idx="3261">
                  <c:v>65230</c:v>
                </c:pt>
                <c:pt idx="3262">
                  <c:v>65250</c:v>
                </c:pt>
                <c:pt idx="3263">
                  <c:v>65270</c:v>
                </c:pt>
                <c:pt idx="3264">
                  <c:v>65290</c:v>
                </c:pt>
                <c:pt idx="3265">
                  <c:v>65310</c:v>
                </c:pt>
                <c:pt idx="3266">
                  <c:v>65330</c:v>
                </c:pt>
                <c:pt idx="3267">
                  <c:v>65350</c:v>
                </c:pt>
                <c:pt idx="3268">
                  <c:v>65370</c:v>
                </c:pt>
                <c:pt idx="3269">
                  <c:v>65390</c:v>
                </c:pt>
                <c:pt idx="3270">
                  <c:v>65410</c:v>
                </c:pt>
                <c:pt idx="3271">
                  <c:v>65430</c:v>
                </c:pt>
                <c:pt idx="3272">
                  <c:v>65450</c:v>
                </c:pt>
                <c:pt idx="3273">
                  <c:v>65470</c:v>
                </c:pt>
                <c:pt idx="3274">
                  <c:v>65490</c:v>
                </c:pt>
                <c:pt idx="3275">
                  <c:v>65510</c:v>
                </c:pt>
                <c:pt idx="3276">
                  <c:v>65530</c:v>
                </c:pt>
                <c:pt idx="3277">
                  <c:v>65550</c:v>
                </c:pt>
                <c:pt idx="3278">
                  <c:v>65570</c:v>
                </c:pt>
                <c:pt idx="3279">
                  <c:v>65590</c:v>
                </c:pt>
                <c:pt idx="3280">
                  <c:v>65610</c:v>
                </c:pt>
                <c:pt idx="3281">
                  <c:v>65630</c:v>
                </c:pt>
                <c:pt idx="3282">
                  <c:v>65650</c:v>
                </c:pt>
                <c:pt idx="3283">
                  <c:v>65670</c:v>
                </c:pt>
                <c:pt idx="3284">
                  <c:v>65690</c:v>
                </c:pt>
                <c:pt idx="3285">
                  <c:v>65710</c:v>
                </c:pt>
                <c:pt idx="3286">
                  <c:v>65730</c:v>
                </c:pt>
                <c:pt idx="3287">
                  <c:v>65750</c:v>
                </c:pt>
                <c:pt idx="3288">
                  <c:v>65770</c:v>
                </c:pt>
                <c:pt idx="3289">
                  <c:v>65790</c:v>
                </c:pt>
                <c:pt idx="3290">
                  <c:v>65810</c:v>
                </c:pt>
                <c:pt idx="3291">
                  <c:v>65830</c:v>
                </c:pt>
                <c:pt idx="3292">
                  <c:v>65850</c:v>
                </c:pt>
                <c:pt idx="3293">
                  <c:v>65870</c:v>
                </c:pt>
                <c:pt idx="3294">
                  <c:v>65890</c:v>
                </c:pt>
                <c:pt idx="3295">
                  <c:v>65910</c:v>
                </c:pt>
                <c:pt idx="3296">
                  <c:v>65930</c:v>
                </c:pt>
                <c:pt idx="3297">
                  <c:v>65950</c:v>
                </c:pt>
                <c:pt idx="3298">
                  <c:v>65970</c:v>
                </c:pt>
                <c:pt idx="3299">
                  <c:v>65990</c:v>
                </c:pt>
                <c:pt idx="3300">
                  <c:v>66010</c:v>
                </c:pt>
                <c:pt idx="3301">
                  <c:v>66030</c:v>
                </c:pt>
                <c:pt idx="3302">
                  <c:v>66050</c:v>
                </c:pt>
                <c:pt idx="3303">
                  <c:v>66070</c:v>
                </c:pt>
                <c:pt idx="3304">
                  <c:v>66090</c:v>
                </c:pt>
                <c:pt idx="3305">
                  <c:v>66110</c:v>
                </c:pt>
                <c:pt idx="3306">
                  <c:v>66130</c:v>
                </c:pt>
                <c:pt idx="3307">
                  <c:v>66150</c:v>
                </c:pt>
                <c:pt idx="3308">
                  <c:v>66170</c:v>
                </c:pt>
                <c:pt idx="3309">
                  <c:v>66190</c:v>
                </c:pt>
                <c:pt idx="3310">
                  <c:v>66210</c:v>
                </c:pt>
                <c:pt idx="3311">
                  <c:v>66230</c:v>
                </c:pt>
                <c:pt idx="3312">
                  <c:v>66250</c:v>
                </c:pt>
                <c:pt idx="3313">
                  <c:v>66270</c:v>
                </c:pt>
                <c:pt idx="3314">
                  <c:v>66290</c:v>
                </c:pt>
                <c:pt idx="3315">
                  <c:v>66310</c:v>
                </c:pt>
                <c:pt idx="3316">
                  <c:v>66330</c:v>
                </c:pt>
                <c:pt idx="3317">
                  <c:v>66350</c:v>
                </c:pt>
                <c:pt idx="3318">
                  <c:v>66370</c:v>
                </c:pt>
                <c:pt idx="3319">
                  <c:v>66390</c:v>
                </c:pt>
                <c:pt idx="3320">
                  <c:v>66410</c:v>
                </c:pt>
                <c:pt idx="3321">
                  <c:v>66430</c:v>
                </c:pt>
                <c:pt idx="3322">
                  <c:v>66450</c:v>
                </c:pt>
                <c:pt idx="3323">
                  <c:v>66470</c:v>
                </c:pt>
                <c:pt idx="3324">
                  <c:v>66490</c:v>
                </c:pt>
                <c:pt idx="3325">
                  <c:v>66510</c:v>
                </c:pt>
                <c:pt idx="3326">
                  <c:v>66530</c:v>
                </c:pt>
                <c:pt idx="3327">
                  <c:v>66550</c:v>
                </c:pt>
                <c:pt idx="3328">
                  <c:v>66570</c:v>
                </c:pt>
                <c:pt idx="3329">
                  <c:v>66590</c:v>
                </c:pt>
                <c:pt idx="3330">
                  <c:v>66610</c:v>
                </c:pt>
                <c:pt idx="3331">
                  <c:v>66630</c:v>
                </c:pt>
                <c:pt idx="3332">
                  <c:v>66650</c:v>
                </c:pt>
                <c:pt idx="3333">
                  <c:v>66670</c:v>
                </c:pt>
                <c:pt idx="3334">
                  <c:v>66690</c:v>
                </c:pt>
                <c:pt idx="3335">
                  <c:v>66710</c:v>
                </c:pt>
                <c:pt idx="3336">
                  <c:v>66730</c:v>
                </c:pt>
                <c:pt idx="3337">
                  <c:v>66750</c:v>
                </c:pt>
                <c:pt idx="3338">
                  <c:v>66770</c:v>
                </c:pt>
                <c:pt idx="3339">
                  <c:v>66790</c:v>
                </c:pt>
                <c:pt idx="3340">
                  <c:v>66810</c:v>
                </c:pt>
                <c:pt idx="3341">
                  <c:v>66830</c:v>
                </c:pt>
                <c:pt idx="3342">
                  <c:v>66850</c:v>
                </c:pt>
                <c:pt idx="3343">
                  <c:v>66870</c:v>
                </c:pt>
                <c:pt idx="3344">
                  <c:v>66890</c:v>
                </c:pt>
                <c:pt idx="3345">
                  <c:v>66910</c:v>
                </c:pt>
                <c:pt idx="3346">
                  <c:v>66930</c:v>
                </c:pt>
                <c:pt idx="3347">
                  <c:v>66950</c:v>
                </c:pt>
                <c:pt idx="3348">
                  <c:v>66970</c:v>
                </c:pt>
                <c:pt idx="3349">
                  <c:v>66990</c:v>
                </c:pt>
                <c:pt idx="3350">
                  <c:v>67010</c:v>
                </c:pt>
                <c:pt idx="3351">
                  <c:v>67030</c:v>
                </c:pt>
                <c:pt idx="3352">
                  <c:v>67050</c:v>
                </c:pt>
                <c:pt idx="3353">
                  <c:v>67070</c:v>
                </c:pt>
                <c:pt idx="3354">
                  <c:v>67090</c:v>
                </c:pt>
                <c:pt idx="3355">
                  <c:v>67110</c:v>
                </c:pt>
                <c:pt idx="3356">
                  <c:v>67130</c:v>
                </c:pt>
                <c:pt idx="3357">
                  <c:v>67150</c:v>
                </c:pt>
                <c:pt idx="3358">
                  <c:v>67170</c:v>
                </c:pt>
                <c:pt idx="3359">
                  <c:v>67190</c:v>
                </c:pt>
                <c:pt idx="3360">
                  <c:v>67210</c:v>
                </c:pt>
                <c:pt idx="3361">
                  <c:v>67230</c:v>
                </c:pt>
                <c:pt idx="3362">
                  <c:v>67250</c:v>
                </c:pt>
                <c:pt idx="3363">
                  <c:v>67270</c:v>
                </c:pt>
                <c:pt idx="3364">
                  <c:v>67290</c:v>
                </c:pt>
                <c:pt idx="3365">
                  <c:v>67310</c:v>
                </c:pt>
                <c:pt idx="3366">
                  <c:v>67330</c:v>
                </c:pt>
                <c:pt idx="3367">
                  <c:v>67350</c:v>
                </c:pt>
                <c:pt idx="3368">
                  <c:v>67370</c:v>
                </c:pt>
                <c:pt idx="3369">
                  <c:v>67390</c:v>
                </c:pt>
                <c:pt idx="3370">
                  <c:v>67410</c:v>
                </c:pt>
                <c:pt idx="3371">
                  <c:v>67430</c:v>
                </c:pt>
                <c:pt idx="3372">
                  <c:v>67450</c:v>
                </c:pt>
                <c:pt idx="3373">
                  <c:v>67470</c:v>
                </c:pt>
                <c:pt idx="3374">
                  <c:v>67490</c:v>
                </c:pt>
                <c:pt idx="3375">
                  <c:v>67510</c:v>
                </c:pt>
                <c:pt idx="3376">
                  <c:v>67530</c:v>
                </c:pt>
                <c:pt idx="3377">
                  <c:v>67550</c:v>
                </c:pt>
                <c:pt idx="3378">
                  <c:v>67570</c:v>
                </c:pt>
                <c:pt idx="3379">
                  <c:v>67590</c:v>
                </c:pt>
                <c:pt idx="3380">
                  <c:v>67610</c:v>
                </c:pt>
                <c:pt idx="3381">
                  <c:v>67630</c:v>
                </c:pt>
                <c:pt idx="3382">
                  <c:v>67650</c:v>
                </c:pt>
                <c:pt idx="3383">
                  <c:v>67670</c:v>
                </c:pt>
                <c:pt idx="3384">
                  <c:v>67690</c:v>
                </c:pt>
                <c:pt idx="3385">
                  <c:v>67710</c:v>
                </c:pt>
                <c:pt idx="3386">
                  <c:v>67730</c:v>
                </c:pt>
                <c:pt idx="3387">
                  <c:v>67750</c:v>
                </c:pt>
                <c:pt idx="3388">
                  <c:v>67770</c:v>
                </c:pt>
                <c:pt idx="3389">
                  <c:v>67790</c:v>
                </c:pt>
                <c:pt idx="3390">
                  <c:v>67810</c:v>
                </c:pt>
                <c:pt idx="3391">
                  <c:v>67830</c:v>
                </c:pt>
                <c:pt idx="3392">
                  <c:v>67850</c:v>
                </c:pt>
                <c:pt idx="3393">
                  <c:v>67870</c:v>
                </c:pt>
                <c:pt idx="3394">
                  <c:v>67890</c:v>
                </c:pt>
                <c:pt idx="3395">
                  <c:v>67910</c:v>
                </c:pt>
                <c:pt idx="3396">
                  <c:v>67930</c:v>
                </c:pt>
                <c:pt idx="3397">
                  <c:v>67950</c:v>
                </c:pt>
                <c:pt idx="3398">
                  <c:v>67970</c:v>
                </c:pt>
                <c:pt idx="3399">
                  <c:v>67990</c:v>
                </c:pt>
                <c:pt idx="3400">
                  <c:v>68010</c:v>
                </c:pt>
                <c:pt idx="3401">
                  <c:v>68030</c:v>
                </c:pt>
                <c:pt idx="3402">
                  <c:v>68050</c:v>
                </c:pt>
                <c:pt idx="3403">
                  <c:v>68070</c:v>
                </c:pt>
                <c:pt idx="3404">
                  <c:v>68090</c:v>
                </c:pt>
                <c:pt idx="3405">
                  <c:v>68110</c:v>
                </c:pt>
                <c:pt idx="3406">
                  <c:v>68130</c:v>
                </c:pt>
                <c:pt idx="3407">
                  <c:v>68150</c:v>
                </c:pt>
                <c:pt idx="3408">
                  <c:v>68170</c:v>
                </c:pt>
                <c:pt idx="3409">
                  <c:v>68190</c:v>
                </c:pt>
                <c:pt idx="3410">
                  <c:v>68210</c:v>
                </c:pt>
                <c:pt idx="3411">
                  <c:v>68230</c:v>
                </c:pt>
                <c:pt idx="3412">
                  <c:v>68250</c:v>
                </c:pt>
                <c:pt idx="3413">
                  <c:v>68270</c:v>
                </c:pt>
                <c:pt idx="3414">
                  <c:v>68290</c:v>
                </c:pt>
                <c:pt idx="3415">
                  <c:v>68310</c:v>
                </c:pt>
                <c:pt idx="3416">
                  <c:v>68330</c:v>
                </c:pt>
                <c:pt idx="3417">
                  <c:v>68350</c:v>
                </c:pt>
                <c:pt idx="3418">
                  <c:v>68370</c:v>
                </c:pt>
                <c:pt idx="3419">
                  <c:v>68390</c:v>
                </c:pt>
                <c:pt idx="3420">
                  <c:v>68410</c:v>
                </c:pt>
                <c:pt idx="3421">
                  <c:v>68430</c:v>
                </c:pt>
                <c:pt idx="3422">
                  <c:v>68450</c:v>
                </c:pt>
                <c:pt idx="3423">
                  <c:v>68470</c:v>
                </c:pt>
                <c:pt idx="3424">
                  <c:v>68490</c:v>
                </c:pt>
                <c:pt idx="3425">
                  <c:v>68510</c:v>
                </c:pt>
                <c:pt idx="3426">
                  <c:v>68530</c:v>
                </c:pt>
                <c:pt idx="3427">
                  <c:v>68550</c:v>
                </c:pt>
                <c:pt idx="3428">
                  <c:v>68570</c:v>
                </c:pt>
                <c:pt idx="3429">
                  <c:v>68590</c:v>
                </c:pt>
                <c:pt idx="3430">
                  <c:v>68610</c:v>
                </c:pt>
                <c:pt idx="3431">
                  <c:v>68630</c:v>
                </c:pt>
                <c:pt idx="3432">
                  <c:v>68650</c:v>
                </c:pt>
                <c:pt idx="3433">
                  <c:v>68670</c:v>
                </c:pt>
                <c:pt idx="3434">
                  <c:v>68690</c:v>
                </c:pt>
                <c:pt idx="3435">
                  <c:v>68710</c:v>
                </c:pt>
                <c:pt idx="3436">
                  <c:v>68730</c:v>
                </c:pt>
                <c:pt idx="3437">
                  <c:v>68750</c:v>
                </c:pt>
                <c:pt idx="3438">
                  <c:v>68770</c:v>
                </c:pt>
                <c:pt idx="3439">
                  <c:v>68790</c:v>
                </c:pt>
                <c:pt idx="3440">
                  <c:v>68810</c:v>
                </c:pt>
                <c:pt idx="3441">
                  <c:v>68830</c:v>
                </c:pt>
                <c:pt idx="3442">
                  <c:v>68850</c:v>
                </c:pt>
                <c:pt idx="3443">
                  <c:v>68870</c:v>
                </c:pt>
                <c:pt idx="3444">
                  <c:v>68890</c:v>
                </c:pt>
                <c:pt idx="3445">
                  <c:v>68910</c:v>
                </c:pt>
                <c:pt idx="3446">
                  <c:v>68930</c:v>
                </c:pt>
                <c:pt idx="3447">
                  <c:v>68950</c:v>
                </c:pt>
                <c:pt idx="3448">
                  <c:v>68970</c:v>
                </c:pt>
                <c:pt idx="3449">
                  <c:v>68990</c:v>
                </c:pt>
                <c:pt idx="3450">
                  <c:v>69010</c:v>
                </c:pt>
                <c:pt idx="3451">
                  <c:v>69030</c:v>
                </c:pt>
                <c:pt idx="3452">
                  <c:v>69050</c:v>
                </c:pt>
                <c:pt idx="3453">
                  <c:v>69070</c:v>
                </c:pt>
                <c:pt idx="3454">
                  <c:v>69090</c:v>
                </c:pt>
                <c:pt idx="3455">
                  <c:v>69110</c:v>
                </c:pt>
                <c:pt idx="3456">
                  <c:v>69130</c:v>
                </c:pt>
                <c:pt idx="3457">
                  <c:v>69150</c:v>
                </c:pt>
                <c:pt idx="3458">
                  <c:v>69170</c:v>
                </c:pt>
                <c:pt idx="3459">
                  <c:v>69190</c:v>
                </c:pt>
                <c:pt idx="3460">
                  <c:v>69210</c:v>
                </c:pt>
                <c:pt idx="3461">
                  <c:v>69230</c:v>
                </c:pt>
                <c:pt idx="3462">
                  <c:v>69250</c:v>
                </c:pt>
                <c:pt idx="3463">
                  <c:v>69270</c:v>
                </c:pt>
                <c:pt idx="3464">
                  <c:v>69290</c:v>
                </c:pt>
                <c:pt idx="3465">
                  <c:v>69310</c:v>
                </c:pt>
                <c:pt idx="3466">
                  <c:v>69330</c:v>
                </c:pt>
                <c:pt idx="3467">
                  <c:v>69350</c:v>
                </c:pt>
                <c:pt idx="3468">
                  <c:v>69370</c:v>
                </c:pt>
                <c:pt idx="3469">
                  <c:v>69390</c:v>
                </c:pt>
                <c:pt idx="3470">
                  <c:v>69410</c:v>
                </c:pt>
                <c:pt idx="3471">
                  <c:v>69430</c:v>
                </c:pt>
                <c:pt idx="3472">
                  <c:v>69450</c:v>
                </c:pt>
                <c:pt idx="3473">
                  <c:v>69470</c:v>
                </c:pt>
                <c:pt idx="3474">
                  <c:v>69490</c:v>
                </c:pt>
                <c:pt idx="3475">
                  <c:v>69510</c:v>
                </c:pt>
                <c:pt idx="3476">
                  <c:v>69530</c:v>
                </c:pt>
                <c:pt idx="3477">
                  <c:v>69550</c:v>
                </c:pt>
                <c:pt idx="3478">
                  <c:v>69570</c:v>
                </c:pt>
                <c:pt idx="3479">
                  <c:v>69590</c:v>
                </c:pt>
                <c:pt idx="3480">
                  <c:v>69610</c:v>
                </c:pt>
                <c:pt idx="3481">
                  <c:v>69630</c:v>
                </c:pt>
                <c:pt idx="3482">
                  <c:v>69650</c:v>
                </c:pt>
                <c:pt idx="3483">
                  <c:v>69670</c:v>
                </c:pt>
                <c:pt idx="3484">
                  <c:v>69690</c:v>
                </c:pt>
                <c:pt idx="3485">
                  <c:v>69710</c:v>
                </c:pt>
                <c:pt idx="3486">
                  <c:v>69730</c:v>
                </c:pt>
                <c:pt idx="3487">
                  <c:v>69750</c:v>
                </c:pt>
                <c:pt idx="3488">
                  <c:v>69770</c:v>
                </c:pt>
                <c:pt idx="3489">
                  <c:v>69790</c:v>
                </c:pt>
                <c:pt idx="3490">
                  <c:v>69810</c:v>
                </c:pt>
                <c:pt idx="3491">
                  <c:v>69830</c:v>
                </c:pt>
                <c:pt idx="3492">
                  <c:v>69850</c:v>
                </c:pt>
                <c:pt idx="3493">
                  <c:v>69870</c:v>
                </c:pt>
                <c:pt idx="3494">
                  <c:v>69890</c:v>
                </c:pt>
                <c:pt idx="3495">
                  <c:v>69910</c:v>
                </c:pt>
                <c:pt idx="3496">
                  <c:v>69930</c:v>
                </c:pt>
                <c:pt idx="3497">
                  <c:v>69950</c:v>
                </c:pt>
                <c:pt idx="3498">
                  <c:v>69970</c:v>
                </c:pt>
                <c:pt idx="3499">
                  <c:v>69990</c:v>
                </c:pt>
                <c:pt idx="3500">
                  <c:v>70010</c:v>
                </c:pt>
                <c:pt idx="3501">
                  <c:v>70030</c:v>
                </c:pt>
                <c:pt idx="3502">
                  <c:v>70050</c:v>
                </c:pt>
                <c:pt idx="3503">
                  <c:v>70070</c:v>
                </c:pt>
                <c:pt idx="3504">
                  <c:v>70090</c:v>
                </c:pt>
                <c:pt idx="3505">
                  <c:v>70110</c:v>
                </c:pt>
                <c:pt idx="3506">
                  <c:v>70130</c:v>
                </c:pt>
                <c:pt idx="3507">
                  <c:v>70150</c:v>
                </c:pt>
                <c:pt idx="3508">
                  <c:v>70170</c:v>
                </c:pt>
                <c:pt idx="3509">
                  <c:v>70190</c:v>
                </c:pt>
                <c:pt idx="3510">
                  <c:v>70210</c:v>
                </c:pt>
                <c:pt idx="3511">
                  <c:v>70230</c:v>
                </c:pt>
                <c:pt idx="3512">
                  <c:v>70250</c:v>
                </c:pt>
                <c:pt idx="3513">
                  <c:v>70270</c:v>
                </c:pt>
                <c:pt idx="3514">
                  <c:v>70290</c:v>
                </c:pt>
                <c:pt idx="3515">
                  <c:v>70310</c:v>
                </c:pt>
                <c:pt idx="3516">
                  <c:v>70330</c:v>
                </c:pt>
                <c:pt idx="3517">
                  <c:v>70350</c:v>
                </c:pt>
                <c:pt idx="3518">
                  <c:v>70370</c:v>
                </c:pt>
                <c:pt idx="3519">
                  <c:v>70390</c:v>
                </c:pt>
                <c:pt idx="3520">
                  <c:v>70410</c:v>
                </c:pt>
                <c:pt idx="3521">
                  <c:v>70430</c:v>
                </c:pt>
                <c:pt idx="3522">
                  <c:v>70450</c:v>
                </c:pt>
                <c:pt idx="3523">
                  <c:v>70470</c:v>
                </c:pt>
                <c:pt idx="3524">
                  <c:v>70490</c:v>
                </c:pt>
                <c:pt idx="3525">
                  <c:v>70510</c:v>
                </c:pt>
                <c:pt idx="3526">
                  <c:v>70530</c:v>
                </c:pt>
                <c:pt idx="3527">
                  <c:v>70550</c:v>
                </c:pt>
                <c:pt idx="3528">
                  <c:v>70570</c:v>
                </c:pt>
                <c:pt idx="3529">
                  <c:v>70590</c:v>
                </c:pt>
                <c:pt idx="3530">
                  <c:v>70610</c:v>
                </c:pt>
                <c:pt idx="3531">
                  <c:v>70630</c:v>
                </c:pt>
                <c:pt idx="3532">
                  <c:v>70650</c:v>
                </c:pt>
                <c:pt idx="3533">
                  <c:v>70670</c:v>
                </c:pt>
                <c:pt idx="3534">
                  <c:v>70690</c:v>
                </c:pt>
                <c:pt idx="3535">
                  <c:v>70710</c:v>
                </c:pt>
                <c:pt idx="3536">
                  <c:v>70730</c:v>
                </c:pt>
                <c:pt idx="3537">
                  <c:v>70750</c:v>
                </c:pt>
                <c:pt idx="3538">
                  <c:v>70770</c:v>
                </c:pt>
                <c:pt idx="3539">
                  <c:v>70790</c:v>
                </c:pt>
                <c:pt idx="3540">
                  <c:v>70810</c:v>
                </c:pt>
                <c:pt idx="3541">
                  <c:v>70830</c:v>
                </c:pt>
                <c:pt idx="3542">
                  <c:v>70850</c:v>
                </c:pt>
                <c:pt idx="3543">
                  <c:v>70870</c:v>
                </c:pt>
                <c:pt idx="3544">
                  <c:v>70890</c:v>
                </c:pt>
                <c:pt idx="3545">
                  <c:v>70910</c:v>
                </c:pt>
                <c:pt idx="3546">
                  <c:v>70930</c:v>
                </c:pt>
                <c:pt idx="3547">
                  <c:v>70950</c:v>
                </c:pt>
                <c:pt idx="3548">
                  <c:v>70970</c:v>
                </c:pt>
                <c:pt idx="3549">
                  <c:v>70990</c:v>
                </c:pt>
                <c:pt idx="3550">
                  <c:v>71010</c:v>
                </c:pt>
                <c:pt idx="3551">
                  <c:v>71030</c:v>
                </c:pt>
                <c:pt idx="3552">
                  <c:v>71050</c:v>
                </c:pt>
                <c:pt idx="3553">
                  <c:v>71070</c:v>
                </c:pt>
                <c:pt idx="3554">
                  <c:v>71090</c:v>
                </c:pt>
                <c:pt idx="3555">
                  <c:v>71110</c:v>
                </c:pt>
                <c:pt idx="3556">
                  <c:v>71130</c:v>
                </c:pt>
                <c:pt idx="3557">
                  <c:v>71150</c:v>
                </c:pt>
                <c:pt idx="3558">
                  <c:v>71170</c:v>
                </c:pt>
                <c:pt idx="3559">
                  <c:v>71190</c:v>
                </c:pt>
                <c:pt idx="3560">
                  <c:v>71210</c:v>
                </c:pt>
                <c:pt idx="3561">
                  <c:v>71230</c:v>
                </c:pt>
                <c:pt idx="3562">
                  <c:v>71250</c:v>
                </c:pt>
                <c:pt idx="3563">
                  <c:v>71270</c:v>
                </c:pt>
                <c:pt idx="3564">
                  <c:v>71290</c:v>
                </c:pt>
                <c:pt idx="3565">
                  <c:v>71310</c:v>
                </c:pt>
                <c:pt idx="3566">
                  <c:v>71330</c:v>
                </c:pt>
                <c:pt idx="3567">
                  <c:v>71350</c:v>
                </c:pt>
                <c:pt idx="3568">
                  <c:v>71370</c:v>
                </c:pt>
                <c:pt idx="3569">
                  <c:v>71390</c:v>
                </c:pt>
                <c:pt idx="3570">
                  <c:v>71410</c:v>
                </c:pt>
                <c:pt idx="3571">
                  <c:v>71430</c:v>
                </c:pt>
                <c:pt idx="3572">
                  <c:v>71450</c:v>
                </c:pt>
                <c:pt idx="3573">
                  <c:v>71470</c:v>
                </c:pt>
                <c:pt idx="3574">
                  <c:v>71490</c:v>
                </c:pt>
                <c:pt idx="3575">
                  <c:v>71510</c:v>
                </c:pt>
                <c:pt idx="3576">
                  <c:v>71530</c:v>
                </c:pt>
                <c:pt idx="3577">
                  <c:v>71550</c:v>
                </c:pt>
                <c:pt idx="3578">
                  <c:v>71570</c:v>
                </c:pt>
                <c:pt idx="3579">
                  <c:v>71590</c:v>
                </c:pt>
                <c:pt idx="3580">
                  <c:v>71610</c:v>
                </c:pt>
                <c:pt idx="3581">
                  <c:v>71630</c:v>
                </c:pt>
                <c:pt idx="3582">
                  <c:v>71650</c:v>
                </c:pt>
                <c:pt idx="3583">
                  <c:v>71670</c:v>
                </c:pt>
                <c:pt idx="3584">
                  <c:v>71690</c:v>
                </c:pt>
                <c:pt idx="3585">
                  <c:v>71710</c:v>
                </c:pt>
                <c:pt idx="3586">
                  <c:v>71730</c:v>
                </c:pt>
                <c:pt idx="3587">
                  <c:v>71750</c:v>
                </c:pt>
                <c:pt idx="3588">
                  <c:v>71770</c:v>
                </c:pt>
                <c:pt idx="3589">
                  <c:v>71790</c:v>
                </c:pt>
                <c:pt idx="3590">
                  <c:v>71810</c:v>
                </c:pt>
                <c:pt idx="3591">
                  <c:v>71830</c:v>
                </c:pt>
                <c:pt idx="3592">
                  <c:v>71850</c:v>
                </c:pt>
                <c:pt idx="3593">
                  <c:v>71870</c:v>
                </c:pt>
                <c:pt idx="3594">
                  <c:v>71890</c:v>
                </c:pt>
                <c:pt idx="3595">
                  <c:v>71910</c:v>
                </c:pt>
                <c:pt idx="3596">
                  <c:v>71930</c:v>
                </c:pt>
                <c:pt idx="3597">
                  <c:v>71950</c:v>
                </c:pt>
                <c:pt idx="3598">
                  <c:v>71970</c:v>
                </c:pt>
                <c:pt idx="3599">
                  <c:v>71990</c:v>
                </c:pt>
                <c:pt idx="3600">
                  <c:v>72010</c:v>
                </c:pt>
                <c:pt idx="3601">
                  <c:v>72030</c:v>
                </c:pt>
                <c:pt idx="3602">
                  <c:v>72050</c:v>
                </c:pt>
                <c:pt idx="3603">
                  <c:v>72070</c:v>
                </c:pt>
                <c:pt idx="3604">
                  <c:v>72090</c:v>
                </c:pt>
                <c:pt idx="3605">
                  <c:v>72110</c:v>
                </c:pt>
                <c:pt idx="3606">
                  <c:v>72130</c:v>
                </c:pt>
                <c:pt idx="3607">
                  <c:v>72150</c:v>
                </c:pt>
                <c:pt idx="3608">
                  <c:v>72170</c:v>
                </c:pt>
                <c:pt idx="3609">
                  <c:v>72190</c:v>
                </c:pt>
                <c:pt idx="3610">
                  <c:v>72210</c:v>
                </c:pt>
                <c:pt idx="3611">
                  <c:v>72230</c:v>
                </c:pt>
                <c:pt idx="3612">
                  <c:v>72250</c:v>
                </c:pt>
                <c:pt idx="3613">
                  <c:v>72270</c:v>
                </c:pt>
                <c:pt idx="3614">
                  <c:v>72290</c:v>
                </c:pt>
                <c:pt idx="3615">
                  <c:v>72310</c:v>
                </c:pt>
                <c:pt idx="3616">
                  <c:v>72330</c:v>
                </c:pt>
                <c:pt idx="3617">
                  <c:v>72350</c:v>
                </c:pt>
                <c:pt idx="3618">
                  <c:v>72370</c:v>
                </c:pt>
                <c:pt idx="3619">
                  <c:v>72390</c:v>
                </c:pt>
                <c:pt idx="3620">
                  <c:v>72410</c:v>
                </c:pt>
                <c:pt idx="3621">
                  <c:v>72430</c:v>
                </c:pt>
                <c:pt idx="3622">
                  <c:v>72450</c:v>
                </c:pt>
                <c:pt idx="3623">
                  <c:v>72470</c:v>
                </c:pt>
                <c:pt idx="3624">
                  <c:v>72490</c:v>
                </c:pt>
                <c:pt idx="3625">
                  <c:v>72510</c:v>
                </c:pt>
                <c:pt idx="3626">
                  <c:v>72530</c:v>
                </c:pt>
                <c:pt idx="3627">
                  <c:v>72550</c:v>
                </c:pt>
                <c:pt idx="3628">
                  <c:v>72570</c:v>
                </c:pt>
                <c:pt idx="3629">
                  <c:v>72590</c:v>
                </c:pt>
                <c:pt idx="3630">
                  <c:v>72610</c:v>
                </c:pt>
                <c:pt idx="3631">
                  <c:v>72630</c:v>
                </c:pt>
                <c:pt idx="3632">
                  <c:v>72650</c:v>
                </c:pt>
                <c:pt idx="3633">
                  <c:v>72670</c:v>
                </c:pt>
                <c:pt idx="3634">
                  <c:v>72690</c:v>
                </c:pt>
                <c:pt idx="3635">
                  <c:v>72710</c:v>
                </c:pt>
                <c:pt idx="3636">
                  <c:v>72730</c:v>
                </c:pt>
                <c:pt idx="3637">
                  <c:v>72750</c:v>
                </c:pt>
                <c:pt idx="3638">
                  <c:v>72770</c:v>
                </c:pt>
                <c:pt idx="3639">
                  <c:v>72790</c:v>
                </c:pt>
                <c:pt idx="3640">
                  <c:v>72810</c:v>
                </c:pt>
                <c:pt idx="3641">
                  <c:v>72830</c:v>
                </c:pt>
                <c:pt idx="3642">
                  <c:v>72850</c:v>
                </c:pt>
                <c:pt idx="3643">
                  <c:v>72870</c:v>
                </c:pt>
                <c:pt idx="3644">
                  <c:v>72890</c:v>
                </c:pt>
                <c:pt idx="3645">
                  <c:v>72910</c:v>
                </c:pt>
                <c:pt idx="3646">
                  <c:v>72930</c:v>
                </c:pt>
                <c:pt idx="3647">
                  <c:v>72950</c:v>
                </c:pt>
                <c:pt idx="3648">
                  <c:v>72970</c:v>
                </c:pt>
                <c:pt idx="3649">
                  <c:v>72990</c:v>
                </c:pt>
                <c:pt idx="3650">
                  <c:v>73010</c:v>
                </c:pt>
                <c:pt idx="3651">
                  <c:v>73030</c:v>
                </c:pt>
                <c:pt idx="3652">
                  <c:v>73050</c:v>
                </c:pt>
                <c:pt idx="3653">
                  <c:v>73070</c:v>
                </c:pt>
                <c:pt idx="3654">
                  <c:v>73090</c:v>
                </c:pt>
                <c:pt idx="3655">
                  <c:v>73110</c:v>
                </c:pt>
                <c:pt idx="3656">
                  <c:v>73130</c:v>
                </c:pt>
                <c:pt idx="3657">
                  <c:v>73150</c:v>
                </c:pt>
                <c:pt idx="3658">
                  <c:v>73170</c:v>
                </c:pt>
                <c:pt idx="3659">
                  <c:v>73190</c:v>
                </c:pt>
                <c:pt idx="3660">
                  <c:v>73210</c:v>
                </c:pt>
                <c:pt idx="3661">
                  <c:v>73230</c:v>
                </c:pt>
                <c:pt idx="3662">
                  <c:v>73250</c:v>
                </c:pt>
                <c:pt idx="3663">
                  <c:v>73270</c:v>
                </c:pt>
                <c:pt idx="3664">
                  <c:v>73290</c:v>
                </c:pt>
                <c:pt idx="3665">
                  <c:v>73310</c:v>
                </c:pt>
                <c:pt idx="3666">
                  <c:v>73330</c:v>
                </c:pt>
                <c:pt idx="3667">
                  <c:v>73350</c:v>
                </c:pt>
                <c:pt idx="3668">
                  <c:v>73370</c:v>
                </c:pt>
                <c:pt idx="3669">
                  <c:v>73390</c:v>
                </c:pt>
                <c:pt idx="3670">
                  <c:v>73410</c:v>
                </c:pt>
                <c:pt idx="3671">
                  <c:v>73430</c:v>
                </c:pt>
                <c:pt idx="3672">
                  <c:v>73450</c:v>
                </c:pt>
                <c:pt idx="3673">
                  <c:v>73470</c:v>
                </c:pt>
                <c:pt idx="3674">
                  <c:v>73490</c:v>
                </c:pt>
                <c:pt idx="3675">
                  <c:v>73510</c:v>
                </c:pt>
                <c:pt idx="3676">
                  <c:v>73530</c:v>
                </c:pt>
                <c:pt idx="3677">
                  <c:v>73550</c:v>
                </c:pt>
                <c:pt idx="3678">
                  <c:v>73570</c:v>
                </c:pt>
                <c:pt idx="3679">
                  <c:v>73590</c:v>
                </c:pt>
                <c:pt idx="3680">
                  <c:v>73610</c:v>
                </c:pt>
                <c:pt idx="3681">
                  <c:v>73630</c:v>
                </c:pt>
                <c:pt idx="3682">
                  <c:v>73650</c:v>
                </c:pt>
                <c:pt idx="3683">
                  <c:v>73670</c:v>
                </c:pt>
                <c:pt idx="3684">
                  <c:v>73690</c:v>
                </c:pt>
                <c:pt idx="3685">
                  <c:v>73710</c:v>
                </c:pt>
                <c:pt idx="3686">
                  <c:v>73730</c:v>
                </c:pt>
                <c:pt idx="3687">
                  <c:v>73750</c:v>
                </c:pt>
                <c:pt idx="3688">
                  <c:v>73770</c:v>
                </c:pt>
                <c:pt idx="3689">
                  <c:v>73790</c:v>
                </c:pt>
                <c:pt idx="3690">
                  <c:v>73810</c:v>
                </c:pt>
                <c:pt idx="3691">
                  <c:v>73830</c:v>
                </c:pt>
                <c:pt idx="3692">
                  <c:v>73850</c:v>
                </c:pt>
                <c:pt idx="3693">
                  <c:v>73870</c:v>
                </c:pt>
                <c:pt idx="3694">
                  <c:v>73890</c:v>
                </c:pt>
                <c:pt idx="3695">
                  <c:v>73910</c:v>
                </c:pt>
                <c:pt idx="3696">
                  <c:v>73930</c:v>
                </c:pt>
                <c:pt idx="3697">
                  <c:v>73950</c:v>
                </c:pt>
                <c:pt idx="3698">
                  <c:v>73970</c:v>
                </c:pt>
                <c:pt idx="3699">
                  <c:v>73990</c:v>
                </c:pt>
                <c:pt idx="3700">
                  <c:v>74010</c:v>
                </c:pt>
                <c:pt idx="3701">
                  <c:v>74030</c:v>
                </c:pt>
                <c:pt idx="3702">
                  <c:v>74050</c:v>
                </c:pt>
                <c:pt idx="3703">
                  <c:v>74070</c:v>
                </c:pt>
                <c:pt idx="3704">
                  <c:v>74090</c:v>
                </c:pt>
                <c:pt idx="3705">
                  <c:v>74110</c:v>
                </c:pt>
                <c:pt idx="3706">
                  <c:v>74130</c:v>
                </c:pt>
                <c:pt idx="3707">
                  <c:v>74150</c:v>
                </c:pt>
                <c:pt idx="3708">
                  <c:v>74170</c:v>
                </c:pt>
                <c:pt idx="3709">
                  <c:v>74190</c:v>
                </c:pt>
                <c:pt idx="3710">
                  <c:v>74210</c:v>
                </c:pt>
                <c:pt idx="3711">
                  <c:v>74230</c:v>
                </c:pt>
                <c:pt idx="3712">
                  <c:v>74250</c:v>
                </c:pt>
                <c:pt idx="3713">
                  <c:v>74270</c:v>
                </c:pt>
                <c:pt idx="3714">
                  <c:v>74290</c:v>
                </c:pt>
                <c:pt idx="3715">
                  <c:v>74310</c:v>
                </c:pt>
                <c:pt idx="3716">
                  <c:v>74330</c:v>
                </c:pt>
                <c:pt idx="3717">
                  <c:v>74350</c:v>
                </c:pt>
                <c:pt idx="3718">
                  <c:v>74370</c:v>
                </c:pt>
                <c:pt idx="3719">
                  <c:v>74390</c:v>
                </c:pt>
                <c:pt idx="3720">
                  <c:v>74410</c:v>
                </c:pt>
                <c:pt idx="3721">
                  <c:v>74430</c:v>
                </c:pt>
                <c:pt idx="3722">
                  <c:v>74450</c:v>
                </c:pt>
                <c:pt idx="3723">
                  <c:v>74470</c:v>
                </c:pt>
                <c:pt idx="3724">
                  <c:v>74490</c:v>
                </c:pt>
                <c:pt idx="3725">
                  <c:v>74510</c:v>
                </c:pt>
                <c:pt idx="3726">
                  <c:v>74530</c:v>
                </c:pt>
                <c:pt idx="3727">
                  <c:v>74550</c:v>
                </c:pt>
                <c:pt idx="3728">
                  <c:v>74570</c:v>
                </c:pt>
                <c:pt idx="3729">
                  <c:v>74590</c:v>
                </c:pt>
                <c:pt idx="3730">
                  <c:v>74610</c:v>
                </c:pt>
                <c:pt idx="3731">
                  <c:v>74630</c:v>
                </c:pt>
                <c:pt idx="3732">
                  <c:v>74650</c:v>
                </c:pt>
                <c:pt idx="3733">
                  <c:v>74670</c:v>
                </c:pt>
                <c:pt idx="3734">
                  <c:v>74690</c:v>
                </c:pt>
                <c:pt idx="3735">
                  <c:v>74710</c:v>
                </c:pt>
                <c:pt idx="3736">
                  <c:v>74730</c:v>
                </c:pt>
                <c:pt idx="3737">
                  <c:v>74750</c:v>
                </c:pt>
                <c:pt idx="3738">
                  <c:v>74770</c:v>
                </c:pt>
                <c:pt idx="3739">
                  <c:v>74790</c:v>
                </c:pt>
                <c:pt idx="3740">
                  <c:v>74810</c:v>
                </c:pt>
                <c:pt idx="3741">
                  <c:v>74830</c:v>
                </c:pt>
                <c:pt idx="3742">
                  <c:v>74850</c:v>
                </c:pt>
                <c:pt idx="3743">
                  <c:v>74870</c:v>
                </c:pt>
                <c:pt idx="3744">
                  <c:v>74890</c:v>
                </c:pt>
                <c:pt idx="3745">
                  <c:v>74910</c:v>
                </c:pt>
                <c:pt idx="3746">
                  <c:v>74930</c:v>
                </c:pt>
                <c:pt idx="3747">
                  <c:v>74950</c:v>
                </c:pt>
                <c:pt idx="3748">
                  <c:v>74970</c:v>
                </c:pt>
                <c:pt idx="3749">
                  <c:v>74990</c:v>
                </c:pt>
                <c:pt idx="3750">
                  <c:v>75010</c:v>
                </c:pt>
                <c:pt idx="3751">
                  <c:v>75030</c:v>
                </c:pt>
                <c:pt idx="3752">
                  <c:v>75050</c:v>
                </c:pt>
                <c:pt idx="3753">
                  <c:v>75070</c:v>
                </c:pt>
                <c:pt idx="3754">
                  <c:v>75090</c:v>
                </c:pt>
                <c:pt idx="3755">
                  <c:v>75110</c:v>
                </c:pt>
                <c:pt idx="3756">
                  <c:v>75130</c:v>
                </c:pt>
                <c:pt idx="3757">
                  <c:v>75150</c:v>
                </c:pt>
                <c:pt idx="3758">
                  <c:v>75170</c:v>
                </c:pt>
                <c:pt idx="3759">
                  <c:v>75190</c:v>
                </c:pt>
                <c:pt idx="3760">
                  <c:v>75210</c:v>
                </c:pt>
                <c:pt idx="3761">
                  <c:v>75230</c:v>
                </c:pt>
                <c:pt idx="3762">
                  <c:v>75250</c:v>
                </c:pt>
                <c:pt idx="3763">
                  <c:v>75270</c:v>
                </c:pt>
                <c:pt idx="3764">
                  <c:v>75290</c:v>
                </c:pt>
                <c:pt idx="3765">
                  <c:v>75310</c:v>
                </c:pt>
                <c:pt idx="3766">
                  <c:v>75330</c:v>
                </c:pt>
                <c:pt idx="3767">
                  <c:v>75350</c:v>
                </c:pt>
                <c:pt idx="3768">
                  <c:v>75370</c:v>
                </c:pt>
                <c:pt idx="3769">
                  <c:v>75390</c:v>
                </c:pt>
                <c:pt idx="3770">
                  <c:v>75410</c:v>
                </c:pt>
                <c:pt idx="3771">
                  <c:v>75430</c:v>
                </c:pt>
                <c:pt idx="3772">
                  <c:v>75450</c:v>
                </c:pt>
                <c:pt idx="3773">
                  <c:v>75470</c:v>
                </c:pt>
                <c:pt idx="3774">
                  <c:v>75490</c:v>
                </c:pt>
                <c:pt idx="3775">
                  <c:v>75510</c:v>
                </c:pt>
                <c:pt idx="3776">
                  <c:v>75530</c:v>
                </c:pt>
                <c:pt idx="3777">
                  <c:v>75550</c:v>
                </c:pt>
                <c:pt idx="3778">
                  <c:v>75570</c:v>
                </c:pt>
                <c:pt idx="3779">
                  <c:v>75590</c:v>
                </c:pt>
                <c:pt idx="3780">
                  <c:v>75610</c:v>
                </c:pt>
                <c:pt idx="3781">
                  <c:v>75630</c:v>
                </c:pt>
                <c:pt idx="3782">
                  <c:v>75650</c:v>
                </c:pt>
                <c:pt idx="3783">
                  <c:v>75670</c:v>
                </c:pt>
                <c:pt idx="3784">
                  <c:v>75690</c:v>
                </c:pt>
                <c:pt idx="3785">
                  <c:v>75710</c:v>
                </c:pt>
                <c:pt idx="3786">
                  <c:v>75730</c:v>
                </c:pt>
                <c:pt idx="3787">
                  <c:v>75750</c:v>
                </c:pt>
                <c:pt idx="3788">
                  <c:v>75770</c:v>
                </c:pt>
                <c:pt idx="3789">
                  <c:v>75790</c:v>
                </c:pt>
                <c:pt idx="3790">
                  <c:v>75810</c:v>
                </c:pt>
                <c:pt idx="3791">
                  <c:v>75830</c:v>
                </c:pt>
                <c:pt idx="3792">
                  <c:v>75850</c:v>
                </c:pt>
                <c:pt idx="3793">
                  <c:v>75870</c:v>
                </c:pt>
                <c:pt idx="3794">
                  <c:v>75890</c:v>
                </c:pt>
                <c:pt idx="3795">
                  <c:v>75910</c:v>
                </c:pt>
                <c:pt idx="3796">
                  <c:v>75930</c:v>
                </c:pt>
                <c:pt idx="3797">
                  <c:v>75950</c:v>
                </c:pt>
                <c:pt idx="3798">
                  <c:v>75970</c:v>
                </c:pt>
                <c:pt idx="3799">
                  <c:v>75990</c:v>
                </c:pt>
                <c:pt idx="3800">
                  <c:v>76010</c:v>
                </c:pt>
                <c:pt idx="3801">
                  <c:v>76030</c:v>
                </c:pt>
                <c:pt idx="3802">
                  <c:v>76050</c:v>
                </c:pt>
                <c:pt idx="3803">
                  <c:v>76070</c:v>
                </c:pt>
                <c:pt idx="3804">
                  <c:v>76090</c:v>
                </c:pt>
                <c:pt idx="3805">
                  <c:v>76110</c:v>
                </c:pt>
                <c:pt idx="3806">
                  <c:v>76130</c:v>
                </c:pt>
                <c:pt idx="3807">
                  <c:v>76150</c:v>
                </c:pt>
                <c:pt idx="3808">
                  <c:v>76170</c:v>
                </c:pt>
                <c:pt idx="3809">
                  <c:v>76190</c:v>
                </c:pt>
                <c:pt idx="3810">
                  <c:v>76210</c:v>
                </c:pt>
                <c:pt idx="3811">
                  <c:v>76230</c:v>
                </c:pt>
                <c:pt idx="3812">
                  <c:v>76250</c:v>
                </c:pt>
                <c:pt idx="3813">
                  <c:v>76270</c:v>
                </c:pt>
                <c:pt idx="3814">
                  <c:v>76290</c:v>
                </c:pt>
                <c:pt idx="3815">
                  <c:v>76310</c:v>
                </c:pt>
                <c:pt idx="3816">
                  <c:v>76330</c:v>
                </c:pt>
                <c:pt idx="3817">
                  <c:v>76350</c:v>
                </c:pt>
                <c:pt idx="3818">
                  <c:v>76370</c:v>
                </c:pt>
                <c:pt idx="3819">
                  <c:v>76390</c:v>
                </c:pt>
                <c:pt idx="3820">
                  <c:v>76410</c:v>
                </c:pt>
                <c:pt idx="3821">
                  <c:v>76430</c:v>
                </c:pt>
                <c:pt idx="3822">
                  <c:v>76450</c:v>
                </c:pt>
                <c:pt idx="3823">
                  <c:v>76470</c:v>
                </c:pt>
                <c:pt idx="3824">
                  <c:v>76490</c:v>
                </c:pt>
                <c:pt idx="3825">
                  <c:v>76510</c:v>
                </c:pt>
                <c:pt idx="3826">
                  <c:v>76530</c:v>
                </c:pt>
                <c:pt idx="3827">
                  <c:v>76550</c:v>
                </c:pt>
                <c:pt idx="3828">
                  <c:v>76570</c:v>
                </c:pt>
                <c:pt idx="3829">
                  <c:v>76590</c:v>
                </c:pt>
                <c:pt idx="3830">
                  <c:v>76610</c:v>
                </c:pt>
                <c:pt idx="3831">
                  <c:v>76630</c:v>
                </c:pt>
                <c:pt idx="3832">
                  <c:v>76650</c:v>
                </c:pt>
                <c:pt idx="3833">
                  <c:v>76670</c:v>
                </c:pt>
                <c:pt idx="3834">
                  <c:v>76690</c:v>
                </c:pt>
                <c:pt idx="3835">
                  <c:v>76710</c:v>
                </c:pt>
                <c:pt idx="3836">
                  <c:v>76730</c:v>
                </c:pt>
                <c:pt idx="3837">
                  <c:v>76750</c:v>
                </c:pt>
                <c:pt idx="3838">
                  <c:v>76770</c:v>
                </c:pt>
                <c:pt idx="3839">
                  <c:v>76790</c:v>
                </c:pt>
                <c:pt idx="3840">
                  <c:v>76810</c:v>
                </c:pt>
                <c:pt idx="3841">
                  <c:v>76830</c:v>
                </c:pt>
                <c:pt idx="3842">
                  <c:v>76850</c:v>
                </c:pt>
                <c:pt idx="3843">
                  <c:v>76870</c:v>
                </c:pt>
                <c:pt idx="3844">
                  <c:v>76890</c:v>
                </c:pt>
                <c:pt idx="3845">
                  <c:v>76910</c:v>
                </c:pt>
                <c:pt idx="3846">
                  <c:v>76930</c:v>
                </c:pt>
                <c:pt idx="3847">
                  <c:v>76950</c:v>
                </c:pt>
                <c:pt idx="3848">
                  <c:v>76970</c:v>
                </c:pt>
                <c:pt idx="3849">
                  <c:v>76990</c:v>
                </c:pt>
                <c:pt idx="3850">
                  <c:v>77010</c:v>
                </c:pt>
                <c:pt idx="3851">
                  <c:v>77030</c:v>
                </c:pt>
                <c:pt idx="3852">
                  <c:v>77050</c:v>
                </c:pt>
                <c:pt idx="3853">
                  <c:v>77070</c:v>
                </c:pt>
                <c:pt idx="3854">
                  <c:v>77090</c:v>
                </c:pt>
                <c:pt idx="3855">
                  <c:v>77110</c:v>
                </c:pt>
                <c:pt idx="3856">
                  <c:v>77130</c:v>
                </c:pt>
                <c:pt idx="3857">
                  <c:v>77150</c:v>
                </c:pt>
                <c:pt idx="3858">
                  <c:v>77170</c:v>
                </c:pt>
                <c:pt idx="3859">
                  <c:v>77190</c:v>
                </c:pt>
                <c:pt idx="3860">
                  <c:v>77210</c:v>
                </c:pt>
                <c:pt idx="3861">
                  <c:v>77230</c:v>
                </c:pt>
                <c:pt idx="3862">
                  <c:v>77250</c:v>
                </c:pt>
                <c:pt idx="3863">
                  <c:v>77270</c:v>
                </c:pt>
                <c:pt idx="3864">
                  <c:v>77290</c:v>
                </c:pt>
                <c:pt idx="3865">
                  <c:v>77310</c:v>
                </c:pt>
                <c:pt idx="3866">
                  <c:v>77330</c:v>
                </c:pt>
                <c:pt idx="3867">
                  <c:v>77350</c:v>
                </c:pt>
                <c:pt idx="3868">
                  <c:v>77370</c:v>
                </c:pt>
                <c:pt idx="3869">
                  <c:v>77390</c:v>
                </c:pt>
                <c:pt idx="3870">
                  <c:v>77410</c:v>
                </c:pt>
                <c:pt idx="3871">
                  <c:v>77430</c:v>
                </c:pt>
                <c:pt idx="3872">
                  <c:v>77450</c:v>
                </c:pt>
                <c:pt idx="3873">
                  <c:v>77470</c:v>
                </c:pt>
                <c:pt idx="3874">
                  <c:v>77490</c:v>
                </c:pt>
                <c:pt idx="3875">
                  <c:v>77510</c:v>
                </c:pt>
                <c:pt idx="3876">
                  <c:v>77530</c:v>
                </c:pt>
                <c:pt idx="3877">
                  <c:v>77550</c:v>
                </c:pt>
                <c:pt idx="3878">
                  <c:v>77570</c:v>
                </c:pt>
                <c:pt idx="3879">
                  <c:v>77590</c:v>
                </c:pt>
                <c:pt idx="3880">
                  <c:v>77610</c:v>
                </c:pt>
                <c:pt idx="3881">
                  <c:v>77630</c:v>
                </c:pt>
                <c:pt idx="3882">
                  <c:v>77650</c:v>
                </c:pt>
                <c:pt idx="3883">
                  <c:v>77670</c:v>
                </c:pt>
                <c:pt idx="3884">
                  <c:v>77690</c:v>
                </c:pt>
                <c:pt idx="3885">
                  <c:v>77710</c:v>
                </c:pt>
                <c:pt idx="3886">
                  <c:v>77730</c:v>
                </c:pt>
                <c:pt idx="3887">
                  <c:v>77750</c:v>
                </c:pt>
                <c:pt idx="3888">
                  <c:v>77770</c:v>
                </c:pt>
                <c:pt idx="3889">
                  <c:v>77790</c:v>
                </c:pt>
                <c:pt idx="3890">
                  <c:v>77810</c:v>
                </c:pt>
                <c:pt idx="3891">
                  <c:v>77830</c:v>
                </c:pt>
                <c:pt idx="3892">
                  <c:v>77850</c:v>
                </c:pt>
                <c:pt idx="3893">
                  <c:v>77870</c:v>
                </c:pt>
                <c:pt idx="3894">
                  <c:v>77890</c:v>
                </c:pt>
                <c:pt idx="3895">
                  <c:v>77910</c:v>
                </c:pt>
                <c:pt idx="3896">
                  <c:v>77930</c:v>
                </c:pt>
                <c:pt idx="3897">
                  <c:v>77950</c:v>
                </c:pt>
                <c:pt idx="3898">
                  <c:v>77970</c:v>
                </c:pt>
                <c:pt idx="3899">
                  <c:v>77990</c:v>
                </c:pt>
                <c:pt idx="3900">
                  <c:v>78010</c:v>
                </c:pt>
                <c:pt idx="3901">
                  <c:v>78030</c:v>
                </c:pt>
                <c:pt idx="3902">
                  <c:v>78050</c:v>
                </c:pt>
                <c:pt idx="3903">
                  <c:v>78070</c:v>
                </c:pt>
                <c:pt idx="3904">
                  <c:v>78090</c:v>
                </c:pt>
                <c:pt idx="3905">
                  <c:v>78110</c:v>
                </c:pt>
                <c:pt idx="3906">
                  <c:v>78130</c:v>
                </c:pt>
                <c:pt idx="3907">
                  <c:v>78150</c:v>
                </c:pt>
                <c:pt idx="3908">
                  <c:v>78170</c:v>
                </c:pt>
                <c:pt idx="3909">
                  <c:v>78190</c:v>
                </c:pt>
                <c:pt idx="3910">
                  <c:v>78210</c:v>
                </c:pt>
                <c:pt idx="3911">
                  <c:v>78230</c:v>
                </c:pt>
                <c:pt idx="3912">
                  <c:v>78250</c:v>
                </c:pt>
                <c:pt idx="3913">
                  <c:v>78270</c:v>
                </c:pt>
                <c:pt idx="3914">
                  <c:v>78290</c:v>
                </c:pt>
                <c:pt idx="3915">
                  <c:v>78310</c:v>
                </c:pt>
                <c:pt idx="3916">
                  <c:v>78330</c:v>
                </c:pt>
                <c:pt idx="3917">
                  <c:v>78350</c:v>
                </c:pt>
                <c:pt idx="3918">
                  <c:v>78370</c:v>
                </c:pt>
                <c:pt idx="3919">
                  <c:v>78390</c:v>
                </c:pt>
                <c:pt idx="3920">
                  <c:v>78410</c:v>
                </c:pt>
                <c:pt idx="3921">
                  <c:v>78430</c:v>
                </c:pt>
                <c:pt idx="3922">
                  <c:v>78450</c:v>
                </c:pt>
                <c:pt idx="3923">
                  <c:v>78470</c:v>
                </c:pt>
                <c:pt idx="3924">
                  <c:v>78490</c:v>
                </c:pt>
                <c:pt idx="3925">
                  <c:v>78510</c:v>
                </c:pt>
                <c:pt idx="3926">
                  <c:v>78530</c:v>
                </c:pt>
                <c:pt idx="3927">
                  <c:v>78550</c:v>
                </c:pt>
                <c:pt idx="3928">
                  <c:v>78570</c:v>
                </c:pt>
                <c:pt idx="3929">
                  <c:v>78590</c:v>
                </c:pt>
                <c:pt idx="3930">
                  <c:v>78610</c:v>
                </c:pt>
                <c:pt idx="3931">
                  <c:v>78630</c:v>
                </c:pt>
                <c:pt idx="3932">
                  <c:v>78650</c:v>
                </c:pt>
                <c:pt idx="3933">
                  <c:v>78670</c:v>
                </c:pt>
                <c:pt idx="3934">
                  <c:v>78690</c:v>
                </c:pt>
                <c:pt idx="3935">
                  <c:v>78710</c:v>
                </c:pt>
                <c:pt idx="3936">
                  <c:v>78730</c:v>
                </c:pt>
                <c:pt idx="3937">
                  <c:v>78750</c:v>
                </c:pt>
                <c:pt idx="3938">
                  <c:v>78770</c:v>
                </c:pt>
                <c:pt idx="3939">
                  <c:v>78790</c:v>
                </c:pt>
                <c:pt idx="3940">
                  <c:v>78810</c:v>
                </c:pt>
                <c:pt idx="3941">
                  <c:v>78830</c:v>
                </c:pt>
                <c:pt idx="3942">
                  <c:v>78850</c:v>
                </c:pt>
                <c:pt idx="3943">
                  <c:v>78870</c:v>
                </c:pt>
                <c:pt idx="3944">
                  <c:v>78890</c:v>
                </c:pt>
                <c:pt idx="3945">
                  <c:v>78910</c:v>
                </c:pt>
                <c:pt idx="3946">
                  <c:v>78930</c:v>
                </c:pt>
                <c:pt idx="3947">
                  <c:v>78950</c:v>
                </c:pt>
                <c:pt idx="3948">
                  <c:v>78970</c:v>
                </c:pt>
                <c:pt idx="3949">
                  <c:v>78990</c:v>
                </c:pt>
                <c:pt idx="3950">
                  <c:v>79010</c:v>
                </c:pt>
                <c:pt idx="3951">
                  <c:v>79030</c:v>
                </c:pt>
                <c:pt idx="3952">
                  <c:v>79050</c:v>
                </c:pt>
                <c:pt idx="3953">
                  <c:v>79070</c:v>
                </c:pt>
                <c:pt idx="3954">
                  <c:v>79090</c:v>
                </c:pt>
                <c:pt idx="3955">
                  <c:v>79110</c:v>
                </c:pt>
                <c:pt idx="3956">
                  <c:v>79130</c:v>
                </c:pt>
                <c:pt idx="3957">
                  <c:v>79150</c:v>
                </c:pt>
                <c:pt idx="3958">
                  <c:v>79170</c:v>
                </c:pt>
                <c:pt idx="3959">
                  <c:v>79190</c:v>
                </c:pt>
                <c:pt idx="3960">
                  <c:v>79210</c:v>
                </c:pt>
                <c:pt idx="3961">
                  <c:v>79230</c:v>
                </c:pt>
                <c:pt idx="3962">
                  <c:v>79250</c:v>
                </c:pt>
                <c:pt idx="3963">
                  <c:v>79270</c:v>
                </c:pt>
                <c:pt idx="3964">
                  <c:v>79290</c:v>
                </c:pt>
                <c:pt idx="3965">
                  <c:v>79310</c:v>
                </c:pt>
                <c:pt idx="3966">
                  <c:v>79330</c:v>
                </c:pt>
                <c:pt idx="3967">
                  <c:v>79350</c:v>
                </c:pt>
                <c:pt idx="3968">
                  <c:v>79370</c:v>
                </c:pt>
                <c:pt idx="3969">
                  <c:v>79390</c:v>
                </c:pt>
                <c:pt idx="3970">
                  <c:v>79410</c:v>
                </c:pt>
                <c:pt idx="3971">
                  <c:v>79430</c:v>
                </c:pt>
                <c:pt idx="3972">
                  <c:v>79450</c:v>
                </c:pt>
                <c:pt idx="3973">
                  <c:v>79470</c:v>
                </c:pt>
                <c:pt idx="3974">
                  <c:v>79490</c:v>
                </c:pt>
                <c:pt idx="3975">
                  <c:v>79510</c:v>
                </c:pt>
                <c:pt idx="3976">
                  <c:v>79530</c:v>
                </c:pt>
                <c:pt idx="3977">
                  <c:v>79550</c:v>
                </c:pt>
                <c:pt idx="3978">
                  <c:v>79570</c:v>
                </c:pt>
                <c:pt idx="3979">
                  <c:v>79590</c:v>
                </c:pt>
                <c:pt idx="3980">
                  <c:v>79610</c:v>
                </c:pt>
                <c:pt idx="3981">
                  <c:v>79630</c:v>
                </c:pt>
                <c:pt idx="3982">
                  <c:v>79650</c:v>
                </c:pt>
                <c:pt idx="3983">
                  <c:v>79670</c:v>
                </c:pt>
                <c:pt idx="3984">
                  <c:v>79690</c:v>
                </c:pt>
                <c:pt idx="3985">
                  <c:v>79710</c:v>
                </c:pt>
                <c:pt idx="3986">
                  <c:v>79730</c:v>
                </c:pt>
                <c:pt idx="3987">
                  <c:v>79750</c:v>
                </c:pt>
                <c:pt idx="3988">
                  <c:v>79770</c:v>
                </c:pt>
                <c:pt idx="3989">
                  <c:v>79790</c:v>
                </c:pt>
                <c:pt idx="3990">
                  <c:v>79810</c:v>
                </c:pt>
                <c:pt idx="3991">
                  <c:v>79830</c:v>
                </c:pt>
                <c:pt idx="3992">
                  <c:v>79850</c:v>
                </c:pt>
                <c:pt idx="3993">
                  <c:v>79870</c:v>
                </c:pt>
                <c:pt idx="3994">
                  <c:v>79890</c:v>
                </c:pt>
                <c:pt idx="3995">
                  <c:v>79910</c:v>
                </c:pt>
                <c:pt idx="3996">
                  <c:v>79930</c:v>
                </c:pt>
                <c:pt idx="3997">
                  <c:v>79950</c:v>
                </c:pt>
                <c:pt idx="3998">
                  <c:v>79970</c:v>
                </c:pt>
                <c:pt idx="3999">
                  <c:v>79990</c:v>
                </c:pt>
                <c:pt idx="4000">
                  <c:v>80010</c:v>
                </c:pt>
                <c:pt idx="4001">
                  <c:v>80030</c:v>
                </c:pt>
                <c:pt idx="4002">
                  <c:v>80050</c:v>
                </c:pt>
                <c:pt idx="4003">
                  <c:v>80070</c:v>
                </c:pt>
                <c:pt idx="4004">
                  <c:v>80090</c:v>
                </c:pt>
                <c:pt idx="4005">
                  <c:v>80110</c:v>
                </c:pt>
                <c:pt idx="4006">
                  <c:v>80130</c:v>
                </c:pt>
                <c:pt idx="4007">
                  <c:v>80150</c:v>
                </c:pt>
                <c:pt idx="4008">
                  <c:v>80170</c:v>
                </c:pt>
                <c:pt idx="4009">
                  <c:v>80190</c:v>
                </c:pt>
                <c:pt idx="4010">
                  <c:v>80210</c:v>
                </c:pt>
                <c:pt idx="4011">
                  <c:v>80230</c:v>
                </c:pt>
                <c:pt idx="4012">
                  <c:v>80250</c:v>
                </c:pt>
                <c:pt idx="4013">
                  <c:v>80270</c:v>
                </c:pt>
                <c:pt idx="4014">
                  <c:v>80290</c:v>
                </c:pt>
                <c:pt idx="4015">
                  <c:v>80310</c:v>
                </c:pt>
                <c:pt idx="4016">
                  <c:v>80330</c:v>
                </c:pt>
                <c:pt idx="4017">
                  <c:v>80350</c:v>
                </c:pt>
                <c:pt idx="4018">
                  <c:v>80370</c:v>
                </c:pt>
                <c:pt idx="4019">
                  <c:v>80390</c:v>
                </c:pt>
                <c:pt idx="4020">
                  <c:v>80410</c:v>
                </c:pt>
                <c:pt idx="4021">
                  <c:v>80430</c:v>
                </c:pt>
                <c:pt idx="4022">
                  <c:v>80450</c:v>
                </c:pt>
                <c:pt idx="4023">
                  <c:v>80470</c:v>
                </c:pt>
                <c:pt idx="4024">
                  <c:v>80490</c:v>
                </c:pt>
                <c:pt idx="4025">
                  <c:v>80510</c:v>
                </c:pt>
                <c:pt idx="4026">
                  <c:v>80530</c:v>
                </c:pt>
                <c:pt idx="4027">
                  <c:v>80550</c:v>
                </c:pt>
                <c:pt idx="4028">
                  <c:v>80570</c:v>
                </c:pt>
                <c:pt idx="4029">
                  <c:v>80590</c:v>
                </c:pt>
                <c:pt idx="4030">
                  <c:v>80610</c:v>
                </c:pt>
                <c:pt idx="4031">
                  <c:v>80630</c:v>
                </c:pt>
                <c:pt idx="4032">
                  <c:v>80650</c:v>
                </c:pt>
                <c:pt idx="4033">
                  <c:v>80670</c:v>
                </c:pt>
                <c:pt idx="4034">
                  <c:v>80690</c:v>
                </c:pt>
                <c:pt idx="4035">
                  <c:v>80710</c:v>
                </c:pt>
                <c:pt idx="4036">
                  <c:v>80730</c:v>
                </c:pt>
                <c:pt idx="4037">
                  <c:v>80750</c:v>
                </c:pt>
                <c:pt idx="4038">
                  <c:v>80770</c:v>
                </c:pt>
                <c:pt idx="4039">
                  <c:v>80790</c:v>
                </c:pt>
                <c:pt idx="4040">
                  <c:v>80810</c:v>
                </c:pt>
                <c:pt idx="4041">
                  <c:v>80830</c:v>
                </c:pt>
                <c:pt idx="4042">
                  <c:v>80850</c:v>
                </c:pt>
                <c:pt idx="4043">
                  <c:v>80870</c:v>
                </c:pt>
                <c:pt idx="4044">
                  <c:v>80890</c:v>
                </c:pt>
                <c:pt idx="4045">
                  <c:v>80910</c:v>
                </c:pt>
                <c:pt idx="4046">
                  <c:v>80930</c:v>
                </c:pt>
                <c:pt idx="4047">
                  <c:v>80950</c:v>
                </c:pt>
                <c:pt idx="4048">
                  <c:v>80970</c:v>
                </c:pt>
                <c:pt idx="4049">
                  <c:v>80990</c:v>
                </c:pt>
                <c:pt idx="4050">
                  <c:v>81010</c:v>
                </c:pt>
                <c:pt idx="4051">
                  <c:v>81030</c:v>
                </c:pt>
                <c:pt idx="4052">
                  <c:v>81050</c:v>
                </c:pt>
                <c:pt idx="4053">
                  <c:v>81070</c:v>
                </c:pt>
                <c:pt idx="4054">
                  <c:v>81090</c:v>
                </c:pt>
                <c:pt idx="4055">
                  <c:v>81110</c:v>
                </c:pt>
                <c:pt idx="4056">
                  <c:v>81130</c:v>
                </c:pt>
                <c:pt idx="4057">
                  <c:v>81150</c:v>
                </c:pt>
                <c:pt idx="4058">
                  <c:v>81170</c:v>
                </c:pt>
                <c:pt idx="4059">
                  <c:v>81190</c:v>
                </c:pt>
                <c:pt idx="4060">
                  <c:v>81210</c:v>
                </c:pt>
                <c:pt idx="4061">
                  <c:v>81230</c:v>
                </c:pt>
                <c:pt idx="4062">
                  <c:v>81250</c:v>
                </c:pt>
                <c:pt idx="4063">
                  <c:v>81270</c:v>
                </c:pt>
                <c:pt idx="4064">
                  <c:v>81290</c:v>
                </c:pt>
                <c:pt idx="4065">
                  <c:v>81310</c:v>
                </c:pt>
                <c:pt idx="4066">
                  <c:v>81330</c:v>
                </c:pt>
                <c:pt idx="4067">
                  <c:v>81350</c:v>
                </c:pt>
                <c:pt idx="4068">
                  <c:v>81370</c:v>
                </c:pt>
                <c:pt idx="4069">
                  <c:v>81390</c:v>
                </c:pt>
                <c:pt idx="4070">
                  <c:v>81410</c:v>
                </c:pt>
                <c:pt idx="4071">
                  <c:v>81430</c:v>
                </c:pt>
                <c:pt idx="4072">
                  <c:v>81450</c:v>
                </c:pt>
                <c:pt idx="4073">
                  <c:v>81470</c:v>
                </c:pt>
                <c:pt idx="4074">
                  <c:v>81490</c:v>
                </c:pt>
                <c:pt idx="4075">
                  <c:v>81510</c:v>
                </c:pt>
                <c:pt idx="4076">
                  <c:v>81530</c:v>
                </c:pt>
                <c:pt idx="4077">
                  <c:v>81550</c:v>
                </c:pt>
                <c:pt idx="4078">
                  <c:v>81570</c:v>
                </c:pt>
                <c:pt idx="4079">
                  <c:v>81590</c:v>
                </c:pt>
                <c:pt idx="4080">
                  <c:v>81610</c:v>
                </c:pt>
                <c:pt idx="4081">
                  <c:v>81630</c:v>
                </c:pt>
                <c:pt idx="4082">
                  <c:v>81650</c:v>
                </c:pt>
                <c:pt idx="4083">
                  <c:v>81670</c:v>
                </c:pt>
                <c:pt idx="4084">
                  <c:v>81690</c:v>
                </c:pt>
                <c:pt idx="4085">
                  <c:v>81710</c:v>
                </c:pt>
                <c:pt idx="4086">
                  <c:v>81730</c:v>
                </c:pt>
                <c:pt idx="4087">
                  <c:v>81750</c:v>
                </c:pt>
                <c:pt idx="4088">
                  <c:v>81770</c:v>
                </c:pt>
                <c:pt idx="4089">
                  <c:v>81790</c:v>
                </c:pt>
                <c:pt idx="4090">
                  <c:v>81810</c:v>
                </c:pt>
                <c:pt idx="4091">
                  <c:v>81830</c:v>
                </c:pt>
                <c:pt idx="4092">
                  <c:v>81850</c:v>
                </c:pt>
                <c:pt idx="4093">
                  <c:v>81870</c:v>
                </c:pt>
                <c:pt idx="4094">
                  <c:v>81890</c:v>
                </c:pt>
                <c:pt idx="4095">
                  <c:v>81910</c:v>
                </c:pt>
                <c:pt idx="4096">
                  <c:v>81930</c:v>
                </c:pt>
                <c:pt idx="4097">
                  <c:v>81950</c:v>
                </c:pt>
                <c:pt idx="4098">
                  <c:v>81970</c:v>
                </c:pt>
                <c:pt idx="4099">
                  <c:v>81990</c:v>
                </c:pt>
                <c:pt idx="4100">
                  <c:v>82010</c:v>
                </c:pt>
                <c:pt idx="4101">
                  <c:v>82030</c:v>
                </c:pt>
                <c:pt idx="4102">
                  <c:v>82050</c:v>
                </c:pt>
                <c:pt idx="4103">
                  <c:v>82070</c:v>
                </c:pt>
                <c:pt idx="4104">
                  <c:v>82090</c:v>
                </c:pt>
                <c:pt idx="4105">
                  <c:v>82110</c:v>
                </c:pt>
                <c:pt idx="4106">
                  <c:v>82130</c:v>
                </c:pt>
                <c:pt idx="4107">
                  <c:v>82150</c:v>
                </c:pt>
                <c:pt idx="4108">
                  <c:v>82170</c:v>
                </c:pt>
                <c:pt idx="4109">
                  <c:v>82190</c:v>
                </c:pt>
                <c:pt idx="4110">
                  <c:v>82210</c:v>
                </c:pt>
                <c:pt idx="4111">
                  <c:v>82230</c:v>
                </c:pt>
                <c:pt idx="4112">
                  <c:v>82250</c:v>
                </c:pt>
                <c:pt idx="4113">
                  <c:v>82270</c:v>
                </c:pt>
                <c:pt idx="4114">
                  <c:v>82290</c:v>
                </c:pt>
                <c:pt idx="4115">
                  <c:v>82310</c:v>
                </c:pt>
                <c:pt idx="4116">
                  <c:v>82330</c:v>
                </c:pt>
                <c:pt idx="4117">
                  <c:v>82350</c:v>
                </c:pt>
                <c:pt idx="4118">
                  <c:v>82370</c:v>
                </c:pt>
                <c:pt idx="4119">
                  <c:v>82390</c:v>
                </c:pt>
                <c:pt idx="4120">
                  <c:v>82410</c:v>
                </c:pt>
                <c:pt idx="4121">
                  <c:v>82430</c:v>
                </c:pt>
                <c:pt idx="4122">
                  <c:v>82450</c:v>
                </c:pt>
                <c:pt idx="4123">
                  <c:v>82470</c:v>
                </c:pt>
                <c:pt idx="4124">
                  <c:v>82490</c:v>
                </c:pt>
                <c:pt idx="4125">
                  <c:v>82510</c:v>
                </c:pt>
                <c:pt idx="4126">
                  <c:v>82530</c:v>
                </c:pt>
                <c:pt idx="4127">
                  <c:v>82550</c:v>
                </c:pt>
                <c:pt idx="4128">
                  <c:v>82570</c:v>
                </c:pt>
                <c:pt idx="4129">
                  <c:v>82590</c:v>
                </c:pt>
                <c:pt idx="4130">
                  <c:v>82610</c:v>
                </c:pt>
                <c:pt idx="4131">
                  <c:v>82630</c:v>
                </c:pt>
                <c:pt idx="4132">
                  <c:v>82650</c:v>
                </c:pt>
                <c:pt idx="4133">
                  <c:v>82670</c:v>
                </c:pt>
                <c:pt idx="4134">
                  <c:v>82690</c:v>
                </c:pt>
                <c:pt idx="4135">
                  <c:v>82710</c:v>
                </c:pt>
                <c:pt idx="4136">
                  <c:v>82730</c:v>
                </c:pt>
                <c:pt idx="4137">
                  <c:v>82750</c:v>
                </c:pt>
                <c:pt idx="4138">
                  <c:v>82770</c:v>
                </c:pt>
                <c:pt idx="4139">
                  <c:v>82790</c:v>
                </c:pt>
                <c:pt idx="4140">
                  <c:v>82810</c:v>
                </c:pt>
                <c:pt idx="4141">
                  <c:v>82830</c:v>
                </c:pt>
                <c:pt idx="4142">
                  <c:v>82850</c:v>
                </c:pt>
                <c:pt idx="4143">
                  <c:v>82870</c:v>
                </c:pt>
                <c:pt idx="4144">
                  <c:v>82890</c:v>
                </c:pt>
                <c:pt idx="4145">
                  <c:v>82910</c:v>
                </c:pt>
                <c:pt idx="4146">
                  <c:v>82930</c:v>
                </c:pt>
                <c:pt idx="4147">
                  <c:v>82950</c:v>
                </c:pt>
                <c:pt idx="4148">
                  <c:v>82970</c:v>
                </c:pt>
                <c:pt idx="4149">
                  <c:v>82990</c:v>
                </c:pt>
                <c:pt idx="4150">
                  <c:v>83010</c:v>
                </c:pt>
                <c:pt idx="4151">
                  <c:v>83030</c:v>
                </c:pt>
                <c:pt idx="4152">
                  <c:v>83050</c:v>
                </c:pt>
                <c:pt idx="4153">
                  <c:v>83070</c:v>
                </c:pt>
                <c:pt idx="4154">
                  <c:v>83090</c:v>
                </c:pt>
                <c:pt idx="4155">
                  <c:v>83110</c:v>
                </c:pt>
                <c:pt idx="4156">
                  <c:v>83130</c:v>
                </c:pt>
                <c:pt idx="4157">
                  <c:v>83150</c:v>
                </c:pt>
                <c:pt idx="4158">
                  <c:v>83170</c:v>
                </c:pt>
                <c:pt idx="4159">
                  <c:v>83190</c:v>
                </c:pt>
                <c:pt idx="4160">
                  <c:v>83210</c:v>
                </c:pt>
                <c:pt idx="4161">
                  <c:v>83230</c:v>
                </c:pt>
                <c:pt idx="4162">
                  <c:v>83250</c:v>
                </c:pt>
                <c:pt idx="4163">
                  <c:v>83270</c:v>
                </c:pt>
                <c:pt idx="4164">
                  <c:v>83290</c:v>
                </c:pt>
                <c:pt idx="4165">
                  <c:v>83310</c:v>
                </c:pt>
                <c:pt idx="4166">
                  <c:v>83330</c:v>
                </c:pt>
                <c:pt idx="4167">
                  <c:v>83350</c:v>
                </c:pt>
                <c:pt idx="4168">
                  <c:v>83370</c:v>
                </c:pt>
                <c:pt idx="4169">
                  <c:v>83390</c:v>
                </c:pt>
                <c:pt idx="4170">
                  <c:v>83410</c:v>
                </c:pt>
                <c:pt idx="4171">
                  <c:v>83430</c:v>
                </c:pt>
                <c:pt idx="4172">
                  <c:v>83450</c:v>
                </c:pt>
                <c:pt idx="4173">
                  <c:v>83470</c:v>
                </c:pt>
                <c:pt idx="4174">
                  <c:v>83490</c:v>
                </c:pt>
                <c:pt idx="4175">
                  <c:v>83510</c:v>
                </c:pt>
                <c:pt idx="4176">
                  <c:v>83530</c:v>
                </c:pt>
                <c:pt idx="4177">
                  <c:v>83550</c:v>
                </c:pt>
                <c:pt idx="4178">
                  <c:v>83570</c:v>
                </c:pt>
                <c:pt idx="4179">
                  <c:v>83590</c:v>
                </c:pt>
                <c:pt idx="4180">
                  <c:v>83610</c:v>
                </c:pt>
                <c:pt idx="4181">
                  <c:v>83630</c:v>
                </c:pt>
                <c:pt idx="4182">
                  <c:v>83650</c:v>
                </c:pt>
                <c:pt idx="4183">
                  <c:v>83670</c:v>
                </c:pt>
                <c:pt idx="4184">
                  <c:v>83690</c:v>
                </c:pt>
                <c:pt idx="4185">
                  <c:v>83710</c:v>
                </c:pt>
                <c:pt idx="4186">
                  <c:v>83730</c:v>
                </c:pt>
                <c:pt idx="4187">
                  <c:v>83750</c:v>
                </c:pt>
                <c:pt idx="4188">
                  <c:v>83770</c:v>
                </c:pt>
                <c:pt idx="4189">
                  <c:v>83790</c:v>
                </c:pt>
                <c:pt idx="4190">
                  <c:v>83810</c:v>
                </c:pt>
                <c:pt idx="4191">
                  <c:v>83830</c:v>
                </c:pt>
                <c:pt idx="4192">
                  <c:v>83850</c:v>
                </c:pt>
                <c:pt idx="4193">
                  <c:v>83870</c:v>
                </c:pt>
                <c:pt idx="4194">
                  <c:v>83890</c:v>
                </c:pt>
                <c:pt idx="4195">
                  <c:v>83910</c:v>
                </c:pt>
                <c:pt idx="4196">
                  <c:v>83930</c:v>
                </c:pt>
                <c:pt idx="4197">
                  <c:v>83950</c:v>
                </c:pt>
                <c:pt idx="4198">
                  <c:v>83970</c:v>
                </c:pt>
                <c:pt idx="4199">
                  <c:v>83990</c:v>
                </c:pt>
                <c:pt idx="4200">
                  <c:v>84010</c:v>
                </c:pt>
                <c:pt idx="4201">
                  <c:v>84030</c:v>
                </c:pt>
                <c:pt idx="4202">
                  <c:v>84050</c:v>
                </c:pt>
                <c:pt idx="4203">
                  <c:v>84070</c:v>
                </c:pt>
                <c:pt idx="4204">
                  <c:v>84090</c:v>
                </c:pt>
                <c:pt idx="4205">
                  <c:v>84110</c:v>
                </c:pt>
                <c:pt idx="4206">
                  <c:v>84130</c:v>
                </c:pt>
                <c:pt idx="4207">
                  <c:v>84150</c:v>
                </c:pt>
                <c:pt idx="4208">
                  <c:v>84170</c:v>
                </c:pt>
                <c:pt idx="4209">
                  <c:v>84190</c:v>
                </c:pt>
                <c:pt idx="4210">
                  <c:v>84210</c:v>
                </c:pt>
                <c:pt idx="4211">
                  <c:v>84230</c:v>
                </c:pt>
                <c:pt idx="4212">
                  <c:v>84250</c:v>
                </c:pt>
                <c:pt idx="4213">
                  <c:v>84270</c:v>
                </c:pt>
                <c:pt idx="4214">
                  <c:v>84290</c:v>
                </c:pt>
                <c:pt idx="4215">
                  <c:v>84310</c:v>
                </c:pt>
                <c:pt idx="4216">
                  <c:v>84330</c:v>
                </c:pt>
                <c:pt idx="4217">
                  <c:v>84350</c:v>
                </c:pt>
                <c:pt idx="4218">
                  <c:v>84370</c:v>
                </c:pt>
                <c:pt idx="4219">
                  <c:v>84390</c:v>
                </c:pt>
                <c:pt idx="4220">
                  <c:v>84410</c:v>
                </c:pt>
                <c:pt idx="4221">
                  <c:v>84430</c:v>
                </c:pt>
                <c:pt idx="4222">
                  <c:v>84450</c:v>
                </c:pt>
                <c:pt idx="4223">
                  <c:v>84470</c:v>
                </c:pt>
                <c:pt idx="4224">
                  <c:v>84490</c:v>
                </c:pt>
                <c:pt idx="4225">
                  <c:v>84510</c:v>
                </c:pt>
                <c:pt idx="4226">
                  <c:v>84530</c:v>
                </c:pt>
                <c:pt idx="4227">
                  <c:v>84550</c:v>
                </c:pt>
                <c:pt idx="4228">
                  <c:v>84570</c:v>
                </c:pt>
                <c:pt idx="4229">
                  <c:v>84590</c:v>
                </c:pt>
                <c:pt idx="4230">
                  <c:v>84610</c:v>
                </c:pt>
                <c:pt idx="4231">
                  <c:v>84630</c:v>
                </c:pt>
                <c:pt idx="4232">
                  <c:v>84650</c:v>
                </c:pt>
                <c:pt idx="4233">
                  <c:v>84670</c:v>
                </c:pt>
                <c:pt idx="4234">
                  <c:v>84690</c:v>
                </c:pt>
                <c:pt idx="4235">
                  <c:v>84710</c:v>
                </c:pt>
                <c:pt idx="4236">
                  <c:v>84730</c:v>
                </c:pt>
                <c:pt idx="4237">
                  <c:v>84750</c:v>
                </c:pt>
                <c:pt idx="4238">
                  <c:v>84770</c:v>
                </c:pt>
                <c:pt idx="4239">
                  <c:v>84790</c:v>
                </c:pt>
                <c:pt idx="4240">
                  <c:v>84810</c:v>
                </c:pt>
                <c:pt idx="4241">
                  <c:v>84830</c:v>
                </c:pt>
                <c:pt idx="4242">
                  <c:v>84850</c:v>
                </c:pt>
                <c:pt idx="4243">
                  <c:v>84870</c:v>
                </c:pt>
                <c:pt idx="4244">
                  <c:v>84890</c:v>
                </c:pt>
                <c:pt idx="4245">
                  <c:v>84910</c:v>
                </c:pt>
                <c:pt idx="4246">
                  <c:v>84930</c:v>
                </c:pt>
                <c:pt idx="4247">
                  <c:v>84950</c:v>
                </c:pt>
                <c:pt idx="4248">
                  <c:v>84970</c:v>
                </c:pt>
                <c:pt idx="4249">
                  <c:v>84990</c:v>
                </c:pt>
                <c:pt idx="4250">
                  <c:v>85010</c:v>
                </c:pt>
                <c:pt idx="4251">
                  <c:v>85030</c:v>
                </c:pt>
                <c:pt idx="4252">
                  <c:v>85050</c:v>
                </c:pt>
                <c:pt idx="4253">
                  <c:v>85070</c:v>
                </c:pt>
                <c:pt idx="4254">
                  <c:v>85090</c:v>
                </c:pt>
                <c:pt idx="4255">
                  <c:v>85110</c:v>
                </c:pt>
                <c:pt idx="4256">
                  <c:v>85130</c:v>
                </c:pt>
                <c:pt idx="4257">
                  <c:v>85150</c:v>
                </c:pt>
                <c:pt idx="4258">
                  <c:v>85170</c:v>
                </c:pt>
                <c:pt idx="4259">
                  <c:v>85190</c:v>
                </c:pt>
                <c:pt idx="4260">
                  <c:v>85210</c:v>
                </c:pt>
                <c:pt idx="4261">
                  <c:v>85230</c:v>
                </c:pt>
                <c:pt idx="4262">
                  <c:v>85250</c:v>
                </c:pt>
                <c:pt idx="4263">
                  <c:v>85270</c:v>
                </c:pt>
                <c:pt idx="4264">
                  <c:v>85290</c:v>
                </c:pt>
                <c:pt idx="4265">
                  <c:v>85310</c:v>
                </c:pt>
                <c:pt idx="4266">
                  <c:v>85330</c:v>
                </c:pt>
                <c:pt idx="4267">
                  <c:v>85350</c:v>
                </c:pt>
                <c:pt idx="4268">
                  <c:v>85370</c:v>
                </c:pt>
                <c:pt idx="4269">
                  <c:v>85390</c:v>
                </c:pt>
                <c:pt idx="4270">
                  <c:v>85410</c:v>
                </c:pt>
                <c:pt idx="4271">
                  <c:v>85430</c:v>
                </c:pt>
                <c:pt idx="4272">
                  <c:v>85450</c:v>
                </c:pt>
                <c:pt idx="4273">
                  <c:v>85470</c:v>
                </c:pt>
                <c:pt idx="4274">
                  <c:v>85490</c:v>
                </c:pt>
                <c:pt idx="4275">
                  <c:v>85510</c:v>
                </c:pt>
                <c:pt idx="4276">
                  <c:v>85530</c:v>
                </c:pt>
                <c:pt idx="4277">
                  <c:v>85550</c:v>
                </c:pt>
                <c:pt idx="4278">
                  <c:v>85570</c:v>
                </c:pt>
                <c:pt idx="4279">
                  <c:v>85590</c:v>
                </c:pt>
                <c:pt idx="4280">
                  <c:v>85610</c:v>
                </c:pt>
                <c:pt idx="4281">
                  <c:v>85630</c:v>
                </c:pt>
                <c:pt idx="4282">
                  <c:v>85650</c:v>
                </c:pt>
                <c:pt idx="4283">
                  <c:v>85670</c:v>
                </c:pt>
                <c:pt idx="4284">
                  <c:v>85690</c:v>
                </c:pt>
                <c:pt idx="4285">
                  <c:v>85710</c:v>
                </c:pt>
                <c:pt idx="4286">
                  <c:v>85730</c:v>
                </c:pt>
                <c:pt idx="4287">
                  <c:v>85750</c:v>
                </c:pt>
                <c:pt idx="4288">
                  <c:v>85770</c:v>
                </c:pt>
                <c:pt idx="4289">
                  <c:v>85790</c:v>
                </c:pt>
                <c:pt idx="4290">
                  <c:v>85810</c:v>
                </c:pt>
                <c:pt idx="4291">
                  <c:v>85830</c:v>
                </c:pt>
                <c:pt idx="4292">
                  <c:v>85850</c:v>
                </c:pt>
                <c:pt idx="4293">
                  <c:v>85870</c:v>
                </c:pt>
                <c:pt idx="4294">
                  <c:v>85890</c:v>
                </c:pt>
                <c:pt idx="4295">
                  <c:v>85910</c:v>
                </c:pt>
                <c:pt idx="4296">
                  <c:v>85930</c:v>
                </c:pt>
                <c:pt idx="4297">
                  <c:v>85950</c:v>
                </c:pt>
                <c:pt idx="4298">
                  <c:v>85970</c:v>
                </c:pt>
                <c:pt idx="4299">
                  <c:v>85990</c:v>
                </c:pt>
                <c:pt idx="4300">
                  <c:v>86010</c:v>
                </c:pt>
                <c:pt idx="4301">
                  <c:v>86030</c:v>
                </c:pt>
                <c:pt idx="4302">
                  <c:v>86050</c:v>
                </c:pt>
                <c:pt idx="4303">
                  <c:v>86070</c:v>
                </c:pt>
                <c:pt idx="4304">
                  <c:v>86090</c:v>
                </c:pt>
                <c:pt idx="4305">
                  <c:v>86110</c:v>
                </c:pt>
                <c:pt idx="4306">
                  <c:v>86130</c:v>
                </c:pt>
                <c:pt idx="4307">
                  <c:v>86150</c:v>
                </c:pt>
                <c:pt idx="4308">
                  <c:v>86170</c:v>
                </c:pt>
                <c:pt idx="4309">
                  <c:v>86190</c:v>
                </c:pt>
                <c:pt idx="4310">
                  <c:v>86210</c:v>
                </c:pt>
                <c:pt idx="4311">
                  <c:v>86230</c:v>
                </c:pt>
                <c:pt idx="4312">
                  <c:v>86250</c:v>
                </c:pt>
                <c:pt idx="4313">
                  <c:v>86270</c:v>
                </c:pt>
                <c:pt idx="4314">
                  <c:v>86290</c:v>
                </c:pt>
                <c:pt idx="4315">
                  <c:v>86310</c:v>
                </c:pt>
                <c:pt idx="4316">
                  <c:v>86330</c:v>
                </c:pt>
                <c:pt idx="4317">
                  <c:v>86350</c:v>
                </c:pt>
                <c:pt idx="4318">
                  <c:v>86370</c:v>
                </c:pt>
                <c:pt idx="4319">
                  <c:v>86390</c:v>
                </c:pt>
                <c:pt idx="4320">
                  <c:v>86410</c:v>
                </c:pt>
                <c:pt idx="4321">
                  <c:v>86430</c:v>
                </c:pt>
                <c:pt idx="4322">
                  <c:v>86450</c:v>
                </c:pt>
                <c:pt idx="4323">
                  <c:v>86470</c:v>
                </c:pt>
                <c:pt idx="4324">
                  <c:v>86490</c:v>
                </c:pt>
                <c:pt idx="4325">
                  <c:v>86510</c:v>
                </c:pt>
                <c:pt idx="4326">
                  <c:v>86530</c:v>
                </c:pt>
                <c:pt idx="4327">
                  <c:v>86550</c:v>
                </c:pt>
                <c:pt idx="4328">
                  <c:v>86570</c:v>
                </c:pt>
                <c:pt idx="4329">
                  <c:v>86590</c:v>
                </c:pt>
                <c:pt idx="4330">
                  <c:v>86610</c:v>
                </c:pt>
                <c:pt idx="4331">
                  <c:v>86630</c:v>
                </c:pt>
                <c:pt idx="4332">
                  <c:v>86650</c:v>
                </c:pt>
                <c:pt idx="4333">
                  <c:v>86670</c:v>
                </c:pt>
                <c:pt idx="4334">
                  <c:v>86690</c:v>
                </c:pt>
                <c:pt idx="4335">
                  <c:v>86710</c:v>
                </c:pt>
                <c:pt idx="4336">
                  <c:v>86730</c:v>
                </c:pt>
                <c:pt idx="4337">
                  <c:v>86750</c:v>
                </c:pt>
                <c:pt idx="4338">
                  <c:v>86770</c:v>
                </c:pt>
                <c:pt idx="4339">
                  <c:v>86790</c:v>
                </c:pt>
                <c:pt idx="4340">
                  <c:v>86810</c:v>
                </c:pt>
                <c:pt idx="4341">
                  <c:v>86830</c:v>
                </c:pt>
                <c:pt idx="4342">
                  <c:v>86850</c:v>
                </c:pt>
                <c:pt idx="4343">
                  <c:v>86870</c:v>
                </c:pt>
                <c:pt idx="4344">
                  <c:v>86890</c:v>
                </c:pt>
                <c:pt idx="4345">
                  <c:v>86910</c:v>
                </c:pt>
                <c:pt idx="4346">
                  <c:v>86930</c:v>
                </c:pt>
                <c:pt idx="4347">
                  <c:v>86950</c:v>
                </c:pt>
                <c:pt idx="4348">
                  <c:v>86970</c:v>
                </c:pt>
                <c:pt idx="4349">
                  <c:v>86990</c:v>
                </c:pt>
                <c:pt idx="4350">
                  <c:v>87010</c:v>
                </c:pt>
                <c:pt idx="4351">
                  <c:v>87030</c:v>
                </c:pt>
                <c:pt idx="4352">
                  <c:v>87050</c:v>
                </c:pt>
                <c:pt idx="4353">
                  <c:v>87070</c:v>
                </c:pt>
                <c:pt idx="4354">
                  <c:v>87090</c:v>
                </c:pt>
                <c:pt idx="4355">
                  <c:v>87110</c:v>
                </c:pt>
                <c:pt idx="4356">
                  <c:v>87130</c:v>
                </c:pt>
                <c:pt idx="4357">
                  <c:v>87150</c:v>
                </c:pt>
                <c:pt idx="4358">
                  <c:v>87170</c:v>
                </c:pt>
                <c:pt idx="4359">
                  <c:v>87190</c:v>
                </c:pt>
                <c:pt idx="4360">
                  <c:v>87210</c:v>
                </c:pt>
                <c:pt idx="4361">
                  <c:v>87230</c:v>
                </c:pt>
                <c:pt idx="4362">
                  <c:v>87250</c:v>
                </c:pt>
                <c:pt idx="4363">
                  <c:v>87270</c:v>
                </c:pt>
                <c:pt idx="4364">
                  <c:v>87290</c:v>
                </c:pt>
                <c:pt idx="4365">
                  <c:v>87310</c:v>
                </c:pt>
                <c:pt idx="4366">
                  <c:v>87330</c:v>
                </c:pt>
                <c:pt idx="4367">
                  <c:v>87350</c:v>
                </c:pt>
                <c:pt idx="4368">
                  <c:v>87370</c:v>
                </c:pt>
                <c:pt idx="4369">
                  <c:v>87390</c:v>
                </c:pt>
                <c:pt idx="4370">
                  <c:v>87410</c:v>
                </c:pt>
                <c:pt idx="4371">
                  <c:v>87430</c:v>
                </c:pt>
                <c:pt idx="4372">
                  <c:v>87450</c:v>
                </c:pt>
                <c:pt idx="4373">
                  <c:v>87470</c:v>
                </c:pt>
                <c:pt idx="4374">
                  <c:v>87490</c:v>
                </c:pt>
                <c:pt idx="4375">
                  <c:v>87510</c:v>
                </c:pt>
                <c:pt idx="4376">
                  <c:v>87530</c:v>
                </c:pt>
                <c:pt idx="4377">
                  <c:v>87550</c:v>
                </c:pt>
                <c:pt idx="4378">
                  <c:v>87570</c:v>
                </c:pt>
                <c:pt idx="4379">
                  <c:v>87590</c:v>
                </c:pt>
                <c:pt idx="4380">
                  <c:v>87610</c:v>
                </c:pt>
                <c:pt idx="4381">
                  <c:v>87630</c:v>
                </c:pt>
                <c:pt idx="4382">
                  <c:v>87650</c:v>
                </c:pt>
                <c:pt idx="4383">
                  <c:v>87670</c:v>
                </c:pt>
                <c:pt idx="4384">
                  <c:v>87690</c:v>
                </c:pt>
                <c:pt idx="4385">
                  <c:v>87710</c:v>
                </c:pt>
                <c:pt idx="4386">
                  <c:v>87730</c:v>
                </c:pt>
                <c:pt idx="4387">
                  <c:v>87750</c:v>
                </c:pt>
                <c:pt idx="4388">
                  <c:v>87770</c:v>
                </c:pt>
                <c:pt idx="4389">
                  <c:v>87790</c:v>
                </c:pt>
                <c:pt idx="4390">
                  <c:v>87810</c:v>
                </c:pt>
                <c:pt idx="4391">
                  <c:v>87830</c:v>
                </c:pt>
                <c:pt idx="4392">
                  <c:v>87850</c:v>
                </c:pt>
                <c:pt idx="4393">
                  <c:v>87870</c:v>
                </c:pt>
                <c:pt idx="4394">
                  <c:v>87890</c:v>
                </c:pt>
                <c:pt idx="4395">
                  <c:v>87910</c:v>
                </c:pt>
                <c:pt idx="4396">
                  <c:v>87930</c:v>
                </c:pt>
                <c:pt idx="4397">
                  <c:v>87950</c:v>
                </c:pt>
                <c:pt idx="4398">
                  <c:v>87970</c:v>
                </c:pt>
                <c:pt idx="4399">
                  <c:v>87990</c:v>
                </c:pt>
                <c:pt idx="4400">
                  <c:v>88010</c:v>
                </c:pt>
                <c:pt idx="4401">
                  <c:v>88030</c:v>
                </c:pt>
                <c:pt idx="4402">
                  <c:v>88050</c:v>
                </c:pt>
                <c:pt idx="4403">
                  <c:v>88070</c:v>
                </c:pt>
                <c:pt idx="4404">
                  <c:v>88090</c:v>
                </c:pt>
                <c:pt idx="4405">
                  <c:v>88110</c:v>
                </c:pt>
                <c:pt idx="4406">
                  <c:v>88130</c:v>
                </c:pt>
                <c:pt idx="4407">
                  <c:v>88150</c:v>
                </c:pt>
                <c:pt idx="4408">
                  <c:v>88170</c:v>
                </c:pt>
                <c:pt idx="4409">
                  <c:v>88190</c:v>
                </c:pt>
                <c:pt idx="4410">
                  <c:v>88210</c:v>
                </c:pt>
                <c:pt idx="4411">
                  <c:v>88230</c:v>
                </c:pt>
                <c:pt idx="4412">
                  <c:v>88250</c:v>
                </c:pt>
                <c:pt idx="4413">
                  <c:v>88270</c:v>
                </c:pt>
                <c:pt idx="4414">
                  <c:v>88290</c:v>
                </c:pt>
                <c:pt idx="4415">
                  <c:v>88310</c:v>
                </c:pt>
                <c:pt idx="4416">
                  <c:v>88330</c:v>
                </c:pt>
                <c:pt idx="4417">
                  <c:v>88350</c:v>
                </c:pt>
                <c:pt idx="4418">
                  <c:v>88370</c:v>
                </c:pt>
                <c:pt idx="4419">
                  <c:v>88390</c:v>
                </c:pt>
                <c:pt idx="4420">
                  <c:v>88410</c:v>
                </c:pt>
                <c:pt idx="4421">
                  <c:v>88430</c:v>
                </c:pt>
                <c:pt idx="4422">
                  <c:v>88450</c:v>
                </c:pt>
                <c:pt idx="4423">
                  <c:v>88470</c:v>
                </c:pt>
                <c:pt idx="4424">
                  <c:v>88490</c:v>
                </c:pt>
                <c:pt idx="4425">
                  <c:v>88510</c:v>
                </c:pt>
                <c:pt idx="4426">
                  <c:v>88530</c:v>
                </c:pt>
                <c:pt idx="4427">
                  <c:v>88550</c:v>
                </c:pt>
                <c:pt idx="4428">
                  <c:v>88570</c:v>
                </c:pt>
                <c:pt idx="4429">
                  <c:v>88590</c:v>
                </c:pt>
                <c:pt idx="4430">
                  <c:v>88610</c:v>
                </c:pt>
                <c:pt idx="4431">
                  <c:v>88630</c:v>
                </c:pt>
                <c:pt idx="4432">
                  <c:v>88650</c:v>
                </c:pt>
                <c:pt idx="4433">
                  <c:v>88670</c:v>
                </c:pt>
                <c:pt idx="4434">
                  <c:v>88690</c:v>
                </c:pt>
                <c:pt idx="4435">
                  <c:v>88710</c:v>
                </c:pt>
                <c:pt idx="4436">
                  <c:v>88730</c:v>
                </c:pt>
                <c:pt idx="4437">
                  <c:v>88750</c:v>
                </c:pt>
                <c:pt idx="4438">
                  <c:v>88770</c:v>
                </c:pt>
                <c:pt idx="4439">
                  <c:v>88790</c:v>
                </c:pt>
                <c:pt idx="4440">
                  <c:v>88810</c:v>
                </c:pt>
                <c:pt idx="4441">
                  <c:v>88830</c:v>
                </c:pt>
                <c:pt idx="4442">
                  <c:v>88850</c:v>
                </c:pt>
                <c:pt idx="4443">
                  <c:v>88870</c:v>
                </c:pt>
                <c:pt idx="4444">
                  <c:v>88890</c:v>
                </c:pt>
                <c:pt idx="4445">
                  <c:v>88910</c:v>
                </c:pt>
                <c:pt idx="4446">
                  <c:v>88930</c:v>
                </c:pt>
                <c:pt idx="4447">
                  <c:v>88950</c:v>
                </c:pt>
                <c:pt idx="4448">
                  <c:v>88970</c:v>
                </c:pt>
                <c:pt idx="4449">
                  <c:v>88990</c:v>
                </c:pt>
                <c:pt idx="4450">
                  <c:v>89010</c:v>
                </c:pt>
                <c:pt idx="4451">
                  <c:v>89030</c:v>
                </c:pt>
                <c:pt idx="4452">
                  <c:v>89050</c:v>
                </c:pt>
                <c:pt idx="4453">
                  <c:v>89070</c:v>
                </c:pt>
                <c:pt idx="4454">
                  <c:v>89090</c:v>
                </c:pt>
                <c:pt idx="4455">
                  <c:v>89110</c:v>
                </c:pt>
                <c:pt idx="4456">
                  <c:v>89130</c:v>
                </c:pt>
                <c:pt idx="4457">
                  <c:v>89150</c:v>
                </c:pt>
                <c:pt idx="4458">
                  <c:v>89170</c:v>
                </c:pt>
                <c:pt idx="4459">
                  <c:v>89190</c:v>
                </c:pt>
                <c:pt idx="4460">
                  <c:v>89210</c:v>
                </c:pt>
                <c:pt idx="4461">
                  <c:v>89230</c:v>
                </c:pt>
                <c:pt idx="4462">
                  <c:v>89250</c:v>
                </c:pt>
                <c:pt idx="4463">
                  <c:v>89270</c:v>
                </c:pt>
                <c:pt idx="4464">
                  <c:v>89290</c:v>
                </c:pt>
                <c:pt idx="4465">
                  <c:v>89310</c:v>
                </c:pt>
                <c:pt idx="4466">
                  <c:v>89330</c:v>
                </c:pt>
                <c:pt idx="4467">
                  <c:v>89350</c:v>
                </c:pt>
                <c:pt idx="4468">
                  <c:v>89370</c:v>
                </c:pt>
                <c:pt idx="4469">
                  <c:v>89390</c:v>
                </c:pt>
                <c:pt idx="4470">
                  <c:v>89410</c:v>
                </c:pt>
                <c:pt idx="4471">
                  <c:v>89430</c:v>
                </c:pt>
                <c:pt idx="4472">
                  <c:v>89450</c:v>
                </c:pt>
                <c:pt idx="4473">
                  <c:v>89470</c:v>
                </c:pt>
                <c:pt idx="4474">
                  <c:v>89490</c:v>
                </c:pt>
                <c:pt idx="4475">
                  <c:v>89510</c:v>
                </c:pt>
                <c:pt idx="4476">
                  <c:v>89530</c:v>
                </c:pt>
                <c:pt idx="4477">
                  <c:v>89550</c:v>
                </c:pt>
                <c:pt idx="4478">
                  <c:v>89570</c:v>
                </c:pt>
                <c:pt idx="4479">
                  <c:v>89590</c:v>
                </c:pt>
                <c:pt idx="4480">
                  <c:v>89610</c:v>
                </c:pt>
                <c:pt idx="4481">
                  <c:v>89630</c:v>
                </c:pt>
                <c:pt idx="4482">
                  <c:v>89650</c:v>
                </c:pt>
                <c:pt idx="4483">
                  <c:v>89670</c:v>
                </c:pt>
                <c:pt idx="4484">
                  <c:v>89690</c:v>
                </c:pt>
                <c:pt idx="4485">
                  <c:v>89710</c:v>
                </c:pt>
                <c:pt idx="4486">
                  <c:v>89730</c:v>
                </c:pt>
                <c:pt idx="4487">
                  <c:v>89750</c:v>
                </c:pt>
                <c:pt idx="4488">
                  <c:v>89770</c:v>
                </c:pt>
                <c:pt idx="4489">
                  <c:v>89790</c:v>
                </c:pt>
                <c:pt idx="4490">
                  <c:v>89810</c:v>
                </c:pt>
                <c:pt idx="4491">
                  <c:v>89830</c:v>
                </c:pt>
                <c:pt idx="4492">
                  <c:v>89850</c:v>
                </c:pt>
                <c:pt idx="4493">
                  <c:v>89870</c:v>
                </c:pt>
                <c:pt idx="4494">
                  <c:v>89890</c:v>
                </c:pt>
                <c:pt idx="4495">
                  <c:v>89910</c:v>
                </c:pt>
                <c:pt idx="4496">
                  <c:v>89930</c:v>
                </c:pt>
                <c:pt idx="4497">
                  <c:v>89950</c:v>
                </c:pt>
                <c:pt idx="4498">
                  <c:v>89970</c:v>
                </c:pt>
                <c:pt idx="4499">
                  <c:v>89990</c:v>
                </c:pt>
                <c:pt idx="4500">
                  <c:v>90010</c:v>
                </c:pt>
                <c:pt idx="4501">
                  <c:v>90030</c:v>
                </c:pt>
                <c:pt idx="4502">
                  <c:v>90050</c:v>
                </c:pt>
                <c:pt idx="4503">
                  <c:v>90070</c:v>
                </c:pt>
                <c:pt idx="4504">
                  <c:v>90090</c:v>
                </c:pt>
                <c:pt idx="4505">
                  <c:v>90110</c:v>
                </c:pt>
                <c:pt idx="4506">
                  <c:v>90130</c:v>
                </c:pt>
                <c:pt idx="4507">
                  <c:v>90150</c:v>
                </c:pt>
                <c:pt idx="4508">
                  <c:v>90170</c:v>
                </c:pt>
                <c:pt idx="4509">
                  <c:v>90190</c:v>
                </c:pt>
                <c:pt idx="4510">
                  <c:v>90210</c:v>
                </c:pt>
                <c:pt idx="4511">
                  <c:v>90230</c:v>
                </c:pt>
                <c:pt idx="4512">
                  <c:v>90250</c:v>
                </c:pt>
                <c:pt idx="4513">
                  <c:v>90270</c:v>
                </c:pt>
                <c:pt idx="4514">
                  <c:v>90290</c:v>
                </c:pt>
                <c:pt idx="4515">
                  <c:v>90310</c:v>
                </c:pt>
                <c:pt idx="4516">
                  <c:v>90330</c:v>
                </c:pt>
                <c:pt idx="4517">
                  <c:v>90350</c:v>
                </c:pt>
                <c:pt idx="4518">
                  <c:v>90370</c:v>
                </c:pt>
                <c:pt idx="4519">
                  <c:v>90390</c:v>
                </c:pt>
                <c:pt idx="4520">
                  <c:v>90410</c:v>
                </c:pt>
                <c:pt idx="4521">
                  <c:v>90430</c:v>
                </c:pt>
                <c:pt idx="4522">
                  <c:v>90450</c:v>
                </c:pt>
                <c:pt idx="4523">
                  <c:v>90470</c:v>
                </c:pt>
                <c:pt idx="4524">
                  <c:v>90490</c:v>
                </c:pt>
                <c:pt idx="4525">
                  <c:v>90510</c:v>
                </c:pt>
                <c:pt idx="4526">
                  <c:v>90530</c:v>
                </c:pt>
                <c:pt idx="4527">
                  <c:v>90550</c:v>
                </c:pt>
                <c:pt idx="4528">
                  <c:v>90570</c:v>
                </c:pt>
                <c:pt idx="4529">
                  <c:v>90590</c:v>
                </c:pt>
                <c:pt idx="4530">
                  <c:v>90610</c:v>
                </c:pt>
                <c:pt idx="4531">
                  <c:v>90630</c:v>
                </c:pt>
                <c:pt idx="4532">
                  <c:v>90650</c:v>
                </c:pt>
                <c:pt idx="4533">
                  <c:v>90670</c:v>
                </c:pt>
                <c:pt idx="4534">
                  <c:v>90690</c:v>
                </c:pt>
                <c:pt idx="4535">
                  <c:v>90710</c:v>
                </c:pt>
                <c:pt idx="4536">
                  <c:v>90730</c:v>
                </c:pt>
                <c:pt idx="4537">
                  <c:v>90750</c:v>
                </c:pt>
                <c:pt idx="4538">
                  <c:v>90770</c:v>
                </c:pt>
                <c:pt idx="4539">
                  <c:v>90790</c:v>
                </c:pt>
                <c:pt idx="4540">
                  <c:v>90810</c:v>
                </c:pt>
                <c:pt idx="4541">
                  <c:v>90830</c:v>
                </c:pt>
                <c:pt idx="4542">
                  <c:v>90850</c:v>
                </c:pt>
                <c:pt idx="4543">
                  <c:v>90870</c:v>
                </c:pt>
                <c:pt idx="4544">
                  <c:v>90890</c:v>
                </c:pt>
                <c:pt idx="4545">
                  <c:v>90910</c:v>
                </c:pt>
                <c:pt idx="4546">
                  <c:v>90930</c:v>
                </c:pt>
                <c:pt idx="4547">
                  <c:v>90950</c:v>
                </c:pt>
                <c:pt idx="4548">
                  <c:v>90970</c:v>
                </c:pt>
                <c:pt idx="4549">
                  <c:v>90990</c:v>
                </c:pt>
                <c:pt idx="4550">
                  <c:v>91010</c:v>
                </c:pt>
                <c:pt idx="4551">
                  <c:v>91030</c:v>
                </c:pt>
                <c:pt idx="4552">
                  <c:v>91050</c:v>
                </c:pt>
                <c:pt idx="4553">
                  <c:v>91070</c:v>
                </c:pt>
                <c:pt idx="4554">
                  <c:v>91090</c:v>
                </c:pt>
                <c:pt idx="4555">
                  <c:v>91110</c:v>
                </c:pt>
                <c:pt idx="4556">
                  <c:v>91130</c:v>
                </c:pt>
                <c:pt idx="4557">
                  <c:v>91150</c:v>
                </c:pt>
                <c:pt idx="4558">
                  <c:v>91170</c:v>
                </c:pt>
                <c:pt idx="4559">
                  <c:v>91190</c:v>
                </c:pt>
                <c:pt idx="4560">
                  <c:v>91210</c:v>
                </c:pt>
                <c:pt idx="4561">
                  <c:v>91230</c:v>
                </c:pt>
                <c:pt idx="4562">
                  <c:v>91250</c:v>
                </c:pt>
                <c:pt idx="4563">
                  <c:v>91270</c:v>
                </c:pt>
                <c:pt idx="4564">
                  <c:v>91290</c:v>
                </c:pt>
                <c:pt idx="4565">
                  <c:v>91310</c:v>
                </c:pt>
                <c:pt idx="4566">
                  <c:v>91330</c:v>
                </c:pt>
                <c:pt idx="4567">
                  <c:v>91350</c:v>
                </c:pt>
                <c:pt idx="4568">
                  <c:v>91370</c:v>
                </c:pt>
                <c:pt idx="4569">
                  <c:v>91390</c:v>
                </c:pt>
                <c:pt idx="4570">
                  <c:v>91410</c:v>
                </c:pt>
                <c:pt idx="4571">
                  <c:v>91430</c:v>
                </c:pt>
                <c:pt idx="4572">
                  <c:v>91450</c:v>
                </c:pt>
                <c:pt idx="4573">
                  <c:v>91470</c:v>
                </c:pt>
                <c:pt idx="4574">
                  <c:v>91490</c:v>
                </c:pt>
                <c:pt idx="4575">
                  <c:v>91510</c:v>
                </c:pt>
                <c:pt idx="4576">
                  <c:v>91530</c:v>
                </c:pt>
                <c:pt idx="4577">
                  <c:v>91550</c:v>
                </c:pt>
                <c:pt idx="4578">
                  <c:v>91570</c:v>
                </c:pt>
                <c:pt idx="4579">
                  <c:v>91590</c:v>
                </c:pt>
                <c:pt idx="4580">
                  <c:v>91610</c:v>
                </c:pt>
                <c:pt idx="4581">
                  <c:v>91630</c:v>
                </c:pt>
                <c:pt idx="4582">
                  <c:v>91650</c:v>
                </c:pt>
                <c:pt idx="4583">
                  <c:v>91670</c:v>
                </c:pt>
                <c:pt idx="4584">
                  <c:v>91690</c:v>
                </c:pt>
                <c:pt idx="4585">
                  <c:v>91710</c:v>
                </c:pt>
                <c:pt idx="4586">
                  <c:v>91730</c:v>
                </c:pt>
                <c:pt idx="4587">
                  <c:v>91750</c:v>
                </c:pt>
                <c:pt idx="4588">
                  <c:v>91770</c:v>
                </c:pt>
                <c:pt idx="4589">
                  <c:v>91790</c:v>
                </c:pt>
                <c:pt idx="4590">
                  <c:v>91810</c:v>
                </c:pt>
                <c:pt idx="4591">
                  <c:v>91830</c:v>
                </c:pt>
                <c:pt idx="4592">
                  <c:v>91850</c:v>
                </c:pt>
                <c:pt idx="4593">
                  <c:v>91870</c:v>
                </c:pt>
                <c:pt idx="4594">
                  <c:v>91890</c:v>
                </c:pt>
                <c:pt idx="4595">
                  <c:v>91910</c:v>
                </c:pt>
                <c:pt idx="4596">
                  <c:v>91930</c:v>
                </c:pt>
                <c:pt idx="4597">
                  <c:v>91950</c:v>
                </c:pt>
                <c:pt idx="4598">
                  <c:v>91970</c:v>
                </c:pt>
                <c:pt idx="4599">
                  <c:v>91990</c:v>
                </c:pt>
                <c:pt idx="4600">
                  <c:v>92010</c:v>
                </c:pt>
                <c:pt idx="4601">
                  <c:v>92030</c:v>
                </c:pt>
                <c:pt idx="4602">
                  <c:v>92050</c:v>
                </c:pt>
                <c:pt idx="4603">
                  <c:v>92070</c:v>
                </c:pt>
                <c:pt idx="4604">
                  <c:v>92090</c:v>
                </c:pt>
                <c:pt idx="4605">
                  <c:v>92110</c:v>
                </c:pt>
                <c:pt idx="4606">
                  <c:v>92130</c:v>
                </c:pt>
                <c:pt idx="4607">
                  <c:v>92150</c:v>
                </c:pt>
                <c:pt idx="4608">
                  <c:v>92170</c:v>
                </c:pt>
                <c:pt idx="4609">
                  <c:v>92190</c:v>
                </c:pt>
                <c:pt idx="4610">
                  <c:v>92210</c:v>
                </c:pt>
                <c:pt idx="4611">
                  <c:v>92230</c:v>
                </c:pt>
                <c:pt idx="4612">
                  <c:v>92250</c:v>
                </c:pt>
                <c:pt idx="4613">
                  <c:v>92270</c:v>
                </c:pt>
                <c:pt idx="4614">
                  <c:v>92290</c:v>
                </c:pt>
                <c:pt idx="4615">
                  <c:v>92310</c:v>
                </c:pt>
                <c:pt idx="4616">
                  <c:v>92330</c:v>
                </c:pt>
                <c:pt idx="4617">
                  <c:v>92350</c:v>
                </c:pt>
                <c:pt idx="4618">
                  <c:v>92370</c:v>
                </c:pt>
                <c:pt idx="4619">
                  <c:v>92390</c:v>
                </c:pt>
                <c:pt idx="4620">
                  <c:v>92410</c:v>
                </c:pt>
                <c:pt idx="4621">
                  <c:v>92430</c:v>
                </c:pt>
                <c:pt idx="4622">
                  <c:v>92450</c:v>
                </c:pt>
                <c:pt idx="4623">
                  <c:v>92470</c:v>
                </c:pt>
                <c:pt idx="4624">
                  <c:v>92490</c:v>
                </c:pt>
                <c:pt idx="4625">
                  <c:v>92510</c:v>
                </c:pt>
                <c:pt idx="4626">
                  <c:v>92530</c:v>
                </c:pt>
                <c:pt idx="4627">
                  <c:v>92550</c:v>
                </c:pt>
                <c:pt idx="4628">
                  <c:v>92570</c:v>
                </c:pt>
                <c:pt idx="4629">
                  <c:v>92590</c:v>
                </c:pt>
                <c:pt idx="4630">
                  <c:v>92610</c:v>
                </c:pt>
                <c:pt idx="4631">
                  <c:v>92630</c:v>
                </c:pt>
                <c:pt idx="4632">
                  <c:v>92650</c:v>
                </c:pt>
                <c:pt idx="4633">
                  <c:v>92670</c:v>
                </c:pt>
                <c:pt idx="4634">
                  <c:v>92690</c:v>
                </c:pt>
                <c:pt idx="4635">
                  <c:v>92710</c:v>
                </c:pt>
                <c:pt idx="4636">
                  <c:v>92730</c:v>
                </c:pt>
                <c:pt idx="4637">
                  <c:v>92750</c:v>
                </c:pt>
                <c:pt idx="4638">
                  <c:v>92770</c:v>
                </c:pt>
                <c:pt idx="4639">
                  <c:v>92790</c:v>
                </c:pt>
                <c:pt idx="4640">
                  <c:v>92810</c:v>
                </c:pt>
                <c:pt idx="4641">
                  <c:v>92830</c:v>
                </c:pt>
                <c:pt idx="4642">
                  <c:v>92850</c:v>
                </c:pt>
                <c:pt idx="4643">
                  <c:v>92870</c:v>
                </c:pt>
                <c:pt idx="4644">
                  <c:v>92890</c:v>
                </c:pt>
                <c:pt idx="4645">
                  <c:v>92910</c:v>
                </c:pt>
                <c:pt idx="4646">
                  <c:v>92930</c:v>
                </c:pt>
                <c:pt idx="4647">
                  <c:v>92950</c:v>
                </c:pt>
                <c:pt idx="4648">
                  <c:v>92970</c:v>
                </c:pt>
                <c:pt idx="4649">
                  <c:v>92990</c:v>
                </c:pt>
                <c:pt idx="4650">
                  <c:v>93010</c:v>
                </c:pt>
                <c:pt idx="4651">
                  <c:v>93030</c:v>
                </c:pt>
                <c:pt idx="4652">
                  <c:v>93050</c:v>
                </c:pt>
                <c:pt idx="4653">
                  <c:v>93070</c:v>
                </c:pt>
                <c:pt idx="4654">
                  <c:v>93090</c:v>
                </c:pt>
                <c:pt idx="4655">
                  <c:v>93110</c:v>
                </c:pt>
                <c:pt idx="4656">
                  <c:v>93130</c:v>
                </c:pt>
                <c:pt idx="4657">
                  <c:v>93150</c:v>
                </c:pt>
                <c:pt idx="4658">
                  <c:v>93170</c:v>
                </c:pt>
                <c:pt idx="4659">
                  <c:v>93190</c:v>
                </c:pt>
                <c:pt idx="4660">
                  <c:v>93210</c:v>
                </c:pt>
                <c:pt idx="4661">
                  <c:v>93230</c:v>
                </c:pt>
                <c:pt idx="4662">
                  <c:v>93250</c:v>
                </c:pt>
                <c:pt idx="4663">
                  <c:v>93270</c:v>
                </c:pt>
                <c:pt idx="4664">
                  <c:v>93290</c:v>
                </c:pt>
                <c:pt idx="4665">
                  <c:v>93310</c:v>
                </c:pt>
                <c:pt idx="4666">
                  <c:v>93330</c:v>
                </c:pt>
                <c:pt idx="4667">
                  <c:v>93350</c:v>
                </c:pt>
                <c:pt idx="4668">
                  <c:v>93370</c:v>
                </c:pt>
                <c:pt idx="4669">
                  <c:v>93390</c:v>
                </c:pt>
                <c:pt idx="4670">
                  <c:v>93410</c:v>
                </c:pt>
                <c:pt idx="4671">
                  <c:v>93430</c:v>
                </c:pt>
                <c:pt idx="4672">
                  <c:v>93450</c:v>
                </c:pt>
                <c:pt idx="4673">
                  <c:v>93470</c:v>
                </c:pt>
                <c:pt idx="4674">
                  <c:v>93490</c:v>
                </c:pt>
                <c:pt idx="4675">
                  <c:v>93510</c:v>
                </c:pt>
                <c:pt idx="4676">
                  <c:v>93530</c:v>
                </c:pt>
                <c:pt idx="4677">
                  <c:v>93550</c:v>
                </c:pt>
                <c:pt idx="4678">
                  <c:v>93570</c:v>
                </c:pt>
                <c:pt idx="4679">
                  <c:v>93590</c:v>
                </c:pt>
                <c:pt idx="4680">
                  <c:v>93610</c:v>
                </c:pt>
                <c:pt idx="4681">
                  <c:v>93630</c:v>
                </c:pt>
                <c:pt idx="4682">
                  <c:v>93650</c:v>
                </c:pt>
                <c:pt idx="4683">
                  <c:v>93670</c:v>
                </c:pt>
                <c:pt idx="4684">
                  <c:v>93690</c:v>
                </c:pt>
                <c:pt idx="4685">
                  <c:v>93710</c:v>
                </c:pt>
                <c:pt idx="4686">
                  <c:v>93730</c:v>
                </c:pt>
                <c:pt idx="4687">
                  <c:v>93750</c:v>
                </c:pt>
                <c:pt idx="4688">
                  <c:v>93770</c:v>
                </c:pt>
                <c:pt idx="4689">
                  <c:v>93790</c:v>
                </c:pt>
                <c:pt idx="4690">
                  <c:v>93810</c:v>
                </c:pt>
                <c:pt idx="4691">
                  <c:v>93830</c:v>
                </c:pt>
                <c:pt idx="4692">
                  <c:v>93850</c:v>
                </c:pt>
                <c:pt idx="4693">
                  <c:v>93870</c:v>
                </c:pt>
                <c:pt idx="4694">
                  <c:v>93890</c:v>
                </c:pt>
                <c:pt idx="4695">
                  <c:v>93910</c:v>
                </c:pt>
                <c:pt idx="4696">
                  <c:v>93930</c:v>
                </c:pt>
                <c:pt idx="4697">
                  <c:v>93950</c:v>
                </c:pt>
                <c:pt idx="4698">
                  <c:v>93970</c:v>
                </c:pt>
                <c:pt idx="4699">
                  <c:v>93990</c:v>
                </c:pt>
                <c:pt idx="4700">
                  <c:v>94010</c:v>
                </c:pt>
                <c:pt idx="4701">
                  <c:v>94030</c:v>
                </c:pt>
                <c:pt idx="4702">
                  <c:v>94050</c:v>
                </c:pt>
                <c:pt idx="4703">
                  <c:v>94070</c:v>
                </c:pt>
                <c:pt idx="4704">
                  <c:v>94090</c:v>
                </c:pt>
                <c:pt idx="4705">
                  <c:v>94110</c:v>
                </c:pt>
                <c:pt idx="4706">
                  <c:v>94130</c:v>
                </c:pt>
                <c:pt idx="4707">
                  <c:v>94150</c:v>
                </c:pt>
                <c:pt idx="4708">
                  <c:v>94170</c:v>
                </c:pt>
                <c:pt idx="4709">
                  <c:v>94190</c:v>
                </c:pt>
                <c:pt idx="4710">
                  <c:v>94210</c:v>
                </c:pt>
                <c:pt idx="4711">
                  <c:v>94230</c:v>
                </c:pt>
                <c:pt idx="4712">
                  <c:v>94250</c:v>
                </c:pt>
                <c:pt idx="4713">
                  <c:v>94270</c:v>
                </c:pt>
                <c:pt idx="4714">
                  <c:v>94290</c:v>
                </c:pt>
                <c:pt idx="4715">
                  <c:v>94310</c:v>
                </c:pt>
                <c:pt idx="4716">
                  <c:v>94330</c:v>
                </c:pt>
                <c:pt idx="4717">
                  <c:v>94350</c:v>
                </c:pt>
                <c:pt idx="4718">
                  <c:v>94370</c:v>
                </c:pt>
                <c:pt idx="4719">
                  <c:v>94390</c:v>
                </c:pt>
                <c:pt idx="4720">
                  <c:v>94410</c:v>
                </c:pt>
                <c:pt idx="4721">
                  <c:v>94430</c:v>
                </c:pt>
                <c:pt idx="4722">
                  <c:v>94450</c:v>
                </c:pt>
                <c:pt idx="4723">
                  <c:v>94470</c:v>
                </c:pt>
                <c:pt idx="4724">
                  <c:v>94490</c:v>
                </c:pt>
                <c:pt idx="4725">
                  <c:v>94510</c:v>
                </c:pt>
                <c:pt idx="4726">
                  <c:v>94530</c:v>
                </c:pt>
                <c:pt idx="4727">
                  <c:v>94550</c:v>
                </c:pt>
                <c:pt idx="4728">
                  <c:v>94570</c:v>
                </c:pt>
                <c:pt idx="4729">
                  <c:v>94590</c:v>
                </c:pt>
                <c:pt idx="4730">
                  <c:v>94610</c:v>
                </c:pt>
                <c:pt idx="4731">
                  <c:v>94630</c:v>
                </c:pt>
                <c:pt idx="4732">
                  <c:v>94650</c:v>
                </c:pt>
                <c:pt idx="4733">
                  <c:v>94670</c:v>
                </c:pt>
                <c:pt idx="4734">
                  <c:v>94690</c:v>
                </c:pt>
                <c:pt idx="4735">
                  <c:v>94710</c:v>
                </c:pt>
                <c:pt idx="4736">
                  <c:v>94730</c:v>
                </c:pt>
                <c:pt idx="4737">
                  <c:v>94750</c:v>
                </c:pt>
                <c:pt idx="4738">
                  <c:v>94770</c:v>
                </c:pt>
                <c:pt idx="4739">
                  <c:v>94790</c:v>
                </c:pt>
                <c:pt idx="4740">
                  <c:v>94810</c:v>
                </c:pt>
                <c:pt idx="4741">
                  <c:v>94830</c:v>
                </c:pt>
                <c:pt idx="4742">
                  <c:v>94850</c:v>
                </c:pt>
                <c:pt idx="4743">
                  <c:v>94870</c:v>
                </c:pt>
                <c:pt idx="4744">
                  <c:v>94890</c:v>
                </c:pt>
                <c:pt idx="4745">
                  <c:v>94910</c:v>
                </c:pt>
                <c:pt idx="4746">
                  <c:v>94930</c:v>
                </c:pt>
                <c:pt idx="4747">
                  <c:v>94950</c:v>
                </c:pt>
                <c:pt idx="4748">
                  <c:v>94970</c:v>
                </c:pt>
                <c:pt idx="4749">
                  <c:v>94990</c:v>
                </c:pt>
                <c:pt idx="4750">
                  <c:v>95010</c:v>
                </c:pt>
                <c:pt idx="4751">
                  <c:v>95030</c:v>
                </c:pt>
                <c:pt idx="4752">
                  <c:v>95050</c:v>
                </c:pt>
                <c:pt idx="4753">
                  <c:v>95070</c:v>
                </c:pt>
                <c:pt idx="4754">
                  <c:v>95090</c:v>
                </c:pt>
                <c:pt idx="4755">
                  <c:v>95110</c:v>
                </c:pt>
                <c:pt idx="4756">
                  <c:v>95130</c:v>
                </c:pt>
                <c:pt idx="4757">
                  <c:v>95150</c:v>
                </c:pt>
                <c:pt idx="4758">
                  <c:v>95170</c:v>
                </c:pt>
                <c:pt idx="4759">
                  <c:v>95190</c:v>
                </c:pt>
                <c:pt idx="4760">
                  <c:v>95210</c:v>
                </c:pt>
                <c:pt idx="4761">
                  <c:v>95230</c:v>
                </c:pt>
                <c:pt idx="4762">
                  <c:v>95250</c:v>
                </c:pt>
                <c:pt idx="4763">
                  <c:v>95270</c:v>
                </c:pt>
                <c:pt idx="4764">
                  <c:v>95290</c:v>
                </c:pt>
                <c:pt idx="4765">
                  <c:v>95310</c:v>
                </c:pt>
                <c:pt idx="4766">
                  <c:v>95330</c:v>
                </c:pt>
                <c:pt idx="4767">
                  <c:v>95350</c:v>
                </c:pt>
                <c:pt idx="4768">
                  <c:v>95370</c:v>
                </c:pt>
                <c:pt idx="4769">
                  <c:v>95390</c:v>
                </c:pt>
                <c:pt idx="4770">
                  <c:v>95410</c:v>
                </c:pt>
                <c:pt idx="4771">
                  <c:v>95430</c:v>
                </c:pt>
                <c:pt idx="4772">
                  <c:v>95450</c:v>
                </c:pt>
                <c:pt idx="4773">
                  <c:v>95470</c:v>
                </c:pt>
                <c:pt idx="4774">
                  <c:v>95490</c:v>
                </c:pt>
                <c:pt idx="4775">
                  <c:v>95510</c:v>
                </c:pt>
                <c:pt idx="4776">
                  <c:v>95530</c:v>
                </c:pt>
                <c:pt idx="4777">
                  <c:v>95550</c:v>
                </c:pt>
                <c:pt idx="4778">
                  <c:v>95570</c:v>
                </c:pt>
                <c:pt idx="4779">
                  <c:v>95590</c:v>
                </c:pt>
                <c:pt idx="4780">
                  <c:v>95610</c:v>
                </c:pt>
                <c:pt idx="4781">
                  <c:v>95630</c:v>
                </c:pt>
                <c:pt idx="4782">
                  <c:v>95650</c:v>
                </c:pt>
                <c:pt idx="4783">
                  <c:v>95670</c:v>
                </c:pt>
                <c:pt idx="4784">
                  <c:v>95690</c:v>
                </c:pt>
                <c:pt idx="4785">
                  <c:v>95710</c:v>
                </c:pt>
                <c:pt idx="4786">
                  <c:v>95730</c:v>
                </c:pt>
                <c:pt idx="4787">
                  <c:v>95750</c:v>
                </c:pt>
                <c:pt idx="4788">
                  <c:v>95770</c:v>
                </c:pt>
                <c:pt idx="4789">
                  <c:v>95790</c:v>
                </c:pt>
                <c:pt idx="4790">
                  <c:v>95810</c:v>
                </c:pt>
                <c:pt idx="4791">
                  <c:v>95830</c:v>
                </c:pt>
                <c:pt idx="4792">
                  <c:v>95850</c:v>
                </c:pt>
                <c:pt idx="4793">
                  <c:v>95870</c:v>
                </c:pt>
                <c:pt idx="4794">
                  <c:v>95890</c:v>
                </c:pt>
                <c:pt idx="4795">
                  <c:v>95910</c:v>
                </c:pt>
                <c:pt idx="4796">
                  <c:v>95930</c:v>
                </c:pt>
                <c:pt idx="4797">
                  <c:v>95950</c:v>
                </c:pt>
                <c:pt idx="4798">
                  <c:v>95970</c:v>
                </c:pt>
                <c:pt idx="4799">
                  <c:v>95990</c:v>
                </c:pt>
                <c:pt idx="4800">
                  <c:v>96010</c:v>
                </c:pt>
                <c:pt idx="4801">
                  <c:v>96030</c:v>
                </c:pt>
                <c:pt idx="4802">
                  <c:v>96050</c:v>
                </c:pt>
                <c:pt idx="4803">
                  <c:v>96070</c:v>
                </c:pt>
                <c:pt idx="4804">
                  <c:v>96090</c:v>
                </c:pt>
                <c:pt idx="4805">
                  <c:v>96110</c:v>
                </c:pt>
                <c:pt idx="4806">
                  <c:v>96130</c:v>
                </c:pt>
                <c:pt idx="4807">
                  <c:v>96150</c:v>
                </c:pt>
                <c:pt idx="4808">
                  <c:v>96170</c:v>
                </c:pt>
                <c:pt idx="4809">
                  <c:v>96190</c:v>
                </c:pt>
                <c:pt idx="4810">
                  <c:v>96210</c:v>
                </c:pt>
                <c:pt idx="4811">
                  <c:v>96230</c:v>
                </c:pt>
                <c:pt idx="4812">
                  <c:v>96250</c:v>
                </c:pt>
                <c:pt idx="4813">
                  <c:v>96270</c:v>
                </c:pt>
                <c:pt idx="4814">
                  <c:v>96290</c:v>
                </c:pt>
                <c:pt idx="4815">
                  <c:v>96310</c:v>
                </c:pt>
                <c:pt idx="4816">
                  <c:v>96330</c:v>
                </c:pt>
                <c:pt idx="4817">
                  <c:v>96350</c:v>
                </c:pt>
                <c:pt idx="4818">
                  <c:v>96370</c:v>
                </c:pt>
                <c:pt idx="4819">
                  <c:v>96390</c:v>
                </c:pt>
                <c:pt idx="4820">
                  <c:v>96410</c:v>
                </c:pt>
                <c:pt idx="4821">
                  <c:v>96430</c:v>
                </c:pt>
                <c:pt idx="4822">
                  <c:v>96450</c:v>
                </c:pt>
                <c:pt idx="4823">
                  <c:v>96470</c:v>
                </c:pt>
                <c:pt idx="4824">
                  <c:v>96490</c:v>
                </c:pt>
                <c:pt idx="4825">
                  <c:v>96510</c:v>
                </c:pt>
                <c:pt idx="4826">
                  <c:v>96530</c:v>
                </c:pt>
                <c:pt idx="4827">
                  <c:v>96550</c:v>
                </c:pt>
                <c:pt idx="4828">
                  <c:v>96570</c:v>
                </c:pt>
                <c:pt idx="4829">
                  <c:v>96590</c:v>
                </c:pt>
                <c:pt idx="4830">
                  <c:v>96610</c:v>
                </c:pt>
                <c:pt idx="4831">
                  <c:v>96630</c:v>
                </c:pt>
                <c:pt idx="4832">
                  <c:v>96650</c:v>
                </c:pt>
                <c:pt idx="4833">
                  <c:v>96670</c:v>
                </c:pt>
                <c:pt idx="4834">
                  <c:v>96690</c:v>
                </c:pt>
                <c:pt idx="4835">
                  <c:v>96710</c:v>
                </c:pt>
                <c:pt idx="4836">
                  <c:v>96730</c:v>
                </c:pt>
                <c:pt idx="4837">
                  <c:v>96750</c:v>
                </c:pt>
                <c:pt idx="4838">
                  <c:v>96770</c:v>
                </c:pt>
                <c:pt idx="4839">
                  <c:v>96790</c:v>
                </c:pt>
                <c:pt idx="4840">
                  <c:v>96810</c:v>
                </c:pt>
                <c:pt idx="4841">
                  <c:v>96830</c:v>
                </c:pt>
                <c:pt idx="4842">
                  <c:v>96850</c:v>
                </c:pt>
                <c:pt idx="4843">
                  <c:v>96870</c:v>
                </c:pt>
                <c:pt idx="4844">
                  <c:v>96890</c:v>
                </c:pt>
                <c:pt idx="4845">
                  <c:v>96910</c:v>
                </c:pt>
                <c:pt idx="4846">
                  <c:v>96930</c:v>
                </c:pt>
                <c:pt idx="4847">
                  <c:v>96950</c:v>
                </c:pt>
                <c:pt idx="4848">
                  <c:v>96970</c:v>
                </c:pt>
                <c:pt idx="4849">
                  <c:v>96990</c:v>
                </c:pt>
                <c:pt idx="4850">
                  <c:v>97010</c:v>
                </c:pt>
                <c:pt idx="4851">
                  <c:v>97030</c:v>
                </c:pt>
                <c:pt idx="4852">
                  <c:v>97050</c:v>
                </c:pt>
                <c:pt idx="4853">
                  <c:v>97070</c:v>
                </c:pt>
                <c:pt idx="4854">
                  <c:v>97090</c:v>
                </c:pt>
                <c:pt idx="4855">
                  <c:v>97110</c:v>
                </c:pt>
                <c:pt idx="4856">
                  <c:v>97130</c:v>
                </c:pt>
                <c:pt idx="4857">
                  <c:v>97150</c:v>
                </c:pt>
                <c:pt idx="4858">
                  <c:v>97170</c:v>
                </c:pt>
                <c:pt idx="4859">
                  <c:v>97190</c:v>
                </c:pt>
                <c:pt idx="4860">
                  <c:v>97210</c:v>
                </c:pt>
                <c:pt idx="4861">
                  <c:v>97230</c:v>
                </c:pt>
                <c:pt idx="4862">
                  <c:v>97250</c:v>
                </c:pt>
                <c:pt idx="4863">
                  <c:v>97270</c:v>
                </c:pt>
                <c:pt idx="4864">
                  <c:v>97290</c:v>
                </c:pt>
                <c:pt idx="4865">
                  <c:v>97310</c:v>
                </c:pt>
                <c:pt idx="4866">
                  <c:v>97330</c:v>
                </c:pt>
                <c:pt idx="4867">
                  <c:v>97350</c:v>
                </c:pt>
                <c:pt idx="4868">
                  <c:v>97370</c:v>
                </c:pt>
                <c:pt idx="4869">
                  <c:v>97390</c:v>
                </c:pt>
                <c:pt idx="4870">
                  <c:v>97410</c:v>
                </c:pt>
                <c:pt idx="4871">
                  <c:v>97430</c:v>
                </c:pt>
                <c:pt idx="4872">
                  <c:v>97450</c:v>
                </c:pt>
                <c:pt idx="4873">
                  <c:v>97470</c:v>
                </c:pt>
                <c:pt idx="4874">
                  <c:v>97490</c:v>
                </c:pt>
                <c:pt idx="4875">
                  <c:v>97510</c:v>
                </c:pt>
                <c:pt idx="4876">
                  <c:v>97530</c:v>
                </c:pt>
                <c:pt idx="4877">
                  <c:v>97550</c:v>
                </c:pt>
                <c:pt idx="4878">
                  <c:v>97570</c:v>
                </c:pt>
                <c:pt idx="4879">
                  <c:v>97590</c:v>
                </c:pt>
                <c:pt idx="4880">
                  <c:v>97610</c:v>
                </c:pt>
                <c:pt idx="4881">
                  <c:v>97630</c:v>
                </c:pt>
                <c:pt idx="4882">
                  <c:v>97650</c:v>
                </c:pt>
                <c:pt idx="4883">
                  <c:v>97670</c:v>
                </c:pt>
                <c:pt idx="4884">
                  <c:v>97690</c:v>
                </c:pt>
                <c:pt idx="4885">
                  <c:v>97710</c:v>
                </c:pt>
                <c:pt idx="4886">
                  <c:v>97730</c:v>
                </c:pt>
                <c:pt idx="4887">
                  <c:v>97750</c:v>
                </c:pt>
                <c:pt idx="4888">
                  <c:v>97770</c:v>
                </c:pt>
                <c:pt idx="4889">
                  <c:v>97790</c:v>
                </c:pt>
                <c:pt idx="4890">
                  <c:v>97810</c:v>
                </c:pt>
                <c:pt idx="4891">
                  <c:v>97830</c:v>
                </c:pt>
                <c:pt idx="4892">
                  <c:v>97850</c:v>
                </c:pt>
                <c:pt idx="4893">
                  <c:v>97870</c:v>
                </c:pt>
                <c:pt idx="4894">
                  <c:v>97890</c:v>
                </c:pt>
                <c:pt idx="4895">
                  <c:v>97910</c:v>
                </c:pt>
                <c:pt idx="4896">
                  <c:v>97930</c:v>
                </c:pt>
                <c:pt idx="4897">
                  <c:v>97950</c:v>
                </c:pt>
                <c:pt idx="4898">
                  <c:v>97970</c:v>
                </c:pt>
                <c:pt idx="4899">
                  <c:v>97990</c:v>
                </c:pt>
                <c:pt idx="4900">
                  <c:v>98010</c:v>
                </c:pt>
                <c:pt idx="4901">
                  <c:v>98030</c:v>
                </c:pt>
                <c:pt idx="4902">
                  <c:v>98050</c:v>
                </c:pt>
                <c:pt idx="4903">
                  <c:v>98070</c:v>
                </c:pt>
                <c:pt idx="4904">
                  <c:v>98090</c:v>
                </c:pt>
                <c:pt idx="4905">
                  <c:v>98110</c:v>
                </c:pt>
                <c:pt idx="4906">
                  <c:v>98130</c:v>
                </c:pt>
                <c:pt idx="4907">
                  <c:v>98150</c:v>
                </c:pt>
                <c:pt idx="4908">
                  <c:v>98170</c:v>
                </c:pt>
                <c:pt idx="4909">
                  <c:v>98190</c:v>
                </c:pt>
                <c:pt idx="4910">
                  <c:v>98210</c:v>
                </c:pt>
                <c:pt idx="4911">
                  <c:v>98230</c:v>
                </c:pt>
                <c:pt idx="4912">
                  <c:v>98250</c:v>
                </c:pt>
                <c:pt idx="4913">
                  <c:v>98270</c:v>
                </c:pt>
                <c:pt idx="4914">
                  <c:v>98290</c:v>
                </c:pt>
                <c:pt idx="4915">
                  <c:v>98310</c:v>
                </c:pt>
                <c:pt idx="4916">
                  <c:v>98330</c:v>
                </c:pt>
                <c:pt idx="4917">
                  <c:v>98350</c:v>
                </c:pt>
                <c:pt idx="4918">
                  <c:v>98370</c:v>
                </c:pt>
                <c:pt idx="4919">
                  <c:v>98390</c:v>
                </c:pt>
                <c:pt idx="4920">
                  <c:v>98410</c:v>
                </c:pt>
                <c:pt idx="4921">
                  <c:v>98430</c:v>
                </c:pt>
                <c:pt idx="4922">
                  <c:v>98450</c:v>
                </c:pt>
                <c:pt idx="4923">
                  <c:v>98470</c:v>
                </c:pt>
                <c:pt idx="4924">
                  <c:v>98490</c:v>
                </c:pt>
                <c:pt idx="4925">
                  <c:v>98510</c:v>
                </c:pt>
                <c:pt idx="4926">
                  <c:v>98530</c:v>
                </c:pt>
                <c:pt idx="4927">
                  <c:v>98550</c:v>
                </c:pt>
                <c:pt idx="4928">
                  <c:v>98570</c:v>
                </c:pt>
                <c:pt idx="4929">
                  <c:v>98590</c:v>
                </c:pt>
                <c:pt idx="4930">
                  <c:v>98610</c:v>
                </c:pt>
                <c:pt idx="4931">
                  <c:v>98630</c:v>
                </c:pt>
                <c:pt idx="4932">
                  <c:v>98650</c:v>
                </c:pt>
                <c:pt idx="4933">
                  <c:v>98670</c:v>
                </c:pt>
                <c:pt idx="4934">
                  <c:v>98690</c:v>
                </c:pt>
                <c:pt idx="4935">
                  <c:v>98710</c:v>
                </c:pt>
                <c:pt idx="4936">
                  <c:v>98730</c:v>
                </c:pt>
                <c:pt idx="4937">
                  <c:v>98750</c:v>
                </c:pt>
                <c:pt idx="4938">
                  <c:v>98770</c:v>
                </c:pt>
                <c:pt idx="4939">
                  <c:v>98790</c:v>
                </c:pt>
                <c:pt idx="4940">
                  <c:v>98810</c:v>
                </c:pt>
                <c:pt idx="4941">
                  <c:v>98830</c:v>
                </c:pt>
                <c:pt idx="4942">
                  <c:v>98850</c:v>
                </c:pt>
                <c:pt idx="4943">
                  <c:v>98870</c:v>
                </c:pt>
                <c:pt idx="4944">
                  <c:v>98890</c:v>
                </c:pt>
                <c:pt idx="4945">
                  <c:v>98910</c:v>
                </c:pt>
                <c:pt idx="4946">
                  <c:v>98930</c:v>
                </c:pt>
                <c:pt idx="4947">
                  <c:v>98950</c:v>
                </c:pt>
                <c:pt idx="4948">
                  <c:v>98970</c:v>
                </c:pt>
                <c:pt idx="4949">
                  <c:v>98990</c:v>
                </c:pt>
                <c:pt idx="4950">
                  <c:v>99010</c:v>
                </c:pt>
                <c:pt idx="4951">
                  <c:v>99030</c:v>
                </c:pt>
                <c:pt idx="4952">
                  <c:v>99050</c:v>
                </c:pt>
                <c:pt idx="4953">
                  <c:v>99070</c:v>
                </c:pt>
                <c:pt idx="4954">
                  <c:v>99090</c:v>
                </c:pt>
                <c:pt idx="4955">
                  <c:v>99110</c:v>
                </c:pt>
                <c:pt idx="4956">
                  <c:v>99130</c:v>
                </c:pt>
                <c:pt idx="4957">
                  <c:v>99150</c:v>
                </c:pt>
                <c:pt idx="4958">
                  <c:v>99170</c:v>
                </c:pt>
                <c:pt idx="4959">
                  <c:v>99190</c:v>
                </c:pt>
                <c:pt idx="4960">
                  <c:v>99210</c:v>
                </c:pt>
                <c:pt idx="4961">
                  <c:v>99230</c:v>
                </c:pt>
                <c:pt idx="4962">
                  <c:v>99250</c:v>
                </c:pt>
                <c:pt idx="4963">
                  <c:v>99270</c:v>
                </c:pt>
                <c:pt idx="4964">
                  <c:v>99290</c:v>
                </c:pt>
                <c:pt idx="4965">
                  <c:v>99310</c:v>
                </c:pt>
                <c:pt idx="4966">
                  <c:v>99330</c:v>
                </c:pt>
                <c:pt idx="4967">
                  <c:v>99350</c:v>
                </c:pt>
                <c:pt idx="4968">
                  <c:v>99370</c:v>
                </c:pt>
                <c:pt idx="4969">
                  <c:v>99390</c:v>
                </c:pt>
                <c:pt idx="4970">
                  <c:v>99410</c:v>
                </c:pt>
                <c:pt idx="4971">
                  <c:v>99430</c:v>
                </c:pt>
                <c:pt idx="4972">
                  <c:v>99450</c:v>
                </c:pt>
                <c:pt idx="4973">
                  <c:v>99470</c:v>
                </c:pt>
                <c:pt idx="4974">
                  <c:v>99490</c:v>
                </c:pt>
                <c:pt idx="4975">
                  <c:v>99510</c:v>
                </c:pt>
                <c:pt idx="4976">
                  <c:v>99530</c:v>
                </c:pt>
                <c:pt idx="4977">
                  <c:v>99550</c:v>
                </c:pt>
                <c:pt idx="4978">
                  <c:v>99570</c:v>
                </c:pt>
                <c:pt idx="4979">
                  <c:v>99590</c:v>
                </c:pt>
                <c:pt idx="4980">
                  <c:v>99610</c:v>
                </c:pt>
                <c:pt idx="4981">
                  <c:v>99630</c:v>
                </c:pt>
                <c:pt idx="4982">
                  <c:v>99650</c:v>
                </c:pt>
                <c:pt idx="4983">
                  <c:v>99670</c:v>
                </c:pt>
                <c:pt idx="4984">
                  <c:v>99690</c:v>
                </c:pt>
                <c:pt idx="4985">
                  <c:v>99710</c:v>
                </c:pt>
                <c:pt idx="4986">
                  <c:v>99730</c:v>
                </c:pt>
                <c:pt idx="4987">
                  <c:v>99750</c:v>
                </c:pt>
                <c:pt idx="4988">
                  <c:v>99770</c:v>
                </c:pt>
                <c:pt idx="4989">
                  <c:v>99790</c:v>
                </c:pt>
                <c:pt idx="4990">
                  <c:v>99810</c:v>
                </c:pt>
                <c:pt idx="4991">
                  <c:v>99830</c:v>
                </c:pt>
                <c:pt idx="4992">
                  <c:v>99850</c:v>
                </c:pt>
                <c:pt idx="4993">
                  <c:v>99870</c:v>
                </c:pt>
                <c:pt idx="4994">
                  <c:v>99890</c:v>
                </c:pt>
                <c:pt idx="4995">
                  <c:v>99910</c:v>
                </c:pt>
                <c:pt idx="4996">
                  <c:v>99930</c:v>
                </c:pt>
                <c:pt idx="4997">
                  <c:v>99950</c:v>
                </c:pt>
                <c:pt idx="4998">
                  <c:v>99970</c:v>
                </c:pt>
                <c:pt idx="4999">
                  <c:v>99990</c:v>
                </c:pt>
                <c:pt idx="5000">
                  <c:v>100010</c:v>
                </c:pt>
                <c:pt idx="5001">
                  <c:v>100030</c:v>
                </c:pt>
                <c:pt idx="5002">
                  <c:v>100050</c:v>
                </c:pt>
                <c:pt idx="5003">
                  <c:v>100070</c:v>
                </c:pt>
                <c:pt idx="5004">
                  <c:v>100090</c:v>
                </c:pt>
                <c:pt idx="5005">
                  <c:v>100110</c:v>
                </c:pt>
                <c:pt idx="5006">
                  <c:v>100130</c:v>
                </c:pt>
                <c:pt idx="5007">
                  <c:v>100150</c:v>
                </c:pt>
                <c:pt idx="5008">
                  <c:v>100170</c:v>
                </c:pt>
                <c:pt idx="5009">
                  <c:v>100190</c:v>
                </c:pt>
                <c:pt idx="5010">
                  <c:v>100210</c:v>
                </c:pt>
                <c:pt idx="5011">
                  <c:v>100230</c:v>
                </c:pt>
                <c:pt idx="5012">
                  <c:v>100250</c:v>
                </c:pt>
                <c:pt idx="5013">
                  <c:v>100270</c:v>
                </c:pt>
                <c:pt idx="5014">
                  <c:v>100290</c:v>
                </c:pt>
                <c:pt idx="5015">
                  <c:v>100310</c:v>
                </c:pt>
                <c:pt idx="5016">
                  <c:v>100330</c:v>
                </c:pt>
                <c:pt idx="5017">
                  <c:v>100350</c:v>
                </c:pt>
                <c:pt idx="5018">
                  <c:v>100370</c:v>
                </c:pt>
                <c:pt idx="5019">
                  <c:v>100390</c:v>
                </c:pt>
                <c:pt idx="5020">
                  <c:v>100410</c:v>
                </c:pt>
                <c:pt idx="5021">
                  <c:v>100430</c:v>
                </c:pt>
                <c:pt idx="5022">
                  <c:v>100450</c:v>
                </c:pt>
                <c:pt idx="5023">
                  <c:v>100470</c:v>
                </c:pt>
                <c:pt idx="5024">
                  <c:v>100490</c:v>
                </c:pt>
                <c:pt idx="5025">
                  <c:v>100510</c:v>
                </c:pt>
                <c:pt idx="5026">
                  <c:v>100530</c:v>
                </c:pt>
                <c:pt idx="5027">
                  <c:v>100550</c:v>
                </c:pt>
                <c:pt idx="5028">
                  <c:v>100570</c:v>
                </c:pt>
                <c:pt idx="5029">
                  <c:v>100590</c:v>
                </c:pt>
                <c:pt idx="5030">
                  <c:v>100610</c:v>
                </c:pt>
                <c:pt idx="5031">
                  <c:v>100630</c:v>
                </c:pt>
                <c:pt idx="5032">
                  <c:v>100650</c:v>
                </c:pt>
                <c:pt idx="5033">
                  <c:v>100670</c:v>
                </c:pt>
                <c:pt idx="5034">
                  <c:v>100690</c:v>
                </c:pt>
                <c:pt idx="5035">
                  <c:v>100710</c:v>
                </c:pt>
                <c:pt idx="5036">
                  <c:v>100730</c:v>
                </c:pt>
                <c:pt idx="5037">
                  <c:v>100750</c:v>
                </c:pt>
                <c:pt idx="5038">
                  <c:v>100770</c:v>
                </c:pt>
                <c:pt idx="5039">
                  <c:v>100790</c:v>
                </c:pt>
                <c:pt idx="5040">
                  <c:v>100810</c:v>
                </c:pt>
                <c:pt idx="5041">
                  <c:v>100830</c:v>
                </c:pt>
                <c:pt idx="5042">
                  <c:v>100850</c:v>
                </c:pt>
                <c:pt idx="5043">
                  <c:v>100870</c:v>
                </c:pt>
                <c:pt idx="5044">
                  <c:v>100890</c:v>
                </c:pt>
                <c:pt idx="5045">
                  <c:v>100910</c:v>
                </c:pt>
                <c:pt idx="5046">
                  <c:v>100930</c:v>
                </c:pt>
                <c:pt idx="5047">
                  <c:v>100950</c:v>
                </c:pt>
                <c:pt idx="5048">
                  <c:v>100970</c:v>
                </c:pt>
                <c:pt idx="5049">
                  <c:v>100990</c:v>
                </c:pt>
                <c:pt idx="5050">
                  <c:v>101010</c:v>
                </c:pt>
                <c:pt idx="5051">
                  <c:v>101030</c:v>
                </c:pt>
                <c:pt idx="5052">
                  <c:v>101050</c:v>
                </c:pt>
                <c:pt idx="5053">
                  <c:v>101070</c:v>
                </c:pt>
                <c:pt idx="5054">
                  <c:v>101090</c:v>
                </c:pt>
                <c:pt idx="5055">
                  <c:v>101110</c:v>
                </c:pt>
                <c:pt idx="5056">
                  <c:v>101130</c:v>
                </c:pt>
                <c:pt idx="5057">
                  <c:v>101150</c:v>
                </c:pt>
                <c:pt idx="5058">
                  <c:v>101170</c:v>
                </c:pt>
                <c:pt idx="5059">
                  <c:v>101190</c:v>
                </c:pt>
                <c:pt idx="5060">
                  <c:v>101210</c:v>
                </c:pt>
                <c:pt idx="5061">
                  <c:v>101230</c:v>
                </c:pt>
                <c:pt idx="5062">
                  <c:v>101250</c:v>
                </c:pt>
                <c:pt idx="5063">
                  <c:v>101270</c:v>
                </c:pt>
                <c:pt idx="5064">
                  <c:v>101290</c:v>
                </c:pt>
                <c:pt idx="5065">
                  <c:v>101310</c:v>
                </c:pt>
                <c:pt idx="5066">
                  <c:v>101330</c:v>
                </c:pt>
                <c:pt idx="5067">
                  <c:v>101350</c:v>
                </c:pt>
                <c:pt idx="5068">
                  <c:v>101370</c:v>
                </c:pt>
                <c:pt idx="5069">
                  <c:v>101390</c:v>
                </c:pt>
                <c:pt idx="5070">
                  <c:v>101410</c:v>
                </c:pt>
                <c:pt idx="5071">
                  <c:v>101430</c:v>
                </c:pt>
                <c:pt idx="5072">
                  <c:v>101450</c:v>
                </c:pt>
                <c:pt idx="5073">
                  <c:v>101470</c:v>
                </c:pt>
                <c:pt idx="5074">
                  <c:v>101490</c:v>
                </c:pt>
                <c:pt idx="5075">
                  <c:v>101510</c:v>
                </c:pt>
                <c:pt idx="5076">
                  <c:v>101530</c:v>
                </c:pt>
                <c:pt idx="5077">
                  <c:v>101550</c:v>
                </c:pt>
                <c:pt idx="5078">
                  <c:v>101570</c:v>
                </c:pt>
                <c:pt idx="5079">
                  <c:v>101590</c:v>
                </c:pt>
                <c:pt idx="5080">
                  <c:v>101610</c:v>
                </c:pt>
                <c:pt idx="5081">
                  <c:v>101630</c:v>
                </c:pt>
                <c:pt idx="5082">
                  <c:v>101650</c:v>
                </c:pt>
                <c:pt idx="5083">
                  <c:v>101670</c:v>
                </c:pt>
                <c:pt idx="5084">
                  <c:v>101690</c:v>
                </c:pt>
                <c:pt idx="5085">
                  <c:v>101710</c:v>
                </c:pt>
                <c:pt idx="5086">
                  <c:v>101730</c:v>
                </c:pt>
                <c:pt idx="5087">
                  <c:v>101750</c:v>
                </c:pt>
                <c:pt idx="5088">
                  <c:v>101770</c:v>
                </c:pt>
                <c:pt idx="5089">
                  <c:v>101790</c:v>
                </c:pt>
                <c:pt idx="5090">
                  <c:v>101810</c:v>
                </c:pt>
                <c:pt idx="5091">
                  <c:v>101830</c:v>
                </c:pt>
                <c:pt idx="5092">
                  <c:v>101850</c:v>
                </c:pt>
                <c:pt idx="5093">
                  <c:v>101870</c:v>
                </c:pt>
                <c:pt idx="5094">
                  <c:v>101890</c:v>
                </c:pt>
                <c:pt idx="5095">
                  <c:v>101910</c:v>
                </c:pt>
                <c:pt idx="5096">
                  <c:v>101930</c:v>
                </c:pt>
                <c:pt idx="5097">
                  <c:v>101950</c:v>
                </c:pt>
                <c:pt idx="5098">
                  <c:v>101970</c:v>
                </c:pt>
                <c:pt idx="5099">
                  <c:v>101990</c:v>
                </c:pt>
                <c:pt idx="5100">
                  <c:v>102010</c:v>
                </c:pt>
                <c:pt idx="5101">
                  <c:v>102030</c:v>
                </c:pt>
                <c:pt idx="5102">
                  <c:v>102050</c:v>
                </c:pt>
                <c:pt idx="5103">
                  <c:v>102070</c:v>
                </c:pt>
                <c:pt idx="5104">
                  <c:v>102090</c:v>
                </c:pt>
                <c:pt idx="5105">
                  <c:v>102110</c:v>
                </c:pt>
                <c:pt idx="5106">
                  <c:v>102130</c:v>
                </c:pt>
                <c:pt idx="5107">
                  <c:v>102150</c:v>
                </c:pt>
                <c:pt idx="5108">
                  <c:v>102170</c:v>
                </c:pt>
                <c:pt idx="5109">
                  <c:v>102190</c:v>
                </c:pt>
                <c:pt idx="5110">
                  <c:v>102210</c:v>
                </c:pt>
                <c:pt idx="5111">
                  <c:v>102230</c:v>
                </c:pt>
                <c:pt idx="5112">
                  <c:v>102250</c:v>
                </c:pt>
                <c:pt idx="5113">
                  <c:v>102270</c:v>
                </c:pt>
                <c:pt idx="5114">
                  <c:v>102290</c:v>
                </c:pt>
                <c:pt idx="5115">
                  <c:v>102310</c:v>
                </c:pt>
                <c:pt idx="5116">
                  <c:v>102330</c:v>
                </c:pt>
                <c:pt idx="5117">
                  <c:v>102350</c:v>
                </c:pt>
                <c:pt idx="5118">
                  <c:v>102370</c:v>
                </c:pt>
                <c:pt idx="5119">
                  <c:v>102390</c:v>
                </c:pt>
                <c:pt idx="5120">
                  <c:v>102410</c:v>
                </c:pt>
                <c:pt idx="5121">
                  <c:v>102430</c:v>
                </c:pt>
                <c:pt idx="5122">
                  <c:v>102450</c:v>
                </c:pt>
                <c:pt idx="5123">
                  <c:v>102470</c:v>
                </c:pt>
                <c:pt idx="5124">
                  <c:v>102490</c:v>
                </c:pt>
                <c:pt idx="5125">
                  <c:v>102510</c:v>
                </c:pt>
                <c:pt idx="5126">
                  <c:v>102530</c:v>
                </c:pt>
                <c:pt idx="5127">
                  <c:v>102550</c:v>
                </c:pt>
                <c:pt idx="5128">
                  <c:v>102570</c:v>
                </c:pt>
                <c:pt idx="5129">
                  <c:v>102590</c:v>
                </c:pt>
                <c:pt idx="5130">
                  <c:v>102610</c:v>
                </c:pt>
                <c:pt idx="5131">
                  <c:v>102630</c:v>
                </c:pt>
                <c:pt idx="5132">
                  <c:v>102650</c:v>
                </c:pt>
                <c:pt idx="5133">
                  <c:v>102670</c:v>
                </c:pt>
                <c:pt idx="5134">
                  <c:v>102690</c:v>
                </c:pt>
                <c:pt idx="5135">
                  <c:v>102710</c:v>
                </c:pt>
                <c:pt idx="5136">
                  <c:v>102730</c:v>
                </c:pt>
                <c:pt idx="5137">
                  <c:v>102750</c:v>
                </c:pt>
                <c:pt idx="5138">
                  <c:v>102770</c:v>
                </c:pt>
                <c:pt idx="5139">
                  <c:v>102790</c:v>
                </c:pt>
                <c:pt idx="5140">
                  <c:v>102810</c:v>
                </c:pt>
                <c:pt idx="5141">
                  <c:v>102830</c:v>
                </c:pt>
                <c:pt idx="5142">
                  <c:v>102850</c:v>
                </c:pt>
                <c:pt idx="5143">
                  <c:v>102870</c:v>
                </c:pt>
                <c:pt idx="5144">
                  <c:v>102890</c:v>
                </c:pt>
                <c:pt idx="5145">
                  <c:v>102910</c:v>
                </c:pt>
                <c:pt idx="5146">
                  <c:v>102930</c:v>
                </c:pt>
                <c:pt idx="5147">
                  <c:v>102950</c:v>
                </c:pt>
                <c:pt idx="5148">
                  <c:v>102970</c:v>
                </c:pt>
                <c:pt idx="5149">
                  <c:v>102990</c:v>
                </c:pt>
                <c:pt idx="5150">
                  <c:v>103010</c:v>
                </c:pt>
                <c:pt idx="5151">
                  <c:v>103030</c:v>
                </c:pt>
                <c:pt idx="5152">
                  <c:v>103050</c:v>
                </c:pt>
                <c:pt idx="5153">
                  <c:v>103070</c:v>
                </c:pt>
                <c:pt idx="5154">
                  <c:v>103090</c:v>
                </c:pt>
                <c:pt idx="5155">
                  <c:v>103110</c:v>
                </c:pt>
                <c:pt idx="5156">
                  <c:v>103130</c:v>
                </c:pt>
                <c:pt idx="5157">
                  <c:v>103150</c:v>
                </c:pt>
                <c:pt idx="5158">
                  <c:v>103170</c:v>
                </c:pt>
                <c:pt idx="5159">
                  <c:v>103190</c:v>
                </c:pt>
                <c:pt idx="5160">
                  <c:v>103210</c:v>
                </c:pt>
                <c:pt idx="5161">
                  <c:v>103230</c:v>
                </c:pt>
                <c:pt idx="5162">
                  <c:v>103250</c:v>
                </c:pt>
                <c:pt idx="5163">
                  <c:v>103270</c:v>
                </c:pt>
                <c:pt idx="5164">
                  <c:v>103290</c:v>
                </c:pt>
                <c:pt idx="5165">
                  <c:v>103310</c:v>
                </c:pt>
                <c:pt idx="5166">
                  <c:v>103330</c:v>
                </c:pt>
                <c:pt idx="5167">
                  <c:v>103350</c:v>
                </c:pt>
                <c:pt idx="5168">
                  <c:v>103370</c:v>
                </c:pt>
                <c:pt idx="5169">
                  <c:v>103390</c:v>
                </c:pt>
                <c:pt idx="5170">
                  <c:v>103410</c:v>
                </c:pt>
                <c:pt idx="5171">
                  <c:v>103430</c:v>
                </c:pt>
                <c:pt idx="5172">
                  <c:v>103450</c:v>
                </c:pt>
                <c:pt idx="5173">
                  <c:v>103470</c:v>
                </c:pt>
                <c:pt idx="5174">
                  <c:v>103490</c:v>
                </c:pt>
                <c:pt idx="5175">
                  <c:v>103510</c:v>
                </c:pt>
                <c:pt idx="5176">
                  <c:v>103530</c:v>
                </c:pt>
                <c:pt idx="5177">
                  <c:v>103550</c:v>
                </c:pt>
                <c:pt idx="5178">
                  <c:v>103570</c:v>
                </c:pt>
                <c:pt idx="5179">
                  <c:v>103590</c:v>
                </c:pt>
                <c:pt idx="5180">
                  <c:v>103610</c:v>
                </c:pt>
                <c:pt idx="5181">
                  <c:v>103630</c:v>
                </c:pt>
                <c:pt idx="5182">
                  <c:v>103650</c:v>
                </c:pt>
                <c:pt idx="5183">
                  <c:v>103670</c:v>
                </c:pt>
                <c:pt idx="5184">
                  <c:v>103690</c:v>
                </c:pt>
                <c:pt idx="5185">
                  <c:v>103710</c:v>
                </c:pt>
                <c:pt idx="5186">
                  <c:v>103730</c:v>
                </c:pt>
                <c:pt idx="5187">
                  <c:v>103750</c:v>
                </c:pt>
                <c:pt idx="5188">
                  <c:v>103770</c:v>
                </c:pt>
                <c:pt idx="5189">
                  <c:v>103790</c:v>
                </c:pt>
                <c:pt idx="5190">
                  <c:v>103810</c:v>
                </c:pt>
                <c:pt idx="5191">
                  <c:v>103830</c:v>
                </c:pt>
                <c:pt idx="5192">
                  <c:v>103850</c:v>
                </c:pt>
                <c:pt idx="5193">
                  <c:v>103870</c:v>
                </c:pt>
                <c:pt idx="5194">
                  <c:v>103890</c:v>
                </c:pt>
                <c:pt idx="5195">
                  <c:v>103910</c:v>
                </c:pt>
                <c:pt idx="5196">
                  <c:v>103930</c:v>
                </c:pt>
                <c:pt idx="5197">
                  <c:v>103950</c:v>
                </c:pt>
                <c:pt idx="5198">
                  <c:v>103970</c:v>
                </c:pt>
                <c:pt idx="5199">
                  <c:v>103990</c:v>
                </c:pt>
                <c:pt idx="5200">
                  <c:v>104010</c:v>
                </c:pt>
                <c:pt idx="5201">
                  <c:v>104030</c:v>
                </c:pt>
                <c:pt idx="5202">
                  <c:v>104050</c:v>
                </c:pt>
                <c:pt idx="5203">
                  <c:v>104070</c:v>
                </c:pt>
                <c:pt idx="5204">
                  <c:v>104090</c:v>
                </c:pt>
                <c:pt idx="5205">
                  <c:v>104110</c:v>
                </c:pt>
                <c:pt idx="5206">
                  <c:v>104130</c:v>
                </c:pt>
                <c:pt idx="5207">
                  <c:v>104150</c:v>
                </c:pt>
                <c:pt idx="5208">
                  <c:v>104170</c:v>
                </c:pt>
                <c:pt idx="5209">
                  <c:v>104190</c:v>
                </c:pt>
                <c:pt idx="5210">
                  <c:v>104210</c:v>
                </c:pt>
                <c:pt idx="5211">
                  <c:v>104230</c:v>
                </c:pt>
                <c:pt idx="5212">
                  <c:v>104250</c:v>
                </c:pt>
                <c:pt idx="5213">
                  <c:v>104270</c:v>
                </c:pt>
                <c:pt idx="5214">
                  <c:v>104290</c:v>
                </c:pt>
                <c:pt idx="5215">
                  <c:v>104310</c:v>
                </c:pt>
                <c:pt idx="5216">
                  <c:v>104330</c:v>
                </c:pt>
                <c:pt idx="5217">
                  <c:v>104350</c:v>
                </c:pt>
                <c:pt idx="5218">
                  <c:v>104370</c:v>
                </c:pt>
                <c:pt idx="5219">
                  <c:v>104390</c:v>
                </c:pt>
                <c:pt idx="5220">
                  <c:v>104410</c:v>
                </c:pt>
                <c:pt idx="5221">
                  <c:v>104430</c:v>
                </c:pt>
                <c:pt idx="5222">
                  <c:v>104450</c:v>
                </c:pt>
                <c:pt idx="5223">
                  <c:v>104470</c:v>
                </c:pt>
                <c:pt idx="5224">
                  <c:v>104490</c:v>
                </c:pt>
                <c:pt idx="5225">
                  <c:v>104510</c:v>
                </c:pt>
                <c:pt idx="5226">
                  <c:v>104530</c:v>
                </c:pt>
                <c:pt idx="5227">
                  <c:v>104550</c:v>
                </c:pt>
                <c:pt idx="5228">
                  <c:v>104570</c:v>
                </c:pt>
                <c:pt idx="5229">
                  <c:v>104590</c:v>
                </c:pt>
                <c:pt idx="5230">
                  <c:v>104610</c:v>
                </c:pt>
                <c:pt idx="5231">
                  <c:v>104630</c:v>
                </c:pt>
                <c:pt idx="5232">
                  <c:v>104650</c:v>
                </c:pt>
                <c:pt idx="5233">
                  <c:v>104670</c:v>
                </c:pt>
                <c:pt idx="5234">
                  <c:v>104690</c:v>
                </c:pt>
                <c:pt idx="5235">
                  <c:v>104710</c:v>
                </c:pt>
                <c:pt idx="5236">
                  <c:v>104730</c:v>
                </c:pt>
                <c:pt idx="5237">
                  <c:v>104750</c:v>
                </c:pt>
                <c:pt idx="5238">
                  <c:v>104770</c:v>
                </c:pt>
                <c:pt idx="5239">
                  <c:v>104790</c:v>
                </c:pt>
                <c:pt idx="5240">
                  <c:v>104810</c:v>
                </c:pt>
                <c:pt idx="5241">
                  <c:v>104830</c:v>
                </c:pt>
                <c:pt idx="5242">
                  <c:v>104850</c:v>
                </c:pt>
                <c:pt idx="5243">
                  <c:v>104870</c:v>
                </c:pt>
                <c:pt idx="5244">
                  <c:v>104890</c:v>
                </c:pt>
                <c:pt idx="5245">
                  <c:v>104910</c:v>
                </c:pt>
                <c:pt idx="5246">
                  <c:v>104930</c:v>
                </c:pt>
                <c:pt idx="5247">
                  <c:v>104950</c:v>
                </c:pt>
                <c:pt idx="5248">
                  <c:v>104970</c:v>
                </c:pt>
                <c:pt idx="5249">
                  <c:v>104990</c:v>
                </c:pt>
                <c:pt idx="5250">
                  <c:v>105010</c:v>
                </c:pt>
                <c:pt idx="5251">
                  <c:v>105030</c:v>
                </c:pt>
                <c:pt idx="5252">
                  <c:v>105050</c:v>
                </c:pt>
                <c:pt idx="5253">
                  <c:v>105070</c:v>
                </c:pt>
                <c:pt idx="5254">
                  <c:v>105090</c:v>
                </c:pt>
                <c:pt idx="5255">
                  <c:v>105110</c:v>
                </c:pt>
                <c:pt idx="5256">
                  <c:v>105130</c:v>
                </c:pt>
                <c:pt idx="5257">
                  <c:v>105150</c:v>
                </c:pt>
                <c:pt idx="5258">
                  <c:v>105170</c:v>
                </c:pt>
                <c:pt idx="5259">
                  <c:v>105190</c:v>
                </c:pt>
                <c:pt idx="5260">
                  <c:v>105210</c:v>
                </c:pt>
                <c:pt idx="5261">
                  <c:v>105230</c:v>
                </c:pt>
                <c:pt idx="5262">
                  <c:v>105250</c:v>
                </c:pt>
                <c:pt idx="5263">
                  <c:v>105270</c:v>
                </c:pt>
                <c:pt idx="5264">
                  <c:v>105290</c:v>
                </c:pt>
                <c:pt idx="5265">
                  <c:v>105310</c:v>
                </c:pt>
                <c:pt idx="5266">
                  <c:v>105330</c:v>
                </c:pt>
                <c:pt idx="5267">
                  <c:v>105350</c:v>
                </c:pt>
                <c:pt idx="5268">
                  <c:v>105370</c:v>
                </c:pt>
                <c:pt idx="5269">
                  <c:v>105390</c:v>
                </c:pt>
                <c:pt idx="5270">
                  <c:v>105410</c:v>
                </c:pt>
                <c:pt idx="5271">
                  <c:v>105430</c:v>
                </c:pt>
                <c:pt idx="5272">
                  <c:v>105450</c:v>
                </c:pt>
                <c:pt idx="5273">
                  <c:v>105470</c:v>
                </c:pt>
                <c:pt idx="5274">
                  <c:v>105490</c:v>
                </c:pt>
                <c:pt idx="5275">
                  <c:v>105510</c:v>
                </c:pt>
                <c:pt idx="5276">
                  <c:v>105530</c:v>
                </c:pt>
                <c:pt idx="5277">
                  <c:v>105550</c:v>
                </c:pt>
                <c:pt idx="5278">
                  <c:v>105570</c:v>
                </c:pt>
                <c:pt idx="5279">
                  <c:v>105590</c:v>
                </c:pt>
                <c:pt idx="5280">
                  <c:v>105610</c:v>
                </c:pt>
                <c:pt idx="5281">
                  <c:v>105630</c:v>
                </c:pt>
                <c:pt idx="5282">
                  <c:v>105650</c:v>
                </c:pt>
                <c:pt idx="5283">
                  <c:v>105670</c:v>
                </c:pt>
                <c:pt idx="5284">
                  <c:v>105690</c:v>
                </c:pt>
                <c:pt idx="5285">
                  <c:v>105710</c:v>
                </c:pt>
                <c:pt idx="5286">
                  <c:v>105730</c:v>
                </c:pt>
                <c:pt idx="5287">
                  <c:v>105750</c:v>
                </c:pt>
                <c:pt idx="5288">
                  <c:v>105770</c:v>
                </c:pt>
                <c:pt idx="5289">
                  <c:v>105790</c:v>
                </c:pt>
                <c:pt idx="5290">
                  <c:v>105810</c:v>
                </c:pt>
                <c:pt idx="5291">
                  <c:v>105830</c:v>
                </c:pt>
                <c:pt idx="5292">
                  <c:v>105850</c:v>
                </c:pt>
                <c:pt idx="5293">
                  <c:v>105870</c:v>
                </c:pt>
                <c:pt idx="5294">
                  <c:v>105890</c:v>
                </c:pt>
                <c:pt idx="5295">
                  <c:v>105910</c:v>
                </c:pt>
                <c:pt idx="5296">
                  <c:v>105930</c:v>
                </c:pt>
                <c:pt idx="5297">
                  <c:v>105950</c:v>
                </c:pt>
                <c:pt idx="5298">
                  <c:v>105970</c:v>
                </c:pt>
                <c:pt idx="5299">
                  <c:v>105990</c:v>
                </c:pt>
                <c:pt idx="5300">
                  <c:v>106010</c:v>
                </c:pt>
                <c:pt idx="5301">
                  <c:v>106030</c:v>
                </c:pt>
                <c:pt idx="5302">
                  <c:v>106050</c:v>
                </c:pt>
                <c:pt idx="5303">
                  <c:v>106070</c:v>
                </c:pt>
                <c:pt idx="5304">
                  <c:v>106090</c:v>
                </c:pt>
                <c:pt idx="5305">
                  <c:v>106110</c:v>
                </c:pt>
                <c:pt idx="5306">
                  <c:v>106130</c:v>
                </c:pt>
                <c:pt idx="5307">
                  <c:v>106150</c:v>
                </c:pt>
                <c:pt idx="5308">
                  <c:v>106170</c:v>
                </c:pt>
                <c:pt idx="5309">
                  <c:v>106190</c:v>
                </c:pt>
                <c:pt idx="5310">
                  <c:v>106210</c:v>
                </c:pt>
                <c:pt idx="5311">
                  <c:v>106230</c:v>
                </c:pt>
                <c:pt idx="5312">
                  <c:v>106250</c:v>
                </c:pt>
                <c:pt idx="5313">
                  <c:v>106270</c:v>
                </c:pt>
                <c:pt idx="5314">
                  <c:v>106290</c:v>
                </c:pt>
                <c:pt idx="5315">
                  <c:v>106310</c:v>
                </c:pt>
                <c:pt idx="5316">
                  <c:v>106330</c:v>
                </c:pt>
                <c:pt idx="5317">
                  <c:v>106350</c:v>
                </c:pt>
                <c:pt idx="5318">
                  <c:v>106370</c:v>
                </c:pt>
                <c:pt idx="5319">
                  <c:v>106390</c:v>
                </c:pt>
                <c:pt idx="5320">
                  <c:v>106410</c:v>
                </c:pt>
                <c:pt idx="5321">
                  <c:v>106430</c:v>
                </c:pt>
                <c:pt idx="5322">
                  <c:v>106450</c:v>
                </c:pt>
                <c:pt idx="5323">
                  <c:v>106470</c:v>
                </c:pt>
                <c:pt idx="5324">
                  <c:v>106490</c:v>
                </c:pt>
                <c:pt idx="5325">
                  <c:v>106510</c:v>
                </c:pt>
                <c:pt idx="5326">
                  <c:v>106530</c:v>
                </c:pt>
                <c:pt idx="5327">
                  <c:v>106550</c:v>
                </c:pt>
                <c:pt idx="5328">
                  <c:v>106570</c:v>
                </c:pt>
                <c:pt idx="5329">
                  <c:v>106590</c:v>
                </c:pt>
                <c:pt idx="5330">
                  <c:v>106610</c:v>
                </c:pt>
                <c:pt idx="5331">
                  <c:v>106630</c:v>
                </c:pt>
                <c:pt idx="5332">
                  <c:v>106650</c:v>
                </c:pt>
                <c:pt idx="5333">
                  <c:v>106670</c:v>
                </c:pt>
                <c:pt idx="5334">
                  <c:v>106690</c:v>
                </c:pt>
                <c:pt idx="5335">
                  <c:v>106710</c:v>
                </c:pt>
                <c:pt idx="5336">
                  <c:v>106730</c:v>
                </c:pt>
                <c:pt idx="5337">
                  <c:v>106750</c:v>
                </c:pt>
                <c:pt idx="5338">
                  <c:v>106770</c:v>
                </c:pt>
                <c:pt idx="5339">
                  <c:v>106790</c:v>
                </c:pt>
                <c:pt idx="5340">
                  <c:v>106810</c:v>
                </c:pt>
                <c:pt idx="5341">
                  <c:v>106830</c:v>
                </c:pt>
                <c:pt idx="5342">
                  <c:v>106850</c:v>
                </c:pt>
                <c:pt idx="5343">
                  <c:v>106870</c:v>
                </c:pt>
                <c:pt idx="5344">
                  <c:v>106890</c:v>
                </c:pt>
                <c:pt idx="5345">
                  <c:v>106910</c:v>
                </c:pt>
                <c:pt idx="5346">
                  <c:v>106930</c:v>
                </c:pt>
                <c:pt idx="5347">
                  <c:v>106950</c:v>
                </c:pt>
                <c:pt idx="5348">
                  <c:v>106970</c:v>
                </c:pt>
                <c:pt idx="5349">
                  <c:v>106990</c:v>
                </c:pt>
                <c:pt idx="5350">
                  <c:v>107010</c:v>
                </c:pt>
                <c:pt idx="5351">
                  <c:v>107030</c:v>
                </c:pt>
                <c:pt idx="5352">
                  <c:v>107050</c:v>
                </c:pt>
                <c:pt idx="5353">
                  <c:v>107070</c:v>
                </c:pt>
                <c:pt idx="5354">
                  <c:v>107090</c:v>
                </c:pt>
                <c:pt idx="5355">
                  <c:v>107110</c:v>
                </c:pt>
                <c:pt idx="5356">
                  <c:v>107130</c:v>
                </c:pt>
                <c:pt idx="5357">
                  <c:v>107150</c:v>
                </c:pt>
                <c:pt idx="5358">
                  <c:v>107170</c:v>
                </c:pt>
                <c:pt idx="5359">
                  <c:v>107190</c:v>
                </c:pt>
                <c:pt idx="5360">
                  <c:v>107210</c:v>
                </c:pt>
                <c:pt idx="5361">
                  <c:v>107230</c:v>
                </c:pt>
                <c:pt idx="5362">
                  <c:v>107250</c:v>
                </c:pt>
                <c:pt idx="5363">
                  <c:v>107270</c:v>
                </c:pt>
                <c:pt idx="5364">
                  <c:v>107290</c:v>
                </c:pt>
                <c:pt idx="5365">
                  <c:v>107310</c:v>
                </c:pt>
                <c:pt idx="5366">
                  <c:v>107330</c:v>
                </c:pt>
                <c:pt idx="5367">
                  <c:v>107350</c:v>
                </c:pt>
                <c:pt idx="5368">
                  <c:v>107370</c:v>
                </c:pt>
                <c:pt idx="5369">
                  <c:v>107390</c:v>
                </c:pt>
                <c:pt idx="5370">
                  <c:v>107410</c:v>
                </c:pt>
                <c:pt idx="5371">
                  <c:v>107430</c:v>
                </c:pt>
                <c:pt idx="5372">
                  <c:v>107450</c:v>
                </c:pt>
                <c:pt idx="5373">
                  <c:v>107470</c:v>
                </c:pt>
                <c:pt idx="5374">
                  <c:v>107490</c:v>
                </c:pt>
                <c:pt idx="5375">
                  <c:v>107510</c:v>
                </c:pt>
                <c:pt idx="5376">
                  <c:v>107530</c:v>
                </c:pt>
                <c:pt idx="5377">
                  <c:v>107550</c:v>
                </c:pt>
                <c:pt idx="5378">
                  <c:v>107570</c:v>
                </c:pt>
                <c:pt idx="5379">
                  <c:v>107590</c:v>
                </c:pt>
                <c:pt idx="5380">
                  <c:v>107610</c:v>
                </c:pt>
                <c:pt idx="5381">
                  <c:v>107630</c:v>
                </c:pt>
                <c:pt idx="5382">
                  <c:v>107650</c:v>
                </c:pt>
                <c:pt idx="5383">
                  <c:v>107670</c:v>
                </c:pt>
                <c:pt idx="5384">
                  <c:v>107690</c:v>
                </c:pt>
                <c:pt idx="5385">
                  <c:v>107710</c:v>
                </c:pt>
                <c:pt idx="5386">
                  <c:v>107730</c:v>
                </c:pt>
                <c:pt idx="5387">
                  <c:v>107750</c:v>
                </c:pt>
                <c:pt idx="5388">
                  <c:v>107770</c:v>
                </c:pt>
                <c:pt idx="5389">
                  <c:v>107790</c:v>
                </c:pt>
                <c:pt idx="5390">
                  <c:v>107810</c:v>
                </c:pt>
                <c:pt idx="5391">
                  <c:v>107830</c:v>
                </c:pt>
                <c:pt idx="5392">
                  <c:v>107850</c:v>
                </c:pt>
                <c:pt idx="5393">
                  <c:v>107870</c:v>
                </c:pt>
                <c:pt idx="5394">
                  <c:v>107890</c:v>
                </c:pt>
                <c:pt idx="5395">
                  <c:v>107910</c:v>
                </c:pt>
                <c:pt idx="5396">
                  <c:v>107930</c:v>
                </c:pt>
                <c:pt idx="5397">
                  <c:v>107950</c:v>
                </c:pt>
                <c:pt idx="5398">
                  <c:v>107970</c:v>
                </c:pt>
                <c:pt idx="5399">
                  <c:v>107990</c:v>
                </c:pt>
                <c:pt idx="5400">
                  <c:v>108010</c:v>
                </c:pt>
                <c:pt idx="5401">
                  <c:v>108030</c:v>
                </c:pt>
                <c:pt idx="5402">
                  <c:v>108050</c:v>
                </c:pt>
                <c:pt idx="5403">
                  <c:v>108070</c:v>
                </c:pt>
                <c:pt idx="5404">
                  <c:v>108090</c:v>
                </c:pt>
                <c:pt idx="5405">
                  <c:v>108110</c:v>
                </c:pt>
                <c:pt idx="5406">
                  <c:v>108130</c:v>
                </c:pt>
                <c:pt idx="5407">
                  <c:v>108150</c:v>
                </c:pt>
                <c:pt idx="5408">
                  <c:v>108170</c:v>
                </c:pt>
                <c:pt idx="5409">
                  <c:v>108190</c:v>
                </c:pt>
                <c:pt idx="5410">
                  <c:v>108210</c:v>
                </c:pt>
                <c:pt idx="5411">
                  <c:v>108230</c:v>
                </c:pt>
                <c:pt idx="5412">
                  <c:v>108250</c:v>
                </c:pt>
                <c:pt idx="5413">
                  <c:v>108270</c:v>
                </c:pt>
                <c:pt idx="5414">
                  <c:v>108290</c:v>
                </c:pt>
                <c:pt idx="5415">
                  <c:v>108310</c:v>
                </c:pt>
                <c:pt idx="5416">
                  <c:v>108330</c:v>
                </c:pt>
                <c:pt idx="5417">
                  <c:v>108350</c:v>
                </c:pt>
                <c:pt idx="5418">
                  <c:v>108370</c:v>
                </c:pt>
                <c:pt idx="5419">
                  <c:v>108390</c:v>
                </c:pt>
                <c:pt idx="5420">
                  <c:v>108410</c:v>
                </c:pt>
                <c:pt idx="5421">
                  <c:v>108430</c:v>
                </c:pt>
                <c:pt idx="5422">
                  <c:v>108450</c:v>
                </c:pt>
                <c:pt idx="5423">
                  <c:v>108470</c:v>
                </c:pt>
                <c:pt idx="5424">
                  <c:v>108490</c:v>
                </c:pt>
                <c:pt idx="5425">
                  <c:v>108510</c:v>
                </c:pt>
                <c:pt idx="5426">
                  <c:v>108530</c:v>
                </c:pt>
                <c:pt idx="5427">
                  <c:v>108550</c:v>
                </c:pt>
                <c:pt idx="5428">
                  <c:v>108570</c:v>
                </c:pt>
                <c:pt idx="5429">
                  <c:v>108590</c:v>
                </c:pt>
                <c:pt idx="5430">
                  <c:v>108610</c:v>
                </c:pt>
                <c:pt idx="5431">
                  <c:v>108630</c:v>
                </c:pt>
                <c:pt idx="5432">
                  <c:v>108650</c:v>
                </c:pt>
                <c:pt idx="5433">
                  <c:v>108670</c:v>
                </c:pt>
                <c:pt idx="5434">
                  <c:v>108690</c:v>
                </c:pt>
                <c:pt idx="5435">
                  <c:v>108710</c:v>
                </c:pt>
                <c:pt idx="5436">
                  <c:v>108730</c:v>
                </c:pt>
                <c:pt idx="5437">
                  <c:v>108750</c:v>
                </c:pt>
                <c:pt idx="5438">
                  <c:v>108770</c:v>
                </c:pt>
                <c:pt idx="5439">
                  <c:v>108790</c:v>
                </c:pt>
                <c:pt idx="5440">
                  <c:v>108810</c:v>
                </c:pt>
                <c:pt idx="5441">
                  <c:v>108830</c:v>
                </c:pt>
                <c:pt idx="5442">
                  <c:v>108850</c:v>
                </c:pt>
                <c:pt idx="5443">
                  <c:v>108870</c:v>
                </c:pt>
                <c:pt idx="5444">
                  <c:v>108890</c:v>
                </c:pt>
                <c:pt idx="5445">
                  <c:v>108910</c:v>
                </c:pt>
                <c:pt idx="5446">
                  <c:v>108930</c:v>
                </c:pt>
                <c:pt idx="5447">
                  <c:v>108950</c:v>
                </c:pt>
                <c:pt idx="5448">
                  <c:v>108970</c:v>
                </c:pt>
                <c:pt idx="5449">
                  <c:v>108990</c:v>
                </c:pt>
                <c:pt idx="5450">
                  <c:v>109010</c:v>
                </c:pt>
                <c:pt idx="5451">
                  <c:v>109030</c:v>
                </c:pt>
                <c:pt idx="5452">
                  <c:v>109050</c:v>
                </c:pt>
                <c:pt idx="5453">
                  <c:v>109070</c:v>
                </c:pt>
                <c:pt idx="5454">
                  <c:v>109090</c:v>
                </c:pt>
                <c:pt idx="5455">
                  <c:v>109110</c:v>
                </c:pt>
                <c:pt idx="5456">
                  <c:v>109130</c:v>
                </c:pt>
                <c:pt idx="5457">
                  <c:v>109150</c:v>
                </c:pt>
                <c:pt idx="5458">
                  <c:v>109170</c:v>
                </c:pt>
                <c:pt idx="5459">
                  <c:v>109190</c:v>
                </c:pt>
                <c:pt idx="5460">
                  <c:v>109210</c:v>
                </c:pt>
                <c:pt idx="5461">
                  <c:v>109230</c:v>
                </c:pt>
                <c:pt idx="5462">
                  <c:v>109250</c:v>
                </c:pt>
                <c:pt idx="5463">
                  <c:v>109270</c:v>
                </c:pt>
                <c:pt idx="5464">
                  <c:v>109290</c:v>
                </c:pt>
                <c:pt idx="5465">
                  <c:v>109310</c:v>
                </c:pt>
                <c:pt idx="5466">
                  <c:v>109330</c:v>
                </c:pt>
                <c:pt idx="5467">
                  <c:v>109350</c:v>
                </c:pt>
                <c:pt idx="5468">
                  <c:v>109370</c:v>
                </c:pt>
                <c:pt idx="5469">
                  <c:v>109390</c:v>
                </c:pt>
                <c:pt idx="5470">
                  <c:v>109410</c:v>
                </c:pt>
                <c:pt idx="5471">
                  <c:v>109430</c:v>
                </c:pt>
                <c:pt idx="5472">
                  <c:v>109450</c:v>
                </c:pt>
                <c:pt idx="5473">
                  <c:v>109470</c:v>
                </c:pt>
                <c:pt idx="5474">
                  <c:v>109490</c:v>
                </c:pt>
                <c:pt idx="5475">
                  <c:v>109510</c:v>
                </c:pt>
                <c:pt idx="5476">
                  <c:v>109530</c:v>
                </c:pt>
                <c:pt idx="5477">
                  <c:v>109550</c:v>
                </c:pt>
                <c:pt idx="5478">
                  <c:v>109570</c:v>
                </c:pt>
                <c:pt idx="5479">
                  <c:v>109590</c:v>
                </c:pt>
                <c:pt idx="5480">
                  <c:v>109610</c:v>
                </c:pt>
                <c:pt idx="5481">
                  <c:v>109630</c:v>
                </c:pt>
                <c:pt idx="5482">
                  <c:v>109650</c:v>
                </c:pt>
                <c:pt idx="5483">
                  <c:v>109670</c:v>
                </c:pt>
                <c:pt idx="5484">
                  <c:v>109690</c:v>
                </c:pt>
                <c:pt idx="5485">
                  <c:v>109710</c:v>
                </c:pt>
                <c:pt idx="5486">
                  <c:v>109730</c:v>
                </c:pt>
                <c:pt idx="5487">
                  <c:v>109750</c:v>
                </c:pt>
                <c:pt idx="5488">
                  <c:v>109770</c:v>
                </c:pt>
                <c:pt idx="5489">
                  <c:v>109790</c:v>
                </c:pt>
                <c:pt idx="5490">
                  <c:v>109810</c:v>
                </c:pt>
                <c:pt idx="5491">
                  <c:v>109830</c:v>
                </c:pt>
                <c:pt idx="5492">
                  <c:v>109850</c:v>
                </c:pt>
                <c:pt idx="5493">
                  <c:v>109870</c:v>
                </c:pt>
                <c:pt idx="5494">
                  <c:v>109890</c:v>
                </c:pt>
                <c:pt idx="5495">
                  <c:v>109910</c:v>
                </c:pt>
                <c:pt idx="5496">
                  <c:v>109930</c:v>
                </c:pt>
                <c:pt idx="5497">
                  <c:v>109950</c:v>
                </c:pt>
                <c:pt idx="5498">
                  <c:v>109970</c:v>
                </c:pt>
                <c:pt idx="5499">
                  <c:v>109990</c:v>
                </c:pt>
                <c:pt idx="5500">
                  <c:v>110010</c:v>
                </c:pt>
                <c:pt idx="5501">
                  <c:v>110030</c:v>
                </c:pt>
                <c:pt idx="5502">
                  <c:v>110050</c:v>
                </c:pt>
                <c:pt idx="5503">
                  <c:v>110070</c:v>
                </c:pt>
                <c:pt idx="5504">
                  <c:v>110090</c:v>
                </c:pt>
                <c:pt idx="5505">
                  <c:v>110110</c:v>
                </c:pt>
                <c:pt idx="5506">
                  <c:v>110130</c:v>
                </c:pt>
                <c:pt idx="5507">
                  <c:v>110150</c:v>
                </c:pt>
                <c:pt idx="5508">
                  <c:v>110170</c:v>
                </c:pt>
                <c:pt idx="5509">
                  <c:v>110190</c:v>
                </c:pt>
                <c:pt idx="5510">
                  <c:v>110210</c:v>
                </c:pt>
                <c:pt idx="5511">
                  <c:v>110230</c:v>
                </c:pt>
                <c:pt idx="5512">
                  <c:v>110250</c:v>
                </c:pt>
                <c:pt idx="5513">
                  <c:v>110270</c:v>
                </c:pt>
                <c:pt idx="5514">
                  <c:v>110290</c:v>
                </c:pt>
                <c:pt idx="5515">
                  <c:v>110310</c:v>
                </c:pt>
                <c:pt idx="5516">
                  <c:v>110330</c:v>
                </c:pt>
                <c:pt idx="5517">
                  <c:v>110350</c:v>
                </c:pt>
                <c:pt idx="5518">
                  <c:v>110370</c:v>
                </c:pt>
                <c:pt idx="5519">
                  <c:v>110390</c:v>
                </c:pt>
                <c:pt idx="5520">
                  <c:v>110410</c:v>
                </c:pt>
                <c:pt idx="5521">
                  <c:v>110430</c:v>
                </c:pt>
                <c:pt idx="5522">
                  <c:v>110450</c:v>
                </c:pt>
                <c:pt idx="5523">
                  <c:v>110470</c:v>
                </c:pt>
                <c:pt idx="5524">
                  <c:v>110490</c:v>
                </c:pt>
                <c:pt idx="5525">
                  <c:v>110510</c:v>
                </c:pt>
                <c:pt idx="5526">
                  <c:v>110530</c:v>
                </c:pt>
                <c:pt idx="5527">
                  <c:v>110550</c:v>
                </c:pt>
                <c:pt idx="5528">
                  <c:v>110570</c:v>
                </c:pt>
                <c:pt idx="5529">
                  <c:v>110590</c:v>
                </c:pt>
                <c:pt idx="5530">
                  <c:v>110610</c:v>
                </c:pt>
                <c:pt idx="5531">
                  <c:v>110630</c:v>
                </c:pt>
                <c:pt idx="5532">
                  <c:v>110650</c:v>
                </c:pt>
                <c:pt idx="5533">
                  <c:v>110670</c:v>
                </c:pt>
                <c:pt idx="5534">
                  <c:v>110690</c:v>
                </c:pt>
                <c:pt idx="5535">
                  <c:v>110710</c:v>
                </c:pt>
                <c:pt idx="5536">
                  <c:v>110730</c:v>
                </c:pt>
                <c:pt idx="5537">
                  <c:v>110750</c:v>
                </c:pt>
                <c:pt idx="5538">
                  <c:v>110770</c:v>
                </c:pt>
                <c:pt idx="5539">
                  <c:v>110790</c:v>
                </c:pt>
                <c:pt idx="5540">
                  <c:v>110810</c:v>
                </c:pt>
                <c:pt idx="5541">
                  <c:v>110830</c:v>
                </c:pt>
                <c:pt idx="5542">
                  <c:v>110850</c:v>
                </c:pt>
                <c:pt idx="5543">
                  <c:v>110870</c:v>
                </c:pt>
                <c:pt idx="5544">
                  <c:v>110890</c:v>
                </c:pt>
                <c:pt idx="5545">
                  <c:v>110910</c:v>
                </c:pt>
                <c:pt idx="5546">
                  <c:v>110930</c:v>
                </c:pt>
                <c:pt idx="5547">
                  <c:v>110950</c:v>
                </c:pt>
                <c:pt idx="5548">
                  <c:v>110970</c:v>
                </c:pt>
                <c:pt idx="5549">
                  <c:v>110990</c:v>
                </c:pt>
                <c:pt idx="5550">
                  <c:v>111010</c:v>
                </c:pt>
                <c:pt idx="5551">
                  <c:v>111030</c:v>
                </c:pt>
                <c:pt idx="5552">
                  <c:v>111050</c:v>
                </c:pt>
                <c:pt idx="5553">
                  <c:v>111070</c:v>
                </c:pt>
                <c:pt idx="5554">
                  <c:v>111090</c:v>
                </c:pt>
                <c:pt idx="5555">
                  <c:v>111110</c:v>
                </c:pt>
                <c:pt idx="5556">
                  <c:v>111130</c:v>
                </c:pt>
                <c:pt idx="5557">
                  <c:v>111150</c:v>
                </c:pt>
                <c:pt idx="5558">
                  <c:v>111170</c:v>
                </c:pt>
                <c:pt idx="5559">
                  <c:v>111190</c:v>
                </c:pt>
                <c:pt idx="5560">
                  <c:v>111210</c:v>
                </c:pt>
                <c:pt idx="5561">
                  <c:v>111230</c:v>
                </c:pt>
                <c:pt idx="5562">
                  <c:v>111250</c:v>
                </c:pt>
                <c:pt idx="5563">
                  <c:v>111270</c:v>
                </c:pt>
                <c:pt idx="5564">
                  <c:v>111290</c:v>
                </c:pt>
                <c:pt idx="5565">
                  <c:v>111310</c:v>
                </c:pt>
                <c:pt idx="5566">
                  <c:v>111330</c:v>
                </c:pt>
                <c:pt idx="5567">
                  <c:v>111350</c:v>
                </c:pt>
                <c:pt idx="5568">
                  <c:v>111370</c:v>
                </c:pt>
                <c:pt idx="5569">
                  <c:v>111390</c:v>
                </c:pt>
                <c:pt idx="5570">
                  <c:v>111410</c:v>
                </c:pt>
                <c:pt idx="5571">
                  <c:v>111430</c:v>
                </c:pt>
                <c:pt idx="5572">
                  <c:v>111450</c:v>
                </c:pt>
                <c:pt idx="5573">
                  <c:v>111470</c:v>
                </c:pt>
                <c:pt idx="5574">
                  <c:v>111490</c:v>
                </c:pt>
                <c:pt idx="5575">
                  <c:v>111510</c:v>
                </c:pt>
                <c:pt idx="5576">
                  <c:v>111530</c:v>
                </c:pt>
                <c:pt idx="5577">
                  <c:v>111550</c:v>
                </c:pt>
                <c:pt idx="5578">
                  <c:v>111570</c:v>
                </c:pt>
                <c:pt idx="5579">
                  <c:v>111590</c:v>
                </c:pt>
                <c:pt idx="5580">
                  <c:v>111610</c:v>
                </c:pt>
                <c:pt idx="5581">
                  <c:v>111630</c:v>
                </c:pt>
                <c:pt idx="5582">
                  <c:v>111650</c:v>
                </c:pt>
                <c:pt idx="5583">
                  <c:v>111670</c:v>
                </c:pt>
                <c:pt idx="5584">
                  <c:v>111690</c:v>
                </c:pt>
                <c:pt idx="5585">
                  <c:v>111710</c:v>
                </c:pt>
                <c:pt idx="5586">
                  <c:v>111730</c:v>
                </c:pt>
                <c:pt idx="5587">
                  <c:v>111750</c:v>
                </c:pt>
                <c:pt idx="5588">
                  <c:v>111770</c:v>
                </c:pt>
                <c:pt idx="5589">
                  <c:v>111790</c:v>
                </c:pt>
                <c:pt idx="5590">
                  <c:v>111810</c:v>
                </c:pt>
                <c:pt idx="5591">
                  <c:v>111830</c:v>
                </c:pt>
                <c:pt idx="5592">
                  <c:v>111850</c:v>
                </c:pt>
                <c:pt idx="5593">
                  <c:v>111870</c:v>
                </c:pt>
                <c:pt idx="5594">
                  <c:v>111890</c:v>
                </c:pt>
                <c:pt idx="5595">
                  <c:v>111910</c:v>
                </c:pt>
                <c:pt idx="5596">
                  <c:v>111930</c:v>
                </c:pt>
                <c:pt idx="5597">
                  <c:v>111950</c:v>
                </c:pt>
                <c:pt idx="5598">
                  <c:v>111970</c:v>
                </c:pt>
                <c:pt idx="5599">
                  <c:v>111990</c:v>
                </c:pt>
                <c:pt idx="5600">
                  <c:v>112010</c:v>
                </c:pt>
                <c:pt idx="5601">
                  <c:v>112030</c:v>
                </c:pt>
                <c:pt idx="5602">
                  <c:v>112050</c:v>
                </c:pt>
                <c:pt idx="5603">
                  <c:v>112070</c:v>
                </c:pt>
                <c:pt idx="5604">
                  <c:v>112090</c:v>
                </c:pt>
                <c:pt idx="5605">
                  <c:v>112110</c:v>
                </c:pt>
                <c:pt idx="5606">
                  <c:v>112130</c:v>
                </c:pt>
                <c:pt idx="5607">
                  <c:v>112150</c:v>
                </c:pt>
                <c:pt idx="5608">
                  <c:v>112170</c:v>
                </c:pt>
                <c:pt idx="5609">
                  <c:v>112190</c:v>
                </c:pt>
                <c:pt idx="5610">
                  <c:v>112210</c:v>
                </c:pt>
                <c:pt idx="5611">
                  <c:v>112230</c:v>
                </c:pt>
                <c:pt idx="5612">
                  <c:v>112250</c:v>
                </c:pt>
                <c:pt idx="5613">
                  <c:v>112270</c:v>
                </c:pt>
                <c:pt idx="5614">
                  <c:v>112290</c:v>
                </c:pt>
                <c:pt idx="5615">
                  <c:v>112310</c:v>
                </c:pt>
                <c:pt idx="5616">
                  <c:v>112330</c:v>
                </c:pt>
                <c:pt idx="5617">
                  <c:v>112350</c:v>
                </c:pt>
                <c:pt idx="5618">
                  <c:v>112370</c:v>
                </c:pt>
                <c:pt idx="5619">
                  <c:v>112390</c:v>
                </c:pt>
                <c:pt idx="5620">
                  <c:v>112410</c:v>
                </c:pt>
                <c:pt idx="5621">
                  <c:v>112430</c:v>
                </c:pt>
                <c:pt idx="5622">
                  <c:v>112450</c:v>
                </c:pt>
                <c:pt idx="5623">
                  <c:v>112470</c:v>
                </c:pt>
                <c:pt idx="5624">
                  <c:v>112490</c:v>
                </c:pt>
                <c:pt idx="5625">
                  <c:v>112510</c:v>
                </c:pt>
                <c:pt idx="5626">
                  <c:v>112530</c:v>
                </c:pt>
                <c:pt idx="5627">
                  <c:v>112550</c:v>
                </c:pt>
                <c:pt idx="5628">
                  <c:v>112570</c:v>
                </c:pt>
                <c:pt idx="5629">
                  <c:v>112590</c:v>
                </c:pt>
                <c:pt idx="5630">
                  <c:v>112610</c:v>
                </c:pt>
                <c:pt idx="5631">
                  <c:v>112630</c:v>
                </c:pt>
                <c:pt idx="5632">
                  <c:v>112650</c:v>
                </c:pt>
                <c:pt idx="5633">
                  <c:v>112670</c:v>
                </c:pt>
                <c:pt idx="5634">
                  <c:v>112690</c:v>
                </c:pt>
                <c:pt idx="5635">
                  <c:v>112710</c:v>
                </c:pt>
                <c:pt idx="5636">
                  <c:v>112730</c:v>
                </c:pt>
                <c:pt idx="5637">
                  <c:v>112750</c:v>
                </c:pt>
                <c:pt idx="5638">
                  <c:v>112770</c:v>
                </c:pt>
                <c:pt idx="5639">
                  <c:v>112790</c:v>
                </c:pt>
                <c:pt idx="5640">
                  <c:v>112810</c:v>
                </c:pt>
                <c:pt idx="5641">
                  <c:v>112830</c:v>
                </c:pt>
                <c:pt idx="5642">
                  <c:v>112850</c:v>
                </c:pt>
                <c:pt idx="5643">
                  <c:v>112870</c:v>
                </c:pt>
                <c:pt idx="5644">
                  <c:v>112890</c:v>
                </c:pt>
                <c:pt idx="5645">
                  <c:v>112910</c:v>
                </c:pt>
                <c:pt idx="5646">
                  <c:v>112930</c:v>
                </c:pt>
                <c:pt idx="5647">
                  <c:v>112950</c:v>
                </c:pt>
                <c:pt idx="5648">
                  <c:v>112970</c:v>
                </c:pt>
                <c:pt idx="5649">
                  <c:v>112990</c:v>
                </c:pt>
                <c:pt idx="5650">
                  <c:v>113010</c:v>
                </c:pt>
                <c:pt idx="5651">
                  <c:v>113030</c:v>
                </c:pt>
                <c:pt idx="5652">
                  <c:v>113050</c:v>
                </c:pt>
                <c:pt idx="5653">
                  <c:v>113070</c:v>
                </c:pt>
                <c:pt idx="5654">
                  <c:v>113090</c:v>
                </c:pt>
                <c:pt idx="5655">
                  <c:v>113110</c:v>
                </c:pt>
                <c:pt idx="5656">
                  <c:v>113130</c:v>
                </c:pt>
                <c:pt idx="5657">
                  <c:v>113150</c:v>
                </c:pt>
                <c:pt idx="5658">
                  <c:v>113170</c:v>
                </c:pt>
                <c:pt idx="5659">
                  <c:v>113190</c:v>
                </c:pt>
                <c:pt idx="5660">
                  <c:v>113210</c:v>
                </c:pt>
                <c:pt idx="5661">
                  <c:v>113230</c:v>
                </c:pt>
                <c:pt idx="5662">
                  <c:v>113250</c:v>
                </c:pt>
                <c:pt idx="5663">
                  <c:v>113270</c:v>
                </c:pt>
                <c:pt idx="5664">
                  <c:v>113290</c:v>
                </c:pt>
                <c:pt idx="5665">
                  <c:v>113310</c:v>
                </c:pt>
                <c:pt idx="5666">
                  <c:v>113330</c:v>
                </c:pt>
                <c:pt idx="5667">
                  <c:v>113350</c:v>
                </c:pt>
                <c:pt idx="5668">
                  <c:v>113370</c:v>
                </c:pt>
                <c:pt idx="5669">
                  <c:v>113390</c:v>
                </c:pt>
                <c:pt idx="5670">
                  <c:v>113410</c:v>
                </c:pt>
                <c:pt idx="5671">
                  <c:v>113430</c:v>
                </c:pt>
                <c:pt idx="5672">
                  <c:v>113450</c:v>
                </c:pt>
                <c:pt idx="5673">
                  <c:v>113470</c:v>
                </c:pt>
                <c:pt idx="5674">
                  <c:v>113490</c:v>
                </c:pt>
                <c:pt idx="5675">
                  <c:v>113510</c:v>
                </c:pt>
                <c:pt idx="5676">
                  <c:v>113530</c:v>
                </c:pt>
                <c:pt idx="5677">
                  <c:v>113550</c:v>
                </c:pt>
                <c:pt idx="5678">
                  <c:v>113570</c:v>
                </c:pt>
                <c:pt idx="5679">
                  <c:v>113590</c:v>
                </c:pt>
                <c:pt idx="5680">
                  <c:v>113610</c:v>
                </c:pt>
                <c:pt idx="5681">
                  <c:v>113630</c:v>
                </c:pt>
                <c:pt idx="5682">
                  <c:v>113650</c:v>
                </c:pt>
                <c:pt idx="5683">
                  <c:v>113670</c:v>
                </c:pt>
                <c:pt idx="5684">
                  <c:v>113690</c:v>
                </c:pt>
                <c:pt idx="5685">
                  <c:v>113710</c:v>
                </c:pt>
                <c:pt idx="5686">
                  <c:v>113730</c:v>
                </c:pt>
                <c:pt idx="5687">
                  <c:v>113750</c:v>
                </c:pt>
                <c:pt idx="5688">
                  <c:v>113770</c:v>
                </c:pt>
                <c:pt idx="5689">
                  <c:v>113790</c:v>
                </c:pt>
                <c:pt idx="5690">
                  <c:v>113810</c:v>
                </c:pt>
                <c:pt idx="5691">
                  <c:v>113830</c:v>
                </c:pt>
                <c:pt idx="5692">
                  <c:v>113850</c:v>
                </c:pt>
                <c:pt idx="5693">
                  <c:v>113870</c:v>
                </c:pt>
                <c:pt idx="5694">
                  <c:v>113890</c:v>
                </c:pt>
                <c:pt idx="5695">
                  <c:v>113910</c:v>
                </c:pt>
                <c:pt idx="5696">
                  <c:v>113930</c:v>
                </c:pt>
                <c:pt idx="5697">
                  <c:v>113950</c:v>
                </c:pt>
                <c:pt idx="5698">
                  <c:v>113970</c:v>
                </c:pt>
                <c:pt idx="5699">
                  <c:v>113990</c:v>
                </c:pt>
                <c:pt idx="5700">
                  <c:v>114010</c:v>
                </c:pt>
                <c:pt idx="5701">
                  <c:v>114030</c:v>
                </c:pt>
                <c:pt idx="5702">
                  <c:v>114050</c:v>
                </c:pt>
                <c:pt idx="5703">
                  <c:v>114070</c:v>
                </c:pt>
                <c:pt idx="5704">
                  <c:v>114090</c:v>
                </c:pt>
                <c:pt idx="5705">
                  <c:v>114110</c:v>
                </c:pt>
                <c:pt idx="5706">
                  <c:v>114130</c:v>
                </c:pt>
                <c:pt idx="5707">
                  <c:v>114150</c:v>
                </c:pt>
                <c:pt idx="5708">
                  <c:v>114170</c:v>
                </c:pt>
                <c:pt idx="5709">
                  <c:v>114190</c:v>
                </c:pt>
                <c:pt idx="5710">
                  <c:v>114210</c:v>
                </c:pt>
                <c:pt idx="5711">
                  <c:v>114230</c:v>
                </c:pt>
                <c:pt idx="5712">
                  <c:v>114250</c:v>
                </c:pt>
                <c:pt idx="5713">
                  <c:v>114270</c:v>
                </c:pt>
                <c:pt idx="5714">
                  <c:v>114290</c:v>
                </c:pt>
                <c:pt idx="5715">
                  <c:v>114310</c:v>
                </c:pt>
                <c:pt idx="5716">
                  <c:v>114330</c:v>
                </c:pt>
                <c:pt idx="5717">
                  <c:v>114350</c:v>
                </c:pt>
                <c:pt idx="5718">
                  <c:v>114370</c:v>
                </c:pt>
                <c:pt idx="5719">
                  <c:v>114390</c:v>
                </c:pt>
                <c:pt idx="5720">
                  <c:v>114410</c:v>
                </c:pt>
                <c:pt idx="5721">
                  <c:v>114430</c:v>
                </c:pt>
                <c:pt idx="5722">
                  <c:v>114450</c:v>
                </c:pt>
                <c:pt idx="5723">
                  <c:v>114470</c:v>
                </c:pt>
                <c:pt idx="5724">
                  <c:v>114490</c:v>
                </c:pt>
                <c:pt idx="5725">
                  <c:v>114510</c:v>
                </c:pt>
                <c:pt idx="5726">
                  <c:v>114530</c:v>
                </c:pt>
                <c:pt idx="5727">
                  <c:v>114550</c:v>
                </c:pt>
                <c:pt idx="5728">
                  <c:v>114570</c:v>
                </c:pt>
                <c:pt idx="5729">
                  <c:v>114590</c:v>
                </c:pt>
                <c:pt idx="5730">
                  <c:v>114610</c:v>
                </c:pt>
                <c:pt idx="5731">
                  <c:v>114630</c:v>
                </c:pt>
                <c:pt idx="5732">
                  <c:v>114650</c:v>
                </c:pt>
                <c:pt idx="5733">
                  <c:v>114670</c:v>
                </c:pt>
                <c:pt idx="5734">
                  <c:v>114690</c:v>
                </c:pt>
                <c:pt idx="5735">
                  <c:v>114710</c:v>
                </c:pt>
                <c:pt idx="5736">
                  <c:v>114730</c:v>
                </c:pt>
                <c:pt idx="5737">
                  <c:v>114750</c:v>
                </c:pt>
                <c:pt idx="5738">
                  <c:v>114770</c:v>
                </c:pt>
                <c:pt idx="5739">
                  <c:v>114790</c:v>
                </c:pt>
                <c:pt idx="5740">
                  <c:v>114810</c:v>
                </c:pt>
                <c:pt idx="5741">
                  <c:v>114830</c:v>
                </c:pt>
                <c:pt idx="5742">
                  <c:v>114850</c:v>
                </c:pt>
                <c:pt idx="5743">
                  <c:v>114870</c:v>
                </c:pt>
                <c:pt idx="5744">
                  <c:v>114890</c:v>
                </c:pt>
                <c:pt idx="5745">
                  <c:v>114910</c:v>
                </c:pt>
                <c:pt idx="5746">
                  <c:v>114930</c:v>
                </c:pt>
                <c:pt idx="5747">
                  <c:v>114950</c:v>
                </c:pt>
                <c:pt idx="5748">
                  <c:v>114970</c:v>
                </c:pt>
                <c:pt idx="5749">
                  <c:v>114990</c:v>
                </c:pt>
                <c:pt idx="5750">
                  <c:v>115010</c:v>
                </c:pt>
                <c:pt idx="5751">
                  <c:v>115030</c:v>
                </c:pt>
                <c:pt idx="5752">
                  <c:v>115050</c:v>
                </c:pt>
                <c:pt idx="5753">
                  <c:v>115070</c:v>
                </c:pt>
                <c:pt idx="5754">
                  <c:v>115090</c:v>
                </c:pt>
                <c:pt idx="5755">
                  <c:v>115110</c:v>
                </c:pt>
                <c:pt idx="5756">
                  <c:v>115130</c:v>
                </c:pt>
                <c:pt idx="5757">
                  <c:v>115150</c:v>
                </c:pt>
                <c:pt idx="5758">
                  <c:v>115170</c:v>
                </c:pt>
                <c:pt idx="5759">
                  <c:v>115190</c:v>
                </c:pt>
                <c:pt idx="5760">
                  <c:v>115210</c:v>
                </c:pt>
                <c:pt idx="5761">
                  <c:v>115230</c:v>
                </c:pt>
                <c:pt idx="5762">
                  <c:v>115250</c:v>
                </c:pt>
                <c:pt idx="5763">
                  <c:v>115270</c:v>
                </c:pt>
                <c:pt idx="5764">
                  <c:v>115290</c:v>
                </c:pt>
                <c:pt idx="5765">
                  <c:v>115310</c:v>
                </c:pt>
                <c:pt idx="5766">
                  <c:v>115330</c:v>
                </c:pt>
                <c:pt idx="5767">
                  <c:v>115350</c:v>
                </c:pt>
                <c:pt idx="5768">
                  <c:v>115370</c:v>
                </c:pt>
                <c:pt idx="5769">
                  <c:v>115390</c:v>
                </c:pt>
                <c:pt idx="5770">
                  <c:v>115410</c:v>
                </c:pt>
                <c:pt idx="5771">
                  <c:v>115430</c:v>
                </c:pt>
                <c:pt idx="5772">
                  <c:v>115450</c:v>
                </c:pt>
                <c:pt idx="5773">
                  <c:v>115470</c:v>
                </c:pt>
                <c:pt idx="5774">
                  <c:v>115490</c:v>
                </c:pt>
                <c:pt idx="5775">
                  <c:v>115510</c:v>
                </c:pt>
                <c:pt idx="5776">
                  <c:v>115530</c:v>
                </c:pt>
                <c:pt idx="5777">
                  <c:v>115550</c:v>
                </c:pt>
                <c:pt idx="5778">
                  <c:v>115570</c:v>
                </c:pt>
                <c:pt idx="5779">
                  <c:v>115590</c:v>
                </c:pt>
                <c:pt idx="5780">
                  <c:v>115610</c:v>
                </c:pt>
                <c:pt idx="5781">
                  <c:v>115630</c:v>
                </c:pt>
                <c:pt idx="5782">
                  <c:v>115650</c:v>
                </c:pt>
                <c:pt idx="5783">
                  <c:v>115670</c:v>
                </c:pt>
                <c:pt idx="5784">
                  <c:v>115690</c:v>
                </c:pt>
                <c:pt idx="5785">
                  <c:v>115710</c:v>
                </c:pt>
                <c:pt idx="5786">
                  <c:v>115730</c:v>
                </c:pt>
                <c:pt idx="5787">
                  <c:v>115750</c:v>
                </c:pt>
                <c:pt idx="5788">
                  <c:v>115770</c:v>
                </c:pt>
                <c:pt idx="5789">
                  <c:v>115790</c:v>
                </c:pt>
                <c:pt idx="5790">
                  <c:v>115810</c:v>
                </c:pt>
                <c:pt idx="5791">
                  <c:v>115830</c:v>
                </c:pt>
                <c:pt idx="5792">
                  <c:v>115850</c:v>
                </c:pt>
                <c:pt idx="5793">
                  <c:v>115870</c:v>
                </c:pt>
                <c:pt idx="5794">
                  <c:v>115890</c:v>
                </c:pt>
                <c:pt idx="5795">
                  <c:v>115910</c:v>
                </c:pt>
                <c:pt idx="5796">
                  <c:v>115930</c:v>
                </c:pt>
                <c:pt idx="5797">
                  <c:v>115950</c:v>
                </c:pt>
                <c:pt idx="5798">
                  <c:v>115970</c:v>
                </c:pt>
                <c:pt idx="5799">
                  <c:v>115990</c:v>
                </c:pt>
                <c:pt idx="5800">
                  <c:v>116010</c:v>
                </c:pt>
                <c:pt idx="5801">
                  <c:v>116030</c:v>
                </c:pt>
                <c:pt idx="5802">
                  <c:v>116050</c:v>
                </c:pt>
                <c:pt idx="5803">
                  <c:v>116070</c:v>
                </c:pt>
                <c:pt idx="5804">
                  <c:v>116090</c:v>
                </c:pt>
                <c:pt idx="5805">
                  <c:v>116110</c:v>
                </c:pt>
                <c:pt idx="5806">
                  <c:v>116130</c:v>
                </c:pt>
                <c:pt idx="5807">
                  <c:v>116150</c:v>
                </c:pt>
                <c:pt idx="5808">
                  <c:v>116170</c:v>
                </c:pt>
                <c:pt idx="5809">
                  <c:v>116190</c:v>
                </c:pt>
                <c:pt idx="5810">
                  <c:v>116210</c:v>
                </c:pt>
                <c:pt idx="5811">
                  <c:v>116230</c:v>
                </c:pt>
                <c:pt idx="5812">
                  <c:v>116250</c:v>
                </c:pt>
                <c:pt idx="5813">
                  <c:v>116270</c:v>
                </c:pt>
                <c:pt idx="5814">
                  <c:v>116290</c:v>
                </c:pt>
                <c:pt idx="5815">
                  <c:v>116310</c:v>
                </c:pt>
                <c:pt idx="5816">
                  <c:v>116330</c:v>
                </c:pt>
                <c:pt idx="5817">
                  <c:v>116350</c:v>
                </c:pt>
                <c:pt idx="5818">
                  <c:v>116370</c:v>
                </c:pt>
                <c:pt idx="5819">
                  <c:v>116390</c:v>
                </c:pt>
                <c:pt idx="5820">
                  <c:v>116410</c:v>
                </c:pt>
                <c:pt idx="5821">
                  <c:v>116430</c:v>
                </c:pt>
                <c:pt idx="5822">
                  <c:v>116450</c:v>
                </c:pt>
                <c:pt idx="5823">
                  <c:v>116470</c:v>
                </c:pt>
                <c:pt idx="5824">
                  <c:v>116490</c:v>
                </c:pt>
                <c:pt idx="5825">
                  <c:v>116510</c:v>
                </c:pt>
                <c:pt idx="5826">
                  <c:v>116530</c:v>
                </c:pt>
                <c:pt idx="5827">
                  <c:v>116550</c:v>
                </c:pt>
                <c:pt idx="5828">
                  <c:v>116570</c:v>
                </c:pt>
                <c:pt idx="5829">
                  <c:v>116590</c:v>
                </c:pt>
                <c:pt idx="5830">
                  <c:v>116610</c:v>
                </c:pt>
                <c:pt idx="5831">
                  <c:v>116630</c:v>
                </c:pt>
                <c:pt idx="5832">
                  <c:v>116650</c:v>
                </c:pt>
                <c:pt idx="5833">
                  <c:v>116670</c:v>
                </c:pt>
                <c:pt idx="5834">
                  <c:v>116690</c:v>
                </c:pt>
                <c:pt idx="5835">
                  <c:v>116710</c:v>
                </c:pt>
                <c:pt idx="5836">
                  <c:v>116730</c:v>
                </c:pt>
                <c:pt idx="5837">
                  <c:v>116750</c:v>
                </c:pt>
                <c:pt idx="5838">
                  <c:v>116770</c:v>
                </c:pt>
                <c:pt idx="5839">
                  <c:v>116790</c:v>
                </c:pt>
                <c:pt idx="5840">
                  <c:v>116810</c:v>
                </c:pt>
                <c:pt idx="5841">
                  <c:v>116830</c:v>
                </c:pt>
                <c:pt idx="5842">
                  <c:v>116850</c:v>
                </c:pt>
                <c:pt idx="5843">
                  <c:v>116870</c:v>
                </c:pt>
                <c:pt idx="5844">
                  <c:v>116890</c:v>
                </c:pt>
                <c:pt idx="5845">
                  <c:v>116910</c:v>
                </c:pt>
                <c:pt idx="5846">
                  <c:v>116930</c:v>
                </c:pt>
                <c:pt idx="5847">
                  <c:v>116950</c:v>
                </c:pt>
                <c:pt idx="5848">
                  <c:v>116970</c:v>
                </c:pt>
                <c:pt idx="5849">
                  <c:v>116990</c:v>
                </c:pt>
                <c:pt idx="5850">
                  <c:v>117010</c:v>
                </c:pt>
                <c:pt idx="5851">
                  <c:v>117030</c:v>
                </c:pt>
                <c:pt idx="5852">
                  <c:v>117050</c:v>
                </c:pt>
                <c:pt idx="5853">
                  <c:v>117070</c:v>
                </c:pt>
                <c:pt idx="5854">
                  <c:v>117090</c:v>
                </c:pt>
                <c:pt idx="5855">
                  <c:v>117110</c:v>
                </c:pt>
                <c:pt idx="5856">
                  <c:v>117130</c:v>
                </c:pt>
                <c:pt idx="5857">
                  <c:v>117150</c:v>
                </c:pt>
                <c:pt idx="5858">
                  <c:v>117170</c:v>
                </c:pt>
                <c:pt idx="5859">
                  <c:v>117190</c:v>
                </c:pt>
                <c:pt idx="5860">
                  <c:v>117210</c:v>
                </c:pt>
                <c:pt idx="5861">
                  <c:v>117230</c:v>
                </c:pt>
                <c:pt idx="5862">
                  <c:v>117250</c:v>
                </c:pt>
                <c:pt idx="5863">
                  <c:v>117270</c:v>
                </c:pt>
                <c:pt idx="5864">
                  <c:v>117290</c:v>
                </c:pt>
                <c:pt idx="5865">
                  <c:v>117310</c:v>
                </c:pt>
                <c:pt idx="5866">
                  <c:v>117330</c:v>
                </c:pt>
                <c:pt idx="5867">
                  <c:v>117350</c:v>
                </c:pt>
                <c:pt idx="5868">
                  <c:v>117370</c:v>
                </c:pt>
                <c:pt idx="5869">
                  <c:v>117390</c:v>
                </c:pt>
                <c:pt idx="5870">
                  <c:v>117410</c:v>
                </c:pt>
                <c:pt idx="5871">
                  <c:v>117430</c:v>
                </c:pt>
                <c:pt idx="5872">
                  <c:v>117450</c:v>
                </c:pt>
                <c:pt idx="5873">
                  <c:v>117470</c:v>
                </c:pt>
                <c:pt idx="5874">
                  <c:v>117490</c:v>
                </c:pt>
                <c:pt idx="5875">
                  <c:v>117510</c:v>
                </c:pt>
                <c:pt idx="5876">
                  <c:v>117530</c:v>
                </c:pt>
                <c:pt idx="5877">
                  <c:v>117550</c:v>
                </c:pt>
                <c:pt idx="5878">
                  <c:v>117570</c:v>
                </c:pt>
                <c:pt idx="5879">
                  <c:v>117590</c:v>
                </c:pt>
                <c:pt idx="5880">
                  <c:v>117610</c:v>
                </c:pt>
                <c:pt idx="5881">
                  <c:v>117630</c:v>
                </c:pt>
                <c:pt idx="5882">
                  <c:v>117650</c:v>
                </c:pt>
                <c:pt idx="5883">
                  <c:v>117670</c:v>
                </c:pt>
                <c:pt idx="5884">
                  <c:v>117690</c:v>
                </c:pt>
                <c:pt idx="5885">
                  <c:v>117710</c:v>
                </c:pt>
                <c:pt idx="5886">
                  <c:v>117730</c:v>
                </c:pt>
                <c:pt idx="5887">
                  <c:v>117750</c:v>
                </c:pt>
                <c:pt idx="5888">
                  <c:v>117770</c:v>
                </c:pt>
                <c:pt idx="5889">
                  <c:v>117790</c:v>
                </c:pt>
                <c:pt idx="5890">
                  <c:v>117810</c:v>
                </c:pt>
                <c:pt idx="5891">
                  <c:v>117830</c:v>
                </c:pt>
                <c:pt idx="5892">
                  <c:v>117850</c:v>
                </c:pt>
                <c:pt idx="5893">
                  <c:v>117870</c:v>
                </c:pt>
                <c:pt idx="5894">
                  <c:v>117890</c:v>
                </c:pt>
                <c:pt idx="5895">
                  <c:v>117910</c:v>
                </c:pt>
                <c:pt idx="5896">
                  <c:v>117930</c:v>
                </c:pt>
                <c:pt idx="5897">
                  <c:v>117950</c:v>
                </c:pt>
                <c:pt idx="5898">
                  <c:v>117970</c:v>
                </c:pt>
                <c:pt idx="5899">
                  <c:v>117990</c:v>
                </c:pt>
                <c:pt idx="5900">
                  <c:v>118010</c:v>
                </c:pt>
                <c:pt idx="5901">
                  <c:v>118030</c:v>
                </c:pt>
                <c:pt idx="5902">
                  <c:v>118050</c:v>
                </c:pt>
                <c:pt idx="5903">
                  <c:v>118070</c:v>
                </c:pt>
                <c:pt idx="5904">
                  <c:v>118090</c:v>
                </c:pt>
                <c:pt idx="5905">
                  <c:v>118110</c:v>
                </c:pt>
                <c:pt idx="5906">
                  <c:v>118130</c:v>
                </c:pt>
                <c:pt idx="5907">
                  <c:v>118150</c:v>
                </c:pt>
                <c:pt idx="5908">
                  <c:v>118170</c:v>
                </c:pt>
                <c:pt idx="5909">
                  <c:v>118190</c:v>
                </c:pt>
                <c:pt idx="5910">
                  <c:v>118210</c:v>
                </c:pt>
                <c:pt idx="5911">
                  <c:v>118230</c:v>
                </c:pt>
                <c:pt idx="5912">
                  <c:v>118250</c:v>
                </c:pt>
                <c:pt idx="5913">
                  <c:v>118270</c:v>
                </c:pt>
                <c:pt idx="5914">
                  <c:v>118290</c:v>
                </c:pt>
                <c:pt idx="5915">
                  <c:v>118310</c:v>
                </c:pt>
                <c:pt idx="5916">
                  <c:v>118330</c:v>
                </c:pt>
                <c:pt idx="5917">
                  <c:v>118350</c:v>
                </c:pt>
                <c:pt idx="5918">
                  <c:v>118370</c:v>
                </c:pt>
                <c:pt idx="5919">
                  <c:v>118390</c:v>
                </c:pt>
                <c:pt idx="5920">
                  <c:v>118410</c:v>
                </c:pt>
                <c:pt idx="5921">
                  <c:v>118430</c:v>
                </c:pt>
                <c:pt idx="5922">
                  <c:v>118450</c:v>
                </c:pt>
                <c:pt idx="5923">
                  <c:v>118470</c:v>
                </c:pt>
                <c:pt idx="5924">
                  <c:v>118490</c:v>
                </c:pt>
                <c:pt idx="5925">
                  <c:v>118510</c:v>
                </c:pt>
                <c:pt idx="5926">
                  <c:v>118530</c:v>
                </c:pt>
                <c:pt idx="5927">
                  <c:v>118550</c:v>
                </c:pt>
                <c:pt idx="5928">
                  <c:v>118570</c:v>
                </c:pt>
                <c:pt idx="5929">
                  <c:v>118590</c:v>
                </c:pt>
                <c:pt idx="5930">
                  <c:v>118610</c:v>
                </c:pt>
                <c:pt idx="5931">
                  <c:v>118630</c:v>
                </c:pt>
                <c:pt idx="5932">
                  <c:v>118650</c:v>
                </c:pt>
                <c:pt idx="5933">
                  <c:v>118670</c:v>
                </c:pt>
                <c:pt idx="5934">
                  <c:v>118690</c:v>
                </c:pt>
                <c:pt idx="5935">
                  <c:v>118710</c:v>
                </c:pt>
                <c:pt idx="5936">
                  <c:v>118730</c:v>
                </c:pt>
                <c:pt idx="5937">
                  <c:v>118750</c:v>
                </c:pt>
                <c:pt idx="5938">
                  <c:v>118770</c:v>
                </c:pt>
                <c:pt idx="5939">
                  <c:v>118790</c:v>
                </c:pt>
                <c:pt idx="5940">
                  <c:v>118810</c:v>
                </c:pt>
                <c:pt idx="5941">
                  <c:v>118830</c:v>
                </c:pt>
                <c:pt idx="5942">
                  <c:v>118850</c:v>
                </c:pt>
                <c:pt idx="5943">
                  <c:v>118870</c:v>
                </c:pt>
                <c:pt idx="5944">
                  <c:v>118890</c:v>
                </c:pt>
                <c:pt idx="5945">
                  <c:v>118910</c:v>
                </c:pt>
                <c:pt idx="5946">
                  <c:v>118930</c:v>
                </c:pt>
                <c:pt idx="5947">
                  <c:v>118950</c:v>
                </c:pt>
                <c:pt idx="5948">
                  <c:v>118970</c:v>
                </c:pt>
                <c:pt idx="5949">
                  <c:v>118990</c:v>
                </c:pt>
                <c:pt idx="5950">
                  <c:v>119010</c:v>
                </c:pt>
                <c:pt idx="5951">
                  <c:v>119030</c:v>
                </c:pt>
                <c:pt idx="5952">
                  <c:v>119050</c:v>
                </c:pt>
                <c:pt idx="5953">
                  <c:v>119070</c:v>
                </c:pt>
                <c:pt idx="5954">
                  <c:v>119090</c:v>
                </c:pt>
                <c:pt idx="5955">
                  <c:v>119110</c:v>
                </c:pt>
                <c:pt idx="5956">
                  <c:v>119130</c:v>
                </c:pt>
                <c:pt idx="5957">
                  <c:v>119150</c:v>
                </c:pt>
                <c:pt idx="5958">
                  <c:v>119170</c:v>
                </c:pt>
                <c:pt idx="5959">
                  <c:v>119190</c:v>
                </c:pt>
                <c:pt idx="5960">
                  <c:v>119210</c:v>
                </c:pt>
                <c:pt idx="5961">
                  <c:v>119230</c:v>
                </c:pt>
                <c:pt idx="5962">
                  <c:v>119250</c:v>
                </c:pt>
                <c:pt idx="5963">
                  <c:v>119270</c:v>
                </c:pt>
                <c:pt idx="5964">
                  <c:v>119290</c:v>
                </c:pt>
                <c:pt idx="5965">
                  <c:v>119310</c:v>
                </c:pt>
                <c:pt idx="5966">
                  <c:v>119330</c:v>
                </c:pt>
                <c:pt idx="5967">
                  <c:v>119350</c:v>
                </c:pt>
                <c:pt idx="5968">
                  <c:v>119370</c:v>
                </c:pt>
                <c:pt idx="5969">
                  <c:v>119390</c:v>
                </c:pt>
                <c:pt idx="5970">
                  <c:v>119410</c:v>
                </c:pt>
                <c:pt idx="5971">
                  <c:v>119430</c:v>
                </c:pt>
                <c:pt idx="5972">
                  <c:v>119450</c:v>
                </c:pt>
                <c:pt idx="5973">
                  <c:v>119470</c:v>
                </c:pt>
                <c:pt idx="5974">
                  <c:v>119490</c:v>
                </c:pt>
                <c:pt idx="5975">
                  <c:v>119510</c:v>
                </c:pt>
                <c:pt idx="5976">
                  <c:v>119530</c:v>
                </c:pt>
                <c:pt idx="5977">
                  <c:v>119550</c:v>
                </c:pt>
                <c:pt idx="5978">
                  <c:v>119570</c:v>
                </c:pt>
                <c:pt idx="5979">
                  <c:v>119590</c:v>
                </c:pt>
                <c:pt idx="5980">
                  <c:v>119610</c:v>
                </c:pt>
                <c:pt idx="5981">
                  <c:v>119630</c:v>
                </c:pt>
                <c:pt idx="5982">
                  <c:v>119650</c:v>
                </c:pt>
                <c:pt idx="5983">
                  <c:v>119670</c:v>
                </c:pt>
                <c:pt idx="5984">
                  <c:v>119690</c:v>
                </c:pt>
                <c:pt idx="5985">
                  <c:v>119710</c:v>
                </c:pt>
                <c:pt idx="5986">
                  <c:v>119730</c:v>
                </c:pt>
                <c:pt idx="5987">
                  <c:v>119750</c:v>
                </c:pt>
                <c:pt idx="5988">
                  <c:v>119770</c:v>
                </c:pt>
                <c:pt idx="5989">
                  <c:v>119790</c:v>
                </c:pt>
                <c:pt idx="5990">
                  <c:v>119810</c:v>
                </c:pt>
                <c:pt idx="5991">
                  <c:v>119830</c:v>
                </c:pt>
                <c:pt idx="5992">
                  <c:v>119850</c:v>
                </c:pt>
                <c:pt idx="5993">
                  <c:v>119870</c:v>
                </c:pt>
                <c:pt idx="5994">
                  <c:v>119890</c:v>
                </c:pt>
                <c:pt idx="5995">
                  <c:v>119910</c:v>
                </c:pt>
                <c:pt idx="5996">
                  <c:v>119930</c:v>
                </c:pt>
                <c:pt idx="5997">
                  <c:v>119950</c:v>
                </c:pt>
                <c:pt idx="5998">
                  <c:v>119970</c:v>
                </c:pt>
                <c:pt idx="5999">
                  <c:v>119990</c:v>
                </c:pt>
                <c:pt idx="6000">
                  <c:v>120010</c:v>
                </c:pt>
                <c:pt idx="6001">
                  <c:v>120030</c:v>
                </c:pt>
                <c:pt idx="6002">
                  <c:v>120050</c:v>
                </c:pt>
                <c:pt idx="6003">
                  <c:v>120070</c:v>
                </c:pt>
                <c:pt idx="6004">
                  <c:v>120090</c:v>
                </c:pt>
                <c:pt idx="6005">
                  <c:v>120110</c:v>
                </c:pt>
                <c:pt idx="6006">
                  <c:v>120130</c:v>
                </c:pt>
                <c:pt idx="6007">
                  <c:v>120150</c:v>
                </c:pt>
                <c:pt idx="6008">
                  <c:v>120170</c:v>
                </c:pt>
                <c:pt idx="6009">
                  <c:v>120190</c:v>
                </c:pt>
                <c:pt idx="6010">
                  <c:v>120210</c:v>
                </c:pt>
                <c:pt idx="6011">
                  <c:v>120230</c:v>
                </c:pt>
                <c:pt idx="6012">
                  <c:v>120250</c:v>
                </c:pt>
                <c:pt idx="6013">
                  <c:v>120270</c:v>
                </c:pt>
                <c:pt idx="6014">
                  <c:v>120290</c:v>
                </c:pt>
                <c:pt idx="6015">
                  <c:v>120310</c:v>
                </c:pt>
                <c:pt idx="6016">
                  <c:v>120330</c:v>
                </c:pt>
                <c:pt idx="6017">
                  <c:v>120350</c:v>
                </c:pt>
                <c:pt idx="6018">
                  <c:v>120370</c:v>
                </c:pt>
                <c:pt idx="6019">
                  <c:v>120390</c:v>
                </c:pt>
                <c:pt idx="6020">
                  <c:v>120410</c:v>
                </c:pt>
                <c:pt idx="6021">
                  <c:v>120430</c:v>
                </c:pt>
                <c:pt idx="6022">
                  <c:v>120450</c:v>
                </c:pt>
                <c:pt idx="6023">
                  <c:v>120470</c:v>
                </c:pt>
                <c:pt idx="6024">
                  <c:v>120490</c:v>
                </c:pt>
                <c:pt idx="6025">
                  <c:v>120510</c:v>
                </c:pt>
                <c:pt idx="6026">
                  <c:v>120530</c:v>
                </c:pt>
                <c:pt idx="6027">
                  <c:v>120550</c:v>
                </c:pt>
                <c:pt idx="6028">
                  <c:v>120570</c:v>
                </c:pt>
                <c:pt idx="6029">
                  <c:v>120590</c:v>
                </c:pt>
                <c:pt idx="6030">
                  <c:v>120610</c:v>
                </c:pt>
                <c:pt idx="6031">
                  <c:v>120630</c:v>
                </c:pt>
                <c:pt idx="6032">
                  <c:v>120650</c:v>
                </c:pt>
                <c:pt idx="6033">
                  <c:v>120670</c:v>
                </c:pt>
                <c:pt idx="6034">
                  <c:v>120690</c:v>
                </c:pt>
                <c:pt idx="6035">
                  <c:v>120710</c:v>
                </c:pt>
                <c:pt idx="6036">
                  <c:v>120730</c:v>
                </c:pt>
                <c:pt idx="6037">
                  <c:v>120750</c:v>
                </c:pt>
                <c:pt idx="6038">
                  <c:v>120770</c:v>
                </c:pt>
                <c:pt idx="6039">
                  <c:v>120790</c:v>
                </c:pt>
                <c:pt idx="6040">
                  <c:v>120810</c:v>
                </c:pt>
                <c:pt idx="6041">
                  <c:v>120830</c:v>
                </c:pt>
                <c:pt idx="6042">
                  <c:v>120850</c:v>
                </c:pt>
                <c:pt idx="6043">
                  <c:v>120870</c:v>
                </c:pt>
                <c:pt idx="6044">
                  <c:v>120890</c:v>
                </c:pt>
                <c:pt idx="6045">
                  <c:v>120910</c:v>
                </c:pt>
                <c:pt idx="6046">
                  <c:v>120930</c:v>
                </c:pt>
                <c:pt idx="6047">
                  <c:v>120950</c:v>
                </c:pt>
                <c:pt idx="6048">
                  <c:v>120970</c:v>
                </c:pt>
                <c:pt idx="6049">
                  <c:v>120990</c:v>
                </c:pt>
                <c:pt idx="6050">
                  <c:v>121010</c:v>
                </c:pt>
                <c:pt idx="6051">
                  <c:v>121030</c:v>
                </c:pt>
                <c:pt idx="6052">
                  <c:v>121050</c:v>
                </c:pt>
                <c:pt idx="6053">
                  <c:v>121070</c:v>
                </c:pt>
                <c:pt idx="6054">
                  <c:v>121090</c:v>
                </c:pt>
                <c:pt idx="6055">
                  <c:v>121110</c:v>
                </c:pt>
                <c:pt idx="6056">
                  <c:v>121130</c:v>
                </c:pt>
                <c:pt idx="6057">
                  <c:v>121150</c:v>
                </c:pt>
                <c:pt idx="6058">
                  <c:v>121170</c:v>
                </c:pt>
                <c:pt idx="6059">
                  <c:v>121190</c:v>
                </c:pt>
                <c:pt idx="6060">
                  <c:v>121210</c:v>
                </c:pt>
                <c:pt idx="6061">
                  <c:v>121230</c:v>
                </c:pt>
                <c:pt idx="6062">
                  <c:v>121250</c:v>
                </c:pt>
                <c:pt idx="6063">
                  <c:v>121270</c:v>
                </c:pt>
                <c:pt idx="6064">
                  <c:v>121290</c:v>
                </c:pt>
                <c:pt idx="6065">
                  <c:v>121310</c:v>
                </c:pt>
                <c:pt idx="6066">
                  <c:v>121330</c:v>
                </c:pt>
                <c:pt idx="6067">
                  <c:v>121350</c:v>
                </c:pt>
                <c:pt idx="6068">
                  <c:v>121370</c:v>
                </c:pt>
                <c:pt idx="6069">
                  <c:v>121390</c:v>
                </c:pt>
                <c:pt idx="6070">
                  <c:v>121410</c:v>
                </c:pt>
                <c:pt idx="6071">
                  <c:v>121430</c:v>
                </c:pt>
                <c:pt idx="6072">
                  <c:v>121450</c:v>
                </c:pt>
                <c:pt idx="6073">
                  <c:v>121470</c:v>
                </c:pt>
                <c:pt idx="6074">
                  <c:v>121490</c:v>
                </c:pt>
                <c:pt idx="6075">
                  <c:v>121510</c:v>
                </c:pt>
                <c:pt idx="6076">
                  <c:v>121530</c:v>
                </c:pt>
                <c:pt idx="6077">
                  <c:v>121550</c:v>
                </c:pt>
                <c:pt idx="6078">
                  <c:v>121570</c:v>
                </c:pt>
                <c:pt idx="6079">
                  <c:v>121590</c:v>
                </c:pt>
                <c:pt idx="6080">
                  <c:v>121610</c:v>
                </c:pt>
                <c:pt idx="6081">
                  <c:v>121630</c:v>
                </c:pt>
                <c:pt idx="6082">
                  <c:v>121650</c:v>
                </c:pt>
                <c:pt idx="6083">
                  <c:v>121670</c:v>
                </c:pt>
                <c:pt idx="6084">
                  <c:v>121690</c:v>
                </c:pt>
                <c:pt idx="6085">
                  <c:v>121710</c:v>
                </c:pt>
                <c:pt idx="6086">
                  <c:v>121730</c:v>
                </c:pt>
                <c:pt idx="6087">
                  <c:v>121750</c:v>
                </c:pt>
                <c:pt idx="6088">
                  <c:v>121770</c:v>
                </c:pt>
                <c:pt idx="6089">
                  <c:v>121790</c:v>
                </c:pt>
                <c:pt idx="6090">
                  <c:v>121810</c:v>
                </c:pt>
                <c:pt idx="6091">
                  <c:v>121830</c:v>
                </c:pt>
                <c:pt idx="6092">
                  <c:v>121850</c:v>
                </c:pt>
                <c:pt idx="6093">
                  <c:v>121870</c:v>
                </c:pt>
                <c:pt idx="6094">
                  <c:v>121890</c:v>
                </c:pt>
                <c:pt idx="6095">
                  <c:v>121910</c:v>
                </c:pt>
                <c:pt idx="6096">
                  <c:v>121930</c:v>
                </c:pt>
                <c:pt idx="6097">
                  <c:v>121950</c:v>
                </c:pt>
                <c:pt idx="6098">
                  <c:v>121970</c:v>
                </c:pt>
                <c:pt idx="6099">
                  <c:v>121990</c:v>
                </c:pt>
                <c:pt idx="6100">
                  <c:v>122010</c:v>
                </c:pt>
                <c:pt idx="6101">
                  <c:v>122030</c:v>
                </c:pt>
                <c:pt idx="6102">
                  <c:v>122050</c:v>
                </c:pt>
                <c:pt idx="6103">
                  <c:v>122070</c:v>
                </c:pt>
                <c:pt idx="6104">
                  <c:v>122090</c:v>
                </c:pt>
                <c:pt idx="6105">
                  <c:v>122110</c:v>
                </c:pt>
                <c:pt idx="6106">
                  <c:v>122130</c:v>
                </c:pt>
                <c:pt idx="6107">
                  <c:v>122150</c:v>
                </c:pt>
                <c:pt idx="6108">
                  <c:v>122170</c:v>
                </c:pt>
                <c:pt idx="6109">
                  <c:v>122190</c:v>
                </c:pt>
                <c:pt idx="6110">
                  <c:v>122210</c:v>
                </c:pt>
                <c:pt idx="6111">
                  <c:v>122230</c:v>
                </c:pt>
                <c:pt idx="6112">
                  <c:v>122250</c:v>
                </c:pt>
                <c:pt idx="6113">
                  <c:v>122270</c:v>
                </c:pt>
                <c:pt idx="6114">
                  <c:v>122290</c:v>
                </c:pt>
                <c:pt idx="6115">
                  <c:v>122310</c:v>
                </c:pt>
                <c:pt idx="6116">
                  <c:v>122330</c:v>
                </c:pt>
                <c:pt idx="6117">
                  <c:v>122350</c:v>
                </c:pt>
                <c:pt idx="6118">
                  <c:v>122370</c:v>
                </c:pt>
                <c:pt idx="6119">
                  <c:v>122390</c:v>
                </c:pt>
                <c:pt idx="6120">
                  <c:v>122410</c:v>
                </c:pt>
                <c:pt idx="6121">
                  <c:v>122430</c:v>
                </c:pt>
                <c:pt idx="6122">
                  <c:v>122450</c:v>
                </c:pt>
                <c:pt idx="6123">
                  <c:v>122470</c:v>
                </c:pt>
                <c:pt idx="6124">
                  <c:v>122490</c:v>
                </c:pt>
                <c:pt idx="6125">
                  <c:v>122510</c:v>
                </c:pt>
                <c:pt idx="6126">
                  <c:v>122530</c:v>
                </c:pt>
                <c:pt idx="6127">
                  <c:v>122550</c:v>
                </c:pt>
                <c:pt idx="6128">
                  <c:v>122570</c:v>
                </c:pt>
                <c:pt idx="6129">
                  <c:v>122590</c:v>
                </c:pt>
                <c:pt idx="6130">
                  <c:v>122610</c:v>
                </c:pt>
                <c:pt idx="6131">
                  <c:v>122630</c:v>
                </c:pt>
                <c:pt idx="6132">
                  <c:v>122650</c:v>
                </c:pt>
                <c:pt idx="6133">
                  <c:v>122670</c:v>
                </c:pt>
                <c:pt idx="6134">
                  <c:v>122690</c:v>
                </c:pt>
                <c:pt idx="6135">
                  <c:v>122710</c:v>
                </c:pt>
                <c:pt idx="6136">
                  <c:v>122730</c:v>
                </c:pt>
                <c:pt idx="6137">
                  <c:v>122750</c:v>
                </c:pt>
                <c:pt idx="6138">
                  <c:v>122770</c:v>
                </c:pt>
                <c:pt idx="6139">
                  <c:v>122790</c:v>
                </c:pt>
                <c:pt idx="6140">
                  <c:v>122810</c:v>
                </c:pt>
                <c:pt idx="6141">
                  <c:v>122830</c:v>
                </c:pt>
                <c:pt idx="6142">
                  <c:v>122850</c:v>
                </c:pt>
                <c:pt idx="6143">
                  <c:v>122870</c:v>
                </c:pt>
                <c:pt idx="6144">
                  <c:v>122890</c:v>
                </c:pt>
                <c:pt idx="6145">
                  <c:v>122910</c:v>
                </c:pt>
                <c:pt idx="6146">
                  <c:v>122930</c:v>
                </c:pt>
                <c:pt idx="6147">
                  <c:v>122950</c:v>
                </c:pt>
                <c:pt idx="6148">
                  <c:v>122970</c:v>
                </c:pt>
                <c:pt idx="6149">
                  <c:v>122990</c:v>
                </c:pt>
                <c:pt idx="6150">
                  <c:v>123010</c:v>
                </c:pt>
                <c:pt idx="6151">
                  <c:v>123030</c:v>
                </c:pt>
                <c:pt idx="6152">
                  <c:v>123050</c:v>
                </c:pt>
                <c:pt idx="6153">
                  <c:v>123070</c:v>
                </c:pt>
                <c:pt idx="6154">
                  <c:v>123090</c:v>
                </c:pt>
                <c:pt idx="6155">
                  <c:v>123110</c:v>
                </c:pt>
                <c:pt idx="6156">
                  <c:v>123130</c:v>
                </c:pt>
                <c:pt idx="6157">
                  <c:v>123150</c:v>
                </c:pt>
                <c:pt idx="6158">
                  <c:v>123170</c:v>
                </c:pt>
                <c:pt idx="6159">
                  <c:v>123190</c:v>
                </c:pt>
                <c:pt idx="6160">
                  <c:v>123210</c:v>
                </c:pt>
                <c:pt idx="6161">
                  <c:v>123230</c:v>
                </c:pt>
                <c:pt idx="6162">
                  <c:v>123250</c:v>
                </c:pt>
                <c:pt idx="6163">
                  <c:v>123270</c:v>
                </c:pt>
                <c:pt idx="6164">
                  <c:v>123290</c:v>
                </c:pt>
                <c:pt idx="6165">
                  <c:v>123310</c:v>
                </c:pt>
                <c:pt idx="6166">
                  <c:v>123330</c:v>
                </c:pt>
                <c:pt idx="6167">
                  <c:v>123350</c:v>
                </c:pt>
                <c:pt idx="6168">
                  <c:v>123370</c:v>
                </c:pt>
                <c:pt idx="6169">
                  <c:v>123390</c:v>
                </c:pt>
                <c:pt idx="6170">
                  <c:v>123410</c:v>
                </c:pt>
                <c:pt idx="6171">
                  <c:v>123430</c:v>
                </c:pt>
                <c:pt idx="6172">
                  <c:v>123450</c:v>
                </c:pt>
                <c:pt idx="6173">
                  <c:v>123470</c:v>
                </c:pt>
                <c:pt idx="6174">
                  <c:v>123490</c:v>
                </c:pt>
                <c:pt idx="6175">
                  <c:v>123510</c:v>
                </c:pt>
                <c:pt idx="6176">
                  <c:v>123530</c:v>
                </c:pt>
                <c:pt idx="6177">
                  <c:v>123550</c:v>
                </c:pt>
                <c:pt idx="6178">
                  <c:v>123570</c:v>
                </c:pt>
                <c:pt idx="6179">
                  <c:v>123590</c:v>
                </c:pt>
                <c:pt idx="6180">
                  <c:v>123610</c:v>
                </c:pt>
                <c:pt idx="6181">
                  <c:v>123630</c:v>
                </c:pt>
                <c:pt idx="6182">
                  <c:v>123650</c:v>
                </c:pt>
                <c:pt idx="6183">
                  <c:v>123670</c:v>
                </c:pt>
                <c:pt idx="6184">
                  <c:v>123690</c:v>
                </c:pt>
                <c:pt idx="6185">
                  <c:v>123710</c:v>
                </c:pt>
                <c:pt idx="6186">
                  <c:v>123730</c:v>
                </c:pt>
                <c:pt idx="6187">
                  <c:v>123750</c:v>
                </c:pt>
                <c:pt idx="6188">
                  <c:v>123770</c:v>
                </c:pt>
                <c:pt idx="6189">
                  <c:v>123790</c:v>
                </c:pt>
                <c:pt idx="6190">
                  <c:v>123810</c:v>
                </c:pt>
                <c:pt idx="6191">
                  <c:v>123830</c:v>
                </c:pt>
                <c:pt idx="6192">
                  <c:v>123850</c:v>
                </c:pt>
                <c:pt idx="6193">
                  <c:v>123870</c:v>
                </c:pt>
                <c:pt idx="6194">
                  <c:v>123890</c:v>
                </c:pt>
                <c:pt idx="6195">
                  <c:v>123910</c:v>
                </c:pt>
                <c:pt idx="6196">
                  <c:v>123930</c:v>
                </c:pt>
                <c:pt idx="6197">
                  <c:v>123950</c:v>
                </c:pt>
                <c:pt idx="6198">
                  <c:v>123970</c:v>
                </c:pt>
                <c:pt idx="6199">
                  <c:v>123990</c:v>
                </c:pt>
                <c:pt idx="6200">
                  <c:v>124010</c:v>
                </c:pt>
                <c:pt idx="6201">
                  <c:v>124030</c:v>
                </c:pt>
                <c:pt idx="6202">
                  <c:v>124050</c:v>
                </c:pt>
                <c:pt idx="6203">
                  <c:v>124070</c:v>
                </c:pt>
                <c:pt idx="6204">
                  <c:v>124090</c:v>
                </c:pt>
                <c:pt idx="6205">
                  <c:v>124110</c:v>
                </c:pt>
                <c:pt idx="6206">
                  <c:v>124130</c:v>
                </c:pt>
                <c:pt idx="6207">
                  <c:v>124150</c:v>
                </c:pt>
                <c:pt idx="6208">
                  <c:v>124170</c:v>
                </c:pt>
                <c:pt idx="6209">
                  <c:v>124190</c:v>
                </c:pt>
                <c:pt idx="6210">
                  <c:v>124210</c:v>
                </c:pt>
                <c:pt idx="6211">
                  <c:v>124230</c:v>
                </c:pt>
                <c:pt idx="6212">
                  <c:v>124250</c:v>
                </c:pt>
                <c:pt idx="6213">
                  <c:v>124270</c:v>
                </c:pt>
                <c:pt idx="6214">
                  <c:v>124290</c:v>
                </c:pt>
                <c:pt idx="6215">
                  <c:v>124310</c:v>
                </c:pt>
                <c:pt idx="6216">
                  <c:v>124330</c:v>
                </c:pt>
                <c:pt idx="6217">
                  <c:v>124350</c:v>
                </c:pt>
                <c:pt idx="6218">
                  <c:v>124370</c:v>
                </c:pt>
                <c:pt idx="6219">
                  <c:v>124390</c:v>
                </c:pt>
                <c:pt idx="6220">
                  <c:v>124410</c:v>
                </c:pt>
                <c:pt idx="6221">
                  <c:v>124430</c:v>
                </c:pt>
                <c:pt idx="6222">
                  <c:v>124450</c:v>
                </c:pt>
                <c:pt idx="6223">
                  <c:v>124470</c:v>
                </c:pt>
                <c:pt idx="6224">
                  <c:v>124490</c:v>
                </c:pt>
                <c:pt idx="6225">
                  <c:v>124510</c:v>
                </c:pt>
                <c:pt idx="6226">
                  <c:v>124530</c:v>
                </c:pt>
                <c:pt idx="6227">
                  <c:v>124550</c:v>
                </c:pt>
                <c:pt idx="6228">
                  <c:v>124570</c:v>
                </c:pt>
                <c:pt idx="6229">
                  <c:v>124590</c:v>
                </c:pt>
                <c:pt idx="6230">
                  <c:v>124610</c:v>
                </c:pt>
                <c:pt idx="6231">
                  <c:v>124630</c:v>
                </c:pt>
                <c:pt idx="6232">
                  <c:v>124650</c:v>
                </c:pt>
                <c:pt idx="6233">
                  <c:v>124670</c:v>
                </c:pt>
                <c:pt idx="6234">
                  <c:v>124690</c:v>
                </c:pt>
                <c:pt idx="6235">
                  <c:v>124710</c:v>
                </c:pt>
                <c:pt idx="6236">
                  <c:v>124730</c:v>
                </c:pt>
                <c:pt idx="6237">
                  <c:v>124750</c:v>
                </c:pt>
                <c:pt idx="6238">
                  <c:v>124770</c:v>
                </c:pt>
                <c:pt idx="6239">
                  <c:v>124790</c:v>
                </c:pt>
                <c:pt idx="6240">
                  <c:v>124810</c:v>
                </c:pt>
                <c:pt idx="6241">
                  <c:v>124830</c:v>
                </c:pt>
                <c:pt idx="6242">
                  <c:v>124850</c:v>
                </c:pt>
                <c:pt idx="6243">
                  <c:v>124870</c:v>
                </c:pt>
                <c:pt idx="6244">
                  <c:v>124890</c:v>
                </c:pt>
                <c:pt idx="6245">
                  <c:v>124910</c:v>
                </c:pt>
                <c:pt idx="6246">
                  <c:v>124930</c:v>
                </c:pt>
                <c:pt idx="6247">
                  <c:v>124950</c:v>
                </c:pt>
                <c:pt idx="6248">
                  <c:v>124970</c:v>
                </c:pt>
                <c:pt idx="6249">
                  <c:v>124990</c:v>
                </c:pt>
                <c:pt idx="6250">
                  <c:v>125010</c:v>
                </c:pt>
                <c:pt idx="6251">
                  <c:v>125030</c:v>
                </c:pt>
                <c:pt idx="6252">
                  <c:v>125050</c:v>
                </c:pt>
                <c:pt idx="6253">
                  <c:v>125070</c:v>
                </c:pt>
                <c:pt idx="6254">
                  <c:v>125090</c:v>
                </c:pt>
                <c:pt idx="6255">
                  <c:v>125110</c:v>
                </c:pt>
                <c:pt idx="6256">
                  <c:v>125130</c:v>
                </c:pt>
                <c:pt idx="6257">
                  <c:v>125150</c:v>
                </c:pt>
                <c:pt idx="6258">
                  <c:v>125170</c:v>
                </c:pt>
                <c:pt idx="6259">
                  <c:v>125190</c:v>
                </c:pt>
                <c:pt idx="6260">
                  <c:v>125210</c:v>
                </c:pt>
                <c:pt idx="6261">
                  <c:v>125230</c:v>
                </c:pt>
                <c:pt idx="6262">
                  <c:v>125250</c:v>
                </c:pt>
                <c:pt idx="6263">
                  <c:v>125270</c:v>
                </c:pt>
                <c:pt idx="6264">
                  <c:v>125290</c:v>
                </c:pt>
                <c:pt idx="6265">
                  <c:v>125310</c:v>
                </c:pt>
                <c:pt idx="6266">
                  <c:v>125330</c:v>
                </c:pt>
                <c:pt idx="6267">
                  <c:v>125350</c:v>
                </c:pt>
                <c:pt idx="6268">
                  <c:v>125370</c:v>
                </c:pt>
                <c:pt idx="6269">
                  <c:v>125390</c:v>
                </c:pt>
                <c:pt idx="6270">
                  <c:v>125410</c:v>
                </c:pt>
                <c:pt idx="6271">
                  <c:v>125430</c:v>
                </c:pt>
                <c:pt idx="6272">
                  <c:v>125450</c:v>
                </c:pt>
                <c:pt idx="6273">
                  <c:v>125470</c:v>
                </c:pt>
                <c:pt idx="6274">
                  <c:v>125490</c:v>
                </c:pt>
                <c:pt idx="6275">
                  <c:v>125510</c:v>
                </c:pt>
                <c:pt idx="6276">
                  <c:v>125530</c:v>
                </c:pt>
                <c:pt idx="6277">
                  <c:v>125550</c:v>
                </c:pt>
                <c:pt idx="6278">
                  <c:v>125570</c:v>
                </c:pt>
                <c:pt idx="6279">
                  <c:v>125590</c:v>
                </c:pt>
                <c:pt idx="6280">
                  <c:v>125610</c:v>
                </c:pt>
                <c:pt idx="6281">
                  <c:v>125630</c:v>
                </c:pt>
                <c:pt idx="6282">
                  <c:v>125650</c:v>
                </c:pt>
                <c:pt idx="6283">
                  <c:v>125670</c:v>
                </c:pt>
                <c:pt idx="6284">
                  <c:v>125690</c:v>
                </c:pt>
                <c:pt idx="6285">
                  <c:v>125710</c:v>
                </c:pt>
                <c:pt idx="6286">
                  <c:v>125730</c:v>
                </c:pt>
                <c:pt idx="6287">
                  <c:v>125750</c:v>
                </c:pt>
                <c:pt idx="6288">
                  <c:v>125770</c:v>
                </c:pt>
                <c:pt idx="6289">
                  <c:v>125790</c:v>
                </c:pt>
                <c:pt idx="6290">
                  <c:v>125810</c:v>
                </c:pt>
                <c:pt idx="6291">
                  <c:v>125830</c:v>
                </c:pt>
                <c:pt idx="6292">
                  <c:v>125850</c:v>
                </c:pt>
                <c:pt idx="6293">
                  <c:v>125870</c:v>
                </c:pt>
                <c:pt idx="6294">
                  <c:v>125890</c:v>
                </c:pt>
                <c:pt idx="6295">
                  <c:v>125910</c:v>
                </c:pt>
                <c:pt idx="6296">
                  <c:v>125930</c:v>
                </c:pt>
                <c:pt idx="6297">
                  <c:v>125950</c:v>
                </c:pt>
                <c:pt idx="6298">
                  <c:v>125970</c:v>
                </c:pt>
                <c:pt idx="6299">
                  <c:v>125990</c:v>
                </c:pt>
                <c:pt idx="6300">
                  <c:v>126010</c:v>
                </c:pt>
                <c:pt idx="6301">
                  <c:v>126030</c:v>
                </c:pt>
                <c:pt idx="6302">
                  <c:v>126050</c:v>
                </c:pt>
                <c:pt idx="6303">
                  <c:v>126070</c:v>
                </c:pt>
                <c:pt idx="6304">
                  <c:v>126090</c:v>
                </c:pt>
                <c:pt idx="6305">
                  <c:v>126110</c:v>
                </c:pt>
                <c:pt idx="6306">
                  <c:v>126130</c:v>
                </c:pt>
                <c:pt idx="6307">
                  <c:v>126150</c:v>
                </c:pt>
                <c:pt idx="6308">
                  <c:v>126170</c:v>
                </c:pt>
                <c:pt idx="6309">
                  <c:v>126190</c:v>
                </c:pt>
                <c:pt idx="6310">
                  <c:v>126210</c:v>
                </c:pt>
                <c:pt idx="6311">
                  <c:v>126230</c:v>
                </c:pt>
                <c:pt idx="6312">
                  <c:v>126250</c:v>
                </c:pt>
                <c:pt idx="6313">
                  <c:v>126270</c:v>
                </c:pt>
                <c:pt idx="6314">
                  <c:v>126290</c:v>
                </c:pt>
                <c:pt idx="6315">
                  <c:v>126310</c:v>
                </c:pt>
                <c:pt idx="6316">
                  <c:v>126330</c:v>
                </c:pt>
                <c:pt idx="6317">
                  <c:v>126350</c:v>
                </c:pt>
                <c:pt idx="6318">
                  <c:v>126370</c:v>
                </c:pt>
                <c:pt idx="6319">
                  <c:v>126390</c:v>
                </c:pt>
                <c:pt idx="6320">
                  <c:v>126410</c:v>
                </c:pt>
                <c:pt idx="6321">
                  <c:v>126430</c:v>
                </c:pt>
                <c:pt idx="6322">
                  <c:v>126450</c:v>
                </c:pt>
                <c:pt idx="6323">
                  <c:v>126470</c:v>
                </c:pt>
                <c:pt idx="6324">
                  <c:v>126490</c:v>
                </c:pt>
                <c:pt idx="6325">
                  <c:v>126510</c:v>
                </c:pt>
                <c:pt idx="6326">
                  <c:v>126530</c:v>
                </c:pt>
                <c:pt idx="6327">
                  <c:v>126550</c:v>
                </c:pt>
                <c:pt idx="6328">
                  <c:v>126570</c:v>
                </c:pt>
                <c:pt idx="6329">
                  <c:v>126590</c:v>
                </c:pt>
                <c:pt idx="6330">
                  <c:v>126610</c:v>
                </c:pt>
                <c:pt idx="6331">
                  <c:v>126630</c:v>
                </c:pt>
                <c:pt idx="6332">
                  <c:v>126650</c:v>
                </c:pt>
                <c:pt idx="6333">
                  <c:v>126670</c:v>
                </c:pt>
                <c:pt idx="6334">
                  <c:v>126690</c:v>
                </c:pt>
                <c:pt idx="6335">
                  <c:v>126710</c:v>
                </c:pt>
                <c:pt idx="6336">
                  <c:v>126730</c:v>
                </c:pt>
                <c:pt idx="6337">
                  <c:v>126750</c:v>
                </c:pt>
                <c:pt idx="6338">
                  <c:v>126770</c:v>
                </c:pt>
                <c:pt idx="6339">
                  <c:v>126790</c:v>
                </c:pt>
                <c:pt idx="6340">
                  <c:v>126810</c:v>
                </c:pt>
                <c:pt idx="6341">
                  <c:v>126830</c:v>
                </c:pt>
                <c:pt idx="6342">
                  <c:v>126850</c:v>
                </c:pt>
                <c:pt idx="6343">
                  <c:v>126870</c:v>
                </c:pt>
                <c:pt idx="6344">
                  <c:v>126890</c:v>
                </c:pt>
                <c:pt idx="6345">
                  <c:v>126910</c:v>
                </c:pt>
                <c:pt idx="6346">
                  <c:v>126930</c:v>
                </c:pt>
                <c:pt idx="6347">
                  <c:v>126950</c:v>
                </c:pt>
                <c:pt idx="6348">
                  <c:v>126970</c:v>
                </c:pt>
                <c:pt idx="6349">
                  <c:v>126990</c:v>
                </c:pt>
                <c:pt idx="6350">
                  <c:v>127010</c:v>
                </c:pt>
                <c:pt idx="6351">
                  <c:v>127030</c:v>
                </c:pt>
                <c:pt idx="6352">
                  <c:v>127050</c:v>
                </c:pt>
                <c:pt idx="6353">
                  <c:v>127070</c:v>
                </c:pt>
                <c:pt idx="6354">
                  <c:v>127090</c:v>
                </c:pt>
                <c:pt idx="6355">
                  <c:v>127110</c:v>
                </c:pt>
                <c:pt idx="6356">
                  <c:v>127130</c:v>
                </c:pt>
                <c:pt idx="6357">
                  <c:v>127150</c:v>
                </c:pt>
                <c:pt idx="6358">
                  <c:v>127170</c:v>
                </c:pt>
                <c:pt idx="6359">
                  <c:v>127190</c:v>
                </c:pt>
                <c:pt idx="6360">
                  <c:v>127210</c:v>
                </c:pt>
                <c:pt idx="6361">
                  <c:v>127230</c:v>
                </c:pt>
                <c:pt idx="6362">
                  <c:v>127250</c:v>
                </c:pt>
                <c:pt idx="6363">
                  <c:v>127270</c:v>
                </c:pt>
                <c:pt idx="6364">
                  <c:v>127290</c:v>
                </c:pt>
                <c:pt idx="6365">
                  <c:v>127310</c:v>
                </c:pt>
                <c:pt idx="6366">
                  <c:v>127330</c:v>
                </c:pt>
                <c:pt idx="6367">
                  <c:v>127350</c:v>
                </c:pt>
                <c:pt idx="6368">
                  <c:v>127370</c:v>
                </c:pt>
                <c:pt idx="6369">
                  <c:v>127390</c:v>
                </c:pt>
                <c:pt idx="6370">
                  <c:v>127410</c:v>
                </c:pt>
                <c:pt idx="6371">
                  <c:v>127430</c:v>
                </c:pt>
                <c:pt idx="6372">
                  <c:v>127450</c:v>
                </c:pt>
                <c:pt idx="6373">
                  <c:v>127470</c:v>
                </c:pt>
                <c:pt idx="6374">
                  <c:v>127490</c:v>
                </c:pt>
                <c:pt idx="6375">
                  <c:v>127510</c:v>
                </c:pt>
                <c:pt idx="6376">
                  <c:v>127530</c:v>
                </c:pt>
                <c:pt idx="6377">
                  <c:v>127550</c:v>
                </c:pt>
                <c:pt idx="6378">
                  <c:v>127570</c:v>
                </c:pt>
                <c:pt idx="6379">
                  <c:v>127590</c:v>
                </c:pt>
                <c:pt idx="6380">
                  <c:v>127610</c:v>
                </c:pt>
                <c:pt idx="6381">
                  <c:v>127630</c:v>
                </c:pt>
                <c:pt idx="6382">
                  <c:v>127650</c:v>
                </c:pt>
                <c:pt idx="6383">
                  <c:v>127670</c:v>
                </c:pt>
                <c:pt idx="6384">
                  <c:v>127690</c:v>
                </c:pt>
                <c:pt idx="6385">
                  <c:v>127710</c:v>
                </c:pt>
                <c:pt idx="6386">
                  <c:v>127730</c:v>
                </c:pt>
                <c:pt idx="6387">
                  <c:v>127750</c:v>
                </c:pt>
                <c:pt idx="6388">
                  <c:v>127770</c:v>
                </c:pt>
                <c:pt idx="6389">
                  <c:v>127790</c:v>
                </c:pt>
                <c:pt idx="6390">
                  <c:v>127810</c:v>
                </c:pt>
                <c:pt idx="6391">
                  <c:v>127830</c:v>
                </c:pt>
                <c:pt idx="6392">
                  <c:v>127850</c:v>
                </c:pt>
                <c:pt idx="6393">
                  <c:v>127870</c:v>
                </c:pt>
                <c:pt idx="6394">
                  <c:v>127890</c:v>
                </c:pt>
                <c:pt idx="6395">
                  <c:v>127910</c:v>
                </c:pt>
                <c:pt idx="6396">
                  <c:v>127930</c:v>
                </c:pt>
                <c:pt idx="6397">
                  <c:v>127950</c:v>
                </c:pt>
                <c:pt idx="6398">
                  <c:v>127970</c:v>
                </c:pt>
                <c:pt idx="6399">
                  <c:v>127990</c:v>
                </c:pt>
                <c:pt idx="6400">
                  <c:v>128010</c:v>
                </c:pt>
                <c:pt idx="6401">
                  <c:v>128030</c:v>
                </c:pt>
                <c:pt idx="6402">
                  <c:v>128050</c:v>
                </c:pt>
                <c:pt idx="6403">
                  <c:v>128070</c:v>
                </c:pt>
                <c:pt idx="6404">
                  <c:v>128090</c:v>
                </c:pt>
                <c:pt idx="6405">
                  <c:v>128110</c:v>
                </c:pt>
                <c:pt idx="6406">
                  <c:v>128130</c:v>
                </c:pt>
                <c:pt idx="6407">
                  <c:v>128150</c:v>
                </c:pt>
                <c:pt idx="6408">
                  <c:v>128170</c:v>
                </c:pt>
                <c:pt idx="6409">
                  <c:v>128190</c:v>
                </c:pt>
                <c:pt idx="6410">
                  <c:v>128210</c:v>
                </c:pt>
                <c:pt idx="6411">
                  <c:v>128230</c:v>
                </c:pt>
                <c:pt idx="6412">
                  <c:v>128250</c:v>
                </c:pt>
                <c:pt idx="6413">
                  <c:v>128270</c:v>
                </c:pt>
                <c:pt idx="6414">
                  <c:v>128290</c:v>
                </c:pt>
                <c:pt idx="6415">
                  <c:v>128310</c:v>
                </c:pt>
                <c:pt idx="6416">
                  <c:v>128330</c:v>
                </c:pt>
                <c:pt idx="6417">
                  <c:v>128350</c:v>
                </c:pt>
                <c:pt idx="6418">
                  <c:v>128370</c:v>
                </c:pt>
                <c:pt idx="6419">
                  <c:v>128390</c:v>
                </c:pt>
                <c:pt idx="6420">
                  <c:v>128410</c:v>
                </c:pt>
                <c:pt idx="6421">
                  <c:v>128430</c:v>
                </c:pt>
                <c:pt idx="6422">
                  <c:v>128450</c:v>
                </c:pt>
                <c:pt idx="6423">
                  <c:v>128470</c:v>
                </c:pt>
                <c:pt idx="6424">
                  <c:v>128490</c:v>
                </c:pt>
                <c:pt idx="6425">
                  <c:v>128510</c:v>
                </c:pt>
                <c:pt idx="6426">
                  <c:v>128530</c:v>
                </c:pt>
                <c:pt idx="6427">
                  <c:v>128550</c:v>
                </c:pt>
                <c:pt idx="6428">
                  <c:v>128570</c:v>
                </c:pt>
                <c:pt idx="6429">
                  <c:v>128590</c:v>
                </c:pt>
                <c:pt idx="6430">
                  <c:v>128610</c:v>
                </c:pt>
                <c:pt idx="6431">
                  <c:v>128630</c:v>
                </c:pt>
                <c:pt idx="6432">
                  <c:v>128650</c:v>
                </c:pt>
                <c:pt idx="6433">
                  <c:v>128670</c:v>
                </c:pt>
                <c:pt idx="6434">
                  <c:v>128690</c:v>
                </c:pt>
                <c:pt idx="6435">
                  <c:v>128710</c:v>
                </c:pt>
                <c:pt idx="6436">
                  <c:v>128730</c:v>
                </c:pt>
                <c:pt idx="6437">
                  <c:v>128750</c:v>
                </c:pt>
                <c:pt idx="6438">
                  <c:v>128770</c:v>
                </c:pt>
                <c:pt idx="6439">
                  <c:v>128790</c:v>
                </c:pt>
                <c:pt idx="6440">
                  <c:v>128810</c:v>
                </c:pt>
                <c:pt idx="6441">
                  <c:v>128830</c:v>
                </c:pt>
                <c:pt idx="6442">
                  <c:v>128850</c:v>
                </c:pt>
                <c:pt idx="6443">
                  <c:v>128870</c:v>
                </c:pt>
                <c:pt idx="6444">
                  <c:v>128890</c:v>
                </c:pt>
                <c:pt idx="6445">
                  <c:v>128910</c:v>
                </c:pt>
                <c:pt idx="6446">
                  <c:v>128930</c:v>
                </c:pt>
                <c:pt idx="6447">
                  <c:v>128950</c:v>
                </c:pt>
                <c:pt idx="6448">
                  <c:v>128970</c:v>
                </c:pt>
                <c:pt idx="6449">
                  <c:v>128990</c:v>
                </c:pt>
                <c:pt idx="6450">
                  <c:v>129010</c:v>
                </c:pt>
                <c:pt idx="6451">
                  <c:v>129030</c:v>
                </c:pt>
                <c:pt idx="6452">
                  <c:v>129050</c:v>
                </c:pt>
                <c:pt idx="6453">
                  <c:v>129070</c:v>
                </c:pt>
                <c:pt idx="6454">
                  <c:v>129090</c:v>
                </c:pt>
                <c:pt idx="6455">
                  <c:v>129110</c:v>
                </c:pt>
                <c:pt idx="6456">
                  <c:v>129130</c:v>
                </c:pt>
                <c:pt idx="6457">
                  <c:v>129150</c:v>
                </c:pt>
                <c:pt idx="6458">
                  <c:v>129170</c:v>
                </c:pt>
                <c:pt idx="6459">
                  <c:v>129190</c:v>
                </c:pt>
                <c:pt idx="6460">
                  <c:v>129210</c:v>
                </c:pt>
                <c:pt idx="6461">
                  <c:v>129230</c:v>
                </c:pt>
                <c:pt idx="6462">
                  <c:v>129250</c:v>
                </c:pt>
                <c:pt idx="6463">
                  <c:v>129270</c:v>
                </c:pt>
                <c:pt idx="6464">
                  <c:v>129290</c:v>
                </c:pt>
                <c:pt idx="6465">
                  <c:v>129310</c:v>
                </c:pt>
                <c:pt idx="6466">
                  <c:v>129330</c:v>
                </c:pt>
                <c:pt idx="6467">
                  <c:v>129350</c:v>
                </c:pt>
                <c:pt idx="6468">
                  <c:v>129370</c:v>
                </c:pt>
                <c:pt idx="6469">
                  <c:v>129390</c:v>
                </c:pt>
                <c:pt idx="6470">
                  <c:v>129410</c:v>
                </c:pt>
                <c:pt idx="6471">
                  <c:v>129430</c:v>
                </c:pt>
                <c:pt idx="6472">
                  <c:v>129450</c:v>
                </c:pt>
                <c:pt idx="6473">
                  <c:v>129470</c:v>
                </c:pt>
                <c:pt idx="6474">
                  <c:v>129490</c:v>
                </c:pt>
                <c:pt idx="6475">
                  <c:v>129510</c:v>
                </c:pt>
                <c:pt idx="6476">
                  <c:v>129530</c:v>
                </c:pt>
                <c:pt idx="6477">
                  <c:v>129550</c:v>
                </c:pt>
                <c:pt idx="6478">
                  <c:v>129570</c:v>
                </c:pt>
                <c:pt idx="6479">
                  <c:v>129590</c:v>
                </c:pt>
                <c:pt idx="6480">
                  <c:v>129610</c:v>
                </c:pt>
                <c:pt idx="6481">
                  <c:v>129630</c:v>
                </c:pt>
                <c:pt idx="6482">
                  <c:v>129650</c:v>
                </c:pt>
                <c:pt idx="6483">
                  <c:v>129670</c:v>
                </c:pt>
                <c:pt idx="6484">
                  <c:v>129690</c:v>
                </c:pt>
                <c:pt idx="6485">
                  <c:v>129710</c:v>
                </c:pt>
                <c:pt idx="6486">
                  <c:v>129730</c:v>
                </c:pt>
                <c:pt idx="6487">
                  <c:v>129750</c:v>
                </c:pt>
                <c:pt idx="6488">
                  <c:v>129770</c:v>
                </c:pt>
                <c:pt idx="6489">
                  <c:v>129790</c:v>
                </c:pt>
                <c:pt idx="6490">
                  <c:v>129810</c:v>
                </c:pt>
                <c:pt idx="6491">
                  <c:v>129830</c:v>
                </c:pt>
                <c:pt idx="6492">
                  <c:v>129850</c:v>
                </c:pt>
                <c:pt idx="6493">
                  <c:v>129870</c:v>
                </c:pt>
                <c:pt idx="6494">
                  <c:v>129890</c:v>
                </c:pt>
                <c:pt idx="6495">
                  <c:v>129910</c:v>
                </c:pt>
                <c:pt idx="6496">
                  <c:v>129930</c:v>
                </c:pt>
                <c:pt idx="6497">
                  <c:v>129950</c:v>
                </c:pt>
                <c:pt idx="6498">
                  <c:v>129970</c:v>
                </c:pt>
                <c:pt idx="6499">
                  <c:v>129990</c:v>
                </c:pt>
                <c:pt idx="6500">
                  <c:v>130010</c:v>
                </c:pt>
                <c:pt idx="6501">
                  <c:v>130030</c:v>
                </c:pt>
                <c:pt idx="6502">
                  <c:v>130050</c:v>
                </c:pt>
                <c:pt idx="6503">
                  <c:v>130070</c:v>
                </c:pt>
                <c:pt idx="6504">
                  <c:v>130090</c:v>
                </c:pt>
                <c:pt idx="6505">
                  <c:v>130110</c:v>
                </c:pt>
                <c:pt idx="6506">
                  <c:v>130130</c:v>
                </c:pt>
                <c:pt idx="6507">
                  <c:v>130150</c:v>
                </c:pt>
                <c:pt idx="6508">
                  <c:v>130170</c:v>
                </c:pt>
                <c:pt idx="6509">
                  <c:v>130190</c:v>
                </c:pt>
                <c:pt idx="6510">
                  <c:v>130210</c:v>
                </c:pt>
                <c:pt idx="6511">
                  <c:v>130230</c:v>
                </c:pt>
                <c:pt idx="6512">
                  <c:v>130250</c:v>
                </c:pt>
                <c:pt idx="6513">
                  <c:v>130270</c:v>
                </c:pt>
                <c:pt idx="6514">
                  <c:v>130290</c:v>
                </c:pt>
                <c:pt idx="6515">
                  <c:v>130310</c:v>
                </c:pt>
                <c:pt idx="6516">
                  <c:v>130330</c:v>
                </c:pt>
                <c:pt idx="6517">
                  <c:v>130350</c:v>
                </c:pt>
                <c:pt idx="6518">
                  <c:v>130370</c:v>
                </c:pt>
                <c:pt idx="6519">
                  <c:v>130390</c:v>
                </c:pt>
                <c:pt idx="6520">
                  <c:v>130410</c:v>
                </c:pt>
                <c:pt idx="6521">
                  <c:v>130430</c:v>
                </c:pt>
                <c:pt idx="6522">
                  <c:v>130450</c:v>
                </c:pt>
                <c:pt idx="6523">
                  <c:v>130470</c:v>
                </c:pt>
                <c:pt idx="6524">
                  <c:v>130490</c:v>
                </c:pt>
                <c:pt idx="6525">
                  <c:v>130510</c:v>
                </c:pt>
                <c:pt idx="6526">
                  <c:v>130530</c:v>
                </c:pt>
                <c:pt idx="6527">
                  <c:v>130550</c:v>
                </c:pt>
                <c:pt idx="6528">
                  <c:v>130570</c:v>
                </c:pt>
                <c:pt idx="6529">
                  <c:v>130590</c:v>
                </c:pt>
                <c:pt idx="6530">
                  <c:v>130610</c:v>
                </c:pt>
                <c:pt idx="6531">
                  <c:v>130630</c:v>
                </c:pt>
                <c:pt idx="6532">
                  <c:v>130650</c:v>
                </c:pt>
                <c:pt idx="6533">
                  <c:v>130670</c:v>
                </c:pt>
                <c:pt idx="6534">
                  <c:v>130690</c:v>
                </c:pt>
                <c:pt idx="6535">
                  <c:v>130710</c:v>
                </c:pt>
                <c:pt idx="6536">
                  <c:v>130730</c:v>
                </c:pt>
                <c:pt idx="6537">
                  <c:v>130750</c:v>
                </c:pt>
                <c:pt idx="6538">
                  <c:v>130770</c:v>
                </c:pt>
                <c:pt idx="6539">
                  <c:v>130790</c:v>
                </c:pt>
                <c:pt idx="6540">
                  <c:v>130810</c:v>
                </c:pt>
                <c:pt idx="6541">
                  <c:v>130830</c:v>
                </c:pt>
                <c:pt idx="6542">
                  <c:v>130850</c:v>
                </c:pt>
                <c:pt idx="6543">
                  <c:v>130870</c:v>
                </c:pt>
                <c:pt idx="6544">
                  <c:v>130890</c:v>
                </c:pt>
                <c:pt idx="6545">
                  <c:v>130910</c:v>
                </c:pt>
                <c:pt idx="6546">
                  <c:v>130930</c:v>
                </c:pt>
                <c:pt idx="6547">
                  <c:v>130950</c:v>
                </c:pt>
                <c:pt idx="6548">
                  <c:v>130970</c:v>
                </c:pt>
                <c:pt idx="6549">
                  <c:v>130990</c:v>
                </c:pt>
                <c:pt idx="6550">
                  <c:v>131010</c:v>
                </c:pt>
                <c:pt idx="6551">
                  <c:v>131030</c:v>
                </c:pt>
                <c:pt idx="6552">
                  <c:v>131050</c:v>
                </c:pt>
                <c:pt idx="6553">
                  <c:v>131070</c:v>
                </c:pt>
                <c:pt idx="6554">
                  <c:v>131090</c:v>
                </c:pt>
                <c:pt idx="6555">
                  <c:v>131110</c:v>
                </c:pt>
                <c:pt idx="6556">
                  <c:v>131130</c:v>
                </c:pt>
                <c:pt idx="6557">
                  <c:v>131150</c:v>
                </c:pt>
                <c:pt idx="6558">
                  <c:v>131170</c:v>
                </c:pt>
                <c:pt idx="6559">
                  <c:v>131190</c:v>
                </c:pt>
                <c:pt idx="6560">
                  <c:v>131210</c:v>
                </c:pt>
                <c:pt idx="6561">
                  <c:v>131230</c:v>
                </c:pt>
                <c:pt idx="6562">
                  <c:v>131250</c:v>
                </c:pt>
                <c:pt idx="6563">
                  <c:v>131270</c:v>
                </c:pt>
                <c:pt idx="6564">
                  <c:v>131290</c:v>
                </c:pt>
                <c:pt idx="6565">
                  <c:v>131310</c:v>
                </c:pt>
                <c:pt idx="6566">
                  <c:v>131330</c:v>
                </c:pt>
                <c:pt idx="6567">
                  <c:v>131350</c:v>
                </c:pt>
                <c:pt idx="6568">
                  <c:v>131370</c:v>
                </c:pt>
                <c:pt idx="6569">
                  <c:v>131390</c:v>
                </c:pt>
                <c:pt idx="6570">
                  <c:v>131410</c:v>
                </c:pt>
                <c:pt idx="6571">
                  <c:v>131430</c:v>
                </c:pt>
                <c:pt idx="6572">
                  <c:v>131450</c:v>
                </c:pt>
                <c:pt idx="6573">
                  <c:v>131470</c:v>
                </c:pt>
                <c:pt idx="6574">
                  <c:v>131490</c:v>
                </c:pt>
                <c:pt idx="6575">
                  <c:v>131510</c:v>
                </c:pt>
                <c:pt idx="6576">
                  <c:v>131530</c:v>
                </c:pt>
                <c:pt idx="6577">
                  <c:v>131550</c:v>
                </c:pt>
                <c:pt idx="6578">
                  <c:v>131570</c:v>
                </c:pt>
                <c:pt idx="6579">
                  <c:v>131590</c:v>
                </c:pt>
                <c:pt idx="6580">
                  <c:v>131610</c:v>
                </c:pt>
                <c:pt idx="6581">
                  <c:v>131630</c:v>
                </c:pt>
                <c:pt idx="6582">
                  <c:v>131650</c:v>
                </c:pt>
                <c:pt idx="6583">
                  <c:v>131670</c:v>
                </c:pt>
                <c:pt idx="6584">
                  <c:v>131690</c:v>
                </c:pt>
                <c:pt idx="6585">
                  <c:v>131710</c:v>
                </c:pt>
                <c:pt idx="6586">
                  <c:v>131730</c:v>
                </c:pt>
                <c:pt idx="6587">
                  <c:v>131750</c:v>
                </c:pt>
                <c:pt idx="6588">
                  <c:v>131770</c:v>
                </c:pt>
                <c:pt idx="6589">
                  <c:v>131790</c:v>
                </c:pt>
                <c:pt idx="6590">
                  <c:v>131810</c:v>
                </c:pt>
                <c:pt idx="6591">
                  <c:v>131830</c:v>
                </c:pt>
                <c:pt idx="6592">
                  <c:v>131850</c:v>
                </c:pt>
                <c:pt idx="6593">
                  <c:v>131870</c:v>
                </c:pt>
                <c:pt idx="6594">
                  <c:v>131890</c:v>
                </c:pt>
                <c:pt idx="6595">
                  <c:v>131910</c:v>
                </c:pt>
                <c:pt idx="6596">
                  <c:v>131930</c:v>
                </c:pt>
                <c:pt idx="6597">
                  <c:v>131950</c:v>
                </c:pt>
                <c:pt idx="6598">
                  <c:v>131970</c:v>
                </c:pt>
                <c:pt idx="6599">
                  <c:v>131990</c:v>
                </c:pt>
                <c:pt idx="6600">
                  <c:v>132010</c:v>
                </c:pt>
                <c:pt idx="6601">
                  <c:v>132030</c:v>
                </c:pt>
                <c:pt idx="6602">
                  <c:v>132050</c:v>
                </c:pt>
                <c:pt idx="6603">
                  <c:v>132070</c:v>
                </c:pt>
                <c:pt idx="6604">
                  <c:v>132090</c:v>
                </c:pt>
                <c:pt idx="6605">
                  <c:v>132110</c:v>
                </c:pt>
                <c:pt idx="6606">
                  <c:v>132130</c:v>
                </c:pt>
                <c:pt idx="6607">
                  <c:v>132150</c:v>
                </c:pt>
                <c:pt idx="6608">
                  <c:v>132170</c:v>
                </c:pt>
                <c:pt idx="6609">
                  <c:v>132190</c:v>
                </c:pt>
                <c:pt idx="6610">
                  <c:v>132210</c:v>
                </c:pt>
                <c:pt idx="6611">
                  <c:v>132230</c:v>
                </c:pt>
                <c:pt idx="6612">
                  <c:v>132250</c:v>
                </c:pt>
                <c:pt idx="6613">
                  <c:v>132270</c:v>
                </c:pt>
                <c:pt idx="6614">
                  <c:v>132290</c:v>
                </c:pt>
                <c:pt idx="6615">
                  <c:v>132310</c:v>
                </c:pt>
                <c:pt idx="6616">
                  <c:v>132330</c:v>
                </c:pt>
                <c:pt idx="6617">
                  <c:v>132350</c:v>
                </c:pt>
                <c:pt idx="6618">
                  <c:v>132370</c:v>
                </c:pt>
                <c:pt idx="6619">
                  <c:v>132390</c:v>
                </c:pt>
                <c:pt idx="6620">
                  <c:v>132410</c:v>
                </c:pt>
                <c:pt idx="6621">
                  <c:v>132430</c:v>
                </c:pt>
                <c:pt idx="6622">
                  <c:v>132450</c:v>
                </c:pt>
                <c:pt idx="6623">
                  <c:v>132470</c:v>
                </c:pt>
                <c:pt idx="6624">
                  <c:v>132490</c:v>
                </c:pt>
                <c:pt idx="6625">
                  <c:v>132510</c:v>
                </c:pt>
                <c:pt idx="6626">
                  <c:v>132530</c:v>
                </c:pt>
                <c:pt idx="6627">
                  <c:v>132550</c:v>
                </c:pt>
                <c:pt idx="6628">
                  <c:v>132570</c:v>
                </c:pt>
                <c:pt idx="6629">
                  <c:v>132590</c:v>
                </c:pt>
                <c:pt idx="6630">
                  <c:v>132610</c:v>
                </c:pt>
                <c:pt idx="6631">
                  <c:v>132630</c:v>
                </c:pt>
                <c:pt idx="6632">
                  <c:v>132650</c:v>
                </c:pt>
                <c:pt idx="6633">
                  <c:v>132670</c:v>
                </c:pt>
                <c:pt idx="6634">
                  <c:v>132690</c:v>
                </c:pt>
                <c:pt idx="6635">
                  <c:v>132710</c:v>
                </c:pt>
                <c:pt idx="6636">
                  <c:v>132730</c:v>
                </c:pt>
                <c:pt idx="6637">
                  <c:v>132750</c:v>
                </c:pt>
                <c:pt idx="6638">
                  <c:v>132770</c:v>
                </c:pt>
                <c:pt idx="6639">
                  <c:v>132790</c:v>
                </c:pt>
                <c:pt idx="6640">
                  <c:v>132810</c:v>
                </c:pt>
                <c:pt idx="6641">
                  <c:v>132830</c:v>
                </c:pt>
                <c:pt idx="6642">
                  <c:v>132850</c:v>
                </c:pt>
                <c:pt idx="6643">
                  <c:v>132870</c:v>
                </c:pt>
                <c:pt idx="6644">
                  <c:v>132890</c:v>
                </c:pt>
                <c:pt idx="6645">
                  <c:v>132910</c:v>
                </c:pt>
                <c:pt idx="6646">
                  <c:v>132930</c:v>
                </c:pt>
                <c:pt idx="6647">
                  <c:v>132950</c:v>
                </c:pt>
                <c:pt idx="6648">
                  <c:v>132970</c:v>
                </c:pt>
                <c:pt idx="6649">
                  <c:v>132990</c:v>
                </c:pt>
                <c:pt idx="6650">
                  <c:v>133010</c:v>
                </c:pt>
                <c:pt idx="6651">
                  <c:v>133030</c:v>
                </c:pt>
                <c:pt idx="6652">
                  <c:v>133050</c:v>
                </c:pt>
                <c:pt idx="6653">
                  <c:v>133070</c:v>
                </c:pt>
                <c:pt idx="6654">
                  <c:v>133090</c:v>
                </c:pt>
                <c:pt idx="6655">
                  <c:v>133110</c:v>
                </c:pt>
                <c:pt idx="6656">
                  <c:v>133130</c:v>
                </c:pt>
                <c:pt idx="6657">
                  <c:v>133150</c:v>
                </c:pt>
                <c:pt idx="6658">
                  <c:v>133170</c:v>
                </c:pt>
                <c:pt idx="6659">
                  <c:v>133190</c:v>
                </c:pt>
                <c:pt idx="6660">
                  <c:v>133210</c:v>
                </c:pt>
                <c:pt idx="6661">
                  <c:v>133230</c:v>
                </c:pt>
                <c:pt idx="6662">
                  <c:v>133250</c:v>
                </c:pt>
                <c:pt idx="6663">
                  <c:v>133270</c:v>
                </c:pt>
                <c:pt idx="6664">
                  <c:v>133290</c:v>
                </c:pt>
                <c:pt idx="6665">
                  <c:v>133310</c:v>
                </c:pt>
                <c:pt idx="6666">
                  <c:v>133330</c:v>
                </c:pt>
                <c:pt idx="6667">
                  <c:v>133350</c:v>
                </c:pt>
                <c:pt idx="6668">
                  <c:v>133370</c:v>
                </c:pt>
                <c:pt idx="6669">
                  <c:v>133390</c:v>
                </c:pt>
                <c:pt idx="6670">
                  <c:v>133410</c:v>
                </c:pt>
                <c:pt idx="6671">
                  <c:v>133430</c:v>
                </c:pt>
                <c:pt idx="6672">
                  <c:v>133450</c:v>
                </c:pt>
                <c:pt idx="6673">
                  <c:v>133470</c:v>
                </c:pt>
                <c:pt idx="6674">
                  <c:v>133490</c:v>
                </c:pt>
                <c:pt idx="6675">
                  <c:v>133510</c:v>
                </c:pt>
                <c:pt idx="6676">
                  <c:v>133530</c:v>
                </c:pt>
                <c:pt idx="6677">
                  <c:v>133550</c:v>
                </c:pt>
                <c:pt idx="6678">
                  <c:v>133570</c:v>
                </c:pt>
                <c:pt idx="6679">
                  <c:v>133590</c:v>
                </c:pt>
                <c:pt idx="6680">
                  <c:v>133610</c:v>
                </c:pt>
                <c:pt idx="6681">
                  <c:v>133630</c:v>
                </c:pt>
                <c:pt idx="6682">
                  <c:v>133650</c:v>
                </c:pt>
                <c:pt idx="6683">
                  <c:v>133670</c:v>
                </c:pt>
                <c:pt idx="6684">
                  <c:v>133690</c:v>
                </c:pt>
                <c:pt idx="6685">
                  <c:v>133710</c:v>
                </c:pt>
                <c:pt idx="6686">
                  <c:v>133730</c:v>
                </c:pt>
                <c:pt idx="6687">
                  <c:v>133750</c:v>
                </c:pt>
                <c:pt idx="6688">
                  <c:v>133770</c:v>
                </c:pt>
                <c:pt idx="6689">
                  <c:v>133790</c:v>
                </c:pt>
                <c:pt idx="6690">
                  <c:v>133810</c:v>
                </c:pt>
                <c:pt idx="6691">
                  <c:v>133830</c:v>
                </c:pt>
                <c:pt idx="6692">
                  <c:v>133850</c:v>
                </c:pt>
                <c:pt idx="6693">
                  <c:v>133870</c:v>
                </c:pt>
                <c:pt idx="6694">
                  <c:v>133890</c:v>
                </c:pt>
                <c:pt idx="6695">
                  <c:v>133910</c:v>
                </c:pt>
                <c:pt idx="6696">
                  <c:v>133930</c:v>
                </c:pt>
                <c:pt idx="6697">
                  <c:v>133950</c:v>
                </c:pt>
                <c:pt idx="6698">
                  <c:v>133970</c:v>
                </c:pt>
                <c:pt idx="6699">
                  <c:v>133990</c:v>
                </c:pt>
                <c:pt idx="6700">
                  <c:v>134010</c:v>
                </c:pt>
                <c:pt idx="6701">
                  <c:v>134030</c:v>
                </c:pt>
                <c:pt idx="6702">
                  <c:v>134050</c:v>
                </c:pt>
                <c:pt idx="6703">
                  <c:v>134070</c:v>
                </c:pt>
                <c:pt idx="6704">
                  <c:v>134090</c:v>
                </c:pt>
                <c:pt idx="6705">
                  <c:v>134110</c:v>
                </c:pt>
                <c:pt idx="6706">
                  <c:v>134130</c:v>
                </c:pt>
                <c:pt idx="6707">
                  <c:v>134150</c:v>
                </c:pt>
                <c:pt idx="6708">
                  <c:v>134170</c:v>
                </c:pt>
                <c:pt idx="6709">
                  <c:v>134190</c:v>
                </c:pt>
                <c:pt idx="6710">
                  <c:v>134210</c:v>
                </c:pt>
                <c:pt idx="6711">
                  <c:v>134230</c:v>
                </c:pt>
                <c:pt idx="6712">
                  <c:v>134250</c:v>
                </c:pt>
                <c:pt idx="6713">
                  <c:v>134270</c:v>
                </c:pt>
                <c:pt idx="6714">
                  <c:v>134290</c:v>
                </c:pt>
                <c:pt idx="6715">
                  <c:v>134310</c:v>
                </c:pt>
                <c:pt idx="6716">
                  <c:v>134330</c:v>
                </c:pt>
                <c:pt idx="6717">
                  <c:v>134350</c:v>
                </c:pt>
                <c:pt idx="6718">
                  <c:v>134370</c:v>
                </c:pt>
                <c:pt idx="6719">
                  <c:v>134390</c:v>
                </c:pt>
                <c:pt idx="6720">
                  <c:v>134410</c:v>
                </c:pt>
                <c:pt idx="6721">
                  <c:v>134430</c:v>
                </c:pt>
                <c:pt idx="6722">
                  <c:v>134450</c:v>
                </c:pt>
                <c:pt idx="6723">
                  <c:v>134470</c:v>
                </c:pt>
                <c:pt idx="6724">
                  <c:v>134490</c:v>
                </c:pt>
                <c:pt idx="6725">
                  <c:v>134510</c:v>
                </c:pt>
                <c:pt idx="6726">
                  <c:v>134530</c:v>
                </c:pt>
                <c:pt idx="6727">
                  <c:v>134550</c:v>
                </c:pt>
                <c:pt idx="6728">
                  <c:v>134570</c:v>
                </c:pt>
                <c:pt idx="6729">
                  <c:v>134590</c:v>
                </c:pt>
                <c:pt idx="6730">
                  <c:v>134610</c:v>
                </c:pt>
                <c:pt idx="6731">
                  <c:v>134630</c:v>
                </c:pt>
                <c:pt idx="6732">
                  <c:v>134650</c:v>
                </c:pt>
                <c:pt idx="6733">
                  <c:v>134670</c:v>
                </c:pt>
                <c:pt idx="6734">
                  <c:v>134690</c:v>
                </c:pt>
                <c:pt idx="6735">
                  <c:v>134710</c:v>
                </c:pt>
                <c:pt idx="6736">
                  <c:v>134730</c:v>
                </c:pt>
                <c:pt idx="6737">
                  <c:v>134750</c:v>
                </c:pt>
                <c:pt idx="6738">
                  <c:v>134770</c:v>
                </c:pt>
                <c:pt idx="6739">
                  <c:v>134790</c:v>
                </c:pt>
                <c:pt idx="6740">
                  <c:v>134810</c:v>
                </c:pt>
                <c:pt idx="6741">
                  <c:v>134830</c:v>
                </c:pt>
                <c:pt idx="6742">
                  <c:v>134850</c:v>
                </c:pt>
                <c:pt idx="6743">
                  <c:v>134870</c:v>
                </c:pt>
                <c:pt idx="6744">
                  <c:v>134890</c:v>
                </c:pt>
                <c:pt idx="6745">
                  <c:v>134910</c:v>
                </c:pt>
                <c:pt idx="6746">
                  <c:v>134930</c:v>
                </c:pt>
                <c:pt idx="6747">
                  <c:v>134950</c:v>
                </c:pt>
                <c:pt idx="6748">
                  <c:v>134970</c:v>
                </c:pt>
                <c:pt idx="6749">
                  <c:v>134990</c:v>
                </c:pt>
                <c:pt idx="6750">
                  <c:v>135010</c:v>
                </c:pt>
                <c:pt idx="6751">
                  <c:v>135030</c:v>
                </c:pt>
                <c:pt idx="6752">
                  <c:v>135050</c:v>
                </c:pt>
                <c:pt idx="6753">
                  <c:v>135070</c:v>
                </c:pt>
                <c:pt idx="6754">
                  <c:v>135090</c:v>
                </c:pt>
                <c:pt idx="6755">
                  <c:v>135110</c:v>
                </c:pt>
                <c:pt idx="6756">
                  <c:v>135130</c:v>
                </c:pt>
                <c:pt idx="6757">
                  <c:v>135150</c:v>
                </c:pt>
                <c:pt idx="6758">
                  <c:v>135170</c:v>
                </c:pt>
                <c:pt idx="6759">
                  <c:v>135190</c:v>
                </c:pt>
                <c:pt idx="6760">
                  <c:v>135210</c:v>
                </c:pt>
                <c:pt idx="6761">
                  <c:v>135230</c:v>
                </c:pt>
                <c:pt idx="6762">
                  <c:v>135250</c:v>
                </c:pt>
                <c:pt idx="6763">
                  <c:v>135270</c:v>
                </c:pt>
                <c:pt idx="6764">
                  <c:v>135290</c:v>
                </c:pt>
                <c:pt idx="6765">
                  <c:v>135310</c:v>
                </c:pt>
                <c:pt idx="6766">
                  <c:v>135330</c:v>
                </c:pt>
                <c:pt idx="6767">
                  <c:v>135350</c:v>
                </c:pt>
                <c:pt idx="6768">
                  <c:v>135370</c:v>
                </c:pt>
                <c:pt idx="6769">
                  <c:v>135390</c:v>
                </c:pt>
                <c:pt idx="6770">
                  <c:v>135410</c:v>
                </c:pt>
                <c:pt idx="6771">
                  <c:v>135430</c:v>
                </c:pt>
                <c:pt idx="6772">
                  <c:v>135450</c:v>
                </c:pt>
                <c:pt idx="6773">
                  <c:v>135470</c:v>
                </c:pt>
                <c:pt idx="6774">
                  <c:v>135490</c:v>
                </c:pt>
                <c:pt idx="6775">
                  <c:v>135510</c:v>
                </c:pt>
                <c:pt idx="6776">
                  <c:v>135530</c:v>
                </c:pt>
                <c:pt idx="6777">
                  <c:v>135550</c:v>
                </c:pt>
                <c:pt idx="6778">
                  <c:v>135570</c:v>
                </c:pt>
                <c:pt idx="6779">
                  <c:v>135590</c:v>
                </c:pt>
                <c:pt idx="6780">
                  <c:v>135610</c:v>
                </c:pt>
                <c:pt idx="6781">
                  <c:v>135630</c:v>
                </c:pt>
                <c:pt idx="6782">
                  <c:v>135650</c:v>
                </c:pt>
                <c:pt idx="6783">
                  <c:v>135670</c:v>
                </c:pt>
                <c:pt idx="6784">
                  <c:v>135690</c:v>
                </c:pt>
                <c:pt idx="6785">
                  <c:v>135710</c:v>
                </c:pt>
                <c:pt idx="6786">
                  <c:v>135730</c:v>
                </c:pt>
                <c:pt idx="6787">
                  <c:v>135750</c:v>
                </c:pt>
                <c:pt idx="6788">
                  <c:v>135770</c:v>
                </c:pt>
                <c:pt idx="6789">
                  <c:v>135790</c:v>
                </c:pt>
                <c:pt idx="6790">
                  <c:v>135810</c:v>
                </c:pt>
                <c:pt idx="6791">
                  <c:v>135830</c:v>
                </c:pt>
                <c:pt idx="6792">
                  <c:v>135850</c:v>
                </c:pt>
                <c:pt idx="6793">
                  <c:v>135870</c:v>
                </c:pt>
                <c:pt idx="6794">
                  <c:v>135890</c:v>
                </c:pt>
                <c:pt idx="6795">
                  <c:v>135910</c:v>
                </c:pt>
                <c:pt idx="6796">
                  <c:v>135930</c:v>
                </c:pt>
                <c:pt idx="6797">
                  <c:v>135950</c:v>
                </c:pt>
                <c:pt idx="6798">
                  <c:v>135970</c:v>
                </c:pt>
                <c:pt idx="6799">
                  <c:v>135990</c:v>
                </c:pt>
                <c:pt idx="6800">
                  <c:v>136010</c:v>
                </c:pt>
                <c:pt idx="6801">
                  <c:v>136030</c:v>
                </c:pt>
                <c:pt idx="6802">
                  <c:v>136050</c:v>
                </c:pt>
                <c:pt idx="6803">
                  <c:v>136070</c:v>
                </c:pt>
                <c:pt idx="6804">
                  <c:v>136090</c:v>
                </c:pt>
                <c:pt idx="6805">
                  <c:v>136110</c:v>
                </c:pt>
                <c:pt idx="6806">
                  <c:v>136130</c:v>
                </c:pt>
                <c:pt idx="6807">
                  <c:v>136150</c:v>
                </c:pt>
                <c:pt idx="6808">
                  <c:v>136170</c:v>
                </c:pt>
                <c:pt idx="6809">
                  <c:v>136190</c:v>
                </c:pt>
                <c:pt idx="6810">
                  <c:v>136210</c:v>
                </c:pt>
                <c:pt idx="6811">
                  <c:v>136230</c:v>
                </c:pt>
                <c:pt idx="6812">
                  <c:v>136250</c:v>
                </c:pt>
                <c:pt idx="6813">
                  <c:v>136270</c:v>
                </c:pt>
                <c:pt idx="6814">
                  <c:v>136290</c:v>
                </c:pt>
                <c:pt idx="6815">
                  <c:v>136310</c:v>
                </c:pt>
                <c:pt idx="6816">
                  <c:v>136330</c:v>
                </c:pt>
                <c:pt idx="6817">
                  <c:v>136350</c:v>
                </c:pt>
                <c:pt idx="6818">
                  <c:v>136370</c:v>
                </c:pt>
                <c:pt idx="6819">
                  <c:v>136390</c:v>
                </c:pt>
                <c:pt idx="6820">
                  <c:v>136410</c:v>
                </c:pt>
                <c:pt idx="6821">
                  <c:v>136430</c:v>
                </c:pt>
                <c:pt idx="6822">
                  <c:v>136450</c:v>
                </c:pt>
                <c:pt idx="6823">
                  <c:v>136470</c:v>
                </c:pt>
                <c:pt idx="6824">
                  <c:v>136490</c:v>
                </c:pt>
                <c:pt idx="6825">
                  <c:v>136510</c:v>
                </c:pt>
                <c:pt idx="6826">
                  <c:v>136530</c:v>
                </c:pt>
                <c:pt idx="6827">
                  <c:v>136550</c:v>
                </c:pt>
                <c:pt idx="6828">
                  <c:v>136570</c:v>
                </c:pt>
                <c:pt idx="6829">
                  <c:v>136590</c:v>
                </c:pt>
                <c:pt idx="6830">
                  <c:v>136610</c:v>
                </c:pt>
                <c:pt idx="6831">
                  <c:v>136630</c:v>
                </c:pt>
                <c:pt idx="6832">
                  <c:v>136650</c:v>
                </c:pt>
                <c:pt idx="6833">
                  <c:v>136670</c:v>
                </c:pt>
                <c:pt idx="6834">
                  <c:v>136690</c:v>
                </c:pt>
                <c:pt idx="6835">
                  <c:v>136710</c:v>
                </c:pt>
                <c:pt idx="6836">
                  <c:v>136730</c:v>
                </c:pt>
                <c:pt idx="6837">
                  <c:v>136750</c:v>
                </c:pt>
                <c:pt idx="6838">
                  <c:v>136770</c:v>
                </c:pt>
                <c:pt idx="6839">
                  <c:v>136790</c:v>
                </c:pt>
                <c:pt idx="6840">
                  <c:v>136810</c:v>
                </c:pt>
                <c:pt idx="6841">
                  <c:v>136830</c:v>
                </c:pt>
                <c:pt idx="6842">
                  <c:v>136850</c:v>
                </c:pt>
                <c:pt idx="6843">
                  <c:v>136870</c:v>
                </c:pt>
                <c:pt idx="6844">
                  <c:v>136890</c:v>
                </c:pt>
                <c:pt idx="6845">
                  <c:v>136910</c:v>
                </c:pt>
                <c:pt idx="6846">
                  <c:v>136930</c:v>
                </c:pt>
                <c:pt idx="6847">
                  <c:v>136950</c:v>
                </c:pt>
                <c:pt idx="6848">
                  <c:v>136970</c:v>
                </c:pt>
                <c:pt idx="6849">
                  <c:v>136990</c:v>
                </c:pt>
                <c:pt idx="6850">
                  <c:v>137010</c:v>
                </c:pt>
                <c:pt idx="6851">
                  <c:v>137030</c:v>
                </c:pt>
                <c:pt idx="6852">
                  <c:v>137050</c:v>
                </c:pt>
                <c:pt idx="6853">
                  <c:v>137070</c:v>
                </c:pt>
                <c:pt idx="6854">
                  <c:v>137090</c:v>
                </c:pt>
                <c:pt idx="6855">
                  <c:v>137110</c:v>
                </c:pt>
                <c:pt idx="6856">
                  <c:v>137130</c:v>
                </c:pt>
                <c:pt idx="6857">
                  <c:v>137150</c:v>
                </c:pt>
                <c:pt idx="6858">
                  <c:v>137170</c:v>
                </c:pt>
                <c:pt idx="6859">
                  <c:v>137190</c:v>
                </c:pt>
                <c:pt idx="6860">
                  <c:v>137210</c:v>
                </c:pt>
                <c:pt idx="6861">
                  <c:v>137230</c:v>
                </c:pt>
                <c:pt idx="6862">
                  <c:v>137250</c:v>
                </c:pt>
                <c:pt idx="6863">
                  <c:v>137270</c:v>
                </c:pt>
                <c:pt idx="6864">
                  <c:v>137290</c:v>
                </c:pt>
                <c:pt idx="6865">
                  <c:v>137310</c:v>
                </c:pt>
                <c:pt idx="6866">
                  <c:v>137330</c:v>
                </c:pt>
                <c:pt idx="6867">
                  <c:v>137350</c:v>
                </c:pt>
                <c:pt idx="6868">
                  <c:v>137370</c:v>
                </c:pt>
                <c:pt idx="6869">
                  <c:v>137390</c:v>
                </c:pt>
                <c:pt idx="6870">
                  <c:v>137410</c:v>
                </c:pt>
                <c:pt idx="6871">
                  <c:v>137430</c:v>
                </c:pt>
                <c:pt idx="6872">
                  <c:v>137450</c:v>
                </c:pt>
                <c:pt idx="6873">
                  <c:v>137470</c:v>
                </c:pt>
                <c:pt idx="6874">
                  <c:v>137490</c:v>
                </c:pt>
                <c:pt idx="6875">
                  <c:v>137510</c:v>
                </c:pt>
                <c:pt idx="6876">
                  <c:v>137530</c:v>
                </c:pt>
                <c:pt idx="6877">
                  <c:v>137550</c:v>
                </c:pt>
                <c:pt idx="6878">
                  <c:v>137570</c:v>
                </c:pt>
                <c:pt idx="6879">
                  <c:v>137590</c:v>
                </c:pt>
                <c:pt idx="6880">
                  <c:v>137610</c:v>
                </c:pt>
                <c:pt idx="6881">
                  <c:v>137630</c:v>
                </c:pt>
                <c:pt idx="6882">
                  <c:v>137650</c:v>
                </c:pt>
                <c:pt idx="6883">
                  <c:v>137670</c:v>
                </c:pt>
                <c:pt idx="6884">
                  <c:v>137690</c:v>
                </c:pt>
                <c:pt idx="6885">
                  <c:v>137710</c:v>
                </c:pt>
                <c:pt idx="6886">
                  <c:v>137730</c:v>
                </c:pt>
                <c:pt idx="6887">
                  <c:v>137750</c:v>
                </c:pt>
                <c:pt idx="6888">
                  <c:v>137770</c:v>
                </c:pt>
                <c:pt idx="6889">
                  <c:v>137790</c:v>
                </c:pt>
                <c:pt idx="6890">
                  <c:v>137810</c:v>
                </c:pt>
                <c:pt idx="6891">
                  <c:v>137830</c:v>
                </c:pt>
                <c:pt idx="6892">
                  <c:v>137850</c:v>
                </c:pt>
                <c:pt idx="6893">
                  <c:v>137870</c:v>
                </c:pt>
                <c:pt idx="6894">
                  <c:v>137890</c:v>
                </c:pt>
                <c:pt idx="6895">
                  <c:v>137910</c:v>
                </c:pt>
                <c:pt idx="6896">
                  <c:v>137930</c:v>
                </c:pt>
                <c:pt idx="6897">
                  <c:v>137950</c:v>
                </c:pt>
                <c:pt idx="6898">
                  <c:v>137970</c:v>
                </c:pt>
                <c:pt idx="6899">
                  <c:v>137990</c:v>
                </c:pt>
                <c:pt idx="6900">
                  <c:v>138010</c:v>
                </c:pt>
                <c:pt idx="6901">
                  <c:v>138030</c:v>
                </c:pt>
                <c:pt idx="6902">
                  <c:v>138050</c:v>
                </c:pt>
                <c:pt idx="6903">
                  <c:v>138070</c:v>
                </c:pt>
                <c:pt idx="6904">
                  <c:v>138090</c:v>
                </c:pt>
                <c:pt idx="6905">
                  <c:v>138110</c:v>
                </c:pt>
                <c:pt idx="6906">
                  <c:v>138130</c:v>
                </c:pt>
                <c:pt idx="6907">
                  <c:v>138150</c:v>
                </c:pt>
                <c:pt idx="6908">
                  <c:v>138170</c:v>
                </c:pt>
                <c:pt idx="6909">
                  <c:v>138190</c:v>
                </c:pt>
                <c:pt idx="6910">
                  <c:v>138210</c:v>
                </c:pt>
                <c:pt idx="6911">
                  <c:v>138230</c:v>
                </c:pt>
                <c:pt idx="6912">
                  <c:v>138250</c:v>
                </c:pt>
                <c:pt idx="6913">
                  <c:v>138270</c:v>
                </c:pt>
                <c:pt idx="6914">
                  <c:v>138290</c:v>
                </c:pt>
                <c:pt idx="6915">
                  <c:v>138310</c:v>
                </c:pt>
                <c:pt idx="6916">
                  <c:v>138330</c:v>
                </c:pt>
                <c:pt idx="6917">
                  <c:v>138350</c:v>
                </c:pt>
                <c:pt idx="6918">
                  <c:v>138370</c:v>
                </c:pt>
                <c:pt idx="6919">
                  <c:v>138390</c:v>
                </c:pt>
                <c:pt idx="6920">
                  <c:v>138410</c:v>
                </c:pt>
                <c:pt idx="6921">
                  <c:v>138430</c:v>
                </c:pt>
                <c:pt idx="6922">
                  <c:v>138450</c:v>
                </c:pt>
                <c:pt idx="6923">
                  <c:v>138470</c:v>
                </c:pt>
                <c:pt idx="6924">
                  <c:v>138490</c:v>
                </c:pt>
                <c:pt idx="6925">
                  <c:v>138510</c:v>
                </c:pt>
                <c:pt idx="6926">
                  <c:v>138530</c:v>
                </c:pt>
                <c:pt idx="6927">
                  <c:v>138550</c:v>
                </c:pt>
                <c:pt idx="6928">
                  <c:v>138570</c:v>
                </c:pt>
                <c:pt idx="6929">
                  <c:v>138590</c:v>
                </c:pt>
                <c:pt idx="6930">
                  <c:v>138610</c:v>
                </c:pt>
                <c:pt idx="6931">
                  <c:v>138630</c:v>
                </c:pt>
                <c:pt idx="6932">
                  <c:v>138650</c:v>
                </c:pt>
                <c:pt idx="6933">
                  <c:v>138670</c:v>
                </c:pt>
                <c:pt idx="6934">
                  <c:v>138690</c:v>
                </c:pt>
                <c:pt idx="6935">
                  <c:v>138710</c:v>
                </c:pt>
                <c:pt idx="6936">
                  <c:v>138730</c:v>
                </c:pt>
                <c:pt idx="6937">
                  <c:v>138750</c:v>
                </c:pt>
                <c:pt idx="6938">
                  <c:v>138770</c:v>
                </c:pt>
                <c:pt idx="6939">
                  <c:v>138790</c:v>
                </c:pt>
                <c:pt idx="6940">
                  <c:v>138810</c:v>
                </c:pt>
                <c:pt idx="6941">
                  <c:v>138830</c:v>
                </c:pt>
                <c:pt idx="6942">
                  <c:v>138850</c:v>
                </c:pt>
                <c:pt idx="6943">
                  <c:v>138870</c:v>
                </c:pt>
                <c:pt idx="6944">
                  <c:v>138890</c:v>
                </c:pt>
                <c:pt idx="6945">
                  <c:v>138910</c:v>
                </c:pt>
                <c:pt idx="6946">
                  <c:v>138930</c:v>
                </c:pt>
                <c:pt idx="6947">
                  <c:v>138950</c:v>
                </c:pt>
                <c:pt idx="6948">
                  <c:v>138970</c:v>
                </c:pt>
                <c:pt idx="6949">
                  <c:v>138990</c:v>
                </c:pt>
                <c:pt idx="6950">
                  <c:v>139010</c:v>
                </c:pt>
                <c:pt idx="6951">
                  <c:v>139030</c:v>
                </c:pt>
                <c:pt idx="6952">
                  <c:v>139050</c:v>
                </c:pt>
                <c:pt idx="6953">
                  <c:v>139070</c:v>
                </c:pt>
                <c:pt idx="6954">
                  <c:v>139090</c:v>
                </c:pt>
                <c:pt idx="6955">
                  <c:v>139110</c:v>
                </c:pt>
                <c:pt idx="6956">
                  <c:v>139130</c:v>
                </c:pt>
                <c:pt idx="6957">
                  <c:v>139150</c:v>
                </c:pt>
                <c:pt idx="6958">
                  <c:v>139170</c:v>
                </c:pt>
                <c:pt idx="6959">
                  <c:v>139190</c:v>
                </c:pt>
                <c:pt idx="6960">
                  <c:v>139210</c:v>
                </c:pt>
                <c:pt idx="6961">
                  <c:v>139230</c:v>
                </c:pt>
                <c:pt idx="6962">
                  <c:v>139250</c:v>
                </c:pt>
                <c:pt idx="6963">
                  <c:v>139270</c:v>
                </c:pt>
                <c:pt idx="6964">
                  <c:v>139290</c:v>
                </c:pt>
                <c:pt idx="6965">
                  <c:v>139310</c:v>
                </c:pt>
                <c:pt idx="6966">
                  <c:v>139330</c:v>
                </c:pt>
                <c:pt idx="6967">
                  <c:v>139350</c:v>
                </c:pt>
                <c:pt idx="6968">
                  <c:v>139370</c:v>
                </c:pt>
                <c:pt idx="6969">
                  <c:v>139390</c:v>
                </c:pt>
                <c:pt idx="6970">
                  <c:v>139410</c:v>
                </c:pt>
                <c:pt idx="6971">
                  <c:v>139430</c:v>
                </c:pt>
                <c:pt idx="6972">
                  <c:v>139450</c:v>
                </c:pt>
                <c:pt idx="6973">
                  <c:v>139470</c:v>
                </c:pt>
                <c:pt idx="6974">
                  <c:v>139490</c:v>
                </c:pt>
                <c:pt idx="6975">
                  <c:v>139510</c:v>
                </c:pt>
                <c:pt idx="6976">
                  <c:v>139530</c:v>
                </c:pt>
                <c:pt idx="6977">
                  <c:v>139550</c:v>
                </c:pt>
                <c:pt idx="6978">
                  <c:v>139570</c:v>
                </c:pt>
                <c:pt idx="6979">
                  <c:v>139590</c:v>
                </c:pt>
                <c:pt idx="6980">
                  <c:v>139610</c:v>
                </c:pt>
                <c:pt idx="6981">
                  <c:v>139630</c:v>
                </c:pt>
                <c:pt idx="6982">
                  <c:v>139650</c:v>
                </c:pt>
                <c:pt idx="6983">
                  <c:v>139670</c:v>
                </c:pt>
                <c:pt idx="6984">
                  <c:v>139690</c:v>
                </c:pt>
                <c:pt idx="6985">
                  <c:v>139710</c:v>
                </c:pt>
                <c:pt idx="6986">
                  <c:v>139730</c:v>
                </c:pt>
                <c:pt idx="6987">
                  <c:v>139750</c:v>
                </c:pt>
                <c:pt idx="6988">
                  <c:v>139770</c:v>
                </c:pt>
                <c:pt idx="6989">
                  <c:v>139790</c:v>
                </c:pt>
                <c:pt idx="6990">
                  <c:v>139810</c:v>
                </c:pt>
                <c:pt idx="6991">
                  <c:v>139830</c:v>
                </c:pt>
                <c:pt idx="6992">
                  <c:v>139850</c:v>
                </c:pt>
                <c:pt idx="6993">
                  <c:v>139870</c:v>
                </c:pt>
                <c:pt idx="6994">
                  <c:v>139890</c:v>
                </c:pt>
                <c:pt idx="6995">
                  <c:v>139910</c:v>
                </c:pt>
                <c:pt idx="6996">
                  <c:v>139930</c:v>
                </c:pt>
                <c:pt idx="6997">
                  <c:v>139950</c:v>
                </c:pt>
                <c:pt idx="6998">
                  <c:v>139970</c:v>
                </c:pt>
                <c:pt idx="6999">
                  <c:v>139990</c:v>
                </c:pt>
                <c:pt idx="7000">
                  <c:v>140010</c:v>
                </c:pt>
                <c:pt idx="7001">
                  <c:v>140030</c:v>
                </c:pt>
                <c:pt idx="7002">
                  <c:v>140050</c:v>
                </c:pt>
                <c:pt idx="7003">
                  <c:v>140070</c:v>
                </c:pt>
                <c:pt idx="7004">
                  <c:v>140090</c:v>
                </c:pt>
                <c:pt idx="7005">
                  <c:v>140110</c:v>
                </c:pt>
                <c:pt idx="7006">
                  <c:v>140130</c:v>
                </c:pt>
                <c:pt idx="7007">
                  <c:v>140150</c:v>
                </c:pt>
                <c:pt idx="7008">
                  <c:v>140170</c:v>
                </c:pt>
                <c:pt idx="7009">
                  <c:v>140190</c:v>
                </c:pt>
                <c:pt idx="7010">
                  <c:v>140210</c:v>
                </c:pt>
                <c:pt idx="7011">
                  <c:v>140230</c:v>
                </c:pt>
                <c:pt idx="7012">
                  <c:v>140250</c:v>
                </c:pt>
                <c:pt idx="7013">
                  <c:v>140270</c:v>
                </c:pt>
                <c:pt idx="7014">
                  <c:v>140290</c:v>
                </c:pt>
                <c:pt idx="7015">
                  <c:v>140310</c:v>
                </c:pt>
                <c:pt idx="7016">
                  <c:v>140330</c:v>
                </c:pt>
                <c:pt idx="7017">
                  <c:v>140350</c:v>
                </c:pt>
                <c:pt idx="7018">
                  <c:v>140370</c:v>
                </c:pt>
                <c:pt idx="7019">
                  <c:v>140390</c:v>
                </c:pt>
                <c:pt idx="7020">
                  <c:v>140410</c:v>
                </c:pt>
                <c:pt idx="7021">
                  <c:v>140430</c:v>
                </c:pt>
                <c:pt idx="7022">
                  <c:v>140450</c:v>
                </c:pt>
                <c:pt idx="7023">
                  <c:v>140470</c:v>
                </c:pt>
                <c:pt idx="7024">
                  <c:v>140490</c:v>
                </c:pt>
                <c:pt idx="7025">
                  <c:v>140510</c:v>
                </c:pt>
                <c:pt idx="7026">
                  <c:v>140530</c:v>
                </c:pt>
                <c:pt idx="7027">
                  <c:v>140550</c:v>
                </c:pt>
                <c:pt idx="7028">
                  <c:v>140570</c:v>
                </c:pt>
                <c:pt idx="7029">
                  <c:v>140590</c:v>
                </c:pt>
                <c:pt idx="7030">
                  <c:v>140610</c:v>
                </c:pt>
                <c:pt idx="7031">
                  <c:v>140630</c:v>
                </c:pt>
                <c:pt idx="7032">
                  <c:v>140650</c:v>
                </c:pt>
                <c:pt idx="7033">
                  <c:v>140670</c:v>
                </c:pt>
                <c:pt idx="7034">
                  <c:v>140690</c:v>
                </c:pt>
                <c:pt idx="7035">
                  <c:v>140710</c:v>
                </c:pt>
                <c:pt idx="7036">
                  <c:v>140730</c:v>
                </c:pt>
                <c:pt idx="7037">
                  <c:v>140750</c:v>
                </c:pt>
                <c:pt idx="7038">
                  <c:v>140770</c:v>
                </c:pt>
                <c:pt idx="7039">
                  <c:v>140790</c:v>
                </c:pt>
                <c:pt idx="7040">
                  <c:v>140810</c:v>
                </c:pt>
                <c:pt idx="7041">
                  <c:v>140830</c:v>
                </c:pt>
                <c:pt idx="7042">
                  <c:v>140850</c:v>
                </c:pt>
                <c:pt idx="7043">
                  <c:v>140870</c:v>
                </c:pt>
                <c:pt idx="7044">
                  <c:v>140890</c:v>
                </c:pt>
                <c:pt idx="7045">
                  <c:v>140910</c:v>
                </c:pt>
                <c:pt idx="7046">
                  <c:v>140930</c:v>
                </c:pt>
                <c:pt idx="7047">
                  <c:v>140950</c:v>
                </c:pt>
                <c:pt idx="7048">
                  <c:v>140970</c:v>
                </c:pt>
                <c:pt idx="7049">
                  <c:v>140990</c:v>
                </c:pt>
                <c:pt idx="7050">
                  <c:v>141010</c:v>
                </c:pt>
                <c:pt idx="7051">
                  <c:v>141030</c:v>
                </c:pt>
                <c:pt idx="7052">
                  <c:v>141050</c:v>
                </c:pt>
                <c:pt idx="7053">
                  <c:v>141070</c:v>
                </c:pt>
                <c:pt idx="7054">
                  <c:v>141090</c:v>
                </c:pt>
                <c:pt idx="7055">
                  <c:v>141110</c:v>
                </c:pt>
                <c:pt idx="7056">
                  <c:v>141130</c:v>
                </c:pt>
                <c:pt idx="7057">
                  <c:v>141150</c:v>
                </c:pt>
                <c:pt idx="7058">
                  <c:v>141170</c:v>
                </c:pt>
                <c:pt idx="7059">
                  <c:v>141190</c:v>
                </c:pt>
                <c:pt idx="7060">
                  <c:v>141210</c:v>
                </c:pt>
                <c:pt idx="7061">
                  <c:v>141230</c:v>
                </c:pt>
                <c:pt idx="7062">
                  <c:v>141250</c:v>
                </c:pt>
                <c:pt idx="7063">
                  <c:v>141270</c:v>
                </c:pt>
                <c:pt idx="7064">
                  <c:v>141290</c:v>
                </c:pt>
                <c:pt idx="7065">
                  <c:v>141310</c:v>
                </c:pt>
                <c:pt idx="7066">
                  <c:v>141330</c:v>
                </c:pt>
                <c:pt idx="7067">
                  <c:v>141350</c:v>
                </c:pt>
                <c:pt idx="7068">
                  <c:v>141370</c:v>
                </c:pt>
                <c:pt idx="7069">
                  <c:v>141390</c:v>
                </c:pt>
                <c:pt idx="7070">
                  <c:v>141410</c:v>
                </c:pt>
                <c:pt idx="7071">
                  <c:v>141430</c:v>
                </c:pt>
                <c:pt idx="7072">
                  <c:v>141450</c:v>
                </c:pt>
                <c:pt idx="7073">
                  <c:v>141470</c:v>
                </c:pt>
                <c:pt idx="7074">
                  <c:v>141490</c:v>
                </c:pt>
                <c:pt idx="7075">
                  <c:v>141510</c:v>
                </c:pt>
                <c:pt idx="7076">
                  <c:v>141530</c:v>
                </c:pt>
                <c:pt idx="7077">
                  <c:v>141550</c:v>
                </c:pt>
                <c:pt idx="7078">
                  <c:v>141570</c:v>
                </c:pt>
                <c:pt idx="7079">
                  <c:v>141590</c:v>
                </c:pt>
                <c:pt idx="7080">
                  <c:v>141610</c:v>
                </c:pt>
                <c:pt idx="7081">
                  <c:v>141630</c:v>
                </c:pt>
                <c:pt idx="7082">
                  <c:v>141650</c:v>
                </c:pt>
                <c:pt idx="7083">
                  <c:v>141670</c:v>
                </c:pt>
                <c:pt idx="7084">
                  <c:v>141690</c:v>
                </c:pt>
                <c:pt idx="7085">
                  <c:v>141710</c:v>
                </c:pt>
                <c:pt idx="7086">
                  <c:v>141730</c:v>
                </c:pt>
                <c:pt idx="7087">
                  <c:v>141750</c:v>
                </c:pt>
                <c:pt idx="7088">
                  <c:v>141770</c:v>
                </c:pt>
                <c:pt idx="7089">
                  <c:v>141790</c:v>
                </c:pt>
                <c:pt idx="7090">
                  <c:v>141810</c:v>
                </c:pt>
                <c:pt idx="7091">
                  <c:v>141830</c:v>
                </c:pt>
                <c:pt idx="7092">
                  <c:v>141850</c:v>
                </c:pt>
                <c:pt idx="7093">
                  <c:v>141870</c:v>
                </c:pt>
                <c:pt idx="7094">
                  <c:v>141890</c:v>
                </c:pt>
                <c:pt idx="7095">
                  <c:v>141910</c:v>
                </c:pt>
                <c:pt idx="7096">
                  <c:v>141930</c:v>
                </c:pt>
                <c:pt idx="7097">
                  <c:v>141950</c:v>
                </c:pt>
                <c:pt idx="7098">
                  <c:v>141970</c:v>
                </c:pt>
                <c:pt idx="7099">
                  <c:v>141990</c:v>
                </c:pt>
                <c:pt idx="7100">
                  <c:v>142010</c:v>
                </c:pt>
                <c:pt idx="7101">
                  <c:v>142030</c:v>
                </c:pt>
                <c:pt idx="7102">
                  <c:v>142050</c:v>
                </c:pt>
                <c:pt idx="7103">
                  <c:v>142070</c:v>
                </c:pt>
                <c:pt idx="7104">
                  <c:v>142090</c:v>
                </c:pt>
                <c:pt idx="7105">
                  <c:v>142110</c:v>
                </c:pt>
                <c:pt idx="7106">
                  <c:v>142130</c:v>
                </c:pt>
                <c:pt idx="7107">
                  <c:v>142150</c:v>
                </c:pt>
                <c:pt idx="7108">
                  <c:v>142170</c:v>
                </c:pt>
                <c:pt idx="7109">
                  <c:v>142190</c:v>
                </c:pt>
                <c:pt idx="7110">
                  <c:v>142210</c:v>
                </c:pt>
                <c:pt idx="7111">
                  <c:v>142230</c:v>
                </c:pt>
                <c:pt idx="7112">
                  <c:v>142250</c:v>
                </c:pt>
                <c:pt idx="7113">
                  <c:v>142270</c:v>
                </c:pt>
                <c:pt idx="7114">
                  <c:v>142290</c:v>
                </c:pt>
                <c:pt idx="7115">
                  <c:v>142310</c:v>
                </c:pt>
                <c:pt idx="7116">
                  <c:v>142330</c:v>
                </c:pt>
                <c:pt idx="7117">
                  <c:v>142350</c:v>
                </c:pt>
                <c:pt idx="7118">
                  <c:v>142370</c:v>
                </c:pt>
                <c:pt idx="7119">
                  <c:v>142390</c:v>
                </c:pt>
                <c:pt idx="7120">
                  <c:v>142410</c:v>
                </c:pt>
                <c:pt idx="7121">
                  <c:v>142430</c:v>
                </c:pt>
                <c:pt idx="7122">
                  <c:v>142450</c:v>
                </c:pt>
                <c:pt idx="7123">
                  <c:v>142470</c:v>
                </c:pt>
                <c:pt idx="7124">
                  <c:v>142490</c:v>
                </c:pt>
                <c:pt idx="7125">
                  <c:v>142510</c:v>
                </c:pt>
                <c:pt idx="7126">
                  <c:v>142530</c:v>
                </c:pt>
                <c:pt idx="7127">
                  <c:v>142550</c:v>
                </c:pt>
                <c:pt idx="7128">
                  <c:v>142570</c:v>
                </c:pt>
                <c:pt idx="7129">
                  <c:v>142590</c:v>
                </c:pt>
                <c:pt idx="7130">
                  <c:v>142610</c:v>
                </c:pt>
                <c:pt idx="7131">
                  <c:v>142630</c:v>
                </c:pt>
                <c:pt idx="7132">
                  <c:v>142650</c:v>
                </c:pt>
                <c:pt idx="7133">
                  <c:v>142670</c:v>
                </c:pt>
                <c:pt idx="7134">
                  <c:v>142690</c:v>
                </c:pt>
                <c:pt idx="7135">
                  <c:v>142710</c:v>
                </c:pt>
                <c:pt idx="7136">
                  <c:v>142730</c:v>
                </c:pt>
                <c:pt idx="7137">
                  <c:v>142750</c:v>
                </c:pt>
                <c:pt idx="7138">
                  <c:v>142770</c:v>
                </c:pt>
                <c:pt idx="7139">
                  <c:v>142790</c:v>
                </c:pt>
                <c:pt idx="7140">
                  <c:v>142810</c:v>
                </c:pt>
                <c:pt idx="7141">
                  <c:v>142830</c:v>
                </c:pt>
                <c:pt idx="7142">
                  <c:v>142850</c:v>
                </c:pt>
                <c:pt idx="7143">
                  <c:v>142870</c:v>
                </c:pt>
                <c:pt idx="7144">
                  <c:v>142890</c:v>
                </c:pt>
                <c:pt idx="7145">
                  <c:v>142910</c:v>
                </c:pt>
                <c:pt idx="7146">
                  <c:v>142930</c:v>
                </c:pt>
                <c:pt idx="7147">
                  <c:v>142950</c:v>
                </c:pt>
                <c:pt idx="7148">
                  <c:v>142970</c:v>
                </c:pt>
                <c:pt idx="7149">
                  <c:v>142990</c:v>
                </c:pt>
                <c:pt idx="7150">
                  <c:v>143010</c:v>
                </c:pt>
                <c:pt idx="7151">
                  <c:v>143030</c:v>
                </c:pt>
                <c:pt idx="7152">
                  <c:v>143050</c:v>
                </c:pt>
                <c:pt idx="7153">
                  <c:v>143070</c:v>
                </c:pt>
                <c:pt idx="7154">
                  <c:v>143090</c:v>
                </c:pt>
                <c:pt idx="7155">
                  <c:v>143110</c:v>
                </c:pt>
                <c:pt idx="7156">
                  <c:v>143130</c:v>
                </c:pt>
                <c:pt idx="7157">
                  <c:v>143150</c:v>
                </c:pt>
                <c:pt idx="7158">
                  <c:v>143170</c:v>
                </c:pt>
                <c:pt idx="7159">
                  <c:v>143190</c:v>
                </c:pt>
                <c:pt idx="7160">
                  <c:v>143210</c:v>
                </c:pt>
                <c:pt idx="7161">
                  <c:v>143230</c:v>
                </c:pt>
                <c:pt idx="7162">
                  <c:v>143250</c:v>
                </c:pt>
                <c:pt idx="7163">
                  <c:v>143270</c:v>
                </c:pt>
                <c:pt idx="7164">
                  <c:v>143290</c:v>
                </c:pt>
                <c:pt idx="7165">
                  <c:v>143310</c:v>
                </c:pt>
                <c:pt idx="7166">
                  <c:v>143330</c:v>
                </c:pt>
                <c:pt idx="7167">
                  <c:v>143350</c:v>
                </c:pt>
                <c:pt idx="7168">
                  <c:v>143370</c:v>
                </c:pt>
                <c:pt idx="7169">
                  <c:v>143390</c:v>
                </c:pt>
                <c:pt idx="7170">
                  <c:v>143410</c:v>
                </c:pt>
                <c:pt idx="7171">
                  <c:v>143430</c:v>
                </c:pt>
                <c:pt idx="7172">
                  <c:v>143450</c:v>
                </c:pt>
                <c:pt idx="7173">
                  <c:v>143470</c:v>
                </c:pt>
                <c:pt idx="7174">
                  <c:v>143490</c:v>
                </c:pt>
                <c:pt idx="7175">
                  <c:v>143510</c:v>
                </c:pt>
                <c:pt idx="7176">
                  <c:v>143530</c:v>
                </c:pt>
                <c:pt idx="7177">
                  <c:v>143550</c:v>
                </c:pt>
                <c:pt idx="7178">
                  <c:v>143570</c:v>
                </c:pt>
                <c:pt idx="7179">
                  <c:v>143590</c:v>
                </c:pt>
                <c:pt idx="7180">
                  <c:v>143610</c:v>
                </c:pt>
                <c:pt idx="7181">
                  <c:v>143630</c:v>
                </c:pt>
                <c:pt idx="7182">
                  <c:v>143650</c:v>
                </c:pt>
                <c:pt idx="7183">
                  <c:v>143670</c:v>
                </c:pt>
                <c:pt idx="7184">
                  <c:v>143690</c:v>
                </c:pt>
                <c:pt idx="7185">
                  <c:v>143710</c:v>
                </c:pt>
                <c:pt idx="7186">
                  <c:v>143730</c:v>
                </c:pt>
                <c:pt idx="7187">
                  <c:v>143750</c:v>
                </c:pt>
                <c:pt idx="7188">
                  <c:v>143770</c:v>
                </c:pt>
                <c:pt idx="7189">
                  <c:v>143790</c:v>
                </c:pt>
                <c:pt idx="7190">
                  <c:v>143810</c:v>
                </c:pt>
                <c:pt idx="7191">
                  <c:v>143830</c:v>
                </c:pt>
                <c:pt idx="7192">
                  <c:v>143850</c:v>
                </c:pt>
                <c:pt idx="7193">
                  <c:v>143870</c:v>
                </c:pt>
                <c:pt idx="7194">
                  <c:v>143890</c:v>
                </c:pt>
                <c:pt idx="7195">
                  <c:v>143910</c:v>
                </c:pt>
                <c:pt idx="7196">
                  <c:v>143930</c:v>
                </c:pt>
                <c:pt idx="7197">
                  <c:v>143950</c:v>
                </c:pt>
                <c:pt idx="7198">
                  <c:v>143970</c:v>
                </c:pt>
                <c:pt idx="7199">
                  <c:v>143990</c:v>
                </c:pt>
                <c:pt idx="7200">
                  <c:v>144010</c:v>
                </c:pt>
                <c:pt idx="7201">
                  <c:v>144030</c:v>
                </c:pt>
                <c:pt idx="7202">
                  <c:v>144050</c:v>
                </c:pt>
                <c:pt idx="7203">
                  <c:v>144070</c:v>
                </c:pt>
                <c:pt idx="7204">
                  <c:v>144090</c:v>
                </c:pt>
                <c:pt idx="7205">
                  <c:v>144110</c:v>
                </c:pt>
                <c:pt idx="7206">
                  <c:v>144130</c:v>
                </c:pt>
                <c:pt idx="7207">
                  <c:v>144150</c:v>
                </c:pt>
                <c:pt idx="7208">
                  <c:v>144170</c:v>
                </c:pt>
                <c:pt idx="7209">
                  <c:v>144190</c:v>
                </c:pt>
                <c:pt idx="7210">
                  <c:v>144210</c:v>
                </c:pt>
                <c:pt idx="7211">
                  <c:v>144230</c:v>
                </c:pt>
                <c:pt idx="7212">
                  <c:v>144250</c:v>
                </c:pt>
                <c:pt idx="7213">
                  <c:v>144270</c:v>
                </c:pt>
                <c:pt idx="7214">
                  <c:v>144290</c:v>
                </c:pt>
                <c:pt idx="7215">
                  <c:v>144310</c:v>
                </c:pt>
                <c:pt idx="7216">
                  <c:v>144330</c:v>
                </c:pt>
                <c:pt idx="7217">
                  <c:v>144350</c:v>
                </c:pt>
                <c:pt idx="7218">
                  <c:v>144370</c:v>
                </c:pt>
                <c:pt idx="7219">
                  <c:v>144390</c:v>
                </c:pt>
                <c:pt idx="7220">
                  <c:v>144410</c:v>
                </c:pt>
                <c:pt idx="7221">
                  <c:v>144430</c:v>
                </c:pt>
                <c:pt idx="7222">
                  <c:v>144450</c:v>
                </c:pt>
                <c:pt idx="7223">
                  <c:v>144470</c:v>
                </c:pt>
                <c:pt idx="7224">
                  <c:v>144490</c:v>
                </c:pt>
                <c:pt idx="7225">
                  <c:v>144510</c:v>
                </c:pt>
                <c:pt idx="7226">
                  <c:v>144530</c:v>
                </c:pt>
                <c:pt idx="7227">
                  <c:v>144550</c:v>
                </c:pt>
                <c:pt idx="7228">
                  <c:v>144570</c:v>
                </c:pt>
                <c:pt idx="7229">
                  <c:v>144590</c:v>
                </c:pt>
                <c:pt idx="7230">
                  <c:v>144610</c:v>
                </c:pt>
                <c:pt idx="7231">
                  <c:v>144630</c:v>
                </c:pt>
                <c:pt idx="7232">
                  <c:v>144650</c:v>
                </c:pt>
                <c:pt idx="7233">
                  <c:v>144670</c:v>
                </c:pt>
                <c:pt idx="7234">
                  <c:v>144690</c:v>
                </c:pt>
                <c:pt idx="7235">
                  <c:v>144710</c:v>
                </c:pt>
                <c:pt idx="7236">
                  <c:v>144730</c:v>
                </c:pt>
                <c:pt idx="7237">
                  <c:v>144750</c:v>
                </c:pt>
                <c:pt idx="7238">
                  <c:v>144770</c:v>
                </c:pt>
                <c:pt idx="7239">
                  <c:v>144790</c:v>
                </c:pt>
                <c:pt idx="7240">
                  <c:v>144810</c:v>
                </c:pt>
                <c:pt idx="7241">
                  <c:v>144830</c:v>
                </c:pt>
                <c:pt idx="7242">
                  <c:v>144850</c:v>
                </c:pt>
                <c:pt idx="7243">
                  <c:v>144870</c:v>
                </c:pt>
                <c:pt idx="7244">
                  <c:v>144890</c:v>
                </c:pt>
                <c:pt idx="7245">
                  <c:v>144910</c:v>
                </c:pt>
                <c:pt idx="7246">
                  <c:v>144930</c:v>
                </c:pt>
                <c:pt idx="7247">
                  <c:v>144950</c:v>
                </c:pt>
                <c:pt idx="7248">
                  <c:v>144970</c:v>
                </c:pt>
                <c:pt idx="7249">
                  <c:v>144990</c:v>
                </c:pt>
                <c:pt idx="7250">
                  <c:v>145010</c:v>
                </c:pt>
                <c:pt idx="7251">
                  <c:v>145030</c:v>
                </c:pt>
                <c:pt idx="7252">
                  <c:v>145050</c:v>
                </c:pt>
                <c:pt idx="7253">
                  <c:v>145070</c:v>
                </c:pt>
                <c:pt idx="7254">
                  <c:v>145090</c:v>
                </c:pt>
                <c:pt idx="7255">
                  <c:v>145110</c:v>
                </c:pt>
                <c:pt idx="7256">
                  <c:v>145130</c:v>
                </c:pt>
                <c:pt idx="7257">
                  <c:v>145150</c:v>
                </c:pt>
                <c:pt idx="7258">
                  <c:v>145170</c:v>
                </c:pt>
                <c:pt idx="7259">
                  <c:v>145190</c:v>
                </c:pt>
                <c:pt idx="7260">
                  <c:v>145210</c:v>
                </c:pt>
                <c:pt idx="7261">
                  <c:v>145230</c:v>
                </c:pt>
                <c:pt idx="7262">
                  <c:v>145250</c:v>
                </c:pt>
                <c:pt idx="7263">
                  <c:v>145270</c:v>
                </c:pt>
                <c:pt idx="7264">
                  <c:v>145290</c:v>
                </c:pt>
                <c:pt idx="7265">
                  <c:v>145310</c:v>
                </c:pt>
                <c:pt idx="7266">
                  <c:v>145330</c:v>
                </c:pt>
                <c:pt idx="7267">
                  <c:v>145350</c:v>
                </c:pt>
                <c:pt idx="7268">
                  <c:v>145370</c:v>
                </c:pt>
                <c:pt idx="7269">
                  <c:v>145390</c:v>
                </c:pt>
                <c:pt idx="7270">
                  <c:v>145410</c:v>
                </c:pt>
                <c:pt idx="7271">
                  <c:v>145430</c:v>
                </c:pt>
                <c:pt idx="7272">
                  <c:v>145450</c:v>
                </c:pt>
                <c:pt idx="7273">
                  <c:v>145470</c:v>
                </c:pt>
                <c:pt idx="7274">
                  <c:v>145490</c:v>
                </c:pt>
                <c:pt idx="7275">
                  <c:v>145510</c:v>
                </c:pt>
                <c:pt idx="7276">
                  <c:v>145530</c:v>
                </c:pt>
                <c:pt idx="7277">
                  <c:v>145550</c:v>
                </c:pt>
                <c:pt idx="7278">
                  <c:v>145570</c:v>
                </c:pt>
                <c:pt idx="7279">
                  <c:v>145590</c:v>
                </c:pt>
                <c:pt idx="7280">
                  <c:v>145610</c:v>
                </c:pt>
                <c:pt idx="7281">
                  <c:v>145630</c:v>
                </c:pt>
                <c:pt idx="7282">
                  <c:v>145650</c:v>
                </c:pt>
                <c:pt idx="7283">
                  <c:v>145670</c:v>
                </c:pt>
                <c:pt idx="7284">
                  <c:v>145690</c:v>
                </c:pt>
                <c:pt idx="7285">
                  <c:v>145710</c:v>
                </c:pt>
                <c:pt idx="7286">
                  <c:v>145730</c:v>
                </c:pt>
                <c:pt idx="7287">
                  <c:v>145750</c:v>
                </c:pt>
                <c:pt idx="7288">
                  <c:v>145770</c:v>
                </c:pt>
                <c:pt idx="7289">
                  <c:v>145790</c:v>
                </c:pt>
                <c:pt idx="7290">
                  <c:v>145810</c:v>
                </c:pt>
                <c:pt idx="7291">
                  <c:v>145830</c:v>
                </c:pt>
                <c:pt idx="7292">
                  <c:v>145850</c:v>
                </c:pt>
                <c:pt idx="7293">
                  <c:v>145870</c:v>
                </c:pt>
                <c:pt idx="7294">
                  <c:v>145890</c:v>
                </c:pt>
                <c:pt idx="7295">
                  <c:v>145910</c:v>
                </c:pt>
                <c:pt idx="7296">
                  <c:v>145930</c:v>
                </c:pt>
                <c:pt idx="7297">
                  <c:v>145950</c:v>
                </c:pt>
                <c:pt idx="7298">
                  <c:v>145970</c:v>
                </c:pt>
                <c:pt idx="7299">
                  <c:v>145990</c:v>
                </c:pt>
                <c:pt idx="7300">
                  <c:v>146010</c:v>
                </c:pt>
                <c:pt idx="7301">
                  <c:v>146030</c:v>
                </c:pt>
                <c:pt idx="7302">
                  <c:v>146050</c:v>
                </c:pt>
                <c:pt idx="7303">
                  <c:v>146070</c:v>
                </c:pt>
                <c:pt idx="7304">
                  <c:v>146090</c:v>
                </c:pt>
                <c:pt idx="7305">
                  <c:v>146110</c:v>
                </c:pt>
                <c:pt idx="7306">
                  <c:v>146130</c:v>
                </c:pt>
                <c:pt idx="7307">
                  <c:v>146150</c:v>
                </c:pt>
                <c:pt idx="7308">
                  <c:v>146170</c:v>
                </c:pt>
                <c:pt idx="7309">
                  <c:v>146190</c:v>
                </c:pt>
                <c:pt idx="7310">
                  <c:v>146210</c:v>
                </c:pt>
                <c:pt idx="7311">
                  <c:v>146230</c:v>
                </c:pt>
                <c:pt idx="7312">
                  <c:v>146250</c:v>
                </c:pt>
                <c:pt idx="7313">
                  <c:v>146270</c:v>
                </c:pt>
                <c:pt idx="7314">
                  <c:v>146290</c:v>
                </c:pt>
                <c:pt idx="7315">
                  <c:v>146310</c:v>
                </c:pt>
                <c:pt idx="7316">
                  <c:v>146330</c:v>
                </c:pt>
                <c:pt idx="7317">
                  <c:v>146350</c:v>
                </c:pt>
                <c:pt idx="7318">
                  <c:v>146370</c:v>
                </c:pt>
                <c:pt idx="7319">
                  <c:v>146390</c:v>
                </c:pt>
                <c:pt idx="7320">
                  <c:v>146410</c:v>
                </c:pt>
                <c:pt idx="7321">
                  <c:v>146430</c:v>
                </c:pt>
                <c:pt idx="7322">
                  <c:v>146450</c:v>
                </c:pt>
                <c:pt idx="7323">
                  <c:v>146470</c:v>
                </c:pt>
                <c:pt idx="7324">
                  <c:v>146490</c:v>
                </c:pt>
                <c:pt idx="7325">
                  <c:v>146510</c:v>
                </c:pt>
                <c:pt idx="7326">
                  <c:v>146530</c:v>
                </c:pt>
                <c:pt idx="7327">
                  <c:v>146550</c:v>
                </c:pt>
                <c:pt idx="7328">
                  <c:v>146570</c:v>
                </c:pt>
                <c:pt idx="7329">
                  <c:v>146590</c:v>
                </c:pt>
                <c:pt idx="7330">
                  <c:v>146610</c:v>
                </c:pt>
                <c:pt idx="7331">
                  <c:v>146630</c:v>
                </c:pt>
                <c:pt idx="7332">
                  <c:v>146650</c:v>
                </c:pt>
                <c:pt idx="7333">
                  <c:v>146670</c:v>
                </c:pt>
                <c:pt idx="7334">
                  <c:v>146690</c:v>
                </c:pt>
                <c:pt idx="7335">
                  <c:v>146710</c:v>
                </c:pt>
                <c:pt idx="7336">
                  <c:v>146730</c:v>
                </c:pt>
                <c:pt idx="7337">
                  <c:v>146750</c:v>
                </c:pt>
                <c:pt idx="7338">
                  <c:v>146770</c:v>
                </c:pt>
                <c:pt idx="7339">
                  <c:v>146790</c:v>
                </c:pt>
                <c:pt idx="7340">
                  <c:v>146810</c:v>
                </c:pt>
                <c:pt idx="7341">
                  <c:v>146830</c:v>
                </c:pt>
                <c:pt idx="7342">
                  <c:v>146850</c:v>
                </c:pt>
                <c:pt idx="7343">
                  <c:v>146870</c:v>
                </c:pt>
                <c:pt idx="7344">
                  <c:v>146890</c:v>
                </c:pt>
                <c:pt idx="7345">
                  <c:v>146910</c:v>
                </c:pt>
                <c:pt idx="7346">
                  <c:v>146930</c:v>
                </c:pt>
                <c:pt idx="7347">
                  <c:v>146950</c:v>
                </c:pt>
                <c:pt idx="7348">
                  <c:v>146970</c:v>
                </c:pt>
                <c:pt idx="7349">
                  <c:v>146990</c:v>
                </c:pt>
                <c:pt idx="7350">
                  <c:v>147010</c:v>
                </c:pt>
                <c:pt idx="7351">
                  <c:v>147030</c:v>
                </c:pt>
                <c:pt idx="7352">
                  <c:v>147050</c:v>
                </c:pt>
                <c:pt idx="7353">
                  <c:v>147070</c:v>
                </c:pt>
                <c:pt idx="7354">
                  <c:v>147090</c:v>
                </c:pt>
                <c:pt idx="7355">
                  <c:v>147110</c:v>
                </c:pt>
                <c:pt idx="7356">
                  <c:v>147130</c:v>
                </c:pt>
                <c:pt idx="7357">
                  <c:v>147150</c:v>
                </c:pt>
                <c:pt idx="7358">
                  <c:v>147170</c:v>
                </c:pt>
                <c:pt idx="7359">
                  <c:v>147190</c:v>
                </c:pt>
                <c:pt idx="7360">
                  <c:v>147210</c:v>
                </c:pt>
                <c:pt idx="7361">
                  <c:v>147230</c:v>
                </c:pt>
                <c:pt idx="7362">
                  <c:v>147250</c:v>
                </c:pt>
                <c:pt idx="7363">
                  <c:v>147270</c:v>
                </c:pt>
                <c:pt idx="7364">
                  <c:v>147290</c:v>
                </c:pt>
                <c:pt idx="7365">
                  <c:v>147310</c:v>
                </c:pt>
                <c:pt idx="7366">
                  <c:v>147330</c:v>
                </c:pt>
                <c:pt idx="7367">
                  <c:v>147350</c:v>
                </c:pt>
                <c:pt idx="7368">
                  <c:v>147370</c:v>
                </c:pt>
                <c:pt idx="7369">
                  <c:v>147390</c:v>
                </c:pt>
                <c:pt idx="7370">
                  <c:v>147410</c:v>
                </c:pt>
                <c:pt idx="7371">
                  <c:v>147430</c:v>
                </c:pt>
                <c:pt idx="7372">
                  <c:v>147450</c:v>
                </c:pt>
                <c:pt idx="7373">
                  <c:v>147470</c:v>
                </c:pt>
                <c:pt idx="7374">
                  <c:v>147490</c:v>
                </c:pt>
                <c:pt idx="7375">
                  <c:v>147510</c:v>
                </c:pt>
                <c:pt idx="7376">
                  <c:v>147530</c:v>
                </c:pt>
                <c:pt idx="7377">
                  <c:v>147550</c:v>
                </c:pt>
                <c:pt idx="7378">
                  <c:v>147570</c:v>
                </c:pt>
                <c:pt idx="7379">
                  <c:v>147590</c:v>
                </c:pt>
                <c:pt idx="7380">
                  <c:v>147610</c:v>
                </c:pt>
                <c:pt idx="7381">
                  <c:v>147630</c:v>
                </c:pt>
                <c:pt idx="7382">
                  <c:v>147650</c:v>
                </c:pt>
                <c:pt idx="7383">
                  <c:v>147670</c:v>
                </c:pt>
                <c:pt idx="7384">
                  <c:v>147690</c:v>
                </c:pt>
                <c:pt idx="7385">
                  <c:v>147710</c:v>
                </c:pt>
                <c:pt idx="7386">
                  <c:v>147730</c:v>
                </c:pt>
                <c:pt idx="7387">
                  <c:v>147750</c:v>
                </c:pt>
                <c:pt idx="7388">
                  <c:v>147770</c:v>
                </c:pt>
                <c:pt idx="7389">
                  <c:v>147790</c:v>
                </c:pt>
                <c:pt idx="7390">
                  <c:v>147810</c:v>
                </c:pt>
                <c:pt idx="7391">
                  <c:v>147830</c:v>
                </c:pt>
                <c:pt idx="7392">
                  <c:v>147850</c:v>
                </c:pt>
                <c:pt idx="7393">
                  <c:v>147870</c:v>
                </c:pt>
                <c:pt idx="7394">
                  <c:v>147890</c:v>
                </c:pt>
                <c:pt idx="7395">
                  <c:v>147910</c:v>
                </c:pt>
                <c:pt idx="7396">
                  <c:v>147930</c:v>
                </c:pt>
                <c:pt idx="7397">
                  <c:v>147950</c:v>
                </c:pt>
                <c:pt idx="7398">
                  <c:v>147970</c:v>
                </c:pt>
                <c:pt idx="7399">
                  <c:v>147990</c:v>
                </c:pt>
                <c:pt idx="7400">
                  <c:v>148010</c:v>
                </c:pt>
                <c:pt idx="7401">
                  <c:v>148030</c:v>
                </c:pt>
                <c:pt idx="7402">
                  <c:v>148050</c:v>
                </c:pt>
                <c:pt idx="7403">
                  <c:v>148070</c:v>
                </c:pt>
                <c:pt idx="7404">
                  <c:v>148090</c:v>
                </c:pt>
                <c:pt idx="7405">
                  <c:v>148110</c:v>
                </c:pt>
                <c:pt idx="7406">
                  <c:v>148130</c:v>
                </c:pt>
                <c:pt idx="7407">
                  <c:v>148150</c:v>
                </c:pt>
                <c:pt idx="7408">
                  <c:v>148170</c:v>
                </c:pt>
                <c:pt idx="7409">
                  <c:v>148190</c:v>
                </c:pt>
                <c:pt idx="7410">
                  <c:v>148210</c:v>
                </c:pt>
                <c:pt idx="7411">
                  <c:v>148230</c:v>
                </c:pt>
                <c:pt idx="7412">
                  <c:v>148250</c:v>
                </c:pt>
                <c:pt idx="7413">
                  <c:v>148270</c:v>
                </c:pt>
                <c:pt idx="7414">
                  <c:v>148290</c:v>
                </c:pt>
                <c:pt idx="7415">
                  <c:v>148310</c:v>
                </c:pt>
                <c:pt idx="7416">
                  <c:v>148330</c:v>
                </c:pt>
                <c:pt idx="7417">
                  <c:v>148350</c:v>
                </c:pt>
                <c:pt idx="7418">
                  <c:v>148370</c:v>
                </c:pt>
                <c:pt idx="7419">
                  <c:v>148390</c:v>
                </c:pt>
                <c:pt idx="7420">
                  <c:v>148410</c:v>
                </c:pt>
                <c:pt idx="7421">
                  <c:v>148430</c:v>
                </c:pt>
                <c:pt idx="7422">
                  <c:v>148450</c:v>
                </c:pt>
                <c:pt idx="7423">
                  <c:v>148470</c:v>
                </c:pt>
                <c:pt idx="7424">
                  <c:v>148490</c:v>
                </c:pt>
                <c:pt idx="7425">
                  <c:v>148510</c:v>
                </c:pt>
                <c:pt idx="7426">
                  <c:v>148530</c:v>
                </c:pt>
                <c:pt idx="7427">
                  <c:v>148550</c:v>
                </c:pt>
                <c:pt idx="7428">
                  <c:v>148570</c:v>
                </c:pt>
                <c:pt idx="7429">
                  <c:v>148590</c:v>
                </c:pt>
                <c:pt idx="7430">
                  <c:v>148610</c:v>
                </c:pt>
                <c:pt idx="7431">
                  <c:v>148630</c:v>
                </c:pt>
                <c:pt idx="7432">
                  <c:v>148650</c:v>
                </c:pt>
                <c:pt idx="7433">
                  <c:v>148670</c:v>
                </c:pt>
                <c:pt idx="7434">
                  <c:v>148690</c:v>
                </c:pt>
                <c:pt idx="7435">
                  <c:v>148710</c:v>
                </c:pt>
                <c:pt idx="7436">
                  <c:v>148730</c:v>
                </c:pt>
                <c:pt idx="7437">
                  <c:v>148750</c:v>
                </c:pt>
                <c:pt idx="7438">
                  <c:v>148770</c:v>
                </c:pt>
                <c:pt idx="7439">
                  <c:v>148790</c:v>
                </c:pt>
                <c:pt idx="7440">
                  <c:v>148810</c:v>
                </c:pt>
                <c:pt idx="7441">
                  <c:v>148830</c:v>
                </c:pt>
                <c:pt idx="7442">
                  <c:v>148850</c:v>
                </c:pt>
                <c:pt idx="7443">
                  <c:v>148870</c:v>
                </c:pt>
                <c:pt idx="7444">
                  <c:v>148890</c:v>
                </c:pt>
                <c:pt idx="7445">
                  <c:v>148910</c:v>
                </c:pt>
                <c:pt idx="7446">
                  <c:v>148930</c:v>
                </c:pt>
                <c:pt idx="7447">
                  <c:v>148950</c:v>
                </c:pt>
                <c:pt idx="7448">
                  <c:v>148970</c:v>
                </c:pt>
                <c:pt idx="7449">
                  <c:v>148990</c:v>
                </c:pt>
                <c:pt idx="7450">
                  <c:v>149010</c:v>
                </c:pt>
                <c:pt idx="7451">
                  <c:v>149030</c:v>
                </c:pt>
                <c:pt idx="7452">
                  <c:v>149050</c:v>
                </c:pt>
                <c:pt idx="7453">
                  <c:v>149070</c:v>
                </c:pt>
                <c:pt idx="7454">
                  <c:v>149090</c:v>
                </c:pt>
                <c:pt idx="7455">
                  <c:v>149110</c:v>
                </c:pt>
                <c:pt idx="7456">
                  <c:v>149130</c:v>
                </c:pt>
                <c:pt idx="7457">
                  <c:v>149150</c:v>
                </c:pt>
                <c:pt idx="7458">
                  <c:v>149170</c:v>
                </c:pt>
                <c:pt idx="7459">
                  <c:v>149190</c:v>
                </c:pt>
                <c:pt idx="7460">
                  <c:v>149210</c:v>
                </c:pt>
                <c:pt idx="7461">
                  <c:v>149230</c:v>
                </c:pt>
                <c:pt idx="7462">
                  <c:v>149250</c:v>
                </c:pt>
                <c:pt idx="7463">
                  <c:v>149270</c:v>
                </c:pt>
                <c:pt idx="7464">
                  <c:v>149290</c:v>
                </c:pt>
                <c:pt idx="7465">
                  <c:v>149310</c:v>
                </c:pt>
                <c:pt idx="7466">
                  <c:v>149330</c:v>
                </c:pt>
                <c:pt idx="7467">
                  <c:v>149350</c:v>
                </c:pt>
                <c:pt idx="7468">
                  <c:v>149370</c:v>
                </c:pt>
                <c:pt idx="7469">
                  <c:v>149390</c:v>
                </c:pt>
                <c:pt idx="7470">
                  <c:v>149410</c:v>
                </c:pt>
                <c:pt idx="7471">
                  <c:v>149430</c:v>
                </c:pt>
                <c:pt idx="7472">
                  <c:v>149450</c:v>
                </c:pt>
                <c:pt idx="7473">
                  <c:v>149470</c:v>
                </c:pt>
                <c:pt idx="7474">
                  <c:v>149490</c:v>
                </c:pt>
                <c:pt idx="7475">
                  <c:v>149510</c:v>
                </c:pt>
                <c:pt idx="7476">
                  <c:v>149530</c:v>
                </c:pt>
                <c:pt idx="7477">
                  <c:v>149550</c:v>
                </c:pt>
                <c:pt idx="7478">
                  <c:v>149570</c:v>
                </c:pt>
                <c:pt idx="7479">
                  <c:v>149590</c:v>
                </c:pt>
                <c:pt idx="7480">
                  <c:v>149610</c:v>
                </c:pt>
                <c:pt idx="7481">
                  <c:v>149630</c:v>
                </c:pt>
                <c:pt idx="7482">
                  <c:v>149650</c:v>
                </c:pt>
                <c:pt idx="7483">
                  <c:v>149670</c:v>
                </c:pt>
                <c:pt idx="7484">
                  <c:v>149690</c:v>
                </c:pt>
                <c:pt idx="7485">
                  <c:v>149710</c:v>
                </c:pt>
                <c:pt idx="7486">
                  <c:v>149730</c:v>
                </c:pt>
                <c:pt idx="7487">
                  <c:v>149750</c:v>
                </c:pt>
                <c:pt idx="7488">
                  <c:v>149770</c:v>
                </c:pt>
                <c:pt idx="7489">
                  <c:v>149790</c:v>
                </c:pt>
                <c:pt idx="7490">
                  <c:v>149810</c:v>
                </c:pt>
                <c:pt idx="7491">
                  <c:v>149830</c:v>
                </c:pt>
                <c:pt idx="7492">
                  <c:v>149850</c:v>
                </c:pt>
                <c:pt idx="7493">
                  <c:v>149870</c:v>
                </c:pt>
                <c:pt idx="7494">
                  <c:v>149890</c:v>
                </c:pt>
                <c:pt idx="7495">
                  <c:v>149910</c:v>
                </c:pt>
                <c:pt idx="7496">
                  <c:v>149930</c:v>
                </c:pt>
                <c:pt idx="7497">
                  <c:v>149950</c:v>
                </c:pt>
                <c:pt idx="7498">
                  <c:v>149970</c:v>
                </c:pt>
                <c:pt idx="7499">
                  <c:v>149990</c:v>
                </c:pt>
                <c:pt idx="7500">
                  <c:v>150010</c:v>
                </c:pt>
                <c:pt idx="7501">
                  <c:v>150030</c:v>
                </c:pt>
                <c:pt idx="7502">
                  <c:v>150050</c:v>
                </c:pt>
                <c:pt idx="7503">
                  <c:v>150070</c:v>
                </c:pt>
                <c:pt idx="7504">
                  <c:v>150090</c:v>
                </c:pt>
                <c:pt idx="7505">
                  <c:v>150110</c:v>
                </c:pt>
                <c:pt idx="7506">
                  <c:v>150130</c:v>
                </c:pt>
                <c:pt idx="7507">
                  <c:v>150150</c:v>
                </c:pt>
                <c:pt idx="7508">
                  <c:v>150170</c:v>
                </c:pt>
                <c:pt idx="7509">
                  <c:v>150190</c:v>
                </c:pt>
                <c:pt idx="7510">
                  <c:v>150210</c:v>
                </c:pt>
                <c:pt idx="7511">
                  <c:v>150230</c:v>
                </c:pt>
                <c:pt idx="7512">
                  <c:v>150250</c:v>
                </c:pt>
                <c:pt idx="7513">
                  <c:v>150270</c:v>
                </c:pt>
                <c:pt idx="7514">
                  <c:v>150290</c:v>
                </c:pt>
                <c:pt idx="7515">
                  <c:v>150310</c:v>
                </c:pt>
                <c:pt idx="7516">
                  <c:v>150330</c:v>
                </c:pt>
                <c:pt idx="7517">
                  <c:v>150350</c:v>
                </c:pt>
                <c:pt idx="7518">
                  <c:v>150370</c:v>
                </c:pt>
                <c:pt idx="7519">
                  <c:v>150390</c:v>
                </c:pt>
                <c:pt idx="7520">
                  <c:v>150410</c:v>
                </c:pt>
                <c:pt idx="7521">
                  <c:v>150430</c:v>
                </c:pt>
                <c:pt idx="7522">
                  <c:v>150450</c:v>
                </c:pt>
                <c:pt idx="7523">
                  <c:v>150470</c:v>
                </c:pt>
                <c:pt idx="7524">
                  <c:v>150490</c:v>
                </c:pt>
                <c:pt idx="7525">
                  <c:v>150510</c:v>
                </c:pt>
                <c:pt idx="7526">
                  <c:v>150530</c:v>
                </c:pt>
                <c:pt idx="7527">
                  <c:v>150550</c:v>
                </c:pt>
                <c:pt idx="7528">
                  <c:v>150570</c:v>
                </c:pt>
                <c:pt idx="7529">
                  <c:v>150590</c:v>
                </c:pt>
                <c:pt idx="7530">
                  <c:v>150610</c:v>
                </c:pt>
                <c:pt idx="7531">
                  <c:v>150630</c:v>
                </c:pt>
                <c:pt idx="7532">
                  <c:v>150650</c:v>
                </c:pt>
                <c:pt idx="7533">
                  <c:v>150670</c:v>
                </c:pt>
                <c:pt idx="7534">
                  <c:v>150690</c:v>
                </c:pt>
                <c:pt idx="7535">
                  <c:v>150710</c:v>
                </c:pt>
                <c:pt idx="7536">
                  <c:v>150730</c:v>
                </c:pt>
                <c:pt idx="7537">
                  <c:v>150750</c:v>
                </c:pt>
                <c:pt idx="7538">
                  <c:v>150770</c:v>
                </c:pt>
                <c:pt idx="7539">
                  <c:v>150790</c:v>
                </c:pt>
                <c:pt idx="7540">
                  <c:v>150810</c:v>
                </c:pt>
                <c:pt idx="7541">
                  <c:v>150830</c:v>
                </c:pt>
                <c:pt idx="7542">
                  <c:v>150850</c:v>
                </c:pt>
                <c:pt idx="7543">
                  <c:v>150870</c:v>
                </c:pt>
                <c:pt idx="7544">
                  <c:v>150890</c:v>
                </c:pt>
                <c:pt idx="7545">
                  <c:v>150910</c:v>
                </c:pt>
                <c:pt idx="7546">
                  <c:v>150930</c:v>
                </c:pt>
                <c:pt idx="7547">
                  <c:v>150950</c:v>
                </c:pt>
                <c:pt idx="7548">
                  <c:v>150970</c:v>
                </c:pt>
                <c:pt idx="7549">
                  <c:v>150990</c:v>
                </c:pt>
                <c:pt idx="7550">
                  <c:v>151010</c:v>
                </c:pt>
                <c:pt idx="7551">
                  <c:v>151030</c:v>
                </c:pt>
                <c:pt idx="7552">
                  <c:v>151050</c:v>
                </c:pt>
                <c:pt idx="7553">
                  <c:v>151070</c:v>
                </c:pt>
                <c:pt idx="7554">
                  <c:v>151090</c:v>
                </c:pt>
                <c:pt idx="7555">
                  <c:v>151110</c:v>
                </c:pt>
                <c:pt idx="7556">
                  <c:v>151130</c:v>
                </c:pt>
                <c:pt idx="7557">
                  <c:v>151150</c:v>
                </c:pt>
                <c:pt idx="7558">
                  <c:v>151170</c:v>
                </c:pt>
                <c:pt idx="7559">
                  <c:v>151190</c:v>
                </c:pt>
                <c:pt idx="7560">
                  <c:v>151210</c:v>
                </c:pt>
                <c:pt idx="7561">
                  <c:v>151230</c:v>
                </c:pt>
                <c:pt idx="7562">
                  <c:v>151250</c:v>
                </c:pt>
                <c:pt idx="7563">
                  <c:v>151270</c:v>
                </c:pt>
                <c:pt idx="7564">
                  <c:v>151290</c:v>
                </c:pt>
                <c:pt idx="7565">
                  <c:v>151310</c:v>
                </c:pt>
                <c:pt idx="7566">
                  <c:v>151330</c:v>
                </c:pt>
                <c:pt idx="7567">
                  <c:v>151350</c:v>
                </c:pt>
                <c:pt idx="7568">
                  <c:v>151370</c:v>
                </c:pt>
                <c:pt idx="7569">
                  <c:v>151390</c:v>
                </c:pt>
                <c:pt idx="7570">
                  <c:v>151410</c:v>
                </c:pt>
                <c:pt idx="7571">
                  <c:v>151430</c:v>
                </c:pt>
                <c:pt idx="7572">
                  <c:v>151450</c:v>
                </c:pt>
                <c:pt idx="7573">
                  <c:v>151470</c:v>
                </c:pt>
                <c:pt idx="7574">
                  <c:v>151490</c:v>
                </c:pt>
                <c:pt idx="7575">
                  <c:v>151510</c:v>
                </c:pt>
                <c:pt idx="7576">
                  <c:v>151530</c:v>
                </c:pt>
                <c:pt idx="7577">
                  <c:v>151550</c:v>
                </c:pt>
                <c:pt idx="7578">
                  <c:v>151570</c:v>
                </c:pt>
                <c:pt idx="7579">
                  <c:v>151590</c:v>
                </c:pt>
                <c:pt idx="7580">
                  <c:v>151610</c:v>
                </c:pt>
                <c:pt idx="7581">
                  <c:v>151630</c:v>
                </c:pt>
                <c:pt idx="7582">
                  <c:v>151650</c:v>
                </c:pt>
                <c:pt idx="7583">
                  <c:v>151670</c:v>
                </c:pt>
                <c:pt idx="7584">
                  <c:v>151690</c:v>
                </c:pt>
                <c:pt idx="7585">
                  <c:v>151710</c:v>
                </c:pt>
                <c:pt idx="7586">
                  <c:v>151730</c:v>
                </c:pt>
                <c:pt idx="7587">
                  <c:v>151750</c:v>
                </c:pt>
                <c:pt idx="7588">
                  <c:v>151770</c:v>
                </c:pt>
                <c:pt idx="7589">
                  <c:v>151790</c:v>
                </c:pt>
                <c:pt idx="7590">
                  <c:v>151810</c:v>
                </c:pt>
                <c:pt idx="7591">
                  <c:v>151830</c:v>
                </c:pt>
                <c:pt idx="7592">
                  <c:v>151850</c:v>
                </c:pt>
                <c:pt idx="7593">
                  <c:v>151870</c:v>
                </c:pt>
                <c:pt idx="7594">
                  <c:v>151890</c:v>
                </c:pt>
                <c:pt idx="7595">
                  <c:v>151910</c:v>
                </c:pt>
                <c:pt idx="7596">
                  <c:v>151930</c:v>
                </c:pt>
                <c:pt idx="7597">
                  <c:v>151950</c:v>
                </c:pt>
                <c:pt idx="7598">
                  <c:v>151970</c:v>
                </c:pt>
                <c:pt idx="7599">
                  <c:v>151990</c:v>
                </c:pt>
                <c:pt idx="7600">
                  <c:v>152010</c:v>
                </c:pt>
                <c:pt idx="7601">
                  <c:v>152030</c:v>
                </c:pt>
                <c:pt idx="7602">
                  <c:v>152050</c:v>
                </c:pt>
                <c:pt idx="7603">
                  <c:v>152070</c:v>
                </c:pt>
                <c:pt idx="7604">
                  <c:v>152090</c:v>
                </c:pt>
                <c:pt idx="7605">
                  <c:v>152110</c:v>
                </c:pt>
                <c:pt idx="7606">
                  <c:v>152130</c:v>
                </c:pt>
                <c:pt idx="7607">
                  <c:v>152150</c:v>
                </c:pt>
                <c:pt idx="7608">
                  <c:v>152170</c:v>
                </c:pt>
                <c:pt idx="7609">
                  <c:v>152190</c:v>
                </c:pt>
                <c:pt idx="7610">
                  <c:v>152210</c:v>
                </c:pt>
                <c:pt idx="7611">
                  <c:v>152230</c:v>
                </c:pt>
                <c:pt idx="7612">
                  <c:v>152250</c:v>
                </c:pt>
                <c:pt idx="7613">
                  <c:v>152270</c:v>
                </c:pt>
                <c:pt idx="7614">
                  <c:v>152290</c:v>
                </c:pt>
                <c:pt idx="7615">
                  <c:v>152310</c:v>
                </c:pt>
                <c:pt idx="7616">
                  <c:v>152330</c:v>
                </c:pt>
                <c:pt idx="7617">
                  <c:v>152350</c:v>
                </c:pt>
                <c:pt idx="7618">
                  <c:v>152370</c:v>
                </c:pt>
                <c:pt idx="7619">
                  <c:v>152390</c:v>
                </c:pt>
                <c:pt idx="7620">
                  <c:v>152410</c:v>
                </c:pt>
                <c:pt idx="7621">
                  <c:v>152430</c:v>
                </c:pt>
                <c:pt idx="7622">
                  <c:v>152450</c:v>
                </c:pt>
                <c:pt idx="7623">
                  <c:v>152470</c:v>
                </c:pt>
                <c:pt idx="7624">
                  <c:v>152490</c:v>
                </c:pt>
                <c:pt idx="7625">
                  <c:v>152510</c:v>
                </c:pt>
                <c:pt idx="7626">
                  <c:v>152530</c:v>
                </c:pt>
                <c:pt idx="7627">
                  <c:v>152550</c:v>
                </c:pt>
                <c:pt idx="7628">
                  <c:v>152570</c:v>
                </c:pt>
                <c:pt idx="7629">
                  <c:v>152590</c:v>
                </c:pt>
                <c:pt idx="7630">
                  <c:v>152610</c:v>
                </c:pt>
                <c:pt idx="7631">
                  <c:v>152630</c:v>
                </c:pt>
                <c:pt idx="7632">
                  <c:v>152650</c:v>
                </c:pt>
                <c:pt idx="7633">
                  <c:v>152670</c:v>
                </c:pt>
                <c:pt idx="7634">
                  <c:v>152690</c:v>
                </c:pt>
                <c:pt idx="7635">
                  <c:v>152710</c:v>
                </c:pt>
                <c:pt idx="7636">
                  <c:v>152730</c:v>
                </c:pt>
                <c:pt idx="7637">
                  <c:v>152750</c:v>
                </c:pt>
                <c:pt idx="7638">
                  <c:v>152770</c:v>
                </c:pt>
                <c:pt idx="7639">
                  <c:v>152790</c:v>
                </c:pt>
                <c:pt idx="7640">
                  <c:v>152810</c:v>
                </c:pt>
                <c:pt idx="7641">
                  <c:v>152830</c:v>
                </c:pt>
                <c:pt idx="7642">
                  <c:v>152850</c:v>
                </c:pt>
                <c:pt idx="7643">
                  <c:v>152870</c:v>
                </c:pt>
                <c:pt idx="7644">
                  <c:v>152890</c:v>
                </c:pt>
                <c:pt idx="7645">
                  <c:v>152910</c:v>
                </c:pt>
                <c:pt idx="7646">
                  <c:v>152930</c:v>
                </c:pt>
                <c:pt idx="7647">
                  <c:v>152950</c:v>
                </c:pt>
                <c:pt idx="7648">
                  <c:v>152970</c:v>
                </c:pt>
                <c:pt idx="7649">
                  <c:v>152990</c:v>
                </c:pt>
                <c:pt idx="7650">
                  <c:v>153010</c:v>
                </c:pt>
                <c:pt idx="7651">
                  <c:v>153030</c:v>
                </c:pt>
                <c:pt idx="7652">
                  <c:v>153050</c:v>
                </c:pt>
                <c:pt idx="7653">
                  <c:v>153070</c:v>
                </c:pt>
                <c:pt idx="7654">
                  <c:v>153090</c:v>
                </c:pt>
                <c:pt idx="7655">
                  <c:v>153110</c:v>
                </c:pt>
                <c:pt idx="7656">
                  <c:v>153130</c:v>
                </c:pt>
                <c:pt idx="7657">
                  <c:v>153150</c:v>
                </c:pt>
                <c:pt idx="7658">
                  <c:v>153170</c:v>
                </c:pt>
                <c:pt idx="7659">
                  <c:v>153190</c:v>
                </c:pt>
                <c:pt idx="7660">
                  <c:v>153210</c:v>
                </c:pt>
                <c:pt idx="7661">
                  <c:v>153230</c:v>
                </c:pt>
                <c:pt idx="7662">
                  <c:v>153250</c:v>
                </c:pt>
                <c:pt idx="7663">
                  <c:v>153270</c:v>
                </c:pt>
                <c:pt idx="7664">
                  <c:v>153290</c:v>
                </c:pt>
                <c:pt idx="7665">
                  <c:v>153310</c:v>
                </c:pt>
                <c:pt idx="7666">
                  <c:v>153330</c:v>
                </c:pt>
                <c:pt idx="7667">
                  <c:v>153350</c:v>
                </c:pt>
                <c:pt idx="7668">
                  <c:v>153370</c:v>
                </c:pt>
                <c:pt idx="7669">
                  <c:v>153390</c:v>
                </c:pt>
                <c:pt idx="7670">
                  <c:v>153410</c:v>
                </c:pt>
                <c:pt idx="7671">
                  <c:v>153430</c:v>
                </c:pt>
                <c:pt idx="7672">
                  <c:v>153450</c:v>
                </c:pt>
                <c:pt idx="7673">
                  <c:v>153470</c:v>
                </c:pt>
                <c:pt idx="7674">
                  <c:v>153490</c:v>
                </c:pt>
                <c:pt idx="7675">
                  <c:v>153510</c:v>
                </c:pt>
                <c:pt idx="7676">
                  <c:v>153530</c:v>
                </c:pt>
                <c:pt idx="7677">
                  <c:v>153550</c:v>
                </c:pt>
                <c:pt idx="7678">
                  <c:v>153570</c:v>
                </c:pt>
                <c:pt idx="7679">
                  <c:v>153590</c:v>
                </c:pt>
                <c:pt idx="7680">
                  <c:v>153610</c:v>
                </c:pt>
                <c:pt idx="7681">
                  <c:v>153630</c:v>
                </c:pt>
                <c:pt idx="7682">
                  <c:v>153650</c:v>
                </c:pt>
                <c:pt idx="7683">
                  <c:v>153670</c:v>
                </c:pt>
                <c:pt idx="7684">
                  <c:v>153690</c:v>
                </c:pt>
                <c:pt idx="7685">
                  <c:v>153710</c:v>
                </c:pt>
                <c:pt idx="7686">
                  <c:v>153730</c:v>
                </c:pt>
                <c:pt idx="7687">
                  <c:v>153750</c:v>
                </c:pt>
                <c:pt idx="7688">
                  <c:v>153770</c:v>
                </c:pt>
                <c:pt idx="7689">
                  <c:v>153790</c:v>
                </c:pt>
                <c:pt idx="7690">
                  <c:v>153810</c:v>
                </c:pt>
                <c:pt idx="7691">
                  <c:v>153830</c:v>
                </c:pt>
                <c:pt idx="7692">
                  <c:v>153850</c:v>
                </c:pt>
                <c:pt idx="7693">
                  <c:v>153870</c:v>
                </c:pt>
                <c:pt idx="7694">
                  <c:v>153890</c:v>
                </c:pt>
                <c:pt idx="7695">
                  <c:v>153910</c:v>
                </c:pt>
                <c:pt idx="7696">
                  <c:v>153930</c:v>
                </c:pt>
                <c:pt idx="7697">
                  <c:v>153950</c:v>
                </c:pt>
                <c:pt idx="7698">
                  <c:v>153970</c:v>
                </c:pt>
                <c:pt idx="7699">
                  <c:v>153990</c:v>
                </c:pt>
                <c:pt idx="7700">
                  <c:v>154010</c:v>
                </c:pt>
                <c:pt idx="7701">
                  <c:v>154030</c:v>
                </c:pt>
                <c:pt idx="7702">
                  <c:v>154050</c:v>
                </c:pt>
                <c:pt idx="7703">
                  <c:v>154070</c:v>
                </c:pt>
                <c:pt idx="7704">
                  <c:v>154090</c:v>
                </c:pt>
                <c:pt idx="7705">
                  <c:v>154110</c:v>
                </c:pt>
                <c:pt idx="7706">
                  <c:v>154130</c:v>
                </c:pt>
                <c:pt idx="7707">
                  <c:v>154150</c:v>
                </c:pt>
                <c:pt idx="7708">
                  <c:v>154170</c:v>
                </c:pt>
                <c:pt idx="7709">
                  <c:v>154190</c:v>
                </c:pt>
                <c:pt idx="7710">
                  <c:v>154210</c:v>
                </c:pt>
                <c:pt idx="7711">
                  <c:v>154230</c:v>
                </c:pt>
                <c:pt idx="7712">
                  <c:v>154250</c:v>
                </c:pt>
                <c:pt idx="7713">
                  <c:v>154270</c:v>
                </c:pt>
                <c:pt idx="7714">
                  <c:v>154290</c:v>
                </c:pt>
                <c:pt idx="7715">
                  <c:v>154310</c:v>
                </c:pt>
                <c:pt idx="7716">
                  <c:v>154330</c:v>
                </c:pt>
                <c:pt idx="7717">
                  <c:v>154350</c:v>
                </c:pt>
                <c:pt idx="7718">
                  <c:v>154370</c:v>
                </c:pt>
                <c:pt idx="7719">
                  <c:v>154390</c:v>
                </c:pt>
                <c:pt idx="7720">
                  <c:v>154410</c:v>
                </c:pt>
                <c:pt idx="7721">
                  <c:v>154430</c:v>
                </c:pt>
                <c:pt idx="7722">
                  <c:v>154450</c:v>
                </c:pt>
                <c:pt idx="7723">
                  <c:v>154470</c:v>
                </c:pt>
                <c:pt idx="7724">
                  <c:v>154490</c:v>
                </c:pt>
                <c:pt idx="7725">
                  <c:v>154510</c:v>
                </c:pt>
                <c:pt idx="7726">
                  <c:v>154530</c:v>
                </c:pt>
                <c:pt idx="7727">
                  <c:v>154550</c:v>
                </c:pt>
                <c:pt idx="7728">
                  <c:v>154570</c:v>
                </c:pt>
                <c:pt idx="7729">
                  <c:v>154590</c:v>
                </c:pt>
                <c:pt idx="7730">
                  <c:v>154610</c:v>
                </c:pt>
                <c:pt idx="7731">
                  <c:v>154630</c:v>
                </c:pt>
                <c:pt idx="7732">
                  <c:v>154650</c:v>
                </c:pt>
                <c:pt idx="7733">
                  <c:v>154670</c:v>
                </c:pt>
                <c:pt idx="7734">
                  <c:v>154690</c:v>
                </c:pt>
                <c:pt idx="7735">
                  <c:v>154710</c:v>
                </c:pt>
                <c:pt idx="7736">
                  <c:v>154730</c:v>
                </c:pt>
                <c:pt idx="7737">
                  <c:v>154750</c:v>
                </c:pt>
                <c:pt idx="7738">
                  <c:v>154770</c:v>
                </c:pt>
                <c:pt idx="7739">
                  <c:v>154790</c:v>
                </c:pt>
                <c:pt idx="7740">
                  <c:v>154810</c:v>
                </c:pt>
                <c:pt idx="7741">
                  <c:v>154830</c:v>
                </c:pt>
                <c:pt idx="7742">
                  <c:v>154850</c:v>
                </c:pt>
                <c:pt idx="7743">
                  <c:v>154870</c:v>
                </c:pt>
                <c:pt idx="7744">
                  <c:v>154890</c:v>
                </c:pt>
                <c:pt idx="7745">
                  <c:v>154910</c:v>
                </c:pt>
                <c:pt idx="7746">
                  <c:v>154930</c:v>
                </c:pt>
                <c:pt idx="7747">
                  <c:v>154950</c:v>
                </c:pt>
                <c:pt idx="7748">
                  <c:v>154970</c:v>
                </c:pt>
                <c:pt idx="7749">
                  <c:v>154990</c:v>
                </c:pt>
                <c:pt idx="7750">
                  <c:v>155010</c:v>
                </c:pt>
                <c:pt idx="7751">
                  <c:v>155030</c:v>
                </c:pt>
                <c:pt idx="7752">
                  <c:v>155050</c:v>
                </c:pt>
                <c:pt idx="7753">
                  <c:v>155070</c:v>
                </c:pt>
                <c:pt idx="7754">
                  <c:v>155090</c:v>
                </c:pt>
                <c:pt idx="7755">
                  <c:v>155110</c:v>
                </c:pt>
                <c:pt idx="7756">
                  <c:v>155130</c:v>
                </c:pt>
                <c:pt idx="7757">
                  <c:v>155150</c:v>
                </c:pt>
                <c:pt idx="7758">
                  <c:v>155170</c:v>
                </c:pt>
                <c:pt idx="7759">
                  <c:v>155190</c:v>
                </c:pt>
                <c:pt idx="7760">
                  <c:v>155210</c:v>
                </c:pt>
                <c:pt idx="7761">
                  <c:v>155230</c:v>
                </c:pt>
                <c:pt idx="7762">
                  <c:v>155250</c:v>
                </c:pt>
                <c:pt idx="7763">
                  <c:v>155270</c:v>
                </c:pt>
                <c:pt idx="7764">
                  <c:v>155290</c:v>
                </c:pt>
                <c:pt idx="7765">
                  <c:v>155310</c:v>
                </c:pt>
                <c:pt idx="7766">
                  <c:v>155330</c:v>
                </c:pt>
                <c:pt idx="7767">
                  <c:v>155350</c:v>
                </c:pt>
                <c:pt idx="7768">
                  <c:v>155370</c:v>
                </c:pt>
                <c:pt idx="7769">
                  <c:v>155390</c:v>
                </c:pt>
                <c:pt idx="7770">
                  <c:v>155410</c:v>
                </c:pt>
                <c:pt idx="7771">
                  <c:v>155430</c:v>
                </c:pt>
                <c:pt idx="7772">
                  <c:v>155450</c:v>
                </c:pt>
                <c:pt idx="7773">
                  <c:v>155470</c:v>
                </c:pt>
                <c:pt idx="7774">
                  <c:v>155490</c:v>
                </c:pt>
                <c:pt idx="7775">
                  <c:v>155510</c:v>
                </c:pt>
                <c:pt idx="7776">
                  <c:v>155530</c:v>
                </c:pt>
                <c:pt idx="7777">
                  <c:v>155550</c:v>
                </c:pt>
                <c:pt idx="7778">
                  <c:v>155570</c:v>
                </c:pt>
                <c:pt idx="7779">
                  <c:v>155590</c:v>
                </c:pt>
                <c:pt idx="7780">
                  <c:v>155610</c:v>
                </c:pt>
                <c:pt idx="7781">
                  <c:v>155630</c:v>
                </c:pt>
                <c:pt idx="7782">
                  <c:v>155650</c:v>
                </c:pt>
                <c:pt idx="7783">
                  <c:v>155670</c:v>
                </c:pt>
                <c:pt idx="7784">
                  <c:v>155690</c:v>
                </c:pt>
                <c:pt idx="7785">
                  <c:v>155710</c:v>
                </c:pt>
                <c:pt idx="7786">
                  <c:v>155730</c:v>
                </c:pt>
                <c:pt idx="7787">
                  <c:v>155750</c:v>
                </c:pt>
                <c:pt idx="7788">
                  <c:v>155770</c:v>
                </c:pt>
                <c:pt idx="7789">
                  <c:v>155790</c:v>
                </c:pt>
                <c:pt idx="7790">
                  <c:v>155810</c:v>
                </c:pt>
                <c:pt idx="7791">
                  <c:v>155830</c:v>
                </c:pt>
                <c:pt idx="7792">
                  <c:v>155850</c:v>
                </c:pt>
                <c:pt idx="7793">
                  <c:v>155870</c:v>
                </c:pt>
                <c:pt idx="7794">
                  <c:v>155890</c:v>
                </c:pt>
                <c:pt idx="7795">
                  <c:v>155910</c:v>
                </c:pt>
                <c:pt idx="7796">
                  <c:v>155930</c:v>
                </c:pt>
                <c:pt idx="7797">
                  <c:v>155950</c:v>
                </c:pt>
                <c:pt idx="7798">
                  <c:v>155970</c:v>
                </c:pt>
                <c:pt idx="7799">
                  <c:v>155990</c:v>
                </c:pt>
                <c:pt idx="7800">
                  <c:v>156010</c:v>
                </c:pt>
                <c:pt idx="7801">
                  <c:v>156030</c:v>
                </c:pt>
                <c:pt idx="7802">
                  <c:v>156050</c:v>
                </c:pt>
                <c:pt idx="7803">
                  <c:v>156070</c:v>
                </c:pt>
                <c:pt idx="7804">
                  <c:v>156090</c:v>
                </c:pt>
                <c:pt idx="7805">
                  <c:v>156110</c:v>
                </c:pt>
                <c:pt idx="7806">
                  <c:v>156130</c:v>
                </c:pt>
                <c:pt idx="7807">
                  <c:v>156150</c:v>
                </c:pt>
                <c:pt idx="7808">
                  <c:v>156170</c:v>
                </c:pt>
                <c:pt idx="7809">
                  <c:v>156190</c:v>
                </c:pt>
                <c:pt idx="7810">
                  <c:v>156210</c:v>
                </c:pt>
                <c:pt idx="7811">
                  <c:v>156230</c:v>
                </c:pt>
                <c:pt idx="7812">
                  <c:v>156250</c:v>
                </c:pt>
                <c:pt idx="7813">
                  <c:v>156270</c:v>
                </c:pt>
                <c:pt idx="7814">
                  <c:v>156290</c:v>
                </c:pt>
                <c:pt idx="7815">
                  <c:v>156310</c:v>
                </c:pt>
                <c:pt idx="7816">
                  <c:v>156330</c:v>
                </c:pt>
                <c:pt idx="7817">
                  <c:v>156350</c:v>
                </c:pt>
                <c:pt idx="7818">
                  <c:v>156370</c:v>
                </c:pt>
                <c:pt idx="7819">
                  <c:v>156390</c:v>
                </c:pt>
                <c:pt idx="7820">
                  <c:v>156410</c:v>
                </c:pt>
                <c:pt idx="7821">
                  <c:v>156430</c:v>
                </c:pt>
                <c:pt idx="7822">
                  <c:v>156450</c:v>
                </c:pt>
                <c:pt idx="7823">
                  <c:v>156470</c:v>
                </c:pt>
                <c:pt idx="7824">
                  <c:v>156490</c:v>
                </c:pt>
                <c:pt idx="7825">
                  <c:v>156510</c:v>
                </c:pt>
                <c:pt idx="7826">
                  <c:v>156530</c:v>
                </c:pt>
                <c:pt idx="7827">
                  <c:v>156550</c:v>
                </c:pt>
                <c:pt idx="7828">
                  <c:v>156570</c:v>
                </c:pt>
                <c:pt idx="7829">
                  <c:v>156590</c:v>
                </c:pt>
                <c:pt idx="7830">
                  <c:v>156610</c:v>
                </c:pt>
                <c:pt idx="7831">
                  <c:v>156630</c:v>
                </c:pt>
                <c:pt idx="7832">
                  <c:v>156650</c:v>
                </c:pt>
                <c:pt idx="7833">
                  <c:v>156670</c:v>
                </c:pt>
                <c:pt idx="7834">
                  <c:v>156690</c:v>
                </c:pt>
                <c:pt idx="7835">
                  <c:v>156710</c:v>
                </c:pt>
                <c:pt idx="7836">
                  <c:v>156730</c:v>
                </c:pt>
                <c:pt idx="7837">
                  <c:v>156750</c:v>
                </c:pt>
                <c:pt idx="7838">
                  <c:v>156770</c:v>
                </c:pt>
                <c:pt idx="7839">
                  <c:v>156790</c:v>
                </c:pt>
                <c:pt idx="7840">
                  <c:v>156810</c:v>
                </c:pt>
                <c:pt idx="7841">
                  <c:v>156830</c:v>
                </c:pt>
                <c:pt idx="7842">
                  <c:v>156850</c:v>
                </c:pt>
                <c:pt idx="7843">
                  <c:v>156870</c:v>
                </c:pt>
                <c:pt idx="7844">
                  <c:v>156890</c:v>
                </c:pt>
                <c:pt idx="7845">
                  <c:v>156910</c:v>
                </c:pt>
                <c:pt idx="7846">
                  <c:v>156930</c:v>
                </c:pt>
                <c:pt idx="7847">
                  <c:v>156950</c:v>
                </c:pt>
                <c:pt idx="7848">
                  <c:v>156970</c:v>
                </c:pt>
                <c:pt idx="7849">
                  <c:v>156990</c:v>
                </c:pt>
                <c:pt idx="7850">
                  <c:v>157010</c:v>
                </c:pt>
                <c:pt idx="7851">
                  <c:v>157030</c:v>
                </c:pt>
                <c:pt idx="7852">
                  <c:v>157050</c:v>
                </c:pt>
                <c:pt idx="7853">
                  <c:v>157070</c:v>
                </c:pt>
                <c:pt idx="7854">
                  <c:v>157090</c:v>
                </c:pt>
                <c:pt idx="7855">
                  <c:v>157110</c:v>
                </c:pt>
                <c:pt idx="7856">
                  <c:v>157130</c:v>
                </c:pt>
                <c:pt idx="7857">
                  <c:v>157150</c:v>
                </c:pt>
                <c:pt idx="7858">
                  <c:v>157170</c:v>
                </c:pt>
                <c:pt idx="7859">
                  <c:v>157190</c:v>
                </c:pt>
                <c:pt idx="7860">
                  <c:v>157210</c:v>
                </c:pt>
                <c:pt idx="7861">
                  <c:v>157230</c:v>
                </c:pt>
                <c:pt idx="7862">
                  <c:v>157250</c:v>
                </c:pt>
                <c:pt idx="7863">
                  <c:v>157270</c:v>
                </c:pt>
                <c:pt idx="7864">
                  <c:v>157290</c:v>
                </c:pt>
                <c:pt idx="7865">
                  <c:v>157310</c:v>
                </c:pt>
                <c:pt idx="7866">
                  <c:v>157330</c:v>
                </c:pt>
                <c:pt idx="7867">
                  <c:v>157350</c:v>
                </c:pt>
                <c:pt idx="7868">
                  <c:v>157370</c:v>
                </c:pt>
                <c:pt idx="7869">
                  <c:v>157390</c:v>
                </c:pt>
                <c:pt idx="7870">
                  <c:v>157410</c:v>
                </c:pt>
                <c:pt idx="7871">
                  <c:v>157430</c:v>
                </c:pt>
                <c:pt idx="7872">
                  <c:v>157450</c:v>
                </c:pt>
                <c:pt idx="7873">
                  <c:v>157470</c:v>
                </c:pt>
                <c:pt idx="7874">
                  <c:v>157490</c:v>
                </c:pt>
                <c:pt idx="7875">
                  <c:v>157510</c:v>
                </c:pt>
                <c:pt idx="7876">
                  <c:v>157530</c:v>
                </c:pt>
                <c:pt idx="7877">
                  <c:v>157550</c:v>
                </c:pt>
                <c:pt idx="7878">
                  <c:v>157570</c:v>
                </c:pt>
                <c:pt idx="7879">
                  <c:v>157590</c:v>
                </c:pt>
                <c:pt idx="7880">
                  <c:v>157610</c:v>
                </c:pt>
                <c:pt idx="7881">
                  <c:v>157630</c:v>
                </c:pt>
                <c:pt idx="7882">
                  <c:v>157650</c:v>
                </c:pt>
                <c:pt idx="7883">
                  <c:v>157670</c:v>
                </c:pt>
                <c:pt idx="7884">
                  <c:v>157690</c:v>
                </c:pt>
                <c:pt idx="7885">
                  <c:v>157710</c:v>
                </c:pt>
                <c:pt idx="7886">
                  <c:v>157730</c:v>
                </c:pt>
                <c:pt idx="7887">
                  <c:v>157750</c:v>
                </c:pt>
                <c:pt idx="7888">
                  <c:v>157770</c:v>
                </c:pt>
                <c:pt idx="7889">
                  <c:v>157790</c:v>
                </c:pt>
                <c:pt idx="7890">
                  <c:v>157810</c:v>
                </c:pt>
                <c:pt idx="7891">
                  <c:v>157830</c:v>
                </c:pt>
                <c:pt idx="7892">
                  <c:v>157850</c:v>
                </c:pt>
                <c:pt idx="7893">
                  <c:v>157870</c:v>
                </c:pt>
                <c:pt idx="7894">
                  <c:v>157890</c:v>
                </c:pt>
                <c:pt idx="7895">
                  <c:v>157910</c:v>
                </c:pt>
                <c:pt idx="7896">
                  <c:v>157930</c:v>
                </c:pt>
                <c:pt idx="7897">
                  <c:v>157950</c:v>
                </c:pt>
                <c:pt idx="7898">
                  <c:v>157970</c:v>
                </c:pt>
                <c:pt idx="7899">
                  <c:v>157990</c:v>
                </c:pt>
                <c:pt idx="7900">
                  <c:v>158010</c:v>
                </c:pt>
                <c:pt idx="7901">
                  <c:v>158030</c:v>
                </c:pt>
                <c:pt idx="7902">
                  <c:v>158050</c:v>
                </c:pt>
                <c:pt idx="7903">
                  <c:v>158070</c:v>
                </c:pt>
                <c:pt idx="7904">
                  <c:v>158090</c:v>
                </c:pt>
                <c:pt idx="7905">
                  <c:v>158110</c:v>
                </c:pt>
                <c:pt idx="7906">
                  <c:v>158130</c:v>
                </c:pt>
                <c:pt idx="7907">
                  <c:v>158150</c:v>
                </c:pt>
                <c:pt idx="7908">
                  <c:v>158170</c:v>
                </c:pt>
                <c:pt idx="7909">
                  <c:v>158190</c:v>
                </c:pt>
                <c:pt idx="7910">
                  <c:v>158210</c:v>
                </c:pt>
                <c:pt idx="7911">
                  <c:v>158230</c:v>
                </c:pt>
                <c:pt idx="7912">
                  <c:v>158250</c:v>
                </c:pt>
                <c:pt idx="7913">
                  <c:v>158270</c:v>
                </c:pt>
                <c:pt idx="7914">
                  <c:v>158290</c:v>
                </c:pt>
                <c:pt idx="7915">
                  <c:v>158310</c:v>
                </c:pt>
                <c:pt idx="7916">
                  <c:v>158330</c:v>
                </c:pt>
                <c:pt idx="7917">
                  <c:v>158350</c:v>
                </c:pt>
                <c:pt idx="7918">
                  <c:v>158370</c:v>
                </c:pt>
                <c:pt idx="7919">
                  <c:v>158390</c:v>
                </c:pt>
                <c:pt idx="7920">
                  <c:v>158410</c:v>
                </c:pt>
                <c:pt idx="7921">
                  <c:v>158430</c:v>
                </c:pt>
                <c:pt idx="7922">
                  <c:v>158450</c:v>
                </c:pt>
                <c:pt idx="7923">
                  <c:v>158470</c:v>
                </c:pt>
                <c:pt idx="7924">
                  <c:v>158490</c:v>
                </c:pt>
                <c:pt idx="7925">
                  <c:v>158510</c:v>
                </c:pt>
                <c:pt idx="7926">
                  <c:v>158530</c:v>
                </c:pt>
                <c:pt idx="7927">
                  <c:v>158550</c:v>
                </c:pt>
                <c:pt idx="7928">
                  <c:v>158570</c:v>
                </c:pt>
                <c:pt idx="7929">
                  <c:v>158590</c:v>
                </c:pt>
                <c:pt idx="7930">
                  <c:v>158610</c:v>
                </c:pt>
                <c:pt idx="7931">
                  <c:v>158630</c:v>
                </c:pt>
                <c:pt idx="7932">
                  <c:v>158650</c:v>
                </c:pt>
                <c:pt idx="7933">
                  <c:v>158670</c:v>
                </c:pt>
                <c:pt idx="7934">
                  <c:v>158690</c:v>
                </c:pt>
                <c:pt idx="7935">
                  <c:v>158710</c:v>
                </c:pt>
                <c:pt idx="7936">
                  <c:v>158730</c:v>
                </c:pt>
                <c:pt idx="7937">
                  <c:v>158750</c:v>
                </c:pt>
                <c:pt idx="7938">
                  <c:v>158770</c:v>
                </c:pt>
                <c:pt idx="7939">
                  <c:v>158790</c:v>
                </c:pt>
                <c:pt idx="7940">
                  <c:v>158810</c:v>
                </c:pt>
                <c:pt idx="7941">
                  <c:v>158830</c:v>
                </c:pt>
                <c:pt idx="7942">
                  <c:v>158850</c:v>
                </c:pt>
                <c:pt idx="7943">
                  <c:v>158870</c:v>
                </c:pt>
                <c:pt idx="7944">
                  <c:v>158890</c:v>
                </c:pt>
                <c:pt idx="7945">
                  <c:v>158910</c:v>
                </c:pt>
                <c:pt idx="7946">
                  <c:v>158930</c:v>
                </c:pt>
                <c:pt idx="7947">
                  <c:v>158950</c:v>
                </c:pt>
                <c:pt idx="7948">
                  <c:v>158970</c:v>
                </c:pt>
                <c:pt idx="7949">
                  <c:v>158990</c:v>
                </c:pt>
                <c:pt idx="7950">
                  <c:v>159010</c:v>
                </c:pt>
                <c:pt idx="7951">
                  <c:v>159030</c:v>
                </c:pt>
                <c:pt idx="7952">
                  <c:v>159050</c:v>
                </c:pt>
                <c:pt idx="7953">
                  <c:v>159070</c:v>
                </c:pt>
                <c:pt idx="7954">
                  <c:v>159090</c:v>
                </c:pt>
                <c:pt idx="7955">
                  <c:v>159110</c:v>
                </c:pt>
                <c:pt idx="7956">
                  <c:v>159130</c:v>
                </c:pt>
                <c:pt idx="7957">
                  <c:v>159150</c:v>
                </c:pt>
                <c:pt idx="7958">
                  <c:v>159170</c:v>
                </c:pt>
                <c:pt idx="7959">
                  <c:v>159190</c:v>
                </c:pt>
                <c:pt idx="7960">
                  <c:v>159210</c:v>
                </c:pt>
                <c:pt idx="7961">
                  <c:v>159230</c:v>
                </c:pt>
                <c:pt idx="7962">
                  <c:v>159250</c:v>
                </c:pt>
                <c:pt idx="7963">
                  <c:v>159270</c:v>
                </c:pt>
                <c:pt idx="7964">
                  <c:v>159290</c:v>
                </c:pt>
                <c:pt idx="7965">
                  <c:v>159310</c:v>
                </c:pt>
                <c:pt idx="7966">
                  <c:v>159330</c:v>
                </c:pt>
                <c:pt idx="7967">
                  <c:v>159350</c:v>
                </c:pt>
                <c:pt idx="7968">
                  <c:v>159370</c:v>
                </c:pt>
                <c:pt idx="7969">
                  <c:v>159390</c:v>
                </c:pt>
                <c:pt idx="7970">
                  <c:v>159410</c:v>
                </c:pt>
                <c:pt idx="7971">
                  <c:v>159430</c:v>
                </c:pt>
                <c:pt idx="7972">
                  <c:v>159450</c:v>
                </c:pt>
                <c:pt idx="7973">
                  <c:v>159470</c:v>
                </c:pt>
                <c:pt idx="7974">
                  <c:v>159490</c:v>
                </c:pt>
                <c:pt idx="7975">
                  <c:v>159510</c:v>
                </c:pt>
                <c:pt idx="7976">
                  <c:v>159530</c:v>
                </c:pt>
                <c:pt idx="7977">
                  <c:v>159550</c:v>
                </c:pt>
                <c:pt idx="7978">
                  <c:v>159570</c:v>
                </c:pt>
                <c:pt idx="7979">
                  <c:v>159590</c:v>
                </c:pt>
                <c:pt idx="7980">
                  <c:v>159610</c:v>
                </c:pt>
                <c:pt idx="7981">
                  <c:v>159630</c:v>
                </c:pt>
                <c:pt idx="7982">
                  <c:v>159650</c:v>
                </c:pt>
                <c:pt idx="7983">
                  <c:v>159670</c:v>
                </c:pt>
                <c:pt idx="7984">
                  <c:v>159690</c:v>
                </c:pt>
                <c:pt idx="7985">
                  <c:v>159710</c:v>
                </c:pt>
                <c:pt idx="7986">
                  <c:v>159730</c:v>
                </c:pt>
                <c:pt idx="7987">
                  <c:v>159750</c:v>
                </c:pt>
                <c:pt idx="7988">
                  <c:v>159770</c:v>
                </c:pt>
                <c:pt idx="7989">
                  <c:v>159790</c:v>
                </c:pt>
                <c:pt idx="7990">
                  <c:v>159810</c:v>
                </c:pt>
                <c:pt idx="7991">
                  <c:v>159830</c:v>
                </c:pt>
                <c:pt idx="7992">
                  <c:v>159850</c:v>
                </c:pt>
                <c:pt idx="7993">
                  <c:v>159870</c:v>
                </c:pt>
                <c:pt idx="7994">
                  <c:v>159890</c:v>
                </c:pt>
                <c:pt idx="7995">
                  <c:v>159910</c:v>
                </c:pt>
                <c:pt idx="7996">
                  <c:v>159930</c:v>
                </c:pt>
                <c:pt idx="7997">
                  <c:v>159950</c:v>
                </c:pt>
                <c:pt idx="7998">
                  <c:v>159970</c:v>
                </c:pt>
                <c:pt idx="7999">
                  <c:v>159990</c:v>
                </c:pt>
                <c:pt idx="8000">
                  <c:v>160010</c:v>
                </c:pt>
                <c:pt idx="8001">
                  <c:v>160030</c:v>
                </c:pt>
                <c:pt idx="8002">
                  <c:v>160050</c:v>
                </c:pt>
                <c:pt idx="8003">
                  <c:v>160070</c:v>
                </c:pt>
                <c:pt idx="8004">
                  <c:v>160090</c:v>
                </c:pt>
                <c:pt idx="8005">
                  <c:v>160110</c:v>
                </c:pt>
                <c:pt idx="8006">
                  <c:v>160130</c:v>
                </c:pt>
                <c:pt idx="8007">
                  <c:v>160150</c:v>
                </c:pt>
                <c:pt idx="8008">
                  <c:v>160170</c:v>
                </c:pt>
                <c:pt idx="8009">
                  <c:v>160190</c:v>
                </c:pt>
                <c:pt idx="8010">
                  <c:v>160210</c:v>
                </c:pt>
                <c:pt idx="8011">
                  <c:v>160230</c:v>
                </c:pt>
                <c:pt idx="8012">
                  <c:v>160250</c:v>
                </c:pt>
                <c:pt idx="8013">
                  <c:v>160270</c:v>
                </c:pt>
                <c:pt idx="8014">
                  <c:v>160290</c:v>
                </c:pt>
                <c:pt idx="8015">
                  <c:v>160310</c:v>
                </c:pt>
                <c:pt idx="8016">
                  <c:v>160330</c:v>
                </c:pt>
                <c:pt idx="8017">
                  <c:v>160350</c:v>
                </c:pt>
                <c:pt idx="8018">
                  <c:v>160370</c:v>
                </c:pt>
                <c:pt idx="8019">
                  <c:v>160390</c:v>
                </c:pt>
                <c:pt idx="8020">
                  <c:v>160410</c:v>
                </c:pt>
                <c:pt idx="8021">
                  <c:v>160430</c:v>
                </c:pt>
                <c:pt idx="8022">
                  <c:v>160450</c:v>
                </c:pt>
                <c:pt idx="8023">
                  <c:v>160470</c:v>
                </c:pt>
                <c:pt idx="8024">
                  <c:v>160490</c:v>
                </c:pt>
                <c:pt idx="8025">
                  <c:v>160510</c:v>
                </c:pt>
                <c:pt idx="8026">
                  <c:v>160530</c:v>
                </c:pt>
                <c:pt idx="8027">
                  <c:v>160550</c:v>
                </c:pt>
                <c:pt idx="8028">
                  <c:v>160570</c:v>
                </c:pt>
                <c:pt idx="8029">
                  <c:v>160590</c:v>
                </c:pt>
                <c:pt idx="8030">
                  <c:v>160610</c:v>
                </c:pt>
                <c:pt idx="8031">
                  <c:v>160630</c:v>
                </c:pt>
                <c:pt idx="8032">
                  <c:v>160650</c:v>
                </c:pt>
                <c:pt idx="8033">
                  <c:v>160670</c:v>
                </c:pt>
                <c:pt idx="8034">
                  <c:v>160690</c:v>
                </c:pt>
                <c:pt idx="8035">
                  <c:v>160710</c:v>
                </c:pt>
                <c:pt idx="8036">
                  <c:v>160730</c:v>
                </c:pt>
                <c:pt idx="8037">
                  <c:v>160750</c:v>
                </c:pt>
                <c:pt idx="8038">
                  <c:v>160770</c:v>
                </c:pt>
                <c:pt idx="8039">
                  <c:v>160790</c:v>
                </c:pt>
                <c:pt idx="8040">
                  <c:v>160810</c:v>
                </c:pt>
                <c:pt idx="8041">
                  <c:v>160830</c:v>
                </c:pt>
                <c:pt idx="8042">
                  <c:v>160850</c:v>
                </c:pt>
                <c:pt idx="8043">
                  <c:v>160870</c:v>
                </c:pt>
                <c:pt idx="8044">
                  <c:v>160890</c:v>
                </c:pt>
                <c:pt idx="8045">
                  <c:v>160910</c:v>
                </c:pt>
                <c:pt idx="8046">
                  <c:v>160930</c:v>
                </c:pt>
                <c:pt idx="8047">
                  <c:v>160950</c:v>
                </c:pt>
                <c:pt idx="8048">
                  <c:v>160970</c:v>
                </c:pt>
                <c:pt idx="8049">
                  <c:v>160990</c:v>
                </c:pt>
                <c:pt idx="8050">
                  <c:v>161010</c:v>
                </c:pt>
                <c:pt idx="8051">
                  <c:v>161030</c:v>
                </c:pt>
                <c:pt idx="8052">
                  <c:v>161050</c:v>
                </c:pt>
                <c:pt idx="8053">
                  <c:v>161070</c:v>
                </c:pt>
                <c:pt idx="8054">
                  <c:v>161090</c:v>
                </c:pt>
                <c:pt idx="8055">
                  <c:v>161110</c:v>
                </c:pt>
                <c:pt idx="8056">
                  <c:v>161130</c:v>
                </c:pt>
                <c:pt idx="8057">
                  <c:v>161150</c:v>
                </c:pt>
                <c:pt idx="8058">
                  <c:v>161170</c:v>
                </c:pt>
                <c:pt idx="8059">
                  <c:v>161190</c:v>
                </c:pt>
                <c:pt idx="8060">
                  <c:v>161210</c:v>
                </c:pt>
                <c:pt idx="8061">
                  <c:v>161230</c:v>
                </c:pt>
                <c:pt idx="8062">
                  <c:v>161250</c:v>
                </c:pt>
                <c:pt idx="8063">
                  <c:v>161270</c:v>
                </c:pt>
                <c:pt idx="8064">
                  <c:v>161290</c:v>
                </c:pt>
                <c:pt idx="8065">
                  <c:v>161310</c:v>
                </c:pt>
                <c:pt idx="8066">
                  <c:v>161330</c:v>
                </c:pt>
                <c:pt idx="8067">
                  <c:v>161350</c:v>
                </c:pt>
                <c:pt idx="8068">
                  <c:v>161370</c:v>
                </c:pt>
                <c:pt idx="8069">
                  <c:v>161390</c:v>
                </c:pt>
                <c:pt idx="8070">
                  <c:v>161410</c:v>
                </c:pt>
                <c:pt idx="8071">
                  <c:v>161430</c:v>
                </c:pt>
                <c:pt idx="8072">
                  <c:v>161450</c:v>
                </c:pt>
                <c:pt idx="8073">
                  <c:v>161470</c:v>
                </c:pt>
                <c:pt idx="8074">
                  <c:v>161490</c:v>
                </c:pt>
                <c:pt idx="8075">
                  <c:v>161510</c:v>
                </c:pt>
                <c:pt idx="8076">
                  <c:v>161530</c:v>
                </c:pt>
                <c:pt idx="8077">
                  <c:v>161550</c:v>
                </c:pt>
                <c:pt idx="8078">
                  <c:v>161570</c:v>
                </c:pt>
                <c:pt idx="8079">
                  <c:v>161590</c:v>
                </c:pt>
                <c:pt idx="8080">
                  <c:v>161610</c:v>
                </c:pt>
                <c:pt idx="8081">
                  <c:v>161630</c:v>
                </c:pt>
                <c:pt idx="8082">
                  <c:v>161650</c:v>
                </c:pt>
                <c:pt idx="8083">
                  <c:v>161670</c:v>
                </c:pt>
                <c:pt idx="8084">
                  <c:v>161690</c:v>
                </c:pt>
                <c:pt idx="8085">
                  <c:v>161710</c:v>
                </c:pt>
                <c:pt idx="8086">
                  <c:v>161730</c:v>
                </c:pt>
                <c:pt idx="8087">
                  <c:v>161750</c:v>
                </c:pt>
                <c:pt idx="8088">
                  <c:v>161770</c:v>
                </c:pt>
                <c:pt idx="8089">
                  <c:v>161790</c:v>
                </c:pt>
                <c:pt idx="8090">
                  <c:v>161810</c:v>
                </c:pt>
                <c:pt idx="8091">
                  <c:v>161830</c:v>
                </c:pt>
                <c:pt idx="8092">
                  <c:v>161850</c:v>
                </c:pt>
                <c:pt idx="8093">
                  <c:v>161870</c:v>
                </c:pt>
                <c:pt idx="8094">
                  <c:v>161890</c:v>
                </c:pt>
                <c:pt idx="8095">
                  <c:v>161910</c:v>
                </c:pt>
                <c:pt idx="8096">
                  <c:v>161930</c:v>
                </c:pt>
                <c:pt idx="8097">
                  <c:v>161950</c:v>
                </c:pt>
                <c:pt idx="8098">
                  <c:v>161970</c:v>
                </c:pt>
                <c:pt idx="8099">
                  <c:v>161990</c:v>
                </c:pt>
                <c:pt idx="8100">
                  <c:v>162010</c:v>
                </c:pt>
                <c:pt idx="8101">
                  <c:v>162030</c:v>
                </c:pt>
                <c:pt idx="8102">
                  <c:v>162050</c:v>
                </c:pt>
                <c:pt idx="8103">
                  <c:v>162070</c:v>
                </c:pt>
                <c:pt idx="8104">
                  <c:v>162090</c:v>
                </c:pt>
                <c:pt idx="8105">
                  <c:v>162110</c:v>
                </c:pt>
                <c:pt idx="8106">
                  <c:v>162130</c:v>
                </c:pt>
                <c:pt idx="8107">
                  <c:v>162150</c:v>
                </c:pt>
                <c:pt idx="8108">
                  <c:v>162170</c:v>
                </c:pt>
                <c:pt idx="8109">
                  <c:v>162190</c:v>
                </c:pt>
                <c:pt idx="8110">
                  <c:v>162210</c:v>
                </c:pt>
                <c:pt idx="8111">
                  <c:v>162230</c:v>
                </c:pt>
                <c:pt idx="8112">
                  <c:v>162250</c:v>
                </c:pt>
                <c:pt idx="8113">
                  <c:v>162270</c:v>
                </c:pt>
                <c:pt idx="8114">
                  <c:v>162290</c:v>
                </c:pt>
                <c:pt idx="8115">
                  <c:v>162310</c:v>
                </c:pt>
                <c:pt idx="8116">
                  <c:v>162330</c:v>
                </c:pt>
                <c:pt idx="8117">
                  <c:v>162350</c:v>
                </c:pt>
                <c:pt idx="8118">
                  <c:v>162370</c:v>
                </c:pt>
                <c:pt idx="8119">
                  <c:v>162390</c:v>
                </c:pt>
                <c:pt idx="8120">
                  <c:v>162410</c:v>
                </c:pt>
                <c:pt idx="8121">
                  <c:v>162430</c:v>
                </c:pt>
                <c:pt idx="8122">
                  <c:v>162450</c:v>
                </c:pt>
                <c:pt idx="8123">
                  <c:v>162470</c:v>
                </c:pt>
                <c:pt idx="8124">
                  <c:v>162490</c:v>
                </c:pt>
                <c:pt idx="8125">
                  <c:v>162510</c:v>
                </c:pt>
                <c:pt idx="8126">
                  <c:v>162530</c:v>
                </c:pt>
                <c:pt idx="8127">
                  <c:v>162550</c:v>
                </c:pt>
                <c:pt idx="8128">
                  <c:v>162570</c:v>
                </c:pt>
                <c:pt idx="8129">
                  <c:v>162590</c:v>
                </c:pt>
                <c:pt idx="8130">
                  <c:v>162610</c:v>
                </c:pt>
                <c:pt idx="8131">
                  <c:v>162630</c:v>
                </c:pt>
                <c:pt idx="8132">
                  <c:v>162650</c:v>
                </c:pt>
                <c:pt idx="8133">
                  <c:v>162670</c:v>
                </c:pt>
                <c:pt idx="8134">
                  <c:v>162690</c:v>
                </c:pt>
                <c:pt idx="8135">
                  <c:v>162710</c:v>
                </c:pt>
                <c:pt idx="8136">
                  <c:v>162730</c:v>
                </c:pt>
                <c:pt idx="8137">
                  <c:v>162750</c:v>
                </c:pt>
                <c:pt idx="8138">
                  <c:v>162770</c:v>
                </c:pt>
                <c:pt idx="8139">
                  <c:v>162790</c:v>
                </c:pt>
                <c:pt idx="8140">
                  <c:v>162810</c:v>
                </c:pt>
                <c:pt idx="8141">
                  <c:v>162830</c:v>
                </c:pt>
                <c:pt idx="8142">
                  <c:v>162850</c:v>
                </c:pt>
                <c:pt idx="8143">
                  <c:v>162870</c:v>
                </c:pt>
                <c:pt idx="8144">
                  <c:v>162890</c:v>
                </c:pt>
                <c:pt idx="8145">
                  <c:v>162910</c:v>
                </c:pt>
                <c:pt idx="8146">
                  <c:v>162930</c:v>
                </c:pt>
                <c:pt idx="8147">
                  <c:v>162950</c:v>
                </c:pt>
                <c:pt idx="8148">
                  <c:v>162970</c:v>
                </c:pt>
                <c:pt idx="8149">
                  <c:v>162990</c:v>
                </c:pt>
                <c:pt idx="8150">
                  <c:v>163010</c:v>
                </c:pt>
                <c:pt idx="8151">
                  <c:v>163030</c:v>
                </c:pt>
                <c:pt idx="8152">
                  <c:v>163050</c:v>
                </c:pt>
                <c:pt idx="8153">
                  <c:v>163070</c:v>
                </c:pt>
                <c:pt idx="8154">
                  <c:v>163090</c:v>
                </c:pt>
                <c:pt idx="8155">
                  <c:v>163110</c:v>
                </c:pt>
                <c:pt idx="8156">
                  <c:v>163130</c:v>
                </c:pt>
                <c:pt idx="8157">
                  <c:v>163150</c:v>
                </c:pt>
                <c:pt idx="8158">
                  <c:v>163170</c:v>
                </c:pt>
                <c:pt idx="8159">
                  <c:v>163190</c:v>
                </c:pt>
                <c:pt idx="8160">
                  <c:v>163210</c:v>
                </c:pt>
                <c:pt idx="8161">
                  <c:v>163230</c:v>
                </c:pt>
                <c:pt idx="8162">
                  <c:v>163250</c:v>
                </c:pt>
                <c:pt idx="8163">
                  <c:v>163270</c:v>
                </c:pt>
                <c:pt idx="8164">
                  <c:v>163290</c:v>
                </c:pt>
                <c:pt idx="8165">
                  <c:v>163310</c:v>
                </c:pt>
                <c:pt idx="8166">
                  <c:v>163330</c:v>
                </c:pt>
                <c:pt idx="8167">
                  <c:v>163350</c:v>
                </c:pt>
                <c:pt idx="8168">
                  <c:v>163370</c:v>
                </c:pt>
                <c:pt idx="8169">
                  <c:v>163390</c:v>
                </c:pt>
                <c:pt idx="8170">
                  <c:v>163410</c:v>
                </c:pt>
                <c:pt idx="8171">
                  <c:v>163430</c:v>
                </c:pt>
                <c:pt idx="8172">
                  <c:v>163450</c:v>
                </c:pt>
                <c:pt idx="8173">
                  <c:v>163470</c:v>
                </c:pt>
                <c:pt idx="8174">
                  <c:v>163490</c:v>
                </c:pt>
                <c:pt idx="8175">
                  <c:v>163510</c:v>
                </c:pt>
                <c:pt idx="8176">
                  <c:v>163530</c:v>
                </c:pt>
                <c:pt idx="8177">
                  <c:v>163550</c:v>
                </c:pt>
                <c:pt idx="8178">
                  <c:v>163570</c:v>
                </c:pt>
                <c:pt idx="8179">
                  <c:v>163590</c:v>
                </c:pt>
                <c:pt idx="8180">
                  <c:v>163610</c:v>
                </c:pt>
                <c:pt idx="8181">
                  <c:v>163630</c:v>
                </c:pt>
                <c:pt idx="8182">
                  <c:v>163650</c:v>
                </c:pt>
                <c:pt idx="8183">
                  <c:v>163670</c:v>
                </c:pt>
                <c:pt idx="8184">
                  <c:v>163690</c:v>
                </c:pt>
                <c:pt idx="8185">
                  <c:v>163710</c:v>
                </c:pt>
                <c:pt idx="8186">
                  <c:v>163730</c:v>
                </c:pt>
                <c:pt idx="8187">
                  <c:v>163750</c:v>
                </c:pt>
                <c:pt idx="8188">
                  <c:v>163770</c:v>
                </c:pt>
                <c:pt idx="8189">
                  <c:v>163790</c:v>
                </c:pt>
                <c:pt idx="8190">
                  <c:v>163810</c:v>
                </c:pt>
                <c:pt idx="8191">
                  <c:v>163830</c:v>
                </c:pt>
                <c:pt idx="8192">
                  <c:v>163850</c:v>
                </c:pt>
                <c:pt idx="8193">
                  <c:v>163870</c:v>
                </c:pt>
                <c:pt idx="8194">
                  <c:v>163890</c:v>
                </c:pt>
                <c:pt idx="8195">
                  <c:v>163910</c:v>
                </c:pt>
                <c:pt idx="8196">
                  <c:v>163930</c:v>
                </c:pt>
                <c:pt idx="8197">
                  <c:v>163950</c:v>
                </c:pt>
                <c:pt idx="8198">
                  <c:v>163970</c:v>
                </c:pt>
                <c:pt idx="8199">
                  <c:v>163990</c:v>
                </c:pt>
                <c:pt idx="8200">
                  <c:v>164010</c:v>
                </c:pt>
                <c:pt idx="8201">
                  <c:v>164030</c:v>
                </c:pt>
                <c:pt idx="8202">
                  <c:v>164050</c:v>
                </c:pt>
                <c:pt idx="8203">
                  <c:v>164070</c:v>
                </c:pt>
                <c:pt idx="8204">
                  <c:v>164090</c:v>
                </c:pt>
                <c:pt idx="8205">
                  <c:v>164110</c:v>
                </c:pt>
                <c:pt idx="8206">
                  <c:v>164130</c:v>
                </c:pt>
                <c:pt idx="8207">
                  <c:v>164150</c:v>
                </c:pt>
                <c:pt idx="8208">
                  <c:v>164170</c:v>
                </c:pt>
                <c:pt idx="8209">
                  <c:v>164190</c:v>
                </c:pt>
                <c:pt idx="8210">
                  <c:v>164210</c:v>
                </c:pt>
                <c:pt idx="8211">
                  <c:v>164230</c:v>
                </c:pt>
                <c:pt idx="8212">
                  <c:v>164250</c:v>
                </c:pt>
                <c:pt idx="8213">
                  <c:v>164270</c:v>
                </c:pt>
                <c:pt idx="8214">
                  <c:v>164290</c:v>
                </c:pt>
                <c:pt idx="8215">
                  <c:v>164310</c:v>
                </c:pt>
                <c:pt idx="8216">
                  <c:v>164330</c:v>
                </c:pt>
                <c:pt idx="8217">
                  <c:v>164350</c:v>
                </c:pt>
                <c:pt idx="8218">
                  <c:v>164370</c:v>
                </c:pt>
                <c:pt idx="8219">
                  <c:v>164390</c:v>
                </c:pt>
                <c:pt idx="8220">
                  <c:v>164410</c:v>
                </c:pt>
                <c:pt idx="8221">
                  <c:v>164430</c:v>
                </c:pt>
                <c:pt idx="8222">
                  <c:v>164450</c:v>
                </c:pt>
                <c:pt idx="8223">
                  <c:v>164470</c:v>
                </c:pt>
                <c:pt idx="8224">
                  <c:v>164490</c:v>
                </c:pt>
                <c:pt idx="8225">
                  <c:v>164510</c:v>
                </c:pt>
                <c:pt idx="8226">
                  <c:v>164530</c:v>
                </c:pt>
                <c:pt idx="8227">
                  <c:v>164550</c:v>
                </c:pt>
                <c:pt idx="8228">
                  <c:v>164570</c:v>
                </c:pt>
                <c:pt idx="8229">
                  <c:v>164590</c:v>
                </c:pt>
                <c:pt idx="8230">
                  <c:v>164610</c:v>
                </c:pt>
                <c:pt idx="8231">
                  <c:v>164630</c:v>
                </c:pt>
                <c:pt idx="8232">
                  <c:v>164650</c:v>
                </c:pt>
                <c:pt idx="8233">
                  <c:v>164670</c:v>
                </c:pt>
                <c:pt idx="8234">
                  <c:v>164690</c:v>
                </c:pt>
                <c:pt idx="8235">
                  <c:v>164710</c:v>
                </c:pt>
                <c:pt idx="8236">
                  <c:v>164730</c:v>
                </c:pt>
                <c:pt idx="8237">
                  <c:v>164750</c:v>
                </c:pt>
                <c:pt idx="8238">
                  <c:v>164770</c:v>
                </c:pt>
                <c:pt idx="8239">
                  <c:v>164790</c:v>
                </c:pt>
                <c:pt idx="8240">
                  <c:v>164810</c:v>
                </c:pt>
                <c:pt idx="8241">
                  <c:v>164830</c:v>
                </c:pt>
                <c:pt idx="8242">
                  <c:v>164850</c:v>
                </c:pt>
                <c:pt idx="8243">
                  <c:v>164870</c:v>
                </c:pt>
                <c:pt idx="8244">
                  <c:v>164890</c:v>
                </c:pt>
                <c:pt idx="8245">
                  <c:v>164910</c:v>
                </c:pt>
                <c:pt idx="8246">
                  <c:v>164930</c:v>
                </c:pt>
                <c:pt idx="8247">
                  <c:v>164950</c:v>
                </c:pt>
                <c:pt idx="8248">
                  <c:v>164970</c:v>
                </c:pt>
                <c:pt idx="8249">
                  <c:v>164990</c:v>
                </c:pt>
                <c:pt idx="8250">
                  <c:v>165010</c:v>
                </c:pt>
                <c:pt idx="8251">
                  <c:v>165030</c:v>
                </c:pt>
                <c:pt idx="8252">
                  <c:v>165050</c:v>
                </c:pt>
                <c:pt idx="8253">
                  <c:v>165070</c:v>
                </c:pt>
                <c:pt idx="8254">
                  <c:v>165090</c:v>
                </c:pt>
                <c:pt idx="8255">
                  <c:v>165110</c:v>
                </c:pt>
                <c:pt idx="8256">
                  <c:v>165130</c:v>
                </c:pt>
                <c:pt idx="8257">
                  <c:v>165150</c:v>
                </c:pt>
                <c:pt idx="8258">
                  <c:v>165170</c:v>
                </c:pt>
                <c:pt idx="8259">
                  <c:v>165190</c:v>
                </c:pt>
                <c:pt idx="8260">
                  <c:v>165210</c:v>
                </c:pt>
                <c:pt idx="8261">
                  <c:v>165230</c:v>
                </c:pt>
                <c:pt idx="8262">
                  <c:v>165250</c:v>
                </c:pt>
                <c:pt idx="8263">
                  <c:v>165270</c:v>
                </c:pt>
                <c:pt idx="8264">
                  <c:v>165290</c:v>
                </c:pt>
                <c:pt idx="8265">
                  <c:v>165310</c:v>
                </c:pt>
                <c:pt idx="8266">
                  <c:v>165330</c:v>
                </c:pt>
                <c:pt idx="8267">
                  <c:v>165350</c:v>
                </c:pt>
                <c:pt idx="8268">
                  <c:v>165370</c:v>
                </c:pt>
                <c:pt idx="8269">
                  <c:v>165390</c:v>
                </c:pt>
                <c:pt idx="8270">
                  <c:v>165410</c:v>
                </c:pt>
                <c:pt idx="8271">
                  <c:v>165430</c:v>
                </c:pt>
                <c:pt idx="8272">
                  <c:v>165450</c:v>
                </c:pt>
                <c:pt idx="8273">
                  <c:v>165470</c:v>
                </c:pt>
                <c:pt idx="8274">
                  <c:v>165490</c:v>
                </c:pt>
                <c:pt idx="8275">
                  <c:v>165510</c:v>
                </c:pt>
                <c:pt idx="8276">
                  <c:v>165530</c:v>
                </c:pt>
                <c:pt idx="8277">
                  <c:v>165550</c:v>
                </c:pt>
                <c:pt idx="8278">
                  <c:v>165570</c:v>
                </c:pt>
                <c:pt idx="8279">
                  <c:v>165590</c:v>
                </c:pt>
                <c:pt idx="8280">
                  <c:v>165610</c:v>
                </c:pt>
                <c:pt idx="8281">
                  <c:v>165630</c:v>
                </c:pt>
                <c:pt idx="8282">
                  <c:v>165650</c:v>
                </c:pt>
                <c:pt idx="8283">
                  <c:v>165670</c:v>
                </c:pt>
                <c:pt idx="8284">
                  <c:v>165690</c:v>
                </c:pt>
                <c:pt idx="8285">
                  <c:v>165710</c:v>
                </c:pt>
                <c:pt idx="8286">
                  <c:v>165730</c:v>
                </c:pt>
                <c:pt idx="8287">
                  <c:v>165750</c:v>
                </c:pt>
                <c:pt idx="8288">
                  <c:v>165770</c:v>
                </c:pt>
                <c:pt idx="8289">
                  <c:v>165790</c:v>
                </c:pt>
                <c:pt idx="8290">
                  <c:v>165810</c:v>
                </c:pt>
                <c:pt idx="8291">
                  <c:v>165830</c:v>
                </c:pt>
                <c:pt idx="8292">
                  <c:v>165850</c:v>
                </c:pt>
                <c:pt idx="8293">
                  <c:v>165870</c:v>
                </c:pt>
                <c:pt idx="8294">
                  <c:v>165890</c:v>
                </c:pt>
                <c:pt idx="8295">
                  <c:v>165910</c:v>
                </c:pt>
                <c:pt idx="8296">
                  <c:v>165930</c:v>
                </c:pt>
                <c:pt idx="8297">
                  <c:v>165950</c:v>
                </c:pt>
                <c:pt idx="8298">
                  <c:v>165970</c:v>
                </c:pt>
                <c:pt idx="8299">
                  <c:v>165990</c:v>
                </c:pt>
                <c:pt idx="8300">
                  <c:v>166010</c:v>
                </c:pt>
                <c:pt idx="8301">
                  <c:v>166030</c:v>
                </c:pt>
                <c:pt idx="8302">
                  <c:v>166050</c:v>
                </c:pt>
                <c:pt idx="8303">
                  <c:v>166070</c:v>
                </c:pt>
                <c:pt idx="8304">
                  <c:v>166090</c:v>
                </c:pt>
                <c:pt idx="8305">
                  <c:v>166110</c:v>
                </c:pt>
                <c:pt idx="8306">
                  <c:v>166130</c:v>
                </c:pt>
                <c:pt idx="8307">
                  <c:v>166150</c:v>
                </c:pt>
                <c:pt idx="8308">
                  <c:v>166170</c:v>
                </c:pt>
                <c:pt idx="8309">
                  <c:v>166190</c:v>
                </c:pt>
                <c:pt idx="8310">
                  <c:v>166210</c:v>
                </c:pt>
                <c:pt idx="8311">
                  <c:v>166230</c:v>
                </c:pt>
                <c:pt idx="8312">
                  <c:v>166250</c:v>
                </c:pt>
                <c:pt idx="8313">
                  <c:v>166270</c:v>
                </c:pt>
                <c:pt idx="8314">
                  <c:v>166290</c:v>
                </c:pt>
                <c:pt idx="8315">
                  <c:v>166310</c:v>
                </c:pt>
                <c:pt idx="8316">
                  <c:v>166330</c:v>
                </c:pt>
                <c:pt idx="8317">
                  <c:v>166350</c:v>
                </c:pt>
                <c:pt idx="8318">
                  <c:v>166370</c:v>
                </c:pt>
                <c:pt idx="8319">
                  <c:v>166390</c:v>
                </c:pt>
                <c:pt idx="8320">
                  <c:v>166410</c:v>
                </c:pt>
                <c:pt idx="8321">
                  <c:v>166430</c:v>
                </c:pt>
                <c:pt idx="8322">
                  <c:v>166450</c:v>
                </c:pt>
                <c:pt idx="8323">
                  <c:v>166470</c:v>
                </c:pt>
                <c:pt idx="8324">
                  <c:v>166490</c:v>
                </c:pt>
                <c:pt idx="8325">
                  <c:v>166510</c:v>
                </c:pt>
                <c:pt idx="8326">
                  <c:v>166530</c:v>
                </c:pt>
                <c:pt idx="8327">
                  <c:v>166550</c:v>
                </c:pt>
                <c:pt idx="8328">
                  <c:v>166570</c:v>
                </c:pt>
                <c:pt idx="8329">
                  <c:v>166590</c:v>
                </c:pt>
                <c:pt idx="8330">
                  <c:v>166610</c:v>
                </c:pt>
                <c:pt idx="8331">
                  <c:v>166630</c:v>
                </c:pt>
                <c:pt idx="8332">
                  <c:v>166650</c:v>
                </c:pt>
                <c:pt idx="8333">
                  <c:v>166670</c:v>
                </c:pt>
                <c:pt idx="8334">
                  <c:v>166690</c:v>
                </c:pt>
                <c:pt idx="8335">
                  <c:v>166710</c:v>
                </c:pt>
                <c:pt idx="8336">
                  <c:v>166730</c:v>
                </c:pt>
                <c:pt idx="8337">
                  <c:v>166750</c:v>
                </c:pt>
                <c:pt idx="8338">
                  <c:v>166770</c:v>
                </c:pt>
                <c:pt idx="8339">
                  <c:v>166790</c:v>
                </c:pt>
                <c:pt idx="8340">
                  <c:v>166810</c:v>
                </c:pt>
                <c:pt idx="8341">
                  <c:v>166830</c:v>
                </c:pt>
                <c:pt idx="8342">
                  <c:v>166850</c:v>
                </c:pt>
                <c:pt idx="8343">
                  <c:v>166870</c:v>
                </c:pt>
                <c:pt idx="8344">
                  <c:v>166890</c:v>
                </c:pt>
                <c:pt idx="8345">
                  <c:v>166910</c:v>
                </c:pt>
                <c:pt idx="8346">
                  <c:v>166930</c:v>
                </c:pt>
                <c:pt idx="8347">
                  <c:v>166950</c:v>
                </c:pt>
                <c:pt idx="8348">
                  <c:v>166970</c:v>
                </c:pt>
                <c:pt idx="8349">
                  <c:v>166990</c:v>
                </c:pt>
                <c:pt idx="8350">
                  <c:v>167010</c:v>
                </c:pt>
                <c:pt idx="8351">
                  <c:v>167030</c:v>
                </c:pt>
                <c:pt idx="8352">
                  <c:v>167050</c:v>
                </c:pt>
                <c:pt idx="8353">
                  <c:v>167070</c:v>
                </c:pt>
                <c:pt idx="8354">
                  <c:v>167090</c:v>
                </c:pt>
                <c:pt idx="8355">
                  <c:v>167110</c:v>
                </c:pt>
                <c:pt idx="8356">
                  <c:v>167130</c:v>
                </c:pt>
                <c:pt idx="8357">
                  <c:v>167150</c:v>
                </c:pt>
                <c:pt idx="8358">
                  <c:v>167170</c:v>
                </c:pt>
                <c:pt idx="8359">
                  <c:v>167190</c:v>
                </c:pt>
                <c:pt idx="8360">
                  <c:v>167210</c:v>
                </c:pt>
                <c:pt idx="8361">
                  <c:v>167230</c:v>
                </c:pt>
                <c:pt idx="8362">
                  <c:v>167250</c:v>
                </c:pt>
                <c:pt idx="8363">
                  <c:v>167270</c:v>
                </c:pt>
                <c:pt idx="8364">
                  <c:v>167290</c:v>
                </c:pt>
                <c:pt idx="8365">
                  <c:v>167310</c:v>
                </c:pt>
                <c:pt idx="8366">
                  <c:v>167330</c:v>
                </c:pt>
                <c:pt idx="8367">
                  <c:v>167350</c:v>
                </c:pt>
                <c:pt idx="8368">
                  <c:v>167370</c:v>
                </c:pt>
                <c:pt idx="8369">
                  <c:v>167390</c:v>
                </c:pt>
                <c:pt idx="8370">
                  <c:v>167410</c:v>
                </c:pt>
                <c:pt idx="8371">
                  <c:v>167430</c:v>
                </c:pt>
                <c:pt idx="8372">
                  <c:v>167450</c:v>
                </c:pt>
                <c:pt idx="8373">
                  <c:v>167470</c:v>
                </c:pt>
                <c:pt idx="8374">
                  <c:v>167490</c:v>
                </c:pt>
                <c:pt idx="8375">
                  <c:v>167510</c:v>
                </c:pt>
                <c:pt idx="8376">
                  <c:v>167530</c:v>
                </c:pt>
                <c:pt idx="8377">
                  <c:v>167550</c:v>
                </c:pt>
                <c:pt idx="8378">
                  <c:v>167570</c:v>
                </c:pt>
                <c:pt idx="8379">
                  <c:v>167590</c:v>
                </c:pt>
                <c:pt idx="8380">
                  <c:v>167610</c:v>
                </c:pt>
                <c:pt idx="8381">
                  <c:v>167630</c:v>
                </c:pt>
                <c:pt idx="8382">
                  <c:v>167650</c:v>
                </c:pt>
                <c:pt idx="8383">
                  <c:v>167670</c:v>
                </c:pt>
                <c:pt idx="8384">
                  <c:v>167690</c:v>
                </c:pt>
                <c:pt idx="8385">
                  <c:v>167710</c:v>
                </c:pt>
                <c:pt idx="8386">
                  <c:v>167730</c:v>
                </c:pt>
                <c:pt idx="8387">
                  <c:v>167750</c:v>
                </c:pt>
                <c:pt idx="8388">
                  <c:v>167770</c:v>
                </c:pt>
                <c:pt idx="8389">
                  <c:v>167790</c:v>
                </c:pt>
                <c:pt idx="8390">
                  <c:v>167810</c:v>
                </c:pt>
                <c:pt idx="8391">
                  <c:v>167830</c:v>
                </c:pt>
                <c:pt idx="8392">
                  <c:v>167850</c:v>
                </c:pt>
                <c:pt idx="8393">
                  <c:v>167870</c:v>
                </c:pt>
                <c:pt idx="8394">
                  <c:v>167890</c:v>
                </c:pt>
                <c:pt idx="8395">
                  <c:v>167910</c:v>
                </c:pt>
                <c:pt idx="8396">
                  <c:v>167930</c:v>
                </c:pt>
                <c:pt idx="8397">
                  <c:v>167950</c:v>
                </c:pt>
                <c:pt idx="8398">
                  <c:v>167970</c:v>
                </c:pt>
                <c:pt idx="8399">
                  <c:v>167990</c:v>
                </c:pt>
                <c:pt idx="8400">
                  <c:v>168010</c:v>
                </c:pt>
                <c:pt idx="8401">
                  <c:v>168030</c:v>
                </c:pt>
                <c:pt idx="8402">
                  <c:v>168050</c:v>
                </c:pt>
                <c:pt idx="8403">
                  <c:v>168070</c:v>
                </c:pt>
                <c:pt idx="8404">
                  <c:v>168090</c:v>
                </c:pt>
                <c:pt idx="8405">
                  <c:v>168110</c:v>
                </c:pt>
                <c:pt idx="8406">
                  <c:v>168130</c:v>
                </c:pt>
                <c:pt idx="8407">
                  <c:v>168150</c:v>
                </c:pt>
                <c:pt idx="8408">
                  <c:v>168170</c:v>
                </c:pt>
                <c:pt idx="8409">
                  <c:v>168190</c:v>
                </c:pt>
                <c:pt idx="8410">
                  <c:v>168210</c:v>
                </c:pt>
                <c:pt idx="8411">
                  <c:v>168230</c:v>
                </c:pt>
                <c:pt idx="8412">
                  <c:v>168250</c:v>
                </c:pt>
                <c:pt idx="8413">
                  <c:v>168270</c:v>
                </c:pt>
                <c:pt idx="8414">
                  <c:v>168290</c:v>
                </c:pt>
                <c:pt idx="8415">
                  <c:v>168310</c:v>
                </c:pt>
                <c:pt idx="8416">
                  <c:v>168330</c:v>
                </c:pt>
                <c:pt idx="8417">
                  <c:v>168350</c:v>
                </c:pt>
                <c:pt idx="8418">
                  <c:v>168370</c:v>
                </c:pt>
                <c:pt idx="8419">
                  <c:v>168390</c:v>
                </c:pt>
                <c:pt idx="8420">
                  <c:v>168410</c:v>
                </c:pt>
                <c:pt idx="8421">
                  <c:v>168430</c:v>
                </c:pt>
                <c:pt idx="8422">
                  <c:v>168450</c:v>
                </c:pt>
                <c:pt idx="8423">
                  <c:v>168470</c:v>
                </c:pt>
                <c:pt idx="8424">
                  <c:v>168490</c:v>
                </c:pt>
                <c:pt idx="8425">
                  <c:v>168510</c:v>
                </c:pt>
                <c:pt idx="8426">
                  <c:v>168530</c:v>
                </c:pt>
                <c:pt idx="8427">
                  <c:v>168550</c:v>
                </c:pt>
                <c:pt idx="8428">
                  <c:v>168570</c:v>
                </c:pt>
                <c:pt idx="8429">
                  <c:v>168590</c:v>
                </c:pt>
                <c:pt idx="8430">
                  <c:v>168610</c:v>
                </c:pt>
                <c:pt idx="8431">
                  <c:v>168630</c:v>
                </c:pt>
                <c:pt idx="8432">
                  <c:v>168650</c:v>
                </c:pt>
                <c:pt idx="8433">
                  <c:v>168670</c:v>
                </c:pt>
                <c:pt idx="8434">
                  <c:v>168690</c:v>
                </c:pt>
                <c:pt idx="8435">
                  <c:v>168710</c:v>
                </c:pt>
                <c:pt idx="8436">
                  <c:v>168730</c:v>
                </c:pt>
                <c:pt idx="8437">
                  <c:v>168750</c:v>
                </c:pt>
                <c:pt idx="8438">
                  <c:v>168770</c:v>
                </c:pt>
                <c:pt idx="8439">
                  <c:v>168790</c:v>
                </c:pt>
                <c:pt idx="8440">
                  <c:v>168810</c:v>
                </c:pt>
                <c:pt idx="8441">
                  <c:v>168830</c:v>
                </c:pt>
                <c:pt idx="8442">
                  <c:v>168850</c:v>
                </c:pt>
                <c:pt idx="8443">
                  <c:v>168870</c:v>
                </c:pt>
                <c:pt idx="8444">
                  <c:v>168890</c:v>
                </c:pt>
                <c:pt idx="8445">
                  <c:v>168910</c:v>
                </c:pt>
                <c:pt idx="8446">
                  <c:v>168930</c:v>
                </c:pt>
                <c:pt idx="8447">
                  <c:v>168950</c:v>
                </c:pt>
                <c:pt idx="8448">
                  <c:v>168970</c:v>
                </c:pt>
                <c:pt idx="8449">
                  <c:v>168990</c:v>
                </c:pt>
                <c:pt idx="8450">
                  <c:v>169010</c:v>
                </c:pt>
                <c:pt idx="8451">
                  <c:v>169030</c:v>
                </c:pt>
                <c:pt idx="8452">
                  <c:v>169050</c:v>
                </c:pt>
                <c:pt idx="8453">
                  <c:v>169070</c:v>
                </c:pt>
                <c:pt idx="8454">
                  <c:v>169090</c:v>
                </c:pt>
                <c:pt idx="8455">
                  <c:v>169110</c:v>
                </c:pt>
                <c:pt idx="8456">
                  <c:v>169130</c:v>
                </c:pt>
                <c:pt idx="8457">
                  <c:v>169150</c:v>
                </c:pt>
                <c:pt idx="8458">
                  <c:v>169170</c:v>
                </c:pt>
                <c:pt idx="8459">
                  <c:v>169190</c:v>
                </c:pt>
                <c:pt idx="8460">
                  <c:v>169210</c:v>
                </c:pt>
                <c:pt idx="8461">
                  <c:v>169230</c:v>
                </c:pt>
                <c:pt idx="8462">
                  <c:v>169250</c:v>
                </c:pt>
                <c:pt idx="8463">
                  <c:v>169270</c:v>
                </c:pt>
                <c:pt idx="8464">
                  <c:v>169290</c:v>
                </c:pt>
                <c:pt idx="8465">
                  <c:v>169310</c:v>
                </c:pt>
                <c:pt idx="8466">
                  <c:v>169330</c:v>
                </c:pt>
                <c:pt idx="8467">
                  <c:v>169350</c:v>
                </c:pt>
                <c:pt idx="8468">
                  <c:v>169370</c:v>
                </c:pt>
                <c:pt idx="8469">
                  <c:v>169390</c:v>
                </c:pt>
                <c:pt idx="8470">
                  <c:v>169410</c:v>
                </c:pt>
                <c:pt idx="8471">
                  <c:v>169430</c:v>
                </c:pt>
                <c:pt idx="8472">
                  <c:v>169450</c:v>
                </c:pt>
                <c:pt idx="8473">
                  <c:v>169470</c:v>
                </c:pt>
                <c:pt idx="8474">
                  <c:v>169490</c:v>
                </c:pt>
                <c:pt idx="8475">
                  <c:v>169510</c:v>
                </c:pt>
                <c:pt idx="8476">
                  <c:v>169530</c:v>
                </c:pt>
                <c:pt idx="8477">
                  <c:v>169550</c:v>
                </c:pt>
                <c:pt idx="8478">
                  <c:v>169570</c:v>
                </c:pt>
                <c:pt idx="8479">
                  <c:v>169590</c:v>
                </c:pt>
                <c:pt idx="8480">
                  <c:v>169610</c:v>
                </c:pt>
                <c:pt idx="8481">
                  <c:v>169630</c:v>
                </c:pt>
                <c:pt idx="8482">
                  <c:v>169650</c:v>
                </c:pt>
                <c:pt idx="8483">
                  <c:v>169670</c:v>
                </c:pt>
                <c:pt idx="8484">
                  <c:v>169690</c:v>
                </c:pt>
                <c:pt idx="8485">
                  <c:v>169710</c:v>
                </c:pt>
                <c:pt idx="8486">
                  <c:v>169730</c:v>
                </c:pt>
                <c:pt idx="8487">
                  <c:v>169750</c:v>
                </c:pt>
                <c:pt idx="8488">
                  <c:v>169770</c:v>
                </c:pt>
                <c:pt idx="8489">
                  <c:v>169790</c:v>
                </c:pt>
                <c:pt idx="8490">
                  <c:v>169810</c:v>
                </c:pt>
                <c:pt idx="8491">
                  <c:v>169830</c:v>
                </c:pt>
                <c:pt idx="8492">
                  <c:v>169850</c:v>
                </c:pt>
                <c:pt idx="8493">
                  <c:v>169870</c:v>
                </c:pt>
                <c:pt idx="8494">
                  <c:v>169890</c:v>
                </c:pt>
                <c:pt idx="8495">
                  <c:v>169910</c:v>
                </c:pt>
                <c:pt idx="8496">
                  <c:v>169930</c:v>
                </c:pt>
                <c:pt idx="8497">
                  <c:v>169950</c:v>
                </c:pt>
                <c:pt idx="8498">
                  <c:v>169970</c:v>
                </c:pt>
                <c:pt idx="8499">
                  <c:v>169990</c:v>
                </c:pt>
                <c:pt idx="8500">
                  <c:v>170010</c:v>
                </c:pt>
                <c:pt idx="8501">
                  <c:v>170030</c:v>
                </c:pt>
                <c:pt idx="8502">
                  <c:v>170050</c:v>
                </c:pt>
                <c:pt idx="8503">
                  <c:v>170070</c:v>
                </c:pt>
                <c:pt idx="8504">
                  <c:v>170090</c:v>
                </c:pt>
                <c:pt idx="8505">
                  <c:v>170110</c:v>
                </c:pt>
                <c:pt idx="8506">
                  <c:v>170130</c:v>
                </c:pt>
                <c:pt idx="8507">
                  <c:v>170150</c:v>
                </c:pt>
                <c:pt idx="8508">
                  <c:v>170170</c:v>
                </c:pt>
                <c:pt idx="8509">
                  <c:v>170190</c:v>
                </c:pt>
                <c:pt idx="8510">
                  <c:v>170210</c:v>
                </c:pt>
                <c:pt idx="8511">
                  <c:v>170230</c:v>
                </c:pt>
                <c:pt idx="8512">
                  <c:v>170250</c:v>
                </c:pt>
                <c:pt idx="8513">
                  <c:v>170270</c:v>
                </c:pt>
                <c:pt idx="8514">
                  <c:v>170290</c:v>
                </c:pt>
                <c:pt idx="8515">
                  <c:v>170310</c:v>
                </c:pt>
                <c:pt idx="8516">
                  <c:v>170330</c:v>
                </c:pt>
                <c:pt idx="8517">
                  <c:v>170350</c:v>
                </c:pt>
                <c:pt idx="8518">
                  <c:v>170370</c:v>
                </c:pt>
                <c:pt idx="8519">
                  <c:v>170390</c:v>
                </c:pt>
                <c:pt idx="8520">
                  <c:v>170410</c:v>
                </c:pt>
                <c:pt idx="8521">
                  <c:v>170430</c:v>
                </c:pt>
                <c:pt idx="8522">
                  <c:v>170450</c:v>
                </c:pt>
                <c:pt idx="8523">
                  <c:v>170470</c:v>
                </c:pt>
                <c:pt idx="8524">
                  <c:v>170490</c:v>
                </c:pt>
                <c:pt idx="8525">
                  <c:v>170510</c:v>
                </c:pt>
                <c:pt idx="8526">
                  <c:v>170530</c:v>
                </c:pt>
                <c:pt idx="8527">
                  <c:v>170550</c:v>
                </c:pt>
                <c:pt idx="8528">
                  <c:v>170570</c:v>
                </c:pt>
                <c:pt idx="8529">
                  <c:v>170590</c:v>
                </c:pt>
                <c:pt idx="8530">
                  <c:v>170610</c:v>
                </c:pt>
                <c:pt idx="8531">
                  <c:v>170630</c:v>
                </c:pt>
                <c:pt idx="8532">
                  <c:v>170650</c:v>
                </c:pt>
                <c:pt idx="8533">
                  <c:v>170670</c:v>
                </c:pt>
                <c:pt idx="8534">
                  <c:v>170690</c:v>
                </c:pt>
                <c:pt idx="8535">
                  <c:v>170710</c:v>
                </c:pt>
                <c:pt idx="8536">
                  <c:v>170730</c:v>
                </c:pt>
                <c:pt idx="8537">
                  <c:v>170750</c:v>
                </c:pt>
                <c:pt idx="8538">
                  <c:v>170770</c:v>
                </c:pt>
                <c:pt idx="8539">
                  <c:v>170790</c:v>
                </c:pt>
                <c:pt idx="8540">
                  <c:v>170810</c:v>
                </c:pt>
                <c:pt idx="8541">
                  <c:v>170830</c:v>
                </c:pt>
                <c:pt idx="8542">
                  <c:v>170850</c:v>
                </c:pt>
                <c:pt idx="8543">
                  <c:v>170870</c:v>
                </c:pt>
                <c:pt idx="8544">
                  <c:v>170890</c:v>
                </c:pt>
                <c:pt idx="8545">
                  <c:v>170910</c:v>
                </c:pt>
                <c:pt idx="8546">
                  <c:v>170930</c:v>
                </c:pt>
                <c:pt idx="8547">
                  <c:v>170950</c:v>
                </c:pt>
                <c:pt idx="8548">
                  <c:v>170970</c:v>
                </c:pt>
                <c:pt idx="8549">
                  <c:v>170990</c:v>
                </c:pt>
                <c:pt idx="8550">
                  <c:v>171010</c:v>
                </c:pt>
                <c:pt idx="8551">
                  <c:v>171030</c:v>
                </c:pt>
                <c:pt idx="8552">
                  <c:v>171050</c:v>
                </c:pt>
                <c:pt idx="8553">
                  <c:v>171070</c:v>
                </c:pt>
                <c:pt idx="8554">
                  <c:v>171090</c:v>
                </c:pt>
                <c:pt idx="8555">
                  <c:v>171110</c:v>
                </c:pt>
                <c:pt idx="8556">
                  <c:v>171130</c:v>
                </c:pt>
                <c:pt idx="8557">
                  <c:v>171150</c:v>
                </c:pt>
                <c:pt idx="8558">
                  <c:v>171170</c:v>
                </c:pt>
                <c:pt idx="8559">
                  <c:v>171190</c:v>
                </c:pt>
                <c:pt idx="8560">
                  <c:v>171210</c:v>
                </c:pt>
                <c:pt idx="8561">
                  <c:v>171230</c:v>
                </c:pt>
                <c:pt idx="8562">
                  <c:v>171250</c:v>
                </c:pt>
                <c:pt idx="8563">
                  <c:v>171270</c:v>
                </c:pt>
                <c:pt idx="8564">
                  <c:v>171290</c:v>
                </c:pt>
                <c:pt idx="8565">
                  <c:v>171310</c:v>
                </c:pt>
                <c:pt idx="8566">
                  <c:v>171330</c:v>
                </c:pt>
                <c:pt idx="8567">
                  <c:v>171350</c:v>
                </c:pt>
                <c:pt idx="8568">
                  <c:v>171370</c:v>
                </c:pt>
                <c:pt idx="8569">
                  <c:v>171390</c:v>
                </c:pt>
                <c:pt idx="8570">
                  <c:v>171410</c:v>
                </c:pt>
                <c:pt idx="8571">
                  <c:v>171430</c:v>
                </c:pt>
                <c:pt idx="8572">
                  <c:v>171450</c:v>
                </c:pt>
                <c:pt idx="8573">
                  <c:v>171470</c:v>
                </c:pt>
                <c:pt idx="8574">
                  <c:v>171490</c:v>
                </c:pt>
                <c:pt idx="8575">
                  <c:v>171510</c:v>
                </c:pt>
                <c:pt idx="8576">
                  <c:v>171530</c:v>
                </c:pt>
                <c:pt idx="8577">
                  <c:v>171550</c:v>
                </c:pt>
                <c:pt idx="8578">
                  <c:v>171570</c:v>
                </c:pt>
                <c:pt idx="8579">
                  <c:v>171590</c:v>
                </c:pt>
                <c:pt idx="8580">
                  <c:v>171610</c:v>
                </c:pt>
                <c:pt idx="8581">
                  <c:v>171630</c:v>
                </c:pt>
                <c:pt idx="8582">
                  <c:v>171650</c:v>
                </c:pt>
                <c:pt idx="8583">
                  <c:v>171670</c:v>
                </c:pt>
                <c:pt idx="8584">
                  <c:v>171690</c:v>
                </c:pt>
                <c:pt idx="8585">
                  <c:v>171710</c:v>
                </c:pt>
                <c:pt idx="8586">
                  <c:v>171730</c:v>
                </c:pt>
                <c:pt idx="8587">
                  <c:v>171750</c:v>
                </c:pt>
                <c:pt idx="8588">
                  <c:v>171770</c:v>
                </c:pt>
                <c:pt idx="8589">
                  <c:v>171790</c:v>
                </c:pt>
                <c:pt idx="8590">
                  <c:v>171810</c:v>
                </c:pt>
                <c:pt idx="8591">
                  <c:v>171830</c:v>
                </c:pt>
                <c:pt idx="8592">
                  <c:v>171850</c:v>
                </c:pt>
                <c:pt idx="8593">
                  <c:v>171870</c:v>
                </c:pt>
                <c:pt idx="8594">
                  <c:v>171890</c:v>
                </c:pt>
                <c:pt idx="8595">
                  <c:v>171910</c:v>
                </c:pt>
                <c:pt idx="8596">
                  <c:v>171930</c:v>
                </c:pt>
                <c:pt idx="8597">
                  <c:v>171950</c:v>
                </c:pt>
                <c:pt idx="8598">
                  <c:v>171970</c:v>
                </c:pt>
                <c:pt idx="8599">
                  <c:v>171990</c:v>
                </c:pt>
                <c:pt idx="8600">
                  <c:v>172010</c:v>
                </c:pt>
                <c:pt idx="8601">
                  <c:v>172030</c:v>
                </c:pt>
                <c:pt idx="8602">
                  <c:v>172050</c:v>
                </c:pt>
                <c:pt idx="8603">
                  <c:v>172070</c:v>
                </c:pt>
                <c:pt idx="8604">
                  <c:v>172090</c:v>
                </c:pt>
                <c:pt idx="8605">
                  <c:v>172110</c:v>
                </c:pt>
                <c:pt idx="8606">
                  <c:v>172130</c:v>
                </c:pt>
                <c:pt idx="8607">
                  <c:v>172150</c:v>
                </c:pt>
                <c:pt idx="8608">
                  <c:v>172170</c:v>
                </c:pt>
                <c:pt idx="8609">
                  <c:v>172190</c:v>
                </c:pt>
                <c:pt idx="8610">
                  <c:v>172210</c:v>
                </c:pt>
                <c:pt idx="8611">
                  <c:v>172230</c:v>
                </c:pt>
                <c:pt idx="8612">
                  <c:v>172250</c:v>
                </c:pt>
                <c:pt idx="8613">
                  <c:v>172270</c:v>
                </c:pt>
                <c:pt idx="8614">
                  <c:v>172290</c:v>
                </c:pt>
                <c:pt idx="8615">
                  <c:v>172310</c:v>
                </c:pt>
                <c:pt idx="8616">
                  <c:v>172330</c:v>
                </c:pt>
                <c:pt idx="8617">
                  <c:v>172350</c:v>
                </c:pt>
                <c:pt idx="8618">
                  <c:v>172370</c:v>
                </c:pt>
                <c:pt idx="8619">
                  <c:v>172390</c:v>
                </c:pt>
                <c:pt idx="8620">
                  <c:v>172410</c:v>
                </c:pt>
                <c:pt idx="8621">
                  <c:v>172430</c:v>
                </c:pt>
                <c:pt idx="8622">
                  <c:v>172450</c:v>
                </c:pt>
                <c:pt idx="8623">
                  <c:v>172470</c:v>
                </c:pt>
                <c:pt idx="8624">
                  <c:v>172490</c:v>
                </c:pt>
                <c:pt idx="8625">
                  <c:v>172510</c:v>
                </c:pt>
                <c:pt idx="8626">
                  <c:v>172530</c:v>
                </c:pt>
                <c:pt idx="8627">
                  <c:v>172550</c:v>
                </c:pt>
                <c:pt idx="8628">
                  <c:v>172570</c:v>
                </c:pt>
                <c:pt idx="8629">
                  <c:v>172590</c:v>
                </c:pt>
                <c:pt idx="8630">
                  <c:v>172610</c:v>
                </c:pt>
                <c:pt idx="8631">
                  <c:v>172630</c:v>
                </c:pt>
                <c:pt idx="8632">
                  <c:v>172650</c:v>
                </c:pt>
                <c:pt idx="8633">
                  <c:v>172670</c:v>
                </c:pt>
                <c:pt idx="8634">
                  <c:v>172690</c:v>
                </c:pt>
                <c:pt idx="8635">
                  <c:v>172710</c:v>
                </c:pt>
                <c:pt idx="8636">
                  <c:v>172730</c:v>
                </c:pt>
                <c:pt idx="8637">
                  <c:v>172750</c:v>
                </c:pt>
                <c:pt idx="8638">
                  <c:v>172770</c:v>
                </c:pt>
                <c:pt idx="8639">
                  <c:v>172790</c:v>
                </c:pt>
                <c:pt idx="8640">
                  <c:v>172810</c:v>
                </c:pt>
                <c:pt idx="8641">
                  <c:v>172830</c:v>
                </c:pt>
                <c:pt idx="8642">
                  <c:v>172850</c:v>
                </c:pt>
                <c:pt idx="8643">
                  <c:v>172870</c:v>
                </c:pt>
                <c:pt idx="8644">
                  <c:v>172890</c:v>
                </c:pt>
                <c:pt idx="8645">
                  <c:v>172910</c:v>
                </c:pt>
                <c:pt idx="8646">
                  <c:v>172930</c:v>
                </c:pt>
                <c:pt idx="8647">
                  <c:v>172950</c:v>
                </c:pt>
                <c:pt idx="8648">
                  <c:v>172970</c:v>
                </c:pt>
                <c:pt idx="8649">
                  <c:v>172990</c:v>
                </c:pt>
                <c:pt idx="8650">
                  <c:v>173010</c:v>
                </c:pt>
                <c:pt idx="8651">
                  <c:v>173030</c:v>
                </c:pt>
                <c:pt idx="8652">
                  <c:v>173050</c:v>
                </c:pt>
                <c:pt idx="8653">
                  <c:v>173070</c:v>
                </c:pt>
                <c:pt idx="8654">
                  <c:v>173090</c:v>
                </c:pt>
                <c:pt idx="8655">
                  <c:v>173110</c:v>
                </c:pt>
                <c:pt idx="8656">
                  <c:v>173130</c:v>
                </c:pt>
                <c:pt idx="8657">
                  <c:v>173150</c:v>
                </c:pt>
                <c:pt idx="8658">
                  <c:v>173170</c:v>
                </c:pt>
                <c:pt idx="8659">
                  <c:v>173190</c:v>
                </c:pt>
                <c:pt idx="8660">
                  <c:v>173210</c:v>
                </c:pt>
                <c:pt idx="8661">
                  <c:v>173230</c:v>
                </c:pt>
                <c:pt idx="8662">
                  <c:v>173250</c:v>
                </c:pt>
                <c:pt idx="8663">
                  <c:v>173270</c:v>
                </c:pt>
                <c:pt idx="8664">
                  <c:v>173290</c:v>
                </c:pt>
                <c:pt idx="8665">
                  <c:v>173310</c:v>
                </c:pt>
                <c:pt idx="8666">
                  <c:v>173330</c:v>
                </c:pt>
                <c:pt idx="8667">
                  <c:v>173350</c:v>
                </c:pt>
                <c:pt idx="8668">
                  <c:v>173370</c:v>
                </c:pt>
                <c:pt idx="8669">
                  <c:v>173390</c:v>
                </c:pt>
                <c:pt idx="8670">
                  <c:v>173410</c:v>
                </c:pt>
                <c:pt idx="8671">
                  <c:v>173430</c:v>
                </c:pt>
                <c:pt idx="8672">
                  <c:v>173450</c:v>
                </c:pt>
                <c:pt idx="8673">
                  <c:v>173470</c:v>
                </c:pt>
                <c:pt idx="8674">
                  <c:v>173490</c:v>
                </c:pt>
                <c:pt idx="8675">
                  <c:v>173510</c:v>
                </c:pt>
                <c:pt idx="8676">
                  <c:v>173530</c:v>
                </c:pt>
                <c:pt idx="8677">
                  <c:v>173550</c:v>
                </c:pt>
                <c:pt idx="8678">
                  <c:v>173570</c:v>
                </c:pt>
                <c:pt idx="8679">
                  <c:v>173590</c:v>
                </c:pt>
                <c:pt idx="8680">
                  <c:v>173610</c:v>
                </c:pt>
                <c:pt idx="8681">
                  <c:v>173630</c:v>
                </c:pt>
                <c:pt idx="8682">
                  <c:v>173650</c:v>
                </c:pt>
                <c:pt idx="8683">
                  <c:v>173670</c:v>
                </c:pt>
                <c:pt idx="8684">
                  <c:v>173690</c:v>
                </c:pt>
                <c:pt idx="8685">
                  <c:v>173710</c:v>
                </c:pt>
                <c:pt idx="8686">
                  <c:v>173730</c:v>
                </c:pt>
                <c:pt idx="8687">
                  <c:v>173750</c:v>
                </c:pt>
                <c:pt idx="8688">
                  <c:v>173770</c:v>
                </c:pt>
                <c:pt idx="8689">
                  <c:v>173790</c:v>
                </c:pt>
                <c:pt idx="8690">
                  <c:v>173810</c:v>
                </c:pt>
                <c:pt idx="8691">
                  <c:v>173830</c:v>
                </c:pt>
                <c:pt idx="8692">
                  <c:v>173850</c:v>
                </c:pt>
                <c:pt idx="8693">
                  <c:v>173870</c:v>
                </c:pt>
                <c:pt idx="8694">
                  <c:v>173890</c:v>
                </c:pt>
                <c:pt idx="8695">
                  <c:v>173910</c:v>
                </c:pt>
                <c:pt idx="8696">
                  <c:v>173930</c:v>
                </c:pt>
                <c:pt idx="8697">
                  <c:v>173950</c:v>
                </c:pt>
                <c:pt idx="8698">
                  <c:v>173970</c:v>
                </c:pt>
                <c:pt idx="8699">
                  <c:v>173990</c:v>
                </c:pt>
                <c:pt idx="8700">
                  <c:v>174010</c:v>
                </c:pt>
                <c:pt idx="8701">
                  <c:v>174030</c:v>
                </c:pt>
                <c:pt idx="8702">
                  <c:v>174050</c:v>
                </c:pt>
                <c:pt idx="8703">
                  <c:v>174070</c:v>
                </c:pt>
                <c:pt idx="8704">
                  <c:v>174090</c:v>
                </c:pt>
                <c:pt idx="8705">
                  <c:v>174110</c:v>
                </c:pt>
                <c:pt idx="8706">
                  <c:v>174130</c:v>
                </c:pt>
                <c:pt idx="8707">
                  <c:v>174150</c:v>
                </c:pt>
                <c:pt idx="8708">
                  <c:v>174170</c:v>
                </c:pt>
                <c:pt idx="8709">
                  <c:v>174190</c:v>
                </c:pt>
                <c:pt idx="8710">
                  <c:v>174210</c:v>
                </c:pt>
                <c:pt idx="8711">
                  <c:v>174230</c:v>
                </c:pt>
                <c:pt idx="8712">
                  <c:v>174250</c:v>
                </c:pt>
                <c:pt idx="8713">
                  <c:v>174270</c:v>
                </c:pt>
                <c:pt idx="8714">
                  <c:v>174290</c:v>
                </c:pt>
                <c:pt idx="8715">
                  <c:v>174310</c:v>
                </c:pt>
                <c:pt idx="8716">
                  <c:v>174330</c:v>
                </c:pt>
                <c:pt idx="8717">
                  <c:v>174350</c:v>
                </c:pt>
                <c:pt idx="8718">
                  <c:v>174370</c:v>
                </c:pt>
                <c:pt idx="8719">
                  <c:v>174390</c:v>
                </c:pt>
                <c:pt idx="8720">
                  <c:v>174410</c:v>
                </c:pt>
                <c:pt idx="8721">
                  <c:v>174430</c:v>
                </c:pt>
                <c:pt idx="8722">
                  <c:v>174450</c:v>
                </c:pt>
                <c:pt idx="8723">
                  <c:v>174470</c:v>
                </c:pt>
                <c:pt idx="8724">
                  <c:v>174490</c:v>
                </c:pt>
                <c:pt idx="8725">
                  <c:v>174510</c:v>
                </c:pt>
                <c:pt idx="8726">
                  <c:v>174530</c:v>
                </c:pt>
                <c:pt idx="8727">
                  <c:v>174550</c:v>
                </c:pt>
                <c:pt idx="8728">
                  <c:v>174570</c:v>
                </c:pt>
                <c:pt idx="8729">
                  <c:v>174590</c:v>
                </c:pt>
                <c:pt idx="8730">
                  <c:v>174610</c:v>
                </c:pt>
                <c:pt idx="8731">
                  <c:v>174630</c:v>
                </c:pt>
                <c:pt idx="8732">
                  <c:v>174650</c:v>
                </c:pt>
                <c:pt idx="8733">
                  <c:v>174670</c:v>
                </c:pt>
                <c:pt idx="8734">
                  <c:v>174690</c:v>
                </c:pt>
                <c:pt idx="8735">
                  <c:v>174710</c:v>
                </c:pt>
                <c:pt idx="8736">
                  <c:v>174730</c:v>
                </c:pt>
                <c:pt idx="8737">
                  <c:v>174750</c:v>
                </c:pt>
                <c:pt idx="8738">
                  <c:v>174770</c:v>
                </c:pt>
                <c:pt idx="8739">
                  <c:v>174790</c:v>
                </c:pt>
                <c:pt idx="8740">
                  <c:v>174810</c:v>
                </c:pt>
                <c:pt idx="8741">
                  <c:v>174830</c:v>
                </c:pt>
                <c:pt idx="8742">
                  <c:v>174850</c:v>
                </c:pt>
                <c:pt idx="8743">
                  <c:v>174870</c:v>
                </c:pt>
                <c:pt idx="8744">
                  <c:v>174890</c:v>
                </c:pt>
                <c:pt idx="8745">
                  <c:v>174910</c:v>
                </c:pt>
                <c:pt idx="8746">
                  <c:v>174930</c:v>
                </c:pt>
                <c:pt idx="8747">
                  <c:v>174950</c:v>
                </c:pt>
                <c:pt idx="8748">
                  <c:v>174970</c:v>
                </c:pt>
                <c:pt idx="8749">
                  <c:v>174990</c:v>
                </c:pt>
                <c:pt idx="8750">
                  <c:v>175010</c:v>
                </c:pt>
                <c:pt idx="8751">
                  <c:v>175030</c:v>
                </c:pt>
                <c:pt idx="8752">
                  <c:v>175050</c:v>
                </c:pt>
                <c:pt idx="8753">
                  <c:v>175070</c:v>
                </c:pt>
                <c:pt idx="8754">
                  <c:v>175090</c:v>
                </c:pt>
                <c:pt idx="8755">
                  <c:v>175110</c:v>
                </c:pt>
                <c:pt idx="8756">
                  <c:v>175130</c:v>
                </c:pt>
                <c:pt idx="8757">
                  <c:v>175150</c:v>
                </c:pt>
                <c:pt idx="8758">
                  <c:v>175170</c:v>
                </c:pt>
                <c:pt idx="8759">
                  <c:v>175190</c:v>
                </c:pt>
                <c:pt idx="8760">
                  <c:v>175210</c:v>
                </c:pt>
                <c:pt idx="8761">
                  <c:v>175230</c:v>
                </c:pt>
                <c:pt idx="8762">
                  <c:v>175250</c:v>
                </c:pt>
                <c:pt idx="8763">
                  <c:v>175270</c:v>
                </c:pt>
                <c:pt idx="8764">
                  <c:v>175290</c:v>
                </c:pt>
                <c:pt idx="8765">
                  <c:v>175310</c:v>
                </c:pt>
                <c:pt idx="8766">
                  <c:v>175330</c:v>
                </c:pt>
                <c:pt idx="8767">
                  <c:v>175350</c:v>
                </c:pt>
                <c:pt idx="8768">
                  <c:v>175370</c:v>
                </c:pt>
                <c:pt idx="8769">
                  <c:v>175390</c:v>
                </c:pt>
                <c:pt idx="8770">
                  <c:v>175410</c:v>
                </c:pt>
                <c:pt idx="8771">
                  <c:v>175430</c:v>
                </c:pt>
                <c:pt idx="8772">
                  <c:v>175450</c:v>
                </c:pt>
                <c:pt idx="8773">
                  <c:v>175470</c:v>
                </c:pt>
                <c:pt idx="8774">
                  <c:v>175490</c:v>
                </c:pt>
                <c:pt idx="8775">
                  <c:v>175510</c:v>
                </c:pt>
                <c:pt idx="8776">
                  <c:v>175530</c:v>
                </c:pt>
                <c:pt idx="8777">
                  <c:v>175550</c:v>
                </c:pt>
                <c:pt idx="8778">
                  <c:v>175570</c:v>
                </c:pt>
                <c:pt idx="8779">
                  <c:v>175590</c:v>
                </c:pt>
                <c:pt idx="8780">
                  <c:v>175610</c:v>
                </c:pt>
                <c:pt idx="8781">
                  <c:v>175630</c:v>
                </c:pt>
                <c:pt idx="8782">
                  <c:v>175650</c:v>
                </c:pt>
                <c:pt idx="8783">
                  <c:v>175670</c:v>
                </c:pt>
                <c:pt idx="8784">
                  <c:v>175690</c:v>
                </c:pt>
                <c:pt idx="8785">
                  <c:v>175710</c:v>
                </c:pt>
                <c:pt idx="8786">
                  <c:v>175730</c:v>
                </c:pt>
                <c:pt idx="8787">
                  <c:v>175750</c:v>
                </c:pt>
                <c:pt idx="8788">
                  <c:v>175770</c:v>
                </c:pt>
                <c:pt idx="8789">
                  <c:v>175790</c:v>
                </c:pt>
                <c:pt idx="8790">
                  <c:v>175810</c:v>
                </c:pt>
                <c:pt idx="8791">
                  <c:v>175830</c:v>
                </c:pt>
                <c:pt idx="8792">
                  <c:v>175850</c:v>
                </c:pt>
                <c:pt idx="8793">
                  <c:v>175870</c:v>
                </c:pt>
                <c:pt idx="8794">
                  <c:v>175890</c:v>
                </c:pt>
                <c:pt idx="8795">
                  <c:v>175910</c:v>
                </c:pt>
                <c:pt idx="8796">
                  <c:v>175930</c:v>
                </c:pt>
                <c:pt idx="8797">
                  <c:v>175950</c:v>
                </c:pt>
                <c:pt idx="8798">
                  <c:v>175970</c:v>
                </c:pt>
                <c:pt idx="8799">
                  <c:v>175990</c:v>
                </c:pt>
                <c:pt idx="8800">
                  <c:v>176010</c:v>
                </c:pt>
                <c:pt idx="8801">
                  <c:v>176030</c:v>
                </c:pt>
                <c:pt idx="8802">
                  <c:v>176050</c:v>
                </c:pt>
                <c:pt idx="8803">
                  <c:v>176070</c:v>
                </c:pt>
                <c:pt idx="8804">
                  <c:v>176090</c:v>
                </c:pt>
                <c:pt idx="8805">
                  <c:v>176110</c:v>
                </c:pt>
                <c:pt idx="8806">
                  <c:v>176130</c:v>
                </c:pt>
                <c:pt idx="8807">
                  <c:v>176150</c:v>
                </c:pt>
                <c:pt idx="8808">
                  <c:v>176170</c:v>
                </c:pt>
                <c:pt idx="8809">
                  <c:v>176190</c:v>
                </c:pt>
                <c:pt idx="8810">
                  <c:v>176210</c:v>
                </c:pt>
                <c:pt idx="8811">
                  <c:v>176230</c:v>
                </c:pt>
                <c:pt idx="8812">
                  <c:v>176250</c:v>
                </c:pt>
                <c:pt idx="8813">
                  <c:v>176270</c:v>
                </c:pt>
                <c:pt idx="8814">
                  <c:v>176290</c:v>
                </c:pt>
                <c:pt idx="8815">
                  <c:v>176310</c:v>
                </c:pt>
                <c:pt idx="8816">
                  <c:v>176330</c:v>
                </c:pt>
                <c:pt idx="8817">
                  <c:v>176350</c:v>
                </c:pt>
                <c:pt idx="8818">
                  <c:v>176370</c:v>
                </c:pt>
                <c:pt idx="8819">
                  <c:v>176390</c:v>
                </c:pt>
                <c:pt idx="8820">
                  <c:v>176410</c:v>
                </c:pt>
                <c:pt idx="8821">
                  <c:v>176430</c:v>
                </c:pt>
                <c:pt idx="8822">
                  <c:v>176450</c:v>
                </c:pt>
                <c:pt idx="8823">
                  <c:v>176470</c:v>
                </c:pt>
                <c:pt idx="8824">
                  <c:v>176490</c:v>
                </c:pt>
                <c:pt idx="8825">
                  <c:v>176510</c:v>
                </c:pt>
                <c:pt idx="8826">
                  <c:v>176530</c:v>
                </c:pt>
                <c:pt idx="8827">
                  <c:v>176550</c:v>
                </c:pt>
                <c:pt idx="8828">
                  <c:v>176570</c:v>
                </c:pt>
                <c:pt idx="8829">
                  <c:v>176590</c:v>
                </c:pt>
                <c:pt idx="8830">
                  <c:v>176610</c:v>
                </c:pt>
                <c:pt idx="8831">
                  <c:v>176630</c:v>
                </c:pt>
                <c:pt idx="8832">
                  <c:v>176650</c:v>
                </c:pt>
                <c:pt idx="8833">
                  <c:v>176670</c:v>
                </c:pt>
                <c:pt idx="8834">
                  <c:v>176690</c:v>
                </c:pt>
                <c:pt idx="8835">
                  <c:v>176710</c:v>
                </c:pt>
                <c:pt idx="8836">
                  <c:v>176730</c:v>
                </c:pt>
                <c:pt idx="8837">
                  <c:v>176750</c:v>
                </c:pt>
                <c:pt idx="8838">
                  <c:v>176770</c:v>
                </c:pt>
                <c:pt idx="8839">
                  <c:v>176790</c:v>
                </c:pt>
                <c:pt idx="8840">
                  <c:v>176810</c:v>
                </c:pt>
                <c:pt idx="8841">
                  <c:v>176830</c:v>
                </c:pt>
                <c:pt idx="8842">
                  <c:v>176850</c:v>
                </c:pt>
                <c:pt idx="8843">
                  <c:v>176870</c:v>
                </c:pt>
                <c:pt idx="8844">
                  <c:v>176890</c:v>
                </c:pt>
                <c:pt idx="8845">
                  <c:v>176910</c:v>
                </c:pt>
                <c:pt idx="8846">
                  <c:v>176930</c:v>
                </c:pt>
                <c:pt idx="8847">
                  <c:v>176950</c:v>
                </c:pt>
                <c:pt idx="8848">
                  <c:v>176970</c:v>
                </c:pt>
                <c:pt idx="8849">
                  <c:v>176990</c:v>
                </c:pt>
                <c:pt idx="8850">
                  <c:v>177010</c:v>
                </c:pt>
                <c:pt idx="8851">
                  <c:v>177030</c:v>
                </c:pt>
                <c:pt idx="8852">
                  <c:v>177050</c:v>
                </c:pt>
                <c:pt idx="8853">
                  <c:v>177070</c:v>
                </c:pt>
                <c:pt idx="8854">
                  <c:v>177090</c:v>
                </c:pt>
                <c:pt idx="8855">
                  <c:v>177110</c:v>
                </c:pt>
                <c:pt idx="8856">
                  <c:v>177130</c:v>
                </c:pt>
                <c:pt idx="8857">
                  <c:v>177150</c:v>
                </c:pt>
                <c:pt idx="8858">
                  <c:v>177170</c:v>
                </c:pt>
                <c:pt idx="8859">
                  <c:v>177190</c:v>
                </c:pt>
                <c:pt idx="8860">
                  <c:v>177210</c:v>
                </c:pt>
                <c:pt idx="8861">
                  <c:v>177230</c:v>
                </c:pt>
                <c:pt idx="8862">
                  <c:v>177250</c:v>
                </c:pt>
                <c:pt idx="8863">
                  <c:v>177270</c:v>
                </c:pt>
                <c:pt idx="8864">
                  <c:v>177290</c:v>
                </c:pt>
                <c:pt idx="8865">
                  <c:v>177310</c:v>
                </c:pt>
                <c:pt idx="8866">
                  <c:v>177330</c:v>
                </c:pt>
                <c:pt idx="8867">
                  <c:v>177350</c:v>
                </c:pt>
                <c:pt idx="8868">
                  <c:v>177370</c:v>
                </c:pt>
                <c:pt idx="8869">
                  <c:v>177390</c:v>
                </c:pt>
                <c:pt idx="8870">
                  <c:v>177410</c:v>
                </c:pt>
                <c:pt idx="8871">
                  <c:v>177430</c:v>
                </c:pt>
                <c:pt idx="8872">
                  <c:v>177450</c:v>
                </c:pt>
                <c:pt idx="8873">
                  <c:v>177470</c:v>
                </c:pt>
                <c:pt idx="8874">
                  <c:v>177490</c:v>
                </c:pt>
                <c:pt idx="8875">
                  <c:v>177510</c:v>
                </c:pt>
                <c:pt idx="8876">
                  <c:v>177530</c:v>
                </c:pt>
                <c:pt idx="8877">
                  <c:v>177550</c:v>
                </c:pt>
                <c:pt idx="8878">
                  <c:v>177570</c:v>
                </c:pt>
                <c:pt idx="8879">
                  <c:v>177590</c:v>
                </c:pt>
                <c:pt idx="8880">
                  <c:v>177610</c:v>
                </c:pt>
                <c:pt idx="8881">
                  <c:v>177630</c:v>
                </c:pt>
                <c:pt idx="8882">
                  <c:v>177650</c:v>
                </c:pt>
                <c:pt idx="8883">
                  <c:v>177670</c:v>
                </c:pt>
                <c:pt idx="8884">
                  <c:v>177690</c:v>
                </c:pt>
                <c:pt idx="8885">
                  <c:v>177710</c:v>
                </c:pt>
                <c:pt idx="8886">
                  <c:v>177730</c:v>
                </c:pt>
                <c:pt idx="8887">
                  <c:v>177750</c:v>
                </c:pt>
                <c:pt idx="8888">
                  <c:v>177770</c:v>
                </c:pt>
                <c:pt idx="8889">
                  <c:v>177790</c:v>
                </c:pt>
                <c:pt idx="8890">
                  <c:v>177810</c:v>
                </c:pt>
                <c:pt idx="8891">
                  <c:v>177830</c:v>
                </c:pt>
                <c:pt idx="8892">
                  <c:v>177850</c:v>
                </c:pt>
                <c:pt idx="8893">
                  <c:v>177870</c:v>
                </c:pt>
                <c:pt idx="8894">
                  <c:v>177890</c:v>
                </c:pt>
                <c:pt idx="8895">
                  <c:v>177910</c:v>
                </c:pt>
                <c:pt idx="8896">
                  <c:v>177930</c:v>
                </c:pt>
                <c:pt idx="8897">
                  <c:v>177950</c:v>
                </c:pt>
                <c:pt idx="8898">
                  <c:v>177970</c:v>
                </c:pt>
                <c:pt idx="8899">
                  <c:v>177990</c:v>
                </c:pt>
                <c:pt idx="8900">
                  <c:v>178010</c:v>
                </c:pt>
                <c:pt idx="8901">
                  <c:v>178030</c:v>
                </c:pt>
                <c:pt idx="8902">
                  <c:v>178050</c:v>
                </c:pt>
                <c:pt idx="8903">
                  <c:v>178070</c:v>
                </c:pt>
                <c:pt idx="8904">
                  <c:v>178090</c:v>
                </c:pt>
                <c:pt idx="8905">
                  <c:v>178110</c:v>
                </c:pt>
                <c:pt idx="8906">
                  <c:v>178130</c:v>
                </c:pt>
                <c:pt idx="8907">
                  <c:v>178150</c:v>
                </c:pt>
                <c:pt idx="8908">
                  <c:v>178170</c:v>
                </c:pt>
                <c:pt idx="8909">
                  <c:v>178190</c:v>
                </c:pt>
                <c:pt idx="8910">
                  <c:v>178210</c:v>
                </c:pt>
                <c:pt idx="8911">
                  <c:v>178230</c:v>
                </c:pt>
                <c:pt idx="8912">
                  <c:v>178250</c:v>
                </c:pt>
                <c:pt idx="8913">
                  <c:v>178270</c:v>
                </c:pt>
                <c:pt idx="8914">
                  <c:v>178290</c:v>
                </c:pt>
                <c:pt idx="8915">
                  <c:v>178310</c:v>
                </c:pt>
                <c:pt idx="8916">
                  <c:v>178330</c:v>
                </c:pt>
                <c:pt idx="8917">
                  <c:v>178350</c:v>
                </c:pt>
                <c:pt idx="8918">
                  <c:v>178370</c:v>
                </c:pt>
                <c:pt idx="8919">
                  <c:v>178390</c:v>
                </c:pt>
                <c:pt idx="8920">
                  <c:v>178410</c:v>
                </c:pt>
                <c:pt idx="8921">
                  <c:v>178430</c:v>
                </c:pt>
                <c:pt idx="8922">
                  <c:v>178450</c:v>
                </c:pt>
                <c:pt idx="8923">
                  <c:v>178470</c:v>
                </c:pt>
                <c:pt idx="8924">
                  <c:v>178490</c:v>
                </c:pt>
                <c:pt idx="8925">
                  <c:v>178510</c:v>
                </c:pt>
                <c:pt idx="8926">
                  <c:v>178530</c:v>
                </c:pt>
                <c:pt idx="8927">
                  <c:v>178550</c:v>
                </c:pt>
                <c:pt idx="8928">
                  <c:v>178570</c:v>
                </c:pt>
                <c:pt idx="8929">
                  <c:v>178590</c:v>
                </c:pt>
                <c:pt idx="8930">
                  <c:v>178610</c:v>
                </c:pt>
                <c:pt idx="8931">
                  <c:v>178630</c:v>
                </c:pt>
                <c:pt idx="8932">
                  <c:v>178650</c:v>
                </c:pt>
                <c:pt idx="8933">
                  <c:v>178670</c:v>
                </c:pt>
                <c:pt idx="8934">
                  <c:v>178690</c:v>
                </c:pt>
                <c:pt idx="8935">
                  <c:v>178710</c:v>
                </c:pt>
                <c:pt idx="8936">
                  <c:v>178730</c:v>
                </c:pt>
                <c:pt idx="8937">
                  <c:v>178750</c:v>
                </c:pt>
                <c:pt idx="8938">
                  <c:v>178770</c:v>
                </c:pt>
                <c:pt idx="8939">
                  <c:v>178790</c:v>
                </c:pt>
                <c:pt idx="8940">
                  <c:v>178810</c:v>
                </c:pt>
                <c:pt idx="8941">
                  <c:v>178830</c:v>
                </c:pt>
                <c:pt idx="8942">
                  <c:v>178850</c:v>
                </c:pt>
                <c:pt idx="8943">
                  <c:v>178870</c:v>
                </c:pt>
                <c:pt idx="8944">
                  <c:v>178890</c:v>
                </c:pt>
                <c:pt idx="8945">
                  <c:v>178910</c:v>
                </c:pt>
                <c:pt idx="8946">
                  <c:v>178930</c:v>
                </c:pt>
                <c:pt idx="8947">
                  <c:v>178950</c:v>
                </c:pt>
                <c:pt idx="8948">
                  <c:v>178970</c:v>
                </c:pt>
                <c:pt idx="8949">
                  <c:v>178990</c:v>
                </c:pt>
                <c:pt idx="8950">
                  <c:v>179010</c:v>
                </c:pt>
                <c:pt idx="8951">
                  <c:v>179030</c:v>
                </c:pt>
                <c:pt idx="8952">
                  <c:v>179050</c:v>
                </c:pt>
                <c:pt idx="8953">
                  <c:v>179070</c:v>
                </c:pt>
                <c:pt idx="8954">
                  <c:v>179090</c:v>
                </c:pt>
                <c:pt idx="8955">
                  <c:v>179110</c:v>
                </c:pt>
                <c:pt idx="8956">
                  <c:v>179130</c:v>
                </c:pt>
                <c:pt idx="8957">
                  <c:v>179150</c:v>
                </c:pt>
                <c:pt idx="8958">
                  <c:v>179170</c:v>
                </c:pt>
                <c:pt idx="8959">
                  <c:v>179190</c:v>
                </c:pt>
                <c:pt idx="8960">
                  <c:v>179210</c:v>
                </c:pt>
                <c:pt idx="8961">
                  <c:v>179230</c:v>
                </c:pt>
                <c:pt idx="8962">
                  <c:v>179250</c:v>
                </c:pt>
                <c:pt idx="8963">
                  <c:v>179270</c:v>
                </c:pt>
                <c:pt idx="8964">
                  <c:v>179290</c:v>
                </c:pt>
                <c:pt idx="8965">
                  <c:v>179310</c:v>
                </c:pt>
                <c:pt idx="8966">
                  <c:v>179330</c:v>
                </c:pt>
                <c:pt idx="8967">
                  <c:v>179350</c:v>
                </c:pt>
                <c:pt idx="8968">
                  <c:v>179370</c:v>
                </c:pt>
                <c:pt idx="8969">
                  <c:v>179390</c:v>
                </c:pt>
                <c:pt idx="8970">
                  <c:v>179410</c:v>
                </c:pt>
                <c:pt idx="8971">
                  <c:v>179430</c:v>
                </c:pt>
                <c:pt idx="8972">
                  <c:v>179450</c:v>
                </c:pt>
                <c:pt idx="8973">
                  <c:v>179470</c:v>
                </c:pt>
                <c:pt idx="8974">
                  <c:v>179490</c:v>
                </c:pt>
                <c:pt idx="8975">
                  <c:v>179510</c:v>
                </c:pt>
                <c:pt idx="8976">
                  <c:v>179530</c:v>
                </c:pt>
                <c:pt idx="8977">
                  <c:v>179550</c:v>
                </c:pt>
                <c:pt idx="8978">
                  <c:v>179570</c:v>
                </c:pt>
                <c:pt idx="8979">
                  <c:v>179590</c:v>
                </c:pt>
                <c:pt idx="8980">
                  <c:v>179610</c:v>
                </c:pt>
                <c:pt idx="8981">
                  <c:v>179630</c:v>
                </c:pt>
                <c:pt idx="8982">
                  <c:v>179650</c:v>
                </c:pt>
                <c:pt idx="8983">
                  <c:v>179670</c:v>
                </c:pt>
                <c:pt idx="8984">
                  <c:v>179690</c:v>
                </c:pt>
                <c:pt idx="8985">
                  <c:v>179710</c:v>
                </c:pt>
                <c:pt idx="8986">
                  <c:v>179730</c:v>
                </c:pt>
                <c:pt idx="8987">
                  <c:v>179750</c:v>
                </c:pt>
                <c:pt idx="8988">
                  <c:v>179770</c:v>
                </c:pt>
                <c:pt idx="8989">
                  <c:v>179790</c:v>
                </c:pt>
                <c:pt idx="8990">
                  <c:v>179810</c:v>
                </c:pt>
                <c:pt idx="8991">
                  <c:v>179830</c:v>
                </c:pt>
                <c:pt idx="8992">
                  <c:v>179850</c:v>
                </c:pt>
                <c:pt idx="8993">
                  <c:v>179870</c:v>
                </c:pt>
                <c:pt idx="8994">
                  <c:v>179890</c:v>
                </c:pt>
                <c:pt idx="8995">
                  <c:v>179910</c:v>
                </c:pt>
                <c:pt idx="8996">
                  <c:v>179930</c:v>
                </c:pt>
                <c:pt idx="8997">
                  <c:v>179950</c:v>
                </c:pt>
                <c:pt idx="8998">
                  <c:v>179970</c:v>
                </c:pt>
                <c:pt idx="8999">
                  <c:v>179990</c:v>
                </c:pt>
                <c:pt idx="9000">
                  <c:v>180010</c:v>
                </c:pt>
                <c:pt idx="9001">
                  <c:v>180030</c:v>
                </c:pt>
                <c:pt idx="9002">
                  <c:v>180050</c:v>
                </c:pt>
                <c:pt idx="9003">
                  <c:v>180070</c:v>
                </c:pt>
                <c:pt idx="9004">
                  <c:v>180090</c:v>
                </c:pt>
                <c:pt idx="9005">
                  <c:v>180110</c:v>
                </c:pt>
                <c:pt idx="9006">
                  <c:v>180130</c:v>
                </c:pt>
                <c:pt idx="9007">
                  <c:v>180150</c:v>
                </c:pt>
                <c:pt idx="9008">
                  <c:v>180170</c:v>
                </c:pt>
                <c:pt idx="9009">
                  <c:v>180190</c:v>
                </c:pt>
                <c:pt idx="9010">
                  <c:v>180210</c:v>
                </c:pt>
                <c:pt idx="9011">
                  <c:v>180230</c:v>
                </c:pt>
                <c:pt idx="9012">
                  <c:v>180250</c:v>
                </c:pt>
                <c:pt idx="9013">
                  <c:v>180270</c:v>
                </c:pt>
                <c:pt idx="9014">
                  <c:v>180290</c:v>
                </c:pt>
                <c:pt idx="9015">
                  <c:v>180310</c:v>
                </c:pt>
                <c:pt idx="9016">
                  <c:v>180330</c:v>
                </c:pt>
                <c:pt idx="9017">
                  <c:v>180350</c:v>
                </c:pt>
                <c:pt idx="9018">
                  <c:v>180370</c:v>
                </c:pt>
                <c:pt idx="9019">
                  <c:v>180390</c:v>
                </c:pt>
                <c:pt idx="9020">
                  <c:v>180410</c:v>
                </c:pt>
                <c:pt idx="9021">
                  <c:v>180430</c:v>
                </c:pt>
                <c:pt idx="9022">
                  <c:v>180450</c:v>
                </c:pt>
                <c:pt idx="9023">
                  <c:v>180470</c:v>
                </c:pt>
                <c:pt idx="9024">
                  <c:v>180490</c:v>
                </c:pt>
                <c:pt idx="9025">
                  <c:v>180510</c:v>
                </c:pt>
                <c:pt idx="9026">
                  <c:v>180530</c:v>
                </c:pt>
                <c:pt idx="9027">
                  <c:v>180550</c:v>
                </c:pt>
                <c:pt idx="9028">
                  <c:v>180570</c:v>
                </c:pt>
                <c:pt idx="9029">
                  <c:v>180590</c:v>
                </c:pt>
                <c:pt idx="9030">
                  <c:v>180610</c:v>
                </c:pt>
                <c:pt idx="9031">
                  <c:v>180630</c:v>
                </c:pt>
                <c:pt idx="9032">
                  <c:v>180650</c:v>
                </c:pt>
                <c:pt idx="9033">
                  <c:v>180670</c:v>
                </c:pt>
                <c:pt idx="9034">
                  <c:v>180690</c:v>
                </c:pt>
                <c:pt idx="9035">
                  <c:v>180710</c:v>
                </c:pt>
                <c:pt idx="9036">
                  <c:v>180730</c:v>
                </c:pt>
                <c:pt idx="9037">
                  <c:v>180750</c:v>
                </c:pt>
                <c:pt idx="9038">
                  <c:v>180770</c:v>
                </c:pt>
                <c:pt idx="9039">
                  <c:v>180790</c:v>
                </c:pt>
                <c:pt idx="9040">
                  <c:v>180810</c:v>
                </c:pt>
                <c:pt idx="9041">
                  <c:v>180830</c:v>
                </c:pt>
                <c:pt idx="9042">
                  <c:v>180850</c:v>
                </c:pt>
                <c:pt idx="9043">
                  <c:v>180870</c:v>
                </c:pt>
                <c:pt idx="9044">
                  <c:v>180890</c:v>
                </c:pt>
                <c:pt idx="9045">
                  <c:v>180910</c:v>
                </c:pt>
                <c:pt idx="9046">
                  <c:v>180930</c:v>
                </c:pt>
                <c:pt idx="9047">
                  <c:v>180950</c:v>
                </c:pt>
                <c:pt idx="9048">
                  <c:v>180970</c:v>
                </c:pt>
                <c:pt idx="9049">
                  <c:v>180990</c:v>
                </c:pt>
                <c:pt idx="9050">
                  <c:v>181010</c:v>
                </c:pt>
                <c:pt idx="9051">
                  <c:v>181030</c:v>
                </c:pt>
                <c:pt idx="9052">
                  <c:v>181050</c:v>
                </c:pt>
                <c:pt idx="9053">
                  <c:v>181070</c:v>
                </c:pt>
                <c:pt idx="9054">
                  <c:v>181090</c:v>
                </c:pt>
                <c:pt idx="9055">
                  <c:v>181110</c:v>
                </c:pt>
                <c:pt idx="9056">
                  <c:v>181130</c:v>
                </c:pt>
                <c:pt idx="9057">
                  <c:v>181150</c:v>
                </c:pt>
                <c:pt idx="9058">
                  <c:v>181170</c:v>
                </c:pt>
                <c:pt idx="9059">
                  <c:v>181190</c:v>
                </c:pt>
                <c:pt idx="9060">
                  <c:v>181210</c:v>
                </c:pt>
                <c:pt idx="9061">
                  <c:v>181230</c:v>
                </c:pt>
                <c:pt idx="9062">
                  <c:v>181250</c:v>
                </c:pt>
                <c:pt idx="9063">
                  <c:v>181270</c:v>
                </c:pt>
                <c:pt idx="9064">
                  <c:v>181290</c:v>
                </c:pt>
                <c:pt idx="9065">
                  <c:v>181310</c:v>
                </c:pt>
                <c:pt idx="9066">
                  <c:v>181330</c:v>
                </c:pt>
                <c:pt idx="9067">
                  <c:v>181350</c:v>
                </c:pt>
                <c:pt idx="9068">
                  <c:v>181370</c:v>
                </c:pt>
                <c:pt idx="9069">
                  <c:v>181390</c:v>
                </c:pt>
                <c:pt idx="9070">
                  <c:v>181410</c:v>
                </c:pt>
                <c:pt idx="9071">
                  <c:v>181430</c:v>
                </c:pt>
                <c:pt idx="9072">
                  <c:v>181450</c:v>
                </c:pt>
                <c:pt idx="9073">
                  <c:v>181470</c:v>
                </c:pt>
                <c:pt idx="9074">
                  <c:v>181490</c:v>
                </c:pt>
                <c:pt idx="9075">
                  <c:v>181510</c:v>
                </c:pt>
                <c:pt idx="9076">
                  <c:v>181530</c:v>
                </c:pt>
                <c:pt idx="9077">
                  <c:v>181550</c:v>
                </c:pt>
                <c:pt idx="9078">
                  <c:v>181570</c:v>
                </c:pt>
                <c:pt idx="9079">
                  <c:v>181590</c:v>
                </c:pt>
                <c:pt idx="9080">
                  <c:v>181610</c:v>
                </c:pt>
                <c:pt idx="9081">
                  <c:v>181630</c:v>
                </c:pt>
                <c:pt idx="9082">
                  <c:v>181650</c:v>
                </c:pt>
                <c:pt idx="9083">
                  <c:v>181670</c:v>
                </c:pt>
                <c:pt idx="9084">
                  <c:v>181690</c:v>
                </c:pt>
                <c:pt idx="9085">
                  <c:v>181710</c:v>
                </c:pt>
                <c:pt idx="9086">
                  <c:v>181730</c:v>
                </c:pt>
                <c:pt idx="9087">
                  <c:v>181750</c:v>
                </c:pt>
                <c:pt idx="9088">
                  <c:v>181770</c:v>
                </c:pt>
                <c:pt idx="9089">
                  <c:v>181790</c:v>
                </c:pt>
                <c:pt idx="9090">
                  <c:v>181810</c:v>
                </c:pt>
                <c:pt idx="9091">
                  <c:v>181830</c:v>
                </c:pt>
                <c:pt idx="9092">
                  <c:v>181850</c:v>
                </c:pt>
                <c:pt idx="9093">
                  <c:v>181870</c:v>
                </c:pt>
                <c:pt idx="9094">
                  <c:v>181890</c:v>
                </c:pt>
                <c:pt idx="9095">
                  <c:v>181910</c:v>
                </c:pt>
                <c:pt idx="9096">
                  <c:v>181930</c:v>
                </c:pt>
                <c:pt idx="9097">
                  <c:v>181950</c:v>
                </c:pt>
                <c:pt idx="9098">
                  <c:v>181970</c:v>
                </c:pt>
                <c:pt idx="9099">
                  <c:v>181990</c:v>
                </c:pt>
                <c:pt idx="9100">
                  <c:v>182010</c:v>
                </c:pt>
                <c:pt idx="9101">
                  <c:v>182030</c:v>
                </c:pt>
                <c:pt idx="9102">
                  <c:v>182050</c:v>
                </c:pt>
                <c:pt idx="9103">
                  <c:v>182070</c:v>
                </c:pt>
                <c:pt idx="9104">
                  <c:v>182090</c:v>
                </c:pt>
                <c:pt idx="9105">
                  <c:v>182110</c:v>
                </c:pt>
                <c:pt idx="9106">
                  <c:v>182130</c:v>
                </c:pt>
                <c:pt idx="9107">
                  <c:v>182150</c:v>
                </c:pt>
                <c:pt idx="9108">
                  <c:v>182170</c:v>
                </c:pt>
                <c:pt idx="9109">
                  <c:v>182190</c:v>
                </c:pt>
                <c:pt idx="9110">
                  <c:v>182210</c:v>
                </c:pt>
                <c:pt idx="9111">
                  <c:v>182230</c:v>
                </c:pt>
                <c:pt idx="9112">
                  <c:v>182250</c:v>
                </c:pt>
                <c:pt idx="9113">
                  <c:v>182270</c:v>
                </c:pt>
                <c:pt idx="9114">
                  <c:v>182290</c:v>
                </c:pt>
                <c:pt idx="9115">
                  <c:v>182310</c:v>
                </c:pt>
                <c:pt idx="9116">
                  <c:v>182330</c:v>
                </c:pt>
                <c:pt idx="9117">
                  <c:v>182350</c:v>
                </c:pt>
                <c:pt idx="9118">
                  <c:v>182370</c:v>
                </c:pt>
                <c:pt idx="9119">
                  <c:v>182390</c:v>
                </c:pt>
                <c:pt idx="9120">
                  <c:v>182410</c:v>
                </c:pt>
                <c:pt idx="9121">
                  <c:v>182430</c:v>
                </c:pt>
                <c:pt idx="9122">
                  <c:v>182450</c:v>
                </c:pt>
                <c:pt idx="9123">
                  <c:v>182470</c:v>
                </c:pt>
                <c:pt idx="9124">
                  <c:v>182490</c:v>
                </c:pt>
                <c:pt idx="9125">
                  <c:v>182510</c:v>
                </c:pt>
                <c:pt idx="9126">
                  <c:v>182530</c:v>
                </c:pt>
                <c:pt idx="9127">
                  <c:v>182550</c:v>
                </c:pt>
                <c:pt idx="9128">
                  <c:v>182570</c:v>
                </c:pt>
                <c:pt idx="9129">
                  <c:v>182590</c:v>
                </c:pt>
                <c:pt idx="9130">
                  <c:v>182610</c:v>
                </c:pt>
                <c:pt idx="9131">
                  <c:v>182630</c:v>
                </c:pt>
                <c:pt idx="9132">
                  <c:v>182650</c:v>
                </c:pt>
                <c:pt idx="9133">
                  <c:v>182670</c:v>
                </c:pt>
                <c:pt idx="9134">
                  <c:v>182690</c:v>
                </c:pt>
                <c:pt idx="9135">
                  <c:v>182710</c:v>
                </c:pt>
                <c:pt idx="9136">
                  <c:v>182730</c:v>
                </c:pt>
                <c:pt idx="9137">
                  <c:v>182750</c:v>
                </c:pt>
                <c:pt idx="9138">
                  <c:v>182770</c:v>
                </c:pt>
                <c:pt idx="9139">
                  <c:v>182790</c:v>
                </c:pt>
                <c:pt idx="9140">
                  <c:v>182810</c:v>
                </c:pt>
                <c:pt idx="9141">
                  <c:v>182830</c:v>
                </c:pt>
                <c:pt idx="9142">
                  <c:v>182850</c:v>
                </c:pt>
                <c:pt idx="9143">
                  <c:v>182870</c:v>
                </c:pt>
                <c:pt idx="9144">
                  <c:v>182890</c:v>
                </c:pt>
                <c:pt idx="9145">
                  <c:v>182910</c:v>
                </c:pt>
                <c:pt idx="9146">
                  <c:v>182930</c:v>
                </c:pt>
                <c:pt idx="9147">
                  <c:v>182950</c:v>
                </c:pt>
                <c:pt idx="9148">
                  <c:v>182970</c:v>
                </c:pt>
                <c:pt idx="9149">
                  <c:v>182990</c:v>
                </c:pt>
                <c:pt idx="9150">
                  <c:v>183010</c:v>
                </c:pt>
                <c:pt idx="9151">
                  <c:v>183030</c:v>
                </c:pt>
                <c:pt idx="9152">
                  <c:v>183050</c:v>
                </c:pt>
                <c:pt idx="9153">
                  <c:v>183070</c:v>
                </c:pt>
                <c:pt idx="9154">
                  <c:v>183090</c:v>
                </c:pt>
                <c:pt idx="9155">
                  <c:v>183110</c:v>
                </c:pt>
                <c:pt idx="9156">
                  <c:v>183130</c:v>
                </c:pt>
                <c:pt idx="9157">
                  <c:v>183150</c:v>
                </c:pt>
                <c:pt idx="9158">
                  <c:v>183170</c:v>
                </c:pt>
                <c:pt idx="9159">
                  <c:v>183190</c:v>
                </c:pt>
                <c:pt idx="9160">
                  <c:v>183210</c:v>
                </c:pt>
                <c:pt idx="9161">
                  <c:v>183230</c:v>
                </c:pt>
                <c:pt idx="9162">
                  <c:v>183250</c:v>
                </c:pt>
                <c:pt idx="9163">
                  <c:v>183270</c:v>
                </c:pt>
                <c:pt idx="9164">
                  <c:v>183290</c:v>
                </c:pt>
                <c:pt idx="9165">
                  <c:v>183310</c:v>
                </c:pt>
                <c:pt idx="9166">
                  <c:v>183330</c:v>
                </c:pt>
                <c:pt idx="9167">
                  <c:v>183350</c:v>
                </c:pt>
                <c:pt idx="9168">
                  <c:v>183370</c:v>
                </c:pt>
                <c:pt idx="9169">
                  <c:v>183390</c:v>
                </c:pt>
                <c:pt idx="9170">
                  <c:v>183410</c:v>
                </c:pt>
                <c:pt idx="9171">
                  <c:v>183430</c:v>
                </c:pt>
                <c:pt idx="9172">
                  <c:v>183450</c:v>
                </c:pt>
                <c:pt idx="9173">
                  <c:v>183470</c:v>
                </c:pt>
                <c:pt idx="9174">
                  <c:v>183490</c:v>
                </c:pt>
                <c:pt idx="9175">
                  <c:v>183510</c:v>
                </c:pt>
                <c:pt idx="9176">
                  <c:v>183530</c:v>
                </c:pt>
                <c:pt idx="9177">
                  <c:v>183550</c:v>
                </c:pt>
                <c:pt idx="9178">
                  <c:v>183570</c:v>
                </c:pt>
                <c:pt idx="9179">
                  <c:v>183590</c:v>
                </c:pt>
                <c:pt idx="9180">
                  <c:v>183610</c:v>
                </c:pt>
                <c:pt idx="9181">
                  <c:v>183630</c:v>
                </c:pt>
                <c:pt idx="9182">
                  <c:v>183650</c:v>
                </c:pt>
                <c:pt idx="9183">
                  <c:v>183670</c:v>
                </c:pt>
                <c:pt idx="9184">
                  <c:v>183690</c:v>
                </c:pt>
                <c:pt idx="9185">
                  <c:v>183710</c:v>
                </c:pt>
                <c:pt idx="9186">
                  <c:v>183730</c:v>
                </c:pt>
                <c:pt idx="9187">
                  <c:v>183750</c:v>
                </c:pt>
                <c:pt idx="9188">
                  <c:v>183770</c:v>
                </c:pt>
                <c:pt idx="9189">
                  <c:v>183790</c:v>
                </c:pt>
                <c:pt idx="9190">
                  <c:v>183810</c:v>
                </c:pt>
                <c:pt idx="9191">
                  <c:v>183830</c:v>
                </c:pt>
                <c:pt idx="9192">
                  <c:v>183850</c:v>
                </c:pt>
                <c:pt idx="9193">
                  <c:v>183870</c:v>
                </c:pt>
                <c:pt idx="9194">
                  <c:v>183890</c:v>
                </c:pt>
                <c:pt idx="9195">
                  <c:v>183910</c:v>
                </c:pt>
                <c:pt idx="9196">
                  <c:v>183930</c:v>
                </c:pt>
                <c:pt idx="9197">
                  <c:v>183950</c:v>
                </c:pt>
                <c:pt idx="9198">
                  <c:v>183970</c:v>
                </c:pt>
                <c:pt idx="9199">
                  <c:v>183990</c:v>
                </c:pt>
                <c:pt idx="9200">
                  <c:v>184010</c:v>
                </c:pt>
                <c:pt idx="9201">
                  <c:v>184030</c:v>
                </c:pt>
                <c:pt idx="9202">
                  <c:v>184050</c:v>
                </c:pt>
                <c:pt idx="9203">
                  <c:v>184070</c:v>
                </c:pt>
                <c:pt idx="9204">
                  <c:v>184090</c:v>
                </c:pt>
                <c:pt idx="9205">
                  <c:v>184110</c:v>
                </c:pt>
                <c:pt idx="9206">
                  <c:v>184130</c:v>
                </c:pt>
                <c:pt idx="9207">
                  <c:v>184150</c:v>
                </c:pt>
                <c:pt idx="9208">
                  <c:v>184170</c:v>
                </c:pt>
                <c:pt idx="9209">
                  <c:v>184190</c:v>
                </c:pt>
                <c:pt idx="9210">
                  <c:v>184210</c:v>
                </c:pt>
                <c:pt idx="9211">
                  <c:v>184230</c:v>
                </c:pt>
                <c:pt idx="9212">
                  <c:v>184250</c:v>
                </c:pt>
                <c:pt idx="9213">
                  <c:v>184270</c:v>
                </c:pt>
                <c:pt idx="9214">
                  <c:v>184290</c:v>
                </c:pt>
                <c:pt idx="9215">
                  <c:v>184310</c:v>
                </c:pt>
                <c:pt idx="9216">
                  <c:v>184330</c:v>
                </c:pt>
                <c:pt idx="9217">
                  <c:v>184350</c:v>
                </c:pt>
                <c:pt idx="9218">
                  <c:v>184370</c:v>
                </c:pt>
                <c:pt idx="9219">
                  <c:v>184390</c:v>
                </c:pt>
                <c:pt idx="9220">
                  <c:v>184410</c:v>
                </c:pt>
                <c:pt idx="9221">
                  <c:v>184430</c:v>
                </c:pt>
                <c:pt idx="9222">
                  <c:v>184450</c:v>
                </c:pt>
                <c:pt idx="9223">
                  <c:v>184470</c:v>
                </c:pt>
                <c:pt idx="9224">
                  <c:v>184490</c:v>
                </c:pt>
                <c:pt idx="9225">
                  <c:v>184510</c:v>
                </c:pt>
                <c:pt idx="9226">
                  <c:v>184530</c:v>
                </c:pt>
                <c:pt idx="9227">
                  <c:v>184550</c:v>
                </c:pt>
                <c:pt idx="9228">
                  <c:v>184570</c:v>
                </c:pt>
                <c:pt idx="9229">
                  <c:v>184590</c:v>
                </c:pt>
                <c:pt idx="9230">
                  <c:v>184610</c:v>
                </c:pt>
                <c:pt idx="9231">
                  <c:v>184630</c:v>
                </c:pt>
                <c:pt idx="9232">
                  <c:v>184650</c:v>
                </c:pt>
                <c:pt idx="9233">
                  <c:v>184670</c:v>
                </c:pt>
                <c:pt idx="9234">
                  <c:v>184690</c:v>
                </c:pt>
                <c:pt idx="9235">
                  <c:v>184710</c:v>
                </c:pt>
                <c:pt idx="9236">
                  <c:v>184730</c:v>
                </c:pt>
                <c:pt idx="9237">
                  <c:v>184750</c:v>
                </c:pt>
                <c:pt idx="9238">
                  <c:v>184770</c:v>
                </c:pt>
                <c:pt idx="9239">
                  <c:v>184790</c:v>
                </c:pt>
                <c:pt idx="9240">
                  <c:v>184810</c:v>
                </c:pt>
                <c:pt idx="9241">
                  <c:v>184830</c:v>
                </c:pt>
                <c:pt idx="9242">
                  <c:v>184850</c:v>
                </c:pt>
                <c:pt idx="9243">
                  <c:v>184870</c:v>
                </c:pt>
                <c:pt idx="9244">
                  <c:v>184890</c:v>
                </c:pt>
                <c:pt idx="9245">
                  <c:v>184910</c:v>
                </c:pt>
                <c:pt idx="9246">
                  <c:v>184930</c:v>
                </c:pt>
                <c:pt idx="9247">
                  <c:v>184950</c:v>
                </c:pt>
                <c:pt idx="9248">
                  <c:v>184970</c:v>
                </c:pt>
                <c:pt idx="9249">
                  <c:v>184990</c:v>
                </c:pt>
                <c:pt idx="9250">
                  <c:v>185010</c:v>
                </c:pt>
                <c:pt idx="9251">
                  <c:v>185030</c:v>
                </c:pt>
                <c:pt idx="9252">
                  <c:v>185050</c:v>
                </c:pt>
                <c:pt idx="9253">
                  <c:v>185070</c:v>
                </c:pt>
                <c:pt idx="9254">
                  <c:v>185090</c:v>
                </c:pt>
                <c:pt idx="9255">
                  <c:v>185110</c:v>
                </c:pt>
                <c:pt idx="9256">
                  <c:v>185130</c:v>
                </c:pt>
                <c:pt idx="9257">
                  <c:v>185150</c:v>
                </c:pt>
                <c:pt idx="9258">
                  <c:v>185170</c:v>
                </c:pt>
                <c:pt idx="9259">
                  <c:v>185190</c:v>
                </c:pt>
                <c:pt idx="9260">
                  <c:v>185210</c:v>
                </c:pt>
                <c:pt idx="9261">
                  <c:v>185230</c:v>
                </c:pt>
                <c:pt idx="9262">
                  <c:v>185250</c:v>
                </c:pt>
                <c:pt idx="9263">
                  <c:v>185270</c:v>
                </c:pt>
                <c:pt idx="9264">
                  <c:v>185290</c:v>
                </c:pt>
                <c:pt idx="9265">
                  <c:v>185310</c:v>
                </c:pt>
                <c:pt idx="9266">
                  <c:v>185330</c:v>
                </c:pt>
                <c:pt idx="9267">
                  <c:v>185350</c:v>
                </c:pt>
                <c:pt idx="9268">
                  <c:v>185370</c:v>
                </c:pt>
                <c:pt idx="9269">
                  <c:v>185390</c:v>
                </c:pt>
                <c:pt idx="9270">
                  <c:v>185410</c:v>
                </c:pt>
                <c:pt idx="9271">
                  <c:v>185430</c:v>
                </c:pt>
                <c:pt idx="9272">
                  <c:v>185450</c:v>
                </c:pt>
                <c:pt idx="9273">
                  <c:v>185470</c:v>
                </c:pt>
                <c:pt idx="9274">
                  <c:v>185490</c:v>
                </c:pt>
                <c:pt idx="9275">
                  <c:v>185510</c:v>
                </c:pt>
                <c:pt idx="9276">
                  <c:v>185530</c:v>
                </c:pt>
                <c:pt idx="9277">
                  <c:v>185550</c:v>
                </c:pt>
                <c:pt idx="9278">
                  <c:v>185570</c:v>
                </c:pt>
                <c:pt idx="9279">
                  <c:v>185590</c:v>
                </c:pt>
                <c:pt idx="9280">
                  <c:v>185610</c:v>
                </c:pt>
                <c:pt idx="9281">
                  <c:v>185630</c:v>
                </c:pt>
                <c:pt idx="9282">
                  <c:v>185650</c:v>
                </c:pt>
                <c:pt idx="9283">
                  <c:v>185670</c:v>
                </c:pt>
                <c:pt idx="9284">
                  <c:v>185690</c:v>
                </c:pt>
                <c:pt idx="9285">
                  <c:v>185710</c:v>
                </c:pt>
                <c:pt idx="9286">
                  <c:v>185730</c:v>
                </c:pt>
                <c:pt idx="9287">
                  <c:v>185750</c:v>
                </c:pt>
                <c:pt idx="9288">
                  <c:v>185770</c:v>
                </c:pt>
                <c:pt idx="9289">
                  <c:v>185790</c:v>
                </c:pt>
                <c:pt idx="9290">
                  <c:v>185810</c:v>
                </c:pt>
                <c:pt idx="9291">
                  <c:v>185830</c:v>
                </c:pt>
                <c:pt idx="9292">
                  <c:v>185850</c:v>
                </c:pt>
                <c:pt idx="9293">
                  <c:v>185870</c:v>
                </c:pt>
                <c:pt idx="9294">
                  <c:v>185890</c:v>
                </c:pt>
                <c:pt idx="9295">
                  <c:v>185910</c:v>
                </c:pt>
                <c:pt idx="9296">
                  <c:v>185930</c:v>
                </c:pt>
                <c:pt idx="9297">
                  <c:v>185950</c:v>
                </c:pt>
                <c:pt idx="9298">
                  <c:v>185970</c:v>
                </c:pt>
                <c:pt idx="9299">
                  <c:v>185990</c:v>
                </c:pt>
                <c:pt idx="9300">
                  <c:v>186010</c:v>
                </c:pt>
                <c:pt idx="9301">
                  <c:v>186030</c:v>
                </c:pt>
                <c:pt idx="9302">
                  <c:v>186050</c:v>
                </c:pt>
                <c:pt idx="9303">
                  <c:v>186070</c:v>
                </c:pt>
                <c:pt idx="9304">
                  <c:v>186090</c:v>
                </c:pt>
                <c:pt idx="9305">
                  <c:v>186110</c:v>
                </c:pt>
                <c:pt idx="9306">
                  <c:v>186130</c:v>
                </c:pt>
                <c:pt idx="9307">
                  <c:v>186150</c:v>
                </c:pt>
                <c:pt idx="9308">
                  <c:v>186170</c:v>
                </c:pt>
                <c:pt idx="9309">
                  <c:v>186190</c:v>
                </c:pt>
                <c:pt idx="9310">
                  <c:v>186210</c:v>
                </c:pt>
                <c:pt idx="9311">
                  <c:v>186230</c:v>
                </c:pt>
                <c:pt idx="9312">
                  <c:v>186250</c:v>
                </c:pt>
                <c:pt idx="9313">
                  <c:v>186270</c:v>
                </c:pt>
                <c:pt idx="9314">
                  <c:v>186290</c:v>
                </c:pt>
                <c:pt idx="9315">
                  <c:v>186310</c:v>
                </c:pt>
                <c:pt idx="9316">
                  <c:v>186330</c:v>
                </c:pt>
                <c:pt idx="9317">
                  <c:v>186350</c:v>
                </c:pt>
                <c:pt idx="9318">
                  <c:v>186370</c:v>
                </c:pt>
                <c:pt idx="9319">
                  <c:v>186390</c:v>
                </c:pt>
                <c:pt idx="9320">
                  <c:v>186410</c:v>
                </c:pt>
                <c:pt idx="9321">
                  <c:v>186430</c:v>
                </c:pt>
                <c:pt idx="9322">
                  <c:v>186450</c:v>
                </c:pt>
                <c:pt idx="9323">
                  <c:v>186470</c:v>
                </c:pt>
                <c:pt idx="9324">
                  <c:v>186490</c:v>
                </c:pt>
                <c:pt idx="9325">
                  <c:v>186510</c:v>
                </c:pt>
                <c:pt idx="9326">
                  <c:v>186530</c:v>
                </c:pt>
                <c:pt idx="9327">
                  <c:v>186550</c:v>
                </c:pt>
                <c:pt idx="9328">
                  <c:v>186570</c:v>
                </c:pt>
                <c:pt idx="9329">
                  <c:v>186590</c:v>
                </c:pt>
                <c:pt idx="9330">
                  <c:v>186610</c:v>
                </c:pt>
                <c:pt idx="9331">
                  <c:v>186630</c:v>
                </c:pt>
                <c:pt idx="9332">
                  <c:v>186650</c:v>
                </c:pt>
                <c:pt idx="9333">
                  <c:v>186670</c:v>
                </c:pt>
                <c:pt idx="9334">
                  <c:v>186690</c:v>
                </c:pt>
                <c:pt idx="9335">
                  <c:v>186710</c:v>
                </c:pt>
                <c:pt idx="9336">
                  <c:v>186730</c:v>
                </c:pt>
                <c:pt idx="9337">
                  <c:v>186750</c:v>
                </c:pt>
                <c:pt idx="9338">
                  <c:v>186770</c:v>
                </c:pt>
                <c:pt idx="9339">
                  <c:v>186790</c:v>
                </c:pt>
                <c:pt idx="9340">
                  <c:v>186810</c:v>
                </c:pt>
                <c:pt idx="9341">
                  <c:v>186830</c:v>
                </c:pt>
                <c:pt idx="9342">
                  <c:v>186850</c:v>
                </c:pt>
                <c:pt idx="9343">
                  <c:v>186870</c:v>
                </c:pt>
                <c:pt idx="9344">
                  <c:v>186890</c:v>
                </c:pt>
                <c:pt idx="9345">
                  <c:v>186910</c:v>
                </c:pt>
                <c:pt idx="9346">
                  <c:v>186930</c:v>
                </c:pt>
                <c:pt idx="9347">
                  <c:v>186950</c:v>
                </c:pt>
                <c:pt idx="9348">
                  <c:v>186970</c:v>
                </c:pt>
                <c:pt idx="9349">
                  <c:v>186990</c:v>
                </c:pt>
                <c:pt idx="9350">
                  <c:v>187010</c:v>
                </c:pt>
                <c:pt idx="9351">
                  <c:v>187030</c:v>
                </c:pt>
                <c:pt idx="9352">
                  <c:v>187050</c:v>
                </c:pt>
                <c:pt idx="9353">
                  <c:v>187070</c:v>
                </c:pt>
                <c:pt idx="9354">
                  <c:v>187090</c:v>
                </c:pt>
                <c:pt idx="9355">
                  <c:v>187110</c:v>
                </c:pt>
                <c:pt idx="9356">
                  <c:v>187130</c:v>
                </c:pt>
                <c:pt idx="9357">
                  <c:v>187150</c:v>
                </c:pt>
                <c:pt idx="9358">
                  <c:v>187170</c:v>
                </c:pt>
                <c:pt idx="9359">
                  <c:v>187190</c:v>
                </c:pt>
                <c:pt idx="9360">
                  <c:v>187210</c:v>
                </c:pt>
                <c:pt idx="9361">
                  <c:v>187230</c:v>
                </c:pt>
                <c:pt idx="9362">
                  <c:v>187250</c:v>
                </c:pt>
                <c:pt idx="9363">
                  <c:v>187270</c:v>
                </c:pt>
                <c:pt idx="9364">
                  <c:v>187290</c:v>
                </c:pt>
                <c:pt idx="9365">
                  <c:v>187310</c:v>
                </c:pt>
                <c:pt idx="9366">
                  <c:v>187330</c:v>
                </c:pt>
                <c:pt idx="9367">
                  <c:v>187350</c:v>
                </c:pt>
                <c:pt idx="9368">
                  <c:v>187370</c:v>
                </c:pt>
                <c:pt idx="9369">
                  <c:v>187390</c:v>
                </c:pt>
                <c:pt idx="9370">
                  <c:v>187410</c:v>
                </c:pt>
                <c:pt idx="9371">
                  <c:v>187430</c:v>
                </c:pt>
                <c:pt idx="9372">
                  <c:v>187450</c:v>
                </c:pt>
                <c:pt idx="9373">
                  <c:v>187470</c:v>
                </c:pt>
                <c:pt idx="9374">
                  <c:v>187490</c:v>
                </c:pt>
                <c:pt idx="9375">
                  <c:v>187510</c:v>
                </c:pt>
                <c:pt idx="9376">
                  <c:v>187530</c:v>
                </c:pt>
                <c:pt idx="9377">
                  <c:v>187550</c:v>
                </c:pt>
                <c:pt idx="9378">
                  <c:v>187570</c:v>
                </c:pt>
                <c:pt idx="9379">
                  <c:v>187590</c:v>
                </c:pt>
                <c:pt idx="9380">
                  <c:v>187610</c:v>
                </c:pt>
                <c:pt idx="9381">
                  <c:v>187630</c:v>
                </c:pt>
                <c:pt idx="9382">
                  <c:v>187650</c:v>
                </c:pt>
                <c:pt idx="9383">
                  <c:v>187670</c:v>
                </c:pt>
                <c:pt idx="9384">
                  <c:v>187690</c:v>
                </c:pt>
                <c:pt idx="9385">
                  <c:v>187710</c:v>
                </c:pt>
                <c:pt idx="9386">
                  <c:v>187730</c:v>
                </c:pt>
                <c:pt idx="9387">
                  <c:v>187750</c:v>
                </c:pt>
                <c:pt idx="9388">
                  <c:v>187770</c:v>
                </c:pt>
                <c:pt idx="9389">
                  <c:v>187790</c:v>
                </c:pt>
                <c:pt idx="9390">
                  <c:v>187810</c:v>
                </c:pt>
                <c:pt idx="9391">
                  <c:v>187830</c:v>
                </c:pt>
                <c:pt idx="9392">
                  <c:v>187850</c:v>
                </c:pt>
                <c:pt idx="9393">
                  <c:v>187870</c:v>
                </c:pt>
                <c:pt idx="9394">
                  <c:v>187890</c:v>
                </c:pt>
                <c:pt idx="9395">
                  <c:v>187910</c:v>
                </c:pt>
                <c:pt idx="9396">
                  <c:v>187930</c:v>
                </c:pt>
                <c:pt idx="9397">
                  <c:v>187950</c:v>
                </c:pt>
                <c:pt idx="9398">
                  <c:v>187970</c:v>
                </c:pt>
                <c:pt idx="9399">
                  <c:v>187990</c:v>
                </c:pt>
                <c:pt idx="9400">
                  <c:v>188010</c:v>
                </c:pt>
                <c:pt idx="9401">
                  <c:v>188030</c:v>
                </c:pt>
                <c:pt idx="9402">
                  <c:v>188050</c:v>
                </c:pt>
                <c:pt idx="9403">
                  <c:v>188070</c:v>
                </c:pt>
                <c:pt idx="9404">
                  <c:v>188090</c:v>
                </c:pt>
                <c:pt idx="9405">
                  <c:v>188110</c:v>
                </c:pt>
                <c:pt idx="9406">
                  <c:v>188130</c:v>
                </c:pt>
                <c:pt idx="9407">
                  <c:v>188150</c:v>
                </c:pt>
                <c:pt idx="9408">
                  <c:v>188170</c:v>
                </c:pt>
                <c:pt idx="9409">
                  <c:v>188190</c:v>
                </c:pt>
                <c:pt idx="9410">
                  <c:v>188210</c:v>
                </c:pt>
                <c:pt idx="9411">
                  <c:v>188230</c:v>
                </c:pt>
                <c:pt idx="9412">
                  <c:v>188250</c:v>
                </c:pt>
                <c:pt idx="9413">
                  <c:v>188270</c:v>
                </c:pt>
                <c:pt idx="9414">
                  <c:v>188290</c:v>
                </c:pt>
                <c:pt idx="9415">
                  <c:v>188310</c:v>
                </c:pt>
                <c:pt idx="9416">
                  <c:v>188330</c:v>
                </c:pt>
                <c:pt idx="9417">
                  <c:v>188350</c:v>
                </c:pt>
                <c:pt idx="9418">
                  <c:v>188370</c:v>
                </c:pt>
                <c:pt idx="9419">
                  <c:v>188390</c:v>
                </c:pt>
                <c:pt idx="9420">
                  <c:v>188410</c:v>
                </c:pt>
                <c:pt idx="9421">
                  <c:v>188430</c:v>
                </c:pt>
                <c:pt idx="9422">
                  <c:v>188450</c:v>
                </c:pt>
                <c:pt idx="9423">
                  <c:v>188470</c:v>
                </c:pt>
                <c:pt idx="9424">
                  <c:v>188490</c:v>
                </c:pt>
                <c:pt idx="9425">
                  <c:v>188510</c:v>
                </c:pt>
                <c:pt idx="9426">
                  <c:v>188530</c:v>
                </c:pt>
                <c:pt idx="9427">
                  <c:v>188550</c:v>
                </c:pt>
                <c:pt idx="9428">
                  <c:v>188570</c:v>
                </c:pt>
                <c:pt idx="9429">
                  <c:v>188590</c:v>
                </c:pt>
                <c:pt idx="9430">
                  <c:v>188610</c:v>
                </c:pt>
                <c:pt idx="9431">
                  <c:v>188630</c:v>
                </c:pt>
                <c:pt idx="9432">
                  <c:v>188650</c:v>
                </c:pt>
                <c:pt idx="9433">
                  <c:v>188670</c:v>
                </c:pt>
                <c:pt idx="9434">
                  <c:v>188690</c:v>
                </c:pt>
                <c:pt idx="9435">
                  <c:v>188710</c:v>
                </c:pt>
                <c:pt idx="9436">
                  <c:v>188730</c:v>
                </c:pt>
                <c:pt idx="9437">
                  <c:v>188750</c:v>
                </c:pt>
                <c:pt idx="9438">
                  <c:v>188770</c:v>
                </c:pt>
                <c:pt idx="9439">
                  <c:v>188790</c:v>
                </c:pt>
                <c:pt idx="9440">
                  <c:v>188810</c:v>
                </c:pt>
                <c:pt idx="9441">
                  <c:v>188830</c:v>
                </c:pt>
                <c:pt idx="9442">
                  <c:v>188850</c:v>
                </c:pt>
                <c:pt idx="9443">
                  <c:v>188870</c:v>
                </c:pt>
                <c:pt idx="9444">
                  <c:v>188890</c:v>
                </c:pt>
                <c:pt idx="9445">
                  <c:v>188910</c:v>
                </c:pt>
                <c:pt idx="9446">
                  <c:v>188930</c:v>
                </c:pt>
                <c:pt idx="9447">
                  <c:v>188950</c:v>
                </c:pt>
                <c:pt idx="9448">
                  <c:v>188970</c:v>
                </c:pt>
                <c:pt idx="9449">
                  <c:v>188990</c:v>
                </c:pt>
                <c:pt idx="9450">
                  <c:v>189010</c:v>
                </c:pt>
                <c:pt idx="9451">
                  <c:v>189030</c:v>
                </c:pt>
                <c:pt idx="9452">
                  <c:v>189050</c:v>
                </c:pt>
                <c:pt idx="9453">
                  <c:v>189070</c:v>
                </c:pt>
                <c:pt idx="9454">
                  <c:v>189090</c:v>
                </c:pt>
                <c:pt idx="9455">
                  <c:v>189110</c:v>
                </c:pt>
                <c:pt idx="9456">
                  <c:v>189130</c:v>
                </c:pt>
                <c:pt idx="9457">
                  <c:v>189150</c:v>
                </c:pt>
                <c:pt idx="9458">
                  <c:v>189170</c:v>
                </c:pt>
                <c:pt idx="9459">
                  <c:v>189190</c:v>
                </c:pt>
                <c:pt idx="9460">
                  <c:v>189210</c:v>
                </c:pt>
                <c:pt idx="9461">
                  <c:v>189230</c:v>
                </c:pt>
                <c:pt idx="9462">
                  <c:v>189250</c:v>
                </c:pt>
                <c:pt idx="9463">
                  <c:v>189270</c:v>
                </c:pt>
                <c:pt idx="9464">
                  <c:v>189290</c:v>
                </c:pt>
                <c:pt idx="9465">
                  <c:v>189310</c:v>
                </c:pt>
                <c:pt idx="9466">
                  <c:v>189330</c:v>
                </c:pt>
                <c:pt idx="9467">
                  <c:v>189350</c:v>
                </c:pt>
                <c:pt idx="9468">
                  <c:v>189370</c:v>
                </c:pt>
                <c:pt idx="9469">
                  <c:v>189390</c:v>
                </c:pt>
                <c:pt idx="9470">
                  <c:v>189410</c:v>
                </c:pt>
                <c:pt idx="9471">
                  <c:v>189430</c:v>
                </c:pt>
                <c:pt idx="9472">
                  <c:v>189450</c:v>
                </c:pt>
                <c:pt idx="9473">
                  <c:v>189470</c:v>
                </c:pt>
                <c:pt idx="9474">
                  <c:v>189490</c:v>
                </c:pt>
                <c:pt idx="9475">
                  <c:v>189510</c:v>
                </c:pt>
                <c:pt idx="9476">
                  <c:v>189530</c:v>
                </c:pt>
                <c:pt idx="9477">
                  <c:v>189550</c:v>
                </c:pt>
                <c:pt idx="9478">
                  <c:v>189570</c:v>
                </c:pt>
                <c:pt idx="9479">
                  <c:v>189590</c:v>
                </c:pt>
                <c:pt idx="9480">
                  <c:v>189610</c:v>
                </c:pt>
                <c:pt idx="9481">
                  <c:v>189630</c:v>
                </c:pt>
                <c:pt idx="9482">
                  <c:v>189650</c:v>
                </c:pt>
                <c:pt idx="9483">
                  <c:v>189670</c:v>
                </c:pt>
                <c:pt idx="9484">
                  <c:v>189690</c:v>
                </c:pt>
                <c:pt idx="9485">
                  <c:v>189710</c:v>
                </c:pt>
                <c:pt idx="9486">
                  <c:v>189730</c:v>
                </c:pt>
                <c:pt idx="9487">
                  <c:v>189750</c:v>
                </c:pt>
                <c:pt idx="9488">
                  <c:v>189770</c:v>
                </c:pt>
                <c:pt idx="9489">
                  <c:v>189790</c:v>
                </c:pt>
                <c:pt idx="9490">
                  <c:v>189810</c:v>
                </c:pt>
                <c:pt idx="9491">
                  <c:v>189830</c:v>
                </c:pt>
                <c:pt idx="9492">
                  <c:v>189850</c:v>
                </c:pt>
                <c:pt idx="9493">
                  <c:v>189870</c:v>
                </c:pt>
                <c:pt idx="9494">
                  <c:v>189890</c:v>
                </c:pt>
                <c:pt idx="9495">
                  <c:v>189910</c:v>
                </c:pt>
                <c:pt idx="9496">
                  <c:v>189930</c:v>
                </c:pt>
                <c:pt idx="9497">
                  <c:v>189950</c:v>
                </c:pt>
                <c:pt idx="9498">
                  <c:v>189970</c:v>
                </c:pt>
                <c:pt idx="9499">
                  <c:v>189990</c:v>
                </c:pt>
                <c:pt idx="9500">
                  <c:v>190010</c:v>
                </c:pt>
                <c:pt idx="9501">
                  <c:v>190030</c:v>
                </c:pt>
                <c:pt idx="9502">
                  <c:v>190050</c:v>
                </c:pt>
                <c:pt idx="9503">
                  <c:v>190070</c:v>
                </c:pt>
                <c:pt idx="9504">
                  <c:v>190090</c:v>
                </c:pt>
                <c:pt idx="9505">
                  <c:v>190110</c:v>
                </c:pt>
                <c:pt idx="9506">
                  <c:v>190130</c:v>
                </c:pt>
                <c:pt idx="9507">
                  <c:v>190150</c:v>
                </c:pt>
                <c:pt idx="9508">
                  <c:v>190170</c:v>
                </c:pt>
                <c:pt idx="9509">
                  <c:v>190190</c:v>
                </c:pt>
                <c:pt idx="9510">
                  <c:v>190210</c:v>
                </c:pt>
                <c:pt idx="9511">
                  <c:v>190230</c:v>
                </c:pt>
                <c:pt idx="9512">
                  <c:v>190250</c:v>
                </c:pt>
                <c:pt idx="9513">
                  <c:v>190270</c:v>
                </c:pt>
                <c:pt idx="9514">
                  <c:v>190290</c:v>
                </c:pt>
                <c:pt idx="9515">
                  <c:v>190310</c:v>
                </c:pt>
                <c:pt idx="9516">
                  <c:v>190330</c:v>
                </c:pt>
                <c:pt idx="9517">
                  <c:v>190350</c:v>
                </c:pt>
                <c:pt idx="9518">
                  <c:v>190370</c:v>
                </c:pt>
                <c:pt idx="9519">
                  <c:v>190390</c:v>
                </c:pt>
                <c:pt idx="9520">
                  <c:v>190410</c:v>
                </c:pt>
                <c:pt idx="9521">
                  <c:v>190430</c:v>
                </c:pt>
                <c:pt idx="9522">
                  <c:v>190450</c:v>
                </c:pt>
                <c:pt idx="9523">
                  <c:v>190470</c:v>
                </c:pt>
                <c:pt idx="9524">
                  <c:v>190490</c:v>
                </c:pt>
                <c:pt idx="9525">
                  <c:v>190510</c:v>
                </c:pt>
                <c:pt idx="9526">
                  <c:v>190530</c:v>
                </c:pt>
                <c:pt idx="9527">
                  <c:v>190550</c:v>
                </c:pt>
                <c:pt idx="9528">
                  <c:v>190570</c:v>
                </c:pt>
                <c:pt idx="9529">
                  <c:v>190590</c:v>
                </c:pt>
                <c:pt idx="9530">
                  <c:v>190610</c:v>
                </c:pt>
                <c:pt idx="9531">
                  <c:v>190630</c:v>
                </c:pt>
                <c:pt idx="9532">
                  <c:v>190650</c:v>
                </c:pt>
                <c:pt idx="9533">
                  <c:v>190670</c:v>
                </c:pt>
                <c:pt idx="9534">
                  <c:v>190690</c:v>
                </c:pt>
                <c:pt idx="9535">
                  <c:v>190710</c:v>
                </c:pt>
                <c:pt idx="9536">
                  <c:v>190730</c:v>
                </c:pt>
                <c:pt idx="9537">
                  <c:v>190750</c:v>
                </c:pt>
                <c:pt idx="9538">
                  <c:v>190770</c:v>
                </c:pt>
                <c:pt idx="9539">
                  <c:v>190790</c:v>
                </c:pt>
                <c:pt idx="9540">
                  <c:v>190810</c:v>
                </c:pt>
                <c:pt idx="9541">
                  <c:v>190830</c:v>
                </c:pt>
                <c:pt idx="9542">
                  <c:v>190850</c:v>
                </c:pt>
                <c:pt idx="9543">
                  <c:v>190870</c:v>
                </c:pt>
                <c:pt idx="9544">
                  <c:v>190890</c:v>
                </c:pt>
                <c:pt idx="9545">
                  <c:v>190910</c:v>
                </c:pt>
                <c:pt idx="9546">
                  <c:v>190930</c:v>
                </c:pt>
                <c:pt idx="9547">
                  <c:v>190950</c:v>
                </c:pt>
                <c:pt idx="9548">
                  <c:v>190970</c:v>
                </c:pt>
                <c:pt idx="9549">
                  <c:v>190990</c:v>
                </c:pt>
                <c:pt idx="9550">
                  <c:v>191010</c:v>
                </c:pt>
                <c:pt idx="9551">
                  <c:v>191030</c:v>
                </c:pt>
                <c:pt idx="9552">
                  <c:v>191050</c:v>
                </c:pt>
                <c:pt idx="9553">
                  <c:v>191070</c:v>
                </c:pt>
                <c:pt idx="9554">
                  <c:v>191090</c:v>
                </c:pt>
                <c:pt idx="9555">
                  <c:v>191110</c:v>
                </c:pt>
                <c:pt idx="9556">
                  <c:v>191130</c:v>
                </c:pt>
                <c:pt idx="9557">
                  <c:v>191150</c:v>
                </c:pt>
                <c:pt idx="9558">
                  <c:v>191170</c:v>
                </c:pt>
                <c:pt idx="9559">
                  <c:v>191190</c:v>
                </c:pt>
                <c:pt idx="9560">
                  <c:v>191210</c:v>
                </c:pt>
                <c:pt idx="9561">
                  <c:v>191230</c:v>
                </c:pt>
                <c:pt idx="9562">
                  <c:v>191250</c:v>
                </c:pt>
                <c:pt idx="9563">
                  <c:v>191270</c:v>
                </c:pt>
                <c:pt idx="9564">
                  <c:v>191290</c:v>
                </c:pt>
                <c:pt idx="9565">
                  <c:v>191310</c:v>
                </c:pt>
                <c:pt idx="9566">
                  <c:v>191330</c:v>
                </c:pt>
                <c:pt idx="9567">
                  <c:v>191350</c:v>
                </c:pt>
                <c:pt idx="9568">
                  <c:v>191370</c:v>
                </c:pt>
                <c:pt idx="9569">
                  <c:v>191390</c:v>
                </c:pt>
                <c:pt idx="9570">
                  <c:v>191410</c:v>
                </c:pt>
                <c:pt idx="9571">
                  <c:v>191430</c:v>
                </c:pt>
                <c:pt idx="9572">
                  <c:v>191450</c:v>
                </c:pt>
                <c:pt idx="9573">
                  <c:v>191470</c:v>
                </c:pt>
                <c:pt idx="9574">
                  <c:v>191490</c:v>
                </c:pt>
                <c:pt idx="9575">
                  <c:v>191510</c:v>
                </c:pt>
                <c:pt idx="9576">
                  <c:v>191530</c:v>
                </c:pt>
                <c:pt idx="9577">
                  <c:v>191550</c:v>
                </c:pt>
                <c:pt idx="9578">
                  <c:v>191570</c:v>
                </c:pt>
                <c:pt idx="9579">
                  <c:v>191590</c:v>
                </c:pt>
                <c:pt idx="9580">
                  <c:v>191610</c:v>
                </c:pt>
                <c:pt idx="9581">
                  <c:v>191630</c:v>
                </c:pt>
                <c:pt idx="9582">
                  <c:v>191650</c:v>
                </c:pt>
                <c:pt idx="9583">
                  <c:v>191670</c:v>
                </c:pt>
                <c:pt idx="9584">
                  <c:v>191690</c:v>
                </c:pt>
                <c:pt idx="9585">
                  <c:v>191710</c:v>
                </c:pt>
                <c:pt idx="9586">
                  <c:v>191730</c:v>
                </c:pt>
                <c:pt idx="9587">
                  <c:v>191750</c:v>
                </c:pt>
                <c:pt idx="9588">
                  <c:v>191770</c:v>
                </c:pt>
                <c:pt idx="9589">
                  <c:v>191790</c:v>
                </c:pt>
                <c:pt idx="9590">
                  <c:v>191810</c:v>
                </c:pt>
                <c:pt idx="9591">
                  <c:v>191830</c:v>
                </c:pt>
                <c:pt idx="9592">
                  <c:v>191850</c:v>
                </c:pt>
                <c:pt idx="9593">
                  <c:v>191870</c:v>
                </c:pt>
                <c:pt idx="9594">
                  <c:v>191890</c:v>
                </c:pt>
                <c:pt idx="9595">
                  <c:v>191910</c:v>
                </c:pt>
                <c:pt idx="9596">
                  <c:v>191930</c:v>
                </c:pt>
                <c:pt idx="9597">
                  <c:v>191950</c:v>
                </c:pt>
                <c:pt idx="9598">
                  <c:v>191970</c:v>
                </c:pt>
                <c:pt idx="9599">
                  <c:v>191990</c:v>
                </c:pt>
                <c:pt idx="9600">
                  <c:v>192010</c:v>
                </c:pt>
                <c:pt idx="9601">
                  <c:v>192030</c:v>
                </c:pt>
                <c:pt idx="9602">
                  <c:v>192050</c:v>
                </c:pt>
                <c:pt idx="9603">
                  <c:v>192070</c:v>
                </c:pt>
                <c:pt idx="9604">
                  <c:v>192090</c:v>
                </c:pt>
                <c:pt idx="9605">
                  <c:v>192110</c:v>
                </c:pt>
                <c:pt idx="9606">
                  <c:v>192130</c:v>
                </c:pt>
                <c:pt idx="9607">
                  <c:v>192150</c:v>
                </c:pt>
                <c:pt idx="9608">
                  <c:v>192170</c:v>
                </c:pt>
                <c:pt idx="9609">
                  <c:v>192190</c:v>
                </c:pt>
                <c:pt idx="9610">
                  <c:v>192210</c:v>
                </c:pt>
                <c:pt idx="9611">
                  <c:v>192230</c:v>
                </c:pt>
                <c:pt idx="9612">
                  <c:v>192250</c:v>
                </c:pt>
                <c:pt idx="9613">
                  <c:v>192270</c:v>
                </c:pt>
                <c:pt idx="9614">
                  <c:v>192290</c:v>
                </c:pt>
                <c:pt idx="9615">
                  <c:v>192310</c:v>
                </c:pt>
                <c:pt idx="9616">
                  <c:v>192330</c:v>
                </c:pt>
                <c:pt idx="9617">
                  <c:v>192350</c:v>
                </c:pt>
                <c:pt idx="9618">
                  <c:v>192370</c:v>
                </c:pt>
                <c:pt idx="9619">
                  <c:v>192390</c:v>
                </c:pt>
                <c:pt idx="9620">
                  <c:v>192410</c:v>
                </c:pt>
                <c:pt idx="9621">
                  <c:v>192430</c:v>
                </c:pt>
                <c:pt idx="9622">
                  <c:v>192450</c:v>
                </c:pt>
                <c:pt idx="9623">
                  <c:v>192470</c:v>
                </c:pt>
                <c:pt idx="9624">
                  <c:v>192490</c:v>
                </c:pt>
                <c:pt idx="9625">
                  <c:v>192510</c:v>
                </c:pt>
                <c:pt idx="9626">
                  <c:v>192530</c:v>
                </c:pt>
                <c:pt idx="9627">
                  <c:v>192550</c:v>
                </c:pt>
                <c:pt idx="9628">
                  <c:v>192570</c:v>
                </c:pt>
                <c:pt idx="9629">
                  <c:v>192590</c:v>
                </c:pt>
                <c:pt idx="9630">
                  <c:v>192610</c:v>
                </c:pt>
                <c:pt idx="9631">
                  <c:v>192630</c:v>
                </c:pt>
                <c:pt idx="9632">
                  <c:v>192650</c:v>
                </c:pt>
                <c:pt idx="9633">
                  <c:v>192670</c:v>
                </c:pt>
                <c:pt idx="9634">
                  <c:v>192690</c:v>
                </c:pt>
                <c:pt idx="9635">
                  <c:v>192710</c:v>
                </c:pt>
                <c:pt idx="9636">
                  <c:v>192730</c:v>
                </c:pt>
                <c:pt idx="9637">
                  <c:v>192750</c:v>
                </c:pt>
                <c:pt idx="9638">
                  <c:v>192770</c:v>
                </c:pt>
                <c:pt idx="9639">
                  <c:v>192790</c:v>
                </c:pt>
                <c:pt idx="9640">
                  <c:v>192810</c:v>
                </c:pt>
                <c:pt idx="9641">
                  <c:v>192830</c:v>
                </c:pt>
                <c:pt idx="9642">
                  <c:v>192850</c:v>
                </c:pt>
                <c:pt idx="9643">
                  <c:v>192870</c:v>
                </c:pt>
                <c:pt idx="9644">
                  <c:v>192890</c:v>
                </c:pt>
                <c:pt idx="9645">
                  <c:v>192910</c:v>
                </c:pt>
                <c:pt idx="9646">
                  <c:v>192930</c:v>
                </c:pt>
                <c:pt idx="9647">
                  <c:v>192950</c:v>
                </c:pt>
                <c:pt idx="9648">
                  <c:v>192970</c:v>
                </c:pt>
                <c:pt idx="9649">
                  <c:v>192990</c:v>
                </c:pt>
                <c:pt idx="9650">
                  <c:v>193010</c:v>
                </c:pt>
                <c:pt idx="9651">
                  <c:v>193030</c:v>
                </c:pt>
                <c:pt idx="9652">
                  <c:v>193050</c:v>
                </c:pt>
                <c:pt idx="9653">
                  <c:v>193070</c:v>
                </c:pt>
                <c:pt idx="9654">
                  <c:v>193090</c:v>
                </c:pt>
                <c:pt idx="9655">
                  <c:v>193110</c:v>
                </c:pt>
                <c:pt idx="9656">
                  <c:v>193130</c:v>
                </c:pt>
                <c:pt idx="9657">
                  <c:v>193150</c:v>
                </c:pt>
                <c:pt idx="9658">
                  <c:v>193170</c:v>
                </c:pt>
                <c:pt idx="9659">
                  <c:v>193190</c:v>
                </c:pt>
                <c:pt idx="9660">
                  <c:v>193210</c:v>
                </c:pt>
                <c:pt idx="9661">
                  <c:v>193230</c:v>
                </c:pt>
                <c:pt idx="9662">
                  <c:v>193250</c:v>
                </c:pt>
                <c:pt idx="9663">
                  <c:v>193270</c:v>
                </c:pt>
                <c:pt idx="9664">
                  <c:v>193290</c:v>
                </c:pt>
                <c:pt idx="9665">
                  <c:v>193310</c:v>
                </c:pt>
                <c:pt idx="9666">
                  <c:v>193330</c:v>
                </c:pt>
                <c:pt idx="9667">
                  <c:v>193350</c:v>
                </c:pt>
                <c:pt idx="9668">
                  <c:v>193370</c:v>
                </c:pt>
                <c:pt idx="9669">
                  <c:v>193390</c:v>
                </c:pt>
                <c:pt idx="9670">
                  <c:v>193410</c:v>
                </c:pt>
                <c:pt idx="9671">
                  <c:v>193430</c:v>
                </c:pt>
                <c:pt idx="9672">
                  <c:v>193450</c:v>
                </c:pt>
                <c:pt idx="9673">
                  <c:v>193470</c:v>
                </c:pt>
                <c:pt idx="9674">
                  <c:v>193490</c:v>
                </c:pt>
                <c:pt idx="9675">
                  <c:v>193510</c:v>
                </c:pt>
                <c:pt idx="9676">
                  <c:v>193530</c:v>
                </c:pt>
                <c:pt idx="9677">
                  <c:v>193550</c:v>
                </c:pt>
                <c:pt idx="9678">
                  <c:v>193570</c:v>
                </c:pt>
                <c:pt idx="9679">
                  <c:v>193590</c:v>
                </c:pt>
                <c:pt idx="9680">
                  <c:v>193610</c:v>
                </c:pt>
                <c:pt idx="9681">
                  <c:v>193630</c:v>
                </c:pt>
                <c:pt idx="9682">
                  <c:v>193650</c:v>
                </c:pt>
                <c:pt idx="9683">
                  <c:v>193670</c:v>
                </c:pt>
                <c:pt idx="9684">
                  <c:v>193690</c:v>
                </c:pt>
                <c:pt idx="9685">
                  <c:v>193710</c:v>
                </c:pt>
                <c:pt idx="9686">
                  <c:v>193730</c:v>
                </c:pt>
                <c:pt idx="9687">
                  <c:v>193750</c:v>
                </c:pt>
                <c:pt idx="9688">
                  <c:v>193770</c:v>
                </c:pt>
                <c:pt idx="9689">
                  <c:v>193790</c:v>
                </c:pt>
                <c:pt idx="9690">
                  <c:v>193810</c:v>
                </c:pt>
                <c:pt idx="9691">
                  <c:v>193830</c:v>
                </c:pt>
                <c:pt idx="9692">
                  <c:v>193850</c:v>
                </c:pt>
                <c:pt idx="9693">
                  <c:v>193870</c:v>
                </c:pt>
                <c:pt idx="9694">
                  <c:v>193890</c:v>
                </c:pt>
                <c:pt idx="9695">
                  <c:v>193910</c:v>
                </c:pt>
                <c:pt idx="9696">
                  <c:v>193930</c:v>
                </c:pt>
                <c:pt idx="9697">
                  <c:v>193950</c:v>
                </c:pt>
                <c:pt idx="9698">
                  <c:v>193970</c:v>
                </c:pt>
                <c:pt idx="9699">
                  <c:v>193990</c:v>
                </c:pt>
                <c:pt idx="9700">
                  <c:v>194010</c:v>
                </c:pt>
                <c:pt idx="9701">
                  <c:v>194030</c:v>
                </c:pt>
                <c:pt idx="9702">
                  <c:v>194050</c:v>
                </c:pt>
                <c:pt idx="9703">
                  <c:v>194070</c:v>
                </c:pt>
                <c:pt idx="9704">
                  <c:v>194090</c:v>
                </c:pt>
                <c:pt idx="9705">
                  <c:v>194110</c:v>
                </c:pt>
                <c:pt idx="9706">
                  <c:v>194130</c:v>
                </c:pt>
                <c:pt idx="9707">
                  <c:v>194150</c:v>
                </c:pt>
                <c:pt idx="9708">
                  <c:v>194170</c:v>
                </c:pt>
                <c:pt idx="9709">
                  <c:v>194190</c:v>
                </c:pt>
                <c:pt idx="9710">
                  <c:v>194210</c:v>
                </c:pt>
                <c:pt idx="9711">
                  <c:v>194230</c:v>
                </c:pt>
                <c:pt idx="9712">
                  <c:v>194250</c:v>
                </c:pt>
                <c:pt idx="9713">
                  <c:v>194270</c:v>
                </c:pt>
                <c:pt idx="9714">
                  <c:v>194290</c:v>
                </c:pt>
                <c:pt idx="9715">
                  <c:v>194310</c:v>
                </c:pt>
                <c:pt idx="9716">
                  <c:v>194330</c:v>
                </c:pt>
                <c:pt idx="9717">
                  <c:v>194350</c:v>
                </c:pt>
                <c:pt idx="9718">
                  <c:v>194370</c:v>
                </c:pt>
                <c:pt idx="9719">
                  <c:v>194390</c:v>
                </c:pt>
                <c:pt idx="9720">
                  <c:v>194410</c:v>
                </c:pt>
                <c:pt idx="9721">
                  <c:v>194430</c:v>
                </c:pt>
                <c:pt idx="9722">
                  <c:v>194450</c:v>
                </c:pt>
                <c:pt idx="9723">
                  <c:v>194470</c:v>
                </c:pt>
                <c:pt idx="9724">
                  <c:v>194490</c:v>
                </c:pt>
                <c:pt idx="9725">
                  <c:v>194510</c:v>
                </c:pt>
                <c:pt idx="9726">
                  <c:v>194530</c:v>
                </c:pt>
                <c:pt idx="9727">
                  <c:v>194550</c:v>
                </c:pt>
                <c:pt idx="9728">
                  <c:v>194570</c:v>
                </c:pt>
                <c:pt idx="9729">
                  <c:v>194590</c:v>
                </c:pt>
                <c:pt idx="9730">
                  <c:v>194610</c:v>
                </c:pt>
                <c:pt idx="9731">
                  <c:v>194630</c:v>
                </c:pt>
                <c:pt idx="9732">
                  <c:v>194650</c:v>
                </c:pt>
                <c:pt idx="9733">
                  <c:v>194670</c:v>
                </c:pt>
                <c:pt idx="9734">
                  <c:v>194690</c:v>
                </c:pt>
                <c:pt idx="9735">
                  <c:v>194710</c:v>
                </c:pt>
                <c:pt idx="9736">
                  <c:v>194730</c:v>
                </c:pt>
                <c:pt idx="9737">
                  <c:v>194750</c:v>
                </c:pt>
                <c:pt idx="9738">
                  <c:v>194770</c:v>
                </c:pt>
                <c:pt idx="9739">
                  <c:v>194790</c:v>
                </c:pt>
                <c:pt idx="9740">
                  <c:v>194810</c:v>
                </c:pt>
                <c:pt idx="9741">
                  <c:v>194830</c:v>
                </c:pt>
                <c:pt idx="9742">
                  <c:v>194850</c:v>
                </c:pt>
                <c:pt idx="9743">
                  <c:v>194870</c:v>
                </c:pt>
                <c:pt idx="9744">
                  <c:v>194890</c:v>
                </c:pt>
                <c:pt idx="9745">
                  <c:v>194910</c:v>
                </c:pt>
                <c:pt idx="9746">
                  <c:v>194930</c:v>
                </c:pt>
                <c:pt idx="9747">
                  <c:v>194950</c:v>
                </c:pt>
                <c:pt idx="9748">
                  <c:v>194970</c:v>
                </c:pt>
                <c:pt idx="9749">
                  <c:v>194990</c:v>
                </c:pt>
                <c:pt idx="9750">
                  <c:v>195010</c:v>
                </c:pt>
                <c:pt idx="9751">
                  <c:v>195030</c:v>
                </c:pt>
                <c:pt idx="9752">
                  <c:v>195050</c:v>
                </c:pt>
                <c:pt idx="9753">
                  <c:v>195070</c:v>
                </c:pt>
                <c:pt idx="9754">
                  <c:v>195090</c:v>
                </c:pt>
                <c:pt idx="9755">
                  <c:v>195110</c:v>
                </c:pt>
                <c:pt idx="9756">
                  <c:v>195130</c:v>
                </c:pt>
                <c:pt idx="9757">
                  <c:v>195150</c:v>
                </c:pt>
                <c:pt idx="9758">
                  <c:v>195170</c:v>
                </c:pt>
                <c:pt idx="9759">
                  <c:v>195190</c:v>
                </c:pt>
                <c:pt idx="9760">
                  <c:v>195210</c:v>
                </c:pt>
                <c:pt idx="9761">
                  <c:v>195230</c:v>
                </c:pt>
                <c:pt idx="9762">
                  <c:v>195250</c:v>
                </c:pt>
                <c:pt idx="9763">
                  <c:v>195270</c:v>
                </c:pt>
                <c:pt idx="9764">
                  <c:v>195290</c:v>
                </c:pt>
                <c:pt idx="9765">
                  <c:v>195310</c:v>
                </c:pt>
                <c:pt idx="9766">
                  <c:v>195330</c:v>
                </c:pt>
                <c:pt idx="9767">
                  <c:v>195350</c:v>
                </c:pt>
                <c:pt idx="9768">
                  <c:v>195370</c:v>
                </c:pt>
                <c:pt idx="9769">
                  <c:v>195390</c:v>
                </c:pt>
                <c:pt idx="9770">
                  <c:v>195410</c:v>
                </c:pt>
                <c:pt idx="9771">
                  <c:v>195430</c:v>
                </c:pt>
                <c:pt idx="9772">
                  <c:v>195450</c:v>
                </c:pt>
                <c:pt idx="9773">
                  <c:v>195470</c:v>
                </c:pt>
                <c:pt idx="9774">
                  <c:v>195490</c:v>
                </c:pt>
                <c:pt idx="9775">
                  <c:v>195510</c:v>
                </c:pt>
                <c:pt idx="9776">
                  <c:v>195530</c:v>
                </c:pt>
                <c:pt idx="9777">
                  <c:v>195550</c:v>
                </c:pt>
                <c:pt idx="9778">
                  <c:v>195570</c:v>
                </c:pt>
                <c:pt idx="9779">
                  <c:v>195590</c:v>
                </c:pt>
                <c:pt idx="9780">
                  <c:v>195610</c:v>
                </c:pt>
                <c:pt idx="9781">
                  <c:v>195630</c:v>
                </c:pt>
                <c:pt idx="9782">
                  <c:v>195650</c:v>
                </c:pt>
                <c:pt idx="9783">
                  <c:v>195670</c:v>
                </c:pt>
                <c:pt idx="9784">
                  <c:v>195690</c:v>
                </c:pt>
                <c:pt idx="9785">
                  <c:v>195710</c:v>
                </c:pt>
                <c:pt idx="9786">
                  <c:v>195730</c:v>
                </c:pt>
                <c:pt idx="9787">
                  <c:v>195750</c:v>
                </c:pt>
                <c:pt idx="9788">
                  <c:v>195770</c:v>
                </c:pt>
                <c:pt idx="9789">
                  <c:v>195790</c:v>
                </c:pt>
                <c:pt idx="9790">
                  <c:v>195810</c:v>
                </c:pt>
                <c:pt idx="9791">
                  <c:v>195830</c:v>
                </c:pt>
                <c:pt idx="9792">
                  <c:v>195850</c:v>
                </c:pt>
                <c:pt idx="9793">
                  <c:v>195870</c:v>
                </c:pt>
                <c:pt idx="9794">
                  <c:v>195890</c:v>
                </c:pt>
                <c:pt idx="9795">
                  <c:v>195910</c:v>
                </c:pt>
                <c:pt idx="9796">
                  <c:v>195930</c:v>
                </c:pt>
                <c:pt idx="9797">
                  <c:v>195950</c:v>
                </c:pt>
                <c:pt idx="9798">
                  <c:v>195970</c:v>
                </c:pt>
                <c:pt idx="9799">
                  <c:v>195990</c:v>
                </c:pt>
                <c:pt idx="9800">
                  <c:v>196010</c:v>
                </c:pt>
                <c:pt idx="9801">
                  <c:v>196030</c:v>
                </c:pt>
                <c:pt idx="9802">
                  <c:v>196050</c:v>
                </c:pt>
                <c:pt idx="9803">
                  <c:v>196070</c:v>
                </c:pt>
                <c:pt idx="9804">
                  <c:v>196090</c:v>
                </c:pt>
                <c:pt idx="9805">
                  <c:v>196110</c:v>
                </c:pt>
                <c:pt idx="9806">
                  <c:v>196130</c:v>
                </c:pt>
                <c:pt idx="9807">
                  <c:v>196150</c:v>
                </c:pt>
                <c:pt idx="9808">
                  <c:v>196170</c:v>
                </c:pt>
                <c:pt idx="9809">
                  <c:v>196190</c:v>
                </c:pt>
                <c:pt idx="9810">
                  <c:v>196210</c:v>
                </c:pt>
                <c:pt idx="9811">
                  <c:v>196230</c:v>
                </c:pt>
                <c:pt idx="9812">
                  <c:v>196250</c:v>
                </c:pt>
                <c:pt idx="9813">
                  <c:v>196270</c:v>
                </c:pt>
                <c:pt idx="9814">
                  <c:v>196290</c:v>
                </c:pt>
                <c:pt idx="9815">
                  <c:v>196310</c:v>
                </c:pt>
                <c:pt idx="9816">
                  <c:v>196330</c:v>
                </c:pt>
                <c:pt idx="9817">
                  <c:v>196350</c:v>
                </c:pt>
                <c:pt idx="9818">
                  <c:v>196370</c:v>
                </c:pt>
                <c:pt idx="9819">
                  <c:v>196390</c:v>
                </c:pt>
                <c:pt idx="9820">
                  <c:v>196410</c:v>
                </c:pt>
                <c:pt idx="9821">
                  <c:v>196430</c:v>
                </c:pt>
                <c:pt idx="9822">
                  <c:v>196450</c:v>
                </c:pt>
                <c:pt idx="9823">
                  <c:v>196470</c:v>
                </c:pt>
                <c:pt idx="9824">
                  <c:v>196490</c:v>
                </c:pt>
                <c:pt idx="9825">
                  <c:v>196510</c:v>
                </c:pt>
                <c:pt idx="9826">
                  <c:v>196530</c:v>
                </c:pt>
                <c:pt idx="9827">
                  <c:v>196550</c:v>
                </c:pt>
                <c:pt idx="9828">
                  <c:v>196570</c:v>
                </c:pt>
                <c:pt idx="9829">
                  <c:v>196590</c:v>
                </c:pt>
                <c:pt idx="9830">
                  <c:v>196610</c:v>
                </c:pt>
                <c:pt idx="9831">
                  <c:v>196630</c:v>
                </c:pt>
                <c:pt idx="9832">
                  <c:v>196650</c:v>
                </c:pt>
                <c:pt idx="9833">
                  <c:v>196670</c:v>
                </c:pt>
                <c:pt idx="9834">
                  <c:v>196690</c:v>
                </c:pt>
                <c:pt idx="9835">
                  <c:v>196710</c:v>
                </c:pt>
                <c:pt idx="9836">
                  <c:v>196730</c:v>
                </c:pt>
                <c:pt idx="9837">
                  <c:v>196750</c:v>
                </c:pt>
                <c:pt idx="9838">
                  <c:v>196770</c:v>
                </c:pt>
                <c:pt idx="9839">
                  <c:v>196790</c:v>
                </c:pt>
                <c:pt idx="9840">
                  <c:v>196810</c:v>
                </c:pt>
                <c:pt idx="9841">
                  <c:v>196830</c:v>
                </c:pt>
                <c:pt idx="9842">
                  <c:v>196850</c:v>
                </c:pt>
                <c:pt idx="9843">
                  <c:v>196870</c:v>
                </c:pt>
                <c:pt idx="9844">
                  <c:v>196890</c:v>
                </c:pt>
                <c:pt idx="9845">
                  <c:v>196910</c:v>
                </c:pt>
                <c:pt idx="9846">
                  <c:v>196930</c:v>
                </c:pt>
                <c:pt idx="9847">
                  <c:v>196950</c:v>
                </c:pt>
                <c:pt idx="9848">
                  <c:v>196970</c:v>
                </c:pt>
                <c:pt idx="9849">
                  <c:v>196990</c:v>
                </c:pt>
                <c:pt idx="9850">
                  <c:v>197010</c:v>
                </c:pt>
                <c:pt idx="9851">
                  <c:v>197030</c:v>
                </c:pt>
                <c:pt idx="9852">
                  <c:v>197050</c:v>
                </c:pt>
                <c:pt idx="9853">
                  <c:v>197070</c:v>
                </c:pt>
                <c:pt idx="9854">
                  <c:v>197090</c:v>
                </c:pt>
                <c:pt idx="9855">
                  <c:v>197110</c:v>
                </c:pt>
                <c:pt idx="9856">
                  <c:v>197130</c:v>
                </c:pt>
                <c:pt idx="9857">
                  <c:v>197150</c:v>
                </c:pt>
                <c:pt idx="9858">
                  <c:v>197170</c:v>
                </c:pt>
                <c:pt idx="9859">
                  <c:v>197190</c:v>
                </c:pt>
                <c:pt idx="9860">
                  <c:v>197210</c:v>
                </c:pt>
                <c:pt idx="9861">
                  <c:v>197230</c:v>
                </c:pt>
                <c:pt idx="9862">
                  <c:v>197250</c:v>
                </c:pt>
                <c:pt idx="9863">
                  <c:v>197270</c:v>
                </c:pt>
                <c:pt idx="9864">
                  <c:v>197290</c:v>
                </c:pt>
                <c:pt idx="9865">
                  <c:v>197310</c:v>
                </c:pt>
                <c:pt idx="9866">
                  <c:v>197330</c:v>
                </c:pt>
                <c:pt idx="9867">
                  <c:v>197350</c:v>
                </c:pt>
                <c:pt idx="9868">
                  <c:v>197370</c:v>
                </c:pt>
                <c:pt idx="9869">
                  <c:v>197390</c:v>
                </c:pt>
                <c:pt idx="9870">
                  <c:v>197410</c:v>
                </c:pt>
                <c:pt idx="9871">
                  <c:v>197430</c:v>
                </c:pt>
                <c:pt idx="9872">
                  <c:v>197450</c:v>
                </c:pt>
                <c:pt idx="9873">
                  <c:v>197470</c:v>
                </c:pt>
                <c:pt idx="9874">
                  <c:v>197490</c:v>
                </c:pt>
                <c:pt idx="9875">
                  <c:v>197510</c:v>
                </c:pt>
                <c:pt idx="9876">
                  <c:v>197530</c:v>
                </c:pt>
                <c:pt idx="9877">
                  <c:v>197550</c:v>
                </c:pt>
                <c:pt idx="9878">
                  <c:v>197570</c:v>
                </c:pt>
                <c:pt idx="9879">
                  <c:v>197590</c:v>
                </c:pt>
                <c:pt idx="9880">
                  <c:v>197610</c:v>
                </c:pt>
                <c:pt idx="9881">
                  <c:v>197630</c:v>
                </c:pt>
                <c:pt idx="9882">
                  <c:v>197650</c:v>
                </c:pt>
                <c:pt idx="9883">
                  <c:v>197670</c:v>
                </c:pt>
                <c:pt idx="9884">
                  <c:v>197690</c:v>
                </c:pt>
                <c:pt idx="9885">
                  <c:v>197710</c:v>
                </c:pt>
                <c:pt idx="9886">
                  <c:v>197730</c:v>
                </c:pt>
                <c:pt idx="9887">
                  <c:v>197750</c:v>
                </c:pt>
                <c:pt idx="9888">
                  <c:v>197770</c:v>
                </c:pt>
                <c:pt idx="9889">
                  <c:v>197790</c:v>
                </c:pt>
                <c:pt idx="9890">
                  <c:v>197810</c:v>
                </c:pt>
                <c:pt idx="9891">
                  <c:v>197830</c:v>
                </c:pt>
                <c:pt idx="9892">
                  <c:v>197850</c:v>
                </c:pt>
                <c:pt idx="9893">
                  <c:v>197870</c:v>
                </c:pt>
                <c:pt idx="9894">
                  <c:v>197890</c:v>
                </c:pt>
                <c:pt idx="9895">
                  <c:v>197910</c:v>
                </c:pt>
                <c:pt idx="9896">
                  <c:v>197930</c:v>
                </c:pt>
                <c:pt idx="9897">
                  <c:v>197950</c:v>
                </c:pt>
                <c:pt idx="9898">
                  <c:v>197970</c:v>
                </c:pt>
                <c:pt idx="9899">
                  <c:v>197990</c:v>
                </c:pt>
                <c:pt idx="9900">
                  <c:v>198010</c:v>
                </c:pt>
                <c:pt idx="9901">
                  <c:v>198030</c:v>
                </c:pt>
                <c:pt idx="9902">
                  <c:v>198050</c:v>
                </c:pt>
                <c:pt idx="9903">
                  <c:v>198070</c:v>
                </c:pt>
                <c:pt idx="9904">
                  <c:v>198090</c:v>
                </c:pt>
                <c:pt idx="9905">
                  <c:v>198110</c:v>
                </c:pt>
                <c:pt idx="9906">
                  <c:v>198130</c:v>
                </c:pt>
                <c:pt idx="9907">
                  <c:v>198150</c:v>
                </c:pt>
                <c:pt idx="9908">
                  <c:v>198170</c:v>
                </c:pt>
                <c:pt idx="9909">
                  <c:v>198190</c:v>
                </c:pt>
                <c:pt idx="9910">
                  <c:v>198210</c:v>
                </c:pt>
                <c:pt idx="9911">
                  <c:v>198230</c:v>
                </c:pt>
                <c:pt idx="9912">
                  <c:v>198250</c:v>
                </c:pt>
                <c:pt idx="9913">
                  <c:v>198270</c:v>
                </c:pt>
                <c:pt idx="9914">
                  <c:v>198290</c:v>
                </c:pt>
                <c:pt idx="9915">
                  <c:v>198310</c:v>
                </c:pt>
                <c:pt idx="9916">
                  <c:v>198330</c:v>
                </c:pt>
                <c:pt idx="9917">
                  <c:v>198350</c:v>
                </c:pt>
                <c:pt idx="9918">
                  <c:v>198370</c:v>
                </c:pt>
                <c:pt idx="9919">
                  <c:v>198390</c:v>
                </c:pt>
                <c:pt idx="9920">
                  <c:v>198410</c:v>
                </c:pt>
                <c:pt idx="9921">
                  <c:v>198430</c:v>
                </c:pt>
                <c:pt idx="9922">
                  <c:v>198450</c:v>
                </c:pt>
                <c:pt idx="9923">
                  <c:v>198470</c:v>
                </c:pt>
                <c:pt idx="9924">
                  <c:v>198490</c:v>
                </c:pt>
                <c:pt idx="9925">
                  <c:v>198510</c:v>
                </c:pt>
                <c:pt idx="9926">
                  <c:v>198530</c:v>
                </c:pt>
                <c:pt idx="9927">
                  <c:v>198550</c:v>
                </c:pt>
                <c:pt idx="9928">
                  <c:v>198570</c:v>
                </c:pt>
                <c:pt idx="9929">
                  <c:v>198590</c:v>
                </c:pt>
                <c:pt idx="9930">
                  <c:v>198610</c:v>
                </c:pt>
                <c:pt idx="9931">
                  <c:v>198630</c:v>
                </c:pt>
                <c:pt idx="9932">
                  <c:v>198650</c:v>
                </c:pt>
                <c:pt idx="9933">
                  <c:v>198670</c:v>
                </c:pt>
                <c:pt idx="9934">
                  <c:v>198690</c:v>
                </c:pt>
                <c:pt idx="9935">
                  <c:v>198710</c:v>
                </c:pt>
                <c:pt idx="9936">
                  <c:v>198730</c:v>
                </c:pt>
                <c:pt idx="9937">
                  <c:v>198750</c:v>
                </c:pt>
                <c:pt idx="9938">
                  <c:v>198770</c:v>
                </c:pt>
                <c:pt idx="9939">
                  <c:v>198790</c:v>
                </c:pt>
                <c:pt idx="9940">
                  <c:v>198810</c:v>
                </c:pt>
                <c:pt idx="9941">
                  <c:v>198830</c:v>
                </c:pt>
                <c:pt idx="9942">
                  <c:v>198850</c:v>
                </c:pt>
                <c:pt idx="9943">
                  <c:v>198870</c:v>
                </c:pt>
                <c:pt idx="9944">
                  <c:v>198890</c:v>
                </c:pt>
                <c:pt idx="9945">
                  <c:v>198910</c:v>
                </c:pt>
                <c:pt idx="9946">
                  <c:v>198930</c:v>
                </c:pt>
                <c:pt idx="9947">
                  <c:v>198950</c:v>
                </c:pt>
                <c:pt idx="9948">
                  <c:v>198970</c:v>
                </c:pt>
                <c:pt idx="9949">
                  <c:v>198990</c:v>
                </c:pt>
                <c:pt idx="9950">
                  <c:v>199010</c:v>
                </c:pt>
                <c:pt idx="9951">
                  <c:v>199030</c:v>
                </c:pt>
                <c:pt idx="9952">
                  <c:v>199050</c:v>
                </c:pt>
                <c:pt idx="9953">
                  <c:v>199070</c:v>
                </c:pt>
                <c:pt idx="9954">
                  <c:v>199090</c:v>
                </c:pt>
                <c:pt idx="9955">
                  <c:v>199110</c:v>
                </c:pt>
                <c:pt idx="9956">
                  <c:v>199130</c:v>
                </c:pt>
                <c:pt idx="9957">
                  <c:v>199150</c:v>
                </c:pt>
                <c:pt idx="9958">
                  <c:v>199170</c:v>
                </c:pt>
                <c:pt idx="9959">
                  <c:v>199190</c:v>
                </c:pt>
                <c:pt idx="9960">
                  <c:v>199210</c:v>
                </c:pt>
                <c:pt idx="9961">
                  <c:v>199230</c:v>
                </c:pt>
                <c:pt idx="9962">
                  <c:v>199250</c:v>
                </c:pt>
                <c:pt idx="9963">
                  <c:v>199270</c:v>
                </c:pt>
                <c:pt idx="9964">
                  <c:v>199290</c:v>
                </c:pt>
                <c:pt idx="9965">
                  <c:v>199310</c:v>
                </c:pt>
                <c:pt idx="9966">
                  <c:v>199330</c:v>
                </c:pt>
                <c:pt idx="9967">
                  <c:v>199350</c:v>
                </c:pt>
                <c:pt idx="9968">
                  <c:v>199370</c:v>
                </c:pt>
                <c:pt idx="9969">
                  <c:v>199390</c:v>
                </c:pt>
                <c:pt idx="9970">
                  <c:v>199410</c:v>
                </c:pt>
                <c:pt idx="9971">
                  <c:v>199430</c:v>
                </c:pt>
                <c:pt idx="9972">
                  <c:v>199450</c:v>
                </c:pt>
                <c:pt idx="9973">
                  <c:v>199470</c:v>
                </c:pt>
                <c:pt idx="9974">
                  <c:v>199490</c:v>
                </c:pt>
                <c:pt idx="9975">
                  <c:v>199510</c:v>
                </c:pt>
                <c:pt idx="9976">
                  <c:v>199530</c:v>
                </c:pt>
                <c:pt idx="9977">
                  <c:v>199550</c:v>
                </c:pt>
                <c:pt idx="9978">
                  <c:v>199570</c:v>
                </c:pt>
                <c:pt idx="9979">
                  <c:v>199590</c:v>
                </c:pt>
                <c:pt idx="9980">
                  <c:v>199610</c:v>
                </c:pt>
                <c:pt idx="9981">
                  <c:v>199630</c:v>
                </c:pt>
                <c:pt idx="9982">
                  <c:v>199650</c:v>
                </c:pt>
                <c:pt idx="9983">
                  <c:v>199670</c:v>
                </c:pt>
                <c:pt idx="9984">
                  <c:v>199690</c:v>
                </c:pt>
                <c:pt idx="9985">
                  <c:v>199710</c:v>
                </c:pt>
                <c:pt idx="9986">
                  <c:v>199730</c:v>
                </c:pt>
                <c:pt idx="9987">
                  <c:v>199750</c:v>
                </c:pt>
                <c:pt idx="9988">
                  <c:v>199770</c:v>
                </c:pt>
                <c:pt idx="9989">
                  <c:v>199790</c:v>
                </c:pt>
                <c:pt idx="9990">
                  <c:v>199810</c:v>
                </c:pt>
                <c:pt idx="9991">
                  <c:v>199830</c:v>
                </c:pt>
                <c:pt idx="9992">
                  <c:v>199850</c:v>
                </c:pt>
                <c:pt idx="9993">
                  <c:v>199870</c:v>
                </c:pt>
                <c:pt idx="9994">
                  <c:v>199890</c:v>
                </c:pt>
                <c:pt idx="9995">
                  <c:v>199910</c:v>
                </c:pt>
                <c:pt idx="9996">
                  <c:v>199930</c:v>
                </c:pt>
                <c:pt idx="9997">
                  <c:v>199950</c:v>
                </c:pt>
                <c:pt idx="9998">
                  <c:v>199970</c:v>
                </c:pt>
                <c:pt idx="9999">
                  <c:v>199990</c:v>
                </c:pt>
                <c:pt idx="10000">
                  <c:v>200010</c:v>
                </c:pt>
                <c:pt idx="10001">
                  <c:v>200030</c:v>
                </c:pt>
                <c:pt idx="10002">
                  <c:v>200050</c:v>
                </c:pt>
                <c:pt idx="10003">
                  <c:v>200070</c:v>
                </c:pt>
                <c:pt idx="10004">
                  <c:v>200090</c:v>
                </c:pt>
                <c:pt idx="10005">
                  <c:v>200110</c:v>
                </c:pt>
                <c:pt idx="10006">
                  <c:v>200130</c:v>
                </c:pt>
                <c:pt idx="10007">
                  <c:v>200150</c:v>
                </c:pt>
                <c:pt idx="10008">
                  <c:v>200170</c:v>
                </c:pt>
                <c:pt idx="10009">
                  <c:v>200190</c:v>
                </c:pt>
                <c:pt idx="10010">
                  <c:v>200210</c:v>
                </c:pt>
                <c:pt idx="10011">
                  <c:v>200230</c:v>
                </c:pt>
                <c:pt idx="10012">
                  <c:v>200250</c:v>
                </c:pt>
                <c:pt idx="10013">
                  <c:v>200270</c:v>
                </c:pt>
                <c:pt idx="10014">
                  <c:v>200290</c:v>
                </c:pt>
                <c:pt idx="10015">
                  <c:v>200310</c:v>
                </c:pt>
                <c:pt idx="10016">
                  <c:v>200330</c:v>
                </c:pt>
                <c:pt idx="10017">
                  <c:v>200350</c:v>
                </c:pt>
                <c:pt idx="10018">
                  <c:v>200370</c:v>
                </c:pt>
                <c:pt idx="10019">
                  <c:v>200390</c:v>
                </c:pt>
                <c:pt idx="10020">
                  <c:v>200410</c:v>
                </c:pt>
                <c:pt idx="10021">
                  <c:v>200430</c:v>
                </c:pt>
                <c:pt idx="10022">
                  <c:v>200450</c:v>
                </c:pt>
                <c:pt idx="10023">
                  <c:v>200470</c:v>
                </c:pt>
                <c:pt idx="10024">
                  <c:v>200490</c:v>
                </c:pt>
                <c:pt idx="10025">
                  <c:v>200510</c:v>
                </c:pt>
                <c:pt idx="10026">
                  <c:v>200530</c:v>
                </c:pt>
                <c:pt idx="10027">
                  <c:v>200550</c:v>
                </c:pt>
                <c:pt idx="10028">
                  <c:v>200570</c:v>
                </c:pt>
                <c:pt idx="10029">
                  <c:v>200590</c:v>
                </c:pt>
                <c:pt idx="10030">
                  <c:v>200610</c:v>
                </c:pt>
                <c:pt idx="10031">
                  <c:v>200630</c:v>
                </c:pt>
                <c:pt idx="10032">
                  <c:v>200650</c:v>
                </c:pt>
                <c:pt idx="10033">
                  <c:v>200670</c:v>
                </c:pt>
                <c:pt idx="10034">
                  <c:v>200690</c:v>
                </c:pt>
                <c:pt idx="10035">
                  <c:v>200710</c:v>
                </c:pt>
                <c:pt idx="10036">
                  <c:v>200730</c:v>
                </c:pt>
                <c:pt idx="10037">
                  <c:v>200750</c:v>
                </c:pt>
                <c:pt idx="10038">
                  <c:v>200770</c:v>
                </c:pt>
                <c:pt idx="10039">
                  <c:v>200790</c:v>
                </c:pt>
                <c:pt idx="10040">
                  <c:v>200810</c:v>
                </c:pt>
                <c:pt idx="10041">
                  <c:v>200830</c:v>
                </c:pt>
                <c:pt idx="10042">
                  <c:v>200850</c:v>
                </c:pt>
                <c:pt idx="10043">
                  <c:v>200870</c:v>
                </c:pt>
                <c:pt idx="10044">
                  <c:v>200890</c:v>
                </c:pt>
                <c:pt idx="10045">
                  <c:v>200910</c:v>
                </c:pt>
                <c:pt idx="10046">
                  <c:v>200930</c:v>
                </c:pt>
                <c:pt idx="10047">
                  <c:v>200950</c:v>
                </c:pt>
                <c:pt idx="10048">
                  <c:v>200970</c:v>
                </c:pt>
                <c:pt idx="10049">
                  <c:v>200990</c:v>
                </c:pt>
                <c:pt idx="10050">
                  <c:v>201010</c:v>
                </c:pt>
                <c:pt idx="10051">
                  <c:v>201030</c:v>
                </c:pt>
                <c:pt idx="10052">
                  <c:v>201050</c:v>
                </c:pt>
                <c:pt idx="10053">
                  <c:v>201070</c:v>
                </c:pt>
                <c:pt idx="10054">
                  <c:v>201090</c:v>
                </c:pt>
                <c:pt idx="10055">
                  <c:v>201110</c:v>
                </c:pt>
                <c:pt idx="10056">
                  <c:v>201130</c:v>
                </c:pt>
                <c:pt idx="10057">
                  <c:v>201150</c:v>
                </c:pt>
                <c:pt idx="10058">
                  <c:v>201170</c:v>
                </c:pt>
                <c:pt idx="10059">
                  <c:v>201190</c:v>
                </c:pt>
                <c:pt idx="10060">
                  <c:v>201210</c:v>
                </c:pt>
                <c:pt idx="10061">
                  <c:v>201230</c:v>
                </c:pt>
                <c:pt idx="10062">
                  <c:v>201250</c:v>
                </c:pt>
                <c:pt idx="10063">
                  <c:v>201270</c:v>
                </c:pt>
                <c:pt idx="10064">
                  <c:v>201290</c:v>
                </c:pt>
                <c:pt idx="10065">
                  <c:v>201310</c:v>
                </c:pt>
                <c:pt idx="10066">
                  <c:v>201330</c:v>
                </c:pt>
                <c:pt idx="10067">
                  <c:v>201350</c:v>
                </c:pt>
                <c:pt idx="10068">
                  <c:v>201370</c:v>
                </c:pt>
                <c:pt idx="10069">
                  <c:v>201390</c:v>
                </c:pt>
                <c:pt idx="10070">
                  <c:v>201410</c:v>
                </c:pt>
                <c:pt idx="10071">
                  <c:v>201430</c:v>
                </c:pt>
                <c:pt idx="10072">
                  <c:v>201450</c:v>
                </c:pt>
                <c:pt idx="10073">
                  <c:v>201470</c:v>
                </c:pt>
                <c:pt idx="10074">
                  <c:v>201490</c:v>
                </c:pt>
                <c:pt idx="10075">
                  <c:v>201510</c:v>
                </c:pt>
                <c:pt idx="10076">
                  <c:v>201530</c:v>
                </c:pt>
                <c:pt idx="10077">
                  <c:v>201550</c:v>
                </c:pt>
                <c:pt idx="10078">
                  <c:v>201570</c:v>
                </c:pt>
                <c:pt idx="10079">
                  <c:v>201590</c:v>
                </c:pt>
                <c:pt idx="10080">
                  <c:v>201610</c:v>
                </c:pt>
                <c:pt idx="10081">
                  <c:v>201630</c:v>
                </c:pt>
                <c:pt idx="10082">
                  <c:v>201650</c:v>
                </c:pt>
                <c:pt idx="10083">
                  <c:v>201670</c:v>
                </c:pt>
                <c:pt idx="10084">
                  <c:v>201690</c:v>
                </c:pt>
                <c:pt idx="10085">
                  <c:v>201710</c:v>
                </c:pt>
                <c:pt idx="10086">
                  <c:v>201730</c:v>
                </c:pt>
                <c:pt idx="10087">
                  <c:v>201750</c:v>
                </c:pt>
                <c:pt idx="10088">
                  <c:v>201770</c:v>
                </c:pt>
                <c:pt idx="10089">
                  <c:v>201790</c:v>
                </c:pt>
                <c:pt idx="10090">
                  <c:v>201810</c:v>
                </c:pt>
                <c:pt idx="10091">
                  <c:v>201830</c:v>
                </c:pt>
                <c:pt idx="10092">
                  <c:v>201850</c:v>
                </c:pt>
                <c:pt idx="10093">
                  <c:v>201870</c:v>
                </c:pt>
                <c:pt idx="10094">
                  <c:v>201890</c:v>
                </c:pt>
                <c:pt idx="10095">
                  <c:v>201910</c:v>
                </c:pt>
                <c:pt idx="10096">
                  <c:v>201930</c:v>
                </c:pt>
                <c:pt idx="10097">
                  <c:v>201950</c:v>
                </c:pt>
                <c:pt idx="10098">
                  <c:v>201970</c:v>
                </c:pt>
                <c:pt idx="10099">
                  <c:v>201990</c:v>
                </c:pt>
                <c:pt idx="10100">
                  <c:v>202010</c:v>
                </c:pt>
                <c:pt idx="10101">
                  <c:v>202030</c:v>
                </c:pt>
                <c:pt idx="10102">
                  <c:v>202050</c:v>
                </c:pt>
                <c:pt idx="10103">
                  <c:v>202070</c:v>
                </c:pt>
                <c:pt idx="10104">
                  <c:v>202090</c:v>
                </c:pt>
                <c:pt idx="10105">
                  <c:v>202110</c:v>
                </c:pt>
                <c:pt idx="10106">
                  <c:v>202130</c:v>
                </c:pt>
                <c:pt idx="10107">
                  <c:v>202150</c:v>
                </c:pt>
                <c:pt idx="10108">
                  <c:v>202170</c:v>
                </c:pt>
                <c:pt idx="10109">
                  <c:v>202190</c:v>
                </c:pt>
                <c:pt idx="10110">
                  <c:v>202210</c:v>
                </c:pt>
                <c:pt idx="10111">
                  <c:v>202230</c:v>
                </c:pt>
                <c:pt idx="10112">
                  <c:v>202250</c:v>
                </c:pt>
                <c:pt idx="10113">
                  <c:v>202270</c:v>
                </c:pt>
                <c:pt idx="10114">
                  <c:v>202290</c:v>
                </c:pt>
                <c:pt idx="10115">
                  <c:v>202310</c:v>
                </c:pt>
                <c:pt idx="10116">
                  <c:v>202330</c:v>
                </c:pt>
                <c:pt idx="10117">
                  <c:v>202350</c:v>
                </c:pt>
                <c:pt idx="10118">
                  <c:v>202370</c:v>
                </c:pt>
                <c:pt idx="10119">
                  <c:v>202390</c:v>
                </c:pt>
                <c:pt idx="10120">
                  <c:v>202410</c:v>
                </c:pt>
                <c:pt idx="10121">
                  <c:v>202430</c:v>
                </c:pt>
                <c:pt idx="10122">
                  <c:v>202450</c:v>
                </c:pt>
                <c:pt idx="10123">
                  <c:v>202470</c:v>
                </c:pt>
                <c:pt idx="10124">
                  <c:v>202490</c:v>
                </c:pt>
                <c:pt idx="10125">
                  <c:v>202510</c:v>
                </c:pt>
                <c:pt idx="10126">
                  <c:v>202530</c:v>
                </c:pt>
                <c:pt idx="10127">
                  <c:v>202550</c:v>
                </c:pt>
                <c:pt idx="10128">
                  <c:v>202570</c:v>
                </c:pt>
                <c:pt idx="10129">
                  <c:v>202590</c:v>
                </c:pt>
                <c:pt idx="10130">
                  <c:v>202610</c:v>
                </c:pt>
                <c:pt idx="10131">
                  <c:v>202630</c:v>
                </c:pt>
                <c:pt idx="10132">
                  <c:v>202650</c:v>
                </c:pt>
                <c:pt idx="10133">
                  <c:v>202670</c:v>
                </c:pt>
                <c:pt idx="10134">
                  <c:v>202690</c:v>
                </c:pt>
                <c:pt idx="10135">
                  <c:v>202710</c:v>
                </c:pt>
                <c:pt idx="10136">
                  <c:v>202730</c:v>
                </c:pt>
                <c:pt idx="10137">
                  <c:v>202750</c:v>
                </c:pt>
                <c:pt idx="10138">
                  <c:v>202770</c:v>
                </c:pt>
                <c:pt idx="10139">
                  <c:v>202790</c:v>
                </c:pt>
                <c:pt idx="10140">
                  <c:v>202810</c:v>
                </c:pt>
                <c:pt idx="10141">
                  <c:v>202830</c:v>
                </c:pt>
                <c:pt idx="10142">
                  <c:v>202850</c:v>
                </c:pt>
                <c:pt idx="10143">
                  <c:v>202870</c:v>
                </c:pt>
                <c:pt idx="10144">
                  <c:v>202890</c:v>
                </c:pt>
                <c:pt idx="10145">
                  <c:v>202910</c:v>
                </c:pt>
                <c:pt idx="10146">
                  <c:v>202930</c:v>
                </c:pt>
                <c:pt idx="10147">
                  <c:v>202950</c:v>
                </c:pt>
                <c:pt idx="10148">
                  <c:v>202970</c:v>
                </c:pt>
                <c:pt idx="10149">
                  <c:v>202990</c:v>
                </c:pt>
                <c:pt idx="10150">
                  <c:v>203010</c:v>
                </c:pt>
                <c:pt idx="10151">
                  <c:v>203030</c:v>
                </c:pt>
                <c:pt idx="10152">
                  <c:v>203050</c:v>
                </c:pt>
                <c:pt idx="10153">
                  <c:v>203070</c:v>
                </c:pt>
                <c:pt idx="10154">
                  <c:v>203090</c:v>
                </c:pt>
                <c:pt idx="10155">
                  <c:v>203110</c:v>
                </c:pt>
                <c:pt idx="10156">
                  <c:v>203130</c:v>
                </c:pt>
                <c:pt idx="10157">
                  <c:v>203150</c:v>
                </c:pt>
                <c:pt idx="10158">
                  <c:v>203170</c:v>
                </c:pt>
                <c:pt idx="10159">
                  <c:v>203190</c:v>
                </c:pt>
                <c:pt idx="10160">
                  <c:v>203210</c:v>
                </c:pt>
                <c:pt idx="10161">
                  <c:v>203230</c:v>
                </c:pt>
                <c:pt idx="10162">
                  <c:v>203250</c:v>
                </c:pt>
                <c:pt idx="10163">
                  <c:v>203270</c:v>
                </c:pt>
                <c:pt idx="10164">
                  <c:v>203290</c:v>
                </c:pt>
                <c:pt idx="10165">
                  <c:v>203310</c:v>
                </c:pt>
                <c:pt idx="10166">
                  <c:v>203330</c:v>
                </c:pt>
                <c:pt idx="10167">
                  <c:v>203350</c:v>
                </c:pt>
                <c:pt idx="10168">
                  <c:v>203370</c:v>
                </c:pt>
                <c:pt idx="10169">
                  <c:v>203390</c:v>
                </c:pt>
                <c:pt idx="10170">
                  <c:v>203410</c:v>
                </c:pt>
                <c:pt idx="10171">
                  <c:v>203430</c:v>
                </c:pt>
                <c:pt idx="10172">
                  <c:v>203450</c:v>
                </c:pt>
                <c:pt idx="10173">
                  <c:v>203470</c:v>
                </c:pt>
                <c:pt idx="10174">
                  <c:v>203490</c:v>
                </c:pt>
                <c:pt idx="10175">
                  <c:v>203510</c:v>
                </c:pt>
                <c:pt idx="10176">
                  <c:v>203530</c:v>
                </c:pt>
                <c:pt idx="10177">
                  <c:v>203550</c:v>
                </c:pt>
                <c:pt idx="10178">
                  <c:v>203570</c:v>
                </c:pt>
                <c:pt idx="10179">
                  <c:v>203590</c:v>
                </c:pt>
                <c:pt idx="10180">
                  <c:v>203610</c:v>
                </c:pt>
                <c:pt idx="10181">
                  <c:v>203630</c:v>
                </c:pt>
                <c:pt idx="10182">
                  <c:v>203650</c:v>
                </c:pt>
                <c:pt idx="10183">
                  <c:v>203670</c:v>
                </c:pt>
                <c:pt idx="10184">
                  <c:v>203690</c:v>
                </c:pt>
                <c:pt idx="10185">
                  <c:v>203710</c:v>
                </c:pt>
                <c:pt idx="10186">
                  <c:v>203730</c:v>
                </c:pt>
                <c:pt idx="10187">
                  <c:v>203750</c:v>
                </c:pt>
                <c:pt idx="10188">
                  <c:v>203770</c:v>
                </c:pt>
                <c:pt idx="10189">
                  <c:v>203790</c:v>
                </c:pt>
                <c:pt idx="10190">
                  <c:v>203810</c:v>
                </c:pt>
                <c:pt idx="10191">
                  <c:v>203830</c:v>
                </c:pt>
                <c:pt idx="10192">
                  <c:v>203850</c:v>
                </c:pt>
                <c:pt idx="10193">
                  <c:v>203870</c:v>
                </c:pt>
                <c:pt idx="10194">
                  <c:v>203890</c:v>
                </c:pt>
                <c:pt idx="10195">
                  <c:v>203910</c:v>
                </c:pt>
                <c:pt idx="10196">
                  <c:v>203930</c:v>
                </c:pt>
                <c:pt idx="10197">
                  <c:v>203950</c:v>
                </c:pt>
                <c:pt idx="10198">
                  <c:v>203970</c:v>
                </c:pt>
                <c:pt idx="10199">
                  <c:v>203990</c:v>
                </c:pt>
                <c:pt idx="10200">
                  <c:v>204010</c:v>
                </c:pt>
                <c:pt idx="10201">
                  <c:v>204030</c:v>
                </c:pt>
                <c:pt idx="10202">
                  <c:v>204050</c:v>
                </c:pt>
                <c:pt idx="10203">
                  <c:v>204070</c:v>
                </c:pt>
                <c:pt idx="10204">
                  <c:v>204090</c:v>
                </c:pt>
                <c:pt idx="10205">
                  <c:v>204110</c:v>
                </c:pt>
                <c:pt idx="10206">
                  <c:v>204130</c:v>
                </c:pt>
                <c:pt idx="10207">
                  <c:v>204150</c:v>
                </c:pt>
                <c:pt idx="10208">
                  <c:v>204170</c:v>
                </c:pt>
                <c:pt idx="10209">
                  <c:v>204190</c:v>
                </c:pt>
                <c:pt idx="10210">
                  <c:v>204210</c:v>
                </c:pt>
                <c:pt idx="10211">
                  <c:v>204230</c:v>
                </c:pt>
                <c:pt idx="10212">
                  <c:v>204250</c:v>
                </c:pt>
                <c:pt idx="10213">
                  <c:v>204270</c:v>
                </c:pt>
                <c:pt idx="10214">
                  <c:v>204290</c:v>
                </c:pt>
                <c:pt idx="10215">
                  <c:v>204310</c:v>
                </c:pt>
                <c:pt idx="10216">
                  <c:v>204330</c:v>
                </c:pt>
                <c:pt idx="10217">
                  <c:v>204350</c:v>
                </c:pt>
                <c:pt idx="10218">
                  <c:v>204370</c:v>
                </c:pt>
                <c:pt idx="10219">
                  <c:v>204390</c:v>
                </c:pt>
                <c:pt idx="10220">
                  <c:v>204410</c:v>
                </c:pt>
                <c:pt idx="10221">
                  <c:v>204430</c:v>
                </c:pt>
                <c:pt idx="10222">
                  <c:v>204450</c:v>
                </c:pt>
                <c:pt idx="10223">
                  <c:v>204470</c:v>
                </c:pt>
                <c:pt idx="10224">
                  <c:v>204490</c:v>
                </c:pt>
                <c:pt idx="10225">
                  <c:v>204510</c:v>
                </c:pt>
                <c:pt idx="10226">
                  <c:v>204530</c:v>
                </c:pt>
                <c:pt idx="10227">
                  <c:v>204550</c:v>
                </c:pt>
                <c:pt idx="10228">
                  <c:v>204570</c:v>
                </c:pt>
                <c:pt idx="10229">
                  <c:v>204590</c:v>
                </c:pt>
                <c:pt idx="10230">
                  <c:v>204610</c:v>
                </c:pt>
                <c:pt idx="10231">
                  <c:v>204630</c:v>
                </c:pt>
                <c:pt idx="10232">
                  <c:v>204650</c:v>
                </c:pt>
                <c:pt idx="10233">
                  <c:v>204670</c:v>
                </c:pt>
                <c:pt idx="10234">
                  <c:v>204690</c:v>
                </c:pt>
                <c:pt idx="10235">
                  <c:v>204710</c:v>
                </c:pt>
                <c:pt idx="10236">
                  <c:v>204730</c:v>
                </c:pt>
                <c:pt idx="10237">
                  <c:v>204750</c:v>
                </c:pt>
                <c:pt idx="10238">
                  <c:v>204770</c:v>
                </c:pt>
                <c:pt idx="10239">
                  <c:v>204790</c:v>
                </c:pt>
                <c:pt idx="10240">
                  <c:v>204810</c:v>
                </c:pt>
                <c:pt idx="10241">
                  <c:v>204830</c:v>
                </c:pt>
                <c:pt idx="10242">
                  <c:v>204850</c:v>
                </c:pt>
                <c:pt idx="10243">
                  <c:v>204870</c:v>
                </c:pt>
                <c:pt idx="10244">
                  <c:v>204890</c:v>
                </c:pt>
                <c:pt idx="10245">
                  <c:v>204910</c:v>
                </c:pt>
                <c:pt idx="10246">
                  <c:v>204930</c:v>
                </c:pt>
                <c:pt idx="10247">
                  <c:v>204950</c:v>
                </c:pt>
                <c:pt idx="10248">
                  <c:v>204970</c:v>
                </c:pt>
                <c:pt idx="10249">
                  <c:v>204990</c:v>
                </c:pt>
                <c:pt idx="10250">
                  <c:v>205010</c:v>
                </c:pt>
                <c:pt idx="10251">
                  <c:v>205030</c:v>
                </c:pt>
                <c:pt idx="10252">
                  <c:v>205050</c:v>
                </c:pt>
                <c:pt idx="10253">
                  <c:v>205070</c:v>
                </c:pt>
                <c:pt idx="10254">
                  <c:v>205090</c:v>
                </c:pt>
                <c:pt idx="10255">
                  <c:v>205110</c:v>
                </c:pt>
                <c:pt idx="10256">
                  <c:v>205130</c:v>
                </c:pt>
                <c:pt idx="10257">
                  <c:v>205150</c:v>
                </c:pt>
                <c:pt idx="10258">
                  <c:v>205170</c:v>
                </c:pt>
                <c:pt idx="10259">
                  <c:v>205190</c:v>
                </c:pt>
                <c:pt idx="10260">
                  <c:v>205210</c:v>
                </c:pt>
                <c:pt idx="10261">
                  <c:v>205230</c:v>
                </c:pt>
                <c:pt idx="10262">
                  <c:v>205250</c:v>
                </c:pt>
                <c:pt idx="10263">
                  <c:v>205270</c:v>
                </c:pt>
                <c:pt idx="10264">
                  <c:v>205290</c:v>
                </c:pt>
                <c:pt idx="10265">
                  <c:v>205310</c:v>
                </c:pt>
                <c:pt idx="10266">
                  <c:v>205330</c:v>
                </c:pt>
                <c:pt idx="10267">
                  <c:v>205350</c:v>
                </c:pt>
                <c:pt idx="10268">
                  <c:v>205370</c:v>
                </c:pt>
                <c:pt idx="10269">
                  <c:v>205390</c:v>
                </c:pt>
                <c:pt idx="10270">
                  <c:v>205410</c:v>
                </c:pt>
                <c:pt idx="10271">
                  <c:v>205430</c:v>
                </c:pt>
                <c:pt idx="10272">
                  <c:v>205450</c:v>
                </c:pt>
                <c:pt idx="10273">
                  <c:v>205470</c:v>
                </c:pt>
                <c:pt idx="10274">
                  <c:v>205490</c:v>
                </c:pt>
                <c:pt idx="10275">
                  <c:v>205510</c:v>
                </c:pt>
                <c:pt idx="10276">
                  <c:v>205530</c:v>
                </c:pt>
                <c:pt idx="10277">
                  <c:v>205550</c:v>
                </c:pt>
                <c:pt idx="10278">
                  <c:v>205570</c:v>
                </c:pt>
                <c:pt idx="10279">
                  <c:v>205590</c:v>
                </c:pt>
                <c:pt idx="10280">
                  <c:v>205610</c:v>
                </c:pt>
                <c:pt idx="10281">
                  <c:v>205630</c:v>
                </c:pt>
                <c:pt idx="10282">
                  <c:v>205650</c:v>
                </c:pt>
                <c:pt idx="10283">
                  <c:v>205670</c:v>
                </c:pt>
                <c:pt idx="10284">
                  <c:v>205690</c:v>
                </c:pt>
                <c:pt idx="10285">
                  <c:v>205710</c:v>
                </c:pt>
                <c:pt idx="10286">
                  <c:v>205730</c:v>
                </c:pt>
                <c:pt idx="10287">
                  <c:v>205750</c:v>
                </c:pt>
                <c:pt idx="10288">
                  <c:v>205770</c:v>
                </c:pt>
                <c:pt idx="10289">
                  <c:v>205790</c:v>
                </c:pt>
                <c:pt idx="10290">
                  <c:v>205810</c:v>
                </c:pt>
                <c:pt idx="10291">
                  <c:v>205830</c:v>
                </c:pt>
                <c:pt idx="10292">
                  <c:v>205850</c:v>
                </c:pt>
                <c:pt idx="10293">
                  <c:v>205870</c:v>
                </c:pt>
                <c:pt idx="10294">
                  <c:v>205890</c:v>
                </c:pt>
                <c:pt idx="10295">
                  <c:v>205910</c:v>
                </c:pt>
                <c:pt idx="10296">
                  <c:v>205930</c:v>
                </c:pt>
                <c:pt idx="10297">
                  <c:v>205950</c:v>
                </c:pt>
                <c:pt idx="10298">
                  <c:v>205970</c:v>
                </c:pt>
                <c:pt idx="10299">
                  <c:v>205990</c:v>
                </c:pt>
                <c:pt idx="10300">
                  <c:v>206010</c:v>
                </c:pt>
                <c:pt idx="10301">
                  <c:v>206030</c:v>
                </c:pt>
                <c:pt idx="10302">
                  <c:v>206050</c:v>
                </c:pt>
                <c:pt idx="10303">
                  <c:v>206070</c:v>
                </c:pt>
                <c:pt idx="10304">
                  <c:v>206090</c:v>
                </c:pt>
                <c:pt idx="10305">
                  <c:v>206110</c:v>
                </c:pt>
                <c:pt idx="10306">
                  <c:v>206130</c:v>
                </c:pt>
                <c:pt idx="10307">
                  <c:v>206150</c:v>
                </c:pt>
                <c:pt idx="10308">
                  <c:v>206170</c:v>
                </c:pt>
                <c:pt idx="10309">
                  <c:v>206190</c:v>
                </c:pt>
                <c:pt idx="10310">
                  <c:v>206210</c:v>
                </c:pt>
                <c:pt idx="10311">
                  <c:v>206230</c:v>
                </c:pt>
                <c:pt idx="10312">
                  <c:v>206250</c:v>
                </c:pt>
                <c:pt idx="10313">
                  <c:v>206270</c:v>
                </c:pt>
                <c:pt idx="10314">
                  <c:v>206290</c:v>
                </c:pt>
                <c:pt idx="10315">
                  <c:v>206310</c:v>
                </c:pt>
                <c:pt idx="10316">
                  <c:v>206330</c:v>
                </c:pt>
                <c:pt idx="10317">
                  <c:v>206350</c:v>
                </c:pt>
                <c:pt idx="10318">
                  <c:v>206370</c:v>
                </c:pt>
                <c:pt idx="10319">
                  <c:v>206390</c:v>
                </c:pt>
                <c:pt idx="10320">
                  <c:v>206410</c:v>
                </c:pt>
                <c:pt idx="10321">
                  <c:v>206430</c:v>
                </c:pt>
                <c:pt idx="10322">
                  <c:v>206450</c:v>
                </c:pt>
                <c:pt idx="10323">
                  <c:v>206470</c:v>
                </c:pt>
                <c:pt idx="10324">
                  <c:v>206490</c:v>
                </c:pt>
                <c:pt idx="10325">
                  <c:v>206510</c:v>
                </c:pt>
                <c:pt idx="10326">
                  <c:v>206530</c:v>
                </c:pt>
                <c:pt idx="10327">
                  <c:v>206550</c:v>
                </c:pt>
                <c:pt idx="10328">
                  <c:v>206570</c:v>
                </c:pt>
                <c:pt idx="10329">
                  <c:v>206590</c:v>
                </c:pt>
                <c:pt idx="10330">
                  <c:v>206610</c:v>
                </c:pt>
                <c:pt idx="10331">
                  <c:v>206630</c:v>
                </c:pt>
                <c:pt idx="10332">
                  <c:v>206650</c:v>
                </c:pt>
                <c:pt idx="10333">
                  <c:v>206670</c:v>
                </c:pt>
                <c:pt idx="10334">
                  <c:v>206690</c:v>
                </c:pt>
                <c:pt idx="10335">
                  <c:v>206710</c:v>
                </c:pt>
                <c:pt idx="10336">
                  <c:v>206730</c:v>
                </c:pt>
                <c:pt idx="10337">
                  <c:v>206750</c:v>
                </c:pt>
                <c:pt idx="10338">
                  <c:v>206770</c:v>
                </c:pt>
                <c:pt idx="10339">
                  <c:v>206790</c:v>
                </c:pt>
                <c:pt idx="10340">
                  <c:v>206810</c:v>
                </c:pt>
                <c:pt idx="10341">
                  <c:v>206830</c:v>
                </c:pt>
                <c:pt idx="10342">
                  <c:v>206850</c:v>
                </c:pt>
                <c:pt idx="10343">
                  <c:v>206870</c:v>
                </c:pt>
                <c:pt idx="10344">
                  <c:v>206890</c:v>
                </c:pt>
                <c:pt idx="10345">
                  <c:v>206910</c:v>
                </c:pt>
                <c:pt idx="10346">
                  <c:v>206930</c:v>
                </c:pt>
                <c:pt idx="10347">
                  <c:v>206950</c:v>
                </c:pt>
                <c:pt idx="10348">
                  <c:v>206970</c:v>
                </c:pt>
                <c:pt idx="10349">
                  <c:v>206990</c:v>
                </c:pt>
                <c:pt idx="10350">
                  <c:v>207010</c:v>
                </c:pt>
                <c:pt idx="10351">
                  <c:v>207030</c:v>
                </c:pt>
                <c:pt idx="10352">
                  <c:v>207050</c:v>
                </c:pt>
                <c:pt idx="10353">
                  <c:v>207070</c:v>
                </c:pt>
                <c:pt idx="10354">
                  <c:v>207090</c:v>
                </c:pt>
                <c:pt idx="10355">
                  <c:v>207110</c:v>
                </c:pt>
                <c:pt idx="10356">
                  <c:v>207130</c:v>
                </c:pt>
                <c:pt idx="10357">
                  <c:v>207150</c:v>
                </c:pt>
                <c:pt idx="10358">
                  <c:v>207170</c:v>
                </c:pt>
                <c:pt idx="10359">
                  <c:v>207190</c:v>
                </c:pt>
                <c:pt idx="10360">
                  <c:v>207210</c:v>
                </c:pt>
                <c:pt idx="10361">
                  <c:v>207230</c:v>
                </c:pt>
                <c:pt idx="10362">
                  <c:v>207250</c:v>
                </c:pt>
                <c:pt idx="10363">
                  <c:v>207270</c:v>
                </c:pt>
                <c:pt idx="10364">
                  <c:v>207290</c:v>
                </c:pt>
                <c:pt idx="10365">
                  <c:v>207310</c:v>
                </c:pt>
                <c:pt idx="10366">
                  <c:v>207330</c:v>
                </c:pt>
                <c:pt idx="10367">
                  <c:v>207350</c:v>
                </c:pt>
                <c:pt idx="10368">
                  <c:v>207370</c:v>
                </c:pt>
                <c:pt idx="10369">
                  <c:v>207390</c:v>
                </c:pt>
                <c:pt idx="10370">
                  <c:v>207410</c:v>
                </c:pt>
                <c:pt idx="10371">
                  <c:v>207430</c:v>
                </c:pt>
                <c:pt idx="10372">
                  <c:v>207450</c:v>
                </c:pt>
                <c:pt idx="10373">
                  <c:v>207470</c:v>
                </c:pt>
                <c:pt idx="10374">
                  <c:v>207490</c:v>
                </c:pt>
                <c:pt idx="10375">
                  <c:v>207510</c:v>
                </c:pt>
                <c:pt idx="10376">
                  <c:v>207530</c:v>
                </c:pt>
                <c:pt idx="10377">
                  <c:v>207550</c:v>
                </c:pt>
                <c:pt idx="10378">
                  <c:v>207570</c:v>
                </c:pt>
                <c:pt idx="10379">
                  <c:v>207590</c:v>
                </c:pt>
                <c:pt idx="10380">
                  <c:v>207610</c:v>
                </c:pt>
                <c:pt idx="10381">
                  <c:v>207630</c:v>
                </c:pt>
                <c:pt idx="10382">
                  <c:v>207650</c:v>
                </c:pt>
                <c:pt idx="10383">
                  <c:v>207670</c:v>
                </c:pt>
                <c:pt idx="10384">
                  <c:v>207690</c:v>
                </c:pt>
                <c:pt idx="10385">
                  <c:v>207710</c:v>
                </c:pt>
                <c:pt idx="10386">
                  <c:v>207730</c:v>
                </c:pt>
                <c:pt idx="10387">
                  <c:v>207750</c:v>
                </c:pt>
                <c:pt idx="10388">
                  <c:v>207770</c:v>
                </c:pt>
                <c:pt idx="10389">
                  <c:v>207790</c:v>
                </c:pt>
                <c:pt idx="10390">
                  <c:v>207810</c:v>
                </c:pt>
                <c:pt idx="10391">
                  <c:v>207830</c:v>
                </c:pt>
                <c:pt idx="10392">
                  <c:v>207850</c:v>
                </c:pt>
                <c:pt idx="10393">
                  <c:v>207870</c:v>
                </c:pt>
                <c:pt idx="10394">
                  <c:v>207890</c:v>
                </c:pt>
                <c:pt idx="10395">
                  <c:v>207910</c:v>
                </c:pt>
                <c:pt idx="10396">
                  <c:v>207930</c:v>
                </c:pt>
                <c:pt idx="10397">
                  <c:v>207950</c:v>
                </c:pt>
                <c:pt idx="10398">
                  <c:v>207970</c:v>
                </c:pt>
                <c:pt idx="10399">
                  <c:v>207990</c:v>
                </c:pt>
                <c:pt idx="10400">
                  <c:v>208010</c:v>
                </c:pt>
                <c:pt idx="10401">
                  <c:v>208030</c:v>
                </c:pt>
                <c:pt idx="10402">
                  <c:v>208050</c:v>
                </c:pt>
                <c:pt idx="10403">
                  <c:v>208070</c:v>
                </c:pt>
                <c:pt idx="10404">
                  <c:v>208090</c:v>
                </c:pt>
                <c:pt idx="10405">
                  <c:v>208110</c:v>
                </c:pt>
                <c:pt idx="10406">
                  <c:v>208130</c:v>
                </c:pt>
                <c:pt idx="10407">
                  <c:v>208150</c:v>
                </c:pt>
                <c:pt idx="10408">
                  <c:v>208170</c:v>
                </c:pt>
                <c:pt idx="10409">
                  <c:v>208190</c:v>
                </c:pt>
                <c:pt idx="10410">
                  <c:v>208210</c:v>
                </c:pt>
                <c:pt idx="10411">
                  <c:v>208230</c:v>
                </c:pt>
                <c:pt idx="10412">
                  <c:v>208250</c:v>
                </c:pt>
                <c:pt idx="10413">
                  <c:v>208270</c:v>
                </c:pt>
                <c:pt idx="10414">
                  <c:v>208290</c:v>
                </c:pt>
                <c:pt idx="10415">
                  <c:v>208310</c:v>
                </c:pt>
                <c:pt idx="10416">
                  <c:v>208330</c:v>
                </c:pt>
                <c:pt idx="10417">
                  <c:v>208350</c:v>
                </c:pt>
                <c:pt idx="10418">
                  <c:v>208370</c:v>
                </c:pt>
                <c:pt idx="10419">
                  <c:v>208390</c:v>
                </c:pt>
                <c:pt idx="10420">
                  <c:v>208410</c:v>
                </c:pt>
                <c:pt idx="10421">
                  <c:v>208430</c:v>
                </c:pt>
                <c:pt idx="10422">
                  <c:v>208450</c:v>
                </c:pt>
                <c:pt idx="10423">
                  <c:v>208470</c:v>
                </c:pt>
                <c:pt idx="10424">
                  <c:v>208490</c:v>
                </c:pt>
                <c:pt idx="10425">
                  <c:v>208510</c:v>
                </c:pt>
                <c:pt idx="10426">
                  <c:v>208530</c:v>
                </c:pt>
                <c:pt idx="10427">
                  <c:v>208550</c:v>
                </c:pt>
                <c:pt idx="10428">
                  <c:v>208570</c:v>
                </c:pt>
                <c:pt idx="10429">
                  <c:v>208590</c:v>
                </c:pt>
                <c:pt idx="10430">
                  <c:v>208610</c:v>
                </c:pt>
                <c:pt idx="10431">
                  <c:v>208630</c:v>
                </c:pt>
                <c:pt idx="10432">
                  <c:v>208650</c:v>
                </c:pt>
                <c:pt idx="10433">
                  <c:v>208670</c:v>
                </c:pt>
                <c:pt idx="10434">
                  <c:v>208690</c:v>
                </c:pt>
                <c:pt idx="10435">
                  <c:v>208710</c:v>
                </c:pt>
                <c:pt idx="10436">
                  <c:v>208730</c:v>
                </c:pt>
                <c:pt idx="10437">
                  <c:v>208750</c:v>
                </c:pt>
                <c:pt idx="10438">
                  <c:v>208770</c:v>
                </c:pt>
                <c:pt idx="10439">
                  <c:v>208790</c:v>
                </c:pt>
                <c:pt idx="10440">
                  <c:v>208810</c:v>
                </c:pt>
                <c:pt idx="10441">
                  <c:v>208830</c:v>
                </c:pt>
                <c:pt idx="10442">
                  <c:v>208850</c:v>
                </c:pt>
                <c:pt idx="10443">
                  <c:v>208870</c:v>
                </c:pt>
                <c:pt idx="10444">
                  <c:v>208890</c:v>
                </c:pt>
                <c:pt idx="10445">
                  <c:v>208910</c:v>
                </c:pt>
                <c:pt idx="10446">
                  <c:v>208930</c:v>
                </c:pt>
                <c:pt idx="10447">
                  <c:v>208950</c:v>
                </c:pt>
                <c:pt idx="10448">
                  <c:v>208970</c:v>
                </c:pt>
                <c:pt idx="10449">
                  <c:v>208990</c:v>
                </c:pt>
                <c:pt idx="10450">
                  <c:v>209010</c:v>
                </c:pt>
                <c:pt idx="10451">
                  <c:v>209030</c:v>
                </c:pt>
                <c:pt idx="10452">
                  <c:v>209050</c:v>
                </c:pt>
                <c:pt idx="10453">
                  <c:v>209070</c:v>
                </c:pt>
                <c:pt idx="10454">
                  <c:v>209090</c:v>
                </c:pt>
                <c:pt idx="10455">
                  <c:v>209110</c:v>
                </c:pt>
                <c:pt idx="10456">
                  <c:v>209130</c:v>
                </c:pt>
                <c:pt idx="10457">
                  <c:v>209150</c:v>
                </c:pt>
                <c:pt idx="10458">
                  <c:v>209170</c:v>
                </c:pt>
                <c:pt idx="10459">
                  <c:v>209190</c:v>
                </c:pt>
                <c:pt idx="10460">
                  <c:v>209210</c:v>
                </c:pt>
                <c:pt idx="10461">
                  <c:v>209230</c:v>
                </c:pt>
                <c:pt idx="10462">
                  <c:v>209250</c:v>
                </c:pt>
                <c:pt idx="10463">
                  <c:v>209270</c:v>
                </c:pt>
                <c:pt idx="10464">
                  <c:v>209290</c:v>
                </c:pt>
                <c:pt idx="10465">
                  <c:v>209310</c:v>
                </c:pt>
                <c:pt idx="10466">
                  <c:v>209330</c:v>
                </c:pt>
                <c:pt idx="10467">
                  <c:v>209350</c:v>
                </c:pt>
                <c:pt idx="10468">
                  <c:v>209370</c:v>
                </c:pt>
                <c:pt idx="10469">
                  <c:v>209390</c:v>
                </c:pt>
                <c:pt idx="10470">
                  <c:v>209410</c:v>
                </c:pt>
                <c:pt idx="10471">
                  <c:v>209430</c:v>
                </c:pt>
                <c:pt idx="10472">
                  <c:v>209450</c:v>
                </c:pt>
                <c:pt idx="10473">
                  <c:v>209470</c:v>
                </c:pt>
                <c:pt idx="10474">
                  <c:v>209490</c:v>
                </c:pt>
                <c:pt idx="10475">
                  <c:v>209510</c:v>
                </c:pt>
                <c:pt idx="10476">
                  <c:v>209530</c:v>
                </c:pt>
                <c:pt idx="10477">
                  <c:v>209550</c:v>
                </c:pt>
                <c:pt idx="10478">
                  <c:v>209570</c:v>
                </c:pt>
                <c:pt idx="10479">
                  <c:v>209590</c:v>
                </c:pt>
                <c:pt idx="10480">
                  <c:v>209610</c:v>
                </c:pt>
                <c:pt idx="10481">
                  <c:v>209630</c:v>
                </c:pt>
                <c:pt idx="10482">
                  <c:v>209650</c:v>
                </c:pt>
                <c:pt idx="10483">
                  <c:v>209670</c:v>
                </c:pt>
                <c:pt idx="10484">
                  <c:v>209690</c:v>
                </c:pt>
                <c:pt idx="10485">
                  <c:v>209710</c:v>
                </c:pt>
                <c:pt idx="10486">
                  <c:v>209730</c:v>
                </c:pt>
                <c:pt idx="10487">
                  <c:v>209750</c:v>
                </c:pt>
                <c:pt idx="10488">
                  <c:v>209770</c:v>
                </c:pt>
                <c:pt idx="10489">
                  <c:v>209790</c:v>
                </c:pt>
                <c:pt idx="10490">
                  <c:v>209810</c:v>
                </c:pt>
                <c:pt idx="10491">
                  <c:v>209830</c:v>
                </c:pt>
                <c:pt idx="10492">
                  <c:v>209850</c:v>
                </c:pt>
                <c:pt idx="10493">
                  <c:v>209870</c:v>
                </c:pt>
                <c:pt idx="10494">
                  <c:v>209890</c:v>
                </c:pt>
                <c:pt idx="10495">
                  <c:v>209910</c:v>
                </c:pt>
                <c:pt idx="10496">
                  <c:v>209930</c:v>
                </c:pt>
                <c:pt idx="10497">
                  <c:v>209950</c:v>
                </c:pt>
                <c:pt idx="10498">
                  <c:v>209970</c:v>
                </c:pt>
                <c:pt idx="10499">
                  <c:v>209990</c:v>
                </c:pt>
                <c:pt idx="10500">
                  <c:v>210010</c:v>
                </c:pt>
                <c:pt idx="10501">
                  <c:v>210030</c:v>
                </c:pt>
                <c:pt idx="10502">
                  <c:v>210050</c:v>
                </c:pt>
                <c:pt idx="10503">
                  <c:v>210070</c:v>
                </c:pt>
                <c:pt idx="10504">
                  <c:v>210090</c:v>
                </c:pt>
                <c:pt idx="10505">
                  <c:v>210110</c:v>
                </c:pt>
                <c:pt idx="10506">
                  <c:v>210130</c:v>
                </c:pt>
                <c:pt idx="10507">
                  <c:v>210150</c:v>
                </c:pt>
                <c:pt idx="10508">
                  <c:v>210170</c:v>
                </c:pt>
                <c:pt idx="10509">
                  <c:v>210190</c:v>
                </c:pt>
                <c:pt idx="10510">
                  <c:v>210210</c:v>
                </c:pt>
                <c:pt idx="10511">
                  <c:v>210230</c:v>
                </c:pt>
                <c:pt idx="10512">
                  <c:v>210250</c:v>
                </c:pt>
                <c:pt idx="10513">
                  <c:v>210270</c:v>
                </c:pt>
                <c:pt idx="10514">
                  <c:v>210290</c:v>
                </c:pt>
                <c:pt idx="10515">
                  <c:v>210310</c:v>
                </c:pt>
                <c:pt idx="10516">
                  <c:v>210330</c:v>
                </c:pt>
                <c:pt idx="10517">
                  <c:v>210350</c:v>
                </c:pt>
                <c:pt idx="10518">
                  <c:v>210370</c:v>
                </c:pt>
                <c:pt idx="10519">
                  <c:v>210390</c:v>
                </c:pt>
                <c:pt idx="10520">
                  <c:v>210410</c:v>
                </c:pt>
                <c:pt idx="10521">
                  <c:v>210430</c:v>
                </c:pt>
                <c:pt idx="10522">
                  <c:v>210450</c:v>
                </c:pt>
                <c:pt idx="10523">
                  <c:v>210470</c:v>
                </c:pt>
                <c:pt idx="10524">
                  <c:v>210490</c:v>
                </c:pt>
                <c:pt idx="10525">
                  <c:v>210510</c:v>
                </c:pt>
                <c:pt idx="10526">
                  <c:v>210530</c:v>
                </c:pt>
                <c:pt idx="10527">
                  <c:v>210550</c:v>
                </c:pt>
                <c:pt idx="10528">
                  <c:v>210570</c:v>
                </c:pt>
                <c:pt idx="10529">
                  <c:v>210590</c:v>
                </c:pt>
                <c:pt idx="10530">
                  <c:v>210610</c:v>
                </c:pt>
                <c:pt idx="10531">
                  <c:v>210630</c:v>
                </c:pt>
                <c:pt idx="10532">
                  <c:v>210650</c:v>
                </c:pt>
                <c:pt idx="10533">
                  <c:v>210670</c:v>
                </c:pt>
                <c:pt idx="10534">
                  <c:v>210690</c:v>
                </c:pt>
                <c:pt idx="10535">
                  <c:v>210710</c:v>
                </c:pt>
                <c:pt idx="10536">
                  <c:v>210730</c:v>
                </c:pt>
                <c:pt idx="10537">
                  <c:v>210750</c:v>
                </c:pt>
                <c:pt idx="10538">
                  <c:v>210770</c:v>
                </c:pt>
                <c:pt idx="10539">
                  <c:v>210790</c:v>
                </c:pt>
                <c:pt idx="10540">
                  <c:v>210810</c:v>
                </c:pt>
                <c:pt idx="10541">
                  <c:v>210830</c:v>
                </c:pt>
                <c:pt idx="10542">
                  <c:v>210850</c:v>
                </c:pt>
                <c:pt idx="10543">
                  <c:v>210870</c:v>
                </c:pt>
                <c:pt idx="10544">
                  <c:v>210890</c:v>
                </c:pt>
                <c:pt idx="10545">
                  <c:v>210910</c:v>
                </c:pt>
                <c:pt idx="10546">
                  <c:v>210930</c:v>
                </c:pt>
                <c:pt idx="10547">
                  <c:v>210950</c:v>
                </c:pt>
                <c:pt idx="10548">
                  <c:v>210970</c:v>
                </c:pt>
                <c:pt idx="10549">
                  <c:v>210990</c:v>
                </c:pt>
                <c:pt idx="10550">
                  <c:v>211010</c:v>
                </c:pt>
                <c:pt idx="10551">
                  <c:v>211030</c:v>
                </c:pt>
                <c:pt idx="10552">
                  <c:v>211050</c:v>
                </c:pt>
                <c:pt idx="10553">
                  <c:v>211070</c:v>
                </c:pt>
                <c:pt idx="10554">
                  <c:v>211090</c:v>
                </c:pt>
                <c:pt idx="10555">
                  <c:v>211110</c:v>
                </c:pt>
                <c:pt idx="10556">
                  <c:v>211130</c:v>
                </c:pt>
                <c:pt idx="10557">
                  <c:v>211150</c:v>
                </c:pt>
                <c:pt idx="10558">
                  <c:v>211170</c:v>
                </c:pt>
                <c:pt idx="10559">
                  <c:v>211190</c:v>
                </c:pt>
                <c:pt idx="10560">
                  <c:v>211210</c:v>
                </c:pt>
                <c:pt idx="10561">
                  <c:v>211230</c:v>
                </c:pt>
                <c:pt idx="10562">
                  <c:v>211250</c:v>
                </c:pt>
                <c:pt idx="10563">
                  <c:v>211270</c:v>
                </c:pt>
                <c:pt idx="10564">
                  <c:v>211290</c:v>
                </c:pt>
                <c:pt idx="10565">
                  <c:v>211310</c:v>
                </c:pt>
                <c:pt idx="10566">
                  <c:v>211330</c:v>
                </c:pt>
                <c:pt idx="10567">
                  <c:v>211350</c:v>
                </c:pt>
                <c:pt idx="10568">
                  <c:v>211370</c:v>
                </c:pt>
                <c:pt idx="10569">
                  <c:v>211390</c:v>
                </c:pt>
                <c:pt idx="10570">
                  <c:v>211410</c:v>
                </c:pt>
                <c:pt idx="10571">
                  <c:v>211430</c:v>
                </c:pt>
                <c:pt idx="10572">
                  <c:v>211450</c:v>
                </c:pt>
                <c:pt idx="10573">
                  <c:v>211470</c:v>
                </c:pt>
                <c:pt idx="10574">
                  <c:v>211490</c:v>
                </c:pt>
                <c:pt idx="10575">
                  <c:v>211510</c:v>
                </c:pt>
                <c:pt idx="10576">
                  <c:v>211530</c:v>
                </c:pt>
                <c:pt idx="10577">
                  <c:v>211550</c:v>
                </c:pt>
                <c:pt idx="10578">
                  <c:v>211570</c:v>
                </c:pt>
                <c:pt idx="10579">
                  <c:v>211590</c:v>
                </c:pt>
                <c:pt idx="10580">
                  <c:v>211610</c:v>
                </c:pt>
                <c:pt idx="10581">
                  <c:v>211630</c:v>
                </c:pt>
                <c:pt idx="10582">
                  <c:v>211650</c:v>
                </c:pt>
                <c:pt idx="10583">
                  <c:v>211670</c:v>
                </c:pt>
                <c:pt idx="10584">
                  <c:v>211690</c:v>
                </c:pt>
                <c:pt idx="10585">
                  <c:v>211710</c:v>
                </c:pt>
                <c:pt idx="10586">
                  <c:v>211730</c:v>
                </c:pt>
                <c:pt idx="10587">
                  <c:v>211750</c:v>
                </c:pt>
                <c:pt idx="10588">
                  <c:v>211770</c:v>
                </c:pt>
                <c:pt idx="10589">
                  <c:v>211790</c:v>
                </c:pt>
                <c:pt idx="10590">
                  <c:v>211810</c:v>
                </c:pt>
                <c:pt idx="10591">
                  <c:v>211830</c:v>
                </c:pt>
                <c:pt idx="10592">
                  <c:v>211850</c:v>
                </c:pt>
                <c:pt idx="10593">
                  <c:v>211870</c:v>
                </c:pt>
                <c:pt idx="10594">
                  <c:v>211890</c:v>
                </c:pt>
                <c:pt idx="10595">
                  <c:v>211910</c:v>
                </c:pt>
                <c:pt idx="10596">
                  <c:v>211930</c:v>
                </c:pt>
                <c:pt idx="10597">
                  <c:v>211950</c:v>
                </c:pt>
                <c:pt idx="10598">
                  <c:v>211970</c:v>
                </c:pt>
                <c:pt idx="10599">
                  <c:v>211990</c:v>
                </c:pt>
                <c:pt idx="10600">
                  <c:v>212010</c:v>
                </c:pt>
                <c:pt idx="10601">
                  <c:v>212030</c:v>
                </c:pt>
                <c:pt idx="10602">
                  <c:v>212050</c:v>
                </c:pt>
                <c:pt idx="10603">
                  <c:v>212070</c:v>
                </c:pt>
                <c:pt idx="10604">
                  <c:v>212090</c:v>
                </c:pt>
                <c:pt idx="10605">
                  <c:v>212110</c:v>
                </c:pt>
                <c:pt idx="10606">
                  <c:v>212130</c:v>
                </c:pt>
                <c:pt idx="10607">
                  <c:v>212150</c:v>
                </c:pt>
                <c:pt idx="10608">
                  <c:v>212170</c:v>
                </c:pt>
                <c:pt idx="10609">
                  <c:v>212190</c:v>
                </c:pt>
                <c:pt idx="10610">
                  <c:v>212210</c:v>
                </c:pt>
                <c:pt idx="10611">
                  <c:v>212230</c:v>
                </c:pt>
                <c:pt idx="10612">
                  <c:v>212250</c:v>
                </c:pt>
                <c:pt idx="10613">
                  <c:v>212270</c:v>
                </c:pt>
                <c:pt idx="10614">
                  <c:v>212290</c:v>
                </c:pt>
                <c:pt idx="10615">
                  <c:v>212310</c:v>
                </c:pt>
                <c:pt idx="10616">
                  <c:v>212330</c:v>
                </c:pt>
                <c:pt idx="10617">
                  <c:v>212350</c:v>
                </c:pt>
                <c:pt idx="10618">
                  <c:v>212370</c:v>
                </c:pt>
                <c:pt idx="10619">
                  <c:v>212390</c:v>
                </c:pt>
                <c:pt idx="10620">
                  <c:v>212410</c:v>
                </c:pt>
                <c:pt idx="10621">
                  <c:v>212430</c:v>
                </c:pt>
                <c:pt idx="10622">
                  <c:v>212450</c:v>
                </c:pt>
                <c:pt idx="10623">
                  <c:v>212470</c:v>
                </c:pt>
                <c:pt idx="10624">
                  <c:v>212490</c:v>
                </c:pt>
                <c:pt idx="10625">
                  <c:v>212510</c:v>
                </c:pt>
                <c:pt idx="10626">
                  <c:v>212530</c:v>
                </c:pt>
                <c:pt idx="10627">
                  <c:v>212550</c:v>
                </c:pt>
                <c:pt idx="10628">
                  <c:v>212570</c:v>
                </c:pt>
                <c:pt idx="10629">
                  <c:v>212590</c:v>
                </c:pt>
                <c:pt idx="10630">
                  <c:v>212610</c:v>
                </c:pt>
                <c:pt idx="10631">
                  <c:v>212630</c:v>
                </c:pt>
                <c:pt idx="10632">
                  <c:v>212650</c:v>
                </c:pt>
                <c:pt idx="10633">
                  <c:v>212670</c:v>
                </c:pt>
                <c:pt idx="10634">
                  <c:v>212690</c:v>
                </c:pt>
                <c:pt idx="10635">
                  <c:v>212710</c:v>
                </c:pt>
                <c:pt idx="10636">
                  <c:v>212730</c:v>
                </c:pt>
                <c:pt idx="10637">
                  <c:v>212750</c:v>
                </c:pt>
                <c:pt idx="10638">
                  <c:v>212770</c:v>
                </c:pt>
                <c:pt idx="10639">
                  <c:v>212790</c:v>
                </c:pt>
                <c:pt idx="10640">
                  <c:v>212810</c:v>
                </c:pt>
                <c:pt idx="10641">
                  <c:v>212830</c:v>
                </c:pt>
                <c:pt idx="10642">
                  <c:v>212850</c:v>
                </c:pt>
                <c:pt idx="10643">
                  <c:v>212870</c:v>
                </c:pt>
                <c:pt idx="10644">
                  <c:v>212890</c:v>
                </c:pt>
                <c:pt idx="10645">
                  <c:v>212910</c:v>
                </c:pt>
                <c:pt idx="10646">
                  <c:v>212930</c:v>
                </c:pt>
                <c:pt idx="10647">
                  <c:v>212950</c:v>
                </c:pt>
                <c:pt idx="10648">
                  <c:v>212970</c:v>
                </c:pt>
                <c:pt idx="10649">
                  <c:v>212990</c:v>
                </c:pt>
                <c:pt idx="10650">
                  <c:v>213010</c:v>
                </c:pt>
                <c:pt idx="10651">
                  <c:v>213030</c:v>
                </c:pt>
                <c:pt idx="10652">
                  <c:v>213050</c:v>
                </c:pt>
                <c:pt idx="10653">
                  <c:v>213070</c:v>
                </c:pt>
                <c:pt idx="10654">
                  <c:v>213090</c:v>
                </c:pt>
                <c:pt idx="10655">
                  <c:v>213110</c:v>
                </c:pt>
                <c:pt idx="10656">
                  <c:v>213130</c:v>
                </c:pt>
                <c:pt idx="10657">
                  <c:v>213150</c:v>
                </c:pt>
                <c:pt idx="10658">
                  <c:v>213170</c:v>
                </c:pt>
                <c:pt idx="10659">
                  <c:v>213190</c:v>
                </c:pt>
                <c:pt idx="10660">
                  <c:v>213210</c:v>
                </c:pt>
                <c:pt idx="10661">
                  <c:v>213230</c:v>
                </c:pt>
                <c:pt idx="10662">
                  <c:v>213250</c:v>
                </c:pt>
                <c:pt idx="10663">
                  <c:v>213270</c:v>
                </c:pt>
                <c:pt idx="10664">
                  <c:v>213290</c:v>
                </c:pt>
                <c:pt idx="10665">
                  <c:v>213310</c:v>
                </c:pt>
                <c:pt idx="10666">
                  <c:v>213330</c:v>
                </c:pt>
                <c:pt idx="10667">
                  <c:v>213350</c:v>
                </c:pt>
                <c:pt idx="10668">
                  <c:v>213370</c:v>
                </c:pt>
                <c:pt idx="10669">
                  <c:v>213390</c:v>
                </c:pt>
                <c:pt idx="10670">
                  <c:v>213410</c:v>
                </c:pt>
                <c:pt idx="10671">
                  <c:v>213430</c:v>
                </c:pt>
                <c:pt idx="10672">
                  <c:v>213450</c:v>
                </c:pt>
                <c:pt idx="10673">
                  <c:v>213470</c:v>
                </c:pt>
                <c:pt idx="10674">
                  <c:v>213490</c:v>
                </c:pt>
                <c:pt idx="10675">
                  <c:v>213510</c:v>
                </c:pt>
                <c:pt idx="10676">
                  <c:v>213530</c:v>
                </c:pt>
                <c:pt idx="10677">
                  <c:v>213550</c:v>
                </c:pt>
                <c:pt idx="10678">
                  <c:v>213570</c:v>
                </c:pt>
                <c:pt idx="10679">
                  <c:v>213590</c:v>
                </c:pt>
                <c:pt idx="10680">
                  <c:v>213610</c:v>
                </c:pt>
                <c:pt idx="10681">
                  <c:v>213630</c:v>
                </c:pt>
                <c:pt idx="10682">
                  <c:v>213650</c:v>
                </c:pt>
                <c:pt idx="10683">
                  <c:v>213670</c:v>
                </c:pt>
                <c:pt idx="10684">
                  <c:v>213690</c:v>
                </c:pt>
                <c:pt idx="10685">
                  <c:v>213710</c:v>
                </c:pt>
                <c:pt idx="10686">
                  <c:v>213730</c:v>
                </c:pt>
                <c:pt idx="10687">
                  <c:v>213750</c:v>
                </c:pt>
                <c:pt idx="10688">
                  <c:v>213770</c:v>
                </c:pt>
                <c:pt idx="10689">
                  <c:v>213790</c:v>
                </c:pt>
                <c:pt idx="10690">
                  <c:v>213810</c:v>
                </c:pt>
                <c:pt idx="10691">
                  <c:v>213830</c:v>
                </c:pt>
                <c:pt idx="10692">
                  <c:v>213850</c:v>
                </c:pt>
                <c:pt idx="10693">
                  <c:v>213870</c:v>
                </c:pt>
                <c:pt idx="10694">
                  <c:v>213890</c:v>
                </c:pt>
                <c:pt idx="10695">
                  <c:v>213910</c:v>
                </c:pt>
                <c:pt idx="10696">
                  <c:v>213930</c:v>
                </c:pt>
                <c:pt idx="10697">
                  <c:v>213950</c:v>
                </c:pt>
                <c:pt idx="10698">
                  <c:v>213970</c:v>
                </c:pt>
                <c:pt idx="10699">
                  <c:v>213990</c:v>
                </c:pt>
                <c:pt idx="10700">
                  <c:v>214010</c:v>
                </c:pt>
                <c:pt idx="10701">
                  <c:v>214030</c:v>
                </c:pt>
                <c:pt idx="10702">
                  <c:v>214050</c:v>
                </c:pt>
                <c:pt idx="10703">
                  <c:v>214070</c:v>
                </c:pt>
                <c:pt idx="10704">
                  <c:v>214090</c:v>
                </c:pt>
                <c:pt idx="10705">
                  <c:v>214110</c:v>
                </c:pt>
                <c:pt idx="10706">
                  <c:v>214130</c:v>
                </c:pt>
                <c:pt idx="10707">
                  <c:v>214150</c:v>
                </c:pt>
                <c:pt idx="10708">
                  <c:v>214170</c:v>
                </c:pt>
                <c:pt idx="10709">
                  <c:v>214190</c:v>
                </c:pt>
                <c:pt idx="10710">
                  <c:v>214210</c:v>
                </c:pt>
                <c:pt idx="10711">
                  <c:v>214230</c:v>
                </c:pt>
                <c:pt idx="10712">
                  <c:v>214250</c:v>
                </c:pt>
                <c:pt idx="10713">
                  <c:v>214270</c:v>
                </c:pt>
                <c:pt idx="10714">
                  <c:v>214290</c:v>
                </c:pt>
                <c:pt idx="10715">
                  <c:v>214310</c:v>
                </c:pt>
                <c:pt idx="10716">
                  <c:v>214330</c:v>
                </c:pt>
                <c:pt idx="10717">
                  <c:v>214350</c:v>
                </c:pt>
                <c:pt idx="10718">
                  <c:v>214370</c:v>
                </c:pt>
                <c:pt idx="10719">
                  <c:v>214390</c:v>
                </c:pt>
                <c:pt idx="10720">
                  <c:v>214410</c:v>
                </c:pt>
                <c:pt idx="10721">
                  <c:v>214430</c:v>
                </c:pt>
                <c:pt idx="10722">
                  <c:v>214450</c:v>
                </c:pt>
                <c:pt idx="10723">
                  <c:v>214470</c:v>
                </c:pt>
                <c:pt idx="10724">
                  <c:v>214490</c:v>
                </c:pt>
                <c:pt idx="10725">
                  <c:v>214510</c:v>
                </c:pt>
                <c:pt idx="10726">
                  <c:v>214530</c:v>
                </c:pt>
                <c:pt idx="10727">
                  <c:v>214550</c:v>
                </c:pt>
                <c:pt idx="10728">
                  <c:v>214570</c:v>
                </c:pt>
                <c:pt idx="10729">
                  <c:v>214590</c:v>
                </c:pt>
                <c:pt idx="10730">
                  <c:v>214610</c:v>
                </c:pt>
                <c:pt idx="10731">
                  <c:v>214630</c:v>
                </c:pt>
                <c:pt idx="10732">
                  <c:v>214650</c:v>
                </c:pt>
                <c:pt idx="10733">
                  <c:v>214670</c:v>
                </c:pt>
                <c:pt idx="10734">
                  <c:v>214690</c:v>
                </c:pt>
                <c:pt idx="10735">
                  <c:v>214710</c:v>
                </c:pt>
                <c:pt idx="10736">
                  <c:v>214730</c:v>
                </c:pt>
                <c:pt idx="10737">
                  <c:v>214750</c:v>
                </c:pt>
                <c:pt idx="10738">
                  <c:v>214770</c:v>
                </c:pt>
                <c:pt idx="10739">
                  <c:v>214790</c:v>
                </c:pt>
                <c:pt idx="10740">
                  <c:v>214810</c:v>
                </c:pt>
                <c:pt idx="10741">
                  <c:v>214830</c:v>
                </c:pt>
                <c:pt idx="10742">
                  <c:v>214850</c:v>
                </c:pt>
                <c:pt idx="10743">
                  <c:v>214870</c:v>
                </c:pt>
                <c:pt idx="10744">
                  <c:v>214890</c:v>
                </c:pt>
                <c:pt idx="10745">
                  <c:v>214910</c:v>
                </c:pt>
                <c:pt idx="10746">
                  <c:v>214930</c:v>
                </c:pt>
                <c:pt idx="10747">
                  <c:v>214950</c:v>
                </c:pt>
                <c:pt idx="10748">
                  <c:v>214970</c:v>
                </c:pt>
                <c:pt idx="10749">
                  <c:v>214990</c:v>
                </c:pt>
                <c:pt idx="10750">
                  <c:v>215010</c:v>
                </c:pt>
                <c:pt idx="10751">
                  <c:v>215030</c:v>
                </c:pt>
                <c:pt idx="10752">
                  <c:v>215050</c:v>
                </c:pt>
                <c:pt idx="10753">
                  <c:v>215070</c:v>
                </c:pt>
                <c:pt idx="10754">
                  <c:v>215090</c:v>
                </c:pt>
                <c:pt idx="10755">
                  <c:v>215110</c:v>
                </c:pt>
                <c:pt idx="10756">
                  <c:v>215130</c:v>
                </c:pt>
                <c:pt idx="10757">
                  <c:v>215150</c:v>
                </c:pt>
                <c:pt idx="10758">
                  <c:v>215170</c:v>
                </c:pt>
                <c:pt idx="10759">
                  <c:v>215190</c:v>
                </c:pt>
                <c:pt idx="10760">
                  <c:v>215210</c:v>
                </c:pt>
                <c:pt idx="10761">
                  <c:v>215230</c:v>
                </c:pt>
                <c:pt idx="10762">
                  <c:v>215250</c:v>
                </c:pt>
                <c:pt idx="10763">
                  <c:v>215270</c:v>
                </c:pt>
                <c:pt idx="10764">
                  <c:v>215290</c:v>
                </c:pt>
                <c:pt idx="10765">
                  <c:v>215310</c:v>
                </c:pt>
                <c:pt idx="10766">
                  <c:v>215330</c:v>
                </c:pt>
                <c:pt idx="10767">
                  <c:v>215350</c:v>
                </c:pt>
                <c:pt idx="10768">
                  <c:v>215370</c:v>
                </c:pt>
                <c:pt idx="10769">
                  <c:v>215390</c:v>
                </c:pt>
                <c:pt idx="10770">
                  <c:v>215410</c:v>
                </c:pt>
                <c:pt idx="10771">
                  <c:v>215430</c:v>
                </c:pt>
                <c:pt idx="10772">
                  <c:v>215450</c:v>
                </c:pt>
                <c:pt idx="10773">
                  <c:v>215470</c:v>
                </c:pt>
                <c:pt idx="10774">
                  <c:v>215490</c:v>
                </c:pt>
                <c:pt idx="10775">
                  <c:v>215510</c:v>
                </c:pt>
                <c:pt idx="10776">
                  <c:v>215530</c:v>
                </c:pt>
                <c:pt idx="10777">
                  <c:v>215550</c:v>
                </c:pt>
                <c:pt idx="10778">
                  <c:v>215570</c:v>
                </c:pt>
                <c:pt idx="10779">
                  <c:v>215590</c:v>
                </c:pt>
                <c:pt idx="10780">
                  <c:v>215610</c:v>
                </c:pt>
                <c:pt idx="10781">
                  <c:v>215630</c:v>
                </c:pt>
                <c:pt idx="10782">
                  <c:v>215650</c:v>
                </c:pt>
                <c:pt idx="10783">
                  <c:v>215670</c:v>
                </c:pt>
                <c:pt idx="10784">
                  <c:v>215690</c:v>
                </c:pt>
                <c:pt idx="10785">
                  <c:v>215710</c:v>
                </c:pt>
                <c:pt idx="10786">
                  <c:v>215730</c:v>
                </c:pt>
                <c:pt idx="10787">
                  <c:v>215750</c:v>
                </c:pt>
                <c:pt idx="10788">
                  <c:v>215770</c:v>
                </c:pt>
                <c:pt idx="10789">
                  <c:v>215790</c:v>
                </c:pt>
                <c:pt idx="10790">
                  <c:v>215810</c:v>
                </c:pt>
                <c:pt idx="10791">
                  <c:v>215830</c:v>
                </c:pt>
                <c:pt idx="10792">
                  <c:v>215850</c:v>
                </c:pt>
                <c:pt idx="10793">
                  <c:v>215870</c:v>
                </c:pt>
                <c:pt idx="10794">
                  <c:v>215890</c:v>
                </c:pt>
                <c:pt idx="10795">
                  <c:v>215910</c:v>
                </c:pt>
                <c:pt idx="10796">
                  <c:v>215930</c:v>
                </c:pt>
                <c:pt idx="10797">
                  <c:v>215950</c:v>
                </c:pt>
                <c:pt idx="10798">
                  <c:v>215970</c:v>
                </c:pt>
                <c:pt idx="10799">
                  <c:v>215990</c:v>
                </c:pt>
                <c:pt idx="10800">
                  <c:v>216010</c:v>
                </c:pt>
                <c:pt idx="10801">
                  <c:v>216030</c:v>
                </c:pt>
                <c:pt idx="10802">
                  <c:v>216050</c:v>
                </c:pt>
                <c:pt idx="10803">
                  <c:v>216070</c:v>
                </c:pt>
                <c:pt idx="10804">
                  <c:v>216090</c:v>
                </c:pt>
                <c:pt idx="10805">
                  <c:v>216110</c:v>
                </c:pt>
                <c:pt idx="10806">
                  <c:v>216130</c:v>
                </c:pt>
                <c:pt idx="10807">
                  <c:v>216150</c:v>
                </c:pt>
                <c:pt idx="10808">
                  <c:v>216170</c:v>
                </c:pt>
                <c:pt idx="10809">
                  <c:v>216190</c:v>
                </c:pt>
                <c:pt idx="10810">
                  <c:v>216210</c:v>
                </c:pt>
                <c:pt idx="10811">
                  <c:v>216230</c:v>
                </c:pt>
                <c:pt idx="10812">
                  <c:v>216250</c:v>
                </c:pt>
                <c:pt idx="10813">
                  <c:v>216270</c:v>
                </c:pt>
                <c:pt idx="10814">
                  <c:v>216290</c:v>
                </c:pt>
                <c:pt idx="10815">
                  <c:v>216310</c:v>
                </c:pt>
                <c:pt idx="10816">
                  <c:v>216330</c:v>
                </c:pt>
                <c:pt idx="10817">
                  <c:v>216350</c:v>
                </c:pt>
                <c:pt idx="10818">
                  <c:v>216370</c:v>
                </c:pt>
                <c:pt idx="10819">
                  <c:v>216390</c:v>
                </c:pt>
                <c:pt idx="10820">
                  <c:v>216410</c:v>
                </c:pt>
                <c:pt idx="10821">
                  <c:v>216430</c:v>
                </c:pt>
                <c:pt idx="10822">
                  <c:v>216450</c:v>
                </c:pt>
                <c:pt idx="10823">
                  <c:v>216470</c:v>
                </c:pt>
                <c:pt idx="10824">
                  <c:v>216490</c:v>
                </c:pt>
                <c:pt idx="10825">
                  <c:v>216510</c:v>
                </c:pt>
                <c:pt idx="10826">
                  <c:v>216530</c:v>
                </c:pt>
                <c:pt idx="10827">
                  <c:v>216550</c:v>
                </c:pt>
                <c:pt idx="10828">
                  <c:v>216570</c:v>
                </c:pt>
                <c:pt idx="10829">
                  <c:v>216590</c:v>
                </c:pt>
                <c:pt idx="10830">
                  <c:v>216610</c:v>
                </c:pt>
                <c:pt idx="10831">
                  <c:v>216630</c:v>
                </c:pt>
                <c:pt idx="10832">
                  <c:v>216650</c:v>
                </c:pt>
                <c:pt idx="10833">
                  <c:v>216670</c:v>
                </c:pt>
                <c:pt idx="10834">
                  <c:v>216690</c:v>
                </c:pt>
                <c:pt idx="10835">
                  <c:v>216710</c:v>
                </c:pt>
                <c:pt idx="10836">
                  <c:v>216730</c:v>
                </c:pt>
                <c:pt idx="10837">
                  <c:v>216750</c:v>
                </c:pt>
                <c:pt idx="10838">
                  <c:v>216770</c:v>
                </c:pt>
                <c:pt idx="10839">
                  <c:v>216790</c:v>
                </c:pt>
                <c:pt idx="10840">
                  <c:v>216810</c:v>
                </c:pt>
                <c:pt idx="10841">
                  <c:v>216830</c:v>
                </c:pt>
                <c:pt idx="10842">
                  <c:v>216850</c:v>
                </c:pt>
                <c:pt idx="10843">
                  <c:v>216870</c:v>
                </c:pt>
                <c:pt idx="10844">
                  <c:v>216890</c:v>
                </c:pt>
                <c:pt idx="10845">
                  <c:v>216910</c:v>
                </c:pt>
                <c:pt idx="10846">
                  <c:v>216930</c:v>
                </c:pt>
                <c:pt idx="10847">
                  <c:v>216950</c:v>
                </c:pt>
                <c:pt idx="10848">
                  <c:v>216970</c:v>
                </c:pt>
                <c:pt idx="10849">
                  <c:v>216990</c:v>
                </c:pt>
                <c:pt idx="10850">
                  <c:v>217010</c:v>
                </c:pt>
                <c:pt idx="10851">
                  <c:v>217030</c:v>
                </c:pt>
                <c:pt idx="10852">
                  <c:v>217050</c:v>
                </c:pt>
                <c:pt idx="10853">
                  <c:v>217070</c:v>
                </c:pt>
                <c:pt idx="10854">
                  <c:v>217090</c:v>
                </c:pt>
                <c:pt idx="10855">
                  <c:v>217110</c:v>
                </c:pt>
                <c:pt idx="10856">
                  <c:v>217130</c:v>
                </c:pt>
                <c:pt idx="10857">
                  <c:v>217150</c:v>
                </c:pt>
                <c:pt idx="10858">
                  <c:v>217170</c:v>
                </c:pt>
                <c:pt idx="10859">
                  <c:v>217190</c:v>
                </c:pt>
                <c:pt idx="10860">
                  <c:v>217210</c:v>
                </c:pt>
                <c:pt idx="10861">
                  <c:v>217230</c:v>
                </c:pt>
                <c:pt idx="10862">
                  <c:v>217250</c:v>
                </c:pt>
                <c:pt idx="10863">
                  <c:v>217270</c:v>
                </c:pt>
                <c:pt idx="10864">
                  <c:v>217290</c:v>
                </c:pt>
                <c:pt idx="10865">
                  <c:v>217310</c:v>
                </c:pt>
                <c:pt idx="10866">
                  <c:v>217330</c:v>
                </c:pt>
                <c:pt idx="10867">
                  <c:v>217350</c:v>
                </c:pt>
                <c:pt idx="10868">
                  <c:v>217370</c:v>
                </c:pt>
                <c:pt idx="10869">
                  <c:v>217390</c:v>
                </c:pt>
                <c:pt idx="10870">
                  <c:v>217410</c:v>
                </c:pt>
                <c:pt idx="10871">
                  <c:v>217430</c:v>
                </c:pt>
                <c:pt idx="10872">
                  <c:v>217450</c:v>
                </c:pt>
                <c:pt idx="10873">
                  <c:v>217470</c:v>
                </c:pt>
                <c:pt idx="10874">
                  <c:v>217490</c:v>
                </c:pt>
                <c:pt idx="10875">
                  <c:v>217510</c:v>
                </c:pt>
                <c:pt idx="10876">
                  <c:v>217530</c:v>
                </c:pt>
                <c:pt idx="10877">
                  <c:v>217550</c:v>
                </c:pt>
                <c:pt idx="10878">
                  <c:v>217570</c:v>
                </c:pt>
                <c:pt idx="10879">
                  <c:v>217590</c:v>
                </c:pt>
                <c:pt idx="10880">
                  <c:v>217610</c:v>
                </c:pt>
                <c:pt idx="10881">
                  <c:v>217630</c:v>
                </c:pt>
                <c:pt idx="10882">
                  <c:v>217650</c:v>
                </c:pt>
                <c:pt idx="10883">
                  <c:v>217670</c:v>
                </c:pt>
                <c:pt idx="10884">
                  <c:v>217690</c:v>
                </c:pt>
                <c:pt idx="10885">
                  <c:v>217710</c:v>
                </c:pt>
                <c:pt idx="10886">
                  <c:v>217730</c:v>
                </c:pt>
                <c:pt idx="10887">
                  <c:v>217750</c:v>
                </c:pt>
                <c:pt idx="10888">
                  <c:v>217770</c:v>
                </c:pt>
                <c:pt idx="10889">
                  <c:v>217790</c:v>
                </c:pt>
                <c:pt idx="10890">
                  <c:v>217810</c:v>
                </c:pt>
                <c:pt idx="10891">
                  <c:v>217830</c:v>
                </c:pt>
                <c:pt idx="10892">
                  <c:v>217850</c:v>
                </c:pt>
                <c:pt idx="10893">
                  <c:v>217870</c:v>
                </c:pt>
                <c:pt idx="10894">
                  <c:v>217890</c:v>
                </c:pt>
                <c:pt idx="10895">
                  <c:v>217910</c:v>
                </c:pt>
                <c:pt idx="10896">
                  <c:v>217930</c:v>
                </c:pt>
                <c:pt idx="10897">
                  <c:v>217950</c:v>
                </c:pt>
                <c:pt idx="10898">
                  <c:v>217970</c:v>
                </c:pt>
                <c:pt idx="10899">
                  <c:v>217990</c:v>
                </c:pt>
                <c:pt idx="10900">
                  <c:v>218010</c:v>
                </c:pt>
                <c:pt idx="10901">
                  <c:v>218030</c:v>
                </c:pt>
                <c:pt idx="10902">
                  <c:v>218050</c:v>
                </c:pt>
                <c:pt idx="10903">
                  <c:v>218070</c:v>
                </c:pt>
                <c:pt idx="10904">
                  <c:v>218090</c:v>
                </c:pt>
                <c:pt idx="10905">
                  <c:v>218110</c:v>
                </c:pt>
                <c:pt idx="10906">
                  <c:v>218130</c:v>
                </c:pt>
                <c:pt idx="10907">
                  <c:v>218150</c:v>
                </c:pt>
                <c:pt idx="10908">
                  <c:v>218170</c:v>
                </c:pt>
                <c:pt idx="10909">
                  <c:v>218190</c:v>
                </c:pt>
                <c:pt idx="10910">
                  <c:v>218210</c:v>
                </c:pt>
                <c:pt idx="10911">
                  <c:v>218230</c:v>
                </c:pt>
                <c:pt idx="10912">
                  <c:v>218250</c:v>
                </c:pt>
                <c:pt idx="10913">
                  <c:v>218270</c:v>
                </c:pt>
                <c:pt idx="10914">
                  <c:v>218290</c:v>
                </c:pt>
                <c:pt idx="10915">
                  <c:v>218310</c:v>
                </c:pt>
                <c:pt idx="10916">
                  <c:v>218330</c:v>
                </c:pt>
                <c:pt idx="10917">
                  <c:v>218350</c:v>
                </c:pt>
                <c:pt idx="10918">
                  <c:v>218370</c:v>
                </c:pt>
                <c:pt idx="10919">
                  <c:v>218390</c:v>
                </c:pt>
                <c:pt idx="10920">
                  <c:v>218410</c:v>
                </c:pt>
                <c:pt idx="10921">
                  <c:v>218430</c:v>
                </c:pt>
                <c:pt idx="10922">
                  <c:v>218450</c:v>
                </c:pt>
                <c:pt idx="10923">
                  <c:v>218470</c:v>
                </c:pt>
                <c:pt idx="10924">
                  <c:v>218490</c:v>
                </c:pt>
                <c:pt idx="10925">
                  <c:v>218510</c:v>
                </c:pt>
                <c:pt idx="10926">
                  <c:v>218530</c:v>
                </c:pt>
                <c:pt idx="10927">
                  <c:v>218550</c:v>
                </c:pt>
                <c:pt idx="10928">
                  <c:v>218570</c:v>
                </c:pt>
                <c:pt idx="10929">
                  <c:v>218590</c:v>
                </c:pt>
                <c:pt idx="10930">
                  <c:v>218610</c:v>
                </c:pt>
                <c:pt idx="10931">
                  <c:v>218630</c:v>
                </c:pt>
                <c:pt idx="10932">
                  <c:v>218650</c:v>
                </c:pt>
                <c:pt idx="10933">
                  <c:v>218670</c:v>
                </c:pt>
                <c:pt idx="10934">
                  <c:v>218690</c:v>
                </c:pt>
                <c:pt idx="10935">
                  <c:v>218710</c:v>
                </c:pt>
                <c:pt idx="10936">
                  <c:v>218730</c:v>
                </c:pt>
                <c:pt idx="10937">
                  <c:v>218750</c:v>
                </c:pt>
                <c:pt idx="10938">
                  <c:v>218770</c:v>
                </c:pt>
                <c:pt idx="10939">
                  <c:v>218790</c:v>
                </c:pt>
                <c:pt idx="10940">
                  <c:v>218810</c:v>
                </c:pt>
                <c:pt idx="10941">
                  <c:v>218830</c:v>
                </c:pt>
                <c:pt idx="10942">
                  <c:v>218850</c:v>
                </c:pt>
                <c:pt idx="10943">
                  <c:v>218870</c:v>
                </c:pt>
                <c:pt idx="10944">
                  <c:v>218890</c:v>
                </c:pt>
                <c:pt idx="10945">
                  <c:v>218910</c:v>
                </c:pt>
                <c:pt idx="10946">
                  <c:v>218930</c:v>
                </c:pt>
                <c:pt idx="10947">
                  <c:v>218950</c:v>
                </c:pt>
                <c:pt idx="10948">
                  <c:v>218970</c:v>
                </c:pt>
                <c:pt idx="10949">
                  <c:v>218990</c:v>
                </c:pt>
                <c:pt idx="10950">
                  <c:v>219010</c:v>
                </c:pt>
                <c:pt idx="10951">
                  <c:v>219030</c:v>
                </c:pt>
                <c:pt idx="10952">
                  <c:v>219050</c:v>
                </c:pt>
                <c:pt idx="10953">
                  <c:v>219070</c:v>
                </c:pt>
                <c:pt idx="10954">
                  <c:v>219090</c:v>
                </c:pt>
                <c:pt idx="10955">
                  <c:v>219110</c:v>
                </c:pt>
                <c:pt idx="10956">
                  <c:v>219130</c:v>
                </c:pt>
                <c:pt idx="10957">
                  <c:v>219150</c:v>
                </c:pt>
                <c:pt idx="10958">
                  <c:v>219170</c:v>
                </c:pt>
                <c:pt idx="10959">
                  <c:v>219190</c:v>
                </c:pt>
                <c:pt idx="10960">
                  <c:v>219210</c:v>
                </c:pt>
                <c:pt idx="10961">
                  <c:v>219230</c:v>
                </c:pt>
                <c:pt idx="10962">
                  <c:v>219250</c:v>
                </c:pt>
                <c:pt idx="10963">
                  <c:v>219270</c:v>
                </c:pt>
                <c:pt idx="10964">
                  <c:v>219290</c:v>
                </c:pt>
                <c:pt idx="10965">
                  <c:v>219310</c:v>
                </c:pt>
                <c:pt idx="10966">
                  <c:v>219330</c:v>
                </c:pt>
                <c:pt idx="10967">
                  <c:v>219350</c:v>
                </c:pt>
                <c:pt idx="10968">
                  <c:v>219370</c:v>
                </c:pt>
                <c:pt idx="10969">
                  <c:v>219390</c:v>
                </c:pt>
                <c:pt idx="10970">
                  <c:v>219410</c:v>
                </c:pt>
                <c:pt idx="10971">
                  <c:v>219430</c:v>
                </c:pt>
                <c:pt idx="10972">
                  <c:v>219450</c:v>
                </c:pt>
                <c:pt idx="10973">
                  <c:v>219470</c:v>
                </c:pt>
                <c:pt idx="10974">
                  <c:v>219490</c:v>
                </c:pt>
                <c:pt idx="10975">
                  <c:v>219510</c:v>
                </c:pt>
                <c:pt idx="10976">
                  <c:v>219530</c:v>
                </c:pt>
                <c:pt idx="10977">
                  <c:v>219550</c:v>
                </c:pt>
                <c:pt idx="10978">
                  <c:v>219570</c:v>
                </c:pt>
                <c:pt idx="10979">
                  <c:v>219590</c:v>
                </c:pt>
                <c:pt idx="10980">
                  <c:v>219610</c:v>
                </c:pt>
                <c:pt idx="10981">
                  <c:v>219630</c:v>
                </c:pt>
                <c:pt idx="10982">
                  <c:v>219650</c:v>
                </c:pt>
                <c:pt idx="10983">
                  <c:v>219670</c:v>
                </c:pt>
                <c:pt idx="10984">
                  <c:v>219690</c:v>
                </c:pt>
                <c:pt idx="10985">
                  <c:v>219710</c:v>
                </c:pt>
                <c:pt idx="10986">
                  <c:v>219730</c:v>
                </c:pt>
                <c:pt idx="10987">
                  <c:v>219750</c:v>
                </c:pt>
                <c:pt idx="10988">
                  <c:v>219770</c:v>
                </c:pt>
                <c:pt idx="10989">
                  <c:v>219790</c:v>
                </c:pt>
                <c:pt idx="10990">
                  <c:v>219810</c:v>
                </c:pt>
                <c:pt idx="10991">
                  <c:v>219830</c:v>
                </c:pt>
                <c:pt idx="10992">
                  <c:v>219850</c:v>
                </c:pt>
                <c:pt idx="10993">
                  <c:v>219870</c:v>
                </c:pt>
                <c:pt idx="10994">
                  <c:v>219890</c:v>
                </c:pt>
                <c:pt idx="10995">
                  <c:v>219910</c:v>
                </c:pt>
                <c:pt idx="10996">
                  <c:v>219930</c:v>
                </c:pt>
                <c:pt idx="10997">
                  <c:v>219950</c:v>
                </c:pt>
                <c:pt idx="10998">
                  <c:v>219970</c:v>
                </c:pt>
                <c:pt idx="10999">
                  <c:v>219990</c:v>
                </c:pt>
                <c:pt idx="11000">
                  <c:v>220010</c:v>
                </c:pt>
                <c:pt idx="11001">
                  <c:v>220030</c:v>
                </c:pt>
                <c:pt idx="11002">
                  <c:v>220050</c:v>
                </c:pt>
                <c:pt idx="11003">
                  <c:v>220070</c:v>
                </c:pt>
                <c:pt idx="11004">
                  <c:v>220090</c:v>
                </c:pt>
                <c:pt idx="11005">
                  <c:v>220110</c:v>
                </c:pt>
                <c:pt idx="11006">
                  <c:v>220130</c:v>
                </c:pt>
                <c:pt idx="11007">
                  <c:v>220150</c:v>
                </c:pt>
                <c:pt idx="11008">
                  <c:v>220170</c:v>
                </c:pt>
                <c:pt idx="11009">
                  <c:v>220190</c:v>
                </c:pt>
                <c:pt idx="11010">
                  <c:v>220210</c:v>
                </c:pt>
                <c:pt idx="11011">
                  <c:v>220230</c:v>
                </c:pt>
                <c:pt idx="11012">
                  <c:v>220250</c:v>
                </c:pt>
                <c:pt idx="11013">
                  <c:v>220270</c:v>
                </c:pt>
                <c:pt idx="11014">
                  <c:v>220290</c:v>
                </c:pt>
                <c:pt idx="11015">
                  <c:v>220310</c:v>
                </c:pt>
                <c:pt idx="11016">
                  <c:v>220330</c:v>
                </c:pt>
                <c:pt idx="11017">
                  <c:v>220350</c:v>
                </c:pt>
                <c:pt idx="11018">
                  <c:v>220370</c:v>
                </c:pt>
                <c:pt idx="11019">
                  <c:v>220390</c:v>
                </c:pt>
                <c:pt idx="11020">
                  <c:v>220410</c:v>
                </c:pt>
                <c:pt idx="11021">
                  <c:v>220430</c:v>
                </c:pt>
                <c:pt idx="11022">
                  <c:v>220450</c:v>
                </c:pt>
                <c:pt idx="11023">
                  <c:v>220470</c:v>
                </c:pt>
                <c:pt idx="11024">
                  <c:v>220490</c:v>
                </c:pt>
                <c:pt idx="11025">
                  <c:v>220510</c:v>
                </c:pt>
                <c:pt idx="11026">
                  <c:v>220530</c:v>
                </c:pt>
                <c:pt idx="11027">
                  <c:v>220550</c:v>
                </c:pt>
                <c:pt idx="11028">
                  <c:v>220570</c:v>
                </c:pt>
                <c:pt idx="11029">
                  <c:v>220590</c:v>
                </c:pt>
                <c:pt idx="11030">
                  <c:v>220610</c:v>
                </c:pt>
                <c:pt idx="11031">
                  <c:v>220630</c:v>
                </c:pt>
                <c:pt idx="11032">
                  <c:v>220650</c:v>
                </c:pt>
                <c:pt idx="11033">
                  <c:v>220670</c:v>
                </c:pt>
                <c:pt idx="11034">
                  <c:v>220690</c:v>
                </c:pt>
                <c:pt idx="11035">
                  <c:v>220710</c:v>
                </c:pt>
                <c:pt idx="11036">
                  <c:v>220730</c:v>
                </c:pt>
                <c:pt idx="11037">
                  <c:v>220750</c:v>
                </c:pt>
                <c:pt idx="11038">
                  <c:v>220770</c:v>
                </c:pt>
                <c:pt idx="11039">
                  <c:v>220790</c:v>
                </c:pt>
                <c:pt idx="11040">
                  <c:v>220810</c:v>
                </c:pt>
                <c:pt idx="11041">
                  <c:v>220830</c:v>
                </c:pt>
                <c:pt idx="11042">
                  <c:v>220850</c:v>
                </c:pt>
                <c:pt idx="11043">
                  <c:v>220870</c:v>
                </c:pt>
                <c:pt idx="11044">
                  <c:v>220890</c:v>
                </c:pt>
                <c:pt idx="11045">
                  <c:v>220910</c:v>
                </c:pt>
                <c:pt idx="11046">
                  <c:v>220930</c:v>
                </c:pt>
                <c:pt idx="11047">
                  <c:v>220950</c:v>
                </c:pt>
                <c:pt idx="11048">
                  <c:v>220970</c:v>
                </c:pt>
                <c:pt idx="11049">
                  <c:v>220990</c:v>
                </c:pt>
                <c:pt idx="11050">
                  <c:v>221010</c:v>
                </c:pt>
                <c:pt idx="11051">
                  <c:v>221030</c:v>
                </c:pt>
                <c:pt idx="11052">
                  <c:v>221050</c:v>
                </c:pt>
                <c:pt idx="11053">
                  <c:v>221070</c:v>
                </c:pt>
                <c:pt idx="11054">
                  <c:v>221090</c:v>
                </c:pt>
                <c:pt idx="11055">
                  <c:v>221110</c:v>
                </c:pt>
                <c:pt idx="11056">
                  <c:v>221130</c:v>
                </c:pt>
                <c:pt idx="11057">
                  <c:v>221150</c:v>
                </c:pt>
                <c:pt idx="11058">
                  <c:v>221170</c:v>
                </c:pt>
                <c:pt idx="11059">
                  <c:v>221190</c:v>
                </c:pt>
                <c:pt idx="11060">
                  <c:v>221210</c:v>
                </c:pt>
                <c:pt idx="11061">
                  <c:v>221230</c:v>
                </c:pt>
                <c:pt idx="11062">
                  <c:v>221250</c:v>
                </c:pt>
                <c:pt idx="11063">
                  <c:v>221270</c:v>
                </c:pt>
                <c:pt idx="11064">
                  <c:v>221290</c:v>
                </c:pt>
                <c:pt idx="11065">
                  <c:v>221310</c:v>
                </c:pt>
                <c:pt idx="11066">
                  <c:v>221330</c:v>
                </c:pt>
                <c:pt idx="11067">
                  <c:v>221350</c:v>
                </c:pt>
                <c:pt idx="11068">
                  <c:v>221370</c:v>
                </c:pt>
                <c:pt idx="11069">
                  <c:v>221390</c:v>
                </c:pt>
                <c:pt idx="11070">
                  <c:v>221410</c:v>
                </c:pt>
                <c:pt idx="11071">
                  <c:v>221430</c:v>
                </c:pt>
                <c:pt idx="11072">
                  <c:v>221450</c:v>
                </c:pt>
                <c:pt idx="11073">
                  <c:v>221470</c:v>
                </c:pt>
                <c:pt idx="11074">
                  <c:v>221490</c:v>
                </c:pt>
                <c:pt idx="11075">
                  <c:v>221510</c:v>
                </c:pt>
                <c:pt idx="11076">
                  <c:v>221530</c:v>
                </c:pt>
                <c:pt idx="11077">
                  <c:v>221550</c:v>
                </c:pt>
                <c:pt idx="11078">
                  <c:v>221570</c:v>
                </c:pt>
                <c:pt idx="11079">
                  <c:v>221590</c:v>
                </c:pt>
                <c:pt idx="11080">
                  <c:v>221610</c:v>
                </c:pt>
                <c:pt idx="11081">
                  <c:v>221630</c:v>
                </c:pt>
                <c:pt idx="11082">
                  <c:v>221650</c:v>
                </c:pt>
                <c:pt idx="11083">
                  <c:v>221670</c:v>
                </c:pt>
                <c:pt idx="11084">
                  <c:v>221690</c:v>
                </c:pt>
                <c:pt idx="11085">
                  <c:v>221710</c:v>
                </c:pt>
                <c:pt idx="11086">
                  <c:v>221730</c:v>
                </c:pt>
                <c:pt idx="11087">
                  <c:v>221750</c:v>
                </c:pt>
                <c:pt idx="11088">
                  <c:v>221770</c:v>
                </c:pt>
                <c:pt idx="11089">
                  <c:v>221790</c:v>
                </c:pt>
                <c:pt idx="11090">
                  <c:v>221810</c:v>
                </c:pt>
                <c:pt idx="11091">
                  <c:v>221830</c:v>
                </c:pt>
                <c:pt idx="11092">
                  <c:v>221850</c:v>
                </c:pt>
                <c:pt idx="11093">
                  <c:v>221870</c:v>
                </c:pt>
                <c:pt idx="11094">
                  <c:v>221890</c:v>
                </c:pt>
                <c:pt idx="11095">
                  <c:v>221910</c:v>
                </c:pt>
                <c:pt idx="11096">
                  <c:v>221930</c:v>
                </c:pt>
                <c:pt idx="11097">
                  <c:v>221950</c:v>
                </c:pt>
                <c:pt idx="11098">
                  <c:v>221970</c:v>
                </c:pt>
                <c:pt idx="11099">
                  <c:v>221990</c:v>
                </c:pt>
                <c:pt idx="11100">
                  <c:v>222010</c:v>
                </c:pt>
                <c:pt idx="11101">
                  <c:v>222030</c:v>
                </c:pt>
                <c:pt idx="11102">
                  <c:v>222050</c:v>
                </c:pt>
                <c:pt idx="11103">
                  <c:v>222070</c:v>
                </c:pt>
                <c:pt idx="11104">
                  <c:v>222090</c:v>
                </c:pt>
                <c:pt idx="11105">
                  <c:v>222110</c:v>
                </c:pt>
                <c:pt idx="11106">
                  <c:v>222130</c:v>
                </c:pt>
                <c:pt idx="11107">
                  <c:v>222150</c:v>
                </c:pt>
                <c:pt idx="11108">
                  <c:v>222170</c:v>
                </c:pt>
                <c:pt idx="11109">
                  <c:v>222190</c:v>
                </c:pt>
                <c:pt idx="11110">
                  <c:v>222210</c:v>
                </c:pt>
                <c:pt idx="11111">
                  <c:v>222230</c:v>
                </c:pt>
                <c:pt idx="11112">
                  <c:v>222250</c:v>
                </c:pt>
                <c:pt idx="11113">
                  <c:v>222270</c:v>
                </c:pt>
                <c:pt idx="11114">
                  <c:v>222290</c:v>
                </c:pt>
                <c:pt idx="11115">
                  <c:v>222310</c:v>
                </c:pt>
                <c:pt idx="11116">
                  <c:v>222330</c:v>
                </c:pt>
                <c:pt idx="11117">
                  <c:v>222350</c:v>
                </c:pt>
                <c:pt idx="11118">
                  <c:v>222370</c:v>
                </c:pt>
                <c:pt idx="11119">
                  <c:v>222390</c:v>
                </c:pt>
                <c:pt idx="11120">
                  <c:v>222410</c:v>
                </c:pt>
                <c:pt idx="11121">
                  <c:v>222430</c:v>
                </c:pt>
                <c:pt idx="11122">
                  <c:v>222450</c:v>
                </c:pt>
                <c:pt idx="11123">
                  <c:v>222470</c:v>
                </c:pt>
                <c:pt idx="11124">
                  <c:v>222490</c:v>
                </c:pt>
                <c:pt idx="11125">
                  <c:v>222510</c:v>
                </c:pt>
                <c:pt idx="11126">
                  <c:v>222530</c:v>
                </c:pt>
                <c:pt idx="11127">
                  <c:v>222550</c:v>
                </c:pt>
                <c:pt idx="11128">
                  <c:v>222570</c:v>
                </c:pt>
                <c:pt idx="11129">
                  <c:v>222590</c:v>
                </c:pt>
                <c:pt idx="11130">
                  <c:v>222610</c:v>
                </c:pt>
                <c:pt idx="11131">
                  <c:v>222630</c:v>
                </c:pt>
                <c:pt idx="11132">
                  <c:v>222650</c:v>
                </c:pt>
                <c:pt idx="11133">
                  <c:v>222670</c:v>
                </c:pt>
                <c:pt idx="11134">
                  <c:v>222690</c:v>
                </c:pt>
                <c:pt idx="11135">
                  <c:v>222710</c:v>
                </c:pt>
                <c:pt idx="11136">
                  <c:v>222730</c:v>
                </c:pt>
                <c:pt idx="11137">
                  <c:v>222750</c:v>
                </c:pt>
                <c:pt idx="11138">
                  <c:v>222770</c:v>
                </c:pt>
                <c:pt idx="11139">
                  <c:v>222790</c:v>
                </c:pt>
                <c:pt idx="11140">
                  <c:v>222810</c:v>
                </c:pt>
                <c:pt idx="11141">
                  <c:v>222830</c:v>
                </c:pt>
                <c:pt idx="11142">
                  <c:v>222850</c:v>
                </c:pt>
                <c:pt idx="11143">
                  <c:v>222870</c:v>
                </c:pt>
                <c:pt idx="11144">
                  <c:v>222890</c:v>
                </c:pt>
                <c:pt idx="11145">
                  <c:v>222910</c:v>
                </c:pt>
                <c:pt idx="11146">
                  <c:v>222930</c:v>
                </c:pt>
                <c:pt idx="11147">
                  <c:v>222950</c:v>
                </c:pt>
                <c:pt idx="11148">
                  <c:v>222970</c:v>
                </c:pt>
                <c:pt idx="11149">
                  <c:v>222990</c:v>
                </c:pt>
                <c:pt idx="11150">
                  <c:v>223010</c:v>
                </c:pt>
                <c:pt idx="11151">
                  <c:v>223030</c:v>
                </c:pt>
                <c:pt idx="11152">
                  <c:v>223050</c:v>
                </c:pt>
                <c:pt idx="11153">
                  <c:v>223070</c:v>
                </c:pt>
                <c:pt idx="11154">
                  <c:v>223090</c:v>
                </c:pt>
                <c:pt idx="11155">
                  <c:v>223110</c:v>
                </c:pt>
                <c:pt idx="11156">
                  <c:v>223130</c:v>
                </c:pt>
                <c:pt idx="11157">
                  <c:v>223150</c:v>
                </c:pt>
                <c:pt idx="11158">
                  <c:v>223170</c:v>
                </c:pt>
                <c:pt idx="11159">
                  <c:v>223190</c:v>
                </c:pt>
                <c:pt idx="11160">
                  <c:v>223210</c:v>
                </c:pt>
                <c:pt idx="11161">
                  <c:v>223230</c:v>
                </c:pt>
                <c:pt idx="11162">
                  <c:v>223250</c:v>
                </c:pt>
                <c:pt idx="11163">
                  <c:v>223270</c:v>
                </c:pt>
                <c:pt idx="11164">
                  <c:v>223290</c:v>
                </c:pt>
                <c:pt idx="11165">
                  <c:v>223310</c:v>
                </c:pt>
                <c:pt idx="11166">
                  <c:v>223330</c:v>
                </c:pt>
                <c:pt idx="11167">
                  <c:v>223350</c:v>
                </c:pt>
                <c:pt idx="11168">
                  <c:v>223370</c:v>
                </c:pt>
                <c:pt idx="11169">
                  <c:v>223390</c:v>
                </c:pt>
                <c:pt idx="11170">
                  <c:v>223410</c:v>
                </c:pt>
                <c:pt idx="11171">
                  <c:v>223430</c:v>
                </c:pt>
                <c:pt idx="11172">
                  <c:v>223450</c:v>
                </c:pt>
                <c:pt idx="11173">
                  <c:v>223470</c:v>
                </c:pt>
                <c:pt idx="11174">
                  <c:v>223490</c:v>
                </c:pt>
                <c:pt idx="11175">
                  <c:v>223510</c:v>
                </c:pt>
                <c:pt idx="11176">
                  <c:v>223530</c:v>
                </c:pt>
                <c:pt idx="11177">
                  <c:v>223550</c:v>
                </c:pt>
                <c:pt idx="11178">
                  <c:v>223570</c:v>
                </c:pt>
                <c:pt idx="11179">
                  <c:v>223590</c:v>
                </c:pt>
                <c:pt idx="11180">
                  <c:v>223610</c:v>
                </c:pt>
                <c:pt idx="11181">
                  <c:v>223630</c:v>
                </c:pt>
                <c:pt idx="11182">
                  <c:v>223650</c:v>
                </c:pt>
                <c:pt idx="11183">
                  <c:v>223670</c:v>
                </c:pt>
                <c:pt idx="11184">
                  <c:v>223690</c:v>
                </c:pt>
                <c:pt idx="11185">
                  <c:v>223710</c:v>
                </c:pt>
                <c:pt idx="11186">
                  <c:v>223730</c:v>
                </c:pt>
                <c:pt idx="11187">
                  <c:v>223750</c:v>
                </c:pt>
                <c:pt idx="11188">
                  <c:v>223770</c:v>
                </c:pt>
                <c:pt idx="11189">
                  <c:v>223790</c:v>
                </c:pt>
                <c:pt idx="11190">
                  <c:v>223810</c:v>
                </c:pt>
                <c:pt idx="11191">
                  <c:v>223830</c:v>
                </c:pt>
                <c:pt idx="11192">
                  <c:v>223850</c:v>
                </c:pt>
                <c:pt idx="11193">
                  <c:v>223870</c:v>
                </c:pt>
                <c:pt idx="11194">
                  <c:v>223890</c:v>
                </c:pt>
                <c:pt idx="11195">
                  <c:v>223910</c:v>
                </c:pt>
                <c:pt idx="11196">
                  <c:v>223930</c:v>
                </c:pt>
                <c:pt idx="11197">
                  <c:v>223950</c:v>
                </c:pt>
                <c:pt idx="11198">
                  <c:v>223970</c:v>
                </c:pt>
                <c:pt idx="11199">
                  <c:v>223990</c:v>
                </c:pt>
                <c:pt idx="11200">
                  <c:v>224010</c:v>
                </c:pt>
                <c:pt idx="11201">
                  <c:v>224030</c:v>
                </c:pt>
                <c:pt idx="11202">
                  <c:v>224050</c:v>
                </c:pt>
                <c:pt idx="11203">
                  <c:v>224070</c:v>
                </c:pt>
                <c:pt idx="11204">
                  <c:v>224090</c:v>
                </c:pt>
                <c:pt idx="11205">
                  <c:v>224110</c:v>
                </c:pt>
                <c:pt idx="11206">
                  <c:v>224130</c:v>
                </c:pt>
                <c:pt idx="11207">
                  <c:v>224150</c:v>
                </c:pt>
                <c:pt idx="11208">
                  <c:v>224170</c:v>
                </c:pt>
                <c:pt idx="11209">
                  <c:v>224190</c:v>
                </c:pt>
                <c:pt idx="11210">
                  <c:v>224210</c:v>
                </c:pt>
                <c:pt idx="11211">
                  <c:v>224230</c:v>
                </c:pt>
                <c:pt idx="11212">
                  <c:v>224250</c:v>
                </c:pt>
                <c:pt idx="11213">
                  <c:v>224270</c:v>
                </c:pt>
                <c:pt idx="11214">
                  <c:v>224290</c:v>
                </c:pt>
                <c:pt idx="11215">
                  <c:v>224310</c:v>
                </c:pt>
                <c:pt idx="11216">
                  <c:v>224330</c:v>
                </c:pt>
                <c:pt idx="11217">
                  <c:v>224350</c:v>
                </c:pt>
                <c:pt idx="11218">
                  <c:v>224370</c:v>
                </c:pt>
                <c:pt idx="11219">
                  <c:v>224390</c:v>
                </c:pt>
                <c:pt idx="11220">
                  <c:v>224410</c:v>
                </c:pt>
                <c:pt idx="11221">
                  <c:v>224430</c:v>
                </c:pt>
                <c:pt idx="11222">
                  <c:v>224450</c:v>
                </c:pt>
                <c:pt idx="11223">
                  <c:v>224470</c:v>
                </c:pt>
                <c:pt idx="11224">
                  <c:v>224490</c:v>
                </c:pt>
                <c:pt idx="11225">
                  <c:v>224510</c:v>
                </c:pt>
                <c:pt idx="11226">
                  <c:v>224530</c:v>
                </c:pt>
                <c:pt idx="11227">
                  <c:v>224550</c:v>
                </c:pt>
                <c:pt idx="11228">
                  <c:v>224570</c:v>
                </c:pt>
                <c:pt idx="11229">
                  <c:v>224590</c:v>
                </c:pt>
                <c:pt idx="11230">
                  <c:v>224610</c:v>
                </c:pt>
                <c:pt idx="11231">
                  <c:v>224630</c:v>
                </c:pt>
                <c:pt idx="11232">
                  <c:v>224650</c:v>
                </c:pt>
                <c:pt idx="11233">
                  <c:v>224670</c:v>
                </c:pt>
                <c:pt idx="11234">
                  <c:v>224690</c:v>
                </c:pt>
                <c:pt idx="11235">
                  <c:v>224710</c:v>
                </c:pt>
                <c:pt idx="11236">
                  <c:v>224730</c:v>
                </c:pt>
                <c:pt idx="11237">
                  <c:v>224750</c:v>
                </c:pt>
                <c:pt idx="11238">
                  <c:v>224770</c:v>
                </c:pt>
                <c:pt idx="11239">
                  <c:v>224790</c:v>
                </c:pt>
                <c:pt idx="11240">
                  <c:v>224810</c:v>
                </c:pt>
                <c:pt idx="11241">
                  <c:v>224830</c:v>
                </c:pt>
                <c:pt idx="11242">
                  <c:v>224850</c:v>
                </c:pt>
                <c:pt idx="11243">
                  <c:v>224870</c:v>
                </c:pt>
                <c:pt idx="11244">
                  <c:v>224890</c:v>
                </c:pt>
                <c:pt idx="11245">
                  <c:v>224910</c:v>
                </c:pt>
                <c:pt idx="11246">
                  <c:v>224930</c:v>
                </c:pt>
                <c:pt idx="11247">
                  <c:v>224950</c:v>
                </c:pt>
                <c:pt idx="11248">
                  <c:v>224970</c:v>
                </c:pt>
                <c:pt idx="11249">
                  <c:v>224990</c:v>
                </c:pt>
              </c:numCache>
            </c:numRef>
          </c:xVal>
          <c:yVal>
            <c:numRef>
              <c:f>[SPFs.xlsx]SPFs!$E$2:$E$11251</c:f>
              <c:numCache>
                <c:formatCode>0.0</c:formatCode>
                <c:ptCount val="11250"/>
                <c:pt idx="0">
                  <c:v>1.2747248489200797E-3</c:v>
                </c:pt>
                <c:pt idx="1">
                  <c:v>5.4880135515967309E-3</c:v>
                </c:pt>
                <c:pt idx="2">
                  <c:v>1.0819515006282086E-2</c:v>
                </c:pt>
                <c:pt idx="3">
                  <c:v>1.6919313103215341E-2</c:v>
                </c:pt>
                <c:pt idx="4">
                  <c:v>2.3627289267974153E-2</c:v>
                </c:pt>
                <c:pt idx="5">
                  <c:v>3.0847434580435734E-2</c:v>
                </c:pt>
                <c:pt idx="6">
                  <c:v>3.8514510128619013E-2</c:v>
                </c:pt>
                <c:pt idx="7">
                  <c:v>4.6580754291001544E-2</c:v>
                </c:pt>
                <c:pt idx="8">
                  <c:v>5.5009408934321609E-2</c:v>
                </c:pt>
                <c:pt idx="9">
                  <c:v>6.3771148236492645E-2</c:v>
                </c:pt>
                <c:pt idx="10">
                  <c:v>7.2841931082474276E-2</c:v>
                </c:pt>
                <c:pt idx="11">
                  <c:v>8.2201624503181428E-2</c:v>
                </c:pt>
                <c:pt idx="12">
                  <c:v>9.1833076816801446E-2</c:v>
                </c:pt>
                <c:pt idx="13">
                  <c:v>0.10172146859770514</c:v>
                </c:pt>
                <c:pt idx="14">
                  <c:v>0.1118538434000881</c:v>
                </c:pt>
                <c:pt idx="15">
                  <c:v>0.12221875927844454</c:v>
                </c:pt>
                <c:pt idx="16">
                  <c:v>0.13280602410225609</c:v>
                </c:pt>
                <c:pt idx="17">
                  <c:v>0.14360649058603273</c:v>
                </c:pt>
                <c:pt idx="18">
                  <c:v>0.15461189487462892</c:v>
                </c:pt>
                <c:pt idx="19">
                  <c:v>0.16581472754535037</c:v>
                </c:pt>
                <c:pt idx="20">
                  <c:v>0.17720812916882761</c:v>
                </c:pt>
                <c:pt idx="21">
                  <c:v>0.18878580477020004</c:v>
                </c:pt>
                <c:pt idx="22">
                  <c:v>0.20054195304122571</c:v>
                </c:pt>
                <c:pt idx="23">
                  <c:v>0.21247120721067422</c:v>
                </c:pt>
                <c:pt idx="24">
                  <c:v>0.22456858523402118</c:v>
                </c:pt>
                <c:pt idx="25">
                  <c:v>0.23682944750989995</c:v>
                </c:pt>
                <c:pt idx="26">
                  <c:v>0.24924946073293819</c:v>
                </c:pt>
                <c:pt idx="27">
                  <c:v>0.26182456679265226</c:v>
                </c:pt>
                <c:pt idx="28">
                  <c:v>0.27455095585470762</c:v>
                </c:pt>
                <c:pt idx="29">
                  <c:v>0.28742504293403803</c:v>
                </c:pt>
                <c:pt idx="30">
                  <c:v>0.30044344740302897</c:v>
                </c:pt>
                <c:pt idx="31">
                  <c:v>0.31360297498221729</c:v>
                </c:pt>
                <c:pt idx="32">
                  <c:v>0.32690060184299685</c:v>
                </c:pt>
                <c:pt idx="33">
                  <c:v>0.34033346051687152</c:v>
                </c:pt>
                <c:pt idx="34">
                  <c:v>0.35389882735784733</c:v>
                </c:pt>
                <c:pt idx="35">
                  <c:v>0.36759411134645514</c:v>
                </c:pt>
                <c:pt idx="36">
                  <c:v>0.38141684405786491</c:v>
                </c:pt>
                <c:pt idx="37">
                  <c:v>0.39536467064432956</c:v>
                </c:pt>
                <c:pt idx="38">
                  <c:v>0.40943534170491869</c:v>
                </c:pt>
                <c:pt idx="39">
                  <c:v>0.42362670593435736</c:v>
                </c:pt>
                <c:pt idx="40">
                  <c:v>0.43793670345836916</c:v>
                </c:pt>
                <c:pt idx="41">
                  <c:v>0.45236335977597231</c:v>
                </c:pt>
                <c:pt idx="42">
                  <c:v>0.46690478024008097</c:v>
                </c:pt>
                <c:pt idx="43">
                  <c:v>0.48155914501698804</c:v>
                </c:pt>
                <c:pt idx="44">
                  <c:v>0.49632470447306992</c:v>
                </c:pt>
                <c:pt idx="45">
                  <c:v>0.51119977494368152</c:v>
                </c:pt>
                <c:pt idx="46">
                  <c:v>0.52618273484483868</c:v>
                </c:pt>
                <c:pt idx="47">
                  <c:v>0.5412720210931028</c:v>
                </c:pt>
                <c:pt idx="48">
                  <c:v>0.55646612580325061</c:v>
                </c:pt>
                <c:pt idx="49">
                  <c:v>0.57176359323686432</c:v>
                </c:pt>
                <c:pt idx="50">
                  <c:v>0.58716301697807505</c:v>
                </c:pt>
                <c:pt idx="51">
                  <c:v>0.60266303731536142</c:v>
                </c:pt>
                <c:pt idx="52">
                  <c:v>0.6182623388106625</c:v>
                </c:pt>
                <c:pt idx="53">
                  <c:v>0.63395964803906035</c:v>
                </c:pt>
                <c:pt idx="54">
                  <c:v>0.64975373148410276</c:v>
                </c:pt>
                <c:pt idx="55">
                  <c:v>0.6656433935753715</c:v>
                </c:pt>
                <c:pt idx="56">
                  <c:v>0.68162747485628317</c:v>
                </c:pt>
                <c:pt idx="57">
                  <c:v>0.69770485027133766</c:v>
                </c:pt>
                <c:pt idx="58">
                  <c:v>0.71387442756303932</c:v>
                </c:pt>
                <c:pt idx="59">
                  <c:v>0.73013514576975913</c:v>
                </c:pt>
                <c:pt idx="60">
                  <c:v>0.74648597381655002</c:v>
                </c:pt>
                <c:pt idx="61">
                  <c:v>0.76292590919172043</c:v>
                </c:pt>
                <c:pt idx="62">
                  <c:v>0.7794539767026486</c:v>
                </c:pt>
                <c:pt idx="63">
                  <c:v>0.79606922730489649</c:v>
                </c:pt>
                <c:pt idx="64">
                  <c:v>0.81277073699918967</c:v>
                </c:pt>
                <c:pt idx="65">
                  <c:v>0.82955760579137505</c:v>
                </c:pt>
                <c:pt idx="66">
                  <c:v>0.84642895671081797</c:v>
                </c:pt>
                <c:pt idx="67">
                  <c:v>0.86338393488313103</c:v>
                </c:pt>
                <c:pt idx="68">
                  <c:v>0.88042170665348796</c:v>
                </c:pt>
                <c:pt idx="69">
                  <c:v>0.89754145875702862</c:v>
                </c:pt>
                <c:pt idx="70">
                  <c:v>0.91474239753319897</c:v>
                </c:pt>
                <c:pt idx="71">
                  <c:v>0.93202374818112022</c:v>
                </c:pt>
                <c:pt idx="72">
                  <c:v>0.94938475405326972</c:v>
                </c:pt>
                <c:pt idx="73">
                  <c:v>0.96682467598502442</c:v>
                </c:pt>
                <c:pt idx="74">
                  <c:v>0.98434279165777838</c:v>
                </c:pt>
                <c:pt idx="75">
                  <c:v>1.0019383949935001</c:v>
                </c:pt>
                <c:pt idx="76">
                  <c:v>1.0196107955788243</c:v>
                </c:pt>
                <c:pt idx="77">
                  <c:v>1.0373593181168268</c:v>
                </c:pt>
                <c:pt idx="78">
                  <c:v>1.0551833019048316</c:v>
                </c:pt>
                <c:pt idx="79">
                  <c:v>1.0730821003367017</c:v>
                </c:pt>
                <c:pt idx="80">
                  <c:v>1.091055080428154</c:v>
                </c:pt>
                <c:pt idx="81">
                  <c:v>1.1091016223637795</c:v>
                </c:pt>
                <c:pt idx="82">
                  <c:v>1.1272211190645021</c:v>
                </c:pt>
                <c:pt idx="83">
                  <c:v>1.1454129757743392</c:v>
                </c:pt>
                <c:pt idx="84">
                  <c:v>1.1636766096653532</c:v>
                </c:pt>
                <c:pt idx="85">
                  <c:v>1.1820114494598177</c:v>
                </c:pt>
                <c:pt idx="86">
                  <c:v>1.2004169350686331</c:v>
                </c:pt>
                <c:pt idx="87">
                  <c:v>1.2188925172451115</c:v>
                </c:pt>
                <c:pt idx="88">
                  <c:v>1.2374376572533328</c:v>
                </c:pt>
                <c:pt idx="89">
                  <c:v>1.2560518265502831</c:v>
                </c:pt>
                <c:pt idx="90">
                  <c:v>1.274734506481036</c:v>
                </c:pt>
                <c:pt idx="91">
                  <c:v>1.2934851879863507</c:v>
                </c:pt>
                <c:pt idx="92">
                  <c:v>1.3123033713220071</c:v>
                </c:pt>
                <c:pt idx="93">
                  <c:v>1.3311885657893163</c:v>
                </c:pt>
                <c:pt idx="94">
                  <c:v>1.3501402894761996</c:v>
                </c:pt>
                <c:pt idx="95">
                  <c:v>1.3691580690083924</c:v>
                </c:pt>
                <c:pt idx="96">
                  <c:v>1.3882414393101918</c:v>
                </c:pt>
                <c:pt idx="97">
                  <c:v>1.4073899433743409</c:v>
                </c:pt>
                <c:pt idx="98">
                  <c:v>1.4266031320405783</c:v>
                </c:pt>
                <c:pt idx="99">
                  <c:v>1.4458805637824756</c:v>
                </c:pt>
                <c:pt idx="100">
                  <c:v>1.4652218045021432</c:v>
                </c:pt>
                <c:pt idx="101">
                  <c:v>1.4846264273324434</c:v>
                </c:pt>
                <c:pt idx="102">
                  <c:v>1.5040940124463777</c:v>
                </c:pt>
                <c:pt idx="103">
                  <c:v>1.5236241468733061</c:v>
                </c:pt>
                <c:pt idx="104">
                  <c:v>1.5432164243217086</c:v>
                </c:pt>
                <c:pt idx="105">
                  <c:v>1.562870445008167</c:v>
                </c:pt>
                <c:pt idx="106">
                  <c:v>1.5825858154923149</c:v>
                </c:pt>
                <c:pt idx="107">
                  <c:v>1.6023621485174984</c:v>
                </c:pt>
                <c:pt idx="108">
                  <c:v>1.6221990628568594</c:v>
                </c:pt>
                <c:pt idx="109">
                  <c:v>1.642096183164669</c:v>
                </c:pt>
                <c:pt idx="110">
                  <c:v>1.6620531398326146</c:v>
                </c:pt>
                <c:pt idx="111">
                  <c:v>1.6820695688509195</c:v>
                </c:pt>
                <c:pt idx="112">
                  <c:v>1.7021451116739763</c:v>
                </c:pt>
                <c:pt idx="113">
                  <c:v>1.7222794150904412</c:v>
                </c:pt>
                <c:pt idx="114">
                  <c:v>1.7424721310974911</c:v>
                </c:pt>
                <c:pt idx="115">
                  <c:v>1.7627229167791267</c:v>
                </c:pt>
                <c:pt idx="116">
                  <c:v>1.7830314341883544</c:v>
                </c:pt>
                <c:pt idx="117">
                  <c:v>1.803397350233102</c:v>
                </c:pt>
                <c:pt idx="118">
                  <c:v>1.8238203365656642</c:v>
                </c:pt>
                <c:pt idx="119">
                  <c:v>1.8443000694756224</c:v>
                </c:pt>
                <c:pt idx="120">
                  <c:v>1.8648362297860261</c:v>
                </c:pt>
                <c:pt idx="121">
                  <c:v>1.8854285027527626</c:v>
                </c:pt>
                <c:pt idx="122">
                  <c:v>1.9060765779669577</c:v>
                </c:pt>
                <c:pt idx="123">
                  <c:v>1.9267801492603127</c:v>
                </c:pt>
                <c:pt idx="124">
                  <c:v>1.9475389146132587</c:v>
                </c:pt>
                <c:pt idx="125">
                  <c:v>1.9683525760658236</c:v>
                </c:pt>
                <c:pt idx="126">
                  <c:v>1.9892208396311042</c:v>
                </c:pt>
                <c:pt idx="127">
                  <c:v>2.0101434152112563</c:v>
                </c:pt>
                <c:pt idx="128">
                  <c:v>2.0311200165159122</c:v>
                </c:pt>
                <c:pt idx="129">
                  <c:v>2.0521503609829383</c:v>
                </c:pt>
                <c:pt idx="130">
                  <c:v>2.0732341697014003</c:v>
                </c:pt>
                <c:pt idx="131">
                  <c:v>2.0943711673367638</c:v>
                </c:pt>
                <c:pt idx="132">
                  <c:v>2.115561082058127</c:v>
                </c:pt>
                <c:pt idx="133">
                  <c:v>2.136803645467511</c:v>
                </c:pt>
                <c:pt idx="134">
                  <c:v>2.1580985925310818</c:v>
                </c:pt>
                <c:pt idx="135">
                  <c:v>2.1794456615122453</c:v>
                </c:pt>
                <c:pt idx="136">
                  <c:v>2.2008445939065702</c:v>
                </c:pt>
                <c:pt idx="137">
                  <c:v>2.2222951343784603</c:v>
                </c:pt>
                <c:pt idx="138">
                  <c:v>2.2437970306995147</c:v>
                </c:pt>
                <c:pt idx="139">
                  <c:v>2.2653500336885291</c:v>
                </c:pt>
                <c:pt idx="140">
                  <c:v>2.2869538971530701</c:v>
                </c:pt>
                <c:pt idx="141">
                  <c:v>2.3086083778325985</c:v>
                </c:pt>
                <c:pt idx="142">
                  <c:v>2.3303132353430236</c:v>
                </c:pt>
                <c:pt idx="143">
                  <c:v>2.3520682321227704</c:v>
                </c:pt>
                <c:pt idx="144">
                  <c:v>2.3738731333801293</c:v>
                </c:pt>
                <c:pt idx="145">
                  <c:v>2.3957277070420053</c:v>
                </c:pt>
                <c:pt idx="146">
                  <c:v>2.4176317237039724</c:v>
                </c:pt>
                <c:pt idx="147">
                  <c:v>2.4395849565815344</c:v>
                </c:pt>
                <c:pt idx="148">
                  <c:v>2.46158718146263</c:v>
                </c:pt>
                <c:pt idx="149">
                  <c:v>2.4836381766613025</c:v>
                </c:pt>
                <c:pt idx="150">
                  <c:v>2.5057377229725302</c:v>
                </c:pt>
                <c:pt idx="151">
                  <c:v>2.5278856036281168</c:v>
                </c:pt>
                <c:pt idx="152">
                  <c:v>2.5500816042537116</c:v>
                </c:pt>
                <c:pt idx="153">
                  <c:v>2.5723255128268088</c:v>
                </c:pt>
                <c:pt idx="154">
                  <c:v>2.5946171196357657</c:v>
                </c:pt>
                <c:pt idx="155">
                  <c:v>2.6169562172398311</c:v>
                </c:pt>
                <c:pt idx="156">
                  <c:v>2.6393426004300928</c:v>
                </c:pt>
                <c:pt idx="157">
                  <c:v>2.6617760661913112</c:v>
                </c:pt>
                <c:pt idx="158">
                  <c:v>2.684256413664718</c:v>
                </c:pt>
                <c:pt idx="159">
                  <c:v>2.7067834441115926</c:v>
                </c:pt>
                <c:pt idx="160">
                  <c:v>2.7293569608777477</c:v>
                </c:pt>
                <c:pt idx="161">
                  <c:v>2.7519767693588015</c:v>
                </c:pt>
                <c:pt idx="162">
                  <c:v>2.7746426769662027</c:v>
                </c:pt>
                <c:pt idx="163">
                  <c:v>2.7973544930941161</c:v>
                </c:pt>
                <c:pt idx="164">
                  <c:v>2.8201120290869377</c:v>
                </c:pt>
                <c:pt idx="165">
                  <c:v>2.8429150982076297</c:v>
                </c:pt>
                <c:pt idx="166">
                  <c:v>2.8657635156067363</c:v>
                </c:pt>
                <c:pt idx="167">
                  <c:v>2.8886570982920126</c:v>
                </c:pt>
                <c:pt idx="168">
                  <c:v>2.9115956650988362</c:v>
                </c:pt>
                <c:pt idx="169">
                  <c:v>2.9345790366611779</c:v>
                </c:pt>
                <c:pt idx="170">
                  <c:v>2.9576070353832193</c:v>
                </c:pt>
                <c:pt idx="171">
                  <c:v>2.9806794854116219</c:v>
                </c:pt>
                <c:pt idx="172">
                  <c:v>3.0037962126083348</c:v>
                </c:pt>
                <c:pt idx="173">
                  <c:v>3.026957044524023</c:v>
                </c:pt>
                <c:pt idx="174">
                  <c:v>3.0501618103720167</c:v>
                </c:pt>
                <c:pt idx="175">
                  <c:v>3.073410341002893</c:v>
                </c:pt>
                <c:pt idx="176">
                  <c:v>3.0967024688794385</c:v>
                </c:pt>
                <c:pt idx="177">
                  <c:v>3.1200380280523201</c:v>
                </c:pt>
                <c:pt idx="178">
                  <c:v>3.1434168541361203</c:v>
                </c:pt>
                <c:pt idx="179">
                  <c:v>3.1668387842859116</c:v>
                </c:pt>
                <c:pt idx="180">
                  <c:v>3.190303657174328</c:v>
                </c:pt>
                <c:pt idx="181">
                  <c:v>3.2138113129690549</c:v>
                </c:pt>
                <c:pt idx="182">
                  <c:v>3.2373615933108399</c:v>
                </c:pt>
                <c:pt idx="183">
                  <c:v>3.2609543412919013</c:v>
                </c:pt>
                <c:pt idx="184">
                  <c:v>3.2845894014347574</c:v>
                </c:pt>
                <c:pt idx="185">
                  <c:v>3.3082666196715542</c:v>
                </c:pt>
                <c:pt idx="186">
                  <c:v>3.3319858433236691</c:v>
                </c:pt>
                <c:pt idx="187">
                  <c:v>3.3557469210818658</c:v>
                </c:pt>
                <c:pt idx="188">
                  <c:v>3.3795497029867327</c:v>
                </c:pt>
                <c:pt idx="189">
                  <c:v>3.4033940404095531</c:v>
                </c:pt>
                <c:pt idx="190">
                  <c:v>3.4272797860335089</c:v>
                </c:pt>
                <c:pt idx="191">
                  <c:v>3.4512067938352988</c:v>
                </c:pt>
                <c:pt idx="192">
                  <c:v>3.4751749190670589</c:v>
                </c:pt>
                <c:pt idx="193">
                  <c:v>3.4991840182386444</c:v>
                </c:pt>
                <c:pt idx="194">
                  <c:v>3.5232339491002835</c:v>
                </c:pt>
                <c:pt idx="195">
                  <c:v>3.5473245706254839</c:v>
                </c:pt>
                <c:pt idx="196">
                  <c:v>3.5714557429943392</c:v>
                </c:pt>
                <c:pt idx="197">
                  <c:v>3.5956273275770974</c:v>
                </c:pt>
                <c:pt idx="198">
                  <c:v>3.6198391869180515</c:v>
                </c:pt>
                <c:pt idx="199">
                  <c:v>3.6440911847197341</c:v>
                </c:pt>
                <c:pt idx="200">
                  <c:v>3.6683831858273686</c:v>
                </c:pt>
                <c:pt idx="201">
                  <c:v>3.6927150562136921</c:v>
                </c:pt>
                <c:pt idx="202">
                  <c:v>3.717086662963923</c:v>
                </c:pt>
                <c:pt idx="203">
                  <c:v>3.7414978742611393</c:v>
                </c:pt>
                <c:pt idx="204">
                  <c:v>3.7659485593717936</c:v>
                </c:pt>
                <c:pt idx="205">
                  <c:v>3.7904385886316039</c:v>
                </c:pt>
                <c:pt idx="206">
                  <c:v>3.8149678334316373</c:v>
                </c:pt>
                <c:pt idx="207">
                  <c:v>3.8395361662045837</c:v>
                </c:pt>
                <c:pt idx="208">
                  <c:v>3.8641434604114258</c:v>
                </c:pt>
                <c:pt idx="209">
                  <c:v>3.8887895905282082</c:v>
                </c:pt>
                <c:pt idx="210">
                  <c:v>3.9134744320330754</c:v>
                </c:pt>
                <c:pt idx="211">
                  <c:v>3.9381978613935598</c:v>
                </c:pt>
                <c:pt idx="212">
                  <c:v>3.962959756054087</c:v>
                </c:pt>
                <c:pt idx="213">
                  <c:v>3.9877599944236728</c:v>
                </c:pt>
                <c:pt idx="214">
                  <c:v>4.0125984558638361</c:v>
                </c:pt>
                <c:pt idx="215">
                  <c:v>4.0374750206767436</c:v>
                </c:pt>
                <c:pt idx="216">
                  <c:v>4.0623895700935506</c:v>
                </c:pt>
                <c:pt idx="217">
                  <c:v>4.0873419862629055</c:v>
                </c:pt>
                <c:pt idx="218">
                  <c:v>4.112332152239655</c:v>
                </c:pt>
                <c:pt idx="219">
                  <c:v>4.1373599519738482</c:v>
                </c:pt>
                <c:pt idx="220">
                  <c:v>4.1624252702997246</c:v>
                </c:pt>
                <c:pt idx="221">
                  <c:v>4.1875279929250384</c:v>
                </c:pt>
                <c:pt idx="222">
                  <c:v>4.2126680064205582</c:v>
                </c:pt>
                <c:pt idx="223">
                  <c:v>4.2378451982096204</c:v>
                </c:pt>
                <c:pt idx="224">
                  <c:v>4.2630594565579942</c:v>
                </c:pt>
                <c:pt idx="225">
                  <c:v>4.2883106705638054</c:v>
                </c:pt>
                <c:pt idx="226">
                  <c:v>4.3135987301477234</c:v>
                </c:pt>
                <c:pt idx="227">
                  <c:v>4.3389235260431978</c:v>
                </c:pt>
                <c:pt idx="228">
                  <c:v>4.3642849497869358</c:v>
                </c:pt>
                <c:pt idx="229">
                  <c:v>4.389682893709514</c:v>
                </c:pt>
                <c:pt idx="230">
                  <c:v>4.4151172509260901</c:v>
                </c:pt>
                <c:pt idx="231">
                  <c:v>4.4405879153273515</c:v>
                </c:pt>
                <c:pt idx="232">
                  <c:v>4.4660947815705665</c:v>
                </c:pt>
                <c:pt idx="233">
                  <c:v>4.4916377450706744</c:v>
                </c:pt>
                <c:pt idx="234">
                  <c:v>4.5172167019917726</c:v>
                </c:pt>
                <c:pt idx="235">
                  <c:v>4.5428315492384126</c:v>
                </c:pt>
                <c:pt idx="236">
                  <c:v>4.5684821844473014</c:v>
                </c:pt>
                <c:pt idx="237">
                  <c:v>4.594168505978991</c:v>
                </c:pt>
                <c:pt idx="238">
                  <c:v>4.6198904129097524</c:v>
                </c:pt>
                <c:pt idx="239">
                  <c:v>4.6456478050234962</c:v>
                </c:pt>
                <c:pt idx="240">
                  <c:v>4.6714405828039443</c:v>
                </c:pt>
                <c:pt idx="241">
                  <c:v>4.6972686474268173</c:v>
                </c:pt>
                <c:pt idx="242">
                  <c:v>4.7231319007521808</c:v>
                </c:pt>
                <c:pt idx="243">
                  <c:v>4.74903024531688</c:v>
                </c:pt>
                <c:pt idx="244">
                  <c:v>4.7749635843271738</c:v>
                </c:pt>
                <c:pt idx="245">
                  <c:v>4.8009318216513384</c:v>
                </c:pt>
                <c:pt idx="246">
                  <c:v>4.8269348618125152</c:v>
                </c:pt>
                <c:pt idx="247">
                  <c:v>4.85297260998155</c:v>
                </c:pt>
                <c:pt idx="248">
                  <c:v>4.879044971970111</c:v>
                </c:pt>
                <c:pt idx="249">
                  <c:v>4.9051518542236465</c:v>
                </c:pt>
                <c:pt idx="250">
                  <c:v>4.9312931638147033</c:v>
                </c:pt>
                <c:pt idx="251">
                  <c:v>4.9574688084362073</c:v>
                </c:pt>
                <c:pt idx="252">
                  <c:v>4.9836786963948487</c:v>
                </c:pt>
                <c:pt idx="253">
                  <c:v>5.0099227366046195</c:v>
                </c:pt>
                <c:pt idx="254">
                  <c:v>5.0362008385803874</c:v>
                </c:pt>
                <c:pt idx="255">
                  <c:v>5.0625129124315604</c:v>
                </c:pt>
                <c:pt idx="256">
                  <c:v>5.0888588688559295</c:v>
                </c:pt>
                <c:pt idx="257">
                  <c:v>5.1152386191334944</c:v>
                </c:pt>
                <c:pt idx="258">
                  <c:v>5.1416520751204118</c:v>
                </c:pt>
                <c:pt idx="259">
                  <c:v>5.1680991492430817</c:v>
                </c:pt>
                <c:pt idx="260">
                  <c:v>5.1945797544922163</c:v>
                </c:pt>
                <c:pt idx="261">
                  <c:v>5.2210938044171114</c:v>
                </c:pt>
                <c:pt idx="262">
                  <c:v>5.2476412131198771</c:v>
                </c:pt>
                <c:pt idx="263">
                  <c:v>5.2742218952498643</c:v>
                </c:pt>
                <c:pt idx="264">
                  <c:v>5.3008357659980607</c:v>
                </c:pt>
                <c:pt idx="265">
                  <c:v>5.3274827410916696</c:v>
                </c:pt>
                <c:pt idx="266">
                  <c:v>5.3541627367886555</c:v>
                </c:pt>
                <c:pt idx="267">
                  <c:v>5.3808756698724807</c:v>
                </c:pt>
                <c:pt idx="268">
                  <c:v>5.4076214576467923</c:v>
                </c:pt>
                <c:pt idx="269">
                  <c:v>5.4344000179302983</c:v>
                </c:pt>
                <c:pt idx="270">
                  <c:v>5.4612112690516446</c:v>
                </c:pt>
                <c:pt idx="271">
                  <c:v>5.4880551298443381</c:v>
                </c:pt>
                <c:pt idx="272">
                  <c:v>5.5149315196418476</c:v>
                </c:pt>
                <c:pt idx="273">
                  <c:v>5.5418403582726103</c:v>
                </c:pt>
                <c:pt idx="274">
                  <c:v>5.5687815660552733</c:v>
                </c:pt>
                <c:pt idx="275">
                  <c:v>5.5957550637939031</c:v>
                </c:pt>
                <c:pt idx="276">
                  <c:v>5.6227607727732414</c:v>
                </c:pt>
                <c:pt idx="277">
                  <c:v>5.6497986147540624</c:v>
                </c:pt>
                <c:pt idx="278">
                  <c:v>5.6768685119686717</c:v>
                </c:pt>
                <c:pt idx="279">
                  <c:v>5.7039703871162502</c:v>
                </c:pt>
                <c:pt idx="280">
                  <c:v>5.7311041633584816</c:v>
                </c:pt>
                <c:pt idx="281">
                  <c:v>5.7582697643151084</c:v>
                </c:pt>
                <c:pt idx="282">
                  <c:v>5.7854671140596237</c:v>
                </c:pt>
                <c:pt idx="283">
                  <c:v>5.8126961371148926</c:v>
                </c:pt>
                <c:pt idx="284">
                  <c:v>5.8399567584490253</c:v>
                </c:pt>
                <c:pt idx="285">
                  <c:v>5.8672489034711059</c:v>
                </c:pt>
                <c:pt idx="286">
                  <c:v>5.8945724980271219</c:v>
                </c:pt>
                <c:pt idx="287">
                  <c:v>5.9219274683958183</c:v>
                </c:pt>
                <c:pt idx="288">
                  <c:v>5.9493137412847901</c:v>
                </c:pt>
                <c:pt idx="289">
                  <c:v>5.9767312438263724</c:v>
                </c:pt>
                <c:pt idx="290">
                  <c:v>6.0041799035738226</c:v>
                </c:pt>
                <c:pt idx="291">
                  <c:v>6.0316596484974099</c:v>
                </c:pt>
                <c:pt idx="292">
                  <c:v>6.0591704069805772</c:v>
                </c:pt>
                <c:pt idx="293">
                  <c:v>6.086712107816191</c:v>
                </c:pt>
                <c:pt idx="294">
                  <c:v>6.1142846802028155</c:v>
                </c:pt>
                <c:pt idx="295">
                  <c:v>6.1418880537409937</c:v>
                </c:pt>
                <c:pt idx="296">
                  <c:v>6.1695221584296434</c:v>
                </c:pt>
                <c:pt idx="297">
                  <c:v>6.1971869246624838</c:v>
                </c:pt>
                <c:pt idx="298">
                  <c:v>6.2248822832244413</c:v>
                </c:pt>
                <c:pt idx="299">
                  <c:v>6.2526081652881587</c:v>
                </c:pt>
                <c:pt idx="300">
                  <c:v>6.2803645024105625</c:v>
                </c:pt>
                <c:pt idx="301">
                  <c:v>6.308151226529465</c:v>
                </c:pt>
                <c:pt idx="302">
                  <c:v>6.3359682699600821</c:v>
                </c:pt>
                <c:pt idx="303">
                  <c:v>6.3638155653917989</c:v>
                </c:pt>
                <c:pt idx="304">
                  <c:v>6.3916930458848569</c:v>
                </c:pt>
                <c:pt idx="305">
                  <c:v>6.4196006448670762</c:v>
                </c:pt>
                <c:pt idx="306">
                  <c:v>6.4475382961306655</c:v>
                </c:pt>
                <c:pt idx="307">
                  <c:v>6.4755059338289858</c:v>
                </c:pt>
                <c:pt idx="308">
                  <c:v>6.5035034924734942</c:v>
                </c:pt>
                <c:pt idx="309">
                  <c:v>6.5315309069306009</c:v>
                </c:pt>
                <c:pt idx="310">
                  <c:v>6.5595881124185658</c:v>
                </c:pt>
                <c:pt idx="311">
                  <c:v>6.587675044504576</c:v>
                </c:pt>
                <c:pt idx="312">
                  <c:v>6.6157916391016407</c:v>
                </c:pt>
                <c:pt idx="313">
                  <c:v>6.6439378324656655</c:v>
                </c:pt>
                <c:pt idx="314">
                  <c:v>6.6721135611925675</c:v>
                </c:pt>
                <c:pt idx="315">
                  <c:v>6.7003187622153675</c:v>
                </c:pt>
                <c:pt idx="316">
                  <c:v>6.7285533728012989</c:v>
                </c:pt>
                <c:pt idx="317">
                  <c:v>6.7568173305490458</c:v>
                </c:pt>
                <c:pt idx="318">
                  <c:v>6.7851105733858867</c:v>
                </c:pt>
                <c:pt idx="319">
                  <c:v>6.8134330395650196</c:v>
                </c:pt>
                <c:pt idx="320">
                  <c:v>6.8417846676627265</c:v>
                </c:pt>
                <c:pt idx="321">
                  <c:v>6.870165396575783</c:v>
                </c:pt>
                <c:pt idx="322">
                  <c:v>6.8985751655187313</c:v>
                </c:pt>
                <c:pt idx="323">
                  <c:v>6.9270139140213098</c:v>
                </c:pt>
                <c:pt idx="324">
                  <c:v>6.9554815819257314</c:v>
                </c:pt>
                <c:pt idx="325">
                  <c:v>6.9839781093842435</c:v>
                </c:pt>
                <c:pt idx="326">
                  <c:v>7.0125034368564938</c:v>
                </c:pt>
                <c:pt idx="327">
                  <c:v>7.0410575051070925</c:v>
                </c:pt>
                <c:pt idx="328">
                  <c:v>7.0696402552030069</c:v>
                </c:pt>
                <c:pt idx="329">
                  <c:v>7.0982516285112007</c:v>
                </c:pt>
                <c:pt idx="330">
                  <c:v>7.1268915666961998</c:v>
                </c:pt>
                <c:pt idx="331">
                  <c:v>7.1555600117175997</c:v>
                </c:pt>
                <c:pt idx="332">
                  <c:v>7.184256905827799</c:v>
                </c:pt>
                <c:pt idx="333">
                  <c:v>7.2129821915695427</c:v>
                </c:pt>
                <c:pt idx="334">
                  <c:v>7.241735811773661</c:v>
                </c:pt>
                <c:pt idx="335">
                  <c:v>7.2705177095567626</c:v>
                </c:pt>
                <c:pt idx="336">
                  <c:v>7.2993278283189271</c:v>
                </c:pt>
                <c:pt idx="337">
                  <c:v>7.3281661117414814</c:v>
                </c:pt>
                <c:pt idx="338">
                  <c:v>7.357032503784775</c:v>
                </c:pt>
                <c:pt idx="339">
                  <c:v>7.3859269486859116</c:v>
                </c:pt>
                <c:pt idx="340">
                  <c:v>7.4148493909567152</c:v>
                </c:pt>
                <c:pt idx="341">
                  <c:v>7.4437997753813949</c:v>
                </c:pt>
                <c:pt idx="342">
                  <c:v>7.4727780470145371</c:v>
                </c:pt>
                <c:pt idx="343">
                  <c:v>7.5017841511789838</c:v>
                </c:pt>
                <c:pt idx="344">
                  <c:v>7.5308180334636683</c:v>
                </c:pt>
                <c:pt idx="345">
                  <c:v>7.5598796397216468</c:v>
                </c:pt>
                <c:pt idx="346">
                  <c:v>7.5889689160680112</c:v>
                </c:pt>
                <c:pt idx="347">
                  <c:v>7.6180858088778187</c:v>
                </c:pt>
                <c:pt idx="348">
                  <c:v>7.6472302647842074</c:v>
                </c:pt>
                <c:pt idx="349">
                  <c:v>7.6764022306763229</c:v>
                </c:pt>
                <c:pt idx="350">
                  <c:v>7.7056016536974079</c:v>
                </c:pt>
                <c:pt idx="351">
                  <c:v>7.7348284812428263</c:v>
                </c:pt>
                <c:pt idx="352">
                  <c:v>7.7640826609581692</c:v>
                </c:pt>
                <c:pt idx="353">
                  <c:v>7.7933641407373555</c:v>
                </c:pt>
                <c:pt idx="354">
                  <c:v>7.8226728687207849</c:v>
                </c:pt>
                <c:pt idx="355">
                  <c:v>7.8520087932934173</c:v>
                </c:pt>
                <c:pt idx="356">
                  <c:v>7.8813718630829825</c:v>
                </c:pt>
                <c:pt idx="357">
                  <c:v>7.9107620269581274</c:v>
                </c:pt>
                <c:pt idx="358">
                  <c:v>7.9401792340266839</c:v>
                </c:pt>
                <c:pt idx="359">
                  <c:v>7.9696234336337684</c:v>
                </c:pt>
                <c:pt idx="360">
                  <c:v>7.9990945753601101</c:v>
                </c:pt>
                <c:pt idx="361">
                  <c:v>8.0285926090203077</c:v>
                </c:pt>
                <c:pt idx="362">
                  <c:v>8.0581174846610217</c:v>
                </c:pt>
                <c:pt idx="363">
                  <c:v>8.0876691525593554</c:v>
                </c:pt>
                <c:pt idx="364">
                  <c:v>8.1172475632211043</c:v>
                </c:pt>
                <c:pt idx="365">
                  <c:v>8.1468526673790702</c:v>
                </c:pt>
                <c:pt idx="366">
                  <c:v>8.1764844159914603</c:v>
                </c:pt>
                <c:pt idx="367">
                  <c:v>8.2061427602402048</c:v>
                </c:pt>
                <c:pt idx="368">
                  <c:v>8.2358276515292896</c:v>
                </c:pt>
                <c:pt idx="369">
                  <c:v>8.2655390414832546</c:v>
                </c:pt>
                <c:pt idx="370">
                  <c:v>8.2952768819454796</c:v>
                </c:pt>
                <c:pt idx="371">
                  <c:v>8.3250411249766803</c:v>
                </c:pt>
                <c:pt idx="372">
                  <c:v>8.3548317228533531</c:v>
                </c:pt>
                <c:pt idx="373">
                  <c:v>8.3846486280661399</c:v>
                </c:pt>
                <c:pt idx="374">
                  <c:v>8.4144917933184029</c:v>
                </c:pt>
                <c:pt idx="375">
                  <c:v>8.4443611715246423</c:v>
                </c:pt>
                <c:pt idx="376">
                  <c:v>8.474256715808993</c:v>
                </c:pt>
                <c:pt idx="377">
                  <c:v>8.5041783795037755</c:v>
                </c:pt>
                <c:pt idx="378">
                  <c:v>8.5341261161480002</c:v>
                </c:pt>
                <c:pt idx="379">
                  <c:v>8.5640998794859033</c:v>
                </c:pt>
                <c:pt idx="380">
                  <c:v>8.5940996234654587</c:v>
                </c:pt>
                <c:pt idx="381">
                  <c:v>8.6241253022370934</c:v>
                </c:pt>
                <c:pt idx="382">
                  <c:v>8.6541768701521136</c:v>
                </c:pt>
                <c:pt idx="383">
                  <c:v>8.6842542817613371</c:v>
                </c:pt>
                <c:pt idx="384">
                  <c:v>8.7143574918137414</c:v>
                </c:pt>
                <c:pt idx="385">
                  <c:v>8.7444864552550818</c:v>
                </c:pt>
                <c:pt idx="386">
                  <c:v>8.7746411272265181</c:v>
                </c:pt>
                <c:pt idx="387">
                  <c:v>8.8048214630632504</c:v>
                </c:pt>
                <c:pt idx="388">
                  <c:v>8.835027418293155</c:v>
                </c:pt>
                <c:pt idx="389">
                  <c:v>8.8652589486355495</c:v>
                </c:pt>
                <c:pt idx="390">
                  <c:v>8.8955160099998185</c:v>
                </c:pt>
                <c:pt idx="391">
                  <c:v>8.9257985584840895</c:v>
                </c:pt>
                <c:pt idx="392">
                  <c:v>8.9561065503739901</c:v>
                </c:pt>
                <c:pt idx="393">
                  <c:v>8.986439942141331</c:v>
                </c:pt>
                <c:pt idx="394">
                  <c:v>9.0167986904429149</c:v>
                </c:pt>
                <c:pt idx="395">
                  <c:v>9.0471827521192107</c:v>
                </c:pt>
                <c:pt idx="396">
                  <c:v>9.0775920841931033</c:v>
                </c:pt>
                <c:pt idx="397">
                  <c:v>9.1080266438687527</c:v>
                </c:pt>
                <c:pt idx="398">
                  <c:v>9.1384863885302625</c:v>
                </c:pt>
                <c:pt idx="399">
                  <c:v>9.1689712757405744</c:v>
                </c:pt>
                <c:pt idx="400">
                  <c:v>9.1994812632402194</c:v>
                </c:pt>
                <c:pt idx="401">
                  <c:v>9.2300163089461318</c:v>
                </c:pt>
                <c:pt idx="402">
                  <c:v>9.2605763709504991</c:v>
                </c:pt>
                <c:pt idx="403">
                  <c:v>9.2911614075195263</c:v>
                </c:pt>
                <c:pt idx="404">
                  <c:v>9.3217713770924551</c:v>
                </c:pt>
                <c:pt idx="405">
                  <c:v>9.3524062382801567</c:v>
                </c:pt>
                <c:pt idx="406">
                  <c:v>9.383065949864303</c:v>
                </c:pt>
                <c:pt idx="407">
                  <c:v>9.4137504707959625</c:v>
                </c:pt>
                <c:pt idx="408">
                  <c:v>9.4444597601947393</c:v>
                </c:pt>
                <c:pt idx="409">
                  <c:v>9.4751937773474086</c:v>
                </c:pt>
                <c:pt idx="410">
                  <c:v>9.5059524817071281</c:v>
                </c:pt>
                <c:pt idx="411">
                  <c:v>9.5367358328920311</c:v>
                </c:pt>
                <c:pt idx="412">
                  <c:v>9.5675437906844323</c:v>
                </c:pt>
                <c:pt idx="413">
                  <c:v>9.5983763150296326</c:v>
                </c:pt>
                <c:pt idx="414">
                  <c:v>9.6292333660348408</c:v>
                </c:pt>
                <c:pt idx="415">
                  <c:v>9.6601149039681875</c:v>
                </c:pt>
                <c:pt idx="416">
                  <c:v>9.6910208892576897</c:v>
                </c:pt>
                <c:pt idx="417">
                  <c:v>9.7219512824901848</c:v>
                </c:pt>
                <c:pt idx="418">
                  <c:v>9.7529060444103965</c:v>
                </c:pt>
                <c:pt idx="419">
                  <c:v>9.7838851359197765</c:v>
                </c:pt>
                <c:pt idx="420">
                  <c:v>9.8148885180756817</c:v>
                </c:pt>
                <c:pt idx="421">
                  <c:v>9.8459161520902541</c:v>
                </c:pt>
                <c:pt idx="422">
                  <c:v>9.8769679993294908</c:v>
                </c:pt>
                <c:pt idx="423">
                  <c:v>9.9080440213123104</c:v>
                </c:pt>
                <c:pt idx="424">
                  <c:v>9.9391441797094675</c:v>
                </c:pt>
                <c:pt idx="425">
                  <c:v>9.970268436342737</c:v>
                </c:pt>
                <c:pt idx="426">
                  <c:v>10.001416753183863</c:v>
                </c:pt>
                <c:pt idx="427">
                  <c:v>10.032589092353675</c:v>
                </c:pt>
                <c:pt idx="428">
                  <c:v>10.063785416121119</c:v>
                </c:pt>
                <c:pt idx="429">
                  <c:v>10.095005686902388</c:v>
                </c:pt>
                <c:pt idx="430">
                  <c:v>10.126249867259972</c:v>
                </c:pt>
                <c:pt idx="431">
                  <c:v>10.157517919901695</c:v>
                </c:pt>
                <c:pt idx="432">
                  <c:v>10.188809807679924</c:v>
                </c:pt>
                <c:pt idx="433">
                  <c:v>10.22012549359062</c:v>
                </c:pt>
                <c:pt idx="434">
                  <c:v>10.251464940772374</c:v>
                </c:pt>
                <c:pt idx="435">
                  <c:v>10.282828112505719</c:v>
                </c:pt>
                <c:pt idx="436">
                  <c:v>10.314214972212108</c:v>
                </c:pt>
                <c:pt idx="437">
                  <c:v>10.345625483453073</c:v>
                </c:pt>
                <c:pt idx="438">
                  <c:v>10.377059609929375</c:v>
                </c:pt>
                <c:pt idx="439">
                  <c:v>10.408517315480239</c:v>
                </c:pt>
                <c:pt idx="440">
                  <c:v>10.439998564082389</c:v>
                </c:pt>
                <c:pt idx="441">
                  <c:v>10.471503319849301</c:v>
                </c:pt>
                <c:pt idx="442">
                  <c:v>10.503031547030258</c:v>
                </c:pt>
                <c:pt idx="443">
                  <c:v>10.534583210009792</c:v>
                </c:pt>
                <c:pt idx="444">
                  <c:v>10.566158273306451</c:v>
                </c:pt>
                <c:pt idx="445">
                  <c:v>10.597756701572472</c:v>
                </c:pt>
                <c:pt idx="446">
                  <c:v>10.629378459592543</c:v>
                </c:pt>
                <c:pt idx="447">
                  <c:v>10.661023512283364</c:v>
                </c:pt>
                <c:pt idx="448">
                  <c:v>10.692691824692577</c:v>
                </c:pt>
                <c:pt idx="449">
                  <c:v>10.724383361998225</c:v>
                </c:pt>
                <c:pt idx="450">
                  <c:v>10.756098089507772</c:v>
                </c:pt>
                <c:pt idx="451">
                  <c:v>10.787835972657454</c:v>
                </c:pt>
                <c:pt idx="452">
                  <c:v>10.819596977011512</c:v>
                </c:pt>
                <c:pt idx="453">
                  <c:v>10.851381068261425</c:v>
                </c:pt>
                <c:pt idx="454">
                  <c:v>10.883188212225058</c:v>
                </c:pt>
                <c:pt idx="455">
                  <c:v>10.915018374846158</c:v>
                </c:pt>
                <c:pt idx="456">
                  <c:v>10.946871522193319</c:v>
                </c:pt>
                <c:pt idx="457">
                  <c:v>10.978747620459519</c:v>
                </c:pt>
                <c:pt idx="458">
                  <c:v>11.010646635961162</c:v>
                </c:pt>
                <c:pt idx="459">
                  <c:v>11.04256853513756</c:v>
                </c:pt>
                <c:pt idx="460">
                  <c:v>11.074513284550092</c:v>
                </c:pt>
                <c:pt idx="461">
                  <c:v>11.10648085088155</c:v>
                </c:pt>
                <c:pt idx="462">
                  <c:v>11.138471200935429</c:v>
                </c:pt>
                <c:pt idx="463">
                  <c:v>11.170484301635119</c:v>
                </c:pt>
                <c:pt idx="464">
                  <c:v>11.202520120023475</c:v>
                </c:pt>
                <c:pt idx="465">
                  <c:v>11.234578623261836</c:v>
                </c:pt>
                <c:pt idx="466">
                  <c:v>11.266659778629561</c:v>
                </c:pt>
                <c:pt idx="467">
                  <c:v>11.29876355352323</c:v>
                </c:pt>
                <c:pt idx="468">
                  <c:v>11.330889915456021</c:v>
                </c:pt>
                <c:pt idx="469">
                  <c:v>11.363038832057033</c:v>
                </c:pt>
                <c:pt idx="470">
                  <c:v>11.395210271070649</c:v>
                </c:pt>
                <c:pt idx="471">
                  <c:v>11.427404200355809</c:v>
                </c:pt>
                <c:pt idx="472">
                  <c:v>11.459620587885496</c:v>
                </c:pt>
                <c:pt idx="473">
                  <c:v>11.491859401745957</c:v>
                </c:pt>
                <c:pt idx="474">
                  <c:v>11.524120610136128</c:v>
                </c:pt>
                <c:pt idx="475">
                  <c:v>11.556404181367004</c:v>
                </c:pt>
                <c:pt idx="476">
                  <c:v>11.588710083860937</c:v>
                </c:pt>
                <c:pt idx="477">
                  <c:v>11.62103828615116</c:v>
                </c:pt>
                <c:pt idx="478">
                  <c:v>11.653388756880997</c:v>
                </c:pt>
                <c:pt idx="479">
                  <c:v>11.685761464803392</c:v>
                </c:pt>
                <c:pt idx="480">
                  <c:v>11.718156378780105</c:v>
                </c:pt>
                <c:pt idx="481">
                  <c:v>11.750573467781418</c:v>
                </c:pt>
                <c:pt idx="482">
                  <c:v>11.783012700885212</c:v>
                </c:pt>
                <c:pt idx="483">
                  <c:v>11.815474047276519</c:v>
                </c:pt>
                <c:pt idx="484">
                  <c:v>11.847957476247</c:v>
                </c:pt>
                <c:pt idx="485">
                  <c:v>11.880462957194196</c:v>
                </c:pt>
                <c:pt idx="486">
                  <c:v>11.912990459621032</c:v>
                </c:pt>
                <c:pt idx="487">
                  <c:v>11.945539953135297</c:v>
                </c:pt>
                <c:pt idx="488">
                  <c:v>11.978111407448912</c:v>
                </c:pt>
                <c:pt idx="489">
                  <c:v>12.010704792377515</c:v>
                </c:pt>
                <c:pt idx="490">
                  <c:v>12.043320077839804</c:v>
                </c:pt>
                <c:pt idx="491">
                  <c:v>12.075957233856991</c:v>
                </c:pt>
                <c:pt idx="492">
                  <c:v>12.108616230552315</c:v>
                </c:pt>
                <c:pt idx="493">
                  <c:v>12.141297038150386</c:v>
                </c:pt>
                <c:pt idx="494">
                  <c:v>12.173999626976652</c:v>
                </c:pt>
                <c:pt idx="495">
                  <c:v>12.206723967456918</c:v>
                </c:pt>
                <c:pt idx="496">
                  <c:v>12.239470030116793</c:v>
                </c:pt>
                <c:pt idx="497">
                  <c:v>12.272237785581064</c:v>
                </c:pt>
                <c:pt idx="498">
                  <c:v>12.305027204573255</c:v>
                </c:pt>
                <c:pt idx="499">
                  <c:v>12.337838257915157</c:v>
                </c:pt>
                <c:pt idx="500">
                  <c:v>12.370670916526029</c:v>
                </c:pt>
                <c:pt idx="501">
                  <c:v>12.403525151422485</c:v>
                </c:pt>
                <c:pt idx="502">
                  <c:v>12.436400933717575</c:v>
                </c:pt>
                <c:pt idx="503">
                  <c:v>12.469298234620521</c:v>
                </c:pt>
                <c:pt idx="504">
                  <c:v>12.502217025436183</c:v>
                </c:pt>
                <c:pt idx="505">
                  <c:v>12.53515727756441</c:v>
                </c:pt>
                <c:pt idx="506">
                  <c:v>12.568118962499709</c:v>
                </c:pt>
                <c:pt idx="507">
                  <c:v>12.601102051830644</c:v>
                </c:pt>
                <c:pt idx="508">
                  <c:v>12.634106517239422</c:v>
                </c:pt>
                <c:pt idx="509">
                  <c:v>12.667132330501254</c:v>
                </c:pt>
                <c:pt idx="510">
                  <c:v>12.700179463483996</c:v>
                </c:pt>
                <c:pt idx="511">
                  <c:v>12.733247888147645</c:v>
                </c:pt>
                <c:pt idx="512">
                  <c:v>12.766337576543883</c:v>
                </c:pt>
                <c:pt idx="513">
                  <c:v>12.799448500815442</c:v>
                </c:pt>
                <c:pt idx="514">
                  <c:v>12.832580633195867</c:v>
                </c:pt>
                <c:pt idx="515">
                  <c:v>12.865733946008859</c:v>
                </c:pt>
                <c:pt idx="516">
                  <c:v>12.898908411667872</c:v>
                </c:pt>
                <c:pt idx="517">
                  <c:v>12.932104002675642</c:v>
                </c:pt>
                <c:pt idx="518">
                  <c:v>12.9653206916238</c:v>
                </c:pt>
                <c:pt idx="519">
                  <c:v>12.99855845119227</c:v>
                </c:pt>
                <c:pt idx="520">
                  <c:v>13.031817254148878</c:v>
                </c:pt>
                <c:pt idx="521">
                  <c:v>13.065097073349024</c:v>
                </c:pt>
                <c:pt idx="522">
                  <c:v>13.098397881734991</c:v>
                </c:pt>
                <c:pt idx="523">
                  <c:v>13.131719652335724</c:v>
                </c:pt>
                <c:pt idx="524">
                  <c:v>13.165062358266249</c:v>
                </c:pt>
                <c:pt idx="525">
                  <c:v>13.198425972727318</c:v>
                </c:pt>
                <c:pt idx="526">
                  <c:v>13.231810469004898</c:v>
                </c:pt>
                <c:pt idx="527">
                  <c:v>13.265215820469798</c:v>
                </c:pt>
                <c:pt idx="528">
                  <c:v>13.298642000577255</c:v>
                </c:pt>
                <c:pt idx="529">
                  <c:v>13.332088982866377</c:v>
                </c:pt>
                <c:pt idx="530">
                  <c:v>13.365556740959924</c:v>
                </c:pt>
                <c:pt idx="531">
                  <c:v>13.399045248563658</c:v>
                </c:pt>
                <c:pt idx="532">
                  <c:v>13.432554479466203</c:v>
                </c:pt>
                <c:pt idx="533">
                  <c:v>13.466084407538279</c:v>
                </c:pt>
                <c:pt idx="534">
                  <c:v>13.499635006732623</c:v>
                </c:pt>
                <c:pt idx="535">
                  <c:v>13.533206251083413</c:v>
                </c:pt>
                <c:pt idx="536">
                  <c:v>13.566798114705851</c:v>
                </c:pt>
                <c:pt idx="537">
                  <c:v>13.600410571795834</c:v>
                </c:pt>
                <c:pt idx="538">
                  <c:v>13.634043596629423</c:v>
                </c:pt>
                <c:pt idx="539">
                  <c:v>13.66769716356265</c:v>
                </c:pt>
                <c:pt idx="540">
                  <c:v>13.701371247031002</c:v>
                </c:pt>
                <c:pt idx="541">
                  <c:v>13.735065821548933</c:v>
                </c:pt>
                <c:pt idx="542">
                  <c:v>13.768780861709653</c:v>
                </c:pt>
                <c:pt idx="543">
                  <c:v>13.802516342184692</c:v>
                </c:pt>
                <c:pt idx="544">
                  <c:v>13.836272237723394</c:v>
                </c:pt>
                <c:pt idx="545">
                  <c:v>13.870048523152674</c:v>
                </c:pt>
                <c:pt idx="546">
                  <c:v>13.903845173376656</c:v>
                </c:pt>
                <c:pt idx="547">
                  <c:v>13.937662163376064</c:v>
                </c:pt>
                <c:pt idx="548">
                  <c:v>13.971499468208219</c:v>
                </c:pt>
                <c:pt idx="549">
                  <c:v>14.005357063006244</c:v>
                </c:pt>
                <c:pt idx="550">
                  <c:v>14.039234922979174</c:v>
                </c:pt>
                <c:pt idx="551">
                  <c:v>14.073133023411087</c:v>
                </c:pt>
                <c:pt idx="552">
                  <c:v>14.107051339661087</c:v>
                </c:pt>
                <c:pt idx="553">
                  <c:v>14.140989847162787</c:v>
                </c:pt>
                <c:pt idx="554">
                  <c:v>14.174948521424119</c:v>
                </c:pt>
                <c:pt idx="555">
                  <c:v>14.208927338026685</c:v>
                </c:pt>
                <c:pt idx="556">
                  <c:v>14.242926272625667</c:v>
                </c:pt>
                <c:pt idx="557">
                  <c:v>14.276945300949389</c:v>
                </c:pt>
                <c:pt idx="558">
                  <c:v>14.310984398798899</c:v>
                </c:pt>
                <c:pt idx="559">
                  <c:v>14.345043542047724</c:v>
                </c:pt>
                <c:pt idx="560">
                  <c:v>14.379122706641448</c:v>
                </c:pt>
                <c:pt idx="561">
                  <c:v>14.4132218685974</c:v>
                </c:pt>
                <c:pt idx="562">
                  <c:v>14.447341004004315</c:v>
                </c:pt>
                <c:pt idx="563">
                  <c:v>14.481480089022009</c:v>
                </c:pt>
                <c:pt idx="564">
                  <c:v>14.515639099880994</c:v>
                </c:pt>
                <c:pt idx="565">
                  <c:v>14.549818012882202</c:v>
                </c:pt>
                <c:pt idx="566">
                  <c:v>14.584016804396542</c:v>
                </c:pt>
                <c:pt idx="567">
                  <c:v>14.618235450864802</c:v>
                </c:pt>
                <c:pt idx="568">
                  <c:v>14.652473928797006</c:v>
                </c:pt>
                <c:pt idx="569">
                  <c:v>14.68673221477237</c:v>
                </c:pt>
                <c:pt idx="570">
                  <c:v>14.721010285438773</c:v>
                </c:pt>
                <c:pt idx="571">
                  <c:v>14.755308117512566</c:v>
                </c:pt>
                <c:pt idx="572">
                  <c:v>14.789625687778248</c:v>
                </c:pt>
                <c:pt idx="573">
                  <c:v>14.823962973087985</c:v>
                </c:pt>
                <c:pt idx="574">
                  <c:v>14.858319950361537</c:v>
                </c:pt>
                <c:pt idx="575">
                  <c:v>14.892696596585788</c:v>
                </c:pt>
                <c:pt idx="576">
                  <c:v>14.927092888814405</c:v>
                </c:pt>
                <c:pt idx="577">
                  <c:v>14.961508804167675</c:v>
                </c:pt>
                <c:pt idx="578">
                  <c:v>14.995944319832109</c:v>
                </c:pt>
                <c:pt idx="579">
                  <c:v>15.030399413060039</c:v>
                </c:pt>
                <c:pt idx="580">
                  <c:v>15.064874061169595</c:v>
                </c:pt>
                <c:pt idx="581">
                  <c:v>15.099368241544013</c:v>
                </c:pt>
                <c:pt idx="582">
                  <c:v>15.133881931631768</c:v>
                </c:pt>
                <c:pt idx="583">
                  <c:v>15.168415108945817</c:v>
                </c:pt>
                <c:pt idx="584">
                  <c:v>15.202967751063825</c:v>
                </c:pt>
                <c:pt idx="585">
                  <c:v>15.23753983562727</c:v>
                </c:pt>
                <c:pt idx="586">
                  <c:v>15.272131340341708</c:v>
                </c:pt>
                <c:pt idx="587">
                  <c:v>15.306742242976188</c:v>
                </c:pt>
                <c:pt idx="588">
                  <c:v>15.341372521362874</c:v>
                </c:pt>
                <c:pt idx="589">
                  <c:v>15.376022153397084</c:v>
                </c:pt>
                <c:pt idx="590">
                  <c:v>15.410691117036732</c:v>
                </c:pt>
                <c:pt idx="591">
                  <c:v>15.445379390302167</c:v>
                </c:pt>
                <c:pt idx="592">
                  <c:v>15.480086951275748</c:v>
                </c:pt>
                <c:pt idx="593">
                  <c:v>15.514813778101816</c:v>
                </c:pt>
                <c:pt idx="594">
                  <c:v>15.549559848986144</c:v>
                </c:pt>
                <c:pt idx="595">
                  <c:v>15.58432514219599</c:v>
                </c:pt>
                <c:pt idx="596">
                  <c:v>15.619109636059335</c:v>
                </c:pt>
                <c:pt idx="597">
                  <c:v>15.653913308965143</c:v>
                </c:pt>
                <c:pt idx="598">
                  <c:v>15.688736139362671</c:v>
                </c:pt>
                <c:pt idx="599">
                  <c:v>15.723578105761453</c:v>
                </c:pt>
                <c:pt idx="600">
                  <c:v>15.758439186730975</c:v>
                </c:pt>
                <c:pt idx="601">
                  <c:v>15.793319360900306</c:v>
                </c:pt>
                <c:pt idx="602">
                  <c:v>15.828218606957934</c:v>
                </c:pt>
                <c:pt idx="603">
                  <c:v>15.863136903651466</c:v>
                </c:pt>
                <c:pt idx="604">
                  <c:v>15.898074229787445</c:v>
                </c:pt>
                <c:pt idx="605">
                  <c:v>15.933030564230979</c:v>
                </c:pt>
                <c:pt idx="606">
                  <c:v>15.96800588590542</c:v>
                </c:pt>
                <c:pt idx="607">
                  <c:v>16.003000173792355</c:v>
                </c:pt>
                <c:pt idx="608">
                  <c:v>16.038013406931242</c:v>
                </c:pt>
                <c:pt idx="609">
                  <c:v>16.07304556441893</c:v>
                </c:pt>
                <c:pt idx="610">
                  <c:v>16.108096625409743</c:v>
                </c:pt>
                <c:pt idx="611">
                  <c:v>16.143166569115067</c:v>
                </c:pt>
                <c:pt idx="612">
                  <c:v>16.178255374803086</c:v>
                </c:pt>
                <c:pt idx="613">
                  <c:v>16.213363021798564</c:v>
                </c:pt>
                <c:pt idx="614">
                  <c:v>16.248489489482651</c:v>
                </c:pt>
                <c:pt idx="615">
                  <c:v>16.283634757292528</c:v>
                </c:pt>
                <c:pt idx="616">
                  <c:v>16.318798804721236</c:v>
                </c:pt>
                <c:pt idx="617">
                  <c:v>16.353981611317465</c:v>
                </c:pt>
                <c:pt idx="618">
                  <c:v>16.389183156685235</c:v>
                </c:pt>
                <c:pt idx="619">
                  <c:v>16.424403420483628</c:v>
                </c:pt>
                <c:pt idx="620">
                  <c:v>16.459642382426733</c:v>
                </c:pt>
                <c:pt idx="621">
                  <c:v>16.494900022283229</c:v>
                </c:pt>
                <c:pt idx="622">
                  <c:v>16.530176319876229</c:v>
                </c:pt>
                <c:pt idx="623">
                  <c:v>16.56547125508299</c:v>
                </c:pt>
                <c:pt idx="624">
                  <c:v>16.600784807834728</c:v>
                </c:pt>
                <c:pt idx="625">
                  <c:v>16.636116958116457</c:v>
                </c:pt>
                <c:pt idx="626">
                  <c:v>16.671467685966594</c:v>
                </c:pt>
                <c:pt idx="627">
                  <c:v>16.706836971476832</c:v>
                </c:pt>
                <c:pt idx="628">
                  <c:v>16.742224794791884</c:v>
                </c:pt>
                <c:pt idx="629">
                  <c:v>16.77763113610937</c:v>
                </c:pt>
                <c:pt idx="630">
                  <c:v>16.813055975679351</c:v>
                </c:pt>
                <c:pt idx="631">
                  <c:v>16.848499293804355</c:v>
                </c:pt>
                <c:pt idx="632">
                  <c:v>16.883961070839042</c:v>
                </c:pt>
                <c:pt idx="633">
                  <c:v>16.919441287189944</c:v>
                </c:pt>
                <c:pt idx="634">
                  <c:v>16.954939923315287</c:v>
                </c:pt>
                <c:pt idx="635">
                  <c:v>16.990456959724895</c:v>
                </c:pt>
                <c:pt idx="636">
                  <c:v>17.025992376979715</c:v>
                </c:pt>
                <c:pt idx="637">
                  <c:v>17.061546155691875</c:v>
                </c:pt>
                <c:pt idx="638">
                  <c:v>17.097118276524249</c:v>
                </c:pt>
                <c:pt idx="639">
                  <c:v>17.132708720190312</c:v>
                </c:pt>
                <c:pt idx="640">
                  <c:v>17.168317467454113</c:v>
                </c:pt>
                <c:pt idx="641">
                  <c:v>17.203944499129697</c:v>
                </c:pt>
                <c:pt idx="642">
                  <c:v>17.239589796081283</c:v>
                </c:pt>
                <c:pt idx="643">
                  <c:v>17.275253339222758</c:v>
                </c:pt>
                <c:pt idx="644">
                  <c:v>17.310935109517654</c:v>
                </c:pt>
                <c:pt idx="645">
                  <c:v>17.346635087978825</c:v>
                </c:pt>
                <c:pt idx="646">
                  <c:v>17.382353255668317</c:v>
                </c:pt>
                <c:pt idx="647">
                  <c:v>17.418089593697243</c:v>
                </c:pt>
                <c:pt idx="648">
                  <c:v>17.453844083225288</c:v>
                </c:pt>
                <c:pt idx="649">
                  <c:v>17.489616705460826</c:v>
                </c:pt>
                <c:pt idx="650">
                  <c:v>17.525407441660583</c:v>
                </c:pt>
                <c:pt idx="651">
                  <c:v>17.561216273129421</c:v>
                </c:pt>
                <c:pt idx="652">
                  <c:v>17.597043181220258</c:v>
                </c:pt>
                <c:pt idx="653">
                  <c:v>17.632888147333645</c:v>
                </c:pt>
                <c:pt idx="654">
                  <c:v>17.668751152917782</c:v>
                </c:pt>
                <c:pt idx="655">
                  <c:v>17.704632179468248</c:v>
                </c:pt>
                <c:pt idx="656">
                  <c:v>17.74053120852783</c:v>
                </c:pt>
                <c:pt idx="657">
                  <c:v>17.776448221686259</c:v>
                </c:pt>
                <c:pt idx="658">
                  <c:v>17.812383200580189</c:v>
                </c:pt>
                <c:pt idx="659">
                  <c:v>17.848336126892679</c:v>
                </c:pt>
                <c:pt idx="660">
                  <c:v>17.884306982353468</c:v>
                </c:pt>
                <c:pt idx="661">
                  <c:v>17.92029574873829</c:v>
                </c:pt>
                <c:pt idx="662">
                  <c:v>17.956302407869174</c:v>
                </c:pt>
                <c:pt idx="663">
                  <c:v>17.992326941613776</c:v>
                </c:pt>
                <c:pt idx="664">
                  <c:v>18.028369331885656</c:v>
                </c:pt>
                <c:pt idx="665">
                  <c:v>18.064429560643653</c:v>
                </c:pt>
                <c:pt idx="666">
                  <c:v>18.100507609892141</c:v>
                </c:pt>
                <c:pt idx="667">
                  <c:v>18.136603461680441</c:v>
                </c:pt>
                <c:pt idx="668">
                  <c:v>18.172717098102968</c:v>
                </c:pt>
                <c:pt idx="669">
                  <c:v>18.20884850129886</c:v>
                </c:pt>
                <c:pt idx="670">
                  <c:v>18.244997653451769</c:v>
                </c:pt>
                <c:pt idx="671">
                  <c:v>18.281164536789895</c:v>
                </c:pt>
                <c:pt idx="672">
                  <c:v>18.317349133585616</c:v>
                </c:pt>
                <c:pt idx="673">
                  <c:v>18.353551426155402</c:v>
                </c:pt>
                <c:pt idx="674">
                  <c:v>18.389771396859508</c:v>
                </c:pt>
                <c:pt idx="675">
                  <c:v>18.426009028102076</c:v>
                </c:pt>
                <c:pt idx="676">
                  <c:v>18.462264302330649</c:v>
                </c:pt>
                <c:pt idx="677">
                  <c:v>18.498537202036264</c:v>
                </c:pt>
                <c:pt idx="678">
                  <c:v>18.534827709753017</c:v>
                </c:pt>
                <c:pt idx="679">
                  <c:v>18.571135808058134</c:v>
                </c:pt>
                <c:pt idx="680">
                  <c:v>18.607461479571668</c:v>
                </c:pt>
                <c:pt idx="681">
                  <c:v>18.643804706956423</c:v>
                </c:pt>
                <c:pt idx="682">
                  <c:v>18.680165472917562</c:v>
                </c:pt>
                <c:pt idx="683">
                  <c:v>18.716543760202889</c:v>
                </c:pt>
                <c:pt idx="684">
                  <c:v>18.752939551602072</c:v>
                </c:pt>
                <c:pt idx="685">
                  <c:v>18.789352829947067</c:v>
                </c:pt>
                <c:pt idx="686">
                  <c:v>18.825783578111629</c:v>
                </c:pt>
                <c:pt idx="687">
                  <c:v>18.862231779011093</c:v>
                </c:pt>
                <c:pt idx="688">
                  <c:v>18.898697415602467</c:v>
                </c:pt>
                <c:pt idx="689">
                  <c:v>18.935180470884109</c:v>
                </c:pt>
                <c:pt idx="690">
                  <c:v>18.971680927895513</c:v>
                </c:pt>
                <c:pt idx="691">
                  <c:v>19.008198769717414</c:v>
                </c:pt>
                <c:pt idx="692">
                  <c:v>19.044733979471232</c:v>
                </c:pt>
                <c:pt idx="693">
                  <c:v>19.081286540319365</c:v>
                </c:pt>
                <c:pt idx="694">
                  <c:v>19.1178564354645</c:v>
                </c:pt>
                <c:pt idx="695">
                  <c:v>19.154443648149943</c:v>
                </c:pt>
                <c:pt idx="696">
                  <c:v>19.191048161659367</c:v>
                </c:pt>
                <c:pt idx="697">
                  <c:v>19.227669959316358</c:v>
                </c:pt>
                <c:pt idx="698">
                  <c:v>19.264309024484543</c:v>
                </c:pt>
                <c:pt idx="699">
                  <c:v>19.300965340567394</c:v>
                </c:pt>
                <c:pt idx="700">
                  <c:v>19.337638891008073</c:v>
                </c:pt>
                <c:pt idx="701">
                  <c:v>19.374329659289096</c:v>
                </c:pt>
                <c:pt idx="702">
                  <c:v>19.411037628932505</c:v>
                </c:pt>
                <c:pt idx="703">
                  <c:v>19.447762783499481</c:v>
                </c:pt>
                <c:pt idx="704">
                  <c:v>19.484505106590287</c:v>
                </c:pt>
                <c:pt idx="705">
                  <c:v>19.521264581844079</c:v>
                </c:pt>
                <c:pt idx="706">
                  <c:v>19.55804119293877</c:v>
                </c:pt>
                <c:pt idx="707">
                  <c:v>19.594834923590916</c:v>
                </c:pt>
                <c:pt idx="708">
                  <c:v>19.631645757555535</c:v>
                </c:pt>
                <c:pt idx="709">
                  <c:v>19.668473678625972</c:v>
                </c:pt>
                <c:pt idx="710">
                  <c:v>19.705318670633737</c:v>
                </c:pt>
                <c:pt idx="711">
                  <c:v>19.742180717448402</c:v>
                </c:pt>
                <c:pt idx="712">
                  <c:v>19.779059802977475</c:v>
                </c:pt>
                <c:pt idx="713">
                  <c:v>19.815955911166061</c:v>
                </c:pt>
                <c:pt idx="714">
                  <c:v>19.852869025997144</c:v>
                </c:pt>
                <c:pt idx="715">
                  <c:v>19.889799131490946</c:v>
                </c:pt>
                <c:pt idx="716">
                  <c:v>19.92674621170508</c:v>
                </c:pt>
                <c:pt idx="717">
                  <c:v>19.963710250734454</c:v>
                </c:pt>
                <c:pt idx="718">
                  <c:v>20.000691232710878</c:v>
                </c:pt>
                <c:pt idx="719">
                  <c:v>20.037689141803217</c:v>
                </c:pt>
                <c:pt idx="720">
                  <c:v>20.074703962217001</c:v>
                </c:pt>
                <c:pt idx="721">
                  <c:v>20.111735678194425</c:v>
                </c:pt>
                <c:pt idx="722">
                  <c:v>20.148784274014343</c:v>
                </c:pt>
                <c:pt idx="723">
                  <c:v>20.185849733991731</c:v>
                </c:pt>
                <c:pt idx="724">
                  <c:v>20.222932042478</c:v>
                </c:pt>
                <c:pt idx="725">
                  <c:v>20.260031183860605</c:v>
                </c:pt>
                <c:pt idx="726">
                  <c:v>20.297147142562974</c:v>
                </c:pt>
                <c:pt idx="727">
                  <c:v>20.334279903044319</c:v>
                </c:pt>
                <c:pt idx="728">
                  <c:v>20.371429449799603</c:v>
                </c:pt>
                <c:pt idx="729">
                  <c:v>20.408595767359476</c:v>
                </c:pt>
                <c:pt idx="730">
                  <c:v>20.445778840289833</c:v>
                </c:pt>
                <c:pt idx="731">
                  <c:v>20.482978653192003</c:v>
                </c:pt>
                <c:pt idx="732">
                  <c:v>20.520195190702502</c:v>
                </c:pt>
                <c:pt idx="733">
                  <c:v>20.557428437492916</c:v>
                </c:pt>
                <c:pt idx="734">
                  <c:v>20.594678378269602</c:v>
                </c:pt>
                <c:pt idx="735">
                  <c:v>20.631944997774021</c:v>
                </c:pt>
                <c:pt idx="736">
                  <c:v>20.669228280782065</c:v>
                </c:pt>
                <c:pt idx="737">
                  <c:v>20.706528212104303</c:v>
                </c:pt>
                <c:pt idx="738">
                  <c:v>20.743844776585593</c:v>
                </c:pt>
                <c:pt idx="739">
                  <c:v>20.781177959105278</c:v>
                </c:pt>
                <c:pt idx="740">
                  <c:v>20.818527744576752</c:v>
                </c:pt>
                <c:pt idx="741">
                  <c:v>20.855894117947585</c:v>
                </c:pt>
                <c:pt idx="742">
                  <c:v>20.893277064199118</c:v>
                </c:pt>
                <c:pt idx="743">
                  <c:v>20.930676568346563</c:v>
                </c:pt>
                <c:pt idx="744">
                  <c:v>20.968092615438948</c:v>
                </c:pt>
                <c:pt idx="745">
                  <c:v>21.005525190558682</c:v>
                </c:pt>
                <c:pt idx="746">
                  <c:v>21.04297427882177</c:v>
                </c:pt>
                <c:pt idx="747">
                  <c:v>21.080439865377397</c:v>
                </c:pt>
                <c:pt idx="748">
                  <c:v>21.117921935408152</c:v>
                </c:pt>
                <c:pt idx="749">
                  <c:v>21.155420474129514</c:v>
                </c:pt>
                <c:pt idx="750">
                  <c:v>21.192935466790086</c:v>
                </c:pt>
                <c:pt idx="751">
                  <c:v>21.230466898671196</c:v>
                </c:pt>
                <c:pt idx="752">
                  <c:v>21.268014755087062</c:v>
                </c:pt>
                <c:pt idx="753">
                  <c:v>21.305579021384414</c:v>
                </c:pt>
                <c:pt idx="754">
                  <c:v>21.343159682942481</c:v>
                </c:pt>
                <c:pt idx="755">
                  <c:v>21.380756725172983</c:v>
                </c:pt>
                <c:pt idx="756">
                  <c:v>21.418370133519833</c:v>
                </c:pt>
                <c:pt idx="757">
                  <c:v>21.455999893459133</c:v>
                </c:pt>
                <c:pt idx="758">
                  <c:v>21.493645990498969</c:v>
                </c:pt>
                <c:pt idx="759">
                  <c:v>21.531308410179534</c:v>
                </c:pt>
                <c:pt idx="760">
                  <c:v>21.568987138072657</c:v>
                </c:pt>
                <c:pt idx="761">
                  <c:v>21.606682159781993</c:v>
                </c:pt>
                <c:pt idx="762">
                  <c:v>21.644393460942755</c:v>
                </c:pt>
                <c:pt idx="763">
                  <c:v>21.682121027221665</c:v>
                </c:pt>
                <c:pt idx="764">
                  <c:v>21.719864844316785</c:v>
                </c:pt>
                <c:pt idx="765">
                  <c:v>21.757624897957562</c:v>
                </c:pt>
                <c:pt idx="766">
                  <c:v>21.795401173904441</c:v>
                </c:pt>
                <c:pt idx="767">
                  <c:v>21.833193657949021</c:v>
                </c:pt>
                <c:pt idx="768">
                  <c:v>21.871002335913868</c:v>
                </c:pt>
                <c:pt idx="769">
                  <c:v>21.908827193652318</c:v>
                </c:pt>
                <c:pt idx="770">
                  <c:v>21.946668217048437</c:v>
                </c:pt>
                <c:pt idx="771">
                  <c:v>21.984525392016984</c:v>
                </c:pt>
                <c:pt idx="772">
                  <c:v>22.022398704503161</c:v>
                </c:pt>
                <c:pt idx="773">
                  <c:v>22.060288140482665</c:v>
                </c:pt>
                <c:pt idx="774">
                  <c:v>22.098193685961341</c:v>
                </c:pt>
                <c:pt idx="775">
                  <c:v>22.136115326975464</c:v>
                </c:pt>
                <c:pt idx="776">
                  <c:v>22.174053049591265</c:v>
                </c:pt>
                <c:pt idx="777">
                  <c:v>22.212006839904895</c:v>
                </c:pt>
                <c:pt idx="778">
                  <c:v>22.24997668404264</c:v>
                </c:pt>
                <c:pt idx="779">
                  <c:v>22.287962568160324</c:v>
                </c:pt>
                <c:pt idx="780">
                  <c:v>22.325964478443591</c:v>
                </c:pt>
                <c:pt idx="781">
                  <c:v>22.363982401107666</c:v>
                </c:pt>
                <c:pt idx="782">
                  <c:v>22.402016322397227</c:v>
                </c:pt>
                <c:pt idx="783">
                  <c:v>22.440066228586339</c:v>
                </c:pt>
                <c:pt idx="784">
                  <c:v>22.478132105978332</c:v>
                </c:pt>
                <c:pt idx="785">
                  <c:v>22.516213940905772</c:v>
                </c:pt>
                <c:pt idx="786">
                  <c:v>22.55431171973029</c:v>
                </c:pt>
                <c:pt idx="787">
                  <c:v>22.592425428842507</c:v>
                </c:pt>
                <c:pt idx="788">
                  <c:v>22.630555054661823</c:v>
                </c:pt>
                <c:pt idx="789">
                  <c:v>22.668700583636646</c:v>
                </c:pt>
                <c:pt idx="790">
                  <c:v>22.706862002243927</c:v>
                </c:pt>
                <c:pt idx="791">
                  <c:v>22.745039296989134</c:v>
                </c:pt>
                <c:pt idx="792">
                  <c:v>22.783232454406463</c:v>
                </c:pt>
                <c:pt idx="793">
                  <c:v>22.821441461058377</c:v>
                </c:pt>
                <c:pt idx="794">
                  <c:v>22.859666303535551</c:v>
                </c:pt>
                <c:pt idx="795">
                  <c:v>22.89790696845705</c:v>
                </c:pt>
                <c:pt idx="796">
                  <c:v>22.93616344246999</c:v>
                </c:pt>
                <c:pt idx="797">
                  <c:v>22.974435712249456</c:v>
                </c:pt>
                <c:pt idx="798">
                  <c:v>23.012723764498567</c:v>
                </c:pt>
                <c:pt idx="799">
                  <c:v>23.051027585948166</c:v>
                </c:pt>
                <c:pt idx="800">
                  <c:v>23.089347163356958</c:v>
                </c:pt>
                <c:pt idx="801">
                  <c:v>23.127682483511194</c:v>
                </c:pt>
                <c:pt idx="802">
                  <c:v>23.166033533224656</c:v>
                </c:pt>
                <c:pt idx="803">
                  <c:v>23.204400299338712</c:v>
                </c:pt>
                <c:pt idx="804">
                  <c:v>23.242782768722062</c:v>
                </c:pt>
                <c:pt idx="805">
                  <c:v>23.281180928270654</c:v>
                </c:pt>
                <c:pt idx="806">
                  <c:v>23.319594764907652</c:v>
                </c:pt>
                <c:pt idx="807">
                  <c:v>23.358024265583303</c:v>
                </c:pt>
                <c:pt idx="808">
                  <c:v>23.396469417274872</c:v>
                </c:pt>
                <c:pt idx="809">
                  <c:v>23.434930206986628</c:v>
                </c:pt>
                <c:pt idx="810">
                  <c:v>23.473406621749564</c:v>
                </c:pt>
                <c:pt idx="811">
                  <c:v>23.51189864862144</c:v>
                </c:pt>
                <c:pt idx="812">
                  <c:v>23.55040627468675</c:v>
                </c:pt>
                <c:pt idx="813">
                  <c:v>23.588929487056422</c:v>
                </c:pt>
                <c:pt idx="814">
                  <c:v>23.627468272868065</c:v>
                </c:pt>
                <c:pt idx="815">
                  <c:v>23.666022619285464</c:v>
                </c:pt>
                <c:pt idx="816">
                  <c:v>23.704592513498913</c:v>
                </c:pt>
                <c:pt idx="817">
                  <c:v>23.743177942724767</c:v>
                </c:pt>
                <c:pt idx="818">
                  <c:v>23.781778894205637</c:v>
                </c:pt>
                <c:pt idx="819">
                  <c:v>23.820395355210103</c:v>
                </c:pt>
                <c:pt idx="820">
                  <c:v>23.859027313032765</c:v>
                </c:pt>
                <c:pt idx="821">
                  <c:v>23.897674754994135</c:v>
                </c:pt>
                <c:pt idx="822">
                  <c:v>23.936337668440427</c:v>
                </c:pt>
                <c:pt idx="823">
                  <c:v>23.975016040743657</c:v>
                </c:pt>
                <c:pt idx="824">
                  <c:v>24.013709859301439</c:v>
                </c:pt>
                <c:pt idx="825">
                  <c:v>24.052419111536956</c:v>
                </c:pt>
                <c:pt idx="826">
                  <c:v>24.091143784898733</c:v>
                </c:pt>
                <c:pt idx="827">
                  <c:v>24.129883866861</c:v>
                </c:pt>
                <c:pt idx="828">
                  <c:v>24.16863934492288</c:v>
                </c:pt>
                <c:pt idx="829">
                  <c:v>24.207410206608987</c:v>
                </c:pt>
                <c:pt idx="830">
                  <c:v>24.246196439469035</c:v>
                </c:pt>
                <c:pt idx="831">
                  <c:v>24.284998031077745</c:v>
                </c:pt>
                <c:pt idx="832">
                  <c:v>24.323814969034775</c:v>
                </c:pt>
                <c:pt idx="833">
                  <c:v>24.362647240964776</c:v>
                </c:pt>
                <c:pt idx="834">
                  <c:v>24.401494834517226</c:v>
                </c:pt>
                <c:pt idx="835">
                  <c:v>24.440357737366277</c:v>
                </c:pt>
                <c:pt idx="836">
                  <c:v>24.47923593721066</c:v>
                </c:pt>
                <c:pt idx="837">
                  <c:v>24.518129421773931</c:v>
                </c:pt>
                <c:pt idx="838">
                  <c:v>24.557038178803886</c:v>
                </c:pt>
                <c:pt idx="839">
                  <c:v>24.595962196072961</c:v>
                </c:pt>
                <c:pt idx="840">
                  <c:v>24.634901461377805</c:v>
                </c:pt>
                <c:pt idx="841">
                  <c:v>24.673855962539346</c:v>
                </c:pt>
                <c:pt idx="842">
                  <c:v>24.712825687402777</c:v>
                </c:pt>
                <c:pt idx="843">
                  <c:v>24.751810623837276</c:v>
                </c:pt>
                <c:pt idx="844">
                  <c:v>24.790810759736242</c:v>
                </c:pt>
                <c:pt idx="845">
                  <c:v>24.829826083016886</c:v>
                </c:pt>
                <c:pt idx="846">
                  <c:v>24.868856581620321</c:v>
                </c:pt>
                <c:pt idx="847">
                  <c:v>24.90790224351159</c:v>
                </c:pt>
                <c:pt idx="848">
                  <c:v>24.946963056679351</c:v>
                </c:pt>
                <c:pt idx="849">
                  <c:v>24.986039009135926</c:v>
                </c:pt>
                <c:pt idx="850">
                  <c:v>25.025130088917372</c:v>
                </c:pt>
                <c:pt idx="851">
                  <c:v>25.064236284083048</c:v>
                </c:pt>
                <c:pt idx="852">
                  <c:v>25.103357582715848</c:v>
                </c:pt>
                <c:pt idx="853">
                  <c:v>25.142493972922107</c:v>
                </c:pt>
                <c:pt idx="854">
                  <c:v>25.181645442831403</c:v>
                </c:pt>
                <c:pt idx="855">
                  <c:v>25.220811980596395</c:v>
                </c:pt>
                <c:pt idx="856">
                  <c:v>25.259993574393178</c:v>
                </c:pt>
                <c:pt idx="857">
                  <c:v>25.299190212420633</c:v>
                </c:pt>
                <c:pt idx="858">
                  <c:v>25.338401882900762</c:v>
                </c:pt>
                <c:pt idx="859">
                  <c:v>25.377628574078585</c:v>
                </c:pt>
                <c:pt idx="860">
                  <c:v>25.416870274221854</c:v>
                </c:pt>
                <c:pt idx="861">
                  <c:v>25.456126971621138</c:v>
                </c:pt>
                <c:pt idx="862">
                  <c:v>25.495398654589824</c:v>
                </c:pt>
                <c:pt idx="863">
                  <c:v>25.534685311463804</c:v>
                </c:pt>
                <c:pt idx="864">
                  <c:v>25.573986930601635</c:v>
                </c:pt>
                <c:pt idx="865">
                  <c:v>25.613303500384323</c:v>
                </c:pt>
                <c:pt idx="866">
                  <c:v>25.652635009215402</c:v>
                </c:pt>
                <c:pt idx="867">
                  <c:v>25.691981445520742</c:v>
                </c:pt>
                <c:pt idx="868">
                  <c:v>25.731342797748471</c:v>
                </c:pt>
                <c:pt idx="869">
                  <c:v>25.77071905436895</c:v>
                </c:pt>
                <c:pt idx="870">
                  <c:v>25.810110203874821</c:v>
                </c:pt>
                <c:pt idx="871">
                  <c:v>25.849516234780619</c:v>
                </c:pt>
                <c:pt idx="872">
                  <c:v>25.888937135623156</c:v>
                </c:pt>
                <c:pt idx="873">
                  <c:v>25.928372894960912</c:v>
                </c:pt>
                <c:pt idx="874">
                  <c:v>25.967823501374525</c:v>
                </c:pt>
                <c:pt idx="875">
                  <c:v>26.007288943466367</c:v>
                </c:pt>
                <c:pt idx="876">
                  <c:v>26.046769209860482</c:v>
                </c:pt>
                <c:pt idx="877">
                  <c:v>26.086264289202813</c:v>
                </c:pt>
                <c:pt idx="878">
                  <c:v>26.125774170160689</c:v>
                </c:pt>
                <c:pt idx="879">
                  <c:v>26.16529884142308</c:v>
                </c:pt>
                <c:pt idx="880">
                  <c:v>26.204838291700668</c:v>
                </c:pt>
                <c:pt idx="881">
                  <c:v>26.244392509725174</c:v>
                </c:pt>
                <c:pt idx="882">
                  <c:v>26.28396148425006</c:v>
                </c:pt>
                <c:pt idx="883">
                  <c:v>26.323545204049839</c:v>
                </c:pt>
                <c:pt idx="884">
                  <c:v>26.363143657920489</c:v>
                </c:pt>
                <c:pt idx="885">
                  <c:v>26.402756834678762</c:v>
                </c:pt>
                <c:pt idx="886">
                  <c:v>26.44238472316308</c:v>
                </c:pt>
                <c:pt idx="887">
                  <c:v>26.482027312232415</c:v>
                </c:pt>
                <c:pt idx="888">
                  <c:v>26.521684590766952</c:v>
                </c:pt>
                <c:pt idx="889">
                  <c:v>26.56135654766787</c:v>
                </c:pt>
                <c:pt idx="890">
                  <c:v>26.601043171856929</c:v>
                </c:pt>
                <c:pt idx="891">
                  <c:v>26.640744452276987</c:v>
                </c:pt>
                <c:pt idx="892">
                  <c:v>26.680460377891379</c:v>
                </c:pt>
                <c:pt idx="893">
                  <c:v>26.720190937684372</c:v>
                </c:pt>
                <c:pt idx="894">
                  <c:v>26.75993612066064</c:v>
                </c:pt>
                <c:pt idx="895">
                  <c:v>26.799695915845408</c:v>
                </c:pt>
                <c:pt idx="896">
                  <c:v>26.839470312284519</c:v>
                </c:pt>
                <c:pt idx="897">
                  <c:v>26.879259299044008</c:v>
                </c:pt>
                <c:pt idx="898">
                  <c:v>26.919062865210645</c:v>
                </c:pt>
                <c:pt idx="899">
                  <c:v>26.958880999891171</c:v>
                </c:pt>
                <c:pt idx="900">
                  <c:v>26.998713692212608</c:v>
                </c:pt>
                <c:pt idx="901">
                  <c:v>27.038560931322415</c:v>
                </c:pt>
                <c:pt idx="902">
                  <c:v>27.078422706387801</c:v>
                </c:pt>
                <c:pt idx="903">
                  <c:v>27.11829900659637</c:v>
                </c:pt>
                <c:pt idx="904">
                  <c:v>27.158189821155446</c:v>
                </c:pt>
                <c:pt idx="905">
                  <c:v>27.198095139292576</c:v>
                </c:pt>
                <c:pt idx="906">
                  <c:v>27.238014950255071</c:v>
                </c:pt>
                <c:pt idx="907">
                  <c:v>27.277949243309894</c:v>
                </c:pt>
                <c:pt idx="908">
                  <c:v>27.317898007744052</c:v>
                </c:pt>
                <c:pt idx="909">
                  <c:v>27.357861232864195</c:v>
                </c:pt>
                <c:pt idx="910">
                  <c:v>27.397838907996395</c:v>
                </c:pt>
                <c:pt idx="911">
                  <c:v>27.437831022486652</c:v>
                </c:pt>
                <c:pt idx="912">
                  <c:v>27.477837565700373</c:v>
                </c:pt>
                <c:pt idx="913">
                  <c:v>27.517858527022373</c:v>
                </c:pt>
                <c:pt idx="914">
                  <c:v>27.557893895856868</c:v>
                </c:pt>
                <c:pt idx="915">
                  <c:v>27.597943661627692</c:v>
                </c:pt>
                <c:pt idx="916">
                  <c:v>27.63800781377763</c:v>
                </c:pt>
                <c:pt idx="917">
                  <c:v>27.67808634176901</c:v>
                </c:pt>
                <c:pt idx="918">
                  <c:v>27.718179235083234</c:v>
                </c:pt>
                <c:pt idx="919">
                  <c:v>27.758286483220832</c:v>
                </c:pt>
                <c:pt idx="920">
                  <c:v>27.798408075701484</c:v>
                </c:pt>
                <c:pt idx="921">
                  <c:v>27.838544002063831</c:v>
                </c:pt>
                <c:pt idx="922">
                  <c:v>27.878694251865618</c:v>
                </c:pt>
                <c:pt idx="923">
                  <c:v>27.918858814683343</c:v>
                </c:pt>
                <c:pt idx="924">
                  <c:v>27.959037680112431</c:v>
                </c:pt>
                <c:pt idx="925">
                  <c:v>27.999230837767165</c:v>
                </c:pt>
                <c:pt idx="926">
                  <c:v>28.039438277280585</c:v>
                </c:pt>
                <c:pt idx="927">
                  <c:v>28.0796599883043</c:v>
                </c:pt>
                <c:pt idx="928">
                  <c:v>28.119895960508849</c:v>
                </c:pt>
                <c:pt idx="929">
                  <c:v>28.160146183583045</c:v>
                </c:pt>
                <c:pt idx="930">
                  <c:v>28.200410647234389</c:v>
                </c:pt>
                <c:pt idx="931">
                  <c:v>28.240689341188972</c:v>
                </c:pt>
                <c:pt idx="932">
                  <c:v>28.280982255191073</c:v>
                </c:pt>
                <c:pt idx="933">
                  <c:v>28.321289379003574</c:v>
                </c:pt>
                <c:pt idx="934">
                  <c:v>28.361610702407738</c:v>
                </c:pt>
                <c:pt idx="935">
                  <c:v>28.401946215202774</c:v>
                </c:pt>
                <c:pt idx="936">
                  <c:v>28.442295907206386</c:v>
                </c:pt>
                <c:pt idx="937">
                  <c:v>28.482659768254408</c:v>
                </c:pt>
                <c:pt idx="938">
                  <c:v>28.523037788200845</c:v>
                </c:pt>
                <c:pt idx="939">
                  <c:v>28.563429956917545</c:v>
                </c:pt>
                <c:pt idx="940">
                  <c:v>28.603836264294706</c:v>
                </c:pt>
                <c:pt idx="941">
                  <c:v>28.644256700240224</c:v>
                </c:pt>
                <c:pt idx="942">
                  <c:v>28.684691254680057</c:v>
                </c:pt>
                <c:pt idx="943">
                  <c:v>28.725139917557875</c:v>
                </c:pt>
                <c:pt idx="944">
                  <c:v>28.765602678835425</c:v>
                </c:pt>
                <c:pt idx="945">
                  <c:v>28.806079528491942</c:v>
                </c:pt>
                <c:pt idx="946">
                  <c:v>28.846570456524596</c:v>
                </c:pt>
                <c:pt idx="947">
                  <c:v>28.887075452948064</c:v>
                </c:pt>
                <c:pt idx="948">
                  <c:v>28.927594507794709</c:v>
                </c:pt>
                <c:pt idx="949">
                  <c:v>28.968127611114408</c:v>
                </c:pt>
                <c:pt idx="950">
                  <c:v>29.00867475297472</c:v>
                </c:pt>
                <c:pt idx="951">
                  <c:v>29.049235923460429</c:v>
                </c:pt>
                <c:pt idx="952">
                  <c:v>29.089811112673818</c:v>
                </c:pt>
                <c:pt idx="953">
                  <c:v>29.1304003107347</c:v>
                </c:pt>
                <c:pt idx="954">
                  <c:v>29.171003507780032</c:v>
                </c:pt>
                <c:pt idx="955">
                  <c:v>29.2116206939641</c:v>
                </c:pt>
                <c:pt idx="956">
                  <c:v>29.252251859458372</c:v>
                </c:pt>
                <c:pt idx="957">
                  <c:v>29.292896994451532</c:v>
                </c:pt>
                <c:pt idx="958">
                  <c:v>29.333556089149447</c:v>
                </c:pt>
                <c:pt idx="959">
                  <c:v>29.374229133774953</c:v>
                </c:pt>
                <c:pt idx="960">
                  <c:v>29.414916118567955</c:v>
                </c:pt>
                <c:pt idx="961">
                  <c:v>29.455617033785352</c:v>
                </c:pt>
                <c:pt idx="962">
                  <c:v>29.496331869701013</c:v>
                </c:pt>
                <c:pt idx="963">
                  <c:v>29.537060616605675</c:v>
                </c:pt>
                <c:pt idx="964">
                  <c:v>29.577803264806892</c:v>
                </c:pt>
                <c:pt idx="965">
                  <c:v>29.618559804629083</c:v>
                </c:pt>
                <c:pt idx="966">
                  <c:v>29.659330226413228</c:v>
                </c:pt>
                <c:pt idx="967">
                  <c:v>29.700114520517321</c:v>
                </c:pt>
                <c:pt idx="968">
                  <c:v>29.740912677315748</c:v>
                </c:pt>
                <c:pt idx="969">
                  <c:v>29.781724687199684</c:v>
                </c:pt>
                <c:pt idx="970">
                  <c:v>29.822550540576675</c:v>
                </c:pt>
                <c:pt idx="971">
                  <c:v>29.863390227871015</c:v>
                </c:pt>
                <c:pt idx="972">
                  <c:v>29.904243739523288</c:v>
                </c:pt>
                <c:pt idx="973">
                  <c:v>29.945111065990588</c:v>
                </c:pt>
                <c:pt idx="974">
                  <c:v>29.985992197746395</c:v>
                </c:pt>
                <c:pt idx="975">
                  <c:v>30.026887125280656</c:v>
                </c:pt>
                <c:pt idx="976">
                  <c:v>30.067795839099276</c:v>
                </c:pt>
                <c:pt idx="977">
                  <c:v>30.108718329724706</c:v>
                </c:pt>
                <c:pt idx="978">
                  <c:v>30.149654587695512</c:v>
                </c:pt>
                <c:pt idx="979">
                  <c:v>30.190604603566531</c:v>
                </c:pt>
                <c:pt idx="980">
                  <c:v>30.231568367908334</c:v>
                </c:pt>
                <c:pt idx="981">
                  <c:v>30.272545871308115</c:v>
                </c:pt>
                <c:pt idx="982">
                  <c:v>30.31353710436866</c:v>
                </c:pt>
                <c:pt idx="983">
                  <c:v>30.354542057708997</c:v>
                </c:pt>
                <c:pt idx="984">
                  <c:v>30.39556072196396</c:v>
                </c:pt>
                <c:pt idx="985">
                  <c:v>30.436593087784352</c:v>
                </c:pt>
                <c:pt idx="986">
                  <c:v>30.477639145836868</c:v>
                </c:pt>
                <c:pt idx="987">
                  <c:v>30.518698886803822</c:v>
                </c:pt>
                <c:pt idx="988">
                  <c:v>30.559772301383525</c:v>
                </c:pt>
                <c:pt idx="989">
                  <c:v>30.60085938028994</c:v>
                </c:pt>
                <c:pt idx="990">
                  <c:v>30.641960114252566</c:v>
                </c:pt>
                <c:pt idx="991">
                  <c:v>30.68307449401685</c:v>
                </c:pt>
                <c:pt idx="992">
                  <c:v>30.724202510343737</c:v>
                </c:pt>
                <c:pt idx="993">
                  <c:v>30.765344154009416</c:v>
                </c:pt>
                <c:pt idx="994">
                  <c:v>30.806499415806108</c:v>
                </c:pt>
                <c:pt idx="995">
                  <c:v>30.847668286541079</c:v>
                </c:pt>
                <c:pt idx="996">
                  <c:v>30.888850757037204</c:v>
                </c:pt>
                <c:pt idx="997">
                  <c:v>30.930046818132812</c:v>
                </c:pt>
                <c:pt idx="998">
                  <c:v>30.97125646068157</c:v>
                </c:pt>
                <c:pt idx="999">
                  <c:v>31.012479675552321</c:v>
                </c:pt>
                <c:pt idx="1000">
                  <c:v>31.053716453629235</c:v>
                </c:pt>
                <c:pt idx="1001">
                  <c:v>31.094966785811849</c:v>
                </c:pt>
                <c:pt idx="1002">
                  <c:v>31.13623066301469</c:v>
                </c:pt>
                <c:pt idx="1003">
                  <c:v>31.177508076167559</c:v>
                </c:pt>
                <c:pt idx="1004">
                  <c:v>31.2187990162153</c:v>
                </c:pt>
                <c:pt idx="1005">
                  <c:v>31.26010347411788</c:v>
                </c:pt>
                <c:pt idx="1006">
                  <c:v>31.301421440850202</c:v>
                </c:pt>
                <c:pt idx="1007">
                  <c:v>31.342752907402378</c:v>
                </c:pt>
                <c:pt idx="1008">
                  <c:v>31.384097864779104</c:v>
                </c:pt>
                <c:pt idx="1009">
                  <c:v>31.425456304000328</c:v>
                </c:pt>
                <c:pt idx="1010">
                  <c:v>31.466828216100737</c:v>
                </c:pt>
                <c:pt idx="1011">
                  <c:v>31.508213592129792</c:v>
                </c:pt>
                <c:pt idx="1012">
                  <c:v>31.549612423151839</c:v>
                </c:pt>
                <c:pt idx="1013">
                  <c:v>31.591024700245757</c:v>
                </c:pt>
                <c:pt idx="1014">
                  <c:v>31.632450414505499</c:v>
                </c:pt>
                <c:pt idx="1015">
                  <c:v>31.673889557039487</c:v>
                </c:pt>
                <c:pt idx="1016">
                  <c:v>31.715342118970749</c:v>
                </c:pt>
                <c:pt idx="1017">
                  <c:v>31.756808091436923</c:v>
                </c:pt>
                <c:pt idx="1018">
                  <c:v>31.798287465590327</c:v>
                </c:pt>
                <c:pt idx="1019">
                  <c:v>31.839780232597583</c:v>
                </c:pt>
                <c:pt idx="1020">
                  <c:v>31.881286383640035</c:v>
                </c:pt>
                <c:pt idx="1021">
                  <c:v>31.922805909913254</c:v>
                </c:pt>
                <c:pt idx="1022">
                  <c:v>31.964338802627442</c:v>
                </c:pt>
                <c:pt idx="1023">
                  <c:v>32.005885053006928</c:v>
                </c:pt>
                <c:pt idx="1024">
                  <c:v>32.047444652290615</c:v>
                </c:pt>
                <c:pt idx="1025">
                  <c:v>32.089017591731533</c:v>
                </c:pt>
                <c:pt idx="1026">
                  <c:v>32.130603862596935</c:v>
                </c:pt>
                <c:pt idx="1027">
                  <c:v>32.172203456168496</c:v>
                </c:pt>
                <c:pt idx="1028">
                  <c:v>32.213816363741792</c:v>
                </c:pt>
                <c:pt idx="1029">
                  <c:v>32.255442576626869</c:v>
                </c:pt>
                <c:pt idx="1030">
                  <c:v>32.297082086147533</c:v>
                </c:pt>
                <c:pt idx="1031">
                  <c:v>32.338734883641976</c:v>
                </c:pt>
                <c:pt idx="1032">
                  <c:v>32.380400960462339</c:v>
                </c:pt>
                <c:pt idx="1033">
                  <c:v>32.422080307974674</c:v>
                </c:pt>
                <c:pt idx="1034">
                  <c:v>32.463772917559005</c:v>
                </c:pt>
                <c:pt idx="1035">
                  <c:v>32.505478780609238</c:v>
                </c:pt>
                <c:pt idx="1036">
                  <c:v>32.547197888533439</c:v>
                </c:pt>
                <c:pt idx="1037">
                  <c:v>32.588930232753142</c:v>
                </c:pt>
                <c:pt idx="1038">
                  <c:v>32.630675804704111</c:v>
                </c:pt>
                <c:pt idx="1039">
                  <c:v>32.672434595835483</c:v>
                </c:pt>
                <c:pt idx="1040">
                  <c:v>32.714206597610506</c:v>
                </c:pt>
                <c:pt idx="1041">
                  <c:v>32.755991801505935</c:v>
                </c:pt>
                <c:pt idx="1042">
                  <c:v>32.797790199012113</c:v>
                </c:pt>
                <c:pt idx="1043">
                  <c:v>32.839601781633426</c:v>
                </c:pt>
                <c:pt idx="1044">
                  <c:v>32.881426540887425</c:v>
                </c:pt>
                <c:pt idx="1045">
                  <c:v>32.923264468305469</c:v>
                </c:pt>
                <c:pt idx="1046">
                  <c:v>32.965115555432362</c:v>
                </c:pt>
                <c:pt idx="1047">
                  <c:v>33.006979793826417</c:v>
                </c:pt>
                <c:pt idx="1048">
                  <c:v>33.048857175059617</c:v>
                </c:pt>
                <c:pt idx="1049">
                  <c:v>33.090747690717009</c:v>
                </c:pt>
                <c:pt idx="1050">
                  <c:v>33.132651332397479</c:v>
                </c:pt>
                <c:pt idx="1051">
                  <c:v>33.174568091712892</c:v>
                </c:pt>
                <c:pt idx="1052">
                  <c:v>33.21649796028867</c:v>
                </c:pt>
                <c:pt idx="1053">
                  <c:v>33.258440929763367</c:v>
                </c:pt>
                <c:pt idx="1054">
                  <c:v>33.300396991789043</c:v>
                </c:pt>
                <c:pt idx="1055">
                  <c:v>33.342366138030833</c:v>
                </c:pt>
                <c:pt idx="1056">
                  <c:v>33.384348360167017</c:v>
                </c:pt>
                <c:pt idx="1057">
                  <c:v>33.426343649889155</c:v>
                </c:pt>
                <c:pt idx="1058">
                  <c:v>33.468351998901859</c:v>
                </c:pt>
                <c:pt idx="1059">
                  <c:v>33.510373398923029</c:v>
                </c:pt>
                <c:pt idx="1060">
                  <c:v>33.552407841683319</c:v>
                </c:pt>
                <c:pt idx="1061">
                  <c:v>33.594455318926563</c:v>
                </c:pt>
                <c:pt idx="1062">
                  <c:v>33.636515822409777</c:v>
                </c:pt>
                <c:pt idx="1063">
                  <c:v>33.678589343902651</c:v>
                </c:pt>
                <c:pt idx="1064">
                  <c:v>33.720675875188007</c:v>
                </c:pt>
                <c:pt idx="1065">
                  <c:v>33.762775408061387</c:v>
                </c:pt>
                <c:pt idx="1066">
                  <c:v>33.804887934331497</c:v>
                </c:pt>
                <c:pt idx="1067">
                  <c:v>33.847013445819591</c:v>
                </c:pt>
                <c:pt idx="1068">
                  <c:v>33.889151934359788</c:v>
                </c:pt>
                <c:pt idx="1069">
                  <c:v>33.931303391799148</c:v>
                </c:pt>
                <c:pt idx="1070">
                  <c:v>33.973467809997238</c:v>
                </c:pt>
                <c:pt idx="1071">
                  <c:v>34.015645180826667</c:v>
                </c:pt>
                <c:pt idx="1072">
                  <c:v>34.057835496172231</c:v>
                </c:pt>
                <c:pt idx="1073">
                  <c:v>34.100038747931784</c:v>
                </c:pt>
                <c:pt idx="1074">
                  <c:v>34.142254928015696</c:v>
                </c:pt>
                <c:pt idx="1075">
                  <c:v>34.184484028346901</c:v>
                </c:pt>
                <c:pt idx="1076">
                  <c:v>34.226726040860825</c:v>
                </c:pt>
                <c:pt idx="1077">
                  <c:v>34.268980957505406</c:v>
                </c:pt>
                <c:pt idx="1078">
                  <c:v>34.311248770241185</c:v>
                </c:pt>
                <c:pt idx="1079">
                  <c:v>34.353529471041163</c:v>
                </c:pt>
                <c:pt idx="1080">
                  <c:v>34.395823051890616</c:v>
                </c:pt>
                <c:pt idx="1081">
                  <c:v>34.438129504787383</c:v>
                </c:pt>
                <c:pt idx="1082">
                  <c:v>34.480448821741568</c:v>
                </c:pt>
                <c:pt idx="1083">
                  <c:v>34.522780994775658</c:v>
                </c:pt>
                <c:pt idx="1084">
                  <c:v>34.565126015924427</c:v>
                </c:pt>
                <c:pt idx="1085">
                  <c:v>34.607483877234998</c:v>
                </c:pt>
                <c:pt idx="1086">
                  <c:v>34.649854570766578</c:v>
                </c:pt>
                <c:pt idx="1087">
                  <c:v>34.69223808859077</c:v>
                </c:pt>
                <c:pt idx="1088">
                  <c:v>34.734634422791252</c:v>
                </c:pt>
                <c:pt idx="1089">
                  <c:v>34.777043565463806</c:v>
                </c:pt>
                <c:pt idx="1090">
                  <c:v>34.819465508716561</c:v>
                </c:pt>
                <c:pt idx="1091">
                  <c:v>34.861900244669499</c:v>
                </c:pt>
                <c:pt idx="1092">
                  <c:v>34.904347765454879</c:v>
                </c:pt>
                <c:pt idx="1093">
                  <c:v>34.946808063216771</c:v>
                </c:pt>
                <c:pt idx="1094">
                  <c:v>34.989281130111358</c:v>
                </c:pt>
                <c:pt idx="1095">
                  <c:v>35.031766958306982</c:v>
                </c:pt>
                <c:pt idx="1096">
                  <c:v>35.07426553998355</c:v>
                </c:pt>
                <c:pt idx="1097">
                  <c:v>35.1167768673334</c:v>
                </c:pt>
                <c:pt idx="1098">
                  <c:v>35.159300932560136</c:v>
                </c:pt>
                <c:pt idx="1099">
                  <c:v>35.201837727879756</c:v>
                </c:pt>
                <c:pt idx="1100">
                  <c:v>35.244387245519846</c:v>
                </c:pt>
                <c:pt idx="1101">
                  <c:v>35.286949477719851</c:v>
                </c:pt>
                <c:pt idx="1102">
                  <c:v>35.329524416730948</c:v>
                </c:pt>
                <c:pt idx="1103">
                  <c:v>35.372112054816135</c:v>
                </c:pt>
                <c:pt idx="1104">
                  <c:v>35.414712384250187</c:v>
                </c:pt>
                <c:pt idx="1105">
                  <c:v>35.457325397319181</c:v>
                </c:pt>
                <c:pt idx="1106">
                  <c:v>35.499951086321545</c:v>
                </c:pt>
                <c:pt idx="1107">
                  <c:v>35.542589443566641</c:v>
                </c:pt>
                <c:pt idx="1108">
                  <c:v>35.585240461375832</c:v>
                </c:pt>
                <c:pt idx="1109">
                  <c:v>35.627904132081895</c:v>
                </c:pt>
                <c:pt idx="1110">
                  <c:v>35.670580448029519</c:v>
                </c:pt>
                <c:pt idx="1111">
                  <c:v>35.713269401574252</c:v>
                </c:pt>
                <c:pt idx="1112">
                  <c:v>35.755970985083756</c:v>
                </c:pt>
                <c:pt idx="1113">
                  <c:v>35.798685190936929</c:v>
                </c:pt>
                <c:pt idx="1114">
                  <c:v>35.841412011523992</c:v>
                </c:pt>
                <c:pt idx="1115">
                  <c:v>35.884151439246608</c:v>
                </c:pt>
                <c:pt idx="1116">
                  <c:v>35.926903466518112</c:v>
                </c:pt>
                <c:pt idx="1117">
                  <c:v>35.969668085762898</c:v>
                </c:pt>
                <c:pt idx="1118">
                  <c:v>36.012445289416647</c:v>
                </c:pt>
                <c:pt idx="1119">
                  <c:v>36.055235069926688</c:v>
                </c:pt>
                <c:pt idx="1120">
                  <c:v>36.098037419751321</c:v>
                </c:pt>
                <c:pt idx="1121">
                  <c:v>36.140852331360293</c:v>
                </c:pt>
                <c:pt idx="1122">
                  <c:v>36.18367979723417</c:v>
                </c:pt>
                <c:pt idx="1123">
                  <c:v>36.22651980986533</c:v>
                </c:pt>
                <c:pt idx="1124">
                  <c:v>36.269372361756922</c:v>
                </c:pt>
                <c:pt idx="1125">
                  <c:v>36.312237445423264</c:v>
                </c:pt>
                <c:pt idx="1126">
                  <c:v>36.355115053389824</c:v>
                </c:pt>
                <c:pt idx="1127">
                  <c:v>36.398005178193252</c:v>
                </c:pt>
                <c:pt idx="1128">
                  <c:v>36.440907812381191</c:v>
                </c:pt>
                <c:pt idx="1129">
                  <c:v>36.483822948512341</c:v>
                </c:pt>
                <c:pt idx="1130">
                  <c:v>36.526750579156399</c:v>
                </c:pt>
                <c:pt idx="1131">
                  <c:v>36.569690696893986</c:v>
                </c:pt>
                <c:pt idx="1132">
                  <c:v>36.612643294316761</c:v>
                </c:pt>
                <c:pt idx="1133">
                  <c:v>36.655608364027266</c:v>
                </c:pt>
                <c:pt idx="1134">
                  <c:v>36.698585898639124</c:v>
                </c:pt>
                <c:pt idx="1135">
                  <c:v>36.741575890776609</c:v>
                </c:pt>
                <c:pt idx="1136">
                  <c:v>36.784578333074911</c:v>
                </c:pt>
                <c:pt idx="1137">
                  <c:v>36.827593218180063</c:v>
                </c:pt>
                <c:pt idx="1138">
                  <c:v>36.870620538749101</c:v>
                </c:pt>
                <c:pt idx="1139">
                  <c:v>36.913660287449481</c:v>
                </c:pt>
                <c:pt idx="1140">
                  <c:v>36.956712456959693</c:v>
                </c:pt>
                <c:pt idx="1141">
                  <c:v>36.999777039968869</c:v>
                </c:pt>
                <c:pt idx="1142">
                  <c:v>37.042854029176731</c:v>
                </c:pt>
                <c:pt idx="1143">
                  <c:v>37.085943417293926</c:v>
                </c:pt>
                <c:pt idx="1144">
                  <c:v>37.129045197041528</c:v>
                </c:pt>
                <c:pt idx="1145">
                  <c:v>37.172159361151394</c:v>
                </c:pt>
                <c:pt idx="1146">
                  <c:v>37.215285902365835</c:v>
                </c:pt>
                <c:pt idx="1147">
                  <c:v>37.258424813437948</c:v>
                </c:pt>
                <c:pt idx="1148">
                  <c:v>37.301576087131259</c:v>
                </c:pt>
                <c:pt idx="1149">
                  <c:v>37.344739716219649</c:v>
                </c:pt>
                <c:pt idx="1150">
                  <c:v>37.387915693487969</c:v>
                </c:pt>
                <c:pt idx="1151">
                  <c:v>37.431104011731172</c:v>
                </c:pt>
                <c:pt idx="1152">
                  <c:v>37.47430466375468</c:v>
                </c:pt>
                <c:pt idx="1153">
                  <c:v>37.517517642374585</c:v>
                </c:pt>
                <c:pt idx="1154">
                  <c:v>37.560742940417114</c:v>
                </c:pt>
                <c:pt idx="1155">
                  <c:v>37.603980550719072</c:v>
                </c:pt>
                <c:pt idx="1156">
                  <c:v>37.647230466127596</c:v>
                </c:pt>
                <c:pt idx="1157">
                  <c:v>37.690492679500174</c:v>
                </c:pt>
                <c:pt idx="1158">
                  <c:v>37.733767183704472</c:v>
                </c:pt>
                <c:pt idx="1159">
                  <c:v>37.777053971618592</c:v>
                </c:pt>
                <c:pt idx="1160">
                  <c:v>37.820353036130818</c:v>
                </c:pt>
                <c:pt idx="1161">
                  <c:v>37.863664370139695</c:v>
                </c:pt>
                <c:pt idx="1162">
                  <c:v>37.906987966554013</c:v>
                </c:pt>
                <c:pt idx="1163">
                  <c:v>37.950323818292766</c:v>
                </c:pt>
                <c:pt idx="1164">
                  <c:v>37.993671918285095</c:v>
                </c:pt>
                <c:pt idx="1165">
                  <c:v>38.037032259470308</c:v>
                </c:pt>
                <c:pt idx="1166">
                  <c:v>38.080404834797804</c:v>
                </c:pt>
                <c:pt idx="1167">
                  <c:v>38.123789637227198</c:v>
                </c:pt>
                <c:pt idx="1168">
                  <c:v>38.167186659727911</c:v>
                </c:pt>
                <c:pt idx="1169">
                  <c:v>38.210595895279717</c:v>
                </c:pt>
                <c:pt idx="1170">
                  <c:v>38.254017336872366</c:v>
                </c:pt>
                <c:pt idx="1171">
                  <c:v>38.297450977505342</c:v>
                </c:pt>
                <c:pt idx="1172">
                  <c:v>38.340896810188596</c:v>
                </c:pt>
                <c:pt idx="1173">
                  <c:v>38.384354827941642</c:v>
                </c:pt>
                <c:pt idx="1174">
                  <c:v>38.427825023794121</c:v>
                </c:pt>
                <c:pt idx="1175">
                  <c:v>38.471307390785576</c:v>
                </c:pt>
                <c:pt idx="1176">
                  <c:v>38.514801921965351</c:v>
                </c:pt>
                <c:pt idx="1177">
                  <c:v>38.558308610392729</c:v>
                </c:pt>
                <c:pt idx="1178">
                  <c:v>38.601827449136941</c:v>
                </c:pt>
                <c:pt idx="1179">
                  <c:v>38.645358431276847</c:v>
                </c:pt>
                <c:pt idx="1180">
                  <c:v>38.688901549901338</c:v>
                </c:pt>
                <c:pt idx="1181">
                  <c:v>38.732456798108934</c:v>
                </c:pt>
                <c:pt idx="1182">
                  <c:v>38.776024169007869</c:v>
                </c:pt>
                <c:pt idx="1183">
                  <c:v>38.819603655716314</c:v>
                </c:pt>
                <c:pt idx="1184">
                  <c:v>38.863195251362107</c:v>
                </c:pt>
                <c:pt idx="1185">
                  <c:v>38.906798949082642</c:v>
                </c:pt>
                <c:pt idx="1186">
                  <c:v>38.950414742025117</c:v>
                </c:pt>
                <c:pt idx="1187">
                  <c:v>38.994042623346331</c:v>
                </c:pt>
                <c:pt idx="1188">
                  <c:v>39.037682586212718</c:v>
                </c:pt>
                <c:pt idx="1189">
                  <c:v>39.081334623800316</c:v>
                </c:pt>
                <c:pt idx="1190">
                  <c:v>39.124998729294852</c:v>
                </c:pt>
                <c:pt idx="1191">
                  <c:v>39.168674895891542</c:v>
                </c:pt>
                <c:pt idx="1192">
                  <c:v>39.212363116794975</c:v>
                </c:pt>
                <c:pt idx="1193">
                  <c:v>39.256063385219619</c:v>
                </c:pt>
                <c:pt idx="1194">
                  <c:v>39.299775694389112</c:v>
                </c:pt>
                <c:pt idx="1195">
                  <c:v>39.343500037536934</c:v>
                </c:pt>
                <c:pt idx="1196">
                  <c:v>39.387236407905561</c:v>
                </c:pt>
                <c:pt idx="1197">
                  <c:v>39.430984798747303</c:v>
                </c:pt>
                <c:pt idx="1198">
                  <c:v>39.474745203323742</c:v>
                </c:pt>
                <c:pt idx="1199">
                  <c:v>39.518517614905818</c:v>
                </c:pt>
                <c:pt idx="1200">
                  <c:v>39.562302026773949</c:v>
                </c:pt>
                <c:pt idx="1201">
                  <c:v>39.60609843221777</c:v>
                </c:pt>
                <c:pt idx="1202">
                  <c:v>39.649906824536387</c:v>
                </c:pt>
                <c:pt idx="1203">
                  <c:v>39.6937271970382</c:v>
                </c:pt>
                <c:pt idx="1204">
                  <c:v>39.737559543040746</c:v>
                </c:pt>
                <c:pt idx="1205">
                  <c:v>39.781403855871105</c:v>
                </c:pt>
                <c:pt idx="1206">
                  <c:v>39.825260128865331</c:v>
                </c:pt>
                <c:pt idx="1207">
                  <c:v>39.869128355368822</c:v>
                </c:pt>
                <c:pt idx="1208">
                  <c:v>39.913008528736384</c:v>
                </c:pt>
                <c:pt idx="1209">
                  <c:v>39.956900642331654</c:v>
                </c:pt>
                <c:pt idx="1210">
                  <c:v>40.00080468952774</c:v>
                </c:pt>
                <c:pt idx="1211">
                  <c:v>40.044720663706649</c:v>
                </c:pt>
                <c:pt idx="1212">
                  <c:v>40.088648558259678</c:v>
                </c:pt>
                <c:pt idx="1213">
                  <c:v>40.132588366587413</c:v>
                </c:pt>
                <c:pt idx="1214">
                  <c:v>40.176540082099059</c:v>
                </c:pt>
                <c:pt idx="1215">
                  <c:v>40.220503698213264</c:v>
                </c:pt>
                <c:pt idx="1216">
                  <c:v>40.264479208357621</c:v>
                </c:pt>
                <c:pt idx="1217">
                  <c:v>40.308466605968718</c:v>
                </c:pt>
                <c:pt idx="1218">
                  <c:v>40.352465884492233</c:v>
                </c:pt>
                <c:pt idx="1219">
                  <c:v>40.396477037382688</c:v>
                </c:pt>
                <c:pt idx="1220">
                  <c:v>40.440500058103794</c:v>
                </c:pt>
                <c:pt idx="1221">
                  <c:v>40.484534940128</c:v>
                </c:pt>
                <c:pt idx="1222">
                  <c:v>40.528581676936831</c:v>
                </c:pt>
                <c:pt idx="1223">
                  <c:v>40.572640262020663</c:v>
                </c:pt>
                <c:pt idx="1224">
                  <c:v>40.616710688878754</c:v>
                </c:pt>
                <c:pt idx="1225">
                  <c:v>40.660792951019296</c:v>
                </c:pt>
                <c:pt idx="1226">
                  <c:v>40.704887041959246</c:v>
                </c:pt>
                <c:pt idx="1227">
                  <c:v>40.748992955224402</c:v>
                </c:pt>
                <c:pt idx="1228">
                  <c:v>40.793110684349692</c:v>
                </c:pt>
                <c:pt idx="1229">
                  <c:v>40.837240222878194</c:v>
                </c:pt>
                <c:pt idx="1230">
                  <c:v>40.8813815643623</c:v>
                </c:pt>
                <c:pt idx="1231">
                  <c:v>40.925534702363095</c:v>
                </c:pt>
                <c:pt idx="1232">
                  <c:v>40.969699630450165</c:v>
                </c:pt>
                <c:pt idx="1233">
                  <c:v>41.013876342201939</c:v>
                </c:pt>
                <c:pt idx="1234">
                  <c:v>41.058064831205812</c:v>
                </c:pt>
                <c:pt idx="1235">
                  <c:v>41.102265091057284</c:v>
                </c:pt>
                <c:pt idx="1236">
                  <c:v>41.146477115361122</c:v>
                </c:pt>
                <c:pt idx="1237">
                  <c:v>41.190700897730331</c:v>
                </c:pt>
                <c:pt idx="1238">
                  <c:v>41.234936431786679</c:v>
                </c:pt>
                <c:pt idx="1239">
                  <c:v>41.279183711160471</c:v>
                </c:pt>
                <c:pt idx="1240">
                  <c:v>41.323442729490843</c:v>
                </c:pt>
                <c:pt idx="1241">
                  <c:v>41.367713480425266</c:v>
                </c:pt>
                <c:pt idx="1242">
                  <c:v>41.411995957619716</c:v>
                </c:pt>
                <c:pt idx="1243">
                  <c:v>41.456290154738937</c:v>
                </c:pt>
                <c:pt idx="1244">
                  <c:v>41.500596065456129</c:v>
                </c:pt>
                <c:pt idx="1245">
                  <c:v>41.544913683452769</c:v>
                </c:pt>
                <c:pt idx="1246">
                  <c:v>41.589243002418996</c:v>
                </c:pt>
                <c:pt idx="1247">
                  <c:v>41.633584016053327</c:v>
                </c:pt>
                <c:pt idx="1248">
                  <c:v>41.677936718063023</c:v>
                </c:pt>
                <c:pt idx="1249">
                  <c:v>41.722301102163286</c:v>
                </c:pt>
                <c:pt idx="1250">
                  <c:v>41.766677162078096</c:v>
                </c:pt>
                <c:pt idx="1251">
                  <c:v>41.81106489153963</c:v>
                </c:pt>
                <c:pt idx="1252">
                  <c:v>41.855464284288473</c:v>
                </c:pt>
                <c:pt idx="1253">
                  <c:v>41.899875334073684</c:v>
                </c:pt>
                <c:pt idx="1254">
                  <c:v>41.944298034652405</c:v>
                </c:pt>
                <c:pt idx="1255">
                  <c:v>41.988732379790335</c:v>
                </c:pt>
                <c:pt idx="1256">
                  <c:v>42.03317836326147</c:v>
                </c:pt>
                <c:pt idx="1257">
                  <c:v>42.077635978847816</c:v>
                </c:pt>
                <c:pt idx="1258">
                  <c:v>42.12210522033994</c:v>
                </c:pt>
                <c:pt idx="1259">
                  <c:v>42.166586081536636</c:v>
                </c:pt>
                <c:pt idx="1260">
                  <c:v>42.211078556244722</c:v>
                </c:pt>
                <c:pt idx="1261">
                  <c:v>42.255582638279257</c:v>
                </c:pt>
                <c:pt idx="1262">
                  <c:v>42.300098321463814</c:v>
                </c:pt>
                <c:pt idx="1263">
                  <c:v>42.344625599629772</c:v>
                </c:pt>
                <c:pt idx="1264">
                  <c:v>42.389164466616727</c:v>
                </c:pt>
                <c:pt idx="1265">
                  <c:v>42.43371491627272</c:v>
                </c:pt>
                <c:pt idx="1266">
                  <c:v>42.478276942453512</c:v>
                </c:pt>
                <c:pt idx="1267">
                  <c:v>42.522850539023338</c:v>
                </c:pt>
                <c:pt idx="1268">
                  <c:v>42.567435699854116</c:v>
                </c:pt>
                <c:pt idx="1269">
                  <c:v>42.612032418826203</c:v>
                </c:pt>
                <c:pt idx="1270">
                  <c:v>42.656640689827832</c:v>
                </c:pt>
                <c:pt idx="1271">
                  <c:v>42.701260506755432</c:v>
                </c:pt>
                <c:pt idx="1272">
                  <c:v>42.745891863513179</c:v>
                </c:pt>
                <c:pt idx="1273">
                  <c:v>42.790534754013599</c:v>
                </c:pt>
                <c:pt idx="1274">
                  <c:v>42.835189172176868</c:v>
                </c:pt>
                <c:pt idx="1275">
                  <c:v>42.87985511193132</c:v>
                </c:pt>
                <c:pt idx="1276">
                  <c:v>42.92453256721334</c:v>
                </c:pt>
                <c:pt idx="1277">
                  <c:v>42.969221531967072</c:v>
                </c:pt>
                <c:pt idx="1278">
                  <c:v>43.013922000144618</c:v>
                </c:pt>
                <c:pt idx="1279">
                  <c:v>43.058633965705994</c:v>
                </c:pt>
                <c:pt idx="1280">
                  <c:v>43.103357422619176</c:v>
                </c:pt>
                <c:pt idx="1281">
                  <c:v>43.148092364859984</c:v>
                </c:pt>
                <c:pt idx="1282">
                  <c:v>43.192838786412061</c:v>
                </c:pt>
                <c:pt idx="1283">
                  <c:v>43.237596681266815</c:v>
                </c:pt>
                <c:pt idx="1284">
                  <c:v>43.282366043423792</c:v>
                </c:pt>
                <c:pt idx="1285">
                  <c:v>43.327146866889805</c:v>
                </c:pt>
                <c:pt idx="1286">
                  <c:v>43.371939145680116</c:v>
                </c:pt>
                <c:pt idx="1287">
                  <c:v>43.416742873817121</c:v>
                </c:pt>
                <c:pt idx="1288">
                  <c:v>43.461558045331401</c:v>
                </c:pt>
                <c:pt idx="1289">
                  <c:v>43.506384654261311</c:v>
                </c:pt>
                <c:pt idx="1290">
                  <c:v>43.551222694652573</c:v>
                </c:pt>
                <c:pt idx="1291">
                  <c:v>43.596072160558869</c:v>
                </c:pt>
                <c:pt idx="1292">
                  <c:v>43.640933046041603</c:v>
                </c:pt>
                <c:pt idx="1293">
                  <c:v>43.685805345169797</c:v>
                </c:pt>
                <c:pt idx="1294">
                  <c:v>43.730689052020026</c:v>
                </c:pt>
                <c:pt idx="1295">
                  <c:v>43.775584160676637</c:v>
                </c:pt>
                <c:pt idx="1296">
                  <c:v>43.820490665231702</c:v>
                </c:pt>
                <c:pt idx="1297">
                  <c:v>43.865408559784655</c:v>
                </c:pt>
                <c:pt idx="1298">
                  <c:v>43.910337838442928</c:v>
                </c:pt>
                <c:pt idx="1299">
                  <c:v>43.955278495320925</c:v>
                </c:pt>
                <c:pt idx="1300">
                  <c:v>44.000230524541244</c:v>
                </c:pt>
                <c:pt idx="1301">
                  <c:v>44.045193920233636</c:v>
                </c:pt>
                <c:pt idx="1302">
                  <c:v>44.090168676535562</c:v>
                </c:pt>
                <c:pt idx="1303">
                  <c:v>44.135154787592001</c:v>
                </c:pt>
                <c:pt idx="1304">
                  <c:v>44.180152247555476</c:v>
                </c:pt>
                <c:pt idx="1305">
                  <c:v>44.225161050585776</c:v>
                </c:pt>
                <c:pt idx="1306">
                  <c:v>44.270181190850444</c:v>
                </c:pt>
                <c:pt idx="1307">
                  <c:v>44.315212662524182</c:v>
                </c:pt>
                <c:pt idx="1308">
                  <c:v>44.36025545978957</c:v>
                </c:pt>
                <c:pt idx="1309">
                  <c:v>44.405309576836224</c:v>
                </c:pt>
                <c:pt idx="1310">
                  <c:v>44.450375007861382</c:v>
                </c:pt>
                <c:pt idx="1311">
                  <c:v>44.495451747069659</c:v>
                </c:pt>
                <c:pt idx="1312">
                  <c:v>44.540539788672945</c:v>
                </c:pt>
                <c:pt idx="1313">
                  <c:v>44.585639126890577</c:v>
                </c:pt>
                <c:pt idx="1314">
                  <c:v>44.630749755949232</c:v>
                </c:pt>
                <c:pt idx="1315">
                  <c:v>44.67587167008304</c:v>
                </c:pt>
                <c:pt idx="1316">
                  <c:v>44.72100486353343</c:v>
                </c:pt>
                <c:pt idx="1317">
                  <c:v>44.766149330548785</c:v>
                </c:pt>
                <c:pt idx="1318">
                  <c:v>44.811305065385199</c:v>
                </c:pt>
                <c:pt idx="1319">
                  <c:v>44.856472062306089</c:v>
                </c:pt>
                <c:pt idx="1320">
                  <c:v>44.901650315581861</c:v>
                </c:pt>
                <c:pt idx="1321">
                  <c:v>44.946839819490101</c:v>
                </c:pt>
                <c:pt idx="1322">
                  <c:v>44.992040568316135</c:v>
                </c:pt>
                <c:pt idx="1323">
                  <c:v>45.037252556351952</c:v>
                </c:pt>
                <c:pt idx="1324">
                  <c:v>45.082475777897145</c:v>
                </c:pt>
                <c:pt idx="1325">
                  <c:v>45.127710227258163</c:v>
                </c:pt>
                <c:pt idx="1326">
                  <c:v>45.172955898749066</c:v>
                </c:pt>
                <c:pt idx="1327">
                  <c:v>45.218212786690614</c:v>
                </c:pt>
                <c:pt idx="1328">
                  <c:v>45.263480885410907</c:v>
                </c:pt>
                <c:pt idx="1329">
                  <c:v>45.308760189245383</c:v>
                </c:pt>
                <c:pt idx="1330">
                  <c:v>45.354050692536397</c:v>
                </c:pt>
                <c:pt idx="1331">
                  <c:v>45.39935238963335</c:v>
                </c:pt>
                <c:pt idx="1332">
                  <c:v>45.444665274892699</c:v>
                </c:pt>
                <c:pt idx="1333">
                  <c:v>45.489989342678506</c:v>
                </c:pt>
                <c:pt idx="1334">
                  <c:v>45.535324587361039</c:v>
                </c:pt>
                <c:pt idx="1335">
                  <c:v>45.580671003318308</c:v>
                </c:pt>
                <c:pt idx="1336">
                  <c:v>45.626028584935206</c:v>
                </c:pt>
                <c:pt idx="1337">
                  <c:v>45.671397326603397</c:v>
                </c:pt>
                <c:pt idx="1338">
                  <c:v>45.716777222721873</c:v>
                </c:pt>
                <c:pt idx="1339">
                  <c:v>45.76216826769614</c:v>
                </c:pt>
                <c:pt idx="1340">
                  <c:v>45.807570455939469</c:v>
                </c:pt>
                <c:pt idx="1341">
                  <c:v>45.852983781871465</c:v>
                </c:pt>
                <c:pt idx="1342">
                  <c:v>45.898408239918652</c:v>
                </c:pt>
                <c:pt idx="1343">
                  <c:v>45.943843824515007</c:v>
                </c:pt>
                <c:pt idx="1344">
                  <c:v>45.98929053010098</c:v>
                </c:pt>
                <c:pt idx="1345">
                  <c:v>46.034748351124065</c:v>
                </c:pt>
                <c:pt idx="1346">
                  <c:v>46.080217282038717</c:v>
                </c:pt>
                <c:pt idx="1347">
                  <c:v>46.125697317306276</c:v>
                </c:pt>
                <c:pt idx="1348">
                  <c:v>46.171188451394784</c:v>
                </c:pt>
                <c:pt idx="1349">
                  <c:v>46.216690678779372</c:v>
                </c:pt>
                <c:pt idx="1350">
                  <c:v>46.262203993941881</c:v>
                </c:pt>
                <c:pt idx="1351">
                  <c:v>46.30772839137088</c:v>
                </c:pt>
                <c:pt idx="1352">
                  <c:v>46.353263865562056</c:v>
                </c:pt>
                <c:pt idx="1353">
                  <c:v>46.398810411017628</c:v>
                </c:pt>
                <c:pt idx="1354">
                  <c:v>46.444368022246515</c:v>
                </c:pt>
                <c:pt idx="1355">
                  <c:v>46.489936693764889</c:v>
                </c:pt>
                <c:pt idx="1356">
                  <c:v>46.535516420095369</c:v>
                </c:pt>
                <c:pt idx="1357">
                  <c:v>46.581107195767032</c:v>
                </c:pt>
                <c:pt idx="1358">
                  <c:v>46.626709015316408</c:v>
                </c:pt>
                <c:pt idx="1359">
                  <c:v>46.672321873285966</c:v>
                </c:pt>
                <c:pt idx="1360">
                  <c:v>46.717945764225533</c:v>
                </c:pt>
                <c:pt idx="1361">
                  <c:v>46.763580682691227</c:v>
                </c:pt>
                <c:pt idx="1362">
                  <c:v>46.809226623245983</c:v>
                </c:pt>
                <c:pt idx="1363">
                  <c:v>46.85488358045945</c:v>
                </c:pt>
                <c:pt idx="1364">
                  <c:v>46.900551548907714</c:v>
                </c:pt>
                <c:pt idx="1365">
                  <c:v>46.94623052317403</c:v>
                </c:pt>
                <c:pt idx="1366">
                  <c:v>46.991920497847545</c:v>
                </c:pt>
                <c:pt idx="1367">
                  <c:v>47.037621467524581</c:v>
                </c:pt>
                <c:pt idx="1368">
                  <c:v>47.083333426807989</c:v>
                </c:pt>
                <c:pt idx="1369">
                  <c:v>47.129056370306778</c:v>
                </c:pt>
                <c:pt idx="1370">
                  <c:v>47.174790292637411</c:v>
                </c:pt>
                <c:pt idx="1371">
                  <c:v>47.22053518842182</c:v>
                </c:pt>
                <c:pt idx="1372">
                  <c:v>47.266291052289439</c:v>
                </c:pt>
                <c:pt idx="1373">
                  <c:v>47.312057878875606</c:v>
                </c:pt>
                <c:pt idx="1374">
                  <c:v>47.357835662822616</c:v>
                </c:pt>
                <c:pt idx="1375">
                  <c:v>47.403624398779016</c:v>
                </c:pt>
                <c:pt idx="1376">
                  <c:v>47.449424081399975</c:v>
                </c:pt>
                <c:pt idx="1377">
                  <c:v>47.495234705347002</c:v>
                </c:pt>
                <c:pt idx="1378">
                  <c:v>47.54105626528824</c:v>
                </c:pt>
                <c:pt idx="1379">
                  <c:v>47.586888755898357</c:v>
                </c:pt>
                <c:pt idx="1380">
                  <c:v>47.632732171858294</c:v>
                </c:pt>
                <c:pt idx="1381">
                  <c:v>47.678586507855456</c:v>
                </c:pt>
                <c:pt idx="1382">
                  <c:v>47.724451758583761</c:v>
                </c:pt>
                <c:pt idx="1383">
                  <c:v>47.770327918743618</c:v>
                </c:pt>
                <c:pt idx="1384">
                  <c:v>47.816214983041405</c:v>
                </c:pt>
                <c:pt idx="1385">
                  <c:v>47.862112946190642</c:v>
                </c:pt>
                <c:pt idx="1386">
                  <c:v>47.90802180291044</c:v>
                </c:pt>
                <c:pt idx="1387">
                  <c:v>47.953941547926945</c:v>
                </c:pt>
                <c:pt idx="1388">
                  <c:v>47.99987217597203</c:v>
                </c:pt>
                <c:pt idx="1389">
                  <c:v>48.045813681784409</c:v>
                </c:pt>
                <c:pt idx="1390">
                  <c:v>48.091766060108839</c:v>
                </c:pt>
                <c:pt idx="1391">
                  <c:v>48.137729305696638</c:v>
                </c:pt>
                <c:pt idx="1392">
                  <c:v>48.183703413305182</c:v>
                </c:pt>
                <c:pt idx="1393">
                  <c:v>48.229688377698174</c:v>
                </c:pt>
                <c:pt idx="1394">
                  <c:v>48.275684193645887</c:v>
                </c:pt>
                <c:pt idx="1395">
                  <c:v>48.321690855924338</c:v>
                </c:pt>
                <c:pt idx="1396">
                  <c:v>48.36770835931641</c:v>
                </c:pt>
                <c:pt idx="1397">
                  <c:v>48.41373669861057</c:v>
                </c:pt>
                <c:pt idx="1398">
                  <c:v>48.4597758686023</c:v>
                </c:pt>
                <c:pt idx="1399">
                  <c:v>48.505825864092529</c:v>
                </c:pt>
                <c:pt idx="1400">
                  <c:v>48.551886679888817</c:v>
                </c:pt>
                <c:pt idx="1401">
                  <c:v>48.597958310804877</c:v>
                </c:pt>
                <c:pt idx="1402">
                  <c:v>48.644040751660725</c:v>
                </c:pt>
                <c:pt idx="1403">
                  <c:v>48.690133997282054</c:v>
                </c:pt>
                <c:pt idx="1404">
                  <c:v>48.736238042501448</c:v>
                </c:pt>
                <c:pt idx="1405">
                  <c:v>48.782352882156893</c:v>
                </c:pt>
                <c:pt idx="1406">
                  <c:v>48.828478511093088</c:v>
                </c:pt>
                <c:pt idx="1407">
                  <c:v>48.874614924160689</c:v>
                </c:pt>
                <c:pt idx="1408">
                  <c:v>48.920762116216281</c:v>
                </c:pt>
                <c:pt idx="1409">
                  <c:v>48.966920082122712</c:v>
                </c:pt>
                <c:pt idx="1410">
                  <c:v>49.01308881674904</c:v>
                </c:pt>
                <c:pt idx="1411">
                  <c:v>49.059268314970119</c:v>
                </c:pt>
                <c:pt idx="1412">
                  <c:v>49.105458571667107</c:v>
                </c:pt>
                <c:pt idx="1413">
                  <c:v>49.151659581727124</c:v>
                </c:pt>
                <c:pt idx="1414">
                  <c:v>49.197871340043172</c:v>
                </c:pt>
                <c:pt idx="1415">
                  <c:v>49.244093841514733</c:v>
                </c:pt>
                <c:pt idx="1416">
                  <c:v>49.290327081046975</c:v>
                </c:pt>
                <c:pt idx="1417">
                  <c:v>49.336571053550905</c:v>
                </c:pt>
                <c:pt idx="1418">
                  <c:v>49.382825753944054</c:v>
                </c:pt>
                <c:pt idx="1419">
                  <c:v>49.429091177149552</c:v>
                </c:pt>
                <c:pt idx="1420">
                  <c:v>49.475367318096559</c:v>
                </c:pt>
                <c:pt idx="1421">
                  <c:v>49.521654171720414</c:v>
                </c:pt>
                <c:pt idx="1422">
                  <c:v>49.567951732961923</c:v>
                </c:pt>
                <c:pt idx="1423">
                  <c:v>49.61425999676846</c:v>
                </c:pt>
                <c:pt idx="1424">
                  <c:v>49.660578958093012</c:v>
                </c:pt>
                <c:pt idx="1425">
                  <c:v>49.706908611894299</c:v>
                </c:pt>
                <c:pt idx="1426">
                  <c:v>49.753248953137415</c:v>
                </c:pt>
                <c:pt idx="1427">
                  <c:v>49.799599976792884</c:v>
                </c:pt>
                <c:pt idx="1428">
                  <c:v>49.845961677837572</c:v>
                </c:pt>
                <c:pt idx="1429">
                  <c:v>49.892334051253663</c:v>
                </c:pt>
                <c:pt idx="1430">
                  <c:v>49.938717092029933</c:v>
                </c:pt>
                <c:pt idx="1431">
                  <c:v>49.985110795160246</c:v>
                </c:pt>
                <c:pt idx="1432">
                  <c:v>50.03151515564479</c:v>
                </c:pt>
                <c:pt idx="1433">
                  <c:v>50.077930168489623</c:v>
                </c:pt>
                <c:pt idx="1434">
                  <c:v>50.124355828706278</c:v>
                </c:pt>
                <c:pt idx="1435">
                  <c:v>50.170792131312439</c:v>
                </c:pt>
                <c:pt idx="1436">
                  <c:v>50.217239071331321</c:v>
                </c:pt>
                <c:pt idx="1437">
                  <c:v>50.263696643792201</c:v>
                </c:pt>
                <c:pt idx="1438">
                  <c:v>50.310164843729858</c:v>
                </c:pt>
                <c:pt idx="1439">
                  <c:v>50.356643666185036</c:v>
                </c:pt>
                <c:pt idx="1440">
                  <c:v>50.403133106204081</c:v>
                </c:pt>
                <c:pt idx="1441">
                  <c:v>50.449633158839468</c:v>
                </c:pt>
                <c:pt idx="1442">
                  <c:v>50.49614381914872</c:v>
                </c:pt>
                <c:pt idx="1443">
                  <c:v>50.542665082195768</c:v>
                </c:pt>
                <c:pt idx="1444">
                  <c:v>50.589196943049856</c:v>
                </c:pt>
                <c:pt idx="1445">
                  <c:v>50.635739396786271</c:v>
                </c:pt>
                <c:pt idx="1446">
                  <c:v>50.682292438485455</c:v>
                </c:pt>
                <c:pt idx="1447">
                  <c:v>50.728856063233984</c:v>
                </c:pt>
                <c:pt idx="1448">
                  <c:v>50.775430266124097</c:v>
                </c:pt>
                <c:pt idx="1449">
                  <c:v>50.822015042253511</c:v>
                </c:pt>
                <c:pt idx="1450">
                  <c:v>50.868610386725521</c:v>
                </c:pt>
                <c:pt idx="1451">
                  <c:v>50.915216294649483</c:v>
                </c:pt>
                <c:pt idx="1452">
                  <c:v>50.961832761139867</c:v>
                </c:pt>
                <c:pt idx="1453">
                  <c:v>51.008459781317114</c:v>
                </c:pt>
                <c:pt idx="1454">
                  <c:v>51.05509735030715</c:v>
                </c:pt>
                <c:pt idx="1455">
                  <c:v>51.101745463241528</c:v>
                </c:pt>
                <c:pt idx="1456">
                  <c:v>51.148404115257499</c:v>
                </c:pt>
                <c:pt idx="1457">
                  <c:v>51.195073301497509</c:v>
                </c:pt>
                <c:pt idx="1458">
                  <c:v>51.24175301711017</c:v>
                </c:pt>
                <c:pt idx="1459">
                  <c:v>51.288443257249135</c:v>
                </c:pt>
                <c:pt idx="1460">
                  <c:v>51.335144017073638</c:v>
                </c:pt>
                <c:pt idx="1461">
                  <c:v>51.381855291749076</c:v>
                </c:pt>
                <c:pt idx="1462">
                  <c:v>51.428577076445492</c:v>
                </c:pt>
                <c:pt idx="1463">
                  <c:v>51.475309366339104</c:v>
                </c:pt>
                <c:pt idx="1464">
                  <c:v>51.522052156611331</c:v>
                </c:pt>
                <c:pt idx="1465">
                  <c:v>51.568805442449154</c:v>
                </c:pt>
                <c:pt idx="1466">
                  <c:v>51.615569219045192</c:v>
                </c:pt>
                <c:pt idx="1467">
                  <c:v>51.662343481597269</c:v>
                </c:pt>
                <c:pt idx="1468">
                  <c:v>51.709128225308717</c:v>
                </c:pt>
                <c:pt idx="1469">
                  <c:v>51.75592344538849</c:v>
                </c:pt>
                <c:pt idx="1470">
                  <c:v>51.802729137051195</c:v>
                </c:pt>
                <c:pt idx="1471">
                  <c:v>51.849545295516265</c:v>
                </c:pt>
                <c:pt idx="1472">
                  <c:v>51.896371916009123</c:v>
                </c:pt>
                <c:pt idx="1473">
                  <c:v>51.943208993760344</c:v>
                </c:pt>
                <c:pt idx="1474">
                  <c:v>51.990056524005986</c:v>
                </c:pt>
                <c:pt idx="1475">
                  <c:v>52.036914501987333</c:v>
                </c:pt>
                <c:pt idx="1476">
                  <c:v>52.083782922951372</c:v>
                </c:pt>
                <c:pt idx="1477">
                  <c:v>52.130661782150398</c:v>
                </c:pt>
                <c:pt idx="1478">
                  <c:v>52.177551074841702</c:v>
                </c:pt>
                <c:pt idx="1479">
                  <c:v>52.224450796288522</c:v>
                </c:pt>
                <c:pt idx="1480">
                  <c:v>52.271360941758964</c:v>
                </c:pt>
                <c:pt idx="1481">
                  <c:v>52.318281506526681</c:v>
                </c:pt>
                <c:pt idx="1482">
                  <c:v>52.365212485870842</c:v>
                </c:pt>
                <c:pt idx="1483">
                  <c:v>52.41215387507534</c:v>
                </c:pt>
                <c:pt idx="1484">
                  <c:v>52.459105669430166</c:v>
                </c:pt>
                <c:pt idx="1485">
                  <c:v>52.506067864230019</c:v>
                </c:pt>
                <c:pt idx="1486">
                  <c:v>52.553040454775285</c:v>
                </c:pt>
                <c:pt idx="1487">
                  <c:v>52.600023436371224</c:v>
                </c:pt>
                <c:pt idx="1488">
                  <c:v>52.647016804328665</c:v>
                </c:pt>
                <c:pt idx="1489">
                  <c:v>52.694020553963711</c:v>
                </c:pt>
                <c:pt idx="1490">
                  <c:v>52.741034680597537</c:v>
                </c:pt>
                <c:pt idx="1491">
                  <c:v>52.788059179556825</c:v>
                </c:pt>
                <c:pt idx="1492">
                  <c:v>52.835094046173175</c:v>
                </c:pt>
                <c:pt idx="1493">
                  <c:v>52.882139275783679</c:v>
                </c:pt>
                <c:pt idx="1494">
                  <c:v>52.92919486373053</c:v>
                </c:pt>
                <c:pt idx="1495">
                  <c:v>52.976260805361107</c:v>
                </c:pt>
                <c:pt idx="1496">
                  <c:v>53.02333709602798</c:v>
                </c:pt>
                <c:pt idx="1497">
                  <c:v>53.070423731089043</c:v>
                </c:pt>
                <c:pt idx="1498">
                  <c:v>53.117520705907339</c:v>
                </c:pt>
                <c:pt idx="1499">
                  <c:v>53.164628015850958</c:v>
                </c:pt>
                <c:pt idx="1500">
                  <c:v>53.211745656293161</c:v>
                </c:pt>
                <c:pt idx="1501">
                  <c:v>53.258873622612711</c:v>
                </c:pt>
                <c:pt idx="1502">
                  <c:v>53.3060119101929</c:v>
                </c:pt>
                <c:pt idx="1503">
                  <c:v>53.353160514422534</c:v>
                </c:pt>
                <c:pt idx="1504">
                  <c:v>53.40031943069571</c:v>
                </c:pt>
                <c:pt idx="1505">
                  <c:v>53.447488654411181</c:v>
                </c:pt>
                <c:pt idx="1506">
                  <c:v>53.494668180973321</c:v>
                </c:pt>
                <c:pt idx="1507">
                  <c:v>53.541858005790971</c:v>
                </c:pt>
                <c:pt idx="1508">
                  <c:v>53.589058124278772</c:v>
                </c:pt>
                <c:pt idx="1509">
                  <c:v>53.636268531855983</c:v>
                </c:pt>
                <c:pt idx="1510">
                  <c:v>53.683489223947007</c:v>
                </c:pt>
                <c:pt idx="1511">
                  <c:v>53.730720195981533</c:v>
                </c:pt>
                <c:pt idx="1512">
                  <c:v>53.777961443393949</c:v>
                </c:pt>
                <c:pt idx="1513">
                  <c:v>53.825212961623869</c:v>
                </c:pt>
                <c:pt idx="1514">
                  <c:v>53.872474746116012</c:v>
                </c:pt>
                <c:pt idx="1515">
                  <c:v>53.919746792320041</c:v>
                </c:pt>
                <c:pt idx="1516">
                  <c:v>53.96702909569067</c:v>
                </c:pt>
                <c:pt idx="1517">
                  <c:v>54.014321651687595</c:v>
                </c:pt>
                <c:pt idx="1518">
                  <c:v>54.061624455775473</c:v>
                </c:pt>
                <c:pt idx="1519">
                  <c:v>54.108937503424009</c:v>
                </c:pt>
                <c:pt idx="1520">
                  <c:v>54.156260790108</c:v>
                </c:pt>
                <c:pt idx="1521">
                  <c:v>54.203594311306986</c:v>
                </c:pt>
                <c:pt idx="1522">
                  <c:v>54.250938062505675</c:v>
                </c:pt>
                <c:pt idx="1523">
                  <c:v>54.298292039193477</c:v>
                </c:pt>
                <c:pt idx="1524">
                  <c:v>54.345656236864976</c:v>
                </c:pt>
                <c:pt idx="1525">
                  <c:v>54.393030651019799</c:v>
                </c:pt>
                <c:pt idx="1526">
                  <c:v>54.440415277162231</c:v>
                </c:pt>
                <c:pt idx="1527">
                  <c:v>54.487810110801618</c:v>
                </c:pt>
                <c:pt idx="1528">
                  <c:v>54.535215147452099</c:v>
                </c:pt>
                <c:pt idx="1529">
                  <c:v>54.582630382632864</c:v>
                </c:pt>
                <c:pt idx="1530">
                  <c:v>54.630055811868012</c:v>
                </c:pt>
                <c:pt idx="1531">
                  <c:v>54.677491430686366</c:v>
                </c:pt>
                <c:pt idx="1532">
                  <c:v>54.724937234621812</c:v>
                </c:pt>
                <c:pt idx="1533">
                  <c:v>54.772393219212887</c:v>
                </c:pt>
                <c:pt idx="1534">
                  <c:v>54.81985938000328</c:v>
                </c:pt>
                <c:pt idx="1535">
                  <c:v>54.867335712541376</c:v>
                </c:pt>
                <c:pt idx="1536">
                  <c:v>54.91482221238028</c:v>
                </c:pt>
                <c:pt idx="1537">
                  <c:v>54.962318875078246</c:v>
                </c:pt>
                <c:pt idx="1538">
                  <c:v>55.009825696198007</c:v>
                </c:pt>
                <c:pt idx="1539">
                  <c:v>55.05734267130741</c:v>
                </c:pt>
                <c:pt idx="1540">
                  <c:v>55.104869795978665</c:v>
                </c:pt>
                <c:pt idx="1541">
                  <c:v>55.152407065789546</c:v>
                </c:pt>
                <c:pt idx="1542">
                  <c:v>55.199954476322041</c:v>
                </c:pt>
                <c:pt idx="1543">
                  <c:v>55.247512023163011</c:v>
                </c:pt>
                <c:pt idx="1544">
                  <c:v>55.295079701904086</c:v>
                </c:pt>
                <c:pt idx="1545">
                  <c:v>55.342657508142011</c:v>
                </c:pt>
                <c:pt idx="1546">
                  <c:v>55.390245437477617</c:v>
                </c:pt>
                <c:pt idx="1547">
                  <c:v>55.437843485517121</c:v>
                </c:pt>
                <c:pt idx="1548">
                  <c:v>55.485451647871265</c:v>
                </c:pt>
                <c:pt idx="1549">
                  <c:v>55.533069920155391</c:v>
                </c:pt>
                <c:pt idx="1550">
                  <c:v>55.580698297989827</c:v>
                </c:pt>
                <c:pt idx="1551">
                  <c:v>55.628336776999582</c:v>
                </c:pt>
                <c:pt idx="1552">
                  <c:v>55.67598535281406</c:v>
                </c:pt>
                <c:pt idx="1553">
                  <c:v>55.723644021067493</c:v>
                </c:pt>
                <c:pt idx="1554">
                  <c:v>55.771312777399295</c:v>
                </c:pt>
                <c:pt idx="1555">
                  <c:v>55.818991617453023</c:v>
                </c:pt>
                <c:pt idx="1556">
                  <c:v>55.866680536876977</c:v>
                </c:pt>
                <c:pt idx="1557">
                  <c:v>55.914379531324293</c:v>
                </c:pt>
                <c:pt idx="1558">
                  <c:v>55.962088596452759</c:v>
                </c:pt>
                <c:pt idx="1559">
                  <c:v>56.00980772792466</c:v>
                </c:pt>
                <c:pt idx="1560">
                  <c:v>56.057536921407333</c:v>
                </c:pt>
                <c:pt idx="1561">
                  <c:v>56.105276172571934</c:v>
                </c:pt>
                <c:pt idx="1562">
                  <c:v>56.153025477095419</c:v>
                </c:pt>
                <c:pt idx="1563">
                  <c:v>56.200784830658108</c:v>
                </c:pt>
                <c:pt idx="1564">
                  <c:v>56.248554228946077</c:v>
                </c:pt>
                <c:pt idx="1565">
                  <c:v>56.296333667649179</c:v>
                </c:pt>
                <c:pt idx="1566">
                  <c:v>56.344123142462351</c:v>
                </c:pt>
                <c:pt idx="1567">
                  <c:v>56.391922649084854</c:v>
                </c:pt>
                <c:pt idx="1568">
                  <c:v>56.43973218322067</c:v>
                </c:pt>
                <c:pt idx="1569">
                  <c:v>56.487551740578425</c:v>
                </c:pt>
                <c:pt idx="1570">
                  <c:v>56.535381316871032</c:v>
                </c:pt>
                <c:pt idx="1571">
                  <c:v>56.583220907816361</c:v>
                </c:pt>
                <c:pt idx="1572">
                  <c:v>56.631070509136407</c:v>
                </c:pt>
                <c:pt idx="1573">
                  <c:v>56.678930116558</c:v>
                </c:pt>
                <c:pt idx="1574">
                  <c:v>56.726799725812619</c:v>
                </c:pt>
                <c:pt idx="1575">
                  <c:v>56.774679332635891</c:v>
                </c:pt>
                <c:pt idx="1576">
                  <c:v>56.822568932768185</c:v>
                </c:pt>
                <c:pt idx="1577">
                  <c:v>56.870468521954557</c:v>
                </c:pt>
                <c:pt idx="1578">
                  <c:v>56.918378095944213</c:v>
                </c:pt>
                <c:pt idx="1579">
                  <c:v>56.96629765049093</c:v>
                </c:pt>
                <c:pt idx="1580">
                  <c:v>57.014227181353299</c:v>
                </c:pt>
                <c:pt idx="1581">
                  <c:v>57.062166684294297</c:v>
                </c:pt>
                <c:pt idx="1582">
                  <c:v>57.110116155080888</c:v>
                </c:pt>
                <c:pt idx="1583">
                  <c:v>57.158075589485094</c:v>
                </c:pt>
                <c:pt idx="1584">
                  <c:v>57.206044983283221</c:v>
                </c:pt>
                <c:pt idx="1585">
                  <c:v>57.254024332255845</c:v>
                </c:pt>
                <c:pt idx="1586">
                  <c:v>57.302013632188284</c:v>
                </c:pt>
                <c:pt idx="1587">
                  <c:v>57.350012878870032</c:v>
                </c:pt>
                <c:pt idx="1588">
                  <c:v>57.398022068095251</c:v>
                </c:pt>
                <c:pt idx="1589">
                  <c:v>57.446041195662396</c:v>
                </c:pt>
                <c:pt idx="1590">
                  <c:v>57.494070257374347</c:v>
                </c:pt>
                <c:pt idx="1591">
                  <c:v>57.54210924903829</c:v>
                </c:pt>
                <c:pt idx="1592">
                  <c:v>57.590158166466061</c:v>
                </c:pt>
                <c:pt idx="1593">
                  <c:v>57.638217005473756</c:v>
                </c:pt>
                <c:pt idx="1594">
                  <c:v>57.686285761881827</c:v>
                </c:pt>
                <c:pt idx="1595">
                  <c:v>57.734364431515033</c:v>
                </c:pt>
                <c:pt idx="1596">
                  <c:v>57.782453010202836</c:v>
                </c:pt>
                <c:pt idx="1597">
                  <c:v>57.830551493778628</c:v>
                </c:pt>
                <c:pt idx="1598">
                  <c:v>57.878659878080668</c:v>
                </c:pt>
                <c:pt idx="1599">
                  <c:v>57.926778158950825</c:v>
                </c:pt>
                <c:pt idx="1600">
                  <c:v>57.97490633223623</c:v>
                </c:pt>
                <c:pt idx="1601">
                  <c:v>58.023044393787565</c:v>
                </c:pt>
                <c:pt idx="1602">
                  <c:v>58.071192339460382</c:v>
                </c:pt>
                <c:pt idx="1603">
                  <c:v>58.119350165114255</c:v>
                </c:pt>
                <c:pt idx="1604">
                  <c:v>58.167517866613046</c:v>
                </c:pt>
                <c:pt idx="1605">
                  <c:v>58.215695439825126</c:v>
                </c:pt>
                <c:pt idx="1606">
                  <c:v>58.263882880623164</c:v>
                </c:pt>
                <c:pt idx="1607">
                  <c:v>58.312080184883797</c:v>
                </c:pt>
                <c:pt idx="1608">
                  <c:v>58.36028734848832</c:v>
                </c:pt>
                <c:pt idx="1609">
                  <c:v>58.408504367322436</c:v>
                </c:pt>
                <c:pt idx="1610">
                  <c:v>58.456731237275356</c:v>
                </c:pt>
                <c:pt idx="1611">
                  <c:v>58.504967954241451</c:v>
                </c:pt>
                <c:pt idx="1612">
                  <c:v>58.553214514118672</c:v>
                </c:pt>
                <c:pt idx="1613">
                  <c:v>58.601470912809752</c:v>
                </c:pt>
                <c:pt idx="1614">
                  <c:v>58.649737146221284</c:v>
                </c:pt>
                <c:pt idx="1615">
                  <c:v>58.698013210264293</c:v>
                </c:pt>
                <c:pt idx="1616">
                  <c:v>58.746299100853811</c:v>
                </c:pt>
                <c:pt idx="1617">
                  <c:v>58.79459481390969</c:v>
                </c:pt>
                <c:pt idx="1618">
                  <c:v>58.842900345355226</c:v>
                </c:pt>
                <c:pt idx="1619">
                  <c:v>58.891215691118177</c:v>
                </c:pt>
                <c:pt idx="1620">
                  <c:v>58.939540847130843</c:v>
                </c:pt>
                <c:pt idx="1621">
                  <c:v>58.987875809329431</c:v>
                </c:pt>
                <c:pt idx="1622">
                  <c:v>59.036220573654376</c:v>
                </c:pt>
                <c:pt idx="1623">
                  <c:v>59.084575136050255</c:v>
                </c:pt>
                <c:pt idx="1624">
                  <c:v>59.132939492465731</c:v>
                </c:pt>
                <c:pt idx="1625">
                  <c:v>59.181313638854014</c:v>
                </c:pt>
                <c:pt idx="1626">
                  <c:v>59.229697571172046</c:v>
                </c:pt>
                <c:pt idx="1627">
                  <c:v>59.278091285381407</c:v>
                </c:pt>
                <c:pt idx="1628">
                  <c:v>59.326494777447031</c:v>
                </c:pt>
                <c:pt idx="1629">
                  <c:v>59.374908043338891</c:v>
                </c:pt>
                <c:pt idx="1630">
                  <c:v>59.423331079030504</c:v>
                </c:pt>
                <c:pt idx="1631">
                  <c:v>59.471763880499658</c:v>
                </c:pt>
                <c:pt idx="1632">
                  <c:v>59.520206443728505</c:v>
                </c:pt>
                <c:pt idx="1633">
                  <c:v>59.568658764702811</c:v>
                </c:pt>
                <c:pt idx="1634">
                  <c:v>59.617120839413083</c:v>
                </c:pt>
                <c:pt idx="1635">
                  <c:v>59.665592663853431</c:v>
                </c:pt>
                <c:pt idx="1636">
                  <c:v>59.71407423402205</c:v>
                </c:pt>
                <c:pt idx="1637">
                  <c:v>59.762565545921589</c:v>
                </c:pt>
                <c:pt idx="1638">
                  <c:v>59.811066595558721</c:v>
                </c:pt>
                <c:pt idx="1639">
                  <c:v>59.859577378943705</c:v>
                </c:pt>
                <c:pt idx="1640">
                  <c:v>59.908097892091376</c:v>
                </c:pt>
                <c:pt idx="1641">
                  <c:v>59.95662813102053</c:v>
                </c:pt>
                <c:pt idx="1642">
                  <c:v>60.005168091753873</c:v>
                </c:pt>
                <c:pt idx="1643">
                  <c:v>60.053717770318208</c:v>
                </c:pt>
                <c:pt idx="1644">
                  <c:v>60.102277162744521</c:v>
                </c:pt>
                <c:pt idx="1645">
                  <c:v>60.15084626506755</c:v>
                </c:pt>
                <c:pt idx="1646">
                  <c:v>60.19942507332636</c:v>
                </c:pt>
                <c:pt idx="1647">
                  <c:v>60.24801358356391</c:v>
                </c:pt>
                <c:pt idx="1648">
                  <c:v>60.296611791827097</c:v>
                </c:pt>
                <c:pt idx="1649">
                  <c:v>60.345219694166886</c:v>
                </c:pt>
                <c:pt idx="1650">
                  <c:v>60.393837286638373</c:v>
                </c:pt>
                <c:pt idx="1651">
                  <c:v>60.442464565300348</c:v>
                </c:pt>
                <c:pt idx="1652">
                  <c:v>60.491101526216092</c:v>
                </c:pt>
                <c:pt idx="1653">
                  <c:v>60.539748165452067</c:v>
                </c:pt>
                <c:pt idx="1654">
                  <c:v>60.588404479079642</c:v>
                </c:pt>
                <c:pt idx="1655">
                  <c:v>60.637070463173359</c:v>
                </c:pt>
                <c:pt idx="1656">
                  <c:v>60.685746113812357</c:v>
                </c:pt>
                <c:pt idx="1657">
                  <c:v>60.734431427079471</c:v>
                </c:pt>
                <c:pt idx="1658">
                  <c:v>60.783126399061167</c:v>
                </c:pt>
                <c:pt idx="1659">
                  <c:v>60.831831025848267</c:v>
                </c:pt>
                <c:pt idx="1660">
                  <c:v>60.88054530353542</c:v>
                </c:pt>
                <c:pt idx="1661">
                  <c:v>60.929269228221202</c:v>
                </c:pt>
                <c:pt idx="1662">
                  <c:v>60.978002796008035</c:v>
                </c:pt>
                <c:pt idx="1663">
                  <c:v>61.026746003002593</c:v>
                </c:pt>
                <c:pt idx="1664">
                  <c:v>61.075498845314968</c:v>
                </c:pt>
                <c:pt idx="1665">
                  <c:v>61.124261319059272</c:v>
                </c:pt>
                <c:pt idx="1666">
                  <c:v>61.173033420353946</c:v>
                </c:pt>
                <c:pt idx="1667">
                  <c:v>61.221815145320775</c:v>
                </c:pt>
                <c:pt idx="1668">
                  <c:v>61.270606490085797</c:v>
                </c:pt>
                <c:pt idx="1669">
                  <c:v>61.319407450778847</c:v>
                </c:pt>
                <c:pt idx="1670">
                  <c:v>61.368218023533423</c:v>
                </c:pt>
                <c:pt idx="1671">
                  <c:v>61.417038204487106</c:v>
                </c:pt>
                <c:pt idx="1672">
                  <c:v>61.465867989781252</c:v>
                </c:pt>
                <c:pt idx="1673">
                  <c:v>61.514707375561315</c:v>
                </c:pt>
                <c:pt idx="1674">
                  <c:v>61.563556357976182</c:v>
                </c:pt>
                <c:pt idx="1675">
                  <c:v>61.612414933178989</c:v>
                </c:pt>
                <c:pt idx="1676">
                  <c:v>61.661283097326233</c:v>
                </c:pt>
                <c:pt idx="1677">
                  <c:v>61.710160846578837</c:v>
                </c:pt>
                <c:pt idx="1678">
                  <c:v>61.759048177101029</c:v>
                </c:pt>
                <c:pt idx="1679">
                  <c:v>61.807945085061284</c:v>
                </c:pt>
                <c:pt idx="1680">
                  <c:v>61.856851566631491</c:v>
                </c:pt>
                <c:pt idx="1681">
                  <c:v>61.905767617987344</c:v>
                </c:pt>
                <c:pt idx="1682">
                  <c:v>61.954693235308895</c:v>
                </c:pt>
                <c:pt idx="1683">
                  <c:v>62.003628414779563</c:v>
                </c:pt>
                <c:pt idx="1684">
                  <c:v>62.052573152586362</c:v>
                </c:pt>
                <c:pt idx="1685">
                  <c:v>62.101527444920627</c:v>
                </c:pt>
                <c:pt idx="1686">
                  <c:v>62.150491287977047</c:v>
                </c:pt>
                <c:pt idx="1687">
                  <c:v>62.199464677954126</c:v>
                </c:pt>
                <c:pt idx="1688">
                  <c:v>62.248447611054296</c:v>
                </c:pt>
                <c:pt idx="1689">
                  <c:v>62.297440083483743</c:v>
                </c:pt>
                <c:pt idx="1690">
                  <c:v>62.346442091452367</c:v>
                </c:pt>
                <c:pt idx="1691">
                  <c:v>62.395453631173631</c:v>
                </c:pt>
                <c:pt idx="1692">
                  <c:v>62.44447469886498</c:v>
                </c:pt>
                <c:pt idx="1693">
                  <c:v>62.493505290747429</c:v>
                </c:pt>
                <c:pt idx="1694">
                  <c:v>62.542545403046056</c:v>
                </c:pt>
                <c:pt idx="1695">
                  <c:v>62.591595031989165</c:v>
                </c:pt>
                <c:pt idx="1696">
                  <c:v>62.640654173809047</c:v>
                </c:pt>
                <c:pt idx="1697">
                  <c:v>62.689722824741843</c:v>
                </c:pt>
                <c:pt idx="1698">
                  <c:v>62.738800981026927</c:v>
                </c:pt>
                <c:pt idx="1699">
                  <c:v>62.7878886389081</c:v>
                </c:pt>
                <c:pt idx="1700">
                  <c:v>62.836985794632106</c:v>
                </c:pt>
                <c:pt idx="1701">
                  <c:v>62.886092444449737</c:v>
                </c:pt>
                <c:pt idx="1702">
                  <c:v>62.93520858461553</c:v>
                </c:pt>
                <c:pt idx="1703">
                  <c:v>62.984334211387754</c:v>
                </c:pt>
                <c:pt idx="1704">
                  <c:v>63.033469321027944</c:v>
                </c:pt>
                <c:pt idx="1705">
                  <c:v>63.082613909801829</c:v>
                </c:pt>
                <c:pt idx="1706">
                  <c:v>63.131767973978363</c:v>
                </c:pt>
                <c:pt idx="1707">
                  <c:v>63.180931509830174</c:v>
                </c:pt>
                <c:pt idx="1708">
                  <c:v>63.230104513634146</c:v>
                </c:pt>
                <c:pt idx="1709">
                  <c:v>63.279286981669884</c:v>
                </c:pt>
                <c:pt idx="1710">
                  <c:v>63.3284789102213</c:v>
                </c:pt>
                <c:pt idx="1711">
                  <c:v>63.377680295575665</c:v>
                </c:pt>
                <c:pt idx="1712">
                  <c:v>63.426891134024224</c:v>
                </c:pt>
                <c:pt idx="1713">
                  <c:v>63.47611142186107</c:v>
                </c:pt>
                <c:pt idx="1714">
                  <c:v>63.52534115538473</c:v>
                </c:pt>
                <c:pt idx="1715">
                  <c:v>63.574580330896985</c:v>
                </c:pt>
                <c:pt idx="1716">
                  <c:v>63.623828944703241</c:v>
                </c:pt>
                <c:pt idx="1717">
                  <c:v>63.673086993112243</c:v>
                </c:pt>
                <c:pt idx="1718">
                  <c:v>63.722354472437054</c:v>
                </c:pt>
                <c:pt idx="1719">
                  <c:v>63.771631378993462</c:v>
                </c:pt>
                <c:pt idx="1720">
                  <c:v>63.820917709101288</c:v>
                </c:pt>
                <c:pt idx="1721">
                  <c:v>63.870213459084184</c:v>
                </c:pt>
                <c:pt idx="1722">
                  <c:v>63.919518625268822</c:v>
                </c:pt>
                <c:pt idx="1723">
                  <c:v>63.968833203985675</c:v>
                </c:pt>
                <c:pt idx="1724">
                  <c:v>64.018157191568662</c:v>
                </c:pt>
                <c:pt idx="1725">
                  <c:v>64.067490584355539</c:v>
                </c:pt>
                <c:pt idx="1726">
                  <c:v>64.116833378687431</c:v>
                </c:pt>
                <c:pt idx="1727">
                  <c:v>64.166185570909064</c:v>
                </c:pt>
                <c:pt idx="1728">
                  <c:v>64.215547157368476</c:v>
                </c:pt>
                <c:pt idx="1729">
                  <c:v>64.264918134417456</c:v>
                </c:pt>
                <c:pt idx="1730">
                  <c:v>64.314298498411446</c:v>
                </c:pt>
                <c:pt idx="1731">
                  <c:v>64.363688245709071</c:v>
                </c:pt>
                <c:pt idx="1732">
                  <c:v>64.413087372672578</c:v>
                </c:pt>
                <c:pt idx="1733">
                  <c:v>64.462495875668111</c:v>
                </c:pt>
                <c:pt idx="1734">
                  <c:v>64.511913751064625</c:v>
                </c:pt>
                <c:pt idx="1735">
                  <c:v>64.561340995234929</c:v>
                </c:pt>
                <c:pt idx="1736">
                  <c:v>64.610777604555551</c:v>
                </c:pt>
                <c:pt idx="1737">
                  <c:v>64.660223575406093</c:v>
                </c:pt>
                <c:pt idx="1738">
                  <c:v>64.709678904170019</c:v>
                </c:pt>
                <c:pt idx="1739">
                  <c:v>64.759143587234135</c:v>
                </c:pt>
                <c:pt idx="1740">
                  <c:v>64.808617620988329</c:v>
                </c:pt>
                <c:pt idx="1741">
                  <c:v>64.858101001826668</c:v>
                </c:pt>
                <c:pt idx="1742">
                  <c:v>64.90759372614599</c:v>
                </c:pt>
                <c:pt idx="1743">
                  <c:v>64.957095790347068</c:v>
                </c:pt>
                <c:pt idx="1744">
                  <c:v>65.006607190833975</c:v>
                </c:pt>
                <c:pt idx="1745">
                  <c:v>65.056127924014291</c:v>
                </c:pt>
                <c:pt idx="1746">
                  <c:v>65.105657986298809</c:v>
                </c:pt>
                <c:pt idx="1747">
                  <c:v>65.155197374101903</c:v>
                </c:pt>
                <c:pt idx="1748">
                  <c:v>65.2047460838414</c:v>
                </c:pt>
                <c:pt idx="1749">
                  <c:v>65.254304111938637</c:v>
                </c:pt>
                <c:pt idx="1750">
                  <c:v>65.30387145481815</c:v>
                </c:pt>
                <c:pt idx="1751">
                  <c:v>65.353448108908182</c:v>
                </c:pt>
                <c:pt idx="1752">
                  <c:v>65.403034070639904</c:v>
                </c:pt>
                <c:pt idx="1753">
                  <c:v>65.45262933644851</c:v>
                </c:pt>
                <c:pt idx="1754">
                  <c:v>65.502233902772005</c:v>
                </c:pt>
                <c:pt idx="1755">
                  <c:v>65.551847766052234</c:v>
                </c:pt>
                <c:pt idx="1756">
                  <c:v>65.601470922734279</c:v>
                </c:pt>
                <c:pt idx="1757">
                  <c:v>65.651103369266508</c:v>
                </c:pt>
                <c:pt idx="1758">
                  <c:v>65.700745102100797</c:v>
                </c:pt>
                <c:pt idx="1759">
                  <c:v>65.750396117692176</c:v>
                </c:pt>
                <c:pt idx="1760">
                  <c:v>65.800056412499416</c:v>
                </c:pt>
                <c:pt idx="1761">
                  <c:v>65.849725982984225</c:v>
                </c:pt>
                <c:pt idx="1762">
                  <c:v>65.899404825611995</c:v>
                </c:pt>
                <c:pt idx="1763">
                  <c:v>65.9490929368514</c:v>
                </c:pt>
                <c:pt idx="1764">
                  <c:v>65.998790313174268</c:v>
                </c:pt>
                <c:pt idx="1765">
                  <c:v>66.048496951056038</c:v>
                </c:pt>
                <c:pt idx="1766">
                  <c:v>66.098212846975372</c:v>
                </c:pt>
                <c:pt idx="1767">
                  <c:v>66.147937997414076</c:v>
                </c:pt>
                <c:pt idx="1768">
                  <c:v>66.197672398857847</c:v>
                </c:pt>
                <c:pt idx="1769">
                  <c:v>66.247416047794772</c:v>
                </c:pt>
                <c:pt idx="1770">
                  <c:v>66.297168940717228</c:v>
                </c:pt>
                <c:pt idx="1771">
                  <c:v>66.346931074120391</c:v>
                </c:pt>
                <c:pt idx="1772">
                  <c:v>66.396702444502722</c:v>
                </c:pt>
                <c:pt idx="1773">
                  <c:v>66.446483048366204</c:v>
                </c:pt>
                <c:pt idx="1774">
                  <c:v>66.496272882215933</c:v>
                </c:pt>
                <c:pt idx="1775">
                  <c:v>66.546071942560388</c:v>
                </c:pt>
                <c:pt idx="1776">
                  <c:v>66.59588022591123</c:v>
                </c:pt>
                <c:pt idx="1777">
                  <c:v>66.645697728783603</c:v>
                </c:pt>
                <c:pt idx="1778">
                  <c:v>66.69552444769576</c:v>
                </c:pt>
                <c:pt idx="1779">
                  <c:v>66.745360379169341</c:v>
                </c:pt>
                <c:pt idx="1780">
                  <c:v>66.795205519729137</c:v>
                </c:pt>
                <c:pt idx="1781">
                  <c:v>66.845059865903124</c:v>
                </c:pt>
                <c:pt idx="1782">
                  <c:v>66.894923414222987</c:v>
                </c:pt>
                <c:pt idx="1783">
                  <c:v>66.944796161223096</c:v>
                </c:pt>
                <c:pt idx="1784">
                  <c:v>66.994678103441174</c:v>
                </c:pt>
                <c:pt idx="1785">
                  <c:v>67.044569237418756</c:v>
                </c:pt>
                <c:pt idx="1786">
                  <c:v>67.094469559699789</c:v>
                </c:pt>
                <c:pt idx="1787">
                  <c:v>67.144379066831931</c:v>
                </c:pt>
                <c:pt idx="1788">
                  <c:v>67.19429775536625</c:v>
                </c:pt>
                <c:pt idx="1789">
                  <c:v>67.244225621856415</c:v>
                </c:pt>
                <c:pt idx="1790">
                  <c:v>67.294162662859932</c:v>
                </c:pt>
                <c:pt idx="1791">
                  <c:v>67.344108874937206</c:v>
                </c:pt>
                <c:pt idx="1792">
                  <c:v>67.394064254651738</c:v>
                </c:pt>
                <c:pt idx="1793">
                  <c:v>67.444028798570486</c:v>
                </c:pt>
                <c:pt idx="1794">
                  <c:v>67.494002503263786</c:v>
                </c:pt>
                <c:pt idx="1795">
                  <c:v>67.543985365304366</c:v>
                </c:pt>
                <c:pt idx="1796">
                  <c:v>67.593977381269241</c:v>
                </c:pt>
                <c:pt idx="1797">
                  <c:v>67.643978547737561</c:v>
                </c:pt>
                <c:pt idx="1798">
                  <c:v>67.693988861292468</c:v>
                </c:pt>
                <c:pt idx="1799">
                  <c:v>67.744008318519818</c:v>
                </c:pt>
                <c:pt idx="1800">
                  <c:v>67.794036916008963</c:v>
                </c:pt>
                <c:pt idx="1801">
                  <c:v>67.84407465035197</c:v>
                </c:pt>
                <c:pt idx="1802">
                  <c:v>67.89412151814463</c:v>
                </c:pt>
                <c:pt idx="1803">
                  <c:v>67.944177515985245</c:v>
                </c:pt>
                <c:pt idx="1804">
                  <c:v>67.994242640475889</c:v>
                </c:pt>
                <c:pt idx="1805">
                  <c:v>68.044316888221502</c:v>
                </c:pt>
                <c:pt idx="1806">
                  <c:v>68.094400255830067</c:v>
                </c:pt>
                <c:pt idx="1807">
                  <c:v>68.14449273991265</c:v>
                </c:pt>
                <c:pt idx="1808">
                  <c:v>68.194594337084055</c:v>
                </c:pt>
                <c:pt idx="1809">
                  <c:v>68.244705043961403</c:v>
                </c:pt>
                <c:pt idx="1810">
                  <c:v>68.294824857165594</c:v>
                </c:pt>
                <c:pt idx="1811">
                  <c:v>68.344953773320043</c:v>
                </c:pt>
                <c:pt idx="1812">
                  <c:v>68.395091789051719</c:v>
                </c:pt>
                <c:pt idx="1813">
                  <c:v>68.445238900990887</c:v>
                </c:pt>
                <c:pt idx="1814">
                  <c:v>68.495395105770214</c:v>
                </c:pt>
                <c:pt idx="1815">
                  <c:v>68.545560400026162</c:v>
                </c:pt>
                <c:pt idx="1816">
                  <c:v>68.595734780397819</c:v>
                </c:pt>
                <c:pt idx="1817">
                  <c:v>68.645918243527547</c:v>
                </c:pt>
                <c:pt idx="1818">
                  <c:v>68.696110786060871</c:v>
                </c:pt>
                <c:pt idx="1819">
                  <c:v>68.746312404646218</c:v>
                </c:pt>
                <c:pt idx="1820">
                  <c:v>68.796523095935328</c:v>
                </c:pt>
                <c:pt idx="1821">
                  <c:v>68.846742856582878</c:v>
                </c:pt>
                <c:pt idx="1822">
                  <c:v>68.896971683246619</c:v>
                </c:pt>
                <c:pt idx="1823">
                  <c:v>68.947209572587155</c:v>
                </c:pt>
                <c:pt idx="1824">
                  <c:v>68.997456521268575</c:v>
                </c:pt>
                <c:pt idx="1825">
                  <c:v>69.047712525957806</c:v>
                </c:pt>
                <c:pt idx="1826">
                  <c:v>69.097977583324791</c:v>
                </c:pt>
                <c:pt idx="1827">
                  <c:v>69.148251690042713</c:v>
                </c:pt>
                <c:pt idx="1828">
                  <c:v>69.198534842787183</c:v>
                </c:pt>
                <c:pt idx="1829">
                  <c:v>69.248827038237891</c:v>
                </c:pt>
                <c:pt idx="1830">
                  <c:v>69.299128273076633</c:v>
                </c:pt>
                <c:pt idx="1831">
                  <c:v>69.349438543988583</c:v>
                </c:pt>
                <c:pt idx="1832">
                  <c:v>69.399757847662215</c:v>
                </c:pt>
                <c:pt idx="1833">
                  <c:v>69.450086180788404</c:v>
                </c:pt>
                <c:pt idx="1834">
                  <c:v>69.500423540061732</c:v>
                </c:pt>
                <c:pt idx="1835">
                  <c:v>69.550769922179356</c:v>
                </c:pt>
                <c:pt idx="1836">
                  <c:v>69.601125323841345</c:v>
                </c:pt>
                <c:pt idx="1837">
                  <c:v>69.651489741750936</c:v>
                </c:pt>
                <c:pt idx="1838">
                  <c:v>69.701863172614694</c:v>
                </c:pt>
                <c:pt idx="1839">
                  <c:v>69.752245613141767</c:v>
                </c:pt>
                <c:pt idx="1840">
                  <c:v>69.802637060044162</c:v>
                </c:pt>
                <c:pt idx="1841">
                  <c:v>69.853037510037325</c:v>
                </c:pt>
                <c:pt idx="1842">
                  <c:v>69.903446959839385</c:v>
                </c:pt>
                <c:pt idx="1843">
                  <c:v>69.953865406171815</c:v>
                </c:pt>
                <c:pt idx="1844">
                  <c:v>70.004292845758272</c:v>
                </c:pt>
                <c:pt idx="1845">
                  <c:v>70.05472927532621</c:v>
                </c:pt>
                <c:pt idx="1846">
                  <c:v>70.105174691605711</c:v>
                </c:pt>
                <c:pt idx="1847">
                  <c:v>70.155629091329757</c:v>
                </c:pt>
                <c:pt idx="1848">
                  <c:v>70.206092471234385</c:v>
                </c:pt>
                <c:pt idx="1849">
                  <c:v>70.2565648280586</c:v>
                </c:pt>
                <c:pt idx="1850">
                  <c:v>70.307046158544196</c:v>
                </c:pt>
                <c:pt idx="1851">
                  <c:v>70.357536459435934</c:v>
                </c:pt>
                <c:pt idx="1852">
                  <c:v>70.408035727481916</c:v>
                </c:pt>
                <c:pt idx="1853">
                  <c:v>70.458543959432603</c:v>
                </c:pt>
                <c:pt idx="1854">
                  <c:v>70.509061152041838</c:v>
                </c:pt>
                <c:pt idx="1855">
                  <c:v>70.55958730206612</c:v>
                </c:pt>
                <c:pt idx="1856">
                  <c:v>70.610122406264736</c:v>
                </c:pt>
                <c:pt idx="1857">
                  <c:v>70.660666461400425</c:v>
                </c:pt>
                <c:pt idx="1858">
                  <c:v>70.71121946423834</c:v>
                </c:pt>
                <c:pt idx="1859">
                  <c:v>70.761781411546906</c:v>
                </c:pt>
                <c:pt idx="1860">
                  <c:v>70.812352300096862</c:v>
                </c:pt>
                <c:pt idx="1861">
                  <c:v>70.862932126662542</c:v>
                </c:pt>
                <c:pt idx="1862">
                  <c:v>70.913520888021083</c:v>
                </c:pt>
                <c:pt idx="1863">
                  <c:v>70.964118580951776</c:v>
                </c:pt>
                <c:pt idx="1864">
                  <c:v>71.014725202237784</c:v>
                </c:pt>
                <c:pt idx="1865">
                  <c:v>71.065340748664667</c:v>
                </c:pt>
                <c:pt idx="1866">
                  <c:v>71.115965217020701</c:v>
                </c:pt>
                <c:pt idx="1867">
                  <c:v>71.166598604097445</c:v>
                </c:pt>
                <c:pt idx="1868">
                  <c:v>71.217240906689071</c:v>
                </c:pt>
                <c:pt idx="1869">
                  <c:v>71.267892121592624</c:v>
                </c:pt>
                <c:pt idx="1870">
                  <c:v>71.318552245608174</c:v>
                </c:pt>
                <c:pt idx="1871">
                  <c:v>71.369221275538266</c:v>
                </c:pt>
                <c:pt idx="1872">
                  <c:v>71.41989920818888</c:v>
                </c:pt>
                <c:pt idx="1873">
                  <c:v>71.470586040368588</c:v>
                </c:pt>
                <c:pt idx="1874">
                  <c:v>71.521281768888485</c:v>
                </c:pt>
                <c:pt idx="1875">
                  <c:v>71.571986390562969</c:v>
                </c:pt>
                <c:pt idx="1876">
                  <c:v>71.622699902208879</c:v>
                </c:pt>
                <c:pt idx="1877">
                  <c:v>71.673422300646308</c:v>
                </c:pt>
                <c:pt idx="1878">
                  <c:v>71.724153582698264</c:v>
                </c:pt>
                <c:pt idx="1879">
                  <c:v>71.774893745189743</c:v>
                </c:pt>
                <c:pt idx="1880">
                  <c:v>71.82564278494938</c:v>
                </c:pt>
                <c:pt idx="1881">
                  <c:v>71.876400698808453</c:v>
                </c:pt>
                <c:pt idx="1882">
                  <c:v>71.927167483600641</c:v>
                </c:pt>
                <c:pt idx="1883">
                  <c:v>71.977943136163276</c:v>
                </c:pt>
                <c:pt idx="1884">
                  <c:v>72.02872765333548</c:v>
                </c:pt>
                <c:pt idx="1885">
                  <c:v>72.079521031959885</c:v>
                </c:pt>
                <c:pt idx="1886">
                  <c:v>72.130323268881696</c:v>
                </c:pt>
                <c:pt idx="1887">
                  <c:v>72.181134360949159</c:v>
                </c:pt>
                <c:pt idx="1888">
                  <c:v>72.231954305012707</c:v>
                </c:pt>
                <c:pt idx="1889">
                  <c:v>72.282783097926298</c:v>
                </c:pt>
                <c:pt idx="1890">
                  <c:v>72.33362073654591</c:v>
                </c:pt>
                <c:pt idx="1891">
                  <c:v>72.384467217731014</c:v>
                </c:pt>
                <c:pt idx="1892">
                  <c:v>72.435322538343442</c:v>
                </c:pt>
                <c:pt idx="1893">
                  <c:v>72.486186695248023</c:v>
                </c:pt>
                <c:pt idx="1894">
                  <c:v>72.537059685312045</c:v>
                </c:pt>
                <c:pt idx="1895">
                  <c:v>72.587941505405979</c:v>
                </c:pt>
                <c:pt idx="1896">
                  <c:v>72.638832152402486</c:v>
                </c:pt>
                <c:pt idx="1897">
                  <c:v>72.689731623177664</c:v>
                </c:pt>
                <c:pt idx="1898">
                  <c:v>72.740639914609886</c:v>
                </c:pt>
                <c:pt idx="1899">
                  <c:v>72.791557023580168</c:v>
                </c:pt>
                <c:pt idx="1900">
                  <c:v>72.842482946972964</c:v>
                </c:pt>
                <c:pt idx="1901">
                  <c:v>72.893417681674691</c:v>
                </c:pt>
                <c:pt idx="1902">
                  <c:v>72.944361224574976</c:v>
                </c:pt>
                <c:pt idx="1903">
                  <c:v>72.995313572565721</c:v>
                </c:pt>
                <c:pt idx="1904">
                  <c:v>73.046274722542464</c:v>
                </c:pt>
                <c:pt idx="1905">
                  <c:v>73.097244671402336</c:v>
                </c:pt>
                <c:pt idx="1906">
                  <c:v>73.148223416045894</c:v>
                </c:pt>
                <c:pt idx="1907">
                  <c:v>73.199210953376223</c:v>
                </c:pt>
                <c:pt idx="1908">
                  <c:v>73.250207280299207</c:v>
                </c:pt>
                <c:pt idx="1909">
                  <c:v>73.30121239372329</c:v>
                </c:pt>
                <c:pt idx="1910">
                  <c:v>73.352226290559699</c:v>
                </c:pt>
                <c:pt idx="1911">
                  <c:v>73.403248967722277</c:v>
                </c:pt>
                <c:pt idx="1912">
                  <c:v>73.454280422127837</c:v>
                </c:pt>
                <c:pt idx="1913">
                  <c:v>73.505320650695893</c:v>
                </c:pt>
                <c:pt idx="1914">
                  <c:v>73.556369650347946</c:v>
                </c:pt>
                <c:pt idx="1915">
                  <c:v>73.607427418008925</c:v>
                </c:pt>
                <c:pt idx="1916">
                  <c:v>73.658493950606328</c:v>
                </c:pt>
                <c:pt idx="1917">
                  <c:v>73.709569245070142</c:v>
                </c:pt>
                <c:pt idx="1918">
                  <c:v>73.760653298333224</c:v>
                </c:pt>
                <c:pt idx="1919">
                  <c:v>73.811746107330578</c:v>
                </c:pt>
                <c:pt idx="1920">
                  <c:v>73.862847669000871</c:v>
                </c:pt>
                <c:pt idx="1921">
                  <c:v>73.91395798028428</c:v>
                </c:pt>
                <c:pt idx="1922">
                  <c:v>73.965077038124605</c:v>
                </c:pt>
                <c:pt idx="1923">
                  <c:v>74.016204839467903</c:v>
                </c:pt>
                <c:pt idx="1924">
                  <c:v>74.067341381262722</c:v>
                </c:pt>
                <c:pt idx="1925">
                  <c:v>74.118486660460235</c:v>
                </c:pt>
                <c:pt idx="1926">
                  <c:v>74.169640674014943</c:v>
                </c:pt>
                <c:pt idx="1927">
                  <c:v>74.22080341888315</c:v>
                </c:pt>
                <c:pt idx="1928">
                  <c:v>74.271974892024389</c:v>
                </c:pt>
                <c:pt idx="1929">
                  <c:v>74.323155090400377</c:v>
                </c:pt>
                <c:pt idx="1930">
                  <c:v>74.374344010975904</c:v>
                </c:pt>
                <c:pt idx="1931">
                  <c:v>74.425541650717861</c:v>
                </c:pt>
                <c:pt idx="1932">
                  <c:v>74.476748006596225</c:v>
                </c:pt>
                <c:pt idx="1933">
                  <c:v>74.5279630755835</c:v>
                </c:pt>
                <c:pt idx="1934">
                  <c:v>74.579186854654722</c:v>
                </c:pt>
                <c:pt idx="1935">
                  <c:v>74.630419340787441</c:v>
                </c:pt>
                <c:pt idx="1936">
                  <c:v>74.681660530961892</c:v>
                </c:pt>
                <c:pt idx="1937">
                  <c:v>74.732910422161126</c:v>
                </c:pt>
                <c:pt idx="1938">
                  <c:v>74.784169011370722</c:v>
                </c:pt>
                <c:pt idx="1939">
                  <c:v>74.835436295578518</c:v>
                </c:pt>
                <c:pt idx="1940">
                  <c:v>74.886712271775011</c:v>
                </c:pt>
                <c:pt idx="1941">
                  <c:v>74.937996936953937</c:v>
                </c:pt>
                <c:pt idx="1942">
                  <c:v>74.989290288111093</c:v>
                </c:pt>
                <c:pt idx="1943">
                  <c:v>75.040592322244734</c:v>
                </c:pt>
                <c:pt idx="1944">
                  <c:v>75.091903036355859</c:v>
                </c:pt>
                <c:pt idx="1945">
                  <c:v>75.143222427448109</c:v>
                </c:pt>
                <c:pt idx="1946">
                  <c:v>75.194550492527725</c:v>
                </c:pt>
                <c:pt idx="1947">
                  <c:v>75.245887228603394</c:v>
                </c:pt>
                <c:pt idx="1948">
                  <c:v>75.297232632686615</c:v>
                </c:pt>
                <c:pt idx="1949">
                  <c:v>75.348586701791007</c:v>
                </c:pt>
                <c:pt idx="1950">
                  <c:v>75.399949432933255</c:v>
                </c:pt>
                <c:pt idx="1951">
                  <c:v>75.451320823132008</c:v>
                </c:pt>
                <c:pt idx="1952">
                  <c:v>75.502700869409139</c:v>
                </c:pt>
                <c:pt idx="1953">
                  <c:v>75.554089568788598</c:v>
                </c:pt>
                <c:pt idx="1954">
                  <c:v>75.605486918297302</c:v>
                </c:pt>
                <c:pt idx="1955">
                  <c:v>75.656892914963848</c:v>
                </c:pt>
                <c:pt idx="1956">
                  <c:v>75.708307555820483</c:v>
                </c:pt>
                <c:pt idx="1957">
                  <c:v>75.759730837901245</c:v>
                </c:pt>
                <c:pt idx="1958">
                  <c:v>75.811162758243142</c:v>
                </c:pt>
                <c:pt idx="1959">
                  <c:v>75.862603313885074</c:v>
                </c:pt>
                <c:pt idx="1960">
                  <c:v>75.914052501869335</c:v>
                </c:pt>
                <c:pt idx="1961">
                  <c:v>75.965510319240011</c:v>
                </c:pt>
                <c:pt idx="1962">
                  <c:v>76.016976763043971</c:v>
                </c:pt>
                <c:pt idx="1963">
                  <c:v>76.068451830331043</c:v>
                </c:pt>
                <c:pt idx="1964">
                  <c:v>76.119935518152658</c:v>
                </c:pt>
                <c:pt idx="1965">
                  <c:v>76.17142782356332</c:v>
                </c:pt>
                <c:pt idx="1966">
                  <c:v>76.222928743620201</c:v>
                </c:pt>
                <c:pt idx="1967">
                  <c:v>76.274438275382551</c:v>
                </c:pt>
                <c:pt idx="1968">
                  <c:v>76.325956415912259</c:v>
                </c:pt>
                <c:pt idx="1969">
                  <c:v>76.377483162273791</c:v>
                </c:pt>
                <c:pt idx="1970">
                  <c:v>76.429018511534082</c:v>
                </c:pt>
                <c:pt idx="1971">
                  <c:v>76.480562460762613</c:v>
                </c:pt>
                <c:pt idx="1972">
                  <c:v>76.532115007031251</c:v>
                </c:pt>
                <c:pt idx="1973">
                  <c:v>76.583676147414167</c:v>
                </c:pt>
                <c:pt idx="1974">
                  <c:v>76.635245878988158</c:v>
                </c:pt>
                <c:pt idx="1975">
                  <c:v>76.686824198832895</c:v>
                </c:pt>
                <c:pt idx="1976">
                  <c:v>76.738411104029908</c:v>
                </c:pt>
                <c:pt idx="1977">
                  <c:v>76.790006591663669</c:v>
                </c:pt>
                <c:pt idx="1978">
                  <c:v>76.841610658820571</c:v>
                </c:pt>
                <c:pt idx="1979">
                  <c:v>76.893223302590002</c:v>
                </c:pt>
                <c:pt idx="1980">
                  <c:v>76.944844520063739</c:v>
                </c:pt>
                <c:pt idx="1981">
                  <c:v>76.996474308335536</c:v>
                </c:pt>
                <c:pt idx="1982">
                  <c:v>77.048112664502099</c:v>
                </c:pt>
                <c:pt idx="1983">
                  <c:v>77.099759585662611</c:v>
                </c:pt>
                <c:pt idx="1984">
                  <c:v>77.151415068918354</c:v>
                </c:pt>
                <c:pt idx="1985">
                  <c:v>77.203079111373071</c:v>
                </c:pt>
                <c:pt idx="1986">
                  <c:v>77.254751710132965</c:v>
                </c:pt>
                <c:pt idx="1987">
                  <c:v>77.306432862307332</c:v>
                </c:pt>
                <c:pt idx="1988">
                  <c:v>77.358122565006994</c:v>
                </c:pt>
                <c:pt idx="1989">
                  <c:v>77.409820815345554</c:v>
                </c:pt>
                <c:pt idx="1990">
                  <c:v>77.461527610438921</c:v>
                </c:pt>
                <c:pt idx="1991">
                  <c:v>77.513242947405985</c:v>
                </c:pt>
                <c:pt idx="1992">
                  <c:v>77.564966823367314</c:v>
                </c:pt>
                <c:pt idx="1993">
                  <c:v>77.61669923544612</c:v>
                </c:pt>
                <c:pt idx="1994">
                  <c:v>77.668440180768215</c:v>
                </c:pt>
                <c:pt idx="1995">
                  <c:v>77.720189656461912</c:v>
                </c:pt>
                <c:pt idx="1996">
                  <c:v>77.771947659657229</c:v>
                </c:pt>
                <c:pt idx="1997">
                  <c:v>77.823714187487681</c:v>
                </c:pt>
                <c:pt idx="1998">
                  <c:v>77.875489237088289</c:v>
                </c:pt>
                <c:pt idx="1999">
                  <c:v>77.927272805596459</c:v>
                </c:pt>
                <c:pt idx="2000">
                  <c:v>77.979064890152742</c:v>
                </c:pt>
                <c:pt idx="2001">
                  <c:v>78.030865487899618</c:v>
                </c:pt>
                <c:pt idx="2002">
                  <c:v>78.082674595981871</c:v>
                </c:pt>
                <c:pt idx="2003">
                  <c:v>78.134492211546444</c:v>
                </c:pt>
                <c:pt idx="2004">
                  <c:v>78.18631833174355</c:v>
                </c:pt>
                <c:pt idx="2005">
                  <c:v>78.238152953724864</c:v>
                </c:pt>
                <c:pt idx="2006">
                  <c:v>78.289996074644577</c:v>
                </c:pt>
                <c:pt idx="2007">
                  <c:v>78.341847691660007</c:v>
                </c:pt>
                <c:pt idx="2008">
                  <c:v>78.393707801930006</c:v>
                </c:pt>
                <c:pt idx="2009">
                  <c:v>78.445576402615956</c:v>
                </c:pt>
                <c:pt idx="2010">
                  <c:v>78.497453490881711</c:v>
                </c:pt>
                <c:pt idx="2011">
                  <c:v>78.549339063893683</c:v>
                </c:pt>
                <c:pt idx="2012">
                  <c:v>78.601233118820304</c:v>
                </c:pt>
                <c:pt idx="2013">
                  <c:v>78.653135652832503</c:v>
                </c:pt>
                <c:pt idx="2014">
                  <c:v>78.705046663103815</c:v>
                </c:pt>
                <c:pt idx="2015">
                  <c:v>78.756966146809248</c:v>
                </c:pt>
                <c:pt idx="2016">
                  <c:v>78.808894101127407</c:v>
                </c:pt>
                <c:pt idx="2017">
                  <c:v>78.860830523238192</c:v>
                </c:pt>
                <c:pt idx="2018">
                  <c:v>78.912775410324187</c:v>
                </c:pt>
                <c:pt idx="2019">
                  <c:v>78.964728759570662</c:v>
                </c:pt>
                <c:pt idx="2020">
                  <c:v>79.016690568164577</c:v>
                </c:pt>
                <c:pt idx="2021">
                  <c:v>79.068660833295866</c:v>
                </c:pt>
                <c:pt idx="2022">
                  <c:v>79.120639552156348</c:v>
                </c:pt>
                <c:pt idx="2023">
                  <c:v>79.172626721940162</c:v>
                </c:pt>
                <c:pt idx="2024">
                  <c:v>79.224622339844046</c:v>
                </c:pt>
                <c:pt idx="2025">
                  <c:v>79.276626403066786</c:v>
                </c:pt>
                <c:pt idx="2026">
                  <c:v>79.328638908809722</c:v>
                </c:pt>
                <c:pt idx="2027">
                  <c:v>79.380659854276203</c:v>
                </c:pt>
                <c:pt idx="2028">
                  <c:v>79.432689236672203</c:v>
                </c:pt>
                <c:pt idx="2029">
                  <c:v>79.484727053205603</c:v>
                </c:pt>
                <c:pt idx="2030">
                  <c:v>79.536773301087109</c:v>
                </c:pt>
                <c:pt idx="2031">
                  <c:v>79.588827977529419</c:v>
                </c:pt>
                <c:pt idx="2032">
                  <c:v>79.640891079747178</c:v>
                </c:pt>
                <c:pt idx="2033">
                  <c:v>79.692962604958083</c:v>
                </c:pt>
                <c:pt idx="2034">
                  <c:v>79.745042550381513</c:v>
                </c:pt>
                <c:pt idx="2035">
                  <c:v>79.797130913239556</c:v>
                </c:pt>
                <c:pt idx="2036">
                  <c:v>79.849227690756081</c:v>
                </c:pt>
                <c:pt idx="2037">
                  <c:v>79.901332880157767</c:v>
                </c:pt>
                <c:pt idx="2038">
                  <c:v>79.953446478673129</c:v>
                </c:pt>
                <c:pt idx="2039">
                  <c:v>80.005568483533295</c:v>
                </c:pt>
                <c:pt idx="2040">
                  <c:v>80.057698891971341</c:v>
                </c:pt>
                <c:pt idx="2041">
                  <c:v>80.109837701222858</c:v>
                </c:pt>
                <c:pt idx="2042">
                  <c:v>80.161984908525781</c:v>
                </c:pt>
                <c:pt idx="2043">
                  <c:v>80.214140511119993</c:v>
                </c:pt>
                <c:pt idx="2044">
                  <c:v>80.266304506247693</c:v>
                </c:pt>
                <c:pt idx="2045">
                  <c:v>80.31847689115358</c:v>
                </c:pt>
                <c:pt idx="2046">
                  <c:v>80.370657663084259</c:v>
                </c:pt>
                <c:pt idx="2047">
                  <c:v>80.422846819289276</c:v>
                </c:pt>
                <c:pt idx="2048">
                  <c:v>80.4750443570192</c:v>
                </c:pt>
                <c:pt idx="2049">
                  <c:v>80.527250273528068</c:v>
                </c:pt>
                <c:pt idx="2050">
                  <c:v>80.579464566071692</c:v>
                </c:pt>
                <c:pt idx="2051">
                  <c:v>80.631687231907904</c:v>
                </c:pt>
                <c:pt idx="2052">
                  <c:v>80.683918268296779</c:v>
                </c:pt>
                <c:pt idx="2053">
                  <c:v>80.736157672501051</c:v>
                </c:pt>
                <c:pt idx="2054">
                  <c:v>80.788405441785272</c:v>
                </c:pt>
                <c:pt idx="2055">
                  <c:v>80.840661573416597</c:v>
                </c:pt>
                <c:pt idx="2056">
                  <c:v>80.892926064664167</c:v>
                </c:pt>
                <c:pt idx="2057">
                  <c:v>80.945198912799029</c:v>
                </c:pt>
                <c:pt idx="2058">
                  <c:v>80.997480115094874</c:v>
                </c:pt>
                <c:pt idx="2059">
                  <c:v>81.049769668827793</c:v>
                </c:pt>
                <c:pt idx="2060">
                  <c:v>81.102067571275654</c:v>
                </c:pt>
                <c:pt idx="2061">
                  <c:v>81.154373819718458</c:v>
                </c:pt>
                <c:pt idx="2062">
                  <c:v>81.206688411438833</c:v>
                </c:pt>
                <c:pt idx="2063">
                  <c:v>81.259011343721426</c:v>
                </c:pt>
                <c:pt idx="2064">
                  <c:v>81.311342613853071</c:v>
                </c:pt>
                <c:pt idx="2065">
                  <c:v>81.363682219122566</c:v>
                </c:pt>
                <c:pt idx="2066">
                  <c:v>81.416030156821392</c:v>
                </c:pt>
                <c:pt idx="2067">
                  <c:v>81.468386424242965</c:v>
                </c:pt>
                <c:pt idx="2068">
                  <c:v>81.52075101868266</c:v>
                </c:pt>
                <c:pt idx="2069">
                  <c:v>81.573123937438424</c:v>
                </c:pt>
                <c:pt idx="2070">
                  <c:v>81.625505177810041</c:v>
                </c:pt>
                <c:pt idx="2071">
                  <c:v>81.677894737100132</c:v>
                </c:pt>
                <c:pt idx="2072">
                  <c:v>81.73029261261226</c:v>
                </c:pt>
                <c:pt idx="2073">
                  <c:v>81.782698801653495</c:v>
                </c:pt>
                <c:pt idx="2074">
                  <c:v>81.835113301532346</c:v>
                </c:pt>
                <c:pt idx="2075">
                  <c:v>81.887536109559647</c:v>
                </c:pt>
                <c:pt idx="2076">
                  <c:v>81.939967223048455</c:v>
                </c:pt>
                <c:pt idx="2077">
                  <c:v>81.992406639313927</c:v>
                </c:pt>
                <c:pt idx="2078">
                  <c:v>82.044854355673024</c:v>
                </c:pt>
                <c:pt idx="2079">
                  <c:v>82.097310369445736</c:v>
                </c:pt>
                <c:pt idx="2080">
                  <c:v>82.14977467795353</c:v>
                </c:pt>
                <c:pt idx="2081">
                  <c:v>82.202247278520076</c:v>
                </c:pt>
                <c:pt idx="2082">
                  <c:v>82.254728168471203</c:v>
                </c:pt>
                <c:pt idx="2083">
                  <c:v>82.307217345135413</c:v>
                </c:pt>
                <c:pt idx="2084">
                  <c:v>82.359714805842472</c:v>
                </c:pt>
                <c:pt idx="2085">
                  <c:v>82.412220547925159</c:v>
                </c:pt>
                <c:pt idx="2086">
                  <c:v>82.464734568717702</c:v>
                </c:pt>
                <c:pt idx="2087">
                  <c:v>82.517256865556746</c:v>
                </c:pt>
                <c:pt idx="2088">
                  <c:v>82.569787435781024</c:v>
                </c:pt>
                <c:pt idx="2089">
                  <c:v>82.622326276731641</c:v>
                </c:pt>
                <c:pt idx="2090">
                  <c:v>82.674873385751539</c:v>
                </c:pt>
                <c:pt idx="2091">
                  <c:v>82.727428760185589</c:v>
                </c:pt>
                <c:pt idx="2092">
                  <c:v>82.779992397381505</c:v>
                </c:pt>
                <c:pt idx="2093">
                  <c:v>82.832564294688595</c:v>
                </c:pt>
                <c:pt idx="2094">
                  <c:v>82.885144449458025</c:v>
                </c:pt>
                <c:pt idx="2095">
                  <c:v>82.937732859043763</c:v>
                </c:pt>
                <c:pt idx="2096">
                  <c:v>82.990329520801339</c:v>
                </c:pt>
                <c:pt idx="2097">
                  <c:v>83.0429344320886</c:v>
                </c:pt>
                <c:pt idx="2098">
                  <c:v>83.09554759026561</c:v>
                </c:pt>
                <c:pt idx="2099">
                  <c:v>83.14816899269448</c:v>
                </c:pt>
                <c:pt idx="2100">
                  <c:v>83.200798636739208</c:v>
                </c:pt>
                <c:pt idx="2101">
                  <c:v>83.253436519766041</c:v>
                </c:pt>
                <c:pt idx="2102">
                  <c:v>83.306082639143227</c:v>
                </c:pt>
                <c:pt idx="2103">
                  <c:v>83.358736992241475</c:v>
                </c:pt>
                <c:pt idx="2104">
                  <c:v>83.411399576433027</c:v>
                </c:pt>
                <c:pt idx="2105">
                  <c:v>83.464070389092711</c:v>
                </c:pt>
                <c:pt idx="2106">
                  <c:v>83.516749427597048</c:v>
                </c:pt>
                <c:pt idx="2107">
                  <c:v>83.569436689324718</c:v>
                </c:pt>
                <c:pt idx="2108">
                  <c:v>83.622132171657</c:v>
                </c:pt>
                <c:pt idx="2109">
                  <c:v>83.674835871976398</c:v>
                </c:pt>
                <c:pt idx="2110">
                  <c:v>83.727547787668001</c:v>
                </c:pt>
                <c:pt idx="2111">
                  <c:v>83.780267916118987</c:v>
                </c:pt>
                <c:pt idx="2112">
                  <c:v>83.832996254718523</c:v>
                </c:pt>
                <c:pt idx="2113">
                  <c:v>83.885732800857411</c:v>
                </c:pt>
                <c:pt idx="2114">
                  <c:v>83.938477551929537</c:v>
                </c:pt>
                <c:pt idx="2115">
                  <c:v>83.99123050532998</c:v>
                </c:pt>
                <c:pt idx="2116">
                  <c:v>84.043991658455994</c:v>
                </c:pt>
                <c:pt idx="2117">
                  <c:v>84.096761008707091</c:v>
                </c:pt>
                <c:pt idx="2118">
                  <c:v>84.149538553484604</c:v>
                </c:pt>
                <c:pt idx="2119">
                  <c:v>84.202324290192493</c:v>
                </c:pt>
                <c:pt idx="2120">
                  <c:v>84.255118216235857</c:v>
                </c:pt>
                <c:pt idx="2121">
                  <c:v>84.307920329022778</c:v>
                </c:pt>
                <c:pt idx="2122">
                  <c:v>84.36073062596266</c:v>
                </c:pt>
                <c:pt idx="2123">
                  <c:v>84.413549104467293</c:v>
                </c:pt>
                <c:pt idx="2124">
                  <c:v>84.466375761950587</c:v>
                </c:pt>
                <c:pt idx="2125">
                  <c:v>84.519210595827957</c:v>
                </c:pt>
                <c:pt idx="2126">
                  <c:v>84.572053603517617</c:v>
                </c:pt>
                <c:pt idx="2127">
                  <c:v>84.624904782439103</c:v>
                </c:pt>
                <c:pt idx="2128">
                  <c:v>84.677764130014495</c:v>
                </c:pt>
                <c:pt idx="2129">
                  <c:v>84.730631643667721</c:v>
                </c:pt>
                <c:pt idx="2130">
                  <c:v>84.783507320824413</c:v>
                </c:pt>
                <c:pt idx="2131">
                  <c:v>84.836391158912861</c:v>
                </c:pt>
                <c:pt idx="2132">
                  <c:v>84.889283155362861</c:v>
                </c:pt>
                <c:pt idx="2133">
                  <c:v>84.942183307606356</c:v>
                </c:pt>
                <c:pt idx="2134">
                  <c:v>84.995091613077406</c:v>
                </c:pt>
                <c:pt idx="2135">
                  <c:v>85.048008069212031</c:v>
                </c:pt>
                <c:pt idx="2136">
                  <c:v>85.100932673448142</c:v>
                </c:pt>
                <c:pt idx="2137">
                  <c:v>85.153865423225938</c:v>
                </c:pt>
                <c:pt idx="2138">
                  <c:v>85.20680631598708</c:v>
                </c:pt>
                <c:pt idx="2139">
                  <c:v>85.259755349175975</c:v>
                </c:pt>
                <c:pt idx="2140">
                  <c:v>85.312712520238335</c:v>
                </c:pt>
                <c:pt idx="2141">
                  <c:v>85.365677826622132</c:v>
                </c:pt>
                <c:pt idx="2142">
                  <c:v>85.418651265777498</c:v>
                </c:pt>
                <c:pt idx="2143">
                  <c:v>85.471632835156527</c:v>
                </c:pt>
                <c:pt idx="2144">
                  <c:v>85.524622532213016</c:v>
                </c:pt>
                <c:pt idx="2145">
                  <c:v>85.577620354402939</c:v>
                </c:pt>
                <c:pt idx="2146">
                  <c:v>85.630626299184001</c:v>
                </c:pt>
                <c:pt idx="2147">
                  <c:v>85.683640364016767</c:v>
                </c:pt>
                <c:pt idx="2148">
                  <c:v>85.736662546362354</c:v>
                </c:pt>
                <c:pt idx="2149">
                  <c:v>85.789692843685174</c:v>
                </c:pt>
                <c:pt idx="2150">
                  <c:v>85.842731253450708</c:v>
                </c:pt>
                <c:pt idx="2151">
                  <c:v>85.895777773126966</c:v>
                </c:pt>
                <c:pt idx="2152">
                  <c:v>85.948832400183534</c:v>
                </c:pt>
                <c:pt idx="2153">
                  <c:v>86.001895132092571</c:v>
                </c:pt>
                <c:pt idx="2154">
                  <c:v>86.054965966327231</c:v>
                </c:pt>
                <c:pt idx="2155">
                  <c:v>86.10804490036341</c:v>
                </c:pt>
                <c:pt idx="2156">
                  <c:v>86.161131931679037</c:v>
                </c:pt>
                <c:pt idx="2157">
                  <c:v>86.214227057753064</c:v>
                </c:pt>
                <c:pt idx="2158">
                  <c:v>86.267330276067412</c:v>
                </c:pt>
                <c:pt idx="2159">
                  <c:v>86.320441584105524</c:v>
                </c:pt>
                <c:pt idx="2160">
                  <c:v>86.373560979352845</c:v>
                </c:pt>
                <c:pt idx="2161">
                  <c:v>86.426688459296429</c:v>
                </c:pt>
                <c:pt idx="2162">
                  <c:v>86.479824021426026</c:v>
                </c:pt>
                <c:pt idx="2163">
                  <c:v>86.532967663232455</c:v>
                </c:pt>
                <c:pt idx="2164">
                  <c:v>86.586119382209191</c:v>
                </c:pt>
                <c:pt idx="2165">
                  <c:v>86.639279175851271</c:v>
                </c:pt>
                <c:pt idx="2166">
                  <c:v>86.692447041655896</c:v>
                </c:pt>
                <c:pt idx="2167">
                  <c:v>86.745622977121798</c:v>
                </c:pt>
                <c:pt idx="2168">
                  <c:v>86.798806979749969</c:v>
                </c:pt>
                <c:pt idx="2169">
                  <c:v>86.851999047043307</c:v>
                </c:pt>
                <c:pt idx="2170">
                  <c:v>86.905199176506599</c:v>
                </c:pt>
                <c:pt idx="2171">
                  <c:v>86.958407365646664</c:v>
                </c:pt>
                <c:pt idx="2172">
                  <c:v>87.011623611971601</c:v>
                </c:pt>
                <c:pt idx="2173">
                  <c:v>87.06484791299242</c:v>
                </c:pt>
                <c:pt idx="2174">
                  <c:v>87.118080266221568</c:v>
                </c:pt>
                <c:pt idx="2175">
                  <c:v>87.171320669173156</c:v>
                </c:pt>
                <c:pt idx="2176">
                  <c:v>87.224569119363352</c:v>
                </c:pt>
                <c:pt idx="2177">
                  <c:v>87.27782561431053</c:v>
                </c:pt>
                <c:pt idx="2178">
                  <c:v>87.331090151534866</c:v>
                </c:pt>
                <c:pt idx="2179">
                  <c:v>87.384362728557875</c:v>
                </c:pt>
                <c:pt idx="2180">
                  <c:v>87.437643342903854</c:v>
                </c:pt>
                <c:pt idx="2181">
                  <c:v>87.490931992098595</c:v>
                </c:pt>
                <c:pt idx="2182">
                  <c:v>87.54422867366948</c:v>
                </c:pt>
                <c:pt idx="2183">
                  <c:v>87.597533385146207</c:v>
                </c:pt>
                <c:pt idx="2184">
                  <c:v>87.650846124060394</c:v>
                </c:pt>
                <c:pt idx="2185">
                  <c:v>87.704166887945121</c:v>
                </c:pt>
                <c:pt idx="2186">
                  <c:v>87.757495674335544</c:v>
                </c:pt>
                <c:pt idx="2187">
                  <c:v>87.810832480769108</c:v>
                </c:pt>
                <c:pt idx="2188">
                  <c:v>87.864177304784434</c:v>
                </c:pt>
                <c:pt idx="2189">
                  <c:v>87.917530143922946</c:v>
                </c:pt>
                <c:pt idx="2190">
                  <c:v>87.970890995726677</c:v>
                </c:pt>
                <c:pt idx="2191">
                  <c:v>88.024259857740603</c:v>
                </c:pt>
                <c:pt idx="2192">
                  <c:v>88.077636727511347</c:v>
                </c:pt>
                <c:pt idx="2193">
                  <c:v>88.131021602587253</c:v>
                </c:pt>
                <c:pt idx="2194">
                  <c:v>88.184414480518328</c:v>
                </c:pt>
                <c:pt idx="2195">
                  <c:v>88.237815358856821</c:v>
                </c:pt>
                <c:pt idx="2196">
                  <c:v>88.291224235156534</c:v>
                </c:pt>
                <c:pt idx="2197">
                  <c:v>88.344641106973398</c:v>
                </c:pt>
                <c:pt idx="2198">
                  <c:v>88.398065971865378</c:v>
                </c:pt>
                <c:pt idx="2199">
                  <c:v>88.451498827391589</c:v>
                </c:pt>
                <c:pt idx="2200">
                  <c:v>88.504939671113618</c:v>
                </c:pt>
                <c:pt idx="2201">
                  <c:v>88.55838850059456</c:v>
                </c:pt>
                <c:pt idx="2202">
                  <c:v>88.611845313399769</c:v>
                </c:pt>
                <c:pt idx="2203">
                  <c:v>88.665310107095948</c:v>
                </c:pt>
                <c:pt idx="2204">
                  <c:v>88.718782879252103</c:v>
                </c:pt>
                <c:pt idx="2205">
                  <c:v>88.772263627438505</c:v>
                </c:pt>
                <c:pt idx="2206">
                  <c:v>88.825752349228054</c:v>
                </c:pt>
                <c:pt idx="2207">
                  <c:v>88.879249042194971</c:v>
                </c:pt>
                <c:pt idx="2208">
                  <c:v>88.932753703915239</c:v>
                </c:pt>
                <c:pt idx="2209">
                  <c:v>88.986266331966917</c:v>
                </c:pt>
                <c:pt idx="2210">
                  <c:v>89.039786923929782</c:v>
                </c:pt>
                <c:pt idx="2211">
                  <c:v>89.093315477385403</c:v>
                </c:pt>
                <c:pt idx="2212">
                  <c:v>89.146851989917565</c:v>
                </c:pt>
                <c:pt idx="2213">
                  <c:v>89.200396459111133</c:v>
                </c:pt>
                <c:pt idx="2214">
                  <c:v>89.253948882553672</c:v>
                </c:pt>
                <c:pt idx="2215">
                  <c:v>89.307509257833743</c:v>
                </c:pt>
                <c:pt idx="2216">
                  <c:v>89.361077582542322</c:v>
                </c:pt>
                <c:pt idx="2217">
                  <c:v>89.414653854272089</c:v>
                </c:pt>
                <c:pt idx="2218">
                  <c:v>89.468238070617019</c:v>
                </c:pt>
                <c:pt idx="2219">
                  <c:v>89.521830229173688</c:v>
                </c:pt>
                <c:pt idx="2220">
                  <c:v>89.575430327540175</c:v>
                </c:pt>
                <c:pt idx="2221">
                  <c:v>89.629038363316042</c:v>
                </c:pt>
                <c:pt idx="2222">
                  <c:v>89.682654334102793</c:v>
                </c:pt>
                <c:pt idx="2223">
                  <c:v>89.736278237504195</c:v>
                </c:pt>
                <c:pt idx="2224">
                  <c:v>89.789910071125377</c:v>
                </c:pt>
                <c:pt idx="2225">
                  <c:v>89.843549832573515</c:v>
                </c:pt>
                <c:pt idx="2226">
                  <c:v>89.897197519456995</c:v>
                </c:pt>
                <c:pt idx="2227">
                  <c:v>89.950853129386786</c:v>
                </c:pt>
                <c:pt idx="2228">
                  <c:v>90.004516659975266</c:v>
                </c:pt>
                <c:pt idx="2229">
                  <c:v>90.058188108836518</c:v>
                </c:pt>
                <c:pt idx="2230">
                  <c:v>90.111867473586841</c:v>
                </c:pt>
                <c:pt idx="2231">
                  <c:v>90.165554751843686</c:v>
                </c:pt>
                <c:pt idx="2232">
                  <c:v>90.219249941226948</c:v>
                </c:pt>
                <c:pt idx="2233">
                  <c:v>90.272953039357489</c:v>
                </c:pt>
                <c:pt idx="2234">
                  <c:v>90.326664043858756</c:v>
                </c:pt>
                <c:pt idx="2235">
                  <c:v>90.380382952355646</c:v>
                </c:pt>
                <c:pt idx="2236">
                  <c:v>90.434109762474733</c:v>
                </c:pt>
                <c:pt idx="2237">
                  <c:v>90.487844471844738</c:v>
                </c:pt>
                <c:pt idx="2238">
                  <c:v>90.541587078095802</c:v>
                </c:pt>
                <c:pt idx="2239">
                  <c:v>90.595337578859485</c:v>
                </c:pt>
                <c:pt idx="2240">
                  <c:v>90.649095971770038</c:v>
                </c:pt>
                <c:pt idx="2241">
                  <c:v>90.702862254462772</c:v>
                </c:pt>
                <c:pt idx="2242">
                  <c:v>90.756636424575078</c:v>
                </c:pt>
                <c:pt idx="2243">
                  <c:v>90.810418479746232</c:v>
                </c:pt>
                <c:pt idx="2244">
                  <c:v>90.864208417616553</c:v>
                </c:pt>
                <c:pt idx="2245">
                  <c:v>90.918006235828798</c:v>
                </c:pt>
                <c:pt idx="2246">
                  <c:v>90.971811932027421</c:v>
                </c:pt>
                <c:pt idx="2247">
                  <c:v>91.025625503858421</c:v>
                </c:pt>
                <c:pt idx="2248">
                  <c:v>91.079446948969562</c:v>
                </c:pt>
                <c:pt idx="2249">
                  <c:v>91.133276265010707</c:v>
                </c:pt>
                <c:pt idx="2250">
                  <c:v>91.187113449632534</c:v>
                </c:pt>
                <c:pt idx="2251">
                  <c:v>91.240958500488844</c:v>
                </c:pt>
                <c:pt idx="2252">
                  <c:v>91.294811415234022</c:v>
                </c:pt>
                <c:pt idx="2253">
                  <c:v>91.348672191524798</c:v>
                </c:pt>
                <c:pt idx="2254">
                  <c:v>91.402540827019223</c:v>
                </c:pt>
                <c:pt idx="2255">
                  <c:v>91.456417319377366</c:v>
                </c:pt>
                <c:pt idx="2256">
                  <c:v>91.510301666261199</c:v>
                </c:pt>
                <c:pt idx="2257">
                  <c:v>91.564193865334161</c:v>
                </c:pt>
                <c:pt idx="2258">
                  <c:v>91.61809391426155</c:v>
                </c:pt>
                <c:pt idx="2259">
                  <c:v>91.672001810709816</c:v>
                </c:pt>
                <c:pt idx="2260">
                  <c:v>91.725917552348108</c:v>
                </c:pt>
                <c:pt idx="2261">
                  <c:v>91.77984113684667</c:v>
                </c:pt>
                <c:pt idx="2262">
                  <c:v>91.833772561877865</c:v>
                </c:pt>
                <c:pt idx="2263">
                  <c:v>91.887711825114948</c:v>
                </c:pt>
                <c:pt idx="2264">
                  <c:v>91.941658924233991</c:v>
                </c:pt>
                <c:pt idx="2265">
                  <c:v>91.995613856911973</c:v>
                </c:pt>
                <c:pt idx="2266">
                  <c:v>92.049576620827935</c:v>
                </c:pt>
                <c:pt idx="2267">
                  <c:v>92.103547213662978</c:v>
                </c:pt>
                <c:pt idx="2268">
                  <c:v>92.157525633098842</c:v>
                </c:pt>
                <c:pt idx="2269">
                  <c:v>92.211511876819955</c:v>
                </c:pt>
                <c:pt idx="2270">
                  <c:v>92.265505942512235</c:v>
                </c:pt>
                <c:pt idx="2271">
                  <c:v>92.31950782786312</c:v>
                </c:pt>
                <c:pt idx="2272">
                  <c:v>92.37351753056177</c:v>
                </c:pt>
                <c:pt idx="2273">
                  <c:v>92.427535048299106</c:v>
                </c:pt>
                <c:pt idx="2274">
                  <c:v>92.481560378767824</c:v>
                </c:pt>
                <c:pt idx="2275">
                  <c:v>92.535593519661973</c:v>
                </c:pt>
                <c:pt idx="2276">
                  <c:v>92.5896344686779</c:v>
                </c:pt>
                <c:pt idx="2277">
                  <c:v>92.643683223513406</c:v>
                </c:pt>
                <c:pt idx="2278">
                  <c:v>92.697739781867469</c:v>
                </c:pt>
                <c:pt idx="2279">
                  <c:v>92.751804141441397</c:v>
                </c:pt>
                <c:pt idx="2280">
                  <c:v>92.805876299937808</c:v>
                </c:pt>
                <c:pt idx="2281">
                  <c:v>92.859956255061334</c:v>
                </c:pt>
                <c:pt idx="2282">
                  <c:v>92.914044004518118</c:v>
                </c:pt>
                <c:pt idx="2283">
                  <c:v>92.968139546015593</c:v>
                </c:pt>
                <c:pt idx="2284">
                  <c:v>93.022242877263636</c:v>
                </c:pt>
                <c:pt idx="2285">
                  <c:v>93.076353995973079</c:v>
                </c:pt>
                <c:pt idx="2286">
                  <c:v>93.130472899857267</c:v>
                </c:pt>
                <c:pt idx="2287">
                  <c:v>93.184599586630313</c:v>
                </c:pt>
                <c:pt idx="2288">
                  <c:v>93.238734054008319</c:v>
                </c:pt>
                <c:pt idx="2289">
                  <c:v>93.292876299709576</c:v>
                </c:pt>
                <c:pt idx="2290">
                  <c:v>93.347026321453001</c:v>
                </c:pt>
                <c:pt idx="2291">
                  <c:v>93.401184116960167</c:v>
                </c:pt>
                <c:pt idx="2292">
                  <c:v>93.455349683953699</c:v>
                </c:pt>
                <c:pt idx="2293">
                  <c:v>93.509523020158355</c:v>
                </c:pt>
                <c:pt idx="2294">
                  <c:v>93.563704123300113</c:v>
                </c:pt>
                <c:pt idx="2295">
                  <c:v>93.617892991106643</c:v>
                </c:pt>
                <c:pt idx="2296">
                  <c:v>93.672089621307592</c:v>
                </c:pt>
                <c:pt idx="2297">
                  <c:v>93.726294011634039</c:v>
                </c:pt>
                <c:pt idx="2298">
                  <c:v>93.780506159818785</c:v>
                </c:pt>
                <c:pt idx="2299">
                  <c:v>93.834726063596264</c:v>
                </c:pt>
                <c:pt idx="2300">
                  <c:v>93.888953720702389</c:v>
                </c:pt>
                <c:pt idx="2301">
                  <c:v>93.943189128875289</c:v>
                </c:pt>
                <c:pt idx="2302">
                  <c:v>93.997432285853449</c:v>
                </c:pt>
                <c:pt idx="2303">
                  <c:v>94.051683189378807</c:v>
                </c:pt>
                <c:pt idx="2304">
                  <c:v>94.105941837193441</c:v>
                </c:pt>
                <c:pt idx="2305">
                  <c:v>94.160208227041892</c:v>
                </c:pt>
                <c:pt idx="2306">
                  <c:v>94.214482356669734</c:v>
                </c:pt>
                <c:pt idx="2307">
                  <c:v>94.268764223824832</c:v>
                </c:pt>
                <c:pt idx="2308">
                  <c:v>94.323053826256086</c:v>
                </c:pt>
                <c:pt idx="2309">
                  <c:v>94.377351161714429</c:v>
                </c:pt>
                <c:pt idx="2310">
                  <c:v>94.431656227952573</c:v>
                </c:pt>
                <c:pt idx="2311">
                  <c:v>94.485969022723864</c:v>
                </c:pt>
                <c:pt idx="2312">
                  <c:v>94.54028954378478</c:v>
                </c:pt>
                <c:pt idx="2313">
                  <c:v>94.594617788892037</c:v>
                </c:pt>
                <c:pt idx="2314">
                  <c:v>94.648953755804541</c:v>
                </c:pt>
                <c:pt idx="2315">
                  <c:v>94.703297442283201</c:v>
                </c:pt>
                <c:pt idx="2316">
                  <c:v>94.757648846090191</c:v>
                </c:pt>
                <c:pt idx="2317">
                  <c:v>94.81200796498868</c:v>
                </c:pt>
                <c:pt idx="2318">
                  <c:v>94.866374796744765</c:v>
                </c:pt>
                <c:pt idx="2319">
                  <c:v>94.920749339125123</c:v>
                </c:pt>
                <c:pt idx="2320">
                  <c:v>94.975131589898012</c:v>
                </c:pt>
                <c:pt idx="2321">
                  <c:v>95.029521546834232</c:v>
                </c:pt>
                <c:pt idx="2322">
                  <c:v>95.08391920770508</c:v>
                </c:pt>
                <c:pt idx="2323">
                  <c:v>95.138324570284411</c:v>
                </c:pt>
                <c:pt idx="2324">
                  <c:v>95.192737632346905</c:v>
                </c:pt>
                <c:pt idx="2325">
                  <c:v>95.247158391669487</c:v>
                </c:pt>
                <c:pt idx="2326">
                  <c:v>95.30158684603029</c:v>
                </c:pt>
                <c:pt idx="2327">
                  <c:v>95.356022993208796</c:v>
                </c:pt>
                <c:pt idx="2328">
                  <c:v>95.410466830986508</c:v>
                </c:pt>
                <c:pt idx="2329">
                  <c:v>95.464918357146757</c:v>
                </c:pt>
                <c:pt idx="2330">
                  <c:v>95.519377569473932</c:v>
                </c:pt>
                <c:pt idx="2331">
                  <c:v>95.573844465754306</c:v>
                </c:pt>
                <c:pt idx="2332">
                  <c:v>95.628319043775349</c:v>
                </c:pt>
                <c:pt idx="2333">
                  <c:v>95.682801301326478</c:v>
                </c:pt>
                <c:pt idx="2334">
                  <c:v>95.737291236198985</c:v>
                </c:pt>
                <c:pt idx="2335">
                  <c:v>95.791788846185085</c:v>
                </c:pt>
                <c:pt idx="2336">
                  <c:v>95.846294129078785</c:v>
                </c:pt>
                <c:pt idx="2337">
                  <c:v>95.900807082676153</c:v>
                </c:pt>
                <c:pt idx="2338">
                  <c:v>95.955327704773936</c:v>
                </c:pt>
                <c:pt idx="2339">
                  <c:v>96.009855993171314</c:v>
                </c:pt>
                <c:pt idx="2340">
                  <c:v>96.064391945668262</c:v>
                </c:pt>
                <c:pt idx="2341">
                  <c:v>96.118935560067598</c:v>
                </c:pt>
                <c:pt idx="2342">
                  <c:v>96.173486834171811</c:v>
                </c:pt>
                <c:pt idx="2343">
                  <c:v>96.228045765786689</c:v>
                </c:pt>
                <c:pt idx="2344">
                  <c:v>96.282612352718772</c:v>
                </c:pt>
                <c:pt idx="2345">
                  <c:v>96.337186592775893</c:v>
                </c:pt>
                <c:pt idx="2346">
                  <c:v>96.391768483768303</c:v>
                </c:pt>
                <c:pt idx="2347">
                  <c:v>96.446358023507315</c:v>
                </c:pt>
                <c:pt idx="2348">
                  <c:v>96.500955209805625</c:v>
                </c:pt>
                <c:pt idx="2349">
                  <c:v>96.555560040477843</c:v>
                </c:pt>
                <c:pt idx="2350">
                  <c:v>96.610172513339805</c:v>
                </c:pt>
                <c:pt idx="2351">
                  <c:v>96.664792626209348</c:v>
                </c:pt>
                <c:pt idx="2352">
                  <c:v>96.719420376905532</c:v>
                </c:pt>
                <c:pt idx="2353">
                  <c:v>96.774055763248725</c:v>
                </c:pt>
                <c:pt idx="2354">
                  <c:v>96.82869878306164</c:v>
                </c:pt>
                <c:pt idx="2355">
                  <c:v>96.883349434167712</c:v>
                </c:pt>
                <c:pt idx="2356">
                  <c:v>96.938007714392484</c:v>
                </c:pt>
                <c:pt idx="2357">
                  <c:v>96.992673621562261</c:v>
                </c:pt>
                <c:pt idx="2358">
                  <c:v>97.047347153506067</c:v>
                </c:pt>
                <c:pt idx="2359">
                  <c:v>97.102028308053633</c:v>
                </c:pt>
                <c:pt idx="2360">
                  <c:v>97.156717083036213</c:v>
                </c:pt>
                <c:pt idx="2361">
                  <c:v>97.211413476287305</c:v>
                </c:pt>
                <c:pt idx="2362">
                  <c:v>97.266117485640805</c:v>
                </c:pt>
                <c:pt idx="2363">
                  <c:v>97.320829108933381</c:v>
                </c:pt>
                <c:pt idx="2364">
                  <c:v>97.375548344002254</c:v>
                </c:pt>
                <c:pt idx="2365">
                  <c:v>97.430275188686622</c:v>
                </c:pt>
                <c:pt idx="2366">
                  <c:v>97.485009640827016</c:v>
                </c:pt>
                <c:pt idx="2367">
                  <c:v>97.539751698265988</c:v>
                </c:pt>
                <c:pt idx="2368">
                  <c:v>97.59450135884704</c:v>
                </c:pt>
                <c:pt idx="2369">
                  <c:v>97.649258620415438</c:v>
                </c:pt>
                <c:pt idx="2370">
                  <c:v>97.704023480817753</c:v>
                </c:pt>
                <c:pt idx="2371">
                  <c:v>97.758795937902349</c:v>
                </c:pt>
                <c:pt idx="2372">
                  <c:v>97.81357598951908</c:v>
                </c:pt>
                <c:pt idx="2373">
                  <c:v>97.868363633519166</c:v>
                </c:pt>
                <c:pt idx="2374">
                  <c:v>97.923158867755774</c:v>
                </c:pt>
                <c:pt idx="2375">
                  <c:v>97.977961690082438</c:v>
                </c:pt>
                <c:pt idx="2376">
                  <c:v>98.03277209835565</c:v>
                </c:pt>
                <c:pt idx="2377">
                  <c:v>98.087590090432329</c:v>
                </c:pt>
                <c:pt idx="2378">
                  <c:v>98.142415664171907</c:v>
                </c:pt>
                <c:pt idx="2379">
                  <c:v>98.197248817434215</c:v>
                </c:pt>
                <c:pt idx="2380">
                  <c:v>98.252089548081088</c:v>
                </c:pt>
                <c:pt idx="2381">
                  <c:v>98.30693785397591</c:v>
                </c:pt>
                <c:pt idx="2382">
                  <c:v>98.361793732983841</c:v>
                </c:pt>
                <c:pt idx="2383">
                  <c:v>98.416657182971164</c:v>
                </c:pt>
                <c:pt idx="2384">
                  <c:v>98.471528201805469</c:v>
                </c:pt>
                <c:pt idx="2385">
                  <c:v>98.526406787356223</c:v>
                </c:pt>
                <c:pt idx="2386">
                  <c:v>98.581292937494226</c:v>
                </c:pt>
                <c:pt idx="2387">
                  <c:v>98.636186650091815</c:v>
                </c:pt>
                <c:pt idx="2388">
                  <c:v>98.691087923022891</c:v>
                </c:pt>
                <c:pt idx="2389">
                  <c:v>98.745996754162732</c:v>
                </c:pt>
                <c:pt idx="2390">
                  <c:v>98.800913141388023</c:v>
                </c:pt>
                <c:pt idx="2391">
                  <c:v>98.855837082577111</c:v>
                </c:pt>
                <c:pt idx="2392">
                  <c:v>98.910768575609694</c:v>
                </c:pt>
                <c:pt idx="2393">
                  <c:v>98.965707618367006</c:v>
                </c:pt>
                <c:pt idx="2394">
                  <c:v>99.020654208731742</c:v>
                </c:pt>
                <c:pt idx="2395">
                  <c:v>99.075608344588389</c:v>
                </c:pt>
                <c:pt idx="2396">
                  <c:v>99.130570023822145</c:v>
                </c:pt>
                <c:pt idx="2397">
                  <c:v>99.185539244320381</c:v>
                </c:pt>
                <c:pt idx="2398">
                  <c:v>99.240516003972019</c:v>
                </c:pt>
                <c:pt idx="2399">
                  <c:v>99.295500300666347</c:v>
                </c:pt>
                <c:pt idx="2400">
                  <c:v>99.350492132295798</c:v>
                </c:pt>
                <c:pt idx="2401">
                  <c:v>99.405491496752774</c:v>
                </c:pt>
                <c:pt idx="2402">
                  <c:v>99.460498391932234</c:v>
                </c:pt>
                <c:pt idx="2403">
                  <c:v>99.515512815729707</c:v>
                </c:pt>
                <c:pt idx="2404">
                  <c:v>99.570534766042996</c:v>
                </c:pt>
                <c:pt idx="2405">
                  <c:v>99.625564240770785</c:v>
                </c:pt>
                <c:pt idx="2406">
                  <c:v>99.680601237813207</c:v>
                </c:pt>
                <c:pt idx="2407">
                  <c:v>99.735645755072298</c:v>
                </c:pt>
                <c:pt idx="2408">
                  <c:v>99.79069779045146</c:v>
                </c:pt>
                <c:pt idx="2409">
                  <c:v>99.845757341855148</c:v>
                </c:pt>
                <c:pt idx="2410">
                  <c:v>99.90082440718966</c:v>
                </c:pt>
                <c:pt idx="2411">
                  <c:v>99.955898984362449</c:v>
                </c:pt>
                <c:pt idx="2412">
                  <c:v>100.01098107128277</c:v>
                </c:pt>
                <c:pt idx="2413">
                  <c:v>100.0660706658611</c:v>
                </c:pt>
                <c:pt idx="2414">
                  <c:v>100.12116776600924</c:v>
                </c:pt>
                <c:pt idx="2415">
                  <c:v>100.17627236964087</c:v>
                </c:pt>
                <c:pt idx="2416">
                  <c:v>100.23138447467039</c:v>
                </c:pt>
                <c:pt idx="2417">
                  <c:v>100.2865040790147</c:v>
                </c:pt>
                <c:pt idx="2418">
                  <c:v>100.34163118059102</c:v>
                </c:pt>
                <c:pt idx="2419">
                  <c:v>100.39676577731895</c:v>
                </c:pt>
                <c:pt idx="2420">
                  <c:v>100.45190786711865</c:v>
                </c:pt>
                <c:pt idx="2421">
                  <c:v>100.5070574479123</c:v>
                </c:pt>
                <c:pt idx="2422">
                  <c:v>100.56221451762377</c:v>
                </c:pt>
                <c:pt idx="2423">
                  <c:v>100.61737907417744</c:v>
                </c:pt>
                <c:pt idx="2424">
                  <c:v>100.67255111549986</c:v>
                </c:pt>
                <c:pt idx="2425">
                  <c:v>100.72773063951901</c:v>
                </c:pt>
                <c:pt idx="2426">
                  <c:v>100.78291764416363</c:v>
                </c:pt>
                <c:pt idx="2427">
                  <c:v>100.83811212736484</c:v>
                </c:pt>
                <c:pt idx="2428">
                  <c:v>100.89331408705441</c:v>
                </c:pt>
                <c:pt idx="2429">
                  <c:v>100.94852352116574</c:v>
                </c:pt>
                <c:pt idx="2430">
                  <c:v>101.00374042763366</c:v>
                </c:pt>
                <c:pt idx="2431">
                  <c:v>101.05896480439512</c:v>
                </c:pt>
                <c:pt idx="2432">
                  <c:v>101.11419664938714</c:v>
                </c:pt>
                <c:pt idx="2433">
                  <c:v>101.16943596054915</c:v>
                </c:pt>
                <c:pt idx="2434">
                  <c:v>101.22468273582184</c:v>
                </c:pt>
                <c:pt idx="2435">
                  <c:v>101.27993697314713</c:v>
                </c:pt>
                <c:pt idx="2436">
                  <c:v>101.33519867046797</c:v>
                </c:pt>
                <c:pt idx="2437">
                  <c:v>101.3904678257297</c:v>
                </c:pt>
                <c:pt idx="2438">
                  <c:v>101.44574443687841</c:v>
                </c:pt>
                <c:pt idx="2439">
                  <c:v>101.50102850186167</c:v>
                </c:pt>
                <c:pt idx="2440">
                  <c:v>101.5563200186287</c:v>
                </c:pt>
                <c:pt idx="2441">
                  <c:v>101.6116189851295</c:v>
                </c:pt>
                <c:pt idx="2442">
                  <c:v>101.66692539931616</c:v>
                </c:pt>
                <c:pt idx="2443">
                  <c:v>101.72223925914194</c:v>
                </c:pt>
                <c:pt idx="2444">
                  <c:v>101.77756056256132</c:v>
                </c:pt>
                <c:pt idx="2445">
                  <c:v>101.83288930753054</c:v>
                </c:pt>
                <c:pt idx="2446">
                  <c:v>101.88822549200692</c:v>
                </c:pt>
                <c:pt idx="2447">
                  <c:v>101.94356911394939</c:v>
                </c:pt>
                <c:pt idx="2448">
                  <c:v>101.99892017131808</c:v>
                </c:pt>
                <c:pt idx="2449">
                  <c:v>102.0542786620743</c:v>
                </c:pt>
                <c:pt idx="2450">
                  <c:v>102.10964458418171</c:v>
                </c:pt>
                <c:pt idx="2451">
                  <c:v>102.16501793560434</c:v>
                </c:pt>
                <c:pt idx="2452">
                  <c:v>102.22039871430775</c:v>
                </c:pt>
                <c:pt idx="2453">
                  <c:v>102.27578691825926</c:v>
                </c:pt>
                <c:pt idx="2454">
                  <c:v>102.33118254542777</c:v>
                </c:pt>
                <c:pt idx="2455">
                  <c:v>102.38658559378278</c:v>
                </c:pt>
                <c:pt idx="2456">
                  <c:v>102.44199606129592</c:v>
                </c:pt>
                <c:pt idx="2457">
                  <c:v>102.49741394593967</c:v>
                </c:pt>
                <c:pt idx="2458">
                  <c:v>102.55283924568795</c:v>
                </c:pt>
                <c:pt idx="2459">
                  <c:v>102.60827195851662</c:v>
                </c:pt>
                <c:pt idx="2460">
                  <c:v>102.66371208240234</c:v>
                </c:pt>
                <c:pt idx="2461">
                  <c:v>102.71915961532329</c:v>
                </c:pt>
                <c:pt idx="2462">
                  <c:v>102.77461455525903</c:v>
                </c:pt>
                <c:pt idx="2463">
                  <c:v>102.83007690019029</c:v>
                </c:pt>
                <c:pt idx="2464">
                  <c:v>102.88554664809999</c:v>
                </c:pt>
                <c:pt idx="2465">
                  <c:v>102.94102379697115</c:v>
                </c:pt>
                <c:pt idx="2466">
                  <c:v>102.99650834478921</c:v>
                </c:pt>
                <c:pt idx="2467">
                  <c:v>103.05200028954049</c:v>
                </c:pt>
                <c:pt idx="2468">
                  <c:v>103.10749962921257</c:v>
                </c:pt>
                <c:pt idx="2469">
                  <c:v>103.1630063617951</c:v>
                </c:pt>
                <c:pt idx="2470">
                  <c:v>103.21852048527798</c:v>
                </c:pt>
                <c:pt idx="2471">
                  <c:v>103.27404199765373</c:v>
                </c:pt>
                <c:pt idx="2472">
                  <c:v>103.32957089691477</c:v>
                </c:pt>
                <c:pt idx="2473">
                  <c:v>103.38510718105631</c:v>
                </c:pt>
                <c:pt idx="2474">
                  <c:v>103.44065084807434</c:v>
                </c:pt>
                <c:pt idx="2475">
                  <c:v>103.49620189596543</c:v>
                </c:pt>
                <c:pt idx="2476">
                  <c:v>103.55176032272892</c:v>
                </c:pt>
                <c:pt idx="2477">
                  <c:v>103.60732612636457</c:v>
                </c:pt>
                <c:pt idx="2478">
                  <c:v>103.66289930487343</c:v>
                </c:pt>
                <c:pt idx="2479">
                  <c:v>103.71847985625894</c:v>
                </c:pt>
                <c:pt idx="2480">
                  <c:v>103.77406777852434</c:v>
                </c:pt>
                <c:pt idx="2481">
                  <c:v>103.82966306967532</c:v>
                </c:pt>
                <c:pt idx="2482">
                  <c:v>103.8852657277186</c:v>
                </c:pt>
                <c:pt idx="2483">
                  <c:v>103.94087575066217</c:v>
                </c:pt>
                <c:pt idx="2484">
                  <c:v>103.99649313651572</c:v>
                </c:pt>
                <c:pt idx="2485">
                  <c:v>104.05211788328958</c:v>
                </c:pt>
                <c:pt idx="2486">
                  <c:v>104.10774998899629</c:v>
                </c:pt>
                <c:pt idx="2487">
                  <c:v>104.16338945164868</c:v>
                </c:pt>
                <c:pt idx="2488">
                  <c:v>104.21903626926182</c:v>
                </c:pt>
                <c:pt idx="2489">
                  <c:v>104.2746904398519</c:v>
                </c:pt>
                <c:pt idx="2490">
                  <c:v>104.33035196143648</c:v>
                </c:pt>
                <c:pt idx="2491">
                  <c:v>104.38602083203364</c:v>
                </c:pt>
                <c:pt idx="2492">
                  <c:v>104.44169704966411</c:v>
                </c:pt>
                <c:pt idx="2493">
                  <c:v>104.49738061234903</c:v>
                </c:pt>
                <c:pt idx="2494">
                  <c:v>104.55307151811115</c:v>
                </c:pt>
                <c:pt idx="2495">
                  <c:v>104.60876976497451</c:v>
                </c:pt>
                <c:pt idx="2496">
                  <c:v>104.66447535096435</c:v>
                </c:pt>
                <c:pt idx="2497">
                  <c:v>104.72018827410767</c:v>
                </c:pt>
                <c:pt idx="2498">
                  <c:v>104.77590853243237</c:v>
                </c:pt>
                <c:pt idx="2499">
                  <c:v>104.83163612396754</c:v>
                </c:pt>
                <c:pt idx="2500">
                  <c:v>104.88737104674438</c:v>
                </c:pt>
                <c:pt idx="2501">
                  <c:v>104.94311329879426</c:v>
                </c:pt>
                <c:pt idx="2502">
                  <c:v>104.99886287815097</c:v>
                </c:pt>
                <c:pt idx="2503">
                  <c:v>105.05461978284859</c:v>
                </c:pt>
                <c:pt idx="2504">
                  <c:v>105.11038401092357</c:v>
                </c:pt>
                <c:pt idx="2505">
                  <c:v>105.16615556041292</c:v>
                </c:pt>
                <c:pt idx="2506">
                  <c:v>105.221934429355</c:v>
                </c:pt>
                <c:pt idx="2507">
                  <c:v>105.27772061578982</c:v>
                </c:pt>
                <c:pt idx="2508">
                  <c:v>105.3335141177583</c:v>
                </c:pt>
                <c:pt idx="2509">
                  <c:v>105.38931493330328</c:v>
                </c:pt>
                <c:pt idx="2510">
                  <c:v>105.44512306046846</c:v>
                </c:pt>
                <c:pt idx="2511">
                  <c:v>105.50093849729862</c:v>
                </c:pt>
                <c:pt idx="2512">
                  <c:v>105.55676124184029</c:v>
                </c:pt>
                <c:pt idx="2513">
                  <c:v>105.61259129214119</c:v>
                </c:pt>
                <c:pt idx="2514">
                  <c:v>105.66842864625015</c:v>
                </c:pt>
                <c:pt idx="2515">
                  <c:v>105.72427330221751</c:v>
                </c:pt>
                <c:pt idx="2516">
                  <c:v>105.78012525809463</c:v>
                </c:pt>
                <c:pt idx="2517">
                  <c:v>105.83598451193451</c:v>
                </c:pt>
                <c:pt idx="2518">
                  <c:v>105.89185106179129</c:v>
                </c:pt>
                <c:pt idx="2519">
                  <c:v>105.94772490572049</c:v>
                </c:pt>
                <c:pt idx="2520">
                  <c:v>106.0036060417785</c:v>
                </c:pt>
                <c:pt idx="2521">
                  <c:v>106.0594944680238</c:v>
                </c:pt>
                <c:pt idx="2522">
                  <c:v>106.11539018251528</c:v>
                </c:pt>
                <c:pt idx="2523">
                  <c:v>106.17129318331365</c:v>
                </c:pt>
                <c:pt idx="2524">
                  <c:v>106.22720346848091</c:v>
                </c:pt>
                <c:pt idx="2525">
                  <c:v>106.2831210360799</c:v>
                </c:pt>
                <c:pt idx="2526">
                  <c:v>106.33904588417538</c:v>
                </c:pt>
                <c:pt idx="2527">
                  <c:v>106.39497801083289</c:v>
                </c:pt>
                <c:pt idx="2528">
                  <c:v>106.45091741411933</c:v>
                </c:pt>
                <c:pt idx="2529">
                  <c:v>106.50686409210338</c:v>
                </c:pt>
                <c:pt idx="2530">
                  <c:v>106.56281804285405</c:v>
                </c:pt>
                <c:pt idx="2531">
                  <c:v>106.61877926444245</c:v>
                </c:pt>
                <c:pt idx="2532">
                  <c:v>106.67474775494037</c:v>
                </c:pt>
                <c:pt idx="2533">
                  <c:v>106.73072351242182</c:v>
                </c:pt>
                <c:pt idx="2534">
                  <c:v>106.78670653496062</c:v>
                </c:pt>
                <c:pt idx="2535">
                  <c:v>106.84269682063331</c:v>
                </c:pt>
                <c:pt idx="2536">
                  <c:v>106.89869436751675</c:v>
                </c:pt>
                <c:pt idx="2537">
                  <c:v>106.95469917368959</c:v>
                </c:pt>
                <c:pt idx="2538">
                  <c:v>107.01071123723119</c:v>
                </c:pt>
                <c:pt idx="2539">
                  <c:v>107.06673055622267</c:v>
                </c:pt>
                <c:pt idx="2540">
                  <c:v>107.12275712874671</c:v>
                </c:pt>
                <c:pt idx="2541">
                  <c:v>107.17879095288602</c:v>
                </c:pt>
                <c:pt idx="2542">
                  <c:v>107.2348320267258</c:v>
                </c:pt>
                <c:pt idx="2543">
                  <c:v>107.2908803483522</c:v>
                </c:pt>
                <c:pt idx="2544">
                  <c:v>107.34693591585203</c:v>
                </c:pt>
                <c:pt idx="2545">
                  <c:v>107.40299872731427</c:v>
                </c:pt>
                <c:pt idx="2546">
                  <c:v>107.45906878082849</c:v>
                </c:pt>
                <c:pt idx="2547">
                  <c:v>107.5151460744858</c:v>
                </c:pt>
                <c:pt idx="2548">
                  <c:v>107.57123060637815</c:v>
                </c:pt>
                <c:pt idx="2549">
                  <c:v>107.62732237459986</c:v>
                </c:pt>
                <c:pt idx="2550">
                  <c:v>107.68342137724476</c:v>
                </c:pt>
                <c:pt idx="2551">
                  <c:v>107.73952761240959</c:v>
                </c:pt>
                <c:pt idx="2552">
                  <c:v>107.79564107819134</c:v>
                </c:pt>
                <c:pt idx="2553">
                  <c:v>107.85176177268846</c:v>
                </c:pt>
                <c:pt idx="2554">
                  <c:v>107.90788969400111</c:v>
                </c:pt>
                <c:pt idx="2555">
                  <c:v>107.96402484022991</c:v>
                </c:pt>
                <c:pt idx="2556">
                  <c:v>108.02016720947712</c:v>
                </c:pt>
                <c:pt idx="2557">
                  <c:v>108.07631679984674</c:v>
                </c:pt>
                <c:pt idx="2558">
                  <c:v>108.13247360944281</c:v>
                </c:pt>
                <c:pt idx="2559">
                  <c:v>108.18863763637177</c:v>
                </c:pt>
                <c:pt idx="2560">
                  <c:v>108.24480887874086</c:v>
                </c:pt>
                <c:pt idx="2561">
                  <c:v>108.30098733465829</c:v>
                </c:pt>
                <c:pt idx="2562">
                  <c:v>108.35717300223375</c:v>
                </c:pt>
                <c:pt idx="2563">
                  <c:v>108.41336587957827</c:v>
                </c:pt>
                <c:pt idx="2564">
                  <c:v>108.46956596480386</c:v>
                </c:pt>
                <c:pt idx="2565">
                  <c:v>108.52577325602421</c:v>
                </c:pt>
                <c:pt idx="2566">
                  <c:v>108.58198775135395</c:v>
                </c:pt>
                <c:pt idx="2567">
                  <c:v>108.6382094489083</c:v>
                </c:pt>
                <c:pt idx="2568">
                  <c:v>108.69443834680474</c:v>
                </c:pt>
                <c:pt idx="2569">
                  <c:v>108.75067444316167</c:v>
                </c:pt>
                <c:pt idx="2570">
                  <c:v>108.80691773609834</c:v>
                </c:pt>
                <c:pt idx="2571">
                  <c:v>108.86316822373581</c:v>
                </c:pt>
                <c:pt idx="2572">
                  <c:v>108.91942590419575</c:v>
                </c:pt>
                <c:pt idx="2573">
                  <c:v>108.97569077560128</c:v>
                </c:pt>
                <c:pt idx="2574">
                  <c:v>109.03196283607696</c:v>
                </c:pt>
                <c:pt idx="2575">
                  <c:v>109.08824208374874</c:v>
                </c:pt>
                <c:pt idx="2576">
                  <c:v>109.14452851674268</c:v>
                </c:pt>
                <c:pt idx="2577">
                  <c:v>109.20082213318726</c:v>
                </c:pt>
                <c:pt idx="2578">
                  <c:v>109.25712293121187</c:v>
                </c:pt>
                <c:pt idx="2579">
                  <c:v>109.31343090894671</c:v>
                </c:pt>
                <c:pt idx="2580">
                  <c:v>109.36974606452353</c:v>
                </c:pt>
                <c:pt idx="2581">
                  <c:v>109.42606839607545</c:v>
                </c:pt>
                <c:pt idx="2582">
                  <c:v>109.48239790173616</c:v>
                </c:pt>
                <c:pt idx="2583">
                  <c:v>109.53873457964153</c:v>
                </c:pt>
                <c:pt idx="2584">
                  <c:v>109.5950784279274</c:v>
                </c:pt>
                <c:pt idx="2585">
                  <c:v>109.65142944473179</c:v>
                </c:pt>
                <c:pt idx="2586">
                  <c:v>109.70778762819361</c:v>
                </c:pt>
                <c:pt idx="2587">
                  <c:v>109.76415297645327</c:v>
                </c:pt>
                <c:pt idx="2588">
                  <c:v>109.82052548765171</c:v>
                </c:pt>
                <c:pt idx="2589">
                  <c:v>109.87690515993177</c:v>
                </c:pt>
                <c:pt idx="2590">
                  <c:v>109.93329199143679</c:v>
                </c:pt>
                <c:pt idx="2591">
                  <c:v>109.98968598031202</c:v>
                </c:pt>
                <c:pt idx="2592">
                  <c:v>110.04608712470343</c:v>
                </c:pt>
                <c:pt idx="2593">
                  <c:v>110.10249542275834</c:v>
                </c:pt>
                <c:pt idx="2594">
                  <c:v>110.15891087262527</c:v>
                </c:pt>
                <c:pt idx="2595">
                  <c:v>110.21533347245402</c:v>
                </c:pt>
                <c:pt idx="2596">
                  <c:v>110.2717632203952</c:v>
                </c:pt>
                <c:pt idx="2597">
                  <c:v>110.32820011460136</c:v>
                </c:pt>
                <c:pt idx="2598">
                  <c:v>110.38464415322537</c:v>
                </c:pt>
                <c:pt idx="2599">
                  <c:v>110.44109533442186</c:v>
                </c:pt>
                <c:pt idx="2600">
                  <c:v>110.4975536563463</c:v>
                </c:pt>
                <c:pt idx="2601">
                  <c:v>110.55401911715603</c:v>
                </c:pt>
                <c:pt idx="2602">
                  <c:v>110.61049171500837</c:v>
                </c:pt>
                <c:pt idx="2603">
                  <c:v>110.66697144806304</c:v>
                </c:pt>
                <c:pt idx="2604">
                  <c:v>110.72345831447993</c:v>
                </c:pt>
                <c:pt idx="2605">
                  <c:v>110.77995231242099</c:v>
                </c:pt>
                <c:pt idx="2606">
                  <c:v>110.83645344004931</c:v>
                </c:pt>
                <c:pt idx="2607">
                  <c:v>110.89296169552782</c:v>
                </c:pt>
                <c:pt idx="2608">
                  <c:v>110.94947707702246</c:v>
                </c:pt>
                <c:pt idx="2609">
                  <c:v>111.005999582699</c:v>
                </c:pt>
                <c:pt idx="2610">
                  <c:v>111.06252921072515</c:v>
                </c:pt>
                <c:pt idx="2611">
                  <c:v>111.11906595926936</c:v>
                </c:pt>
                <c:pt idx="2612">
                  <c:v>111.17560982650174</c:v>
                </c:pt>
                <c:pt idx="2613">
                  <c:v>111.23216081059293</c:v>
                </c:pt>
                <c:pt idx="2614">
                  <c:v>111.2887189097152</c:v>
                </c:pt>
                <c:pt idx="2615">
                  <c:v>111.34528412204178</c:v>
                </c:pt>
                <c:pt idx="2616">
                  <c:v>111.40185644574734</c:v>
                </c:pt>
                <c:pt idx="2617">
                  <c:v>111.45843587900707</c:v>
                </c:pt>
                <c:pt idx="2618">
                  <c:v>111.51502241999825</c:v>
                </c:pt>
                <c:pt idx="2619">
                  <c:v>111.57161606689832</c:v>
                </c:pt>
                <c:pt idx="2620">
                  <c:v>111.62821681788688</c:v>
                </c:pt>
                <c:pt idx="2621">
                  <c:v>111.68482467114426</c:v>
                </c:pt>
                <c:pt idx="2622">
                  <c:v>111.74143962485151</c:v>
                </c:pt>
                <c:pt idx="2623">
                  <c:v>111.79806167719167</c:v>
                </c:pt>
                <c:pt idx="2624">
                  <c:v>111.85469082634772</c:v>
                </c:pt>
                <c:pt idx="2625">
                  <c:v>111.91132707050554</c:v>
                </c:pt>
                <c:pt idx="2626">
                  <c:v>111.96797040785069</c:v>
                </c:pt>
                <c:pt idx="2627">
                  <c:v>112.02462083657038</c:v>
                </c:pt>
                <c:pt idx="2628">
                  <c:v>112.0812783548532</c:v>
                </c:pt>
                <c:pt idx="2629">
                  <c:v>112.13794296088859</c:v>
                </c:pt>
                <c:pt idx="2630">
                  <c:v>112.19461465286709</c:v>
                </c:pt>
                <c:pt idx="2631">
                  <c:v>112.25129342898062</c:v>
                </c:pt>
                <c:pt idx="2632">
                  <c:v>112.3079792874223</c:v>
                </c:pt>
                <c:pt idx="2633">
                  <c:v>112.36467222638623</c:v>
                </c:pt>
                <c:pt idx="2634">
                  <c:v>112.42137224406748</c:v>
                </c:pt>
                <c:pt idx="2635">
                  <c:v>112.47807933866277</c:v>
                </c:pt>
                <c:pt idx="2636">
                  <c:v>112.53479350836932</c:v>
                </c:pt>
                <c:pt idx="2637">
                  <c:v>112.5915147513862</c:v>
                </c:pt>
                <c:pt idx="2638">
                  <c:v>112.64824306591294</c:v>
                </c:pt>
                <c:pt idx="2639">
                  <c:v>112.70497845015055</c:v>
                </c:pt>
                <c:pt idx="2640">
                  <c:v>112.76172090230155</c:v>
                </c:pt>
                <c:pt idx="2641">
                  <c:v>112.81847042056887</c:v>
                </c:pt>
                <c:pt idx="2642">
                  <c:v>112.87522700315681</c:v>
                </c:pt>
                <c:pt idx="2643">
                  <c:v>112.93199064827108</c:v>
                </c:pt>
                <c:pt idx="2644">
                  <c:v>112.98876135411831</c:v>
                </c:pt>
                <c:pt idx="2645">
                  <c:v>113.04553911890672</c:v>
                </c:pt>
                <c:pt idx="2646">
                  <c:v>113.10232394084447</c:v>
                </c:pt>
                <c:pt idx="2647">
                  <c:v>113.15911581814193</c:v>
                </c:pt>
                <c:pt idx="2648">
                  <c:v>113.21591474901081</c:v>
                </c:pt>
                <c:pt idx="2649">
                  <c:v>113.27272073166245</c:v>
                </c:pt>
                <c:pt idx="2650">
                  <c:v>113.32953376431152</c:v>
                </c:pt>
                <c:pt idx="2651">
                  <c:v>113.38635384517131</c:v>
                </c:pt>
                <c:pt idx="2652">
                  <c:v>113.44318097245858</c:v>
                </c:pt>
                <c:pt idx="2653">
                  <c:v>113.50001514438974</c:v>
                </c:pt>
                <c:pt idx="2654">
                  <c:v>113.55685635918253</c:v>
                </c:pt>
                <c:pt idx="2655">
                  <c:v>113.61370461505646</c:v>
                </c:pt>
                <c:pt idx="2656">
                  <c:v>113.67055991023146</c:v>
                </c:pt>
                <c:pt idx="2657">
                  <c:v>113.72742224292867</c:v>
                </c:pt>
                <c:pt idx="2658">
                  <c:v>113.78429161137109</c:v>
                </c:pt>
                <c:pt idx="2659">
                  <c:v>113.8411680137817</c:v>
                </c:pt>
                <c:pt idx="2660">
                  <c:v>113.89805144838535</c:v>
                </c:pt>
                <c:pt idx="2661">
                  <c:v>113.95494191340815</c:v>
                </c:pt>
                <c:pt idx="2662">
                  <c:v>114.01183940707665</c:v>
                </c:pt>
                <c:pt idx="2663">
                  <c:v>114.06874392761897</c:v>
                </c:pt>
                <c:pt idx="2664">
                  <c:v>114.12565547326425</c:v>
                </c:pt>
                <c:pt idx="2665">
                  <c:v>114.18257404224231</c:v>
                </c:pt>
                <c:pt idx="2666">
                  <c:v>114.23949963278538</c:v>
                </c:pt>
                <c:pt idx="2667">
                  <c:v>114.29643224312512</c:v>
                </c:pt>
                <c:pt idx="2668">
                  <c:v>114.35337187149548</c:v>
                </c:pt>
                <c:pt idx="2669">
                  <c:v>114.410318516131</c:v>
                </c:pt>
                <c:pt idx="2670">
                  <c:v>114.46727217526728</c:v>
                </c:pt>
                <c:pt idx="2671">
                  <c:v>114.52423284714148</c:v>
                </c:pt>
                <c:pt idx="2672">
                  <c:v>114.5812005299917</c:v>
                </c:pt>
                <c:pt idx="2673">
                  <c:v>114.6381752220566</c:v>
                </c:pt>
                <c:pt idx="2674">
                  <c:v>114.69515692157651</c:v>
                </c:pt>
                <c:pt idx="2675">
                  <c:v>114.75214562679284</c:v>
                </c:pt>
                <c:pt idx="2676">
                  <c:v>114.80914133594784</c:v>
                </c:pt>
                <c:pt idx="2677">
                  <c:v>114.86614404728537</c:v>
                </c:pt>
                <c:pt idx="2678">
                  <c:v>114.92315375904928</c:v>
                </c:pt>
                <c:pt idx="2679">
                  <c:v>114.98017046948583</c:v>
                </c:pt>
                <c:pt idx="2680">
                  <c:v>115.03719417684151</c:v>
                </c:pt>
                <c:pt idx="2681">
                  <c:v>115.09422487936422</c:v>
                </c:pt>
                <c:pt idx="2682">
                  <c:v>115.15126257530308</c:v>
                </c:pt>
                <c:pt idx="2683">
                  <c:v>115.20830726290788</c:v>
                </c:pt>
                <c:pt idx="2684">
                  <c:v>115.26535894043005</c:v>
                </c:pt>
                <c:pt idx="2685">
                  <c:v>115.32241760612138</c:v>
                </c:pt>
                <c:pt idx="2686">
                  <c:v>115.37948325823548</c:v>
                </c:pt>
                <c:pt idx="2687">
                  <c:v>115.43655589502687</c:v>
                </c:pt>
                <c:pt idx="2688">
                  <c:v>115.49363551475064</c:v>
                </c:pt>
                <c:pt idx="2689">
                  <c:v>115.55072211566367</c:v>
                </c:pt>
                <c:pt idx="2690">
                  <c:v>115.60781569602362</c:v>
                </c:pt>
                <c:pt idx="2691">
                  <c:v>115.66491625408892</c:v>
                </c:pt>
                <c:pt idx="2692">
                  <c:v>115.72202378811943</c:v>
                </c:pt>
                <c:pt idx="2693">
                  <c:v>115.77913829637619</c:v>
                </c:pt>
                <c:pt idx="2694">
                  <c:v>115.83625977712123</c:v>
                </c:pt>
                <c:pt idx="2695">
                  <c:v>115.89338822861765</c:v>
                </c:pt>
                <c:pt idx="2696">
                  <c:v>115.95052364912911</c:v>
                </c:pt>
                <c:pt idx="2697">
                  <c:v>116.00766603692115</c:v>
                </c:pt>
                <c:pt idx="2698">
                  <c:v>116.06481539026014</c:v>
                </c:pt>
                <c:pt idx="2699">
                  <c:v>116.12197170741348</c:v>
                </c:pt>
                <c:pt idx="2700">
                  <c:v>116.17913498664915</c:v>
                </c:pt>
                <c:pt idx="2701">
                  <c:v>116.23630522623718</c:v>
                </c:pt>
                <c:pt idx="2702">
                  <c:v>116.29348242444746</c:v>
                </c:pt>
                <c:pt idx="2703">
                  <c:v>116.35066657955248</c:v>
                </c:pt>
                <c:pt idx="2704">
                  <c:v>116.40785768982416</c:v>
                </c:pt>
                <c:pt idx="2705">
                  <c:v>116.46505575353694</c:v>
                </c:pt>
                <c:pt idx="2706">
                  <c:v>116.52226076896488</c:v>
                </c:pt>
                <c:pt idx="2707">
                  <c:v>116.57947273438447</c:v>
                </c:pt>
                <c:pt idx="2708">
                  <c:v>116.63669164807278</c:v>
                </c:pt>
                <c:pt idx="2709">
                  <c:v>116.69391750830728</c:v>
                </c:pt>
                <c:pt idx="2710">
                  <c:v>116.75115031336755</c:v>
                </c:pt>
                <c:pt idx="2711">
                  <c:v>116.80839006153326</c:v>
                </c:pt>
                <c:pt idx="2712">
                  <c:v>116.86563675108648</c:v>
                </c:pt>
                <c:pt idx="2713">
                  <c:v>116.92289038030819</c:v>
                </c:pt>
                <c:pt idx="2714">
                  <c:v>116.98015094748297</c:v>
                </c:pt>
                <c:pt idx="2715">
                  <c:v>117.03741845089449</c:v>
                </c:pt>
                <c:pt idx="2716">
                  <c:v>117.09469288882848</c:v>
                </c:pt>
                <c:pt idx="2717">
                  <c:v>117.15197425957139</c:v>
                </c:pt>
                <c:pt idx="2718">
                  <c:v>117.20926256141044</c:v>
                </c:pt>
                <c:pt idx="2719">
                  <c:v>117.26655779263474</c:v>
                </c:pt>
                <c:pt idx="2720">
                  <c:v>117.32385995153348</c:v>
                </c:pt>
                <c:pt idx="2721">
                  <c:v>117.38116903639779</c:v>
                </c:pt>
                <c:pt idx="2722">
                  <c:v>117.43848504551913</c:v>
                </c:pt>
                <c:pt idx="2723">
                  <c:v>117.49580797719042</c:v>
                </c:pt>
                <c:pt idx="2724">
                  <c:v>117.5531378297058</c:v>
                </c:pt>
                <c:pt idx="2725">
                  <c:v>117.6104746013593</c:v>
                </c:pt>
                <c:pt idx="2726">
                  <c:v>117.66781829044797</c:v>
                </c:pt>
                <c:pt idx="2727">
                  <c:v>117.72516889526788</c:v>
                </c:pt>
                <c:pt idx="2728">
                  <c:v>117.78252641411767</c:v>
                </c:pt>
                <c:pt idx="2729">
                  <c:v>117.839890845296</c:v>
                </c:pt>
                <c:pt idx="2730">
                  <c:v>117.89726218710338</c:v>
                </c:pt>
                <c:pt idx="2731">
                  <c:v>117.95464043784031</c:v>
                </c:pt>
                <c:pt idx="2732">
                  <c:v>118.01202559580994</c:v>
                </c:pt>
                <c:pt idx="2733">
                  <c:v>118.06941765931489</c:v>
                </c:pt>
                <c:pt idx="2734">
                  <c:v>118.12681662665941</c:v>
                </c:pt>
                <c:pt idx="2735">
                  <c:v>118.18422249614879</c:v>
                </c:pt>
                <c:pt idx="2736">
                  <c:v>118.24163526608967</c:v>
                </c:pt>
                <c:pt idx="2737">
                  <c:v>118.29905493478934</c:v>
                </c:pt>
                <c:pt idx="2738">
                  <c:v>118.35648150055611</c:v>
                </c:pt>
                <c:pt idx="2739">
                  <c:v>118.41391496169931</c:v>
                </c:pt>
                <c:pt idx="2740">
                  <c:v>118.47135531652967</c:v>
                </c:pt>
                <c:pt idx="2741">
                  <c:v>118.5288025633585</c:v>
                </c:pt>
                <c:pt idx="2742">
                  <c:v>118.58625670049864</c:v>
                </c:pt>
                <c:pt idx="2743">
                  <c:v>118.64371772626345</c:v>
                </c:pt>
                <c:pt idx="2744">
                  <c:v>118.70118563896719</c:v>
                </c:pt>
                <c:pt idx="2745">
                  <c:v>118.75866043692577</c:v>
                </c:pt>
                <c:pt idx="2746">
                  <c:v>118.81614211845621</c:v>
                </c:pt>
                <c:pt idx="2747">
                  <c:v>118.87363068187567</c:v>
                </c:pt>
                <c:pt idx="2748">
                  <c:v>118.93112612550274</c:v>
                </c:pt>
                <c:pt idx="2749">
                  <c:v>118.98862844765765</c:v>
                </c:pt>
                <c:pt idx="2750">
                  <c:v>119.04613764666088</c:v>
                </c:pt>
                <c:pt idx="2751">
                  <c:v>119.1036537208343</c:v>
                </c:pt>
                <c:pt idx="2752">
                  <c:v>119.16117666850003</c:v>
                </c:pt>
                <c:pt idx="2753">
                  <c:v>119.21870648798276</c:v>
                </c:pt>
                <c:pt idx="2754">
                  <c:v>119.27624317760674</c:v>
                </c:pt>
                <c:pt idx="2755">
                  <c:v>119.33378673569813</c:v>
                </c:pt>
                <c:pt idx="2756">
                  <c:v>119.39133716058365</c:v>
                </c:pt>
                <c:pt idx="2757">
                  <c:v>119.448894450591</c:v>
                </c:pt>
                <c:pt idx="2758">
                  <c:v>119.50645860404907</c:v>
                </c:pt>
                <c:pt idx="2759">
                  <c:v>119.56402961928789</c:v>
                </c:pt>
                <c:pt idx="2760">
                  <c:v>119.62160749463861</c:v>
                </c:pt>
                <c:pt idx="2761">
                  <c:v>119.67919222843261</c:v>
                </c:pt>
                <c:pt idx="2762">
                  <c:v>119.73678381900301</c:v>
                </c:pt>
                <c:pt idx="2763">
                  <c:v>119.79438226468373</c:v>
                </c:pt>
                <c:pt idx="2764">
                  <c:v>119.85198756380954</c:v>
                </c:pt>
                <c:pt idx="2765">
                  <c:v>119.9095997147168</c:v>
                </c:pt>
                <c:pt idx="2766">
                  <c:v>119.96721871574202</c:v>
                </c:pt>
                <c:pt idx="2767">
                  <c:v>120.02484456522329</c:v>
                </c:pt>
                <c:pt idx="2768">
                  <c:v>120.08247726149986</c:v>
                </c:pt>
                <c:pt idx="2769">
                  <c:v>120.14011680291118</c:v>
                </c:pt>
                <c:pt idx="2770">
                  <c:v>120.19776318779849</c:v>
                </c:pt>
                <c:pt idx="2771">
                  <c:v>120.25541641450384</c:v>
                </c:pt>
                <c:pt idx="2772">
                  <c:v>120.31307648136989</c:v>
                </c:pt>
                <c:pt idx="2773">
                  <c:v>120.37074338674057</c:v>
                </c:pt>
                <c:pt idx="2774">
                  <c:v>120.4284171289614</c:v>
                </c:pt>
                <c:pt idx="2775">
                  <c:v>120.48609770637761</c:v>
                </c:pt>
                <c:pt idx="2776">
                  <c:v>120.54378511733641</c:v>
                </c:pt>
                <c:pt idx="2777">
                  <c:v>120.60147936018616</c:v>
                </c:pt>
                <c:pt idx="2778">
                  <c:v>120.65918043327504</c:v>
                </c:pt>
                <c:pt idx="2779">
                  <c:v>120.71688833495358</c:v>
                </c:pt>
                <c:pt idx="2780">
                  <c:v>120.77460306357256</c:v>
                </c:pt>
                <c:pt idx="2781">
                  <c:v>120.83232461748376</c:v>
                </c:pt>
                <c:pt idx="2782">
                  <c:v>120.89005299504015</c:v>
                </c:pt>
                <c:pt idx="2783">
                  <c:v>120.94778819459552</c:v>
                </c:pt>
                <c:pt idx="2784">
                  <c:v>121.00553021450462</c:v>
                </c:pt>
                <c:pt idx="2785">
                  <c:v>121.06327905312378</c:v>
                </c:pt>
                <c:pt idx="2786">
                  <c:v>121.12103470880977</c:v>
                </c:pt>
                <c:pt idx="2787">
                  <c:v>121.17879717991988</c:v>
                </c:pt>
                <c:pt idx="2788">
                  <c:v>121.23656646481352</c:v>
                </c:pt>
                <c:pt idx="2789">
                  <c:v>121.29434256185031</c:v>
                </c:pt>
                <c:pt idx="2790">
                  <c:v>121.35212546939113</c:v>
                </c:pt>
                <c:pt idx="2791">
                  <c:v>121.40991518579737</c:v>
                </c:pt>
                <c:pt idx="2792">
                  <c:v>121.46771170943215</c:v>
                </c:pt>
                <c:pt idx="2793">
                  <c:v>121.52551503865908</c:v>
                </c:pt>
                <c:pt idx="2794">
                  <c:v>121.58332517184289</c:v>
                </c:pt>
                <c:pt idx="2795">
                  <c:v>121.64114210734903</c:v>
                </c:pt>
                <c:pt idx="2796">
                  <c:v>121.69896584354474</c:v>
                </c:pt>
                <c:pt idx="2797">
                  <c:v>121.75679637879722</c:v>
                </c:pt>
                <c:pt idx="2798">
                  <c:v>121.81463371147538</c:v>
                </c:pt>
                <c:pt idx="2799">
                  <c:v>121.87247783994833</c:v>
                </c:pt>
                <c:pt idx="2800">
                  <c:v>121.93032876258722</c:v>
                </c:pt>
                <c:pt idx="2801">
                  <c:v>121.98818647776295</c:v>
                </c:pt>
                <c:pt idx="2802">
                  <c:v>122.04605098384843</c:v>
                </c:pt>
                <c:pt idx="2803">
                  <c:v>122.10392227921731</c:v>
                </c:pt>
                <c:pt idx="2804">
                  <c:v>122.16180036224351</c:v>
                </c:pt>
                <c:pt idx="2805">
                  <c:v>122.21968523130292</c:v>
                </c:pt>
                <c:pt idx="2806">
                  <c:v>122.27757688477186</c:v>
                </c:pt>
                <c:pt idx="2807">
                  <c:v>122.33547532102727</c:v>
                </c:pt>
                <c:pt idx="2808">
                  <c:v>122.39338053844806</c:v>
                </c:pt>
                <c:pt idx="2809">
                  <c:v>122.45129253541299</c:v>
                </c:pt>
                <c:pt idx="2810">
                  <c:v>122.50921131030255</c:v>
                </c:pt>
                <c:pt idx="2811">
                  <c:v>122.56713686149811</c:v>
                </c:pt>
                <c:pt idx="2812">
                  <c:v>122.62506918738164</c:v>
                </c:pt>
                <c:pt idx="2813">
                  <c:v>122.68300828633622</c:v>
                </c:pt>
                <c:pt idx="2814">
                  <c:v>122.74095415674601</c:v>
                </c:pt>
                <c:pt idx="2815">
                  <c:v>122.79890679699611</c:v>
                </c:pt>
                <c:pt idx="2816">
                  <c:v>122.85686620547244</c:v>
                </c:pt>
                <c:pt idx="2817">
                  <c:v>122.9148323805622</c:v>
                </c:pt>
                <c:pt idx="2818">
                  <c:v>122.97280532065297</c:v>
                </c:pt>
                <c:pt idx="2819">
                  <c:v>123.03078502413396</c:v>
                </c:pt>
                <c:pt idx="2820">
                  <c:v>123.08877148939474</c:v>
                </c:pt>
                <c:pt idx="2821">
                  <c:v>123.14676471482606</c:v>
                </c:pt>
                <c:pt idx="2822">
                  <c:v>123.20476469882003</c:v>
                </c:pt>
                <c:pt idx="2823">
                  <c:v>123.2627714397692</c:v>
                </c:pt>
                <c:pt idx="2824">
                  <c:v>123.32078493606728</c:v>
                </c:pt>
                <c:pt idx="2825">
                  <c:v>123.37880518610841</c:v>
                </c:pt>
                <c:pt idx="2826">
                  <c:v>123.43683218828885</c:v>
                </c:pt>
                <c:pt idx="2827">
                  <c:v>123.49486594100438</c:v>
                </c:pt>
                <c:pt idx="2828">
                  <c:v>123.55290644265293</c:v>
                </c:pt>
                <c:pt idx="2829">
                  <c:v>123.61095369163296</c:v>
                </c:pt>
                <c:pt idx="2830">
                  <c:v>123.66900768634321</c:v>
                </c:pt>
                <c:pt idx="2831">
                  <c:v>123.72706842518475</c:v>
                </c:pt>
                <c:pt idx="2832">
                  <c:v>123.78513590655824</c:v>
                </c:pt>
                <c:pt idx="2833">
                  <c:v>123.84321012886565</c:v>
                </c:pt>
                <c:pt idx="2834">
                  <c:v>123.90129109051097</c:v>
                </c:pt>
                <c:pt idx="2835">
                  <c:v>123.95937878989771</c:v>
                </c:pt>
                <c:pt idx="2836">
                  <c:v>124.0174732254309</c:v>
                </c:pt>
                <c:pt idx="2837">
                  <c:v>124.07557439551636</c:v>
                </c:pt>
                <c:pt idx="2838">
                  <c:v>124.13368229856093</c:v>
                </c:pt>
                <c:pt idx="2839">
                  <c:v>124.19179693297288</c:v>
                </c:pt>
                <c:pt idx="2840">
                  <c:v>124.24991829716059</c:v>
                </c:pt>
                <c:pt idx="2841">
                  <c:v>124.3080463895338</c:v>
                </c:pt>
                <c:pt idx="2842">
                  <c:v>124.36618120850316</c:v>
                </c:pt>
                <c:pt idx="2843">
                  <c:v>124.42432275248025</c:v>
                </c:pt>
                <c:pt idx="2844">
                  <c:v>124.48247101987731</c:v>
                </c:pt>
                <c:pt idx="2845">
                  <c:v>124.54062600910829</c:v>
                </c:pt>
                <c:pt idx="2846">
                  <c:v>124.59878771858691</c:v>
                </c:pt>
                <c:pt idx="2847">
                  <c:v>124.65695614672899</c:v>
                </c:pt>
                <c:pt idx="2848">
                  <c:v>124.71513129195071</c:v>
                </c:pt>
                <c:pt idx="2849">
                  <c:v>124.77331315266859</c:v>
                </c:pt>
                <c:pt idx="2850">
                  <c:v>124.83150172730166</c:v>
                </c:pt>
                <c:pt idx="2851">
                  <c:v>124.88969701426785</c:v>
                </c:pt>
                <c:pt idx="2852">
                  <c:v>124.9478990119879</c:v>
                </c:pt>
                <c:pt idx="2853">
                  <c:v>125.00610771888267</c:v>
                </c:pt>
                <c:pt idx="2854">
                  <c:v>125.06432313337331</c:v>
                </c:pt>
                <c:pt idx="2855">
                  <c:v>125.12254525388309</c:v>
                </c:pt>
                <c:pt idx="2856">
                  <c:v>125.18077407883553</c:v>
                </c:pt>
                <c:pt idx="2857">
                  <c:v>125.23900960665446</c:v>
                </c:pt>
                <c:pt idx="2858">
                  <c:v>125.29725183576673</c:v>
                </c:pt>
                <c:pt idx="2859">
                  <c:v>125.35550076459775</c:v>
                </c:pt>
                <c:pt idx="2860">
                  <c:v>125.41375639157479</c:v>
                </c:pt>
                <c:pt idx="2861">
                  <c:v>125.47201871512651</c:v>
                </c:pt>
                <c:pt idx="2862">
                  <c:v>125.53028773368204</c:v>
                </c:pt>
                <c:pt idx="2863">
                  <c:v>125.58856344567121</c:v>
                </c:pt>
                <c:pt idx="2864">
                  <c:v>125.64684584952471</c:v>
                </c:pt>
                <c:pt idx="2865">
                  <c:v>125.70513494367525</c:v>
                </c:pt>
                <c:pt idx="2866">
                  <c:v>125.76343072655496</c:v>
                </c:pt>
                <c:pt idx="2867">
                  <c:v>125.821733196598</c:v>
                </c:pt>
                <c:pt idx="2868">
                  <c:v>125.88004235223835</c:v>
                </c:pt>
                <c:pt idx="2869">
                  <c:v>125.93835819191219</c:v>
                </c:pt>
                <c:pt idx="2870">
                  <c:v>125.99668071405588</c:v>
                </c:pt>
                <c:pt idx="2871">
                  <c:v>126.0550099171069</c:v>
                </c:pt>
                <c:pt idx="2872">
                  <c:v>126.11334579950309</c:v>
                </c:pt>
                <c:pt idx="2873">
                  <c:v>126.17168835968414</c:v>
                </c:pt>
                <c:pt idx="2874">
                  <c:v>126.23003759608947</c:v>
                </c:pt>
                <c:pt idx="2875">
                  <c:v>126.28839350716083</c:v>
                </c:pt>
                <c:pt idx="2876">
                  <c:v>126.34675609133978</c:v>
                </c:pt>
                <c:pt idx="2877">
                  <c:v>126.40512534706878</c:v>
                </c:pt>
                <c:pt idx="2878">
                  <c:v>126.46350127279223</c:v>
                </c:pt>
                <c:pt idx="2879">
                  <c:v>126.52188386695455</c:v>
                </c:pt>
                <c:pt idx="2880">
                  <c:v>126.58027312800085</c:v>
                </c:pt>
                <c:pt idx="2881">
                  <c:v>126.63866905437798</c:v>
                </c:pt>
                <c:pt idx="2882">
                  <c:v>126.6970716445331</c:v>
                </c:pt>
                <c:pt idx="2883">
                  <c:v>126.75548089691473</c:v>
                </c:pt>
                <c:pt idx="2884">
                  <c:v>126.81389680997165</c:v>
                </c:pt>
                <c:pt idx="2885">
                  <c:v>126.87231938215375</c:v>
                </c:pt>
                <c:pt idx="2886">
                  <c:v>126.93074861191261</c:v>
                </c:pt>
                <c:pt idx="2887">
                  <c:v>126.9891844976991</c:v>
                </c:pt>
                <c:pt idx="2888">
                  <c:v>127.04762703796679</c:v>
                </c:pt>
                <c:pt idx="2889">
                  <c:v>127.10607623116907</c:v>
                </c:pt>
                <c:pt idx="2890">
                  <c:v>127.16453207576035</c:v>
                </c:pt>
                <c:pt idx="2891">
                  <c:v>127.22299457019578</c:v>
                </c:pt>
                <c:pt idx="2892">
                  <c:v>127.28146371293215</c:v>
                </c:pt>
                <c:pt idx="2893">
                  <c:v>127.33993950242609</c:v>
                </c:pt>
                <c:pt idx="2894">
                  <c:v>127.39842193713625</c:v>
                </c:pt>
                <c:pt idx="2895">
                  <c:v>127.45691101552148</c:v>
                </c:pt>
                <c:pt idx="2896">
                  <c:v>127.51540673604113</c:v>
                </c:pt>
                <c:pt idx="2897">
                  <c:v>127.57390909715623</c:v>
                </c:pt>
                <c:pt idx="2898">
                  <c:v>127.6324180973287</c:v>
                </c:pt>
                <c:pt idx="2899">
                  <c:v>127.69093373502098</c:v>
                </c:pt>
                <c:pt idx="2900">
                  <c:v>127.74945600869614</c:v>
                </c:pt>
                <c:pt idx="2901">
                  <c:v>127.80798491681871</c:v>
                </c:pt>
                <c:pt idx="2902">
                  <c:v>127.86652045785368</c:v>
                </c:pt>
                <c:pt idx="2903">
                  <c:v>127.9250626302675</c:v>
                </c:pt>
                <c:pt idx="2904">
                  <c:v>127.98361143252689</c:v>
                </c:pt>
                <c:pt idx="2905">
                  <c:v>128.0421668630992</c:v>
                </c:pt>
                <c:pt idx="2906">
                  <c:v>128.10072892045409</c:v>
                </c:pt>
                <c:pt idx="2907">
                  <c:v>128.15929760306025</c:v>
                </c:pt>
                <c:pt idx="2908">
                  <c:v>128.21787290938886</c:v>
                </c:pt>
                <c:pt idx="2909">
                  <c:v>128.27645483791073</c:v>
                </c:pt>
                <c:pt idx="2910">
                  <c:v>128.33504338709847</c:v>
                </c:pt>
                <c:pt idx="2911">
                  <c:v>128.39363855542473</c:v>
                </c:pt>
                <c:pt idx="2912">
                  <c:v>128.4522403413641</c:v>
                </c:pt>
                <c:pt idx="2913">
                  <c:v>128.51084874339085</c:v>
                </c:pt>
                <c:pt idx="2914">
                  <c:v>128.56946375998098</c:v>
                </c:pt>
                <c:pt idx="2915">
                  <c:v>128.6280853896111</c:v>
                </c:pt>
                <c:pt idx="2916">
                  <c:v>128.6867136307587</c:v>
                </c:pt>
                <c:pt idx="2917">
                  <c:v>128.74534848190189</c:v>
                </c:pt>
                <c:pt idx="2918">
                  <c:v>128.80398994152023</c:v>
                </c:pt>
                <c:pt idx="2919">
                  <c:v>128.86263800809357</c:v>
                </c:pt>
                <c:pt idx="2920">
                  <c:v>128.92129268010288</c:v>
                </c:pt>
                <c:pt idx="2921">
                  <c:v>128.97995395603016</c:v>
                </c:pt>
                <c:pt idx="2922">
                  <c:v>129.03862183435822</c:v>
                </c:pt>
                <c:pt idx="2923">
                  <c:v>129.09729631357021</c:v>
                </c:pt>
                <c:pt idx="2924">
                  <c:v>129.1559773921507</c:v>
                </c:pt>
                <c:pt idx="2925">
                  <c:v>129.21466506858505</c:v>
                </c:pt>
                <c:pt idx="2926">
                  <c:v>129.27335934135965</c:v>
                </c:pt>
                <c:pt idx="2927">
                  <c:v>129.33206020896083</c:v>
                </c:pt>
                <c:pt idx="2928">
                  <c:v>129.39076766987762</c:v>
                </c:pt>
                <c:pt idx="2929">
                  <c:v>129.4494817225976</c:v>
                </c:pt>
                <c:pt idx="2930">
                  <c:v>129.50820236561106</c:v>
                </c:pt>
                <c:pt idx="2931">
                  <c:v>129.56692959740826</c:v>
                </c:pt>
                <c:pt idx="2932">
                  <c:v>129.62566341648079</c:v>
                </c:pt>
                <c:pt idx="2933">
                  <c:v>129.68440382132042</c:v>
                </c:pt>
                <c:pt idx="2934">
                  <c:v>129.74315081042059</c:v>
                </c:pt>
                <c:pt idx="2935">
                  <c:v>129.8019043822749</c:v>
                </c:pt>
                <c:pt idx="2936">
                  <c:v>129.86066453537828</c:v>
                </c:pt>
                <c:pt idx="2937">
                  <c:v>129.9194312682265</c:v>
                </c:pt>
                <c:pt idx="2938">
                  <c:v>129.97820457931593</c:v>
                </c:pt>
                <c:pt idx="2939">
                  <c:v>130.03698446714372</c:v>
                </c:pt>
                <c:pt idx="2940">
                  <c:v>130.09577093020852</c:v>
                </c:pt>
                <c:pt idx="2941">
                  <c:v>130.1545639670091</c:v>
                </c:pt>
                <c:pt idx="2942">
                  <c:v>130.21336357604483</c:v>
                </c:pt>
                <c:pt idx="2943">
                  <c:v>130.27216975581763</c:v>
                </c:pt>
                <c:pt idx="2944">
                  <c:v>130.33098250482806</c:v>
                </c:pt>
                <c:pt idx="2945">
                  <c:v>130.3898018215794</c:v>
                </c:pt>
                <c:pt idx="2946">
                  <c:v>130.44862770457431</c:v>
                </c:pt>
                <c:pt idx="2947">
                  <c:v>130.50746015231735</c:v>
                </c:pt>
                <c:pt idx="2948">
                  <c:v>130.56629916331312</c:v>
                </c:pt>
                <c:pt idx="2949">
                  <c:v>130.62514473606748</c:v>
                </c:pt>
                <c:pt idx="2950">
                  <c:v>130.68399686908779</c:v>
                </c:pt>
                <c:pt idx="2951">
                  <c:v>130.74285556088108</c:v>
                </c:pt>
                <c:pt idx="2952">
                  <c:v>130.80172080995564</c:v>
                </c:pt>
                <c:pt idx="2953">
                  <c:v>130.8605926148212</c:v>
                </c:pt>
                <c:pt idx="2954">
                  <c:v>130.91947097398702</c:v>
                </c:pt>
                <c:pt idx="2955">
                  <c:v>130.97835588596499</c:v>
                </c:pt>
                <c:pt idx="2956">
                  <c:v>131.03724734926618</c:v>
                </c:pt>
                <c:pt idx="2957">
                  <c:v>131.09614536240301</c:v>
                </c:pt>
                <c:pt idx="2958">
                  <c:v>131.15504992388998</c:v>
                </c:pt>
                <c:pt idx="2959">
                  <c:v>131.21396103224023</c:v>
                </c:pt>
                <c:pt idx="2960">
                  <c:v>131.27287868596954</c:v>
                </c:pt>
                <c:pt idx="2961">
                  <c:v>131.33180288359358</c:v>
                </c:pt>
                <c:pt idx="2962">
                  <c:v>131.39073362362936</c:v>
                </c:pt>
                <c:pt idx="2963">
                  <c:v>131.44967090459446</c:v>
                </c:pt>
                <c:pt idx="2964">
                  <c:v>131.50861472500716</c:v>
                </c:pt>
                <c:pt idx="2965">
                  <c:v>131.56756508338688</c:v>
                </c:pt>
                <c:pt idx="2966">
                  <c:v>131.62652197825389</c:v>
                </c:pt>
                <c:pt idx="2967">
                  <c:v>131.68548540812898</c:v>
                </c:pt>
                <c:pt idx="2968">
                  <c:v>131.74445537153414</c:v>
                </c:pt>
                <c:pt idx="2969">
                  <c:v>131.80343186699162</c:v>
                </c:pt>
                <c:pt idx="2970">
                  <c:v>131.86241489302537</c:v>
                </c:pt>
                <c:pt idx="2971">
                  <c:v>131.92140444815971</c:v>
                </c:pt>
                <c:pt idx="2972">
                  <c:v>131.98040053091913</c:v>
                </c:pt>
                <c:pt idx="2973">
                  <c:v>132.03940313982994</c:v>
                </c:pt>
                <c:pt idx="2974">
                  <c:v>132.09841227341943</c:v>
                </c:pt>
                <c:pt idx="2975">
                  <c:v>132.15742793021437</c:v>
                </c:pt>
                <c:pt idx="2976">
                  <c:v>132.21645010874394</c:v>
                </c:pt>
                <c:pt idx="2977">
                  <c:v>132.27547880753684</c:v>
                </c:pt>
                <c:pt idx="2978">
                  <c:v>132.33451402512367</c:v>
                </c:pt>
                <c:pt idx="2979">
                  <c:v>132.39355576003476</c:v>
                </c:pt>
                <c:pt idx="2980">
                  <c:v>132.45260401080256</c:v>
                </c:pt>
                <c:pt idx="2981">
                  <c:v>132.51165877595869</c:v>
                </c:pt>
                <c:pt idx="2982">
                  <c:v>132.57072005403739</c:v>
                </c:pt>
                <c:pt idx="2983">
                  <c:v>132.62978784357284</c:v>
                </c:pt>
                <c:pt idx="2984">
                  <c:v>132.68886214309956</c:v>
                </c:pt>
                <c:pt idx="2985">
                  <c:v>132.74794295115393</c:v>
                </c:pt>
                <c:pt idx="2986">
                  <c:v>132.80703026627202</c:v>
                </c:pt>
                <c:pt idx="2987">
                  <c:v>132.86612408699176</c:v>
                </c:pt>
                <c:pt idx="2988">
                  <c:v>132.92522441185156</c:v>
                </c:pt>
                <c:pt idx="2989">
                  <c:v>132.98433123939003</c:v>
                </c:pt>
                <c:pt idx="2990">
                  <c:v>133.04344456814761</c:v>
                </c:pt>
                <c:pt idx="2991">
                  <c:v>133.10256439666483</c:v>
                </c:pt>
                <c:pt idx="2992">
                  <c:v>133.16169072348313</c:v>
                </c:pt>
                <c:pt idx="2993">
                  <c:v>133.22082354714524</c:v>
                </c:pt>
                <c:pt idx="2994">
                  <c:v>133.27996286619441</c:v>
                </c:pt>
                <c:pt idx="2995">
                  <c:v>133.33910867917399</c:v>
                </c:pt>
                <c:pt idx="2996">
                  <c:v>133.39826098462959</c:v>
                </c:pt>
                <c:pt idx="2997">
                  <c:v>133.45741978110655</c:v>
                </c:pt>
                <c:pt idx="2998">
                  <c:v>133.51658506715117</c:v>
                </c:pt>
                <c:pt idx="2999">
                  <c:v>133.57575684131095</c:v>
                </c:pt>
                <c:pt idx="3000">
                  <c:v>133.63493510213391</c:v>
                </c:pt>
                <c:pt idx="3001">
                  <c:v>133.69411984816867</c:v>
                </c:pt>
                <c:pt idx="3002">
                  <c:v>133.75331107796501</c:v>
                </c:pt>
                <c:pt idx="3003">
                  <c:v>133.81250879007385</c:v>
                </c:pt>
                <c:pt idx="3004">
                  <c:v>133.871712983046</c:v>
                </c:pt>
                <c:pt idx="3005">
                  <c:v>133.93092365543382</c:v>
                </c:pt>
                <c:pt idx="3006">
                  <c:v>133.99014080579025</c:v>
                </c:pt>
                <c:pt idx="3007">
                  <c:v>134.0493644326686</c:v>
                </c:pt>
                <c:pt idx="3008">
                  <c:v>134.10859453462388</c:v>
                </c:pt>
                <c:pt idx="3009">
                  <c:v>134.16783111021141</c:v>
                </c:pt>
                <c:pt idx="3010">
                  <c:v>134.22707415798675</c:v>
                </c:pt>
                <c:pt idx="3011">
                  <c:v>134.28632367650746</c:v>
                </c:pt>
                <c:pt idx="3012">
                  <c:v>134.34557966433078</c:v>
                </c:pt>
                <c:pt idx="3013">
                  <c:v>134.40484212001567</c:v>
                </c:pt>
                <c:pt idx="3014">
                  <c:v>134.46411104212129</c:v>
                </c:pt>
                <c:pt idx="3015">
                  <c:v>134.52338642920759</c:v>
                </c:pt>
                <c:pt idx="3016">
                  <c:v>134.58266827983579</c:v>
                </c:pt>
                <c:pt idx="3017">
                  <c:v>134.64195659256742</c:v>
                </c:pt>
                <c:pt idx="3018">
                  <c:v>134.70125136596508</c:v>
                </c:pt>
                <c:pt idx="3019">
                  <c:v>134.76055259859174</c:v>
                </c:pt>
                <c:pt idx="3020">
                  <c:v>134.81986028901215</c:v>
                </c:pt>
                <c:pt idx="3021">
                  <c:v>134.87917443579096</c:v>
                </c:pt>
                <c:pt idx="3022">
                  <c:v>134.93849503749362</c:v>
                </c:pt>
                <c:pt idx="3023">
                  <c:v>134.99782209268687</c:v>
                </c:pt>
                <c:pt idx="3024">
                  <c:v>135.05715559993797</c:v>
                </c:pt>
                <c:pt idx="3025">
                  <c:v>135.11649555781449</c:v>
                </c:pt>
                <c:pt idx="3026">
                  <c:v>135.17584196488636</c:v>
                </c:pt>
                <c:pt idx="3027">
                  <c:v>135.23519481972235</c:v>
                </c:pt>
                <c:pt idx="3028">
                  <c:v>135.29455412089303</c:v>
                </c:pt>
                <c:pt idx="3029">
                  <c:v>135.3539198669699</c:v>
                </c:pt>
                <c:pt idx="3030">
                  <c:v>135.41329205652505</c:v>
                </c:pt>
                <c:pt idx="3031">
                  <c:v>135.47267068813096</c:v>
                </c:pt>
                <c:pt idx="3032">
                  <c:v>135.53205576036123</c:v>
                </c:pt>
                <c:pt idx="3033">
                  <c:v>135.59144727179071</c:v>
                </c:pt>
                <c:pt idx="3034">
                  <c:v>135.65084522099411</c:v>
                </c:pt>
                <c:pt idx="3035">
                  <c:v>135.71024960654742</c:v>
                </c:pt>
                <c:pt idx="3036">
                  <c:v>135.76966042702765</c:v>
                </c:pt>
                <c:pt idx="3037">
                  <c:v>135.82907768101197</c:v>
                </c:pt>
                <c:pt idx="3038">
                  <c:v>135.88850136707893</c:v>
                </c:pt>
                <c:pt idx="3039">
                  <c:v>135.94793148380745</c:v>
                </c:pt>
                <c:pt idx="3040">
                  <c:v>136.00736802977741</c:v>
                </c:pt>
                <c:pt idx="3041">
                  <c:v>136.06681100357008</c:v>
                </c:pt>
                <c:pt idx="3042">
                  <c:v>136.1262604037658</c:v>
                </c:pt>
                <c:pt idx="3043">
                  <c:v>136.18571622894754</c:v>
                </c:pt>
                <c:pt idx="3044">
                  <c:v>136.24517847769815</c:v>
                </c:pt>
                <c:pt idx="3045">
                  <c:v>136.30464714860113</c:v>
                </c:pt>
                <c:pt idx="3046">
                  <c:v>136.36412224024147</c:v>
                </c:pt>
                <c:pt idx="3047">
                  <c:v>136.42360375120393</c:v>
                </c:pt>
                <c:pt idx="3048">
                  <c:v>136.48309168007498</c:v>
                </c:pt>
                <c:pt idx="3049">
                  <c:v>136.54258602544178</c:v>
                </c:pt>
                <c:pt idx="3050">
                  <c:v>136.60208678589115</c:v>
                </c:pt>
                <c:pt idx="3051">
                  <c:v>136.66159396001197</c:v>
                </c:pt>
                <c:pt idx="3052">
                  <c:v>136.72110754639354</c:v>
                </c:pt>
                <c:pt idx="3053">
                  <c:v>136.78062754362566</c:v>
                </c:pt>
                <c:pt idx="3054">
                  <c:v>136.84015395029931</c:v>
                </c:pt>
                <c:pt idx="3055">
                  <c:v>136.89968676500567</c:v>
                </c:pt>
                <c:pt idx="3056">
                  <c:v>136.95922598633734</c:v>
                </c:pt>
                <c:pt idx="3057">
                  <c:v>137.01877161288652</c:v>
                </c:pt>
                <c:pt idx="3058">
                  <c:v>137.07832364324832</c:v>
                </c:pt>
                <c:pt idx="3059">
                  <c:v>137.13788207601618</c:v>
                </c:pt>
                <c:pt idx="3060">
                  <c:v>137.19744690978612</c:v>
                </c:pt>
                <c:pt idx="3061">
                  <c:v>137.25701814315411</c:v>
                </c:pt>
                <c:pt idx="3062">
                  <c:v>137.31659577471694</c:v>
                </c:pt>
                <c:pt idx="3063">
                  <c:v>137.37617980307246</c:v>
                </c:pt>
                <c:pt idx="3064">
                  <c:v>137.43577022681879</c:v>
                </c:pt>
                <c:pt idx="3065">
                  <c:v>137.49536704455525</c:v>
                </c:pt>
                <c:pt idx="3066">
                  <c:v>137.55497025488202</c:v>
                </c:pt>
                <c:pt idx="3067">
                  <c:v>137.61457985639905</c:v>
                </c:pt>
                <c:pt idx="3068">
                  <c:v>137.67419584770875</c:v>
                </c:pt>
                <c:pt idx="3069">
                  <c:v>137.73381822741294</c:v>
                </c:pt>
                <c:pt idx="3070">
                  <c:v>137.79344699411465</c:v>
                </c:pt>
                <c:pt idx="3071">
                  <c:v>137.85308214641722</c:v>
                </c:pt>
                <c:pt idx="3072">
                  <c:v>137.91272368292576</c:v>
                </c:pt>
                <c:pt idx="3073">
                  <c:v>137.97237160224512</c:v>
                </c:pt>
                <c:pt idx="3074">
                  <c:v>138.03202590298201</c:v>
                </c:pt>
                <c:pt idx="3075">
                  <c:v>138.0916865837421</c:v>
                </c:pt>
                <c:pt idx="3076">
                  <c:v>138.151353643134</c:v>
                </c:pt>
                <c:pt idx="3077">
                  <c:v>138.21102707976539</c:v>
                </c:pt>
                <c:pt idx="3078">
                  <c:v>138.2707068922455</c:v>
                </c:pt>
                <c:pt idx="3079">
                  <c:v>138.33039307918432</c:v>
                </c:pt>
                <c:pt idx="3080">
                  <c:v>138.39008563919185</c:v>
                </c:pt>
                <c:pt idx="3081">
                  <c:v>138.44978457088004</c:v>
                </c:pt>
                <c:pt idx="3082">
                  <c:v>138.5094898728608</c:v>
                </c:pt>
                <c:pt idx="3083">
                  <c:v>138.56920154374657</c:v>
                </c:pt>
                <c:pt idx="3084">
                  <c:v>138.62891958215161</c:v>
                </c:pt>
                <c:pt idx="3085">
                  <c:v>138.68864398668944</c:v>
                </c:pt>
                <c:pt idx="3086">
                  <c:v>138.74837475597587</c:v>
                </c:pt>
                <c:pt idx="3087">
                  <c:v>138.8081118886264</c:v>
                </c:pt>
                <c:pt idx="3088">
                  <c:v>138.86785538325748</c:v>
                </c:pt>
                <c:pt idx="3089">
                  <c:v>138.92760523848645</c:v>
                </c:pt>
                <c:pt idx="3090">
                  <c:v>138.98736145293165</c:v>
                </c:pt>
                <c:pt idx="3091">
                  <c:v>139.04712402521196</c:v>
                </c:pt>
                <c:pt idx="3092">
                  <c:v>139.10689295394647</c:v>
                </c:pt>
                <c:pt idx="3093">
                  <c:v>139.16666823775611</c:v>
                </c:pt>
                <c:pt idx="3094">
                  <c:v>139.22644987526141</c:v>
                </c:pt>
                <c:pt idx="3095">
                  <c:v>139.28623786508422</c:v>
                </c:pt>
                <c:pt idx="3096">
                  <c:v>139.34603220584748</c:v>
                </c:pt>
                <c:pt idx="3097">
                  <c:v>139.40583289617405</c:v>
                </c:pt>
                <c:pt idx="3098">
                  <c:v>139.46563993468834</c:v>
                </c:pt>
                <c:pt idx="3099">
                  <c:v>139.52545332001478</c:v>
                </c:pt>
                <c:pt idx="3100">
                  <c:v>139.58527305077908</c:v>
                </c:pt>
                <c:pt idx="3101">
                  <c:v>139.64509912560757</c:v>
                </c:pt>
                <c:pt idx="3102">
                  <c:v>139.70493154312695</c:v>
                </c:pt>
                <c:pt idx="3103">
                  <c:v>139.76477030196554</c:v>
                </c:pt>
                <c:pt idx="3104">
                  <c:v>139.82461540075104</c:v>
                </c:pt>
                <c:pt idx="3105">
                  <c:v>139.88446683811316</c:v>
                </c:pt>
                <c:pt idx="3106">
                  <c:v>139.94432461268204</c:v>
                </c:pt>
                <c:pt idx="3107">
                  <c:v>140.00418872308774</c:v>
                </c:pt>
                <c:pt idx="3108">
                  <c:v>140.0640591679622</c:v>
                </c:pt>
                <c:pt idx="3109">
                  <c:v>140.12393594593738</c:v>
                </c:pt>
                <c:pt idx="3110">
                  <c:v>140.18381905564615</c:v>
                </c:pt>
                <c:pt idx="3111">
                  <c:v>140.24370849572199</c:v>
                </c:pt>
                <c:pt idx="3112">
                  <c:v>140.30360426479979</c:v>
                </c:pt>
                <c:pt idx="3113">
                  <c:v>140.3635063615146</c:v>
                </c:pt>
                <c:pt idx="3114">
                  <c:v>140.42341478450146</c:v>
                </c:pt>
                <c:pt idx="3115">
                  <c:v>140.48332953239785</c:v>
                </c:pt>
                <c:pt idx="3116">
                  <c:v>140.54325060384036</c:v>
                </c:pt>
                <c:pt idx="3117">
                  <c:v>140.60317799746778</c:v>
                </c:pt>
                <c:pt idx="3118">
                  <c:v>140.66311171191819</c:v>
                </c:pt>
                <c:pt idx="3119">
                  <c:v>140.72305174583113</c:v>
                </c:pt>
                <c:pt idx="3120">
                  <c:v>140.78299809784716</c:v>
                </c:pt>
                <c:pt idx="3121">
                  <c:v>140.84295076660715</c:v>
                </c:pt>
                <c:pt idx="3122">
                  <c:v>140.90290975075285</c:v>
                </c:pt>
                <c:pt idx="3123">
                  <c:v>140.96287504892632</c:v>
                </c:pt>
                <c:pt idx="3124">
                  <c:v>141.02284665977078</c:v>
                </c:pt>
                <c:pt idx="3125">
                  <c:v>141.08282458193008</c:v>
                </c:pt>
                <c:pt idx="3126">
                  <c:v>141.14280881404898</c:v>
                </c:pt>
                <c:pt idx="3127">
                  <c:v>141.20279935477308</c:v>
                </c:pt>
                <c:pt idx="3128">
                  <c:v>141.26279620274738</c:v>
                </c:pt>
                <c:pt idx="3129">
                  <c:v>141.32279935661981</c:v>
                </c:pt>
                <c:pt idx="3130">
                  <c:v>141.38280881503678</c:v>
                </c:pt>
                <c:pt idx="3131">
                  <c:v>141.4428245766471</c:v>
                </c:pt>
                <c:pt idx="3132">
                  <c:v>141.50284664009999</c:v>
                </c:pt>
                <c:pt idx="3133">
                  <c:v>141.56287500404432</c:v>
                </c:pt>
                <c:pt idx="3134">
                  <c:v>141.62290966713078</c:v>
                </c:pt>
                <c:pt idx="3135">
                  <c:v>141.68295062801079</c:v>
                </c:pt>
                <c:pt idx="3136">
                  <c:v>141.74299788533548</c:v>
                </c:pt>
                <c:pt idx="3137">
                  <c:v>141.80305143775763</c:v>
                </c:pt>
                <c:pt idx="3138">
                  <c:v>141.86311128393078</c:v>
                </c:pt>
                <c:pt idx="3139">
                  <c:v>141.92317742250859</c:v>
                </c:pt>
                <c:pt idx="3140">
                  <c:v>141.98324985214569</c:v>
                </c:pt>
                <c:pt idx="3141">
                  <c:v>142.04332857149748</c:v>
                </c:pt>
                <c:pt idx="3142">
                  <c:v>142.10341357922019</c:v>
                </c:pt>
                <c:pt idx="3143">
                  <c:v>142.16350487397065</c:v>
                </c:pt>
                <c:pt idx="3144">
                  <c:v>142.22360245440603</c:v>
                </c:pt>
                <c:pt idx="3145">
                  <c:v>142.28370631918486</c:v>
                </c:pt>
                <c:pt idx="3146">
                  <c:v>142.34381646696599</c:v>
                </c:pt>
                <c:pt idx="3147">
                  <c:v>142.40393289640954</c:v>
                </c:pt>
                <c:pt idx="3148">
                  <c:v>142.46405560617535</c:v>
                </c:pt>
                <c:pt idx="3149">
                  <c:v>142.52418459492424</c:v>
                </c:pt>
                <c:pt idx="3150">
                  <c:v>142.58431986131902</c:v>
                </c:pt>
                <c:pt idx="3151">
                  <c:v>142.6444614040212</c:v>
                </c:pt>
                <c:pt idx="3152">
                  <c:v>142.70460922169437</c:v>
                </c:pt>
                <c:pt idx="3153">
                  <c:v>142.76476331300242</c:v>
                </c:pt>
                <c:pt idx="3154">
                  <c:v>142.82492367661038</c:v>
                </c:pt>
                <c:pt idx="3155">
                  <c:v>142.88509031118301</c:v>
                </c:pt>
                <c:pt idx="3156">
                  <c:v>142.9452632153864</c:v>
                </c:pt>
                <c:pt idx="3157">
                  <c:v>143.00544238788768</c:v>
                </c:pt>
                <c:pt idx="3158">
                  <c:v>143.06562782735392</c:v>
                </c:pt>
                <c:pt idx="3159">
                  <c:v>143.12581953245399</c:v>
                </c:pt>
                <c:pt idx="3160">
                  <c:v>143.18601750185576</c:v>
                </c:pt>
                <c:pt idx="3161">
                  <c:v>143.24622173422949</c:v>
                </c:pt>
                <c:pt idx="3162">
                  <c:v>143.30643222824494</c:v>
                </c:pt>
                <c:pt idx="3163">
                  <c:v>143.36664898257357</c:v>
                </c:pt>
                <c:pt idx="3164">
                  <c:v>143.42687199588744</c:v>
                </c:pt>
                <c:pt idx="3165">
                  <c:v>143.48710126685785</c:v>
                </c:pt>
                <c:pt idx="3166">
                  <c:v>143.54733679415816</c:v>
                </c:pt>
                <c:pt idx="3167">
                  <c:v>143.60757857646269</c:v>
                </c:pt>
                <c:pt idx="3168">
                  <c:v>143.66782661244579</c:v>
                </c:pt>
                <c:pt idx="3169">
                  <c:v>143.7280809007822</c:v>
                </c:pt>
                <c:pt idx="3170">
                  <c:v>143.78834144014823</c:v>
                </c:pt>
                <c:pt idx="3171">
                  <c:v>143.8486082292205</c:v>
                </c:pt>
                <c:pt idx="3172">
                  <c:v>143.90888126667573</c:v>
                </c:pt>
                <c:pt idx="3173">
                  <c:v>143.9691605511926</c:v>
                </c:pt>
                <c:pt idx="3174">
                  <c:v>144.02944608144938</c:v>
                </c:pt>
                <c:pt idx="3175">
                  <c:v>144.08973785612528</c:v>
                </c:pt>
                <c:pt idx="3176">
                  <c:v>144.15003587390083</c:v>
                </c:pt>
                <c:pt idx="3177">
                  <c:v>144.2103401334565</c:v>
                </c:pt>
                <c:pt idx="3178">
                  <c:v>144.27065063347351</c:v>
                </c:pt>
                <c:pt idx="3179">
                  <c:v>144.3309673726344</c:v>
                </c:pt>
                <c:pt idx="3180">
                  <c:v>144.3912903496221</c:v>
                </c:pt>
                <c:pt idx="3181">
                  <c:v>144.45161956311955</c:v>
                </c:pt>
                <c:pt idx="3182">
                  <c:v>144.51195501181169</c:v>
                </c:pt>
                <c:pt idx="3183">
                  <c:v>144.57229669438277</c:v>
                </c:pt>
                <c:pt idx="3184">
                  <c:v>144.63264460951876</c:v>
                </c:pt>
                <c:pt idx="3185">
                  <c:v>144.69299875590573</c:v>
                </c:pt>
                <c:pt idx="3186">
                  <c:v>144.75335913223071</c:v>
                </c:pt>
                <c:pt idx="3187">
                  <c:v>144.81372573718153</c:v>
                </c:pt>
                <c:pt idx="3188">
                  <c:v>144.87409856944672</c:v>
                </c:pt>
                <c:pt idx="3189">
                  <c:v>144.93447762771513</c:v>
                </c:pt>
                <c:pt idx="3190">
                  <c:v>144.99486291067609</c:v>
                </c:pt>
                <c:pt idx="3191">
                  <c:v>145.05525441702036</c:v>
                </c:pt>
                <c:pt idx="3192">
                  <c:v>145.1156521454391</c:v>
                </c:pt>
                <c:pt idx="3193">
                  <c:v>145.17605609462404</c:v>
                </c:pt>
                <c:pt idx="3194">
                  <c:v>145.2364662632678</c:v>
                </c:pt>
                <c:pt idx="3195">
                  <c:v>145.29688265006331</c:v>
                </c:pt>
                <c:pt idx="3196">
                  <c:v>145.35730525370442</c:v>
                </c:pt>
                <c:pt idx="3197">
                  <c:v>145.41773407288574</c:v>
                </c:pt>
                <c:pt idx="3198">
                  <c:v>145.47816910630218</c:v>
                </c:pt>
                <c:pt idx="3199">
                  <c:v>145.53861035265015</c:v>
                </c:pt>
                <c:pt idx="3200">
                  <c:v>145.59905781062574</c:v>
                </c:pt>
                <c:pt idx="3201">
                  <c:v>145.65951147892687</c:v>
                </c:pt>
                <c:pt idx="3202">
                  <c:v>145.71997135625034</c:v>
                </c:pt>
                <c:pt idx="3203">
                  <c:v>145.78043744129585</c:v>
                </c:pt>
                <c:pt idx="3204">
                  <c:v>145.84090973276216</c:v>
                </c:pt>
                <c:pt idx="3205">
                  <c:v>145.90138822934941</c:v>
                </c:pt>
                <c:pt idx="3206">
                  <c:v>145.96187292975821</c:v>
                </c:pt>
                <c:pt idx="3207">
                  <c:v>146.02236383268959</c:v>
                </c:pt>
                <c:pt idx="3208">
                  <c:v>146.08286093684603</c:v>
                </c:pt>
                <c:pt idx="3209">
                  <c:v>146.1433642409296</c:v>
                </c:pt>
                <c:pt idx="3210">
                  <c:v>146.20387374364438</c:v>
                </c:pt>
                <c:pt idx="3211">
                  <c:v>146.26438944369414</c:v>
                </c:pt>
                <c:pt idx="3212">
                  <c:v>146.3249113397832</c:v>
                </c:pt>
                <c:pt idx="3213">
                  <c:v>146.38543943061734</c:v>
                </c:pt>
                <c:pt idx="3214">
                  <c:v>146.44597371490224</c:v>
                </c:pt>
                <c:pt idx="3215">
                  <c:v>146.5065141913451</c:v>
                </c:pt>
                <c:pt idx="3216">
                  <c:v>146.56706085865275</c:v>
                </c:pt>
                <c:pt idx="3217">
                  <c:v>146.62761371553378</c:v>
                </c:pt>
                <c:pt idx="3218">
                  <c:v>146.68817276069655</c:v>
                </c:pt>
                <c:pt idx="3219">
                  <c:v>146.74873799285041</c:v>
                </c:pt>
                <c:pt idx="3220">
                  <c:v>146.80930941070628</c:v>
                </c:pt>
                <c:pt idx="3221">
                  <c:v>146.86988701297346</c:v>
                </c:pt>
                <c:pt idx="3222">
                  <c:v>146.93047079836464</c:v>
                </c:pt>
                <c:pt idx="3223">
                  <c:v>146.99106076559156</c:v>
                </c:pt>
                <c:pt idx="3224">
                  <c:v>147.05165691336649</c:v>
                </c:pt>
                <c:pt idx="3225">
                  <c:v>147.11225924040309</c:v>
                </c:pt>
                <c:pt idx="3226">
                  <c:v>147.17286774541577</c:v>
                </c:pt>
                <c:pt idx="3227">
                  <c:v>147.23348242711876</c:v>
                </c:pt>
                <c:pt idx="3228">
                  <c:v>147.29410328422796</c:v>
                </c:pt>
                <c:pt idx="3229">
                  <c:v>147.35473031545919</c:v>
                </c:pt>
                <c:pt idx="3230">
                  <c:v>147.41536351952914</c:v>
                </c:pt>
                <c:pt idx="3231">
                  <c:v>147.47600289515549</c:v>
                </c:pt>
                <c:pt idx="3232">
                  <c:v>147.53664844105612</c:v>
                </c:pt>
                <c:pt idx="3233">
                  <c:v>147.59730015594948</c:v>
                </c:pt>
                <c:pt idx="3234">
                  <c:v>147.65795803855534</c:v>
                </c:pt>
                <c:pt idx="3235">
                  <c:v>147.71862208759367</c:v>
                </c:pt>
                <c:pt idx="3236">
                  <c:v>147.77929230178515</c:v>
                </c:pt>
                <c:pt idx="3237">
                  <c:v>147.83996867985155</c:v>
                </c:pt>
                <c:pt idx="3238">
                  <c:v>147.90065122051431</c:v>
                </c:pt>
                <c:pt idx="3239">
                  <c:v>147.96133992249648</c:v>
                </c:pt>
                <c:pt idx="3240">
                  <c:v>148.02203478452097</c:v>
                </c:pt>
                <c:pt idx="3241">
                  <c:v>148.08273580531232</c:v>
                </c:pt>
                <c:pt idx="3242">
                  <c:v>148.14344298359509</c:v>
                </c:pt>
                <c:pt idx="3243">
                  <c:v>148.20415631809448</c:v>
                </c:pt>
                <c:pt idx="3244">
                  <c:v>148.26487580753644</c:v>
                </c:pt>
                <c:pt idx="3245">
                  <c:v>148.32560145064775</c:v>
                </c:pt>
                <c:pt idx="3246">
                  <c:v>148.38633324615571</c:v>
                </c:pt>
                <c:pt idx="3247">
                  <c:v>148.44707119278814</c:v>
                </c:pt>
                <c:pt idx="3248">
                  <c:v>148.50781528927411</c:v>
                </c:pt>
                <c:pt idx="3249">
                  <c:v>148.56856553434193</c:v>
                </c:pt>
                <c:pt idx="3250">
                  <c:v>148.62932192672216</c:v>
                </c:pt>
                <c:pt idx="3251">
                  <c:v>148.69008446514556</c:v>
                </c:pt>
                <c:pt idx="3252">
                  <c:v>148.75085314834311</c:v>
                </c:pt>
                <c:pt idx="3253">
                  <c:v>148.81162797504618</c:v>
                </c:pt>
                <c:pt idx="3254">
                  <c:v>148.87240894398818</c:v>
                </c:pt>
                <c:pt idx="3255">
                  <c:v>148.93319605390226</c:v>
                </c:pt>
                <c:pt idx="3256">
                  <c:v>148.99398930352115</c:v>
                </c:pt>
                <c:pt idx="3257">
                  <c:v>149.05478869158063</c:v>
                </c:pt>
                <c:pt idx="3258">
                  <c:v>149.11559421681457</c:v>
                </c:pt>
                <c:pt idx="3259">
                  <c:v>149.17640587796006</c:v>
                </c:pt>
                <c:pt idx="3260">
                  <c:v>149.23722367375271</c:v>
                </c:pt>
                <c:pt idx="3261">
                  <c:v>149.2980476029295</c:v>
                </c:pt>
                <c:pt idx="3262">
                  <c:v>149.35887766422874</c:v>
                </c:pt>
                <c:pt idx="3263">
                  <c:v>149.41971385638828</c:v>
                </c:pt>
                <c:pt idx="3264">
                  <c:v>149.48055617814725</c:v>
                </c:pt>
                <c:pt idx="3265">
                  <c:v>149.5414046282454</c:v>
                </c:pt>
                <c:pt idx="3266">
                  <c:v>149.60225920542291</c:v>
                </c:pt>
                <c:pt idx="3267">
                  <c:v>149.66311990842107</c:v>
                </c:pt>
                <c:pt idx="3268">
                  <c:v>149.72398673598107</c:v>
                </c:pt>
                <c:pt idx="3269">
                  <c:v>149.78485968684515</c:v>
                </c:pt>
                <c:pt idx="3270">
                  <c:v>149.84573875975653</c:v>
                </c:pt>
                <c:pt idx="3271">
                  <c:v>149.90662395345831</c:v>
                </c:pt>
                <c:pt idx="3272">
                  <c:v>149.96751526669519</c:v>
                </c:pt>
                <c:pt idx="3273">
                  <c:v>150.02841269821138</c:v>
                </c:pt>
                <c:pt idx="3274">
                  <c:v>150.08931624675239</c:v>
                </c:pt>
                <c:pt idx="3275">
                  <c:v>150.15022591106484</c:v>
                </c:pt>
                <c:pt idx="3276">
                  <c:v>150.21114168989504</c:v>
                </c:pt>
                <c:pt idx="3277">
                  <c:v>150.27206358199041</c:v>
                </c:pt>
                <c:pt idx="3278">
                  <c:v>150.33299158609896</c:v>
                </c:pt>
                <c:pt idx="3279">
                  <c:v>150.39392570096911</c:v>
                </c:pt>
                <c:pt idx="3280">
                  <c:v>150.45486592535065</c:v>
                </c:pt>
                <c:pt idx="3281">
                  <c:v>150.5158122579931</c:v>
                </c:pt>
                <c:pt idx="3282">
                  <c:v>150.57676469764695</c:v>
                </c:pt>
                <c:pt idx="3283">
                  <c:v>150.6377232430637</c:v>
                </c:pt>
                <c:pt idx="3284">
                  <c:v>150.69868789299505</c:v>
                </c:pt>
                <c:pt idx="3285">
                  <c:v>150.75965864619337</c:v>
                </c:pt>
                <c:pt idx="3286">
                  <c:v>150.82063550141149</c:v>
                </c:pt>
                <c:pt idx="3287">
                  <c:v>150.88161845740385</c:v>
                </c:pt>
                <c:pt idx="3288">
                  <c:v>150.94260751292418</c:v>
                </c:pt>
                <c:pt idx="3289">
                  <c:v>151.00360266672794</c:v>
                </c:pt>
                <c:pt idx="3290">
                  <c:v>151.06460391757017</c:v>
                </c:pt>
                <c:pt idx="3291">
                  <c:v>151.12561126420766</c:v>
                </c:pt>
                <c:pt idx="3292">
                  <c:v>151.18662470539718</c:v>
                </c:pt>
                <c:pt idx="3293">
                  <c:v>151.24764423989615</c:v>
                </c:pt>
                <c:pt idx="3294">
                  <c:v>151.30866986646268</c:v>
                </c:pt>
                <c:pt idx="3295">
                  <c:v>151.36970158385529</c:v>
                </c:pt>
                <c:pt idx="3296">
                  <c:v>151.43073939083425</c:v>
                </c:pt>
                <c:pt idx="3297">
                  <c:v>151.49178328615855</c:v>
                </c:pt>
                <c:pt idx="3298">
                  <c:v>151.55283326858969</c:v>
                </c:pt>
                <c:pt idx="3299">
                  <c:v>151.61388933688878</c:v>
                </c:pt>
                <c:pt idx="3300">
                  <c:v>151.67495148981746</c:v>
                </c:pt>
                <c:pt idx="3301">
                  <c:v>151.73601972613852</c:v>
                </c:pt>
                <c:pt idx="3302">
                  <c:v>151.79709404461454</c:v>
                </c:pt>
                <c:pt idx="3303">
                  <c:v>151.85817444401053</c:v>
                </c:pt>
                <c:pt idx="3304">
                  <c:v>151.91926092308964</c:v>
                </c:pt>
                <c:pt idx="3305">
                  <c:v>151.98035348061774</c:v>
                </c:pt>
                <c:pt idx="3306">
                  <c:v>152.04145211536064</c:v>
                </c:pt>
                <c:pt idx="3307">
                  <c:v>152.1025568260836</c:v>
                </c:pt>
                <c:pt idx="3308">
                  <c:v>152.16366761155459</c:v>
                </c:pt>
                <c:pt idx="3309">
                  <c:v>152.22478447054036</c:v>
                </c:pt>
                <c:pt idx="3310">
                  <c:v>152.28590740181011</c:v>
                </c:pt>
                <c:pt idx="3311">
                  <c:v>152.34703640413153</c:v>
                </c:pt>
                <c:pt idx="3312">
                  <c:v>152.4081714762745</c:v>
                </c:pt>
                <c:pt idx="3313">
                  <c:v>152.46931261700922</c:v>
                </c:pt>
                <c:pt idx="3314">
                  <c:v>152.53045982510611</c:v>
                </c:pt>
                <c:pt idx="3315">
                  <c:v>152.59161309933654</c:v>
                </c:pt>
                <c:pt idx="3316">
                  <c:v>152.65277243847254</c:v>
                </c:pt>
                <c:pt idx="3317">
                  <c:v>152.7139378412862</c:v>
                </c:pt>
                <c:pt idx="3318">
                  <c:v>152.77510930655089</c:v>
                </c:pt>
                <c:pt idx="3319">
                  <c:v>152.83628683304059</c:v>
                </c:pt>
                <c:pt idx="3320">
                  <c:v>152.89747041952899</c:v>
                </c:pt>
                <c:pt idx="3321">
                  <c:v>152.95866006479221</c:v>
                </c:pt>
                <c:pt idx="3322">
                  <c:v>153.01985576760487</c:v>
                </c:pt>
                <c:pt idx="3323">
                  <c:v>153.08105752674339</c:v>
                </c:pt>
                <c:pt idx="3324">
                  <c:v>153.14226534098489</c:v>
                </c:pt>
                <c:pt idx="3325">
                  <c:v>153.2034792091064</c:v>
                </c:pt>
                <c:pt idx="3326">
                  <c:v>153.26469912988622</c:v>
                </c:pt>
                <c:pt idx="3327">
                  <c:v>153.32592510210321</c:v>
                </c:pt>
                <c:pt idx="3328">
                  <c:v>153.3871571245364</c:v>
                </c:pt>
                <c:pt idx="3329">
                  <c:v>153.4483951959657</c:v>
                </c:pt>
                <c:pt idx="3330">
                  <c:v>153.50963931517146</c:v>
                </c:pt>
                <c:pt idx="3331">
                  <c:v>153.57088948093511</c:v>
                </c:pt>
                <c:pt idx="3332">
                  <c:v>153.63214569203845</c:v>
                </c:pt>
                <c:pt idx="3333">
                  <c:v>153.69340794726358</c:v>
                </c:pt>
                <c:pt idx="3334">
                  <c:v>153.7546762453932</c:v>
                </c:pt>
                <c:pt idx="3335">
                  <c:v>153.81595058521137</c:v>
                </c:pt>
                <c:pt idx="3336">
                  <c:v>153.87723096550224</c:v>
                </c:pt>
                <c:pt idx="3337">
                  <c:v>153.93851738505066</c:v>
                </c:pt>
                <c:pt idx="3338">
                  <c:v>153.99980984264127</c:v>
                </c:pt>
                <c:pt idx="3339">
                  <c:v>154.06110833706086</c:v>
                </c:pt>
                <c:pt idx="3340">
                  <c:v>154.12241286709587</c:v>
                </c:pt>
                <c:pt idx="3341">
                  <c:v>154.18372343153328</c:v>
                </c:pt>
                <c:pt idx="3342">
                  <c:v>154.24504002916166</c:v>
                </c:pt>
                <c:pt idx="3343">
                  <c:v>154.30636265876828</c:v>
                </c:pt>
                <c:pt idx="3344">
                  <c:v>154.36769131914295</c:v>
                </c:pt>
                <c:pt idx="3345">
                  <c:v>154.42902600907496</c:v>
                </c:pt>
                <c:pt idx="3346">
                  <c:v>154.49036672735477</c:v>
                </c:pt>
                <c:pt idx="3347">
                  <c:v>154.551713472773</c:v>
                </c:pt>
                <c:pt idx="3348">
                  <c:v>154.61306624412146</c:v>
                </c:pt>
                <c:pt idx="3349">
                  <c:v>154.67442504019195</c:v>
                </c:pt>
                <c:pt idx="3350">
                  <c:v>154.7357898597773</c:v>
                </c:pt>
                <c:pt idx="3351">
                  <c:v>154.79716070167052</c:v>
                </c:pt>
                <c:pt idx="3352">
                  <c:v>154.85853756466582</c:v>
                </c:pt>
                <c:pt idx="3353">
                  <c:v>154.91992044755747</c:v>
                </c:pt>
                <c:pt idx="3354">
                  <c:v>154.98130934914028</c:v>
                </c:pt>
                <c:pt idx="3355">
                  <c:v>155.04270426821009</c:v>
                </c:pt>
                <c:pt idx="3356">
                  <c:v>155.10410520356365</c:v>
                </c:pt>
                <c:pt idx="3357">
                  <c:v>155.16551215399684</c:v>
                </c:pt>
                <c:pt idx="3358">
                  <c:v>155.2269251183082</c:v>
                </c:pt>
                <c:pt idx="3359">
                  <c:v>155.28834409529495</c:v>
                </c:pt>
                <c:pt idx="3360">
                  <c:v>155.34976908375614</c:v>
                </c:pt>
                <c:pt idx="3361">
                  <c:v>155.41120008249084</c:v>
                </c:pt>
                <c:pt idx="3362">
                  <c:v>155.47263709029917</c:v>
                </c:pt>
                <c:pt idx="3363">
                  <c:v>155.53408010598127</c:v>
                </c:pt>
                <c:pt idx="3364">
                  <c:v>155.59552912833877</c:v>
                </c:pt>
                <c:pt idx="3365">
                  <c:v>155.65698415617246</c:v>
                </c:pt>
                <c:pt idx="3366">
                  <c:v>155.71844518828516</c:v>
                </c:pt>
                <c:pt idx="3367">
                  <c:v>155.77991222347953</c:v>
                </c:pt>
                <c:pt idx="3368">
                  <c:v>155.84138526055921</c:v>
                </c:pt>
                <c:pt idx="3369">
                  <c:v>155.90286429832796</c:v>
                </c:pt>
                <c:pt idx="3370">
                  <c:v>155.96434933559036</c:v>
                </c:pt>
                <c:pt idx="3371">
                  <c:v>156.02584037115147</c:v>
                </c:pt>
                <c:pt idx="3372">
                  <c:v>156.08733740381723</c:v>
                </c:pt>
                <c:pt idx="3373">
                  <c:v>156.14884043239459</c:v>
                </c:pt>
                <c:pt idx="3374">
                  <c:v>156.21034945569025</c:v>
                </c:pt>
                <c:pt idx="3375">
                  <c:v>156.27186447251108</c:v>
                </c:pt>
                <c:pt idx="3376">
                  <c:v>156.3333854816658</c:v>
                </c:pt>
                <c:pt idx="3377">
                  <c:v>156.39491248196339</c:v>
                </c:pt>
                <c:pt idx="3378">
                  <c:v>156.45644547221264</c:v>
                </c:pt>
                <c:pt idx="3379">
                  <c:v>156.51798445122401</c:v>
                </c:pt>
                <c:pt idx="3380">
                  <c:v>156.57952941780775</c:v>
                </c:pt>
                <c:pt idx="3381">
                  <c:v>156.64108037077486</c:v>
                </c:pt>
                <c:pt idx="3382">
                  <c:v>156.70263730893674</c:v>
                </c:pt>
                <c:pt idx="3383">
                  <c:v>156.76420023110657</c:v>
                </c:pt>
                <c:pt idx="3384">
                  <c:v>156.82576913609677</c:v>
                </c:pt>
                <c:pt idx="3385">
                  <c:v>156.88734402272084</c:v>
                </c:pt>
                <c:pt idx="3386">
                  <c:v>156.94892488979272</c:v>
                </c:pt>
                <c:pt idx="3387">
                  <c:v>157.01051173612686</c:v>
                </c:pt>
                <c:pt idx="3388">
                  <c:v>157.0721045605388</c:v>
                </c:pt>
                <c:pt idx="3389">
                  <c:v>157.13370336184417</c:v>
                </c:pt>
                <c:pt idx="3390">
                  <c:v>157.19530813885947</c:v>
                </c:pt>
                <c:pt idx="3391">
                  <c:v>157.25691889040124</c:v>
                </c:pt>
                <c:pt idx="3392">
                  <c:v>157.31853561528766</c:v>
                </c:pt>
                <c:pt idx="3393">
                  <c:v>157.38015831233662</c:v>
                </c:pt>
                <c:pt idx="3394">
                  <c:v>157.44178698036643</c:v>
                </c:pt>
                <c:pt idx="3395">
                  <c:v>157.50342161819691</c:v>
                </c:pt>
                <c:pt idx="3396">
                  <c:v>157.56506222464782</c:v>
                </c:pt>
                <c:pt idx="3397">
                  <c:v>157.62670879853934</c:v>
                </c:pt>
                <c:pt idx="3398">
                  <c:v>157.6883613386928</c:v>
                </c:pt>
                <c:pt idx="3399">
                  <c:v>157.75001984392983</c:v>
                </c:pt>
                <c:pt idx="3400">
                  <c:v>157.81168431307231</c:v>
                </c:pt>
                <c:pt idx="3401">
                  <c:v>157.87335474494299</c:v>
                </c:pt>
                <c:pt idx="3402">
                  <c:v>157.93503113836579</c:v>
                </c:pt>
                <c:pt idx="3403">
                  <c:v>157.99671349216419</c:v>
                </c:pt>
                <c:pt idx="3404">
                  <c:v>158.0584018051629</c:v>
                </c:pt>
                <c:pt idx="3405">
                  <c:v>158.12009607618654</c:v>
                </c:pt>
                <c:pt idx="3406">
                  <c:v>158.18179630406155</c:v>
                </c:pt>
                <c:pt idx="3407">
                  <c:v>158.2435024876136</c:v>
                </c:pt>
                <c:pt idx="3408">
                  <c:v>158.30521462566963</c:v>
                </c:pt>
                <c:pt idx="3409">
                  <c:v>158.36693271705667</c:v>
                </c:pt>
                <c:pt idx="3410">
                  <c:v>158.42865676060319</c:v>
                </c:pt>
                <c:pt idx="3411">
                  <c:v>158.49038675513782</c:v>
                </c:pt>
                <c:pt idx="3412">
                  <c:v>158.55212269948922</c:v>
                </c:pt>
                <c:pt idx="3413">
                  <c:v>158.61386459248712</c:v>
                </c:pt>
                <c:pt idx="3414">
                  <c:v>158.67561243296205</c:v>
                </c:pt>
                <c:pt idx="3415">
                  <c:v>158.73736621974493</c:v>
                </c:pt>
                <c:pt idx="3416">
                  <c:v>158.79912595166684</c:v>
                </c:pt>
                <c:pt idx="3417">
                  <c:v>158.86089162755988</c:v>
                </c:pt>
                <c:pt idx="3418">
                  <c:v>158.92266324625652</c:v>
                </c:pt>
                <c:pt idx="3419">
                  <c:v>158.9844408065897</c:v>
                </c:pt>
                <c:pt idx="3420">
                  <c:v>159.04622430739352</c:v>
                </c:pt>
                <c:pt idx="3421">
                  <c:v>159.10801374750196</c:v>
                </c:pt>
                <c:pt idx="3422">
                  <c:v>159.16980912574985</c:v>
                </c:pt>
                <c:pt idx="3423">
                  <c:v>159.23161044097307</c:v>
                </c:pt>
                <c:pt idx="3424">
                  <c:v>159.29341769200684</c:v>
                </c:pt>
                <c:pt idx="3425">
                  <c:v>159.35523087768806</c:v>
                </c:pt>
                <c:pt idx="3426">
                  <c:v>159.41704999685368</c:v>
                </c:pt>
                <c:pt idx="3427">
                  <c:v>159.47887504834173</c:v>
                </c:pt>
                <c:pt idx="3428">
                  <c:v>159.54070603098964</c:v>
                </c:pt>
                <c:pt idx="3429">
                  <c:v>159.60254294363742</c:v>
                </c:pt>
                <c:pt idx="3430">
                  <c:v>159.66438578512324</c:v>
                </c:pt>
                <c:pt idx="3431">
                  <c:v>159.72623455428774</c:v>
                </c:pt>
                <c:pt idx="3432">
                  <c:v>159.78808924997102</c:v>
                </c:pt>
                <c:pt idx="3433">
                  <c:v>159.8499498710145</c:v>
                </c:pt>
                <c:pt idx="3434">
                  <c:v>159.91181641625963</c:v>
                </c:pt>
                <c:pt idx="3435">
                  <c:v>159.97368888454881</c:v>
                </c:pt>
                <c:pt idx="3436">
                  <c:v>160.03556727472417</c:v>
                </c:pt>
                <c:pt idx="3437">
                  <c:v>160.09745158562947</c:v>
                </c:pt>
                <c:pt idx="3438">
                  <c:v>160.15934181610891</c:v>
                </c:pt>
                <c:pt idx="3439">
                  <c:v>160.22123796500597</c:v>
                </c:pt>
                <c:pt idx="3440">
                  <c:v>160.28314003116668</c:v>
                </c:pt>
                <c:pt idx="3441">
                  <c:v>160.34504801343596</c:v>
                </c:pt>
                <c:pt idx="3442">
                  <c:v>160.40696191066044</c:v>
                </c:pt>
                <c:pt idx="3443">
                  <c:v>160.46888172168616</c:v>
                </c:pt>
                <c:pt idx="3444">
                  <c:v>160.53080744536055</c:v>
                </c:pt>
                <c:pt idx="3445">
                  <c:v>160.59273908053189</c:v>
                </c:pt>
                <c:pt idx="3446">
                  <c:v>160.65467662604811</c:v>
                </c:pt>
                <c:pt idx="3447">
                  <c:v>160.71662008075793</c:v>
                </c:pt>
                <c:pt idx="3448">
                  <c:v>160.77856944351149</c:v>
                </c:pt>
                <c:pt idx="3449">
                  <c:v>160.84052471315792</c:v>
                </c:pt>
                <c:pt idx="3450">
                  <c:v>160.90248588854857</c:v>
                </c:pt>
                <c:pt idx="3451">
                  <c:v>160.9644529685344</c:v>
                </c:pt>
                <c:pt idx="3452">
                  <c:v>161.02642595196718</c:v>
                </c:pt>
                <c:pt idx="3453">
                  <c:v>161.08840483769879</c:v>
                </c:pt>
                <c:pt idx="3454">
                  <c:v>161.15038962458206</c:v>
                </c:pt>
                <c:pt idx="3455">
                  <c:v>161.21238031147092</c:v>
                </c:pt>
                <c:pt idx="3456">
                  <c:v>161.27437689721879</c:v>
                </c:pt>
                <c:pt idx="3457">
                  <c:v>161.33637938068043</c:v>
                </c:pt>
                <c:pt idx="3458">
                  <c:v>161.39838776071031</c:v>
                </c:pt>
                <c:pt idx="3459">
                  <c:v>161.46040203616514</c:v>
                </c:pt>
                <c:pt idx="3460">
                  <c:v>161.52242220589986</c:v>
                </c:pt>
                <c:pt idx="3461">
                  <c:v>161.58444826877187</c:v>
                </c:pt>
                <c:pt idx="3462">
                  <c:v>161.64648022363832</c:v>
                </c:pt>
                <c:pt idx="3463">
                  <c:v>161.70851806935639</c:v>
                </c:pt>
                <c:pt idx="3464">
                  <c:v>161.77056180478533</c:v>
                </c:pt>
                <c:pt idx="3465">
                  <c:v>161.83261142878359</c:v>
                </c:pt>
                <c:pt idx="3466">
                  <c:v>161.89466694021075</c:v>
                </c:pt>
                <c:pt idx="3467">
                  <c:v>161.95672833792611</c:v>
                </c:pt>
                <c:pt idx="3468">
                  <c:v>162.01879562079131</c:v>
                </c:pt>
                <c:pt idx="3469">
                  <c:v>162.08086878766707</c:v>
                </c:pt>
                <c:pt idx="3470">
                  <c:v>162.14294783741437</c:v>
                </c:pt>
                <c:pt idx="3471">
                  <c:v>162.20503276889622</c:v>
                </c:pt>
                <c:pt idx="3472">
                  <c:v>162.26712358097527</c:v>
                </c:pt>
                <c:pt idx="3473">
                  <c:v>162.32922027251436</c:v>
                </c:pt>
                <c:pt idx="3474">
                  <c:v>162.39132284237778</c:v>
                </c:pt>
                <c:pt idx="3475">
                  <c:v>162.45343128942937</c:v>
                </c:pt>
                <c:pt idx="3476">
                  <c:v>162.51554561253442</c:v>
                </c:pt>
                <c:pt idx="3477">
                  <c:v>162.57766581055861</c:v>
                </c:pt>
                <c:pt idx="3478">
                  <c:v>162.63979188236726</c:v>
                </c:pt>
                <c:pt idx="3479">
                  <c:v>162.70192382682762</c:v>
                </c:pt>
                <c:pt idx="3480">
                  <c:v>162.76406164280669</c:v>
                </c:pt>
                <c:pt idx="3481">
                  <c:v>162.82620532917178</c:v>
                </c:pt>
                <c:pt idx="3482">
                  <c:v>162.8883548847914</c:v>
                </c:pt>
                <c:pt idx="3483">
                  <c:v>162.95051030853412</c:v>
                </c:pt>
                <c:pt idx="3484">
                  <c:v>163.01267159926908</c:v>
                </c:pt>
                <c:pt idx="3485">
                  <c:v>163.07483875586649</c:v>
                </c:pt>
                <c:pt idx="3486">
                  <c:v>163.13701177719625</c:v>
                </c:pt>
                <c:pt idx="3487">
                  <c:v>163.19919066212967</c:v>
                </c:pt>
                <c:pt idx="3488">
                  <c:v>163.26137540953812</c:v>
                </c:pt>
                <c:pt idx="3489">
                  <c:v>163.32356601829318</c:v>
                </c:pt>
                <c:pt idx="3490">
                  <c:v>163.38576248726801</c:v>
                </c:pt>
                <c:pt idx="3491">
                  <c:v>163.44796481533572</c:v>
                </c:pt>
                <c:pt idx="3492">
                  <c:v>163.510173001369</c:v>
                </c:pt>
                <c:pt idx="3493">
                  <c:v>163.57238704424265</c:v>
                </c:pt>
                <c:pt idx="3494">
                  <c:v>163.63460694283123</c:v>
                </c:pt>
                <c:pt idx="3495">
                  <c:v>163.69683269601009</c:v>
                </c:pt>
                <c:pt idx="3496">
                  <c:v>163.75906430265485</c:v>
                </c:pt>
                <c:pt idx="3497">
                  <c:v>163.82130176164179</c:v>
                </c:pt>
                <c:pt idx="3498">
                  <c:v>163.88354507184795</c:v>
                </c:pt>
                <c:pt idx="3499">
                  <c:v>163.94579423215032</c:v>
                </c:pt>
                <c:pt idx="3500">
                  <c:v>164.00804924142733</c:v>
                </c:pt>
                <c:pt idx="3501">
                  <c:v>164.07031009855666</c:v>
                </c:pt>
                <c:pt idx="3502">
                  <c:v>164.1325768024181</c:v>
                </c:pt>
                <c:pt idx="3503">
                  <c:v>164.19484935189064</c:v>
                </c:pt>
                <c:pt idx="3504">
                  <c:v>164.25712774585443</c:v>
                </c:pt>
                <c:pt idx="3505">
                  <c:v>164.31941198319061</c:v>
                </c:pt>
                <c:pt idx="3506">
                  <c:v>164.38170206277906</c:v>
                </c:pt>
                <c:pt idx="3507">
                  <c:v>164.4439979835027</c:v>
                </c:pt>
                <c:pt idx="3508">
                  <c:v>164.50629974424294</c:v>
                </c:pt>
                <c:pt idx="3509">
                  <c:v>164.56860734388297</c:v>
                </c:pt>
                <c:pt idx="3510">
                  <c:v>164.6309207813056</c:v>
                </c:pt>
                <c:pt idx="3511">
                  <c:v>164.69324005539497</c:v>
                </c:pt>
                <c:pt idx="3512">
                  <c:v>164.75556516503485</c:v>
                </c:pt>
                <c:pt idx="3513">
                  <c:v>164.81789610911076</c:v>
                </c:pt>
                <c:pt idx="3514">
                  <c:v>164.88023288650768</c:v>
                </c:pt>
                <c:pt idx="3515">
                  <c:v>164.94257549611177</c:v>
                </c:pt>
                <c:pt idx="3516">
                  <c:v>165.00492393680872</c:v>
                </c:pt>
                <c:pt idx="3517">
                  <c:v>165.06727820748665</c:v>
                </c:pt>
                <c:pt idx="3518">
                  <c:v>165.12963830703217</c:v>
                </c:pt>
                <c:pt idx="3519">
                  <c:v>165.19200423433344</c:v>
                </c:pt>
                <c:pt idx="3520">
                  <c:v>165.25437598827963</c:v>
                </c:pt>
                <c:pt idx="3521">
                  <c:v>165.31675356775884</c:v>
                </c:pt>
                <c:pt idx="3522">
                  <c:v>165.37913697166107</c:v>
                </c:pt>
                <c:pt idx="3523">
                  <c:v>165.4415261988766</c:v>
                </c:pt>
                <c:pt idx="3524">
                  <c:v>165.50392124829594</c:v>
                </c:pt>
                <c:pt idx="3525">
                  <c:v>165.56632211881046</c:v>
                </c:pt>
                <c:pt idx="3526">
                  <c:v>165.62872880931158</c:v>
                </c:pt>
                <c:pt idx="3527">
                  <c:v>165.69114131869176</c:v>
                </c:pt>
                <c:pt idx="3528">
                  <c:v>165.75355964584369</c:v>
                </c:pt>
                <c:pt idx="3529">
                  <c:v>165.81598378966066</c:v>
                </c:pt>
                <c:pt idx="3530">
                  <c:v>165.87841374903664</c:v>
                </c:pt>
                <c:pt idx="3531">
                  <c:v>165.94084952286536</c:v>
                </c:pt>
                <c:pt idx="3532">
                  <c:v>166.00329111004211</c:v>
                </c:pt>
                <c:pt idx="3533">
                  <c:v>166.06573850946216</c:v>
                </c:pt>
                <c:pt idx="3534">
                  <c:v>166.12819172002179</c:v>
                </c:pt>
                <c:pt idx="3535">
                  <c:v>166.19065074061649</c:v>
                </c:pt>
                <c:pt idx="3536">
                  <c:v>166.25311557014413</c:v>
                </c:pt>
                <c:pt idx="3537">
                  <c:v>166.3155862075017</c:v>
                </c:pt>
                <c:pt idx="3538">
                  <c:v>166.37806265158761</c:v>
                </c:pt>
                <c:pt idx="3539">
                  <c:v>166.44054490129972</c:v>
                </c:pt>
                <c:pt idx="3540">
                  <c:v>166.50303295553752</c:v>
                </c:pt>
                <c:pt idx="3541">
                  <c:v>166.56552681320028</c:v>
                </c:pt>
                <c:pt idx="3542">
                  <c:v>166.62802647318833</c:v>
                </c:pt>
                <c:pt idx="3543">
                  <c:v>166.69053193440232</c:v>
                </c:pt>
                <c:pt idx="3544">
                  <c:v>166.75304319574269</c:v>
                </c:pt>
                <c:pt idx="3545">
                  <c:v>166.8155602561117</c:v>
                </c:pt>
                <c:pt idx="3546">
                  <c:v>166.8780831144114</c:v>
                </c:pt>
                <c:pt idx="3547">
                  <c:v>166.94061176954412</c:v>
                </c:pt>
                <c:pt idx="3548">
                  <c:v>167.00314622041324</c:v>
                </c:pt>
                <c:pt idx="3549">
                  <c:v>167.0656864659226</c:v>
                </c:pt>
                <c:pt idx="3550">
                  <c:v>167.12823250497624</c:v>
                </c:pt>
                <c:pt idx="3551">
                  <c:v>167.19078433647854</c:v>
                </c:pt>
                <c:pt idx="3552">
                  <c:v>167.25334195933536</c:v>
                </c:pt>
                <c:pt idx="3553">
                  <c:v>167.31590537245231</c:v>
                </c:pt>
                <c:pt idx="3554">
                  <c:v>167.37847457473509</c:v>
                </c:pt>
                <c:pt idx="3555">
                  <c:v>167.44104956509076</c:v>
                </c:pt>
                <c:pt idx="3556">
                  <c:v>167.50363034242679</c:v>
                </c:pt>
                <c:pt idx="3557">
                  <c:v>167.56621690565132</c:v>
                </c:pt>
                <c:pt idx="3558">
                  <c:v>167.62880925367224</c:v>
                </c:pt>
                <c:pt idx="3559">
                  <c:v>167.69140738539812</c:v>
                </c:pt>
                <c:pt idx="3560">
                  <c:v>167.75401129973883</c:v>
                </c:pt>
                <c:pt idx="3561">
                  <c:v>167.8166209956037</c:v>
                </c:pt>
                <c:pt idx="3562">
                  <c:v>167.87923647190348</c:v>
                </c:pt>
                <c:pt idx="3563">
                  <c:v>167.94185772754878</c:v>
                </c:pt>
                <c:pt idx="3564">
                  <c:v>168.00448476145141</c:v>
                </c:pt>
                <c:pt idx="3565">
                  <c:v>168.06711757252282</c:v>
                </c:pt>
                <c:pt idx="3566">
                  <c:v>168.12975615967568</c:v>
                </c:pt>
                <c:pt idx="3567">
                  <c:v>168.19240052182275</c:v>
                </c:pt>
                <c:pt idx="3568">
                  <c:v>168.25505065787755</c:v>
                </c:pt>
                <c:pt idx="3569">
                  <c:v>168.31770656675397</c:v>
                </c:pt>
                <c:pt idx="3570">
                  <c:v>168.38036824736633</c:v>
                </c:pt>
                <c:pt idx="3571">
                  <c:v>168.44303569862967</c:v>
                </c:pt>
                <c:pt idx="3572">
                  <c:v>168.50570891945938</c:v>
                </c:pt>
                <c:pt idx="3573">
                  <c:v>168.56838790877191</c:v>
                </c:pt>
                <c:pt idx="3574">
                  <c:v>168.63107266548343</c:v>
                </c:pt>
                <c:pt idx="3575">
                  <c:v>168.69376318851076</c:v>
                </c:pt>
                <c:pt idx="3576">
                  <c:v>168.75645947677137</c:v>
                </c:pt>
                <c:pt idx="3577">
                  <c:v>168.81916152918316</c:v>
                </c:pt>
                <c:pt idx="3578">
                  <c:v>168.8818693446652</c:v>
                </c:pt>
                <c:pt idx="3579">
                  <c:v>168.94458292213596</c:v>
                </c:pt>
                <c:pt idx="3580">
                  <c:v>169.00730226051513</c:v>
                </c:pt>
                <c:pt idx="3581">
                  <c:v>169.07002735872251</c:v>
                </c:pt>
                <c:pt idx="3582">
                  <c:v>169.13275821567956</c:v>
                </c:pt>
                <c:pt idx="3583">
                  <c:v>169.19549483030539</c:v>
                </c:pt>
                <c:pt idx="3584">
                  <c:v>169.2582372015236</c:v>
                </c:pt>
                <c:pt idx="3585">
                  <c:v>169.32098532825475</c:v>
                </c:pt>
                <c:pt idx="3586">
                  <c:v>169.38373920942232</c:v>
                </c:pt>
                <c:pt idx="3587">
                  <c:v>169.44649884394889</c:v>
                </c:pt>
                <c:pt idx="3588">
                  <c:v>169.50926423075757</c:v>
                </c:pt>
                <c:pt idx="3589">
                  <c:v>169.57203536877316</c:v>
                </c:pt>
                <c:pt idx="3590">
                  <c:v>169.6348122569201</c:v>
                </c:pt>
                <c:pt idx="3591">
                  <c:v>169.6975948941228</c:v>
                </c:pt>
                <c:pt idx="3592">
                  <c:v>169.76038327930729</c:v>
                </c:pt>
                <c:pt idx="3593">
                  <c:v>169.82317741139954</c:v>
                </c:pt>
                <c:pt idx="3594">
                  <c:v>169.88597728932629</c:v>
                </c:pt>
                <c:pt idx="3595">
                  <c:v>169.94878291201414</c:v>
                </c:pt>
                <c:pt idx="3596">
                  <c:v>170.01159427839079</c:v>
                </c:pt>
                <c:pt idx="3597">
                  <c:v>170.07441138738469</c:v>
                </c:pt>
                <c:pt idx="3598">
                  <c:v>170.13723423792371</c:v>
                </c:pt>
                <c:pt idx="3599">
                  <c:v>170.20006282893701</c:v>
                </c:pt>
                <c:pt idx="3600">
                  <c:v>170.26289715935454</c:v>
                </c:pt>
                <c:pt idx="3601">
                  <c:v>170.3257372281056</c:v>
                </c:pt>
                <c:pt idx="3602">
                  <c:v>170.38858303412167</c:v>
                </c:pt>
                <c:pt idx="3603">
                  <c:v>170.45143457633307</c:v>
                </c:pt>
                <c:pt idx="3604">
                  <c:v>170.51429185367121</c:v>
                </c:pt>
                <c:pt idx="3605">
                  <c:v>170.57715486506839</c:v>
                </c:pt>
                <c:pt idx="3606">
                  <c:v>170.64002360945705</c:v>
                </c:pt>
                <c:pt idx="3607">
                  <c:v>170.70289808577058</c:v>
                </c:pt>
                <c:pt idx="3608">
                  <c:v>170.76577829294206</c:v>
                </c:pt>
                <c:pt idx="3609">
                  <c:v>170.82866422990497</c:v>
                </c:pt>
                <c:pt idx="3610">
                  <c:v>170.89155589559465</c:v>
                </c:pt>
                <c:pt idx="3611">
                  <c:v>170.95445328894581</c:v>
                </c:pt>
                <c:pt idx="3612">
                  <c:v>171.01735640889382</c:v>
                </c:pt>
                <c:pt idx="3613">
                  <c:v>171.08026525437464</c:v>
                </c:pt>
                <c:pt idx="3614">
                  <c:v>171.14317982432476</c:v>
                </c:pt>
                <c:pt idx="3615">
                  <c:v>171.20610011768079</c:v>
                </c:pt>
                <c:pt idx="3616">
                  <c:v>171.26902613338072</c:v>
                </c:pt>
                <c:pt idx="3617">
                  <c:v>171.331957870362</c:v>
                </c:pt>
                <c:pt idx="3618">
                  <c:v>171.39489532756343</c:v>
                </c:pt>
                <c:pt idx="3619">
                  <c:v>171.45783850392385</c:v>
                </c:pt>
                <c:pt idx="3620">
                  <c:v>171.52078739838228</c:v>
                </c:pt>
                <c:pt idx="3621">
                  <c:v>171.58374200987896</c:v>
                </c:pt>
                <c:pt idx="3622">
                  <c:v>171.64670233735399</c:v>
                </c:pt>
                <c:pt idx="3623">
                  <c:v>171.7096683797489</c:v>
                </c:pt>
                <c:pt idx="3624">
                  <c:v>171.77264013600387</c:v>
                </c:pt>
                <c:pt idx="3625">
                  <c:v>171.83561760506186</c:v>
                </c:pt>
                <c:pt idx="3626">
                  <c:v>171.8986007858646</c:v>
                </c:pt>
                <c:pt idx="3627">
                  <c:v>171.96158967735471</c:v>
                </c:pt>
                <c:pt idx="3628">
                  <c:v>172.02458427847623</c:v>
                </c:pt>
                <c:pt idx="3629">
                  <c:v>172.08758458817235</c:v>
                </c:pt>
                <c:pt idx="3630">
                  <c:v>172.15059060538738</c:v>
                </c:pt>
                <c:pt idx="3631">
                  <c:v>172.21360232906667</c:v>
                </c:pt>
                <c:pt idx="3632">
                  <c:v>172.27661975815479</c:v>
                </c:pt>
                <c:pt idx="3633">
                  <c:v>172.33964289159741</c:v>
                </c:pt>
                <c:pt idx="3634">
                  <c:v>172.40267172834103</c:v>
                </c:pt>
                <c:pt idx="3635">
                  <c:v>172.46570626733251</c:v>
                </c:pt>
                <c:pt idx="3636">
                  <c:v>172.52874650751892</c:v>
                </c:pt>
                <c:pt idx="3637">
                  <c:v>172.59179244784781</c:v>
                </c:pt>
                <c:pt idx="3638">
                  <c:v>172.65484408726704</c:v>
                </c:pt>
                <c:pt idx="3639">
                  <c:v>172.7179014247256</c:v>
                </c:pt>
                <c:pt idx="3640">
                  <c:v>172.78096445917294</c:v>
                </c:pt>
                <c:pt idx="3641">
                  <c:v>172.84403318955813</c:v>
                </c:pt>
                <c:pt idx="3642">
                  <c:v>172.90710761483172</c:v>
                </c:pt>
                <c:pt idx="3643">
                  <c:v>172.97018773394333</c:v>
                </c:pt>
                <c:pt idx="3644">
                  <c:v>173.03327354584491</c:v>
                </c:pt>
                <c:pt idx="3645">
                  <c:v>173.09636504948821</c:v>
                </c:pt>
                <c:pt idx="3646">
                  <c:v>173.15946224382392</c:v>
                </c:pt>
                <c:pt idx="3647">
                  <c:v>173.22256512780604</c:v>
                </c:pt>
                <c:pt idx="3648">
                  <c:v>173.28567370038633</c:v>
                </c:pt>
                <c:pt idx="3649">
                  <c:v>173.34878796051916</c:v>
                </c:pt>
                <c:pt idx="3650">
                  <c:v>173.41190790715777</c:v>
                </c:pt>
                <c:pt idx="3651">
                  <c:v>173.47503353925669</c:v>
                </c:pt>
                <c:pt idx="3652">
                  <c:v>173.5381648557709</c:v>
                </c:pt>
                <c:pt idx="3653">
                  <c:v>173.60130185565615</c:v>
                </c:pt>
                <c:pt idx="3654">
                  <c:v>173.66444453786787</c:v>
                </c:pt>
                <c:pt idx="3655">
                  <c:v>173.72759290136219</c:v>
                </c:pt>
                <c:pt idx="3656">
                  <c:v>173.79074694509629</c:v>
                </c:pt>
                <c:pt idx="3657">
                  <c:v>173.85390666802735</c:v>
                </c:pt>
                <c:pt idx="3658">
                  <c:v>173.91707206911266</c:v>
                </c:pt>
                <c:pt idx="3659">
                  <c:v>173.98024314731157</c:v>
                </c:pt>
                <c:pt idx="3660">
                  <c:v>174.04341990158153</c:v>
                </c:pt>
                <c:pt idx="3661">
                  <c:v>174.10660233088225</c:v>
                </c:pt>
                <c:pt idx="3662">
                  <c:v>174.16979043417328</c:v>
                </c:pt>
                <c:pt idx="3663">
                  <c:v>174.232984210415</c:v>
                </c:pt>
                <c:pt idx="3664">
                  <c:v>174.29618365856763</c:v>
                </c:pt>
                <c:pt idx="3665">
                  <c:v>174.3593887775921</c:v>
                </c:pt>
                <c:pt idx="3666">
                  <c:v>174.42259956645074</c:v>
                </c:pt>
                <c:pt idx="3667">
                  <c:v>174.48581602410542</c:v>
                </c:pt>
                <c:pt idx="3668">
                  <c:v>174.54903814951768</c:v>
                </c:pt>
                <c:pt idx="3669">
                  <c:v>174.61226594165151</c:v>
                </c:pt>
                <c:pt idx="3670">
                  <c:v>174.67549939946963</c:v>
                </c:pt>
                <c:pt idx="3671">
                  <c:v>174.73873852193671</c:v>
                </c:pt>
                <c:pt idx="3672">
                  <c:v>174.80198330801636</c:v>
                </c:pt>
                <c:pt idx="3673">
                  <c:v>174.865233756674</c:v>
                </c:pt>
                <c:pt idx="3674">
                  <c:v>174.92848986687454</c:v>
                </c:pt>
                <c:pt idx="3675">
                  <c:v>174.99175163758389</c:v>
                </c:pt>
                <c:pt idx="3676">
                  <c:v>175.05501906776828</c:v>
                </c:pt>
                <c:pt idx="3677">
                  <c:v>175.11829215639494</c:v>
                </c:pt>
                <c:pt idx="3678">
                  <c:v>175.18157090243045</c:v>
                </c:pt>
                <c:pt idx="3679">
                  <c:v>175.24485530484267</c:v>
                </c:pt>
                <c:pt idx="3680">
                  <c:v>175.3081453625995</c:v>
                </c:pt>
                <c:pt idx="3681">
                  <c:v>175.37144107467034</c:v>
                </c:pt>
                <c:pt idx="3682">
                  <c:v>175.4347424400234</c:v>
                </c:pt>
                <c:pt idx="3683">
                  <c:v>175.49804945762835</c:v>
                </c:pt>
                <c:pt idx="3684">
                  <c:v>175.56136212645583</c:v>
                </c:pt>
                <c:pt idx="3685">
                  <c:v>175.62468044547578</c:v>
                </c:pt>
                <c:pt idx="3686">
                  <c:v>175.68800441365906</c:v>
                </c:pt>
                <c:pt idx="3687">
                  <c:v>175.7513340299777</c:v>
                </c:pt>
                <c:pt idx="3688">
                  <c:v>175.81466929340269</c:v>
                </c:pt>
                <c:pt idx="3689">
                  <c:v>175.87801020290723</c:v>
                </c:pt>
                <c:pt idx="3690">
                  <c:v>175.94135675746375</c:v>
                </c:pt>
                <c:pt idx="3691">
                  <c:v>176.00470895604488</c:v>
                </c:pt>
                <c:pt idx="3692">
                  <c:v>176.06806679762576</c:v>
                </c:pt>
                <c:pt idx="3693">
                  <c:v>176.13143028117969</c:v>
                </c:pt>
                <c:pt idx="3694">
                  <c:v>176.19479940568127</c:v>
                </c:pt>
                <c:pt idx="3695">
                  <c:v>176.25817417010612</c:v>
                </c:pt>
                <c:pt idx="3696">
                  <c:v>176.32155457342944</c:v>
                </c:pt>
                <c:pt idx="3697">
                  <c:v>176.38494061462725</c:v>
                </c:pt>
                <c:pt idx="3698">
                  <c:v>176.44833229267638</c:v>
                </c:pt>
                <c:pt idx="3699">
                  <c:v>176.51172960655401</c:v>
                </c:pt>
                <c:pt idx="3700">
                  <c:v>176.57513255523696</c:v>
                </c:pt>
                <c:pt idx="3701">
                  <c:v>176.63854113770338</c:v>
                </c:pt>
                <c:pt idx="3702">
                  <c:v>176.70195535293189</c:v>
                </c:pt>
                <c:pt idx="3703">
                  <c:v>176.7653751999006</c:v>
                </c:pt>
                <c:pt idx="3704">
                  <c:v>176.82880067758992</c:v>
                </c:pt>
                <c:pt idx="3705">
                  <c:v>176.89223178497846</c:v>
                </c:pt>
                <c:pt idx="3706">
                  <c:v>176.95566852104744</c:v>
                </c:pt>
                <c:pt idx="3707">
                  <c:v>177.01911088477692</c:v>
                </c:pt>
                <c:pt idx="3708">
                  <c:v>177.08255887514829</c:v>
                </c:pt>
                <c:pt idx="3709">
                  <c:v>177.14601249114273</c:v>
                </c:pt>
                <c:pt idx="3710">
                  <c:v>177.20947173174298</c:v>
                </c:pt>
                <c:pt idx="3711">
                  <c:v>177.27293659593096</c:v>
                </c:pt>
                <c:pt idx="3712">
                  <c:v>177.33640708268982</c:v>
                </c:pt>
                <c:pt idx="3713">
                  <c:v>177.3998831910028</c:v>
                </c:pt>
                <c:pt idx="3714">
                  <c:v>177.46336491985443</c:v>
                </c:pt>
                <c:pt idx="3715">
                  <c:v>177.52685226822854</c:v>
                </c:pt>
                <c:pt idx="3716">
                  <c:v>177.59034523510968</c:v>
                </c:pt>
                <c:pt idx="3717">
                  <c:v>177.65384381948365</c:v>
                </c:pt>
                <c:pt idx="3718">
                  <c:v>177.71734802033595</c:v>
                </c:pt>
                <c:pt idx="3719">
                  <c:v>177.78085783665259</c:v>
                </c:pt>
                <c:pt idx="3720">
                  <c:v>177.84437326742</c:v>
                </c:pt>
                <c:pt idx="3721">
                  <c:v>177.90789431162605</c:v>
                </c:pt>
                <c:pt idx="3722">
                  <c:v>177.97142096825803</c:v>
                </c:pt>
                <c:pt idx="3723">
                  <c:v>178.03495323630307</c:v>
                </c:pt>
                <c:pt idx="3724">
                  <c:v>178.09849111475052</c:v>
                </c:pt>
                <c:pt idx="3725">
                  <c:v>178.16203460258907</c:v>
                </c:pt>
                <c:pt idx="3726">
                  <c:v>178.22558369880758</c:v>
                </c:pt>
                <c:pt idx="3727">
                  <c:v>178.28913840239673</c:v>
                </c:pt>
                <c:pt idx="3728">
                  <c:v>178.35269871234587</c:v>
                </c:pt>
                <c:pt idx="3729">
                  <c:v>178.41626462764643</c:v>
                </c:pt>
                <c:pt idx="3730">
                  <c:v>178.47983614728881</c:v>
                </c:pt>
                <c:pt idx="3731">
                  <c:v>178.54341327026583</c:v>
                </c:pt>
                <c:pt idx="3732">
                  <c:v>178.60699599556824</c:v>
                </c:pt>
                <c:pt idx="3733">
                  <c:v>178.67058432218926</c:v>
                </c:pt>
                <c:pt idx="3734">
                  <c:v>178.73417824912156</c:v>
                </c:pt>
                <c:pt idx="3735">
                  <c:v>178.79777777535901</c:v>
                </c:pt>
                <c:pt idx="3736">
                  <c:v>178.86138289989495</c:v>
                </c:pt>
                <c:pt idx="3737">
                  <c:v>178.92499362172353</c:v>
                </c:pt>
                <c:pt idx="3738">
                  <c:v>178.98860993984064</c:v>
                </c:pt>
                <c:pt idx="3739">
                  <c:v>179.05223185324033</c:v>
                </c:pt>
                <c:pt idx="3740">
                  <c:v>179.11585936091873</c:v>
                </c:pt>
                <c:pt idx="3741">
                  <c:v>179.17949246187177</c:v>
                </c:pt>
                <c:pt idx="3742">
                  <c:v>179.24313115509648</c:v>
                </c:pt>
                <c:pt idx="3743">
                  <c:v>179.30677543958893</c:v>
                </c:pt>
                <c:pt idx="3744">
                  <c:v>179.37042531434761</c:v>
                </c:pt>
                <c:pt idx="3745">
                  <c:v>179.43408077837006</c:v>
                </c:pt>
                <c:pt idx="3746">
                  <c:v>179.49774183065429</c:v>
                </c:pt>
                <c:pt idx="3747">
                  <c:v>179.56140847019924</c:v>
                </c:pt>
                <c:pt idx="3748">
                  <c:v>179.62508069600466</c:v>
                </c:pt>
                <c:pt idx="3749">
                  <c:v>179.68875850706956</c:v>
                </c:pt>
                <c:pt idx="3750">
                  <c:v>179.75244190239445</c:v>
                </c:pt>
                <c:pt idx="3751">
                  <c:v>179.81613088098007</c:v>
                </c:pt>
                <c:pt idx="3752">
                  <c:v>179.87982544182654</c:v>
                </c:pt>
                <c:pt idx="3753">
                  <c:v>179.94352558393695</c:v>
                </c:pt>
                <c:pt idx="3754">
                  <c:v>180.00723130631144</c:v>
                </c:pt>
                <c:pt idx="3755">
                  <c:v>180.07094260795341</c:v>
                </c:pt>
                <c:pt idx="3756">
                  <c:v>180.13465948786592</c:v>
                </c:pt>
                <c:pt idx="3757">
                  <c:v>180.19838194505135</c:v>
                </c:pt>
                <c:pt idx="3758">
                  <c:v>180.26210997851399</c:v>
                </c:pt>
                <c:pt idx="3759">
                  <c:v>180.32584358725714</c:v>
                </c:pt>
                <c:pt idx="3760">
                  <c:v>180.38958277028664</c:v>
                </c:pt>
                <c:pt idx="3761">
                  <c:v>180.45332752660661</c:v>
                </c:pt>
                <c:pt idx="3762">
                  <c:v>180.51707785522282</c:v>
                </c:pt>
                <c:pt idx="3763">
                  <c:v>180.58083375514153</c:v>
                </c:pt>
                <c:pt idx="3764">
                  <c:v>180.64459522536831</c:v>
                </c:pt>
                <c:pt idx="3765">
                  <c:v>180.70836226491028</c:v>
                </c:pt>
                <c:pt idx="3766">
                  <c:v>180.77213487277444</c:v>
                </c:pt>
                <c:pt idx="3767">
                  <c:v>180.83591304796931</c:v>
                </c:pt>
                <c:pt idx="3768">
                  <c:v>180.89969678950203</c:v>
                </c:pt>
                <c:pt idx="3769">
                  <c:v>180.96348609638184</c:v>
                </c:pt>
                <c:pt idx="3770">
                  <c:v>181.02728096761726</c:v>
                </c:pt>
                <c:pt idx="3771">
                  <c:v>181.09108140221792</c:v>
                </c:pt>
                <c:pt idx="3772">
                  <c:v>181.15488739919374</c:v>
                </c:pt>
                <c:pt idx="3773">
                  <c:v>181.21869895755495</c:v>
                </c:pt>
                <c:pt idx="3774">
                  <c:v>181.28251607631179</c:v>
                </c:pt>
                <c:pt idx="3775">
                  <c:v>181.34633875447653</c:v>
                </c:pt>
                <c:pt idx="3776">
                  <c:v>181.41016699105936</c:v>
                </c:pt>
                <c:pt idx="3777">
                  <c:v>181.47400078507377</c:v>
                </c:pt>
                <c:pt idx="3778">
                  <c:v>181.53784013553155</c:v>
                </c:pt>
                <c:pt idx="3779">
                  <c:v>181.60168504144585</c:v>
                </c:pt>
                <c:pt idx="3780">
                  <c:v>181.66553550182988</c:v>
                </c:pt>
                <c:pt idx="3781">
                  <c:v>181.72939151569713</c:v>
                </c:pt>
                <c:pt idx="3782">
                  <c:v>181.79325308206236</c:v>
                </c:pt>
                <c:pt idx="3783">
                  <c:v>181.85712019994008</c:v>
                </c:pt>
                <c:pt idx="3784">
                  <c:v>181.92099286834531</c:v>
                </c:pt>
                <c:pt idx="3785">
                  <c:v>181.98487108629377</c:v>
                </c:pt>
                <c:pt idx="3786">
                  <c:v>182.04875485280115</c:v>
                </c:pt>
                <c:pt idx="3787">
                  <c:v>182.11264416688428</c:v>
                </c:pt>
                <c:pt idx="3788">
                  <c:v>182.17653902755944</c:v>
                </c:pt>
                <c:pt idx="3789">
                  <c:v>182.24043943384416</c:v>
                </c:pt>
                <c:pt idx="3790">
                  <c:v>182.30434538475663</c:v>
                </c:pt>
                <c:pt idx="3791">
                  <c:v>182.36825687931452</c:v>
                </c:pt>
                <c:pt idx="3792">
                  <c:v>182.4321739165365</c:v>
                </c:pt>
                <c:pt idx="3793">
                  <c:v>182.49609649544146</c:v>
                </c:pt>
                <c:pt idx="3794">
                  <c:v>182.56002461504846</c:v>
                </c:pt>
                <c:pt idx="3795">
                  <c:v>182.62395827437837</c:v>
                </c:pt>
                <c:pt idx="3796">
                  <c:v>182.68789747245083</c:v>
                </c:pt>
                <c:pt idx="3797">
                  <c:v>182.75184220828709</c:v>
                </c:pt>
                <c:pt idx="3798">
                  <c:v>182.8157924809077</c:v>
                </c:pt>
                <c:pt idx="3799">
                  <c:v>182.87974828933449</c:v>
                </c:pt>
                <c:pt idx="3800">
                  <c:v>182.94370963258959</c:v>
                </c:pt>
                <c:pt idx="3801">
                  <c:v>183.00767650969533</c:v>
                </c:pt>
                <c:pt idx="3802">
                  <c:v>183.07164891967477</c:v>
                </c:pt>
                <c:pt idx="3803">
                  <c:v>183.13562686155086</c:v>
                </c:pt>
                <c:pt idx="3804">
                  <c:v>183.19961033434799</c:v>
                </c:pt>
                <c:pt idx="3805">
                  <c:v>183.26359933708974</c:v>
                </c:pt>
                <c:pt idx="3806">
                  <c:v>183.32759386880096</c:v>
                </c:pt>
                <c:pt idx="3807">
                  <c:v>183.39159392850695</c:v>
                </c:pt>
                <c:pt idx="3808">
                  <c:v>183.45559951523242</c:v>
                </c:pt>
                <c:pt idx="3809">
                  <c:v>183.51961062800405</c:v>
                </c:pt>
                <c:pt idx="3810">
                  <c:v>183.58362726584772</c:v>
                </c:pt>
                <c:pt idx="3811">
                  <c:v>183.64764942779047</c:v>
                </c:pt>
                <c:pt idx="3812">
                  <c:v>183.71167711285918</c:v>
                </c:pt>
                <c:pt idx="3813">
                  <c:v>183.77571032008129</c:v>
                </c:pt>
                <c:pt idx="3814">
                  <c:v>183.83974904848543</c:v>
                </c:pt>
                <c:pt idx="3815">
                  <c:v>183.90379329709967</c:v>
                </c:pt>
                <c:pt idx="3816">
                  <c:v>183.96784306495292</c:v>
                </c:pt>
                <c:pt idx="3817">
                  <c:v>184.03189835107429</c:v>
                </c:pt>
                <c:pt idx="3818">
                  <c:v>184.09595915449395</c:v>
                </c:pt>
                <c:pt idx="3819">
                  <c:v>184.16002547424168</c:v>
                </c:pt>
                <c:pt idx="3820">
                  <c:v>184.22409730934854</c:v>
                </c:pt>
                <c:pt idx="3821">
                  <c:v>184.28817465884484</c:v>
                </c:pt>
                <c:pt idx="3822">
                  <c:v>184.3522575217626</c:v>
                </c:pt>
                <c:pt idx="3823">
                  <c:v>184.41634589713303</c:v>
                </c:pt>
                <c:pt idx="3824">
                  <c:v>184.48043978398931</c:v>
                </c:pt>
                <c:pt idx="3825">
                  <c:v>184.54453918136318</c:v>
                </c:pt>
                <c:pt idx="3826">
                  <c:v>184.60864408828769</c:v>
                </c:pt>
                <c:pt idx="3827">
                  <c:v>184.67275450379768</c:v>
                </c:pt>
                <c:pt idx="3828">
                  <c:v>184.73687042692606</c:v>
                </c:pt>
                <c:pt idx="3829">
                  <c:v>184.80099185670713</c:v>
                </c:pt>
                <c:pt idx="3830">
                  <c:v>184.86511879217622</c:v>
                </c:pt>
                <c:pt idx="3831">
                  <c:v>184.9292512323687</c:v>
                </c:pt>
                <c:pt idx="3832">
                  <c:v>184.99338917631937</c:v>
                </c:pt>
                <c:pt idx="3833">
                  <c:v>185.05753262306496</c:v>
                </c:pt>
                <c:pt idx="3834">
                  <c:v>185.12168157164166</c:v>
                </c:pt>
                <c:pt idx="3835">
                  <c:v>185.1858360210866</c:v>
                </c:pt>
                <c:pt idx="3836">
                  <c:v>185.24999597043697</c:v>
                </c:pt>
                <c:pt idx="3837">
                  <c:v>185.31416141873027</c:v>
                </c:pt>
                <c:pt idx="3838">
                  <c:v>185.37833236500526</c:v>
                </c:pt>
                <c:pt idx="3839">
                  <c:v>185.44250880830012</c:v>
                </c:pt>
                <c:pt idx="3840">
                  <c:v>185.50669074765398</c:v>
                </c:pt>
                <c:pt idx="3841">
                  <c:v>185.5708781821059</c:v>
                </c:pt>
                <c:pt idx="3842">
                  <c:v>185.63507111069626</c:v>
                </c:pt>
                <c:pt idx="3843">
                  <c:v>185.69926953246505</c:v>
                </c:pt>
                <c:pt idx="3844">
                  <c:v>185.76347344645291</c:v>
                </c:pt>
                <c:pt idx="3845">
                  <c:v>185.82768285170138</c:v>
                </c:pt>
                <c:pt idx="3846">
                  <c:v>185.89189774725094</c:v>
                </c:pt>
                <c:pt idx="3847">
                  <c:v>185.95611813214433</c:v>
                </c:pt>
                <c:pt idx="3848">
                  <c:v>186.02034400542388</c:v>
                </c:pt>
                <c:pt idx="3849">
                  <c:v>186.08457536613184</c:v>
                </c:pt>
                <c:pt idx="3850">
                  <c:v>186.14881221331203</c:v>
                </c:pt>
                <c:pt idx="3851">
                  <c:v>186.21305454600773</c:v>
                </c:pt>
                <c:pt idx="3852">
                  <c:v>186.27730236326261</c:v>
                </c:pt>
                <c:pt idx="3853">
                  <c:v>186.34155566412144</c:v>
                </c:pt>
                <c:pt idx="3854">
                  <c:v>186.40581444762893</c:v>
                </c:pt>
                <c:pt idx="3855">
                  <c:v>186.4700787128306</c:v>
                </c:pt>
                <c:pt idx="3856">
                  <c:v>186.53434845877149</c:v>
                </c:pt>
                <c:pt idx="3857">
                  <c:v>186.59862368449851</c:v>
                </c:pt>
                <c:pt idx="3858">
                  <c:v>186.66290438905813</c:v>
                </c:pt>
                <c:pt idx="3859">
                  <c:v>186.72719057149592</c:v>
                </c:pt>
                <c:pt idx="3860">
                  <c:v>186.79148223086068</c:v>
                </c:pt>
                <c:pt idx="3861">
                  <c:v>186.85577936619924</c:v>
                </c:pt>
                <c:pt idx="3862">
                  <c:v>186.92008197656006</c:v>
                </c:pt>
                <c:pt idx="3863">
                  <c:v>186.98439006099133</c:v>
                </c:pt>
                <c:pt idx="3864">
                  <c:v>187.04870361854304</c:v>
                </c:pt>
                <c:pt idx="3865">
                  <c:v>187.11302264826369</c:v>
                </c:pt>
                <c:pt idx="3866">
                  <c:v>187.17734714920314</c:v>
                </c:pt>
                <c:pt idx="3867">
                  <c:v>187.24167712041111</c:v>
                </c:pt>
                <c:pt idx="3868">
                  <c:v>187.30601256093937</c:v>
                </c:pt>
                <c:pt idx="3869">
                  <c:v>187.37035346983853</c:v>
                </c:pt>
                <c:pt idx="3870">
                  <c:v>187.43469984615953</c:v>
                </c:pt>
                <c:pt idx="3871">
                  <c:v>187.49905168895415</c:v>
                </c:pt>
                <c:pt idx="3872">
                  <c:v>187.56340899727547</c:v>
                </c:pt>
                <c:pt idx="3873">
                  <c:v>187.6277717701754</c:v>
                </c:pt>
                <c:pt idx="3874">
                  <c:v>187.69214000670758</c:v>
                </c:pt>
                <c:pt idx="3875">
                  <c:v>187.75651370592428</c:v>
                </c:pt>
                <c:pt idx="3876">
                  <c:v>187.82089286688088</c:v>
                </c:pt>
                <c:pt idx="3877">
                  <c:v>187.88527748863117</c:v>
                </c:pt>
                <c:pt idx="3878">
                  <c:v>187.94966757022891</c:v>
                </c:pt>
                <c:pt idx="3879">
                  <c:v>188.01406311073055</c:v>
                </c:pt>
                <c:pt idx="3880">
                  <c:v>188.07846410919061</c:v>
                </c:pt>
                <c:pt idx="3881">
                  <c:v>188.14287056466594</c:v>
                </c:pt>
                <c:pt idx="3882">
                  <c:v>188.20728247621165</c:v>
                </c:pt>
                <c:pt idx="3883">
                  <c:v>188.27169984288528</c:v>
                </c:pt>
                <c:pt idx="3884">
                  <c:v>188.33612266374436</c:v>
                </c:pt>
                <c:pt idx="3885">
                  <c:v>188.40055093784531</c:v>
                </c:pt>
                <c:pt idx="3886">
                  <c:v>188.4649846642466</c:v>
                </c:pt>
                <c:pt idx="3887">
                  <c:v>188.52942384200702</c:v>
                </c:pt>
                <c:pt idx="3888">
                  <c:v>188.59386847018462</c:v>
                </c:pt>
                <c:pt idx="3889">
                  <c:v>188.65831854783869</c:v>
                </c:pt>
                <c:pt idx="3890">
                  <c:v>188.72277407402919</c:v>
                </c:pt>
                <c:pt idx="3891">
                  <c:v>188.78723504781573</c:v>
                </c:pt>
                <c:pt idx="3892">
                  <c:v>188.8517014682588</c:v>
                </c:pt>
                <c:pt idx="3893">
                  <c:v>188.9161733344188</c:v>
                </c:pt>
                <c:pt idx="3894">
                  <c:v>188.98065064535774</c:v>
                </c:pt>
                <c:pt idx="3895">
                  <c:v>189.04513340013654</c:v>
                </c:pt>
                <c:pt idx="3896">
                  <c:v>189.10962159781741</c:v>
                </c:pt>
                <c:pt idx="3897">
                  <c:v>189.17411523746267</c:v>
                </c:pt>
                <c:pt idx="3898">
                  <c:v>189.23861431813503</c:v>
                </c:pt>
                <c:pt idx="3899">
                  <c:v>189.3031188388976</c:v>
                </c:pt>
                <c:pt idx="3900">
                  <c:v>189.36762879881445</c:v>
                </c:pt>
                <c:pt idx="3901">
                  <c:v>189.43214419694885</c:v>
                </c:pt>
                <c:pt idx="3902">
                  <c:v>189.49666503236591</c:v>
                </c:pt>
                <c:pt idx="3903">
                  <c:v>189.56119130412992</c:v>
                </c:pt>
                <c:pt idx="3904">
                  <c:v>189.62572301130609</c:v>
                </c:pt>
                <c:pt idx="3905">
                  <c:v>189.69026015296041</c:v>
                </c:pt>
                <c:pt idx="3906">
                  <c:v>189.75480272815869</c:v>
                </c:pt>
                <c:pt idx="3907">
                  <c:v>189.81935073596733</c:v>
                </c:pt>
                <c:pt idx="3908">
                  <c:v>189.88390417545247</c:v>
                </c:pt>
                <c:pt idx="3909">
                  <c:v>189.94846304568208</c:v>
                </c:pt>
                <c:pt idx="3910">
                  <c:v>190.01302734572363</c:v>
                </c:pt>
                <c:pt idx="3911">
                  <c:v>190.07759707464501</c:v>
                </c:pt>
                <c:pt idx="3912">
                  <c:v>190.14217223151465</c:v>
                </c:pt>
                <c:pt idx="3913">
                  <c:v>190.2067528154011</c:v>
                </c:pt>
                <c:pt idx="3914">
                  <c:v>190.2713388253739</c:v>
                </c:pt>
                <c:pt idx="3915">
                  <c:v>190.33593026050252</c:v>
                </c:pt>
                <c:pt idx="3916">
                  <c:v>190.40052711985646</c:v>
                </c:pt>
                <c:pt idx="3917">
                  <c:v>190.46512940250659</c:v>
                </c:pt>
                <c:pt idx="3918">
                  <c:v>190.52973710752369</c:v>
                </c:pt>
                <c:pt idx="3919">
                  <c:v>190.59435023397913</c:v>
                </c:pt>
                <c:pt idx="3920">
                  <c:v>190.65896878094381</c:v>
                </c:pt>
                <c:pt idx="3921">
                  <c:v>190.72359274748993</c:v>
                </c:pt>
                <c:pt idx="3922">
                  <c:v>190.78822213268981</c:v>
                </c:pt>
                <c:pt idx="3923">
                  <c:v>190.85285693561684</c:v>
                </c:pt>
                <c:pt idx="3924">
                  <c:v>190.91749715534309</c:v>
                </c:pt>
                <c:pt idx="3925">
                  <c:v>190.98214279094302</c:v>
                </c:pt>
                <c:pt idx="3926">
                  <c:v>191.04679384149043</c:v>
                </c:pt>
                <c:pt idx="3927">
                  <c:v>191.11145030605886</c:v>
                </c:pt>
                <c:pt idx="3928">
                  <c:v>191.17611218372386</c:v>
                </c:pt>
                <c:pt idx="3929">
                  <c:v>191.24077947356028</c:v>
                </c:pt>
                <c:pt idx="3930">
                  <c:v>191.30545217464336</c:v>
                </c:pt>
                <c:pt idx="3931">
                  <c:v>191.37013028604969</c:v>
                </c:pt>
                <c:pt idx="3932">
                  <c:v>191.43481380685446</c:v>
                </c:pt>
                <c:pt idx="3933">
                  <c:v>191.49950273613558</c:v>
                </c:pt>
                <c:pt idx="3934">
                  <c:v>191.56419707296885</c:v>
                </c:pt>
                <c:pt idx="3935">
                  <c:v>191.62889681643321</c:v>
                </c:pt>
                <c:pt idx="3936">
                  <c:v>191.69360196560501</c:v>
                </c:pt>
                <c:pt idx="3937">
                  <c:v>191.75831251956379</c:v>
                </c:pt>
                <c:pt idx="3938">
                  <c:v>191.82302847738754</c:v>
                </c:pt>
                <c:pt idx="3939">
                  <c:v>191.88774983815563</c:v>
                </c:pt>
                <c:pt idx="3940">
                  <c:v>191.9524766009466</c:v>
                </c:pt>
                <c:pt idx="3941">
                  <c:v>192.01720876484143</c:v>
                </c:pt>
                <c:pt idx="3942">
                  <c:v>192.08194632891988</c:v>
                </c:pt>
                <c:pt idx="3943">
                  <c:v>192.14668929226201</c:v>
                </c:pt>
                <c:pt idx="3944">
                  <c:v>192.21143765394945</c:v>
                </c:pt>
                <c:pt idx="3945">
                  <c:v>192.27619141306346</c:v>
                </c:pt>
                <c:pt idx="3946">
                  <c:v>192.34095056868614</c:v>
                </c:pt>
                <c:pt idx="3947">
                  <c:v>192.40571511989847</c:v>
                </c:pt>
                <c:pt idx="3948">
                  <c:v>192.47048506578449</c:v>
                </c:pt>
                <c:pt idx="3949">
                  <c:v>192.53526040542582</c:v>
                </c:pt>
                <c:pt idx="3950">
                  <c:v>192.6000411379066</c:v>
                </c:pt>
                <c:pt idx="3951">
                  <c:v>192.66482726230993</c:v>
                </c:pt>
                <c:pt idx="3952">
                  <c:v>192.72961877772065</c:v>
                </c:pt>
                <c:pt idx="3953">
                  <c:v>192.79441568322264</c:v>
                </c:pt>
                <c:pt idx="3954">
                  <c:v>192.85921797790164</c:v>
                </c:pt>
                <c:pt idx="3955">
                  <c:v>192.92402566084164</c:v>
                </c:pt>
                <c:pt idx="3956">
                  <c:v>192.98883873112874</c:v>
                </c:pt>
                <c:pt idx="3957">
                  <c:v>193.05365718784927</c:v>
                </c:pt>
                <c:pt idx="3958">
                  <c:v>193.11848103008964</c:v>
                </c:pt>
                <c:pt idx="3959">
                  <c:v>193.18331025693612</c:v>
                </c:pt>
                <c:pt idx="3960">
                  <c:v>193.24814486747684</c:v>
                </c:pt>
                <c:pt idx="3961">
                  <c:v>193.31298486079828</c:v>
                </c:pt>
                <c:pt idx="3962">
                  <c:v>193.37783023598882</c:v>
                </c:pt>
                <c:pt idx="3963">
                  <c:v>193.44268099213724</c:v>
                </c:pt>
                <c:pt idx="3964">
                  <c:v>193.50753712833219</c:v>
                </c:pt>
                <c:pt idx="3965">
                  <c:v>193.57239864366198</c:v>
                </c:pt>
                <c:pt idx="3966">
                  <c:v>193.63726553721645</c:v>
                </c:pt>
                <c:pt idx="3967">
                  <c:v>193.70213780808587</c:v>
                </c:pt>
                <c:pt idx="3968">
                  <c:v>193.76701545536054</c:v>
                </c:pt>
                <c:pt idx="3969">
                  <c:v>193.83189847813063</c:v>
                </c:pt>
                <c:pt idx="3970">
                  <c:v>193.89678687548687</c:v>
                </c:pt>
                <c:pt idx="3971">
                  <c:v>193.96168064652161</c:v>
                </c:pt>
                <c:pt idx="3972">
                  <c:v>194.02657979032648</c:v>
                </c:pt>
                <c:pt idx="3973">
                  <c:v>194.09148430599288</c:v>
                </c:pt>
                <c:pt idx="3974">
                  <c:v>194.15639419261419</c:v>
                </c:pt>
                <c:pt idx="3975">
                  <c:v>194.22130944928293</c:v>
                </c:pt>
                <c:pt idx="3976">
                  <c:v>194.28623007509233</c:v>
                </c:pt>
                <c:pt idx="3977">
                  <c:v>194.35115606913593</c:v>
                </c:pt>
                <c:pt idx="3978">
                  <c:v>194.41608743050867</c:v>
                </c:pt>
                <c:pt idx="3979">
                  <c:v>194.48102415830382</c:v>
                </c:pt>
                <c:pt idx="3980">
                  <c:v>194.54596625161707</c:v>
                </c:pt>
                <c:pt idx="3981">
                  <c:v>194.61091370954341</c:v>
                </c:pt>
                <c:pt idx="3982">
                  <c:v>194.67586653117883</c:v>
                </c:pt>
                <c:pt idx="3983">
                  <c:v>194.74082471561863</c:v>
                </c:pt>
                <c:pt idx="3984">
                  <c:v>194.80578826195946</c:v>
                </c:pt>
                <c:pt idx="3985">
                  <c:v>194.87075716929837</c:v>
                </c:pt>
                <c:pt idx="3986">
                  <c:v>194.93573143673123</c:v>
                </c:pt>
                <c:pt idx="3987">
                  <c:v>195.00071106335736</c:v>
                </c:pt>
                <c:pt idx="3988">
                  <c:v>195.06569604827368</c:v>
                </c:pt>
                <c:pt idx="3989">
                  <c:v>195.13068639057761</c:v>
                </c:pt>
                <c:pt idx="3990">
                  <c:v>195.19568208936946</c:v>
                </c:pt>
                <c:pt idx="3991">
                  <c:v>195.26068314374723</c:v>
                </c:pt>
                <c:pt idx="3992">
                  <c:v>195.32568955281067</c:v>
                </c:pt>
                <c:pt idx="3993">
                  <c:v>195.39070131565904</c:v>
                </c:pt>
                <c:pt idx="3994">
                  <c:v>195.45571843139302</c:v>
                </c:pt>
                <c:pt idx="3995">
                  <c:v>195.52074089911272</c:v>
                </c:pt>
                <c:pt idx="3996">
                  <c:v>195.58576871791922</c:v>
                </c:pt>
                <c:pt idx="3997">
                  <c:v>195.65080188691428</c:v>
                </c:pt>
                <c:pt idx="3998">
                  <c:v>195.71584040519804</c:v>
                </c:pt>
                <c:pt idx="3999">
                  <c:v>195.78088427187478</c:v>
                </c:pt>
                <c:pt idx="4000">
                  <c:v>195.84593348604474</c:v>
                </c:pt>
                <c:pt idx="4001">
                  <c:v>195.91098804681195</c:v>
                </c:pt>
                <c:pt idx="4002">
                  <c:v>195.97604795327848</c:v>
                </c:pt>
                <c:pt idx="4003">
                  <c:v>196.04111320454908</c:v>
                </c:pt>
                <c:pt idx="4004">
                  <c:v>196.10618379972732</c:v>
                </c:pt>
                <c:pt idx="4005">
                  <c:v>196.1712597379169</c:v>
                </c:pt>
                <c:pt idx="4006">
                  <c:v>196.23634101822319</c:v>
                </c:pt>
                <c:pt idx="4007">
                  <c:v>196.30142763975024</c:v>
                </c:pt>
                <c:pt idx="4008">
                  <c:v>196.36651960160441</c:v>
                </c:pt>
                <c:pt idx="4009">
                  <c:v>196.43161690289051</c:v>
                </c:pt>
                <c:pt idx="4010">
                  <c:v>196.49671954271591</c:v>
                </c:pt>
                <c:pt idx="4011">
                  <c:v>196.56182752018603</c:v>
                </c:pt>
                <c:pt idx="4012">
                  <c:v>196.62694083440786</c:v>
                </c:pt>
                <c:pt idx="4013">
                  <c:v>196.69205948448925</c:v>
                </c:pt>
                <c:pt idx="4014">
                  <c:v>196.75718346953738</c:v>
                </c:pt>
                <c:pt idx="4015">
                  <c:v>196.82231278866075</c:v>
                </c:pt>
                <c:pt idx="4016">
                  <c:v>196.88744744096715</c:v>
                </c:pt>
                <c:pt idx="4017">
                  <c:v>196.95258742556493</c:v>
                </c:pt>
                <c:pt idx="4018">
                  <c:v>197.0177327415642</c:v>
                </c:pt>
                <c:pt idx="4019">
                  <c:v>197.0828833880739</c:v>
                </c:pt>
                <c:pt idx="4020">
                  <c:v>197.14803936420361</c:v>
                </c:pt>
                <c:pt idx="4021">
                  <c:v>197.21320066906381</c:v>
                </c:pt>
                <c:pt idx="4022">
                  <c:v>197.27836730176577</c:v>
                </c:pt>
                <c:pt idx="4023">
                  <c:v>197.34353926141932</c:v>
                </c:pt>
                <c:pt idx="4024">
                  <c:v>197.40871654713661</c:v>
                </c:pt>
                <c:pt idx="4025">
                  <c:v>197.4738991580287</c:v>
                </c:pt>
                <c:pt idx="4026">
                  <c:v>197.53908709320851</c:v>
                </c:pt>
                <c:pt idx="4027">
                  <c:v>197.6042803517868</c:v>
                </c:pt>
                <c:pt idx="4028">
                  <c:v>197.66947893287841</c:v>
                </c:pt>
                <c:pt idx="4029">
                  <c:v>197.73468283559524</c:v>
                </c:pt>
                <c:pt idx="4030">
                  <c:v>197.79989205905147</c:v>
                </c:pt>
                <c:pt idx="4031">
                  <c:v>197.86510660236013</c:v>
                </c:pt>
                <c:pt idx="4032">
                  <c:v>197.93032646463615</c:v>
                </c:pt>
                <c:pt idx="4033">
                  <c:v>197.99555164499432</c:v>
                </c:pt>
                <c:pt idx="4034">
                  <c:v>198.06078214254961</c:v>
                </c:pt>
                <c:pt idx="4035">
                  <c:v>198.1260179564168</c:v>
                </c:pt>
                <c:pt idx="4036">
                  <c:v>198.19125908571189</c:v>
                </c:pt>
                <c:pt idx="4037">
                  <c:v>198.25650552955111</c:v>
                </c:pt>
                <c:pt idx="4038">
                  <c:v>198.32175728705073</c:v>
                </c:pt>
                <c:pt idx="4039">
                  <c:v>198.38701435732767</c:v>
                </c:pt>
                <c:pt idx="4040">
                  <c:v>198.45227673949952</c:v>
                </c:pt>
                <c:pt idx="4041">
                  <c:v>198.51754443268354</c:v>
                </c:pt>
                <c:pt idx="4042">
                  <c:v>198.58281743599787</c:v>
                </c:pt>
                <c:pt idx="4043">
                  <c:v>198.64809574856002</c:v>
                </c:pt>
                <c:pt idx="4044">
                  <c:v>198.71337936948919</c:v>
                </c:pt>
                <c:pt idx="4045">
                  <c:v>198.77866829790483</c:v>
                </c:pt>
                <c:pt idx="4046">
                  <c:v>198.84396253292559</c:v>
                </c:pt>
                <c:pt idx="4047">
                  <c:v>198.9092620736719</c:v>
                </c:pt>
                <c:pt idx="4048">
                  <c:v>198.97456691926297</c:v>
                </c:pt>
                <c:pt idx="4049">
                  <c:v>199.03987706882009</c:v>
                </c:pt>
                <c:pt idx="4050">
                  <c:v>199.10519252146341</c:v>
                </c:pt>
                <c:pt idx="4051">
                  <c:v>199.17051327631498</c:v>
                </c:pt>
                <c:pt idx="4052">
                  <c:v>199.23583933249549</c:v>
                </c:pt>
                <c:pt idx="4053">
                  <c:v>199.3011706891279</c:v>
                </c:pt>
                <c:pt idx="4054">
                  <c:v>199.3665073453333</c:v>
                </c:pt>
                <c:pt idx="4055">
                  <c:v>199.43184930023511</c:v>
                </c:pt>
                <c:pt idx="4056">
                  <c:v>199.49719655295638</c:v>
                </c:pt>
                <c:pt idx="4057">
                  <c:v>199.56254910262021</c:v>
                </c:pt>
                <c:pt idx="4058">
                  <c:v>199.62790694835033</c:v>
                </c:pt>
                <c:pt idx="4059">
                  <c:v>199.6932700892711</c:v>
                </c:pt>
                <c:pt idx="4060">
                  <c:v>199.7586385245063</c:v>
                </c:pt>
                <c:pt idx="4061">
                  <c:v>199.82401225318091</c:v>
                </c:pt>
                <c:pt idx="4062">
                  <c:v>199.88939127442094</c:v>
                </c:pt>
                <c:pt idx="4063">
                  <c:v>199.95477558735183</c:v>
                </c:pt>
                <c:pt idx="4064">
                  <c:v>200.02016519109804</c:v>
                </c:pt>
                <c:pt idx="4065">
                  <c:v>200.08556008478715</c:v>
                </c:pt>
                <c:pt idx="4066">
                  <c:v>200.15096026754614</c:v>
                </c:pt>
                <c:pt idx="4067">
                  <c:v>200.21636573850068</c:v>
                </c:pt>
                <c:pt idx="4068">
                  <c:v>200.28177649677846</c:v>
                </c:pt>
                <c:pt idx="4069">
                  <c:v>200.34719254150764</c:v>
                </c:pt>
                <c:pt idx="4070">
                  <c:v>200.41261387181612</c:v>
                </c:pt>
                <c:pt idx="4071">
                  <c:v>200.47804048683233</c:v>
                </c:pt>
                <c:pt idx="4072">
                  <c:v>200.54347238568482</c:v>
                </c:pt>
                <c:pt idx="4073">
                  <c:v>200.60890956750222</c:v>
                </c:pt>
                <c:pt idx="4074">
                  <c:v>200.67435203141551</c:v>
                </c:pt>
                <c:pt idx="4075">
                  <c:v>200.73979977655316</c:v>
                </c:pt>
                <c:pt idx="4076">
                  <c:v>200.80525280204597</c:v>
                </c:pt>
                <c:pt idx="4077">
                  <c:v>200.87071110702405</c:v>
                </c:pt>
                <c:pt idx="4078">
                  <c:v>200.93617469061948</c:v>
                </c:pt>
                <c:pt idx="4079">
                  <c:v>201.00164355196185</c:v>
                </c:pt>
                <c:pt idx="4080">
                  <c:v>201.06711769018372</c:v>
                </c:pt>
                <c:pt idx="4081">
                  <c:v>201.13259710441696</c:v>
                </c:pt>
                <c:pt idx="4082">
                  <c:v>201.19808179379353</c:v>
                </c:pt>
                <c:pt idx="4083">
                  <c:v>201.26357175744661</c:v>
                </c:pt>
                <c:pt idx="4084">
                  <c:v>201.32906699450925</c:v>
                </c:pt>
                <c:pt idx="4085">
                  <c:v>201.39456750411509</c:v>
                </c:pt>
                <c:pt idx="4086">
                  <c:v>201.46007328539659</c:v>
                </c:pt>
                <c:pt idx="4087">
                  <c:v>201.52558433748925</c:v>
                </c:pt>
                <c:pt idx="4088">
                  <c:v>201.59110065952632</c:v>
                </c:pt>
                <c:pt idx="4089">
                  <c:v>201.65662225064403</c:v>
                </c:pt>
                <c:pt idx="4090">
                  <c:v>201.72214910997644</c:v>
                </c:pt>
                <c:pt idx="4091">
                  <c:v>201.78768123665975</c:v>
                </c:pt>
                <c:pt idx="4092">
                  <c:v>201.8532186298288</c:v>
                </c:pt>
                <c:pt idx="4093">
                  <c:v>201.91876128862125</c:v>
                </c:pt>
                <c:pt idx="4094">
                  <c:v>201.98430921217223</c:v>
                </c:pt>
                <c:pt idx="4095">
                  <c:v>202.04986239961977</c:v>
                </c:pt>
                <c:pt idx="4096">
                  <c:v>202.11542085010078</c:v>
                </c:pt>
                <c:pt idx="4097">
                  <c:v>202.18098456275254</c:v>
                </c:pt>
                <c:pt idx="4098">
                  <c:v>202.24655353671363</c:v>
                </c:pt>
                <c:pt idx="4099">
                  <c:v>202.31212777112202</c:v>
                </c:pt>
                <c:pt idx="4100">
                  <c:v>202.37770726511667</c:v>
                </c:pt>
                <c:pt idx="4101">
                  <c:v>202.44329201783603</c:v>
                </c:pt>
                <c:pt idx="4102">
                  <c:v>202.50888202842046</c:v>
                </c:pt>
                <c:pt idx="4103">
                  <c:v>202.57447729600867</c:v>
                </c:pt>
                <c:pt idx="4104">
                  <c:v>202.64007781974161</c:v>
                </c:pt>
                <c:pt idx="4105">
                  <c:v>202.70568359875895</c:v>
                </c:pt>
                <c:pt idx="4106">
                  <c:v>202.77129463220211</c:v>
                </c:pt>
                <c:pt idx="4107">
                  <c:v>202.83691091921145</c:v>
                </c:pt>
                <c:pt idx="4108">
                  <c:v>202.90253245892964</c:v>
                </c:pt>
                <c:pt idx="4109">
                  <c:v>202.96815925049748</c:v>
                </c:pt>
                <c:pt idx="4110">
                  <c:v>203.0337912930575</c:v>
                </c:pt>
                <c:pt idx="4111">
                  <c:v>203.09942858575252</c:v>
                </c:pt>
                <c:pt idx="4112">
                  <c:v>203.16507112772513</c:v>
                </c:pt>
                <c:pt idx="4113">
                  <c:v>203.23071891811864</c:v>
                </c:pt>
                <c:pt idx="4114">
                  <c:v>203.2963719560762</c:v>
                </c:pt>
                <c:pt idx="4115">
                  <c:v>203.36203024074257</c:v>
                </c:pt>
                <c:pt idx="4116">
                  <c:v>203.42769377126106</c:v>
                </c:pt>
                <c:pt idx="4117">
                  <c:v>203.49336254677721</c:v>
                </c:pt>
                <c:pt idx="4118">
                  <c:v>203.55903656643582</c:v>
                </c:pt>
                <c:pt idx="4119">
                  <c:v>203.62471582938187</c:v>
                </c:pt>
                <c:pt idx="4120">
                  <c:v>203.69040033476082</c:v>
                </c:pt>
                <c:pt idx="4121">
                  <c:v>203.75609008171952</c:v>
                </c:pt>
                <c:pt idx="4122">
                  <c:v>203.82178506940315</c:v>
                </c:pt>
                <c:pt idx="4123">
                  <c:v>203.88748529695923</c:v>
                </c:pt>
                <c:pt idx="4124">
                  <c:v>203.95319076353513</c:v>
                </c:pt>
                <c:pt idx="4125">
                  <c:v>204.01890146827768</c:v>
                </c:pt>
                <c:pt idx="4126">
                  <c:v>204.08461741033454</c:v>
                </c:pt>
                <c:pt idx="4127">
                  <c:v>204.15033858885397</c:v>
                </c:pt>
                <c:pt idx="4128">
                  <c:v>204.21606500298432</c:v>
                </c:pt>
                <c:pt idx="4129">
                  <c:v>204.28179665187452</c:v>
                </c:pt>
                <c:pt idx="4130">
                  <c:v>204.34753353467357</c:v>
                </c:pt>
                <c:pt idx="4131">
                  <c:v>204.41327565053106</c:v>
                </c:pt>
                <c:pt idx="4132">
                  <c:v>204.47902299859663</c:v>
                </c:pt>
                <c:pt idx="4133">
                  <c:v>204.54477557802042</c:v>
                </c:pt>
                <c:pt idx="4134">
                  <c:v>204.61053338795352</c:v>
                </c:pt>
                <c:pt idx="4135">
                  <c:v>204.67629642754588</c:v>
                </c:pt>
                <c:pt idx="4136">
                  <c:v>204.74206469594915</c:v>
                </c:pt>
                <c:pt idx="4137">
                  <c:v>204.80783819231468</c:v>
                </c:pt>
                <c:pt idx="4138">
                  <c:v>204.87361691579429</c:v>
                </c:pt>
                <c:pt idx="4139">
                  <c:v>204.9394008655409</c:v>
                </c:pt>
                <c:pt idx="4140">
                  <c:v>205.00519004070625</c:v>
                </c:pt>
                <c:pt idx="4141">
                  <c:v>205.07098444044303</c:v>
                </c:pt>
                <c:pt idx="4142">
                  <c:v>205.13678406390525</c:v>
                </c:pt>
                <c:pt idx="4143">
                  <c:v>205.20258891024625</c:v>
                </c:pt>
                <c:pt idx="4144">
                  <c:v>205.2683989786201</c:v>
                </c:pt>
                <c:pt idx="4145">
                  <c:v>205.33421426818023</c:v>
                </c:pt>
                <c:pt idx="4146">
                  <c:v>205.40003477808233</c:v>
                </c:pt>
                <c:pt idx="4147">
                  <c:v>205.46586050748064</c:v>
                </c:pt>
                <c:pt idx="4148">
                  <c:v>205.53169145553059</c:v>
                </c:pt>
                <c:pt idx="4149">
                  <c:v>205.597527621388</c:v>
                </c:pt>
                <c:pt idx="4150">
                  <c:v>205.66336900420868</c:v>
                </c:pt>
                <c:pt idx="4151">
                  <c:v>205.72921560314884</c:v>
                </c:pt>
                <c:pt idx="4152">
                  <c:v>205.79506741736512</c:v>
                </c:pt>
                <c:pt idx="4153">
                  <c:v>205.86092444601519</c:v>
                </c:pt>
                <c:pt idx="4154">
                  <c:v>205.92678668825539</c:v>
                </c:pt>
                <c:pt idx="4155">
                  <c:v>205.99265414324341</c:v>
                </c:pt>
                <c:pt idx="4156">
                  <c:v>206.05852681013843</c:v>
                </c:pt>
                <c:pt idx="4157">
                  <c:v>206.12440468809748</c:v>
                </c:pt>
                <c:pt idx="4158">
                  <c:v>206.19028777627969</c:v>
                </c:pt>
                <c:pt idx="4159">
                  <c:v>206.25617607384461</c:v>
                </c:pt>
                <c:pt idx="4160">
                  <c:v>206.32206957995027</c:v>
                </c:pt>
                <c:pt idx="4161">
                  <c:v>206.38796829375792</c:v>
                </c:pt>
                <c:pt idx="4162">
                  <c:v>206.45387221442664</c:v>
                </c:pt>
                <c:pt idx="4163">
                  <c:v>206.51978134111692</c:v>
                </c:pt>
                <c:pt idx="4164">
                  <c:v>206.58569567298994</c:v>
                </c:pt>
                <c:pt idx="4165">
                  <c:v>206.65161520920608</c:v>
                </c:pt>
                <c:pt idx="4166">
                  <c:v>206.71753994892674</c:v>
                </c:pt>
                <c:pt idx="4167">
                  <c:v>206.78346989131404</c:v>
                </c:pt>
                <c:pt idx="4168">
                  <c:v>206.84940503552997</c:v>
                </c:pt>
                <c:pt idx="4169">
                  <c:v>206.91534538073685</c:v>
                </c:pt>
                <c:pt idx="4170">
                  <c:v>206.9812909260973</c:v>
                </c:pt>
                <c:pt idx="4171">
                  <c:v>207.04724167077492</c:v>
                </c:pt>
                <c:pt idx="4172">
                  <c:v>207.11319761393179</c:v>
                </c:pt>
                <c:pt idx="4173">
                  <c:v>207.17915875473275</c:v>
                </c:pt>
                <c:pt idx="4174">
                  <c:v>207.24512509234194</c:v>
                </c:pt>
                <c:pt idx="4175">
                  <c:v>207.31109662592286</c:v>
                </c:pt>
                <c:pt idx="4176">
                  <c:v>207.37707335464125</c:v>
                </c:pt>
                <c:pt idx="4177">
                  <c:v>207.44305527766153</c:v>
                </c:pt>
                <c:pt idx="4178">
                  <c:v>207.50904239414874</c:v>
                </c:pt>
                <c:pt idx="4179">
                  <c:v>207.57503470327001</c:v>
                </c:pt>
                <c:pt idx="4180">
                  <c:v>207.64103220418983</c:v>
                </c:pt>
                <c:pt idx="4181">
                  <c:v>207.70703489607536</c:v>
                </c:pt>
                <c:pt idx="4182">
                  <c:v>207.77304277809375</c:v>
                </c:pt>
                <c:pt idx="4183">
                  <c:v>207.83905584941112</c:v>
                </c:pt>
                <c:pt idx="4184">
                  <c:v>207.90507410919537</c:v>
                </c:pt>
                <c:pt idx="4185">
                  <c:v>207.97109755661424</c:v>
                </c:pt>
                <c:pt idx="4186">
                  <c:v>208.03712619083598</c:v>
                </c:pt>
                <c:pt idx="4187">
                  <c:v>208.10316001102834</c:v>
                </c:pt>
                <c:pt idx="4188">
                  <c:v>208.16919901636103</c:v>
                </c:pt>
                <c:pt idx="4189">
                  <c:v>208.23524320600188</c:v>
                </c:pt>
                <c:pt idx="4190">
                  <c:v>208.30129257912094</c:v>
                </c:pt>
                <c:pt idx="4191">
                  <c:v>208.36734713488855</c:v>
                </c:pt>
                <c:pt idx="4192">
                  <c:v>208.43340687247374</c:v>
                </c:pt>
                <c:pt idx="4193">
                  <c:v>208.49947179104666</c:v>
                </c:pt>
                <c:pt idx="4194">
                  <c:v>208.56554188977927</c:v>
                </c:pt>
                <c:pt idx="4195">
                  <c:v>208.63161716784217</c:v>
                </c:pt>
                <c:pt idx="4196">
                  <c:v>208.69769762440603</c:v>
                </c:pt>
                <c:pt idx="4197">
                  <c:v>208.76378325864354</c:v>
                </c:pt>
                <c:pt idx="4198">
                  <c:v>208.82987406972609</c:v>
                </c:pt>
                <c:pt idx="4199">
                  <c:v>208.89597005682623</c:v>
                </c:pt>
                <c:pt idx="4200">
                  <c:v>208.96207121911672</c:v>
                </c:pt>
                <c:pt idx="4201">
                  <c:v>209.02817755577001</c:v>
                </c:pt>
                <c:pt idx="4202">
                  <c:v>209.09428906596051</c:v>
                </c:pt>
                <c:pt idx="4203">
                  <c:v>209.16040574886094</c:v>
                </c:pt>
                <c:pt idx="4204">
                  <c:v>209.22652760364596</c:v>
                </c:pt>
                <c:pt idx="4205">
                  <c:v>209.2926546294895</c:v>
                </c:pt>
                <c:pt idx="4206">
                  <c:v>209.35878682556645</c:v>
                </c:pt>
                <c:pt idx="4207">
                  <c:v>209.4249241910517</c:v>
                </c:pt>
                <c:pt idx="4208">
                  <c:v>209.49106672512025</c:v>
                </c:pt>
                <c:pt idx="4209">
                  <c:v>209.55721442694866</c:v>
                </c:pt>
                <c:pt idx="4210">
                  <c:v>209.62336729571209</c:v>
                </c:pt>
                <c:pt idx="4211">
                  <c:v>209.68952533058683</c:v>
                </c:pt>
                <c:pt idx="4212">
                  <c:v>209.75568853075004</c:v>
                </c:pt>
                <c:pt idx="4213">
                  <c:v>209.82185689537852</c:v>
                </c:pt>
                <c:pt idx="4214">
                  <c:v>209.88803042364907</c:v>
                </c:pt>
                <c:pt idx="4215">
                  <c:v>209.9542091147398</c:v>
                </c:pt>
                <c:pt idx="4216">
                  <c:v>210.02039296782831</c:v>
                </c:pt>
                <c:pt idx="4217">
                  <c:v>210.08658198209352</c:v>
                </c:pt>
                <c:pt idx="4218">
                  <c:v>210.15277615671309</c:v>
                </c:pt>
                <c:pt idx="4219">
                  <c:v>210.21897549086628</c:v>
                </c:pt>
                <c:pt idx="4220">
                  <c:v>210.28517998373317</c:v>
                </c:pt>
                <c:pt idx="4221">
                  <c:v>210.35138963449225</c:v>
                </c:pt>
                <c:pt idx="4222">
                  <c:v>210.41760444232321</c:v>
                </c:pt>
                <c:pt idx="4223">
                  <c:v>210.48382440640754</c:v>
                </c:pt>
                <c:pt idx="4224">
                  <c:v>210.55004952592415</c:v>
                </c:pt>
                <c:pt idx="4225">
                  <c:v>210.61627980005534</c:v>
                </c:pt>
                <c:pt idx="4226">
                  <c:v>210.68251522798184</c:v>
                </c:pt>
                <c:pt idx="4227">
                  <c:v>210.74875580888477</c:v>
                </c:pt>
                <c:pt idx="4228">
                  <c:v>210.81500154194632</c:v>
                </c:pt>
                <c:pt idx="4229">
                  <c:v>210.88125242634865</c:v>
                </c:pt>
                <c:pt idx="4230">
                  <c:v>210.94750846127394</c:v>
                </c:pt>
                <c:pt idx="4231">
                  <c:v>211.013769645905</c:v>
                </c:pt>
                <c:pt idx="4232">
                  <c:v>211.08003597942533</c:v>
                </c:pt>
                <c:pt idx="4233">
                  <c:v>211.14630746101849</c:v>
                </c:pt>
                <c:pt idx="4234">
                  <c:v>211.21258408986753</c:v>
                </c:pt>
                <c:pt idx="4235">
                  <c:v>211.27886586515726</c:v>
                </c:pt>
                <c:pt idx="4236">
                  <c:v>211.34515278607182</c:v>
                </c:pt>
                <c:pt idx="4237">
                  <c:v>211.41144485179549</c:v>
                </c:pt>
                <c:pt idx="4238">
                  <c:v>211.47774206151445</c:v>
                </c:pt>
                <c:pt idx="4239">
                  <c:v>211.5440444144125</c:v>
                </c:pt>
                <c:pt idx="4240">
                  <c:v>211.61035190967678</c:v>
                </c:pt>
                <c:pt idx="4241">
                  <c:v>211.67666454649236</c:v>
                </c:pt>
                <c:pt idx="4242">
                  <c:v>211.74298232404621</c:v>
                </c:pt>
                <c:pt idx="4243">
                  <c:v>211.80930524152438</c:v>
                </c:pt>
                <c:pt idx="4244">
                  <c:v>211.87563329811502</c:v>
                </c:pt>
                <c:pt idx="4245">
                  <c:v>211.941966493004</c:v>
                </c:pt>
                <c:pt idx="4246">
                  <c:v>212.0083048253793</c:v>
                </c:pt>
                <c:pt idx="4247">
                  <c:v>212.07464829442984</c:v>
                </c:pt>
                <c:pt idx="4248">
                  <c:v>212.14099689934258</c:v>
                </c:pt>
                <c:pt idx="4249">
                  <c:v>212.20735063930698</c:v>
                </c:pt>
                <c:pt idx="4250">
                  <c:v>212.27370951351165</c:v>
                </c:pt>
                <c:pt idx="4251">
                  <c:v>212.34007352114565</c:v>
                </c:pt>
                <c:pt idx="4252">
                  <c:v>212.40644266139844</c:v>
                </c:pt>
                <c:pt idx="4253">
                  <c:v>212.47281693346002</c:v>
                </c:pt>
                <c:pt idx="4254">
                  <c:v>212.53919633652094</c:v>
                </c:pt>
                <c:pt idx="4255">
                  <c:v>212.60558086977159</c:v>
                </c:pt>
                <c:pt idx="4256">
                  <c:v>212.67197053240224</c:v>
                </c:pt>
                <c:pt idx="4257">
                  <c:v>212.73836532360443</c:v>
                </c:pt>
                <c:pt idx="4258">
                  <c:v>212.80476524256918</c:v>
                </c:pt>
                <c:pt idx="4259">
                  <c:v>212.8711702884892</c:v>
                </c:pt>
                <c:pt idx="4260">
                  <c:v>212.93758046055547</c:v>
                </c:pt>
                <c:pt idx="4261">
                  <c:v>213.00399575796109</c:v>
                </c:pt>
                <c:pt idx="4262">
                  <c:v>213.07041617989856</c:v>
                </c:pt>
                <c:pt idx="4263">
                  <c:v>213.13684172556083</c:v>
                </c:pt>
                <c:pt idx="4264">
                  <c:v>213.20327239414121</c:v>
                </c:pt>
                <c:pt idx="4265">
                  <c:v>213.26970818483338</c:v>
                </c:pt>
                <c:pt idx="4266">
                  <c:v>213.33614909683158</c:v>
                </c:pt>
                <c:pt idx="4267">
                  <c:v>213.40259512932991</c:v>
                </c:pt>
                <c:pt idx="4268">
                  <c:v>213.46904628152288</c:v>
                </c:pt>
                <c:pt idx="4269">
                  <c:v>213.53550255260561</c:v>
                </c:pt>
                <c:pt idx="4270">
                  <c:v>213.60196394177288</c:v>
                </c:pt>
                <c:pt idx="4271">
                  <c:v>213.66843044822156</c:v>
                </c:pt>
                <c:pt idx="4272">
                  <c:v>213.73490207114563</c:v>
                </c:pt>
                <c:pt idx="4273">
                  <c:v>213.80137880974252</c:v>
                </c:pt>
                <c:pt idx="4274">
                  <c:v>213.86786066320832</c:v>
                </c:pt>
                <c:pt idx="4275">
                  <c:v>213.93434763073998</c:v>
                </c:pt>
                <c:pt idx="4276">
                  <c:v>214.00083971153489</c:v>
                </c:pt>
                <c:pt idx="4277">
                  <c:v>214.06733690478987</c:v>
                </c:pt>
                <c:pt idx="4278">
                  <c:v>214.13383920970318</c:v>
                </c:pt>
                <c:pt idx="4279">
                  <c:v>214.20034662547266</c:v>
                </c:pt>
                <c:pt idx="4280">
                  <c:v>214.26685915129639</c:v>
                </c:pt>
                <c:pt idx="4281">
                  <c:v>214.33337678637372</c:v>
                </c:pt>
                <c:pt idx="4282">
                  <c:v>214.39989952990268</c:v>
                </c:pt>
                <c:pt idx="4283">
                  <c:v>214.4664273810842</c:v>
                </c:pt>
                <c:pt idx="4284">
                  <c:v>214.53296033911647</c:v>
                </c:pt>
                <c:pt idx="4285">
                  <c:v>214.59949840319979</c:v>
                </c:pt>
                <c:pt idx="4286">
                  <c:v>214.66604157253468</c:v>
                </c:pt>
                <c:pt idx="4287">
                  <c:v>214.73258984632159</c:v>
                </c:pt>
                <c:pt idx="4288">
                  <c:v>214.79914322376152</c:v>
                </c:pt>
                <c:pt idx="4289">
                  <c:v>214.865701704055</c:v>
                </c:pt>
                <c:pt idx="4290">
                  <c:v>214.93226528640417</c:v>
                </c:pt>
                <c:pt idx="4291">
                  <c:v>214.99883397001085</c:v>
                </c:pt>
                <c:pt idx="4292">
                  <c:v>215.06540775407723</c:v>
                </c:pt>
                <c:pt idx="4293">
                  <c:v>215.13198663780474</c:v>
                </c:pt>
                <c:pt idx="4294">
                  <c:v>215.1985706203979</c:v>
                </c:pt>
                <c:pt idx="4295">
                  <c:v>215.2651597010582</c:v>
                </c:pt>
                <c:pt idx="4296">
                  <c:v>215.33175387898939</c:v>
                </c:pt>
                <c:pt idx="4297">
                  <c:v>215.39835315339559</c:v>
                </c:pt>
                <c:pt idx="4298">
                  <c:v>215.46495752348059</c:v>
                </c:pt>
                <c:pt idx="4299">
                  <c:v>215.5315669884485</c:v>
                </c:pt>
                <c:pt idx="4300">
                  <c:v>215.59818154750417</c:v>
                </c:pt>
                <c:pt idx="4301">
                  <c:v>215.66480119985246</c:v>
                </c:pt>
                <c:pt idx="4302">
                  <c:v>215.73142594469783</c:v>
                </c:pt>
                <c:pt idx="4303">
                  <c:v>215.79805578124657</c:v>
                </c:pt>
                <c:pt idx="4304">
                  <c:v>215.86469070870501</c:v>
                </c:pt>
                <c:pt idx="4305">
                  <c:v>215.93133072627859</c:v>
                </c:pt>
                <c:pt idx="4306">
                  <c:v>215.99797583317391</c:v>
                </c:pt>
                <c:pt idx="4307">
                  <c:v>216.06462602859747</c:v>
                </c:pt>
                <c:pt idx="4308">
                  <c:v>216.13128131175654</c:v>
                </c:pt>
                <c:pt idx="4309">
                  <c:v>216.19794168185865</c:v>
                </c:pt>
                <c:pt idx="4310">
                  <c:v>216.26460713811093</c:v>
                </c:pt>
                <c:pt idx="4311">
                  <c:v>216.33127767972272</c:v>
                </c:pt>
                <c:pt idx="4312">
                  <c:v>216.39795330590056</c:v>
                </c:pt>
                <c:pt idx="4313">
                  <c:v>216.46463401585444</c:v>
                </c:pt>
                <c:pt idx="4314">
                  <c:v>216.53131980879229</c:v>
                </c:pt>
                <c:pt idx="4315">
                  <c:v>216.59801068392392</c:v>
                </c:pt>
                <c:pt idx="4316">
                  <c:v>216.66470664045855</c:v>
                </c:pt>
                <c:pt idx="4317">
                  <c:v>216.73140767760657</c:v>
                </c:pt>
                <c:pt idx="4318">
                  <c:v>216.79811379457746</c:v>
                </c:pt>
                <c:pt idx="4319">
                  <c:v>216.86482499058212</c:v>
                </c:pt>
                <c:pt idx="4320">
                  <c:v>216.93154126483049</c:v>
                </c:pt>
                <c:pt idx="4321">
                  <c:v>216.99826261653484</c:v>
                </c:pt>
                <c:pt idx="4322">
                  <c:v>217.0649890449057</c:v>
                </c:pt>
                <c:pt idx="4323">
                  <c:v>217.13172054915464</c:v>
                </c:pt>
                <c:pt idx="4324">
                  <c:v>217.19845712849457</c:v>
                </c:pt>
                <c:pt idx="4325">
                  <c:v>217.26519878213642</c:v>
                </c:pt>
                <c:pt idx="4326">
                  <c:v>217.33194550929406</c:v>
                </c:pt>
                <c:pt idx="4327">
                  <c:v>217.39869730917914</c:v>
                </c:pt>
                <c:pt idx="4328">
                  <c:v>217.4654541810057</c:v>
                </c:pt>
                <c:pt idx="4329">
                  <c:v>217.53221612398784</c:v>
                </c:pt>
                <c:pt idx="4330">
                  <c:v>217.5989831373372</c:v>
                </c:pt>
                <c:pt idx="4331">
                  <c:v>217.66575522026992</c:v>
                </c:pt>
                <c:pt idx="4332">
                  <c:v>217.73253237199964</c:v>
                </c:pt>
                <c:pt idx="4333">
                  <c:v>217.79931459174094</c:v>
                </c:pt>
                <c:pt idx="4334">
                  <c:v>217.86610187870903</c:v>
                </c:pt>
                <c:pt idx="4335">
                  <c:v>217.93289423211897</c:v>
                </c:pt>
                <c:pt idx="4336">
                  <c:v>217.99969165118708</c:v>
                </c:pt>
                <c:pt idx="4337">
                  <c:v>218.06649413512835</c:v>
                </c:pt>
                <c:pt idx="4338">
                  <c:v>218.13330168315917</c:v>
                </c:pt>
                <c:pt idx="4339">
                  <c:v>218.20011429449681</c:v>
                </c:pt>
                <c:pt idx="4340">
                  <c:v>218.2669319683572</c:v>
                </c:pt>
                <c:pt idx="4341">
                  <c:v>218.33375470395799</c:v>
                </c:pt>
                <c:pt idx="4342">
                  <c:v>218.40058250051621</c:v>
                </c:pt>
                <c:pt idx="4343">
                  <c:v>218.46741535725019</c:v>
                </c:pt>
                <c:pt idx="4344">
                  <c:v>218.53425327337732</c:v>
                </c:pt>
                <c:pt idx="4345">
                  <c:v>218.60109624811619</c:v>
                </c:pt>
                <c:pt idx="4346">
                  <c:v>218.66794428068567</c:v>
                </c:pt>
                <c:pt idx="4347">
                  <c:v>218.73479737030428</c:v>
                </c:pt>
                <c:pt idx="4348">
                  <c:v>218.80165551619112</c:v>
                </c:pt>
                <c:pt idx="4349">
                  <c:v>218.86851871756576</c:v>
                </c:pt>
                <c:pt idx="4350">
                  <c:v>218.93538697364869</c:v>
                </c:pt>
                <c:pt idx="4351">
                  <c:v>219.00226028365981</c:v>
                </c:pt>
                <c:pt idx="4352">
                  <c:v>219.06913864681863</c:v>
                </c:pt>
                <c:pt idx="4353">
                  <c:v>219.13602206234719</c:v>
                </c:pt>
                <c:pt idx="4354">
                  <c:v>219.2029105294657</c:v>
                </c:pt>
                <c:pt idx="4355">
                  <c:v>219.26980404739555</c:v>
                </c:pt>
                <c:pt idx="4356">
                  <c:v>219.33670261535872</c:v>
                </c:pt>
                <c:pt idx="4357">
                  <c:v>219.40360623257646</c:v>
                </c:pt>
                <c:pt idx="4358">
                  <c:v>219.4705148982716</c:v>
                </c:pt>
                <c:pt idx="4359">
                  <c:v>219.53742861166646</c:v>
                </c:pt>
                <c:pt idx="4360">
                  <c:v>219.60434737198401</c:v>
                </c:pt>
                <c:pt idx="4361">
                  <c:v>219.67127117844737</c:v>
                </c:pt>
                <c:pt idx="4362">
                  <c:v>219.73820003027942</c:v>
                </c:pt>
                <c:pt idx="4363">
                  <c:v>219.80513392670451</c:v>
                </c:pt>
                <c:pt idx="4364">
                  <c:v>219.8720728669461</c:v>
                </c:pt>
                <c:pt idx="4365">
                  <c:v>219.9390168502286</c:v>
                </c:pt>
                <c:pt idx="4366">
                  <c:v>220.00596587577746</c:v>
                </c:pt>
                <c:pt idx="4367">
                  <c:v>220.07291994281653</c:v>
                </c:pt>
                <c:pt idx="4368">
                  <c:v>220.13987905057095</c:v>
                </c:pt>
                <c:pt idx="4369">
                  <c:v>220.20684319826731</c:v>
                </c:pt>
                <c:pt idx="4370">
                  <c:v>220.27381238513047</c:v>
                </c:pt>
                <c:pt idx="4371">
                  <c:v>220.34078661038666</c:v>
                </c:pt>
                <c:pt idx="4372">
                  <c:v>220.40776587326235</c:v>
                </c:pt>
                <c:pt idx="4373">
                  <c:v>220.4747501729843</c:v>
                </c:pt>
                <c:pt idx="4374">
                  <c:v>220.5417395087793</c:v>
                </c:pt>
                <c:pt idx="4375">
                  <c:v>220.60873387987451</c:v>
                </c:pt>
                <c:pt idx="4376">
                  <c:v>220.67573328549796</c:v>
                </c:pt>
                <c:pt idx="4377">
                  <c:v>220.74273772487683</c:v>
                </c:pt>
                <c:pt idx="4378">
                  <c:v>220.80974719724026</c:v>
                </c:pt>
                <c:pt idx="4379">
                  <c:v>220.87676170181587</c:v>
                </c:pt>
                <c:pt idx="4380">
                  <c:v>220.94378123783235</c:v>
                </c:pt>
                <c:pt idx="4381">
                  <c:v>221.01080580451921</c:v>
                </c:pt>
                <c:pt idx="4382">
                  <c:v>221.07783540110555</c:v>
                </c:pt>
                <c:pt idx="4383">
                  <c:v>221.14487002682043</c:v>
                </c:pt>
                <c:pt idx="4384">
                  <c:v>221.21190968089522</c:v>
                </c:pt>
                <c:pt idx="4385">
                  <c:v>221.27895436255849</c:v>
                </c:pt>
                <c:pt idx="4386">
                  <c:v>221.34600407104196</c:v>
                </c:pt>
                <c:pt idx="4387">
                  <c:v>221.4130588055757</c:v>
                </c:pt>
                <c:pt idx="4388">
                  <c:v>221.48011856539091</c:v>
                </c:pt>
                <c:pt idx="4389">
                  <c:v>221.54718334971952</c:v>
                </c:pt>
                <c:pt idx="4390">
                  <c:v>221.6142531577926</c:v>
                </c:pt>
                <c:pt idx="4391">
                  <c:v>221.68132798884196</c:v>
                </c:pt>
                <c:pt idx="4392">
                  <c:v>221.74840784210096</c:v>
                </c:pt>
                <c:pt idx="4393">
                  <c:v>221.81549271680078</c:v>
                </c:pt>
                <c:pt idx="4394">
                  <c:v>221.88258261217504</c:v>
                </c:pt>
                <c:pt idx="4395">
                  <c:v>221.94967752745634</c:v>
                </c:pt>
                <c:pt idx="4396">
                  <c:v>222.01677746187931</c:v>
                </c:pt>
                <c:pt idx="4397">
                  <c:v>222.08388241467563</c:v>
                </c:pt>
                <c:pt idx="4398">
                  <c:v>222.15099238508125</c:v>
                </c:pt>
                <c:pt idx="4399">
                  <c:v>222.21810737232965</c:v>
                </c:pt>
                <c:pt idx="4400">
                  <c:v>222.28522737565535</c:v>
                </c:pt>
                <c:pt idx="4401">
                  <c:v>222.35235239429321</c:v>
                </c:pt>
                <c:pt idx="4402">
                  <c:v>222.41948242747915</c:v>
                </c:pt>
                <c:pt idx="4403">
                  <c:v>222.48661747444734</c:v>
                </c:pt>
                <c:pt idx="4404">
                  <c:v>222.55375753443425</c:v>
                </c:pt>
                <c:pt idx="4405">
                  <c:v>222.6209026066762</c:v>
                </c:pt>
                <c:pt idx="4406">
                  <c:v>222.68805269040934</c:v>
                </c:pt>
                <c:pt idx="4407">
                  <c:v>222.75520778486938</c:v>
                </c:pt>
                <c:pt idx="4408">
                  <c:v>222.8223678892949</c:v>
                </c:pt>
                <c:pt idx="4409">
                  <c:v>222.88953300292172</c:v>
                </c:pt>
                <c:pt idx="4410">
                  <c:v>222.9567031249874</c:v>
                </c:pt>
                <c:pt idx="4411">
                  <c:v>223.02387825473053</c:v>
                </c:pt>
                <c:pt idx="4412">
                  <c:v>223.09105839138877</c:v>
                </c:pt>
                <c:pt idx="4413">
                  <c:v>223.15824353420081</c:v>
                </c:pt>
                <c:pt idx="4414">
                  <c:v>223.22543368240434</c:v>
                </c:pt>
                <c:pt idx="4415">
                  <c:v>223.2926288352393</c:v>
                </c:pt>
                <c:pt idx="4416">
                  <c:v>223.35982899194417</c:v>
                </c:pt>
                <c:pt idx="4417">
                  <c:v>223.42703415175896</c:v>
                </c:pt>
                <c:pt idx="4418">
                  <c:v>223.49424431392299</c:v>
                </c:pt>
                <c:pt idx="4419">
                  <c:v>223.561459477677</c:v>
                </c:pt>
                <c:pt idx="4420">
                  <c:v>223.6286796422612</c:v>
                </c:pt>
                <c:pt idx="4421">
                  <c:v>223.69590480691551</c:v>
                </c:pt>
                <c:pt idx="4422">
                  <c:v>223.76313497088202</c:v>
                </c:pt>
                <c:pt idx="4423">
                  <c:v>223.83037013340072</c:v>
                </c:pt>
                <c:pt idx="4424">
                  <c:v>223.89761029371405</c:v>
                </c:pt>
                <c:pt idx="4425">
                  <c:v>223.96485545106313</c:v>
                </c:pt>
                <c:pt idx="4426">
                  <c:v>224.03210560469077</c:v>
                </c:pt>
                <c:pt idx="4427">
                  <c:v>224.09936075383962</c:v>
                </c:pt>
                <c:pt idx="4428">
                  <c:v>224.16662089775079</c:v>
                </c:pt>
                <c:pt idx="4429">
                  <c:v>224.23388603566809</c:v>
                </c:pt>
                <c:pt idx="4430">
                  <c:v>224.30115616683537</c:v>
                </c:pt>
                <c:pt idx="4431">
                  <c:v>224.36843129049586</c:v>
                </c:pt>
                <c:pt idx="4432">
                  <c:v>224.43571140589256</c:v>
                </c:pt>
                <c:pt idx="4433">
                  <c:v>224.50299651227056</c:v>
                </c:pt>
                <c:pt idx="4434">
                  <c:v>224.57028660887352</c:v>
                </c:pt>
                <c:pt idx="4435">
                  <c:v>224.63758169494608</c:v>
                </c:pt>
                <c:pt idx="4436">
                  <c:v>224.70488176973328</c:v>
                </c:pt>
                <c:pt idx="4437">
                  <c:v>224.7721868324812</c:v>
                </c:pt>
                <c:pt idx="4438">
                  <c:v>224.83949688243439</c:v>
                </c:pt>
                <c:pt idx="4439">
                  <c:v>224.90681191883911</c:v>
                </c:pt>
                <c:pt idx="4440">
                  <c:v>224.97413194094096</c:v>
                </c:pt>
                <c:pt idx="4441">
                  <c:v>225.04145694798683</c:v>
                </c:pt>
                <c:pt idx="4442">
                  <c:v>225.10878693922285</c:v>
                </c:pt>
                <c:pt idx="4443">
                  <c:v>225.17612191389696</c:v>
                </c:pt>
                <c:pt idx="4444">
                  <c:v>225.24346187125514</c:v>
                </c:pt>
                <c:pt idx="4445">
                  <c:v>225.31080681054542</c:v>
                </c:pt>
                <c:pt idx="4446">
                  <c:v>225.37815673101554</c:v>
                </c:pt>
                <c:pt idx="4447">
                  <c:v>225.44551163191377</c:v>
                </c:pt>
                <c:pt idx="4448">
                  <c:v>225.51287151248798</c:v>
                </c:pt>
                <c:pt idx="4449">
                  <c:v>225.58023637198735</c:v>
                </c:pt>
                <c:pt idx="4450">
                  <c:v>225.64760620966035</c:v>
                </c:pt>
                <c:pt idx="4451">
                  <c:v>225.71498102475624</c:v>
                </c:pt>
                <c:pt idx="4452">
                  <c:v>225.78236081652483</c:v>
                </c:pt>
                <c:pt idx="4453">
                  <c:v>225.84974558421547</c:v>
                </c:pt>
                <c:pt idx="4454">
                  <c:v>225.91713532707846</c:v>
                </c:pt>
                <c:pt idx="4455">
                  <c:v>225.98453004436453</c:v>
                </c:pt>
                <c:pt idx="4456">
                  <c:v>226.0519297353232</c:v>
                </c:pt>
                <c:pt idx="4457">
                  <c:v>226.11933439920605</c:v>
                </c:pt>
                <c:pt idx="4458">
                  <c:v>226.18674403526438</c:v>
                </c:pt>
                <c:pt idx="4459">
                  <c:v>226.25415864274891</c:v>
                </c:pt>
                <c:pt idx="4460">
                  <c:v>226.32157822091219</c:v>
                </c:pt>
                <c:pt idx="4461">
                  <c:v>226.38900276900588</c:v>
                </c:pt>
                <c:pt idx="4462">
                  <c:v>226.45643228628174</c:v>
                </c:pt>
                <c:pt idx="4463">
                  <c:v>226.52386677199343</c:v>
                </c:pt>
                <c:pt idx="4464">
                  <c:v>226.59130622539314</c:v>
                </c:pt>
                <c:pt idx="4465">
                  <c:v>226.65875064573331</c:v>
                </c:pt>
                <c:pt idx="4466">
                  <c:v>226.72620003226891</c:v>
                </c:pt>
                <c:pt idx="4467">
                  <c:v>226.7936543842529</c:v>
                </c:pt>
                <c:pt idx="4468">
                  <c:v>226.86111370093815</c:v>
                </c:pt>
                <c:pt idx="4469">
                  <c:v>226.92857798158073</c:v>
                </c:pt>
                <c:pt idx="4470">
                  <c:v>226.99604722543398</c:v>
                </c:pt>
                <c:pt idx="4471">
                  <c:v>227.06352143175354</c:v>
                </c:pt>
                <c:pt idx="4472">
                  <c:v>227.1310005997934</c:v>
                </c:pt>
                <c:pt idx="4473">
                  <c:v>227.19848472880921</c:v>
                </c:pt>
                <c:pt idx="4474">
                  <c:v>227.26597381805732</c:v>
                </c:pt>
                <c:pt idx="4475">
                  <c:v>227.33346786679323</c:v>
                </c:pt>
                <c:pt idx="4476">
                  <c:v>227.40096687427325</c:v>
                </c:pt>
                <c:pt idx="4477">
                  <c:v>227.46847083975362</c:v>
                </c:pt>
                <c:pt idx="4478">
                  <c:v>227.53597976249128</c:v>
                </c:pt>
                <c:pt idx="4479">
                  <c:v>227.60349364174243</c:v>
                </c:pt>
                <c:pt idx="4480">
                  <c:v>227.67101247676547</c:v>
                </c:pt>
                <c:pt idx="4481">
                  <c:v>227.73853626681759</c:v>
                </c:pt>
                <c:pt idx="4482">
                  <c:v>227.80606501115682</c:v>
                </c:pt>
                <c:pt idx="4483">
                  <c:v>227.87359870904092</c:v>
                </c:pt>
                <c:pt idx="4484">
                  <c:v>227.94113735972851</c:v>
                </c:pt>
                <c:pt idx="4485">
                  <c:v>228.00868096247814</c:v>
                </c:pt>
                <c:pt idx="4486">
                  <c:v>228.07622951654898</c:v>
                </c:pt>
                <c:pt idx="4487">
                  <c:v>228.14378302120019</c:v>
                </c:pt>
                <c:pt idx="4488">
                  <c:v>228.21134147569077</c:v>
                </c:pt>
                <c:pt idx="4489">
                  <c:v>228.27890487928127</c:v>
                </c:pt>
                <c:pt idx="4490">
                  <c:v>228.34647323123136</c:v>
                </c:pt>
                <c:pt idx="4491">
                  <c:v>228.41404653080176</c:v>
                </c:pt>
                <c:pt idx="4492">
                  <c:v>228.4816247772527</c:v>
                </c:pt>
                <c:pt idx="4493">
                  <c:v>228.54920796984507</c:v>
                </c:pt>
                <c:pt idx="4494">
                  <c:v>228.61679610784009</c:v>
                </c:pt>
                <c:pt idx="4495">
                  <c:v>228.68438919049879</c:v>
                </c:pt>
                <c:pt idx="4496">
                  <c:v>228.75198721708418</c:v>
                </c:pt>
                <c:pt idx="4497">
                  <c:v>228.81959018685663</c:v>
                </c:pt>
                <c:pt idx="4498">
                  <c:v>228.88719809907926</c:v>
                </c:pt>
                <c:pt idx="4499">
                  <c:v>228.95481095301454</c:v>
                </c:pt>
                <c:pt idx="4500">
                  <c:v>229.02242874792535</c:v>
                </c:pt>
                <c:pt idx="4501">
                  <c:v>229.09005148307514</c:v>
                </c:pt>
                <c:pt idx="4502">
                  <c:v>229.15767915772597</c:v>
                </c:pt>
                <c:pt idx="4503">
                  <c:v>229.2253117711426</c:v>
                </c:pt>
                <c:pt idx="4504">
                  <c:v>229.29294932258847</c:v>
                </c:pt>
                <c:pt idx="4505">
                  <c:v>229.36059181132796</c:v>
                </c:pt>
                <c:pt idx="4506">
                  <c:v>229.42823923662579</c:v>
                </c:pt>
                <c:pt idx="4507">
                  <c:v>229.49589159774558</c:v>
                </c:pt>
                <c:pt idx="4508">
                  <c:v>229.56354889395374</c:v>
                </c:pt>
                <c:pt idx="4509">
                  <c:v>229.63121112451429</c:v>
                </c:pt>
                <c:pt idx="4510">
                  <c:v>229.69887828869369</c:v>
                </c:pt>
                <c:pt idx="4511">
                  <c:v>229.76655038575728</c:v>
                </c:pt>
                <c:pt idx="4512">
                  <c:v>229.83422741497105</c:v>
                </c:pt>
                <c:pt idx="4513">
                  <c:v>229.901909375602</c:v>
                </c:pt>
                <c:pt idx="4514">
                  <c:v>229.96959626691608</c:v>
                </c:pt>
                <c:pt idx="4515">
                  <c:v>230.0372880881807</c:v>
                </c:pt>
                <c:pt idx="4516">
                  <c:v>230.10498483866263</c:v>
                </c:pt>
                <c:pt idx="4517">
                  <c:v>230.17268651762927</c:v>
                </c:pt>
                <c:pt idx="4518">
                  <c:v>230.24039312434854</c:v>
                </c:pt>
                <c:pt idx="4519">
                  <c:v>230.30810465808858</c:v>
                </c:pt>
                <c:pt idx="4520">
                  <c:v>230.37582111811733</c:v>
                </c:pt>
                <c:pt idx="4521">
                  <c:v>230.44354250370324</c:v>
                </c:pt>
                <c:pt idx="4522">
                  <c:v>230.51126881411497</c:v>
                </c:pt>
                <c:pt idx="4523">
                  <c:v>230.57900004862262</c:v>
                </c:pt>
                <c:pt idx="4524">
                  <c:v>230.64673620649469</c:v>
                </c:pt>
                <c:pt idx="4525">
                  <c:v>230.71447728700031</c:v>
                </c:pt>
                <c:pt idx="4526">
                  <c:v>230.78222328941044</c:v>
                </c:pt>
                <c:pt idx="4527">
                  <c:v>230.84997421299451</c:v>
                </c:pt>
                <c:pt idx="4528">
                  <c:v>230.91773005702413</c:v>
                </c:pt>
                <c:pt idx="4529">
                  <c:v>230.98549082076735</c:v>
                </c:pt>
                <c:pt idx="4530">
                  <c:v>231.05325650349772</c:v>
                </c:pt>
                <c:pt idx="4531">
                  <c:v>231.12102710448565</c:v>
                </c:pt>
                <c:pt idx="4532">
                  <c:v>231.18880262300203</c:v>
                </c:pt>
                <c:pt idx="4533">
                  <c:v>231.25658305831917</c:v>
                </c:pt>
                <c:pt idx="4534">
                  <c:v>231.3243684097086</c:v>
                </c:pt>
                <c:pt idx="4535">
                  <c:v>231.39215867644367</c:v>
                </c:pt>
                <c:pt idx="4536">
                  <c:v>231.45995385779577</c:v>
                </c:pt>
                <c:pt idx="4537">
                  <c:v>231.52775395303846</c:v>
                </c:pt>
                <c:pt idx="4538">
                  <c:v>231.59555896144497</c:v>
                </c:pt>
                <c:pt idx="4539">
                  <c:v>231.66336888228778</c:v>
                </c:pt>
                <c:pt idx="4540">
                  <c:v>231.73118371484077</c:v>
                </c:pt>
                <c:pt idx="4541">
                  <c:v>231.79900345837873</c:v>
                </c:pt>
                <c:pt idx="4542">
                  <c:v>231.8668281121748</c:v>
                </c:pt>
                <c:pt idx="4543">
                  <c:v>231.93465767550435</c:v>
                </c:pt>
                <c:pt idx="4544">
                  <c:v>232.00249214764114</c:v>
                </c:pt>
                <c:pt idx="4545">
                  <c:v>232.07033152786062</c:v>
                </c:pt>
                <c:pt idx="4546">
                  <c:v>232.13817581543799</c:v>
                </c:pt>
                <c:pt idx="4547">
                  <c:v>232.20602500964847</c:v>
                </c:pt>
                <c:pt idx="4548">
                  <c:v>232.2738791097681</c:v>
                </c:pt>
                <c:pt idx="4549">
                  <c:v>232.3417381150731</c:v>
                </c:pt>
                <c:pt idx="4550">
                  <c:v>232.40960202484007</c:v>
                </c:pt>
                <c:pt idx="4551">
                  <c:v>232.47747083834443</c:v>
                </c:pt>
                <c:pt idx="4552">
                  <c:v>232.54534455486376</c:v>
                </c:pt>
                <c:pt idx="4553">
                  <c:v>232.61322317367478</c:v>
                </c:pt>
                <c:pt idx="4554">
                  <c:v>232.68110669405513</c:v>
                </c:pt>
                <c:pt idx="4555">
                  <c:v>232.74899511528253</c:v>
                </c:pt>
                <c:pt idx="4556">
                  <c:v>232.81688843663542</c:v>
                </c:pt>
                <c:pt idx="4557">
                  <c:v>232.88478665739029</c:v>
                </c:pt>
                <c:pt idx="4558">
                  <c:v>232.95268977682738</c:v>
                </c:pt>
                <c:pt idx="4559">
                  <c:v>233.02059779422399</c:v>
                </c:pt>
                <c:pt idx="4560">
                  <c:v>233.08851070885962</c:v>
                </c:pt>
                <c:pt idx="4561">
                  <c:v>233.15642852001321</c:v>
                </c:pt>
                <c:pt idx="4562">
                  <c:v>233.2243512269655</c:v>
                </c:pt>
                <c:pt idx="4563">
                  <c:v>233.29227882899463</c:v>
                </c:pt>
                <c:pt idx="4564">
                  <c:v>233.3602113253809</c:v>
                </c:pt>
                <c:pt idx="4565">
                  <c:v>233.4281487154054</c:v>
                </c:pt>
                <c:pt idx="4566">
                  <c:v>233.49609099834839</c:v>
                </c:pt>
                <c:pt idx="4567">
                  <c:v>233.5640381734901</c:v>
                </c:pt>
                <c:pt idx="4568">
                  <c:v>233.63199024011197</c:v>
                </c:pt>
                <c:pt idx="4569">
                  <c:v>233.69994719749545</c:v>
                </c:pt>
                <c:pt idx="4570">
                  <c:v>233.76790904492154</c:v>
                </c:pt>
                <c:pt idx="4571">
                  <c:v>233.83587578167328</c:v>
                </c:pt>
                <c:pt idx="4572">
                  <c:v>233.90384740703121</c:v>
                </c:pt>
                <c:pt idx="4573">
                  <c:v>233.97182392027912</c:v>
                </c:pt>
                <c:pt idx="4574">
                  <c:v>234.03980532069826</c:v>
                </c:pt>
                <c:pt idx="4575">
                  <c:v>234.10779160757281</c:v>
                </c:pt>
                <c:pt idx="4576">
                  <c:v>234.17578278018595</c:v>
                </c:pt>
                <c:pt idx="4577">
                  <c:v>234.24377883781969</c:v>
                </c:pt>
                <c:pt idx="4578">
                  <c:v>234.31177977975878</c:v>
                </c:pt>
                <c:pt idx="4579">
                  <c:v>234.3797856052868</c:v>
                </c:pt>
                <c:pt idx="4580">
                  <c:v>234.44779631368871</c:v>
                </c:pt>
                <c:pt idx="4581">
                  <c:v>234.51581190424841</c:v>
                </c:pt>
                <c:pt idx="4582">
                  <c:v>234.58383237624992</c:v>
                </c:pt>
                <c:pt idx="4583">
                  <c:v>234.651857728979</c:v>
                </c:pt>
                <c:pt idx="4584">
                  <c:v>234.71988796172124</c:v>
                </c:pt>
                <c:pt idx="4585">
                  <c:v>234.78792307376179</c:v>
                </c:pt>
                <c:pt idx="4586">
                  <c:v>234.85596306438646</c:v>
                </c:pt>
                <c:pt idx="4587">
                  <c:v>234.92400793288107</c:v>
                </c:pt>
                <c:pt idx="4588">
                  <c:v>234.99205767853169</c:v>
                </c:pt>
                <c:pt idx="4589">
                  <c:v>235.06011230062515</c:v>
                </c:pt>
                <c:pt idx="4590">
                  <c:v>235.12817179844859</c:v>
                </c:pt>
                <c:pt idx="4591">
                  <c:v>235.1962361712886</c:v>
                </c:pt>
                <c:pt idx="4592">
                  <c:v>235.26430541843294</c:v>
                </c:pt>
                <c:pt idx="4593">
                  <c:v>235.33237953916878</c:v>
                </c:pt>
                <c:pt idx="4594">
                  <c:v>235.40045853278414</c:v>
                </c:pt>
                <c:pt idx="4595">
                  <c:v>235.46854239856759</c:v>
                </c:pt>
                <c:pt idx="4596">
                  <c:v>235.53663113580637</c:v>
                </c:pt>
                <c:pt idx="4597">
                  <c:v>235.60472474379054</c:v>
                </c:pt>
                <c:pt idx="4598">
                  <c:v>235.67282322180799</c:v>
                </c:pt>
                <c:pt idx="4599">
                  <c:v>235.74092656914758</c:v>
                </c:pt>
                <c:pt idx="4600">
                  <c:v>235.80903478509936</c:v>
                </c:pt>
                <c:pt idx="4601">
                  <c:v>235.87714786895324</c:v>
                </c:pt>
                <c:pt idx="4602">
                  <c:v>235.94526581999816</c:v>
                </c:pt>
                <c:pt idx="4603">
                  <c:v>236.01338863752576</c:v>
                </c:pt>
                <c:pt idx="4604">
                  <c:v>236.08151632082465</c:v>
                </c:pt>
                <c:pt idx="4605">
                  <c:v>236.14964886918699</c:v>
                </c:pt>
                <c:pt idx="4606">
                  <c:v>236.21778628190322</c:v>
                </c:pt>
                <c:pt idx="4607">
                  <c:v>236.28592855826426</c:v>
                </c:pt>
                <c:pt idx="4608">
                  <c:v>236.35407569756185</c:v>
                </c:pt>
                <c:pt idx="4609">
                  <c:v>236.42222769908832</c:v>
                </c:pt>
                <c:pt idx="4610">
                  <c:v>236.49038456213461</c:v>
                </c:pt>
                <c:pt idx="4611">
                  <c:v>236.55854628599261</c:v>
                </c:pt>
                <c:pt idx="4612">
                  <c:v>236.62671286995624</c:v>
                </c:pt>
                <c:pt idx="4613">
                  <c:v>236.69488431331791</c:v>
                </c:pt>
                <c:pt idx="4614">
                  <c:v>236.76306061536991</c:v>
                </c:pt>
                <c:pt idx="4615">
                  <c:v>236.83124177540543</c:v>
                </c:pt>
                <c:pt idx="4616">
                  <c:v>236.89942779271928</c:v>
                </c:pt>
                <c:pt idx="4617">
                  <c:v>236.96761866660344</c:v>
                </c:pt>
                <c:pt idx="4618">
                  <c:v>237.03581439635357</c:v>
                </c:pt>
                <c:pt idx="4619">
                  <c:v>237.10401498126291</c:v>
                </c:pt>
                <c:pt idx="4620">
                  <c:v>237.17222042062616</c:v>
                </c:pt>
                <c:pt idx="4621">
                  <c:v>237.2404307137387</c:v>
                </c:pt>
                <c:pt idx="4622">
                  <c:v>237.3086458598944</c:v>
                </c:pt>
                <c:pt idx="4623">
                  <c:v>237.3768658583902</c:v>
                </c:pt>
                <c:pt idx="4624">
                  <c:v>237.44509070852038</c:v>
                </c:pt>
                <c:pt idx="4625">
                  <c:v>237.51332040958096</c:v>
                </c:pt>
                <c:pt idx="4626">
                  <c:v>237.58155496086829</c:v>
                </c:pt>
                <c:pt idx="4627">
                  <c:v>237.64979436167786</c:v>
                </c:pt>
                <c:pt idx="4628">
                  <c:v>237.71803861130763</c:v>
                </c:pt>
                <c:pt idx="4629">
                  <c:v>237.78628770905394</c:v>
                </c:pt>
                <c:pt idx="4630">
                  <c:v>237.85454165421325</c:v>
                </c:pt>
                <c:pt idx="4631">
                  <c:v>237.9228004460835</c:v>
                </c:pt>
                <c:pt idx="4632">
                  <c:v>237.99106408396196</c:v>
                </c:pt>
                <c:pt idx="4633">
                  <c:v>238.05933256714729</c:v>
                </c:pt>
                <c:pt idx="4634">
                  <c:v>238.12760589493573</c:v>
                </c:pt>
                <c:pt idx="4635">
                  <c:v>238.19588406662794</c:v>
                </c:pt>
                <c:pt idx="4636">
                  <c:v>238.26416708152044</c:v>
                </c:pt>
                <c:pt idx="4637">
                  <c:v>238.33245493891332</c:v>
                </c:pt>
                <c:pt idx="4638">
                  <c:v>238.40074763810509</c:v>
                </c:pt>
                <c:pt idx="4639">
                  <c:v>238.46904517839562</c:v>
                </c:pt>
                <c:pt idx="4640">
                  <c:v>238.53734755908451</c:v>
                </c:pt>
                <c:pt idx="4641">
                  <c:v>238.60565477947111</c:v>
                </c:pt>
                <c:pt idx="4642">
                  <c:v>238.67396683885605</c:v>
                </c:pt>
                <c:pt idx="4643">
                  <c:v>238.74228373653932</c:v>
                </c:pt>
                <c:pt idx="4644">
                  <c:v>238.81060547182136</c:v>
                </c:pt>
                <c:pt idx="4645">
                  <c:v>238.87893204400365</c:v>
                </c:pt>
                <c:pt idx="4646">
                  <c:v>238.94726345238723</c:v>
                </c:pt>
                <c:pt idx="4647">
                  <c:v>239.01559969627297</c:v>
                </c:pt>
                <c:pt idx="4648">
                  <c:v>239.08394077496339</c:v>
                </c:pt>
                <c:pt idx="4649">
                  <c:v>239.15228668775865</c:v>
                </c:pt>
                <c:pt idx="4650">
                  <c:v>239.22063743396274</c:v>
                </c:pt>
                <c:pt idx="4651">
                  <c:v>239.28899301287763</c:v>
                </c:pt>
                <c:pt idx="4652">
                  <c:v>239.35735342380499</c:v>
                </c:pt>
                <c:pt idx="4653">
                  <c:v>239.42571866604828</c:v>
                </c:pt>
                <c:pt idx="4654">
                  <c:v>239.4940887389109</c:v>
                </c:pt>
                <c:pt idx="4655">
                  <c:v>239.56246364169604</c:v>
                </c:pt>
                <c:pt idx="4656">
                  <c:v>239.63084337370688</c:v>
                </c:pt>
                <c:pt idx="4657">
                  <c:v>239.69922793424834</c:v>
                </c:pt>
                <c:pt idx="4658">
                  <c:v>239.76761732262335</c:v>
                </c:pt>
                <c:pt idx="4659">
                  <c:v>239.8360115381374</c:v>
                </c:pt>
                <c:pt idx="4660">
                  <c:v>239.90441058009429</c:v>
                </c:pt>
                <c:pt idx="4661">
                  <c:v>239.97281444779881</c:v>
                </c:pt>
                <c:pt idx="4662">
                  <c:v>240.04122314055692</c:v>
                </c:pt>
                <c:pt idx="4663">
                  <c:v>240.10963665767312</c:v>
                </c:pt>
                <c:pt idx="4664">
                  <c:v>240.17805499845349</c:v>
                </c:pt>
                <c:pt idx="4665">
                  <c:v>240.2464781622042</c:v>
                </c:pt>
                <c:pt idx="4666">
                  <c:v>240.31490614823099</c:v>
                </c:pt>
                <c:pt idx="4667">
                  <c:v>240.38333895583966</c:v>
                </c:pt>
                <c:pt idx="4668">
                  <c:v>240.45177658433772</c:v>
                </c:pt>
                <c:pt idx="4669">
                  <c:v>240.52021903303228</c:v>
                </c:pt>
                <c:pt idx="4670">
                  <c:v>240.58866630122915</c:v>
                </c:pt>
                <c:pt idx="4671">
                  <c:v>240.65711838823677</c:v>
                </c:pt>
                <c:pt idx="4672">
                  <c:v>240.72557529336265</c:v>
                </c:pt>
                <c:pt idx="4673">
                  <c:v>240.79403701591394</c:v>
                </c:pt>
                <c:pt idx="4674">
                  <c:v>240.86250355519951</c:v>
                </c:pt>
                <c:pt idx="4675">
                  <c:v>240.93097491052774</c:v>
                </c:pt>
                <c:pt idx="4676">
                  <c:v>240.99945108120659</c:v>
                </c:pt>
                <c:pt idx="4677">
                  <c:v>241.0679320665453</c:v>
                </c:pt>
                <c:pt idx="4678">
                  <c:v>241.13641786585308</c:v>
                </c:pt>
                <c:pt idx="4679">
                  <c:v>241.20490847843828</c:v>
                </c:pt>
                <c:pt idx="4680">
                  <c:v>241.27340390361266</c:v>
                </c:pt>
                <c:pt idx="4681">
                  <c:v>241.34190414068371</c:v>
                </c:pt>
                <c:pt idx="4682">
                  <c:v>241.41040918896257</c:v>
                </c:pt>
                <c:pt idx="4683">
                  <c:v>241.47891904776012</c:v>
                </c:pt>
                <c:pt idx="4684">
                  <c:v>241.5474337163858</c:v>
                </c:pt>
                <c:pt idx="4685">
                  <c:v>241.61595319415079</c:v>
                </c:pt>
                <c:pt idx="4686">
                  <c:v>241.68447748036616</c:v>
                </c:pt>
                <c:pt idx="4687">
                  <c:v>241.75300657434423</c:v>
                </c:pt>
                <c:pt idx="4688">
                  <c:v>241.82154047539521</c:v>
                </c:pt>
                <c:pt idx="4689">
                  <c:v>241.89007918283127</c:v>
                </c:pt>
                <c:pt idx="4690">
                  <c:v>241.95862269596503</c:v>
                </c:pt>
                <c:pt idx="4691">
                  <c:v>242.02717101410772</c:v>
                </c:pt>
                <c:pt idx="4692">
                  <c:v>242.0957241365727</c:v>
                </c:pt>
                <c:pt idx="4693">
                  <c:v>242.1642820626723</c:v>
                </c:pt>
                <c:pt idx="4694">
                  <c:v>242.2328447917202</c:v>
                </c:pt>
                <c:pt idx="4695">
                  <c:v>242.30141232302904</c:v>
                </c:pt>
                <c:pt idx="4696">
                  <c:v>242.36998465591273</c:v>
                </c:pt>
                <c:pt idx="4697">
                  <c:v>242.43856178968502</c:v>
                </c:pt>
                <c:pt idx="4698">
                  <c:v>242.50714372365877</c:v>
                </c:pt>
                <c:pt idx="4699">
                  <c:v>242.57573045715017</c:v>
                </c:pt>
                <c:pt idx="4700">
                  <c:v>242.6443219894719</c:v>
                </c:pt>
                <c:pt idx="4701">
                  <c:v>242.71291831993997</c:v>
                </c:pt>
                <c:pt idx="4702">
                  <c:v>242.78151944786893</c:v>
                </c:pt>
                <c:pt idx="4703">
                  <c:v>242.85012537257464</c:v>
                </c:pt>
                <c:pt idx="4704">
                  <c:v>242.91873609337054</c:v>
                </c:pt>
                <c:pt idx="4705">
                  <c:v>242.9873516095744</c:v>
                </c:pt>
                <c:pt idx="4706">
                  <c:v>243.05597192050212</c:v>
                </c:pt>
                <c:pt idx="4707">
                  <c:v>243.12459702546815</c:v>
                </c:pt>
                <c:pt idx="4708">
                  <c:v>243.19322692379066</c:v>
                </c:pt>
                <c:pt idx="4709">
                  <c:v>243.26186161478566</c:v>
                </c:pt>
                <c:pt idx="4710">
                  <c:v>243.33050109777017</c:v>
                </c:pt>
                <c:pt idx="4711">
                  <c:v>243.39914537206079</c:v>
                </c:pt>
                <c:pt idx="4712">
                  <c:v>243.46779443697602</c:v>
                </c:pt>
                <c:pt idx="4713">
                  <c:v>243.53644829183295</c:v>
                </c:pt>
                <c:pt idx="4714">
                  <c:v>243.60510693594904</c:v>
                </c:pt>
                <c:pt idx="4715">
                  <c:v>243.67377036864281</c:v>
                </c:pt>
                <c:pt idx="4716">
                  <c:v>243.74243858923259</c:v>
                </c:pt>
                <c:pt idx="4717">
                  <c:v>243.81111159703758</c:v>
                </c:pt>
                <c:pt idx="4718">
                  <c:v>243.87978939137619</c:v>
                </c:pt>
                <c:pt idx="4719">
                  <c:v>243.94847197156679</c:v>
                </c:pt>
                <c:pt idx="4720">
                  <c:v>244.01715933692972</c:v>
                </c:pt>
                <c:pt idx="4721">
                  <c:v>244.08585148678429</c:v>
                </c:pt>
                <c:pt idx="4722">
                  <c:v>244.15454842045003</c:v>
                </c:pt>
                <c:pt idx="4723">
                  <c:v>244.22325013724716</c:v>
                </c:pt>
                <c:pt idx="4724">
                  <c:v>244.2919566364962</c:v>
                </c:pt>
                <c:pt idx="4725">
                  <c:v>244.3606679175179</c:v>
                </c:pt>
                <c:pt idx="4726">
                  <c:v>244.42938397963192</c:v>
                </c:pt>
                <c:pt idx="4727">
                  <c:v>244.4981048221608</c:v>
                </c:pt>
                <c:pt idx="4728">
                  <c:v>244.56683044442426</c:v>
                </c:pt>
                <c:pt idx="4729">
                  <c:v>244.63556084574483</c:v>
                </c:pt>
                <c:pt idx="4730">
                  <c:v>244.70429602544405</c:v>
                </c:pt>
                <c:pt idx="4731">
                  <c:v>244.77303598284448</c:v>
                </c:pt>
                <c:pt idx="4732">
                  <c:v>244.84178071726723</c:v>
                </c:pt>
                <c:pt idx="4733">
                  <c:v>244.91053022803527</c:v>
                </c:pt>
                <c:pt idx="4734">
                  <c:v>244.97928451447149</c:v>
                </c:pt>
                <c:pt idx="4735">
                  <c:v>245.04804357589839</c:v>
                </c:pt>
                <c:pt idx="4736">
                  <c:v>245.11680741163926</c:v>
                </c:pt>
                <c:pt idx="4737">
                  <c:v>245.18557602101799</c:v>
                </c:pt>
                <c:pt idx="4738">
                  <c:v>245.25434940335774</c:v>
                </c:pt>
                <c:pt idx="4739">
                  <c:v>245.32312755798236</c:v>
                </c:pt>
                <c:pt idx="4740">
                  <c:v>245.39191048421637</c:v>
                </c:pt>
                <c:pt idx="4741">
                  <c:v>245.46069818138443</c:v>
                </c:pt>
                <c:pt idx="4742">
                  <c:v>245.52949064881003</c:v>
                </c:pt>
                <c:pt idx="4743">
                  <c:v>245.59828788581871</c:v>
                </c:pt>
                <c:pt idx="4744">
                  <c:v>245.66708989173569</c:v>
                </c:pt>
                <c:pt idx="4745">
                  <c:v>245.73589666588592</c:v>
                </c:pt>
                <c:pt idx="4746">
                  <c:v>245.80470820759496</c:v>
                </c:pt>
                <c:pt idx="4747">
                  <c:v>245.87352451618949</c:v>
                </c:pt>
                <c:pt idx="4748">
                  <c:v>245.94234559099493</c:v>
                </c:pt>
                <c:pt idx="4749">
                  <c:v>246.011171431337</c:v>
                </c:pt>
                <c:pt idx="4750">
                  <c:v>246.08000203654277</c:v>
                </c:pt>
                <c:pt idx="4751">
                  <c:v>246.14883740593865</c:v>
                </c:pt>
                <c:pt idx="4752">
                  <c:v>246.21767753885248</c:v>
                </c:pt>
                <c:pt idx="4753">
                  <c:v>246.28652243461019</c:v>
                </c:pt>
                <c:pt idx="4754">
                  <c:v>246.35537209254036</c:v>
                </c:pt>
                <c:pt idx="4755">
                  <c:v>246.4242265119704</c:v>
                </c:pt>
                <c:pt idx="4756">
                  <c:v>246.49308569222742</c:v>
                </c:pt>
                <c:pt idx="4757">
                  <c:v>246.56194963264099</c:v>
                </c:pt>
                <c:pt idx="4758">
                  <c:v>246.63081833253844</c:v>
                </c:pt>
                <c:pt idx="4759">
                  <c:v>246.69969179124874</c:v>
                </c:pt>
                <c:pt idx="4760">
                  <c:v>246.76857000810077</c:v>
                </c:pt>
                <c:pt idx="4761">
                  <c:v>246.83745298242414</c:v>
                </c:pt>
                <c:pt idx="4762">
                  <c:v>246.90634071354765</c:v>
                </c:pt>
                <c:pt idx="4763">
                  <c:v>246.97523320080018</c:v>
                </c:pt>
                <c:pt idx="4764">
                  <c:v>247.04413044351298</c:v>
                </c:pt>
                <c:pt idx="4765">
                  <c:v>247.11303244101481</c:v>
                </c:pt>
                <c:pt idx="4766">
                  <c:v>247.181939192637</c:v>
                </c:pt>
                <c:pt idx="4767">
                  <c:v>247.25085069770986</c:v>
                </c:pt>
                <c:pt idx="4768">
                  <c:v>247.31976695556327</c:v>
                </c:pt>
                <c:pt idx="4769">
                  <c:v>247.38868796552939</c:v>
                </c:pt>
                <c:pt idx="4770">
                  <c:v>247.4576137269388</c:v>
                </c:pt>
                <c:pt idx="4771">
                  <c:v>247.52654423912247</c:v>
                </c:pt>
                <c:pt idx="4772">
                  <c:v>247.59547950141334</c:v>
                </c:pt>
                <c:pt idx="4773">
                  <c:v>247.66441951314266</c:v>
                </c:pt>
                <c:pt idx="4774">
                  <c:v>247.73336427364217</c:v>
                </c:pt>
                <c:pt idx="4775">
                  <c:v>247.80231378224497</c:v>
                </c:pt>
                <c:pt idx="4776">
                  <c:v>247.87126803828428</c:v>
                </c:pt>
                <c:pt idx="4777">
                  <c:v>247.94022704109082</c:v>
                </c:pt>
                <c:pt idx="4778">
                  <c:v>248.00919079000005</c:v>
                </c:pt>
                <c:pt idx="4779">
                  <c:v>248.07815928434368</c:v>
                </c:pt>
                <c:pt idx="4780">
                  <c:v>248.14713252345561</c:v>
                </c:pt>
                <c:pt idx="4781">
                  <c:v>248.21611050667028</c:v>
                </c:pt>
                <c:pt idx="4782">
                  <c:v>248.28509323332079</c:v>
                </c:pt>
                <c:pt idx="4783">
                  <c:v>248.35408070274261</c:v>
                </c:pt>
                <c:pt idx="4784">
                  <c:v>248.42307291426934</c:v>
                </c:pt>
                <c:pt idx="4785">
                  <c:v>248.49206986723573</c:v>
                </c:pt>
                <c:pt idx="4786">
                  <c:v>248.56107156097627</c:v>
                </c:pt>
                <c:pt idx="4787">
                  <c:v>248.63007799482753</c:v>
                </c:pt>
                <c:pt idx="4788">
                  <c:v>248.69908916812417</c:v>
                </c:pt>
                <c:pt idx="4789">
                  <c:v>248.76810508020145</c:v>
                </c:pt>
                <c:pt idx="4790">
                  <c:v>248.83712573039585</c:v>
                </c:pt>
                <c:pt idx="4791">
                  <c:v>248.90615111804357</c:v>
                </c:pt>
                <c:pt idx="4792">
                  <c:v>248.97518124247981</c:v>
                </c:pt>
                <c:pt idx="4793">
                  <c:v>249.04421610304297</c:v>
                </c:pt>
                <c:pt idx="4794">
                  <c:v>249.11325569906879</c:v>
                </c:pt>
                <c:pt idx="4795">
                  <c:v>249.18230002989392</c:v>
                </c:pt>
                <c:pt idx="4796">
                  <c:v>249.25134909485587</c:v>
                </c:pt>
                <c:pt idx="4797">
                  <c:v>249.32040289329305</c:v>
                </c:pt>
                <c:pt idx="4798">
                  <c:v>249.38946142454211</c:v>
                </c:pt>
                <c:pt idx="4799">
                  <c:v>249.45852468794192</c:v>
                </c:pt>
                <c:pt idx="4800">
                  <c:v>249.52759268283</c:v>
                </c:pt>
                <c:pt idx="4801">
                  <c:v>249.59666540854516</c:v>
                </c:pt>
                <c:pt idx="4802">
                  <c:v>249.66574286442577</c:v>
                </c:pt>
                <c:pt idx="4803">
                  <c:v>249.73482504981115</c:v>
                </c:pt>
                <c:pt idx="4804">
                  <c:v>249.80391196403963</c:v>
                </c:pt>
                <c:pt idx="4805">
                  <c:v>249.87300360645128</c:v>
                </c:pt>
                <c:pt idx="4806">
                  <c:v>249.94209997638484</c:v>
                </c:pt>
                <c:pt idx="4807">
                  <c:v>250.01120107318172</c:v>
                </c:pt>
                <c:pt idx="4808">
                  <c:v>250.08030689618013</c:v>
                </c:pt>
                <c:pt idx="4809">
                  <c:v>250.14941744472188</c:v>
                </c:pt>
                <c:pt idx="4810">
                  <c:v>250.21853271814592</c:v>
                </c:pt>
                <c:pt idx="4811">
                  <c:v>250.287652715794</c:v>
                </c:pt>
                <c:pt idx="4812">
                  <c:v>250.35677743700725</c:v>
                </c:pt>
                <c:pt idx="4813">
                  <c:v>250.42590688112594</c:v>
                </c:pt>
                <c:pt idx="4814">
                  <c:v>250.49504104749204</c:v>
                </c:pt>
                <c:pt idx="4815">
                  <c:v>250.56417993544744</c:v>
                </c:pt>
                <c:pt idx="4816">
                  <c:v>250.63332354433359</c:v>
                </c:pt>
                <c:pt idx="4817">
                  <c:v>250.70247187349318</c:v>
                </c:pt>
                <c:pt idx="4818">
                  <c:v>250.77162492226742</c:v>
                </c:pt>
                <c:pt idx="4819">
                  <c:v>250.84078268999983</c:v>
                </c:pt>
                <c:pt idx="4820">
                  <c:v>250.90994517603232</c:v>
                </c:pt>
                <c:pt idx="4821">
                  <c:v>250.97911237970922</c:v>
                </c:pt>
                <c:pt idx="4822">
                  <c:v>251.0482843003723</c:v>
                </c:pt>
                <c:pt idx="4823">
                  <c:v>251.11746093736653</c:v>
                </c:pt>
                <c:pt idx="4824">
                  <c:v>251.18664229003403</c:v>
                </c:pt>
                <c:pt idx="4825">
                  <c:v>251.25582835771996</c:v>
                </c:pt>
                <c:pt idx="4826">
                  <c:v>251.32501913976773</c:v>
                </c:pt>
                <c:pt idx="4827">
                  <c:v>251.39421463552179</c:v>
                </c:pt>
                <c:pt idx="4828">
                  <c:v>251.4634148443271</c:v>
                </c:pt>
                <c:pt idx="4829">
                  <c:v>251.53261976552841</c:v>
                </c:pt>
                <c:pt idx="4830">
                  <c:v>251.60182939847004</c:v>
                </c:pt>
                <c:pt idx="4831">
                  <c:v>251.67104374249828</c:v>
                </c:pt>
                <c:pt idx="4832">
                  <c:v>251.7402627969586</c:v>
                </c:pt>
                <c:pt idx="4833">
                  <c:v>251.80948656119611</c:v>
                </c:pt>
                <c:pt idx="4834">
                  <c:v>251.87871503455693</c:v>
                </c:pt>
                <c:pt idx="4835">
                  <c:v>251.94794821638743</c:v>
                </c:pt>
                <c:pt idx="4836">
                  <c:v>252.01718610603336</c:v>
                </c:pt>
                <c:pt idx="4837">
                  <c:v>252.08642870284262</c:v>
                </c:pt>
                <c:pt idx="4838">
                  <c:v>252.1556760061616</c:v>
                </c:pt>
                <c:pt idx="4839">
                  <c:v>252.22492801533662</c:v>
                </c:pt>
                <c:pt idx="4840">
                  <c:v>252.29418472971562</c:v>
                </c:pt>
                <c:pt idx="4841">
                  <c:v>252.36344614864635</c:v>
                </c:pt>
                <c:pt idx="4842">
                  <c:v>252.43271227147608</c:v>
                </c:pt>
                <c:pt idx="4843">
                  <c:v>252.50198309755274</c:v>
                </c:pt>
                <c:pt idx="4844">
                  <c:v>252.57125862622499</c:v>
                </c:pt>
                <c:pt idx="4845">
                  <c:v>252.64053885684137</c:v>
                </c:pt>
                <c:pt idx="4846">
                  <c:v>252.70982378874993</c:v>
                </c:pt>
                <c:pt idx="4847">
                  <c:v>252.77911342130011</c:v>
                </c:pt>
                <c:pt idx="4848">
                  <c:v>252.84840775384055</c:v>
                </c:pt>
                <c:pt idx="4849">
                  <c:v>252.91770678572126</c:v>
                </c:pt>
                <c:pt idx="4850">
                  <c:v>252.98701051629095</c:v>
                </c:pt>
                <c:pt idx="4851">
                  <c:v>253.05631894490026</c:v>
                </c:pt>
                <c:pt idx="4852">
                  <c:v>253.12563207089801</c:v>
                </c:pt>
                <c:pt idx="4853">
                  <c:v>253.19494989363574</c:v>
                </c:pt>
                <c:pt idx="4854">
                  <c:v>253.26427241246375</c:v>
                </c:pt>
                <c:pt idx="4855">
                  <c:v>253.33359962673151</c:v>
                </c:pt>
                <c:pt idx="4856">
                  <c:v>253.40293153579057</c:v>
                </c:pt>
                <c:pt idx="4857">
                  <c:v>253.47226813899326</c:v>
                </c:pt>
                <c:pt idx="4858">
                  <c:v>253.54160943568937</c:v>
                </c:pt>
                <c:pt idx="4859">
                  <c:v>253.61095542523086</c:v>
                </c:pt>
                <c:pt idx="4860">
                  <c:v>253.68030610696982</c:v>
                </c:pt>
                <c:pt idx="4861">
                  <c:v>253.74966148025862</c:v>
                </c:pt>
                <c:pt idx="4862">
                  <c:v>253.81902154444816</c:v>
                </c:pt>
                <c:pt idx="4863">
                  <c:v>253.88838629889219</c:v>
                </c:pt>
                <c:pt idx="4864">
                  <c:v>253.95775574294331</c:v>
                </c:pt>
                <c:pt idx="4865">
                  <c:v>254.02712987595308</c:v>
                </c:pt>
                <c:pt idx="4866">
                  <c:v>254.09650869727639</c:v>
                </c:pt>
                <c:pt idx="4867">
                  <c:v>254.16589220626526</c:v>
                </c:pt>
                <c:pt idx="4868">
                  <c:v>254.23528040227419</c:v>
                </c:pt>
                <c:pt idx="4869">
                  <c:v>254.30467328465687</c:v>
                </c:pt>
                <c:pt idx="4870">
                  <c:v>254.37407085276689</c:v>
                </c:pt>
                <c:pt idx="4871">
                  <c:v>254.44347310595847</c:v>
                </c:pt>
                <c:pt idx="4872">
                  <c:v>254.51288004358688</c:v>
                </c:pt>
                <c:pt idx="4873">
                  <c:v>254.58229166500595</c:v>
                </c:pt>
                <c:pt idx="4874">
                  <c:v>254.65170796957045</c:v>
                </c:pt>
                <c:pt idx="4875">
                  <c:v>254.72112895663591</c:v>
                </c:pt>
                <c:pt idx="4876">
                  <c:v>254.79055462555795</c:v>
                </c:pt>
                <c:pt idx="4877">
                  <c:v>254.85998497569162</c:v>
                </c:pt>
                <c:pt idx="4878">
                  <c:v>254.92942000639289</c:v>
                </c:pt>
                <c:pt idx="4879">
                  <c:v>254.9988597170186</c:v>
                </c:pt>
                <c:pt idx="4880">
                  <c:v>255.06830410692336</c:v>
                </c:pt>
                <c:pt idx="4881">
                  <c:v>255.13775317546461</c:v>
                </c:pt>
                <c:pt idx="4882">
                  <c:v>255.20720692199927</c:v>
                </c:pt>
                <c:pt idx="4883">
                  <c:v>255.27666534588346</c:v>
                </c:pt>
                <c:pt idx="4884">
                  <c:v>255.34612844647506</c:v>
                </c:pt>
                <c:pt idx="4885">
                  <c:v>255.41559622313071</c:v>
                </c:pt>
                <c:pt idx="4886">
                  <c:v>255.48506867520825</c:v>
                </c:pt>
                <c:pt idx="4887">
                  <c:v>255.55454580206586</c:v>
                </c:pt>
                <c:pt idx="4888">
                  <c:v>255.62402760306037</c:v>
                </c:pt>
                <c:pt idx="4889">
                  <c:v>255.69351407755119</c:v>
                </c:pt>
                <c:pt idx="4890">
                  <c:v>255.76300522489649</c:v>
                </c:pt>
                <c:pt idx="4891">
                  <c:v>255.83250104445452</c:v>
                </c:pt>
                <c:pt idx="4892">
                  <c:v>255.90200153558465</c:v>
                </c:pt>
                <c:pt idx="4893">
                  <c:v>255.97150669764545</c:v>
                </c:pt>
                <c:pt idx="4894">
                  <c:v>256.04101652999617</c:v>
                </c:pt>
                <c:pt idx="4895">
                  <c:v>256.11053103199737</c:v>
                </c:pt>
                <c:pt idx="4896">
                  <c:v>256.18005020300728</c:v>
                </c:pt>
                <c:pt idx="4897">
                  <c:v>256.24957404238734</c:v>
                </c:pt>
                <c:pt idx="4898">
                  <c:v>256.31910254949668</c:v>
                </c:pt>
                <c:pt idx="4899">
                  <c:v>256.38863572369615</c:v>
                </c:pt>
                <c:pt idx="4900">
                  <c:v>256.45817356434662</c:v>
                </c:pt>
                <c:pt idx="4901">
                  <c:v>256.52771607080786</c:v>
                </c:pt>
                <c:pt idx="4902">
                  <c:v>256.59726324244224</c:v>
                </c:pt>
                <c:pt idx="4903">
                  <c:v>256.66681507861006</c:v>
                </c:pt>
                <c:pt idx="4904">
                  <c:v>256.73637157867279</c:v>
                </c:pt>
                <c:pt idx="4905">
                  <c:v>256.80593274199322</c:v>
                </c:pt>
                <c:pt idx="4906">
                  <c:v>256.87549856793254</c:v>
                </c:pt>
                <c:pt idx="4907">
                  <c:v>256.9450690558528</c:v>
                </c:pt>
                <c:pt idx="4908">
                  <c:v>257.01464420511667</c:v>
                </c:pt>
                <c:pt idx="4909">
                  <c:v>257.08422401508568</c:v>
                </c:pt>
                <c:pt idx="4910">
                  <c:v>257.1538084851245</c:v>
                </c:pt>
                <c:pt idx="4911">
                  <c:v>257.22339761459477</c:v>
                </c:pt>
                <c:pt idx="4912">
                  <c:v>257.29299140285991</c:v>
                </c:pt>
                <c:pt idx="4913">
                  <c:v>257.36258984928361</c:v>
                </c:pt>
                <c:pt idx="4914">
                  <c:v>257.43219295322962</c:v>
                </c:pt>
                <c:pt idx="4915">
                  <c:v>257.50180071406157</c:v>
                </c:pt>
                <c:pt idx="4916">
                  <c:v>257.57141313114346</c:v>
                </c:pt>
                <c:pt idx="4917">
                  <c:v>257.64103020383999</c:v>
                </c:pt>
                <c:pt idx="4918">
                  <c:v>257.71065193151526</c:v>
                </c:pt>
                <c:pt idx="4919">
                  <c:v>257.78027831353461</c:v>
                </c:pt>
                <c:pt idx="4920">
                  <c:v>257.84990934926225</c:v>
                </c:pt>
                <c:pt idx="4921">
                  <c:v>257.91954503806369</c:v>
                </c:pt>
                <c:pt idx="4922">
                  <c:v>257.98918537930456</c:v>
                </c:pt>
                <c:pt idx="4923">
                  <c:v>258.05883037234958</c:v>
                </c:pt>
                <c:pt idx="4924">
                  <c:v>258.1284800165655</c:v>
                </c:pt>
                <c:pt idx="4925">
                  <c:v>258.19813431131843</c:v>
                </c:pt>
                <c:pt idx="4926">
                  <c:v>258.2677932559738</c:v>
                </c:pt>
                <c:pt idx="4927">
                  <c:v>258.33745684989879</c:v>
                </c:pt>
                <c:pt idx="4928">
                  <c:v>258.40712509245981</c:v>
                </c:pt>
                <c:pt idx="4929">
                  <c:v>258.47679798302374</c:v>
                </c:pt>
                <c:pt idx="4930">
                  <c:v>258.54647552095742</c:v>
                </c:pt>
                <c:pt idx="4931">
                  <c:v>258.61615770562878</c:v>
                </c:pt>
                <c:pt idx="4932">
                  <c:v>258.68584453640506</c:v>
                </c:pt>
                <c:pt idx="4933">
                  <c:v>258.75553601265392</c:v>
                </c:pt>
                <c:pt idx="4934">
                  <c:v>258.82523213374304</c:v>
                </c:pt>
                <c:pt idx="4935">
                  <c:v>258.89493289904146</c:v>
                </c:pt>
                <c:pt idx="4936">
                  <c:v>258.96463830791663</c:v>
                </c:pt>
                <c:pt idx="4937">
                  <c:v>259.03434835973792</c:v>
                </c:pt>
                <c:pt idx="4938">
                  <c:v>259.1040630538742</c:v>
                </c:pt>
                <c:pt idx="4939">
                  <c:v>259.17378238969286</c:v>
                </c:pt>
                <c:pt idx="4940">
                  <c:v>259.24350636656533</c:v>
                </c:pt>
                <c:pt idx="4941">
                  <c:v>259.31323498386001</c:v>
                </c:pt>
                <c:pt idx="4942">
                  <c:v>259.38296824094658</c:v>
                </c:pt>
                <c:pt idx="4943">
                  <c:v>259.45270613719509</c:v>
                </c:pt>
                <c:pt idx="4944">
                  <c:v>259.52244867197561</c:v>
                </c:pt>
                <c:pt idx="4945">
                  <c:v>259.59219584465859</c:v>
                </c:pt>
                <c:pt idx="4946">
                  <c:v>259.6619476546141</c:v>
                </c:pt>
                <c:pt idx="4947">
                  <c:v>259.7317041012135</c:v>
                </c:pt>
                <c:pt idx="4948">
                  <c:v>259.8014651838273</c:v>
                </c:pt>
                <c:pt idx="4949">
                  <c:v>259.87123090182718</c:v>
                </c:pt>
                <c:pt idx="4950">
                  <c:v>259.94100125458374</c:v>
                </c:pt>
                <c:pt idx="4951">
                  <c:v>260.01077624146893</c:v>
                </c:pt>
                <c:pt idx="4952">
                  <c:v>260.0805558618548</c:v>
                </c:pt>
                <c:pt idx="4953">
                  <c:v>260.15034011511324</c:v>
                </c:pt>
                <c:pt idx="4954">
                  <c:v>260.22012900061605</c:v>
                </c:pt>
                <c:pt idx="4955">
                  <c:v>260.28992251773565</c:v>
                </c:pt>
                <c:pt idx="4956">
                  <c:v>260.35972066584605</c:v>
                </c:pt>
                <c:pt idx="4957">
                  <c:v>260.42952344431865</c:v>
                </c:pt>
                <c:pt idx="4958">
                  <c:v>260.4993308525265</c:v>
                </c:pt>
                <c:pt idx="4959">
                  <c:v>260.56914288984399</c:v>
                </c:pt>
                <c:pt idx="4960">
                  <c:v>260.63895955564368</c:v>
                </c:pt>
                <c:pt idx="4961">
                  <c:v>260.70878084929944</c:v>
                </c:pt>
                <c:pt idx="4962">
                  <c:v>260.77860677018555</c:v>
                </c:pt>
                <c:pt idx="4963">
                  <c:v>260.84843731767569</c:v>
                </c:pt>
                <c:pt idx="4964">
                  <c:v>260.91827249114482</c:v>
                </c:pt>
                <c:pt idx="4965">
                  <c:v>260.9881122899663</c:v>
                </c:pt>
                <c:pt idx="4966">
                  <c:v>261.05795671351666</c:v>
                </c:pt>
                <c:pt idx="4967">
                  <c:v>261.1278057611695</c:v>
                </c:pt>
                <c:pt idx="4968">
                  <c:v>261.19765943229999</c:v>
                </c:pt>
                <c:pt idx="4969">
                  <c:v>261.26751772628421</c:v>
                </c:pt>
                <c:pt idx="4970">
                  <c:v>261.33738064249718</c:v>
                </c:pt>
                <c:pt idx="4971">
                  <c:v>261.40724818031475</c:v>
                </c:pt>
                <c:pt idx="4972">
                  <c:v>261.47712033911381</c:v>
                </c:pt>
                <c:pt idx="4973">
                  <c:v>261.54699711826987</c:v>
                </c:pt>
                <c:pt idx="4974">
                  <c:v>261.61687851715925</c:v>
                </c:pt>
                <c:pt idx="4975">
                  <c:v>261.6867645351586</c:v>
                </c:pt>
                <c:pt idx="4976">
                  <c:v>261.75665517164492</c:v>
                </c:pt>
                <c:pt idx="4977">
                  <c:v>261.82655042599572</c:v>
                </c:pt>
                <c:pt idx="4978">
                  <c:v>261.89645029758765</c:v>
                </c:pt>
                <c:pt idx="4979">
                  <c:v>261.9663547857981</c:v>
                </c:pt>
                <c:pt idx="4980">
                  <c:v>262.03626389000584</c:v>
                </c:pt>
                <c:pt idx="4981">
                  <c:v>262.10617760958746</c:v>
                </c:pt>
                <c:pt idx="4982">
                  <c:v>262.17609594392189</c:v>
                </c:pt>
                <c:pt idx="4983">
                  <c:v>262.2460188923867</c:v>
                </c:pt>
                <c:pt idx="4984">
                  <c:v>262.31594645436138</c:v>
                </c:pt>
                <c:pt idx="4985">
                  <c:v>262.38587862922395</c:v>
                </c:pt>
                <c:pt idx="4986">
                  <c:v>262.4558154163538</c:v>
                </c:pt>
                <c:pt idx="4987">
                  <c:v>262.52575681513025</c:v>
                </c:pt>
                <c:pt idx="4988">
                  <c:v>262.59570282493127</c:v>
                </c:pt>
                <c:pt idx="4989">
                  <c:v>262.66565344513828</c:v>
                </c:pt>
                <c:pt idx="4990">
                  <c:v>262.73560867512958</c:v>
                </c:pt>
                <c:pt idx="4991">
                  <c:v>262.80556851428651</c:v>
                </c:pt>
                <c:pt idx="4992">
                  <c:v>262.87553296198763</c:v>
                </c:pt>
                <c:pt idx="4993">
                  <c:v>262.94550201761501</c:v>
                </c:pt>
                <c:pt idx="4994">
                  <c:v>263.01547568054787</c:v>
                </c:pt>
                <c:pt idx="4995">
                  <c:v>263.0854539501683</c:v>
                </c:pt>
                <c:pt idx="4996">
                  <c:v>263.15543682585655</c:v>
                </c:pt>
                <c:pt idx="4997">
                  <c:v>263.22542430699366</c:v>
                </c:pt>
                <c:pt idx="4998">
                  <c:v>263.29541639296173</c:v>
                </c:pt>
                <c:pt idx="4999">
                  <c:v>263.36541308314156</c:v>
                </c:pt>
                <c:pt idx="5000">
                  <c:v>263.4354143769163</c:v>
                </c:pt>
                <c:pt idx="5001">
                  <c:v>263.50542027366669</c:v>
                </c:pt>
                <c:pt idx="5002">
                  <c:v>263.57543077277523</c:v>
                </c:pt>
                <c:pt idx="5003">
                  <c:v>263.64544587362468</c:v>
                </c:pt>
                <c:pt idx="5004">
                  <c:v>263.71546557559856</c:v>
                </c:pt>
                <c:pt idx="5005">
                  <c:v>263.78548987807778</c:v>
                </c:pt>
                <c:pt idx="5006">
                  <c:v>263.8555187804464</c:v>
                </c:pt>
                <c:pt idx="5007">
                  <c:v>263.9255522820888</c:v>
                </c:pt>
                <c:pt idx="5008">
                  <c:v>263.99559038238709</c:v>
                </c:pt>
                <c:pt idx="5009">
                  <c:v>264.06563308072543</c:v>
                </c:pt>
                <c:pt idx="5010">
                  <c:v>264.13568037648741</c:v>
                </c:pt>
                <c:pt idx="5011">
                  <c:v>264.20573226905805</c:v>
                </c:pt>
                <c:pt idx="5012">
                  <c:v>264.27578875782052</c:v>
                </c:pt>
                <c:pt idx="5013">
                  <c:v>264.34584984216053</c:v>
                </c:pt>
                <c:pt idx="5014">
                  <c:v>264.41591552146122</c:v>
                </c:pt>
                <c:pt idx="5015">
                  <c:v>264.48598579510866</c:v>
                </c:pt>
                <c:pt idx="5016">
                  <c:v>264.55606066248868</c:v>
                </c:pt>
                <c:pt idx="5017">
                  <c:v>264.62614012298434</c:v>
                </c:pt>
                <c:pt idx="5018">
                  <c:v>264.6962241759843</c:v>
                </c:pt>
                <c:pt idx="5019">
                  <c:v>264.76631282087129</c:v>
                </c:pt>
                <c:pt idx="5020">
                  <c:v>264.83640605703255</c:v>
                </c:pt>
                <c:pt idx="5021">
                  <c:v>264.90650388385495</c:v>
                </c:pt>
                <c:pt idx="5022">
                  <c:v>264.97660630072386</c:v>
                </c:pt>
                <c:pt idx="5023">
                  <c:v>265.04671330702632</c:v>
                </c:pt>
                <c:pt idx="5024">
                  <c:v>265.11682490214901</c:v>
                </c:pt>
                <c:pt idx="5025">
                  <c:v>265.18694108547879</c:v>
                </c:pt>
                <c:pt idx="5026">
                  <c:v>265.25706185640252</c:v>
                </c:pt>
                <c:pt idx="5027">
                  <c:v>265.32718721430842</c:v>
                </c:pt>
                <c:pt idx="5028">
                  <c:v>265.39731715858323</c:v>
                </c:pt>
                <c:pt idx="5029">
                  <c:v>265.46745168861622</c:v>
                </c:pt>
                <c:pt idx="5030">
                  <c:v>265.53759080379342</c:v>
                </c:pt>
                <c:pt idx="5031">
                  <c:v>265.60773450350416</c:v>
                </c:pt>
                <c:pt idx="5032">
                  <c:v>265.6778827871359</c:v>
                </c:pt>
                <c:pt idx="5033">
                  <c:v>265.74803565407871</c:v>
                </c:pt>
                <c:pt idx="5034">
                  <c:v>265.81819310372106</c:v>
                </c:pt>
                <c:pt idx="5035">
                  <c:v>265.88835513545143</c:v>
                </c:pt>
                <c:pt idx="5036">
                  <c:v>265.95852174865877</c:v>
                </c:pt>
                <c:pt idx="5037">
                  <c:v>266.02869294273279</c:v>
                </c:pt>
                <c:pt idx="5038">
                  <c:v>266.0988687170634</c:v>
                </c:pt>
                <c:pt idx="5039">
                  <c:v>266.16904907104066</c:v>
                </c:pt>
                <c:pt idx="5040">
                  <c:v>266.2392340040538</c:v>
                </c:pt>
                <c:pt idx="5041">
                  <c:v>266.30942351549345</c:v>
                </c:pt>
                <c:pt idx="5042">
                  <c:v>266.37961760474951</c:v>
                </c:pt>
                <c:pt idx="5043">
                  <c:v>266.44981627121399</c:v>
                </c:pt>
                <c:pt idx="5044">
                  <c:v>266.52001951427627</c:v>
                </c:pt>
                <c:pt idx="5045">
                  <c:v>266.59022733332847</c:v>
                </c:pt>
                <c:pt idx="5046">
                  <c:v>266.66043972776146</c:v>
                </c:pt>
                <c:pt idx="5047">
                  <c:v>266.73065669696672</c:v>
                </c:pt>
                <c:pt idx="5048">
                  <c:v>266.80087824033484</c:v>
                </c:pt>
                <c:pt idx="5049">
                  <c:v>266.8711043572593</c:v>
                </c:pt>
                <c:pt idx="5050">
                  <c:v>266.94133504713079</c:v>
                </c:pt>
                <c:pt idx="5051">
                  <c:v>267.01157030934269</c:v>
                </c:pt>
                <c:pt idx="5052">
                  <c:v>267.08181014328699</c:v>
                </c:pt>
                <c:pt idx="5053">
                  <c:v>267.15205454835592</c:v>
                </c:pt>
                <c:pt idx="5054">
                  <c:v>267.22230352394274</c:v>
                </c:pt>
                <c:pt idx="5055">
                  <c:v>267.29255706944082</c:v>
                </c:pt>
                <c:pt idx="5056">
                  <c:v>267.36281518424232</c:v>
                </c:pt>
                <c:pt idx="5057">
                  <c:v>267.4330778677425</c:v>
                </c:pt>
                <c:pt idx="5058">
                  <c:v>267.50334511933312</c:v>
                </c:pt>
                <c:pt idx="5059">
                  <c:v>267.57361693840875</c:v>
                </c:pt>
                <c:pt idx="5060">
                  <c:v>267.64389332436349</c:v>
                </c:pt>
                <c:pt idx="5061">
                  <c:v>267.71417427659202</c:v>
                </c:pt>
                <c:pt idx="5062">
                  <c:v>267.78445979448827</c:v>
                </c:pt>
                <c:pt idx="5063">
                  <c:v>267.85474987744715</c:v>
                </c:pt>
                <c:pt idx="5064">
                  <c:v>267.92504452486332</c:v>
                </c:pt>
                <c:pt idx="5065">
                  <c:v>267.99534373613187</c:v>
                </c:pt>
                <c:pt idx="5066">
                  <c:v>268.06564751064781</c:v>
                </c:pt>
                <c:pt idx="5067">
                  <c:v>268.13595584780694</c:v>
                </c:pt>
                <c:pt idx="5068">
                  <c:v>268.20626874700525</c:v>
                </c:pt>
                <c:pt idx="5069">
                  <c:v>268.27658620763754</c:v>
                </c:pt>
                <c:pt idx="5070">
                  <c:v>268.3469082291013</c:v>
                </c:pt>
                <c:pt idx="5071">
                  <c:v>268.41723481079157</c:v>
                </c:pt>
                <c:pt idx="5072">
                  <c:v>268.48756595210477</c:v>
                </c:pt>
                <c:pt idx="5073">
                  <c:v>268.55790165243826</c:v>
                </c:pt>
                <c:pt idx="5074">
                  <c:v>268.6282419111883</c:v>
                </c:pt>
                <c:pt idx="5075">
                  <c:v>268.69858672775251</c:v>
                </c:pt>
                <c:pt idx="5076">
                  <c:v>268.76893610152814</c:v>
                </c:pt>
                <c:pt idx="5077">
                  <c:v>268.83929003191207</c:v>
                </c:pt>
                <c:pt idx="5078">
                  <c:v>268.90964851830228</c:v>
                </c:pt>
                <c:pt idx="5079">
                  <c:v>268.98001156009622</c:v>
                </c:pt>
                <c:pt idx="5080">
                  <c:v>269.05037915669243</c:v>
                </c:pt>
                <c:pt idx="5081">
                  <c:v>269.12075130748872</c:v>
                </c:pt>
                <c:pt idx="5082">
                  <c:v>269.19112801188408</c:v>
                </c:pt>
                <c:pt idx="5083">
                  <c:v>269.2615092692759</c:v>
                </c:pt>
                <c:pt idx="5084">
                  <c:v>269.33189507906457</c:v>
                </c:pt>
                <c:pt idx="5085">
                  <c:v>269.40228544064888</c:v>
                </c:pt>
                <c:pt idx="5086">
                  <c:v>269.47268035342682</c:v>
                </c:pt>
                <c:pt idx="5087">
                  <c:v>269.54307981679898</c:v>
                </c:pt>
                <c:pt idx="5088">
                  <c:v>269.61348383016474</c:v>
                </c:pt>
                <c:pt idx="5089">
                  <c:v>269.68389239292327</c:v>
                </c:pt>
                <c:pt idx="5090">
                  <c:v>269.75430550447533</c:v>
                </c:pt>
                <c:pt idx="5091">
                  <c:v>269.82472316422098</c:v>
                </c:pt>
                <c:pt idx="5092">
                  <c:v>269.89514537156094</c:v>
                </c:pt>
                <c:pt idx="5093">
                  <c:v>269.96557212589499</c:v>
                </c:pt>
                <c:pt idx="5094">
                  <c:v>270.03600342662401</c:v>
                </c:pt>
                <c:pt idx="5095">
                  <c:v>270.10643927314925</c:v>
                </c:pt>
                <c:pt idx="5096">
                  <c:v>270.17687966487256</c:v>
                </c:pt>
                <c:pt idx="5097">
                  <c:v>270.24732460119435</c:v>
                </c:pt>
                <c:pt idx="5098">
                  <c:v>270.31777408151692</c:v>
                </c:pt>
                <c:pt idx="5099">
                  <c:v>270.38822810524084</c:v>
                </c:pt>
                <c:pt idx="5100">
                  <c:v>270.45868667176995</c:v>
                </c:pt>
                <c:pt idx="5101">
                  <c:v>270.52914978050524</c:v>
                </c:pt>
                <c:pt idx="5102">
                  <c:v>270.59961743084864</c:v>
                </c:pt>
                <c:pt idx="5103">
                  <c:v>270.6700896222037</c:v>
                </c:pt>
                <c:pt idx="5104">
                  <c:v>270.74056635397278</c:v>
                </c:pt>
                <c:pt idx="5105">
                  <c:v>270.81104762555941</c:v>
                </c:pt>
                <c:pt idx="5106">
                  <c:v>270.8815334363652</c:v>
                </c:pt>
                <c:pt idx="5107">
                  <c:v>270.95202378579495</c:v>
                </c:pt>
                <c:pt idx="5108">
                  <c:v>271.0225186732518</c:v>
                </c:pt>
                <c:pt idx="5109">
                  <c:v>271.09301809813957</c:v>
                </c:pt>
                <c:pt idx="5110">
                  <c:v>271.16352205986129</c:v>
                </c:pt>
                <c:pt idx="5111">
                  <c:v>271.23403055782239</c:v>
                </c:pt>
                <c:pt idx="5112">
                  <c:v>271.30454359142732</c:v>
                </c:pt>
                <c:pt idx="5113">
                  <c:v>271.37506116007904</c:v>
                </c:pt>
                <c:pt idx="5114">
                  <c:v>271.44558326318293</c:v>
                </c:pt>
                <c:pt idx="5115">
                  <c:v>271.51610990014473</c:v>
                </c:pt>
                <c:pt idx="5116">
                  <c:v>271.58664107036844</c:v>
                </c:pt>
                <c:pt idx="5117">
                  <c:v>271.65717677325983</c:v>
                </c:pt>
                <c:pt idx="5118">
                  <c:v>271.72771700822415</c:v>
                </c:pt>
                <c:pt idx="5119">
                  <c:v>271.79826177466771</c:v>
                </c:pt>
                <c:pt idx="5120">
                  <c:v>271.86881107199571</c:v>
                </c:pt>
                <c:pt idx="5121">
                  <c:v>271.93936489961482</c:v>
                </c:pt>
                <c:pt idx="5122">
                  <c:v>272.00992325693107</c:v>
                </c:pt>
                <c:pt idx="5123">
                  <c:v>272.08048614334979</c:v>
                </c:pt>
                <c:pt idx="5124">
                  <c:v>272.15105355827933</c:v>
                </c:pt>
                <c:pt idx="5125">
                  <c:v>272.2216255011262</c:v>
                </c:pt>
                <c:pt idx="5126">
                  <c:v>272.29220197129644</c:v>
                </c:pt>
                <c:pt idx="5127">
                  <c:v>272.36278296819836</c:v>
                </c:pt>
                <c:pt idx="5128">
                  <c:v>272.43336849123875</c:v>
                </c:pt>
                <c:pt idx="5129">
                  <c:v>272.50395853982548</c:v>
                </c:pt>
                <c:pt idx="5130">
                  <c:v>272.57455311336668</c:v>
                </c:pt>
                <c:pt idx="5131">
                  <c:v>272.64515221126908</c:v>
                </c:pt>
                <c:pt idx="5132">
                  <c:v>272.71575583294259</c:v>
                </c:pt>
                <c:pt idx="5133">
                  <c:v>272.78636397779439</c:v>
                </c:pt>
                <c:pt idx="5134">
                  <c:v>272.85697664523332</c:v>
                </c:pt>
                <c:pt idx="5135">
                  <c:v>272.92759383466876</c:v>
                </c:pt>
                <c:pt idx="5136">
                  <c:v>272.9982155455084</c:v>
                </c:pt>
                <c:pt idx="5137">
                  <c:v>273.06884177716302</c:v>
                </c:pt>
                <c:pt idx="5138">
                  <c:v>273.13947252904023</c:v>
                </c:pt>
                <c:pt idx="5139">
                  <c:v>273.21010780055144</c:v>
                </c:pt>
                <c:pt idx="5140">
                  <c:v>273.28074759110473</c:v>
                </c:pt>
                <c:pt idx="5141">
                  <c:v>273.35139190011091</c:v>
                </c:pt>
                <c:pt idx="5142">
                  <c:v>273.42204072698007</c:v>
                </c:pt>
                <c:pt idx="5143">
                  <c:v>273.49269407112257</c:v>
                </c:pt>
                <c:pt idx="5144">
                  <c:v>273.56335193194838</c:v>
                </c:pt>
                <c:pt idx="5145">
                  <c:v>273.63401430886836</c:v>
                </c:pt>
                <c:pt idx="5146">
                  <c:v>273.70468120129351</c:v>
                </c:pt>
                <c:pt idx="5147">
                  <c:v>273.77535260863544</c:v>
                </c:pt>
                <c:pt idx="5148">
                  <c:v>273.84602853030435</c:v>
                </c:pt>
                <c:pt idx="5149">
                  <c:v>273.9167089657127</c:v>
                </c:pt>
                <c:pt idx="5150">
                  <c:v>273.98739391427137</c:v>
                </c:pt>
                <c:pt idx="5151">
                  <c:v>274.05808337539275</c:v>
                </c:pt>
                <c:pt idx="5152">
                  <c:v>274.12877734848837</c:v>
                </c:pt>
                <c:pt idx="5153">
                  <c:v>274.19947583297034</c:v>
                </c:pt>
                <c:pt idx="5154">
                  <c:v>274.27017882825209</c:v>
                </c:pt>
                <c:pt idx="5155">
                  <c:v>274.3408863337458</c:v>
                </c:pt>
                <c:pt idx="5156">
                  <c:v>274.41159834886378</c:v>
                </c:pt>
                <c:pt idx="5157">
                  <c:v>274.48231487301939</c:v>
                </c:pt>
                <c:pt idx="5158">
                  <c:v>274.55303590562517</c:v>
                </c:pt>
                <c:pt idx="5159">
                  <c:v>274.62376144609527</c:v>
                </c:pt>
                <c:pt idx="5160">
                  <c:v>274.69449149384332</c:v>
                </c:pt>
                <c:pt idx="5161">
                  <c:v>274.76522604828273</c:v>
                </c:pt>
                <c:pt idx="5162">
                  <c:v>274.83596510882739</c:v>
                </c:pt>
                <c:pt idx="5163">
                  <c:v>274.90670867489092</c:v>
                </c:pt>
                <c:pt idx="5164">
                  <c:v>274.97745674588788</c:v>
                </c:pt>
                <c:pt idx="5165">
                  <c:v>275.04820932123414</c:v>
                </c:pt>
                <c:pt idx="5166">
                  <c:v>275.11896640034286</c:v>
                </c:pt>
                <c:pt idx="5167">
                  <c:v>275.18972798262911</c:v>
                </c:pt>
                <c:pt idx="5168">
                  <c:v>275.26049406750832</c:v>
                </c:pt>
                <c:pt idx="5169">
                  <c:v>275.33126465439608</c:v>
                </c:pt>
                <c:pt idx="5170">
                  <c:v>275.40203974270713</c:v>
                </c:pt>
                <c:pt idx="5171">
                  <c:v>275.47281933185729</c:v>
                </c:pt>
                <c:pt idx="5172">
                  <c:v>275.54360342126267</c:v>
                </c:pt>
                <c:pt idx="5173">
                  <c:v>275.61439201033846</c:v>
                </c:pt>
                <c:pt idx="5174">
                  <c:v>275.68518509850202</c:v>
                </c:pt>
                <c:pt idx="5175">
                  <c:v>275.75598268516995</c:v>
                </c:pt>
                <c:pt idx="5176">
                  <c:v>275.82678476975678</c:v>
                </c:pt>
                <c:pt idx="5177">
                  <c:v>275.89759135168094</c:v>
                </c:pt>
                <c:pt idx="5178">
                  <c:v>275.96840243035945</c:v>
                </c:pt>
                <c:pt idx="5179">
                  <c:v>276.03921800520828</c:v>
                </c:pt>
                <c:pt idx="5180">
                  <c:v>276.11003807564674</c:v>
                </c:pt>
                <c:pt idx="5181">
                  <c:v>276.1808626410903</c:v>
                </c:pt>
                <c:pt idx="5182">
                  <c:v>276.25169170095791</c:v>
                </c:pt>
                <c:pt idx="5183">
                  <c:v>276.32252525466629</c:v>
                </c:pt>
                <c:pt idx="5184">
                  <c:v>276.39336330163525</c:v>
                </c:pt>
                <c:pt idx="5185">
                  <c:v>276.46420584128168</c:v>
                </c:pt>
                <c:pt idx="5186">
                  <c:v>276.5350528730246</c:v>
                </c:pt>
                <c:pt idx="5187">
                  <c:v>276.60590439628186</c:v>
                </c:pt>
                <c:pt idx="5188">
                  <c:v>276.67676041047406</c:v>
                </c:pt>
                <c:pt idx="5189">
                  <c:v>276.74762091501816</c:v>
                </c:pt>
                <c:pt idx="5190">
                  <c:v>276.81848590933441</c:v>
                </c:pt>
                <c:pt idx="5191">
                  <c:v>276.88935539284222</c:v>
                </c:pt>
                <c:pt idx="5192">
                  <c:v>276.96022936496195</c:v>
                </c:pt>
                <c:pt idx="5193">
                  <c:v>277.03110782511203</c:v>
                </c:pt>
                <c:pt idx="5194">
                  <c:v>277.10199077271233</c:v>
                </c:pt>
                <c:pt idx="5195">
                  <c:v>277.17287820718394</c:v>
                </c:pt>
                <c:pt idx="5196">
                  <c:v>277.24377012794673</c:v>
                </c:pt>
                <c:pt idx="5197">
                  <c:v>277.31466653442129</c:v>
                </c:pt>
                <c:pt idx="5198">
                  <c:v>277.3855674260281</c:v>
                </c:pt>
                <c:pt idx="5199">
                  <c:v>277.45647280218816</c:v>
                </c:pt>
                <c:pt idx="5200">
                  <c:v>277.52738266232302</c:v>
                </c:pt>
                <c:pt idx="5201">
                  <c:v>277.59829700585368</c:v>
                </c:pt>
                <c:pt idx="5202">
                  <c:v>277.66921583220119</c:v>
                </c:pt>
                <c:pt idx="5203">
                  <c:v>277.74013914078728</c:v>
                </c:pt>
                <c:pt idx="5204">
                  <c:v>277.81106693103374</c:v>
                </c:pt>
                <c:pt idx="5205">
                  <c:v>277.88199920236377</c:v>
                </c:pt>
                <c:pt idx="5206">
                  <c:v>277.95293595419724</c:v>
                </c:pt>
                <c:pt idx="5207">
                  <c:v>278.0238771859589</c:v>
                </c:pt>
                <c:pt idx="5208">
                  <c:v>278.09482289707006</c:v>
                </c:pt>
                <c:pt idx="5209">
                  <c:v>278.16577308695292</c:v>
                </c:pt>
                <c:pt idx="5210">
                  <c:v>278.23672775503172</c:v>
                </c:pt>
                <c:pt idx="5211">
                  <c:v>278.30768690072921</c:v>
                </c:pt>
                <c:pt idx="5212">
                  <c:v>278.37865052346859</c:v>
                </c:pt>
                <c:pt idx="5213">
                  <c:v>278.44961862267246</c:v>
                </c:pt>
                <c:pt idx="5214">
                  <c:v>278.52059119776567</c:v>
                </c:pt>
                <c:pt idx="5215">
                  <c:v>278.59156824817211</c:v>
                </c:pt>
                <c:pt idx="5216">
                  <c:v>278.66254977331454</c:v>
                </c:pt>
                <c:pt idx="5217">
                  <c:v>278.73353577261832</c:v>
                </c:pt>
                <c:pt idx="5218">
                  <c:v>278.80452624550776</c:v>
                </c:pt>
                <c:pt idx="5219">
                  <c:v>278.87552119140759</c:v>
                </c:pt>
                <c:pt idx="5220">
                  <c:v>278.94652060974198</c:v>
                </c:pt>
                <c:pt idx="5221">
                  <c:v>279.01752449993518</c:v>
                </c:pt>
                <c:pt idx="5222">
                  <c:v>279.08853286141459</c:v>
                </c:pt>
                <c:pt idx="5223">
                  <c:v>279.159545693604</c:v>
                </c:pt>
                <c:pt idx="5224">
                  <c:v>279.23056299592878</c:v>
                </c:pt>
                <c:pt idx="5225">
                  <c:v>279.30158476781548</c:v>
                </c:pt>
                <c:pt idx="5226">
                  <c:v>279.37261100868943</c:v>
                </c:pt>
                <c:pt idx="5227">
                  <c:v>279.44364171797662</c:v>
                </c:pt>
                <c:pt idx="5228">
                  <c:v>279.51467689510321</c:v>
                </c:pt>
                <c:pt idx="5229">
                  <c:v>279.5857165394965</c:v>
                </c:pt>
                <c:pt idx="5230">
                  <c:v>279.6567606505821</c:v>
                </c:pt>
                <c:pt idx="5231">
                  <c:v>279.72780922778719</c:v>
                </c:pt>
                <c:pt idx="5232">
                  <c:v>279.79886227053925</c:v>
                </c:pt>
                <c:pt idx="5233">
                  <c:v>279.86991977826477</c:v>
                </c:pt>
                <c:pt idx="5234">
                  <c:v>279.94098175039062</c:v>
                </c:pt>
                <c:pt idx="5235">
                  <c:v>280.01204818634562</c:v>
                </c:pt>
                <c:pt idx="5236">
                  <c:v>280.08311908555652</c:v>
                </c:pt>
                <c:pt idx="5237">
                  <c:v>280.15419444745197</c:v>
                </c:pt>
                <c:pt idx="5238">
                  <c:v>280.22527427145957</c:v>
                </c:pt>
                <c:pt idx="5239">
                  <c:v>280.2963585570073</c:v>
                </c:pt>
                <c:pt idx="5240">
                  <c:v>280.36744730352393</c:v>
                </c:pt>
                <c:pt idx="5241">
                  <c:v>280.43854051043849</c:v>
                </c:pt>
                <c:pt idx="5242">
                  <c:v>280.509638177179</c:v>
                </c:pt>
                <c:pt idx="5243">
                  <c:v>280.58074030317528</c:v>
                </c:pt>
                <c:pt idx="5244">
                  <c:v>280.65184688785558</c:v>
                </c:pt>
                <c:pt idx="5245">
                  <c:v>280.72295793064967</c:v>
                </c:pt>
                <c:pt idx="5246">
                  <c:v>280.79407343098757</c:v>
                </c:pt>
                <c:pt idx="5247">
                  <c:v>280.86519338829874</c:v>
                </c:pt>
                <c:pt idx="5248">
                  <c:v>280.93631780201207</c:v>
                </c:pt>
                <c:pt idx="5249">
                  <c:v>281.00744667155874</c:v>
                </c:pt>
                <c:pt idx="5250">
                  <c:v>281.07857999636911</c:v>
                </c:pt>
                <c:pt idx="5251">
                  <c:v>281.1497177758734</c:v>
                </c:pt>
                <c:pt idx="5252">
                  <c:v>281.22086000950185</c:v>
                </c:pt>
                <c:pt idx="5253">
                  <c:v>281.29200669668546</c:v>
                </c:pt>
                <c:pt idx="5254">
                  <c:v>281.36315783685512</c:v>
                </c:pt>
                <c:pt idx="5255">
                  <c:v>281.43431342944228</c:v>
                </c:pt>
                <c:pt idx="5256">
                  <c:v>281.50547347387788</c:v>
                </c:pt>
                <c:pt idx="5257">
                  <c:v>281.57663796959372</c:v>
                </c:pt>
                <c:pt idx="5258">
                  <c:v>281.64780691602203</c:v>
                </c:pt>
                <c:pt idx="5259">
                  <c:v>281.71898031259371</c:v>
                </c:pt>
                <c:pt idx="5260">
                  <c:v>281.79015815874141</c:v>
                </c:pt>
                <c:pt idx="5261">
                  <c:v>281.86134045389713</c:v>
                </c:pt>
                <c:pt idx="5262">
                  <c:v>281.93252719749358</c:v>
                </c:pt>
                <c:pt idx="5263">
                  <c:v>282.00371838896336</c:v>
                </c:pt>
                <c:pt idx="5264">
                  <c:v>282.07491402773877</c:v>
                </c:pt>
                <c:pt idx="5265">
                  <c:v>282.14611411325336</c:v>
                </c:pt>
                <c:pt idx="5266">
                  <c:v>282.21731864494041</c:v>
                </c:pt>
                <c:pt idx="5267">
                  <c:v>282.2885276222321</c:v>
                </c:pt>
                <c:pt idx="5268">
                  <c:v>282.35974104456284</c:v>
                </c:pt>
                <c:pt idx="5269">
                  <c:v>282.43095891136704</c:v>
                </c:pt>
                <c:pt idx="5270">
                  <c:v>282.5021812220769</c:v>
                </c:pt>
                <c:pt idx="5271">
                  <c:v>282.57340797612693</c:v>
                </c:pt>
                <c:pt idx="5272">
                  <c:v>282.64463917295342</c:v>
                </c:pt>
                <c:pt idx="5273">
                  <c:v>282.7158748119877</c:v>
                </c:pt>
                <c:pt idx="5274">
                  <c:v>282.78711489266612</c:v>
                </c:pt>
                <c:pt idx="5275">
                  <c:v>282.85835941442264</c:v>
                </c:pt>
                <c:pt idx="5276">
                  <c:v>282.92960837669301</c:v>
                </c:pt>
                <c:pt idx="5277">
                  <c:v>283.00086177891211</c:v>
                </c:pt>
                <c:pt idx="5278">
                  <c:v>283.07211962051537</c:v>
                </c:pt>
                <c:pt idx="5279">
                  <c:v>283.14338190093741</c:v>
                </c:pt>
                <c:pt idx="5280">
                  <c:v>283.21464861961522</c:v>
                </c:pt>
                <c:pt idx="5281">
                  <c:v>283.28591977598313</c:v>
                </c:pt>
                <c:pt idx="5282">
                  <c:v>283.35719536947818</c:v>
                </c:pt>
                <c:pt idx="5283">
                  <c:v>283.42847539953692</c:v>
                </c:pt>
                <c:pt idx="5284">
                  <c:v>283.49975986559434</c:v>
                </c:pt>
                <c:pt idx="5285">
                  <c:v>283.57104876708831</c:v>
                </c:pt>
                <c:pt idx="5286">
                  <c:v>283.64234210345541</c:v>
                </c:pt>
                <c:pt idx="5287">
                  <c:v>283.71363987413093</c:v>
                </c:pt>
                <c:pt idx="5288">
                  <c:v>283.7849420785542</c:v>
                </c:pt>
                <c:pt idx="5289">
                  <c:v>283.85624871616113</c:v>
                </c:pt>
                <c:pt idx="5290">
                  <c:v>283.92755978638968</c:v>
                </c:pt>
                <c:pt idx="5291">
                  <c:v>283.9988752886772</c:v>
                </c:pt>
                <c:pt idx="5292">
                  <c:v>284.0701952224623</c:v>
                </c:pt>
                <c:pt idx="5293">
                  <c:v>284.14151958718156</c:v>
                </c:pt>
                <c:pt idx="5294">
                  <c:v>284.21284838227342</c:v>
                </c:pt>
                <c:pt idx="5295">
                  <c:v>284.28418160717763</c:v>
                </c:pt>
                <c:pt idx="5296">
                  <c:v>284.35551926133132</c:v>
                </c:pt>
                <c:pt idx="5297">
                  <c:v>284.42686134417363</c:v>
                </c:pt>
                <c:pt idx="5298">
                  <c:v>284.49820785514288</c:v>
                </c:pt>
                <c:pt idx="5299">
                  <c:v>284.56955879367865</c:v>
                </c:pt>
                <c:pt idx="5300">
                  <c:v>284.64091415922036</c:v>
                </c:pt>
                <c:pt idx="5301">
                  <c:v>284.71227395120718</c:v>
                </c:pt>
                <c:pt idx="5302">
                  <c:v>284.78363816907802</c:v>
                </c:pt>
                <c:pt idx="5303">
                  <c:v>284.85500681227467</c:v>
                </c:pt>
                <c:pt idx="5304">
                  <c:v>284.92637988023398</c:v>
                </c:pt>
                <c:pt idx="5305">
                  <c:v>284.99775737239878</c:v>
                </c:pt>
                <c:pt idx="5306">
                  <c:v>285.06913928820791</c:v>
                </c:pt>
                <c:pt idx="5307">
                  <c:v>285.14052562710236</c:v>
                </c:pt>
                <c:pt idx="5308">
                  <c:v>285.21191638852184</c:v>
                </c:pt>
                <c:pt idx="5309">
                  <c:v>285.28331157190837</c:v>
                </c:pt>
                <c:pt idx="5310">
                  <c:v>285.35471117670227</c:v>
                </c:pt>
                <c:pt idx="5311">
                  <c:v>285.42611520234544</c:v>
                </c:pt>
                <c:pt idx="5312">
                  <c:v>285.49752364827788</c:v>
                </c:pt>
                <c:pt idx="5313">
                  <c:v>285.56893651394171</c:v>
                </c:pt>
                <c:pt idx="5314">
                  <c:v>285.64035379877953</c:v>
                </c:pt>
                <c:pt idx="5315">
                  <c:v>285.71177550223211</c:v>
                </c:pt>
                <c:pt idx="5316">
                  <c:v>285.78320162374189</c:v>
                </c:pt>
                <c:pt idx="5317">
                  <c:v>285.85463216275053</c:v>
                </c:pt>
                <c:pt idx="5318">
                  <c:v>285.9260671187011</c:v>
                </c:pt>
                <c:pt idx="5319">
                  <c:v>285.99750649103618</c:v>
                </c:pt>
                <c:pt idx="5320">
                  <c:v>286.06895027919808</c:v>
                </c:pt>
                <c:pt idx="5321">
                  <c:v>286.14039848262922</c:v>
                </c:pt>
                <c:pt idx="5322">
                  <c:v>286.2118511007742</c:v>
                </c:pt>
                <c:pt idx="5323">
                  <c:v>286.28330813307531</c:v>
                </c:pt>
                <c:pt idx="5324">
                  <c:v>286.35476957897617</c:v>
                </c:pt>
                <c:pt idx="5325">
                  <c:v>286.42623543791996</c:v>
                </c:pt>
                <c:pt idx="5326">
                  <c:v>286.49770570935124</c:v>
                </c:pt>
                <c:pt idx="5327">
                  <c:v>286.56918039271375</c:v>
                </c:pt>
                <c:pt idx="5328">
                  <c:v>286.64065948745088</c:v>
                </c:pt>
                <c:pt idx="5329">
                  <c:v>286.71214299300715</c:v>
                </c:pt>
                <c:pt idx="5330">
                  <c:v>286.78363090882863</c:v>
                </c:pt>
                <c:pt idx="5331">
                  <c:v>286.85512323435813</c:v>
                </c:pt>
                <c:pt idx="5332">
                  <c:v>286.92661996904008</c:v>
                </c:pt>
                <c:pt idx="5333">
                  <c:v>286.99812111232171</c:v>
                </c:pt>
                <c:pt idx="5334">
                  <c:v>287.06962666364649</c:v>
                </c:pt>
                <c:pt idx="5335">
                  <c:v>287.14113662246092</c:v>
                </c:pt>
                <c:pt idx="5336">
                  <c:v>287.21265098820885</c:v>
                </c:pt>
                <c:pt idx="5337">
                  <c:v>287.2841697603377</c:v>
                </c:pt>
                <c:pt idx="5338">
                  <c:v>287.35569293829167</c:v>
                </c:pt>
                <c:pt idx="5339">
                  <c:v>287.42722052151873</c:v>
                </c:pt>
                <c:pt idx="5340">
                  <c:v>287.49875250946371</c:v>
                </c:pt>
                <c:pt idx="5341">
                  <c:v>287.57028890157358</c:v>
                </c:pt>
                <c:pt idx="5342">
                  <c:v>287.64182969729512</c:v>
                </c:pt>
                <c:pt idx="5343">
                  <c:v>287.71337489607441</c:v>
                </c:pt>
                <c:pt idx="5344">
                  <c:v>287.78492449735876</c:v>
                </c:pt>
                <c:pt idx="5345">
                  <c:v>287.85647850059468</c:v>
                </c:pt>
                <c:pt idx="5346">
                  <c:v>287.92803690523073</c:v>
                </c:pt>
                <c:pt idx="5347">
                  <c:v>287.99959971071269</c:v>
                </c:pt>
                <c:pt idx="5348">
                  <c:v>288.07116691648895</c:v>
                </c:pt>
                <c:pt idx="5349">
                  <c:v>288.14273852200779</c:v>
                </c:pt>
                <c:pt idx="5350">
                  <c:v>288.21431452671641</c:v>
                </c:pt>
                <c:pt idx="5351">
                  <c:v>288.28589493006336</c:v>
                </c:pt>
                <c:pt idx="5352">
                  <c:v>288.35747973149711</c:v>
                </c:pt>
                <c:pt idx="5353">
                  <c:v>288.42906893046563</c:v>
                </c:pt>
                <c:pt idx="5354">
                  <c:v>288.50066252641665</c:v>
                </c:pt>
                <c:pt idx="5355">
                  <c:v>288.57226051880139</c:v>
                </c:pt>
                <c:pt idx="5356">
                  <c:v>288.64386290706705</c:v>
                </c:pt>
                <c:pt idx="5357">
                  <c:v>288.71546969066355</c:v>
                </c:pt>
                <c:pt idx="5358">
                  <c:v>288.78708086903976</c:v>
                </c:pt>
                <c:pt idx="5359">
                  <c:v>288.85869644164461</c:v>
                </c:pt>
                <c:pt idx="5360">
                  <c:v>288.93031640792924</c:v>
                </c:pt>
                <c:pt idx="5361">
                  <c:v>289.00194076734277</c:v>
                </c:pt>
                <c:pt idx="5362">
                  <c:v>289.07356951933514</c:v>
                </c:pt>
                <c:pt idx="5363">
                  <c:v>289.14520266335626</c:v>
                </c:pt>
                <c:pt idx="5364">
                  <c:v>289.21684019885629</c:v>
                </c:pt>
                <c:pt idx="5365">
                  <c:v>289.28848212528749</c:v>
                </c:pt>
                <c:pt idx="5366">
                  <c:v>289.36012844209836</c:v>
                </c:pt>
                <c:pt idx="5367">
                  <c:v>289.43177914874173</c:v>
                </c:pt>
                <c:pt idx="5368">
                  <c:v>289.50343424466689</c:v>
                </c:pt>
                <c:pt idx="5369">
                  <c:v>289.57509372932606</c:v>
                </c:pt>
                <c:pt idx="5370">
                  <c:v>289.6467576021696</c:v>
                </c:pt>
                <c:pt idx="5371">
                  <c:v>289.71842586265109</c:v>
                </c:pt>
                <c:pt idx="5372">
                  <c:v>289.79009851021965</c:v>
                </c:pt>
                <c:pt idx="5373">
                  <c:v>289.86177554432953</c:v>
                </c:pt>
                <c:pt idx="5374">
                  <c:v>289.93345696443106</c:v>
                </c:pt>
                <c:pt idx="5375">
                  <c:v>290.00514276997774</c:v>
                </c:pt>
                <c:pt idx="5376">
                  <c:v>290.0768329604212</c:v>
                </c:pt>
                <c:pt idx="5377">
                  <c:v>290.1485275352141</c:v>
                </c:pt>
                <c:pt idx="5378">
                  <c:v>290.22022649380978</c:v>
                </c:pt>
                <c:pt idx="5379">
                  <c:v>290.29192983566094</c:v>
                </c:pt>
                <c:pt idx="5380">
                  <c:v>290.3636375602199</c:v>
                </c:pt>
                <c:pt idx="5381">
                  <c:v>290.43534966694</c:v>
                </c:pt>
                <c:pt idx="5382">
                  <c:v>290.5070661552756</c:v>
                </c:pt>
                <c:pt idx="5383">
                  <c:v>290.57878702467997</c:v>
                </c:pt>
                <c:pt idx="5384">
                  <c:v>290.650512274606</c:v>
                </c:pt>
                <c:pt idx="5385">
                  <c:v>290.72224190450908</c:v>
                </c:pt>
                <c:pt idx="5386">
                  <c:v>290.79397591384242</c:v>
                </c:pt>
                <c:pt idx="5387">
                  <c:v>290.86571430206004</c:v>
                </c:pt>
                <c:pt idx="5388">
                  <c:v>290.93745706861739</c:v>
                </c:pt>
                <c:pt idx="5389">
                  <c:v>291.00920421296803</c:v>
                </c:pt>
                <c:pt idx="5390">
                  <c:v>291.08095573456706</c:v>
                </c:pt>
                <c:pt idx="5391">
                  <c:v>291.1527116328694</c:v>
                </c:pt>
                <c:pt idx="5392">
                  <c:v>291.22447190733067</c:v>
                </c:pt>
                <c:pt idx="5393">
                  <c:v>291.2962365574059</c:v>
                </c:pt>
                <c:pt idx="5394">
                  <c:v>291.36800558255044</c:v>
                </c:pt>
                <c:pt idx="5395">
                  <c:v>291.43977898221993</c:v>
                </c:pt>
                <c:pt idx="5396">
                  <c:v>291.51155675586989</c:v>
                </c:pt>
                <c:pt idx="5397">
                  <c:v>291.58333890295648</c:v>
                </c:pt>
                <c:pt idx="5398">
                  <c:v>291.65512542293595</c:v>
                </c:pt>
                <c:pt idx="5399">
                  <c:v>291.72691631526521</c:v>
                </c:pt>
                <c:pt idx="5400">
                  <c:v>291.79871157939886</c:v>
                </c:pt>
                <c:pt idx="5401">
                  <c:v>291.8705112147951</c:v>
                </c:pt>
                <c:pt idx="5402">
                  <c:v>291.9423152209111</c:v>
                </c:pt>
                <c:pt idx="5403">
                  <c:v>292.01412359720223</c:v>
                </c:pt>
                <c:pt idx="5404">
                  <c:v>292.08593634312723</c:v>
                </c:pt>
                <c:pt idx="5405">
                  <c:v>292.157753458142</c:v>
                </c:pt>
                <c:pt idx="5406">
                  <c:v>292.22957494170447</c:v>
                </c:pt>
                <c:pt idx="5407">
                  <c:v>292.3014007932731</c:v>
                </c:pt>
                <c:pt idx="5408">
                  <c:v>292.37323101230493</c:v>
                </c:pt>
                <c:pt idx="5409">
                  <c:v>292.445065598258</c:v>
                </c:pt>
                <c:pt idx="5410">
                  <c:v>292.51690455059043</c:v>
                </c:pt>
                <c:pt idx="5411">
                  <c:v>292.58874786876129</c:v>
                </c:pt>
                <c:pt idx="5412">
                  <c:v>292.66059555222785</c:v>
                </c:pt>
                <c:pt idx="5413">
                  <c:v>292.73244760044969</c:v>
                </c:pt>
                <c:pt idx="5414">
                  <c:v>292.80430401288515</c:v>
                </c:pt>
                <c:pt idx="5415">
                  <c:v>292.87616478899298</c:v>
                </c:pt>
                <c:pt idx="5416">
                  <c:v>292.94802992823293</c:v>
                </c:pt>
                <c:pt idx="5417">
                  <c:v>293.01989943006384</c:v>
                </c:pt>
                <c:pt idx="5418">
                  <c:v>293.09177329394566</c:v>
                </c:pt>
                <c:pt idx="5419">
                  <c:v>293.16365151933803</c:v>
                </c:pt>
                <c:pt idx="5420">
                  <c:v>293.23553410570003</c:v>
                </c:pt>
                <c:pt idx="5421">
                  <c:v>293.30742105249197</c:v>
                </c:pt>
                <c:pt idx="5422">
                  <c:v>293.37931235917489</c:v>
                </c:pt>
                <c:pt idx="5423">
                  <c:v>293.45120802520756</c:v>
                </c:pt>
                <c:pt idx="5424">
                  <c:v>293.52310805005209</c:v>
                </c:pt>
                <c:pt idx="5425">
                  <c:v>293.59501243316782</c:v>
                </c:pt>
                <c:pt idx="5426">
                  <c:v>293.6669211740163</c:v>
                </c:pt>
                <c:pt idx="5427">
                  <c:v>293.73883427205789</c:v>
                </c:pt>
                <c:pt idx="5428">
                  <c:v>293.81075172675412</c:v>
                </c:pt>
                <c:pt idx="5429">
                  <c:v>293.88267353756652</c:v>
                </c:pt>
                <c:pt idx="5430">
                  <c:v>293.954599703957</c:v>
                </c:pt>
                <c:pt idx="5431">
                  <c:v>294.02653022538556</c:v>
                </c:pt>
                <c:pt idx="5432">
                  <c:v>294.09846510131524</c:v>
                </c:pt>
                <c:pt idx="5433">
                  <c:v>294.17040433120729</c:v>
                </c:pt>
                <c:pt idx="5434">
                  <c:v>294.242347914525</c:v>
                </c:pt>
                <c:pt idx="5435">
                  <c:v>294.31429585072999</c:v>
                </c:pt>
                <c:pt idx="5436">
                  <c:v>294.38624813928391</c:v>
                </c:pt>
                <c:pt idx="5437">
                  <c:v>294.45820477965162</c:v>
                </c:pt>
                <c:pt idx="5438">
                  <c:v>294.53016577129353</c:v>
                </c:pt>
                <c:pt idx="5439">
                  <c:v>294.60213111367392</c:v>
                </c:pt>
                <c:pt idx="5440">
                  <c:v>294.67410080625484</c:v>
                </c:pt>
                <c:pt idx="5441">
                  <c:v>294.746074848501</c:v>
                </c:pt>
                <c:pt idx="5442">
                  <c:v>294.81805323987481</c:v>
                </c:pt>
                <c:pt idx="5443">
                  <c:v>294.89003597984106</c:v>
                </c:pt>
                <c:pt idx="5444">
                  <c:v>294.9620230678625</c:v>
                </c:pt>
                <c:pt idx="5445">
                  <c:v>295.03401450340283</c:v>
                </c:pt>
                <c:pt idx="5446">
                  <c:v>295.1060102859268</c:v>
                </c:pt>
                <c:pt idx="5447">
                  <c:v>295.17801041489912</c:v>
                </c:pt>
                <c:pt idx="5448">
                  <c:v>295.25001488978285</c:v>
                </c:pt>
                <c:pt idx="5449">
                  <c:v>295.32202371004416</c:v>
                </c:pt>
                <c:pt idx="5450">
                  <c:v>295.39403687514664</c:v>
                </c:pt>
                <c:pt idx="5451">
                  <c:v>295.46605438455617</c:v>
                </c:pt>
                <c:pt idx="5452">
                  <c:v>295.5380762377369</c:v>
                </c:pt>
                <c:pt idx="5453">
                  <c:v>295.61010243415461</c:v>
                </c:pt>
                <c:pt idx="5454">
                  <c:v>295.68213297327486</c:v>
                </c:pt>
                <c:pt idx="5455">
                  <c:v>295.75416785456332</c:v>
                </c:pt>
                <c:pt idx="5456">
                  <c:v>295.82620707748544</c:v>
                </c:pt>
                <c:pt idx="5457">
                  <c:v>295.89825064150676</c:v>
                </c:pt>
                <c:pt idx="5458">
                  <c:v>295.97029854609417</c:v>
                </c:pt>
                <c:pt idx="5459">
                  <c:v>296.04235079071407</c:v>
                </c:pt>
                <c:pt idx="5460">
                  <c:v>296.11440737483224</c:v>
                </c:pt>
                <c:pt idx="5461">
                  <c:v>296.18646829791453</c:v>
                </c:pt>
                <c:pt idx="5462">
                  <c:v>296.258533559429</c:v>
                </c:pt>
                <c:pt idx="5463">
                  <c:v>296.33060315884183</c:v>
                </c:pt>
                <c:pt idx="5464">
                  <c:v>296.40267709562113</c:v>
                </c:pt>
                <c:pt idx="5465">
                  <c:v>296.47475536923281</c:v>
                </c:pt>
                <c:pt idx="5466">
                  <c:v>296.54683797914481</c:v>
                </c:pt>
                <c:pt idx="5467">
                  <c:v>296.61892492482457</c:v>
                </c:pt>
                <c:pt idx="5468">
                  <c:v>296.69101620574025</c:v>
                </c:pt>
                <c:pt idx="5469">
                  <c:v>296.76311182135908</c:v>
                </c:pt>
                <c:pt idx="5470">
                  <c:v>296.83521177114915</c:v>
                </c:pt>
                <c:pt idx="5471">
                  <c:v>296.90731605457967</c:v>
                </c:pt>
                <c:pt idx="5472">
                  <c:v>296.97942467111784</c:v>
                </c:pt>
                <c:pt idx="5473">
                  <c:v>297.05153762023281</c:v>
                </c:pt>
                <c:pt idx="5474">
                  <c:v>297.12365490139257</c:v>
                </c:pt>
                <c:pt idx="5475">
                  <c:v>297.19577651406763</c:v>
                </c:pt>
                <c:pt idx="5476">
                  <c:v>297.26790245772429</c:v>
                </c:pt>
                <c:pt idx="5477">
                  <c:v>297.34003273183441</c:v>
                </c:pt>
                <c:pt idx="5478">
                  <c:v>297.41216733586606</c:v>
                </c:pt>
                <c:pt idx="5479">
                  <c:v>297.48430626928888</c:v>
                </c:pt>
                <c:pt idx="5480">
                  <c:v>297.55644953157247</c:v>
                </c:pt>
                <c:pt idx="5481">
                  <c:v>297.62859712218699</c:v>
                </c:pt>
                <c:pt idx="5482">
                  <c:v>297.70074904060192</c:v>
                </c:pt>
                <c:pt idx="5483">
                  <c:v>297.77290528628725</c:v>
                </c:pt>
                <c:pt idx="5484">
                  <c:v>297.84506585871424</c:v>
                </c:pt>
                <c:pt idx="5485">
                  <c:v>297.9172307573528</c:v>
                </c:pt>
                <c:pt idx="5486">
                  <c:v>297.98939998167333</c:v>
                </c:pt>
                <c:pt idx="5487">
                  <c:v>298.06157353114747</c:v>
                </c:pt>
                <c:pt idx="5488">
                  <c:v>298.13375140524499</c:v>
                </c:pt>
                <c:pt idx="5489">
                  <c:v>298.20593360343776</c:v>
                </c:pt>
                <c:pt idx="5490">
                  <c:v>298.27812012519695</c:v>
                </c:pt>
                <c:pt idx="5491">
                  <c:v>298.3503109699941</c:v>
                </c:pt>
                <c:pt idx="5492">
                  <c:v>298.42250613730101</c:v>
                </c:pt>
                <c:pt idx="5493">
                  <c:v>298.49470562658865</c:v>
                </c:pt>
                <c:pt idx="5494">
                  <c:v>298.56690943732968</c:v>
                </c:pt>
                <c:pt idx="5495">
                  <c:v>298.63911756899557</c:v>
                </c:pt>
                <c:pt idx="5496">
                  <c:v>298.71133002105819</c:v>
                </c:pt>
                <c:pt idx="5497">
                  <c:v>298.7835467929915</c:v>
                </c:pt>
                <c:pt idx="5498">
                  <c:v>298.8557678842671</c:v>
                </c:pt>
                <c:pt idx="5499">
                  <c:v>298.92799329435803</c:v>
                </c:pt>
                <c:pt idx="5500">
                  <c:v>299.00022302273715</c:v>
                </c:pt>
                <c:pt idx="5501">
                  <c:v>299.07245706887625</c:v>
                </c:pt>
                <c:pt idx="5502">
                  <c:v>299.14469543225101</c:v>
                </c:pt>
                <c:pt idx="5503">
                  <c:v>299.21693811233291</c:v>
                </c:pt>
                <c:pt idx="5504">
                  <c:v>299.28918510859512</c:v>
                </c:pt>
                <c:pt idx="5505">
                  <c:v>299.36143642051252</c:v>
                </c:pt>
                <c:pt idx="5506">
                  <c:v>299.43369204755908</c:v>
                </c:pt>
                <c:pt idx="5507">
                  <c:v>299.50595198920774</c:v>
                </c:pt>
                <c:pt idx="5508">
                  <c:v>299.57821624493431</c:v>
                </c:pt>
                <c:pt idx="5509">
                  <c:v>299.65048481421081</c:v>
                </c:pt>
                <c:pt idx="5510">
                  <c:v>299.72275769651316</c:v>
                </c:pt>
                <c:pt idx="5511">
                  <c:v>299.79503489131622</c:v>
                </c:pt>
                <c:pt idx="5512">
                  <c:v>299.86731639809415</c:v>
                </c:pt>
                <c:pt idx="5513">
                  <c:v>299.93960221632187</c:v>
                </c:pt>
                <c:pt idx="5514">
                  <c:v>300.01189234547468</c:v>
                </c:pt>
                <c:pt idx="5515">
                  <c:v>300.08418678502898</c:v>
                </c:pt>
                <c:pt idx="5516">
                  <c:v>300.15648553445789</c:v>
                </c:pt>
                <c:pt idx="5517">
                  <c:v>300.22878859323953</c:v>
                </c:pt>
                <c:pt idx="5518">
                  <c:v>300.30109596084731</c:v>
                </c:pt>
                <c:pt idx="5519">
                  <c:v>300.37340763675843</c:v>
                </c:pt>
                <c:pt idx="5520">
                  <c:v>300.44572362044858</c:v>
                </c:pt>
                <c:pt idx="5521">
                  <c:v>300.51804391139513</c:v>
                </c:pt>
                <c:pt idx="5522">
                  <c:v>300.59036850907262</c:v>
                </c:pt>
                <c:pt idx="5523">
                  <c:v>300.66269741295878</c:v>
                </c:pt>
                <c:pt idx="5524">
                  <c:v>300.73503062252945</c:v>
                </c:pt>
                <c:pt idx="5525">
                  <c:v>300.8073681372627</c:v>
                </c:pt>
                <c:pt idx="5526">
                  <c:v>300.87970995663471</c:v>
                </c:pt>
                <c:pt idx="5527">
                  <c:v>300.95205608012361</c:v>
                </c:pt>
                <c:pt idx="5528">
                  <c:v>301.02440650720519</c:v>
                </c:pt>
                <c:pt idx="5529">
                  <c:v>301.09676123735773</c:v>
                </c:pt>
                <c:pt idx="5530">
                  <c:v>301.16912027005912</c:v>
                </c:pt>
                <c:pt idx="5531">
                  <c:v>301.24148360478688</c:v>
                </c:pt>
                <c:pt idx="5532">
                  <c:v>301.31385124101934</c:v>
                </c:pt>
                <c:pt idx="5533">
                  <c:v>301.38622317823416</c:v>
                </c:pt>
                <c:pt idx="5534">
                  <c:v>301.45859941590993</c:v>
                </c:pt>
                <c:pt idx="5535">
                  <c:v>301.53097995352425</c:v>
                </c:pt>
                <c:pt idx="5536">
                  <c:v>301.60336479055735</c:v>
                </c:pt>
                <c:pt idx="5537">
                  <c:v>301.67575392648649</c:v>
                </c:pt>
                <c:pt idx="5538">
                  <c:v>301.74814736079202</c:v>
                </c:pt>
                <c:pt idx="5539">
                  <c:v>301.82054509295102</c:v>
                </c:pt>
                <c:pt idx="5540">
                  <c:v>301.8929471224447</c:v>
                </c:pt>
                <c:pt idx="5541">
                  <c:v>301.96535344875241</c:v>
                </c:pt>
                <c:pt idx="5542">
                  <c:v>302.03776407135081</c:v>
                </c:pt>
                <c:pt idx="5543">
                  <c:v>302.11017898972329</c:v>
                </c:pt>
                <c:pt idx="5544">
                  <c:v>302.18259820334765</c:v>
                </c:pt>
                <c:pt idx="5545">
                  <c:v>302.25502171170405</c:v>
                </c:pt>
                <c:pt idx="5546">
                  <c:v>302.32744951427406</c:v>
                </c:pt>
                <c:pt idx="5547">
                  <c:v>302.39988161053623</c:v>
                </c:pt>
                <c:pt idx="5548">
                  <c:v>302.47231799997121</c:v>
                </c:pt>
                <c:pt idx="5549">
                  <c:v>302.54475868206134</c:v>
                </c:pt>
                <c:pt idx="5550">
                  <c:v>302.6172036562852</c:v>
                </c:pt>
                <c:pt idx="5551">
                  <c:v>302.68965292212505</c:v>
                </c:pt>
                <c:pt idx="5552">
                  <c:v>302.76210647906157</c:v>
                </c:pt>
                <c:pt idx="5553">
                  <c:v>302.83456432657709</c:v>
                </c:pt>
                <c:pt idx="5554">
                  <c:v>302.90702646415195</c:v>
                </c:pt>
                <c:pt idx="5555">
                  <c:v>302.97949289126728</c:v>
                </c:pt>
                <c:pt idx="5556">
                  <c:v>303.05196360740541</c:v>
                </c:pt>
                <c:pt idx="5557">
                  <c:v>303.12443861204889</c:v>
                </c:pt>
                <c:pt idx="5558">
                  <c:v>303.19691790467931</c:v>
                </c:pt>
                <c:pt idx="5559">
                  <c:v>303.26940148477752</c:v>
                </c:pt>
                <c:pt idx="5560">
                  <c:v>303.34188935182863</c:v>
                </c:pt>
                <c:pt idx="5561">
                  <c:v>303.41438150531263</c:v>
                </c:pt>
                <c:pt idx="5562">
                  <c:v>303.48687794471311</c:v>
                </c:pt>
                <c:pt idx="5563">
                  <c:v>303.55937866951331</c:v>
                </c:pt>
                <c:pt idx="5564">
                  <c:v>303.63188367919622</c:v>
                </c:pt>
                <c:pt idx="5565">
                  <c:v>303.7043929732435</c:v>
                </c:pt>
                <c:pt idx="5566">
                  <c:v>303.77690655114014</c:v>
                </c:pt>
                <c:pt idx="5567">
                  <c:v>303.84942441236893</c:v>
                </c:pt>
                <c:pt idx="5568">
                  <c:v>303.92194655641379</c:v>
                </c:pt>
                <c:pt idx="5569">
                  <c:v>303.99447298275788</c:v>
                </c:pt>
                <c:pt idx="5570">
                  <c:v>304.06700369088566</c:v>
                </c:pt>
                <c:pt idx="5571">
                  <c:v>304.13953868028091</c:v>
                </c:pt>
                <c:pt idx="5572">
                  <c:v>304.21207795042733</c:v>
                </c:pt>
                <c:pt idx="5573">
                  <c:v>304.28462150081077</c:v>
                </c:pt>
                <c:pt idx="5574">
                  <c:v>304.35716933091391</c:v>
                </c:pt>
                <c:pt idx="5575">
                  <c:v>304.42972144022366</c:v>
                </c:pt>
                <c:pt idx="5576">
                  <c:v>304.50227782822242</c:v>
                </c:pt>
                <c:pt idx="5577">
                  <c:v>304.57483849439717</c:v>
                </c:pt>
                <c:pt idx="5578">
                  <c:v>304.647403438232</c:v>
                </c:pt>
                <c:pt idx="5579">
                  <c:v>304.71997265921192</c:v>
                </c:pt>
                <c:pt idx="5580">
                  <c:v>304.79254615682368</c:v>
                </c:pt>
                <c:pt idx="5581">
                  <c:v>304.86512393055182</c:v>
                </c:pt>
                <c:pt idx="5582">
                  <c:v>304.93770597988174</c:v>
                </c:pt>
                <c:pt idx="5583">
                  <c:v>305.01029230430066</c:v>
                </c:pt>
                <c:pt idx="5584">
                  <c:v>305.08288290329455</c:v>
                </c:pt>
                <c:pt idx="5585">
                  <c:v>305.15547777634765</c:v>
                </c:pt>
                <c:pt idx="5586">
                  <c:v>305.22807692294907</c:v>
                </c:pt>
                <c:pt idx="5587">
                  <c:v>305.30068034258352</c:v>
                </c:pt>
                <c:pt idx="5588">
                  <c:v>305.37328803473787</c:v>
                </c:pt>
                <c:pt idx="5589">
                  <c:v>305.4458999988999</c:v>
                </c:pt>
                <c:pt idx="5590">
                  <c:v>305.51851623455644</c:v>
                </c:pt>
                <c:pt idx="5591">
                  <c:v>305.59113674119294</c:v>
                </c:pt>
                <c:pt idx="5592">
                  <c:v>305.66376151829922</c:v>
                </c:pt>
                <c:pt idx="5593">
                  <c:v>305.73639056536075</c:v>
                </c:pt>
                <c:pt idx="5594">
                  <c:v>305.80902388186564</c:v>
                </c:pt>
                <c:pt idx="5595">
                  <c:v>305.88166146730231</c:v>
                </c:pt>
                <c:pt idx="5596">
                  <c:v>305.95430332115762</c:v>
                </c:pt>
                <c:pt idx="5597">
                  <c:v>306.02694944292108</c:v>
                </c:pt>
                <c:pt idx="5598">
                  <c:v>306.09959983207989</c:v>
                </c:pt>
                <c:pt idx="5599">
                  <c:v>306.1722544881228</c:v>
                </c:pt>
                <c:pt idx="5600">
                  <c:v>306.24491341053692</c:v>
                </c:pt>
                <c:pt idx="5601">
                  <c:v>306.3175765988135</c:v>
                </c:pt>
                <c:pt idx="5602">
                  <c:v>306.39024405243998</c:v>
                </c:pt>
                <c:pt idx="5603">
                  <c:v>306.46291577090432</c:v>
                </c:pt>
                <c:pt idx="5604">
                  <c:v>306.53559175369753</c:v>
                </c:pt>
                <c:pt idx="5605">
                  <c:v>306.60827200030735</c:v>
                </c:pt>
                <c:pt idx="5606">
                  <c:v>306.68095651022509</c:v>
                </c:pt>
                <c:pt idx="5607">
                  <c:v>306.75364528293841</c:v>
                </c:pt>
                <c:pt idx="5608">
                  <c:v>306.82633831793794</c:v>
                </c:pt>
                <c:pt idx="5609">
                  <c:v>306.89903561471368</c:v>
                </c:pt>
                <c:pt idx="5610">
                  <c:v>306.97173717275513</c:v>
                </c:pt>
                <c:pt idx="5611">
                  <c:v>307.0444429915525</c:v>
                </c:pt>
                <c:pt idx="5612">
                  <c:v>307.1171530705974</c:v>
                </c:pt>
                <c:pt idx="5613">
                  <c:v>307.18986740937817</c:v>
                </c:pt>
                <c:pt idx="5614">
                  <c:v>307.26258600738714</c:v>
                </c:pt>
                <c:pt idx="5615">
                  <c:v>307.33530886411478</c:v>
                </c:pt>
                <c:pt idx="5616">
                  <c:v>307.40803597905267</c:v>
                </c:pt>
                <c:pt idx="5617">
                  <c:v>307.48076735169036</c:v>
                </c:pt>
                <c:pt idx="5618">
                  <c:v>307.5535029815203</c:v>
                </c:pt>
                <c:pt idx="5619">
                  <c:v>307.62624286803316</c:v>
                </c:pt>
                <c:pt idx="5620">
                  <c:v>307.69898701072088</c:v>
                </c:pt>
                <c:pt idx="5621">
                  <c:v>307.77173540907501</c:v>
                </c:pt>
                <c:pt idx="5622">
                  <c:v>307.84448806258786</c:v>
                </c:pt>
                <c:pt idx="5623">
                  <c:v>307.91724497075126</c:v>
                </c:pt>
                <c:pt idx="5624">
                  <c:v>307.9900061330568</c:v>
                </c:pt>
                <c:pt idx="5625">
                  <c:v>308.06277154899755</c:v>
                </c:pt>
                <c:pt idx="5626">
                  <c:v>308.13554121806601</c:v>
                </c:pt>
                <c:pt idx="5627">
                  <c:v>308.20831513975384</c:v>
                </c:pt>
                <c:pt idx="5628">
                  <c:v>308.28109331355449</c:v>
                </c:pt>
                <c:pt idx="5629">
                  <c:v>308.35387573896145</c:v>
                </c:pt>
                <c:pt idx="5630">
                  <c:v>308.42666241546675</c:v>
                </c:pt>
                <c:pt idx="5631">
                  <c:v>308.49945334256375</c:v>
                </c:pt>
                <c:pt idx="5632">
                  <c:v>308.57224851974672</c:v>
                </c:pt>
                <c:pt idx="5633">
                  <c:v>308.64504794650782</c:v>
                </c:pt>
                <c:pt idx="5634">
                  <c:v>308.71785162234215</c:v>
                </c:pt>
                <c:pt idx="5635">
                  <c:v>308.79065954674246</c:v>
                </c:pt>
                <c:pt idx="5636">
                  <c:v>308.86347171920318</c:v>
                </c:pt>
                <c:pt idx="5637">
                  <c:v>308.93628813921896</c:v>
                </c:pt>
                <c:pt idx="5638">
                  <c:v>309.0091088062822</c:v>
                </c:pt>
                <c:pt idx="5639">
                  <c:v>309.08193371988943</c:v>
                </c:pt>
                <c:pt idx="5640">
                  <c:v>309.15476287953442</c:v>
                </c:pt>
                <c:pt idx="5641">
                  <c:v>309.22759628471181</c:v>
                </c:pt>
                <c:pt idx="5642">
                  <c:v>309.30043393491655</c:v>
                </c:pt>
                <c:pt idx="5643">
                  <c:v>309.37327582964349</c:v>
                </c:pt>
                <c:pt idx="5644">
                  <c:v>309.44612196838744</c:v>
                </c:pt>
                <c:pt idx="5645">
                  <c:v>309.51897235064507</c:v>
                </c:pt>
                <c:pt idx="5646">
                  <c:v>309.59182697591018</c:v>
                </c:pt>
                <c:pt idx="5647">
                  <c:v>309.66468584367971</c:v>
                </c:pt>
                <c:pt idx="5648">
                  <c:v>309.73754895344877</c:v>
                </c:pt>
                <c:pt idx="5649">
                  <c:v>309.81041630471344</c:v>
                </c:pt>
                <c:pt idx="5650">
                  <c:v>309.8832878969701</c:v>
                </c:pt>
                <c:pt idx="5651">
                  <c:v>309.95616372971443</c:v>
                </c:pt>
                <c:pt idx="5652">
                  <c:v>310.02904380244252</c:v>
                </c:pt>
                <c:pt idx="5653">
                  <c:v>310.10192811465191</c:v>
                </c:pt>
                <c:pt idx="5654">
                  <c:v>310.17481666583882</c:v>
                </c:pt>
                <c:pt idx="5655">
                  <c:v>310.24770945549983</c:v>
                </c:pt>
                <c:pt idx="5656">
                  <c:v>310.32060648313143</c:v>
                </c:pt>
                <c:pt idx="5657">
                  <c:v>310.39350774823197</c:v>
                </c:pt>
                <c:pt idx="5658">
                  <c:v>310.46641325029765</c:v>
                </c:pt>
                <c:pt idx="5659">
                  <c:v>310.53932298882637</c:v>
                </c:pt>
                <c:pt idx="5660">
                  <c:v>310.61223696331666</c:v>
                </c:pt>
                <c:pt idx="5661">
                  <c:v>310.68515517326438</c:v>
                </c:pt>
                <c:pt idx="5662">
                  <c:v>310.7580776181677</c:v>
                </c:pt>
                <c:pt idx="5663">
                  <c:v>310.8310042975254</c:v>
                </c:pt>
                <c:pt idx="5664">
                  <c:v>310.9039352108353</c:v>
                </c:pt>
                <c:pt idx="5665">
                  <c:v>310.97687035759571</c:v>
                </c:pt>
                <c:pt idx="5666">
                  <c:v>311.049809737305</c:v>
                </c:pt>
                <c:pt idx="5667">
                  <c:v>311.12275334946241</c:v>
                </c:pt>
                <c:pt idx="5668">
                  <c:v>311.19570119356587</c:v>
                </c:pt>
                <c:pt idx="5669">
                  <c:v>311.26865326911405</c:v>
                </c:pt>
                <c:pt idx="5670">
                  <c:v>311.34160957560681</c:v>
                </c:pt>
                <c:pt idx="5671">
                  <c:v>311.41457011254283</c:v>
                </c:pt>
                <c:pt idx="5672">
                  <c:v>311.4875348794215</c:v>
                </c:pt>
                <c:pt idx="5673">
                  <c:v>311.56050387574243</c:v>
                </c:pt>
                <c:pt idx="5674">
                  <c:v>311.63347710100436</c:v>
                </c:pt>
                <c:pt idx="5675">
                  <c:v>311.70645455470924</c:v>
                </c:pt>
                <c:pt idx="5676">
                  <c:v>311.77943623635423</c:v>
                </c:pt>
                <c:pt idx="5677">
                  <c:v>311.85242214544201</c:v>
                </c:pt>
                <c:pt idx="5678">
                  <c:v>311.92541228147093</c:v>
                </c:pt>
                <c:pt idx="5679">
                  <c:v>311.99840664394213</c:v>
                </c:pt>
                <c:pt idx="5680">
                  <c:v>312.07140523235574</c:v>
                </c:pt>
                <c:pt idx="5681">
                  <c:v>312.14440804621336</c:v>
                </c:pt>
                <c:pt idx="5682">
                  <c:v>312.2174150850143</c:v>
                </c:pt>
                <c:pt idx="5683">
                  <c:v>312.29042634826072</c:v>
                </c:pt>
                <c:pt idx="5684">
                  <c:v>312.36344183545305</c:v>
                </c:pt>
                <c:pt idx="5685">
                  <c:v>312.43646154609314</c:v>
                </c:pt>
                <c:pt idx="5686">
                  <c:v>312.5094854796813</c:v>
                </c:pt>
                <c:pt idx="5687">
                  <c:v>312.58251363572015</c:v>
                </c:pt>
                <c:pt idx="5688">
                  <c:v>312.65554601371116</c:v>
                </c:pt>
                <c:pt idx="5689">
                  <c:v>312.7285826131552</c:v>
                </c:pt>
                <c:pt idx="5690">
                  <c:v>312.80162343355613</c:v>
                </c:pt>
                <c:pt idx="5691">
                  <c:v>312.87466847441436</c:v>
                </c:pt>
                <c:pt idx="5692">
                  <c:v>312.94771773523269</c:v>
                </c:pt>
                <c:pt idx="5693">
                  <c:v>313.02077121551417</c:v>
                </c:pt>
                <c:pt idx="5694">
                  <c:v>313.09382891476014</c:v>
                </c:pt>
                <c:pt idx="5695">
                  <c:v>313.16689083247434</c:v>
                </c:pt>
                <c:pt idx="5696">
                  <c:v>313.23995696815848</c:v>
                </c:pt>
                <c:pt idx="5697">
                  <c:v>313.31302732131746</c:v>
                </c:pt>
                <c:pt idx="5698">
                  <c:v>313.3861018914526</c:v>
                </c:pt>
                <c:pt idx="5699">
                  <c:v>313.45918067806826</c:v>
                </c:pt>
                <c:pt idx="5700">
                  <c:v>313.53226368066692</c:v>
                </c:pt>
                <c:pt idx="5701">
                  <c:v>313.60535089875276</c:v>
                </c:pt>
                <c:pt idx="5702">
                  <c:v>313.67844233183001</c:v>
                </c:pt>
                <c:pt idx="5703">
                  <c:v>313.75153797940141</c:v>
                </c:pt>
                <c:pt idx="5704">
                  <c:v>313.82463784097155</c:v>
                </c:pt>
                <c:pt idx="5705">
                  <c:v>313.89774191604539</c:v>
                </c:pt>
                <c:pt idx="5706">
                  <c:v>313.97085020412601</c:v>
                </c:pt>
                <c:pt idx="5707">
                  <c:v>314.04396270471756</c:v>
                </c:pt>
                <c:pt idx="5708">
                  <c:v>314.11707941732612</c:v>
                </c:pt>
                <c:pt idx="5709">
                  <c:v>314.19020034145586</c:v>
                </c:pt>
                <c:pt idx="5710">
                  <c:v>314.26332547661093</c:v>
                </c:pt>
                <c:pt idx="5711">
                  <c:v>314.33645482229679</c:v>
                </c:pt>
                <c:pt idx="5712">
                  <c:v>314.40958837801867</c:v>
                </c:pt>
                <c:pt idx="5713">
                  <c:v>314.48272614328249</c:v>
                </c:pt>
                <c:pt idx="5714">
                  <c:v>314.55586811759287</c:v>
                </c:pt>
                <c:pt idx="5715">
                  <c:v>314.62901430045588</c:v>
                </c:pt>
                <c:pt idx="5716">
                  <c:v>314.70216469137711</c:v>
                </c:pt>
                <c:pt idx="5717">
                  <c:v>314.77531928986247</c:v>
                </c:pt>
                <c:pt idx="5718">
                  <c:v>314.84847809541827</c:v>
                </c:pt>
                <c:pt idx="5719">
                  <c:v>314.92164110754982</c:v>
                </c:pt>
                <c:pt idx="5720">
                  <c:v>314.99480832576427</c:v>
                </c:pt>
                <c:pt idx="5721">
                  <c:v>315.06797974956817</c:v>
                </c:pt>
                <c:pt idx="5722">
                  <c:v>315.14115537846749</c:v>
                </c:pt>
                <c:pt idx="5723">
                  <c:v>315.21433521196923</c:v>
                </c:pt>
                <c:pt idx="5724">
                  <c:v>315.28751924958112</c:v>
                </c:pt>
                <c:pt idx="5725">
                  <c:v>315.36070749080932</c:v>
                </c:pt>
                <c:pt idx="5726">
                  <c:v>315.43389993516098</c:v>
                </c:pt>
                <c:pt idx="5727">
                  <c:v>315.50709658214396</c:v>
                </c:pt>
                <c:pt idx="5728">
                  <c:v>315.58029743126525</c:v>
                </c:pt>
                <c:pt idx="5729">
                  <c:v>315.65350248203282</c:v>
                </c:pt>
                <c:pt idx="5730">
                  <c:v>315.72671173395446</c:v>
                </c:pt>
                <c:pt idx="5731">
                  <c:v>315.79992518653745</c:v>
                </c:pt>
                <c:pt idx="5732">
                  <c:v>315.87314283929032</c:v>
                </c:pt>
                <c:pt idx="5733">
                  <c:v>315.94636469172178</c:v>
                </c:pt>
                <c:pt idx="5734">
                  <c:v>316.01959074333911</c:v>
                </c:pt>
                <c:pt idx="5735">
                  <c:v>316.0928209936522</c:v>
                </c:pt>
                <c:pt idx="5736">
                  <c:v>316.16605544216861</c:v>
                </c:pt>
                <c:pt idx="5737">
                  <c:v>316.23929408839751</c:v>
                </c:pt>
                <c:pt idx="5738">
                  <c:v>316.31253693184721</c:v>
                </c:pt>
                <c:pt idx="5739">
                  <c:v>316.3857839720277</c:v>
                </c:pt>
                <c:pt idx="5740">
                  <c:v>316.45903520844706</c:v>
                </c:pt>
                <c:pt idx="5741">
                  <c:v>316.53229064061537</c:v>
                </c:pt>
                <c:pt idx="5742">
                  <c:v>316.60555026804275</c:v>
                </c:pt>
                <c:pt idx="5743">
                  <c:v>316.67881409023732</c:v>
                </c:pt>
                <c:pt idx="5744">
                  <c:v>316.75208210670985</c:v>
                </c:pt>
                <c:pt idx="5745">
                  <c:v>316.82535431697056</c:v>
                </c:pt>
                <c:pt idx="5746">
                  <c:v>316.89863072052827</c:v>
                </c:pt>
                <c:pt idx="5747">
                  <c:v>316.97191131689482</c:v>
                </c:pt>
                <c:pt idx="5748">
                  <c:v>317.04519610557998</c:v>
                </c:pt>
                <c:pt idx="5749">
                  <c:v>317.11848508609262</c:v>
                </c:pt>
                <c:pt idx="5750">
                  <c:v>317.19177825794458</c:v>
                </c:pt>
                <c:pt idx="5751">
                  <c:v>317.26507562064802</c:v>
                </c:pt>
                <c:pt idx="5752">
                  <c:v>317.33837717371182</c:v>
                </c:pt>
                <c:pt idx="5753">
                  <c:v>317.41168291664741</c:v>
                </c:pt>
                <c:pt idx="5754">
                  <c:v>317.48499284896684</c:v>
                </c:pt>
                <c:pt idx="5755">
                  <c:v>317.55830697018126</c:v>
                </c:pt>
                <c:pt idx="5756">
                  <c:v>317.63162527980165</c:v>
                </c:pt>
                <c:pt idx="5757">
                  <c:v>317.70494777733944</c:v>
                </c:pt>
                <c:pt idx="5758">
                  <c:v>317.77827446230702</c:v>
                </c:pt>
                <c:pt idx="5759">
                  <c:v>317.85160533421589</c:v>
                </c:pt>
                <c:pt idx="5760">
                  <c:v>317.92494039257861</c:v>
                </c:pt>
                <c:pt idx="5761">
                  <c:v>317.998279636907</c:v>
                </c:pt>
                <c:pt idx="5762">
                  <c:v>318.07162306671358</c:v>
                </c:pt>
                <c:pt idx="5763">
                  <c:v>318.14497068150996</c:v>
                </c:pt>
                <c:pt idx="5764">
                  <c:v>318.21832248081017</c:v>
                </c:pt>
                <c:pt idx="5765">
                  <c:v>318.29167846412611</c:v>
                </c:pt>
                <c:pt idx="5766">
                  <c:v>318.36503863097096</c:v>
                </c:pt>
                <c:pt idx="5767">
                  <c:v>318.43840298085706</c:v>
                </c:pt>
                <c:pt idx="5768">
                  <c:v>318.51177151329802</c:v>
                </c:pt>
                <c:pt idx="5769">
                  <c:v>318.5851442278082</c:v>
                </c:pt>
                <c:pt idx="5770">
                  <c:v>318.65852112389973</c:v>
                </c:pt>
                <c:pt idx="5771">
                  <c:v>318.73190220108688</c:v>
                </c:pt>
                <c:pt idx="5772">
                  <c:v>318.80528745888262</c:v>
                </c:pt>
                <c:pt idx="5773">
                  <c:v>318.87867689680206</c:v>
                </c:pt>
                <c:pt idx="5774">
                  <c:v>318.95207051435756</c:v>
                </c:pt>
                <c:pt idx="5775">
                  <c:v>319.02546831106548</c:v>
                </c:pt>
                <c:pt idx="5776">
                  <c:v>319.09887028643806</c:v>
                </c:pt>
                <c:pt idx="5777">
                  <c:v>319.17227643999081</c:v>
                </c:pt>
                <c:pt idx="5778">
                  <c:v>319.24568677123852</c:v>
                </c:pt>
                <c:pt idx="5779">
                  <c:v>319.31910127969485</c:v>
                </c:pt>
                <c:pt idx="5780">
                  <c:v>319.39251996487593</c:v>
                </c:pt>
                <c:pt idx="5781">
                  <c:v>319.46594282629519</c:v>
                </c:pt>
                <c:pt idx="5782">
                  <c:v>319.53936986346969</c:v>
                </c:pt>
                <c:pt idx="5783">
                  <c:v>319.61280107591313</c:v>
                </c:pt>
                <c:pt idx="5784">
                  <c:v>319.68623646314171</c:v>
                </c:pt>
                <c:pt idx="5785">
                  <c:v>319.75967602467051</c:v>
                </c:pt>
                <c:pt idx="5786">
                  <c:v>319.83311976001607</c:v>
                </c:pt>
                <c:pt idx="5787">
                  <c:v>319.90656766869392</c:v>
                </c:pt>
                <c:pt idx="5788">
                  <c:v>319.98001975022061</c:v>
                </c:pt>
                <c:pt idx="5789">
                  <c:v>320.05347600411034</c:v>
                </c:pt>
                <c:pt idx="5790">
                  <c:v>320.12693642988063</c:v>
                </c:pt>
                <c:pt idx="5791">
                  <c:v>320.20040102704803</c:v>
                </c:pt>
                <c:pt idx="5792">
                  <c:v>320.27386979512937</c:v>
                </c:pt>
                <c:pt idx="5793">
                  <c:v>320.34734273363978</c:v>
                </c:pt>
                <c:pt idx="5794">
                  <c:v>320.42081984209841</c:v>
                </c:pt>
                <c:pt idx="5795">
                  <c:v>320.49430112002022</c:v>
                </c:pt>
                <c:pt idx="5796">
                  <c:v>320.56778656692359</c:v>
                </c:pt>
                <c:pt idx="5797">
                  <c:v>320.6412761823247</c:v>
                </c:pt>
                <c:pt idx="5798">
                  <c:v>320.71476996574222</c:v>
                </c:pt>
                <c:pt idx="5799">
                  <c:v>320.78826791669263</c:v>
                </c:pt>
                <c:pt idx="5800">
                  <c:v>320.86177003469311</c:v>
                </c:pt>
                <c:pt idx="5801">
                  <c:v>320.93527631926321</c:v>
                </c:pt>
                <c:pt idx="5802">
                  <c:v>321.00878676991925</c:v>
                </c:pt>
                <c:pt idx="5803">
                  <c:v>321.08230138617989</c:v>
                </c:pt>
                <c:pt idx="5804">
                  <c:v>321.15582016756395</c:v>
                </c:pt>
                <c:pt idx="5805">
                  <c:v>321.2293431135891</c:v>
                </c:pt>
                <c:pt idx="5806">
                  <c:v>321.30287022377382</c:v>
                </c:pt>
                <c:pt idx="5807">
                  <c:v>321.37640149763729</c:v>
                </c:pt>
                <c:pt idx="5808">
                  <c:v>321.44993693469695</c:v>
                </c:pt>
                <c:pt idx="5809">
                  <c:v>321.52347653447453</c:v>
                </c:pt>
                <c:pt idx="5810">
                  <c:v>321.59702029648537</c:v>
                </c:pt>
                <c:pt idx="5811">
                  <c:v>321.6705682202508</c:v>
                </c:pt>
                <c:pt idx="5812">
                  <c:v>321.74412030529049</c:v>
                </c:pt>
                <c:pt idx="5813">
                  <c:v>321.81767655112299</c:v>
                </c:pt>
                <c:pt idx="5814">
                  <c:v>321.89123695726823</c:v>
                </c:pt>
                <c:pt idx="5815">
                  <c:v>321.96480152324551</c:v>
                </c:pt>
                <c:pt idx="5816">
                  <c:v>322.03837024857552</c:v>
                </c:pt>
                <c:pt idx="5817">
                  <c:v>322.1119431327773</c:v>
                </c:pt>
                <c:pt idx="5818">
                  <c:v>322.18552017537212</c:v>
                </c:pt>
                <c:pt idx="5819">
                  <c:v>322.2591013758792</c:v>
                </c:pt>
                <c:pt idx="5820">
                  <c:v>322.33268673382014</c:v>
                </c:pt>
                <c:pt idx="5821">
                  <c:v>322.40627624871428</c:v>
                </c:pt>
                <c:pt idx="5822">
                  <c:v>322.47986992008276</c:v>
                </c:pt>
                <c:pt idx="5823">
                  <c:v>322.55346774744623</c:v>
                </c:pt>
                <c:pt idx="5824">
                  <c:v>322.62706973032675</c:v>
                </c:pt>
                <c:pt idx="5825">
                  <c:v>322.70067586824388</c:v>
                </c:pt>
                <c:pt idx="5826">
                  <c:v>322.77428616072029</c:v>
                </c:pt>
                <c:pt idx="5827">
                  <c:v>322.84790060727636</c:v>
                </c:pt>
                <c:pt idx="5828">
                  <c:v>322.9215192074339</c:v>
                </c:pt>
                <c:pt idx="5829">
                  <c:v>322.99514196071505</c:v>
                </c:pt>
                <c:pt idx="5830">
                  <c:v>323.06876886664054</c:v>
                </c:pt>
                <c:pt idx="5831">
                  <c:v>323.1423999247333</c:v>
                </c:pt>
                <c:pt idx="5832">
                  <c:v>323.21603513451538</c:v>
                </c:pt>
                <c:pt idx="5833">
                  <c:v>323.28967449550873</c:v>
                </c:pt>
                <c:pt idx="5834">
                  <c:v>323.36331800723553</c:v>
                </c:pt>
                <c:pt idx="5835">
                  <c:v>323.43696566921773</c:v>
                </c:pt>
                <c:pt idx="5836">
                  <c:v>323.51061748097879</c:v>
                </c:pt>
                <c:pt idx="5837">
                  <c:v>323.58427344204222</c:v>
                </c:pt>
                <c:pt idx="5838">
                  <c:v>323.6579335519296</c:v>
                </c:pt>
                <c:pt idx="5839">
                  <c:v>323.73159781016341</c:v>
                </c:pt>
                <c:pt idx="5840">
                  <c:v>323.80526621626899</c:v>
                </c:pt>
                <c:pt idx="5841">
                  <c:v>323.87893876976881</c:v>
                </c:pt>
                <c:pt idx="5842">
                  <c:v>323.95261547018487</c:v>
                </c:pt>
                <c:pt idx="5843">
                  <c:v>324.02629631704201</c:v>
                </c:pt>
                <c:pt idx="5844">
                  <c:v>324.09998130986355</c:v>
                </c:pt>
                <c:pt idx="5845">
                  <c:v>324.17367044817337</c:v>
                </c:pt>
                <c:pt idx="5846">
                  <c:v>324.24736373149636</c:v>
                </c:pt>
                <c:pt idx="5847">
                  <c:v>324.32106115935551</c:v>
                </c:pt>
                <c:pt idx="5848">
                  <c:v>324.39476273127536</c:v>
                </c:pt>
                <c:pt idx="5849">
                  <c:v>324.46846844678157</c:v>
                </c:pt>
                <c:pt idx="5850">
                  <c:v>324.54217830539659</c:v>
                </c:pt>
                <c:pt idx="5851">
                  <c:v>324.61589230664566</c:v>
                </c:pt>
                <c:pt idx="5852">
                  <c:v>324.68961045005466</c:v>
                </c:pt>
                <c:pt idx="5853">
                  <c:v>324.76333273514786</c:v>
                </c:pt>
                <c:pt idx="5854">
                  <c:v>324.83705916144999</c:v>
                </c:pt>
                <c:pt idx="5855">
                  <c:v>324.9107897284859</c:v>
                </c:pt>
                <c:pt idx="5856">
                  <c:v>324.98452443578282</c:v>
                </c:pt>
                <c:pt idx="5857">
                  <c:v>325.05826328286446</c:v>
                </c:pt>
                <c:pt idx="5858">
                  <c:v>325.13200626925629</c:v>
                </c:pt>
                <c:pt idx="5859">
                  <c:v>325.20575339448573</c:v>
                </c:pt>
                <c:pt idx="5860">
                  <c:v>325.2795046580776</c:v>
                </c:pt>
                <c:pt idx="5861">
                  <c:v>325.35326005955761</c:v>
                </c:pt>
                <c:pt idx="5862">
                  <c:v>325.42701959845243</c:v>
                </c:pt>
                <c:pt idx="5863">
                  <c:v>325.50078327428827</c:v>
                </c:pt>
                <c:pt idx="5864">
                  <c:v>325.57455108659144</c:v>
                </c:pt>
                <c:pt idx="5865">
                  <c:v>325.64832303488868</c:v>
                </c:pt>
                <c:pt idx="5866">
                  <c:v>325.7220991187063</c:v>
                </c:pt>
                <c:pt idx="5867">
                  <c:v>325.79587933757227</c:v>
                </c:pt>
                <c:pt idx="5868">
                  <c:v>325.86966369101236</c:v>
                </c:pt>
                <c:pt idx="5869">
                  <c:v>325.94345217855403</c:v>
                </c:pt>
                <c:pt idx="5870">
                  <c:v>326.01724479972466</c:v>
                </c:pt>
                <c:pt idx="5871">
                  <c:v>326.09104155405123</c:v>
                </c:pt>
                <c:pt idx="5872">
                  <c:v>326.16484244106113</c:v>
                </c:pt>
                <c:pt idx="5873">
                  <c:v>326.23864746028312</c:v>
                </c:pt>
                <c:pt idx="5874">
                  <c:v>326.31245661124336</c:v>
                </c:pt>
                <c:pt idx="5875">
                  <c:v>326.38626989347136</c:v>
                </c:pt>
                <c:pt idx="5876">
                  <c:v>326.46008730649373</c:v>
                </c:pt>
                <c:pt idx="5877">
                  <c:v>326.53390884984043</c:v>
                </c:pt>
                <c:pt idx="5878">
                  <c:v>326.60773452303778</c:v>
                </c:pt>
                <c:pt idx="5879">
                  <c:v>326.68156432561506</c:v>
                </c:pt>
                <c:pt idx="5880">
                  <c:v>326.75539825710126</c:v>
                </c:pt>
                <c:pt idx="5881">
                  <c:v>326.82923631702471</c:v>
                </c:pt>
                <c:pt idx="5882">
                  <c:v>326.90307850491445</c:v>
                </c:pt>
                <c:pt idx="5883">
                  <c:v>326.97692482029913</c:v>
                </c:pt>
                <c:pt idx="5884">
                  <c:v>327.05077526270787</c:v>
                </c:pt>
                <c:pt idx="5885">
                  <c:v>327.12462983167052</c:v>
                </c:pt>
                <c:pt idx="5886">
                  <c:v>327.19848852671612</c:v>
                </c:pt>
                <c:pt idx="5887">
                  <c:v>327.2723513473739</c:v>
                </c:pt>
                <c:pt idx="5888">
                  <c:v>327.34621829317342</c:v>
                </c:pt>
                <c:pt idx="5889">
                  <c:v>327.42008936364454</c:v>
                </c:pt>
                <c:pt idx="5890">
                  <c:v>327.49396455831788</c:v>
                </c:pt>
                <c:pt idx="5891">
                  <c:v>327.5678438767232</c:v>
                </c:pt>
                <c:pt idx="5892">
                  <c:v>327.64172731839</c:v>
                </c:pt>
                <c:pt idx="5893">
                  <c:v>327.7156148828492</c:v>
                </c:pt>
                <c:pt idx="5894">
                  <c:v>327.78950656963184</c:v>
                </c:pt>
                <c:pt idx="5895">
                  <c:v>327.86340237826647</c:v>
                </c:pt>
                <c:pt idx="5896">
                  <c:v>327.93730230828652</c:v>
                </c:pt>
                <c:pt idx="5897">
                  <c:v>328.01120635922041</c:v>
                </c:pt>
                <c:pt idx="5898">
                  <c:v>328.08511453060032</c:v>
                </c:pt>
                <c:pt idx="5899">
                  <c:v>328.15902682195696</c:v>
                </c:pt>
                <c:pt idx="5900">
                  <c:v>328.23294323282244</c:v>
                </c:pt>
                <c:pt idx="5901">
                  <c:v>328.30686376272729</c:v>
                </c:pt>
                <c:pt idx="5902">
                  <c:v>328.38078841120318</c:v>
                </c:pt>
                <c:pt idx="5903">
                  <c:v>328.45471717778213</c:v>
                </c:pt>
                <c:pt idx="5904">
                  <c:v>328.52865006199511</c:v>
                </c:pt>
                <c:pt idx="5905">
                  <c:v>328.60258706337481</c:v>
                </c:pt>
                <c:pt idx="5906">
                  <c:v>328.67652818145314</c:v>
                </c:pt>
                <c:pt idx="5907">
                  <c:v>328.75047341576203</c:v>
                </c:pt>
                <c:pt idx="5908">
                  <c:v>328.82442276583407</c:v>
                </c:pt>
                <c:pt idx="5909">
                  <c:v>328.8983762312011</c:v>
                </c:pt>
                <c:pt idx="5910">
                  <c:v>328.9723338113966</c:v>
                </c:pt>
                <c:pt idx="5911">
                  <c:v>329.04629550595291</c:v>
                </c:pt>
                <c:pt idx="5912">
                  <c:v>329.12026131440126</c:v>
                </c:pt>
                <c:pt idx="5913">
                  <c:v>329.19423123627774</c:v>
                </c:pt>
                <c:pt idx="5914">
                  <c:v>329.26820527111289</c:v>
                </c:pt>
                <c:pt idx="5915">
                  <c:v>329.34218341844172</c:v>
                </c:pt>
                <c:pt idx="5916">
                  <c:v>329.41616567779624</c:v>
                </c:pt>
                <c:pt idx="5917">
                  <c:v>329.49015204871074</c:v>
                </c:pt>
                <c:pt idx="5918">
                  <c:v>329.56414253071824</c:v>
                </c:pt>
                <c:pt idx="5919">
                  <c:v>329.63813712335246</c:v>
                </c:pt>
                <c:pt idx="5920">
                  <c:v>329.71213582614854</c:v>
                </c:pt>
                <c:pt idx="5921">
                  <c:v>329.78613863863887</c:v>
                </c:pt>
                <c:pt idx="5922">
                  <c:v>329.86014556035855</c:v>
                </c:pt>
                <c:pt idx="5923">
                  <c:v>329.93415659084144</c:v>
                </c:pt>
                <c:pt idx="5924">
                  <c:v>330.00817172962314</c:v>
                </c:pt>
                <c:pt idx="5925">
                  <c:v>330.0821909762368</c:v>
                </c:pt>
                <c:pt idx="5926">
                  <c:v>330.15621433021664</c:v>
                </c:pt>
                <c:pt idx="5927">
                  <c:v>330.23024179109973</c:v>
                </c:pt>
                <c:pt idx="5928">
                  <c:v>330.30427335841847</c:v>
                </c:pt>
                <c:pt idx="5929">
                  <c:v>330.37830903170982</c:v>
                </c:pt>
                <c:pt idx="5930">
                  <c:v>330.4523488105076</c:v>
                </c:pt>
                <c:pt idx="5931">
                  <c:v>330.5263926943486</c:v>
                </c:pt>
                <c:pt idx="5932">
                  <c:v>330.60044068276721</c:v>
                </c:pt>
                <c:pt idx="5933">
                  <c:v>330.67449277529886</c:v>
                </c:pt>
                <c:pt idx="5934">
                  <c:v>330.74854897148055</c:v>
                </c:pt>
                <c:pt idx="5935">
                  <c:v>330.82260927084747</c:v>
                </c:pt>
                <c:pt idx="5936">
                  <c:v>330.89667367293498</c:v>
                </c:pt>
                <c:pt idx="5937">
                  <c:v>330.97074217727908</c:v>
                </c:pt>
                <c:pt idx="5938">
                  <c:v>331.04481478341779</c:v>
                </c:pt>
                <c:pt idx="5939">
                  <c:v>331.11889149088586</c:v>
                </c:pt>
                <c:pt idx="5940">
                  <c:v>331.19297229922051</c:v>
                </c:pt>
                <c:pt idx="5941">
                  <c:v>331.26705720795752</c:v>
                </c:pt>
                <c:pt idx="5942">
                  <c:v>331.34114621663491</c:v>
                </c:pt>
                <c:pt idx="5943">
                  <c:v>331.41523932478896</c:v>
                </c:pt>
                <c:pt idx="5944">
                  <c:v>331.48933653195633</c:v>
                </c:pt>
                <c:pt idx="5945">
                  <c:v>331.56343783767471</c:v>
                </c:pt>
                <c:pt idx="5946">
                  <c:v>331.63754324148073</c:v>
                </c:pt>
                <c:pt idx="5947">
                  <c:v>331.71165274291303</c:v>
                </c:pt>
                <c:pt idx="5948">
                  <c:v>331.78576634150784</c:v>
                </c:pt>
                <c:pt idx="5949">
                  <c:v>331.85988403680426</c:v>
                </c:pt>
                <c:pt idx="5950">
                  <c:v>331.93400582833885</c:v>
                </c:pt>
                <c:pt idx="5951">
                  <c:v>332.00813171565062</c:v>
                </c:pt>
                <c:pt idx="5952">
                  <c:v>332.08226169827577</c:v>
                </c:pt>
                <c:pt idx="5953">
                  <c:v>332.15639577575536</c:v>
                </c:pt>
                <c:pt idx="5954">
                  <c:v>332.23053394762496</c:v>
                </c:pt>
                <c:pt idx="5955">
                  <c:v>332.30467621342461</c:v>
                </c:pt>
                <c:pt idx="5956">
                  <c:v>332.37882257269268</c:v>
                </c:pt>
                <c:pt idx="5957">
                  <c:v>332.45297302496726</c:v>
                </c:pt>
                <c:pt idx="5958">
                  <c:v>332.52712756978804</c:v>
                </c:pt>
                <c:pt idx="5959">
                  <c:v>332.6012862066936</c:v>
                </c:pt>
                <c:pt idx="5960">
                  <c:v>332.67544893522273</c:v>
                </c:pt>
                <c:pt idx="5961">
                  <c:v>332.74961575491494</c:v>
                </c:pt>
                <c:pt idx="5962">
                  <c:v>332.82378666530991</c:v>
                </c:pt>
                <c:pt idx="5963">
                  <c:v>332.89796166594687</c:v>
                </c:pt>
                <c:pt idx="5964">
                  <c:v>332.97214075636475</c:v>
                </c:pt>
                <c:pt idx="5965">
                  <c:v>333.04632393610473</c:v>
                </c:pt>
                <c:pt idx="5966">
                  <c:v>333.12051120470613</c:v>
                </c:pt>
                <c:pt idx="5967">
                  <c:v>333.19470256170808</c:v>
                </c:pt>
                <c:pt idx="5968">
                  <c:v>333.26889800665197</c:v>
                </c:pt>
                <c:pt idx="5969">
                  <c:v>333.34309753907723</c:v>
                </c:pt>
                <c:pt idx="5970">
                  <c:v>333.4173011585255</c:v>
                </c:pt>
                <c:pt idx="5971">
                  <c:v>333.49150886453543</c:v>
                </c:pt>
                <c:pt idx="5972">
                  <c:v>333.56572065664892</c:v>
                </c:pt>
                <c:pt idx="5973">
                  <c:v>333.63993653440542</c:v>
                </c:pt>
                <c:pt idx="5974">
                  <c:v>333.71415649734786</c:v>
                </c:pt>
                <c:pt idx="5975">
                  <c:v>333.78838054501648</c:v>
                </c:pt>
                <c:pt idx="5976">
                  <c:v>333.86260867695205</c:v>
                </c:pt>
                <c:pt idx="5977">
                  <c:v>333.9368408926959</c:v>
                </c:pt>
                <c:pt idx="5978">
                  <c:v>334.01107719178947</c:v>
                </c:pt>
                <c:pt idx="5979">
                  <c:v>334.08531757377438</c:v>
                </c:pt>
                <c:pt idx="5980">
                  <c:v>334.15956203819314</c:v>
                </c:pt>
                <c:pt idx="5981">
                  <c:v>334.23381058458688</c:v>
                </c:pt>
                <c:pt idx="5982">
                  <c:v>334.30806321249656</c:v>
                </c:pt>
                <c:pt idx="5983">
                  <c:v>334.38231992146598</c:v>
                </c:pt>
                <c:pt idx="5984">
                  <c:v>334.45658071103651</c:v>
                </c:pt>
                <c:pt idx="5985">
                  <c:v>334.53084558074966</c:v>
                </c:pt>
                <c:pt idx="5986">
                  <c:v>334.60511453014948</c:v>
                </c:pt>
                <c:pt idx="5987">
                  <c:v>334.67938755877719</c:v>
                </c:pt>
                <c:pt idx="5988">
                  <c:v>334.75366466617646</c:v>
                </c:pt>
                <c:pt idx="5989">
                  <c:v>334.82794585189055</c:v>
                </c:pt>
                <c:pt idx="5990">
                  <c:v>334.90223111546027</c:v>
                </c:pt>
                <c:pt idx="5991">
                  <c:v>334.97652045643105</c:v>
                </c:pt>
                <c:pt idx="5992">
                  <c:v>335.05081387434399</c:v>
                </c:pt>
                <c:pt idx="5993">
                  <c:v>335.12511136874406</c:v>
                </c:pt>
                <c:pt idx="5994">
                  <c:v>335.19941293917435</c:v>
                </c:pt>
                <c:pt idx="5995">
                  <c:v>335.27371858517898</c:v>
                </c:pt>
                <c:pt idx="5996">
                  <c:v>335.34802830630008</c:v>
                </c:pt>
                <c:pt idx="5997">
                  <c:v>335.42234210208301</c:v>
                </c:pt>
                <c:pt idx="5998">
                  <c:v>335.4966599720708</c:v>
                </c:pt>
                <c:pt idx="5999">
                  <c:v>335.57098191580792</c:v>
                </c:pt>
                <c:pt idx="6000">
                  <c:v>335.64530793283819</c:v>
                </c:pt>
                <c:pt idx="6001">
                  <c:v>335.71963802270807</c:v>
                </c:pt>
                <c:pt idx="6002">
                  <c:v>335.79397218495853</c:v>
                </c:pt>
                <c:pt idx="6003">
                  <c:v>335.86831041913752</c:v>
                </c:pt>
                <c:pt idx="6004">
                  <c:v>335.94265272478737</c:v>
                </c:pt>
                <c:pt idx="6005">
                  <c:v>336.01699910145379</c:v>
                </c:pt>
                <c:pt idx="6006">
                  <c:v>336.09134954868182</c:v>
                </c:pt>
                <c:pt idx="6007">
                  <c:v>336.16570406601727</c:v>
                </c:pt>
                <c:pt idx="6008">
                  <c:v>336.2400626530042</c:v>
                </c:pt>
                <c:pt idx="6009">
                  <c:v>336.31442530918866</c:v>
                </c:pt>
                <c:pt idx="6010">
                  <c:v>336.38879203411545</c:v>
                </c:pt>
                <c:pt idx="6011">
                  <c:v>336.46316282733204</c:v>
                </c:pt>
                <c:pt idx="6012">
                  <c:v>336.53753768838209</c:v>
                </c:pt>
                <c:pt idx="6013">
                  <c:v>336.61191661681215</c:v>
                </c:pt>
                <c:pt idx="6014">
                  <c:v>336.68629961216902</c:v>
                </c:pt>
                <c:pt idx="6015">
                  <c:v>336.76068667399716</c:v>
                </c:pt>
                <c:pt idx="6016">
                  <c:v>336.83507780184459</c:v>
                </c:pt>
                <c:pt idx="6017">
                  <c:v>336.90947299525646</c:v>
                </c:pt>
                <c:pt idx="6018">
                  <c:v>336.98387225378002</c:v>
                </c:pt>
                <c:pt idx="6019">
                  <c:v>337.0582755769621</c:v>
                </c:pt>
                <c:pt idx="6020">
                  <c:v>337.13268296434779</c:v>
                </c:pt>
                <c:pt idx="6021">
                  <c:v>337.2070944154861</c:v>
                </c:pt>
                <c:pt idx="6022">
                  <c:v>337.28150992992266</c:v>
                </c:pt>
                <c:pt idx="6023">
                  <c:v>337.35592950720593</c:v>
                </c:pt>
                <c:pt idx="6024">
                  <c:v>337.43035314688126</c:v>
                </c:pt>
                <c:pt idx="6025">
                  <c:v>337.50478084849783</c:v>
                </c:pt>
                <c:pt idx="6026">
                  <c:v>337.57921261160169</c:v>
                </c:pt>
                <c:pt idx="6027">
                  <c:v>337.65364843574224</c:v>
                </c:pt>
                <c:pt idx="6028">
                  <c:v>337.72808832046559</c:v>
                </c:pt>
                <c:pt idx="6029">
                  <c:v>337.80253226532062</c:v>
                </c:pt>
                <c:pt idx="6030">
                  <c:v>337.8769802698543</c:v>
                </c:pt>
                <c:pt idx="6031">
                  <c:v>337.95143233361563</c:v>
                </c:pt>
                <c:pt idx="6032">
                  <c:v>338.02588845615338</c:v>
                </c:pt>
                <c:pt idx="6033">
                  <c:v>338.10034863701429</c:v>
                </c:pt>
                <c:pt idx="6034">
                  <c:v>338.17481287574856</c:v>
                </c:pt>
                <c:pt idx="6035">
                  <c:v>338.24928117190416</c:v>
                </c:pt>
                <c:pt idx="6036">
                  <c:v>338.32375352502964</c:v>
                </c:pt>
                <c:pt idx="6037">
                  <c:v>338.39822993467374</c:v>
                </c:pt>
                <c:pt idx="6038">
                  <c:v>338.47271040038618</c:v>
                </c:pt>
                <c:pt idx="6039">
                  <c:v>338.5471949217158</c:v>
                </c:pt>
                <c:pt idx="6040">
                  <c:v>338.62168349821258</c:v>
                </c:pt>
                <c:pt idx="6041">
                  <c:v>338.69617612942358</c:v>
                </c:pt>
                <c:pt idx="6042">
                  <c:v>338.77067281490065</c:v>
                </c:pt>
                <c:pt idx="6043">
                  <c:v>338.84517355419274</c:v>
                </c:pt>
                <c:pt idx="6044">
                  <c:v>338.9196783468488</c:v>
                </c:pt>
                <c:pt idx="6045">
                  <c:v>338.99418719242033</c:v>
                </c:pt>
                <c:pt idx="6046">
                  <c:v>339.06870009045628</c:v>
                </c:pt>
                <c:pt idx="6047">
                  <c:v>339.14321704050712</c:v>
                </c:pt>
                <c:pt idx="6048">
                  <c:v>339.21773804212233</c:v>
                </c:pt>
                <c:pt idx="6049">
                  <c:v>339.29226309485318</c:v>
                </c:pt>
                <c:pt idx="6050">
                  <c:v>339.36679219824987</c:v>
                </c:pt>
                <c:pt idx="6051">
                  <c:v>339.44132535186355</c:v>
                </c:pt>
                <c:pt idx="6052">
                  <c:v>339.51586255524404</c:v>
                </c:pt>
                <c:pt idx="6053">
                  <c:v>339.59040380794261</c:v>
                </c:pt>
                <c:pt idx="6054">
                  <c:v>339.66494910951081</c:v>
                </c:pt>
                <c:pt idx="6055">
                  <c:v>339.7394984594988</c:v>
                </c:pt>
                <c:pt idx="6056">
                  <c:v>339.81405185745882</c:v>
                </c:pt>
                <c:pt idx="6057">
                  <c:v>339.88860930294163</c:v>
                </c:pt>
                <c:pt idx="6058">
                  <c:v>339.96317079549897</c:v>
                </c:pt>
                <c:pt idx="6059">
                  <c:v>340.03773633468222</c:v>
                </c:pt>
                <c:pt idx="6060">
                  <c:v>340.11230592004318</c:v>
                </c:pt>
                <c:pt idx="6061">
                  <c:v>340.18687955113455</c:v>
                </c:pt>
                <c:pt idx="6062">
                  <c:v>340.26145722750749</c:v>
                </c:pt>
                <c:pt idx="6063">
                  <c:v>340.33603894871351</c:v>
                </c:pt>
                <c:pt idx="6064">
                  <c:v>340.41062471430621</c:v>
                </c:pt>
                <c:pt idx="6065">
                  <c:v>340.48521452383659</c:v>
                </c:pt>
                <c:pt idx="6066">
                  <c:v>340.55980837685888</c:v>
                </c:pt>
                <c:pt idx="6067">
                  <c:v>340.63440627292402</c:v>
                </c:pt>
                <c:pt idx="6068">
                  <c:v>340.7090082115858</c:v>
                </c:pt>
                <c:pt idx="6069">
                  <c:v>340.78361419239684</c:v>
                </c:pt>
                <c:pt idx="6070">
                  <c:v>340.85822421490985</c:v>
                </c:pt>
                <c:pt idx="6071">
                  <c:v>340.9328382786781</c:v>
                </c:pt>
                <c:pt idx="6072">
                  <c:v>341.00745638325412</c:v>
                </c:pt>
                <c:pt idx="6073">
                  <c:v>341.08207852819254</c:v>
                </c:pt>
                <c:pt idx="6074">
                  <c:v>341.15670471304657</c:v>
                </c:pt>
                <c:pt idx="6075">
                  <c:v>341.23133493736952</c:v>
                </c:pt>
                <c:pt idx="6076">
                  <c:v>341.30596920071457</c:v>
                </c:pt>
                <c:pt idx="6077">
                  <c:v>341.38060750263571</c:v>
                </c:pt>
                <c:pt idx="6078">
                  <c:v>341.45524984268849</c:v>
                </c:pt>
                <c:pt idx="6079">
                  <c:v>341.52989622042452</c:v>
                </c:pt>
                <c:pt idx="6080">
                  <c:v>341.60454663539997</c:v>
                </c:pt>
                <c:pt idx="6081">
                  <c:v>341.67920108716817</c:v>
                </c:pt>
                <c:pt idx="6082">
                  <c:v>341.75385957528403</c:v>
                </c:pt>
                <c:pt idx="6083">
                  <c:v>341.82852209930229</c:v>
                </c:pt>
                <c:pt idx="6084">
                  <c:v>341.90318865877759</c:v>
                </c:pt>
                <c:pt idx="6085">
                  <c:v>341.97785925326343</c:v>
                </c:pt>
                <c:pt idx="6086">
                  <c:v>342.05253388231654</c:v>
                </c:pt>
                <c:pt idx="6087">
                  <c:v>342.12721254549069</c:v>
                </c:pt>
                <c:pt idx="6088">
                  <c:v>342.20189524234269</c:v>
                </c:pt>
                <c:pt idx="6089">
                  <c:v>342.27658197242573</c:v>
                </c:pt>
                <c:pt idx="6090">
                  <c:v>342.35127273529764</c:v>
                </c:pt>
                <c:pt idx="6091">
                  <c:v>342.42596753051106</c:v>
                </c:pt>
                <c:pt idx="6092">
                  <c:v>342.50066635762443</c:v>
                </c:pt>
                <c:pt idx="6093">
                  <c:v>342.57536921619209</c:v>
                </c:pt>
                <c:pt idx="6094">
                  <c:v>342.65007610577061</c:v>
                </c:pt>
                <c:pt idx="6095">
                  <c:v>342.72478702591559</c:v>
                </c:pt>
                <c:pt idx="6096">
                  <c:v>342.79950197618274</c:v>
                </c:pt>
                <c:pt idx="6097">
                  <c:v>342.87422095612891</c:v>
                </c:pt>
                <c:pt idx="6098">
                  <c:v>342.94894396531117</c:v>
                </c:pt>
                <c:pt idx="6099">
                  <c:v>343.02367100328547</c:v>
                </c:pt>
                <c:pt idx="6100">
                  <c:v>343.09840206960752</c:v>
                </c:pt>
                <c:pt idx="6101">
                  <c:v>343.1731371638358</c:v>
                </c:pt>
                <c:pt idx="6102">
                  <c:v>343.24787628552662</c:v>
                </c:pt>
                <c:pt idx="6103">
                  <c:v>343.3226194342364</c:v>
                </c:pt>
                <c:pt idx="6104">
                  <c:v>343.39736660952201</c:v>
                </c:pt>
                <c:pt idx="6105">
                  <c:v>343.47211781094171</c:v>
                </c:pt>
                <c:pt idx="6106">
                  <c:v>343.54687303805213</c:v>
                </c:pt>
                <c:pt idx="6107">
                  <c:v>343.62163229041221</c:v>
                </c:pt>
                <c:pt idx="6108">
                  <c:v>343.69639556757784</c:v>
                </c:pt>
                <c:pt idx="6109">
                  <c:v>343.77116286910723</c:v>
                </c:pt>
                <c:pt idx="6110">
                  <c:v>343.84593419455871</c:v>
                </c:pt>
                <c:pt idx="6111">
                  <c:v>343.92070954348952</c:v>
                </c:pt>
                <c:pt idx="6112">
                  <c:v>343.99548891545874</c:v>
                </c:pt>
                <c:pt idx="6113">
                  <c:v>344.07027231002411</c:v>
                </c:pt>
                <c:pt idx="6114">
                  <c:v>344.14505972674385</c:v>
                </c:pt>
                <c:pt idx="6115">
                  <c:v>344.21985116517641</c:v>
                </c:pt>
                <c:pt idx="6116">
                  <c:v>344.29464662488101</c:v>
                </c:pt>
                <c:pt idx="6117">
                  <c:v>344.36944610541531</c:v>
                </c:pt>
                <c:pt idx="6118">
                  <c:v>344.44424960633904</c:v>
                </c:pt>
                <c:pt idx="6119">
                  <c:v>344.51905712721106</c:v>
                </c:pt>
                <c:pt idx="6120">
                  <c:v>344.59386866758973</c:v>
                </c:pt>
                <c:pt idx="6121">
                  <c:v>344.66868422703436</c:v>
                </c:pt>
                <c:pt idx="6122">
                  <c:v>344.74350380510566</c:v>
                </c:pt>
                <c:pt idx="6123">
                  <c:v>344.81832740136161</c:v>
                </c:pt>
                <c:pt idx="6124">
                  <c:v>344.89315501536208</c:v>
                </c:pt>
                <c:pt idx="6125">
                  <c:v>344.96798664666619</c:v>
                </c:pt>
                <c:pt idx="6126">
                  <c:v>345.04282229483488</c:v>
                </c:pt>
                <c:pt idx="6127">
                  <c:v>345.11766195942778</c:v>
                </c:pt>
                <c:pt idx="6128">
                  <c:v>345.19250564000453</c:v>
                </c:pt>
                <c:pt idx="6129">
                  <c:v>345.26735333612504</c:v>
                </c:pt>
                <c:pt idx="6130">
                  <c:v>345.34220504735015</c:v>
                </c:pt>
                <c:pt idx="6131">
                  <c:v>345.41706077324022</c:v>
                </c:pt>
                <c:pt idx="6132">
                  <c:v>345.49192051335598</c:v>
                </c:pt>
                <c:pt idx="6133">
                  <c:v>345.56678426725693</c:v>
                </c:pt>
                <c:pt idx="6134">
                  <c:v>345.64165203450489</c:v>
                </c:pt>
                <c:pt idx="6135">
                  <c:v>345.71652381466038</c:v>
                </c:pt>
                <c:pt idx="6136">
                  <c:v>345.79139960728514</c:v>
                </c:pt>
                <c:pt idx="6137">
                  <c:v>345.86627941193956</c:v>
                </c:pt>
                <c:pt idx="6138">
                  <c:v>345.94116322818394</c:v>
                </c:pt>
                <c:pt idx="6139">
                  <c:v>346.01605105558212</c:v>
                </c:pt>
                <c:pt idx="6140">
                  <c:v>346.0909428936929</c:v>
                </c:pt>
                <c:pt idx="6141">
                  <c:v>346.16583874207896</c:v>
                </c:pt>
                <c:pt idx="6142">
                  <c:v>346.24073860030245</c:v>
                </c:pt>
                <c:pt idx="6143">
                  <c:v>346.31564246792414</c:v>
                </c:pt>
                <c:pt idx="6144">
                  <c:v>346.39055034450774</c:v>
                </c:pt>
                <c:pt idx="6145">
                  <c:v>346.46546222961371</c:v>
                </c:pt>
                <c:pt idx="6146">
                  <c:v>346.54037812280467</c:v>
                </c:pt>
                <c:pt idx="6147">
                  <c:v>346.61529802364311</c:v>
                </c:pt>
                <c:pt idx="6148">
                  <c:v>346.69022193169195</c:v>
                </c:pt>
                <c:pt idx="6149">
                  <c:v>346.76514984651192</c:v>
                </c:pt>
                <c:pt idx="6150">
                  <c:v>346.84008176766741</c:v>
                </c:pt>
                <c:pt idx="6151">
                  <c:v>346.9150176947208</c:v>
                </c:pt>
                <c:pt idx="6152">
                  <c:v>346.98995762723587</c:v>
                </c:pt>
                <c:pt idx="6153">
                  <c:v>347.06490156477321</c:v>
                </c:pt>
                <c:pt idx="6154">
                  <c:v>347.13984950689775</c:v>
                </c:pt>
                <c:pt idx="6155">
                  <c:v>347.21480145317196</c:v>
                </c:pt>
                <c:pt idx="6156">
                  <c:v>347.28975740316082</c:v>
                </c:pt>
                <c:pt idx="6157">
                  <c:v>347.36471735642533</c:v>
                </c:pt>
                <c:pt idx="6158">
                  <c:v>347.43968131253121</c:v>
                </c:pt>
                <c:pt idx="6159">
                  <c:v>347.51464927104087</c:v>
                </c:pt>
                <c:pt idx="6160">
                  <c:v>347.58962123151969</c:v>
                </c:pt>
                <c:pt idx="6161">
                  <c:v>347.66459719353008</c:v>
                </c:pt>
                <c:pt idx="6162">
                  <c:v>347.73957715663585</c:v>
                </c:pt>
                <c:pt idx="6163">
                  <c:v>347.8145611204028</c:v>
                </c:pt>
                <c:pt idx="6164">
                  <c:v>347.8895490843945</c:v>
                </c:pt>
                <c:pt idx="6165">
                  <c:v>347.96454104817542</c:v>
                </c:pt>
                <c:pt idx="6166">
                  <c:v>348.03953701131002</c:v>
                </c:pt>
                <c:pt idx="6167">
                  <c:v>348.11453697336253</c:v>
                </c:pt>
                <c:pt idx="6168">
                  <c:v>348.18954093389846</c:v>
                </c:pt>
                <c:pt idx="6169">
                  <c:v>348.2645488924822</c:v>
                </c:pt>
                <c:pt idx="6170">
                  <c:v>348.33956084867918</c:v>
                </c:pt>
                <c:pt idx="6171">
                  <c:v>348.4145768020548</c:v>
                </c:pt>
                <c:pt idx="6172">
                  <c:v>348.48959675217344</c:v>
                </c:pt>
                <c:pt idx="6173">
                  <c:v>348.564620698601</c:v>
                </c:pt>
                <c:pt idx="6174">
                  <c:v>348.63964864090406</c:v>
                </c:pt>
                <c:pt idx="6175">
                  <c:v>348.71468057864627</c:v>
                </c:pt>
                <c:pt idx="6176">
                  <c:v>348.78971651139403</c:v>
                </c:pt>
                <c:pt idx="6177">
                  <c:v>348.86475643871324</c:v>
                </c:pt>
                <c:pt idx="6178">
                  <c:v>348.93980036017052</c:v>
                </c:pt>
                <c:pt idx="6179">
                  <c:v>349.01484827533153</c:v>
                </c:pt>
                <c:pt idx="6180">
                  <c:v>349.08990018376142</c:v>
                </c:pt>
                <c:pt idx="6181">
                  <c:v>349.16495608502856</c:v>
                </c:pt>
                <c:pt idx="6182">
                  <c:v>349.2400159786979</c:v>
                </c:pt>
                <c:pt idx="6183">
                  <c:v>349.31507986433684</c:v>
                </c:pt>
                <c:pt idx="6184">
                  <c:v>349.3901477415107</c:v>
                </c:pt>
                <c:pt idx="6185">
                  <c:v>349.46521960978851</c:v>
                </c:pt>
                <c:pt idx="6186">
                  <c:v>349.54029546873511</c:v>
                </c:pt>
                <c:pt idx="6187">
                  <c:v>349.61537531791805</c:v>
                </c:pt>
                <c:pt idx="6188">
                  <c:v>349.69045915690504</c:v>
                </c:pt>
                <c:pt idx="6189">
                  <c:v>349.76554698526269</c:v>
                </c:pt>
                <c:pt idx="6190">
                  <c:v>349.84063880255906</c:v>
                </c:pt>
                <c:pt idx="6191">
                  <c:v>349.91573460836025</c:v>
                </c:pt>
                <c:pt idx="6192">
                  <c:v>349.99083440223654</c:v>
                </c:pt>
                <c:pt idx="6193">
                  <c:v>350.06593818375273</c:v>
                </c:pt>
                <c:pt idx="6194">
                  <c:v>350.14104595247852</c:v>
                </c:pt>
                <c:pt idx="6195">
                  <c:v>350.21615770798087</c:v>
                </c:pt>
                <c:pt idx="6196">
                  <c:v>350.29127344982868</c:v>
                </c:pt>
                <c:pt idx="6197">
                  <c:v>350.36639317758971</c:v>
                </c:pt>
                <c:pt idx="6198">
                  <c:v>350.44151689083191</c:v>
                </c:pt>
                <c:pt idx="6199">
                  <c:v>350.51664458912472</c:v>
                </c:pt>
                <c:pt idx="6200">
                  <c:v>350.59177627203428</c:v>
                </c:pt>
                <c:pt idx="6201">
                  <c:v>350.66691193913289</c:v>
                </c:pt>
                <c:pt idx="6202">
                  <c:v>350.74205158998649</c:v>
                </c:pt>
                <c:pt idx="6203">
                  <c:v>350.81719522416552</c:v>
                </c:pt>
                <c:pt idx="6204">
                  <c:v>350.89234284123768</c:v>
                </c:pt>
                <c:pt idx="6205">
                  <c:v>350.96749444077295</c:v>
                </c:pt>
                <c:pt idx="6206">
                  <c:v>351.04265002234115</c:v>
                </c:pt>
                <c:pt idx="6207">
                  <c:v>351.11780958551014</c:v>
                </c:pt>
                <c:pt idx="6208">
                  <c:v>351.19297312984986</c:v>
                </c:pt>
                <c:pt idx="6209">
                  <c:v>351.26814065493102</c:v>
                </c:pt>
                <c:pt idx="6210">
                  <c:v>351.34331216032189</c:v>
                </c:pt>
                <c:pt idx="6211">
                  <c:v>351.41848764559285</c:v>
                </c:pt>
                <c:pt idx="6212">
                  <c:v>351.49366711031433</c:v>
                </c:pt>
                <c:pt idx="6213">
                  <c:v>351.5688505540557</c:v>
                </c:pt>
                <c:pt idx="6214">
                  <c:v>351.64403797638687</c:v>
                </c:pt>
                <c:pt idx="6215">
                  <c:v>351.7192293768789</c:v>
                </c:pt>
                <c:pt idx="6216">
                  <c:v>351.79442475510137</c:v>
                </c:pt>
                <c:pt idx="6217">
                  <c:v>351.86962411062649</c:v>
                </c:pt>
                <c:pt idx="6218">
                  <c:v>351.94482744302252</c:v>
                </c:pt>
                <c:pt idx="6219">
                  <c:v>352.0200347518612</c:v>
                </c:pt>
                <c:pt idx="6220">
                  <c:v>352.09524603671463</c:v>
                </c:pt>
                <c:pt idx="6221">
                  <c:v>352.17046129715129</c:v>
                </c:pt>
                <c:pt idx="6222">
                  <c:v>352.24568053274464</c:v>
                </c:pt>
                <c:pt idx="6223">
                  <c:v>352.3209037430646</c:v>
                </c:pt>
                <c:pt idx="6224">
                  <c:v>352.39613092768298</c:v>
                </c:pt>
                <c:pt idx="6225">
                  <c:v>352.4713620861711</c:v>
                </c:pt>
                <c:pt idx="6226">
                  <c:v>352.54659721809992</c:v>
                </c:pt>
                <c:pt idx="6227">
                  <c:v>352.6218363230422</c:v>
                </c:pt>
                <c:pt idx="6228">
                  <c:v>352.6970794005689</c:v>
                </c:pt>
                <c:pt idx="6229">
                  <c:v>352.77232645025128</c:v>
                </c:pt>
                <c:pt idx="6230">
                  <c:v>352.84757747166378</c:v>
                </c:pt>
                <c:pt idx="6231">
                  <c:v>352.92283246437574</c:v>
                </c:pt>
                <c:pt idx="6232">
                  <c:v>352.99809142796124</c:v>
                </c:pt>
                <c:pt idx="6233">
                  <c:v>353.07335436199173</c:v>
                </c:pt>
                <c:pt idx="6234">
                  <c:v>353.14862126604027</c:v>
                </c:pt>
                <c:pt idx="6235">
                  <c:v>353.22389213967909</c:v>
                </c:pt>
                <c:pt idx="6236">
                  <c:v>353.29916698248019</c:v>
                </c:pt>
                <c:pt idx="6237">
                  <c:v>353.37444579401784</c:v>
                </c:pt>
                <c:pt idx="6238">
                  <c:v>353.44972857386369</c:v>
                </c:pt>
                <c:pt idx="6239">
                  <c:v>353.52501532159158</c:v>
                </c:pt>
                <c:pt idx="6240">
                  <c:v>353.60030603677438</c:v>
                </c:pt>
                <c:pt idx="6241">
                  <c:v>353.67560071898509</c:v>
                </c:pt>
                <c:pt idx="6242">
                  <c:v>353.75089936779739</c:v>
                </c:pt>
                <c:pt idx="6243">
                  <c:v>353.82620198278562</c:v>
                </c:pt>
                <c:pt idx="6244">
                  <c:v>353.90150856352165</c:v>
                </c:pt>
                <c:pt idx="6245">
                  <c:v>353.97681910958016</c:v>
                </c:pt>
                <c:pt idx="6246">
                  <c:v>354.0521336205357</c:v>
                </c:pt>
                <c:pt idx="6247">
                  <c:v>354.12745209595977</c:v>
                </c:pt>
                <c:pt idx="6248">
                  <c:v>354.20277453542985</c:v>
                </c:pt>
                <c:pt idx="6249">
                  <c:v>354.27810093851758</c:v>
                </c:pt>
                <c:pt idx="6250">
                  <c:v>354.35343130479794</c:v>
                </c:pt>
                <c:pt idx="6251">
                  <c:v>354.42876563384527</c:v>
                </c:pt>
                <c:pt idx="6252">
                  <c:v>354.50410392523531</c:v>
                </c:pt>
                <c:pt idx="6253">
                  <c:v>354.57944617854088</c:v>
                </c:pt>
                <c:pt idx="6254">
                  <c:v>354.65479239333763</c:v>
                </c:pt>
                <c:pt idx="6255">
                  <c:v>354.73014256919981</c:v>
                </c:pt>
                <c:pt idx="6256">
                  <c:v>354.80549670570343</c:v>
                </c:pt>
                <c:pt idx="6257">
                  <c:v>354.88085480242256</c:v>
                </c:pt>
                <c:pt idx="6258">
                  <c:v>354.9562168589336</c:v>
                </c:pt>
                <c:pt idx="6259">
                  <c:v>355.03158287481074</c:v>
                </c:pt>
                <c:pt idx="6260">
                  <c:v>355.10695284963026</c:v>
                </c:pt>
                <c:pt idx="6261">
                  <c:v>355.18232678296613</c:v>
                </c:pt>
                <c:pt idx="6262">
                  <c:v>355.25770467439594</c:v>
                </c:pt>
                <c:pt idx="6263">
                  <c:v>355.33308652349365</c:v>
                </c:pt>
                <c:pt idx="6264">
                  <c:v>355.40847232983725</c:v>
                </c:pt>
                <c:pt idx="6265">
                  <c:v>355.48386209300133</c:v>
                </c:pt>
                <c:pt idx="6266">
                  <c:v>355.55925581256253</c:v>
                </c:pt>
                <c:pt idx="6267">
                  <c:v>355.63465348809643</c:v>
                </c:pt>
                <c:pt idx="6268">
                  <c:v>355.71005511917974</c:v>
                </c:pt>
                <c:pt idx="6269">
                  <c:v>355.78546070538943</c:v>
                </c:pt>
                <c:pt idx="6270">
                  <c:v>355.86087024630098</c:v>
                </c:pt>
                <c:pt idx="6271">
                  <c:v>355.9362837414921</c:v>
                </c:pt>
                <c:pt idx="6272">
                  <c:v>356.01170119053842</c:v>
                </c:pt>
                <c:pt idx="6273">
                  <c:v>356.08712259301774</c:v>
                </c:pt>
                <c:pt idx="6274">
                  <c:v>356.16254794850715</c:v>
                </c:pt>
                <c:pt idx="6275">
                  <c:v>356.23797725658437</c:v>
                </c:pt>
                <c:pt idx="6276">
                  <c:v>356.31341051682415</c:v>
                </c:pt>
                <c:pt idx="6277">
                  <c:v>356.38884772880687</c:v>
                </c:pt>
                <c:pt idx="6278">
                  <c:v>356.46428889210785</c:v>
                </c:pt>
                <c:pt idx="6279">
                  <c:v>356.5397340063052</c:v>
                </c:pt>
                <c:pt idx="6280">
                  <c:v>356.61518307097742</c:v>
                </c:pt>
                <c:pt idx="6281">
                  <c:v>356.69063608570139</c:v>
                </c:pt>
                <c:pt idx="6282">
                  <c:v>356.76609305005513</c:v>
                </c:pt>
                <c:pt idx="6283">
                  <c:v>356.84155396361751</c:v>
                </c:pt>
                <c:pt idx="6284">
                  <c:v>356.91701882596533</c:v>
                </c:pt>
                <c:pt idx="6285">
                  <c:v>356.99248763667805</c:v>
                </c:pt>
                <c:pt idx="6286">
                  <c:v>357.0679603953327</c:v>
                </c:pt>
                <c:pt idx="6287">
                  <c:v>357.14343710150939</c:v>
                </c:pt>
                <c:pt idx="6288">
                  <c:v>357.21891775478588</c:v>
                </c:pt>
                <c:pt idx="6289">
                  <c:v>357.2944023547397</c:v>
                </c:pt>
                <c:pt idx="6290">
                  <c:v>357.36989090095187</c:v>
                </c:pt>
                <c:pt idx="6291">
                  <c:v>357.44538339300016</c:v>
                </c:pt>
                <c:pt idx="6292">
                  <c:v>357.52087983046351</c:v>
                </c:pt>
                <c:pt idx="6293">
                  <c:v>357.59638021292176</c:v>
                </c:pt>
                <c:pt idx="6294">
                  <c:v>357.6718845399526</c:v>
                </c:pt>
                <c:pt idx="6295">
                  <c:v>357.74739281113784</c:v>
                </c:pt>
                <c:pt idx="6296">
                  <c:v>357.82290502605463</c:v>
                </c:pt>
                <c:pt idx="6297">
                  <c:v>357.89842118428345</c:v>
                </c:pt>
                <c:pt idx="6298">
                  <c:v>357.97394128540532</c:v>
                </c:pt>
                <c:pt idx="6299">
                  <c:v>358.04946532899697</c:v>
                </c:pt>
                <c:pt idx="6300">
                  <c:v>358.12499331464079</c:v>
                </c:pt>
                <c:pt idx="6301">
                  <c:v>358.20052524191664</c:v>
                </c:pt>
                <c:pt idx="6302">
                  <c:v>358.27606111040438</c:v>
                </c:pt>
                <c:pt idx="6303">
                  <c:v>358.35160091968334</c:v>
                </c:pt>
                <c:pt idx="6304">
                  <c:v>358.42714466933529</c:v>
                </c:pt>
                <c:pt idx="6305">
                  <c:v>358.5026923589395</c:v>
                </c:pt>
                <c:pt idx="6306">
                  <c:v>358.57824398807855</c:v>
                </c:pt>
                <c:pt idx="6307">
                  <c:v>358.65379955632977</c:v>
                </c:pt>
                <c:pt idx="6308">
                  <c:v>358.72935906327751</c:v>
                </c:pt>
                <c:pt idx="6309">
                  <c:v>358.80492250850051</c:v>
                </c:pt>
                <c:pt idx="6310">
                  <c:v>358.88048989158074</c:v>
                </c:pt>
                <c:pt idx="6311">
                  <c:v>358.95606121209806</c:v>
                </c:pt>
                <c:pt idx="6312">
                  <c:v>359.0316364696356</c:v>
                </c:pt>
                <c:pt idx="6313">
                  <c:v>359.10721566377333</c:v>
                </c:pt>
                <c:pt idx="6314">
                  <c:v>359.18279879409448</c:v>
                </c:pt>
                <c:pt idx="6315">
                  <c:v>359.25838586017841</c:v>
                </c:pt>
                <c:pt idx="6316">
                  <c:v>359.33397686160748</c:v>
                </c:pt>
                <c:pt idx="6317">
                  <c:v>359.40957179796436</c:v>
                </c:pt>
                <c:pt idx="6318">
                  <c:v>359.48517066883022</c:v>
                </c:pt>
                <c:pt idx="6319">
                  <c:v>359.56077347378755</c:v>
                </c:pt>
                <c:pt idx="6320">
                  <c:v>359.63638021241889</c:v>
                </c:pt>
                <c:pt idx="6321">
                  <c:v>359.7119908843041</c:v>
                </c:pt>
                <c:pt idx="6322">
                  <c:v>359.78760548902954</c:v>
                </c:pt>
                <c:pt idx="6323">
                  <c:v>359.8632240261739</c:v>
                </c:pt>
                <c:pt idx="6324">
                  <c:v>359.93884649532208</c:v>
                </c:pt>
                <c:pt idx="6325">
                  <c:v>360.01447289605539</c:v>
                </c:pt>
                <c:pt idx="6326">
                  <c:v>360.09010322795802</c:v>
                </c:pt>
                <c:pt idx="6327">
                  <c:v>360.16573749061126</c:v>
                </c:pt>
                <c:pt idx="6328">
                  <c:v>360.24137568359987</c:v>
                </c:pt>
                <c:pt idx="6329">
                  <c:v>360.31701780650582</c:v>
                </c:pt>
                <c:pt idx="6330">
                  <c:v>360.39266385891318</c:v>
                </c:pt>
                <c:pt idx="6331">
                  <c:v>360.46831384040439</c:v>
                </c:pt>
                <c:pt idx="6332">
                  <c:v>360.54396775056313</c:v>
                </c:pt>
                <c:pt idx="6333">
                  <c:v>360.61962558897346</c:v>
                </c:pt>
                <c:pt idx="6334">
                  <c:v>360.69528735521845</c:v>
                </c:pt>
                <c:pt idx="6335">
                  <c:v>360.77095304888269</c:v>
                </c:pt>
                <c:pt idx="6336">
                  <c:v>360.84662266954928</c:v>
                </c:pt>
                <c:pt idx="6337">
                  <c:v>360.92229621680343</c:v>
                </c:pt>
                <c:pt idx="6338">
                  <c:v>360.99797369022809</c:v>
                </c:pt>
                <c:pt idx="6339">
                  <c:v>361.07365508940723</c:v>
                </c:pt>
                <c:pt idx="6340">
                  <c:v>361.14934041392678</c:v>
                </c:pt>
                <c:pt idx="6341">
                  <c:v>361.22502966336953</c:v>
                </c:pt>
                <c:pt idx="6342">
                  <c:v>361.30072283732062</c:v>
                </c:pt>
                <c:pt idx="6343">
                  <c:v>361.37641993536533</c:v>
                </c:pt>
                <c:pt idx="6344">
                  <c:v>361.45212095708752</c:v>
                </c:pt>
                <c:pt idx="6345">
                  <c:v>361.527825902073</c:v>
                </c:pt>
                <c:pt idx="6346">
                  <c:v>361.60353476990622</c:v>
                </c:pt>
                <c:pt idx="6347">
                  <c:v>361.6792475601722</c:v>
                </c:pt>
                <c:pt idx="6348">
                  <c:v>361.75496427245656</c:v>
                </c:pt>
                <c:pt idx="6349">
                  <c:v>361.8306849063444</c:v>
                </c:pt>
                <c:pt idx="6350">
                  <c:v>361.90640946142054</c:v>
                </c:pt>
                <c:pt idx="6351">
                  <c:v>361.98213793727246</c:v>
                </c:pt>
                <c:pt idx="6352">
                  <c:v>362.05787033348372</c:v>
                </c:pt>
                <c:pt idx="6353">
                  <c:v>362.13360664964108</c:v>
                </c:pt>
                <c:pt idx="6354">
                  <c:v>362.20934688532992</c:v>
                </c:pt>
                <c:pt idx="6355">
                  <c:v>362.28509104013676</c:v>
                </c:pt>
                <c:pt idx="6356">
                  <c:v>362.36083911364705</c:v>
                </c:pt>
                <c:pt idx="6357">
                  <c:v>362.43659110544849</c:v>
                </c:pt>
                <c:pt idx="6358">
                  <c:v>362.51234701512499</c:v>
                </c:pt>
                <c:pt idx="6359">
                  <c:v>362.58810684226501</c:v>
                </c:pt>
                <c:pt idx="6360">
                  <c:v>362.66387058645415</c:v>
                </c:pt>
                <c:pt idx="6361">
                  <c:v>362.73963824727997</c:v>
                </c:pt>
                <c:pt idx="6362">
                  <c:v>362.81540982432688</c:v>
                </c:pt>
                <c:pt idx="6363">
                  <c:v>362.89118531718498</c:v>
                </c:pt>
                <c:pt idx="6364">
                  <c:v>362.96696472543897</c:v>
                </c:pt>
                <c:pt idx="6365">
                  <c:v>363.04274804867629</c:v>
                </c:pt>
                <c:pt idx="6366">
                  <c:v>363.1185352864843</c:v>
                </c:pt>
                <c:pt idx="6367">
                  <c:v>363.1943264384513</c:v>
                </c:pt>
                <c:pt idx="6368">
                  <c:v>363.27012150416346</c:v>
                </c:pt>
                <c:pt idx="6369">
                  <c:v>363.34592048320832</c:v>
                </c:pt>
                <c:pt idx="6370">
                  <c:v>363.42172337517428</c:v>
                </c:pt>
                <c:pt idx="6371">
                  <c:v>363.49753017964764</c:v>
                </c:pt>
                <c:pt idx="6372">
                  <c:v>363.5733408962173</c:v>
                </c:pt>
                <c:pt idx="6373">
                  <c:v>363.64915552447133</c:v>
                </c:pt>
                <c:pt idx="6374">
                  <c:v>363.72497406399771</c:v>
                </c:pt>
                <c:pt idx="6375">
                  <c:v>363.80079651438388</c:v>
                </c:pt>
                <c:pt idx="6376">
                  <c:v>363.8766228752184</c:v>
                </c:pt>
                <c:pt idx="6377">
                  <c:v>363.95245314609087</c:v>
                </c:pt>
                <c:pt idx="6378">
                  <c:v>364.02828732658787</c:v>
                </c:pt>
                <c:pt idx="6379">
                  <c:v>364.10412541629904</c:v>
                </c:pt>
                <c:pt idx="6380">
                  <c:v>364.17996741481261</c:v>
                </c:pt>
                <c:pt idx="6381">
                  <c:v>364.25581332171856</c:v>
                </c:pt>
                <c:pt idx="6382">
                  <c:v>364.33166313660371</c:v>
                </c:pt>
                <c:pt idx="6383">
                  <c:v>364.40751685905946</c:v>
                </c:pt>
                <c:pt idx="6384">
                  <c:v>364.48337448867289</c:v>
                </c:pt>
                <c:pt idx="6385">
                  <c:v>364.55923602503447</c:v>
                </c:pt>
                <c:pt idx="6386">
                  <c:v>364.63510146773251</c:v>
                </c:pt>
                <c:pt idx="6387">
                  <c:v>364.71097081635742</c:v>
                </c:pt>
                <c:pt idx="6388">
                  <c:v>364.7868440704986</c:v>
                </c:pt>
                <c:pt idx="6389">
                  <c:v>364.86272122974549</c:v>
                </c:pt>
                <c:pt idx="6390">
                  <c:v>364.93860229368738</c:v>
                </c:pt>
                <c:pt idx="6391">
                  <c:v>365.01448726191552</c:v>
                </c:pt>
                <c:pt idx="6392">
                  <c:v>365.09037613401836</c:v>
                </c:pt>
                <c:pt idx="6393">
                  <c:v>365.1662689095869</c:v>
                </c:pt>
                <c:pt idx="6394">
                  <c:v>365.24216558821132</c:v>
                </c:pt>
                <c:pt idx="6395">
                  <c:v>365.3180661694812</c:v>
                </c:pt>
                <c:pt idx="6396">
                  <c:v>365.39397065298795</c:v>
                </c:pt>
                <c:pt idx="6397">
                  <c:v>365.46987903832144</c:v>
                </c:pt>
                <c:pt idx="6398">
                  <c:v>365.54579132507223</c:v>
                </c:pt>
                <c:pt idx="6399">
                  <c:v>365.6217075128306</c:v>
                </c:pt>
                <c:pt idx="6400">
                  <c:v>365.69762760118891</c:v>
                </c:pt>
                <c:pt idx="6401">
                  <c:v>365.77355158973734</c:v>
                </c:pt>
                <c:pt idx="6402">
                  <c:v>365.84947947806728</c:v>
                </c:pt>
                <c:pt idx="6403">
                  <c:v>365.92541126576936</c:v>
                </c:pt>
                <c:pt idx="6404">
                  <c:v>366.00134695243344</c:v>
                </c:pt>
                <c:pt idx="6405">
                  <c:v>366.07728653765389</c:v>
                </c:pt>
                <c:pt idx="6406">
                  <c:v>366.15323002102031</c:v>
                </c:pt>
                <c:pt idx="6407">
                  <c:v>366.22917740212421</c:v>
                </c:pt>
                <c:pt idx="6408">
                  <c:v>366.30512868055843</c:v>
                </c:pt>
                <c:pt idx="6409">
                  <c:v>366.38108385591335</c:v>
                </c:pt>
                <c:pt idx="6410">
                  <c:v>366.45704292778356</c:v>
                </c:pt>
                <c:pt idx="6411">
                  <c:v>366.53300589575736</c:v>
                </c:pt>
                <c:pt idx="6412">
                  <c:v>366.60897275942847</c:v>
                </c:pt>
                <c:pt idx="6413">
                  <c:v>366.68494351839007</c:v>
                </c:pt>
                <c:pt idx="6414">
                  <c:v>366.76091817223312</c:v>
                </c:pt>
                <c:pt idx="6415">
                  <c:v>366.83689672055061</c:v>
                </c:pt>
                <c:pt idx="6416">
                  <c:v>366.91287916293567</c:v>
                </c:pt>
                <c:pt idx="6417">
                  <c:v>366.9888654989806</c:v>
                </c:pt>
                <c:pt idx="6418">
                  <c:v>367.06485572827745</c:v>
                </c:pt>
                <c:pt idx="6419">
                  <c:v>367.14084985041973</c:v>
                </c:pt>
                <c:pt idx="6420">
                  <c:v>367.21684786500043</c:v>
                </c:pt>
                <c:pt idx="6421">
                  <c:v>367.29284977161217</c:v>
                </c:pt>
                <c:pt idx="6422">
                  <c:v>367.36885556984856</c:v>
                </c:pt>
                <c:pt idx="6423">
                  <c:v>367.44486525930228</c:v>
                </c:pt>
                <c:pt idx="6424">
                  <c:v>367.52087883956744</c:v>
                </c:pt>
                <c:pt idx="6425">
                  <c:v>367.59689631023792</c:v>
                </c:pt>
                <c:pt idx="6426">
                  <c:v>367.67291767090546</c:v>
                </c:pt>
                <c:pt idx="6427">
                  <c:v>367.74894292116693</c:v>
                </c:pt>
                <c:pt idx="6428">
                  <c:v>367.82497206061259</c:v>
                </c:pt>
                <c:pt idx="6429">
                  <c:v>367.9010050888383</c:v>
                </c:pt>
                <c:pt idx="6430">
                  <c:v>367.97704200543797</c:v>
                </c:pt>
                <c:pt idx="6431">
                  <c:v>368.05308281000532</c:v>
                </c:pt>
                <c:pt idx="6432">
                  <c:v>368.12912750213451</c:v>
                </c:pt>
                <c:pt idx="6433">
                  <c:v>368.2051760814204</c:v>
                </c:pt>
                <c:pt idx="6434">
                  <c:v>368.28122854745743</c:v>
                </c:pt>
                <c:pt idx="6435">
                  <c:v>368.35728489983944</c:v>
                </c:pt>
                <c:pt idx="6436">
                  <c:v>368.43334513816217</c:v>
                </c:pt>
                <c:pt idx="6437">
                  <c:v>368.50940926201963</c:v>
                </c:pt>
                <c:pt idx="6438">
                  <c:v>368.58547727100586</c:v>
                </c:pt>
                <c:pt idx="6439">
                  <c:v>368.66154916471874</c:v>
                </c:pt>
                <c:pt idx="6440">
                  <c:v>368.73762494274996</c:v>
                </c:pt>
                <c:pt idx="6441">
                  <c:v>368.81370460469572</c:v>
                </c:pt>
                <c:pt idx="6442">
                  <c:v>368.88978815015338</c:v>
                </c:pt>
                <c:pt idx="6443">
                  <c:v>368.96587557871618</c:v>
                </c:pt>
                <c:pt idx="6444">
                  <c:v>369.04196688997916</c:v>
                </c:pt>
                <c:pt idx="6445">
                  <c:v>369.11806208353931</c:v>
                </c:pt>
                <c:pt idx="6446">
                  <c:v>369.19416115899259</c:v>
                </c:pt>
                <c:pt idx="6447">
                  <c:v>369.27026411593306</c:v>
                </c:pt>
                <c:pt idx="6448">
                  <c:v>369.34637095395902</c:v>
                </c:pt>
                <c:pt idx="6449">
                  <c:v>369.42248167266473</c:v>
                </c:pt>
                <c:pt idx="6450">
                  <c:v>369.49859627164579</c:v>
                </c:pt>
                <c:pt idx="6451">
                  <c:v>369.57471475050056</c:v>
                </c:pt>
                <c:pt idx="6452">
                  <c:v>369.65083710882431</c:v>
                </c:pt>
                <c:pt idx="6453">
                  <c:v>369.72696334621321</c:v>
                </c:pt>
                <c:pt idx="6454">
                  <c:v>369.80309346226335</c:v>
                </c:pt>
                <c:pt idx="6455">
                  <c:v>369.87922745657272</c:v>
                </c:pt>
                <c:pt idx="6456">
                  <c:v>369.95536532873768</c:v>
                </c:pt>
                <c:pt idx="6457">
                  <c:v>370.0315070783538</c:v>
                </c:pt>
                <c:pt idx="6458">
                  <c:v>370.10765270501986</c:v>
                </c:pt>
                <c:pt idx="6459">
                  <c:v>370.18380220833171</c:v>
                </c:pt>
                <c:pt idx="6460">
                  <c:v>370.25995558788702</c:v>
                </c:pt>
                <c:pt idx="6461">
                  <c:v>370.3361128432835</c:v>
                </c:pt>
                <c:pt idx="6462">
                  <c:v>370.412273974117</c:v>
                </c:pt>
                <c:pt idx="6463">
                  <c:v>370.48843897998614</c:v>
                </c:pt>
                <c:pt idx="6464">
                  <c:v>370.56460786048928</c:v>
                </c:pt>
                <c:pt idx="6465">
                  <c:v>370.64078061522247</c:v>
                </c:pt>
                <c:pt idx="6466">
                  <c:v>370.71695724378503</c:v>
                </c:pt>
                <c:pt idx="6467">
                  <c:v>370.79313774577287</c:v>
                </c:pt>
                <c:pt idx="6468">
                  <c:v>370.86932212078614</c:v>
                </c:pt>
                <c:pt idx="6469">
                  <c:v>370.94551036842154</c:v>
                </c:pt>
                <c:pt idx="6470">
                  <c:v>371.02170248827849</c:v>
                </c:pt>
                <c:pt idx="6471">
                  <c:v>371.09789847995324</c:v>
                </c:pt>
                <c:pt idx="6472">
                  <c:v>371.17409834304596</c:v>
                </c:pt>
                <c:pt idx="6473">
                  <c:v>371.25030207715537</c:v>
                </c:pt>
                <c:pt idx="6474">
                  <c:v>371.32650968187863</c:v>
                </c:pt>
                <c:pt idx="6475">
                  <c:v>371.4027211568166</c:v>
                </c:pt>
                <c:pt idx="6476">
                  <c:v>371.47893650156544</c:v>
                </c:pt>
                <c:pt idx="6477">
                  <c:v>371.5551557157263</c:v>
                </c:pt>
                <c:pt idx="6478">
                  <c:v>371.63137879889689</c:v>
                </c:pt>
                <c:pt idx="6479">
                  <c:v>371.70760575067686</c:v>
                </c:pt>
                <c:pt idx="6480">
                  <c:v>371.78383657066661</c:v>
                </c:pt>
                <c:pt idx="6481">
                  <c:v>371.86007125846339</c:v>
                </c:pt>
                <c:pt idx="6482">
                  <c:v>371.93630981366738</c:v>
                </c:pt>
                <c:pt idx="6483">
                  <c:v>372.01255223587924</c:v>
                </c:pt>
                <c:pt idx="6484">
                  <c:v>372.08879852469619</c:v>
                </c:pt>
                <c:pt idx="6485">
                  <c:v>372.16504867972054</c:v>
                </c:pt>
                <c:pt idx="6486">
                  <c:v>372.24130270055105</c:v>
                </c:pt>
                <c:pt idx="6487">
                  <c:v>372.3175605867882</c:v>
                </c:pt>
                <c:pt idx="6488">
                  <c:v>372.3938223380311</c:v>
                </c:pt>
                <c:pt idx="6489">
                  <c:v>372.47008795388109</c:v>
                </c:pt>
                <c:pt idx="6490">
                  <c:v>372.54635743393681</c:v>
                </c:pt>
                <c:pt idx="6491">
                  <c:v>372.62263077780074</c:v>
                </c:pt>
                <c:pt idx="6492">
                  <c:v>372.69890798507157</c:v>
                </c:pt>
                <c:pt idx="6493">
                  <c:v>372.7751890553514</c:v>
                </c:pt>
                <c:pt idx="6494">
                  <c:v>372.85147398823989</c:v>
                </c:pt>
                <c:pt idx="6495">
                  <c:v>372.9277627833373</c:v>
                </c:pt>
                <c:pt idx="6496">
                  <c:v>373.00405544024613</c:v>
                </c:pt>
                <c:pt idx="6497">
                  <c:v>373.08035195856633</c:v>
                </c:pt>
                <c:pt idx="6498">
                  <c:v>373.15665233789935</c:v>
                </c:pt>
                <c:pt idx="6499">
                  <c:v>373.23295657784587</c:v>
                </c:pt>
                <c:pt idx="6500">
                  <c:v>373.30926467800839</c:v>
                </c:pt>
                <c:pt idx="6501">
                  <c:v>373.38557663798639</c:v>
                </c:pt>
                <c:pt idx="6502">
                  <c:v>373.46189245738321</c:v>
                </c:pt>
                <c:pt idx="6503">
                  <c:v>373.53821213579937</c:v>
                </c:pt>
                <c:pt idx="6504">
                  <c:v>373.61453567283837</c:v>
                </c:pt>
                <c:pt idx="6505">
                  <c:v>373.69086306809885</c:v>
                </c:pt>
                <c:pt idx="6506">
                  <c:v>373.76719432118597</c:v>
                </c:pt>
                <c:pt idx="6507">
                  <c:v>373.84352943169921</c:v>
                </c:pt>
                <c:pt idx="6508">
                  <c:v>373.9198683992426</c:v>
                </c:pt>
                <c:pt idx="6509">
                  <c:v>373.99621122341659</c:v>
                </c:pt>
                <c:pt idx="6510">
                  <c:v>374.07255790382527</c:v>
                </c:pt>
                <c:pt idx="6511">
                  <c:v>374.14890844007135</c:v>
                </c:pt>
                <c:pt idx="6512">
                  <c:v>374.22526283175455</c:v>
                </c:pt>
                <c:pt idx="6513">
                  <c:v>374.30162107847968</c:v>
                </c:pt>
                <c:pt idx="6514">
                  <c:v>374.37798317984931</c:v>
                </c:pt>
                <c:pt idx="6515">
                  <c:v>374.4543491354658</c:v>
                </c:pt>
                <c:pt idx="6516">
                  <c:v>374.53071894493263</c:v>
                </c:pt>
                <c:pt idx="6517">
                  <c:v>374.60709260785296</c:v>
                </c:pt>
                <c:pt idx="6518">
                  <c:v>374.6834701238285</c:v>
                </c:pt>
                <c:pt idx="6519">
                  <c:v>374.75985149246321</c:v>
                </c:pt>
                <c:pt idx="6520">
                  <c:v>374.83623671336244</c:v>
                </c:pt>
                <c:pt idx="6521">
                  <c:v>374.91262578612691</c:v>
                </c:pt>
                <c:pt idx="6522">
                  <c:v>374.98901871036071</c:v>
                </c:pt>
                <c:pt idx="6523">
                  <c:v>375.06541548566827</c:v>
                </c:pt>
                <c:pt idx="6524">
                  <c:v>375.14181611165378</c:v>
                </c:pt>
                <c:pt idx="6525">
                  <c:v>375.21822058791986</c:v>
                </c:pt>
                <c:pt idx="6526">
                  <c:v>375.29462891407081</c:v>
                </c:pt>
                <c:pt idx="6527">
                  <c:v>375.37104108971079</c:v>
                </c:pt>
                <c:pt idx="6528">
                  <c:v>375.44745711444432</c:v>
                </c:pt>
                <c:pt idx="6529">
                  <c:v>375.52387698787567</c:v>
                </c:pt>
                <c:pt idx="6530">
                  <c:v>375.60030070960823</c:v>
                </c:pt>
                <c:pt idx="6531">
                  <c:v>375.67672827924702</c:v>
                </c:pt>
                <c:pt idx="6532">
                  <c:v>375.75315969639763</c:v>
                </c:pt>
                <c:pt idx="6533">
                  <c:v>375.82959496066337</c:v>
                </c:pt>
                <c:pt idx="6534">
                  <c:v>375.90603407164843</c:v>
                </c:pt>
                <c:pt idx="6535">
                  <c:v>375.98247702896037</c:v>
                </c:pt>
                <c:pt idx="6536">
                  <c:v>376.05892383220169</c:v>
                </c:pt>
                <c:pt idx="6537">
                  <c:v>376.1353744809785</c:v>
                </c:pt>
                <c:pt idx="6538">
                  <c:v>376.21182897489552</c:v>
                </c:pt>
                <c:pt idx="6539">
                  <c:v>376.28828731355782</c:v>
                </c:pt>
                <c:pt idx="6540">
                  <c:v>376.36474949657145</c:v>
                </c:pt>
                <c:pt idx="6541">
                  <c:v>376.44121552354295</c:v>
                </c:pt>
                <c:pt idx="6542">
                  <c:v>376.51768539407465</c:v>
                </c:pt>
                <c:pt idx="6543">
                  <c:v>376.59415910777511</c:v>
                </c:pt>
                <c:pt idx="6544">
                  <c:v>376.67063666424951</c:v>
                </c:pt>
                <c:pt idx="6545">
                  <c:v>376.7471180631025</c:v>
                </c:pt>
                <c:pt idx="6546">
                  <c:v>376.82360330394135</c:v>
                </c:pt>
                <c:pt idx="6547">
                  <c:v>376.90009238637168</c:v>
                </c:pt>
                <c:pt idx="6548">
                  <c:v>376.97658531000008</c:v>
                </c:pt>
                <c:pt idx="6549">
                  <c:v>377.05308207443164</c:v>
                </c:pt>
                <c:pt idx="6550">
                  <c:v>377.12958267927382</c:v>
                </c:pt>
                <c:pt idx="6551">
                  <c:v>377.20608712413303</c:v>
                </c:pt>
                <c:pt idx="6552">
                  <c:v>377.28259540861558</c:v>
                </c:pt>
                <c:pt idx="6553">
                  <c:v>377.35910753232804</c:v>
                </c:pt>
                <c:pt idx="6554">
                  <c:v>377.4356234948774</c:v>
                </c:pt>
                <c:pt idx="6555">
                  <c:v>377.51214329587117</c:v>
                </c:pt>
                <c:pt idx="6556">
                  <c:v>377.58866693491501</c:v>
                </c:pt>
                <c:pt idx="6557">
                  <c:v>377.66519441161722</c:v>
                </c:pt>
                <c:pt idx="6558">
                  <c:v>377.74172572558354</c:v>
                </c:pt>
                <c:pt idx="6559">
                  <c:v>377.81826087642298</c:v>
                </c:pt>
                <c:pt idx="6560">
                  <c:v>377.89479986374158</c:v>
                </c:pt>
                <c:pt idx="6561">
                  <c:v>377.97134268714768</c:v>
                </c:pt>
                <c:pt idx="6562">
                  <c:v>378.04788934624798</c:v>
                </c:pt>
                <c:pt idx="6563">
                  <c:v>378.12443984065106</c:v>
                </c:pt>
                <c:pt idx="6564">
                  <c:v>378.20099416996436</c:v>
                </c:pt>
                <c:pt idx="6565">
                  <c:v>378.27755233379656</c:v>
                </c:pt>
                <c:pt idx="6566">
                  <c:v>378.35411433175375</c:v>
                </c:pt>
                <c:pt idx="6567">
                  <c:v>378.4306801634454</c:v>
                </c:pt>
                <c:pt idx="6568">
                  <c:v>378.50724982847919</c:v>
                </c:pt>
                <c:pt idx="6569">
                  <c:v>378.58382332646312</c:v>
                </c:pt>
                <c:pt idx="6570">
                  <c:v>378.66040065700696</c:v>
                </c:pt>
                <c:pt idx="6571">
                  <c:v>378.73698181971764</c:v>
                </c:pt>
                <c:pt idx="6572">
                  <c:v>378.81356681420556</c:v>
                </c:pt>
                <c:pt idx="6573">
                  <c:v>378.89015564007633</c:v>
                </c:pt>
                <c:pt idx="6574">
                  <c:v>378.96674829694194</c:v>
                </c:pt>
                <c:pt idx="6575">
                  <c:v>379.04334478440927</c:v>
                </c:pt>
                <c:pt idx="6576">
                  <c:v>379.11994510208899</c:v>
                </c:pt>
                <c:pt idx="6577">
                  <c:v>379.19654924958883</c:v>
                </c:pt>
                <c:pt idx="6578">
                  <c:v>379.27315722651747</c:v>
                </c:pt>
                <c:pt idx="6579">
                  <c:v>379.34976903248543</c:v>
                </c:pt>
                <c:pt idx="6580">
                  <c:v>379.42638466710139</c:v>
                </c:pt>
                <c:pt idx="6581">
                  <c:v>379.50300412997592</c:v>
                </c:pt>
                <c:pt idx="6582">
                  <c:v>379.57962742071652</c:v>
                </c:pt>
                <c:pt idx="6583">
                  <c:v>379.65625453893506</c:v>
                </c:pt>
                <c:pt idx="6584">
                  <c:v>379.7328854842404</c:v>
                </c:pt>
                <c:pt idx="6585">
                  <c:v>379.80952025624254</c:v>
                </c:pt>
                <c:pt idx="6586">
                  <c:v>379.88615885455044</c:v>
                </c:pt>
                <c:pt idx="6587">
                  <c:v>379.96280127877526</c:v>
                </c:pt>
                <c:pt idx="6588">
                  <c:v>380.03944752852686</c:v>
                </c:pt>
                <c:pt idx="6589">
                  <c:v>380.11609760341645</c:v>
                </c:pt>
                <c:pt idx="6590">
                  <c:v>380.19275150305316</c:v>
                </c:pt>
                <c:pt idx="6591">
                  <c:v>380.26940922704705</c:v>
                </c:pt>
                <c:pt idx="6592">
                  <c:v>380.34607077501045</c:v>
                </c:pt>
                <c:pt idx="6593">
                  <c:v>380.4227361465521</c:v>
                </c:pt>
                <c:pt idx="6594">
                  <c:v>380.49940534128388</c:v>
                </c:pt>
                <c:pt idx="6595">
                  <c:v>380.57607835881652</c:v>
                </c:pt>
                <c:pt idx="6596">
                  <c:v>380.65275519876116</c:v>
                </c:pt>
                <c:pt idx="6597">
                  <c:v>380.7294358607287</c:v>
                </c:pt>
                <c:pt idx="6598">
                  <c:v>380.80612034432954</c:v>
                </c:pt>
                <c:pt idx="6599">
                  <c:v>380.88280864917652</c:v>
                </c:pt>
                <c:pt idx="6600">
                  <c:v>380.95950077487953</c:v>
                </c:pt>
                <c:pt idx="6601">
                  <c:v>381.03619672105009</c:v>
                </c:pt>
                <c:pt idx="6602">
                  <c:v>381.11289648730076</c:v>
                </c:pt>
                <c:pt idx="6603">
                  <c:v>381.18960007324239</c:v>
                </c:pt>
                <c:pt idx="6604">
                  <c:v>381.26630747848685</c:v>
                </c:pt>
                <c:pt idx="6605">
                  <c:v>381.34301870264704</c:v>
                </c:pt>
                <c:pt idx="6606">
                  <c:v>381.41973374533353</c:v>
                </c:pt>
                <c:pt idx="6607">
                  <c:v>381.4964526061579</c:v>
                </c:pt>
                <c:pt idx="6608">
                  <c:v>381.57317528473391</c:v>
                </c:pt>
                <c:pt idx="6609">
                  <c:v>381.6499017806733</c:v>
                </c:pt>
                <c:pt idx="6610">
                  <c:v>381.72663209358728</c:v>
                </c:pt>
                <c:pt idx="6611">
                  <c:v>381.80336622308999</c:v>
                </c:pt>
                <c:pt idx="6612">
                  <c:v>381.88010416879274</c:v>
                </c:pt>
                <c:pt idx="6613">
                  <c:v>381.95684593030899</c:v>
                </c:pt>
                <c:pt idx="6614">
                  <c:v>382.03359150725078</c:v>
                </c:pt>
                <c:pt idx="6615">
                  <c:v>382.11034089923152</c:v>
                </c:pt>
                <c:pt idx="6616">
                  <c:v>382.18709410586382</c:v>
                </c:pt>
                <c:pt idx="6617">
                  <c:v>382.26385112676053</c:v>
                </c:pt>
                <c:pt idx="6618">
                  <c:v>382.34061196153425</c:v>
                </c:pt>
                <c:pt idx="6619">
                  <c:v>382.41737660979976</c:v>
                </c:pt>
                <c:pt idx="6620">
                  <c:v>382.49414507116887</c:v>
                </c:pt>
                <c:pt idx="6621">
                  <c:v>382.57091734525522</c:v>
                </c:pt>
                <c:pt idx="6622">
                  <c:v>382.64769343167319</c:v>
                </c:pt>
                <c:pt idx="6623">
                  <c:v>382.72447333003623</c:v>
                </c:pt>
                <c:pt idx="6624">
                  <c:v>382.80125703995765</c:v>
                </c:pt>
                <c:pt idx="6625">
                  <c:v>382.87804456105073</c:v>
                </c:pt>
                <c:pt idx="6626">
                  <c:v>382.95483589293059</c:v>
                </c:pt>
                <c:pt idx="6627">
                  <c:v>383.03163103521069</c:v>
                </c:pt>
                <c:pt idx="6628">
                  <c:v>383.10842998750411</c:v>
                </c:pt>
                <c:pt idx="6629">
                  <c:v>383.18523274942623</c:v>
                </c:pt>
                <c:pt idx="6630">
                  <c:v>383.26203932059138</c:v>
                </c:pt>
                <c:pt idx="6631">
                  <c:v>383.33884970061359</c:v>
                </c:pt>
                <c:pt idx="6632">
                  <c:v>383.41566388910712</c:v>
                </c:pt>
                <c:pt idx="6633">
                  <c:v>383.49248188568737</c:v>
                </c:pt>
                <c:pt idx="6634">
                  <c:v>383.56930368996717</c:v>
                </c:pt>
                <c:pt idx="6635">
                  <c:v>383.64612930156397</c:v>
                </c:pt>
                <c:pt idx="6636">
                  <c:v>383.72295872009107</c:v>
                </c:pt>
                <c:pt idx="6637">
                  <c:v>383.79979194516255</c:v>
                </c:pt>
                <c:pt idx="6638">
                  <c:v>383.87662897639512</c:v>
                </c:pt>
                <c:pt idx="6639">
                  <c:v>383.95346981340327</c:v>
                </c:pt>
                <c:pt idx="6640">
                  <c:v>384.03031445580319</c:v>
                </c:pt>
                <c:pt idx="6641">
                  <c:v>384.10716290320721</c:v>
                </c:pt>
                <c:pt idx="6642">
                  <c:v>384.1840151552355</c:v>
                </c:pt>
                <c:pt idx="6643">
                  <c:v>384.26087121149897</c:v>
                </c:pt>
                <c:pt idx="6644">
                  <c:v>384.3377310716163</c:v>
                </c:pt>
                <c:pt idx="6645">
                  <c:v>384.41459473520177</c:v>
                </c:pt>
                <c:pt idx="6646">
                  <c:v>384.49146220187203</c:v>
                </c:pt>
                <c:pt idx="6647">
                  <c:v>384.56833347124319</c:v>
                </c:pt>
                <c:pt idx="6648">
                  <c:v>384.64520854293062</c:v>
                </c:pt>
                <c:pt idx="6649">
                  <c:v>384.72208741654958</c:v>
                </c:pt>
                <c:pt idx="6650">
                  <c:v>384.79897009171867</c:v>
                </c:pt>
                <c:pt idx="6651">
                  <c:v>384.87585656805243</c:v>
                </c:pt>
                <c:pt idx="6652">
                  <c:v>384.9527468451675</c:v>
                </c:pt>
                <c:pt idx="6653">
                  <c:v>385.02964092268093</c:v>
                </c:pt>
                <c:pt idx="6654">
                  <c:v>385.10653880020908</c:v>
                </c:pt>
                <c:pt idx="6655">
                  <c:v>385.18344047736724</c:v>
                </c:pt>
                <c:pt idx="6656">
                  <c:v>385.26034595377564</c:v>
                </c:pt>
                <c:pt idx="6657">
                  <c:v>385.33725522904786</c:v>
                </c:pt>
                <c:pt idx="6658">
                  <c:v>385.41416830280286</c:v>
                </c:pt>
                <c:pt idx="6659">
                  <c:v>385.49108517465561</c:v>
                </c:pt>
                <c:pt idx="6660">
                  <c:v>385.56800584422609</c:v>
                </c:pt>
                <c:pt idx="6661">
                  <c:v>385.64493031112937</c:v>
                </c:pt>
                <c:pt idx="6662">
                  <c:v>385.72185857498386</c:v>
                </c:pt>
                <c:pt idx="6663">
                  <c:v>385.7987906354071</c:v>
                </c:pt>
                <c:pt idx="6664">
                  <c:v>385.87572649201633</c:v>
                </c:pt>
                <c:pt idx="6665">
                  <c:v>385.95266614442886</c:v>
                </c:pt>
                <c:pt idx="6666">
                  <c:v>386.029609592263</c:v>
                </c:pt>
                <c:pt idx="6667">
                  <c:v>386.10655683513687</c:v>
                </c:pt>
                <c:pt idx="6668">
                  <c:v>386.18350787266729</c:v>
                </c:pt>
                <c:pt idx="6669">
                  <c:v>386.26046270447335</c:v>
                </c:pt>
                <c:pt idx="6670">
                  <c:v>386.33742133017267</c:v>
                </c:pt>
                <c:pt idx="6671">
                  <c:v>386.41438374938497</c:v>
                </c:pt>
                <c:pt idx="6672">
                  <c:v>386.49134996172552</c:v>
                </c:pt>
                <c:pt idx="6673">
                  <c:v>386.56831996681524</c:v>
                </c:pt>
                <c:pt idx="6674">
                  <c:v>386.64529376427276</c:v>
                </c:pt>
                <c:pt idx="6675">
                  <c:v>386.72227135371497</c:v>
                </c:pt>
                <c:pt idx="6676">
                  <c:v>386.79925273476209</c:v>
                </c:pt>
                <c:pt idx="6677">
                  <c:v>386.87623790703242</c:v>
                </c:pt>
                <c:pt idx="6678">
                  <c:v>386.95322687014396</c:v>
                </c:pt>
                <c:pt idx="6679">
                  <c:v>387.0302196237169</c:v>
                </c:pt>
                <c:pt idx="6680">
                  <c:v>387.1072161673705</c:v>
                </c:pt>
                <c:pt idx="6681">
                  <c:v>387.18421650072264</c:v>
                </c:pt>
                <c:pt idx="6682">
                  <c:v>387.26122062339402</c:v>
                </c:pt>
                <c:pt idx="6683">
                  <c:v>387.33822853500362</c:v>
                </c:pt>
                <c:pt idx="6684">
                  <c:v>387.41524023517127</c:v>
                </c:pt>
                <c:pt idx="6685">
                  <c:v>387.49225572351503</c:v>
                </c:pt>
                <c:pt idx="6686">
                  <c:v>387.56927499965548</c:v>
                </c:pt>
                <c:pt idx="6687">
                  <c:v>387.64629806321256</c:v>
                </c:pt>
                <c:pt idx="6688">
                  <c:v>387.72332491380718</c:v>
                </c:pt>
                <c:pt idx="6689">
                  <c:v>387.80035555105718</c:v>
                </c:pt>
                <c:pt idx="6690">
                  <c:v>387.87738997458337</c:v>
                </c:pt>
                <c:pt idx="6691">
                  <c:v>387.95442818400602</c:v>
                </c:pt>
                <c:pt idx="6692">
                  <c:v>388.03147017894662</c:v>
                </c:pt>
                <c:pt idx="6693">
                  <c:v>388.1085159590238</c:v>
                </c:pt>
                <c:pt idx="6694">
                  <c:v>388.18556552385814</c:v>
                </c:pt>
                <c:pt idx="6695">
                  <c:v>388.26261887307038</c:v>
                </c:pt>
                <c:pt idx="6696">
                  <c:v>388.3396760062821</c:v>
                </c:pt>
                <c:pt idx="6697">
                  <c:v>388.41673692311321</c:v>
                </c:pt>
                <c:pt idx="6698">
                  <c:v>388.49380162318442</c:v>
                </c:pt>
                <c:pt idx="6699">
                  <c:v>388.57087010611616</c:v>
                </c:pt>
                <c:pt idx="6700">
                  <c:v>388.64794237153046</c:v>
                </c:pt>
                <c:pt idx="6701">
                  <c:v>388.72501841904807</c:v>
                </c:pt>
                <c:pt idx="6702">
                  <c:v>388.8020982482895</c:v>
                </c:pt>
                <c:pt idx="6703">
                  <c:v>388.87918185887747</c:v>
                </c:pt>
                <c:pt idx="6704">
                  <c:v>388.95626925043217</c:v>
                </c:pt>
                <c:pt idx="6705">
                  <c:v>389.03336042257558</c:v>
                </c:pt>
                <c:pt idx="6706">
                  <c:v>389.11045537492964</c:v>
                </c:pt>
                <c:pt idx="6707">
                  <c:v>389.18755410711475</c:v>
                </c:pt>
                <c:pt idx="6708">
                  <c:v>389.26465661875278</c:v>
                </c:pt>
                <c:pt idx="6709">
                  <c:v>389.34176290946795</c:v>
                </c:pt>
                <c:pt idx="6710">
                  <c:v>389.41887297887922</c:v>
                </c:pt>
                <c:pt idx="6711">
                  <c:v>389.49598682660991</c:v>
                </c:pt>
                <c:pt idx="6712">
                  <c:v>389.57310445228222</c:v>
                </c:pt>
                <c:pt idx="6713">
                  <c:v>389.65022585551787</c:v>
                </c:pt>
                <c:pt idx="6714">
                  <c:v>389.72735103594022</c:v>
                </c:pt>
                <c:pt idx="6715">
                  <c:v>389.80447999317084</c:v>
                </c:pt>
                <c:pt idx="6716">
                  <c:v>389.88161272683215</c:v>
                </c:pt>
                <c:pt idx="6717">
                  <c:v>389.95874923654753</c:v>
                </c:pt>
                <c:pt idx="6718">
                  <c:v>390.03588952193854</c:v>
                </c:pt>
                <c:pt idx="6719">
                  <c:v>390.11303358262836</c:v>
                </c:pt>
                <c:pt idx="6720">
                  <c:v>390.19018141824102</c:v>
                </c:pt>
                <c:pt idx="6721">
                  <c:v>390.26733302839813</c:v>
                </c:pt>
                <c:pt idx="6722">
                  <c:v>390.3444884127228</c:v>
                </c:pt>
                <c:pt idx="6723">
                  <c:v>390.42164757083924</c:v>
                </c:pt>
                <c:pt idx="6724">
                  <c:v>390.49881050236957</c:v>
                </c:pt>
                <c:pt idx="6725">
                  <c:v>390.57597720693849</c:v>
                </c:pt>
                <c:pt idx="6726">
                  <c:v>390.65314768416783</c:v>
                </c:pt>
                <c:pt idx="6727">
                  <c:v>390.73032193368209</c:v>
                </c:pt>
                <c:pt idx="6728">
                  <c:v>390.80749995510428</c:v>
                </c:pt>
                <c:pt idx="6729">
                  <c:v>390.8846817480586</c:v>
                </c:pt>
                <c:pt idx="6730">
                  <c:v>390.96186731216932</c:v>
                </c:pt>
                <c:pt idx="6731">
                  <c:v>391.03905664705951</c:v>
                </c:pt>
                <c:pt idx="6732">
                  <c:v>391.11624975235333</c:v>
                </c:pt>
                <c:pt idx="6733">
                  <c:v>391.19344662767566</c:v>
                </c:pt>
                <c:pt idx="6734">
                  <c:v>391.27064727265036</c:v>
                </c:pt>
                <c:pt idx="6735">
                  <c:v>391.34785168690081</c:v>
                </c:pt>
                <c:pt idx="6736">
                  <c:v>391.425059870052</c:v>
                </c:pt>
                <c:pt idx="6737">
                  <c:v>391.50227182172813</c:v>
                </c:pt>
                <c:pt idx="6738">
                  <c:v>391.5794875415549</c:v>
                </c:pt>
                <c:pt idx="6739">
                  <c:v>391.65670702915554</c:v>
                </c:pt>
                <c:pt idx="6740">
                  <c:v>391.73393028415614</c:v>
                </c:pt>
                <c:pt idx="6741">
                  <c:v>391.81115730617972</c:v>
                </c:pt>
                <c:pt idx="6742">
                  <c:v>391.88838809485196</c:v>
                </c:pt>
                <c:pt idx="6743">
                  <c:v>391.96562264979997</c:v>
                </c:pt>
                <c:pt idx="6744">
                  <c:v>392.04286097064551</c:v>
                </c:pt>
                <c:pt idx="6745">
                  <c:v>392.12010305701699</c:v>
                </c:pt>
                <c:pt idx="6746">
                  <c:v>392.19734890853715</c:v>
                </c:pt>
                <c:pt idx="6747">
                  <c:v>392.27459852483202</c:v>
                </c:pt>
                <c:pt idx="6748">
                  <c:v>392.35185190552767</c:v>
                </c:pt>
                <c:pt idx="6749">
                  <c:v>392.429109050249</c:v>
                </c:pt>
                <c:pt idx="6750">
                  <c:v>392.50636995862334</c:v>
                </c:pt>
                <c:pt idx="6751">
                  <c:v>392.58363463027524</c:v>
                </c:pt>
                <c:pt idx="6752">
                  <c:v>392.66090306482965</c:v>
                </c:pt>
                <c:pt idx="6753">
                  <c:v>392.73817526191368</c:v>
                </c:pt>
                <c:pt idx="6754">
                  <c:v>392.81545122115392</c:v>
                </c:pt>
                <c:pt idx="6755">
                  <c:v>392.89273094217521</c:v>
                </c:pt>
                <c:pt idx="6756">
                  <c:v>392.9700144246039</c:v>
                </c:pt>
                <c:pt idx="6757">
                  <c:v>393.04730166806723</c:v>
                </c:pt>
                <c:pt idx="6758">
                  <c:v>393.12459267219197</c:v>
                </c:pt>
                <c:pt idx="6759">
                  <c:v>393.20188743660304</c:v>
                </c:pt>
                <c:pt idx="6760">
                  <c:v>393.27918596092758</c:v>
                </c:pt>
                <c:pt idx="6761">
                  <c:v>393.35648824479284</c:v>
                </c:pt>
                <c:pt idx="6762">
                  <c:v>393.43379428782515</c:v>
                </c:pt>
                <c:pt idx="6763">
                  <c:v>393.51110408965138</c:v>
                </c:pt>
                <c:pt idx="6764">
                  <c:v>393.58841764989967</c:v>
                </c:pt>
                <c:pt idx="6765">
                  <c:v>393.6657349681945</c:v>
                </c:pt>
                <c:pt idx="6766">
                  <c:v>393.74305604416571</c:v>
                </c:pt>
                <c:pt idx="6767">
                  <c:v>393.82038087743888</c:v>
                </c:pt>
                <c:pt idx="6768">
                  <c:v>393.89770946764219</c:v>
                </c:pt>
                <c:pt idx="6769">
                  <c:v>393.97504181440371</c:v>
                </c:pt>
                <c:pt idx="6770">
                  <c:v>394.05237791734913</c:v>
                </c:pt>
                <c:pt idx="6771">
                  <c:v>394.12971777610699</c:v>
                </c:pt>
                <c:pt idx="6772">
                  <c:v>394.20706139030534</c:v>
                </c:pt>
                <c:pt idx="6773">
                  <c:v>394.28440875957108</c:v>
                </c:pt>
                <c:pt idx="6774">
                  <c:v>394.36175988353261</c:v>
                </c:pt>
                <c:pt idx="6775">
                  <c:v>394.43911476181859</c:v>
                </c:pt>
                <c:pt idx="6776">
                  <c:v>394.51647339405565</c:v>
                </c:pt>
                <c:pt idx="6777">
                  <c:v>394.59383577987427</c:v>
                </c:pt>
                <c:pt idx="6778">
                  <c:v>394.67120191889938</c:v>
                </c:pt>
                <c:pt idx="6779">
                  <c:v>394.74857181076243</c:v>
                </c:pt>
                <c:pt idx="6780">
                  <c:v>394.82594545509085</c:v>
                </c:pt>
                <c:pt idx="6781">
                  <c:v>394.90332285151158</c:v>
                </c:pt>
                <c:pt idx="6782">
                  <c:v>394.98070399965587</c:v>
                </c:pt>
                <c:pt idx="6783">
                  <c:v>395.05808889915102</c:v>
                </c:pt>
                <c:pt idx="6784">
                  <c:v>395.13547754962508</c:v>
                </c:pt>
                <c:pt idx="6785">
                  <c:v>395.21286995070932</c:v>
                </c:pt>
                <c:pt idx="6786">
                  <c:v>395.29026610203073</c:v>
                </c:pt>
                <c:pt idx="6787">
                  <c:v>395.36766600321863</c:v>
                </c:pt>
                <c:pt idx="6788">
                  <c:v>395.44506965390269</c:v>
                </c:pt>
                <c:pt idx="6789">
                  <c:v>395.52247705371178</c:v>
                </c:pt>
                <c:pt idx="6790">
                  <c:v>395.59988820227522</c:v>
                </c:pt>
                <c:pt idx="6791">
                  <c:v>395.67730309922371</c:v>
                </c:pt>
                <c:pt idx="6792">
                  <c:v>395.75472174418456</c:v>
                </c:pt>
                <c:pt idx="6793">
                  <c:v>395.83214413678968</c:v>
                </c:pt>
                <c:pt idx="6794">
                  <c:v>395.90957027666747</c:v>
                </c:pt>
                <c:pt idx="6795">
                  <c:v>395.98700016344793</c:v>
                </c:pt>
                <c:pt idx="6796">
                  <c:v>396.06443379676062</c:v>
                </c:pt>
                <c:pt idx="6797">
                  <c:v>396.14187117623726</c:v>
                </c:pt>
                <c:pt idx="6798">
                  <c:v>396.21931230150477</c:v>
                </c:pt>
                <c:pt idx="6799">
                  <c:v>396.29675717219675</c:v>
                </c:pt>
                <c:pt idx="6800">
                  <c:v>396.37420578794189</c:v>
                </c:pt>
                <c:pt idx="6801">
                  <c:v>396.45165814836969</c:v>
                </c:pt>
                <c:pt idx="6802">
                  <c:v>396.5291142531122</c:v>
                </c:pt>
                <c:pt idx="6803">
                  <c:v>396.6065741017992</c:v>
                </c:pt>
                <c:pt idx="6804">
                  <c:v>396.68403769406075</c:v>
                </c:pt>
                <c:pt idx="6805">
                  <c:v>396.76150502952856</c:v>
                </c:pt>
                <c:pt idx="6806">
                  <c:v>396.83897610783299</c:v>
                </c:pt>
                <c:pt idx="6807">
                  <c:v>396.91645092860523</c:v>
                </c:pt>
                <c:pt idx="6808">
                  <c:v>396.99392949147676</c:v>
                </c:pt>
                <c:pt idx="6809">
                  <c:v>397.0714117960776</c:v>
                </c:pt>
                <c:pt idx="6810">
                  <c:v>397.14889784203825</c:v>
                </c:pt>
                <c:pt idx="6811">
                  <c:v>397.22638762899248</c:v>
                </c:pt>
                <c:pt idx="6812">
                  <c:v>397.30388115656956</c:v>
                </c:pt>
                <c:pt idx="6813">
                  <c:v>397.3813784244017</c:v>
                </c:pt>
                <c:pt idx="6814">
                  <c:v>397.45887943211972</c:v>
                </c:pt>
                <c:pt idx="6815">
                  <c:v>397.53638417935684</c:v>
                </c:pt>
                <c:pt idx="6816">
                  <c:v>397.61389266574355</c:v>
                </c:pt>
                <c:pt idx="6817">
                  <c:v>397.69140489091109</c:v>
                </c:pt>
                <c:pt idx="6818">
                  <c:v>397.76892085449248</c:v>
                </c:pt>
                <c:pt idx="6819">
                  <c:v>397.84644055612</c:v>
                </c:pt>
                <c:pt idx="6820">
                  <c:v>397.92396399542469</c:v>
                </c:pt>
                <c:pt idx="6821">
                  <c:v>398.00149117203932</c:v>
                </c:pt>
                <c:pt idx="6822">
                  <c:v>398.07902208559653</c:v>
                </c:pt>
                <c:pt idx="6823">
                  <c:v>398.15655673572712</c:v>
                </c:pt>
                <c:pt idx="6824">
                  <c:v>398.23409512206416</c:v>
                </c:pt>
                <c:pt idx="6825">
                  <c:v>398.31163724424226</c:v>
                </c:pt>
                <c:pt idx="6826">
                  <c:v>398.38918310189121</c:v>
                </c:pt>
                <c:pt idx="6827">
                  <c:v>398.46673269464515</c:v>
                </c:pt>
                <c:pt idx="6828">
                  <c:v>398.54428602213562</c:v>
                </c:pt>
                <c:pt idx="6829">
                  <c:v>398.6218430839985</c:v>
                </c:pt>
                <c:pt idx="6830">
                  <c:v>398.69940387986338</c:v>
                </c:pt>
                <c:pt idx="6831">
                  <c:v>398.7769684093642</c:v>
                </c:pt>
                <c:pt idx="6832">
                  <c:v>398.85453667213528</c:v>
                </c:pt>
                <c:pt idx="6833">
                  <c:v>398.93210866780936</c:v>
                </c:pt>
                <c:pt idx="6834">
                  <c:v>399.00968439601945</c:v>
                </c:pt>
                <c:pt idx="6835">
                  <c:v>399.08726385639869</c:v>
                </c:pt>
                <c:pt idx="6836">
                  <c:v>399.16484704858175</c:v>
                </c:pt>
                <c:pt idx="6837">
                  <c:v>399.2424339722013</c:v>
                </c:pt>
                <c:pt idx="6838">
                  <c:v>399.32002462689087</c:v>
                </c:pt>
                <c:pt idx="6839">
                  <c:v>399.39761901228479</c:v>
                </c:pt>
                <c:pt idx="6840">
                  <c:v>399.47521712801756</c:v>
                </c:pt>
                <c:pt idx="6841">
                  <c:v>399.55281897372163</c:v>
                </c:pt>
                <c:pt idx="6842">
                  <c:v>399.63042454903172</c:v>
                </c:pt>
                <c:pt idx="6843">
                  <c:v>399.70803385358198</c:v>
                </c:pt>
                <c:pt idx="6844">
                  <c:v>399.78564688700669</c:v>
                </c:pt>
                <c:pt idx="6845">
                  <c:v>399.86326364894092</c:v>
                </c:pt>
                <c:pt idx="6846">
                  <c:v>399.94088413901784</c:v>
                </c:pt>
                <c:pt idx="6847">
                  <c:v>400.01850835687264</c:v>
                </c:pt>
                <c:pt idx="6848">
                  <c:v>400.09613630213948</c:v>
                </c:pt>
                <c:pt idx="6849">
                  <c:v>400.1737679744532</c:v>
                </c:pt>
                <c:pt idx="6850">
                  <c:v>400.25140337344874</c:v>
                </c:pt>
                <c:pt idx="6851">
                  <c:v>400.32904249876117</c:v>
                </c:pt>
                <c:pt idx="6852">
                  <c:v>400.40668535002447</c:v>
                </c:pt>
                <c:pt idx="6853">
                  <c:v>400.48433192687514</c:v>
                </c:pt>
                <c:pt idx="6854">
                  <c:v>400.56198222894812</c:v>
                </c:pt>
                <c:pt idx="6855">
                  <c:v>400.63963625587678</c:v>
                </c:pt>
                <c:pt idx="6856">
                  <c:v>400.71729400729816</c:v>
                </c:pt>
                <c:pt idx="6857">
                  <c:v>400.79495548284598</c:v>
                </c:pt>
                <c:pt idx="6858">
                  <c:v>400.87262068215824</c:v>
                </c:pt>
                <c:pt idx="6859">
                  <c:v>400.95028960486951</c:v>
                </c:pt>
                <c:pt idx="6860">
                  <c:v>401.02796225061445</c:v>
                </c:pt>
                <c:pt idx="6861">
                  <c:v>401.10563861902858</c:v>
                </c:pt>
                <c:pt idx="6862">
                  <c:v>401.18331870974981</c:v>
                </c:pt>
                <c:pt idx="6863">
                  <c:v>401.26100252241224</c:v>
                </c:pt>
                <c:pt idx="6864">
                  <c:v>401.33869005665321</c:v>
                </c:pt>
                <c:pt idx="6865">
                  <c:v>401.41638131210794</c:v>
                </c:pt>
                <c:pt idx="6866">
                  <c:v>401.49407628841249</c:v>
                </c:pt>
                <c:pt idx="6867">
                  <c:v>401.5717749852036</c:v>
                </c:pt>
                <c:pt idx="6868">
                  <c:v>401.64947740211767</c:v>
                </c:pt>
                <c:pt idx="6869">
                  <c:v>401.7271835387902</c:v>
                </c:pt>
                <c:pt idx="6870">
                  <c:v>401.80489339485916</c:v>
                </c:pt>
                <c:pt idx="6871">
                  <c:v>401.88260696996036</c:v>
                </c:pt>
                <c:pt idx="6872">
                  <c:v>401.9603242637304</c:v>
                </c:pt>
                <c:pt idx="6873">
                  <c:v>402.03804527580672</c:v>
                </c:pt>
                <c:pt idx="6874">
                  <c:v>402.11577000582628</c:v>
                </c:pt>
                <c:pt idx="6875">
                  <c:v>402.19349845342515</c:v>
                </c:pt>
                <c:pt idx="6876">
                  <c:v>402.27123061824113</c:v>
                </c:pt>
                <c:pt idx="6877">
                  <c:v>402.34896649991072</c:v>
                </c:pt>
                <c:pt idx="6878">
                  <c:v>402.42670609807311</c:v>
                </c:pt>
                <c:pt idx="6879">
                  <c:v>402.50444941236219</c:v>
                </c:pt>
                <c:pt idx="6880">
                  <c:v>402.58219644241808</c:v>
                </c:pt>
                <c:pt idx="6881">
                  <c:v>402.65994718787766</c:v>
                </c:pt>
                <c:pt idx="6882">
                  <c:v>402.7377016483785</c:v>
                </c:pt>
                <c:pt idx="6883">
                  <c:v>402.81545982355817</c:v>
                </c:pt>
                <c:pt idx="6884">
                  <c:v>402.89322171305389</c:v>
                </c:pt>
                <c:pt idx="6885">
                  <c:v>402.97098731650476</c:v>
                </c:pt>
                <c:pt idx="6886">
                  <c:v>403.04875663354807</c:v>
                </c:pt>
                <c:pt idx="6887">
                  <c:v>403.12652966382188</c:v>
                </c:pt>
                <c:pt idx="6888">
                  <c:v>403.20430640696424</c:v>
                </c:pt>
                <c:pt idx="6889">
                  <c:v>403.28208686261337</c:v>
                </c:pt>
                <c:pt idx="6890">
                  <c:v>403.35987103040816</c:v>
                </c:pt>
                <c:pt idx="6891">
                  <c:v>403.43765890998571</c:v>
                </c:pt>
                <c:pt idx="6892">
                  <c:v>403.51545050098639</c:v>
                </c:pt>
                <c:pt idx="6893">
                  <c:v>403.59324580304747</c:v>
                </c:pt>
                <c:pt idx="6894">
                  <c:v>403.67104481580662</c:v>
                </c:pt>
                <c:pt idx="6895">
                  <c:v>403.74884753890484</c:v>
                </c:pt>
                <c:pt idx="6896">
                  <c:v>403.82665397198014</c:v>
                </c:pt>
                <c:pt idx="6897">
                  <c:v>403.90446411466991</c:v>
                </c:pt>
                <c:pt idx="6898">
                  <c:v>403.98227796661507</c:v>
                </c:pt>
                <c:pt idx="6899">
                  <c:v>404.06009552745468</c:v>
                </c:pt>
                <c:pt idx="6900">
                  <c:v>404.13791679682714</c:v>
                </c:pt>
                <c:pt idx="6901">
                  <c:v>404.21574177437225</c:v>
                </c:pt>
                <c:pt idx="6902">
                  <c:v>404.29357045972773</c:v>
                </c:pt>
                <c:pt idx="6903">
                  <c:v>404.37140285253508</c:v>
                </c:pt>
                <c:pt idx="6904">
                  <c:v>404.44923895243352</c:v>
                </c:pt>
                <c:pt idx="6905">
                  <c:v>404.52707875906185</c:v>
                </c:pt>
                <c:pt idx="6906">
                  <c:v>404.60492227206021</c:v>
                </c:pt>
                <c:pt idx="6907">
                  <c:v>404.6827694910682</c:v>
                </c:pt>
                <c:pt idx="6908">
                  <c:v>404.76062041572544</c:v>
                </c:pt>
                <c:pt idx="6909">
                  <c:v>404.83847504567296</c:v>
                </c:pt>
                <c:pt idx="6910">
                  <c:v>404.91633338054913</c:v>
                </c:pt>
                <c:pt idx="6911">
                  <c:v>404.99419541999595</c:v>
                </c:pt>
                <c:pt idx="6912">
                  <c:v>405.07206116365325</c:v>
                </c:pt>
                <c:pt idx="6913">
                  <c:v>405.1499306111595</c:v>
                </c:pt>
                <c:pt idx="6914">
                  <c:v>405.22780376215763</c:v>
                </c:pt>
                <c:pt idx="6915">
                  <c:v>405.30568061628628</c:v>
                </c:pt>
                <c:pt idx="6916">
                  <c:v>405.38356117318773</c:v>
                </c:pt>
                <c:pt idx="6917">
                  <c:v>405.46144543250136</c:v>
                </c:pt>
                <c:pt idx="6918">
                  <c:v>405.53933339386748</c:v>
                </c:pt>
                <c:pt idx="6919">
                  <c:v>405.61722505692853</c:v>
                </c:pt>
                <c:pt idx="6920">
                  <c:v>405.69512042132419</c:v>
                </c:pt>
                <c:pt idx="6921">
                  <c:v>405.7730194866956</c:v>
                </c:pt>
                <c:pt idx="6922">
                  <c:v>405.8509222526846</c:v>
                </c:pt>
                <c:pt idx="6923">
                  <c:v>405.92882871893102</c:v>
                </c:pt>
                <c:pt idx="6924">
                  <c:v>406.0067388850776</c:v>
                </c:pt>
                <c:pt idx="6925">
                  <c:v>406.08465275076429</c:v>
                </c:pt>
                <c:pt idx="6926">
                  <c:v>406.16257031563384</c:v>
                </c:pt>
                <c:pt idx="6927">
                  <c:v>406.24049157932848</c:v>
                </c:pt>
                <c:pt idx="6928">
                  <c:v>406.31841654148764</c:v>
                </c:pt>
                <c:pt idx="6929">
                  <c:v>406.39634520175343</c:v>
                </c:pt>
                <c:pt idx="6930">
                  <c:v>406.47427755976827</c:v>
                </c:pt>
                <c:pt idx="6931">
                  <c:v>406.55221361517454</c:v>
                </c:pt>
                <c:pt idx="6932">
                  <c:v>406.63015336761384</c:v>
                </c:pt>
                <c:pt idx="6933">
                  <c:v>406.70809681672665</c:v>
                </c:pt>
                <c:pt idx="6934">
                  <c:v>406.7860439621582</c:v>
                </c:pt>
                <c:pt idx="6935">
                  <c:v>406.86399480354828</c:v>
                </c:pt>
                <c:pt idx="6936">
                  <c:v>406.9419493405386</c:v>
                </c:pt>
                <c:pt idx="6937">
                  <c:v>407.01990757277417</c:v>
                </c:pt>
                <c:pt idx="6938">
                  <c:v>407.09786949989609</c:v>
                </c:pt>
                <c:pt idx="6939">
                  <c:v>407.17583512154641</c:v>
                </c:pt>
                <c:pt idx="6940">
                  <c:v>407.25380443736856</c:v>
                </c:pt>
                <c:pt idx="6941">
                  <c:v>407.33177744700549</c:v>
                </c:pt>
                <c:pt idx="6942">
                  <c:v>407.40975415009922</c:v>
                </c:pt>
                <c:pt idx="6943">
                  <c:v>407.48773454629327</c:v>
                </c:pt>
                <c:pt idx="6944">
                  <c:v>407.56571863522925</c:v>
                </c:pt>
                <c:pt idx="6945">
                  <c:v>407.64370641655222</c:v>
                </c:pt>
                <c:pt idx="6946">
                  <c:v>407.72169788990516</c:v>
                </c:pt>
                <c:pt idx="6947">
                  <c:v>407.79969305492972</c:v>
                </c:pt>
                <c:pt idx="6948">
                  <c:v>407.8776919112704</c:v>
                </c:pt>
                <c:pt idx="6949">
                  <c:v>407.95569445857012</c:v>
                </c:pt>
                <c:pt idx="6950">
                  <c:v>408.0337006964736</c:v>
                </c:pt>
                <c:pt idx="6951">
                  <c:v>408.1117106246225</c:v>
                </c:pt>
                <c:pt idx="6952">
                  <c:v>408.18972424266224</c:v>
                </c:pt>
                <c:pt idx="6953">
                  <c:v>408.26774155023446</c:v>
                </c:pt>
                <c:pt idx="6954">
                  <c:v>408.34576254698612</c:v>
                </c:pt>
                <c:pt idx="6955">
                  <c:v>408.42378723255831</c:v>
                </c:pt>
                <c:pt idx="6956">
                  <c:v>408.50181560659638</c:v>
                </c:pt>
                <c:pt idx="6957">
                  <c:v>408.57984766874523</c:v>
                </c:pt>
                <c:pt idx="6958">
                  <c:v>408.65788341864737</c:v>
                </c:pt>
                <c:pt idx="6959">
                  <c:v>408.73592285594702</c:v>
                </c:pt>
                <c:pt idx="6960">
                  <c:v>408.81396598029107</c:v>
                </c:pt>
                <c:pt idx="6961">
                  <c:v>408.89201279132089</c:v>
                </c:pt>
                <c:pt idx="6962">
                  <c:v>408.9700632886819</c:v>
                </c:pt>
                <c:pt idx="6963">
                  <c:v>409.04811747202064</c:v>
                </c:pt>
                <c:pt idx="6964">
                  <c:v>409.12617534097905</c:v>
                </c:pt>
                <c:pt idx="6965">
                  <c:v>409.20423689520425</c:v>
                </c:pt>
                <c:pt idx="6966">
                  <c:v>409.28230213433903</c:v>
                </c:pt>
                <c:pt idx="6967">
                  <c:v>409.36037105802978</c:v>
                </c:pt>
                <c:pt idx="6968">
                  <c:v>409.43844366592162</c:v>
                </c:pt>
                <c:pt idx="6969">
                  <c:v>409.51651995765803</c:v>
                </c:pt>
                <c:pt idx="6970">
                  <c:v>409.59459993288692</c:v>
                </c:pt>
                <c:pt idx="6971">
                  <c:v>409.67268359125046</c:v>
                </c:pt>
                <c:pt idx="6972">
                  <c:v>409.7507709323973</c:v>
                </c:pt>
                <c:pt idx="6973">
                  <c:v>409.82886195597115</c:v>
                </c:pt>
                <c:pt idx="6974">
                  <c:v>409.90695666161696</c:v>
                </c:pt>
                <c:pt idx="6975">
                  <c:v>409.9850550489806</c:v>
                </c:pt>
                <c:pt idx="6976">
                  <c:v>410.06315711770941</c:v>
                </c:pt>
                <c:pt idx="6977">
                  <c:v>410.14126286744693</c:v>
                </c:pt>
                <c:pt idx="6978">
                  <c:v>410.21937229784129</c:v>
                </c:pt>
                <c:pt idx="6979">
                  <c:v>410.29748540853757</c:v>
                </c:pt>
                <c:pt idx="6980">
                  <c:v>410.37560219918089</c:v>
                </c:pt>
                <c:pt idx="6981">
                  <c:v>410.45372266941854</c:v>
                </c:pt>
                <c:pt idx="6982">
                  <c:v>410.5318468188965</c:v>
                </c:pt>
                <c:pt idx="6983">
                  <c:v>410.6099746472612</c:v>
                </c:pt>
                <c:pt idx="6984">
                  <c:v>410.68810615415794</c:v>
                </c:pt>
                <c:pt idx="6985">
                  <c:v>410.76624133923474</c:v>
                </c:pt>
                <c:pt idx="6986">
                  <c:v>410.84438020213742</c:v>
                </c:pt>
                <c:pt idx="6987">
                  <c:v>410.92252274251331</c:v>
                </c:pt>
                <c:pt idx="6988">
                  <c:v>411.00066896000766</c:v>
                </c:pt>
                <c:pt idx="6989">
                  <c:v>411.07881885426849</c:v>
                </c:pt>
                <c:pt idx="6990">
                  <c:v>411.15697242494241</c:v>
                </c:pt>
                <c:pt idx="6991">
                  <c:v>411.23512967167738</c:v>
                </c:pt>
                <c:pt idx="6992">
                  <c:v>411.31329059411877</c:v>
                </c:pt>
                <c:pt idx="6993">
                  <c:v>411.39145519191436</c:v>
                </c:pt>
                <c:pt idx="6994">
                  <c:v>411.46962346471236</c:v>
                </c:pt>
                <c:pt idx="6995">
                  <c:v>411.54779541215856</c:v>
                </c:pt>
                <c:pt idx="6996">
                  <c:v>411.62597103390107</c:v>
                </c:pt>
                <c:pt idx="6997">
                  <c:v>411.70415032958857</c:v>
                </c:pt>
                <c:pt idx="6998">
                  <c:v>411.78233329886689</c:v>
                </c:pt>
                <c:pt idx="6999">
                  <c:v>411.86051994138484</c:v>
                </c:pt>
                <c:pt idx="7000">
                  <c:v>411.93871025678891</c:v>
                </c:pt>
                <c:pt idx="7001">
                  <c:v>412.01690424472775</c:v>
                </c:pt>
                <c:pt idx="7002">
                  <c:v>412.09510190484951</c:v>
                </c:pt>
                <c:pt idx="7003">
                  <c:v>412.17330323680198</c:v>
                </c:pt>
                <c:pt idx="7004">
                  <c:v>412.25150824023331</c:v>
                </c:pt>
                <c:pt idx="7005">
                  <c:v>412.32971691479196</c:v>
                </c:pt>
                <c:pt idx="7006">
                  <c:v>412.40792926012517</c:v>
                </c:pt>
                <c:pt idx="7007">
                  <c:v>412.48614527588245</c:v>
                </c:pt>
                <c:pt idx="7008">
                  <c:v>412.56436496171074</c:v>
                </c:pt>
                <c:pt idx="7009">
                  <c:v>412.64258831726102</c:v>
                </c:pt>
                <c:pt idx="7010">
                  <c:v>412.72081534217955</c:v>
                </c:pt>
                <c:pt idx="7011">
                  <c:v>412.79904603611573</c:v>
                </c:pt>
                <c:pt idx="7012">
                  <c:v>412.87728039871882</c:v>
                </c:pt>
                <c:pt idx="7013">
                  <c:v>412.95551842963727</c:v>
                </c:pt>
                <c:pt idx="7014">
                  <c:v>413.03376012851965</c:v>
                </c:pt>
                <c:pt idx="7015">
                  <c:v>413.11200549501513</c:v>
                </c:pt>
                <c:pt idx="7016">
                  <c:v>413.19025452877366</c:v>
                </c:pt>
                <c:pt idx="7017">
                  <c:v>413.26850722944368</c:v>
                </c:pt>
                <c:pt idx="7018">
                  <c:v>413.34676359667429</c:v>
                </c:pt>
                <c:pt idx="7019">
                  <c:v>413.42502363011533</c:v>
                </c:pt>
                <c:pt idx="7020">
                  <c:v>413.50328732941597</c:v>
                </c:pt>
                <c:pt idx="7021">
                  <c:v>413.58155469422593</c:v>
                </c:pt>
                <c:pt idx="7022">
                  <c:v>413.65982572419352</c:v>
                </c:pt>
                <c:pt idx="7023">
                  <c:v>413.73810041897138</c:v>
                </c:pt>
                <c:pt idx="7024">
                  <c:v>413.8163787782064</c:v>
                </c:pt>
                <c:pt idx="7025">
                  <c:v>413.89466080154955</c:v>
                </c:pt>
                <c:pt idx="7026">
                  <c:v>413.97294648864988</c:v>
                </c:pt>
                <c:pt idx="7027">
                  <c:v>414.05123583915912</c:v>
                </c:pt>
                <c:pt idx="7028">
                  <c:v>414.12952885272614</c:v>
                </c:pt>
                <c:pt idx="7029">
                  <c:v>414.20782552900192</c:v>
                </c:pt>
                <c:pt idx="7030">
                  <c:v>414.28612586763609</c:v>
                </c:pt>
                <c:pt idx="7031">
                  <c:v>414.36442986827944</c:v>
                </c:pt>
                <c:pt idx="7032">
                  <c:v>414.44273753058076</c:v>
                </c:pt>
                <c:pt idx="7033">
                  <c:v>414.52104885419374</c:v>
                </c:pt>
                <c:pt idx="7034">
                  <c:v>414.59936383876567</c:v>
                </c:pt>
                <c:pt idx="7035">
                  <c:v>414.67768248395026</c:v>
                </c:pt>
                <c:pt idx="7036">
                  <c:v>414.75600478939521</c:v>
                </c:pt>
                <c:pt idx="7037">
                  <c:v>414.83433075475278</c:v>
                </c:pt>
                <c:pt idx="7038">
                  <c:v>414.91266037967517</c:v>
                </c:pt>
                <c:pt idx="7039">
                  <c:v>414.99099366381142</c:v>
                </c:pt>
                <c:pt idx="7040">
                  <c:v>415.06933060681371</c:v>
                </c:pt>
                <c:pt idx="7041">
                  <c:v>415.14767120833238</c:v>
                </c:pt>
                <c:pt idx="7042">
                  <c:v>415.22601546801963</c:v>
                </c:pt>
                <c:pt idx="7043">
                  <c:v>415.30436338552721</c:v>
                </c:pt>
                <c:pt idx="7044">
                  <c:v>415.38271496050413</c:v>
                </c:pt>
                <c:pt idx="7045">
                  <c:v>415.46107019260432</c:v>
                </c:pt>
                <c:pt idx="7046">
                  <c:v>415.539429081479</c:v>
                </c:pt>
                <c:pt idx="7047">
                  <c:v>415.61779162677902</c:v>
                </c:pt>
                <c:pt idx="7048">
                  <c:v>415.69615782815612</c:v>
                </c:pt>
                <c:pt idx="7049">
                  <c:v>415.77452768526337</c:v>
                </c:pt>
                <c:pt idx="7050">
                  <c:v>415.85290119775158</c:v>
                </c:pt>
                <c:pt idx="7051">
                  <c:v>415.93127836527168</c:v>
                </c:pt>
                <c:pt idx="7052">
                  <c:v>416.00965918747869</c:v>
                </c:pt>
                <c:pt idx="7053">
                  <c:v>416.08804366402336</c:v>
                </c:pt>
                <c:pt idx="7054">
                  <c:v>416.16643179455701</c:v>
                </c:pt>
                <c:pt idx="7055">
                  <c:v>416.24482357873319</c:v>
                </c:pt>
                <c:pt idx="7056">
                  <c:v>416.32321901620315</c:v>
                </c:pt>
                <c:pt idx="7057">
                  <c:v>416.40161810662028</c:v>
                </c:pt>
                <c:pt idx="7058">
                  <c:v>416.48002084963719</c:v>
                </c:pt>
                <c:pt idx="7059">
                  <c:v>416.55842724490651</c:v>
                </c:pt>
                <c:pt idx="7060">
                  <c:v>416.6368372920814</c:v>
                </c:pt>
                <c:pt idx="7061">
                  <c:v>416.71525099081282</c:v>
                </c:pt>
                <c:pt idx="7062">
                  <c:v>416.79366834075614</c:v>
                </c:pt>
                <c:pt idx="7063">
                  <c:v>416.87208934156217</c:v>
                </c:pt>
                <c:pt idx="7064">
                  <c:v>416.95051399288536</c:v>
                </c:pt>
                <c:pt idx="7065">
                  <c:v>417.02894229437862</c:v>
                </c:pt>
                <c:pt idx="7066">
                  <c:v>417.10737424569493</c:v>
                </c:pt>
                <c:pt idx="7067">
                  <c:v>417.18580984648764</c:v>
                </c:pt>
                <c:pt idx="7068">
                  <c:v>417.26424909640957</c:v>
                </c:pt>
                <c:pt idx="7069">
                  <c:v>417.34269199511635</c:v>
                </c:pt>
                <c:pt idx="7070">
                  <c:v>417.42113854225914</c:v>
                </c:pt>
                <c:pt idx="7071">
                  <c:v>417.49958873749262</c:v>
                </c:pt>
                <c:pt idx="7072">
                  <c:v>417.57804258047145</c:v>
                </c:pt>
                <c:pt idx="7073">
                  <c:v>417.65650007084656</c:v>
                </c:pt>
                <c:pt idx="7074">
                  <c:v>417.73496120827474</c:v>
                </c:pt>
                <c:pt idx="7075">
                  <c:v>417.81342599240821</c:v>
                </c:pt>
                <c:pt idx="7076">
                  <c:v>417.89189442290285</c:v>
                </c:pt>
                <c:pt idx="7077">
                  <c:v>417.97036649941072</c:v>
                </c:pt>
                <c:pt idx="7078">
                  <c:v>418.04884222158751</c:v>
                </c:pt>
                <c:pt idx="7079">
                  <c:v>418.12732158908682</c:v>
                </c:pt>
                <c:pt idx="7080">
                  <c:v>418.20580460156401</c:v>
                </c:pt>
                <c:pt idx="7081">
                  <c:v>418.28429125867257</c:v>
                </c:pt>
                <c:pt idx="7082">
                  <c:v>418.36278156006625</c:v>
                </c:pt>
                <c:pt idx="7083">
                  <c:v>418.44127550540128</c:v>
                </c:pt>
                <c:pt idx="7084">
                  <c:v>418.51977309433136</c:v>
                </c:pt>
                <c:pt idx="7085">
                  <c:v>418.59827432651167</c:v>
                </c:pt>
                <c:pt idx="7086">
                  <c:v>418.67677920159809</c:v>
                </c:pt>
                <c:pt idx="7087">
                  <c:v>418.75528771924269</c:v>
                </c:pt>
                <c:pt idx="7088">
                  <c:v>418.83379987910416</c:v>
                </c:pt>
                <c:pt idx="7089">
                  <c:v>418.91231568083504</c:v>
                </c:pt>
                <c:pt idx="7090">
                  <c:v>418.99083512409163</c:v>
                </c:pt>
                <c:pt idx="7091">
                  <c:v>419.06935820852937</c:v>
                </c:pt>
                <c:pt idx="7092">
                  <c:v>419.14788493380138</c:v>
                </c:pt>
                <c:pt idx="7093">
                  <c:v>419.22641529956667</c:v>
                </c:pt>
                <c:pt idx="7094">
                  <c:v>419.30494930547815</c:v>
                </c:pt>
                <c:pt idx="7095">
                  <c:v>419.38348695119311</c:v>
                </c:pt>
                <c:pt idx="7096">
                  <c:v>419.46202823636509</c:v>
                </c:pt>
                <c:pt idx="7097">
                  <c:v>419.540573160652</c:v>
                </c:pt>
                <c:pt idx="7098">
                  <c:v>419.61912172370785</c:v>
                </c:pt>
                <c:pt idx="7099">
                  <c:v>419.69767392519043</c:v>
                </c:pt>
                <c:pt idx="7100">
                  <c:v>419.77622976475504</c:v>
                </c:pt>
                <c:pt idx="7101">
                  <c:v>419.85478924205631</c:v>
                </c:pt>
                <c:pt idx="7102">
                  <c:v>419.93335235675306</c:v>
                </c:pt>
                <c:pt idx="7103">
                  <c:v>420.01191910849974</c:v>
                </c:pt>
                <c:pt idx="7104">
                  <c:v>420.09048949695278</c:v>
                </c:pt>
                <c:pt idx="7105">
                  <c:v>420.16906352176932</c:v>
                </c:pt>
                <c:pt idx="7106">
                  <c:v>420.24764118260566</c:v>
                </c:pt>
                <c:pt idx="7107">
                  <c:v>420.32622247911729</c:v>
                </c:pt>
                <c:pt idx="7108">
                  <c:v>420.40480741096178</c:v>
                </c:pt>
                <c:pt idx="7109">
                  <c:v>420.48339597779665</c:v>
                </c:pt>
                <c:pt idx="7110">
                  <c:v>420.56198817927708</c:v>
                </c:pt>
                <c:pt idx="7111">
                  <c:v>420.64058401506105</c:v>
                </c:pt>
                <c:pt idx="7112">
                  <c:v>420.71918348480574</c:v>
                </c:pt>
                <c:pt idx="7113">
                  <c:v>420.79778658816684</c:v>
                </c:pt>
                <c:pt idx="7114">
                  <c:v>420.87639332480279</c:v>
                </c:pt>
                <c:pt idx="7115">
                  <c:v>420.95500369437121</c:v>
                </c:pt>
                <c:pt idx="7116">
                  <c:v>421.0336176965281</c:v>
                </c:pt>
                <c:pt idx="7117">
                  <c:v>421.11223533093022</c:v>
                </c:pt>
                <c:pt idx="7118">
                  <c:v>421.19085659723783</c:v>
                </c:pt>
                <c:pt idx="7119">
                  <c:v>421.26948149510662</c:v>
                </c:pt>
                <c:pt idx="7120">
                  <c:v>421.34811002419377</c:v>
                </c:pt>
                <c:pt idx="7121">
                  <c:v>421.42674218415692</c:v>
                </c:pt>
                <c:pt idx="7122">
                  <c:v>421.50537797465518</c:v>
                </c:pt>
                <c:pt idx="7123">
                  <c:v>421.58401739534622</c:v>
                </c:pt>
                <c:pt idx="7124">
                  <c:v>421.6626604458873</c:v>
                </c:pt>
                <c:pt idx="7125">
                  <c:v>421.74130712593654</c:v>
                </c:pt>
                <c:pt idx="7126">
                  <c:v>421.81995743515114</c:v>
                </c:pt>
                <c:pt idx="7127">
                  <c:v>421.89861137319105</c:v>
                </c:pt>
                <c:pt idx="7128">
                  <c:v>421.9772689397148</c:v>
                </c:pt>
                <c:pt idx="7129">
                  <c:v>422.05593013437931</c:v>
                </c:pt>
                <c:pt idx="7130">
                  <c:v>422.13459495684259</c:v>
                </c:pt>
                <c:pt idx="7131">
                  <c:v>422.21326340676518</c:v>
                </c:pt>
                <c:pt idx="7132">
                  <c:v>422.29193548380346</c:v>
                </c:pt>
                <c:pt idx="7133">
                  <c:v>422.37061118761682</c:v>
                </c:pt>
                <c:pt idx="7134">
                  <c:v>422.4492905178646</c:v>
                </c:pt>
                <c:pt idx="7135">
                  <c:v>422.52797347420579</c:v>
                </c:pt>
                <c:pt idx="7136">
                  <c:v>422.60666005629946</c:v>
                </c:pt>
                <c:pt idx="7137">
                  <c:v>422.68535026380306</c:v>
                </c:pt>
                <c:pt idx="7138">
                  <c:v>422.76404409637593</c:v>
                </c:pt>
                <c:pt idx="7139">
                  <c:v>422.84274155367837</c:v>
                </c:pt>
                <c:pt idx="7140">
                  <c:v>422.92144263536875</c:v>
                </c:pt>
                <c:pt idx="7141">
                  <c:v>423.00014734110715</c:v>
                </c:pt>
                <c:pt idx="7142">
                  <c:v>423.0788556705524</c:v>
                </c:pt>
                <c:pt idx="7143">
                  <c:v>423.15756762336423</c:v>
                </c:pt>
                <c:pt idx="7144">
                  <c:v>423.23628319920215</c:v>
                </c:pt>
                <c:pt idx="7145">
                  <c:v>423.31500239772475</c:v>
                </c:pt>
                <c:pt idx="7146">
                  <c:v>423.39372521859292</c:v>
                </c:pt>
                <c:pt idx="7147">
                  <c:v>423.47245166146706</c:v>
                </c:pt>
                <c:pt idx="7148">
                  <c:v>423.55118172600487</c:v>
                </c:pt>
                <c:pt idx="7149">
                  <c:v>423.62991541186813</c:v>
                </c:pt>
                <c:pt idx="7150">
                  <c:v>423.70865271871554</c:v>
                </c:pt>
                <c:pt idx="7151">
                  <c:v>423.78739364620958</c:v>
                </c:pt>
                <c:pt idx="7152">
                  <c:v>423.86613819400702</c:v>
                </c:pt>
                <c:pt idx="7153">
                  <c:v>423.9448863617709</c:v>
                </c:pt>
                <c:pt idx="7154">
                  <c:v>424.02363814916004</c:v>
                </c:pt>
                <c:pt idx="7155">
                  <c:v>424.10239355583553</c:v>
                </c:pt>
                <c:pt idx="7156">
                  <c:v>424.18115258145684</c:v>
                </c:pt>
                <c:pt idx="7157">
                  <c:v>424.25991522568626</c:v>
                </c:pt>
                <c:pt idx="7158">
                  <c:v>424.33868148818294</c:v>
                </c:pt>
                <c:pt idx="7159">
                  <c:v>424.41745136860959</c:v>
                </c:pt>
                <c:pt idx="7160">
                  <c:v>424.4962248666244</c:v>
                </c:pt>
                <c:pt idx="7161">
                  <c:v>424.57500198188984</c:v>
                </c:pt>
                <c:pt idx="7162">
                  <c:v>424.65378271406752</c:v>
                </c:pt>
                <c:pt idx="7163">
                  <c:v>424.73256706281666</c:v>
                </c:pt>
                <c:pt idx="7164">
                  <c:v>424.81135502779853</c:v>
                </c:pt>
                <c:pt idx="7165">
                  <c:v>424.89014660867582</c:v>
                </c:pt>
                <c:pt idx="7166">
                  <c:v>424.96894180510884</c:v>
                </c:pt>
                <c:pt idx="7167">
                  <c:v>425.04774061675994</c:v>
                </c:pt>
                <c:pt idx="7168">
                  <c:v>425.12654304328839</c:v>
                </c:pt>
                <c:pt idx="7169">
                  <c:v>425.20534908435855</c:v>
                </c:pt>
                <c:pt idx="7170">
                  <c:v>425.28415873963007</c:v>
                </c:pt>
                <c:pt idx="7171">
                  <c:v>425.3629720087655</c:v>
                </c:pt>
                <c:pt idx="7172">
                  <c:v>425.44178889142506</c:v>
                </c:pt>
                <c:pt idx="7173">
                  <c:v>425.52060938727323</c:v>
                </c:pt>
                <c:pt idx="7174">
                  <c:v>425.59943349596978</c:v>
                </c:pt>
                <c:pt idx="7175">
                  <c:v>425.67826121717752</c:v>
                </c:pt>
                <c:pt idx="7176">
                  <c:v>425.75709255055898</c:v>
                </c:pt>
                <c:pt idx="7177">
                  <c:v>425.83592749577502</c:v>
                </c:pt>
                <c:pt idx="7178">
                  <c:v>425.91476605248948</c:v>
                </c:pt>
                <c:pt idx="7179">
                  <c:v>425.99360822036289</c:v>
                </c:pt>
                <c:pt idx="7180">
                  <c:v>426.07245399905946</c:v>
                </c:pt>
                <c:pt idx="7181">
                  <c:v>426.15130338824019</c:v>
                </c:pt>
                <c:pt idx="7182">
                  <c:v>426.23015638756834</c:v>
                </c:pt>
                <c:pt idx="7183">
                  <c:v>426.30901299670677</c:v>
                </c:pt>
                <c:pt idx="7184">
                  <c:v>426.3878732153176</c:v>
                </c:pt>
                <c:pt idx="7185">
                  <c:v>426.46673704306272</c:v>
                </c:pt>
                <c:pt idx="7186">
                  <c:v>426.54560447960694</c:v>
                </c:pt>
                <c:pt idx="7187">
                  <c:v>426.62447552461254</c:v>
                </c:pt>
                <c:pt idx="7188">
                  <c:v>426.7033501777417</c:v>
                </c:pt>
                <c:pt idx="7189">
                  <c:v>426.78222843865956</c:v>
                </c:pt>
                <c:pt idx="7190">
                  <c:v>426.86111030702716</c:v>
                </c:pt>
                <c:pt idx="7191">
                  <c:v>426.93999578250839</c:v>
                </c:pt>
                <c:pt idx="7192">
                  <c:v>427.01888486476645</c:v>
                </c:pt>
                <c:pt idx="7193">
                  <c:v>427.09777755346562</c:v>
                </c:pt>
                <c:pt idx="7194">
                  <c:v>427.17667384826785</c:v>
                </c:pt>
                <c:pt idx="7195">
                  <c:v>427.25557374883874</c:v>
                </c:pt>
                <c:pt idx="7196">
                  <c:v>427.3344772548399</c:v>
                </c:pt>
                <c:pt idx="7197">
                  <c:v>427.41338436593657</c:v>
                </c:pt>
                <c:pt idx="7198">
                  <c:v>427.49229508179229</c:v>
                </c:pt>
                <c:pt idx="7199">
                  <c:v>427.57120940206971</c:v>
                </c:pt>
                <c:pt idx="7200">
                  <c:v>427.65012732643351</c:v>
                </c:pt>
                <c:pt idx="7201">
                  <c:v>427.7290488545483</c:v>
                </c:pt>
                <c:pt idx="7202">
                  <c:v>427.80797398607837</c:v>
                </c:pt>
                <c:pt idx="7203">
                  <c:v>427.88690272068652</c:v>
                </c:pt>
                <c:pt idx="7204">
                  <c:v>427.96583505803903</c:v>
                </c:pt>
                <c:pt idx="7205">
                  <c:v>428.04477099779734</c:v>
                </c:pt>
                <c:pt idx="7206">
                  <c:v>428.12371053962841</c:v>
                </c:pt>
                <c:pt idx="7207">
                  <c:v>428.20265368319633</c:v>
                </c:pt>
                <c:pt idx="7208">
                  <c:v>428.28160042816455</c:v>
                </c:pt>
                <c:pt idx="7209">
                  <c:v>428.36055077419832</c:v>
                </c:pt>
                <c:pt idx="7210">
                  <c:v>428.4395047209631</c:v>
                </c:pt>
                <c:pt idx="7211">
                  <c:v>428.51846226812302</c:v>
                </c:pt>
                <c:pt idx="7212">
                  <c:v>428.59742341534314</c:v>
                </c:pt>
                <c:pt idx="7213">
                  <c:v>428.67638816228731</c:v>
                </c:pt>
                <c:pt idx="7214">
                  <c:v>428.7553565086223</c:v>
                </c:pt>
                <c:pt idx="7215">
                  <c:v>428.83432845401251</c:v>
                </c:pt>
                <c:pt idx="7216">
                  <c:v>428.91330399812369</c:v>
                </c:pt>
                <c:pt idx="7217">
                  <c:v>428.99228314061969</c:v>
                </c:pt>
                <c:pt idx="7218">
                  <c:v>429.07126588116739</c:v>
                </c:pt>
                <c:pt idx="7219">
                  <c:v>429.15025221943193</c:v>
                </c:pt>
                <c:pt idx="7220">
                  <c:v>429.22924215507749</c:v>
                </c:pt>
                <c:pt idx="7221">
                  <c:v>429.30823568777112</c:v>
                </c:pt>
                <c:pt idx="7222">
                  <c:v>429.38723281717733</c:v>
                </c:pt>
                <c:pt idx="7223">
                  <c:v>429.46623354296366</c:v>
                </c:pt>
                <c:pt idx="7224">
                  <c:v>429.54523786479564</c:v>
                </c:pt>
                <c:pt idx="7225">
                  <c:v>429.62424578233589</c:v>
                </c:pt>
                <c:pt idx="7226">
                  <c:v>429.70325729525501</c:v>
                </c:pt>
                <c:pt idx="7227">
                  <c:v>429.78227240321581</c:v>
                </c:pt>
                <c:pt idx="7228">
                  <c:v>429.86129110588564</c:v>
                </c:pt>
                <c:pt idx="7229">
                  <c:v>429.94031340292992</c:v>
                </c:pt>
                <c:pt idx="7230">
                  <c:v>430.01933929401622</c:v>
                </c:pt>
                <c:pt idx="7231">
                  <c:v>430.09836877881048</c:v>
                </c:pt>
                <c:pt idx="7232">
                  <c:v>430.1774018569792</c:v>
                </c:pt>
                <c:pt idx="7233">
                  <c:v>430.2564385281878</c:v>
                </c:pt>
                <c:pt idx="7234">
                  <c:v>430.3354787921046</c:v>
                </c:pt>
                <c:pt idx="7235">
                  <c:v>430.41452264839398</c:v>
                </c:pt>
                <c:pt idx="7236">
                  <c:v>430.49357009672542</c:v>
                </c:pt>
                <c:pt idx="7237">
                  <c:v>430.57262113676438</c:v>
                </c:pt>
                <c:pt idx="7238">
                  <c:v>430.65167576817765</c:v>
                </c:pt>
                <c:pt idx="7239">
                  <c:v>430.73073399063173</c:v>
                </c:pt>
                <c:pt idx="7240">
                  <c:v>430.80979580379466</c:v>
                </c:pt>
                <c:pt idx="7241">
                  <c:v>430.88886120733173</c:v>
                </c:pt>
                <c:pt idx="7242">
                  <c:v>430.9679302009136</c:v>
                </c:pt>
                <c:pt idx="7243">
                  <c:v>431.04700278420523</c:v>
                </c:pt>
                <c:pt idx="7244">
                  <c:v>431.1260789568737</c:v>
                </c:pt>
                <c:pt idx="7245">
                  <c:v>431.20515871858743</c:v>
                </c:pt>
                <c:pt idx="7246">
                  <c:v>431.2842420690132</c:v>
                </c:pt>
                <c:pt idx="7247">
                  <c:v>431.36332900781963</c:v>
                </c:pt>
                <c:pt idx="7248">
                  <c:v>431.44241953467383</c:v>
                </c:pt>
                <c:pt idx="7249">
                  <c:v>431.52151364924265</c:v>
                </c:pt>
                <c:pt idx="7250">
                  <c:v>431.60061135119412</c:v>
                </c:pt>
                <c:pt idx="7251">
                  <c:v>431.67971264019855</c:v>
                </c:pt>
                <c:pt idx="7252">
                  <c:v>431.75881751591987</c:v>
                </c:pt>
                <c:pt idx="7253">
                  <c:v>431.83792597803017</c:v>
                </c:pt>
                <c:pt idx="7254">
                  <c:v>431.91703802619509</c:v>
                </c:pt>
                <c:pt idx="7255">
                  <c:v>431.9961536600826</c:v>
                </c:pt>
                <c:pt idx="7256">
                  <c:v>432.07527287936335</c:v>
                </c:pt>
                <c:pt idx="7257">
                  <c:v>432.15439568370402</c:v>
                </c:pt>
                <c:pt idx="7258">
                  <c:v>432.23352207277259</c:v>
                </c:pt>
                <c:pt idx="7259">
                  <c:v>432.31265204623907</c:v>
                </c:pt>
                <c:pt idx="7260">
                  <c:v>432.39178560377104</c:v>
                </c:pt>
                <c:pt idx="7261">
                  <c:v>432.47092274503575</c:v>
                </c:pt>
                <c:pt idx="7262">
                  <c:v>432.55006346970492</c:v>
                </c:pt>
                <c:pt idx="7263">
                  <c:v>432.62920777744625</c:v>
                </c:pt>
                <c:pt idx="7264">
                  <c:v>432.70835566792795</c:v>
                </c:pt>
                <c:pt idx="7265">
                  <c:v>432.78750714081855</c:v>
                </c:pt>
                <c:pt idx="7266">
                  <c:v>432.86666219578836</c:v>
                </c:pt>
                <c:pt idx="7267">
                  <c:v>432.94582083250629</c:v>
                </c:pt>
                <c:pt idx="7268">
                  <c:v>433.02498305064125</c:v>
                </c:pt>
                <c:pt idx="7269">
                  <c:v>433.10414884986255</c:v>
                </c:pt>
                <c:pt idx="7270">
                  <c:v>433.18331822983941</c:v>
                </c:pt>
                <c:pt idx="7271">
                  <c:v>433.26249119024146</c:v>
                </c:pt>
                <c:pt idx="7272">
                  <c:v>433.341667730739</c:v>
                </c:pt>
                <c:pt idx="7273">
                  <c:v>433.42084785099973</c:v>
                </c:pt>
                <c:pt idx="7274">
                  <c:v>433.50003155069413</c:v>
                </c:pt>
                <c:pt idx="7275">
                  <c:v>433.57921882949341</c:v>
                </c:pt>
                <c:pt idx="7276">
                  <c:v>433.65840968706448</c:v>
                </c:pt>
                <c:pt idx="7277">
                  <c:v>433.73760412307956</c:v>
                </c:pt>
                <c:pt idx="7278">
                  <c:v>433.81680213720756</c:v>
                </c:pt>
                <c:pt idx="7279">
                  <c:v>433.89600372911934</c:v>
                </c:pt>
                <c:pt idx="7280">
                  <c:v>433.97520889848408</c:v>
                </c:pt>
                <c:pt idx="7281">
                  <c:v>434.05441764497152</c:v>
                </c:pt>
                <c:pt idx="7282">
                  <c:v>434.13362996825418</c:v>
                </c:pt>
                <c:pt idx="7283">
                  <c:v>434.21284586800061</c:v>
                </c:pt>
                <c:pt idx="7284">
                  <c:v>434.29206534388118</c:v>
                </c:pt>
                <c:pt idx="7285">
                  <c:v>434.37128839556715</c:v>
                </c:pt>
                <c:pt idx="7286">
                  <c:v>434.45051502272844</c:v>
                </c:pt>
                <c:pt idx="7287">
                  <c:v>434.5297452250357</c:v>
                </c:pt>
                <c:pt idx="7288">
                  <c:v>434.60897900216014</c:v>
                </c:pt>
                <c:pt idx="7289">
                  <c:v>434.68821635377248</c:v>
                </c:pt>
                <c:pt idx="7290">
                  <c:v>434.76745727954352</c:v>
                </c:pt>
                <c:pt idx="7291">
                  <c:v>434.84670177914359</c:v>
                </c:pt>
                <c:pt idx="7292">
                  <c:v>434.92594985224366</c:v>
                </c:pt>
                <c:pt idx="7293">
                  <c:v>435.00520149851678</c:v>
                </c:pt>
                <c:pt idx="7294">
                  <c:v>435.08445671763099</c:v>
                </c:pt>
                <c:pt idx="7295">
                  <c:v>435.1637155092597</c:v>
                </c:pt>
                <c:pt idx="7296">
                  <c:v>435.24297787307432</c:v>
                </c:pt>
                <c:pt idx="7297">
                  <c:v>435.32224380874538</c:v>
                </c:pt>
                <c:pt idx="7298">
                  <c:v>435.40151331594546</c:v>
                </c:pt>
                <c:pt idx="7299">
                  <c:v>435.48078639434374</c:v>
                </c:pt>
                <c:pt idx="7300">
                  <c:v>435.5600630436146</c:v>
                </c:pt>
                <c:pt idx="7301">
                  <c:v>435.63934326342837</c:v>
                </c:pt>
                <c:pt idx="7302">
                  <c:v>435.7186270534566</c:v>
                </c:pt>
                <c:pt idx="7303">
                  <c:v>435.79791441337056</c:v>
                </c:pt>
                <c:pt idx="7304">
                  <c:v>435.87720534284443</c:v>
                </c:pt>
                <c:pt idx="7305">
                  <c:v>435.95649984154829</c:v>
                </c:pt>
                <c:pt idx="7306">
                  <c:v>436.03579790915501</c:v>
                </c:pt>
                <c:pt idx="7307">
                  <c:v>436.11509954533636</c:v>
                </c:pt>
                <c:pt idx="7308">
                  <c:v>436.19440474976483</c:v>
                </c:pt>
                <c:pt idx="7309">
                  <c:v>436.27371352211173</c:v>
                </c:pt>
                <c:pt idx="7310">
                  <c:v>436.3530258620504</c:v>
                </c:pt>
                <c:pt idx="7311">
                  <c:v>436.43234176925409</c:v>
                </c:pt>
                <c:pt idx="7312">
                  <c:v>436.5116612433942</c:v>
                </c:pt>
                <c:pt idx="7313">
                  <c:v>436.59098428414165</c:v>
                </c:pt>
                <c:pt idx="7314">
                  <c:v>436.67031089117279</c:v>
                </c:pt>
                <c:pt idx="7315">
                  <c:v>436.74964106415899</c:v>
                </c:pt>
                <c:pt idx="7316">
                  <c:v>436.82897480277131</c:v>
                </c:pt>
                <c:pt idx="7317">
                  <c:v>436.90831210668296</c:v>
                </c:pt>
                <c:pt idx="7318">
                  <c:v>436.98765297556906</c:v>
                </c:pt>
                <c:pt idx="7319">
                  <c:v>437.06699740910233</c:v>
                </c:pt>
                <c:pt idx="7320">
                  <c:v>437.14634540695431</c:v>
                </c:pt>
                <c:pt idx="7321">
                  <c:v>437.22569696879867</c:v>
                </c:pt>
                <c:pt idx="7322">
                  <c:v>437.30505209430873</c:v>
                </c:pt>
                <c:pt idx="7323">
                  <c:v>437.38441078315856</c:v>
                </c:pt>
                <c:pt idx="7324">
                  <c:v>437.4637730350201</c:v>
                </c:pt>
                <c:pt idx="7325">
                  <c:v>437.54313884956747</c:v>
                </c:pt>
                <c:pt idx="7326">
                  <c:v>437.62250822647627</c:v>
                </c:pt>
                <c:pt idx="7327">
                  <c:v>437.70188116541686</c:v>
                </c:pt>
                <c:pt idx="7328">
                  <c:v>437.7812576660649</c:v>
                </c:pt>
                <c:pt idx="7329">
                  <c:v>437.86063772809433</c:v>
                </c:pt>
                <c:pt idx="7330">
                  <c:v>437.94002135117705</c:v>
                </c:pt>
                <c:pt idx="7331">
                  <c:v>438.01940853498883</c:v>
                </c:pt>
                <c:pt idx="7332">
                  <c:v>438.09879927920343</c:v>
                </c:pt>
                <c:pt idx="7333">
                  <c:v>438.17819358349436</c:v>
                </c:pt>
                <c:pt idx="7334">
                  <c:v>438.25759144753721</c:v>
                </c:pt>
                <c:pt idx="7335">
                  <c:v>438.33699287100421</c:v>
                </c:pt>
                <c:pt idx="7336">
                  <c:v>438.41639785356961</c:v>
                </c:pt>
                <c:pt idx="7337">
                  <c:v>438.49580639491052</c:v>
                </c:pt>
                <c:pt idx="7338">
                  <c:v>438.57521849469839</c:v>
                </c:pt>
                <c:pt idx="7339">
                  <c:v>438.65463415260967</c:v>
                </c:pt>
                <c:pt idx="7340">
                  <c:v>438.73405336831837</c:v>
                </c:pt>
                <c:pt idx="7341">
                  <c:v>438.81347614149814</c:v>
                </c:pt>
                <c:pt idx="7342">
                  <c:v>438.89290247182464</c:v>
                </c:pt>
                <c:pt idx="7343">
                  <c:v>438.97233235897335</c:v>
                </c:pt>
                <c:pt idx="7344">
                  <c:v>439.05176580261787</c:v>
                </c:pt>
                <c:pt idx="7345">
                  <c:v>439.13120280243464</c:v>
                </c:pt>
                <c:pt idx="7346">
                  <c:v>439.21064335809746</c:v>
                </c:pt>
                <c:pt idx="7347">
                  <c:v>439.29008746928224</c:v>
                </c:pt>
                <c:pt idx="7348">
                  <c:v>439.36953513566363</c:v>
                </c:pt>
                <c:pt idx="7349">
                  <c:v>439.4489863569155</c:v>
                </c:pt>
                <c:pt idx="7350">
                  <c:v>439.52844113271681</c:v>
                </c:pt>
                <c:pt idx="7351">
                  <c:v>439.60789946274059</c:v>
                </c:pt>
                <c:pt idx="7352">
                  <c:v>439.68736134666216</c:v>
                </c:pt>
                <c:pt idx="7353">
                  <c:v>439.76682678415716</c:v>
                </c:pt>
                <c:pt idx="7354">
                  <c:v>439.84629577490256</c:v>
                </c:pt>
                <c:pt idx="7355">
                  <c:v>439.92576831857281</c:v>
                </c:pt>
                <c:pt idx="7356">
                  <c:v>440.0052444148435</c:v>
                </c:pt>
                <c:pt idx="7357">
                  <c:v>440.08472406339149</c:v>
                </c:pt>
                <c:pt idx="7358">
                  <c:v>440.16420726389265</c:v>
                </c:pt>
                <c:pt idx="7359">
                  <c:v>440.24369401602166</c:v>
                </c:pt>
                <c:pt idx="7360">
                  <c:v>440.32318431945691</c:v>
                </c:pt>
                <c:pt idx="7361">
                  <c:v>440.40267817387183</c:v>
                </c:pt>
                <c:pt idx="7362">
                  <c:v>440.48217557894418</c:v>
                </c:pt>
                <c:pt idx="7363">
                  <c:v>440.56167653434983</c:v>
                </c:pt>
                <c:pt idx="7364">
                  <c:v>440.64118103976676</c:v>
                </c:pt>
                <c:pt idx="7365">
                  <c:v>440.72068909486796</c:v>
                </c:pt>
                <c:pt idx="7366">
                  <c:v>440.80020069933391</c:v>
                </c:pt>
                <c:pt idx="7367">
                  <c:v>440.87971585283861</c:v>
                </c:pt>
                <c:pt idx="7368">
                  <c:v>440.9592345550588</c:v>
                </c:pt>
                <c:pt idx="7369">
                  <c:v>441.03875680567251</c:v>
                </c:pt>
                <c:pt idx="7370">
                  <c:v>441.11828260435595</c:v>
                </c:pt>
                <c:pt idx="7371">
                  <c:v>441.19781195078571</c:v>
                </c:pt>
                <c:pt idx="7372">
                  <c:v>441.277344844639</c:v>
                </c:pt>
                <c:pt idx="7373">
                  <c:v>441.35688128559264</c:v>
                </c:pt>
                <c:pt idx="7374">
                  <c:v>441.43642127332396</c:v>
                </c:pt>
                <c:pt idx="7375">
                  <c:v>441.51596480750987</c:v>
                </c:pt>
                <c:pt idx="7376">
                  <c:v>441.59551188782876</c:v>
                </c:pt>
                <c:pt idx="7377">
                  <c:v>441.67506251395622</c:v>
                </c:pt>
                <c:pt idx="7378">
                  <c:v>441.75461668557142</c:v>
                </c:pt>
                <c:pt idx="7379">
                  <c:v>441.83417440235024</c:v>
                </c:pt>
                <c:pt idx="7380">
                  <c:v>441.91373566397044</c:v>
                </c:pt>
                <c:pt idx="7381">
                  <c:v>441.99330047011114</c:v>
                </c:pt>
                <c:pt idx="7382">
                  <c:v>442.07286882044878</c:v>
                </c:pt>
                <c:pt idx="7383">
                  <c:v>442.15244071466026</c:v>
                </c:pt>
                <c:pt idx="7384">
                  <c:v>442.23201615242442</c:v>
                </c:pt>
                <c:pt idx="7385">
                  <c:v>442.3115951334201</c:v>
                </c:pt>
                <c:pt idx="7386">
                  <c:v>442.39117765732391</c:v>
                </c:pt>
                <c:pt idx="7387">
                  <c:v>442.47076372381468</c:v>
                </c:pt>
                <c:pt idx="7388">
                  <c:v>442.55035333257086</c:v>
                </c:pt>
                <c:pt idx="7389">
                  <c:v>442.62994648326833</c:v>
                </c:pt>
                <c:pt idx="7390">
                  <c:v>442.70954317558727</c:v>
                </c:pt>
                <c:pt idx="7391">
                  <c:v>442.7891434092075</c:v>
                </c:pt>
                <c:pt idx="7392">
                  <c:v>442.86874718380477</c:v>
                </c:pt>
                <c:pt idx="7393">
                  <c:v>442.94835449905827</c:v>
                </c:pt>
                <c:pt idx="7394">
                  <c:v>443.02796535464785</c:v>
                </c:pt>
                <c:pt idx="7395">
                  <c:v>443.10757975024956</c:v>
                </c:pt>
                <c:pt idx="7396">
                  <c:v>443.18719768554507</c:v>
                </c:pt>
                <c:pt idx="7397">
                  <c:v>443.26681916021062</c:v>
                </c:pt>
                <c:pt idx="7398">
                  <c:v>443.34644417392713</c:v>
                </c:pt>
                <c:pt idx="7399">
                  <c:v>443.42607272637184</c:v>
                </c:pt>
                <c:pt idx="7400">
                  <c:v>443.50570481722502</c:v>
                </c:pt>
                <c:pt idx="7401">
                  <c:v>443.58534044616488</c:v>
                </c:pt>
                <c:pt idx="7402">
                  <c:v>443.66497961287172</c:v>
                </c:pt>
                <c:pt idx="7403">
                  <c:v>443.74462231702398</c:v>
                </c:pt>
                <c:pt idx="7404">
                  <c:v>443.8242685583005</c:v>
                </c:pt>
                <c:pt idx="7405">
                  <c:v>443.90391833638142</c:v>
                </c:pt>
                <c:pt idx="7406">
                  <c:v>443.9835716509441</c:v>
                </c:pt>
                <c:pt idx="7407">
                  <c:v>444.06322850167203</c:v>
                </c:pt>
                <c:pt idx="7408">
                  <c:v>444.14288888824109</c:v>
                </c:pt>
                <c:pt idx="7409">
                  <c:v>444.22255281033335</c:v>
                </c:pt>
                <c:pt idx="7410">
                  <c:v>444.30222026762647</c:v>
                </c:pt>
                <c:pt idx="7411">
                  <c:v>444.38189125980171</c:v>
                </c:pt>
                <c:pt idx="7412">
                  <c:v>444.46156578653921</c:v>
                </c:pt>
                <c:pt idx="7413">
                  <c:v>444.54124384751816</c:v>
                </c:pt>
                <c:pt idx="7414">
                  <c:v>444.6209254424187</c:v>
                </c:pt>
                <c:pt idx="7415">
                  <c:v>444.70061057092011</c:v>
                </c:pt>
                <c:pt idx="7416">
                  <c:v>444.78029923270441</c:v>
                </c:pt>
                <c:pt idx="7417">
                  <c:v>444.85999142744919</c:v>
                </c:pt>
                <c:pt idx="7418">
                  <c:v>444.93968715483834</c:v>
                </c:pt>
                <c:pt idx="7419">
                  <c:v>445.01938641454871</c:v>
                </c:pt>
                <c:pt idx="7420">
                  <c:v>445.09908920626191</c:v>
                </c:pt>
                <c:pt idx="7421">
                  <c:v>445.17879552965974</c:v>
                </c:pt>
                <c:pt idx="7422">
                  <c:v>445.25850538442222</c:v>
                </c:pt>
                <c:pt idx="7423">
                  <c:v>445.33821877022899</c:v>
                </c:pt>
                <c:pt idx="7424">
                  <c:v>445.41793568676093</c:v>
                </c:pt>
                <c:pt idx="7425">
                  <c:v>445.49765613370016</c:v>
                </c:pt>
                <c:pt idx="7426">
                  <c:v>445.5773801107261</c:v>
                </c:pt>
                <c:pt idx="7427">
                  <c:v>445.65710761752018</c:v>
                </c:pt>
                <c:pt idx="7428">
                  <c:v>445.73683865376341</c:v>
                </c:pt>
                <c:pt idx="7429">
                  <c:v>445.81657321913752</c:v>
                </c:pt>
                <c:pt idx="7430">
                  <c:v>445.89631131332277</c:v>
                </c:pt>
                <c:pt idx="7431">
                  <c:v>445.97605293600174</c:v>
                </c:pt>
                <c:pt idx="7432">
                  <c:v>446.05579808685394</c:v>
                </c:pt>
                <c:pt idx="7433">
                  <c:v>446.13554676556123</c:v>
                </c:pt>
                <c:pt idx="7434">
                  <c:v>446.21529897180665</c:v>
                </c:pt>
                <c:pt idx="7435">
                  <c:v>446.29505470527039</c:v>
                </c:pt>
                <c:pt idx="7436">
                  <c:v>446.37481396563311</c:v>
                </c:pt>
                <c:pt idx="7437">
                  <c:v>446.45457675257757</c:v>
                </c:pt>
                <c:pt idx="7438">
                  <c:v>446.53434306578617</c:v>
                </c:pt>
                <c:pt idx="7439">
                  <c:v>446.6141129049401</c:v>
                </c:pt>
                <c:pt idx="7440">
                  <c:v>446.69388626972034</c:v>
                </c:pt>
                <c:pt idx="7441">
                  <c:v>446.77366315980964</c:v>
                </c:pt>
                <c:pt idx="7442">
                  <c:v>446.85344357488992</c:v>
                </c:pt>
                <c:pt idx="7443">
                  <c:v>446.93322751464484</c:v>
                </c:pt>
                <c:pt idx="7444">
                  <c:v>447.01301497875318</c:v>
                </c:pt>
                <c:pt idx="7445">
                  <c:v>447.0928059669003</c:v>
                </c:pt>
                <c:pt idx="7446">
                  <c:v>447.17260047876658</c:v>
                </c:pt>
                <c:pt idx="7447">
                  <c:v>447.25239851403524</c:v>
                </c:pt>
                <c:pt idx="7448">
                  <c:v>447.3322000723889</c:v>
                </c:pt>
                <c:pt idx="7449">
                  <c:v>447.41200515350943</c:v>
                </c:pt>
                <c:pt idx="7450">
                  <c:v>447.49181375708116</c:v>
                </c:pt>
                <c:pt idx="7451">
                  <c:v>447.57162588278345</c:v>
                </c:pt>
                <c:pt idx="7452">
                  <c:v>447.65144153030246</c:v>
                </c:pt>
                <c:pt idx="7453">
                  <c:v>447.73126069931834</c:v>
                </c:pt>
                <c:pt idx="7454">
                  <c:v>447.81108338951503</c:v>
                </c:pt>
                <c:pt idx="7455">
                  <c:v>447.89090960057581</c:v>
                </c:pt>
                <c:pt idx="7456">
                  <c:v>447.97073933218388</c:v>
                </c:pt>
                <c:pt idx="7457">
                  <c:v>448.05057258402115</c:v>
                </c:pt>
                <c:pt idx="7458">
                  <c:v>448.13040935577243</c:v>
                </c:pt>
                <c:pt idx="7459">
                  <c:v>448.21024964711961</c:v>
                </c:pt>
                <c:pt idx="7460">
                  <c:v>448.29009345774591</c:v>
                </c:pt>
                <c:pt idx="7461">
                  <c:v>448.3699407873367</c:v>
                </c:pt>
                <c:pt idx="7462">
                  <c:v>448.44979163557275</c:v>
                </c:pt>
                <c:pt idx="7463">
                  <c:v>448.52964600213863</c:v>
                </c:pt>
                <c:pt idx="7464">
                  <c:v>448.60950388671921</c:v>
                </c:pt>
                <c:pt idx="7465">
                  <c:v>448.68936528899593</c:v>
                </c:pt>
                <c:pt idx="7466">
                  <c:v>448.76923020865377</c:v>
                </c:pt>
                <c:pt idx="7467">
                  <c:v>448.84909864537576</c:v>
                </c:pt>
                <c:pt idx="7468">
                  <c:v>448.92897059884774</c:v>
                </c:pt>
                <c:pt idx="7469">
                  <c:v>449.0088460687511</c:v>
                </c:pt>
                <c:pt idx="7470">
                  <c:v>449.08872505477103</c:v>
                </c:pt>
                <c:pt idx="7471">
                  <c:v>449.16860755659224</c:v>
                </c:pt>
                <c:pt idx="7472">
                  <c:v>449.24849357389826</c:v>
                </c:pt>
                <c:pt idx="7473">
                  <c:v>449.32838310637311</c:v>
                </c:pt>
                <c:pt idx="7474">
                  <c:v>449.40827615370023</c:v>
                </c:pt>
                <c:pt idx="7475">
                  <c:v>449.48817271556703</c:v>
                </c:pt>
                <c:pt idx="7476">
                  <c:v>449.56807279165542</c:v>
                </c:pt>
                <c:pt idx="7477">
                  <c:v>449.64797638164947</c:v>
                </c:pt>
                <c:pt idx="7478">
                  <c:v>449.72788348523449</c:v>
                </c:pt>
                <c:pt idx="7479">
                  <c:v>449.80779410209607</c:v>
                </c:pt>
                <c:pt idx="7480">
                  <c:v>449.88770823191805</c:v>
                </c:pt>
                <c:pt idx="7481">
                  <c:v>449.96762587438616</c:v>
                </c:pt>
                <c:pt idx="7482">
                  <c:v>450.04754702918325</c:v>
                </c:pt>
                <c:pt idx="7483">
                  <c:v>450.12747169599589</c:v>
                </c:pt>
                <c:pt idx="7484">
                  <c:v>450.20739987450872</c:v>
                </c:pt>
                <c:pt idx="7485">
                  <c:v>450.28733156440751</c:v>
                </c:pt>
                <c:pt idx="7486">
                  <c:v>450.36726676537523</c:v>
                </c:pt>
                <c:pt idx="7487">
                  <c:v>450.44720547709937</c:v>
                </c:pt>
                <c:pt idx="7488">
                  <c:v>450.5271476992645</c:v>
                </c:pt>
                <c:pt idx="7489">
                  <c:v>450.60709343155492</c:v>
                </c:pt>
                <c:pt idx="7490">
                  <c:v>450.68704267365678</c:v>
                </c:pt>
                <c:pt idx="7491">
                  <c:v>450.76699542525688</c:v>
                </c:pt>
                <c:pt idx="7492">
                  <c:v>450.84695168603827</c:v>
                </c:pt>
                <c:pt idx="7493">
                  <c:v>450.92691145568921</c:v>
                </c:pt>
                <c:pt idx="7494">
                  <c:v>451.00687473389365</c:v>
                </c:pt>
                <c:pt idx="7495">
                  <c:v>451.08684152033743</c:v>
                </c:pt>
                <c:pt idx="7496">
                  <c:v>451.16681181470767</c:v>
                </c:pt>
                <c:pt idx="7497">
                  <c:v>451.24678561668799</c:v>
                </c:pt>
                <c:pt idx="7498">
                  <c:v>451.32676292596778</c:v>
                </c:pt>
                <c:pt idx="7499">
                  <c:v>451.40674374222914</c:v>
                </c:pt>
                <c:pt idx="7500">
                  <c:v>451.48672806516151</c:v>
                </c:pt>
                <c:pt idx="7501">
                  <c:v>451.56671589444852</c:v>
                </c:pt>
                <c:pt idx="7502">
                  <c:v>451.64670722977877</c:v>
                </c:pt>
                <c:pt idx="7503">
                  <c:v>451.72670207083672</c:v>
                </c:pt>
                <c:pt idx="7504">
                  <c:v>451.80670041730963</c:v>
                </c:pt>
                <c:pt idx="7505">
                  <c:v>451.88670226888325</c:v>
                </c:pt>
                <c:pt idx="7506">
                  <c:v>451.96670762524491</c:v>
                </c:pt>
                <c:pt idx="7507">
                  <c:v>452.04671648608212</c:v>
                </c:pt>
                <c:pt idx="7508">
                  <c:v>452.12672885107963</c:v>
                </c:pt>
                <c:pt idx="7509">
                  <c:v>452.20674471992504</c:v>
                </c:pt>
                <c:pt idx="7510">
                  <c:v>452.28676409230548</c:v>
                </c:pt>
                <c:pt idx="7511">
                  <c:v>452.36678696790779</c:v>
                </c:pt>
                <c:pt idx="7512">
                  <c:v>452.4468133464174</c:v>
                </c:pt>
                <c:pt idx="7513">
                  <c:v>452.52684322752356</c:v>
                </c:pt>
                <c:pt idx="7514">
                  <c:v>452.60687661091106</c:v>
                </c:pt>
                <c:pt idx="7515">
                  <c:v>452.68691349626982</c:v>
                </c:pt>
                <c:pt idx="7516">
                  <c:v>452.7669538832854</c:v>
                </c:pt>
                <c:pt idx="7517">
                  <c:v>452.84699777164445</c:v>
                </c:pt>
                <c:pt idx="7518">
                  <c:v>452.92704516103669</c:v>
                </c:pt>
                <c:pt idx="7519">
                  <c:v>453.00709605114713</c:v>
                </c:pt>
                <c:pt idx="7520">
                  <c:v>453.08715044166451</c:v>
                </c:pt>
                <c:pt idx="7521">
                  <c:v>453.16720833227549</c:v>
                </c:pt>
                <c:pt idx="7522">
                  <c:v>453.24726972266973</c:v>
                </c:pt>
                <c:pt idx="7523">
                  <c:v>453.32733461253298</c:v>
                </c:pt>
                <c:pt idx="7524">
                  <c:v>453.40740300155329</c:v>
                </c:pt>
                <c:pt idx="7525">
                  <c:v>453.48747488942041</c:v>
                </c:pt>
                <c:pt idx="7526">
                  <c:v>453.56755027581909</c:v>
                </c:pt>
                <c:pt idx="7527">
                  <c:v>453.64762916043992</c:v>
                </c:pt>
                <c:pt idx="7528">
                  <c:v>453.72771154296998</c:v>
                </c:pt>
                <c:pt idx="7529">
                  <c:v>453.8077974230967</c:v>
                </c:pt>
                <c:pt idx="7530">
                  <c:v>453.88788680050959</c:v>
                </c:pt>
                <c:pt idx="7531">
                  <c:v>453.96797967489675</c:v>
                </c:pt>
                <c:pt idx="7532">
                  <c:v>454.048076045946</c:v>
                </c:pt>
                <c:pt idx="7533">
                  <c:v>454.12817591334556</c:v>
                </c:pt>
                <c:pt idx="7534">
                  <c:v>454.20827927678397</c:v>
                </c:pt>
                <c:pt idx="7535">
                  <c:v>454.28838613595178</c:v>
                </c:pt>
                <c:pt idx="7536">
                  <c:v>454.36849649053431</c:v>
                </c:pt>
                <c:pt idx="7537">
                  <c:v>454.4486103402229</c:v>
                </c:pt>
                <c:pt idx="7538">
                  <c:v>454.52872768470519</c:v>
                </c:pt>
                <c:pt idx="7539">
                  <c:v>454.60884852366934</c:v>
                </c:pt>
                <c:pt idx="7540">
                  <c:v>454.68897285680544</c:v>
                </c:pt>
                <c:pt idx="7541">
                  <c:v>454.769100683803</c:v>
                </c:pt>
                <c:pt idx="7542">
                  <c:v>454.84923200434804</c:v>
                </c:pt>
                <c:pt idx="7543">
                  <c:v>454.92936681813347</c:v>
                </c:pt>
                <c:pt idx="7544">
                  <c:v>455.00950512484684</c:v>
                </c:pt>
                <c:pt idx="7545">
                  <c:v>455.08964692417601</c:v>
                </c:pt>
                <c:pt idx="7546">
                  <c:v>455.16979221581261</c:v>
                </c:pt>
                <c:pt idx="7547">
                  <c:v>455.24994099944462</c:v>
                </c:pt>
                <c:pt idx="7548">
                  <c:v>455.33009327476168</c:v>
                </c:pt>
                <c:pt idx="7549">
                  <c:v>455.41024904145348</c:v>
                </c:pt>
                <c:pt idx="7550">
                  <c:v>455.49040829920972</c:v>
                </c:pt>
                <c:pt idx="7551">
                  <c:v>455.57057104771985</c:v>
                </c:pt>
                <c:pt idx="7552">
                  <c:v>455.65073728667448</c:v>
                </c:pt>
                <c:pt idx="7553">
                  <c:v>455.73090701576132</c:v>
                </c:pt>
                <c:pt idx="7554">
                  <c:v>455.81108023467249</c:v>
                </c:pt>
                <c:pt idx="7555">
                  <c:v>455.89125694309575</c:v>
                </c:pt>
                <c:pt idx="7556">
                  <c:v>455.97143714072388</c:v>
                </c:pt>
                <c:pt idx="7557">
                  <c:v>456.05162082724382</c:v>
                </c:pt>
                <c:pt idx="7558">
                  <c:v>456.13180800234829</c:v>
                </c:pt>
                <c:pt idx="7559">
                  <c:v>456.21199866572647</c:v>
                </c:pt>
                <c:pt idx="7560">
                  <c:v>456.29219281706804</c:v>
                </c:pt>
                <c:pt idx="7561">
                  <c:v>456.37239045606435</c:v>
                </c:pt>
                <c:pt idx="7562">
                  <c:v>456.45259158240572</c:v>
                </c:pt>
                <c:pt idx="7563">
                  <c:v>456.53279619578126</c:v>
                </c:pt>
                <c:pt idx="7564">
                  <c:v>456.61300429588357</c:v>
                </c:pt>
                <c:pt idx="7565">
                  <c:v>456.6932158824016</c:v>
                </c:pt>
                <c:pt idx="7566">
                  <c:v>456.77343095502624</c:v>
                </c:pt>
                <c:pt idx="7567">
                  <c:v>456.85364951344894</c:v>
                </c:pt>
                <c:pt idx="7568">
                  <c:v>456.93387155736048</c:v>
                </c:pt>
                <c:pt idx="7569">
                  <c:v>457.01409708645213</c:v>
                </c:pt>
                <c:pt idx="7570">
                  <c:v>457.09432610041301</c:v>
                </c:pt>
                <c:pt idx="7571">
                  <c:v>457.17455859893602</c:v>
                </c:pt>
                <c:pt idx="7572">
                  <c:v>457.25479458171253</c:v>
                </c:pt>
                <c:pt idx="7573">
                  <c:v>457.33503404843134</c:v>
                </c:pt>
                <c:pt idx="7574">
                  <c:v>457.41527699878628</c:v>
                </c:pt>
                <c:pt idx="7575">
                  <c:v>457.49552343246671</c:v>
                </c:pt>
                <c:pt idx="7576">
                  <c:v>457.57577334916562</c:v>
                </c:pt>
                <c:pt idx="7577">
                  <c:v>457.65602674857234</c:v>
                </c:pt>
                <c:pt idx="7578">
                  <c:v>457.73628363037966</c:v>
                </c:pt>
                <c:pt idx="7579">
                  <c:v>457.8165439942801</c:v>
                </c:pt>
                <c:pt idx="7580">
                  <c:v>457.89680783996403</c:v>
                </c:pt>
                <c:pt idx="7581">
                  <c:v>457.97707516712302</c:v>
                </c:pt>
                <c:pt idx="7582">
                  <c:v>458.05734597544978</c:v>
                </c:pt>
                <c:pt idx="7583">
                  <c:v>458.1376202646349</c:v>
                </c:pt>
                <c:pt idx="7584">
                  <c:v>458.21789803437179</c:v>
                </c:pt>
                <c:pt idx="7585">
                  <c:v>458.29817928435193</c:v>
                </c:pt>
                <c:pt idx="7586">
                  <c:v>458.37846401426532</c:v>
                </c:pt>
                <c:pt idx="7587">
                  <c:v>458.45875222380812</c:v>
                </c:pt>
                <c:pt idx="7588">
                  <c:v>458.53904391266946</c:v>
                </c:pt>
                <c:pt idx="7589">
                  <c:v>458.61933908054215</c:v>
                </c:pt>
                <c:pt idx="7590">
                  <c:v>458.69963772711856</c:v>
                </c:pt>
                <c:pt idx="7591">
                  <c:v>458.77993985209048</c:v>
                </c:pt>
                <c:pt idx="7592">
                  <c:v>458.86024545515181</c:v>
                </c:pt>
                <c:pt idx="7593">
                  <c:v>458.94055453599509</c:v>
                </c:pt>
                <c:pt idx="7594">
                  <c:v>459.02086709431165</c:v>
                </c:pt>
                <c:pt idx="7595">
                  <c:v>459.10118312979472</c:v>
                </c:pt>
                <c:pt idx="7596">
                  <c:v>459.18150264213722</c:v>
                </c:pt>
                <c:pt idx="7597">
                  <c:v>459.2618256310322</c:v>
                </c:pt>
                <c:pt idx="7598">
                  <c:v>459.34215209617076</c:v>
                </c:pt>
                <c:pt idx="7599">
                  <c:v>459.42248203724762</c:v>
                </c:pt>
                <c:pt idx="7600">
                  <c:v>459.50281545395535</c:v>
                </c:pt>
                <c:pt idx="7601">
                  <c:v>459.58315234598689</c:v>
                </c:pt>
                <c:pt idx="7602">
                  <c:v>459.66349271303557</c:v>
                </c:pt>
                <c:pt idx="7603">
                  <c:v>459.74383655479329</c:v>
                </c:pt>
                <c:pt idx="7604">
                  <c:v>459.82418387095572</c:v>
                </c:pt>
                <c:pt idx="7605">
                  <c:v>459.90453466121483</c:v>
                </c:pt>
                <c:pt idx="7606">
                  <c:v>459.98488892526433</c:v>
                </c:pt>
                <c:pt idx="7607">
                  <c:v>460.06524666279608</c:v>
                </c:pt>
                <c:pt idx="7608">
                  <c:v>460.14560787350712</c:v>
                </c:pt>
                <c:pt idx="7609">
                  <c:v>460.22597255708644</c:v>
                </c:pt>
                <c:pt idx="7610">
                  <c:v>460.30634071323112</c:v>
                </c:pt>
                <c:pt idx="7611">
                  <c:v>460.38671234163508</c:v>
                </c:pt>
                <c:pt idx="7612">
                  <c:v>460.46708744199003</c:v>
                </c:pt>
                <c:pt idx="7613">
                  <c:v>460.54746601399074</c:v>
                </c:pt>
                <c:pt idx="7614">
                  <c:v>460.62784805733213</c:v>
                </c:pt>
                <c:pt idx="7615">
                  <c:v>460.70823357170553</c:v>
                </c:pt>
                <c:pt idx="7616">
                  <c:v>460.7886225568073</c:v>
                </c:pt>
                <c:pt idx="7617">
                  <c:v>460.86901501233183</c:v>
                </c:pt>
                <c:pt idx="7618">
                  <c:v>460.94941093797235</c:v>
                </c:pt>
                <c:pt idx="7619">
                  <c:v>461.02981033342365</c:v>
                </c:pt>
                <c:pt idx="7620">
                  <c:v>461.11021319837891</c:v>
                </c:pt>
                <c:pt idx="7621">
                  <c:v>461.19061953253367</c:v>
                </c:pt>
                <c:pt idx="7622">
                  <c:v>461.27102933558172</c:v>
                </c:pt>
                <c:pt idx="7623">
                  <c:v>461.35144260721847</c:v>
                </c:pt>
                <c:pt idx="7624">
                  <c:v>461.43185934713745</c:v>
                </c:pt>
                <c:pt idx="7625">
                  <c:v>461.51227955503418</c:v>
                </c:pt>
                <c:pt idx="7626">
                  <c:v>461.59270323060355</c:v>
                </c:pt>
                <c:pt idx="7627">
                  <c:v>461.67313037353995</c:v>
                </c:pt>
                <c:pt idx="7628">
                  <c:v>461.75356098353836</c:v>
                </c:pt>
                <c:pt idx="7629">
                  <c:v>461.83399506029212</c:v>
                </c:pt>
                <c:pt idx="7630">
                  <c:v>461.91443260349928</c:v>
                </c:pt>
                <c:pt idx="7631">
                  <c:v>461.99487361285316</c:v>
                </c:pt>
                <c:pt idx="7632">
                  <c:v>462.07531808804902</c:v>
                </c:pt>
                <c:pt idx="7633">
                  <c:v>462.15576602878173</c:v>
                </c:pt>
                <c:pt idx="7634">
                  <c:v>462.23621743474644</c:v>
                </c:pt>
                <c:pt idx="7635">
                  <c:v>462.3166723056404</c:v>
                </c:pt>
                <c:pt idx="7636">
                  <c:v>462.39713064115676</c:v>
                </c:pt>
                <c:pt idx="7637">
                  <c:v>462.47759244099268</c:v>
                </c:pt>
                <c:pt idx="7638">
                  <c:v>462.55805770484204</c:v>
                </c:pt>
                <c:pt idx="7639">
                  <c:v>462.63852643240261</c:v>
                </c:pt>
                <c:pt idx="7640">
                  <c:v>462.71899862336733</c:v>
                </c:pt>
                <c:pt idx="7641">
                  <c:v>462.79947427743446</c:v>
                </c:pt>
                <c:pt idx="7642">
                  <c:v>462.87995339429858</c:v>
                </c:pt>
                <c:pt idx="7643">
                  <c:v>462.96043597365457</c:v>
                </c:pt>
                <c:pt idx="7644">
                  <c:v>463.04092201520075</c:v>
                </c:pt>
                <c:pt idx="7645">
                  <c:v>463.12141151863193</c:v>
                </c:pt>
                <c:pt idx="7646">
                  <c:v>463.20190448364298</c:v>
                </c:pt>
                <c:pt idx="7647">
                  <c:v>463.28240090993256</c:v>
                </c:pt>
                <c:pt idx="7648">
                  <c:v>463.36290079719458</c:v>
                </c:pt>
                <c:pt idx="7649">
                  <c:v>463.44340414512675</c:v>
                </c:pt>
                <c:pt idx="7650">
                  <c:v>463.52391095342443</c:v>
                </c:pt>
                <c:pt idx="7651">
                  <c:v>463.60442122178438</c:v>
                </c:pt>
                <c:pt idx="7652">
                  <c:v>463.68493494990418</c:v>
                </c:pt>
                <c:pt idx="7653">
                  <c:v>463.76545213747949</c:v>
                </c:pt>
                <c:pt idx="7654">
                  <c:v>463.84597278420631</c:v>
                </c:pt>
                <c:pt idx="7655">
                  <c:v>463.92649688978156</c:v>
                </c:pt>
                <c:pt idx="7656">
                  <c:v>464.00702445390277</c:v>
                </c:pt>
                <c:pt idx="7657">
                  <c:v>464.08755547626504</c:v>
                </c:pt>
                <c:pt idx="7658">
                  <c:v>464.16808995656805</c:v>
                </c:pt>
                <c:pt idx="7659">
                  <c:v>464.24862789450617</c:v>
                </c:pt>
                <c:pt idx="7660">
                  <c:v>464.3291692897771</c:v>
                </c:pt>
                <c:pt idx="7661">
                  <c:v>464.40971414207814</c:v>
                </c:pt>
                <c:pt idx="7662">
                  <c:v>464.49026245110787</c:v>
                </c:pt>
                <c:pt idx="7663">
                  <c:v>464.57081421656011</c:v>
                </c:pt>
                <c:pt idx="7664">
                  <c:v>464.65136943813553</c:v>
                </c:pt>
                <c:pt idx="7665">
                  <c:v>464.7319281155286</c:v>
                </c:pt>
                <c:pt idx="7666">
                  <c:v>464.81249024843908</c:v>
                </c:pt>
                <c:pt idx="7667">
                  <c:v>464.89305583656284</c:v>
                </c:pt>
                <c:pt idx="7668">
                  <c:v>464.97362487959941</c:v>
                </c:pt>
                <c:pt idx="7669">
                  <c:v>465.05419737724458</c:v>
                </c:pt>
                <c:pt idx="7670">
                  <c:v>465.13477332919518</c:v>
                </c:pt>
                <c:pt idx="7671">
                  <c:v>465.21535273515087</c:v>
                </c:pt>
                <c:pt idx="7672">
                  <c:v>465.29593559480895</c:v>
                </c:pt>
                <c:pt idx="7673">
                  <c:v>465.37652190786741</c:v>
                </c:pt>
                <c:pt idx="7674">
                  <c:v>465.45711167402425</c:v>
                </c:pt>
                <c:pt idx="7675">
                  <c:v>465.5377048929754</c:v>
                </c:pt>
                <c:pt idx="7676">
                  <c:v>465.61830156442204</c:v>
                </c:pt>
                <c:pt idx="7677">
                  <c:v>465.69890168805995</c:v>
                </c:pt>
                <c:pt idx="7678">
                  <c:v>465.77950526358751</c:v>
                </c:pt>
                <c:pt idx="7679">
                  <c:v>465.86011229070607</c:v>
                </c:pt>
                <c:pt idx="7680">
                  <c:v>465.94072276910896</c:v>
                </c:pt>
                <c:pt idx="7681">
                  <c:v>466.02133669849974</c:v>
                </c:pt>
                <c:pt idx="7682">
                  <c:v>466.10195407857316</c:v>
                </c:pt>
                <c:pt idx="7683">
                  <c:v>466.18257490902755</c:v>
                </c:pt>
                <c:pt idx="7684">
                  <c:v>466.2631991895642</c:v>
                </c:pt>
                <c:pt idx="7685">
                  <c:v>466.34382691988031</c:v>
                </c:pt>
                <c:pt idx="7686">
                  <c:v>466.42445809967438</c:v>
                </c:pt>
                <c:pt idx="7687">
                  <c:v>466.50509272864514</c:v>
                </c:pt>
                <c:pt idx="7688">
                  <c:v>466.58573080649251</c:v>
                </c:pt>
                <c:pt idx="7689">
                  <c:v>466.66637233291425</c:v>
                </c:pt>
                <c:pt idx="7690">
                  <c:v>466.74701730760995</c:v>
                </c:pt>
                <c:pt idx="7691">
                  <c:v>466.82766573027789</c:v>
                </c:pt>
                <c:pt idx="7692">
                  <c:v>466.90831760061849</c:v>
                </c:pt>
                <c:pt idx="7693">
                  <c:v>466.98897291832969</c:v>
                </c:pt>
                <c:pt idx="7694">
                  <c:v>467.06963168311069</c:v>
                </c:pt>
                <c:pt idx="7695">
                  <c:v>467.1502938946619</c:v>
                </c:pt>
                <c:pt idx="7696">
                  <c:v>467.23095955268229</c:v>
                </c:pt>
                <c:pt idx="7697">
                  <c:v>467.31162865687025</c:v>
                </c:pt>
                <c:pt idx="7698">
                  <c:v>467.39230120692616</c:v>
                </c:pt>
                <c:pt idx="7699">
                  <c:v>467.47297720255</c:v>
                </c:pt>
                <c:pt idx="7700">
                  <c:v>467.55365664344021</c:v>
                </c:pt>
                <c:pt idx="7701">
                  <c:v>467.63433952929802</c:v>
                </c:pt>
                <c:pt idx="7702">
                  <c:v>467.71502585982256</c:v>
                </c:pt>
                <c:pt idx="7703">
                  <c:v>467.79571563471239</c:v>
                </c:pt>
                <c:pt idx="7704">
                  <c:v>467.87640885366886</c:v>
                </c:pt>
                <c:pt idx="7705">
                  <c:v>467.95710551639274</c:v>
                </c:pt>
                <c:pt idx="7706">
                  <c:v>468.037805622581</c:v>
                </c:pt>
                <c:pt idx="7707">
                  <c:v>468.11850917193669</c:v>
                </c:pt>
                <c:pt idx="7708">
                  <c:v>468.19921616415814</c:v>
                </c:pt>
                <c:pt idx="7709">
                  <c:v>468.27992659894653</c:v>
                </c:pt>
                <c:pt idx="7710">
                  <c:v>468.36064047600161</c:v>
                </c:pt>
                <c:pt idx="7711">
                  <c:v>468.44135779502415</c:v>
                </c:pt>
                <c:pt idx="7712">
                  <c:v>468.52207855571464</c:v>
                </c:pt>
                <c:pt idx="7713">
                  <c:v>468.60280275777291</c:v>
                </c:pt>
                <c:pt idx="7714">
                  <c:v>468.68353040089977</c:v>
                </c:pt>
                <c:pt idx="7715">
                  <c:v>468.76426148479641</c:v>
                </c:pt>
                <c:pt idx="7716">
                  <c:v>468.84499600916359</c:v>
                </c:pt>
                <c:pt idx="7717">
                  <c:v>468.92573397369978</c:v>
                </c:pt>
                <c:pt idx="7718">
                  <c:v>469.00647537810858</c:v>
                </c:pt>
                <c:pt idx="7719">
                  <c:v>469.08722022208997</c:v>
                </c:pt>
                <c:pt idx="7720">
                  <c:v>469.1679685053432</c:v>
                </c:pt>
                <c:pt idx="7721">
                  <c:v>469.24872022757296</c:v>
                </c:pt>
                <c:pt idx="7722">
                  <c:v>469.32947538847736</c:v>
                </c:pt>
                <c:pt idx="7723">
                  <c:v>469.41023398775735</c:v>
                </c:pt>
                <c:pt idx="7724">
                  <c:v>469.49099602511518</c:v>
                </c:pt>
                <c:pt idx="7725">
                  <c:v>469.57176150025145</c:v>
                </c:pt>
                <c:pt idx="7726">
                  <c:v>469.652530412869</c:v>
                </c:pt>
                <c:pt idx="7727">
                  <c:v>469.73330276266813</c:v>
                </c:pt>
                <c:pt idx="7728">
                  <c:v>469.81407854934957</c:v>
                </c:pt>
                <c:pt idx="7729">
                  <c:v>469.89485777261615</c:v>
                </c:pt>
                <c:pt idx="7730">
                  <c:v>469.97564043216738</c:v>
                </c:pt>
                <c:pt idx="7731">
                  <c:v>470.05642652770825</c:v>
                </c:pt>
                <c:pt idx="7732">
                  <c:v>470.13721605893807</c:v>
                </c:pt>
                <c:pt idx="7733">
                  <c:v>470.2180090255589</c:v>
                </c:pt>
                <c:pt idx="7734">
                  <c:v>470.29880542727244</c:v>
                </c:pt>
                <c:pt idx="7735">
                  <c:v>470.37960526378214</c:v>
                </c:pt>
                <c:pt idx="7736">
                  <c:v>470.46040853478763</c:v>
                </c:pt>
                <c:pt idx="7737">
                  <c:v>470.54121523999311</c:v>
                </c:pt>
                <c:pt idx="7738">
                  <c:v>470.62202537909855</c:v>
                </c:pt>
                <c:pt idx="7739">
                  <c:v>470.70283895180785</c:v>
                </c:pt>
                <c:pt idx="7740">
                  <c:v>470.78365595782259</c:v>
                </c:pt>
                <c:pt idx="7741">
                  <c:v>470.86447639684457</c:v>
                </c:pt>
                <c:pt idx="7742">
                  <c:v>470.94530026857586</c:v>
                </c:pt>
                <c:pt idx="7743">
                  <c:v>471.02612757272061</c:v>
                </c:pt>
                <c:pt idx="7744">
                  <c:v>471.10695830898061</c:v>
                </c:pt>
                <c:pt idx="7745">
                  <c:v>471.18779247705783</c:v>
                </c:pt>
                <c:pt idx="7746">
                  <c:v>471.2686300766548</c:v>
                </c:pt>
                <c:pt idx="7747">
                  <c:v>471.34947110747487</c:v>
                </c:pt>
                <c:pt idx="7748">
                  <c:v>471.43031556921852</c:v>
                </c:pt>
                <c:pt idx="7749">
                  <c:v>471.51116346159301</c:v>
                </c:pt>
                <c:pt idx="7750">
                  <c:v>471.5920147842977</c:v>
                </c:pt>
                <c:pt idx="7751">
                  <c:v>471.67286953703615</c:v>
                </c:pt>
                <c:pt idx="7752">
                  <c:v>471.75372771951248</c:v>
                </c:pt>
                <c:pt idx="7753">
                  <c:v>471.83458933142754</c:v>
                </c:pt>
                <c:pt idx="7754">
                  <c:v>471.91545437248664</c:v>
                </c:pt>
                <c:pt idx="7755">
                  <c:v>471.99632284239124</c:v>
                </c:pt>
                <c:pt idx="7756">
                  <c:v>472.07719474084723</c:v>
                </c:pt>
                <c:pt idx="7757">
                  <c:v>472.15807006755495</c:v>
                </c:pt>
                <c:pt idx="7758">
                  <c:v>472.23894882221902</c:v>
                </c:pt>
                <c:pt idx="7759">
                  <c:v>472.31983100454369</c:v>
                </c:pt>
                <c:pt idx="7760">
                  <c:v>472.40071661423076</c:v>
                </c:pt>
                <c:pt idx="7761">
                  <c:v>472.48160565098425</c:v>
                </c:pt>
                <c:pt idx="7762">
                  <c:v>472.56249811450903</c:v>
                </c:pt>
                <c:pt idx="7763">
                  <c:v>472.643394004507</c:v>
                </c:pt>
                <c:pt idx="7764">
                  <c:v>472.72429332068356</c:v>
                </c:pt>
                <c:pt idx="7765">
                  <c:v>472.80519606274288</c:v>
                </c:pt>
                <c:pt idx="7766">
                  <c:v>472.88610223038501</c:v>
                </c:pt>
                <c:pt idx="7767">
                  <c:v>472.96701182331958</c:v>
                </c:pt>
                <c:pt idx="7768">
                  <c:v>473.04792484124647</c:v>
                </c:pt>
                <c:pt idx="7769">
                  <c:v>473.12884128386986</c:v>
                </c:pt>
                <c:pt idx="7770">
                  <c:v>473.20976115089599</c:v>
                </c:pt>
                <c:pt idx="7771">
                  <c:v>473.2906844420279</c:v>
                </c:pt>
                <c:pt idx="7772">
                  <c:v>473.37161115697074</c:v>
                </c:pt>
                <c:pt idx="7773">
                  <c:v>473.45254129542809</c:v>
                </c:pt>
                <c:pt idx="7774">
                  <c:v>473.53347485710299</c:v>
                </c:pt>
                <c:pt idx="7775">
                  <c:v>473.61441184170292</c:v>
                </c:pt>
                <c:pt idx="7776">
                  <c:v>473.69535224892962</c:v>
                </c:pt>
                <c:pt idx="7777">
                  <c:v>473.77629607848883</c:v>
                </c:pt>
                <c:pt idx="7778">
                  <c:v>473.85724333008608</c:v>
                </c:pt>
                <c:pt idx="7779">
                  <c:v>473.93819400342409</c:v>
                </c:pt>
                <c:pt idx="7780">
                  <c:v>474.01914809820909</c:v>
                </c:pt>
                <c:pt idx="7781">
                  <c:v>474.10010561414583</c:v>
                </c:pt>
                <c:pt idx="7782">
                  <c:v>474.18106655093942</c:v>
                </c:pt>
                <c:pt idx="7783">
                  <c:v>474.26203090829273</c:v>
                </c:pt>
                <c:pt idx="7784">
                  <c:v>474.34299868591376</c:v>
                </c:pt>
                <c:pt idx="7785">
                  <c:v>474.42396988350578</c:v>
                </c:pt>
                <c:pt idx="7786">
                  <c:v>474.50494450077417</c:v>
                </c:pt>
                <c:pt idx="7787">
                  <c:v>474.58592253742427</c:v>
                </c:pt>
                <c:pt idx="7788">
                  <c:v>474.66690399316269</c:v>
                </c:pt>
                <c:pt idx="7789">
                  <c:v>474.74788886769295</c:v>
                </c:pt>
                <c:pt idx="7790">
                  <c:v>474.82887716071951</c:v>
                </c:pt>
                <c:pt idx="7791">
                  <c:v>474.9098688719514</c:v>
                </c:pt>
                <c:pt idx="7792">
                  <c:v>474.9908640010911</c:v>
                </c:pt>
                <c:pt idx="7793">
                  <c:v>475.07186254784563</c:v>
                </c:pt>
                <c:pt idx="7794">
                  <c:v>475.15286451191957</c:v>
                </c:pt>
                <c:pt idx="7795">
                  <c:v>475.23386989301889</c:v>
                </c:pt>
                <c:pt idx="7796">
                  <c:v>475.31487869085117</c:v>
                </c:pt>
                <c:pt idx="7797">
                  <c:v>475.39589090512101</c:v>
                </c:pt>
                <c:pt idx="7798">
                  <c:v>475.47690653553235</c:v>
                </c:pt>
                <c:pt idx="7799">
                  <c:v>475.55792558179536</c:v>
                </c:pt>
                <c:pt idx="7800">
                  <c:v>475.638948043612</c:v>
                </c:pt>
                <c:pt idx="7801">
                  <c:v>475.71997392069113</c:v>
                </c:pt>
                <c:pt idx="7802">
                  <c:v>475.80100321273687</c:v>
                </c:pt>
                <c:pt idx="7803">
                  <c:v>475.8820359194562</c:v>
                </c:pt>
                <c:pt idx="7804">
                  <c:v>475.96307204055699</c:v>
                </c:pt>
                <c:pt idx="7805">
                  <c:v>476.04411157574407</c:v>
                </c:pt>
                <c:pt idx="7806">
                  <c:v>476.12515452472337</c:v>
                </c:pt>
                <c:pt idx="7807">
                  <c:v>476.20620088720273</c:v>
                </c:pt>
                <c:pt idx="7808">
                  <c:v>476.28725066288689</c:v>
                </c:pt>
                <c:pt idx="7809">
                  <c:v>476.36830385148494</c:v>
                </c:pt>
                <c:pt idx="7810">
                  <c:v>476.44936045270123</c:v>
                </c:pt>
                <c:pt idx="7811">
                  <c:v>476.53042046624284</c:v>
                </c:pt>
                <c:pt idx="7812">
                  <c:v>476.61148389181892</c:v>
                </c:pt>
                <c:pt idx="7813">
                  <c:v>476.69255072913279</c:v>
                </c:pt>
                <c:pt idx="7814">
                  <c:v>476.77362097789472</c:v>
                </c:pt>
                <c:pt idx="7815">
                  <c:v>476.85469463780936</c:v>
                </c:pt>
                <c:pt idx="7816">
                  <c:v>476.93577170858515</c:v>
                </c:pt>
                <c:pt idx="7817">
                  <c:v>477.01685218992793</c:v>
                </c:pt>
                <c:pt idx="7818">
                  <c:v>477.09793608154558</c:v>
                </c:pt>
                <c:pt idx="7819">
                  <c:v>477.17902338314474</c:v>
                </c:pt>
                <c:pt idx="7820">
                  <c:v>477.26011409443277</c:v>
                </c:pt>
                <c:pt idx="7821">
                  <c:v>477.34120821511829</c:v>
                </c:pt>
                <c:pt idx="7822">
                  <c:v>477.4223057449085</c:v>
                </c:pt>
                <c:pt idx="7823">
                  <c:v>477.50340668350992</c:v>
                </c:pt>
                <c:pt idx="7824">
                  <c:v>477.5845110306293</c:v>
                </c:pt>
                <c:pt idx="7825">
                  <c:v>477.66561878597611</c:v>
                </c:pt>
                <c:pt idx="7826">
                  <c:v>477.74672994925766</c:v>
                </c:pt>
                <c:pt idx="7827">
                  <c:v>477.82784452018052</c:v>
                </c:pt>
                <c:pt idx="7828">
                  <c:v>477.90896249845326</c:v>
                </c:pt>
                <c:pt idx="7829">
                  <c:v>477.99008388378456</c:v>
                </c:pt>
                <c:pt idx="7830">
                  <c:v>478.07120867588088</c:v>
                </c:pt>
                <c:pt idx="7831">
                  <c:v>478.15233687445061</c:v>
                </c:pt>
                <c:pt idx="7832">
                  <c:v>478.23346847920226</c:v>
                </c:pt>
                <c:pt idx="7833">
                  <c:v>478.31460348984393</c:v>
                </c:pt>
                <c:pt idx="7834">
                  <c:v>478.39574190608454</c:v>
                </c:pt>
                <c:pt idx="7835">
                  <c:v>478.47688372762917</c:v>
                </c:pt>
                <c:pt idx="7836">
                  <c:v>478.5580289541889</c:v>
                </c:pt>
                <c:pt idx="7837">
                  <c:v>478.63917758547279</c:v>
                </c:pt>
                <c:pt idx="7838">
                  <c:v>478.72032962118635</c:v>
                </c:pt>
                <c:pt idx="7839">
                  <c:v>478.8014850610399</c:v>
                </c:pt>
                <c:pt idx="7840">
                  <c:v>478.882643904742</c:v>
                </c:pt>
                <c:pt idx="7841">
                  <c:v>478.9638061520007</c:v>
                </c:pt>
                <c:pt idx="7842">
                  <c:v>479.04497180252605</c:v>
                </c:pt>
                <c:pt idx="7843">
                  <c:v>479.12614085602485</c:v>
                </c:pt>
                <c:pt idx="7844">
                  <c:v>479.20731331220662</c:v>
                </c:pt>
                <c:pt idx="7845">
                  <c:v>479.28848917078039</c:v>
                </c:pt>
                <c:pt idx="7846">
                  <c:v>479.36966843145353</c:v>
                </c:pt>
                <c:pt idx="7847">
                  <c:v>479.45085109393796</c:v>
                </c:pt>
                <c:pt idx="7848">
                  <c:v>479.53203715794081</c:v>
                </c:pt>
                <c:pt idx="7849">
                  <c:v>479.61322662317184</c:v>
                </c:pt>
                <c:pt idx="7850">
                  <c:v>479.6944194893394</c:v>
                </c:pt>
                <c:pt idx="7851">
                  <c:v>479.77561575615289</c:v>
                </c:pt>
                <c:pt idx="7852">
                  <c:v>479.85681542332361</c:v>
                </c:pt>
                <c:pt idx="7853">
                  <c:v>479.93801849055717</c:v>
                </c:pt>
                <c:pt idx="7854">
                  <c:v>480.01922495756702</c:v>
                </c:pt>
                <c:pt idx="7855">
                  <c:v>480.10043482405911</c:v>
                </c:pt>
                <c:pt idx="7856">
                  <c:v>480.18164808974564</c:v>
                </c:pt>
                <c:pt idx="7857">
                  <c:v>480.26286475433398</c:v>
                </c:pt>
                <c:pt idx="7858">
                  <c:v>480.34408481753582</c:v>
                </c:pt>
                <c:pt idx="7859">
                  <c:v>480.42530827905887</c:v>
                </c:pt>
                <c:pt idx="7860">
                  <c:v>480.50653513861442</c:v>
                </c:pt>
                <c:pt idx="7861">
                  <c:v>480.58776539591241</c:v>
                </c:pt>
                <c:pt idx="7862">
                  <c:v>480.66899905066111</c:v>
                </c:pt>
                <c:pt idx="7863">
                  <c:v>480.75023610257165</c:v>
                </c:pt>
                <c:pt idx="7864">
                  <c:v>480.83147655135451</c:v>
                </c:pt>
                <c:pt idx="7865">
                  <c:v>480.91272039671952</c:v>
                </c:pt>
                <c:pt idx="7866">
                  <c:v>480.99396763837677</c:v>
                </c:pt>
                <c:pt idx="7867">
                  <c:v>481.07521827603557</c:v>
                </c:pt>
                <c:pt idx="7868">
                  <c:v>481.15647230940721</c:v>
                </c:pt>
                <c:pt idx="7869">
                  <c:v>481.23772973820064</c:v>
                </c:pt>
                <c:pt idx="7870">
                  <c:v>481.31899056212865</c:v>
                </c:pt>
                <c:pt idx="7871">
                  <c:v>481.4002547808995</c:v>
                </c:pt>
                <c:pt idx="7872">
                  <c:v>481.48152239422461</c:v>
                </c:pt>
                <c:pt idx="7873">
                  <c:v>481.56279340181538</c:v>
                </c:pt>
                <c:pt idx="7874">
                  <c:v>481.64406780338015</c:v>
                </c:pt>
                <c:pt idx="7875">
                  <c:v>481.72534559863169</c:v>
                </c:pt>
                <c:pt idx="7876">
                  <c:v>481.80662678727953</c:v>
                </c:pt>
                <c:pt idx="7877">
                  <c:v>481.88791136903598</c:v>
                </c:pt>
                <c:pt idx="7878">
                  <c:v>481.96919934361097</c:v>
                </c:pt>
                <c:pt idx="7879">
                  <c:v>482.05049071071466</c:v>
                </c:pt>
                <c:pt idx="7880">
                  <c:v>482.13178547005907</c:v>
                </c:pt>
                <c:pt idx="7881">
                  <c:v>482.21308362135574</c:v>
                </c:pt>
                <c:pt idx="7882">
                  <c:v>482.29438516431441</c:v>
                </c:pt>
                <c:pt idx="7883">
                  <c:v>482.37569009864779</c:v>
                </c:pt>
                <c:pt idx="7884">
                  <c:v>482.45699842406543</c:v>
                </c:pt>
                <c:pt idx="7885">
                  <c:v>482.53831014028032</c:v>
                </c:pt>
                <c:pt idx="7886">
                  <c:v>482.61962524700317</c:v>
                </c:pt>
                <c:pt idx="7887">
                  <c:v>482.70094374394489</c:v>
                </c:pt>
                <c:pt idx="7888">
                  <c:v>482.78226563081739</c:v>
                </c:pt>
                <c:pt idx="7889">
                  <c:v>482.86359090733202</c:v>
                </c:pt>
                <c:pt idx="7890">
                  <c:v>482.94491957320116</c:v>
                </c:pt>
                <c:pt idx="7891">
                  <c:v>483.02625162813558</c:v>
                </c:pt>
                <c:pt idx="7892">
                  <c:v>483.10758707184709</c:v>
                </c:pt>
                <c:pt idx="7893">
                  <c:v>483.1889259040488</c:v>
                </c:pt>
                <c:pt idx="7894">
                  <c:v>483.2702681244503</c:v>
                </c:pt>
                <c:pt idx="7895">
                  <c:v>483.35161373276583</c:v>
                </c:pt>
                <c:pt idx="7896">
                  <c:v>483.43296272870714</c:v>
                </c:pt>
                <c:pt idx="7897">
                  <c:v>483.51431511198376</c:v>
                </c:pt>
                <c:pt idx="7898">
                  <c:v>483.5956708823104</c:v>
                </c:pt>
                <c:pt idx="7899">
                  <c:v>483.67703003939772</c:v>
                </c:pt>
                <c:pt idx="7900">
                  <c:v>483.75839258295832</c:v>
                </c:pt>
                <c:pt idx="7901">
                  <c:v>483.83975851270492</c:v>
                </c:pt>
                <c:pt idx="7902">
                  <c:v>483.92112782835147</c:v>
                </c:pt>
                <c:pt idx="7903">
                  <c:v>484.00250052960672</c:v>
                </c:pt>
                <c:pt idx="7904">
                  <c:v>484.08387661618576</c:v>
                </c:pt>
                <c:pt idx="7905">
                  <c:v>484.16525608779961</c:v>
                </c:pt>
                <c:pt idx="7906">
                  <c:v>484.24663894416187</c:v>
                </c:pt>
                <c:pt idx="7907">
                  <c:v>484.32802518498573</c:v>
                </c:pt>
                <c:pt idx="7908">
                  <c:v>484.40941480998265</c:v>
                </c:pt>
                <c:pt idx="7909">
                  <c:v>484.49080781886522</c:v>
                </c:pt>
                <c:pt idx="7910">
                  <c:v>484.57220421134878</c:v>
                </c:pt>
                <c:pt idx="7911">
                  <c:v>484.65360398714279</c:v>
                </c:pt>
                <c:pt idx="7912">
                  <c:v>484.73500714596219</c:v>
                </c:pt>
                <c:pt idx="7913">
                  <c:v>484.8164136875202</c:v>
                </c:pt>
                <c:pt idx="7914">
                  <c:v>484.89782361152868</c:v>
                </c:pt>
                <c:pt idx="7915">
                  <c:v>484.97923691770217</c:v>
                </c:pt>
                <c:pt idx="7916">
                  <c:v>485.06065360575275</c:v>
                </c:pt>
                <c:pt idx="7917">
                  <c:v>485.14207367539291</c:v>
                </c:pt>
                <c:pt idx="7918">
                  <c:v>485.22349712633934</c:v>
                </c:pt>
                <c:pt idx="7919">
                  <c:v>485.30492395830134</c:v>
                </c:pt>
                <c:pt idx="7920">
                  <c:v>485.38635417099522</c:v>
                </c:pt>
                <c:pt idx="7921">
                  <c:v>485.46778776413242</c:v>
                </c:pt>
                <c:pt idx="7922">
                  <c:v>485.54922473742863</c:v>
                </c:pt>
                <c:pt idx="7923">
                  <c:v>485.63066509059564</c:v>
                </c:pt>
                <c:pt idx="7924">
                  <c:v>485.71210882334873</c:v>
                </c:pt>
                <c:pt idx="7925">
                  <c:v>485.79355593540009</c:v>
                </c:pt>
                <c:pt idx="7926">
                  <c:v>485.87500642646523</c:v>
                </c:pt>
                <c:pt idx="7927">
                  <c:v>485.95646029625675</c:v>
                </c:pt>
                <c:pt idx="7928">
                  <c:v>486.03791754448798</c:v>
                </c:pt>
                <c:pt idx="7929">
                  <c:v>486.11937817087522</c:v>
                </c:pt>
                <c:pt idx="7930">
                  <c:v>486.20084217512971</c:v>
                </c:pt>
                <c:pt idx="7931">
                  <c:v>486.28230955696796</c:v>
                </c:pt>
                <c:pt idx="7932">
                  <c:v>486.36378031610167</c:v>
                </c:pt>
                <c:pt idx="7933">
                  <c:v>486.44525445224855</c:v>
                </c:pt>
                <c:pt idx="7934">
                  <c:v>486.52673196511876</c:v>
                </c:pt>
                <c:pt idx="7935">
                  <c:v>486.60821285442978</c:v>
                </c:pt>
                <c:pt idx="7936">
                  <c:v>486.68969711989541</c:v>
                </c:pt>
                <c:pt idx="7937">
                  <c:v>486.77118476122911</c:v>
                </c:pt>
                <c:pt idx="7938">
                  <c:v>486.85267577814693</c:v>
                </c:pt>
                <c:pt idx="7939">
                  <c:v>486.93417017036074</c:v>
                </c:pt>
                <c:pt idx="7940">
                  <c:v>487.01566793758883</c:v>
                </c:pt>
                <c:pt idx="7941">
                  <c:v>487.09716907954254</c:v>
                </c:pt>
                <c:pt idx="7942">
                  <c:v>487.17867359593947</c:v>
                </c:pt>
                <c:pt idx="7943">
                  <c:v>487.26018148649234</c:v>
                </c:pt>
                <c:pt idx="7944">
                  <c:v>487.34169275091557</c:v>
                </c:pt>
                <c:pt idx="7945">
                  <c:v>487.42320738892738</c:v>
                </c:pt>
                <c:pt idx="7946">
                  <c:v>487.50472540024009</c:v>
                </c:pt>
                <c:pt idx="7947">
                  <c:v>487.58624678456948</c:v>
                </c:pt>
                <c:pt idx="7948">
                  <c:v>487.66777154163083</c:v>
                </c:pt>
                <c:pt idx="7949">
                  <c:v>487.7492996711386</c:v>
                </c:pt>
                <c:pt idx="7950">
                  <c:v>487.83083117280836</c:v>
                </c:pt>
                <c:pt idx="7951">
                  <c:v>487.91236604635662</c:v>
                </c:pt>
                <c:pt idx="7952">
                  <c:v>487.99390429149673</c:v>
                </c:pt>
                <c:pt idx="7953">
                  <c:v>488.07544590794561</c:v>
                </c:pt>
                <c:pt idx="7954">
                  <c:v>488.15699089541937</c:v>
                </c:pt>
                <c:pt idx="7955">
                  <c:v>488.23853925363005</c:v>
                </c:pt>
                <c:pt idx="7956">
                  <c:v>488.32009098229776</c:v>
                </c:pt>
                <c:pt idx="7957">
                  <c:v>488.40164608113474</c:v>
                </c:pt>
                <c:pt idx="7958">
                  <c:v>488.48320454985969</c:v>
                </c:pt>
                <c:pt idx="7959">
                  <c:v>488.56476638818606</c:v>
                </c:pt>
                <c:pt idx="7960">
                  <c:v>488.64633159582934</c:v>
                </c:pt>
                <c:pt idx="7961">
                  <c:v>488.72790017250787</c:v>
                </c:pt>
                <c:pt idx="7962">
                  <c:v>488.8094721179346</c:v>
                </c:pt>
                <c:pt idx="7963">
                  <c:v>488.89104743182827</c:v>
                </c:pt>
                <c:pt idx="7964">
                  <c:v>488.97262611390482</c:v>
                </c:pt>
                <c:pt idx="7965">
                  <c:v>489.05420816387891</c:v>
                </c:pt>
                <c:pt idx="7966">
                  <c:v>489.13579358146598</c:v>
                </c:pt>
                <c:pt idx="7967">
                  <c:v>489.21738236638447</c:v>
                </c:pt>
                <c:pt idx="7968">
                  <c:v>489.29897451835012</c:v>
                </c:pt>
                <c:pt idx="7969">
                  <c:v>489.38057003707905</c:v>
                </c:pt>
                <c:pt idx="7970">
                  <c:v>489.46216892228733</c:v>
                </c:pt>
                <c:pt idx="7971">
                  <c:v>489.54377117369233</c:v>
                </c:pt>
                <c:pt idx="7972">
                  <c:v>489.62537679100956</c:v>
                </c:pt>
                <c:pt idx="7973">
                  <c:v>489.70698577395569</c:v>
                </c:pt>
                <c:pt idx="7974">
                  <c:v>489.78859812224931</c:v>
                </c:pt>
                <c:pt idx="7975">
                  <c:v>489.87021383560472</c:v>
                </c:pt>
                <c:pt idx="7976">
                  <c:v>489.95183291374002</c:v>
                </c:pt>
                <c:pt idx="7977">
                  <c:v>490.03345535637237</c:v>
                </c:pt>
                <c:pt idx="7978">
                  <c:v>490.11508116321664</c:v>
                </c:pt>
                <c:pt idx="7979">
                  <c:v>490.19671033399214</c:v>
                </c:pt>
                <c:pt idx="7980">
                  <c:v>490.27834286841573</c:v>
                </c:pt>
                <c:pt idx="7981">
                  <c:v>490.3599787662036</c:v>
                </c:pt>
                <c:pt idx="7982">
                  <c:v>490.44161802707202</c:v>
                </c:pt>
                <c:pt idx="7983">
                  <c:v>490.52326065073999</c:v>
                </c:pt>
                <c:pt idx="7984">
                  <c:v>490.60490663692337</c:v>
                </c:pt>
                <c:pt idx="7985">
                  <c:v>490.68655598534144</c:v>
                </c:pt>
                <c:pt idx="7986">
                  <c:v>490.76820869570935</c:v>
                </c:pt>
                <c:pt idx="7987">
                  <c:v>490.84986476774594</c:v>
                </c:pt>
                <c:pt idx="7988">
                  <c:v>490.93152420116928</c:v>
                </c:pt>
                <c:pt idx="7989">
                  <c:v>491.01318699569492</c:v>
                </c:pt>
                <c:pt idx="7990">
                  <c:v>491.09485315104132</c:v>
                </c:pt>
                <c:pt idx="7991">
                  <c:v>491.17652266692699</c:v>
                </c:pt>
                <c:pt idx="7992">
                  <c:v>491.25819554306952</c:v>
                </c:pt>
                <c:pt idx="7993">
                  <c:v>491.33987177918539</c:v>
                </c:pt>
                <c:pt idx="7994">
                  <c:v>491.42155137499424</c:v>
                </c:pt>
                <c:pt idx="7995">
                  <c:v>491.5032343302118</c:v>
                </c:pt>
                <c:pt idx="7996">
                  <c:v>491.58492064455902</c:v>
                </c:pt>
                <c:pt idx="7997">
                  <c:v>491.66661031774998</c:v>
                </c:pt>
                <c:pt idx="7998">
                  <c:v>491.7483033495069</c:v>
                </c:pt>
                <c:pt idx="7999">
                  <c:v>491.82999973954605</c:v>
                </c:pt>
                <c:pt idx="8000">
                  <c:v>491.91169948758539</c:v>
                </c:pt>
                <c:pt idx="8001">
                  <c:v>491.993402593344</c:v>
                </c:pt>
                <c:pt idx="8002">
                  <c:v>492.07510905653862</c:v>
                </c:pt>
                <c:pt idx="8003">
                  <c:v>492.15681887688942</c:v>
                </c:pt>
                <c:pt idx="8004">
                  <c:v>492.23853205411507</c:v>
                </c:pt>
                <c:pt idx="8005">
                  <c:v>492.32024858793164</c:v>
                </c:pt>
                <c:pt idx="8006">
                  <c:v>492.40196847805993</c:v>
                </c:pt>
                <c:pt idx="8007">
                  <c:v>492.48369172421815</c:v>
                </c:pt>
                <c:pt idx="8008">
                  <c:v>492.56541832612453</c:v>
                </c:pt>
                <c:pt idx="8009">
                  <c:v>492.64714828349759</c:v>
                </c:pt>
                <c:pt idx="8010">
                  <c:v>492.7288815960577</c:v>
                </c:pt>
                <c:pt idx="8011">
                  <c:v>492.81061826352186</c:v>
                </c:pt>
                <c:pt idx="8012">
                  <c:v>492.89235828560976</c:v>
                </c:pt>
                <c:pt idx="8013">
                  <c:v>492.97410166203969</c:v>
                </c:pt>
                <c:pt idx="8014">
                  <c:v>493.05584839253237</c:v>
                </c:pt>
                <c:pt idx="8015">
                  <c:v>493.13759847680552</c:v>
                </c:pt>
                <c:pt idx="8016">
                  <c:v>493.21935191457851</c:v>
                </c:pt>
                <c:pt idx="8017">
                  <c:v>493.30110870557087</c:v>
                </c:pt>
                <c:pt idx="8018">
                  <c:v>493.38286884950145</c:v>
                </c:pt>
                <c:pt idx="8019">
                  <c:v>493.46463234609001</c:v>
                </c:pt>
                <c:pt idx="8020">
                  <c:v>493.54639919505581</c:v>
                </c:pt>
                <c:pt idx="8021">
                  <c:v>493.62816939611798</c:v>
                </c:pt>
                <c:pt idx="8022">
                  <c:v>493.70994294899663</c:v>
                </c:pt>
                <c:pt idx="8023">
                  <c:v>493.79171985341145</c:v>
                </c:pt>
                <c:pt idx="8024">
                  <c:v>493.87350010908114</c:v>
                </c:pt>
                <c:pt idx="8025">
                  <c:v>493.95528371572533</c:v>
                </c:pt>
                <c:pt idx="8026">
                  <c:v>494.03707067306493</c:v>
                </c:pt>
                <c:pt idx="8027">
                  <c:v>494.11886098081806</c:v>
                </c:pt>
                <c:pt idx="8028">
                  <c:v>494.2006546387077</c:v>
                </c:pt>
                <c:pt idx="8029">
                  <c:v>494.28245164645034</c:v>
                </c:pt>
                <c:pt idx="8030">
                  <c:v>494.36425200376658</c:v>
                </c:pt>
                <c:pt idx="8031">
                  <c:v>494.44605571037778</c:v>
                </c:pt>
                <c:pt idx="8032">
                  <c:v>494.52786276600364</c:v>
                </c:pt>
                <c:pt idx="8033">
                  <c:v>494.60967317036426</c:v>
                </c:pt>
                <c:pt idx="8034">
                  <c:v>494.69148692317941</c:v>
                </c:pt>
                <c:pt idx="8035">
                  <c:v>494.77330402416948</c:v>
                </c:pt>
                <c:pt idx="8036">
                  <c:v>494.85512447305376</c:v>
                </c:pt>
                <c:pt idx="8037">
                  <c:v>494.93694826955527</c:v>
                </c:pt>
                <c:pt idx="8038">
                  <c:v>495.01877541339292</c:v>
                </c:pt>
                <c:pt idx="8039">
                  <c:v>495.1006059042881</c:v>
                </c:pt>
                <c:pt idx="8040">
                  <c:v>495.18243974195906</c:v>
                </c:pt>
                <c:pt idx="8041">
                  <c:v>495.26427692612839</c:v>
                </c:pt>
                <c:pt idx="8042">
                  <c:v>495.34611745651637</c:v>
                </c:pt>
                <c:pt idx="8043">
                  <c:v>495.4279613328431</c:v>
                </c:pt>
                <c:pt idx="8044">
                  <c:v>495.50980855482908</c:v>
                </c:pt>
                <c:pt idx="8045">
                  <c:v>495.59165912219743</c:v>
                </c:pt>
                <c:pt idx="8046">
                  <c:v>495.67351303466711</c:v>
                </c:pt>
                <c:pt idx="8047">
                  <c:v>495.7553702919605</c:v>
                </c:pt>
                <c:pt idx="8048">
                  <c:v>495.83723089379686</c:v>
                </c:pt>
                <c:pt idx="8049">
                  <c:v>495.91909483989713</c:v>
                </c:pt>
                <c:pt idx="8050">
                  <c:v>496.000962129985</c:v>
                </c:pt>
                <c:pt idx="8051">
                  <c:v>496.08283276377915</c:v>
                </c:pt>
                <c:pt idx="8052">
                  <c:v>496.1647067410027</c:v>
                </c:pt>
                <c:pt idx="8053">
                  <c:v>496.24658406137439</c:v>
                </c:pt>
                <c:pt idx="8054">
                  <c:v>496.32846472461858</c:v>
                </c:pt>
                <c:pt idx="8055">
                  <c:v>496.41034873045425</c:v>
                </c:pt>
                <c:pt idx="8056">
                  <c:v>496.492236078605</c:v>
                </c:pt>
                <c:pt idx="8057">
                  <c:v>496.57412676879102</c:v>
                </c:pt>
                <c:pt idx="8058">
                  <c:v>496.65602080073347</c:v>
                </c:pt>
                <c:pt idx="8059">
                  <c:v>496.73791817415633</c:v>
                </c:pt>
                <c:pt idx="8060">
                  <c:v>496.81981888877829</c:v>
                </c:pt>
                <c:pt idx="8061">
                  <c:v>496.90172294432176</c:v>
                </c:pt>
                <c:pt idx="8062">
                  <c:v>496.98363034051101</c:v>
                </c:pt>
                <c:pt idx="8063">
                  <c:v>497.06554107706609</c:v>
                </c:pt>
                <c:pt idx="8064">
                  <c:v>497.14745515370879</c:v>
                </c:pt>
                <c:pt idx="8065">
                  <c:v>497.2293725701619</c:v>
                </c:pt>
                <c:pt idx="8066">
                  <c:v>497.31129332614677</c:v>
                </c:pt>
                <c:pt idx="8067">
                  <c:v>497.39321742138554</c:v>
                </c:pt>
                <c:pt idx="8068">
                  <c:v>497.47514485560043</c:v>
                </c:pt>
                <c:pt idx="8069">
                  <c:v>497.55707562851478</c:v>
                </c:pt>
                <c:pt idx="8070">
                  <c:v>497.63900973985017</c:v>
                </c:pt>
                <c:pt idx="8071">
                  <c:v>497.7209471893276</c:v>
                </c:pt>
                <c:pt idx="8072">
                  <c:v>497.80288797667055</c:v>
                </c:pt>
                <c:pt idx="8073">
                  <c:v>497.884832101602</c:v>
                </c:pt>
                <c:pt idx="8074">
                  <c:v>497.9667795638448</c:v>
                </c:pt>
                <c:pt idx="8075">
                  <c:v>498.04873036311932</c:v>
                </c:pt>
                <c:pt idx="8076">
                  <c:v>498.13068449915068</c:v>
                </c:pt>
                <c:pt idx="8077">
                  <c:v>498.21264197166022</c:v>
                </c:pt>
                <c:pt idx="8078">
                  <c:v>498.29460278037141</c:v>
                </c:pt>
                <c:pt idx="8079">
                  <c:v>498.37656692500587</c:v>
                </c:pt>
                <c:pt idx="8080">
                  <c:v>498.45853440528822</c:v>
                </c:pt>
                <c:pt idx="8081">
                  <c:v>498.54050522093939</c:v>
                </c:pt>
                <c:pt idx="8082">
                  <c:v>498.62247937168405</c:v>
                </c:pt>
                <c:pt idx="8083">
                  <c:v>498.7044568572436</c:v>
                </c:pt>
                <c:pt idx="8084">
                  <c:v>498.78643767734366</c:v>
                </c:pt>
                <c:pt idx="8085">
                  <c:v>498.86842183170478</c:v>
                </c:pt>
                <c:pt idx="8086">
                  <c:v>498.95040932005134</c:v>
                </c:pt>
                <c:pt idx="8087">
                  <c:v>499.03240014210667</c:v>
                </c:pt>
                <c:pt idx="8088">
                  <c:v>499.11439429759247</c:v>
                </c:pt>
                <c:pt idx="8089">
                  <c:v>499.1963917862351</c:v>
                </c:pt>
                <c:pt idx="8090">
                  <c:v>499.27839260775653</c:v>
                </c:pt>
                <c:pt idx="8091">
                  <c:v>499.36039676187971</c:v>
                </c:pt>
                <c:pt idx="8092">
                  <c:v>499.4424042483285</c:v>
                </c:pt>
                <c:pt idx="8093">
                  <c:v>499.52441506682698</c:v>
                </c:pt>
                <c:pt idx="8094">
                  <c:v>499.60642921709831</c:v>
                </c:pt>
                <c:pt idx="8095">
                  <c:v>499.68844669886596</c:v>
                </c:pt>
                <c:pt idx="8096">
                  <c:v>499.77046751185418</c:v>
                </c:pt>
                <c:pt idx="8097">
                  <c:v>499.85249165578739</c:v>
                </c:pt>
                <c:pt idx="8098">
                  <c:v>499.93451913038831</c:v>
                </c:pt>
                <c:pt idx="8099">
                  <c:v>500.01654993538244</c:v>
                </c:pt>
                <c:pt idx="8100">
                  <c:v>500.098584070492</c:v>
                </c:pt>
                <c:pt idx="8101">
                  <c:v>500.18062153544059</c:v>
                </c:pt>
                <c:pt idx="8102">
                  <c:v>500.26266232995602</c:v>
                </c:pt>
                <c:pt idx="8103">
                  <c:v>500.34470645375785</c:v>
                </c:pt>
                <c:pt idx="8104">
                  <c:v>500.42675390657382</c:v>
                </c:pt>
                <c:pt idx="8105">
                  <c:v>500.50880468812653</c:v>
                </c:pt>
                <c:pt idx="8106">
                  <c:v>500.59085879814023</c:v>
                </c:pt>
                <c:pt idx="8107">
                  <c:v>500.67291623634037</c:v>
                </c:pt>
                <c:pt idx="8108">
                  <c:v>500.75497700245063</c:v>
                </c:pt>
                <c:pt idx="8109">
                  <c:v>500.83704109619572</c:v>
                </c:pt>
                <c:pt idx="8110">
                  <c:v>500.91910851730023</c:v>
                </c:pt>
                <c:pt idx="8111">
                  <c:v>501.00117926548825</c:v>
                </c:pt>
                <c:pt idx="8112">
                  <c:v>501.08325334048641</c:v>
                </c:pt>
                <c:pt idx="8113">
                  <c:v>501.16533074201618</c:v>
                </c:pt>
                <c:pt idx="8114">
                  <c:v>501.2474114698054</c:v>
                </c:pt>
                <c:pt idx="8115">
                  <c:v>501.32949552357741</c:v>
                </c:pt>
                <c:pt idx="8116">
                  <c:v>501.4115829030585</c:v>
                </c:pt>
                <c:pt idx="8117">
                  <c:v>501.49367360797123</c:v>
                </c:pt>
                <c:pt idx="8118">
                  <c:v>501.57576763804286</c:v>
                </c:pt>
                <c:pt idx="8119">
                  <c:v>501.65786499299725</c:v>
                </c:pt>
                <c:pt idx="8120">
                  <c:v>501.73996567256</c:v>
                </c:pt>
                <c:pt idx="8121">
                  <c:v>501.82206967645675</c:v>
                </c:pt>
                <c:pt idx="8122">
                  <c:v>501.90417700441157</c:v>
                </c:pt>
                <c:pt idx="8123">
                  <c:v>501.98628765615035</c:v>
                </c:pt>
                <c:pt idx="8124">
                  <c:v>502.06840163139822</c:v>
                </c:pt>
                <c:pt idx="8125">
                  <c:v>502.15051892988112</c:v>
                </c:pt>
                <c:pt idx="8126">
                  <c:v>502.23263955132438</c:v>
                </c:pt>
                <c:pt idx="8127">
                  <c:v>502.31476349545335</c:v>
                </c:pt>
                <c:pt idx="8128">
                  <c:v>502.39689076199522</c:v>
                </c:pt>
                <c:pt idx="8129">
                  <c:v>502.47902135067278</c:v>
                </c:pt>
                <c:pt idx="8130">
                  <c:v>502.5611552612142</c:v>
                </c:pt>
                <c:pt idx="8131">
                  <c:v>502.6432924933427</c:v>
                </c:pt>
                <c:pt idx="8132">
                  <c:v>502.72543304678726</c:v>
                </c:pt>
                <c:pt idx="8133">
                  <c:v>502.80757692127133</c:v>
                </c:pt>
                <c:pt idx="8134">
                  <c:v>502.88972411652145</c:v>
                </c:pt>
                <c:pt idx="8135">
                  <c:v>502.97187463226294</c:v>
                </c:pt>
                <c:pt idx="8136">
                  <c:v>503.05402846822335</c:v>
                </c:pt>
                <c:pt idx="8137">
                  <c:v>503.13618562412921</c:v>
                </c:pt>
                <c:pt idx="8138">
                  <c:v>503.21834609970449</c:v>
                </c:pt>
                <c:pt idx="8139">
                  <c:v>503.30050989467588</c:v>
                </c:pt>
                <c:pt idx="8140">
                  <c:v>503.38267700877213</c:v>
                </c:pt>
                <c:pt idx="8141">
                  <c:v>503.46484744171636</c:v>
                </c:pt>
                <c:pt idx="8142">
                  <c:v>503.54702119323667</c:v>
                </c:pt>
                <c:pt idx="8143">
                  <c:v>503.62919826305784</c:v>
                </c:pt>
                <c:pt idx="8144">
                  <c:v>503.71137865091038</c:v>
                </c:pt>
                <c:pt idx="8145">
                  <c:v>503.79356235651545</c:v>
                </c:pt>
                <c:pt idx="8146">
                  <c:v>503.87574937960352</c:v>
                </c:pt>
                <c:pt idx="8147">
                  <c:v>503.95793971989963</c:v>
                </c:pt>
                <c:pt idx="8148">
                  <c:v>504.04013337713087</c:v>
                </c:pt>
                <c:pt idx="8149">
                  <c:v>504.12233035102497</c:v>
                </c:pt>
                <c:pt idx="8150">
                  <c:v>504.20453064130658</c:v>
                </c:pt>
                <c:pt idx="8151">
                  <c:v>504.28673424770449</c:v>
                </c:pt>
                <c:pt idx="8152">
                  <c:v>504.36894116994506</c:v>
                </c:pt>
                <c:pt idx="8153">
                  <c:v>504.45115140775488</c:v>
                </c:pt>
                <c:pt idx="8154">
                  <c:v>504.53336496086121</c:v>
                </c:pt>
                <c:pt idx="8155">
                  <c:v>504.61558182899154</c:v>
                </c:pt>
                <c:pt idx="8156">
                  <c:v>504.69780201187353</c:v>
                </c:pt>
                <c:pt idx="8157">
                  <c:v>504.78002550923281</c:v>
                </c:pt>
                <c:pt idx="8158">
                  <c:v>504.86225232079789</c:v>
                </c:pt>
                <c:pt idx="8159">
                  <c:v>504.94448244629586</c:v>
                </c:pt>
                <c:pt idx="8160">
                  <c:v>505.02671588545343</c:v>
                </c:pt>
                <c:pt idx="8161">
                  <c:v>505.10895263799949</c:v>
                </c:pt>
                <c:pt idx="8162">
                  <c:v>505.19119270366008</c:v>
                </c:pt>
                <c:pt idx="8163">
                  <c:v>505.2734360821633</c:v>
                </c:pt>
                <c:pt idx="8164">
                  <c:v>505.35568277323716</c:v>
                </c:pt>
                <c:pt idx="8165">
                  <c:v>505.43793277660797</c:v>
                </c:pt>
                <c:pt idx="8166">
                  <c:v>505.52018609200496</c:v>
                </c:pt>
                <c:pt idx="8167">
                  <c:v>505.60244271915627</c:v>
                </c:pt>
                <c:pt idx="8168">
                  <c:v>505.68470265778853</c:v>
                </c:pt>
                <c:pt idx="8169">
                  <c:v>505.76696590762919</c:v>
                </c:pt>
                <c:pt idx="8170">
                  <c:v>505.8492324684085</c:v>
                </c:pt>
                <c:pt idx="8171">
                  <c:v>505.93150233985051</c:v>
                </c:pt>
                <c:pt idx="8172">
                  <c:v>506.01377552168816</c:v>
                </c:pt>
                <c:pt idx="8173">
                  <c:v>506.09605201364582</c:v>
                </c:pt>
                <c:pt idx="8174">
                  <c:v>506.17833181545205</c:v>
                </c:pt>
                <c:pt idx="8175">
                  <c:v>506.26061492683834</c:v>
                </c:pt>
                <c:pt idx="8176">
                  <c:v>506.34290134752996</c:v>
                </c:pt>
                <c:pt idx="8177">
                  <c:v>506.42519107725491</c:v>
                </c:pt>
                <c:pt idx="8178">
                  <c:v>506.50748411574199</c:v>
                </c:pt>
                <c:pt idx="8179">
                  <c:v>506.58978046272216</c:v>
                </c:pt>
                <c:pt idx="8180">
                  <c:v>506.67208011792076</c:v>
                </c:pt>
                <c:pt idx="8181">
                  <c:v>506.75438308106789</c:v>
                </c:pt>
                <c:pt idx="8182">
                  <c:v>506.83668935189189</c:v>
                </c:pt>
                <c:pt idx="8183">
                  <c:v>506.91899893012186</c:v>
                </c:pt>
                <c:pt idx="8184">
                  <c:v>507.00131181548625</c:v>
                </c:pt>
                <c:pt idx="8185">
                  <c:v>507.08362800771272</c:v>
                </c:pt>
                <c:pt idx="8186">
                  <c:v>507.16594750653127</c:v>
                </c:pt>
                <c:pt idx="8187">
                  <c:v>507.24827031167075</c:v>
                </c:pt>
                <c:pt idx="8188">
                  <c:v>507.33059642285957</c:v>
                </c:pt>
                <c:pt idx="8189">
                  <c:v>507.41292583982755</c:v>
                </c:pt>
                <c:pt idx="8190">
                  <c:v>507.49525856230406</c:v>
                </c:pt>
                <c:pt idx="8191">
                  <c:v>507.57759459001625</c:v>
                </c:pt>
                <c:pt idx="8192">
                  <c:v>507.6599339226936</c:v>
                </c:pt>
                <c:pt idx="8193">
                  <c:v>507.742276560069</c:v>
                </c:pt>
                <c:pt idx="8194">
                  <c:v>507.82462250186734</c:v>
                </c:pt>
                <c:pt idx="8195">
                  <c:v>507.90697174781968</c:v>
                </c:pt>
                <c:pt idx="8196">
                  <c:v>507.98932429765398</c:v>
                </c:pt>
                <c:pt idx="8197">
                  <c:v>508.07168015110227</c:v>
                </c:pt>
                <c:pt idx="8198">
                  <c:v>508.15403930789341</c:v>
                </c:pt>
                <c:pt idx="8199">
                  <c:v>508.23640176775496</c:v>
                </c:pt>
                <c:pt idx="8200">
                  <c:v>508.31876753041877</c:v>
                </c:pt>
                <c:pt idx="8201">
                  <c:v>508.4011365956132</c:v>
                </c:pt>
                <c:pt idx="8202">
                  <c:v>508.48350896306772</c:v>
                </c:pt>
                <c:pt idx="8203">
                  <c:v>508.56588463251427</c:v>
                </c:pt>
                <c:pt idx="8204">
                  <c:v>508.64826360367971</c:v>
                </c:pt>
                <c:pt idx="8205">
                  <c:v>508.73064587629705</c:v>
                </c:pt>
                <c:pt idx="8206">
                  <c:v>508.81303145009389</c:v>
                </c:pt>
                <c:pt idx="8207">
                  <c:v>508.89542032479983</c:v>
                </c:pt>
                <c:pt idx="8208">
                  <c:v>508.97781250014731</c:v>
                </c:pt>
                <c:pt idx="8209">
                  <c:v>509.06020797586416</c:v>
                </c:pt>
                <c:pt idx="8210">
                  <c:v>509.1426067516818</c:v>
                </c:pt>
                <c:pt idx="8211">
                  <c:v>509.2250088273309</c:v>
                </c:pt>
                <c:pt idx="8212">
                  <c:v>509.30741420254043</c:v>
                </c:pt>
                <c:pt idx="8213">
                  <c:v>509.3898228770409</c:v>
                </c:pt>
                <c:pt idx="8214">
                  <c:v>509.47223485056338</c:v>
                </c:pt>
                <c:pt idx="8215">
                  <c:v>509.5546501228385</c:v>
                </c:pt>
                <c:pt idx="8216">
                  <c:v>509.63706869359629</c:v>
                </c:pt>
                <c:pt idx="8217">
                  <c:v>509.7194905625658</c:v>
                </c:pt>
                <c:pt idx="8218">
                  <c:v>509.80191572948064</c:v>
                </c:pt>
                <c:pt idx="8219">
                  <c:v>509.88434419406929</c:v>
                </c:pt>
                <c:pt idx="8220">
                  <c:v>509.96677595606252</c:v>
                </c:pt>
                <c:pt idx="8221">
                  <c:v>510.04921101519147</c:v>
                </c:pt>
                <c:pt idx="8222">
                  <c:v>510.1316493711883</c:v>
                </c:pt>
                <c:pt idx="8223">
                  <c:v>510.2140910237822</c:v>
                </c:pt>
                <c:pt idx="8224">
                  <c:v>510.29653597270436</c:v>
                </c:pt>
                <c:pt idx="8225">
                  <c:v>510.37898421768597</c:v>
                </c:pt>
                <c:pt idx="8226">
                  <c:v>510.46143575845832</c:v>
                </c:pt>
                <c:pt idx="8227">
                  <c:v>510.54389059475193</c:v>
                </c:pt>
                <c:pt idx="8228">
                  <c:v>510.62634872629877</c:v>
                </c:pt>
                <c:pt idx="8229">
                  <c:v>510.70881015282953</c:v>
                </c:pt>
                <c:pt idx="8230">
                  <c:v>510.7912748740755</c:v>
                </c:pt>
                <c:pt idx="8231">
                  <c:v>510.87374288976724</c:v>
                </c:pt>
                <c:pt idx="8232">
                  <c:v>510.95621419963703</c:v>
                </c:pt>
                <c:pt idx="8233">
                  <c:v>511.03868880341656</c:v>
                </c:pt>
                <c:pt idx="8234">
                  <c:v>511.12116670083634</c:v>
                </c:pt>
                <c:pt idx="8235">
                  <c:v>511.20364789162977</c:v>
                </c:pt>
                <c:pt idx="8236">
                  <c:v>511.28613237552668</c:v>
                </c:pt>
                <c:pt idx="8237">
                  <c:v>511.36862015225779</c:v>
                </c:pt>
                <c:pt idx="8238">
                  <c:v>511.45111122155652</c:v>
                </c:pt>
                <c:pt idx="8239">
                  <c:v>511.53360558315461</c:v>
                </c:pt>
                <c:pt idx="8240">
                  <c:v>511.61610323678383</c:v>
                </c:pt>
                <c:pt idx="8241">
                  <c:v>511.69860418217598</c:v>
                </c:pt>
                <c:pt idx="8242">
                  <c:v>511.78110841906084</c:v>
                </c:pt>
                <c:pt idx="8243">
                  <c:v>511.86361594717312</c:v>
                </c:pt>
                <c:pt idx="8244">
                  <c:v>511.94612676624467</c:v>
                </c:pt>
                <c:pt idx="8245">
                  <c:v>512.02864087600642</c:v>
                </c:pt>
                <c:pt idx="8246">
                  <c:v>512.11115827618937</c:v>
                </c:pt>
                <c:pt idx="8247">
                  <c:v>512.19367896652921</c:v>
                </c:pt>
                <c:pt idx="8248">
                  <c:v>512.27620294675501</c:v>
                </c:pt>
                <c:pt idx="8249">
                  <c:v>512.35873021660052</c:v>
                </c:pt>
                <c:pt idx="8250">
                  <c:v>512.44126077579801</c:v>
                </c:pt>
                <c:pt idx="8251">
                  <c:v>512.52379462407839</c:v>
                </c:pt>
                <c:pt idx="8252">
                  <c:v>512.60633176117665</c:v>
                </c:pt>
                <c:pt idx="8253">
                  <c:v>512.6888721868238</c:v>
                </c:pt>
                <c:pt idx="8254">
                  <c:v>512.77141590075303</c:v>
                </c:pt>
                <c:pt idx="8255">
                  <c:v>512.85396290269546</c:v>
                </c:pt>
                <c:pt idx="8256">
                  <c:v>512.93651319238495</c:v>
                </c:pt>
                <c:pt idx="8257">
                  <c:v>513.01906676955491</c:v>
                </c:pt>
                <c:pt idx="8258">
                  <c:v>513.10162363393647</c:v>
                </c:pt>
                <c:pt idx="8259">
                  <c:v>513.18418378526371</c:v>
                </c:pt>
                <c:pt idx="8260">
                  <c:v>513.2667472232697</c:v>
                </c:pt>
                <c:pt idx="8261">
                  <c:v>513.34931394768603</c:v>
                </c:pt>
                <c:pt idx="8262">
                  <c:v>513.43188395824666</c:v>
                </c:pt>
                <c:pt idx="8263">
                  <c:v>513.51445725468398</c:v>
                </c:pt>
                <c:pt idx="8264">
                  <c:v>513.59703383673116</c:v>
                </c:pt>
                <c:pt idx="8265">
                  <c:v>513.67961370412331</c:v>
                </c:pt>
                <c:pt idx="8266">
                  <c:v>513.76219685659021</c:v>
                </c:pt>
                <c:pt idx="8267">
                  <c:v>513.84478329386786</c:v>
                </c:pt>
                <c:pt idx="8268">
                  <c:v>513.92737301568934</c:v>
                </c:pt>
                <c:pt idx="8269">
                  <c:v>514.00996602178657</c:v>
                </c:pt>
                <c:pt idx="8270">
                  <c:v>514.09256231189431</c:v>
                </c:pt>
                <c:pt idx="8271">
                  <c:v>514.17516188574541</c:v>
                </c:pt>
                <c:pt idx="8272">
                  <c:v>514.25776474307224</c:v>
                </c:pt>
                <c:pt idx="8273">
                  <c:v>514.34037088361174</c:v>
                </c:pt>
                <c:pt idx="8274">
                  <c:v>514.42298030709298</c:v>
                </c:pt>
                <c:pt idx="8275">
                  <c:v>514.5055930132537</c:v>
                </c:pt>
                <c:pt idx="8276">
                  <c:v>514.58820900182491</c:v>
                </c:pt>
                <c:pt idx="8277">
                  <c:v>514.67082827254353</c:v>
                </c:pt>
                <c:pt idx="8278">
                  <c:v>514.75345082514048</c:v>
                </c:pt>
                <c:pt idx="8279">
                  <c:v>514.83607665934915</c:v>
                </c:pt>
                <c:pt idx="8280">
                  <c:v>514.9187057749067</c:v>
                </c:pt>
                <c:pt idx="8281">
                  <c:v>515.00133817154494</c:v>
                </c:pt>
                <c:pt idx="8282">
                  <c:v>515.08397384899911</c:v>
                </c:pt>
                <c:pt idx="8283">
                  <c:v>515.1666128070018</c:v>
                </c:pt>
                <c:pt idx="8284">
                  <c:v>515.24925504528778</c:v>
                </c:pt>
                <c:pt idx="8285">
                  <c:v>515.33190056359206</c:v>
                </c:pt>
                <c:pt idx="8286">
                  <c:v>515.41454936164769</c:v>
                </c:pt>
                <c:pt idx="8287">
                  <c:v>515.4972014391908</c:v>
                </c:pt>
                <c:pt idx="8288">
                  <c:v>515.57985679595492</c:v>
                </c:pt>
                <c:pt idx="8289">
                  <c:v>515.66251543167289</c:v>
                </c:pt>
                <c:pt idx="8290">
                  <c:v>515.74517734608116</c:v>
                </c:pt>
                <c:pt idx="8291">
                  <c:v>515.82784253891316</c:v>
                </c:pt>
                <c:pt idx="8292">
                  <c:v>515.91051100990546</c:v>
                </c:pt>
                <c:pt idx="8293">
                  <c:v>515.99318275879057</c:v>
                </c:pt>
                <c:pt idx="8294">
                  <c:v>516.07585778530415</c:v>
                </c:pt>
                <c:pt idx="8295">
                  <c:v>516.15853608917985</c:v>
                </c:pt>
                <c:pt idx="8296">
                  <c:v>516.2412176701539</c:v>
                </c:pt>
                <c:pt idx="8297">
                  <c:v>516.3239025279612</c:v>
                </c:pt>
                <c:pt idx="8298">
                  <c:v>516.40659066233593</c:v>
                </c:pt>
                <c:pt idx="8299">
                  <c:v>516.48928207301299</c:v>
                </c:pt>
                <c:pt idx="8300">
                  <c:v>516.57197675972702</c:v>
                </c:pt>
                <c:pt idx="8301">
                  <c:v>516.65467472221519</c:v>
                </c:pt>
                <c:pt idx="8302">
                  <c:v>516.73737596021124</c:v>
                </c:pt>
                <c:pt idx="8303">
                  <c:v>516.82008047344891</c:v>
                </c:pt>
                <c:pt idx="8304">
                  <c:v>516.9027882616665</c:v>
                </c:pt>
                <c:pt idx="8305">
                  <c:v>516.98549932459571</c:v>
                </c:pt>
                <c:pt idx="8306">
                  <c:v>517.06821366197585</c:v>
                </c:pt>
                <c:pt idx="8307">
                  <c:v>517.15093127353884</c:v>
                </c:pt>
                <c:pt idx="8308">
                  <c:v>517.23365215902197</c:v>
                </c:pt>
                <c:pt idx="8309">
                  <c:v>517.31637631816182</c:v>
                </c:pt>
                <c:pt idx="8310">
                  <c:v>517.39910375069189</c:v>
                </c:pt>
                <c:pt idx="8311">
                  <c:v>517.48183445634777</c:v>
                </c:pt>
                <c:pt idx="8312">
                  <c:v>517.56456843486694</c:v>
                </c:pt>
                <c:pt idx="8313">
                  <c:v>517.64730568598202</c:v>
                </c:pt>
                <c:pt idx="8314">
                  <c:v>517.73004620943334</c:v>
                </c:pt>
                <c:pt idx="8315">
                  <c:v>517.81279000495249</c:v>
                </c:pt>
                <c:pt idx="8316">
                  <c:v>517.89553707227708</c:v>
                </c:pt>
                <c:pt idx="8317">
                  <c:v>517.97828741114358</c:v>
                </c:pt>
                <c:pt idx="8318">
                  <c:v>518.06104102128813</c:v>
                </c:pt>
                <c:pt idx="8319">
                  <c:v>518.14379790244448</c:v>
                </c:pt>
                <c:pt idx="8320">
                  <c:v>518.22655805435204</c:v>
                </c:pt>
                <c:pt idx="8321">
                  <c:v>518.30932147674332</c:v>
                </c:pt>
                <c:pt idx="8322">
                  <c:v>518.39208816935775</c:v>
                </c:pt>
                <c:pt idx="8323">
                  <c:v>518.47485813192952</c:v>
                </c:pt>
                <c:pt idx="8324">
                  <c:v>518.55763136419648</c:v>
                </c:pt>
                <c:pt idx="8325">
                  <c:v>518.6404078658926</c:v>
                </c:pt>
                <c:pt idx="8326">
                  <c:v>518.72318763675742</c:v>
                </c:pt>
                <c:pt idx="8327">
                  <c:v>518.80597067652627</c:v>
                </c:pt>
                <c:pt idx="8328">
                  <c:v>518.88875698493473</c:v>
                </c:pt>
                <c:pt idx="8329">
                  <c:v>518.97154656171995</c:v>
                </c:pt>
                <c:pt idx="8330">
                  <c:v>519.05433940661737</c:v>
                </c:pt>
                <c:pt idx="8331">
                  <c:v>519.1371355193661</c:v>
                </c:pt>
                <c:pt idx="8332">
                  <c:v>519.21993489970077</c:v>
                </c:pt>
                <c:pt idx="8333">
                  <c:v>519.30273754736038</c:v>
                </c:pt>
                <c:pt idx="8334">
                  <c:v>519.38554346207843</c:v>
                </c:pt>
                <c:pt idx="8335">
                  <c:v>519.46835264359595</c:v>
                </c:pt>
                <c:pt idx="8336">
                  <c:v>519.55116509164543</c:v>
                </c:pt>
                <c:pt idx="8337">
                  <c:v>519.63398080596778</c:v>
                </c:pt>
                <c:pt idx="8338">
                  <c:v>519.71679978629845</c:v>
                </c:pt>
                <c:pt idx="8339">
                  <c:v>519.79962203237358</c:v>
                </c:pt>
                <c:pt idx="8340">
                  <c:v>519.88244754393133</c:v>
                </c:pt>
                <c:pt idx="8341">
                  <c:v>519.96527632070797</c:v>
                </c:pt>
                <c:pt idx="8342">
                  <c:v>520.04810836244326</c:v>
                </c:pt>
                <c:pt idx="8343">
                  <c:v>520.13094366887162</c:v>
                </c:pt>
                <c:pt idx="8344">
                  <c:v>520.21378223973215</c:v>
                </c:pt>
                <c:pt idx="8345">
                  <c:v>520.29662407476167</c:v>
                </c:pt>
                <c:pt idx="8346">
                  <c:v>520.37946917369834</c:v>
                </c:pt>
                <c:pt idx="8347">
                  <c:v>520.46231753627831</c:v>
                </c:pt>
                <c:pt idx="8348">
                  <c:v>520.54516916224031</c:v>
                </c:pt>
                <c:pt idx="8349">
                  <c:v>520.62802405132072</c:v>
                </c:pt>
                <c:pt idx="8350">
                  <c:v>520.71088220325919</c:v>
                </c:pt>
                <c:pt idx="8351">
                  <c:v>520.79374361779162</c:v>
                </c:pt>
                <c:pt idx="8352">
                  <c:v>520.87660829465619</c:v>
                </c:pt>
                <c:pt idx="8353">
                  <c:v>520.95947623359325</c:v>
                </c:pt>
                <c:pt idx="8354">
                  <c:v>521.04234743433631</c:v>
                </c:pt>
                <c:pt idx="8355">
                  <c:v>521.12522189662582</c:v>
                </c:pt>
                <c:pt idx="8356">
                  <c:v>521.20809962019962</c:v>
                </c:pt>
                <c:pt idx="8357">
                  <c:v>521.29098060479544</c:v>
                </c:pt>
                <c:pt idx="8358">
                  <c:v>521.37386485015213</c:v>
                </c:pt>
                <c:pt idx="8359">
                  <c:v>521.4567523560064</c:v>
                </c:pt>
                <c:pt idx="8360">
                  <c:v>521.53964312209689</c:v>
                </c:pt>
                <c:pt idx="8361">
                  <c:v>521.62253714816427</c:v>
                </c:pt>
                <c:pt idx="8362">
                  <c:v>521.70543443394411</c:v>
                </c:pt>
                <c:pt idx="8363">
                  <c:v>521.78833497917344</c:v>
                </c:pt>
                <c:pt idx="8364">
                  <c:v>521.87123878359523</c:v>
                </c:pt>
                <c:pt idx="8365">
                  <c:v>521.95414584694333</c:v>
                </c:pt>
                <c:pt idx="8366">
                  <c:v>522.03705616896002</c:v>
                </c:pt>
                <c:pt idx="8367">
                  <c:v>522.1199697493812</c:v>
                </c:pt>
                <c:pt idx="8368">
                  <c:v>522.202886587948</c:v>
                </c:pt>
                <c:pt idx="8369">
                  <c:v>522.28580668439588</c:v>
                </c:pt>
                <c:pt idx="8370">
                  <c:v>522.36873003846551</c:v>
                </c:pt>
                <c:pt idx="8371">
                  <c:v>522.45165664989668</c:v>
                </c:pt>
                <c:pt idx="8372">
                  <c:v>522.53458651842618</c:v>
                </c:pt>
                <c:pt idx="8373">
                  <c:v>522.61751964379312</c:v>
                </c:pt>
                <c:pt idx="8374">
                  <c:v>522.70045602573782</c:v>
                </c:pt>
                <c:pt idx="8375">
                  <c:v>522.78339566399836</c:v>
                </c:pt>
                <c:pt idx="8376">
                  <c:v>522.86633855831394</c:v>
                </c:pt>
                <c:pt idx="8377">
                  <c:v>522.94928470842308</c:v>
                </c:pt>
                <c:pt idx="8378">
                  <c:v>523.03223411406532</c:v>
                </c:pt>
                <c:pt idx="8379">
                  <c:v>523.115186774981</c:v>
                </c:pt>
                <c:pt idx="8380">
                  <c:v>523.19814269090807</c:v>
                </c:pt>
                <c:pt idx="8381">
                  <c:v>523.28110186158574</c:v>
                </c:pt>
                <c:pt idx="8382">
                  <c:v>523.36406428675286</c:v>
                </c:pt>
                <c:pt idx="8383">
                  <c:v>523.44702996615024</c:v>
                </c:pt>
                <c:pt idx="8384">
                  <c:v>523.52999889951786</c:v>
                </c:pt>
                <c:pt idx="8385">
                  <c:v>523.61297108659346</c:v>
                </c:pt>
                <c:pt idx="8386">
                  <c:v>523.69594652711692</c:v>
                </c:pt>
                <c:pt idx="8387">
                  <c:v>523.77892522082811</c:v>
                </c:pt>
                <c:pt idx="8388">
                  <c:v>523.86190716746739</c:v>
                </c:pt>
                <c:pt idx="8389">
                  <c:v>523.94489236677396</c:v>
                </c:pt>
                <c:pt idx="8390">
                  <c:v>524.02788081848701</c:v>
                </c:pt>
                <c:pt idx="8391">
                  <c:v>524.11087252234631</c:v>
                </c:pt>
                <c:pt idx="8392">
                  <c:v>524.19386747809347</c:v>
                </c:pt>
                <c:pt idx="8393">
                  <c:v>524.27686568546687</c:v>
                </c:pt>
                <c:pt idx="8394">
                  <c:v>524.35986714420608</c:v>
                </c:pt>
                <c:pt idx="8395">
                  <c:v>524.44287185405153</c:v>
                </c:pt>
                <c:pt idx="8396">
                  <c:v>524.52587981474448</c:v>
                </c:pt>
                <c:pt idx="8397">
                  <c:v>524.60889102602425</c:v>
                </c:pt>
                <c:pt idx="8398">
                  <c:v>524.69190548763129</c:v>
                </c:pt>
                <c:pt idx="8399">
                  <c:v>524.77492319930468</c:v>
                </c:pt>
                <c:pt idx="8400">
                  <c:v>524.85794416078579</c:v>
                </c:pt>
                <c:pt idx="8401">
                  <c:v>524.94096837181564</c:v>
                </c:pt>
                <c:pt idx="8402">
                  <c:v>525.02399583213321</c:v>
                </c:pt>
                <c:pt idx="8403">
                  <c:v>525.10702654147894</c:v>
                </c:pt>
                <c:pt idx="8404">
                  <c:v>525.19006049959444</c:v>
                </c:pt>
                <c:pt idx="8405">
                  <c:v>525.27309770621889</c:v>
                </c:pt>
                <c:pt idx="8406">
                  <c:v>525.35613816109401</c:v>
                </c:pt>
                <c:pt idx="8407">
                  <c:v>525.43918186396081</c:v>
                </c:pt>
                <c:pt idx="8408">
                  <c:v>525.52222881455725</c:v>
                </c:pt>
                <c:pt idx="8409">
                  <c:v>525.60527901262685</c:v>
                </c:pt>
                <c:pt idx="8410">
                  <c:v>525.68833245791029</c:v>
                </c:pt>
                <c:pt idx="8411">
                  <c:v>525.77138915014734</c:v>
                </c:pt>
                <c:pt idx="8412">
                  <c:v>525.8544490890805</c:v>
                </c:pt>
                <c:pt idx="8413">
                  <c:v>525.9375122744475</c:v>
                </c:pt>
                <c:pt idx="8414">
                  <c:v>526.02057870599276</c:v>
                </c:pt>
                <c:pt idx="8415">
                  <c:v>526.1036483834547</c:v>
                </c:pt>
                <c:pt idx="8416">
                  <c:v>526.18672130657762</c:v>
                </c:pt>
                <c:pt idx="8417">
                  <c:v>526.26979747509824</c:v>
                </c:pt>
                <c:pt idx="8418">
                  <c:v>526.35287688876224</c:v>
                </c:pt>
                <c:pt idx="8419">
                  <c:v>526.43595954730745</c:v>
                </c:pt>
                <c:pt idx="8420">
                  <c:v>526.51904545047773</c:v>
                </c:pt>
                <c:pt idx="8421">
                  <c:v>526.60213459801321</c:v>
                </c:pt>
                <c:pt idx="8422">
                  <c:v>526.68522698965512</c:v>
                </c:pt>
                <c:pt idx="8423">
                  <c:v>526.7683226251462</c:v>
                </c:pt>
                <c:pt idx="8424">
                  <c:v>526.85142150422564</c:v>
                </c:pt>
                <c:pt idx="8425">
                  <c:v>526.9345236266372</c:v>
                </c:pt>
                <c:pt idx="8426">
                  <c:v>527.01762899212179</c:v>
                </c:pt>
                <c:pt idx="8427">
                  <c:v>527.10073760041939</c:v>
                </c:pt>
                <c:pt idx="8428">
                  <c:v>527.18384945127525</c:v>
                </c:pt>
                <c:pt idx="8429">
                  <c:v>527.26696454442936</c:v>
                </c:pt>
                <c:pt idx="8430">
                  <c:v>527.35008287962137</c:v>
                </c:pt>
                <c:pt idx="8431">
                  <c:v>527.43320445659765</c:v>
                </c:pt>
                <c:pt idx="8432">
                  <c:v>527.5163292750957</c:v>
                </c:pt>
                <c:pt idx="8433">
                  <c:v>527.59945733485995</c:v>
                </c:pt>
                <c:pt idx="8434">
                  <c:v>527.68258863563187</c:v>
                </c:pt>
                <c:pt idx="8435">
                  <c:v>527.76572317715568</c:v>
                </c:pt>
                <c:pt idx="8436">
                  <c:v>527.84886095916966</c:v>
                </c:pt>
                <c:pt idx="8437">
                  <c:v>527.93200198141676</c:v>
                </c:pt>
                <c:pt idx="8438">
                  <c:v>528.01514624364245</c:v>
                </c:pt>
                <c:pt idx="8439">
                  <c:v>528.09829374558558</c:v>
                </c:pt>
                <c:pt idx="8440">
                  <c:v>528.18144448698922</c:v>
                </c:pt>
                <c:pt idx="8441">
                  <c:v>528.26459846759712</c:v>
                </c:pt>
                <c:pt idx="8442">
                  <c:v>528.34775568715133</c:v>
                </c:pt>
                <c:pt idx="8443">
                  <c:v>528.43091614539355</c:v>
                </c:pt>
                <c:pt idx="8444">
                  <c:v>528.51407984206639</c:v>
                </c:pt>
                <c:pt idx="8445">
                  <c:v>528.5972467769119</c:v>
                </c:pt>
                <c:pt idx="8446">
                  <c:v>528.68041694967417</c:v>
                </c:pt>
                <c:pt idx="8447">
                  <c:v>528.76359036009501</c:v>
                </c:pt>
                <c:pt idx="8448">
                  <c:v>528.84676700791886</c:v>
                </c:pt>
                <c:pt idx="8449">
                  <c:v>528.92994689288605</c:v>
                </c:pt>
                <c:pt idx="8450">
                  <c:v>529.01313001474102</c:v>
                </c:pt>
                <c:pt idx="8451">
                  <c:v>529.09631637322389</c:v>
                </c:pt>
                <c:pt idx="8452">
                  <c:v>529.17950596808191</c:v>
                </c:pt>
                <c:pt idx="8453">
                  <c:v>529.26269879905612</c:v>
                </c:pt>
                <c:pt idx="8454">
                  <c:v>529.34589486588777</c:v>
                </c:pt>
                <c:pt idx="8455">
                  <c:v>529.42909416832356</c:v>
                </c:pt>
                <c:pt idx="8456">
                  <c:v>529.51229670610269</c:v>
                </c:pt>
                <c:pt idx="8457">
                  <c:v>529.59550247897164</c:v>
                </c:pt>
                <c:pt idx="8458">
                  <c:v>529.67871148667246</c:v>
                </c:pt>
                <c:pt idx="8459">
                  <c:v>529.76192372894866</c:v>
                </c:pt>
                <c:pt idx="8460">
                  <c:v>529.84513920554286</c:v>
                </c:pt>
                <c:pt idx="8461">
                  <c:v>529.92835791619802</c:v>
                </c:pt>
                <c:pt idx="8462">
                  <c:v>530.01157986066005</c:v>
                </c:pt>
                <c:pt idx="8463">
                  <c:v>530.09480503866962</c:v>
                </c:pt>
                <c:pt idx="8464">
                  <c:v>530.17803344997287</c:v>
                </c:pt>
                <c:pt idx="8465">
                  <c:v>530.26126509431128</c:v>
                </c:pt>
                <c:pt idx="8466">
                  <c:v>530.34449997142906</c:v>
                </c:pt>
                <c:pt idx="8467">
                  <c:v>530.42773808107097</c:v>
                </c:pt>
                <c:pt idx="8468">
                  <c:v>530.5109794229794</c:v>
                </c:pt>
                <c:pt idx="8469">
                  <c:v>530.59422399689902</c:v>
                </c:pt>
                <c:pt idx="8470">
                  <c:v>530.67747180257197</c:v>
                </c:pt>
                <c:pt idx="8471">
                  <c:v>530.76072283974577</c:v>
                </c:pt>
                <c:pt idx="8472">
                  <c:v>530.84397710816131</c:v>
                </c:pt>
                <c:pt idx="8473">
                  <c:v>530.92723460756406</c:v>
                </c:pt>
                <c:pt idx="8474">
                  <c:v>531.01049533769776</c:v>
                </c:pt>
                <c:pt idx="8475">
                  <c:v>531.09375929830583</c:v>
                </c:pt>
                <c:pt idx="8476">
                  <c:v>531.17702648913166</c:v>
                </c:pt>
                <c:pt idx="8477">
                  <c:v>531.26029690992254</c:v>
                </c:pt>
                <c:pt idx="8478">
                  <c:v>531.34357056041972</c:v>
                </c:pt>
                <c:pt idx="8479">
                  <c:v>531.42684744037138</c:v>
                </c:pt>
                <c:pt idx="8480">
                  <c:v>531.51012754951739</c:v>
                </c:pt>
                <c:pt idx="8481">
                  <c:v>531.59341088760323</c:v>
                </c:pt>
                <c:pt idx="8482">
                  <c:v>531.67669745437445</c:v>
                </c:pt>
                <c:pt idx="8483">
                  <c:v>531.75998724957594</c:v>
                </c:pt>
                <c:pt idx="8484">
                  <c:v>531.84328027295157</c:v>
                </c:pt>
                <c:pt idx="8485">
                  <c:v>531.92657652424577</c:v>
                </c:pt>
                <c:pt idx="8486">
                  <c:v>532.00987600320229</c:v>
                </c:pt>
                <c:pt idx="8487">
                  <c:v>532.09317870956772</c:v>
                </c:pt>
                <c:pt idx="8488">
                  <c:v>532.17648464308536</c:v>
                </c:pt>
                <c:pt idx="8489">
                  <c:v>532.25979380350327</c:v>
                </c:pt>
                <c:pt idx="8490">
                  <c:v>532.34310619056123</c:v>
                </c:pt>
                <c:pt idx="8491">
                  <c:v>532.42642180400708</c:v>
                </c:pt>
                <c:pt idx="8492">
                  <c:v>532.50974064358763</c:v>
                </c:pt>
                <c:pt idx="8493">
                  <c:v>532.59306270904358</c:v>
                </c:pt>
                <c:pt idx="8494">
                  <c:v>532.67638800012128</c:v>
                </c:pt>
                <c:pt idx="8495">
                  <c:v>532.75971651656869</c:v>
                </c:pt>
                <c:pt idx="8496">
                  <c:v>532.84304825812842</c:v>
                </c:pt>
                <c:pt idx="8497">
                  <c:v>532.92638322454638</c:v>
                </c:pt>
                <c:pt idx="8498">
                  <c:v>533.0097214155669</c:v>
                </c:pt>
                <c:pt idx="8499">
                  <c:v>533.09306283093554</c:v>
                </c:pt>
                <c:pt idx="8500">
                  <c:v>533.17640747040048</c:v>
                </c:pt>
                <c:pt idx="8501">
                  <c:v>533.25975533370502</c:v>
                </c:pt>
                <c:pt idx="8502">
                  <c:v>533.34310642059177</c:v>
                </c:pt>
                <c:pt idx="8503">
                  <c:v>533.42646073081141</c:v>
                </c:pt>
                <c:pt idx="8504">
                  <c:v>533.509818264106</c:v>
                </c:pt>
                <c:pt idx="8505">
                  <c:v>533.59317902022258</c:v>
                </c:pt>
                <c:pt idx="8506">
                  <c:v>533.67654299890683</c:v>
                </c:pt>
                <c:pt idx="8507">
                  <c:v>533.75991019990352</c:v>
                </c:pt>
                <c:pt idx="8508">
                  <c:v>533.84328062295845</c:v>
                </c:pt>
                <c:pt idx="8509">
                  <c:v>533.92665426781798</c:v>
                </c:pt>
                <c:pt idx="8510">
                  <c:v>534.01003113422951</c:v>
                </c:pt>
                <c:pt idx="8511">
                  <c:v>534.09341122193757</c:v>
                </c:pt>
                <c:pt idx="8512">
                  <c:v>534.1767945306874</c:v>
                </c:pt>
                <c:pt idx="8513">
                  <c:v>534.2601810602232</c:v>
                </c:pt>
                <c:pt idx="8514">
                  <c:v>534.34357081029782</c:v>
                </c:pt>
                <c:pt idx="8515">
                  <c:v>534.42696378064932</c:v>
                </c:pt>
                <c:pt idx="8516">
                  <c:v>534.51035997103077</c:v>
                </c:pt>
                <c:pt idx="8517">
                  <c:v>534.59375938118376</c:v>
                </c:pt>
                <c:pt idx="8518">
                  <c:v>534.677162010855</c:v>
                </c:pt>
                <c:pt idx="8519">
                  <c:v>534.76056785979222</c:v>
                </c:pt>
                <c:pt idx="8520">
                  <c:v>534.8439769277436</c:v>
                </c:pt>
                <c:pt idx="8521">
                  <c:v>534.92738921445095</c:v>
                </c:pt>
                <c:pt idx="8522">
                  <c:v>535.01080471966418</c:v>
                </c:pt>
                <c:pt idx="8523">
                  <c:v>535.09422344312861</c:v>
                </c:pt>
                <c:pt idx="8524">
                  <c:v>535.17764538459051</c:v>
                </c:pt>
                <c:pt idx="8525">
                  <c:v>535.26107054379861</c:v>
                </c:pt>
                <c:pt idx="8526">
                  <c:v>535.3444989204952</c:v>
                </c:pt>
                <c:pt idx="8527">
                  <c:v>535.42793051443243</c:v>
                </c:pt>
                <c:pt idx="8528">
                  <c:v>535.51136532535259</c:v>
                </c:pt>
                <c:pt idx="8529">
                  <c:v>535.59480335300407</c:v>
                </c:pt>
                <c:pt idx="8530">
                  <c:v>535.67824459713427</c:v>
                </c:pt>
                <c:pt idx="8531">
                  <c:v>535.76168905749159</c:v>
                </c:pt>
                <c:pt idx="8532">
                  <c:v>535.84513673381946</c:v>
                </c:pt>
                <c:pt idx="8533">
                  <c:v>535.92858762586593</c:v>
                </c:pt>
                <c:pt idx="8534">
                  <c:v>536.0120417333801</c:v>
                </c:pt>
                <c:pt idx="8535">
                  <c:v>536.09549905610788</c:v>
                </c:pt>
                <c:pt idx="8536">
                  <c:v>536.17895959379621</c:v>
                </c:pt>
                <c:pt idx="8537">
                  <c:v>536.26242334619099</c:v>
                </c:pt>
                <c:pt idx="8538">
                  <c:v>536.34589031304267</c:v>
                </c:pt>
                <c:pt idx="8539">
                  <c:v>536.42936049409491</c:v>
                </c:pt>
                <c:pt idx="8540">
                  <c:v>536.51283388909803</c:v>
                </c:pt>
                <c:pt idx="8541">
                  <c:v>536.59631049779762</c:v>
                </c:pt>
                <c:pt idx="8542">
                  <c:v>536.67979031994162</c:v>
                </c:pt>
                <c:pt idx="8543">
                  <c:v>536.76327335527924</c:v>
                </c:pt>
                <c:pt idx="8544">
                  <c:v>536.84675960355469</c:v>
                </c:pt>
                <c:pt idx="8545">
                  <c:v>536.93024906451876</c:v>
                </c:pt>
                <c:pt idx="8546">
                  <c:v>537.01374173791908</c:v>
                </c:pt>
                <c:pt idx="8547">
                  <c:v>537.09723762349859</c:v>
                </c:pt>
                <c:pt idx="8548">
                  <c:v>537.1807367210107</c:v>
                </c:pt>
                <c:pt idx="8549">
                  <c:v>537.26423903020191</c:v>
                </c:pt>
                <c:pt idx="8550">
                  <c:v>537.34774455081765</c:v>
                </c:pt>
                <c:pt idx="8551">
                  <c:v>537.43125328260817</c:v>
                </c:pt>
                <c:pt idx="8552">
                  <c:v>537.51476522531868</c:v>
                </c:pt>
                <c:pt idx="8553">
                  <c:v>537.59828037870284</c:v>
                </c:pt>
                <c:pt idx="8554">
                  <c:v>537.68179874250211</c:v>
                </c:pt>
                <c:pt idx="8555">
                  <c:v>537.76532031646786</c:v>
                </c:pt>
                <c:pt idx="8556">
                  <c:v>537.84884510034897</c:v>
                </c:pt>
                <c:pt idx="8557">
                  <c:v>537.9323730938911</c:v>
                </c:pt>
                <c:pt idx="8558">
                  <c:v>538.0159042968445</c:v>
                </c:pt>
                <c:pt idx="8559">
                  <c:v>538.09943870895665</c:v>
                </c:pt>
                <c:pt idx="8560">
                  <c:v>538.18297632997769</c:v>
                </c:pt>
                <c:pt idx="8561">
                  <c:v>538.26651715965295</c:v>
                </c:pt>
                <c:pt idx="8562">
                  <c:v>538.3500611977322</c:v>
                </c:pt>
                <c:pt idx="8563">
                  <c:v>538.43360844396454</c:v>
                </c:pt>
                <c:pt idx="8564">
                  <c:v>538.51715889809759</c:v>
                </c:pt>
                <c:pt idx="8565">
                  <c:v>538.60071255988203</c:v>
                </c:pt>
                <c:pt idx="8566">
                  <c:v>538.6842694290616</c:v>
                </c:pt>
                <c:pt idx="8567">
                  <c:v>538.76782950539052</c:v>
                </c:pt>
                <c:pt idx="8568">
                  <c:v>538.85139278861595</c:v>
                </c:pt>
                <c:pt idx="8569">
                  <c:v>538.93495927848642</c:v>
                </c:pt>
                <c:pt idx="8570">
                  <c:v>539.01852897474885</c:v>
                </c:pt>
                <c:pt idx="8571">
                  <c:v>539.10210187715302</c:v>
                </c:pt>
                <c:pt idx="8572">
                  <c:v>539.18567798545007</c:v>
                </c:pt>
                <c:pt idx="8573">
                  <c:v>539.26925729938762</c:v>
                </c:pt>
                <c:pt idx="8574">
                  <c:v>539.35283981871407</c:v>
                </c:pt>
                <c:pt idx="8575">
                  <c:v>539.43642554317728</c:v>
                </c:pt>
                <c:pt idx="8576">
                  <c:v>539.52001447253133</c:v>
                </c:pt>
                <c:pt idx="8577">
                  <c:v>539.60360660651941</c:v>
                </c:pt>
                <c:pt idx="8578">
                  <c:v>539.68720194489367</c:v>
                </c:pt>
                <c:pt idx="8579">
                  <c:v>539.77080048740333</c:v>
                </c:pt>
                <c:pt idx="8580">
                  <c:v>539.85440223379987</c:v>
                </c:pt>
                <c:pt idx="8581">
                  <c:v>539.93800718382829</c:v>
                </c:pt>
                <c:pt idx="8582">
                  <c:v>540.02161533724018</c:v>
                </c:pt>
                <c:pt idx="8583">
                  <c:v>540.10522669378395</c:v>
                </c:pt>
                <c:pt idx="8584">
                  <c:v>540.18884125321119</c:v>
                </c:pt>
                <c:pt idx="8585">
                  <c:v>540.27245901526987</c:v>
                </c:pt>
                <c:pt idx="8586">
                  <c:v>540.35607997971124</c:v>
                </c:pt>
                <c:pt idx="8587">
                  <c:v>540.43970414628325</c:v>
                </c:pt>
                <c:pt idx="8588">
                  <c:v>540.52333151473488</c:v>
                </c:pt>
                <c:pt idx="8589">
                  <c:v>540.60696208481784</c:v>
                </c:pt>
                <c:pt idx="8590">
                  <c:v>540.6905958562827</c:v>
                </c:pt>
                <c:pt idx="8591">
                  <c:v>540.77423282887696</c:v>
                </c:pt>
                <c:pt idx="8592">
                  <c:v>540.85787300235097</c:v>
                </c:pt>
                <c:pt idx="8593">
                  <c:v>540.94151637645598</c:v>
                </c:pt>
                <c:pt idx="8594">
                  <c:v>541.0251629509421</c:v>
                </c:pt>
                <c:pt idx="8595">
                  <c:v>541.10881272555844</c:v>
                </c:pt>
                <c:pt idx="8596">
                  <c:v>541.19246570005271</c:v>
                </c:pt>
                <c:pt idx="8597">
                  <c:v>541.27612187417958</c:v>
                </c:pt>
                <c:pt idx="8598">
                  <c:v>541.35978124768678</c:v>
                </c:pt>
                <c:pt idx="8599">
                  <c:v>541.44344382032284</c:v>
                </c:pt>
                <c:pt idx="8600">
                  <c:v>541.52710959184287</c:v>
                </c:pt>
                <c:pt idx="8601">
                  <c:v>541.61077856199506</c:v>
                </c:pt>
                <c:pt idx="8602">
                  <c:v>541.69445073052691</c:v>
                </c:pt>
                <c:pt idx="8603">
                  <c:v>541.77812609719183</c:v>
                </c:pt>
                <c:pt idx="8604">
                  <c:v>541.86180466174096</c:v>
                </c:pt>
                <c:pt idx="8605">
                  <c:v>541.94548642392385</c:v>
                </c:pt>
                <c:pt idx="8606">
                  <c:v>542.02917138349096</c:v>
                </c:pt>
                <c:pt idx="8607">
                  <c:v>542.1128595401899</c:v>
                </c:pt>
                <c:pt idx="8608">
                  <c:v>542.19655089377682</c:v>
                </c:pt>
                <c:pt idx="8609">
                  <c:v>542.28024544399898</c:v>
                </c:pt>
                <c:pt idx="8610">
                  <c:v>542.36394319060832</c:v>
                </c:pt>
                <c:pt idx="8611">
                  <c:v>542.44764413335747</c:v>
                </c:pt>
                <c:pt idx="8612">
                  <c:v>542.53134827199267</c:v>
                </c:pt>
                <c:pt idx="8613">
                  <c:v>542.61505560626813</c:v>
                </c:pt>
                <c:pt idx="8614">
                  <c:v>542.69876613593544</c:v>
                </c:pt>
                <c:pt idx="8615">
                  <c:v>542.7824798607428</c:v>
                </c:pt>
                <c:pt idx="8616">
                  <c:v>542.86619678044372</c:v>
                </c:pt>
                <c:pt idx="8617">
                  <c:v>542.94991689478798</c:v>
                </c:pt>
                <c:pt idx="8618">
                  <c:v>543.03364020352672</c:v>
                </c:pt>
                <c:pt idx="8619">
                  <c:v>543.11736670641335</c:v>
                </c:pt>
                <c:pt idx="8620">
                  <c:v>543.20109640319697</c:v>
                </c:pt>
                <c:pt idx="8621">
                  <c:v>543.28482929362883</c:v>
                </c:pt>
                <c:pt idx="8622">
                  <c:v>543.36856537746121</c:v>
                </c:pt>
                <c:pt idx="8623">
                  <c:v>543.45230465444365</c:v>
                </c:pt>
                <c:pt idx="8624">
                  <c:v>543.53604712432991</c:v>
                </c:pt>
                <c:pt idx="8625">
                  <c:v>543.61979278687113</c:v>
                </c:pt>
                <c:pt idx="8626">
                  <c:v>543.7035416418172</c:v>
                </c:pt>
                <c:pt idx="8627">
                  <c:v>543.78729368892436</c:v>
                </c:pt>
                <c:pt idx="8628">
                  <c:v>543.87104892793673</c:v>
                </c:pt>
                <c:pt idx="8629">
                  <c:v>543.95480735861213</c:v>
                </c:pt>
                <c:pt idx="8630">
                  <c:v>544.03856898070205</c:v>
                </c:pt>
                <c:pt idx="8631">
                  <c:v>544.12233379395468</c:v>
                </c:pt>
                <c:pt idx="8632">
                  <c:v>544.20610179812297</c:v>
                </c:pt>
                <c:pt idx="8633">
                  <c:v>544.28987299296045</c:v>
                </c:pt>
                <c:pt idx="8634">
                  <c:v>544.37364737821804</c:v>
                </c:pt>
                <c:pt idx="8635">
                  <c:v>544.45742495364937</c:v>
                </c:pt>
                <c:pt idx="8636">
                  <c:v>544.54120571900239</c:v>
                </c:pt>
                <c:pt idx="8637">
                  <c:v>544.6249896740328</c:v>
                </c:pt>
                <c:pt idx="8638">
                  <c:v>544.70877681849231</c:v>
                </c:pt>
                <c:pt idx="8639">
                  <c:v>544.79256715213216</c:v>
                </c:pt>
                <c:pt idx="8640">
                  <c:v>544.87636067470407</c:v>
                </c:pt>
                <c:pt idx="8641">
                  <c:v>544.96015738596441</c:v>
                </c:pt>
                <c:pt idx="8642">
                  <c:v>545.04395728565908</c:v>
                </c:pt>
                <c:pt idx="8643">
                  <c:v>545.12776037354433</c:v>
                </c:pt>
                <c:pt idx="8644">
                  <c:v>545.21156664937121</c:v>
                </c:pt>
                <c:pt idx="8645">
                  <c:v>545.29537611289379</c:v>
                </c:pt>
                <c:pt idx="8646">
                  <c:v>545.37918876386311</c:v>
                </c:pt>
                <c:pt idx="8647">
                  <c:v>545.46300460203497</c:v>
                </c:pt>
                <c:pt idx="8648">
                  <c:v>545.54682362715573</c:v>
                </c:pt>
                <c:pt idx="8649">
                  <c:v>545.63064583898324</c:v>
                </c:pt>
                <c:pt idx="8650">
                  <c:v>545.71447123726955</c:v>
                </c:pt>
                <c:pt idx="8651">
                  <c:v>545.79829982176386</c:v>
                </c:pt>
                <c:pt idx="8652">
                  <c:v>545.88213159222403</c:v>
                </c:pt>
                <c:pt idx="8653">
                  <c:v>545.96596654839936</c:v>
                </c:pt>
                <c:pt idx="8654">
                  <c:v>546.04980469004511</c:v>
                </c:pt>
                <c:pt idx="8655">
                  <c:v>546.13364601691194</c:v>
                </c:pt>
                <c:pt idx="8656">
                  <c:v>546.21749052875168</c:v>
                </c:pt>
                <c:pt idx="8657">
                  <c:v>546.30133822532196</c:v>
                </c:pt>
                <c:pt idx="8658">
                  <c:v>546.38518910637413</c:v>
                </c:pt>
                <c:pt idx="8659">
                  <c:v>546.46904317166025</c:v>
                </c:pt>
                <c:pt idx="8660">
                  <c:v>546.55290042093304</c:v>
                </c:pt>
                <c:pt idx="8661">
                  <c:v>546.63676085394616</c:v>
                </c:pt>
                <c:pt idx="8662">
                  <c:v>546.72062447045391</c:v>
                </c:pt>
                <c:pt idx="8663">
                  <c:v>546.80449127020995</c:v>
                </c:pt>
                <c:pt idx="8664">
                  <c:v>546.88836125296609</c:v>
                </c:pt>
                <c:pt idx="8665">
                  <c:v>546.97223441847575</c:v>
                </c:pt>
                <c:pt idx="8666">
                  <c:v>547.05611076649438</c:v>
                </c:pt>
                <c:pt idx="8667">
                  <c:v>547.13999029677302</c:v>
                </c:pt>
                <c:pt idx="8668">
                  <c:v>547.22387300906701</c:v>
                </c:pt>
                <c:pt idx="8669">
                  <c:v>547.30775890312896</c:v>
                </c:pt>
                <c:pt idx="8670">
                  <c:v>547.39164797871376</c:v>
                </c:pt>
                <c:pt idx="8671">
                  <c:v>547.47554023557382</c:v>
                </c:pt>
                <c:pt idx="8672">
                  <c:v>547.55943567346196</c:v>
                </c:pt>
                <c:pt idx="8673">
                  <c:v>547.64333429213571</c:v>
                </c:pt>
                <c:pt idx="8674">
                  <c:v>547.72723609134403</c:v>
                </c:pt>
                <c:pt idx="8675">
                  <c:v>547.81114107084602</c:v>
                </c:pt>
                <c:pt idx="8676">
                  <c:v>547.89504923039033</c:v>
                </c:pt>
                <c:pt idx="8677">
                  <c:v>547.97896056973582</c:v>
                </c:pt>
                <c:pt idx="8678">
                  <c:v>548.06287508863443</c:v>
                </c:pt>
                <c:pt idx="8679">
                  <c:v>548.14679278683911</c:v>
                </c:pt>
                <c:pt idx="8680">
                  <c:v>548.23071366410545</c:v>
                </c:pt>
                <c:pt idx="8681">
                  <c:v>548.31463772018594</c:v>
                </c:pt>
                <c:pt idx="8682">
                  <c:v>548.39856495483775</c:v>
                </c:pt>
                <c:pt idx="8683">
                  <c:v>548.48249536781316</c:v>
                </c:pt>
                <c:pt idx="8684">
                  <c:v>548.56642895886523</c:v>
                </c:pt>
                <c:pt idx="8685">
                  <c:v>548.65036572775159</c:v>
                </c:pt>
                <c:pt idx="8686">
                  <c:v>548.73430567422315</c:v>
                </c:pt>
                <c:pt idx="8687">
                  <c:v>548.81824879803912</c:v>
                </c:pt>
                <c:pt idx="8688">
                  <c:v>548.90219509894803</c:v>
                </c:pt>
                <c:pt idx="8689">
                  <c:v>548.98614457670897</c:v>
                </c:pt>
                <c:pt idx="8690">
                  <c:v>549.07009723107592</c:v>
                </c:pt>
                <c:pt idx="8691">
                  <c:v>549.15405306180196</c:v>
                </c:pt>
                <c:pt idx="8692">
                  <c:v>549.23801206864232</c:v>
                </c:pt>
                <c:pt idx="8693">
                  <c:v>549.32197425134984</c:v>
                </c:pt>
                <c:pt idx="8694">
                  <c:v>549.40593960968386</c:v>
                </c:pt>
                <c:pt idx="8695">
                  <c:v>549.48990814339834</c:v>
                </c:pt>
                <c:pt idx="8696">
                  <c:v>549.57387985224432</c:v>
                </c:pt>
                <c:pt idx="8697">
                  <c:v>549.65785473597987</c:v>
                </c:pt>
                <c:pt idx="8698">
                  <c:v>549.74183279435738</c:v>
                </c:pt>
                <c:pt idx="8699">
                  <c:v>549.82581402713652</c:v>
                </c:pt>
                <c:pt idx="8700">
                  <c:v>549.90979843406751</c:v>
                </c:pt>
                <c:pt idx="8701">
                  <c:v>549.99378601490753</c:v>
                </c:pt>
                <c:pt idx="8702">
                  <c:v>550.07777676941282</c:v>
                </c:pt>
                <c:pt idx="8703">
                  <c:v>550.1617706973359</c:v>
                </c:pt>
                <c:pt idx="8704">
                  <c:v>550.24576779843437</c:v>
                </c:pt>
                <c:pt idx="8705">
                  <c:v>550.32976807246291</c:v>
                </c:pt>
                <c:pt idx="8706">
                  <c:v>550.41377151917493</c:v>
                </c:pt>
                <c:pt idx="8707">
                  <c:v>550.4977781383302</c:v>
                </c:pt>
                <c:pt idx="8708">
                  <c:v>550.58178792968192</c:v>
                </c:pt>
                <c:pt idx="8709">
                  <c:v>550.66580089298384</c:v>
                </c:pt>
                <c:pt idx="8710">
                  <c:v>550.74981702799278</c:v>
                </c:pt>
                <c:pt idx="8711">
                  <c:v>550.83383633446567</c:v>
                </c:pt>
                <c:pt idx="8712">
                  <c:v>550.91785881215537</c:v>
                </c:pt>
                <c:pt idx="8713">
                  <c:v>551.00188446081859</c:v>
                </c:pt>
                <c:pt idx="8714">
                  <c:v>551.08591328021339</c:v>
                </c:pt>
                <c:pt idx="8715">
                  <c:v>551.16994527009456</c:v>
                </c:pt>
                <c:pt idx="8716">
                  <c:v>551.25398043021551</c:v>
                </c:pt>
                <c:pt idx="8717">
                  <c:v>551.33801876033488</c:v>
                </c:pt>
                <c:pt idx="8718">
                  <c:v>551.42206026020779</c:v>
                </c:pt>
                <c:pt idx="8719">
                  <c:v>551.5061049295881</c:v>
                </c:pt>
                <c:pt idx="8720">
                  <c:v>551.59015276823504</c:v>
                </c:pt>
                <c:pt idx="8721">
                  <c:v>551.67420377590406</c:v>
                </c:pt>
                <c:pt idx="8722">
                  <c:v>551.7582579523496</c:v>
                </c:pt>
                <c:pt idx="8723">
                  <c:v>551.84231529732733</c:v>
                </c:pt>
                <c:pt idx="8724">
                  <c:v>551.92637581059705</c:v>
                </c:pt>
                <c:pt idx="8725">
                  <c:v>552.01043949191001</c:v>
                </c:pt>
                <c:pt idx="8726">
                  <c:v>552.09450634102984</c:v>
                </c:pt>
                <c:pt idx="8727">
                  <c:v>552.17857635770531</c:v>
                </c:pt>
                <c:pt idx="8728">
                  <c:v>552.26264954169574</c:v>
                </c:pt>
                <c:pt idx="8729">
                  <c:v>552.3467258927576</c:v>
                </c:pt>
                <c:pt idx="8730">
                  <c:v>552.43080541064762</c:v>
                </c:pt>
                <c:pt idx="8731">
                  <c:v>552.51488809512205</c:v>
                </c:pt>
                <c:pt idx="8732">
                  <c:v>552.59897394593952</c:v>
                </c:pt>
                <c:pt idx="8733">
                  <c:v>552.68306296285346</c:v>
                </c:pt>
                <c:pt idx="8734">
                  <c:v>552.76715514562216</c:v>
                </c:pt>
                <c:pt idx="8735">
                  <c:v>552.85125049400119</c:v>
                </c:pt>
                <c:pt idx="8736">
                  <c:v>552.9353490077483</c:v>
                </c:pt>
                <c:pt idx="8737">
                  <c:v>553.01945068661826</c:v>
                </c:pt>
                <c:pt idx="8738">
                  <c:v>553.10355553037277</c:v>
                </c:pt>
                <c:pt idx="8739">
                  <c:v>553.18766353876435</c:v>
                </c:pt>
                <c:pt idx="8740">
                  <c:v>553.2717747115521</c:v>
                </c:pt>
                <c:pt idx="8741">
                  <c:v>553.35588904849021</c:v>
                </c:pt>
                <c:pt idx="8742">
                  <c:v>553.4400065493395</c:v>
                </c:pt>
                <c:pt idx="8743">
                  <c:v>553.52412721385383</c:v>
                </c:pt>
                <c:pt idx="8744">
                  <c:v>553.60825104179355</c:v>
                </c:pt>
                <c:pt idx="8745">
                  <c:v>553.69237803291423</c:v>
                </c:pt>
                <c:pt idx="8746">
                  <c:v>553.7765081869718</c:v>
                </c:pt>
                <c:pt idx="8747">
                  <c:v>553.86064150372522</c:v>
                </c:pt>
                <c:pt idx="8748">
                  <c:v>553.94477798293042</c:v>
                </c:pt>
                <c:pt idx="8749">
                  <c:v>554.02891762434808</c:v>
                </c:pt>
                <c:pt idx="8750">
                  <c:v>554.11306042773128</c:v>
                </c:pt>
                <c:pt idx="8751">
                  <c:v>554.19720639283855</c:v>
                </c:pt>
                <c:pt idx="8752">
                  <c:v>554.28135551942876</c:v>
                </c:pt>
                <c:pt idx="8753">
                  <c:v>554.36550780725986</c:v>
                </c:pt>
                <c:pt idx="8754">
                  <c:v>554.44966325608834</c:v>
                </c:pt>
                <c:pt idx="8755">
                  <c:v>554.53382186567183</c:v>
                </c:pt>
                <c:pt idx="8756">
                  <c:v>554.6179836357685</c:v>
                </c:pt>
                <c:pt idx="8757">
                  <c:v>554.70214856613347</c:v>
                </c:pt>
                <c:pt idx="8758">
                  <c:v>554.78631665653063</c:v>
                </c:pt>
                <c:pt idx="8759">
                  <c:v>554.87048790671076</c:v>
                </c:pt>
                <c:pt idx="8760">
                  <c:v>554.95466231643729</c:v>
                </c:pt>
                <c:pt idx="8761">
                  <c:v>555.03883988546454</c:v>
                </c:pt>
                <c:pt idx="8762">
                  <c:v>555.1230206135516</c:v>
                </c:pt>
                <c:pt idx="8763">
                  <c:v>555.20720450045656</c:v>
                </c:pt>
                <c:pt idx="8764">
                  <c:v>555.29139154593804</c:v>
                </c:pt>
                <c:pt idx="8765">
                  <c:v>555.37558174975368</c:v>
                </c:pt>
                <c:pt idx="8766">
                  <c:v>555.45977511166166</c:v>
                </c:pt>
                <c:pt idx="8767">
                  <c:v>555.54397163141937</c:v>
                </c:pt>
                <c:pt idx="8768">
                  <c:v>555.6281713087867</c:v>
                </c:pt>
                <c:pt idx="8769">
                  <c:v>555.7123741435222</c:v>
                </c:pt>
                <c:pt idx="8770">
                  <c:v>555.79658013538199</c:v>
                </c:pt>
                <c:pt idx="8771">
                  <c:v>555.88078928412585</c:v>
                </c:pt>
                <c:pt idx="8772">
                  <c:v>555.96500158951142</c:v>
                </c:pt>
                <c:pt idx="8773">
                  <c:v>556.04921705129846</c:v>
                </c:pt>
                <c:pt idx="8774">
                  <c:v>556.13343566924186</c:v>
                </c:pt>
                <c:pt idx="8775">
                  <c:v>556.21765744310721</c:v>
                </c:pt>
                <c:pt idx="8776">
                  <c:v>556.3018823726469</c:v>
                </c:pt>
                <c:pt idx="8777">
                  <c:v>556.38611045762207</c:v>
                </c:pt>
                <c:pt idx="8778">
                  <c:v>556.47034169779101</c:v>
                </c:pt>
                <c:pt idx="8779">
                  <c:v>556.55457609291011</c:v>
                </c:pt>
                <c:pt idx="8780">
                  <c:v>556.63881364274346</c:v>
                </c:pt>
                <c:pt idx="8781">
                  <c:v>556.72305434704708</c:v>
                </c:pt>
                <c:pt idx="8782">
                  <c:v>556.80729820557826</c:v>
                </c:pt>
                <c:pt idx="8783">
                  <c:v>556.89154521809724</c:v>
                </c:pt>
                <c:pt idx="8784">
                  <c:v>556.97579538436264</c:v>
                </c:pt>
                <c:pt idx="8785">
                  <c:v>557.06004870413608</c:v>
                </c:pt>
                <c:pt idx="8786">
                  <c:v>557.14430517717403</c:v>
                </c:pt>
                <c:pt idx="8787">
                  <c:v>557.22856480323583</c:v>
                </c:pt>
                <c:pt idx="8788">
                  <c:v>557.31282758207931</c:v>
                </c:pt>
                <c:pt idx="8789">
                  <c:v>557.39709351346733</c:v>
                </c:pt>
                <c:pt idx="8790">
                  <c:v>557.48136259715761</c:v>
                </c:pt>
                <c:pt idx="8791">
                  <c:v>557.56563483290631</c:v>
                </c:pt>
                <c:pt idx="8792">
                  <c:v>557.64991022047695</c:v>
                </c:pt>
                <c:pt idx="8793">
                  <c:v>557.73418875962739</c:v>
                </c:pt>
                <c:pt idx="8794">
                  <c:v>557.81847045011648</c:v>
                </c:pt>
                <c:pt idx="8795">
                  <c:v>557.9027552917056</c:v>
                </c:pt>
                <c:pt idx="8796">
                  <c:v>557.9870432841534</c:v>
                </c:pt>
                <c:pt idx="8797">
                  <c:v>558.07133442721704</c:v>
                </c:pt>
                <c:pt idx="8798">
                  <c:v>558.15562872066039</c:v>
                </c:pt>
                <c:pt idx="8799">
                  <c:v>558.23992616423834</c:v>
                </c:pt>
                <c:pt idx="8800">
                  <c:v>558.32422675771636</c:v>
                </c:pt>
                <c:pt idx="8801">
                  <c:v>558.40853050084888</c:v>
                </c:pt>
                <c:pt idx="8802">
                  <c:v>558.49283739339717</c:v>
                </c:pt>
                <c:pt idx="8803">
                  <c:v>558.57714743512292</c:v>
                </c:pt>
                <c:pt idx="8804">
                  <c:v>558.66146062578514</c:v>
                </c:pt>
                <c:pt idx="8805">
                  <c:v>558.7457769651412</c:v>
                </c:pt>
                <c:pt idx="8806">
                  <c:v>558.83009645295567</c:v>
                </c:pt>
                <c:pt idx="8807">
                  <c:v>558.91441908898537</c:v>
                </c:pt>
                <c:pt idx="8808">
                  <c:v>558.99874487299235</c:v>
                </c:pt>
                <c:pt idx="8809">
                  <c:v>559.08307380473343</c:v>
                </c:pt>
                <c:pt idx="8810">
                  <c:v>559.16740588397192</c:v>
                </c:pt>
                <c:pt idx="8811">
                  <c:v>559.25174111046829</c:v>
                </c:pt>
                <c:pt idx="8812">
                  <c:v>559.33607948398139</c:v>
                </c:pt>
                <c:pt idx="8813">
                  <c:v>559.42042100427147</c:v>
                </c:pt>
                <c:pt idx="8814">
                  <c:v>559.50476567109877</c:v>
                </c:pt>
                <c:pt idx="8815">
                  <c:v>559.58911348422305</c:v>
                </c:pt>
                <c:pt idx="8816">
                  <c:v>559.67346444340831</c:v>
                </c:pt>
                <c:pt idx="8817">
                  <c:v>559.75781854840989</c:v>
                </c:pt>
                <c:pt idx="8818">
                  <c:v>559.84217579899325</c:v>
                </c:pt>
                <c:pt idx="8819">
                  <c:v>559.9265361949133</c:v>
                </c:pt>
                <c:pt idx="8820">
                  <c:v>560.01089973593719</c:v>
                </c:pt>
                <c:pt idx="8821">
                  <c:v>560.09526642182129</c:v>
                </c:pt>
                <c:pt idx="8822">
                  <c:v>560.17963625232846</c:v>
                </c:pt>
                <c:pt idx="8823">
                  <c:v>560.26400922721655</c:v>
                </c:pt>
                <c:pt idx="8824">
                  <c:v>560.34838534624998</c:v>
                </c:pt>
                <c:pt idx="8825">
                  <c:v>560.43276460918605</c:v>
                </c:pt>
                <c:pt idx="8826">
                  <c:v>560.51714701579101</c:v>
                </c:pt>
                <c:pt idx="8827">
                  <c:v>560.60153256581771</c:v>
                </c:pt>
                <c:pt idx="8828">
                  <c:v>560.68592125903376</c:v>
                </c:pt>
                <c:pt idx="8829">
                  <c:v>560.77031309519771</c:v>
                </c:pt>
                <c:pt idx="8830">
                  <c:v>560.85470807407285</c:v>
                </c:pt>
                <c:pt idx="8831">
                  <c:v>560.93910619541691</c:v>
                </c:pt>
                <c:pt idx="8832">
                  <c:v>561.02350745899309</c:v>
                </c:pt>
                <c:pt idx="8833">
                  <c:v>561.10791186456083</c:v>
                </c:pt>
                <c:pt idx="8834">
                  <c:v>561.19231941188457</c:v>
                </c:pt>
                <c:pt idx="8835">
                  <c:v>561.27673010072328</c:v>
                </c:pt>
                <c:pt idx="8836">
                  <c:v>561.36114393083722</c:v>
                </c:pt>
                <c:pt idx="8837">
                  <c:v>561.44556090199069</c:v>
                </c:pt>
                <c:pt idx="8838">
                  <c:v>561.5299810139436</c:v>
                </c:pt>
                <c:pt idx="8839">
                  <c:v>561.61440426645811</c:v>
                </c:pt>
                <c:pt idx="8840">
                  <c:v>561.69883065929537</c:v>
                </c:pt>
                <c:pt idx="8841">
                  <c:v>561.78326019221504</c:v>
                </c:pt>
                <c:pt idx="8842">
                  <c:v>561.86769286498168</c:v>
                </c:pt>
                <c:pt idx="8843">
                  <c:v>561.95212867735495</c:v>
                </c:pt>
                <c:pt idx="8844">
                  <c:v>562.03656762909907</c:v>
                </c:pt>
                <c:pt idx="8845">
                  <c:v>562.12100971997279</c:v>
                </c:pt>
                <c:pt idx="8846">
                  <c:v>562.20545494973999</c:v>
                </c:pt>
                <c:pt idx="8847">
                  <c:v>562.28990331816112</c:v>
                </c:pt>
                <c:pt idx="8848">
                  <c:v>562.3743548249995</c:v>
                </c:pt>
                <c:pt idx="8849">
                  <c:v>562.45880947001524</c:v>
                </c:pt>
                <c:pt idx="8850">
                  <c:v>562.54326725297119</c:v>
                </c:pt>
                <c:pt idx="8851">
                  <c:v>562.62772817363111</c:v>
                </c:pt>
                <c:pt idx="8852">
                  <c:v>562.71219223175501</c:v>
                </c:pt>
                <c:pt idx="8853">
                  <c:v>562.7966594271046</c:v>
                </c:pt>
                <c:pt idx="8854">
                  <c:v>562.88112975944341</c:v>
                </c:pt>
                <c:pt idx="8855">
                  <c:v>562.96560322853247</c:v>
                </c:pt>
                <c:pt idx="8856">
                  <c:v>563.05007983413509</c:v>
                </c:pt>
                <c:pt idx="8857">
                  <c:v>563.13455957601377</c:v>
                </c:pt>
                <c:pt idx="8858">
                  <c:v>563.21904245392932</c:v>
                </c:pt>
                <c:pt idx="8859">
                  <c:v>563.30352846764572</c:v>
                </c:pt>
                <c:pt idx="8860">
                  <c:v>563.38801761692355</c:v>
                </c:pt>
                <c:pt idx="8861">
                  <c:v>563.47250990152816</c:v>
                </c:pt>
                <c:pt idx="8862">
                  <c:v>563.55700532121989</c:v>
                </c:pt>
                <c:pt idx="8863">
                  <c:v>563.64150387576149</c:v>
                </c:pt>
                <c:pt idx="8864">
                  <c:v>563.72600556491466</c:v>
                </c:pt>
                <c:pt idx="8865">
                  <c:v>563.81051038844589</c:v>
                </c:pt>
                <c:pt idx="8866">
                  <c:v>563.89501834611247</c:v>
                </c:pt>
                <c:pt idx="8867">
                  <c:v>563.97952943768234</c:v>
                </c:pt>
                <c:pt idx="8868">
                  <c:v>564.0640436629144</c:v>
                </c:pt>
                <c:pt idx="8869">
                  <c:v>564.14856102157216</c:v>
                </c:pt>
                <c:pt idx="8870">
                  <c:v>564.23308151341973</c:v>
                </c:pt>
                <c:pt idx="8871">
                  <c:v>564.31760513822258</c:v>
                </c:pt>
                <c:pt idx="8872">
                  <c:v>564.40213189573637</c:v>
                </c:pt>
                <c:pt idx="8873">
                  <c:v>564.48666178572978</c:v>
                </c:pt>
                <c:pt idx="8874">
                  <c:v>564.57119480796609</c:v>
                </c:pt>
                <c:pt idx="8875">
                  <c:v>564.65573096220373</c:v>
                </c:pt>
                <c:pt idx="8876">
                  <c:v>564.74027024821146</c:v>
                </c:pt>
                <c:pt idx="8877">
                  <c:v>564.82481266574894</c:v>
                </c:pt>
                <c:pt idx="8878">
                  <c:v>564.90935821458083</c:v>
                </c:pt>
                <c:pt idx="8879">
                  <c:v>564.99390689446818</c:v>
                </c:pt>
                <c:pt idx="8880">
                  <c:v>565.07845870517917</c:v>
                </c:pt>
                <c:pt idx="8881">
                  <c:v>565.16301364647052</c:v>
                </c:pt>
                <c:pt idx="8882">
                  <c:v>565.24757171811166</c:v>
                </c:pt>
                <c:pt idx="8883">
                  <c:v>565.33213291986306</c:v>
                </c:pt>
                <c:pt idx="8884">
                  <c:v>565.41669725148779</c:v>
                </c:pt>
                <c:pt idx="8885">
                  <c:v>565.50126471275144</c:v>
                </c:pt>
                <c:pt idx="8886">
                  <c:v>565.58583530341491</c:v>
                </c:pt>
                <c:pt idx="8887">
                  <c:v>565.67040902324345</c:v>
                </c:pt>
                <c:pt idx="8888">
                  <c:v>565.75498587200127</c:v>
                </c:pt>
                <c:pt idx="8889">
                  <c:v>565.83956584945315</c:v>
                </c:pt>
                <c:pt idx="8890">
                  <c:v>565.92414895535887</c:v>
                </c:pt>
                <c:pt idx="8891">
                  <c:v>566.0087351894847</c:v>
                </c:pt>
                <c:pt idx="8892">
                  <c:v>566.09332455159597</c:v>
                </c:pt>
                <c:pt idx="8893">
                  <c:v>566.17791704145259</c:v>
                </c:pt>
                <c:pt idx="8894">
                  <c:v>566.2625126588232</c:v>
                </c:pt>
                <c:pt idx="8895">
                  <c:v>566.3471114034694</c:v>
                </c:pt>
                <c:pt idx="8896">
                  <c:v>566.43171327515336</c:v>
                </c:pt>
                <c:pt idx="8897">
                  <c:v>566.51631827364201</c:v>
                </c:pt>
                <c:pt idx="8898">
                  <c:v>566.60092639869913</c:v>
                </c:pt>
                <c:pt idx="8899">
                  <c:v>566.68553765008744</c:v>
                </c:pt>
                <c:pt idx="8900">
                  <c:v>566.77015202757195</c:v>
                </c:pt>
                <c:pt idx="8901">
                  <c:v>566.85476953091882</c:v>
                </c:pt>
                <c:pt idx="8902">
                  <c:v>566.93939015988883</c:v>
                </c:pt>
                <c:pt idx="8903">
                  <c:v>567.02401391424746</c:v>
                </c:pt>
                <c:pt idx="8904">
                  <c:v>567.10864079375904</c:v>
                </c:pt>
                <c:pt idx="8905">
                  <c:v>567.19327079819095</c:v>
                </c:pt>
                <c:pt idx="8906">
                  <c:v>567.27790392730265</c:v>
                </c:pt>
                <c:pt idx="8907">
                  <c:v>567.3625401808647</c:v>
                </c:pt>
                <c:pt idx="8908">
                  <c:v>567.44717955863678</c:v>
                </c:pt>
                <c:pt idx="8909">
                  <c:v>567.53182206038264</c:v>
                </c:pt>
                <c:pt idx="8910">
                  <c:v>567.6164676858715</c:v>
                </c:pt>
                <c:pt idx="8911">
                  <c:v>567.70111643486666</c:v>
                </c:pt>
                <c:pt idx="8912">
                  <c:v>567.78576830712871</c:v>
                </c:pt>
                <c:pt idx="8913">
                  <c:v>567.87042330242866</c:v>
                </c:pt>
                <c:pt idx="8914">
                  <c:v>567.95508142052631</c:v>
                </c:pt>
                <c:pt idx="8915">
                  <c:v>568.03974266119053</c:v>
                </c:pt>
                <c:pt idx="8916">
                  <c:v>568.12440702418257</c:v>
                </c:pt>
                <c:pt idx="8917">
                  <c:v>568.20907450927052</c:v>
                </c:pt>
                <c:pt idx="8918">
                  <c:v>568.29374511621745</c:v>
                </c:pt>
                <c:pt idx="8919">
                  <c:v>568.37841884478883</c:v>
                </c:pt>
                <c:pt idx="8920">
                  <c:v>568.46309569474931</c:v>
                </c:pt>
                <c:pt idx="8921">
                  <c:v>568.5477756658679</c:v>
                </c:pt>
                <c:pt idx="8922">
                  <c:v>568.63245875790233</c:v>
                </c:pt>
                <c:pt idx="8923">
                  <c:v>568.71714497062362</c:v>
                </c:pt>
                <c:pt idx="8924">
                  <c:v>568.80183430379509</c:v>
                </c:pt>
                <c:pt idx="8925">
                  <c:v>568.88652675718276</c:v>
                </c:pt>
                <c:pt idx="8926">
                  <c:v>568.97122233055177</c:v>
                </c:pt>
                <c:pt idx="8927">
                  <c:v>569.05592102366541</c:v>
                </c:pt>
                <c:pt idx="8928">
                  <c:v>569.1406228362946</c:v>
                </c:pt>
                <c:pt idx="8929">
                  <c:v>569.22532776819833</c:v>
                </c:pt>
                <c:pt idx="8930">
                  <c:v>569.31003581914626</c:v>
                </c:pt>
                <c:pt idx="8931">
                  <c:v>569.39474698890149</c:v>
                </c:pt>
                <c:pt idx="8932">
                  <c:v>569.4794612772331</c:v>
                </c:pt>
                <c:pt idx="8933">
                  <c:v>569.56417868390349</c:v>
                </c:pt>
                <c:pt idx="8934">
                  <c:v>569.64889920867745</c:v>
                </c:pt>
                <c:pt idx="8935">
                  <c:v>569.7336228513268</c:v>
                </c:pt>
                <c:pt idx="8936">
                  <c:v>569.81834961160973</c:v>
                </c:pt>
                <c:pt idx="8937">
                  <c:v>569.90307948929762</c:v>
                </c:pt>
                <c:pt idx="8938">
                  <c:v>569.9878124841523</c:v>
                </c:pt>
                <c:pt idx="8939">
                  <c:v>570.07254859594445</c:v>
                </c:pt>
                <c:pt idx="8940">
                  <c:v>570.15728782443546</c:v>
                </c:pt>
                <c:pt idx="8941">
                  <c:v>570.2420301693935</c:v>
                </c:pt>
                <c:pt idx="8942">
                  <c:v>570.32677563058542</c:v>
                </c:pt>
                <c:pt idx="8943">
                  <c:v>570.41152420777291</c:v>
                </c:pt>
                <c:pt idx="8944">
                  <c:v>570.49627590072839</c:v>
                </c:pt>
                <c:pt idx="8945">
                  <c:v>570.58103070921504</c:v>
                </c:pt>
                <c:pt idx="8946">
                  <c:v>570.66578863299651</c:v>
                </c:pt>
                <c:pt idx="8947">
                  <c:v>570.75054967184576</c:v>
                </c:pt>
                <c:pt idx="8948">
                  <c:v>570.83531382552201</c:v>
                </c:pt>
                <c:pt idx="8949">
                  <c:v>570.92008109379515</c:v>
                </c:pt>
                <c:pt idx="8950">
                  <c:v>571.00485147643246</c:v>
                </c:pt>
                <c:pt idx="8951">
                  <c:v>571.08962497319737</c:v>
                </c:pt>
                <c:pt idx="8952">
                  <c:v>571.17440158386012</c:v>
                </c:pt>
                <c:pt idx="8953">
                  <c:v>571.25918130818184</c:v>
                </c:pt>
                <c:pt idx="8954">
                  <c:v>571.34396414593448</c:v>
                </c:pt>
                <c:pt idx="8955">
                  <c:v>571.42875009688248</c:v>
                </c:pt>
                <c:pt idx="8956">
                  <c:v>571.51353916079313</c:v>
                </c:pt>
                <c:pt idx="8957">
                  <c:v>571.5983313374328</c:v>
                </c:pt>
                <c:pt idx="8958">
                  <c:v>571.68312662656581</c:v>
                </c:pt>
                <c:pt idx="8959">
                  <c:v>571.767925027964</c:v>
                </c:pt>
                <c:pt idx="8960">
                  <c:v>571.85272654138964</c:v>
                </c:pt>
                <c:pt idx="8961">
                  <c:v>571.93753116661367</c:v>
                </c:pt>
                <c:pt idx="8962">
                  <c:v>572.02233890339789</c:v>
                </c:pt>
                <c:pt idx="8963">
                  <c:v>572.10714975151268</c:v>
                </c:pt>
                <c:pt idx="8964">
                  <c:v>572.19196371072553</c:v>
                </c:pt>
                <c:pt idx="8965">
                  <c:v>572.27678078080214</c:v>
                </c:pt>
                <c:pt idx="8966">
                  <c:v>572.36160096150945</c:v>
                </c:pt>
                <c:pt idx="8967">
                  <c:v>572.44642425261668</c:v>
                </c:pt>
                <c:pt idx="8968">
                  <c:v>572.53125065388826</c:v>
                </c:pt>
                <c:pt idx="8969">
                  <c:v>572.61608016509092</c:v>
                </c:pt>
                <c:pt idx="8970">
                  <c:v>572.70091278599637</c:v>
                </c:pt>
                <c:pt idx="8971">
                  <c:v>572.78574851636927</c:v>
                </c:pt>
                <c:pt idx="8972">
                  <c:v>572.87058735597429</c:v>
                </c:pt>
                <c:pt idx="8973">
                  <c:v>572.95542930458362</c:v>
                </c:pt>
                <c:pt idx="8974">
                  <c:v>573.04027436196179</c:v>
                </c:pt>
                <c:pt idx="8975">
                  <c:v>573.12512252787826</c:v>
                </c:pt>
                <c:pt idx="8976">
                  <c:v>573.20997380209678</c:v>
                </c:pt>
                <c:pt idx="8977">
                  <c:v>573.29482818439055</c:v>
                </c:pt>
                <c:pt idx="8978">
                  <c:v>573.37968567452094</c:v>
                </c:pt>
                <c:pt idx="8979">
                  <c:v>573.46454627226024</c:v>
                </c:pt>
                <c:pt idx="8980">
                  <c:v>573.5494099773756</c:v>
                </c:pt>
                <c:pt idx="8981">
                  <c:v>573.63427678963239</c:v>
                </c:pt>
                <c:pt idx="8982">
                  <c:v>573.71914670880142</c:v>
                </c:pt>
                <c:pt idx="8983">
                  <c:v>573.80401973464802</c:v>
                </c:pt>
                <c:pt idx="8984">
                  <c:v>573.88889586694177</c:v>
                </c:pt>
                <c:pt idx="8985">
                  <c:v>573.9737751054497</c:v>
                </c:pt>
                <c:pt idx="8986">
                  <c:v>574.05865744993889</c:v>
                </c:pt>
                <c:pt idx="8987">
                  <c:v>574.1435429001798</c:v>
                </c:pt>
                <c:pt idx="8988">
                  <c:v>574.22843145593708</c:v>
                </c:pt>
                <c:pt idx="8989">
                  <c:v>574.31332311698247</c:v>
                </c:pt>
                <c:pt idx="8990">
                  <c:v>574.39821788308427</c:v>
                </c:pt>
                <c:pt idx="8991">
                  <c:v>574.48311575400555</c:v>
                </c:pt>
                <c:pt idx="8992">
                  <c:v>574.56801672952008</c:v>
                </c:pt>
                <c:pt idx="8993">
                  <c:v>574.65292080939241</c:v>
                </c:pt>
                <c:pt idx="8994">
                  <c:v>574.73782799339381</c:v>
                </c:pt>
                <c:pt idx="8995">
                  <c:v>574.82273828129019</c:v>
                </c:pt>
                <c:pt idx="8996">
                  <c:v>574.90765167285042</c:v>
                </c:pt>
                <c:pt idx="8997">
                  <c:v>574.99256816784589</c:v>
                </c:pt>
                <c:pt idx="8998">
                  <c:v>575.07748776604058</c:v>
                </c:pt>
                <c:pt idx="8999">
                  <c:v>575.16241046720575</c:v>
                </c:pt>
                <c:pt idx="9000">
                  <c:v>575.24733627110879</c:v>
                </c:pt>
                <c:pt idx="9001">
                  <c:v>575.33226517751802</c:v>
                </c:pt>
                <c:pt idx="9002">
                  <c:v>575.41719718620664</c:v>
                </c:pt>
                <c:pt idx="9003">
                  <c:v>575.50213229693645</c:v>
                </c:pt>
                <c:pt idx="9004">
                  <c:v>575.58707050947987</c:v>
                </c:pt>
                <c:pt idx="9005">
                  <c:v>575.67201182360634</c:v>
                </c:pt>
                <c:pt idx="9006">
                  <c:v>575.75695623907961</c:v>
                </c:pt>
                <c:pt idx="9007">
                  <c:v>575.84190375567675</c:v>
                </c:pt>
                <c:pt idx="9008">
                  <c:v>575.92685437316084</c:v>
                </c:pt>
                <c:pt idx="9009">
                  <c:v>576.01180809130426</c:v>
                </c:pt>
                <c:pt idx="9010">
                  <c:v>576.09676490987181</c:v>
                </c:pt>
                <c:pt idx="9011">
                  <c:v>576.18172482863497</c:v>
                </c:pt>
                <c:pt idx="9012">
                  <c:v>576.26668784736432</c:v>
                </c:pt>
                <c:pt idx="9013">
                  <c:v>576.35165396582693</c:v>
                </c:pt>
                <c:pt idx="9014">
                  <c:v>576.43662318379029</c:v>
                </c:pt>
                <c:pt idx="9015">
                  <c:v>576.52159550102704</c:v>
                </c:pt>
                <c:pt idx="9016">
                  <c:v>576.60657091730661</c:v>
                </c:pt>
                <c:pt idx="9017">
                  <c:v>576.69154943239471</c:v>
                </c:pt>
                <c:pt idx="9018">
                  <c:v>576.77653104606406</c:v>
                </c:pt>
                <c:pt idx="9019">
                  <c:v>576.86151575808208</c:v>
                </c:pt>
                <c:pt idx="9020">
                  <c:v>576.94650356822081</c:v>
                </c:pt>
                <c:pt idx="9021">
                  <c:v>577.03149447624537</c:v>
                </c:pt>
                <c:pt idx="9022">
                  <c:v>577.11648848192885</c:v>
                </c:pt>
                <c:pt idx="9023">
                  <c:v>577.2014855850399</c:v>
                </c:pt>
                <c:pt idx="9024">
                  <c:v>577.28648578534739</c:v>
                </c:pt>
                <c:pt idx="9025">
                  <c:v>577.37148908262293</c:v>
                </c:pt>
                <c:pt idx="9026">
                  <c:v>577.45649547663322</c:v>
                </c:pt>
                <c:pt idx="9027">
                  <c:v>577.54150496714897</c:v>
                </c:pt>
                <c:pt idx="9028">
                  <c:v>577.62651755394256</c:v>
                </c:pt>
                <c:pt idx="9029">
                  <c:v>577.71153323678027</c:v>
                </c:pt>
                <c:pt idx="9030">
                  <c:v>577.79655201543346</c:v>
                </c:pt>
                <c:pt idx="9031">
                  <c:v>577.8815738896742</c:v>
                </c:pt>
                <c:pt idx="9032">
                  <c:v>577.96659885926715</c:v>
                </c:pt>
                <c:pt idx="9033">
                  <c:v>578.05162692398585</c:v>
                </c:pt>
                <c:pt idx="9034">
                  <c:v>578.13665808360054</c:v>
                </c:pt>
                <c:pt idx="9035">
                  <c:v>578.22169233787997</c:v>
                </c:pt>
                <c:pt idx="9036">
                  <c:v>578.30672968659587</c:v>
                </c:pt>
                <c:pt idx="9037">
                  <c:v>578.39177012951836</c:v>
                </c:pt>
                <c:pt idx="9038">
                  <c:v>578.47681366641473</c:v>
                </c:pt>
                <c:pt idx="9039">
                  <c:v>578.56186029705657</c:v>
                </c:pt>
                <c:pt idx="9040">
                  <c:v>578.64691002121651</c:v>
                </c:pt>
                <c:pt idx="9041">
                  <c:v>578.73196283866355</c:v>
                </c:pt>
                <c:pt idx="9042">
                  <c:v>578.81701874916371</c:v>
                </c:pt>
                <c:pt idx="9043">
                  <c:v>578.90207775249553</c:v>
                </c:pt>
                <c:pt idx="9044">
                  <c:v>578.98713984842243</c:v>
                </c:pt>
                <c:pt idx="9045">
                  <c:v>579.07220503672045</c:v>
                </c:pt>
                <c:pt idx="9046">
                  <c:v>579.15727331715618</c:v>
                </c:pt>
                <c:pt idx="9047">
                  <c:v>579.2423446894993</c:v>
                </c:pt>
                <c:pt idx="9048">
                  <c:v>579.32741915352585</c:v>
                </c:pt>
                <c:pt idx="9049">
                  <c:v>579.41249670900083</c:v>
                </c:pt>
                <c:pt idx="9050">
                  <c:v>579.49757735569779</c:v>
                </c:pt>
                <c:pt idx="9051">
                  <c:v>579.58266109338683</c:v>
                </c:pt>
                <c:pt idx="9052">
                  <c:v>579.66774792183946</c:v>
                </c:pt>
                <c:pt idx="9053">
                  <c:v>579.75283784082501</c:v>
                </c:pt>
                <c:pt idx="9054">
                  <c:v>579.83793085011609</c:v>
                </c:pt>
                <c:pt idx="9055">
                  <c:v>579.92302694948182</c:v>
                </c:pt>
                <c:pt idx="9056">
                  <c:v>580.00812613869607</c:v>
                </c:pt>
                <c:pt idx="9057">
                  <c:v>580.09322841752544</c:v>
                </c:pt>
                <c:pt idx="9058">
                  <c:v>580.17833378574528</c:v>
                </c:pt>
                <c:pt idx="9059">
                  <c:v>580.26344224312345</c:v>
                </c:pt>
                <c:pt idx="9060">
                  <c:v>580.34855378943269</c:v>
                </c:pt>
                <c:pt idx="9061">
                  <c:v>580.43366842444448</c:v>
                </c:pt>
                <c:pt idx="9062">
                  <c:v>580.51878614792895</c:v>
                </c:pt>
                <c:pt idx="9063">
                  <c:v>580.60390695965884</c:v>
                </c:pt>
                <c:pt idx="9064">
                  <c:v>580.68903085940372</c:v>
                </c:pt>
                <c:pt idx="9065">
                  <c:v>580.77415784693392</c:v>
                </c:pt>
                <c:pt idx="9066">
                  <c:v>580.85928792202424</c:v>
                </c:pt>
                <c:pt idx="9067">
                  <c:v>580.9444210844465</c:v>
                </c:pt>
                <c:pt idx="9068">
                  <c:v>581.02955733396698</c:v>
                </c:pt>
                <c:pt idx="9069">
                  <c:v>581.11469667036283</c:v>
                </c:pt>
                <c:pt idx="9070">
                  <c:v>581.19983909340169</c:v>
                </c:pt>
                <c:pt idx="9071">
                  <c:v>581.28498460285607</c:v>
                </c:pt>
                <c:pt idx="9072">
                  <c:v>581.37013319849927</c:v>
                </c:pt>
                <c:pt idx="9073">
                  <c:v>581.45528488009893</c:v>
                </c:pt>
                <c:pt idx="9074">
                  <c:v>581.54043964743209</c:v>
                </c:pt>
                <c:pt idx="9075">
                  <c:v>581.62559750026776</c:v>
                </c:pt>
                <c:pt idx="9076">
                  <c:v>581.71075843837787</c:v>
                </c:pt>
                <c:pt idx="9077">
                  <c:v>581.79592246153538</c:v>
                </c:pt>
                <c:pt idx="9078">
                  <c:v>581.88108956950941</c:v>
                </c:pt>
                <c:pt idx="9079">
                  <c:v>581.96625976207429</c:v>
                </c:pt>
                <c:pt idx="9080">
                  <c:v>582.05143303900286</c:v>
                </c:pt>
                <c:pt idx="9081">
                  <c:v>582.13660940006241</c:v>
                </c:pt>
                <c:pt idx="9082">
                  <c:v>582.22178884502932</c:v>
                </c:pt>
                <c:pt idx="9083">
                  <c:v>582.30697137367667</c:v>
                </c:pt>
                <c:pt idx="9084">
                  <c:v>582.39215698577175</c:v>
                </c:pt>
                <c:pt idx="9085">
                  <c:v>582.47734568109115</c:v>
                </c:pt>
                <c:pt idx="9086">
                  <c:v>582.5625374594058</c:v>
                </c:pt>
                <c:pt idx="9087">
                  <c:v>582.64773232048742</c:v>
                </c:pt>
                <c:pt idx="9088">
                  <c:v>582.73293026410852</c:v>
                </c:pt>
                <c:pt idx="9089">
                  <c:v>582.81813129004001</c:v>
                </c:pt>
                <c:pt idx="9090">
                  <c:v>582.90333539805602</c:v>
                </c:pt>
                <c:pt idx="9091">
                  <c:v>582.98854258792881</c:v>
                </c:pt>
                <c:pt idx="9092">
                  <c:v>583.07375285942965</c:v>
                </c:pt>
                <c:pt idx="9093">
                  <c:v>583.1589662123348</c:v>
                </c:pt>
                <c:pt idx="9094">
                  <c:v>583.24418264641247</c:v>
                </c:pt>
                <c:pt idx="9095">
                  <c:v>583.32940216143822</c:v>
                </c:pt>
                <c:pt idx="9096">
                  <c:v>583.41462475718197</c:v>
                </c:pt>
                <c:pt idx="9097">
                  <c:v>583.49985043341837</c:v>
                </c:pt>
                <c:pt idx="9098">
                  <c:v>583.58507918991904</c:v>
                </c:pt>
                <c:pt idx="9099">
                  <c:v>583.67031102645592</c:v>
                </c:pt>
                <c:pt idx="9100">
                  <c:v>583.75554594280595</c:v>
                </c:pt>
                <c:pt idx="9101">
                  <c:v>583.84078393873642</c:v>
                </c:pt>
                <c:pt idx="9102">
                  <c:v>583.92602501402575</c:v>
                </c:pt>
                <c:pt idx="9103">
                  <c:v>584.01126916844282</c:v>
                </c:pt>
                <c:pt idx="9104">
                  <c:v>584.09651640176116</c:v>
                </c:pt>
                <c:pt idx="9105">
                  <c:v>584.18176671375488</c:v>
                </c:pt>
                <c:pt idx="9106">
                  <c:v>584.26702010419729</c:v>
                </c:pt>
                <c:pt idx="9107">
                  <c:v>584.35227657285986</c:v>
                </c:pt>
                <c:pt idx="9108">
                  <c:v>584.43753611951718</c:v>
                </c:pt>
                <c:pt idx="9109">
                  <c:v>584.52279874394196</c:v>
                </c:pt>
                <c:pt idx="9110">
                  <c:v>584.60806444590833</c:v>
                </c:pt>
                <c:pt idx="9111">
                  <c:v>584.69333322518639</c:v>
                </c:pt>
                <c:pt idx="9112">
                  <c:v>584.77860508155356</c:v>
                </c:pt>
                <c:pt idx="9113">
                  <c:v>584.86388001478167</c:v>
                </c:pt>
                <c:pt idx="9114">
                  <c:v>584.949158024643</c:v>
                </c:pt>
                <c:pt idx="9115">
                  <c:v>585.03443911091097</c:v>
                </c:pt>
                <c:pt idx="9116">
                  <c:v>585.11972327336161</c:v>
                </c:pt>
                <c:pt idx="9117">
                  <c:v>585.20501051176518</c:v>
                </c:pt>
                <c:pt idx="9118">
                  <c:v>585.29030082589736</c:v>
                </c:pt>
                <c:pt idx="9119">
                  <c:v>585.37559421552976</c:v>
                </c:pt>
                <c:pt idx="9120">
                  <c:v>585.46089068043955</c:v>
                </c:pt>
                <c:pt idx="9121">
                  <c:v>585.54619022039765</c:v>
                </c:pt>
                <c:pt idx="9122">
                  <c:v>585.63149283517623</c:v>
                </c:pt>
                <c:pt idx="9123">
                  <c:v>585.71679852455418</c:v>
                </c:pt>
                <c:pt idx="9124">
                  <c:v>585.80210728830082</c:v>
                </c:pt>
                <c:pt idx="9125">
                  <c:v>585.88741912619014</c:v>
                </c:pt>
                <c:pt idx="9126">
                  <c:v>585.97273403800136</c:v>
                </c:pt>
                <c:pt idx="9127">
                  <c:v>586.05805202349961</c:v>
                </c:pt>
                <c:pt idx="9128">
                  <c:v>586.14337308246729</c:v>
                </c:pt>
                <c:pt idx="9129">
                  <c:v>586.22869721467112</c:v>
                </c:pt>
                <c:pt idx="9130">
                  <c:v>586.31402441989292</c:v>
                </c:pt>
                <c:pt idx="9131">
                  <c:v>586.39935469790078</c:v>
                </c:pt>
                <c:pt idx="9132">
                  <c:v>586.48468804846948</c:v>
                </c:pt>
                <c:pt idx="9133">
                  <c:v>586.570024471377</c:v>
                </c:pt>
                <c:pt idx="9134">
                  <c:v>586.65536396639345</c:v>
                </c:pt>
                <c:pt idx="9135">
                  <c:v>586.74070653329386</c:v>
                </c:pt>
                <c:pt idx="9136">
                  <c:v>586.82605217185608</c:v>
                </c:pt>
                <c:pt idx="9137">
                  <c:v>586.91140088184818</c:v>
                </c:pt>
                <c:pt idx="9138">
                  <c:v>586.99675266304939</c:v>
                </c:pt>
                <c:pt idx="9139">
                  <c:v>587.08210751523347</c:v>
                </c:pt>
                <c:pt idx="9140">
                  <c:v>587.16746543817499</c:v>
                </c:pt>
                <c:pt idx="9141">
                  <c:v>587.25282643164667</c:v>
                </c:pt>
                <c:pt idx="9142">
                  <c:v>587.33819049542274</c:v>
                </c:pt>
                <c:pt idx="9143">
                  <c:v>587.42355762927923</c:v>
                </c:pt>
                <c:pt idx="9144">
                  <c:v>587.50892783299173</c:v>
                </c:pt>
                <c:pt idx="9145">
                  <c:v>587.594301106334</c:v>
                </c:pt>
                <c:pt idx="9146">
                  <c:v>587.6796774490806</c:v>
                </c:pt>
                <c:pt idx="9147">
                  <c:v>587.76505686100438</c:v>
                </c:pt>
                <c:pt idx="9148">
                  <c:v>587.8504393418857</c:v>
                </c:pt>
                <c:pt idx="9149">
                  <c:v>587.93582489149298</c:v>
                </c:pt>
                <c:pt idx="9150">
                  <c:v>588.02121350960329</c:v>
                </c:pt>
                <c:pt idx="9151">
                  <c:v>588.10660519599298</c:v>
                </c:pt>
                <c:pt idx="9152">
                  <c:v>588.1919999504363</c:v>
                </c:pt>
                <c:pt idx="9153">
                  <c:v>588.2773977727087</c:v>
                </c:pt>
                <c:pt idx="9154">
                  <c:v>588.36279866258417</c:v>
                </c:pt>
                <c:pt idx="9155">
                  <c:v>588.44820261983739</c:v>
                </c:pt>
                <c:pt idx="9156">
                  <c:v>588.5336096442436</c:v>
                </c:pt>
                <c:pt idx="9157">
                  <c:v>588.61901973558111</c:v>
                </c:pt>
                <c:pt idx="9158">
                  <c:v>588.70443289362026</c:v>
                </c:pt>
                <c:pt idx="9159">
                  <c:v>588.78984911814086</c:v>
                </c:pt>
                <c:pt idx="9160">
                  <c:v>588.87526840891451</c:v>
                </c:pt>
                <c:pt idx="9161">
                  <c:v>588.96069076571825</c:v>
                </c:pt>
                <c:pt idx="9162">
                  <c:v>589.04611618832746</c:v>
                </c:pt>
                <c:pt idx="9163">
                  <c:v>589.13154467651816</c:v>
                </c:pt>
                <c:pt idx="9164">
                  <c:v>589.21697623006321</c:v>
                </c:pt>
                <c:pt idx="9165">
                  <c:v>589.30241084874001</c:v>
                </c:pt>
                <c:pt idx="9166">
                  <c:v>589.38784853232471</c:v>
                </c:pt>
                <c:pt idx="9167">
                  <c:v>589.4732892805921</c:v>
                </c:pt>
                <c:pt idx="9168">
                  <c:v>589.55873309331992</c:v>
                </c:pt>
                <c:pt idx="9169">
                  <c:v>589.64417997027783</c:v>
                </c:pt>
                <c:pt idx="9170">
                  <c:v>589.72962991124916</c:v>
                </c:pt>
                <c:pt idx="9171">
                  <c:v>589.81508291600312</c:v>
                </c:pt>
                <c:pt idx="9172">
                  <c:v>589.90053898432006</c:v>
                </c:pt>
                <c:pt idx="9173">
                  <c:v>589.98599811597273</c:v>
                </c:pt>
                <c:pt idx="9174">
                  <c:v>590.07146031073876</c:v>
                </c:pt>
                <c:pt idx="9175">
                  <c:v>590.15692556839224</c:v>
                </c:pt>
                <c:pt idx="9176">
                  <c:v>590.24239388871433</c:v>
                </c:pt>
                <c:pt idx="9177">
                  <c:v>590.32786527147437</c:v>
                </c:pt>
                <c:pt idx="9178">
                  <c:v>590.41333971645054</c:v>
                </c:pt>
                <c:pt idx="9179">
                  <c:v>590.49881722342195</c:v>
                </c:pt>
                <c:pt idx="9180">
                  <c:v>590.5842977921601</c:v>
                </c:pt>
                <c:pt idx="9181">
                  <c:v>590.66978142244307</c:v>
                </c:pt>
                <c:pt idx="9182">
                  <c:v>590.75526811404814</c:v>
                </c:pt>
                <c:pt idx="9183">
                  <c:v>590.84075786675066</c:v>
                </c:pt>
                <c:pt idx="9184">
                  <c:v>590.92625068032703</c:v>
                </c:pt>
                <c:pt idx="9185">
                  <c:v>591.01174655455418</c:v>
                </c:pt>
                <c:pt idx="9186">
                  <c:v>591.09724548920758</c:v>
                </c:pt>
                <c:pt idx="9187">
                  <c:v>591.18274748406157</c:v>
                </c:pt>
                <c:pt idx="9188">
                  <c:v>591.26825253889524</c:v>
                </c:pt>
                <c:pt idx="9189">
                  <c:v>591.35376065348612</c:v>
                </c:pt>
                <c:pt idx="9190">
                  <c:v>591.4392718276107</c:v>
                </c:pt>
                <c:pt idx="9191">
                  <c:v>591.5247860610416</c:v>
                </c:pt>
                <c:pt idx="9192">
                  <c:v>591.61030335355883</c:v>
                </c:pt>
                <c:pt idx="9193">
                  <c:v>591.69582370493629</c:v>
                </c:pt>
                <c:pt idx="9194">
                  <c:v>591.78134711495318</c:v>
                </c:pt>
                <c:pt idx="9195">
                  <c:v>591.86687358338736</c:v>
                </c:pt>
                <c:pt idx="9196">
                  <c:v>591.95240311001078</c:v>
                </c:pt>
                <c:pt idx="9197">
                  <c:v>592.03793569460458</c:v>
                </c:pt>
                <c:pt idx="9198">
                  <c:v>592.12347133694459</c:v>
                </c:pt>
                <c:pt idx="9199">
                  <c:v>592.20901003680683</c:v>
                </c:pt>
                <c:pt idx="9200">
                  <c:v>592.29455179396848</c:v>
                </c:pt>
                <c:pt idx="9201">
                  <c:v>592.38009660820501</c:v>
                </c:pt>
                <c:pt idx="9202">
                  <c:v>592.465644479297</c:v>
                </c:pt>
                <c:pt idx="9203">
                  <c:v>592.55119540701912</c:v>
                </c:pt>
                <c:pt idx="9204">
                  <c:v>592.63674939114935</c:v>
                </c:pt>
                <c:pt idx="9205">
                  <c:v>592.72230643146383</c:v>
                </c:pt>
                <c:pt idx="9206">
                  <c:v>592.80786652774168</c:v>
                </c:pt>
                <c:pt idx="9207">
                  <c:v>592.89342967975631</c:v>
                </c:pt>
                <c:pt idx="9208">
                  <c:v>592.97899588728819</c:v>
                </c:pt>
                <c:pt idx="9209">
                  <c:v>593.06456515011439</c:v>
                </c:pt>
                <c:pt idx="9210">
                  <c:v>593.15013746801037</c:v>
                </c:pt>
                <c:pt idx="9211">
                  <c:v>593.23571284075456</c:v>
                </c:pt>
                <c:pt idx="9212">
                  <c:v>593.32129126812583</c:v>
                </c:pt>
                <c:pt idx="9213">
                  <c:v>593.40687274989796</c:v>
                </c:pt>
                <c:pt idx="9214">
                  <c:v>593.49245728585322</c:v>
                </c:pt>
                <c:pt idx="9215">
                  <c:v>593.57804487576664</c:v>
                </c:pt>
                <c:pt idx="9216">
                  <c:v>593.66363551941345</c:v>
                </c:pt>
                <c:pt idx="9217">
                  <c:v>593.74922921657435</c:v>
                </c:pt>
                <c:pt idx="9218">
                  <c:v>593.83482596702834</c:v>
                </c:pt>
                <c:pt idx="9219">
                  <c:v>593.92042577054872</c:v>
                </c:pt>
                <c:pt idx="9220">
                  <c:v>594.00602862691596</c:v>
                </c:pt>
                <c:pt idx="9221">
                  <c:v>594.09163453590907</c:v>
                </c:pt>
                <c:pt idx="9222">
                  <c:v>594.17724349730361</c:v>
                </c:pt>
                <c:pt idx="9223">
                  <c:v>594.26285551087551</c:v>
                </c:pt>
                <c:pt idx="9224">
                  <c:v>594.34847057640604</c:v>
                </c:pt>
                <c:pt idx="9225">
                  <c:v>594.43408869367488</c:v>
                </c:pt>
                <c:pt idx="9226">
                  <c:v>594.51970986245385</c:v>
                </c:pt>
                <c:pt idx="9227">
                  <c:v>594.60533408252616</c:v>
                </c:pt>
                <c:pt idx="9228">
                  <c:v>594.69096135366749</c:v>
                </c:pt>
                <c:pt idx="9229">
                  <c:v>594.77659167565776</c:v>
                </c:pt>
                <c:pt idx="9230">
                  <c:v>594.8622250482739</c:v>
                </c:pt>
                <c:pt idx="9231">
                  <c:v>594.9478614712915</c:v>
                </c:pt>
                <c:pt idx="9232">
                  <c:v>595.03350094449286</c:v>
                </c:pt>
                <c:pt idx="9233">
                  <c:v>595.11914346765468</c:v>
                </c:pt>
                <c:pt idx="9234">
                  <c:v>595.20478904055665</c:v>
                </c:pt>
                <c:pt idx="9235">
                  <c:v>595.2904376629748</c:v>
                </c:pt>
                <c:pt idx="9236">
                  <c:v>595.37608933468789</c:v>
                </c:pt>
                <c:pt idx="9237">
                  <c:v>595.46174405547561</c:v>
                </c:pt>
                <c:pt idx="9238">
                  <c:v>595.54740182511614</c:v>
                </c:pt>
                <c:pt idx="9239">
                  <c:v>595.63306264338587</c:v>
                </c:pt>
                <c:pt idx="9240">
                  <c:v>595.71872651006663</c:v>
                </c:pt>
                <c:pt idx="9241">
                  <c:v>595.80439342493435</c:v>
                </c:pt>
                <c:pt idx="9242">
                  <c:v>595.8900633877679</c:v>
                </c:pt>
                <c:pt idx="9243">
                  <c:v>595.97573639834877</c:v>
                </c:pt>
                <c:pt idx="9244">
                  <c:v>596.06141245645074</c:v>
                </c:pt>
                <c:pt idx="9245">
                  <c:v>596.14709156185677</c:v>
                </c:pt>
                <c:pt idx="9246">
                  <c:v>596.23277371434426</c:v>
                </c:pt>
                <c:pt idx="9247">
                  <c:v>596.3184589136913</c:v>
                </c:pt>
                <c:pt idx="9248">
                  <c:v>596.40414715967836</c:v>
                </c:pt>
                <c:pt idx="9249">
                  <c:v>596.48983845208306</c:v>
                </c:pt>
                <c:pt idx="9250">
                  <c:v>596.57553279068293</c:v>
                </c:pt>
                <c:pt idx="9251">
                  <c:v>596.66123017526127</c:v>
                </c:pt>
                <c:pt idx="9252">
                  <c:v>596.74693060559298</c:v>
                </c:pt>
                <c:pt idx="9253">
                  <c:v>596.83263408145797</c:v>
                </c:pt>
                <c:pt idx="9254">
                  <c:v>596.91834060263716</c:v>
                </c:pt>
                <c:pt idx="9255">
                  <c:v>597.00405016890761</c:v>
                </c:pt>
                <c:pt idx="9256">
                  <c:v>597.08976278005116</c:v>
                </c:pt>
                <c:pt idx="9257">
                  <c:v>597.17547843584464</c:v>
                </c:pt>
                <c:pt idx="9258">
                  <c:v>597.26119713606704</c:v>
                </c:pt>
                <c:pt idx="9259">
                  <c:v>597.34691888049827</c:v>
                </c:pt>
                <c:pt idx="9260">
                  <c:v>597.43264366891685</c:v>
                </c:pt>
                <c:pt idx="9261">
                  <c:v>597.51837150110396</c:v>
                </c:pt>
                <c:pt idx="9262">
                  <c:v>597.60410237683959</c:v>
                </c:pt>
                <c:pt idx="9263">
                  <c:v>597.68983629589991</c:v>
                </c:pt>
                <c:pt idx="9264">
                  <c:v>597.77557325806833</c:v>
                </c:pt>
                <c:pt idx="9265">
                  <c:v>597.86131326312045</c:v>
                </c:pt>
                <c:pt idx="9266">
                  <c:v>597.94705631083866</c:v>
                </c:pt>
                <c:pt idx="9267">
                  <c:v>598.03280240100219</c:v>
                </c:pt>
                <c:pt idx="9268">
                  <c:v>598.11855153338843</c:v>
                </c:pt>
                <c:pt idx="9269">
                  <c:v>598.20430370778013</c:v>
                </c:pt>
                <c:pt idx="9270">
                  <c:v>598.29005892395412</c:v>
                </c:pt>
                <c:pt idx="9271">
                  <c:v>598.37581718169417</c:v>
                </c:pt>
                <c:pt idx="9272">
                  <c:v>598.46157848077428</c:v>
                </c:pt>
                <c:pt idx="9273">
                  <c:v>598.54734282097979</c:v>
                </c:pt>
                <c:pt idx="9274">
                  <c:v>598.63311020208812</c:v>
                </c:pt>
                <c:pt idx="9275">
                  <c:v>598.71888062388155</c:v>
                </c:pt>
                <c:pt idx="9276">
                  <c:v>598.80465408613486</c:v>
                </c:pt>
                <c:pt idx="9277">
                  <c:v>598.8904305886316</c:v>
                </c:pt>
                <c:pt idx="9278">
                  <c:v>598.97621013115224</c:v>
                </c:pt>
                <c:pt idx="9279">
                  <c:v>599.06199271347521</c:v>
                </c:pt>
                <c:pt idx="9280">
                  <c:v>599.14777833538221</c:v>
                </c:pt>
                <c:pt idx="9281">
                  <c:v>599.23356699665146</c:v>
                </c:pt>
                <c:pt idx="9282">
                  <c:v>599.31935869706763</c:v>
                </c:pt>
                <c:pt idx="9283">
                  <c:v>599.40515343640391</c:v>
                </c:pt>
                <c:pt idx="9284">
                  <c:v>599.49095121444464</c:v>
                </c:pt>
                <c:pt idx="9285">
                  <c:v>599.57675203097244</c:v>
                </c:pt>
                <c:pt idx="9286">
                  <c:v>599.66255588576462</c:v>
                </c:pt>
                <c:pt idx="9287">
                  <c:v>599.74836277859902</c:v>
                </c:pt>
                <c:pt idx="9288">
                  <c:v>599.83417270926054</c:v>
                </c:pt>
                <c:pt idx="9289">
                  <c:v>599.91998567753046</c:v>
                </c:pt>
                <c:pt idx="9290">
                  <c:v>600.00580168318447</c:v>
                </c:pt>
                <c:pt idx="9291">
                  <c:v>600.09162072600714</c:v>
                </c:pt>
                <c:pt idx="9292">
                  <c:v>600.17744280577779</c:v>
                </c:pt>
                <c:pt idx="9293">
                  <c:v>600.26326792227405</c:v>
                </c:pt>
                <c:pt idx="9294">
                  <c:v>600.34909607528289</c:v>
                </c:pt>
                <c:pt idx="9295">
                  <c:v>600.43492726458101</c:v>
                </c:pt>
                <c:pt idx="9296">
                  <c:v>600.52076148994593</c:v>
                </c:pt>
                <c:pt idx="9297">
                  <c:v>600.60659875116687</c:v>
                </c:pt>
                <c:pt idx="9298">
                  <c:v>600.69243904801817</c:v>
                </c:pt>
                <c:pt idx="9299">
                  <c:v>600.77828238028167</c:v>
                </c:pt>
                <c:pt idx="9300">
                  <c:v>600.86412874774192</c:v>
                </c:pt>
                <c:pt idx="9301">
                  <c:v>600.94997815017348</c:v>
                </c:pt>
                <c:pt idx="9302">
                  <c:v>601.03583058736444</c:v>
                </c:pt>
                <c:pt idx="9303">
                  <c:v>601.12168605909062</c:v>
                </c:pt>
                <c:pt idx="9304">
                  <c:v>601.20754456513521</c:v>
                </c:pt>
                <c:pt idx="9305">
                  <c:v>601.29340610527743</c:v>
                </c:pt>
                <c:pt idx="9306">
                  <c:v>601.37927067930173</c:v>
                </c:pt>
                <c:pt idx="9307">
                  <c:v>601.46513828698869</c:v>
                </c:pt>
                <c:pt idx="9308">
                  <c:v>601.55100892811572</c:v>
                </c:pt>
                <c:pt idx="9309">
                  <c:v>601.63688260246931</c:v>
                </c:pt>
                <c:pt idx="9310">
                  <c:v>601.72275930982551</c:v>
                </c:pt>
                <c:pt idx="9311">
                  <c:v>601.80863904997011</c:v>
                </c:pt>
                <c:pt idx="9312">
                  <c:v>601.89452182268087</c:v>
                </c:pt>
                <c:pt idx="9313">
                  <c:v>601.98040762774474</c:v>
                </c:pt>
                <c:pt idx="9314">
                  <c:v>602.0662964649365</c:v>
                </c:pt>
                <c:pt idx="9315">
                  <c:v>602.15218833404026</c:v>
                </c:pt>
                <c:pt idx="9316">
                  <c:v>602.23808323484081</c:v>
                </c:pt>
                <c:pt idx="9317">
                  <c:v>602.32398116711488</c:v>
                </c:pt>
                <c:pt idx="9318">
                  <c:v>602.40988213064645</c:v>
                </c:pt>
                <c:pt idx="9319">
                  <c:v>602.49578612521589</c:v>
                </c:pt>
                <c:pt idx="9320">
                  <c:v>602.58169315060843</c:v>
                </c:pt>
                <c:pt idx="9321">
                  <c:v>602.66760320659944</c:v>
                </c:pt>
                <c:pt idx="9322">
                  <c:v>602.75351629297757</c:v>
                </c:pt>
                <c:pt idx="9323">
                  <c:v>602.83943240951965</c:v>
                </c:pt>
                <c:pt idx="9324">
                  <c:v>602.92535155601126</c:v>
                </c:pt>
                <c:pt idx="9325">
                  <c:v>603.01127373223062</c:v>
                </c:pt>
                <c:pt idx="9326">
                  <c:v>603.09719893796273</c:v>
                </c:pt>
                <c:pt idx="9327">
                  <c:v>603.18312717298681</c:v>
                </c:pt>
                <c:pt idx="9328">
                  <c:v>603.26905843708732</c:v>
                </c:pt>
                <c:pt idx="9329">
                  <c:v>603.35499273004677</c:v>
                </c:pt>
                <c:pt idx="9330">
                  <c:v>603.44093005164473</c:v>
                </c:pt>
                <c:pt idx="9331">
                  <c:v>603.52687040166506</c:v>
                </c:pt>
                <c:pt idx="9332">
                  <c:v>603.6128137798886</c:v>
                </c:pt>
                <c:pt idx="9333">
                  <c:v>603.69876018609841</c:v>
                </c:pt>
                <c:pt idx="9334">
                  <c:v>603.78470962007657</c:v>
                </c:pt>
                <c:pt idx="9335">
                  <c:v>603.87066208160343</c:v>
                </c:pt>
                <c:pt idx="9336">
                  <c:v>603.95661757046639</c:v>
                </c:pt>
                <c:pt idx="9337">
                  <c:v>604.04257608644309</c:v>
                </c:pt>
                <c:pt idx="9338">
                  <c:v>604.1285376293182</c:v>
                </c:pt>
                <c:pt idx="9339">
                  <c:v>604.2145021988747</c:v>
                </c:pt>
                <c:pt idx="9340">
                  <c:v>604.30046979488998</c:v>
                </c:pt>
                <c:pt idx="9341">
                  <c:v>604.38644041715474</c:v>
                </c:pt>
                <c:pt idx="9342">
                  <c:v>604.47241406544367</c:v>
                </c:pt>
                <c:pt idx="9343">
                  <c:v>604.55839073954655</c:v>
                </c:pt>
                <c:pt idx="9344">
                  <c:v>604.64437043923954</c:v>
                </c:pt>
                <c:pt idx="9345">
                  <c:v>604.73035316430935</c:v>
                </c:pt>
                <c:pt idx="9346">
                  <c:v>604.81633891453748</c:v>
                </c:pt>
                <c:pt idx="9347">
                  <c:v>604.90232768970623</c:v>
                </c:pt>
                <c:pt idx="9348">
                  <c:v>604.98831948959787</c:v>
                </c:pt>
                <c:pt idx="9349">
                  <c:v>605.07431431399823</c:v>
                </c:pt>
                <c:pt idx="9350">
                  <c:v>605.16031216268721</c:v>
                </c:pt>
                <c:pt idx="9351">
                  <c:v>605.24631303544913</c:v>
                </c:pt>
                <c:pt idx="9352">
                  <c:v>605.33231693206528</c:v>
                </c:pt>
                <c:pt idx="9353">
                  <c:v>605.41832385232181</c:v>
                </c:pt>
                <c:pt idx="9354">
                  <c:v>605.50433379599872</c:v>
                </c:pt>
                <c:pt idx="9355">
                  <c:v>605.59034676288161</c:v>
                </c:pt>
                <c:pt idx="9356">
                  <c:v>605.6763627527497</c:v>
                </c:pt>
                <c:pt idx="9357">
                  <c:v>605.7623817653897</c:v>
                </c:pt>
                <c:pt idx="9358">
                  <c:v>605.84840380058233</c:v>
                </c:pt>
                <c:pt idx="9359">
                  <c:v>605.93442885811351</c:v>
                </c:pt>
                <c:pt idx="9360">
                  <c:v>606.0204569377654</c:v>
                </c:pt>
                <c:pt idx="9361">
                  <c:v>606.10648803932054</c:v>
                </c:pt>
                <c:pt idx="9362">
                  <c:v>606.19252216256257</c:v>
                </c:pt>
                <c:pt idx="9363">
                  <c:v>606.2785593072756</c:v>
                </c:pt>
                <c:pt idx="9364">
                  <c:v>606.36459947324238</c:v>
                </c:pt>
                <c:pt idx="9365">
                  <c:v>606.45064266024406</c:v>
                </c:pt>
                <c:pt idx="9366">
                  <c:v>606.53668886806884</c:v>
                </c:pt>
                <c:pt idx="9367">
                  <c:v>606.6227380964973</c:v>
                </c:pt>
                <c:pt idx="9368">
                  <c:v>606.70879034531447</c:v>
                </c:pt>
                <c:pt idx="9369">
                  <c:v>606.7948456142999</c:v>
                </c:pt>
                <c:pt idx="9370">
                  <c:v>606.88090390324487</c:v>
                </c:pt>
                <c:pt idx="9371">
                  <c:v>606.96696521192575</c:v>
                </c:pt>
                <c:pt idx="9372">
                  <c:v>607.05302954012825</c:v>
                </c:pt>
                <c:pt idx="9373">
                  <c:v>607.13909688763908</c:v>
                </c:pt>
                <c:pt idx="9374">
                  <c:v>607.225167254241</c:v>
                </c:pt>
                <c:pt idx="9375">
                  <c:v>607.31124063971322</c:v>
                </c:pt>
                <c:pt idx="9376">
                  <c:v>607.3973170438444</c:v>
                </c:pt>
                <c:pt idx="9377">
                  <c:v>607.48339646641898</c:v>
                </c:pt>
                <c:pt idx="9378">
                  <c:v>607.56947890721653</c:v>
                </c:pt>
                <c:pt idx="9379">
                  <c:v>607.65556436602719</c:v>
                </c:pt>
                <c:pt idx="9380">
                  <c:v>607.74165284262926</c:v>
                </c:pt>
                <c:pt idx="9381">
                  <c:v>607.82774433680811</c:v>
                </c:pt>
                <c:pt idx="9382">
                  <c:v>607.91383884834988</c:v>
                </c:pt>
                <c:pt idx="9383">
                  <c:v>607.99993637703676</c:v>
                </c:pt>
                <c:pt idx="9384">
                  <c:v>608.0860369226541</c:v>
                </c:pt>
                <c:pt idx="9385">
                  <c:v>608.17214048498533</c:v>
                </c:pt>
                <c:pt idx="9386">
                  <c:v>608.25824706381729</c:v>
                </c:pt>
                <c:pt idx="9387">
                  <c:v>608.34435665893045</c:v>
                </c:pt>
                <c:pt idx="9388">
                  <c:v>608.43046927011051</c:v>
                </c:pt>
                <c:pt idx="9389">
                  <c:v>608.51658489714191</c:v>
                </c:pt>
                <c:pt idx="9390">
                  <c:v>608.60270353980911</c:v>
                </c:pt>
                <c:pt idx="9391">
                  <c:v>608.68882519790009</c:v>
                </c:pt>
                <c:pt idx="9392">
                  <c:v>608.77494987119212</c:v>
                </c:pt>
                <c:pt idx="9393">
                  <c:v>608.86107755947444</c:v>
                </c:pt>
                <c:pt idx="9394">
                  <c:v>608.94720826253229</c:v>
                </c:pt>
                <c:pt idx="9395">
                  <c:v>609.03334198014727</c:v>
                </c:pt>
                <c:pt idx="9396">
                  <c:v>609.11947871210396</c:v>
                </c:pt>
                <c:pt idx="9397">
                  <c:v>609.20561845819191</c:v>
                </c:pt>
                <c:pt idx="9398">
                  <c:v>609.29176121819023</c:v>
                </c:pt>
                <c:pt idx="9399">
                  <c:v>609.37790699188758</c:v>
                </c:pt>
                <c:pt idx="9400">
                  <c:v>609.46405577906705</c:v>
                </c:pt>
                <c:pt idx="9401">
                  <c:v>609.55020757951183</c:v>
                </c:pt>
                <c:pt idx="9402">
                  <c:v>609.6363623930107</c:v>
                </c:pt>
                <c:pt idx="9403">
                  <c:v>609.72252021934582</c:v>
                </c:pt>
                <c:pt idx="9404">
                  <c:v>609.80868105830086</c:v>
                </c:pt>
                <c:pt idx="9405">
                  <c:v>609.89484490966402</c:v>
                </c:pt>
                <c:pt idx="9406">
                  <c:v>609.98101177321757</c:v>
                </c:pt>
                <c:pt idx="9407">
                  <c:v>610.06718164874894</c:v>
                </c:pt>
                <c:pt idx="9408">
                  <c:v>610.15335453604212</c:v>
                </c:pt>
                <c:pt idx="9409">
                  <c:v>610.2395304348837</c:v>
                </c:pt>
                <c:pt idx="9410">
                  <c:v>610.32570934505634</c:v>
                </c:pt>
                <c:pt idx="9411">
                  <c:v>610.41189126634595</c:v>
                </c:pt>
                <c:pt idx="9412">
                  <c:v>610.49807619854096</c:v>
                </c:pt>
                <c:pt idx="9413">
                  <c:v>610.58426414141991</c:v>
                </c:pt>
                <c:pt idx="9414">
                  <c:v>610.67045509477475</c:v>
                </c:pt>
                <c:pt idx="9415">
                  <c:v>610.75664905838721</c:v>
                </c:pt>
                <c:pt idx="9416">
                  <c:v>610.84284603204435</c:v>
                </c:pt>
                <c:pt idx="9417">
                  <c:v>610.92904601553153</c:v>
                </c:pt>
                <c:pt idx="9418">
                  <c:v>611.0152490086324</c:v>
                </c:pt>
                <c:pt idx="9419">
                  <c:v>611.10145501113379</c:v>
                </c:pt>
                <c:pt idx="9420">
                  <c:v>611.1876640228229</c:v>
                </c:pt>
                <c:pt idx="9421">
                  <c:v>611.27387604348348</c:v>
                </c:pt>
                <c:pt idx="9422">
                  <c:v>611.36009107289965</c:v>
                </c:pt>
                <c:pt idx="9423">
                  <c:v>611.44630911086085</c:v>
                </c:pt>
                <c:pt idx="9424">
                  <c:v>611.53253015714824</c:v>
                </c:pt>
                <c:pt idx="9425">
                  <c:v>611.61875421155253</c:v>
                </c:pt>
                <c:pt idx="9426">
                  <c:v>611.70498127385622</c:v>
                </c:pt>
                <c:pt idx="9427">
                  <c:v>611.79121134384457</c:v>
                </c:pt>
                <c:pt idx="9428">
                  <c:v>611.877444421306</c:v>
                </c:pt>
                <c:pt idx="9429">
                  <c:v>611.96368050602496</c:v>
                </c:pt>
                <c:pt idx="9430">
                  <c:v>612.04991959778886</c:v>
                </c:pt>
                <c:pt idx="9431">
                  <c:v>612.13616169638135</c:v>
                </c:pt>
                <c:pt idx="9432">
                  <c:v>612.22240680158893</c:v>
                </c:pt>
                <c:pt idx="9433">
                  <c:v>612.30865491320094</c:v>
                </c:pt>
                <c:pt idx="9434">
                  <c:v>612.39490603099864</c:v>
                </c:pt>
                <c:pt idx="9435">
                  <c:v>612.48116015477046</c:v>
                </c:pt>
                <c:pt idx="9436">
                  <c:v>612.56741728430336</c:v>
                </c:pt>
                <c:pt idx="9437">
                  <c:v>612.65367741938064</c:v>
                </c:pt>
                <c:pt idx="9438">
                  <c:v>612.73994055979256</c:v>
                </c:pt>
                <c:pt idx="9439">
                  <c:v>612.8262067053239</c:v>
                </c:pt>
                <c:pt idx="9440">
                  <c:v>612.91247585575968</c:v>
                </c:pt>
                <c:pt idx="9441">
                  <c:v>612.99874801088595</c:v>
                </c:pt>
                <c:pt idx="9442">
                  <c:v>613.08502317049124</c:v>
                </c:pt>
                <c:pt idx="9443">
                  <c:v>613.17130133436046</c:v>
                </c:pt>
                <c:pt idx="9444">
                  <c:v>613.25758250227943</c:v>
                </c:pt>
                <c:pt idx="9445">
                  <c:v>613.34386667403669</c:v>
                </c:pt>
                <c:pt idx="9446">
                  <c:v>613.43015384941884</c:v>
                </c:pt>
                <c:pt idx="9447">
                  <c:v>613.51644402821148</c:v>
                </c:pt>
                <c:pt idx="9448">
                  <c:v>613.60273721020076</c:v>
                </c:pt>
                <c:pt idx="9449">
                  <c:v>613.6890333951734</c:v>
                </c:pt>
                <c:pt idx="9450">
                  <c:v>613.77533258291442</c:v>
                </c:pt>
                <c:pt idx="9451">
                  <c:v>613.86163477321634</c:v>
                </c:pt>
                <c:pt idx="9452">
                  <c:v>613.94793996586111</c:v>
                </c:pt>
                <c:pt idx="9453">
                  <c:v>614.03424816063625</c:v>
                </c:pt>
                <c:pt idx="9454">
                  <c:v>614.12055935732906</c:v>
                </c:pt>
                <c:pt idx="9455">
                  <c:v>614.20687355572613</c:v>
                </c:pt>
                <c:pt idx="9456">
                  <c:v>614.29319075561216</c:v>
                </c:pt>
                <c:pt idx="9457">
                  <c:v>614.37951095678125</c:v>
                </c:pt>
                <c:pt idx="9458">
                  <c:v>614.46583415901273</c:v>
                </c:pt>
                <c:pt idx="9459">
                  <c:v>614.55216036209788</c:v>
                </c:pt>
                <c:pt idx="9460">
                  <c:v>614.63848956582171</c:v>
                </c:pt>
                <c:pt idx="9461">
                  <c:v>614.7248217699721</c:v>
                </c:pt>
                <c:pt idx="9462">
                  <c:v>614.81115697433574</c:v>
                </c:pt>
                <c:pt idx="9463">
                  <c:v>614.89749517870177</c:v>
                </c:pt>
                <c:pt idx="9464">
                  <c:v>614.98383638285577</c:v>
                </c:pt>
                <c:pt idx="9465">
                  <c:v>615.07018058658389</c:v>
                </c:pt>
                <c:pt idx="9466">
                  <c:v>615.15652778967524</c:v>
                </c:pt>
                <c:pt idx="9467">
                  <c:v>615.24287799191518</c:v>
                </c:pt>
                <c:pt idx="9468">
                  <c:v>615.32923119309623</c:v>
                </c:pt>
                <c:pt idx="9469">
                  <c:v>615.41558739300046</c:v>
                </c:pt>
                <c:pt idx="9470">
                  <c:v>615.50194659141528</c:v>
                </c:pt>
                <c:pt idx="9471">
                  <c:v>615.5883087881308</c:v>
                </c:pt>
                <c:pt idx="9472">
                  <c:v>615.67467398293343</c:v>
                </c:pt>
                <c:pt idx="9473">
                  <c:v>615.76104217560999</c:v>
                </c:pt>
                <c:pt idx="9474">
                  <c:v>615.8474133659505</c:v>
                </c:pt>
                <c:pt idx="9475">
                  <c:v>615.93378755374101</c:v>
                </c:pt>
                <c:pt idx="9476">
                  <c:v>616.02016473876836</c:v>
                </c:pt>
                <c:pt idx="9477">
                  <c:v>616.10654492081994</c:v>
                </c:pt>
                <c:pt idx="9478">
                  <c:v>616.19292809968601</c:v>
                </c:pt>
                <c:pt idx="9479">
                  <c:v>616.27931427515534</c:v>
                </c:pt>
                <c:pt idx="9480">
                  <c:v>616.36570344701056</c:v>
                </c:pt>
                <c:pt idx="9481">
                  <c:v>616.4520956150418</c:v>
                </c:pt>
                <c:pt idx="9482">
                  <c:v>616.53849077903965</c:v>
                </c:pt>
                <c:pt idx="9483">
                  <c:v>616.6248889387889</c:v>
                </c:pt>
                <c:pt idx="9484">
                  <c:v>616.71129009407707</c:v>
                </c:pt>
                <c:pt idx="9485">
                  <c:v>616.79769424469669</c:v>
                </c:pt>
                <c:pt idx="9486">
                  <c:v>616.88410139043242</c:v>
                </c:pt>
                <c:pt idx="9487">
                  <c:v>616.97051153106918</c:v>
                </c:pt>
                <c:pt idx="9488">
                  <c:v>617.05692466640153</c:v>
                </c:pt>
                <c:pt idx="9489">
                  <c:v>617.14334079621585</c:v>
                </c:pt>
                <c:pt idx="9490">
                  <c:v>617.22975992029706</c:v>
                </c:pt>
                <c:pt idx="9491">
                  <c:v>617.31618203843504</c:v>
                </c:pt>
                <c:pt idx="9492">
                  <c:v>617.40260715042029</c:v>
                </c:pt>
                <c:pt idx="9493">
                  <c:v>617.48903525603748</c:v>
                </c:pt>
                <c:pt idx="9494">
                  <c:v>617.57546635507833</c:v>
                </c:pt>
                <c:pt idx="9495">
                  <c:v>617.66190044732878</c:v>
                </c:pt>
                <c:pt idx="9496">
                  <c:v>617.74833753257963</c:v>
                </c:pt>
                <c:pt idx="9497">
                  <c:v>617.83477761061806</c:v>
                </c:pt>
                <c:pt idx="9498">
                  <c:v>617.9212206812299</c:v>
                </c:pt>
                <c:pt idx="9499">
                  <c:v>618.00766674420765</c:v>
                </c:pt>
                <c:pt idx="9500">
                  <c:v>618.0941157993384</c:v>
                </c:pt>
                <c:pt idx="9501">
                  <c:v>618.18056784640976</c:v>
                </c:pt>
                <c:pt idx="9502">
                  <c:v>618.26702288521187</c:v>
                </c:pt>
                <c:pt idx="9503">
                  <c:v>618.35348091553601</c:v>
                </c:pt>
                <c:pt idx="9504">
                  <c:v>618.4399419371648</c:v>
                </c:pt>
                <c:pt idx="9505">
                  <c:v>618.5264059498885</c:v>
                </c:pt>
                <c:pt idx="9506">
                  <c:v>618.61287295350007</c:v>
                </c:pt>
                <c:pt idx="9507">
                  <c:v>618.6993429477842</c:v>
                </c:pt>
                <c:pt idx="9508">
                  <c:v>618.78581593253296</c:v>
                </c:pt>
                <c:pt idx="9509">
                  <c:v>618.87229190753237</c:v>
                </c:pt>
                <c:pt idx="9510">
                  <c:v>618.95877087257156</c:v>
                </c:pt>
                <c:pt idx="9511">
                  <c:v>619.04525282743987</c:v>
                </c:pt>
                <c:pt idx="9512">
                  <c:v>619.13173777192969</c:v>
                </c:pt>
                <c:pt idx="9513">
                  <c:v>619.21822570582549</c:v>
                </c:pt>
                <c:pt idx="9514">
                  <c:v>619.30471662891841</c:v>
                </c:pt>
                <c:pt idx="9515">
                  <c:v>619.39121054099849</c:v>
                </c:pt>
                <c:pt idx="9516">
                  <c:v>619.47770744185209</c:v>
                </c:pt>
                <c:pt idx="9517">
                  <c:v>619.56420733127015</c:v>
                </c:pt>
                <c:pt idx="9518">
                  <c:v>619.65071020904236</c:v>
                </c:pt>
                <c:pt idx="9519">
                  <c:v>619.7372160749569</c:v>
                </c:pt>
                <c:pt idx="9520">
                  <c:v>619.82372492880449</c:v>
                </c:pt>
                <c:pt idx="9521">
                  <c:v>619.91023677037265</c:v>
                </c:pt>
                <c:pt idx="9522">
                  <c:v>619.99675159945082</c:v>
                </c:pt>
                <c:pt idx="9523">
                  <c:v>620.08326941583005</c:v>
                </c:pt>
                <c:pt idx="9524">
                  <c:v>620.16979021930138</c:v>
                </c:pt>
                <c:pt idx="9525">
                  <c:v>620.25631400964801</c:v>
                </c:pt>
                <c:pt idx="9526">
                  <c:v>620.3428407866669</c:v>
                </c:pt>
                <c:pt idx="9527">
                  <c:v>620.42937055014238</c:v>
                </c:pt>
                <c:pt idx="9528">
                  <c:v>620.51590329986607</c:v>
                </c:pt>
                <c:pt idx="9529">
                  <c:v>620.60243903562787</c:v>
                </c:pt>
                <c:pt idx="9530">
                  <c:v>620.68897775721643</c:v>
                </c:pt>
                <c:pt idx="9531">
                  <c:v>620.77551946442088</c:v>
                </c:pt>
                <c:pt idx="9532">
                  <c:v>620.86206415703305</c:v>
                </c:pt>
                <c:pt idx="9533">
                  <c:v>620.94861183484124</c:v>
                </c:pt>
                <c:pt idx="9534">
                  <c:v>621.03516249763652</c:v>
                </c:pt>
                <c:pt idx="9535">
                  <c:v>621.12171614520798</c:v>
                </c:pt>
                <c:pt idx="9536">
                  <c:v>621.20827277734622</c:v>
                </c:pt>
                <c:pt idx="9537">
                  <c:v>621.29483239383717</c:v>
                </c:pt>
                <c:pt idx="9538">
                  <c:v>621.38139499447902</c:v>
                </c:pt>
                <c:pt idx="9539">
                  <c:v>621.46796057905271</c:v>
                </c:pt>
                <c:pt idx="9540">
                  <c:v>621.55452914735508</c:v>
                </c:pt>
                <c:pt idx="9541">
                  <c:v>621.64110069917297</c:v>
                </c:pt>
                <c:pt idx="9542">
                  <c:v>621.72767523429593</c:v>
                </c:pt>
                <c:pt idx="9543">
                  <c:v>621.81425275251604</c:v>
                </c:pt>
                <c:pt idx="9544">
                  <c:v>621.90083325362434</c:v>
                </c:pt>
                <c:pt idx="9545">
                  <c:v>621.9874167374054</c:v>
                </c:pt>
                <c:pt idx="9546">
                  <c:v>622.07400320365571</c:v>
                </c:pt>
                <c:pt idx="9547">
                  <c:v>622.16059265216575</c:v>
                </c:pt>
                <c:pt idx="9548">
                  <c:v>622.24718508272224</c:v>
                </c:pt>
                <c:pt idx="9549">
                  <c:v>622.33378049511441</c:v>
                </c:pt>
                <c:pt idx="9550">
                  <c:v>622.42037888913717</c:v>
                </c:pt>
                <c:pt idx="9551">
                  <c:v>622.50698026457894</c:v>
                </c:pt>
                <c:pt idx="9552">
                  <c:v>622.59358462123112</c:v>
                </c:pt>
                <c:pt idx="9553">
                  <c:v>622.68019195888121</c:v>
                </c:pt>
                <c:pt idx="9554">
                  <c:v>622.76680227732436</c:v>
                </c:pt>
                <c:pt idx="9555">
                  <c:v>622.85341557634706</c:v>
                </c:pt>
                <c:pt idx="9556">
                  <c:v>622.94003185574104</c:v>
                </c:pt>
                <c:pt idx="9557">
                  <c:v>623.02665111529871</c:v>
                </c:pt>
                <c:pt idx="9558">
                  <c:v>623.1132733548086</c:v>
                </c:pt>
                <c:pt idx="9559">
                  <c:v>623.1998985740621</c:v>
                </c:pt>
                <c:pt idx="9560">
                  <c:v>623.28652677285129</c:v>
                </c:pt>
                <c:pt idx="9561">
                  <c:v>623.37315795096652</c:v>
                </c:pt>
                <c:pt idx="9562">
                  <c:v>623.45979210819689</c:v>
                </c:pt>
                <c:pt idx="9563">
                  <c:v>623.54642924433392</c:v>
                </c:pt>
                <c:pt idx="9564">
                  <c:v>623.6330693591724</c:v>
                </c:pt>
                <c:pt idx="9565">
                  <c:v>623.71971245249847</c:v>
                </c:pt>
                <c:pt idx="9566">
                  <c:v>623.80635852410126</c:v>
                </c:pt>
                <c:pt idx="9567">
                  <c:v>623.89300757377953</c:v>
                </c:pt>
                <c:pt idx="9568">
                  <c:v>623.97965960131717</c:v>
                </c:pt>
                <c:pt idx="9569">
                  <c:v>624.06631460651192</c:v>
                </c:pt>
                <c:pt idx="9570">
                  <c:v>624.15297258914859</c:v>
                </c:pt>
                <c:pt idx="9571">
                  <c:v>624.2396335490198</c:v>
                </c:pt>
                <c:pt idx="9572">
                  <c:v>624.3262974859183</c:v>
                </c:pt>
                <c:pt idx="9573">
                  <c:v>624.41296439963776</c:v>
                </c:pt>
                <c:pt idx="9574">
                  <c:v>624.49963428996591</c:v>
                </c:pt>
                <c:pt idx="9575">
                  <c:v>624.58630715669278</c:v>
                </c:pt>
                <c:pt idx="9576">
                  <c:v>624.67298299961203</c:v>
                </c:pt>
                <c:pt idx="9577">
                  <c:v>624.75966181851732</c:v>
                </c:pt>
                <c:pt idx="9578">
                  <c:v>624.84634361319422</c:v>
                </c:pt>
                <c:pt idx="9579">
                  <c:v>624.93302838344039</c:v>
                </c:pt>
                <c:pt idx="9580">
                  <c:v>625.01971612904254</c:v>
                </c:pt>
                <c:pt idx="9581">
                  <c:v>625.10640684979489</c:v>
                </c:pt>
                <c:pt idx="9582">
                  <c:v>625.19310054548771</c:v>
                </c:pt>
                <c:pt idx="9583">
                  <c:v>625.27979721591453</c:v>
                </c:pt>
                <c:pt idx="9584">
                  <c:v>625.36649686086662</c:v>
                </c:pt>
                <c:pt idx="9585">
                  <c:v>625.45319948013196</c:v>
                </c:pt>
                <c:pt idx="9586">
                  <c:v>625.53990507350568</c:v>
                </c:pt>
                <c:pt idx="9587">
                  <c:v>625.62661364078133</c:v>
                </c:pt>
                <c:pt idx="9588">
                  <c:v>625.7133251817462</c:v>
                </c:pt>
                <c:pt idx="9589">
                  <c:v>625.8000396961952</c:v>
                </c:pt>
                <c:pt idx="9590">
                  <c:v>625.88675718391914</c:v>
                </c:pt>
                <c:pt idx="9591">
                  <c:v>625.97347764470987</c:v>
                </c:pt>
                <c:pt idx="9592">
                  <c:v>626.06020107835923</c:v>
                </c:pt>
                <c:pt idx="9593">
                  <c:v>626.14692748466018</c:v>
                </c:pt>
                <c:pt idx="9594">
                  <c:v>626.23365686340185</c:v>
                </c:pt>
                <c:pt idx="9595">
                  <c:v>626.32038921438266</c:v>
                </c:pt>
                <c:pt idx="9596">
                  <c:v>626.40712453738627</c:v>
                </c:pt>
                <c:pt idx="9597">
                  <c:v>626.49386283221236</c:v>
                </c:pt>
                <c:pt idx="9598">
                  <c:v>626.58060409864572</c:v>
                </c:pt>
                <c:pt idx="9599">
                  <c:v>626.66734833648752</c:v>
                </c:pt>
                <c:pt idx="9600">
                  <c:v>626.75409554552141</c:v>
                </c:pt>
                <c:pt idx="9601">
                  <c:v>626.84084572554536</c:v>
                </c:pt>
                <c:pt idx="9602">
                  <c:v>626.92759887634895</c:v>
                </c:pt>
                <c:pt idx="9603">
                  <c:v>627.01435499772447</c:v>
                </c:pt>
                <c:pt idx="9604">
                  <c:v>627.10111408946716</c:v>
                </c:pt>
                <c:pt idx="9605">
                  <c:v>627.18787615136648</c:v>
                </c:pt>
                <c:pt idx="9606">
                  <c:v>627.27464118321404</c:v>
                </c:pt>
                <c:pt idx="9607">
                  <c:v>627.36140918480726</c:v>
                </c:pt>
                <c:pt idx="9608">
                  <c:v>627.44818015593262</c:v>
                </c:pt>
                <c:pt idx="9609">
                  <c:v>627.53495409638629</c:v>
                </c:pt>
                <c:pt idx="9610">
                  <c:v>627.62173100596067</c:v>
                </c:pt>
                <c:pt idx="9611">
                  <c:v>627.70851088444624</c:v>
                </c:pt>
                <c:pt idx="9612">
                  <c:v>627.79529373163905</c:v>
                </c:pt>
                <c:pt idx="9613">
                  <c:v>627.88207954732866</c:v>
                </c:pt>
                <c:pt idx="9614">
                  <c:v>627.96886833130986</c:v>
                </c:pt>
                <c:pt idx="9615">
                  <c:v>628.05566008337348</c:v>
                </c:pt>
                <c:pt idx="9616">
                  <c:v>628.1424548033159</c:v>
                </c:pt>
                <c:pt idx="9617">
                  <c:v>628.2292524909268</c:v>
                </c:pt>
                <c:pt idx="9618">
                  <c:v>628.31605314599915</c:v>
                </c:pt>
                <c:pt idx="9619">
                  <c:v>628.40285676832627</c:v>
                </c:pt>
                <c:pt idx="9620">
                  <c:v>628.48966335770456</c:v>
                </c:pt>
                <c:pt idx="9621">
                  <c:v>628.57647291391982</c:v>
                </c:pt>
                <c:pt idx="9622">
                  <c:v>628.66328543677173</c:v>
                </c:pt>
                <c:pt idx="9623">
                  <c:v>628.75010092604953</c:v>
                </c:pt>
                <c:pt idx="9624">
                  <c:v>628.83691938154755</c:v>
                </c:pt>
                <c:pt idx="9625">
                  <c:v>628.92374080306058</c:v>
                </c:pt>
                <c:pt idx="9626">
                  <c:v>629.01056519037763</c:v>
                </c:pt>
                <c:pt idx="9627">
                  <c:v>629.09739254329497</c:v>
                </c:pt>
                <c:pt idx="9628">
                  <c:v>629.18422286160705</c:v>
                </c:pt>
                <c:pt idx="9629">
                  <c:v>629.27105614510458</c:v>
                </c:pt>
                <c:pt idx="9630">
                  <c:v>629.35789239358326</c:v>
                </c:pt>
                <c:pt idx="9631">
                  <c:v>629.44473160683071</c:v>
                </c:pt>
                <c:pt idx="9632">
                  <c:v>629.53157378464846</c:v>
                </c:pt>
                <c:pt idx="9633">
                  <c:v>629.61841892682276</c:v>
                </c:pt>
                <c:pt idx="9634">
                  <c:v>629.70526703315443</c:v>
                </c:pt>
                <c:pt idx="9635">
                  <c:v>629.79211810342895</c:v>
                </c:pt>
                <c:pt idx="9636">
                  <c:v>629.87897213744543</c:v>
                </c:pt>
                <c:pt idx="9637">
                  <c:v>629.9658291349956</c:v>
                </c:pt>
                <c:pt idx="9638">
                  <c:v>630.05268909587301</c:v>
                </c:pt>
                <c:pt idx="9639">
                  <c:v>630.13955201987267</c:v>
                </c:pt>
                <c:pt idx="9640">
                  <c:v>630.22641790678517</c:v>
                </c:pt>
                <c:pt idx="9641">
                  <c:v>630.31328675640657</c:v>
                </c:pt>
                <c:pt idx="9642">
                  <c:v>630.4001585685312</c:v>
                </c:pt>
                <c:pt idx="9643">
                  <c:v>630.48703334294919</c:v>
                </c:pt>
                <c:pt idx="9644">
                  <c:v>630.57391107946069</c:v>
                </c:pt>
                <c:pt idx="9645">
                  <c:v>630.66079177785514</c:v>
                </c:pt>
                <c:pt idx="9646">
                  <c:v>630.74767543792484</c:v>
                </c:pt>
                <c:pt idx="9647">
                  <c:v>630.83456205946709</c:v>
                </c:pt>
                <c:pt idx="9648">
                  <c:v>630.9214516422752</c:v>
                </c:pt>
                <c:pt idx="9649">
                  <c:v>631.00834418614136</c:v>
                </c:pt>
                <c:pt idx="9650">
                  <c:v>631.09523969086251</c:v>
                </c:pt>
                <c:pt idx="9651">
                  <c:v>631.18213815622914</c:v>
                </c:pt>
                <c:pt idx="9652">
                  <c:v>631.26903958203991</c:v>
                </c:pt>
                <c:pt idx="9653">
                  <c:v>631.35594396808449</c:v>
                </c:pt>
                <c:pt idx="9654">
                  <c:v>631.44285131416007</c:v>
                </c:pt>
                <c:pt idx="9655">
                  <c:v>631.52976162005984</c:v>
                </c:pt>
                <c:pt idx="9656">
                  <c:v>631.61667488557794</c:v>
                </c:pt>
                <c:pt idx="9657">
                  <c:v>631.70359111050891</c:v>
                </c:pt>
                <c:pt idx="9658">
                  <c:v>631.79051029464551</c:v>
                </c:pt>
                <c:pt idx="9659">
                  <c:v>631.87743243778596</c:v>
                </c:pt>
                <c:pt idx="9660">
                  <c:v>631.9643575397198</c:v>
                </c:pt>
                <c:pt idx="9661">
                  <c:v>632.051285600244</c:v>
                </c:pt>
                <c:pt idx="9662">
                  <c:v>632.13821661915404</c:v>
                </c:pt>
                <c:pt idx="9663">
                  <c:v>632.22515059624152</c:v>
                </c:pt>
                <c:pt idx="9664">
                  <c:v>632.31208753130284</c:v>
                </c:pt>
                <c:pt idx="9665">
                  <c:v>632.39902742413301</c:v>
                </c:pt>
                <c:pt idx="9666">
                  <c:v>632.48597027452536</c:v>
                </c:pt>
                <c:pt idx="9667">
                  <c:v>632.57291608227627</c:v>
                </c:pt>
                <c:pt idx="9668">
                  <c:v>632.65986484717803</c:v>
                </c:pt>
                <c:pt idx="9669">
                  <c:v>632.74681656902783</c:v>
                </c:pt>
                <c:pt idx="9670">
                  <c:v>632.83377124761728</c:v>
                </c:pt>
                <c:pt idx="9671">
                  <c:v>632.92072888274481</c:v>
                </c:pt>
                <c:pt idx="9672">
                  <c:v>633.00768947420295</c:v>
                </c:pt>
                <c:pt idx="9673">
                  <c:v>633.09465302178728</c:v>
                </c:pt>
                <c:pt idx="9674">
                  <c:v>633.18161952529363</c:v>
                </c:pt>
                <c:pt idx="9675">
                  <c:v>633.26858898451394</c:v>
                </c:pt>
                <c:pt idx="9676">
                  <c:v>633.3555613992437</c:v>
                </c:pt>
                <c:pt idx="9677">
                  <c:v>633.44253676928247</c:v>
                </c:pt>
                <c:pt idx="9678">
                  <c:v>633.52951509441993</c:v>
                </c:pt>
                <c:pt idx="9679">
                  <c:v>633.61649637445294</c:v>
                </c:pt>
                <c:pt idx="9680">
                  <c:v>633.70348060917877</c:v>
                </c:pt>
                <c:pt idx="9681">
                  <c:v>633.79046779838882</c:v>
                </c:pt>
                <c:pt idx="9682">
                  <c:v>633.87745794188163</c:v>
                </c:pt>
                <c:pt idx="9683">
                  <c:v>633.96445103944745</c:v>
                </c:pt>
                <c:pt idx="9684">
                  <c:v>634.05144709088847</c:v>
                </c:pt>
                <c:pt idx="9685">
                  <c:v>634.13844609599607</c:v>
                </c:pt>
                <c:pt idx="9686">
                  <c:v>634.22544805456459</c:v>
                </c:pt>
                <c:pt idx="9687">
                  <c:v>634.31245296639122</c:v>
                </c:pt>
                <c:pt idx="9688">
                  <c:v>634.39946083127154</c:v>
                </c:pt>
                <c:pt idx="9689">
                  <c:v>634.48647164899944</c:v>
                </c:pt>
                <c:pt idx="9690">
                  <c:v>634.57348541937176</c:v>
                </c:pt>
                <c:pt idx="9691">
                  <c:v>634.66050214218114</c:v>
                </c:pt>
                <c:pt idx="9692">
                  <c:v>634.74752181722795</c:v>
                </c:pt>
                <c:pt idx="9693">
                  <c:v>634.83454444430402</c:v>
                </c:pt>
                <c:pt idx="9694">
                  <c:v>634.9215700232063</c:v>
                </c:pt>
                <c:pt idx="9695">
                  <c:v>635.00859855373017</c:v>
                </c:pt>
                <c:pt idx="9696">
                  <c:v>635.09563003567132</c:v>
                </c:pt>
                <c:pt idx="9697">
                  <c:v>635.18266446882637</c:v>
                </c:pt>
                <c:pt idx="9698">
                  <c:v>635.26970185298796</c:v>
                </c:pt>
                <c:pt idx="9699">
                  <c:v>635.356742187956</c:v>
                </c:pt>
                <c:pt idx="9700">
                  <c:v>635.44378547352449</c:v>
                </c:pt>
                <c:pt idx="9701">
                  <c:v>635.53083170948764</c:v>
                </c:pt>
                <c:pt idx="9702">
                  <c:v>635.61788089564288</c:v>
                </c:pt>
                <c:pt idx="9703">
                  <c:v>635.70493303178819</c:v>
                </c:pt>
                <c:pt idx="9704">
                  <c:v>635.79198811771505</c:v>
                </c:pt>
                <c:pt idx="9705">
                  <c:v>635.87904615322054</c:v>
                </c:pt>
                <c:pt idx="9706">
                  <c:v>635.96610713810435</c:v>
                </c:pt>
                <c:pt idx="9707">
                  <c:v>636.0531710721599</c:v>
                </c:pt>
                <c:pt idx="9708">
                  <c:v>636.14023795518369</c:v>
                </c:pt>
                <c:pt idx="9709">
                  <c:v>636.22730778696825</c:v>
                </c:pt>
                <c:pt idx="9710">
                  <c:v>636.31438056731577</c:v>
                </c:pt>
                <c:pt idx="9711">
                  <c:v>636.40145629602</c:v>
                </c:pt>
                <c:pt idx="9712">
                  <c:v>636.48853497287519</c:v>
                </c:pt>
                <c:pt idx="9713">
                  <c:v>636.57561659768066</c:v>
                </c:pt>
                <c:pt idx="9714">
                  <c:v>636.66270117023203</c:v>
                </c:pt>
                <c:pt idx="9715">
                  <c:v>636.74978869032338</c:v>
                </c:pt>
                <c:pt idx="9716">
                  <c:v>636.8368791577534</c:v>
                </c:pt>
                <c:pt idx="9717">
                  <c:v>636.92397257231505</c:v>
                </c:pt>
                <c:pt idx="9718">
                  <c:v>637.01106893381098</c:v>
                </c:pt>
                <c:pt idx="9719">
                  <c:v>637.09816824203256</c:v>
                </c:pt>
                <c:pt idx="9720">
                  <c:v>637.18527049677937</c:v>
                </c:pt>
                <c:pt idx="9721">
                  <c:v>637.27237569784427</c:v>
                </c:pt>
                <c:pt idx="9722">
                  <c:v>637.3594838450274</c:v>
                </c:pt>
                <c:pt idx="9723">
                  <c:v>637.44659493812321</c:v>
                </c:pt>
                <c:pt idx="9724">
                  <c:v>637.53370897692855</c:v>
                </c:pt>
                <c:pt idx="9725">
                  <c:v>637.62082596124128</c:v>
                </c:pt>
                <c:pt idx="9726">
                  <c:v>637.70794589085722</c:v>
                </c:pt>
                <c:pt idx="9727">
                  <c:v>637.79506876557537</c:v>
                </c:pt>
                <c:pt idx="9728">
                  <c:v>637.88219458518597</c:v>
                </c:pt>
                <c:pt idx="9729">
                  <c:v>637.96932334949383</c:v>
                </c:pt>
                <c:pt idx="9730">
                  <c:v>638.05645505829261</c:v>
                </c:pt>
                <c:pt idx="9731">
                  <c:v>638.14358971137699</c:v>
                </c:pt>
                <c:pt idx="9732">
                  <c:v>638.23072730854858</c:v>
                </c:pt>
                <c:pt idx="9733">
                  <c:v>638.31786784959877</c:v>
                </c:pt>
                <c:pt idx="9734">
                  <c:v>638.40501133432826</c:v>
                </c:pt>
                <c:pt idx="9735">
                  <c:v>638.49215776253402</c:v>
                </c:pt>
                <c:pt idx="9736">
                  <c:v>638.57930713401117</c:v>
                </c:pt>
                <c:pt idx="9737">
                  <c:v>638.66645944855782</c:v>
                </c:pt>
                <c:pt idx="9738">
                  <c:v>638.75361470597261</c:v>
                </c:pt>
                <c:pt idx="9739">
                  <c:v>638.84077290605035</c:v>
                </c:pt>
                <c:pt idx="9740">
                  <c:v>638.92793404858878</c:v>
                </c:pt>
                <c:pt idx="9741">
                  <c:v>639.01509813338589</c:v>
                </c:pt>
                <c:pt idx="9742">
                  <c:v>639.10226516024056</c:v>
                </c:pt>
                <c:pt idx="9743">
                  <c:v>639.18943512894555</c:v>
                </c:pt>
                <c:pt idx="9744">
                  <c:v>639.27660803930075</c:v>
                </c:pt>
                <c:pt idx="9745">
                  <c:v>639.3637838911045</c:v>
                </c:pt>
                <c:pt idx="9746">
                  <c:v>639.45096268415352</c:v>
                </c:pt>
                <c:pt idx="9747">
                  <c:v>639.53814441824522</c:v>
                </c:pt>
                <c:pt idx="9748">
                  <c:v>639.62532909317497</c:v>
                </c:pt>
                <c:pt idx="9749">
                  <c:v>639.71251670874585</c:v>
                </c:pt>
                <c:pt idx="9750">
                  <c:v>639.79970726474801</c:v>
                </c:pt>
                <c:pt idx="9751">
                  <c:v>639.88690076098555</c:v>
                </c:pt>
                <c:pt idx="9752">
                  <c:v>639.97409719725204</c:v>
                </c:pt>
                <c:pt idx="9753">
                  <c:v>640.06129657334816</c:v>
                </c:pt>
                <c:pt idx="9754">
                  <c:v>640.14849888906645</c:v>
                </c:pt>
                <c:pt idx="9755">
                  <c:v>640.23570414421124</c:v>
                </c:pt>
                <c:pt idx="9756">
                  <c:v>640.3229123385737</c:v>
                </c:pt>
                <c:pt idx="9757">
                  <c:v>640.41012347195954</c:v>
                </c:pt>
                <c:pt idx="9758">
                  <c:v>640.49733754415911</c:v>
                </c:pt>
                <c:pt idx="9759">
                  <c:v>640.58455455497415</c:v>
                </c:pt>
                <c:pt idx="9760">
                  <c:v>640.67177450420115</c:v>
                </c:pt>
                <c:pt idx="9761">
                  <c:v>640.75899739163856</c:v>
                </c:pt>
                <c:pt idx="9762">
                  <c:v>640.84622321708366</c:v>
                </c:pt>
                <c:pt idx="9763">
                  <c:v>640.93345198033671</c:v>
                </c:pt>
                <c:pt idx="9764">
                  <c:v>641.02068368119342</c:v>
                </c:pt>
                <c:pt idx="9765">
                  <c:v>641.10791831945073</c:v>
                </c:pt>
                <c:pt idx="9766">
                  <c:v>641.19515589491039</c:v>
                </c:pt>
                <c:pt idx="9767">
                  <c:v>641.28239640737024</c:v>
                </c:pt>
                <c:pt idx="9768">
                  <c:v>641.3696398566243</c:v>
                </c:pt>
                <c:pt idx="9769">
                  <c:v>641.456886242476</c:v>
                </c:pt>
                <c:pt idx="9770">
                  <c:v>641.5441355647182</c:v>
                </c:pt>
                <c:pt idx="9771">
                  <c:v>641.63138782315355</c:v>
                </c:pt>
                <c:pt idx="9772">
                  <c:v>641.71864301757842</c:v>
                </c:pt>
                <c:pt idx="9773">
                  <c:v>641.8059011477917</c:v>
                </c:pt>
                <c:pt idx="9774">
                  <c:v>641.89316221359115</c:v>
                </c:pt>
                <c:pt idx="9775">
                  <c:v>641.98042621477691</c:v>
                </c:pt>
                <c:pt idx="9776">
                  <c:v>642.06769315114559</c:v>
                </c:pt>
                <c:pt idx="9777">
                  <c:v>642.15496302249392</c:v>
                </c:pt>
                <c:pt idx="9778">
                  <c:v>642.24223582862646</c:v>
                </c:pt>
                <c:pt idx="9779">
                  <c:v>642.32951156933689</c:v>
                </c:pt>
                <c:pt idx="9780">
                  <c:v>642.41679024442385</c:v>
                </c:pt>
                <c:pt idx="9781">
                  <c:v>642.50407185368681</c:v>
                </c:pt>
                <c:pt idx="9782">
                  <c:v>642.59135639692568</c:v>
                </c:pt>
                <c:pt idx="9783">
                  <c:v>642.67864387393649</c:v>
                </c:pt>
                <c:pt idx="9784">
                  <c:v>642.76593428452259</c:v>
                </c:pt>
                <c:pt idx="9785">
                  <c:v>642.8532276284767</c:v>
                </c:pt>
                <c:pt idx="9786">
                  <c:v>642.9405239056033</c:v>
                </c:pt>
                <c:pt idx="9787">
                  <c:v>643.02782311569865</c:v>
                </c:pt>
                <c:pt idx="9788">
                  <c:v>643.11512525855926</c:v>
                </c:pt>
                <c:pt idx="9789">
                  <c:v>643.20243033398935</c:v>
                </c:pt>
                <c:pt idx="9790">
                  <c:v>643.28973834178191</c:v>
                </c:pt>
                <c:pt idx="9791">
                  <c:v>643.37704928174048</c:v>
                </c:pt>
                <c:pt idx="9792">
                  <c:v>643.46436315365918</c:v>
                </c:pt>
                <c:pt idx="9793">
                  <c:v>643.55167995734462</c:v>
                </c:pt>
                <c:pt idx="9794">
                  <c:v>643.63899969259012</c:v>
                </c:pt>
                <c:pt idx="9795">
                  <c:v>643.72632235919411</c:v>
                </c:pt>
                <c:pt idx="9796">
                  <c:v>643.81364795696049</c:v>
                </c:pt>
                <c:pt idx="9797">
                  <c:v>643.90097648568428</c:v>
                </c:pt>
                <c:pt idx="9798">
                  <c:v>643.98830794516584</c:v>
                </c:pt>
                <c:pt idx="9799">
                  <c:v>644.075642335206</c:v>
                </c:pt>
                <c:pt idx="9800">
                  <c:v>644.16297965560182</c:v>
                </c:pt>
                <c:pt idx="9801">
                  <c:v>644.25031990615503</c:v>
                </c:pt>
                <c:pt idx="9802">
                  <c:v>644.33766308666191</c:v>
                </c:pt>
                <c:pt idx="9803">
                  <c:v>644.42500919692316</c:v>
                </c:pt>
                <c:pt idx="9804">
                  <c:v>644.51235823673812</c:v>
                </c:pt>
                <c:pt idx="9805">
                  <c:v>644.59971020590888</c:v>
                </c:pt>
                <c:pt idx="9806">
                  <c:v>644.68706510423135</c:v>
                </c:pt>
                <c:pt idx="9807">
                  <c:v>644.77442293150443</c:v>
                </c:pt>
                <c:pt idx="9808">
                  <c:v>644.86178368753178</c:v>
                </c:pt>
                <c:pt idx="9809">
                  <c:v>644.94914737211127</c:v>
                </c:pt>
                <c:pt idx="9810">
                  <c:v>645.03651398503882</c:v>
                </c:pt>
                <c:pt idx="9811">
                  <c:v>645.12388352611993</c:v>
                </c:pt>
                <c:pt idx="9812">
                  <c:v>645.21125599514971</c:v>
                </c:pt>
                <c:pt idx="9813">
                  <c:v>645.29863139193026</c:v>
                </c:pt>
                <c:pt idx="9814">
                  <c:v>645.38600971626215</c:v>
                </c:pt>
                <c:pt idx="9815">
                  <c:v>645.47339096794212</c:v>
                </c:pt>
                <c:pt idx="9816">
                  <c:v>645.56077514677429</c:v>
                </c:pt>
                <c:pt idx="9817">
                  <c:v>645.64816225255151</c:v>
                </c:pt>
                <c:pt idx="9818">
                  <c:v>645.73555228508167</c:v>
                </c:pt>
                <c:pt idx="9819">
                  <c:v>645.82294524416136</c:v>
                </c:pt>
                <c:pt idx="9820">
                  <c:v>645.91034112958994</c:v>
                </c:pt>
                <c:pt idx="9821">
                  <c:v>645.99773994116526</c:v>
                </c:pt>
                <c:pt idx="9822">
                  <c:v>646.08514167869055</c:v>
                </c:pt>
                <c:pt idx="9823">
                  <c:v>646.17254634196684</c:v>
                </c:pt>
                <c:pt idx="9824">
                  <c:v>646.25995393079165</c:v>
                </c:pt>
                <c:pt idx="9825">
                  <c:v>646.34736444496514</c:v>
                </c:pt>
                <c:pt idx="9826">
                  <c:v>646.43477788429004</c:v>
                </c:pt>
                <c:pt idx="9827">
                  <c:v>646.52219424856366</c:v>
                </c:pt>
                <c:pt idx="9828">
                  <c:v>646.60961353758751</c:v>
                </c:pt>
                <c:pt idx="9829">
                  <c:v>646.69703575116193</c:v>
                </c:pt>
                <c:pt idx="9830">
                  <c:v>646.78446088908549</c:v>
                </c:pt>
                <c:pt idx="9831">
                  <c:v>646.87188895116185</c:v>
                </c:pt>
                <c:pt idx="9832">
                  <c:v>646.95931993718841</c:v>
                </c:pt>
                <c:pt idx="9833">
                  <c:v>647.04675384696543</c:v>
                </c:pt>
                <c:pt idx="9834">
                  <c:v>647.13419068029839</c:v>
                </c:pt>
                <c:pt idx="9835">
                  <c:v>647.22163043698197</c:v>
                </c:pt>
                <c:pt idx="9836">
                  <c:v>647.30907311681801</c:v>
                </c:pt>
                <c:pt idx="9837">
                  <c:v>647.39651871960689</c:v>
                </c:pt>
                <c:pt idx="9838">
                  <c:v>647.48396724515408</c:v>
                </c:pt>
                <c:pt idx="9839">
                  <c:v>647.57141869325199</c:v>
                </c:pt>
                <c:pt idx="9840">
                  <c:v>647.65887306370712</c:v>
                </c:pt>
                <c:pt idx="9841">
                  <c:v>647.74633035631769</c:v>
                </c:pt>
                <c:pt idx="9842">
                  <c:v>647.83379057088689</c:v>
                </c:pt>
                <c:pt idx="9843">
                  <c:v>647.92125370721158</c:v>
                </c:pt>
                <c:pt idx="9844">
                  <c:v>648.0087197650962</c:v>
                </c:pt>
                <c:pt idx="9845">
                  <c:v>648.09618874433897</c:v>
                </c:pt>
                <c:pt idx="9846">
                  <c:v>648.18366064474071</c:v>
                </c:pt>
                <c:pt idx="9847">
                  <c:v>648.27113546610542</c:v>
                </c:pt>
                <c:pt idx="9848">
                  <c:v>648.35861320823051</c:v>
                </c:pt>
                <c:pt idx="9849">
                  <c:v>648.44609387091884</c:v>
                </c:pt>
                <c:pt idx="9850">
                  <c:v>648.53357745397136</c:v>
                </c:pt>
                <c:pt idx="9851">
                  <c:v>648.62106395718718</c:v>
                </c:pt>
                <c:pt idx="9852">
                  <c:v>648.70855338037109</c:v>
                </c:pt>
                <c:pt idx="9853">
                  <c:v>648.7960457233188</c:v>
                </c:pt>
                <c:pt idx="9854">
                  <c:v>648.88354098583579</c:v>
                </c:pt>
                <c:pt idx="9855">
                  <c:v>648.97103916772164</c:v>
                </c:pt>
                <c:pt idx="9856">
                  <c:v>649.05854026877842</c:v>
                </c:pt>
                <c:pt idx="9857">
                  <c:v>649.14604428880432</c:v>
                </c:pt>
                <c:pt idx="9858">
                  <c:v>649.23355122760745</c:v>
                </c:pt>
                <c:pt idx="9859">
                  <c:v>649.32106108498226</c:v>
                </c:pt>
                <c:pt idx="9860">
                  <c:v>649.40857386073117</c:v>
                </c:pt>
                <c:pt idx="9861">
                  <c:v>649.49608955465692</c:v>
                </c:pt>
                <c:pt idx="9862">
                  <c:v>649.58360816656068</c:v>
                </c:pt>
                <c:pt idx="9863">
                  <c:v>649.67112969624611</c:v>
                </c:pt>
                <c:pt idx="9864">
                  <c:v>649.75865414350903</c:v>
                </c:pt>
                <c:pt idx="9865">
                  <c:v>649.84618150815652</c:v>
                </c:pt>
                <c:pt idx="9866">
                  <c:v>649.93371178998746</c:v>
                </c:pt>
                <c:pt idx="9867">
                  <c:v>650.02124498880346</c:v>
                </c:pt>
                <c:pt idx="9868">
                  <c:v>650.10878110440456</c:v>
                </c:pt>
                <c:pt idx="9869">
                  <c:v>650.19632013659589</c:v>
                </c:pt>
                <c:pt idx="9870">
                  <c:v>650.28386208517861</c:v>
                </c:pt>
                <c:pt idx="9871">
                  <c:v>650.37140694995196</c:v>
                </c:pt>
                <c:pt idx="9872">
                  <c:v>650.45895473072062</c:v>
                </c:pt>
                <c:pt idx="9873">
                  <c:v>650.5465054272828</c:v>
                </c:pt>
                <c:pt idx="9874">
                  <c:v>650.63405903944181</c:v>
                </c:pt>
                <c:pt idx="9875">
                  <c:v>650.72161556700189</c:v>
                </c:pt>
                <c:pt idx="9876">
                  <c:v>650.80917500976045</c:v>
                </c:pt>
                <c:pt idx="9877">
                  <c:v>650.89673736752286</c:v>
                </c:pt>
                <c:pt idx="9878">
                  <c:v>650.98430264009005</c:v>
                </c:pt>
                <c:pt idx="9879">
                  <c:v>651.07187082726387</c:v>
                </c:pt>
                <c:pt idx="9880">
                  <c:v>651.1594419288466</c:v>
                </c:pt>
                <c:pt idx="9881">
                  <c:v>651.24701594463852</c:v>
                </c:pt>
                <c:pt idx="9882">
                  <c:v>651.33459287444339</c:v>
                </c:pt>
                <c:pt idx="9883">
                  <c:v>651.42217271806282</c:v>
                </c:pt>
                <c:pt idx="9884">
                  <c:v>651.50975547529902</c:v>
                </c:pt>
                <c:pt idx="9885">
                  <c:v>651.59734114595483</c:v>
                </c:pt>
                <c:pt idx="9886">
                  <c:v>651.68492972983142</c:v>
                </c:pt>
                <c:pt idx="9887">
                  <c:v>651.77252122673053</c:v>
                </c:pt>
                <c:pt idx="9888">
                  <c:v>651.8601156364565</c:v>
                </c:pt>
                <c:pt idx="9889">
                  <c:v>651.94771295881026</c:v>
                </c:pt>
                <c:pt idx="9890">
                  <c:v>652.0353131935949</c:v>
                </c:pt>
                <c:pt idx="9891">
                  <c:v>652.12291634061</c:v>
                </c:pt>
                <c:pt idx="9892">
                  <c:v>652.2105223996623</c:v>
                </c:pt>
                <c:pt idx="9893">
                  <c:v>652.2981313705501</c:v>
                </c:pt>
                <c:pt idx="9894">
                  <c:v>652.38574325307911</c:v>
                </c:pt>
                <c:pt idx="9895">
                  <c:v>652.47335804704869</c:v>
                </c:pt>
                <c:pt idx="9896">
                  <c:v>652.5609757522634</c:v>
                </c:pt>
                <c:pt idx="9897">
                  <c:v>652.64859636852839</c:v>
                </c:pt>
                <c:pt idx="9898">
                  <c:v>652.73621989563776</c:v>
                </c:pt>
                <c:pt idx="9899">
                  <c:v>652.82384633340484</c:v>
                </c:pt>
                <c:pt idx="9900">
                  <c:v>652.91147568162489</c:v>
                </c:pt>
                <c:pt idx="9901">
                  <c:v>652.99910794010293</c:v>
                </c:pt>
                <c:pt idx="9902">
                  <c:v>653.08674310864239</c:v>
                </c:pt>
                <c:pt idx="9903">
                  <c:v>653.17438118704501</c:v>
                </c:pt>
                <c:pt idx="9904">
                  <c:v>653.26202217511297</c:v>
                </c:pt>
                <c:pt idx="9905">
                  <c:v>653.34966607264903</c:v>
                </c:pt>
                <c:pt idx="9906">
                  <c:v>653.43731287945877</c:v>
                </c:pt>
                <c:pt idx="9907">
                  <c:v>653.52496259534382</c:v>
                </c:pt>
                <c:pt idx="9908">
                  <c:v>653.61261522010432</c:v>
                </c:pt>
                <c:pt idx="9909">
                  <c:v>653.70027075354733</c:v>
                </c:pt>
                <c:pt idx="9910">
                  <c:v>653.78792919547186</c:v>
                </c:pt>
                <c:pt idx="9911">
                  <c:v>653.87559054568396</c:v>
                </c:pt>
                <c:pt idx="9912">
                  <c:v>653.96325480398582</c:v>
                </c:pt>
                <c:pt idx="9913">
                  <c:v>654.05092197018007</c:v>
                </c:pt>
                <c:pt idx="9914">
                  <c:v>654.13859204407026</c:v>
                </c:pt>
                <c:pt idx="9915">
                  <c:v>654.22626502546007</c:v>
                </c:pt>
                <c:pt idx="9916">
                  <c:v>654.31394091415166</c:v>
                </c:pt>
                <c:pt idx="9917">
                  <c:v>654.40161970994791</c:v>
                </c:pt>
                <c:pt idx="9918">
                  <c:v>654.48930141265191</c:v>
                </c:pt>
                <c:pt idx="9919">
                  <c:v>654.57698602206983</c:v>
                </c:pt>
                <c:pt idx="9920">
                  <c:v>654.66467353800158</c:v>
                </c:pt>
                <c:pt idx="9921">
                  <c:v>654.75236396025207</c:v>
                </c:pt>
                <c:pt idx="9922">
                  <c:v>654.84005728862439</c:v>
                </c:pt>
                <c:pt idx="9923">
                  <c:v>654.92775352292267</c:v>
                </c:pt>
                <c:pt idx="9924">
                  <c:v>655.01545266295113</c:v>
                </c:pt>
                <c:pt idx="9925">
                  <c:v>655.10315470850776</c:v>
                </c:pt>
                <c:pt idx="9926">
                  <c:v>655.19085965940496</c:v>
                </c:pt>
                <c:pt idx="9927">
                  <c:v>655.27856751543732</c:v>
                </c:pt>
                <c:pt idx="9928">
                  <c:v>655.36627827641382</c:v>
                </c:pt>
                <c:pt idx="9929">
                  <c:v>655.4539919421394</c:v>
                </c:pt>
                <c:pt idx="9930">
                  <c:v>655.54170851241247</c:v>
                </c:pt>
                <c:pt idx="9931">
                  <c:v>655.62942798703921</c:v>
                </c:pt>
                <c:pt idx="9932">
                  <c:v>655.717150365826</c:v>
                </c:pt>
                <c:pt idx="9933">
                  <c:v>655.80487564857106</c:v>
                </c:pt>
                <c:pt idx="9934">
                  <c:v>655.89260383508429</c:v>
                </c:pt>
                <c:pt idx="9935">
                  <c:v>655.9803349251622</c:v>
                </c:pt>
                <c:pt idx="9936">
                  <c:v>656.0680689186164</c:v>
                </c:pt>
                <c:pt idx="9937">
                  <c:v>656.15580581524694</c:v>
                </c:pt>
                <c:pt idx="9938">
                  <c:v>656.24354561485677</c:v>
                </c:pt>
                <c:pt idx="9939">
                  <c:v>656.33128831725196</c:v>
                </c:pt>
                <c:pt idx="9940">
                  <c:v>656.41903392223412</c:v>
                </c:pt>
                <c:pt idx="9941">
                  <c:v>656.50678242961078</c:v>
                </c:pt>
                <c:pt idx="9942">
                  <c:v>656.59453383918219</c:v>
                </c:pt>
                <c:pt idx="9943">
                  <c:v>656.68228815075452</c:v>
                </c:pt>
                <c:pt idx="9944">
                  <c:v>656.77004536413176</c:v>
                </c:pt>
                <c:pt idx="9945">
                  <c:v>656.85780547911861</c:v>
                </c:pt>
                <c:pt idx="9946">
                  <c:v>656.94556849551816</c:v>
                </c:pt>
                <c:pt idx="9947">
                  <c:v>657.03333441313384</c:v>
                </c:pt>
                <c:pt idx="9948">
                  <c:v>657.12110323177205</c:v>
                </c:pt>
                <c:pt idx="9949">
                  <c:v>657.20887495123509</c:v>
                </c:pt>
                <c:pt idx="9950">
                  <c:v>657.2966495713282</c:v>
                </c:pt>
                <c:pt idx="9951">
                  <c:v>657.38442709185711</c:v>
                </c:pt>
                <c:pt idx="9952">
                  <c:v>657.47220751262364</c:v>
                </c:pt>
                <c:pt idx="9953">
                  <c:v>657.55999083343227</c:v>
                </c:pt>
                <c:pt idx="9954">
                  <c:v>657.6477770540904</c:v>
                </c:pt>
                <c:pt idx="9955">
                  <c:v>657.7355661743992</c:v>
                </c:pt>
                <c:pt idx="9956">
                  <c:v>657.82335819416494</c:v>
                </c:pt>
                <c:pt idx="9957">
                  <c:v>657.91115311319209</c:v>
                </c:pt>
                <c:pt idx="9958">
                  <c:v>657.99895093128339</c:v>
                </c:pt>
                <c:pt idx="9959">
                  <c:v>658.08675164824683</c:v>
                </c:pt>
                <c:pt idx="9960">
                  <c:v>658.17455526388403</c:v>
                </c:pt>
                <c:pt idx="9961">
                  <c:v>658.2623617780016</c:v>
                </c:pt>
                <c:pt idx="9962">
                  <c:v>658.35017119040242</c:v>
                </c:pt>
                <c:pt idx="9963">
                  <c:v>658.43798350089185</c:v>
                </c:pt>
                <c:pt idx="9964">
                  <c:v>658.52579870927616</c:v>
                </c:pt>
                <c:pt idx="9965">
                  <c:v>658.61361681535971</c:v>
                </c:pt>
                <c:pt idx="9966">
                  <c:v>658.70143781894501</c:v>
                </c:pt>
                <c:pt idx="9967">
                  <c:v>658.78926171983755</c:v>
                </c:pt>
                <c:pt idx="9968">
                  <c:v>658.87708851784578</c:v>
                </c:pt>
                <c:pt idx="9969">
                  <c:v>658.96491821277164</c:v>
                </c:pt>
                <c:pt idx="9970">
                  <c:v>659.05275080442016</c:v>
                </c:pt>
                <c:pt idx="9971">
                  <c:v>659.14058629259637</c:v>
                </c:pt>
                <c:pt idx="9972">
                  <c:v>659.22842467710655</c:v>
                </c:pt>
                <c:pt idx="9973">
                  <c:v>659.31626595775242</c:v>
                </c:pt>
                <c:pt idx="9974">
                  <c:v>659.40411013434345</c:v>
                </c:pt>
                <c:pt idx="9975">
                  <c:v>659.49195720668263</c:v>
                </c:pt>
                <c:pt idx="9976">
                  <c:v>659.57980717457588</c:v>
                </c:pt>
                <c:pt idx="9977">
                  <c:v>659.66766003782493</c:v>
                </c:pt>
                <c:pt idx="9978">
                  <c:v>659.75551579623925</c:v>
                </c:pt>
                <c:pt idx="9979">
                  <c:v>659.84337444962398</c:v>
                </c:pt>
                <c:pt idx="9980">
                  <c:v>659.93123599778255</c:v>
                </c:pt>
                <c:pt idx="9981">
                  <c:v>660.01910044051886</c:v>
                </c:pt>
                <c:pt idx="9982">
                  <c:v>660.10696777764258</c:v>
                </c:pt>
                <c:pt idx="9983">
                  <c:v>660.19483800895614</c:v>
                </c:pt>
                <c:pt idx="9984">
                  <c:v>660.28271113426536</c:v>
                </c:pt>
                <c:pt idx="9985">
                  <c:v>660.37058715337662</c:v>
                </c:pt>
                <c:pt idx="9986">
                  <c:v>660.45846606609427</c:v>
                </c:pt>
                <c:pt idx="9987">
                  <c:v>660.54634787222346</c:v>
                </c:pt>
                <c:pt idx="9988">
                  <c:v>660.63423257157217</c:v>
                </c:pt>
                <c:pt idx="9989">
                  <c:v>660.72212016394394</c:v>
                </c:pt>
                <c:pt idx="9990">
                  <c:v>660.81001064914346</c:v>
                </c:pt>
                <c:pt idx="9991">
                  <c:v>660.89790402697804</c:v>
                </c:pt>
                <c:pt idx="9992">
                  <c:v>660.98580029725292</c:v>
                </c:pt>
                <c:pt idx="9993">
                  <c:v>661.0736994597745</c:v>
                </c:pt>
                <c:pt idx="9994">
                  <c:v>661.16160151434917</c:v>
                </c:pt>
                <c:pt idx="9995">
                  <c:v>661.24950646077957</c:v>
                </c:pt>
                <c:pt idx="9996">
                  <c:v>661.33741429887334</c:v>
                </c:pt>
                <c:pt idx="9997">
                  <c:v>661.42532502843892</c:v>
                </c:pt>
                <c:pt idx="9998">
                  <c:v>661.51323864927565</c:v>
                </c:pt>
                <c:pt idx="9999">
                  <c:v>661.60115516119538</c:v>
                </c:pt>
                <c:pt idx="10000">
                  <c:v>661.68907456400348</c:v>
                </c:pt>
                <c:pt idx="10001">
                  <c:v>661.77699685750326</c:v>
                </c:pt>
                <c:pt idx="10002">
                  <c:v>661.86492204150136</c:v>
                </c:pt>
                <c:pt idx="10003">
                  <c:v>661.95285011580472</c:v>
                </c:pt>
                <c:pt idx="10004">
                  <c:v>662.04078108021838</c:v>
                </c:pt>
                <c:pt idx="10005">
                  <c:v>662.12871493455054</c:v>
                </c:pt>
                <c:pt idx="10006">
                  <c:v>662.2166516786076</c:v>
                </c:pt>
                <c:pt idx="10007">
                  <c:v>662.30459131219152</c:v>
                </c:pt>
                <c:pt idx="10008">
                  <c:v>662.3925338351122</c:v>
                </c:pt>
                <c:pt idx="10009">
                  <c:v>662.48047924717514</c:v>
                </c:pt>
                <c:pt idx="10010">
                  <c:v>662.56842754818445</c:v>
                </c:pt>
                <c:pt idx="10011">
                  <c:v>662.65637873795129</c:v>
                </c:pt>
                <c:pt idx="10012">
                  <c:v>662.74433281627603</c:v>
                </c:pt>
                <c:pt idx="10013">
                  <c:v>662.83228978296881</c:v>
                </c:pt>
                <c:pt idx="10014">
                  <c:v>662.92024963783354</c:v>
                </c:pt>
                <c:pt idx="10015">
                  <c:v>663.00821238068136</c:v>
                </c:pt>
                <c:pt idx="10016">
                  <c:v>663.0961780113123</c:v>
                </c:pt>
                <c:pt idx="10017">
                  <c:v>663.18414652953913</c:v>
                </c:pt>
                <c:pt idx="10018">
                  <c:v>663.27211793516517</c:v>
                </c:pt>
                <c:pt idx="10019">
                  <c:v>663.36009222799453</c:v>
                </c:pt>
                <c:pt idx="10020">
                  <c:v>663.4480694078369</c:v>
                </c:pt>
                <c:pt idx="10021">
                  <c:v>663.53604947450208</c:v>
                </c:pt>
                <c:pt idx="10022">
                  <c:v>663.62403242778885</c:v>
                </c:pt>
                <c:pt idx="10023">
                  <c:v>663.71201826751042</c:v>
                </c:pt>
                <c:pt idx="10024">
                  <c:v>663.80000699346942</c:v>
                </c:pt>
                <c:pt idx="10025">
                  <c:v>663.88799860547533</c:v>
                </c:pt>
                <c:pt idx="10026">
                  <c:v>663.97599310333408</c:v>
                </c:pt>
                <c:pt idx="10027">
                  <c:v>664.06399048685171</c:v>
                </c:pt>
                <c:pt idx="10028">
                  <c:v>664.15199075583757</c:v>
                </c:pt>
                <c:pt idx="10029">
                  <c:v>664.23999391009409</c:v>
                </c:pt>
                <c:pt idx="10030">
                  <c:v>664.32799994943173</c:v>
                </c:pt>
                <c:pt idx="10031">
                  <c:v>664.41600887365871</c:v>
                </c:pt>
                <c:pt idx="10032">
                  <c:v>664.50402068257711</c:v>
                </c:pt>
                <c:pt idx="10033">
                  <c:v>664.59203537599899</c:v>
                </c:pt>
                <c:pt idx="10034">
                  <c:v>664.68005295372473</c:v>
                </c:pt>
                <c:pt idx="10035">
                  <c:v>664.76807341557003</c:v>
                </c:pt>
                <c:pt idx="10036">
                  <c:v>664.8560967613364</c:v>
                </c:pt>
                <c:pt idx="10037">
                  <c:v>664.94412299083115</c:v>
                </c:pt>
                <c:pt idx="10038">
                  <c:v>665.03215210386179</c:v>
                </c:pt>
                <c:pt idx="10039">
                  <c:v>665.12018410023893</c:v>
                </c:pt>
                <c:pt idx="10040">
                  <c:v>665.20821897976646</c:v>
                </c:pt>
                <c:pt idx="10041">
                  <c:v>665.29625674224906</c:v>
                </c:pt>
                <c:pt idx="10042">
                  <c:v>665.3842973874988</c:v>
                </c:pt>
                <c:pt idx="10043">
                  <c:v>665.47234091532391</c:v>
                </c:pt>
                <c:pt idx="10044">
                  <c:v>665.56038732552565</c:v>
                </c:pt>
                <c:pt idx="10045">
                  <c:v>665.64843661791804</c:v>
                </c:pt>
                <c:pt idx="10046">
                  <c:v>665.73648879230359</c:v>
                </c:pt>
                <c:pt idx="10047">
                  <c:v>665.82454384849268</c:v>
                </c:pt>
                <c:pt idx="10048">
                  <c:v>665.91260178629125</c:v>
                </c:pt>
                <c:pt idx="10049">
                  <c:v>666.00066260550818</c:v>
                </c:pt>
                <c:pt idx="10050">
                  <c:v>666.08872630594863</c:v>
                </c:pt>
                <c:pt idx="10051">
                  <c:v>666.17679288742249</c:v>
                </c:pt>
                <c:pt idx="10052">
                  <c:v>666.26486234973561</c:v>
                </c:pt>
                <c:pt idx="10053">
                  <c:v>666.35293469269925</c:v>
                </c:pt>
                <c:pt idx="10054">
                  <c:v>666.44100991611572</c:v>
                </c:pt>
                <c:pt idx="10055">
                  <c:v>666.52908801979481</c:v>
                </c:pt>
                <c:pt idx="10056">
                  <c:v>666.61716900354725</c:v>
                </c:pt>
                <c:pt idx="10057">
                  <c:v>666.70525286717907</c:v>
                </c:pt>
                <c:pt idx="10058">
                  <c:v>666.79333961049508</c:v>
                </c:pt>
                <c:pt idx="10059">
                  <c:v>666.88142923330724</c:v>
                </c:pt>
                <c:pt idx="10060">
                  <c:v>666.96952173542115</c:v>
                </c:pt>
                <c:pt idx="10061">
                  <c:v>667.05761711664513</c:v>
                </c:pt>
                <c:pt idx="10062">
                  <c:v>667.14571537678864</c:v>
                </c:pt>
                <c:pt idx="10063">
                  <c:v>667.23381651565387</c:v>
                </c:pt>
                <c:pt idx="10064">
                  <c:v>667.32192053305812</c:v>
                </c:pt>
                <c:pt idx="10065">
                  <c:v>667.4100274288005</c:v>
                </c:pt>
                <c:pt idx="10066">
                  <c:v>667.49813720269674</c:v>
                </c:pt>
                <c:pt idx="10067">
                  <c:v>667.58624985454924</c:v>
                </c:pt>
                <c:pt idx="10068">
                  <c:v>667.67436538416814</c:v>
                </c:pt>
                <c:pt idx="10069">
                  <c:v>667.76248379136132</c:v>
                </c:pt>
                <c:pt idx="10070">
                  <c:v>667.85060507593789</c:v>
                </c:pt>
                <c:pt idx="10071">
                  <c:v>667.93872923770675</c:v>
                </c:pt>
                <c:pt idx="10072">
                  <c:v>668.02685627647327</c:v>
                </c:pt>
                <c:pt idx="10073">
                  <c:v>668.11498619204519</c:v>
                </c:pt>
                <c:pt idx="10074">
                  <c:v>668.20311898423597</c:v>
                </c:pt>
                <c:pt idx="10075">
                  <c:v>668.29125465284983</c:v>
                </c:pt>
                <c:pt idx="10076">
                  <c:v>668.37939319769885</c:v>
                </c:pt>
                <c:pt idx="10077">
                  <c:v>668.46753461858634</c:v>
                </c:pt>
                <c:pt idx="10078">
                  <c:v>668.5556789153203</c:v>
                </c:pt>
                <c:pt idx="10079">
                  <c:v>668.64382608771689</c:v>
                </c:pt>
                <c:pt idx="10080">
                  <c:v>668.73197613557625</c:v>
                </c:pt>
                <c:pt idx="10081">
                  <c:v>668.82012905871295</c:v>
                </c:pt>
                <c:pt idx="10082">
                  <c:v>668.90828485693282</c:v>
                </c:pt>
                <c:pt idx="10083">
                  <c:v>668.99644353004464</c:v>
                </c:pt>
                <c:pt idx="10084">
                  <c:v>669.08460507785526</c:v>
                </c:pt>
                <c:pt idx="10085">
                  <c:v>669.17276950017697</c:v>
                </c:pt>
                <c:pt idx="10086">
                  <c:v>669.26093679681776</c:v>
                </c:pt>
                <c:pt idx="10087">
                  <c:v>669.34910696758379</c:v>
                </c:pt>
                <c:pt idx="10088">
                  <c:v>669.43728001228646</c:v>
                </c:pt>
                <c:pt idx="10089">
                  <c:v>669.52545593073069</c:v>
                </c:pt>
                <c:pt idx="10090">
                  <c:v>669.61363472273149</c:v>
                </c:pt>
                <c:pt idx="10091">
                  <c:v>669.70181638809242</c:v>
                </c:pt>
                <c:pt idx="10092">
                  <c:v>669.79000092662477</c:v>
                </c:pt>
                <c:pt idx="10093">
                  <c:v>669.87818833813549</c:v>
                </c:pt>
                <c:pt idx="10094">
                  <c:v>669.96637862243722</c:v>
                </c:pt>
                <c:pt idx="10095">
                  <c:v>670.05457177933556</c:v>
                </c:pt>
                <c:pt idx="10096">
                  <c:v>670.14276780863906</c:v>
                </c:pt>
                <c:pt idx="10097">
                  <c:v>670.23096671015981</c:v>
                </c:pt>
                <c:pt idx="10098">
                  <c:v>670.31916848370724</c:v>
                </c:pt>
                <c:pt idx="10099">
                  <c:v>670.40737312908698</c:v>
                </c:pt>
                <c:pt idx="10100">
                  <c:v>670.49558064611006</c:v>
                </c:pt>
                <c:pt idx="10101">
                  <c:v>670.58379103458537</c:v>
                </c:pt>
                <c:pt idx="10102">
                  <c:v>670.67200429432262</c:v>
                </c:pt>
                <c:pt idx="10103">
                  <c:v>670.76022042512966</c:v>
                </c:pt>
                <c:pt idx="10104">
                  <c:v>670.84843942681698</c:v>
                </c:pt>
                <c:pt idx="10105">
                  <c:v>670.93666129919109</c:v>
                </c:pt>
                <c:pt idx="10106">
                  <c:v>671.02488604206872</c:v>
                </c:pt>
                <c:pt idx="10107">
                  <c:v>671.11311365525239</c:v>
                </c:pt>
                <c:pt idx="10108">
                  <c:v>671.20134413855044</c:v>
                </c:pt>
                <c:pt idx="10109">
                  <c:v>671.28957749177846</c:v>
                </c:pt>
                <c:pt idx="10110">
                  <c:v>671.37781371474114</c:v>
                </c:pt>
                <c:pt idx="10111">
                  <c:v>671.46605280725032</c:v>
                </c:pt>
                <c:pt idx="10112">
                  <c:v>671.55429476911411</c:v>
                </c:pt>
                <c:pt idx="10113">
                  <c:v>671.64253960014321</c:v>
                </c:pt>
                <c:pt idx="10114">
                  <c:v>671.73078730014902</c:v>
                </c:pt>
                <c:pt idx="10115">
                  <c:v>671.81903786893622</c:v>
                </c:pt>
                <c:pt idx="10116">
                  <c:v>671.90729130631746</c:v>
                </c:pt>
                <c:pt idx="10117">
                  <c:v>671.99554761210072</c:v>
                </c:pt>
                <c:pt idx="10118">
                  <c:v>672.08380678609728</c:v>
                </c:pt>
                <c:pt idx="10119">
                  <c:v>672.17206882811877</c:v>
                </c:pt>
                <c:pt idx="10120">
                  <c:v>672.2603337379727</c:v>
                </c:pt>
                <c:pt idx="10121">
                  <c:v>672.34860151546707</c:v>
                </c:pt>
                <c:pt idx="10122">
                  <c:v>672.43687216041292</c:v>
                </c:pt>
                <c:pt idx="10123">
                  <c:v>672.52514567262153</c:v>
                </c:pt>
                <c:pt idx="10124">
                  <c:v>672.61342205190272</c:v>
                </c:pt>
                <c:pt idx="10125">
                  <c:v>672.7017012980665</c:v>
                </c:pt>
                <c:pt idx="10126">
                  <c:v>672.7899834109212</c:v>
                </c:pt>
                <c:pt idx="10127">
                  <c:v>672.87826839027593</c:v>
                </c:pt>
                <c:pt idx="10128">
                  <c:v>672.96655623594461</c:v>
                </c:pt>
                <c:pt idx="10129">
                  <c:v>673.05484694773475</c:v>
                </c:pt>
                <c:pt idx="10130">
                  <c:v>673.14314052545706</c:v>
                </c:pt>
                <c:pt idx="10131">
                  <c:v>673.23143696892009</c:v>
                </c:pt>
                <c:pt idx="10132">
                  <c:v>673.31973627793548</c:v>
                </c:pt>
                <c:pt idx="10133">
                  <c:v>673.40803845231528</c:v>
                </c:pt>
                <c:pt idx="10134">
                  <c:v>673.49634349186488</c:v>
                </c:pt>
                <c:pt idx="10135">
                  <c:v>673.58465139639759</c:v>
                </c:pt>
                <c:pt idx="10136">
                  <c:v>673.6729621657247</c:v>
                </c:pt>
                <c:pt idx="10137">
                  <c:v>673.76127579965578</c:v>
                </c:pt>
                <c:pt idx="10138">
                  <c:v>673.84959229799836</c:v>
                </c:pt>
                <c:pt idx="10139">
                  <c:v>673.93791166056781</c:v>
                </c:pt>
                <c:pt idx="10140">
                  <c:v>674.02623388716813</c:v>
                </c:pt>
                <c:pt idx="10141">
                  <c:v>674.11455897761584</c:v>
                </c:pt>
                <c:pt idx="10142">
                  <c:v>674.20288693171801</c:v>
                </c:pt>
                <c:pt idx="10143">
                  <c:v>674.29121774928535</c:v>
                </c:pt>
                <c:pt idx="10144">
                  <c:v>674.37955143013085</c:v>
                </c:pt>
                <c:pt idx="10145">
                  <c:v>674.46788797406361</c:v>
                </c:pt>
                <c:pt idx="10146">
                  <c:v>674.55622738089085</c:v>
                </c:pt>
                <c:pt idx="10147">
                  <c:v>674.64456965042746</c:v>
                </c:pt>
                <c:pt idx="10148">
                  <c:v>674.73291478248393</c:v>
                </c:pt>
                <c:pt idx="10149">
                  <c:v>674.82126277686928</c:v>
                </c:pt>
                <c:pt idx="10150">
                  <c:v>674.90961363339488</c:v>
                </c:pt>
                <c:pt idx="10151">
                  <c:v>674.9979673518709</c:v>
                </c:pt>
                <c:pt idx="10152">
                  <c:v>675.08632393210769</c:v>
                </c:pt>
                <c:pt idx="10153">
                  <c:v>675.17468337391824</c:v>
                </c:pt>
                <c:pt idx="10154">
                  <c:v>675.26304567711202</c:v>
                </c:pt>
                <c:pt idx="10155">
                  <c:v>675.35141084150075</c:v>
                </c:pt>
                <c:pt idx="10156">
                  <c:v>675.43977886689231</c:v>
                </c:pt>
                <c:pt idx="10157">
                  <c:v>675.5281497530998</c:v>
                </c:pt>
                <c:pt idx="10158">
                  <c:v>675.61652349993676</c:v>
                </c:pt>
                <c:pt idx="10159">
                  <c:v>675.70490010720778</c:v>
                </c:pt>
                <c:pt idx="10160">
                  <c:v>675.79327957473231</c:v>
                </c:pt>
                <c:pt idx="10161">
                  <c:v>675.88166190231357</c:v>
                </c:pt>
                <c:pt idx="10162">
                  <c:v>675.97004708976499</c:v>
                </c:pt>
                <c:pt idx="10163">
                  <c:v>676.05843513690274</c:v>
                </c:pt>
                <c:pt idx="10164">
                  <c:v>676.14682604353186</c:v>
                </c:pt>
                <c:pt idx="10165">
                  <c:v>676.23521980946464</c:v>
                </c:pt>
                <c:pt idx="10166">
                  <c:v>676.32361643451202</c:v>
                </c:pt>
                <c:pt idx="10167">
                  <c:v>676.41201591848755</c:v>
                </c:pt>
                <c:pt idx="10168">
                  <c:v>676.50041826120309</c:v>
                </c:pt>
                <c:pt idx="10169">
                  <c:v>676.58882346246594</c:v>
                </c:pt>
                <c:pt idx="10170">
                  <c:v>676.67723152208907</c:v>
                </c:pt>
                <c:pt idx="10171">
                  <c:v>676.76564243988594</c:v>
                </c:pt>
                <c:pt idx="10172">
                  <c:v>676.85405621566554</c:v>
                </c:pt>
                <c:pt idx="10173">
                  <c:v>676.94247284923995</c:v>
                </c:pt>
                <c:pt idx="10174">
                  <c:v>677.03089234042181</c:v>
                </c:pt>
                <c:pt idx="10175">
                  <c:v>677.11931468901935</c:v>
                </c:pt>
                <c:pt idx="10176">
                  <c:v>677.20773989484871</c:v>
                </c:pt>
                <c:pt idx="10177">
                  <c:v>677.29616795771688</c:v>
                </c:pt>
                <c:pt idx="10178">
                  <c:v>677.38459887744079</c:v>
                </c:pt>
                <c:pt idx="10179">
                  <c:v>677.47303265382618</c:v>
                </c:pt>
                <c:pt idx="10180">
                  <c:v>677.56146928668898</c:v>
                </c:pt>
                <c:pt idx="10181">
                  <c:v>677.64990877583818</c:v>
                </c:pt>
                <c:pt idx="10182">
                  <c:v>677.73835112108827</c:v>
                </c:pt>
                <c:pt idx="10183">
                  <c:v>677.82679632224688</c:v>
                </c:pt>
                <c:pt idx="10184">
                  <c:v>677.91524437912972</c:v>
                </c:pt>
                <c:pt idx="10185">
                  <c:v>678.00369529154545</c:v>
                </c:pt>
                <c:pt idx="10186">
                  <c:v>678.09214905930844</c:v>
                </c:pt>
                <c:pt idx="10187">
                  <c:v>678.18060568222836</c:v>
                </c:pt>
                <c:pt idx="10188">
                  <c:v>678.2690651601207</c:v>
                </c:pt>
                <c:pt idx="10189">
                  <c:v>678.35752749279152</c:v>
                </c:pt>
                <c:pt idx="10190">
                  <c:v>678.44599268005948</c:v>
                </c:pt>
                <c:pt idx="10191">
                  <c:v>678.53446072173188</c:v>
                </c:pt>
                <c:pt idx="10192">
                  <c:v>678.62293161762352</c:v>
                </c:pt>
                <c:pt idx="10193">
                  <c:v>678.71140536754274</c:v>
                </c:pt>
                <c:pt idx="10194">
                  <c:v>678.79988197130569</c:v>
                </c:pt>
                <c:pt idx="10195">
                  <c:v>678.88836142872162</c:v>
                </c:pt>
                <c:pt idx="10196">
                  <c:v>678.97684373960521</c:v>
                </c:pt>
                <c:pt idx="10197">
                  <c:v>679.06532890376457</c:v>
                </c:pt>
                <c:pt idx="10198">
                  <c:v>679.15381692101766</c:v>
                </c:pt>
                <c:pt idx="10199">
                  <c:v>679.24230779117136</c:v>
                </c:pt>
                <c:pt idx="10200">
                  <c:v>679.33080151404215</c:v>
                </c:pt>
                <c:pt idx="10201">
                  <c:v>679.41929808943803</c:v>
                </c:pt>
                <c:pt idx="10202">
                  <c:v>679.50779751717437</c:v>
                </c:pt>
                <c:pt idx="10203">
                  <c:v>679.59629979706472</c:v>
                </c:pt>
                <c:pt idx="10204">
                  <c:v>679.68480492891604</c:v>
                </c:pt>
                <c:pt idx="10205">
                  <c:v>679.77331291254518</c:v>
                </c:pt>
                <c:pt idx="10206">
                  <c:v>679.86182374776513</c:v>
                </c:pt>
                <c:pt idx="10207">
                  <c:v>679.9503374343866</c:v>
                </c:pt>
                <c:pt idx="10208">
                  <c:v>680.03885397221882</c:v>
                </c:pt>
                <c:pt idx="10209">
                  <c:v>680.12737336108307</c:v>
                </c:pt>
                <c:pt idx="10210">
                  <c:v>680.21589560078246</c:v>
                </c:pt>
                <c:pt idx="10211">
                  <c:v>680.30442069113462</c:v>
                </c:pt>
                <c:pt idx="10212">
                  <c:v>680.39294863195312</c:v>
                </c:pt>
                <c:pt idx="10213">
                  <c:v>680.48147942304729</c:v>
                </c:pt>
                <c:pt idx="10214">
                  <c:v>680.57001306423149</c:v>
                </c:pt>
                <c:pt idx="10215">
                  <c:v>680.65854955531859</c:v>
                </c:pt>
                <c:pt idx="10216">
                  <c:v>680.74708889611941</c:v>
                </c:pt>
                <c:pt idx="10217">
                  <c:v>680.83563108645012</c:v>
                </c:pt>
                <c:pt idx="10218">
                  <c:v>680.92417612611996</c:v>
                </c:pt>
                <c:pt idx="10219">
                  <c:v>681.01272401494634</c:v>
                </c:pt>
                <c:pt idx="10220">
                  <c:v>681.10127475273748</c:v>
                </c:pt>
                <c:pt idx="10221">
                  <c:v>681.18982833930909</c:v>
                </c:pt>
                <c:pt idx="10222">
                  <c:v>681.27838477447017</c:v>
                </c:pt>
                <c:pt idx="10223">
                  <c:v>681.3669440580403</c:v>
                </c:pt>
                <c:pt idx="10224">
                  <c:v>681.45550618982713</c:v>
                </c:pt>
                <c:pt idx="10225">
                  <c:v>681.54407116964626</c:v>
                </c:pt>
                <c:pt idx="10226">
                  <c:v>681.63263899730907</c:v>
                </c:pt>
                <c:pt idx="10227">
                  <c:v>681.72120967262947</c:v>
                </c:pt>
                <c:pt idx="10228">
                  <c:v>681.80978319541998</c:v>
                </c:pt>
                <c:pt idx="10229">
                  <c:v>681.89835956549598</c:v>
                </c:pt>
                <c:pt idx="10230">
                  <c:v>681.98693878266806</c:v>
                </c:pt>
                <c:pt idx="10231">
                  <c:v>682.07552084675035</c:v>
                </c:pt>
                <c:pt idx="10232">
                  <c:v>682.16410575755708</c:v>
                </c:pt>
                <c:pt idx="10233">
                  <c:v>682.25269351489862</c:v>
                </c:pt>
                <c:pt idx="10234">
                  <c:v>682.34128411859251</c:v>
                </c:pt>
                <c:pt idx="10235">
                  <c:v>682.42987756844536</c:v>
                </c:pt>
                <c:pt idx="10236">
                  <c:v>682.51847386427835</c:v>
                </c:pt>
                <c:pt idx="10237">
                  <c:v>682.60707300590138</c:v>
                </c:pt>
                <c:pt idx="10238">
                  <c:v>682.69567499312711</c:v>
                </c:pt>
                <c:pt idx="10239">
                  <c:v>682.78427982576875</c:v>
                </c:pt>
                <c:pt idx="10240">
                  <c:v>682.87288750364257</c:v>
                </c:pt>
                <c:pt idx="10241">
                  <c:v>682.96149802656043</c:v>
                </c:pt>
                <c:pt idx="10242">
                  <c:v>683.05011139433475</c:v>
                </c:pt>
                <c:pt idx="10243">
                  <c:v>683.13872760678066</c:v>
                </c:pt>
                <c:pt idx="10244">
                  <c:v>683.22734666370957</c:v>
                </c:pt>
                <c:pt idx="10245">
                  <c:v>683.31596856494014</c:v>
                </c:pt>
                <c:pt idx="10246">
                  <c:v>683.40459331027932</c:v>
                </c:pt>
                <c:pt idx="10247">
                  <c:v>683.49322089954512</c:v>
                </c:pt>
                <c:pt idx="10248">
                  <c:v>683.58185133255017</c:v>
                </c:pt>
                <c:pt idx="10249">
                  <c:v>683.67048460911064</c:v>
                </c:pt>
                <c:pt idx="10250">
                  <c:v>683.75912072903611</c:v>
                </c:pt>
                <c:pt idx="10251">
                  <c:v>683.84775969214104</c:v>
                </c:pt>
                <c:pt idx="10252">
                  <c:v>683.93640149824068</c:v>
                </c:pt>
                <c:pt idx="10253">
                  <c:v>684.02504614714837</c:v>
                </c:pt>
                <c:pt idx="10254">
                  <c:v>684.11369363868039</c:v>
                </c:pt>
                <c:pt idx="10255">
                  <c:v>684.20234397264869</c:v>
                </c:pt>
                <c:pt idx="10256">
                  <c:v>684.29099714886809</c:v>
                </c:pt>
                <c:pt idx="10257">
                  <c:v>684.37965316714917</c:v>
                </c:pt>
                <c:pt idx="10258">
                  <c:v>684.468312027308</c:v>
                </c:pt>
                <c:pt idx="10259">
                  <c:v>684.55697372916075</c:v>
                </c:pt>
                <c:pt idx="10260">
                  <c:v>684.64563827251982</c:v>
                </c:pt>
                <c:pt idx="10261">
                  <c:v>684.73430565720014</c:v>
                </c:pt>
                <c:pt idx="10262">
                  <c:v>684.8229758830123</c:v>
                </c:pt>
                <c:pt idx="10263">
                  <c:v>684.9116489497776</c:v>
                </c:pt>
                <c:pt idx="10264">
                  <c:v>685.00032485730276</c:v>
                </c:pt>
                <c:pt idx="10265">
                  <c:v>685.08900360540736</c:v>
                </c:pt>
                <c:pt idx="10266">
                  <c:v>685.17768519390177</c:v>
                </c:pt>
                <c:pt idx="10267">
                  <c:v>685.26636962260193</c:v>
                </c:pt>
                <c:pt idx="10268">
                  <c:v>685.35505689132162</c:v>
                </c:pt>
                <c:pt idx="10269">
                  <c:v>685.44374699987748</c:v>
                </c:pt>
                <c:pt idx="10270">
                  <c:v>685.53243994807985</c:v>
                </c:pt>
                <c:pt idx="10271">
                  <c:v>685.62113573574879</c:v>
                </c:pt>
                <c:pt idx="10272">
                  <c:v>685.70983436269546</c:v>
                </c:pt>
                <c:pt idx="10273">
                  <c:v>685.79853582873147</c:v>
                </c:pt>
                <c:pt idx="10274">
                  <c:v>685.88724013367619</c:v>
                </c:pt>
                <c:pt idx="10275">
                  <c:v>685.97594727734236</c:v>
                </c:pt>
                <c:pt idx="10276">
                  <c:v>686.06465725954308</c:v>
                </c:pt>
                <c:pt idx="10277">
                  <c:v>686.15337008009692</c:v>
                </c:pt>
                <c:pt idx="10278">
                  <c:v>686.2420857388131</c:v>
                </c:pt>
                <c:pt idx="10279">
                  <c:v>686.33080423551144</c:v>
                </c:pt>
                <c:pt idx="10280">
                  <c:v>686.41952557000218</c:v>
                </c:pt>
                <c:pt idx="10281">
                  <c:v>686.50824974210093</c:v>
                </c:pt>
                <c:pt idx="10282">
                  <c:v>686.5969767516267</c:v>
                </c:pt>
                <c:pt idx="10283">
                  <c:v>686.68570659839111</c:v>
                </c:pt>
                <c:pt idx="10284">
                  <c:v>686.77443928220691</c:v>
                </c:pt>
                <c:pt idx="10285">
                  <c:v>686.86317480289176</c:v>
                </c:pt>
                <c:pt idx="10286">
                  <c:v>686.95191316025921</c:v>
                </c:pt>
                <c:pt idx="10287">
                  <c:v>687.04065435412565</c:v>
                </c:pt>
                <c:pt idx="10288">
                  <c:v>687.12939838430555</c:v>
                </c:pt>
                <c:pt idx="10289">
                  <c:v>687.21814525061416</c:v>
                </c:pt>
                <c:pt idx="10290">
                  <c:v>687.30689495286686</c:v>
                </c:pt>
                <c:pt idx="10291">
                  <c:v>687.39564749087492</c:v>
                </c:pt>
                <c:pt idx="10292">
                  <c:v>687.48440286445737</c:v>
                </c:pt>
                <c:pt idx="10293">
                  <c:v>687.57316107342638</c:v>
                </c:pt>
                <c:pt idx="10294">
                  <c:v>687.6619221175996</c:v>
                </c:pt>
                <c:pt idx="10295">
                  <c:v>687.75068599679275</c:v>
                </c:pt>
                <c:pt idx="10296">
                  <c:v>687.83945271081711</c:v>
                </c:pt>
                <c:pt idx="10297">
                  <c:v>687.92822225949203</c:v>
                </c:pt>
                <c:pt idx="10298">
                  <c:v>688.01699464262981</c:v>
                </c:pt>
                <c:pt idx="10299">
                  <c:v>688.10576986004833</c:v>
                </c:pt>
                <c:pt idx="10300">
                  <c:v>688.19454791156068</c:v>
                </c:pt>
                <c:pt idx="10301">
                  <c:v>688.28332879698371</c:v>
                </c:pt>
                <c:pt idx="10302">
                  <c:v>688.37211251612894</c:v>
                </c:pt>
                <c:pt idx="10303">
                  <c:v>688.460899068819</c:v>
                </c:pt>
                <c:pt idx="10304">
                  <c:v>688.54968845486428</c:v>
                </c:pt>
                <c:pt idx="10305">
                  <c:v>688.63848067407855</c:v>
                </c:pt>
                <c:pt idx="10306">
                  <c:v>688.7272757262831</c:v>
                </c:pt>
                <c:pt idx="10307">
                  <c:v>688.81607361128749</c:v>
                </c:pt>
                <c:pt idx="10308">
                  <c:v>688.90487432891189</c:v>
                </c:pt>
                <c:pt idx="10309">
                  <c:v>688.99367787896699</c:v>
                </c:pt>
                <c:pt idx="10310">
                  <c:v>689.08248426127363</c:v>
                </c:pt>
                <c:pt idx="10311">
                  <c:v>689.17129347564401</c:v>
                </c:pt>
                <c:pt idx="10312">
                  <c:v>689.26010552189484</c:v>
                </c:pt>
                <c:pt idx="10313">
                  <c:v>689.34892039984402</c:v>
                </c:pt>
                <c:pt idx="10314">
                  <c:v>689.43773810930224</c:v>
                </c:pt>
                <c:pt idx="10315">
                  <c:v>689.52655865008853</c:v>
                </c:pt>
                <c:pt idx="10316">
                  <c:v>689.61538202201939</c:v>
                </c:pt>
                <c:pt idx="10317">
                  <c:v>689.70420822490985</c:v>
                </c:pt>
                <c:pt idx="10318">
                  <c:v>689.79303725857505</c:v>
                </c:pt>
                <c:pt idx="10319">
                  <c:v>689.88186912282868</c:v>
                </c:pt>
                <c:pt idx="10320">
                  <c:v>689.97070381749177</c:v>
                </c:pt>
                <c:pt idx="10321">
                  <c:v>690.05954134237641</c:v>
                </c:pt>
                <c:pt idx="10322">
                  <c:v>690.14838169730012</c:v>
                </c:pt>
                <c:pt idx="10323">
                  <c:v>690.23722488207591</c:v>
                </c:pt>
                <c:pt idx="10324">
                  <c:v>690.3260708965247</c:v>
                </c:pt>
                <c:pt idx="10325">
                  <c:v>690.41491974046028</c:v>
                </c:pt>
                <c:pt idx="10326">
                  <c:v>690.50377141369756</c:v>
                </c:pt>
                <c:pt idx="10327">
                  <c:v>690.59262591605659</c:v>
                </c:pt>
                <c:pt idx="10328">
                  <c:v>690.68148324734773</c:v>
                </c:pt>
                <c:pt idx="10329">
                  <c:v>690.77034340738965</c:v>
                </c:pt>
                <c:pt idx="10330">
                  <c:v>690.85920639599908</c:v>
                </c:pt>
                <c:pt idx="10331">
                  <c:v>690.94807221299322</c:v>
                </c:pt>
                <c:pt idx="10332">
                  <c:v>691.03694085818711</c:v>
                </c:pt>
                <c:pt idx="10333">
                  <c:v>691.12581233139406</c:v>
                </c:pt>
                <c:pt idx="10334">
                  <c:v>691.21468663243775</c:v>
                </c:pt>
                <c:pt idx="10335">
                  <c:v>691.30356376112741</c:v>
                </c:pt>
                <c:pt idx="10336">
                  <c:v>691.39244371728023</c:v>
                </c:pt>
                <c:pt idx="10337">
                  <c:v>691.48132650071682</c:v>
                </c:pt>
                <c:pt idx="10338">
                  <c:v>691.57021211125266</c:v>
                </c:pt>
                <c:pt idx="10339">
                  <c:v>691.65910054870176</c:v>
                </c:pt>
                <c:pt idx="10340">
                  <c:v>691.74799181288085</c:v>
                </c:pt>
                <c:pt idx="10341">
                  <c:v>691.83688590360748</c:v>
                </c:pt>
                <c:pt idx="10342">
                  <c:v>691.9257828206994</c:v>
                </c:pt>
                <c:pt idx="10343">
                  <c:v>692.01468256397004</c:v>
                </c:pt>
                <c:pt idx="10344">
                  <c:v>692.10358513323843</c:v>
                </c:pt>
                <c:pt idx="10345">
                  <c:v>692.1924905283189</c:v>
                </c:pt>
                <c:pt idx="10346">
                  <c:v>692.2813987490315</c:v>
                </c:pt>
                <c:pt idx="10347">
                  <c:v>692.3703097951917</c:v>
                </c:pt>
                <c:pt idx="10348">
                  <c:v>692.45922366661307</c:v>
                </c:pt>
                <c:pt idx="10349">
                  <c:v>692.548140363117</c:v>
                </c:pt>
                <c:pt idx="10350">
                  <c:v>692.63705988451818</c:v>
                </c:pt>
                <c:pt idx="10351">
                  <c:v>692.72598223063176</c:v>
                </c:pt>
                <c:pt idx="10352">
                  <c:v>692.81490740127799</c:v>
                </c:pt>
                <c:pt idx="10353">
                  <c:v>692.90383539627317</c:v>
                </c:pt>
                <c:pt idx="10354">
                  <c:v>692.99276621542913</c:v>
                </c:pt>
                <c:pt idx="10355">
                  <c:v>693.08169985857023</c:v>
                </c:pt>
                <c:pt idx="10356">
                  <c:v>693.17063632550924</c:v>
                </c:pt>
                <c:pt idx="10357">
                  <c:v>693.25957561606185</c:v>
                </c:pt>
                <c:pt idx="10358">
                  <c:v>693.34851773004664</c:v>
                </c:pt>
                <c:pt idx="10359">
                  <c:v>693.43746266728306</c:v>
                </c:pt>
                <c:pt idx="10360">
                  <c:v>693.52641042758557</c:v>
                </c:pt>
                <c:pt idx="10361">
                  <c:v>693.61536101077456</c:v>
                </c:pt>
                <c:pt idx="10362">
                  <c:v>693.70431441666074</c:v>
                </c:pt>
                <c:pt idx="10363">
                  <c:v>693.79327064506549</c:v>
                </c:pt>
                <c:pt idx="10364">
                  <c:v>693.88222969580784</c:v>
                </c:pt>
                <c:pt idx="10365">
                  <c:v>693.97119156870042</c:v>
                </c:pt>
                <c:pt idx="10366">
                  <c:v>694.0601562635635</c:v>
                </c:pt>
                <c:pt idx="10367">
                  <c:v>694.14912378021529</c:v>
                </c:pt>
                <c:pt idx="10368">
                  <c:v>694.23809411846958</c:v>
                </c:pt>
                <c:pt idx="10369">
                  <c:v>694.32706727814593</c:v>
                </c:pt>
                <c:pt idx="10370">
                  <c:v>694.41604325905917</c:v>
                </c:pt>
                <c:pt idx="10371">
                  <c:v>694.50502206103215</c:v>
                </c:pt>
                <c:pt idx="10372">
                  <c:v>694.59400368387833</c:v>
                </c:pt>
                <c:pt idx="10373">
                  <c:v>694.68298812741659</c:v>
                </c:pt>
                <c:pt idx="10374">
                  <c:v>694.77197539146152</c:v>
                </c:pt>
                <c:pt idx="10375">
                  <c:v>694.86096547583531</c:v>
                </c:pt>
                <c:pt idx="10376">
                  <c:v>694.94995838035118</c:v>
                </c:pt>
                <c:pt idx="10377">
                  <c:v>695.03895410483005</c:v>
                </c:pt>
                <c:pt idx="10378">
                  <c:v>695.12795264908573</c:v>
                </c:pt>
                <c:pt idx="10379">
                  <c:v>695.2169540129405</c:v>
                </c:pt>
                <c:pt idx="10380">
                  <c:v>695.3059581962093</c:v>
                </c:pt>
                <c:pt idx="10381">
                  <c:v>695.39496519871011</c:v>
                </c:pt>
                <c:pt idx="10382">
                  <c:v>695.48397502025898</c:v>
                </c:pt>
                <c:pt idx="10383">
                  <c:v>695.57298766067754</c:v>
                </c:pt>
                <c:pt idx="10384">
                  <c:v>695.66200311978037</c:v>
                </c:pt>
                <c:pt idx="10385">
                  <c:v>695.75102139738499</c:v>
                </c:pt>
                <c:pt idx="10386">
                  <c:v>695.8400424933144</c:v>
                </c:pt>
                <c:pt idx="10387">
                  <c:v>695.92906640737988</c:v>
                </c:pt>
                <c:pt idx="10388">
                  <c:v>696.01809313940305</c:v>
                </c:pt>
                <c:pt idx="10389">
                  <c:v>696.10712268920088</c:v>
                </c:pt>
                <c:pt idx="10390">
                  <c:v>696.19615505659135</c:v>
                </c:pt>
                <c:pt idx="10391">
                  <c:v>696.28519024139223</c:v>
                </c:pt>
                <c:pt idx="10392">
                  <c:v>696.37422824342218</c:v>
                </c:pt>
                <c:pt idx="10393">
                  <c:v>696.46326906250079</c:v>
                </c:pt>
                <c:pt idx="10394">
                  <c:v>696.55231269843989</c:v>
                </c:pt>
                <c:pt idx="10395">
                  <c:v>696.64135915106476</c:v>
                </c:pt>
                <c:pt idx="10396">
                  <c:v>696.730408420191</c:v>
                </c:pt>
                <c:pt idx="10397">
                  <c:v>696.81946050563511</c:v>
                </c:pt>
                <c:pt idx="10398">
                  <c:v>696.90851540721599</c:v>
                </c:pt>
                <c:pt idx="10399">
                  <c:v>696.99757312475367</c:v>
                </c:pt>
                <c:pt idx="10400">
                  <c:v>697.08663365806569</c:v>
                </c:pt>
                <c:pt idx="10401">
                  <c:v>697.17569700697038</c:v>
                </c:pt>
                <c:pt idx="10402">
                  <c:v>697.2647631712839</c:v>
                </c:pt>
                <c:pt idx="10403">
                  <c:v>697.35383215082561</c:v>
                </c:pt>
                <c:pt idx="10404">
                  <c:v>697.4429039454177</c:v>
                </c:pt>
                <c:pt idx="10405">
                  <c:v>697.53197855487315</c:v>
                </c:pt>
                <c:pt idx="10406">
                  <c:v>697.62105597901257</c:v>
                </c:pt>
                <c:pt idx="10407">
                  <c:v>697.71013621765485</c:v>
                </c:pt>
                <c:pt idx="10408">
                  <c:v>697.79921927061673</c:v>
                </c:pt>
                <c:pt idx="10409">
                  <c:v>697.88830513772052</c:v>
                </c:pt>
                <c:pt idx="10410">
                  <c:v>697.97739381878159</c:v>
                </c:pt>
                <c:pt idx="10411">
                  <c:v>698.06648531361827</c:v>
                </c:pt>
                <c:pt idx="10412">
                  <c:v>698.15557962205185</c:v>
                </c:pt>
                <c:pt idx="10413">
                  <c:v>698.24467674389678</c:v>
                </c:pt>
                <c:pt idx="10414">
                  <c:v>698.33377667897525</c:v>
                </c:pt>
                <c:pt idx="10415">
                  <c:v>698.42287942710527</c:v>
                </c:pt>
                <c:pt idx="10416">
                  <c:v>698.51198498810254</c:v>
                </c:pt>
                <c:pt idx="10417">
                  <c:v>698.60109336179107</c:v>
                </c:pt>
                <c:pt idx="10418">
                  <c:v>698.69020454798772</c:v>
                </c:pt>
                <c:pt idx="10419">
                  <c:v>698.77931854650967</c:v>
                </c:pt>
                <c:pt idx="10420">
                  <c:v>698.86843535717514</c:v>
                </c:pt>
                <c:pt idx="10421">
                  <c:v>698.95755497980713</c:v>
                </c:pt>
                <c:pt idx="10422">
                  <c:v>699.04667741421997</c:v>
                </c:pt>
                <c:pt idx="10423">
                  <c:v>699.13580266023507</c:v>
                </c:pt>
                <c:pt idx="10424">
                  <c:v>699.22493071767269</c:v>
                </c:pt>
                <c:pt idx="10425">
                  <c:v>699.31406158634582</c:v>
                </c:pt>
                <c:pt idx="10426">
                  <c:v>699.40319526608243</c:v>
                </c:pt>
                <c:pt idx="10427">
                  <c:v>699.49233175669178</c:v>
                </c:pt>
                <c:pt idx="10428">
                  <c:v>699.5814710580006</c:v>
                </c:pt>
                <c:pt idx="10429">
                  <c:v>699.67061316982392</c:v>
                </c:pt>
                <c:pt idx="10430">
                  <c:v>699.75975809198485</c:v>
                </c:pt>
                <c:pt idx="10431">
                  <c:v>699.84890582429898</c:v>
                </c:pt>
                <c:pt idx="10432">
                  <c:v>699.93805636658533</c:v>
                </c:pt>
                <c:pt idx="10433">
                  <c:v>700.02720971866347</c:v>
                </c:pt>
                <c:pt idx="10434">
                  <c:v>700.1163658803556</c:v>
                </c:pt>
                <c:pt idx="10435">
                  <c:v>700.20552485147732</c:v>
                </c:pt>
                <c:pt idx="10436">
                  <c:v>700.29468663184969</c:v>
                </c:pt>
                <c:pt idx="10437">
                  <c:v>700.38385122129148</c:v>
                </c:pt>
                <c:pt idx="10438">
                  <c:v>700.47301861962217</c:v>
                </c:pt>
                <c:pt idx="10439">
                  <c:v>700.56218882666167</c:v>
                </c:pt>
                <c:pt idx="10440">
                  <c:v>700.65136184222808</c:v>
                </c:pt>
                <c:pt idx="10441">
                  <c:v>700.74053766614213</c:v>
                </c:pt>
                <c:pt idx="10442">
                  <c:v>700.82971629822282</c:v>
                </c:pt>
                <c:pt idx="10443">
                  <c:v>700.91889773828973</c:v>
                </c:pt>
                <c:pt idx="10444">
                  <c:v>701.00808198616278</c:v>
                </c:pt>
                <c:pt idx="10445">
                  <c:v>701.09726904166223</c:v>
                </c:pt>
                <c:pt idx="10446">
                  <c:v>701.18645890460436</c:v>
                </c:pt>
                <c:pt idx="10447">
                  <c:v>701.27565157481035</c:v>
                </c:pt>
                <c:pt idx="10448">
                  <c:v>701.36484705210228</c:v>
                </c:pt>
                <c:pt idx="10449">
                  <c:v>701.45404533629767</c:v>
                </c:pt>
                <c:pt idx="10450">
                  <c:v>701.54324642721667</c:v>
                </c:pt>
                <c:pt idx="10451">
                  <c:v>701.63245032468058</c:v>
                </c:pt>
                <c:pt idx="10452">
                  <c:v>701.72165702850555</c:v>
                </c:pt>
                <c:pt idx="10453">
                  <c:v>701.81086653851128</c:v>
                </c:pt>
                <c:pt idx="10454">
                  <c:v>701.90007885452269</c:v>
                </c:pt>
                <c:pt idx="10455">
                  <c:v>701.98929397635754</c:v>
                </c:pt>
                <c:pt idx="10456">
                  <c:v>702.07851190383201</c:v>
                </c:pt>
                <c:pt idx="10457">
                  <c:v>702.16773263676987</c:v>
                </c:pt>
                <c:pt idx="10458">
                  <c:v>702.25695617498809</c:v>
                </c:pt>
                <c:pt idx="10459">
                  <c:v>702.34618251831171</c:v>
                </c:pt>
                <c:pt idx="10460">
                  <c:v>702.43541166655598</c:v>
                </c:pt>
                <c:pt idx="10461">
                  <c:v>702.52464361954196</c:v>
                </c:pt>
                <c:pt idx="10462">
                  <c:v>702.61387837709128</c:v>
                </c:pt>
                <c:pt idx="10463">
                  <c:v>702.70311593902045</c:v>
                </c:pt>
                <c:pt idx="10464">
                  <c:v>702.79235630515223</c:v>
                </c:pt>
                <c:pt idx="10465">
                  <c:v>702.88159947530937</c:v>
                </c:pt>
                <c:pt idx="10466">
                  <c:v>702.97084544930783</c:v>
                </c:pt>
                <c:pt idx="10467">
                  <c:v>703.0600942269665</c:v>
                </c:pt>
                <c:pt idx="10468">
                  <c:v>703.14934580811246</c:v>
                </c:pt>
                <c:pt idx="10469">
                  <c:v>703.23860019255778</c:v>
                </c:pt>
                <c:pt idx="10470">
                  <c:v>703.32785738013069</c:v>
                </c:pt>
                <c:pt idx="10471">
                  <c:v>703.41711737064463</c:v>
                </c:pt>
                <c:pt idx="10472">
                  <c:v>703.50638016392315</c:v>
                </c:pt>
                <c:pt idx="10473">
                  <c:v>703.59564575978584</c:v>
                </c:pt>
                <c:pt idx="10474">
                  <c:v>703.68491415805511</c:v>
                </c:pt>
                <c:pt idx="10475">
                  <c:v>703.77418535855122</c:v>
                </c:pt>
                <c:pt idx="10476">
                  <c:v>703.86345936109024</c:v>
                </c:pt>
                <c:pt idx="10477">
                  <c:v>703.95273616549593</c:v>
                </c:pt>
                <c:pt idx="10478">
                  <c:v>704.04201577159006</c:v>
                </c:pt>
                <c:pt idx="10479">
                  <c:v>704.13129817919025</c:v>
                </c:pt>
                <c:pt idx="10480">
                  <c:v>704.22058338811894</c:v>
                </c:pt>
                <c:pt idx="10481">
                  <c:v>704.3098713981949</c:v>
                </c:pt>
                <c:pt idx="10482">
                  <c:v>704.39916220924181</c:v>
                </c:pt>
                <c:pt idx="10483">
                  <c:v>704.4884558210789</c:v>
                </c:pt>
                <c:pt idx="10484">
                  <c:v>704.57775223352348</c:v>
                </c:pt>
                <c:pt idx="10485">
                  <c:v>704.66705144640105</c:v>
                </c:pt>
                <c:pt idx="10486">
                  <c:v>704.75635345953242</c:v>
                </c:pt>
                <c:pt idx="10487">
                  <c:v>704.84565827273377</c:v>
                </c:pt>
                <c:pt idx="10488">
                  <c:v>704.93496588582946</c:v>
                </c:pt>
                <c:pt idx="10489">
                  <c:v>705.02427629863928</c:v>
                </c:pt>
                <c:pt idx="10490">
                  <c:v>705.11358951098339</c:v>
                </c:pt>
                <c:pt idx="10491">
                  <c:v>705.20290552268534</c:v>
                </c:pt>
                <c:pt idx="10492">
                  <c:v>705.29222433356358</c:v>
                </c:pt>
                <c:pt idx="10493">
                  <c:v>705.38154594343746</c:v>
                </c:pt>
                <c:pt idx="10494">
                  <c:v>705.47087035213451</c:v>
                </c:pt>
                <c:pt idx="10495">
                  <c:v>705.56019755946704</c:v>
                </c:pt>
                <c:pt idx="10496">
                  <c:v>705.6495275652635</c:v>
                </c:pt>
                <c:pt idx="10497">
                  <c:v>705.73886036934266</c:v>
                </c:pt>
                <c:pt idx="10498">
                  <c:v>705.82819597152115</c:v>
                </c:pt>
                <c:pt idx="10499">
                  <c:v>705.91753437162618</c:v>
                </c:pt>
                <c:pt idx="10500">
                  <c:v>706.00687556947548</c:v>
                </c:pt>
                <c:pt idx="10501">
                  <c:v>706.09621956489207</c:v>
                </c:pt>
                <c:pt idx="10502">
                  <c:v>706.18556635769494</c:v>
                </c:pt>
                <c:pt idx="10503">
                  <c:v>706.274915947708</c:v>
                </c:pt>
                <c:pt idx="10504">
                  <c:v>706.36426833475093</c:v>
                </c:pt>
                <c:pt idx="10505">
                  <c:v>706.45362351864401</c:v>
                </c:pt>
                <c:pt idx="10506">
                  <c:v>706.54298149921021</c:v>
                </c:pt>
                <c:pt idx="10507">
                  <c:v>706.63234227627072</c:v>
                </c:pt>
                <c:pt idx="10508">
                  <c:v>706.72170584964715</c:v>
                </c:pt>
                <c:pt idx="10509">
                  <c:v>706.81107221915909</c:v>
                </c:pt>
                <c:pt idx="10510">
                  <c:v>706.90044138463168</c:v>
                </c:pt>
                <c:pt idx="10511">
                  <c:v>706.98981334588052</c:v>
                </c:pt>
                <c:pt idx="10512">
                  <c:v>707.07918810273145</c:v>
                </c:pt>
                <c:pt idx="10513">
                  <c:v>707.16856565500359</c:v>
                </c:pt>
                <c:pt idx="10514">
                  <c:v>707.25794600252175</c:v>
                </c:pt>
                <c:pt idx="10515">
                  <c:v>707.34732914510573</c:v>
                </c:pt>
                <c:pt idx="10516">
                  <c:v>707.43671508257853</c:v>
                </c:pt>
                <c:pt idx="10517">
                  <c:v>707.5261038147562</c:v>
                </c:pt>
                <c:pt idx="10518">
                  <c:v>707.61549534146525</c:v>
                </c:pt>
                <c:pt idx="10519">
                  <c:v>707.70488966253015</c:v>
                </c:pt>
                <c:pt idx="10520">
                  <c:v>707.79428677776571</c:v>
                </c:pt>
                <c:pt idx="10521">
                  <c:v>707.88368668699763</c:v>
                </c:pt>
                <c:pt idx="10522">
                  <c:v>707.97308939004677</c:v>
                </c:pt>
                <c:pt idx="10523">
                  <c:v>708.06249488673438</c:v>
                </c:pt>
                <c:pt idx="10524">
                  <c:v>708.15190317688507</c:v>
                </c:pt>
                <c:pt idx="10525">
                  <c:v>708.24131426031613</c:v>
                </c:pt>
                <c:pt idx="10526">
                  <c:v>708.33072813685294</c:v>
                </c:pt>
                <c:pt idx="10527">
                  <c:v>708.42014480631633</c:v>
                </c:pt>
                <c:pt idx="10528">
                  <c:v>708.50956426852781</c:v>
                </c:pt>
                <c:pt idx="10529">
                  <c:v>708.59898652331151</c:v>
                </c:pt>
                <c:pt idx="10530">
                  <c:v>708.68841157048735</c:v>
                </c:pt>
                <c:pt idx="10531">
                  <c:v>708.77783940987558</c:v>
                </c:pt>
                <c:pt idx="10532">
                  <c:v>708.86727004129966</c:v>
                </c:pt>
                <c:pt idx="10533">
                  <c:v>708.95670346458564</c:v>
                </c:pt>
                <c:pt idx="10534">
                  <c:v>709.04613967955038</c:v>
                </c:pt>
                <c:pt idx="10535">
                  <c:v>709.13557868601856</c:v>
                </c:pt>
                <c:pt idx="10536">
                  <c:v>709.22502048381045</c:v>
                </c:pt>
                <c:pt idx="10537">
                  <c:v>709.31446507275177</c:v>
                </c:pt>
                <c:pt idx="10538">
                  <c:v>709.4039124526613</c:v>
                </c:pt>
                <c:pt idx="10539">
                  <c:v>709.49336262336294</c:v>
                </c:pt>
                <c:pt idx="10540">
                  <c:v>709.582815584679</c:v>
                </c:pt>
                <c:pt idx="10541">
                  <c:v>709.67227133642723</c:v>
                </c:pt>
                <c:pt idx="10542">
                  <c:v>709.76172987843813</c:v>
                </c:pt>
                <c:pt idx="10543">
                  <c:v>709.85119121053037</c:v>
                </c:pt>
                <c:pt idx="10544">
                  <c:v>709.94065533252285</c:v>
                </c:pt>
                <c:pt idx="10545">
                  <c:v>710.03012224424288</c:v>
                </c:pt>
                <c:pt idx="10546">
                  <c:v>710.11959194550786</c:v>
                </c:pt>
                <c:pt idx="10547">
                  <c:v>710.20906443614604</c:v>
                </c:pt>
                <c:pt idx="10548">
                  <c:v>710.298539715978</c:v>
                </c:pt>
                <c:pt idx="10549">
                  <c:v>710.38801778482571</c:v>
                </c:pt>
                <c:pt idx="10550">
                  <c:v>710.47749864250829</c:v>
                </c:pt>
                <c:pt idx="10551">
                  <c:v>710.56698228885352</c:v>
                </c:pt>
                <c:pt idx="10552">
                  <c:v>710.65646872368404</c:v>
                </c:pt>
                <c:pt idx="10553">
                  <c:v>710.74595794681852</c:v>
                </c:pt>
                <c:pt idx="10554">
                  <c:v>710.83544995808063</c:v>
                </c:pt>
                <c:pt idx="10555">
                  <c:v>710.92494475729734</c:v>
                </c:pt>
                <c:pt idx="10556">
                  <c:v>711.01444234428357</c:v>
                </c:pt>
                <c:pt idx="10557">
                  <c:v>711.10394271886958</c:v>
                </c:pt>
                <c:pt idx="10558">
                  <c:v>711.19344588087381</c:v>
                </c:pt>
                <c:pt idx="10559">
                  <c:v>711.28295183011983</c:v>
                </c:pt>
                <c:pt idx="10560">
                  <c:v>711.37246056643221</c:v>
                </c:pt>
                <c:pt idx="10561">
                  <c:v>711.46197208963304</c:v>
                </c:pt>
                <c:pt idx="10562">
                  <c:v>711.55148639954257</c:v>
                </c:pt>
                <c:pt idx="10563">
                  <c:v>711.64100349598903</c:v>
                </c:pt>
                <c:pt idx="10564">
                  <c:v>711.73052337879108</c:v>
                </c:pt>
                <c:pt idx="10565">
                  <c:v>711.82004604777057</c:v>
                </c:pt>
                <c:pt idx="10566">
                  <c:v>711.90957150275426</c:v>
                </c:pt>
                <c:pt idx="10567">
                  <c:v>711.99909974356524</c:v>
                </c:pt>
                <c:pt idx="10568">
                  <c:v>712.08863077002388</c:v>
                </c:pt>
                <c:pt idx="10569">
                  <c:v>712.17816458195114</c:v>
                </c:pt>
                <c:pt idx="10570">
                  <c:v>712.26770117917897</c:v>
                </c:pt>
                <c:pt idx="10571">
                  <c:v>712.35724056152151</c:v>
                </c:pt>
                <c:pt idx="10572">
                  <c:v>712.44678272880662</c:v>
                </c:pt>
                <c:pt idx="10573">
                  <c:v>712.53632768085447</c:v>
                </c:pt>
                <c:pt idx="10574">
                  <c:v>712.62587541749133</c:v>
                </c:pt>
                <c:pt idx="10575">
                  <c:v>712.71542593854087</c:v>
                </c:pt>
                <c:pt idx="10576">
                  <c:v>712.8049792438228</c:v>
                </c:pt>
                <c:pt idx="10577">
                  <c:v>712.8945353331618</c:v>
                </c:pt>
                <c:pt idx="10578">
                  <c:v>712.98409420638086</c:v>
                </c:pt>
                <c:pt idx="10579">
                  <c:v>713.07365586330832</c:v>
                </c:pt>
                <c:pt idx="10580">
                  <c:v>713.16322030376057</c:v>
                </c:pt>
                <c:pt idx="10581">
                  <c:v>713.25278752756412</c:v>
                </c:pt>
                <c:pt idx="10582">
                  <c:v>713.34235753453913</c:v>
                </c:pt>
                <c:pt idx="10583">
                  <c:v>713.43193032451575</c:v>
                </c:pt>
                <c:pt idx="10584">
                  <c:v>713.52150589731218</c:v>
                </c:pt>
                <c:pt idx="10585">
                  <c:v>713.611084252757</c:v>
                </c:pt>
                <c:pt idx="10586">
                  <c:v>713.70066539066715</c:v>
                </c:pt>
                <c:pt idx="10587">
                  <c:v>713.79024931086951</c:v>
                </c:pt>
                <c:pt idx="10588">
                  <c:v>713.87983601318945</c:v>
                </c:pt>
                <c:pt idx="10589">
                  <c:v>713.96942549744745</c:v>
                </c:pt>
                <c:pt idx="10590">
                  <c:v>714.05901776346707</c:v>
                </c:pt>
                <c:pt idx="10591">
                  <c:v>714.14861281107494</c:v>
                </c:pt>
                <c:pt idx="10592">
                  <c:v>714.23821064009314</c:v>
                </c:pt>
                <c:pt idx="10593">
                  <c:v>714.3278112503466</c:v>
                </c:pt>
                <c:pt idx="10594">
                  <c:v>714.4174146416558</c:v>
                </c:pt>
                <c:pt idx="10595">
                  <c:v>714.50702081384907</c:v>
                </c:pt>
                <c:pt idx="10596">
                  <c:v>714.59662976674554</c:v>
                </c:pt>
                <c:pt idx="10597">
                  <c:v>714.68624150017445</c:v>
                </c:pt>
                <c:pt idx="10598">
                  <c:v>714.77585601395322</c:v>
                </c:pt>
                <c:pt idx="10599">
                  <c:v>714.86547330791223</c:v>
                </c:pt>
                <c:pt idx="10600">
                  <c:v>714.95509338187242</c:v>
                </c:pt>
                <c:pt idx="10601">
                  <c:v>715.04471623565462</c:v>
                </c:pt>
                <c:pt idx="10602">
                  <c:v>715.13434186909114</c:v>
                </c:pt>
                <c:pt idx="10603">
                  <c:v>715.22397028199634</c:v>
                </c:pt>
                <c:pt idx="10604">
                  <c:v>715.31360147420298</c:v>
                </c:pt>
                <c:pt idx="10605">
                  <c:v>715.40323544552689</c:v>
                </c:pt>
                <c:pt idx="10606">
                  <c:v>715.49287219579901</c:v>
                </c:pt>
                <c:pt idx="10607">
                  <c:v>715.58251172484108</c:v>
                </c:pt>
                <c:pt idx="10608">
                  <c:v>715.67215403247531</c:v>
                </c:pt>
                <c:pt idx="10609">
                  <c:v>715.76179911852898</c:v>
                </c:pt>
                <c:pt idx="10610">
                  <c:v>715.85144698282261</c:v>
                </c:pt>
                <c:pt idx="10611">
                  <c:v>715.94109762518246</c:v>
                </c:pt>
                <c:pt idx="10612">
                  <c:v>716.03075104543746</c:v>
                </c:pt>
                <c:pt idx="10613">
                  <c:v>716.12040724340443</c:v>
                </c:pt>
                <c:pt idx="10614">
                  <c:v>716.2100662189107</c:v>
                </c:pt>
                <c:pt idx="10615">
                  <c:v>716.29972797178186</c:v>
                </c:pt>
                <c:pt idx="10616">
                  <c:v>716.38939250184114</c:v>
                </c:pt>
                <c:pt idx="10617">
                  <c:v>716.47905980891233</c:v>
                </c:pt>
                <c:pt idx="10618">
                  <c:v>716.56872989281976</c:v>
                </c:pt>
                <c:pt idx="10619">
                  <c:v>716.65840275338826</c:v>
                </c:pt>
                <c:pt idx="10620">
                  <c:v>716.74807839044536</c:v>
                </c:pt>
                <c:pt idx="10621">
                  <c:v>716.837756803812</c:v>
                </c:pt>
                <c:pt idx="10622">
                  <c:v>716.92743799331151</c:v>
                </c:pt>
                <c:pt idx="10623">
                  <c:v>717.01712195877337</c:v>
                </c:pt>
                <c:pt idx="10624">
                  <c:v>717.10680870001954</c:v>
                </c:pt>
                <c:pt idx="10625">
                  <c:v>717.19649821687256</c:v>
                </c:pt>
                <c:pt idx="10626">
                  <c:v>717.28619050916302</c:v>
                </c:pt>
                <c:pt idx="10627">
                  <c:v>717.37588557670927</c:v>
                </c:pt>
                <c:pt idx="10628">
                  <c:v>717.46558341933553</c:v>
                </c:pt>
                <c:pt idx="10629">
                  <c:v>717.55528403687356</c:v>
                </c:pt>
                <c:pt idx="10630">
                  <c:v>717.64498742914327</c:v>
                </c:pt>
                <c:pt idx="10631">
                  <c:v>717.73469359597004</c:v>
                </c:pt>
                <c:pt idx="10632">
                  <c:v>717.82440253717971</c:v>
                </c:pt>
                <c:pt idx="10633">
                  <c:v>717.91411425259628</c:v>
                </c:pt>
                <c:pt idx="10634">
                  <c:v>718.00382874204126</c:v>
                </c:pt>
                <c:pt idx="10635">
                  <c:v>718.09354600534698</c:v>
                </c:pt>
                <c:pt idx="10636">
                  <c:v>718.18326604233357</c:v>
                </c:pt>
                <c:pt idx="10637">
                  <c:v>718.27298885282687</c:v>
                </c:pt>
                <c:pt idx="10638">
                  <c:v>718.36271443665032</c:v>
                </c:pt>
                <c:pt idx="10639">
                  <c:v>718.45244279363067</c:v>
                </c:pt>
                <c:pt idx="10640">
                  <c:v>718.54217392359499</c:v>
                </c:pt>
                <c:pt idx="10641">
                  <c:v>718.63190782636582</c:v>
                </c:pt>
                <c:pt idx="10642">
                  <c:v>718.72164450176831</c:v>
                </c:pt>
                <c:pt idx="10643">
                  <c:v>718.81138394962647</c:v>
                </c:pt>
                <c:pt idx="10644">
                  <c:v>718.90112616976887</c:v>
                </c:pt>
                <c:pt idx="10645">
                  <c:v>718.99087116201758</c:v>
                </c:pt>
                <c:pt idx="10646">
                  <c:v>719.08061892619969</c:v>
                </c:pt>
                <c:pt idx="10647">
                  <c:v>719.17036946213841</c:v>
                </c:pt>
                <c:pt idx="10648">
                  <c:v>719.26012276966173</c:v>
                </c:pt>
                <c:pt idx="10649">
                  <c:v>719.34987884859095</c:v>
                </c:pt>
                <c:pt idx="10650">
                  <c:v>719.43963769875779</c:v>
                </c:pt>
                <c:pt idx="10651">
                  <c:v>719.52939931998208</c:v>
                </c:pt>
                <c:pt idx="10652">
                  <c:v>719.61916371209134</c:v>
                </c:pt>
                <c:pt idx="10653">
                  <c:v>719.70893087490856</c:v>
                </c:pt>
                <c:pt idx="10654">
                  <c:v>719.79870080826242</c:v>
                </c:pt>
                <c:pt idx="10655">
                  <c:v>719.88847351197683</c:v>
                </c:pt>
                <c:pt idx="10656">
                  <c:v>719.97824898587919</c:v>
                </c:pt>
                <c:pt idx="10657">
                  <c:v>720.06802722979137</c:v>
                </c:pt>
                <c:pt idx="10658">
                  <c:v>720.15780824354169</c:v>
                </c:pt>
                <c:pt idx="10659">
                  <c:v>720.2475920269535</c:v>
                </c:pt>
                <c:pt idx="10660">
                  <c:v>720.33737857985545</c:v>
                </c:pt>
                <c:pt idx="10661">
                  <c:v>720.42716790207191</c:v>
                </c:pt>
                <c:pt idx="10662">
                  <c:v>720.51695999342769</c:v>
                </c:pt>
                <c:pt idx="10663">
                  <c:v>720.60675485375054</c:v>
                </c:pt>
                <c:pt idx="10664">
                  <c:v>720.69655248286369</c:v>
                </c:pt>
                <c:pt idx="10665">
                  <c:v>720.78635288059309</c:v>
                </c:pt>
                <c:pt idx="10666">
                  <c:v>720.87615604676284</c:v>
                </c:pt>
                <c:pt idx="10667">
                  <c:v>720.9659619812054</c:v>
                </c:pt>
                <c:pt idx="10668">
                  <c:v>721.05577068374032</c:v>
                </c:pt>
                <c:pt idx="10669">
                  <c:v>721.14558215419595</c:v>
                </c:pt>
                <c:pt idx="10670">
                  <c:v>721.235396392398</c:v>
                </c:pt>
                <c:pt idx="10671">
                  <c:v>721.3252133981706</c:v>
                </c:pt>
                <c:pt idx="10672">
                  <c:v>721.415033171343</c:v>
                </c:pt>
                <c:pt idx="10673">
                  <c:v>721.50485571173738</c:v>
                </c:pt>
                <c:pt idx="10674">
                  <c:v>721.59468101918185</c:v>
                </c:pt>
                <c:pt idx="10675">
                  <c:v>721.6845090935019</c:v>
                </c:pt>
                <c:pt idx="10676">
                  <c:v>721.77433993452382</c:v>
                </c:pt>
                <c:pt idx="10677">
                  <c:v>721.86417354207697</c:v>
                </c:pt>
                <c:pt idx="10678">
                  <c:v>721.95400991598069</c:v>
                </c:pt>
                <c:pt idx="10679">
                  <c:v>722.04384905606526</c:v>
                </c:pt>
                <c:pt idx="10680">
                  <c:v>722.13369096215604</c:v>
                </c:pt>
                <c:pt idx="10681">
                  <c:v>722.22353563407921</c:v>
                </c:pt>
                <c:pt idx="10682">
                  <c:v>722.31338307166106</c:v>
                </c:pt>
                <c:pt idx="10683">
                  <c:v>722.40323327472879</c:v>
                </c:pt>
                <c:pt idx="10684">
                  <c:v>722.49308624310697</c:v>
                </c:pt>
                <c:pt idx="10685">
                  <c:v>722.5829419766211</c:v>
                </c:pt>
                <c:pt idx="10686">
                  <c:v>722.67280047510201</c:v>
                </c:pt>
                <c:pt idx="10687">
                  <c:v>722.76266173836825</c:v>
                </c:pt>
                <c:pt idx="10688">
                  <c:v>722.85252576625703</c:v>
                </c:pt>
                <c:pt idx="10689">
                  <c:v>722.94239255858486</c:v>
                </c:pt>
                <c:pt idx="10690">
                  <c:v>723.03226211518222</c:v>
                </c:pt>
                <c:pt idx="10691">
                  <c:v>723.12213443587461</c:v>
                </c:pt>
                <c:pt idx="10692">
                  <c:v>723.2120095204906</c:v>
                </c:pt>
                <c:pt idx="10693">
                  <c:v>723.30188736885418</c:v>
                </c:pt>
                <c:pt idx="10694">
                  <c:v>723.39176798079484</c:v>
                </c:pt>
                <c:pt idx="10695">
                  <c:v>723.48165135613488</c:v>
                </c:pt>
                <c:pt idx="10696">
                  <c:v>723.57153749470478</c:v>
                </c:pt>
                <c:pt idx="10697">
                  <c:v>723.66142639632778</c:v>
                </c:pt>
                <c:pt idx="10698">
                  <c:v>723.75131806083516</c:v>
                </c:pt>
                <c:pt idx="10699">
                  <c:v>723.84121248804615</c:v>
                </c:pt>
                <c:pt idx="10700">
                  <c:v>723.93110967779558</c:v>
                </c:pt>
                <c:pt idx="10701">
                  <c:v>724.02100962990573</c:v>
                </c:pt>
                <c:pt idx="10702">
                  <c:v>724.11091234420508</c:v>
                </c:pt>
                <c:pt idx="10703">
                  <c:v>724.20081782051955</c:v>
                </c:pt>
                <c:pt idx="10704">
                  <c:v>724.29072605867555</c:v>
                </c:pt>
                <c:pt idx="10705">
                  <c:v>724.38063705849754</c:v>
                </c:pt>
                <c:pt idx="10706">
                  <c:v>724.47055081981796</c:v>
                </c:pt>
                <c:pt idx="10707">
                  <c:v>724.5604673424599</c:v>
                </c:pt>
                <c:pt idx="10708">
                  <c:v>724.65038662625147</c:v>
                </c:pt>
                <c:pt idx="10709">
                  <c:v>724.74030867101885</c:v>
                </c:pt>
                <c:pt idx="10710">
                  <c:v>724.8302334765915</c:v>
                </c:pt>
                <c:pt idx="10711">
                  <c:v>724.92016104279401</c:v>
                </c:pt>
                <c:pt idx="10712">
                  <c:v>725.01009136945129</c:v>
                </c:pt>
                <c:pt idx="10713">
                  <c:v>725.10002445639429</c:v>
                </c:pt>
                <c:pt idx="10714">
                  <c:v>725.18996030344897</c:v>
                </c:pt>
                <c:pt idx="10715">
                  <c:v>725.27989891044172</c:v>
                </c:pt>
                <c:pt idx="10716">
                  <c:v>725.36984027719939</c:v>
                </c:pt>
                <c:pt idx="10717">
                  <c:v>725.45978440354952</c:v>
                </c:pt>
                <c:pt idx="10718">
                  <c:v>725.54973128932011</c:v>
                </c:pt>
                <c:pt idx="10719">
                  <c:v>725.63968093433925</c:v>
                </c:pt>
                <c:pt idx="10720">
                  <c:v>725.72963333843074</c:v>
                </c:pt>
                <c:pt idx="10721">
                  <c:v>725.81958850142371</c:v>
                </c:pt>
                <c:pt idx="10722">
                  <c:v>725.90954642314557</c:v>
                </c:pt>
                <c:pt idx="10723">
                  <c:v>725.99950710342614</c:v>
                </c:pt>
                <c:pt idx="10724">
                  <c:v>726.08947054208863</c:v>
                </c:pt>
                <c:pt idx="10725">
                  <c:v>726.17943673896161</c:v>
                </c:pt>
                <c:pt idx="10726">
                  <c:v>726.26940569387125</c:v>
                </c:pt>
                <c:pt idx="10727">
                  <c:v>726.35937740664747</c:v>
                </c:pt>
                <c:pt idx="10728">
                  <c:v>726.44935187711712</c:v>
                </c:pt>
                <c:pt idx="10729">
                  <c:v>726.53932910510844</c:v>
                </c:pt>
                <c:pt idx="10730">
                  <c:v>726.6293090904469</c:v>
                </c:pt>
                <c:pt idx="10731">
                  <c:v>726.7192918329614</c:v>
                </c:pt>
                <c:pt idx="10732">
                  <c:v>726.80927733247847</c:v>
                </c:pt>
                <c:pt idx="10733">
                  <c:v>726.8992655888278</c:v>
                </c:pt>
                <c:pt idx="10734">
                  <c:v>726.98925660183193</c:v>
                </c:pt>
                <c:pt idx="10735">
                  <c:v>727.07925037132384</c:v>
                </c:pt>
                <c:pt idx="10736">
                  <c:v>727.1692468971296</c:v>
                </c:pt>
                <c:pt idx="10737">
                  <c:v>727.25924617907822</c:v>
                </c:pt>
                <c:pt idx="10738">
                  <c:v>727.34924821699371</c:v>
                </c:pt>
                <c:pt idx="10739">
                  <c:v>727.43925301070612</c:v>
                </c:pt>
                <c:pt idx="10740">
                  <c:v>727.52926056004333</c:v>
                </c:pt>
                <c:pt idx="10741">
                  <c:v>727.6192708648332</c:v>
                </c:pt>
                <c:pt idx="10742">
                  <c:v>727.70928392490225</c:v>
                </c:pt>
                <c:pt idx="10743">
                  <c:v>727.79929974008178</c:v>
                </c:pt>
                <c:pt idx="10744">
                  <c:v>727.88931831019408</c:v>
                </c:pt>
                <c:pt idx="10745">
                  <c:v>727.97933963507148</c:v>
                </c:pt>
                <c:pt idx="10746">
                  <c:v>728.06936371453958</c:v>
                </c:pt>
                <c:pt idx="10747">
                  <c:v>728.15939054842681</c:v>
                </c:pt>
                <c:pt idx="10748">
                  <c:v>728.24942013656164</c:v>
                </c:pt>
                <c:pt idx="10749">
                  <c:v>728.33945247877386</c:v>
                </c:pt>
                <c:pt idx="10750">
                  <c:v>728.42948757489057</c:v>
                </c:pt>
                <c:pt idx="10751">
                  <c:v>728.51952542473668</c:v>
                </c:pt>
                <c:pt idx="10752">
                  <c:v>728.60956602814315</c:v>
                </c:pt>
                <c:pt idx="10753">
                  <c:v>728.69960938493841</c:v>
                </c:pt>
                <c:pt idx="10754">
                  <c:v>728.78965549494887</c:v>
                </c:pt>
                <c:pt idx="10755">
                  <c:v>728.87970435800173</c:v>
                </c:pt>
                <c:pt idx="10756">
                  <c:v>728.96975597392941</c:v>
                </c:pt>
                <c:pt idx="10757">
                  <c:v>729.05981034255694</c:v>
                </c:pt>
                <c:pt idx="10758">
                  <c:v>729.14986746371301</c:v>
                </c:pt>
                <c:pt idx="10759">
                  <c:v>729.23992733722639</c:v>
                </c:pt>
                <c:pt idx="10760">
                  <c:v>729.32998996292599</c:v>
                </c:pt>
                <c:pt idx="10761">
                  <c:v>729.42005534063912</c:v>
                </c:pt>
                <c:pt idx="10762">
                  <c:v>729.51012347019321</c:v>
                </c:pt>
                <c:pt idx="10763">
                  <c:v>729.60019435141919</c:v>
                </c:pt>
                <c:pt idx="10764">
                  <c:v>729.69026798414257</c:v>
                </c:pt>
                <c:pt idx="10765">
                  <c:v>729.78034436819507</c:v>
                </c:pt>
                <c:pt idx="10766">
                  <c:v>729.87042350340096</c:v>
                </c:pt>
                <c:pt idx="10767">
                  <c:v>729.96050538959264</c:v>
                </c:pt>
                <c:pt idx="10768">
                  <c:v>730.05059002659777</c:v>
                </c:pt>
                <c:pt idx="10769">
                  <c:v>730.14067741424208</c:v>
                </c:pt>
                <c:pt idx="10770">
                  <c:v>730.23076755235672</c:v>
                </c:pt>
                <c:pt idx="10771">
                  <c:v>730.32086044077084</c:v>
                </c:pt>
                <c:pt idx="10772">
                  <c:v>730.4109560793114</c:v>
                </c:pt>
                <c:pt idx="10773">
                  <c:v>730.50105446780844</c:v>
                </c:pt>
                <c:pt idx="10774">
                  <c:v>730.59115560608973</c:v>
                </c:pt>
                <c:pt idx="10775">
                  <c:v>730.68125949398382</c:v>
                </c:pt>
                <c:pt idx="10776">
                  <c:v>730.77136613131961</c:v>
                </c:pt>
                <c:pt idx="10777">
                  <c:v>730.8614755179259</c:v>
                </c:pt>
                <c:pt idx="10778">
                  <c:v>730.95158765363283</c:v>
                </c:pt>
                <c:pt idx="10779">
                  <c:v>731.04170253826794</c:v>
                </c:pt>
                <c:pt idx="10780">
                  <c:v>731.1318201716565</c:v>
                </c:pt>
                <c:pt idx="10781">
                  <c:v>731.22194055363229</c:v>
                </c:pt>
                <c:pt idx="10782">
                  <c:v>731.31206368402434</c:v>
                </c:pt>
                <c:pt idx="10783">
                  <c:v>731.4021895626596</c:v>
                </c:pt>
                <c:pt idx="10784">
                  <c:v>731.49231818937017</c:v>
                </c:pt>
                <c:pt idx="10785">
                  <c:v>731.58244956397618</c:v>
                </c:pt>
                <c:pt idx="10786">
                  <c:v>731.67258368631644</c:v>
                </c:pt>
                <c:pt idx="10787">
                  <c:v>731.76272055621666</c:v>
                </c:pt>
                <c:pt idx="10788">
                  <c:v>731.8528601735062</c:v>
                </c:pt>
                <c:pt idx="10789">
                  <c:v>731.94300253801191</c:v>
                </c:pt>
                <c:pt idx="10790">
                  <c:v>732.03314764956383</c:v>
                </c:pt>
                <c:pt idx="10791">
                  <c:v>732.12329550799245</c:v>
                </c:pt>
                <c:pt idx="10792">
                  <c:v>732.21344611312611</c:v>
                </c:pt>
                <c:pt idx="10793">
                  <c:v>732.30359946479348</c:v>
                </c:pt>
                <c:pt idx="10794">
                  <c:v>732.39375556282414</c:v>
                </c:pt>
                <c:pt idx="10795">
                  <c:v>732.48391440704756</c:v>
                </c:pt>
                <c:pt idx="10796">
                  <c:v>732.5740759972939</c:v>
                </c:pt>
                <c:pt idx="10797">
                  <c:v>732.66424033339115</c:v>
                </c:pt>
                <c:pt idx="10798">
                  <c:v>732.75440741516798</c:v>
                </c:pt>
                <c:pt idx="10799">
                  <c:v>732.84457724245578</c:v>
                </c:pt>
                <c:pt idx="10800">
                  <c:v>732.93474981508132</c:v>
                </c:pt>
                <c:pt idx="10801">
                  <c:v>733.0249251328745</c:v>
                </c:pt>
                <c:pt idx="10802">
                  <c:v>733.11510319566821</c:v>
                </c:pt>
                <c:pt idx="10803">
                  <c:v>733.20528400329067</c:v>
                </c:pt>
                <c:pt idx="10804">
                  <c:v>733.29546755556771</c:v>
                </c:pt>
                <c:pt idx="10805">
                  <c:v>733.38565385233107</c:v>
                </c:pt>
                <c:pt idx="10806">
                  <c:v>733.47584289341046</c:v>
                </c:pt>
                <c:pt idx="10807">
                  <c:v>733.56603467863295</c:v>
                </c:pt>
                <c:pt idx="10808">
                  <c:v>733.65622920783437</c:v>
                </c:pt>
                <c:pt idx="10809">
                  <c:v>733.74642648084046</c:v>
                </c:pt>
                <c:pt idx="10810">
                  <c:v>733.83662649747976</c:v>
                </c:pt>
                <c:pt idx="10811">
                  <c:v>733.92682925758129</c:v>
                </c:pt>
                <c:pt idx="10812">
                  <c:v>734.01703476097782</c:v>
                </c:pt>
                <c:pt idx="10813">
                  <c:v>734.10724300749644</c:v>
                </c:pt>
                <c:pt idx="10814">
                  <c:v>734.19745399697047</c:v>
                </c:pt>
                <c:pt idx="10815">
                  <c:v>734.28766772922575</c:v>
                </c:pt>
                <c:pt idx="10816">
                  <c:v>734.37788420409345</c:v>
                </c:pt>
                <c:pt idx="10817">
                  <c:v>734.46810342140316</c:v>
                </c:pt>
                <c:pt idx="10818">
                  <c:v>734.55832538098446</c:v>
                </c:pt>
                <c:pt idx="10819">
                  <c:v>734.64855008267034</c:v>
                </c:pt>
                <c:pt idx="10820">
                  <c:v>734.7387775262888</c:v>
                </c:pt>
                <c:pt idx="10821">
                  <c:v>734.82900771166567</c:v>
                </c:pt>
                <c:pt idx="10822">
                  <c:v>734.91924063863519</c:v>
                </c:pt>
                <c:pt idx="10823">
                  <c:v>735.00947630702694</c:v>
                </c:pt>
                <c:pt idx="10824">
                  <c:v>735.09971471667041</c:v>
                </c:pt>
                <c:pt idx="10825">
                  <c:v>735.18995586739618</c:v>
                </c:pt>
                <c:pt idx="10826">
                  <c:v>735.2801997590351</c:v>
                </c:pt>
                <c:pt idx="10827">
                  <c:v>735.37044639141561</c:v>
                </c:pt>
                <c:pt idx="10828">
                  <c:v>735.46069576436412</c:v>
                </c:pt>
                <c:pt idx="10829">
                  <c:v>735.55094787771816</c:v>
                </c:pt>
                <c:pt idx="10830">
                  <c:v>735.64120273130516</c:v>
                </c:pt>
                <c:pt idx="10831">
                  <c:v>735.73146032495265</c:v>
                </c:pt>
                <c:pt idx="10832">
                  <c:v>735.8217206584917</c:v>
                </c:pt>
                <c:pt idx="10833">
                  <c:v>735.91198373175621</c:v>
                </c:pt>
                <c:pt idx="10834">
                  <c:v>736.00224954457292</c:v>
                </c:pt>
                <c:pt idx="10835">
                  <c:v>736.0925180967738</c:v>
                </c:pt>
                <c:pt idx="10836">
                  <c:v>736.18278938818912</c:v>
                </c:pt>
                <c:pt idx="10837">
                  <c:v>736.27306341864403</c:v>
                </c:pt>
                <c:pt idx="10838">
                  <c:v>736.36334018797731</c:v>
                </c:pt>
                <c:pt idx="10839">
                  <c:v>736.45361969601538</c:v>
                </c:pt>
                <c:pt idx="10840">
                  <c:v>736.54390194258747</c:v>
                </c:pt>
                <c:pt idx="10841">
                  <c:v>736.63418692752577</c:v>
                </c:pt>
                <c:pt idx="10842">
                  <c:v>736.72447465066045</c:v>
                </c:pt>
                <c:pt idx="10843">
                  <c:v>736.81476511181972</c:v>
                </c:pt>
                <c:pt idx="10844">
                  <c:v>736.90505831083965</c:v>
                </c:pt>
                <c:pt idx="10845">
                  <c:v>736.99535424754401</c:v>
                </c:pt>
                <c:pt idx="10846">
                  <c:v>737.08565292176741</c:v>
                </c:pt>
                <c:pt idx="10847">
                  <c:v>737.17595433334236</c:v>
                </c:pt>
                <c:pt idx="10848">
                  <c:v>737.26625848209369</c:v>
                </c:pt>
                <c:pt idx="10849">
                  <c:v>737.35656536785484</c:v>
                </c:pt>
                <c:pt idx="10850">
                  <c:v>737.44687499045961</c:v>
                </c:pt>
                <c:pt idx="10851">
                  <c:v>737.53718734973427</c:v>
                </c:pt>
                <c:pt idx="10852">
                  <c:v>737.62750244551091</c:v>
                </c:pt>
                <c:pt idx="10853">
                  <c:v>737.71782027761947</c:v>
                </c:pt>
                <c:pt idx="10854">
                  <c:v>737.80814084589304</c:v>
                </c:pt>
                <c:pt idx="10855">
                  <c:v>737.89846415015938</c:v>
                </c:pt>
                <c:pt idx="10856">
                  <c:v>737.98879019025549</c:v>
                </c:pt>
                <c:pt idx="10857">
                  <c:v>738.07911896600206</c:v>
                </c:pt>
                <c:pt idx="10858">
                  <c:v>738.16945047723948</c:v>
                </c:pt>
                <c:pt idx="10859">
                  <c:v>738.25978472379484</c:v>
                </c:pt>
                <c:pt idx="10860">
                  <c:v>738.35012170549885</c:v>
                </c:pt>
                <c:pt idx="10861">
                  <c:v>738.44046142218201</c:v>
                </c:pt>
                <c:pt idx="10862">
                  <c:v>738.53080387367595</c:v>
                </c:pt>
                <c:pt idx="10863">
                  <c:v>738.6211490598123</c:v>
                </c:pt>
                <c:pt idx="10864">
                  <c:v>738.71149698042063</c:v>
                </c:pt>
                <c:pt idx="10865">
                  <c:v>738.80184763533634</c:v>
                </c:pt>
                <c:pt idx="10866">
                  <c:v>738.89220102438446</c:v>
                </c:pt>
                <c:pt idx="10867">
                  <c:v>738.98255714739867</c:v>
                </c:pt>
                <c:pt idx="10868">
                  <c:v>739.07291600421024</c:v>
                </c:pt>
                <c:pt idx="10869">
                  <c:v>739.16327759465116</c:v>
                </c:pt>
                <c:pt idx="10870">
                  <c:v>739.25364191854851</c:v>
                </c:pt>
                <c:pt idx="10871">
                  <c:v>739.34400897574267</c:v>
                </c:pt>
                <c:pt idx="10872">
                  <c:v>739.43437876605378</c:v>
                </c:pt>
                <c:pt idx="10873">
                  <c:v>739.52475128932088</c:v>
                </c:pt>
                <c:pt idx="10874">
                  <c:v>739.6151265453725</c:v>
                </c:pt>
                <c:pt idx="10875">
                  <c:v>739.70550453404076</c:v>
                </c:pt>
                <c:pt idx="10876">
                  <c:v>739.79588525515521</c:v>
                </c:pt>
                <c:pt idx="10877">
                  <c:v>739.88626870854876</c:v>
                </c:pt>
                <c:pt idx="10878">
                  <c:v>739.97665489405199</c:v>
                </c:pt>
                <c:pt idx="10879">
                  <c:v>740.06704381149598</c:v>
                </c:pt>
                <c:pt idx="10880">
                  <c:v>740.15743546071735</c:v>
                </c:pt>
                <c:pt idx="10881">
                  <c:v>740.24782984154024</c:v>
                </c:pt>
                <c:pt idx="10882">
                  <c:v>740.33822695379968</c:v>
                </c:pt>
                <c:pt idx="10883">
                  <c:v>740.42862679732593</c:v>
                </c:pt>
                <c:pt idx="10884">
                  <c:v>740.51902937194973</c:v>
                </c:pt>
                <c:pt idx="10885">
                  <c:v>740.60943467750974</c:v>
                </c:pt>
                <c:pt idx="10886">
                  <c:v>740.69984271382737</c:v>
                </c:pt>
                <c:pt idx="10887">
                  <c:v>740.79025348073958</c:v>
                </c:pt>
                <c:pt idx="10888">
                  <c:v>740.88066697807903</c:v>
                </c:pt>
                <c:pt idx="10889">
                  <c:v>740.97108320567588</c:v>
                </c:pt>
                <c:pt idx="10890">
                  <c:v>741.06150216336084</c:v>
                </c:pt>
                <c:pt idx="10891">
                  <c:v>741.15192385096509</c:v>
                </c:pt>
                <c:pt idx="10892">
                  <c:v>741.24234826832287</c:v>
                </c:pt>
                <c:pt idx="10893">
                  <c:v>741.33277541526616</c:v>
                </c:pt>
                <c:pt idx="10894">
                  <c:v>741.42320529162487</c:v>
                </c:pt>
                <c:pt idx="10895">
                  <c:v>741.51363789723189</c:v>
                </c:pt>
                <c:pt idx="10896">
                  <c:v>741.60407323191794</c:v>
                </c:pt>
                <c:pt idx="10897">
                  <c:v>741.69451129551692</c:v>
                </c:pt>
                <c:pt idx="10898">
                  <c:v>741.78495208785785</c:v>
                </c:pt>
                <c:pt idx="10899">
                  <c:v>741.87539560877792</c:v>
                </c:pt>
                <c:pt idx="10900">
                  <c:v>741.96584185809934</c:v>
                </c:pt>
                <c:pt idx="10901">
                  <c:v>742.05629083566555</c:v>
                </c:pt>
                <c:pt idx="10902">
                  <c:v>742.14674254130193</c:v>
                </c:pt>
                <c:pt idx="10903">
                  <c:v>742.23719697484239</c:v>
                </c:pt>
                <c:pt idx="10904">
                  <c:v>742.32765413611605</c:v>
                </c:pt>
                <c:pt idx="10905">
                  <c:v>742.41811402496023</c:v>
                </c:pt>
                <c:pt idx="10906">
                  <c:v>742.50857664120474</c:v>
                </c:pt>
                <c:pt idx="10907">
                  <c:v>742.5990419846803</c:v>
                </c:pt>
                <c:pt idx="10908">
                  <c:v>742.6895100552199</c:v>
                </c:pt>
                <c:pt idx="10909">
                  <c:v>742.77998085265517</c:v>
                </c:pt>
                <c:pt idx="10910">
                  <c:v>742.87045437682013</c:v>
                </c:pt>
                <c:pt idx="10911">
                  <c:v>742.9609306275471</c:v>
                </c:pt>
                <c:pt idx="10912">
                  <c:v>743.05140960466611</c:v>
                </c:pt>
                <c:pt idx="10913">
                  <c:v>743.14189130800992</c:v>
                </c:pt>
                <c:pt idx="10914">
                  <c:v>743.23237573741221</c:v>
                </c:pt>
                <c:pt idx="10915">
                  <c:v>743.32286289270155</c:v>
                </c:pt>
                <c:pt idx="10916">
                  <c:v>743.41335277371763</c:v>
                </c:pt>
                <c:pt idx="10917">
                  <c:v>743.50384538028982</c:v>
                </c:pt>
                <c:pt idx="10918">
                  <c:v>743.59434071224564</c:v>
                </c:pt>
                <c:pt idx="10919">
                  <c:v>743.68483876942321</c:v>
                </c:pt>
                <c:pt idx="10920">
                  <c:v>743.77533955165347</c:v>
                </c:pt>
                <c:pt idx="10921">
                  <c:v>743.86584305876772</c:v>
                </c:pt>
                <c:pt idx="10922">
                  <c:v>743.95634929060043</c:v>
                </c:pt>
                <c:pt idx="10923">
                  <c:v>744.04685824698095</c:v>
                </c:pt>
                <c:pt idx="10924">
                  <c:v>744.13736992774466</c:v>
                </c:pt>
                <c:pt idx="10925">
                  <c:v>744.22788433272444</c:v>
                </c:pt>
                <c:pt idx="10926">
                  <c:v>744.31840146175136</c:v>
                </c:pt>
                <c:pt idx="10927">
                  <c:v>744.40892131465932</c:v>
                </c:pt>
                <c:pt idx="10928">
                  <c:v>744.49944389128257</c:v>
                </c:pt>
                <c:pt idx="10929">
                  <c:v>744.58996919144818</c:v>
                </c:pt>
                <c:pt idx="10930">
                  <c:v>744.68049721499392</c:v>
                </c:pt>
                <c:pt idx="10931">
                  <c:v>744.77102796175018</c:v>
                </c:pt>
                <c:pt idx="10932">
                  <c:v>744.86156143155074</c:v>
                </c:pt>
                <c:pt idx="10933">
                  <c:v>744.95209762422928</c:v>
                </c:pt>
                <c:pt idx="10934">
                  <c:v>745.04263653961766</c:v>
                </c:pt>
                <c:pt idx="10935">
                  <c:v>745.13317817754785</c:v>
                </c:pt>
                <c:pt idx="10936">
                  <c:v>745.22372253785284</c:v>
                </c:pt>
                <c:pt idx="10937">
                  <c:v>745.31426962036812</c:v>
                </c:pt>
                <c:pt idx="10938">
                  <c:v>745.40481942492454</c:v>
                </c:pt>
                <c:pt idx="10939">
                  <c:v>745.49537195135622</c:v>
                </c:pt>
                <c:pt idx="10940">
                  <c:v>745.58592719949195</c:v>
                </c:pt>
                <c:pt idx="10941">
                  <c:v>745.67648516916938</c:v>
                </c:pt>
                <c:pt idx="10942">
                  <c:v>745.76704586022379</c:v>
                </c:pt>
                <c:pt idx="10943">
                  <c:v>745.85760927248032</c:v>
                </c:pt>
                <c:pt idx="10944">
                  <c:v>745.94817540577776</c:v>
                </c:pt>
                <c:pt idx="10945">
                  <c:v>746.03874425995002</c:v>
                </c:pt>
                <c:pt idx="10946">
                  <c:v>746.12931583482612</c:v>
                </c:pt>
                <c:pt idx="10947">
                  <c:v>746.21989013024086</c:v>
                </c:pt>
                <c:pt idx="10948">
                  <c:v>746.31046714602974</c:v>
                </c:pt>
                <c:pt idx="10949">
                  <c:v>746.40104688202291</c:v>
                </c:pt>
                <c:pt idx="10950">
                  <c:v>746.49162933805667</c:v>
                </c:pt>
                <c:pt idx="10951">
                  <c:v>746.58221451395957</c:v>
                </c:pt>
                <c:pt idx="10952">
                  <c:v>746.67280240956859</c:v>
                </c:pt>
                <c:pt idx="10953">
                  <c:v>746.76339302471854</c:v>
                </c:pt>
                <c:pt idx="10954">
                  <c:v>746.85398635923957</c:v>
                </c:pt>
                <c:pt idx="10955">
                  <c:v>746.94458241296172</c:v>
                </c:pt>
                <c:pt idx="10956">
                  <c:v>747.03518118572936</c:v>
                </c:pt>
                <c:pt idx="10957">
                  <c:v>747.12578267736569</c:v>
                </c:pt>
                <c:pt idx="10958">
                  <c:v>747.21638688770759</c:v>
                </c:pt>
                <c:pt idx="10959">
                  <c:v>747.30699381658746</c:v>
                </c:pt>
                <c:pt idx="10960">
                  <c:v>747.39760346384287</c:v>
                </c:pt>
                <c:pt idx="10961">
                  <c:v>747.48821582930179</c:v>
                </c:pt>
                <c:pt idx="10962">
                  <c:v>747.5788309128028</c:v>
                </c:pt>
                <c:pt idx="10963">
                  <c:v>747.66944871417729</c:v>
                </c:pt>
                <c:pt idx="10964">
                  <c:v>747.76006923325679</c:v>
                </c:pt>
                <c:pt idx="10965">
                  <c:v>747.85069246987871</c:v>
                </c:pt>
                <c:pt idx="10966">
                  <c:v>747.9413184238731</c:v>
                </c:pt>
                <c:pt idx="10967">
                  <c:v>748.03194709507534</c:v>
                </c:pt>
                <c:pt idx="10968">
                  <c:v>748.12257848331922</c:v>
                </c:pt>
                <c:pt idx="10969">
                  <c:v>748.21321258844091</c:v>
                </c:pt>
                <c:pt idx="10970">
                  <c:v>748.30384941026955</c:v>
                </c:pt>
                <c:pt idx="10971">
                  <c:v>748.39448894864245</c:v>
                </c:pt>
                <c:pt idx="10972">
                  <c:v>748.48513120338953</c:v>
                </c:pt>
                <c:pt idx="10973">
                  <c:v>748.57577617434913</c:v>
                </c:pt>
                <c:pt idx="10974">
                  <c:v>748.66642386135175</c:v>
                </c:pt>
                <c:pt idx="10975">
                  <c:v>748.75707426423412</c:v>
                </c:pt>
                <c:pt idx="10976">
                  <c:v>748.84772738282766</c:v>
                </c:pt>
                <c:pt idx="10977">
                  <c:v>748.93838321696717</c:v>
                </c:pt>
                <c:pt idx="10978">
                  <c:v>749.02904176648769</c:v>
                </c:pt>
                <c:pt idx="10979">
                  <c:v>749.11970303122223</c:v>
                </c:pt>
                <c:pt idx="10980">
                  <c:v>749.21036701100661</c:v>
                </c:pt>
                <c:pt idx="10981">
                  <c:v>749.30103370566951</c:v>
                </c:pt>
                <c:pt idx="10982">
                  <c:v>749.39170311505052</c:v>
                </c:pt>
                <c:pt idx="10983">
                  <c:v>749.48237523898126</c:v>
                </c:pt>
                <c:pt idx="10984">
                  <c:v>749.57305007729713</c:v>
                </c:pt>
                <c:pt idx="10985">
                  <c:v>749.66372762983087</c:v>
                </c:pt>
                <c:pt idx="10986">
                  <c:v>749.75440789641596</c:v>
                </c:pt>
                <c:pt idx="10987">
                  <c:v>749.84509087688843</c:v>
                </c:pt>
                <c:pt idx="10988">
                  <c:v>749.93577657108278</c:v>
                </c:pt>
                <c:pt idx="10989">
                  <c:v>750.02646497883086</c:v>
                </c:pt>
                <c:pt idx="10990">
                  <c:v>750.11715609997304</c:v>
                </c:pt>
                <c:pt idx="10991">
                  <c:v>750.20784993433404</c:v>
                </c:pt>
                <c:pt idx="10992">
                  <c:v>750.29854648175524</c:v>
                </c:pt>
                <c:pt idx="10993">
                  <c:v>750.38924574207022</c:v>
                </c:pt>
                <c:pt idx="10994">
                  <c:v>750.47994771511037</c:v>
                </c:pt>
                <c:pt idx="10995">
                  <c:v>750.57065240071051</c:v>
                </c:pt>
                <c:pt idx="10996">
                  <c:v>750.66135979870796</c:v>
                </c:pt>
                <c:pt idx="10997">
                  <c:v>750.7520699089356</c:v>
                </c:pt>
                <c:pt idx="10998">
                  <c:v>750.84278273122675</c:v>
                </c:pt>
                <c:pt idx="10999">
                  <c:v>750.93349826541748</c:v>
                </c:pt>
                <c:pt idx="11000">
                  <c:v>751.02421651134466</c:v>
                </c:pt>
                <c:pt idx="11001">
                  <c:v>751.11493746883741</c:v>
                </c:pt>
                <c:pt idx="11002">
                  <c:v>751.20566113773066</c:v>
                </c:pt>
                <c:pt idx="11003">
                  <c:v>751.29638751786501</c:v>
                </c:pt>
                <c:pt idx="11004">
                  <c:v>751.38711660906836</c:v>
                </c:pt>
                <c:pt idx="11005">
                  <c:v>751.47784841117948</c:v>
                </c:pt>
                <c:pt idx="11006">
                  <c:v>751.56858292403251</c:v>
                </c:pt>
                <c:pt idx="11007">
                  <c:v>751.65932014746181</c:v>
                </c:pt>
                <c:pt idx="11008">
                  <c:v>751.75006008129947</c:v>
                </c:pt>
                <c:pt idx="11009">
                  <c:v>751.84080272538358</c:v>
                </c:pt>
                <c:pt idx="11010">
                  <c:v>751.93154807954977</c:v>
                </c:pt>
                <c:pt idx="11011">
                  <c:v>752.02229614362886</c:v>
                </c:pt>
                <c:pt idx="11012">
                  <c:v>752.1130469174575</c:v>
                </c:pt>
                <c:pt idx="11013">
                  <c:v>752.20380040087014</c:v>
                </c:pt>
                <c:pt idx="11014">
                  <c:v>752.29455659370399</c:v>
                </c:pt>
                <c:pt idx="11015">
                  <c:v>752.3853154957917</c:v>
                </c:pt>
                <c:pt idx="11016">
                  <c:v>752.47607710696627</c:v>
                </c:pt>
                <c:pt idx="11017">
                  <c:v>752.56684142706638</c:v>
                </c:pt>
                <c:pt idx="11018">
                  <c:v>752.65760845592877</c:v>
                </c:pt>
                <c:pt idx="11019">
                  <c:v>752.74837819337927</c:v>
                </c:pt>
                <c:pt idx="11020">
                  <c:v>752.83915063926372</c:v>
                </c:pt>
                <c:pt idx="11021">
                  <c:v>752.9299257934116</c:v>
                </c:pt>
                <c:pt idx="11022">
                  <c:v>753.02070365565874</c:v>
                </c:pt>
                <c:pt idx="11023">
                  <c:v>753.11148422583813</c:v>
                </c:pt>
                <c:pt idx="11024">
                  <c:v>753.20226750378913</c:v>
                </c:pt>
                <c:pt idx="11025">
                  <c:v>753.29305348934315</c:v>
                </c:pt>
                <c:pt idx="11026">
                  <c:v>753.3838421823375</c:v>
                </c:pt>
                <c:pt idx="11027">
                  <c:v>753.47463358260734</c:v>
                </c:pt>
                <c:pt idx="11028">
                  <c:v>753.56542768998804</c:v>
                </c:pt>
                <c:pt idx="11029">
                  <c:v>753.65622450431283</c:v>
                </c:pt>
                <c:pt idx="11030">
                  <c:v>753.747024025418</c:v>
                </c:pt>
                <c:pt idx="11031">
                  <c:v>753.83782625314041</c:v>
                </c:pt>
                <c:pt idx="11032">
                  <c:v>753.92863118731464</c:v>
                </c:pt>
                <c:pt idx="11033">
                  <c:v>754.01943882777289</c:v>
                </c:pt>
                <c:pt idx="11034">
                  <c:v>754.11024917435589</c:v>
                </c:pt>
                <c:pt idx="11035">
                  <c:v>754.20106222689412</c:v>
                </c:pt>
                <c:pt idx="11036">
                  <c:v>754.29187798522662</c:v>
                </c:pt>
                <c:pt idx="11037">
                  <c:v>754.38269644918455</c:v>
                </c:pt>
                <c:pt idx="11038">
                  <c:v>754.47351761861046</c:v>
                </c:pt>
                <c:pt idx="11039">
                  <c:v>754.56434149333381</c:v>
                </c:pt>
                <c:pt idx="11040">
                  <c:v>754.65516807319</c:v>
                </c:pt>
                <c:pt idx="11041">
                  <c:v>754.74599735801996</c:v>
                </c:pt>
                <c:pt idx="11042">
                  <c:v>754.83682934765181</c:v>
                </c:pt>
                <c:pt idx="11043">
                  <c:v>754.92766404192753</c:v>
                </c:pt>
                <c:pt idx="11044">
                  <c:v>755.01850144068158</c:v>
                </c:pt>
                <c:pt idx="11045">
                  <c:v>755.10934154374593</c:v>
                </c:pt>
                <c:pt idx="11046">
                  <c:v>755.20018435096119</c:v>
                </c:pt>
                <c:pt idx="11047">
                  <c:v>755.29102986215742</c:v>
                </c:pt>
                <c:pt idx="11048">
                  <c:v>755.3818780771735</c:v>
                </c:pt>
                <c:pt idx="11049">
                  <c:v>755.47272899584857</c:v>
                </c:pt>
                <c:pt idx="11050">
                  <c:v>755.56358261801154</c:v>
                </c:pt>
                <c:pt idx="11051">
                  <c:v>755.65443894350221</c:v>
                </c:pt>
                <c:pt idx="11052">
                  <c:v>755.74529797215598</c:v>
                </c:pt>
                <c:pt idx="11053">
                  <c:v>755.83615970380822</c:v>
                </c:pt>
                <c:pt idx="11054">
                  <c:v>755.92702413829477</c:v>
                </c:pt>
                <c:pt idx="11055">
                  <c:v>756.01789127545476</c:v>
                </c:pt>
                <c:pt idx="11056">
                  <c:v>756.10876111511686</c:v>
                </c:pt>
                <c:pt idx="11057">
                  <c:v>756.19963365712385</c:v>
                </c:pt>
                <c:pt idx="11058">
                  <c:v>756.2905089013077</c:v>
                </c:pt>
                <c:pt idx="11059">
                  <c:v>756.38138684750675</c:v>
                </c:pt>
                <c:pt idx="11060">
                  <c:v>756.47226749555659</c:v>
                </c:pt>
                <c:pt idx="11061">
                  <c:v>756.56315084529103</c:v>
                </c:pt>
                <c:pt idx="11062">
                  <c:v>756.6540368965467</c:v>
                </c:pt>
                <c:pt idx="11063">
                  <c:v>756.74492564916329</c:v>
                </c:pt>
                <c:pt idx="11064">
                  <c:v>756.83581710297301</c:v>
                </c:pt>
                <c:pt idx="11065">
                  <c:v>756.92671125781646</c:v>
                </c:pt>
                <c:pt idx="11066">
                  <c:v>757.01760811352381</c:v>
                </c:pt>
                <c:pt idx="11067">
                  <c:v>757.10850766993701</c:v>
                </c:pt>
                <c:pt idx="11068">
                  <c:v>757.19940992688396</c:v>
                </c:pt>
                <c:pt idx="11069">
                  <c:v>757.29031488421299</c:v>
                </c:pt>
                <c:pt idx="11070">
                  <c:v>757.38122254175028</c:v>
                </c:pt>
                <c:pt idx="11071">
                  <c:v>757.47213289933381</c:v>
                </c:pt>
                <c:pt idx="11072">
                  <c:v>757.56304595680467</c:v>
                </c:pt>
                <c:pt idx="11073">
                  <c:v>757.65396171399595</c:v>
                </c:pt>
                <c:pt idx="11074">
                  <c:v>757.7448801707443</c:v>
                </c:pt>
                <c:pt idx="11075">
                  <c:v>757.83580132688633</c:v>
                </c:pt>
                <c:pt idx="11076">
                  <c:v>757.92672518225663</c:v>
                </c:pt>
                <c:pt idx="11077">
                  <c:v>758.0176517366931</c:v>
                </c:pt>
                <c:pt idx="11078">
                  <c:v>758.10858099003372</c:v>
                </c:pt>
                <c:pt idx="11079">
                  <c:v>758.19951294211182</c:v>
                </c:pt>
                <c:pt idx="11080">
                  <c:v>758.29044759276621</c:v>
                </c:pt>
                <c:pt idx="11081">
                  <c:v>758.38138494183363</c:v>
                </c:pt>
                <c:pt idx="11082">
                  <c:v>758.47232498914843</c:v>
                </c:pt>
                <c:pt idx="11083">
                  <c:v>758.56326773455112</c:v>
                </c:pt>
                <c:pt idx="11084">
                  <c:v>758.65421317787411</c:v>
                </c:pt>
                <c:pt idx="11085">
                  <c:v>758.74516131895587</c:v>
                </c:pt>
                <c:pt idx="11086">
                  <c:v>758.83611215763528</c:v>
                </c:pt>
                <c:pt idx="11087">
                  <c:v>758.92706569374059</c:v>
                </c:pt>
                <c:pt idx="11088">
                  <c:v>759.01802192711989</c:v>
                </c:pt>
                <c:pt idx="11089">
                  <c:v>759.10898085760505</c:v>
                </c:pt>
                <c:pt idx="11090">
                  <c:v>759.19994248502849</c:v>
                </c:pt>
                <c:pt idx="11091">
                  <c:v>759.29090680923139</c:v>
                </c:pt>
                <c:pt idx="11092">
                  <c:v>759.3818738300522</c:v>
                </c:pt>
                <c:pt idx="11093">
                  <c:v>759.47284354732471</c:v>
                </c:pt>
                <c:pt idx="11094">
                  <c:v>759.56381596088579</c:v>
                </c:pt>
                <c:pt idx="11095">
                  <c:v>759.65479107057263</c:v>
                </c:pt>
                <c:pt idx="11096">
                  <c:v>759.74576887622584</c:v>
                </c:pt>
                <c:pt idx="11097">
                  <c:v>759.83674937767785</c:v>
                </c:pt>
                <c:pt idx="11098">
                  <c:v>759.92773257476472</c:v>
                </c:pt>
                <c:pt idx="11099">
                  <c:v>760.01871846732809</c:v>
                </c:pt>
                <c:pt idx="11100">
                  <c:v>760.10970705519924</c:v>
                </c:pt>
                <c:pt idx="11101">
                  <c:v>760.20069833822322</c:v>
                </c:pt>
                <c:pt idx="11102">
                  <c:v>760.291692316227</c:v>
                </c:pt>
                <c:pt idx="11103">
                  <c:v>760.38268898905653</c:v>
                </c:pt>
                <c:pt idx="11104">
                  <c:v>760.47368835654481</c:v>
                </c:pt>
                <c:pt idx="11105">
                  <c:v>760.56469041853052</c:v>
                </c:pt>
                <c:pt idx="11106">
                  <c:v>760.65569517484778</c:v>
                </c:pt>
                <c:pt idx="11107">
                  <c:v>760.74670262533596</c:v>
                </c:pt>
                <c:pt idx="11108">
                  <c:v>760.83771276983271</c:v>
                </c:pt>
                <c:pt idx="11109">
                  <c:v>760.92872560817295</c:v>
                </c:pt>
                <c:pt idx="11110">
                  <c:v>761.01974114019754</c:v>
                </c:pt>
                <c:pt idx="11111">
                  <c:v>761.11075936574252</c:v>
                </c:pt>
                <c:pt idx="11112">
                  <c:v>761.20178028464159</c:v>
                </c:pt>
                <c:pt idx="11113">
                  <c:v>761.29280389673693</c:v>
                </c:pt>
                <c:pt idx="11114">
                  <c:v>761.38383020186029</c:v>
                </c:pt>
                <c:pt idx="11115">
                  <c:v>761.47485919985752</c:v>
                </c:pt>
                <c:pt idx="11116">
                  <c:v>761.56589089055842</c:v>
                </c:pt>
                <c:pt idx="11117">
                  <c:v>761.65692527380418</c:v>
                </c:pt>
                <c:pt idx="11118">
                  <c:v>761.74796234943096</c:v>
                </c:pt>
                <c:pt idx="11119">
                  <c:v>761.83900211727564</c:v>
                </c:pt>
                <c:pt idx="11120">
                  <c:v>761.93004457717495</c:v>
                </c:pt>
                <c:pt idx="11121">
                  <c:v>762.02108972897202</c:v>
                </c:pt>
                <c:pt idx="11122">
                  <c:v>762.11213757249641</c:v>
                </c:pt>
                <c:pt idx="11123">
                  <c:v>762.20318810759193</c:v>
                </c:pt>
                <c:pt idx="11124">
                  <c:v>762.29424133409179</c:v>
                </c:pt>
                <c:pt idx="11125">
                  <c:v>762.38529725183798</c:v>
                </c:pt>
                <c:pt idx="11126">
                  <c:v>762.47635586066451</c:v>
                </c:pt>
                <c:pt idx="11127">
                  <c:v>762.56741716041165</c:v>
                </c:pt>
                <c:pt idx="11128">
                  <c:v>762.65848115091399</c:v>
                </c:pt>
                <c:pt idx="11129">
                  <c:v>762.74954783201269</c:v>
                </c:pt>
                <c:pt idx="11130">
                  <c:v>762.84061720354055</c:v>
                </c:pt>
                <c:pt idx="11131">
                  <c:v>762.93168926533951</c:v>
                </c:pt>
                <c:pt idx="11132">
                  <c:v>763.02276401724885</c:v>
                </c:pt>
                <c:pt idx="11133">
                  <c:v>763.11384145910301</c:v>
                </c:pt>
                <c:pt idx="11134">
                  <c:v>763.20492159073956</c:v>
                </c:pt>
                <c:pt idx="11135">
                  <c:v>763.29600441199887</c:v>
                </c:pt>
                <c:pt idx="11136">
                  <c:v>763.38708992271688</c:v>
                </c:pt>
                <c:pt idx="11137">
                  <c:v>763.47817812272945</c:v>
                </c:pt>
                <c:pt idx="11138">
                  <c:v>763.56926901188137</c:v>
                </c:pt>
                <c:pt idx="11139">
                  <c:v>763.66036259000396</c:v>
                </c:pt>
                <c:pt idx="11140">
                  <c:v>763.75145885694019</c:v>
                </c:pt>
                <c:pt idx="11141">
                  <c:v>763.84255781252205</c:v>
                </c:pt>
                <c:pt idx="11142">
                  <c:v>763.93365945659343</c:v>
                </c:pt>
                <c:pt idx="11143">
                  <c:v>764.02476378898734</c:v>
                </c:pt>
                <c:pt idx="11144">
                  <c:v>764.11587080954553</c:v>
                </c:pt>
                <c:pt idx="11145">
                  <c:v>764.20698051810734</c:v>
                </c:pt>
                <c:pt idx="11146">
                  <c:v>764.29809291450442</c:v>
                </c:pt>
                <c:pt idx="11147">
                  <c:v>764.38920799858272</c:v>
                </c:pt>
                <c:pt idx="11148">
                  <c:v>764.48032577017466</c:v>
                </c:pt>
                <c:pt idx="11149">
                  <c:v>764.57144622912119</c:v>
                </c:pt>
                <c:pt idx="11150">
                  <c:v>764.66256937526134</c:v>
                </c:pt>
                <c:pt idx="11151">
                  <c:v>764.75369520842867</c:v>
                </c:pt>
                <c:pt idx="11152">
                  <c:v>764.84482372846821</c:v>
                </c:pt>
                <c:pt idx="11153">
                  <c:v>764.93595493521218</c:v>
                </c:pt>
                <c:pt idx="11154">
                  <c:v>765.02708882850357</c:v>
                </c:pt>
                <c:pt idx="11155">
                  <c:v>765.11822540817525</c:v>
                </c:pt>
                <c:pt idx="11156">
                  <c:v>765.20936467407103</c:v>
                </c:pt>
                <c:pt idx="11157">
                  <c:v>765.3005066260273</c:v>
                </c:pt>
                <c:pt idx="11158">
                  <c:v>765.39165126388082</c:v>
                </c:pt>
                <c:pt idx="11159">
                  <c:v>765.48279858747139</c:v>
                </c:pt>
                <c:pt idx="11160">
                  <c:v>765.5739485966393</c:v>
                </c:pt>
                <c:pt idx="11161">
                  <c:v>765.66510129122253</c:v>
                </c:pt>
                <c:pt idx="11162">
                  <c:v>765.7562566710568</c:v>
                </c:pt>
                <c:pt idx="11163">
                  <c:v>765.84741473598069</c:v>
                </c:pt>
                <c:pt idx="11164">
                  <c:v>765.9385754858364</c:v>
                </c:pt>
                <c:pt idx="11165">
                  <c:v>766.02973892045804</c:v>
                </c:pt>
                <c:pt idx="11166">
                  <c:v>766.12090503969091</c:v>
                </c:pt>
                <c:pt idx="11167">
                  <c:v>766.21207384336492</c:v>
                </c:pt>
                <c:pt idx="11168">
                  <c:v>766.30324533132614</c:v>
                </c:pt>
                <c:pt idx="11169">
                  <c:v>766.39441950341052</c:v>
                </c:pt>
                <c:pt idx="11170">
                  <c:v>766.48559635945435</c:v>
                </c:pt>
                <c:pt idx="11171">
                  <c:v>766.57677589929972</c:v>
                </c:pt>
                <c:pt idx="11172">
                  <c:v>766.6679581227811</c:v>
                </c:pt>
                <c:pt idx="11173">
                  <c:v>766.75914302974411</c:v>
                </c:pt>
                <c:pt idx="11174">
                  <c:v>766.85033062002401</c:v>
                </c:pt>
                <c:pt idx="11175">
                  <c:v>766.94152089345903</c:v>
                </c:pt>
                <c:pt idx="11176">
                  <c:v>767.03271384988545</c:v>
                </c:pt>
                <c:pt idx="11177">
                  <c:v>767.12390948914788</c:v>
                </c:pt>
                <c:pt idx="11178">
                  <c:v>767.2151078110802</c:v>
                </c:pt>
                <c:pt idx="11179">
                  <c:v>767.30630881552543</c:v>
                </c:pt>
                <c:pt idx="11180">
                  <c:v>767.39751250231836</c:v>
                </c:pt>
                <c:pt idx="11181">
                  <c:v>767.48871887130281</c:v>
                </c:pt>
                <c:pt idx="11182">
                  <c:v>767.57992792231425</c:v>
                </c:pt>
                <c:pt idx="11183">
                  <c:v>767.67113965519479</c:v>
                </c:pt>
                <c:pt idx="11184">
                  <c:v>767.7623540697781</c:v>
                </c:pt>
                <c:pt idx="11185">
                  <c:v>767.8535711659066</c:v>
                </c:pt>
                <c:pt idx="11186">
                  <c:v>767.9447909434208</c:v>
                </c:pt>
                <c:pt idx="11187">
                  <c:v>768.03601340215835</c:v>
                </c:pt>
                <c:pt idx="11188">
                  <c:v>768.12723854195485</c:v>
                </c:pt>
                <c:pt idx="11189">
                  <c:v>768.21846636265457</c:v>
                </c:pt>
                <c:pt idx="11190">
                  <c:v>768.30969686409662</c:v>
                </c:pt>
                <c:pt idx="11191">
                  <c:v>768.40093004611788</c:v>
                </c:pt>
                <c:pt idx="11192">
                  <c:v>768.49216590855804</c:v>
                </c:pt>
                <c:pt idx="11193">
                  <c:v>768.58340445125782</c:v>
                </c:pt>
                <c:pt idx="11194">
                  <c:v>768.674645674055</c:v>
                </c:pt>
                <c:pt idx="11195">
                  <c:v>768.76588957678837</c:v>
                </c:pt>
                <c:pt idx="11196">
                  <c:v>768.85713615929649</c:v>
                </c:pt>
                <c:pt idx="11197">
                  <c:v>768.94838542142452</c:v>
                </c:pt>
                <c:pt idx="11198">
                  <c:v>769.03963736300352</c:v>
                </c:pt>
                <c:pt idx="11199">
                  <c:v>769.13089198387945</c:v>
                </c:pt>
                <c:pt idx="11200">
                  <c:v>769.22214928388735</c:v>
                </c:pt>
                <c:pt idx="11201">
                  <c:v>769.31340926286794</c:v>
                </c:pt>
                <c:pt idx="11202">
                  <c:v>769.40467192066285</c:v>
                </c:pt>
                <c:pt idx="11203">
                  <c:v>769.495937257111</c:v>
                </c:pt>
                <c:pt idx="11204">
                  <c:v>769.58720527204923</c:v>
                </c:pt>
                <c:pt idx="11205">
                  <c:v>769.6784759653201</c:v>
                </c:pt>
                <c:pt idx="11206">
                  <c:v>769.76974933676127</c:v>
                </c:pt>
                <c:pt idx="11207">
                  <c:v>769.86102538621321</c:v>
                </c:pt>
                <c:pt idx="11208">
                  <c:v>769.95230411351451</c:v>
                </c:pt>
                <c:pt idx="11209">
                  <c:v>770.04358551850657</c:v>
                </c:pt>
                <c:pt idx="11210">
                  <c:v>770.13486960102887</c:v>
                </c:pt>
                <c:pt idx="11211">
                  <c:v>770.22615636091803</c:v>
                </c:pt>
                <c:pt idx="11212">
                  <c:v>770.31744579801682</c:v>
                </c:pt>
                <c:pt idx="11213">
                  <c:v>770.40873791216586</c:v>
                </c:pt>
                <c:pt idx="11214">
                  <c:v>770.50003270320315</c:v>
                </c:pt>
                <c:pt idx="11215">
                  <c:v>770.59133017096474</c:v>
                </c:pt>
                <c:pt idx="11216">
                  <c:v>770.68263031529739</c:v>
                </c:pt>
                <c:pt idx="11217">
                  <c:v>770.77393313603523</c:v>
                </c:pt>
                <c:pt idx="11218">
                  <c:v>770.86523863302364</c:v>
                </c:pt>
                <c:pt idx="11219">
                  <c:v>770.95654680609971</c:v>
                </c:pt>
                <c:pt idx="11220">
                  <c:v>771.04785765510155</c:v>
                </c:pt>
                <c:pt idx="11221">
                  <c:v>771.13917117987035</c:v>
                </c:pt>
                <c:pt idx="11222">
                  <c:v>771.23048738024704</c:v>
                </c:pt>
                <c:pt idx="11223">
                  <c:v>771.32180625607111</c:v>
                </c:pt>
                <c:pt idx="11224">
                  <c:v>771.41312780718476</c:v>
                </c:pt>
                <c:pt idx="11225">
                  <c:v>771.50445203342213</c:v>
                </c:pt>
                <c:pt idx="11226">
                  <c:v>771.59577893462676</c:v>
                </c:pt>
                <c:pt idx="11227">
                  <c:v>771.68710851064168</c:v>
                </c:pt>
                <c:pt idx="11228">
                  <c:v>771.7784407613002</c:v>
                </c:pt>
                <c:pt idx="11229">
                  <c:v>771.86977568644909</c:v>
                </c:pt>
                <c:pt idx="11230">
                  <c:v>771.96111328592485</c:v>
                </c:pt>
                <c:pt idx="11231">
                  <c:v>772.05245355956743</c:v>
                </c:pt>
                <c:pt idx="11232">
                  <c:v>772.14379650722196</c:v>
                </c:pt>
                <c:pt idx="11233">
                  <c:v>772.23514212872101</c:v>
                </c:pt>
                <c:pt idx="11234">
                  <c:v>772.32649042390801</c:v>
                </c:pt>
                <c:pt idx="11235">
                  <c:v>772.417841392627</c:v>
                </c:pt>
                <c:pt idx="11236">
                  <c:v>772.50919503471164</c:v>
                </c:pt>
                <c:pt idx="11237">
                  <c:v>772.60055135000925</c:v>
                </c:pt>
                <c:pt idx="11238">
                  <c:v>772.69191033835421</c:v>
                </c:pt>
                <c:pt idx="11239">
                  <c:v>772.78327199958949</c:v>
                </c:pt>
                <c:pt idx="11240">
                  <c:v>772.8746363335556</c:v>
                </c:pt>
                <c:pt idx="11241">
                  <c:v>772.96600334009372</c:v>
                </c:pt>
                <c:pt idx="11242">
                  <c:v>773.0573730190423</c:v>
                </c:pt>
                <c:pt idx="11243">
                  <c:v>773.14874537024059</c:v>
                </c:pt>
                <c:pt idx="11244">
                  <c:v>773.2401203935334</c:v>
                </c:pt>
                <c:pt idx="11245">
                  <c:v>773.33149808875817</c:v>
                </c:pt>
                <c:pt idx="11246">
                  <c:v>773.4228784557547</c:v>
                </c:pt>
                <c:pt idx="11247">
                  <c:v>773.51426149436702</c:v>
                </c:pt>
                <c:pt idx="11248">
                  <c:v>773.60564720443301</c:v>
                </c:pt>
                <c:pt idx="11249">
                  <c:v>773.69703558579181</c:v>
                </c:pt>
              </c:numCache>
            </c:numRef>
          </c:yVal>
          <c:smooth val="0"/>
          <c:extLst>
            <c:ext xmlns:c16="http://schemas.microsoft.com/office/drawing/2014/chart" uri="{C3380CC4-5D6E-409C-BE32-E72D297353CC}">
              <c16:uniqueId val="{00000001-3DF6-4F8F-A1ED-BF22DAAA3B4C}"/>
            </c:ext>
          </c:extLst>
        </c:ser>
        <c:dLbls>
          <c:showLegendKey val="0"/>
          <c:showVal val="0"/>
          <c:showCatName val="0"/>
          <c:showSerName val="0"/>
          <c:showPercent val="0"/>
          <c:showBubbleSize val="0"/>
        </c:dLbls>
        <c:axId val="-43653776"/>
        <c:axId val="-96480528"/>
      </c:scatterChart>
      <c:valAx>
        <c:axId val="-43653776"/>
        <c:scaling>
          <c:orientation val="minMax"/>
          <c:max val="2500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AADT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480528"/>
        <c:crosses val="autoZero"/>
        <c:crossBetween val="midCat"/>
      </c:valAx>
      <c:valAx>
        <c:axId val="-9648052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Crashes</a:t>
                </a:r>
                <a:r>
                  <a:rPr lang="en-US" baseline="0"/>
                  <a:t> per Mile (5 years)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653776"/>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SPF and Crash Data - Rural 4-Lane</a:t>
            </a:r>
            <a:r>
              <a:rPr lang="en-US" baseline="0"/>
              <a:t> Divided</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Crash Data</c:v>
          </c:tx>
          <c:spPr>
            <a:ln w="19050" cap="rnd">
              <a:noFill/>
              <a:round/>
            </a:ln>
            <a:effectLst/>
          </c:spPr>
          <c:marker>
            <c:symbol val="circle"/>
            <c:size val="5"/>
            <c:spPr>
              <a:solidFill>
                <a:schemeClr val="accent1"/>
              </a:solidFill>
              <a:ln w="9525">
                <a:solidFill>
                  <a:schemeClr val="accent1"/>
                </a:solidFill>
              </a:ln>
              <a:effectLst/>
            </c:spPr>
          </c:marker>
          <c:xVal>
            <c:numRef>
              <c:f>'[SPFs.xlsx]Rural 4-lane div'!$D$2:$D$279</c:f>
              <c:numCache>
                <c:formatCode>General</c:formatCode>
                <c:ptCount val="278"/>
                <c:pt idx="0">
                  <c:v>5863</c:v>
                </c:pt>
                <c:pt idx="1">
                  <c:v>7112</c:v>
                </c:pt>
                <c:pt idx="2">
                  <c:v>7307</c:v>
                </c:pt>
                <c:pt idx="3">
                  <c:v>7307</c:v>
                </c:pt>
                <c:pt idx="4">
                  <c:v>7535</c:v>
                </c:pt>
                <c:pt idx="5">
                  <c:v>7092</c:v>
                </c:pt>
                <c:pt idx="6">
                  <c:v>13975</c:v>
                </c:pt>
                <c:pt idx="7">
                  <c:v>13975</c:v>
                </c:pt>
                <c:pt idx="8">
                  <c:v>13975</c:v>
                </c:pt>
                <c:pt idx="9">
                  <c:v>13975</c:v>
                </c:pt>
                <c:pt idx="10">
                  <c:v>14796</c:v>
                </c:pt>
                <c:pt idx="11">
                  <c:v>16074</c:v>
                </c:pt>
                <c:pt idx="12">
                  <c:v>14796</c:v>
                </c:pt>
                <c:pt idx="13">
                  <c:v>15698</c:v>
                </c:pt>
                <c:pt idx="14">
                  <c:v>18599</c:v>
                </c:pt>
                <c:pt idx="15">
                  <c:v>18599</c:v>
                </c:pt>
                <c:pt idx="16">
                  <c:v>8578</c:v>
                </c:pt>
                <c:pt idx="17">
                  <c:v>3203</c:v>
                </c:pt>
                <c:pt idx="18">
                  <c:v>6309</c:v>
                </c:pt>
                <c:pt idx="19">
                  <c:v>4922</c:v>
                </c:pt>
                <c:pt idx="20">
                  <c:v>22426</c:v>
                </c:pt>
                <c:pt idx="21">
                  <c:v>22426</c:v>
                </c:pt>
                <c:pt idx="22">
                  <c:v>22426</c:v>
                </c:pt>
                <c:pt idx="23">
                  <c:v>22426</c:v>
                </c:pt>
                <c:pt idx="24">
                  <c:v>22426</c:v>
                </c:pt>
                <c:pt idx="25">
                  <c:v>19333</c:v>
                </c:pt>
                <c:pt idx="26">
                  <c:v>19333</c:v>
                </c:pt>
                <c:pt idx="27">
                  <c:v>19333</c:v>
                </c:pt>
                <c:pt idx="28">
                  <c:v>19333</c:v>
                </c:pt>
                <c:pt idx="29">
                  <c:v>19333</c:v>
                </c:pt>
                <c:pt idx="30">
                  <c:v>18675</c:v>
                </c:pt>
                <c:pt idx="31">
                  <c:v>16137</c:v>
                </c:pt>
                <c:pt idx="32">
                  <c:v>16137</c:v>
                </c:pt>
                <c:pt idx="33">
                  <c:v>16137</c:v>
                </c:pt>
                <c:pt idx="34">
                  <c:v>10464</c:v>
                </c:pt>
                <c:pt idx="35">
                  <c:v>20795</c:v>
                </c:pt>
                <c:pt idx="36">
                  <c:v>14382</c:v>
                </c:pt>
                <c:pt idx="37">
                  <c:v>18431</c:v>
                </c:pt>
                <c:pt idx="38">
                  <c:v>3316</c:v>
                </c:pt>
                <c:pt idx="39">
                  <c:v>9299</c:v>
                </c:pt>
                <c:pt idx="40">
                  <c:v>13787</c:v>
                </c:pt>
                <c:pt idx="41">
                  <c:v>5834</c:v>
                </c:pt>
                <c:pt idx="42">
                  <c:v>5834</c:v>
                </c:pt>
                <c:pt idx="43">
                  <c:v>5834</c:v>
                </c:pt>
                <c:pt idx="44">
                  <c:v>11746</c:v>
                </c:pt>
                <c:pt idx="45">
                  <c:v>11746</c:v>
                </c:pt>
                <c:pt idx="46">
                  <c:v>11746</c:v>
                </c:pt>
                <c:pt idx="47">
                  <c:v>8575</c:v>
                </c:pt>
                <c:pt idx="48">
                  <c:v>8342</c:v>
                </c:pt>
                <c:pt idx="49">
                  <c:v>13001</c:v>
                </c:pt>
                <c:pt idx="50">
                  <c:v>14180</c:v>
                </c:pt>
                <c:pt idx="51">
                  <c:v>8269</c:v>
                </c:pt>
                <c:pt idx="52">
                  <c:v>11700</c:v>
                </c:pt>
                <c:pt idx="53">
                  <c:v>12293</c:v>
                </c:pt>
                <c:pt idx="54">
                  <c:v>12203</c:v>
                </c:pt>
                <c:pt idx="55">
                  <c:v>13827</c:v>
                </c:pt>
                <c:pt idx="56">
                  <c:v>11830</c:v>
                </c:pt>
                <c:pt idx="57">
                  <c:v>11830</c:v>
                </c:pt>
                <c:pt idx="58">
                  <c:v>10339</c:v>
                </c:pt>
                <c:pt idx="59">
                  <c:v>8407</c:v>
                </c:pt>
                <c:pt idx="60">
                  <c:v>8407</c:v>
                </c:pt>
                <c:pt idx="61">
                  <c:v>6938</c:v>
                </c:pt>
                <c:pt idx="62">
                  <c:v>3899</c:v>
                </c:pt>
                <c:pt idx="63">
                  <c:v>25902</c:v>
                </c:pt>
                <c:pt idx="64">
                  <c:v>4039</c:v>
                </c:pt>
                <c:pt idx="65">
                  <c:v>3871</c:v>
                </c:pt>
                <c:pt idx="66">
                  <c:v>3001</c:v>
                </c:pt>
                <c:pt idx="67">
                  <c:v>3071</c:v>
                </c:pt>
                <c:pt idx="68">
                  <c:v>2665</c:v>
                </c:pt>
                <c:pt idx="69">
                  <c:v>4019</c:v>
                </c:pt>
                <c:pt idx="70">
                  <c:v>3725</c:v>
                </c:pt>
                <c:pt idx="71">
                  <c:v>14136</c:v>
                </c:pt>
                <c:pt idx="72">
                  <c:v>14136</c:v>
                </c:pt>
                <c:pt idx="73">
                  <c:v>10853</c:v>
                </c:pt>
                <c:pt idx="74">
                  <c:v>10268</c:v>
                </c:pt>
                <c:pt idx="75">
                  <c:v>6745</c:v>
                </c:pt>
                <c:pt idx="76">
                  <c:v>8707</c:v>
                </c:pt>
                <c:pt idx="77">
                  <c:v>15949</c:v>
                </c:pt>
                <c:pt idx="78">
                  <c:v>10593</c:v>
                </c:pt>
                <c:pt idx="79">
                  <c:v>15949</c:v>
                </c:pt>
                <c:pt idx="80">
                  <c:v>15949</c:v>
                </c:pt>
                <c:pt idx="81">
                  <c:v>7723</c:v>
                </c:pt>
                <c:pt idx="82">
                  <c:v>11594</c:v>
                </c:pt>
                <c:pt idx="83">
                  <c:v>14273</c:v>
                </c:pt>
                <c:pt idx="84">
                  <c:v>14273</c:v>
                </c:pt>
                <c:pt idx="85">
                  <c:v>14273</c:v>
                </c:pt>
                <c:pt idx="86">
                  <c:v>14273</c:v>
                </c:pt>
                <c:pt idx="87">
                  <c:v>14243</c:v>
                </c:pt>
                <c:pt idx="88">
                  <c:v>3054</c:v>
                </c:pt>
                <c:pt idx="89">
                  <c:v>3234</c:v>
                </c:pt>
                <c:pt idx="90">
                  <c:v>3234</c:v>
                </c:pt>
                <c:pt idx="91">
                  <c:v>7400</c:v>
                </c:pt>
                <c:pt idx="92">
                  <c:v>7999</c:v>
                </c:pt>
                <c:pt idx="93">
                  <c:v>5212</c:v>
                </c:pt>
                <c:pt idx="94">
                  <c:v>4350</c:v>
                </c:pt>
                <c:pt idx="95">
                  <c:v>5600</c:v>
                </c:pt>
                <c:pt idx="96">
                  <c:v>6660</c:v>
                </c:pt>
                <c:pt idx="97">
                  <c:v>2999</c:v>
                </c:pt>
                <c:pt idx="98">
                  <c:v>11447</c:v>
                </c:pt>
                <c:pt idx="99">
                  <c:v>4608</c:v>
                </c:pt>
                <c:pt idx="100">
                  <c:v>4608</c:v>
                </c:pt>
                <c:pt idx="101">
                  <c:v>11380</c:v>
                </c:pt>
                <c:pt idx="102">
                  <c:v>14180</c:v>
                </c:pt>
                <c:pt idx="103">
                  <c:v>17622</c:v>
                </c:pt>
                <c:pt idx="104">
                  <c:v>3995</c:v>
                </c:pt>
                <c:pt idx="105">
                  <c:v>3075</c:v>
                </c:pt>
                <c:pt idx="106">
                  <c:v>11631</c:v>
                </c:pt>
                <c:pt idx="107">
                  <c:v>8338</c:v>
                </c:pt>
                <c:pt idx="108">
                  <c:v>5683</c:v>
                </c:pt>
                <c:pt idx="109">
                  <c:v>5683</c:v>
                </c:pt>
                <c:pt idx="110">
                  <c:v>21408</c:v>
                </c:pt>
                <c:pt idx="111">
                  <c:v>21408</c:v>
                </c:pt>
                <c:pt idx="112">
                  <c:v>21408</c:v>
                </c:pt>
                <c:pt idx="113">
                  <c:v>2605</c:v>
                </c:pt>
                <c:pt idx="114">
                  <c:v>2605</c:v>
                </c:pt>
                <c:pt idx="115">
                  <c:v>4380</c:v>
                </c:pt>
                <c:pt idx="116">
                  <c:v>4380</c:v>
                </c:pt>
                <c:pt idx="117">
                  <c:v>8847</c:v>
                </c:pt>
                <c:pt idx="118">
                  <c:v>15742</c:v>
                </c:pt>
                <c:pt idx="119">
                  <c:v>15742</c:v>
                </c:pt>
                <c:pt idx="120">
                  <c:v>15052</c:v>
                </c:pt>
                <c:pt idx="121">
                  <c:v>3183</c:v>
                </c:pt>
                <c:pt idx="122">
                  <c:v>15335</c:v>
                </c:pt>
                <c:pt idx="123">
                  <c:v>14743</c:v>
                </c:pt>
                <c:pt idx="124">
                  <c:v>38407</c:v>
                </c:pt>
                <c:pt idx="125">
                  <c:v>10204</c:v>
                </c:pt>
                <c:pt idx="126">
                  <c:v>10204</c:v>
                </c:pt>
                <c:pt idx="127">
                  <c:v>4948</c:v>
                </c:pt>
                <c:pt idx="128">
                  <c:v>4948</c:v>
                </c:pt>
                <c:pt idx="129">
                  <c:v>6358</c:v>
                </c:pt>
                <c:pt idx="130">
                  <c:v>9190</c:v>
                </c:pt>
                <c:pt idx="131">
                  <c:v>11970</c:v>
                </c:pt>
                <c:pt idx="132">
                  <c:v>12022</c:v>
                </c:pt>
                <c:pt idx="133">
                  <c:v>15746</c:v>
                </c:pt>
                <c:pt idx="134">
                  <c:v>11624</c:v>
                </c:pt>
                <c:pt idx="135">
                  <c:v>11970</c:v>
                </c:pt>
                <c:pt idx="136">
                  <c:v>11382</c:v>
                </c:pt>
                <c:pt idx="137">
                  <c:v>11382</c:v>
                </c:pt>
                <c:pt idx="138">
                  <c:v>11382</c:v>
                </c:pt>
                <c:pt idx="139">
                  <c:v>11382</c:v>
                </c:pt>
                <c:pt idx="140">
                  <c:v>11382</c:v>
                </c:pt>
                <c:pt idx="141">
                  <c:v>11382</c:v>
                </c:pt>
                <c:pt idx="142">
                  <c:v>12213</c:v>
                </c:pt>
                <c:pt idx="143">
                  <c:v>12213</c:v>
                </c:pt>
                <c:pt idx="144">
                  <c:v>12213</c:v>
                </c:pt>
                <c:pt idx="145">
                  <c:v>12213</c:v>
                </c:pt>
                <c:pt idx="146">
                  <c:v>12213</c:v>
                </c:pt>
                <c:pt idx="147">
                  <c:v>14232</c:v>
                </c:pt>
                <c:pt idx="148">
                  <c:v>11382</c:v>
                </c:pt>
                <c:pt idx="149">
                  <c:v>11382</c:v>
                </c:pt>
                <c:pt idx="150">
                  <c:v>11382</c:v>
                </c:pt>
                <c:pt idx="151">
                  <c:v>11382</c:v>
                </c:pt>
                <c:pt idx="152">
                  <c:v>11382</c:v>
                </c:pt>
                <c:pt idx="153">
                  <c:v>11382</c:v>
                </c:pt>
                <c:pt idx="154">
                  <c:v>11382</c:v>
                </c:pt>
                <c:pt idx="155">
                  <c:v>22206</c:v>
                </c:pt>
                <c:pt idx="156">
                  <c:v>20064</c:v>
                </c:pt>
                <c:pt idx="157">
                  <c:v>20064</c:v>
                </c:pt>
                <c:pt idx="158">
                  <c:v>20064</c:v>
                </c:pt>
                <c:pt idx="159">
                  <c:v>18257</c:v>
                </c:pt>
                <c:pt idx="160">
                  <c:v>19747</c:v>
                </c:pt>
                <c:pt idx="161">
                  <c:v>19747</c:v>
                </c:pt>
                <c:pt idx="162">
                  <c:v>19747</c:v>
                </c:pt>
                <c:pt idx="163">
                  <c:v>19747</c:v>
                </c:pt>
                <c:pt idx="164">
                  <c:v>19747</c:v>
                </c:pt>
                <c:pt idx="165">
                  <c:v>19747</c:v>
                </c:pt>
                <c:pt idx="166">
                  <c:v>23593</c:v>
                </c:pt>
                <c:pt idx="167">
                  <c:v>23593</c:v>
                </c:pt>
                <c:pt idx="168">
                  <c:v>23593</c:v>
                </c:pt>
                <c:pt idx="169">
                  <c:v>23593</c:v>
                </c:pt>
                <c:pt idx="170">
                  <c:v>15235</c:v>
                </c:pt>
                <c:pt idx="171">
                  <c:v>14780</c:v>
                </c:pt>
                <c:pt idx="172">
                  <c:v>16689</c:v>
                </c:pt>
                <c:pt idx="173">
                  <c:v>16689</c:v>
                </c:pt>
                <c:pt idx="174">
                  <c:v>13952</c:v>
                </c:pt>
                <c:pt idx="175">
                  <c:v>16689</c:v>
                </c:pt>
                <c:pt idx="176">
                  <c:v>16689</c:v>
                </c:pt>
                <c:pt idx="177">
                  <c:v>16689</c:v>
                </c:pt>
                <c:pt idx="178">
                  <c:v>16689</c:v>
                </c:pt>
                <c:pt idx="179">
                  <c:v>16689</c:v>
                </c:pt>
                <c:pt idx="180">
                  <c:v>16689</c:v>
                </c:pt>
                <c:pt idx="181">
                  <c:v>16689</c:v>
                </c:pt>
                <c:pt idx="182">
                  <c:v>16689</c:v>
                </c:pt>
                <c:pt idx="183">
                  <c:v>16689</c:v>
                </c:pt>
                <c:pt idx="184">
                  <c:v>16689</c:v>
                </c:pt>
                <c:pt idx="185">
                  <c:v>16689</c:v>
                </c:pt>
                <c:pt idx="186">
                  <c:v>18257</c:v>
                </c:pt>
                <c:pt idx="187">
                  <c:v>18257</c:v>
                </c:pt>
                <c:pt idx="188">
                  <c:v>21464</c:v>
                </c:pt>
                <c:pt idx="189">
                  <c:v>15400</c:v>
                </c:pt>
                <c:pt idx="190">
                  <c:v>16074</c:v>
                </c:pt>
                <c:pt idx="191">
                  <c:v>17567</c:v>
                </c:pt>
                <c:pt idx="192">
                  <c:v>19027</c:v>
                </c:pt>
                <c:pt idx="193">
                  <c:v>19084</c:v>
                </c:pt>
                <c:pt idx="194">
                  <c:v>19084</c:v>
                </c:pt>
                <c:pt idx="195">
                  <c:v>6435</c:v>
                </c:pt>
                <c:pt idx="196">
                  <c:v>6435</c:v>
                </c:pt>
                <c:pt idx="197">
                  <c:v>5813</c:v>
                </c:pt>
                <c:pt idx="198">
                  <c:v>8451</c:v>
                </c:pt>
                <c:pt idx="199">
                  <c:v>14204</c:v>
                </c:pt>
                <c:pt idx="200">
                  <c:v>14204</c:v>
                </c:pt>
                <c:pt idx="201">
                  <c:v>17859</c:v>
                </c:pt>
                <c:pt idx="202">
                  <c:v>17859</c:v>
                </c:pt>
                <c:pt idx="203">
                  <c:v>7341</c:v>
                </c:pt>
                <c:pt idx="204">
                  <c:v>4754</c:v>
                </c:pt>
                <c:pt idx="205">
                  <c:v>4641</c:v>
                </c:pt>
                <c:pt idx="206">
                  <c:v>14286</c:v>
                </c:pt>
                <c:pt idx="207">
                  <c:v>12109</c:v>
                </c:pt>
                <c:pt idx="208">
                  <c:v>12109</c:v>
                </c:pt>
                <c:pt idx="209">
                  <c:v>10276</c:v>
                </c:pt>
                <c:pt idx="210">
                  <c:v>6268</c:v>
                </c:pt>
                <c:pt idx="211">
                  <c:v>6268</c:v>
                </c:pt>
                <c:pt idx="212">
                  <c:v>6268</c:v>
                </c:pt>
                <c:pt idx="213">
                  <c:v>13613</c:v>
                </c:pt>
                <c:pt idx="214">
                  <c:v>13613</c:v>
                </c:pt>
                <c:pt idx="215">
                  <c:v>13613</c:v>
                </c:pt>
                <c:pt idx="216">
                  <c:v>13613</c:v>
                </c:pt>
                <c:pt idx="217">
                  <c:v>13613</c:v>
                </c:pt>
                <c:pt idx="218">
                  <c:v>9958</c:v>
                </c:pt>
                <c:pt idx="219">
                  <c:v>7277</c:v>
                </c:pt>
                <c:pt idx="220">
                  <c:v>7321</c:v>
                </c:pt>
                <c:pt idx="221">
                  <c:v>7321</c:v>
                </c:pt>
                <c:pt idx="222">
                  <c:v>7321</c:v>
                </c:pt>
                <c:pt idx="223">
                  <c:v>7321</c:v>
                </c:pt>
                <c:pt idx="224">
                  <c:v>7321</c:v>
                </c:pt>
                <c:pt idx="225">
                  <c:v>7321</c:v>
                </c:pt>
                <c:pt idx="226">
                  <c:v>7321</c:v>
                </c:pt>
                <c:pt idx="227">
                  <c:v>10033</c:v>
                </c:pt>
                <c:pt idx="228">
                  <c:v>10033</c:v>
                </c:pt>
                <c:pt idx="229">
                  <c:v>10033</c:v>
                </c:pt>
                <c:pt idx="230">
                  <c:v>11980</c:v>
                </c:pt>
                <c:pt idx="231">
                  <c:v>11980</c:v>
                </c:pt>
                <c:pt idx="232">
                  <c:v>8903</c:v>
                </c:pt>
                <c:pt idx="233">
                  <c:v>7586</c:v>
                </c:pt>
                <c:pt idx="234">
                  <c:v>10127</c:v>
                </c:pt>
                <c:pt idx="235">
                  <c:v>8903</c:v>
                </c:pt>
                <c:pt idx="236">
                  <c:v>8903</c:v>
                </c:pt>
                <c:pt idx="237">
                  <c:v>8903</c:v>
                </c:pt>
                <c:pt idx="238">
                  <c:v>12613</c:v>
                </c:pt>
                <c:pt idx="239">
                  <c:v>12613</c:v>
                </c:pt>
                <c:pt idx="240">
                  <c:v>12613</c:v>
                </c:pt>
                <c:pt idx="241">
                  <c:v>12613</c:v>
                </c:pt>
                <c:pt idx="242">
                  <c:v>5336</c:v>
                </c:pt>
                <c:pt idx="243">
                  <c:v>5336</c:v>
                </c:pt>
                <c:pt idx="244">
                  <c:v>6408</c:v>
                </c:pt>
                <c:pt idx="245">
                  <c:v>11868</c:v>
                </c:pt>
                <c:pt idx="246">
                  <c:v>11868</c:v>
                </c:pt>
                <c:pt idx="247">
                  <c:v>11868</c:v>
                </c:pt>
                <c:pt idx="248">
                  <c:v>11868</c:v>
                </c:pt>
                <c:pt idx="249">
                  <c:v>11128</c:v>
                </c:pt>
                <c:pt idx="250">
                  <c:v>8737</c:v>
                </c:pt>
                <c:pt idx="251">
                  <c:v>8737</c:v>
                </c:pt>
                <c:pt idx="252">
                  <c:v>8737</c:v>
                </c:pt>
                <c:pt idx="253">
                  <c:v>6821</c:v>
                </c:pt>
                <c:pt idx="254">
                  <c:v>4053</c:v>
                </c:pt>
                <c:pt idx="255">
                  <c:v>4053</c:v>
                </c:pt>
                <c:pt idx="256">
                  <c:v>4501</c:v>
                </c:pt>
                <c:pt idx="257">
                  <c:v>6907</c:v>
                </c:pt>
                <c:pt idx="258">
                  <c:v>20309</c:v>
                </c:pt>
                <c:pt idx="259">
                  <c:v>20659</c:v>
                </c:pt>
                <c:pt idx="260">
                  <c:v>20659</c:v>
                </c:pt>
                <c:pt idx="261">
                  <c:v>20659</c:v>
                </c:pt>
                <c:pt idx="262">
                  <c:v>20659</c:v>
                </c:pt>
                <c:pt idx="263">
                  <c:v>18691</c:v>
                </c:pt>
                <c:pt idx="264">
                  <c:v>18691</c:v>
                </c:pt>
                <c:pt idx="265">
                  <c:v>17790</c:v>
                </c:pt>
                <c:pt idx="266">
                  <c:v>9669</c:v>
                </c:pt>
                <c:pt idx="267">
                  <c:v>12975</c:v>
                </c:pt>
                <c:pt idx="268">
                  <c:v>25902</c:v>
                </c:pt>
                <c:pt idx="269">
                  <c:v>31220</c:v>
                </c:pt>
                <c:pt idx="270">
                  <c:v>31220</c:v>
                </c:pt>
                <c:pt idx="271">
                  <c:v>31220</c:v>
                </c:pt>
                <c:pt idx="272">
                  <c:v>3369</c:v>
                </c:pt>
                <c:pt idx="273">
                  <c:v>17859</c:v>
                </c:pt>
                <c:pt idx="274">
                  <c:v>17859</c:v>
                </c:pt>
                <c:pt idx="275">
                  <c:v>18177</c:v>
                </c:pt>
                <c:pt idx="276">
                  <c:v>18027</c:v>
                </c:pt>
                <c:pt idx="277">
                  <c:v>8973</c:v>
                </c:pt>
              </c:numCache>
            </c:numRef>
          </c:xVal>
          <c:yVal>
            <c:numRef>
              <c:f>'[SPFs.xlsx]Rural 4-lane div'!$J$2:$J$279</c:f>
              <c:numCache>
                <c:formatCode>General</c:formatCode>
                <c:ptCount val="278"/>
                <c:pt idx="0">
                  <c:v>27.210884353741452</c:v>
                </c:pt>
                <c:pt idx="1">
                  <c:v>27.73722627737228</c:v>
                </c:pt>
                <c:pt idx="2">
                  <c:v>71.794871794871796</c:v>
                </c:pt>
                <c:pt idx="3">
                  <c:v>8.7548638132295711</c:v>
                </c:pt>
                <c:pt idx="4">
                  <c:v>13.067624959163673</c:v>
                </c:pt>
                <c:pt idx="5">
                  <c:v>14.696276943174389</c:v>
                </c:pt>
                <c:pt idx="6">
                  <c:v>17.518248175182482</c:v>
                </c:pt>
                <c:pt idx="7">
                  <c:v>34.782608695652179</c:v>
                </c:pt>
                <c:pt idx="8">
                  <c:v>35.211267605633829</c:v>
                </c:pt>
                <c:pt idx="9">
                  <c:v>20.304568527918775</c:v>
                </c:pt>
                <c:pt idx="10">
                  <c:v>63.897763578274819</c:v>
                </c:pt>
                <c:pt idx="11">
                  <c:v>41.66666666666714</c:v>
                </c:pt>
                <c:pt idx="12">
                  <c:v>46.511627906976742</c:v>
                </c:pt>
                <c:pt idx="13">
                  <c:v>20.455602045560205</c:v>
                </c:pt>
                <c:pt idx="14">
                  <c:v>32.028469750889677</c:v>
                </c:pt>
                <c:pt idx="15">
                  <c:v>26.219956300072834</c:v>
                </c:pt>
                <c:pt idx="16">
                  <c:v>30.303030303029971</c:v>
                </c:pt>
                <c:pt idx="17">
                  <c:v>24.04897245299518</c:v>
                </c:pt>
                <c:pt idx="18">
                  <c:v>11.173184357541883</c:v>
                </c:pt>
                <c:pt idx="19">
                  <c:v>0</c:v>
                </c:pt>
                <c:pt idx="20">
                  <c:v>45.217391304347828</c:v>
                </c:pt>
                <c:pt idx="21">
                  <c:v>0</c:v>
                </c:pt>
                <c:pt idx="22">
                  <c:v>8.5106382978723456</c:v>
                </c:pt>
                <c:pt idx="23">
                  <c:v>6.4516129032258052</c:v>
                </c:pt>
                <c:pt idx="24">
                  <c:v>454.54545454545416</c:v>
                </c:pt>
                <c:pt idx="25">
                  <c:v>53.76344086021507</c:v>
                </c:pt>
                <c:pt idx="26">
                  <c:v>0</c:v>
                </c:pt>
                <c:pt idx="27">
                  <c:v>33.333333333333059</c:v>
                </c:pt>
                <c:pt idx="28">
                  <c:v>0</c:v>
                </c:pt>
                <c:pt idx="29">
                  <c:v>72.398190045248839</c:v>
                </c:pt>
                <c:pt idx="30">
                  <c:v>36.86635944700452</c:v>
                </c:pt>
                <c:pt idx="31">
                  <c:v>40.540540540540626</c:v>
                </c:pt>
                <c:pt idx="32">
                  <c:v>12.775842044134718</c:v>
                </c:pt>
                <c:pt idx="33">
                  <c:v>23.219814241486038</c:v>
                </c:pt>
                <c:pt idx="34">
                  <c:v>10.232558139534891</c:v>
                </c:pt>
                <c:pt idx="35">
                  <c:v>28.023598820058996</c:v>
                </c:pt>
                <c:pt idx="36">
                  <c:v>21.454735740450023</c:v>
                </c:pt>
                <c:pt idx="37">
                  <c:v>24.612579762989984</c:v>
                </c:pt>
                <c:pt idx="38">
                  <c:v>231.36246786632324</c:v>
                </c:pt>
                <c:pt idx="39">
                  <c:v>59.740259740259773</c:v>
                </c:pt>
                <c:pt idx="40">
                  <c:v>9.6627164995442101</c:v>
                </c:pt>
                <c:pt idx="41">
                  <c:v>62.068965517241395</c:v>
                </c:pt>
                <c:pt idx="42">
                  <c:v>58.823529411764653</c:v>
                </c:pt>
                <c:pt idx="43">
                  <c:v>100.00000000000001</c:v>
                </c:pt>
                <c:pt idx="44">
                  <c:v>47.457627118644062</c:v>
                </c:pt>
                <c:pt idx="45">
                  <c:v>62.111801242236012</c:v>
                </c:pt>
                <c:pt idx="46">
                  <c:v>77.380952380952408</c:v>
                </c:pt>
                <c:pt idx="47">
                  <c:v>23.759608665269042</c:v>
                </c:pt>
                <c:pt idx="48">
                  <c:v>18.12080536912752</c:v>
                </c:pt>
                <c:pt idx="49">
                  <c:v>108.33333333333404</c:v>
                </c:pt>
                <c:pt idx="50">
                  <c:v>173.91304347824979</c:v>
                </c:pt>
                <c:pt idx="51">
                  <c:v>7.7386070507308684</c:v>
                </c:pt>
                <c:pt idx="52">
                  <c:v>12.738853503184711</c:v>
                </c:pt>
                <c:pt idx="53">
                  <c:v>9.5877277085330785</c:v>
                </c:pt>
                <c:pt idx="54">
                  <c:v>31.684698608964439</c:v>
                </c:pt>
                <c:pt idx="55">
                  <c:v>7.1625344352617031</c:v>
                </c:pt>
                <c:pt idx="56">
                  <c:v>39.473684210526052</c:v>
                </c:pt>
                <c:pt idx="57">
                  <c:v>16.393442622950836</c:v>
                </c:pt>
                <c:pt idx="58">
                  <c:v>21.36752136752137</c:v>
                </c:pt>
                <c:pt idx="59">
                  <c:v>21.761658031088086</c:v>
                </c:pt>
                <c:pt idx="60">
                  <c:v>100.00000000000011</c:v>
                </c:pt>
                <c:pt idx="61">
                  <c:v>9.26430517711173</c:v>
                </c:pt>
                <c:pt idx="62">
                  <c:v>4.1350792556857323</c:v>
                </c:pt>
                <c:pt idx="63">
                  <c:v>80.267558528428225</c:v>
                </c:pt>
                <c:pt idx="64">
                  <c:v>17.523364485981308</c:v>
                </c:pt>
                <c:pt idx="65">
                  <c:v>7.767548906789413</c:v>
                </c:pt>
                <c:pt idx="66">
                  <c:v>3.1290263206331668</c:v>
                </c:pt>
                <c:pt idx="67">
                  <c:v>0</c:v>
                </c:pt>
                <c:pt idx="68">
                  <c:v>0.99900099900099915</c:v>
                </c:pt>
                <c:pt idx="69">
                  <c:v>7.1102082275266625</c:v>
                </c:pt>
                <c:pt idx="70">
                  <c:v>9.0871540685667096</c:v>
                </c:pt>
                <c:pt idx="71">
                  <c:v>13.437849944008976</c:v>
                </c:pt>
                <c:pt idx="72">
                  <c:v>67.35751295336739</c:v>
                </c:pt>
                <c:pt idx="73">
                  <c:v>9.4530722484807566</c:v>
                </c:pt>
                <c:pt idx="74">
                  <c:v>10.511756569847861</c:v>
                </c:pt>
                <c:pt idx="75">
                  <c:v>55.55555555555555</c:v>
                </c:pt>
                <c:pt idx="76">
                  <c:v>17.145918914091801</c:v>
                </c:pt>
                <c:pt idx="77">
                  <c:v>54.68749999999995</c:v>
                </c:pt>
                <c:pt idx="78">
                  <c:v>18.210197710717996</c:v>
                </c:pt>
                <c:pt idx="79">
                  <c:v>16.985138004246298</c:v>
                </c:pt>
                <c:pt idx="80">
                  <c:v>29.761904761904578</c:v>
                </c:pt>
                <c:pt idx="81">
                  <c:v>29.978586723768732</c:v>
                </c:pt>
                <c:pt idx="82">
                  <c:v>38.954869358669825</c:v>
                </c:pt>
                <c:pt idx="83">
                  <c:v>240.96385542168622</c:v>
                </c:pt>
                <c:pt idx="84">
                  <c:v>75.63025210084048</c:v>
                </c:pt>
                <c:pt idx="85">
                  <c:v>108.10810810810781</c:v>
                </c:pt>
                <c:pt idx="86">
                  <c:v>48.192771084337245</c:v>
                </c:pt>
                <c:pt idx="87">
                  <c:v>346.97855750487338</c:v>
                </c:pt>
                <c:pt idx="88">
                  <c:v>32.258064516129032</c:v>
                </c:pt>
                <c:pt idx="89">
                  <c:v>265.62499999999977</c:v>
                </c:pt>
                <c:pt idx="90">
                  <c:v>0</c:v>
                </c:pt>
                <c:pt idx="91">
                  <c:v>26.428571428571431</c:v>
                </c:pt>
                <c:pt idx="92">
                  <c:v>4.2477876106194685</c:v>
                </c:pt>
                <c:pt idx="93">
                  <c:v>5.4515718698891513</c:v>
                </c:pt>
                <c:pt idx="94">
                  <c:v>10.204081632653063</c:v>
                </c:pt>
                <c:pt idx="95">
                  <c:v>12.779552715654953</c:v>
                </c:pt>
                <c:pt idx="96">
                  <c:v>27.083333333333336</c:v>
                </c:pt>
                <c:pt idx="97">
                  <c:v>6.7476383265856965</c:v>
                </c:pt>
                <c:pt idx="98">
                  <c:v>8.6460169562662639</c:v>
                </c:pt>
                <c:pt idx="99">
                  <c:v>0</c:v>
                </c:pt>
                <c:pt idx="100">
                  <c:v>123.28767123287754</c:v>
                </c:pt>
                <c:pt idx="101">
                  <c:v>101.60427807486616</c:v>
                </c:pt>
                <c:pt idx="102">
                  <c:v>56.140350877192951</c:v>
                </c:pt>
                <c:pt idx="103">
                  <c:v>54.621848739495903</c:v>
                </c:pt>
                <c:pt idx="104">
                  <c:v>10.835913312693515</c:v>
                </c:pt>
                <c:pt idx="105">
                  <c:v>20.618556701030901</c:v>
                </c:pt>
                <c:pt idx="106">
                  <c:v>14.203284509542831</c:v>
                </c:pt>
                <c:pt idx="107">
                  <c:v>4.8</c:v>
                </c:pt>
                <c:pt idx="108">
                  <c:v>8.2320658565268516</c:v>
                </c:pt>
                <c:pt idx="109">
                  <c:v>5.9642147117296211</c:v>
                </c:pt>
                <c:pt idx="110">
                  <c:v>7.7848549186128801</c:v>
                </c:pt>
                <c:pt idx="111">
                  <c:v>65.182829888712263</c:v>
                </c:pt>
                <c:pt idx="112">
                  <c:v>282.05128205128102</c:v>
                </c:pt>
                <c:pt idx="113">
                  <c:v>571.42857142856906</c:v>
                </c:pt>
                <c:pt idx="114">
                  <c:v>142.85714285714306</c:v>
                </c:pt>
                <c:pt idx="115">
                  <c:v>8.5054678007290363</c:v>
                </c:pt>
                <c:pt idx="116">
                  <c:v>49.019607843137102</c:v>
                </c:pt>
                <c:pt idx="117">
                  <c:v>58.922558922558807</c:v>
                </c:pt>
                <c:pt idx="118">
                  <c:v>378.78787878788484</c:v>
                </c:pt>
                <c:pt idx="119">
                  <c:v>117.31843575419016</c:v>
                </c:pt>
                <c:pt idx="120">
                  <c:v>359.99999999998636</c:v>
                </c:pt>
                <c:pt idx="121">
                  <c:v>125.00000000001377</c:v>
                </c:pt>
                <c:pt idx="122">
                  <c:v>18.323408153916631</c:v>
                </c:pt>
                <c:pt idx="123">
                  <c:v>16.230539913878768</c:v>
                </c:pt>
                <c:pt idx="124">
                  <c:v>54.973821989528801</c:v>
                </c:pt>
                <c:pt idx="125">
                  <c:v>168.42105263157782</c:v>
                </c:pt>
                <c:pt idx="126">
                  <c:v>146.1988304093565</c:v>
                </c:pt>
                <c:pt idx="127">
                  <c:v>100.00000000000023</c:v>
                </c:pt>
                <c:pt idx="128">
                  <c:v>5.9685295713510582</c:v>
                </c:pt>
                <c:pt idx="129">
                  <c:v>10.478061558611657</c:v>
                </c:pt>
                <c:pt idx="130">
                  <c:v>13.692377909630308</c:v>
                </c:pt>
                <c:pt idx="131">
                  <c:v>51.522248243559552</c:v>
                </c:pt>
                <c:pt idx="132">
                  <c:v>9.9150141643059513</c:v>
                </c:pt>
                <c:pt idx="133">
                  <c:v>19.927536231884009</c:v>
                </c:pt>
                <c:pt idx="134">
                  <c:v>17.001545595054115</c:v>
                </c:pt>
                <c:pt idx="135">
                  <c:v>9.4316807738814994</c:v>
                </c:pt>
                <c:pt idx="136">
                  <c:v>57.692307692308134</c:v>
                </c:pt>
                <c:pt idx="137">
                  <c:v>0</c:v>
                </c:pt>
                <c:pt idx="138">
                  <c:v>16.48351648351645</c:v>
                </c:pt>
                <c:pt idx="139">
                  <c:v>9.8039215686274215</c:v>
                </c:pt>
                <c:pt idx="140">
                  <c:v>62.240663900415029</c:v>
                </c:pt>
                <c:pt idx="141">
                  <c:v>174.82517482517616</c:v>
                </c:pt>
                <c:pt idx="142">
                  <c:v>239.99999999999659</c:v>
                </c:pt>
                <c:pt idx="143">
                  <c:v>91.954022988506011</c:v>
                </c:pt>
                <c:pt idx="144">
                  <c:v>147.05882352941131</c:v>
                </c:pt>
                <c:pt idx="145">
                  <c:v>35.087719298245375</c:v>
                </c:pt>
                <c:pt idx="146">
                  <c:v>26.24671916010497</c:v>
                </c:pt>
                <c:pt idx="147">
                  <c:v>98.850574712643976</c:v>
                </c:pt>
                <c:pt idx="148">
                  <c:v>13.69863013698656</c:v>
                </c:pt>
                <c:pt idx="149">
                  <c:v>13.888888888888705</c:v>
                </c:pt>
                <c:pt idx="150">
                  <c:v>55.194805194805227</c:v>
                </c:pt>
                <c:pt idx="151">
                  <c:v>41.66666666666714</c:v>
                </c:pt>
                <c:pt idx="152">
                  <c:v>60.606060606058307</c:v>
                </c:pt>
                <c:pt idx="153">
                  <c:v>64.935064935064972</c:v>
                </c:pt>
                <c:pt idx="154">
                  <c:v>51.775147928994073</c:v>
                </c:pt>
                <c:pt idx="155">
                  <c:v>94.361334867663984</c:v>
                </c:pt>
                <c:pt idx="156">
                  <c:v>100.00000000000006</c:v>
                </c:pt>
                <c:pt idx="157">
                  <c:v>11.527377521613834</c:v>
                </c:pt>
                <c:pt idx="158">
                  <c:v>52.154195011337862</c:v>
                </c:pt>
                <c:pt idx="159">
                  <c:v>61.002178649237521</c:v>
                </c:pt>
                <c:pt idx="160">
                  <c:v>78.740157480315645</c:v>
                </c:pt>
                <c:pt idx="161">
                  <c:v>29.508196721311418</c:v>
                </c:pt>
                <c:pt idx="162">
                  <c:v>21.052631578947619</c:v>
                </c:pt>
                <c:pt idx="163">
                  <c:v>20.926756352765306</c:v>
                </c:pt>
                <c:pt idx="164">
                  <c:v>15.923566878980889</c:v>
                </c:pt>
                <c:pt idx="165">
                  <c:v>21.844660194174715</c:v>
                </c:pt>
                <c:pt idx="166">
                  <c:v>14.563106796116539</c:v>
                </c:pt>
                <c:pt idx="167">
                  <c:v>43.300175541252202</c:v>
                </c:pt>
                <c:pt idx="168">
                  <c:v>35.452322738386322</c:v>
                </c:pt>
                <c:pt idx="169">
                  <c:v>9.2165898617511299</c:v>
                </c:pt>
                <c:pt idx="170">
                  <c:v>28.748590755355114</c:v>
                </c:pt>
                <c:pt idx="171">
                  <c:v>25.372124492557514</c:v>
                </c:pt>
                <c:pt idx="172">
                  <c:v>16.042780748663116</c:v>
                </c:pt>
                <c:pt idx="173">
                  <c:v>16.566265060240958</c:v>
                </c:pt>
                <c:pt idx="174">
                  <c:v>5.8403634003893563</c:v>
                </c:pt>
                <c:pt idx="175">
                  <c:v>51.030421982335618</c:v>
                </c:pt>
                <c:pt idx="176">
                  <c:v>18.264840182648378</c:v>
                </c:pt>
                <c:pt idx="177">
                  <c:v>13.574660633484212</c:v>
                </c:pt>
                <c:pt idx="178">
                  <c:v>14.336917562723974</c:v>
                </c:pt>
                <c:pt idx="179">
                  <c:v>12.165450121654505</c:v>
                </c:pt>
                <c:pt idx="180">
                  <c:v>20</c:v>
                </c:pt>
                <c:pt idx="181">
                  <c:v>22.471910112359559</c:v>
                </c:pt>
                <c:pt idx="182">
                  <c:v>22</c:v>
                </c:pt>
                <c:pt idx="183">
                  <c:v>25.210084033613455</c:v>
                </c:pt>
                <c:pt idx="184">
                  <c:v>18.43317972350226</c:v>
                </c:pt>
                <c:pt idx="185">
                  <c:v>54.05405405405417</c:v>
                </c:pt>
                <c:pt idx="186">
                  <c:v>26.71755725190841</c:v>
                </c:pt>
                <c:pt idx="187">
                  <c:v>5.9701492537313277</c:v>
                </c:pt>
                <c:pt idx="188">
                  <c:v>145.72864321608051</c:v>
                </c:pt>
                <c:pt idx="189">
                  <c:v>45.558086560364458</c:v>
                </c:pt>
                <c:pt idx="190">
                  <c:v>30.495552731893266</c:v>
                </c:pt>
                <c:pt idx="191">
                  <c:v>36.88239387613082</c:v>
                </c:pt>
                <c:pt idx="192">
                  <c:v>31.356509884117255</c:v>
                </c:pt>
                <c:pt idx="193">
                  <c:v>114.20612813370474</c:v>
                </c:pt>
                <c:pt idx="194">
                  <c:v>32</c:v>
                </c:pt>
                <c:pt idx="195">
                  <c:v>2.5641025641025661</c:v>
                </c:pt>
                <c:pt idx="196">
                  <c:v>0</c:v>
                </c:pt>
                <c:pt idx="197">
                  <c:v>21.276595744680851</c:v>
                </c:pt>
                <c:pt idx="198">
                  <c:v>400</c:v>
                </c:pt>
                <c:pt idx="199">
                  <c:v>28.901734104046234</c:v>
                </c:pt>
                <c:pt idx="200">
                  <c:v>52.380952380952387</c:v>
                </c:pt>
                <c:pt idx="201">
                  <c:v>43.076923076923052</c:v>
                </c:pt>
                <c:pt idx="202">
                  <c:v>20.484171322160186</c:v>
                </c:pt>
                <c:pt idx="203">
                  <c:v>5.5646481178396074</c:v>
                </c:pt>
                <c:pt idx="204">
                  <c:v>3.7978381536663726</c:v>
                </c:pt>
                <c:pt idx="205">
                  <c:v>3.0303030303030329</c:v>
                </c:pt>
                <c:pt idx="206">
                  <c:v>22.919179734620005</c:v>
                </c:pt>
                <c:pt idx="207">
                  <c:v>105.2631578947381</c:v>
                </c:pt>
                <c:pt idx="208">
                  <c:v>7.4294205052005911</c:v>
                </c:pt>
                <c:pt idx="209">
                  <c:v>12.220614246663455</c:v>
                </c:pt>
                <c:pt idx="210">
                  <c:v>29.999999999999972</c:v>
                </c:pt>
                <c:pt idx="211">
                  <c:v>600.00000000001273</c:v>
                </c:pt>
                <c:pt idx="212">
                  <c:v>5.8651026392961869</c:v>
                </c:pt>
                <c:pt idx="213">
                  <c:v>5.780346820809247</c:v>
                </c:pt>
                <c:pt idx="214">
                  <c:v>14.754098360655751</c:v>
                </c:pt>
                <c:pt idx="215">
                  <c:v>36.231884057971044</c:v>
                </c:pt>
                <c:pt idx="216">
                  <c:v>12.004801920768305</c:v>
                </c:pt>
                <c:pt idx="217">
                  <c:v>8.9605734767025123</c:v>
                </c:pt>
                <c:pt idx="218">
                  <c:v>14.104778353483017</c:v>
                </c:pt>
                <c:pt idx="219">
                  <c:v>8.7424344317417511</c:v>
                </c:pt>
                <c:pt idx="220">
                  <c:v>13.440860215053767</c:v>
                </c:pt>
                <c:pt idx="221">
                  <c:v>3.2537960954446961</c:v>
                </c:pt>
                <c:pt idx="222">
                  <c:v>15.267175572519058</c:v>
                </c:pt>
                <c:pt idx="223">
                  <c:v>5.087881591119328</c:v>
                </c:pt>
                <c:pt idx="224">
                  <c:v>6.7567567567567712</c:v>
                </c:pt>
                <c:pt idx="225">
                  <c:v>6.8166325835037549</c:v>
                </c:pt>
                <c:pt idx="226">
                  <c:v>17.241379310343824</c:v>
                </c:pt>
                <c:pt idx="227">
                  <c:v>16.393442622950836</c:v>
                </c:pt>
                <c:pt idx="228">
                  <c:v>7.1428571428572951</c:v>
                </c:pt>
                <c:pt idx="229">
                  <c:v>19.712306872669128</c:v>
                </c:pt>
                <c:pt idx="230">
                  <c:v>12.491325468424714</c:v>
                </c:pt>
                <c:pt idx="231">
                  <c:v>36.649214659685725</c:v>
                </c:pt>
                <c:pt idx="232">
                  <c:v>86.956521739130267</c:v>
                </c:pt>
                <c:pt idx="233">
                  <c:v>17.64705882352942</c:v>
                </c:pt>
                <c:pt idx="234">
                  <c:v>10.052271813429837</c:v>
                </c:pt>
                <c:pt idx="235">
                  <c:v>12.610340479192939</c:v>
                </c:pt>
                <c:pt idx="236">
                  <c:v>29.197080291970707</c:v>
                </c:pt>
                <c:pt idx="237">
                  <c:v>4.5871559633027532</c:v>
                </c:pt>
                <c:pt idx="238">
                  <c:v>6.9667738478027861</c:v>
                </c:pt>
                <c:pt idx="239">
                  <c:v>54.545454545454604</c:v>
                </c:pt>
                <c:pt idx="240">
                  <c:v>7.0144673388864547</c:v>
                </c:pt>
                <c:pt idx="241">
                  <c:v>0</c:v>
                </c:pt>
                <c:pt idx="242">
                  <c:v>4.7619047619047619</c:v>
                </c:pt>
                <c:pt idx="243">
                  <c:v>7.4626865671641784</c:v>
                </c:pt>
                <c:pt idx="244">
                  <c:v>9.2470277410832171</c:v>
                </c:pt>
                <c:pt idx="245">
                  <c:v>5.7003257328990236</c:v>
                </c:pt>
                <c:pt idx="246">
                  <c:v>0</c:v>
                </c:pt>
                <c:pt idx="247">
                  <c:v>10.452961672473871</c:v>
                </c:pt>
                <c:pt idx="248">
                  <c:v>137.93103448275903</c:v>
                </c:pt>
                <c:pt idx="249">
                  <c:v>48.714479025710368</c:v>
                </c:pt>
                <c:pt idx="250">
                  <c:v>31.249999999999972</c:v>
                </c:pt>
                <c:pt idx="251">
                  <c:v>13.736263736263707</c:v>
                </c:pt>
                <c:pt idx="252">
                  <c:v>17.441860465116399</c:v>
                </c:pt>
                <c:pt idx="253">
                  <c:v>42.253521126759665</c:v>
                </c:pt>
                <c:pt idx="254">
                  <c:v>14.760147601476165</c:v>
                </c:pt>
                <c:pt idx="255">
                  <c:v>2.8248587570621533</c:v>
                </c:pt>
                <c:pt idx="256">
                  <c:v>10.089686098654674</c:v>
                </c:pt>
                <c:pt idx="257">
                  <c:v>55.83756345177688</c:v>
                </c:pt>
                <c:pt idx="258">
                  <c:v>80.64516129032252</c:v>
                </c:pt>
                <c:pt idx="259">
                  <c:v>161.29032258065138</c:v>
                </c:pt>
                <c:pt idx="260">
                  <c:v>67.010309278350221</c:v>
                </c:pt>
                <c:pt idx="261">
                  <c:v>97.222222222222129</c:v>
                </c:pt>
                <c:pt idx="262">
                  <c:v>140.62499999999989</c:v>
                </c:pt>
                <c:pt idx="263">
                  <c:v>134.06940063091474</c:v>
                </c:pt>
                <c:pt idx="264">
                  <c:v>91.729323308270793</c:v>
                </c:pt>
                <c:pt idx="265">
                  <c:v>518.51851851849892</c:v>
                </c:pt>
                <c:pt idx="266">
                  <c:v>17.110266159695826</c:v>
                </c:pt>
                <c:pt idx="267">
                  <c:v>8.2304526748971085</c:v>
                </c:pt>
                <c:pt idx="268">
                  <c:v>62.780269058295957</c:v>
                </c:pt>
                <c:pt idx="269">
                  <c:v>135.41666666666654</c:v>
                </c:pt>
                <c:pt idx="270">
                  <c:v>36.697247706422026</c:v>
                </c:pt>
                <c:pt idx="271">
                  <c:v>18.518518518518501</c:v>
                </c:pt>
                <c:pt idx="272">
                  <c:v>0</c:v>
                </c:pt>
                <c:pt idx="273">
                  <c:v>43.049327354260093</c:v>
                </c:pt>
                <c:pt idx="274">
                  <c:v>9.2216894135005525</c:v>
                </c:pt>
                <c:pt idx="275">
                  <c:v>13.729977116704806</c:v>
                </c:pt>
                <c:pt idx="276">
                  <c:v>54.794520547945211</c:v>
                </c:pt>
                <c:pt idx="277">
                  <c:v>86.021505376344109</c:v>
                </c:pt>
              </c:numCache>
            </c:numRef>
          </c:yVal>
          <c:smooth val="0"/>
          <c:extLst>
            <c:ext xmlns:c16="http://schemas.microsoft.com/office/drawing/2014/chart" uri="{C3380CC4-5D6E-409C-BE32-E72D297353CC}">
              <c16:uniqueId val="{00000000-CAB2-46D0-AFC7-1DA586847887}"/>
            </c:ext>
          </c:extLst>
        </c:ser>
        <c:ser>
          <c:idx val="1"/>
          <c:order val="1"/>
          <c:tx>
            <c:v>SPF</c:v>
          </c:tx>
          <c:spPr>
            <a:ln w="25400" cap="rnd">
              <a:noFill/>
              <a:round/>
            </a:ln>
            <a:effectLst/>
          </c:spPr>
          <c:marker>
            <c:symbol val="circle"/>
            <c:size val="5"/>
            <c:spPr>
              <a:solidFill>
                <a:schemeClr val="accent2"/>
              </a:solidFill>
              <a:ln w="9525">
                <a:solidFill>
                  <a:schemeClr val="accent2"/>
                </a:solidFill>
              </a:ln>
              <a:effectLst/>
            </c:spPr>
          </c:marker>
          <c:xVal>
            <c:numRef>
              <c:f>[SPFs.xlsx]SPFs!$A$2:$A$11251</c:f>
              <c:numCache>
                <c:formatCode>General</c:formatCode>
                <c:ptCount val="11250"/>
                <c:pt idx="0">
                  <c:v>10</c:v>
                </c:pt>
                <c:pt idx="1">
                  <c:v>30</c:v>
                </c:pt>
                <c:pt idx="2">
                  <c:v>50</c:v>
                </c:pt>
                <c:pt idx="3">
                  <c:v>70</c:v>
                </c:pt>
                <c:pt idx="4">
                  <c:v>90</c:v>
                </c:pt>
                <c:pt idx="5">
                  <c:v>110</c:v>
                </c:pt>
                <c:pt idx="6">
                  <c:v>130</c:v>
                </c:pt>
                <c:pt idx="7">
                  <c:v>150</c:v>
                </c:pt>
                <c:pt idx="8">
                  <c:v>170</c:v>
                </c:pt>
                <c:pt idx="9">
                  <c:v>190</c:v>
                </c:pt>
                <c:pt idx="10">
                  <c:v>210</c:v>
                </c:pt>
                <c:pt idx="11">
                  <c:v>230</c:v>
                </c:pt>
                <c:pt idx="12">
                  <c:v>250</c:v>
                </c:pt>
                <c:pt idx="13">
                  <c:v>270</c:v>
                </c:pt>
                <c:pt idx="14">
                  <c:v>290</c:v>
                </c:pt>
                <c:pt idx="15">
                  <c:v>310</c:v>
                </c:pt>
                <c:pt idx="16">
                  <c:v>330</c:v>
                </c:pt>
                <c:pt idx="17">
                  <c:v>350</c:v>
                </c:pt>
                <c:pt idx="18">
                  <c:v>370</c:v>
                </c:pt>
                <c:pt idx="19">
                  <c:v>390</c:v>
                </c:pt>
                <c:pt idx="20">
                  <c:v>410</c:v>
                </c:pt>
                <c:pt idx="21">
                  <c:v>430</c:v>
                </c:pt>
                <c:pt idx="22">
                  <c:v>450</c:v>
                </c:pt>
                <c:pt idx="23">
                  <c:v>470</c:v>
                </c:pt>
                <c:pt idx="24">
                  <c:v>490</c:v>
                </c:pt>
                <c:pt idx="25">
                  <c:v>510</c:v>
                </c:pt>
                <c:pt idx="26">
                  <c:v>530</c:v>
                </c:pt>
                <c:pt idx="27">
                  <c:v>550</c:v>
                </c:pt>
                <c:pt idx="28">
                  <c:v>570</c:v>
                </c:pt>
                <c:pt idx="29">
                  <c:v>590</c:v>
                </c:pt>
                <c:pt idx="30">
                  <c:v>610</c:v>
                </c:pt>
                <c:pt idx="31">
                  <c:v>630</c:v>
                </c:pt>
                <c:pt idx="32">
                  <c:v>650</c:v>
                </c:pt>
                <c:pt idx="33">
                  <c:v>670</c:v>
                </c:pt>
                <c:pt idx="34">
                  <c:v>690</c:v>
                </c:pt>
                <c:pt idx="35">
                  <c:v>710</c:v>
                </c:pt>
                <c:pt idx="36">
                  <c:v>730</c:v>
                </c:pt>
                <c:pt idx="37">
                  <c:v>750</c:v>
                </c:pt>
                <c:pt idx="38">
                  <c:v>770</c:v>
                </c:pt>
                <c:pt idx="39">
                  <c:v>790</c:v>
                </c:pt>
                <c:pt idx="40">
                  <c:v>810</c:v>
                </c:pt>
                <c:pt idx="41">
                  <c:v>830</c:v>
                </c:pt>
                <c:pt idx="42">
                  <c:v>850</c:v>
                </c:pt>
                <c:pt idx="43">
                  <c:v>870</c:v>
                </c:pt>
                <c:pt idx="44">
                  <c:v>890</c:v>
                </c:pt>
                <c:pt idx="45">
                  <c:v>910</c:v>
                </c:pt>
                <c:pt idx="46">
                  <c:v>930</c:v>
                </c:pt>
                <c:pt idx="47">
                  <c:v>950</c:v>
                </c:pt>
                <c:pt idx="48">
                  <c:v>970</c:v>
                </c:pt>
                <c:pt idx="49">
                  <c:v>990</c:v>
                </c:pt>
                <c:pt idx="50">
                  <c:v>1010</c:v>
                </c:pt>
                <c:pt idx="51">
                  <c:v>1030</c:v>
                </c:pt>
                <c:pt idx="52">
                  <c:v>1050</c:v>
                </c:pt>
                <c:pt idx="53">
                  <c:v>1070</c:v>
                </c:pt>
                <c:pt idx="54">
                  <c:v>1090</c:v>
                </c:pt>
                <c:pt idx="55">
                  <c:v>1110</c:v>
                </c:pt>
                <c:pt idx="56">
                  <c:v>1130</c:v>
                </c:pt>
                <c:pt idx="57">
                  <c:v>1150</c:v>
                </c:pt>
                <c:pt idx="58">
                  <c:v>1170</c:v>
                </c:pt>
                <c:pt idx="59">
                  <c:v>1190</c:v>
                </c:pt>
                <c:pt idx="60">
                  <c:v>1210</c:v>
                </c:pt>
                <c:pt idx="61">
                  <c:v>1230</c:v>
                </c:pt>
                <c:pt idx="62">
                  <c:v>1250</c:v>
                </c:pt>
                <c:pt idx="63">
                  <c:v>1270</c:v>
                </c:pt>
                <c:pt idx="64">
                  <c:v>1290</c:v>
                </c:pt>
                <c:pt idx="65">
                  <c:v>1310</c:v>
                </c:pt>
                <c:pt idx="66">
                  <c:v>1330</c:v>
                </c:pt>
                <c:pt idx="67">
                  <c:v>1350</c:v>
                </c:pt>
                <c:pt idx="68">
                  <c:v>1370</c:v>
                </c:pt>
                <c:pt idx="69">
                  <c:v>1390</c:v>
                </c:pt>
                <c:pt idx="70">
                  <c:v>1410</c:v>
                </c:pt>
                <c:pt idx="71">
                  <c:v>1430</c:v>
                </c:pt>
                <c:pt idx="72">
                  <c:v>1450</c:v>
                </c:pt>
                <c:pt idx="73">
                  <c:v>1470</c:v>
                </c:pt>
                <c:pt idx="74">
                  <c:v>1490</c:v>
                </c:pt>
                <c:pt idx="75">
                  <c:v>1510</c:v>
                </c:pt>
                <c:pt idx="76">
                  <c:v>1530</c:v>
                </c:pt>
                <c:pt idx="77">
                  <c:v>1550</c:v>
                </c:pt>
                <c:pt idx="78">
                  <c:v>1570</c:v>
                </c:pt>
                <c:pt idx="79">
                  <c:v>1590</c:v>
                </c:pt>
                <c:pt idx="80">
                  <c:v>1610</c:v>
                </c:pt>
                <c:pt idx="81">
                  <c:v>1630</c:v>
                </c:pt>
                <c:pt idx="82">
                  <c:v>1650</c:v>
                </c:pt>
                <c:pt idx="83">
                  <c:v>1670</c:v>
                </c:pt>
                <c:pt idx="84">
                  <c:v>1690</c:v>
                </c:pt>
                <c:pt idx="85">
                  <c:v>1710</c:v>
                </c:pt>
                <c:pt idx="86">
                  <c:v>1730</c:v>
                </c:pt>
                <c:pt idx="87">
                  <c:v>1750</c:v>
                </c:pt>
                <c:pt idx="88">
                  <c:v>1770</c:v>
                </c:pt>
                <c:pt idx="89">
                  <c:v>1790</c:v>
                </c:pt>
                <c:pt idx="90">
                  <c:v>1810</c:v>
                </c:pt>
                <c:pt idx="91">
                  <c:v>1830</c:v>
                </c:pt>
                <c:pt idx="92">
                  <c:v>1850</c:v>
                </c:pt>
                <c:pt idx="93">
                  <c:v>1870</c:v>
                </c:pt>
                <c:pt idx="94">
                  <c:v>1890</c:v>
                </c:pt>
                <c:pt idx="95">
                  <c:v>1910</c:v>
                </c:pt>
                <c:pt idx="96">
                  <c:v>1930</c:v>
                </c:pt>
                <c:pt idx="97">
                  <c:v>1950</c:v>
                </c:pt>
                <c:pt idx="98">
                  <c:v>1970</c:v>
                </c:pt>
                <c:pt idx="99">
                  <c:v>1990</c:v>
                </c:pt>
                <c:pt idx="100">
                  <c:v>2010</c:v>
                </c:pt>
                <c:pt idx="101">
                  <c:v>2030</c:v>
                </c:pt>
                <c:pt idx="102">
                  <c:v>2050</c:v>
                </c:pt>
                <c:pt idx="103">
                  <c:v>2070</c:v>
                </c:pt>
                <c:pt idx="104">
                  <c:v>2090</c:v>
                </c:pt>
                <c:pt idx="105">
                  <c:v>2110</c:v>
                </c:pt>
                <c:pt idx="106">
                  <c:v>2130</c:v>
                </c:pt>
                <c:pt idx="107">
                  <c:v>2150</c:v>
                </c:pt>
                <c:pt idx="108">
                  <c:v>2170</c:v>
                </c:pt>
                <c:pt idx="109">
                  <c:v>2190</c:v>
                </c:pt>
                <c:pt idx="110">
                  <c:v>2210</c:v>
                </c:pt>
                <c:pt idx="111">
                  <c:v>2230</c:v>
                </c:pt>
                <c:pt idx="112">
                  <c:v>2250</c:v>
                </c:pt>
                <c:pt idx="113">
                  <c:v>2270</c:v>
                </c:pt>
                <c:pt idx="114">
                  <c:v>2290</c:v>
                </c:pt>
                <c:pt idx="115">
                  <c:v>2310</c:v>
                </c:pt>
                <c:pt idx="116">
                  <c:v>2330</c:v>
                </c:pt>
                <c:pt idx="117">
                  <c:v>2350</c:v>
                </c:pt>
                <c:pt idx="118">
                  <c:v>2370</c:v>
                </c:pt>
                <c:pt idx="119">
                  <c:v>2390</c:v>
                </c:pt>
                <c:pt idx="120">
                  <c:v>2410</c:v>
                </c:pt>
                <c:pt idx="121">
                  <c:v>2430</c:v>
                </c:pt>
                <c:pt idx="122">
                  <c:v>2450</c:v>
                </c:pt>
                <c:pt idx="123">
                  <c:v>2470</c:v>
                </c:pt>
                <c:pt idx="124">
                  <c:v>2490</c:v>
                </c:pt>
                <c:pt idx="125">
                  <c:v>2510</c:v>
                </c:pt>
                <c:pt idx="126">
                  <c:v>2530</c:v>
                </c:pt>
                <c:pt idx="127">
                  <c:v>2550</c:v>
                </c:pt>
                <c:pt idx="128">
                  <c:v>2570</c:v>
                </c:pt>
                <c:pt idx="129">
                  <c:v>2590</c:v>
                </c:pt>
                <c:pt idx="130">
                  <c:v>2610</c:v>
                </c:pt>
                <c:pt idx="131">
                  <c:v>2630</c:v>
                </c:pt>
                <c:pt idx="132">
                  <c:v>2650</c:v>
                </c:pt>
                <c:pt idx="133">
                  <c:v>2670</c:v>
                </c:pt>
                <c:pt idx="134">
                  <c:v>2690</c:v>
                </c:pt>
                <c:pt idx="135">
                  <c:v>2710</c:v>
                </c:pt>
                <c:pt idx="136">
                  <c:v>2730</c:v>
                </c:pt>
                <c:pt idx="137">
                  <c:v>2750</c:v>
                </c:pt>
                <c:pt idx="138">
                  <c:v>2770</c:v>
                </c:pt>
                <c:pt idx="139">
                  <c:v>2790</c:v>
                </c:pt>
                <c:pt idx="140">
                  <c:v>2810</c:v>
                </c:pt>
                <c:pt idx="141">
                  <c:v>2830</c:v>
                </c:pt>
                <c:pt idx="142">
                  <c:v>2850</c:v>
                </c:pt>
                <c:pt idx="143">
                  <c:v>2870</c:v>
                </c:pt>
                <c:pt idx="144">
                  <c:v>2890</c:v>
                </c:pt>
                <c:pt idx="145">
                  <c:v>2910</c:v>
                </c:pt>
                <c:pt idx="146">
                  <c:v>2930</c:v>
                </c:pt>
                <c:pt idx="147">
                  <c:v>2950</c:v>
                </c:pt>
                <c:pt idx="148">
                  <c:v>2970</c:v>
                </c:pt>
                <c:pt idx="149">
                  <c:v>2990</c:v>
                </c:pt>
                <c:pt idx="150">
                  <c:v>3010</c:v>
                </c:pt>
                <c:pt idx="151">
                  <c:v>3030</c:v>
                </c:pt>
                <c:pt idx="152">
                  <c:v>3050</c:v>
                </c:pt>
                <c:pt idx="153">
                  <c:v>3070</c:v>
                </c:pt>
                <c:pt idx="154">
                  <c:v>3090</c:v>
                </c:pt>
                <c:pt idx="155">
                  <c:v>3110</c:v>
                </c:pt>
                <c:pt idx="156">
                  <c:v>3130</c:v>
                </c:pt>
                <c:pt idx="157">
                  <c:v>3150</c:v>
                </c:pt>
                <c:pt idx="158">
                  <c:v>3170</c:v>
                </c:pt>
                <c:pt idx="159">
                  <c:v>3190</c:v>
                </c:pt>
                <c:pt idx="160">
                  <c:v>3210</c:v>
                </c:pt>
                <c:pt idx="161">
                  <c:v>3230</c:v>
                </c:pt>
                <c:pt idx="162">
                  <c:v>3250</c:v>
                </c:pt>
                <c:pt idx="163">
                  <c:v>3270</c:v>
                </c:pt>
                <c:pt idx="164">
                  <c:v>3290</c:v>
                </c:pt>
                <c:pt idx="165">
                  <c:v>3310</c:v>
                </c:pt>
                <c:pt idx="166">
                  <c:v>3330</c:v>
                </c:pt>
                <c:pt idx="167">
                  <c:v>3350</c:v>
                </c:pt>
                <c:pt idx="168">
                  <c:v>3370</c:v>
                </c:pt>
                <c:pt idx="169">
                  <c:v>3390</c:v>
                </c:pt>
                <c:pt idx="170">
                  <c:v>3410</c:v>
                </c:pt>
                <c:pt idx="171">
                  <c:v>3430</c:v>
                </c:pt>
                <c:pt idx="172">
                  <c:v>3450</c:v>
                </c:pt>
                <c:pt idx="173">
                  <c:v>3470</c:v>
                </c:pt>
                <c:pt idx="174">
                  <c:v>3490</c:v>
                </c:pt>
                <c:pt idx="175">
                  <c:v>3510</c:v>
                </c:pt>
                <c:pt idx="176">
                  <c:v>3530</c:v>
                </c:pt>
                <c:pt idx="177">
                  <c:v>3550</c:v>
                </c:pt>
                <c:pt idx="178">
                  <c:v>3570</c:v>
                </c:pt>
                <c:pt idx="179">
                  <c:v>3590</c:v>
                </c:pt>
                <c:pt idx="180">
                  <c:v>3610</c:v>
                </c:pt>
                <c:pt idx="181">
                  <c:v>3630</c:v>
                </c:pt>
                <c:pt idx="182">
                  <c:v>3650</c:v>
                </c:pt>
                <c:pt idx="183">
                  <c:v>3670</c:v>
                </c:pt>
                <c:pt idx="184">
                  <c:v>3690</c:v>
                </c:pt>
                <c:pt idx="185">
                  <c:v>3710</c:v>
                </c:pt>
                <c:pt idx="186">
                  <c:v>3730</c:v>
                </c:pt>
                <c:pt idx="187">
                  <c:v>3750</c:v>
                </c:pt>
                <c:pt idx="188">
                  <c:v>3770</c:v>
                </c:pt>
                <c:pt idx="189">
                  <c:v>3790</c:v>
                </c:pt>
                <c:pt idx="190">
                  <c:v>3810</c:v>
                </c:pt>
                <c:pt idx="191">
                  <c:v>3830</c:v>
                </c:pt>
                <c:pt idx="192">
                  <c:v>3850</c:v>
                </c:pt>
                <c:pt idx="193">
                  <c:v>3870</c:v>
                </c:pt>
                <c:pt idx="194">
                  <c:v>3890</c:v>
                </c:pt>
                <c:pt idx="195">
                  <c:v>3910</c:v>
                </c:pt>
                <c:pt idx="196">
                  <c:v>3930</c:v>
                </c:pt>
                <c:pt idx="197">
                  <c:v>3950</c:v>
                </c:pt>
                <c:pt idx="198">
                  <c:v>3970</c:v>
                </c:pt>
                <c:pt idx="199">
                  <c:v>3990</c:v>
                </c:pt>
                <c:pt idx="200">
                  <c:v>4010</c:v>
                </c:pt>
                <c:pt idx="201">
                  <c:v>4030</c:v>
                </c:pt>
                <c:pt idx="202">
                  <c:v>4050</c:v>
                </c:pt>
                <c:pt idx="203">
                  <c:v>4070</c:v>
                </c:pt>
                <c:pt idx="204">
                  <c:v>4090</c:v>
                </c:pt>
                <c:pt idx="205">
                  <c:v>4110</c:v>
                </c:pt>
                <c:pt idx="206">
                  <c:v>4130</c:v>
                </c:pt>
                <c:pt idx="207">
                  <c:v>4150</c:v>
                </c:pt>
                <c:pt idx="208">
                  <c:v>4170</c:v>
                </c:pt>
                <c:pt idx="209">
                  <c:v>4190</c:v>
                </c:pt>
                <c:pt idx="210">
                  <c:v>4210</c:v>
                </c:pt>
                <c:pt idx="211">
                  <c:v>4230</c:v>
                </c:pt>
                <c:pt idx="212">
                  <c:v>4250</c:v>
                </c:pt>
                <c:pt idx="213">
                  <c:v>4270</c:v>
                </c:pt>
                <c:pt idx="214">
                  <c:v>4290</c:v>
                </c:pt>
                <c:pt idx="215">
                  <c:v>4310</c:v>
                </c:pt>
                <c:pt idx="216">
                  <c:v>4330</c:v>
                </c:pt>
                <c:pt idx="217">
                  <c:v>4350</c:v>
                </c:pt>
                <c:pt idx="218">
                  <c:v>4370</c:v>
                </c:pt>
                <c:pt idx="219">
                  <c:v>4390</c:v>
                </c:pt>
                <c:pt idx="220">
                  <c:v>4410</c:v>
                </c:pt>
                <c:pt idx="221">
                  <c:v>4430</c:v>
                </c:pt>
                <c:pt idx="222">
                  <c:v>4450</c:v>
                </c:pt>
                <c:pt idx="223">
                  <c:v>4470</c:v>
                </c:pt>
                <c:pt idx="224">
                  <c:v>4490</c:v>
                </c:pt>
                <c:pt idx="225">
                  <c:v>4510</c:v>
                </c:pt>
                <c:pt idx="226">
                  <c:v>4530</c:v>
                </c:pt>
                <c:pt idx="227">
                  <c:v>4550</c:v>
                </c:pt>
                <c:pt idx="228">
                  <c:v>4570</c:v>
                </c:pt>
                <c:pt idx="229">
                  <c:v>4590</c:v>
                </c:pt>
                <c:pt idx="230">
                  <c:v>4610</c:v>
                </c:pt>
                <c:pt idx="231">
                  <c:v>4630</c:v>
                </c:pt>
                <c:pt idx="232">
                  <c:v>4650</c:v>
                </c:pt>
                <c:pt idx="233">
                  <c:v>4670</c:v>
                </c:pt>
                <c:pt idx="234">
                  <c:v>4690</c:v>
                </c:pt>
                <c:pt idx="235">
                  <c:v>4710</c:v>
                </c:pt>
                <c:pt idx="236">
                  <c:v>4730</c:v>
                </c:pt>
                <c:pt idx="237">
                  <c:v>4750</c:v>
                </c:pt>
                <c:pt idx="238">
                  <c:v>4770</c:v>
                </c:pt>
                <c:pt idx="239">
                  <c:v>4790</c:v>
                </c:pt>
                <c:pt idx="240">
                  <c:v>4810</c:v>
                </c:pt>
                <c:pt idx="241">
                  <c:v>4830</c:v>
                </c:pt>
                <c:pt idx="242">
                  <c:v>4850</c:v>
                </c:pt>
                <c:pt idx="243">
                  <c:v>4870</c:v>
                </c:pt>
                <c:pt idx="244">
                  <c:v>4890</c:v>
                </c:pt>
                <c:pt idx="245">
                  <c:v>4910</c:v>
                </c:pt>
                <c:pt idx="246">
                  <c:v>4930</c:v>
                </c:pt>
                <c:pt idx="247">
                  <c:v>4950</c:v>
                </c:pt>
                <c:pt idx="248">
                  <c:v>4970</c:v>
                </c:pt>
                <c:pt idx="249">
                  <c:v>4990</c:v>
                </c:pt>
                <c:pt idx="250">
                  <c:v>5010</c:v>
                </c:pt>
                <c:pt idx="251">
                  <c:v>5030</c:v>
                </c:pt>
                <c:pt idx="252">
                  <c:v>5050</c:v>
                </c:pt>
                <c:pt idx="253">
                  <c:v>5070</c:v>
                </c:pt>
                <c:pt idx="254">
                  <c:v>5090</c:v>
                </c:pt>
                <c:pt idx="255">
                  <c:v>5110</c:v>
                </c:pt>
                <c:pt idx="256">
                  <c:v>5130</c:v>
                </c:pt>
                <c:pt idx="257">
                  <c:v>5150</c:v>
                </c:pt>
                <c:pt idx="258">
                  <c:v>5170</c:v>
                </c:pt>
                <c:pt idx="259">
                  <c:v>5190</c:v>
                </c:pt>
                <c:pt idx="260">
                  <c:v>5210</c:v>
                </c:pt>
                <c:pt idx="261">
                  <c:v>5230</c:v>
                </c:pt>
                <c:pt idx="262">
                  <c:v>5250</c:v>
                </c:pt>
                <c:pt idx="263">
                  <c:v>5270</c:v>
                </c:pt>
                <c:pt idx="264">
                  <c:v>5290</c:v>
                </c:pt>
                <c:pt idx="265">
                  <c:v>5310</c:v>
                </c:pt>
                <c:pt idx="266">
                  <c:v>5330</c:v>
                </c:pt>
                <c:pt idx="267">
                  <c:v>5350</c:v>
                </c:pt>
                <c:pt idx="268">
                  <c:v>5370</c:v>
                </c:pt>
                <c:pt idx="269">
                  <c:v>5390</c:v>
                </c:pt>
                <c:pt idx="270">
                  <c:v>5410</c:v>
                </c:pt>
                <c:pt idx="271">
                  <c:v>5430</c:v>
                </c:pt>
                <c:pt idx="272">
                  <c:v>5450</c:v>
                </c:pt>
                <c:pt idx="273">
                  <c:v>5470</c:v>
                </c:pt>
                <c:pt idx="274">
                  <c:v>5490</c:v>
                </c:pt>
                <c:pt idx="275">
                  <c:v>5510</c:v>
                </c:pt>
                <c:pt idx="276">
                  <c:v>5530</c:v>
                </c:pt>
                <c:pt idx="277">
                  <c:v>5550</c:v>
                </c:pt>
                <c:pt idx="278">
                  <c:v>5570</c:v>
                </c:pt>
                <c:pt idx="279">
                  <c:v>5590</c:v>
                </c:pt>
                <c:pt idx="280">
                  <c:v>5610</c:v>
                </c:pt>
                <c:pt idx="281">
                  <c:v>5630</c:v>
                </c:pt>
                <c:pt idx="282">
                  <c:v>5650</c:v>
                </c:pt>
                <c:pt idx="283">
                  <c:v>5670</c:v>
                </c:pt>
                <c:pt idx="284">
                  <c:v>5690</c:v>
                </c:pt>
                <c:pt idx="285">
                  <c:v>5710</c:v>
                </c:pt>
                <c:pt idx="286">
                  <c:v>5730</c:v>
                </c:pt>
                <c:pt idx="287">
                  <c:v>5750</c:v>
                </c:pt>
                <c:pt idx="288">
                  <c:v>5770</c:v>
                </c:pt>
                <c:pt idx="289">
                  <c:v>5790</c:v>
                </c:pt>
                <c:pt idx="290">
                  <c:v>5810</c:v>
                </c:pt>
                <c:pt idx="291">
                  <c:v>5830</c:v>
                </c:pt>
                <c:pt idx="292">
                  <c:v>5850</c:v>
                </c:pt>
                <c:pt idx="293">
                  <c:v>5870</c:v>
                </c:pt>
                <c:pt idx="294">
                  <c:v>5890</c:v>
                </c:pt>
                <c:pt idx="295">
                  <c:v>5910</c:v>
                </c:pt>
                <c:pt idx="296">
                  <c:v>5930</c:v>
                </c:pt>
                <c:pt idx="297">
                  <c:v>5950</c:v>
                </c:pt>
                <c:pt idx="298">
                  <c:v>5970</c:v>
                </c:pt>
                <c:pt idx="299">
                  <c:v>5990</c:v>
                </c:pt>
                <c:pt idx="300">
                  <c:v>6010</c:v>
                </c:pt>
                <c:pt idx="301">
                  <c:v>6030</c:v>
                </c:pt>
                <c:pt idx="302">
                  <c:v>6050</c:v>
                </c:pt>
                <c:pt idx="303">
                  <c:v>6070</c:v>
                </c:pt>
                <c:pt idx="304">
                  <c:v>6090</c:v>
                </c:pt>
                <c:pt idx="305">
                  <c:v>6110</c:v>
                </c:pt>
                <c:pt idx="306">
                  <c:v>6130</c:v>
                </c:pt>
                <c:pt idx="307">
                  <c:v>6150</c:v>
                </c:pt>
                <c:pt idx="308">
                  <c:v>6170</c:v>
                </c:pt>
                <c:pt idx="309">
                  <c:v>6190</c:v>
                </c:pt>
                <c:pt idx="310">
                  <c:v>6210</c:v>
                </c:pt>
                <c:pt idx="311">
                  <c:v>6230</c:v>
                </c:pt>
                <c:pt idx="312">
                  <c:v>6250</c:v>
                </c:pt>
                <c:pt idx="313">
                  <c:v>6270</c:v>
                </c:pt>
                <c:pt idx="314">
                  <c:v>6290</c:v>
                </c:pt>
                <c:pt idx="315">
                  <c:v>6310</c:v>
                </c:pt>
                <c:pt idx="316">
                  <c:v>6330</c:v>
                </c:pt>
                <c:pt idx="317">
                  <c:v>6350</c:v>
                </c:pt>
                <c:pt idx="318">
                  <c:v>6370</c:v>
                </c:pt>
                <c:pt idx="319">
                  <c:v>6390</c:v>
                </c:pt>
                <c:pt idx="320">
                  <c:v>6410</c:v>
                </c:pt>
                <c:pt idx="321">
                  <c:v>6430</c:v>
                </c:pt>
                <c:pt idx="322">
                  <c:v>6450</c:v>
                </c:pt>
                <c:pt idx="323">
                  <c:v>6470</c:v>
                </c:pt>
                <c:pt idx="324">
                  <c:v>6490</c:v>
                </c:pt>
                <c:pt idx="325">
                  <c:v>6510</c:v>
                </c:pt>
                <c:pt idx="326">
                  <c:v>6530</c:v>
                </c:pt>
                <c:pt idx="327">
                  <c:v>6550</c:v>
                </c:pt>
                <c:pt idx="328">
                  <c:v>6570</c:v>
                </c:pt>
                <c:pt idx="329">
                  <c:v>6590</c:v>
                </c:pt>
                <c:pt idx="330">
                  <c:v>6610</c:v>
                </c:pt>
                <c:pt idx="331">
                  <c:v>6630</c:v>
                </c:pt>
                <c:pt idx="332">
                  <c:v>6650</c:v>
                </c:pt>
                <c:pt idx="333">
                  <c:v>6670</c:v>
                </c:pt>
                <c:pt idx="334">
                  <c:v>6690</c:v>
                </c:pt>
                <c:pt idx="335">
                  <c:v>6710</c:v>
                </c:pt>
                <c:pt idx="336">
                  <c:v>6730</c:v>
                </c:pt>
                <c:pt idx="337">
                  <c:v>6750</c:v>
                </c:pt>
                <c:pt idx="338">
                  <c:v>6770</c:v>
                </c:pt>
                <c:pt idx="339">
                  <c:v>6790</c:v>
                </c:pt>
                <c:pt idx="340">
                  <c:v>6810</c:v>
                </c:pt>
                <c:pt idx="341">
                  <c:v>6830</c:v>
                </c:pt>
                <c:pt idx="342">
                  <c:v>6850</c:v>
                </c:pt>
                <c:pt idx="343">
                  <c:v>6870</c:v>
                </c:pt>
                <c:pt idx="344">
                  <c:v>6890</c:v>
                </c:pt>
                <c:pt idx="345">
                  <c:v>6910</c:v>
                </c:pt>
                <c:pt idx="346">
                  <c:v>6930</c:v>
                </c:pt>
                <c:pt idx="347">
                  <c:v>6950</c:v>
                </c:pt>
                <c:pt idx="348">
                  <c:v>6970</c:v>
                </c:pt>
                <c:pt idx="349">
                  <c:v>6990</c:v>
                </c:pt>
                <c:pt idx="350">
                  <c:v>7010</c:v>
                </c:pt>
                <c:pt idx="351">
                  <c:v>7030</c:v>
                </c:pt>
                <c:pt idx="352">
                  <c:v>7050</c:v>
                </c:pt>
                <c:pt idx="353">
                  <c:v>7070</c:v>
                </c:pt>
                <c:pt idx="354">
                  <c:v>7090</c:v>
                </c:pt>
                <c:pt idx="355">
                  <c:v>7110</c:v>
                </c:pt>
                <c:pt idx="356">
                  <c:v>7130</c:v>
                </c:pt>
                <c:pt idx="357">
                  <c:v>7150</c:v>
                </c:pt>
                <c:pt idx="358">
                  <c:v>7170</c:v>
                </c:pt>
                <c:pt idx="359">
                  <c:v>7190</c:v>
                </c:pt>
                <c:pt idx="360">
                  <c:v>7210</c:v>
                </c:pt>
                <c:pt idx="361">
                  <c:v>7230</c:v>
                </c:pt>
                <c:pt idx="362">
                  <c:v>7250</c:v>
                </c:pt>
                <c:pt idx="363">
                  <c:v>7270</c:v>
                </c:pt>
                <c:pt idx="364">
                  <c:v>7290</c:v>
                </c:pt>
                <c:pt idx="365">
                  <c:v>7310</c:v>
                </c:pt>
                <c:pt idx="366">
                  <c:v>7330</c:v>
                </c:pt>
                <c:pt idx="367">
                  <c:v>7350</c:v>
                </c:pt>
                <c:pt idx="368">
                  <c:v>7370</c:v>
                </c:pt>
                <c:pt idx="369">
                  <c:v>7390</c:v>
                </c:pt>
                <c:pt idx="370">
                  <c:v>7410</c:v>
                </c:pt>
                <c:pt idx="371">
                  <c:v>7430</c:v>
                </c:pt>
                <c:pt idx="372">
                  <c:v>7450</c:v>
                </c:pt>
                <c:pt idx="373">
                  <c:v>7470</c:v>
                </c:pt>
                <c:pt idx="374">
                  <c:v>7490</c:v>
                </c:pt>
                <c:pt idx="375">
                  <c:v>7510</c:v>
                </c:pt>
                <c:pt idx="376">
                  <c:v>7530</c:v>
                </c:pt>
                <c:pt idx="377">
                  <c:v>7550</c:v>
                </c:pt>
                <c:pt idx="378">
                  <c:v>7570</c:v>
                </c:pt>
                <c:pt idx="379">
                  <c:v>7590</c:v>
                </c:pt>
                <c:pt idx="380">
                  <c:v>7610</c:v>
                </c:pt>
                <c:pt idx="381">
                  <c:v>7630</c:v>
                </c:pt>
                <c:pt idx="382">
                  <c:v>7650</c:v>
                </c:pt>
                <c:pt idx="383">
                  <c:v>7670</c:v>
                </c:pt>
                <c:pt idx="384">
                  <c:v>7690</c:v>
                </c:pt>
                <c:pt idx="385">
                  <c:v>7710</c:v>
                </c:pt>
                <c:pt idx="386">
                  <c:v>7730</c:v>
                </c:pt>
                <c:pt idx="387">
                  <c:v>7750</c:v>
                </c:pt>
                <c:pt idx="388">
                  <c:v>7770</c:v>
                </c:pt>
                <c:pt idx="389">
                  <c:v>7790</c:v>
                </c:pt>
                <c:pt idx="390">
                  <c:v>7810</c:v>
                </c:pt>
                <c:pt idx="391">
                  <c:v>7830</c:v>
                </c:pt>
                <c:pt idx="392">
                  <c:v>7850</c:v>
                </c:pt>
                <c:pt idx="393">
                  <c:v>7870</c:v>
                </c:pt>
                <c:pt idx="394">
                  <c:v>7890</c:v>
                </c:pt>
                <c:pt idx="395">
                  <c:v>7910</c:v>
                </c:pt>
                <c:pt idx="396">
                  <c:v>7930</c:v>
                </c:pt>
                <c:pt idx="397">
                  <c:v>7950</c:v>
                </c:pt>
                <c:pt idx="398">
                  <c:v>7970</c:v>
                </c:pt>
                <c:pt idx="399">
                  <c:v>7990</c:v>
                </c:pt>
                <c:pt idx="400">
                  <c:v>8010</c:v>
                </c:pt>
                <c:pt idx="401">
                  <c:v>8030</c:v>
                </c:pt>
                <c:pt idx="402">
                  <c:v>8050</c:v>
                </c:pt>
                <c:pt idx="403">
                  <c:v>8070</c:v>
                </c:pt>
                <c:pt idx="404">
                  <c:v>8090</c:v>
                </c:pt>
                <c:pt idx="405">
                  <c:v>8110</c:v>
                </c:pt>
                <c:pt idx="406">
                  <c:v>8130</c:v>
                </c:pt>
                <c:pt idx="407">
                  <c:v>8150</c:v>
                </c:pt>
                <c:pt idx="408">
                  <c:v>8170</c:v>
                </c:pt>
                <c:pt idx="409">
                  <c:v>8190</c:v>
                </c:pt>
                <c:pt idx="410">
                  <c:v>8210</c:v>
                </c:pt>
                <c:pt idx="411">
                  <c:v>8230</c:v>
                </c:pt>
                <c:pt idx="412">
                  <c:v>8250</c:v>
                </c:pt>
                <c:pt idx="413">
                  <c:v>8270</c:v>
                </c:pt>
                <c:pt idx="414">
                  <c:v>8290</c:v>
                </c:pt>
                <c:pt idx="415">
                  <c:v>8310</c:v>
                </c:pt>
                <c:pt idx="416">
                  <c:v>8330</c:v>
                </c:pt>
                <c:pt idx="417">
                  <c:v>8350</c:v>
                </c:pt>
                <c:pt idx="418">
                  <c:v>8370</c:v>
                </c:pt>
                <c:pt idx="419">
                  <c:v>8390</c:v>
                </c:pt>
                <c:pt idx="420">
                  <c:v>8410</c:v>
                </c:pt>
                <c:pt idx="421">
                  <c:v>8430</c:v>
                </c:pt>
                <c:pt idx="422">
                  <c:v>8450</c:v>
                </c:pt>
                <c:pt idx="423">
                  <c:v>8470</c:v>
                </c:pt>
                <c:pt idx="424">
                  <c:v>8490</c:v>
                </c:pt>
                <c:pt idx="425">
                  <c:v>8510</c:v>
                </c:pt>
                <c:pt idx="426">
                  <c:v>8530</c:v>
                </c:pt>
                <c:pt idx="427">
                  <c:v>8550</c:v>
                </c:pt>
                <c:pt idx="428">
                  <c:v>8570</c:v>
                </c:pt>
                <c:pt idx="429">
                  <c:v>8590</c:v>
                </c:pt>
                <c:pt idx="430">
                  <c:v>8610</c:v>
                </c:pt>
                <c:pt idx="431">
                  <c:v>8630</c:v>
                </c:pt>
                <c:pt idx="432">
                  <c:v>8650</c:v>
                </c:pt>
                <c:pt idx="433">
                  <c:v>8670</c:v>
                </c:pt>
                <c:pt idx="434">
                  <c:v>8690</c:v>
                </c:pt>
                <c:pt idx="435">
                  <c:v>8710</c:v>
                </c:pt>
                <c:pt idx="436">
                  <c:v>8730</c:v>
                </c:pt>
                <c:pt idx="437">
                  <c:v>8750</c:v>
                </c:pt>
                <c:pt idx="438">
                  <c:v>8770</c:v>
                </c:pt>
                <c:pt idx="439">
                  <c:v>8790</c:v>
                </c:pt>
                <c:pt idx="440">
                  <c:v>8810</c:v>
                </c:pt>
                <c:pt idx="441">
                  <c:v>8830</c:v>
                </c:pt>
                <c:pt idx="442">
                  <c:v>8850</c:v>
                </c:pt>
                <c:pt idx="443">
                  <c:v>8870</c:v>
                </c:pt>
                <c:pt idx="444">
                  <c:v>8890</c:v>
                </c:pt>
                <c:pt idx="445">
                  <c:v>8910</c:v>
                </c:pt>
                <c:pt idx="446">
                  <c:v>8930</c:v>
                </c:pt>
                <c:pt idx="447">
                  <c:v>8950</c:v>
                </c:pt>
                <c:pt idx="448">
                  <c:v>8970</c:v>
                </c:pt>
                <c:pt idx="449">
                  <c:v>8990</c:v>
                </c:pt>
                <c:pt idx="450">
                  <c:v>9010</c:v>
                </c:pt>
                <c:pt idx="451">
                  <c:v>9030</c:v>
                </c:pt>
                <c:pt idx="452">
                  <c:v>9050</c:v>
                </c:pt>
                <c:pt idx="453">
                  <c:v>9070</c:v>
                </c:pt>
                <c:pt idx="454">
                  <c:v>9090</c:v>
                </c:pt>
                <c:pt idx="455">
                  <c:v>9110</c:v>
                </c:pt>
                <c:pt idx="456">
                  <c:v>9130</c:v>
                </c:pt>
                <c:pt idx="457">
                  <c:v>9150</c:v>
                </c:pt>
                <c:pt idx="458">
                  <c:v>9170</c:v>
                </c:pt>
                <c:pt idx="459">
                  <c:v>9190</c:v>
                </c:pt>
                <c:pt idx="460">
                  <c:v>9210</c:v>
                </c:pt>
                <c:pt idx="461">
                  <c:v>9230</c:v>
                </c:pt>
                <c:pt idx="462">
                  <c:v>9250</c:v>
                </c:pt>
                <c:pt idx="463">
                  <c:v>9270</c:v>
                </c:pt>
                <c:pt idx="464">
                  <c:v>9290</c:v>
                </c:pt>
                <c:pt idx="465">
                  <c:v>9310</c:v>
                </c:pt>
                <c:pt idx="466">
                  <c:v>9330</c:v>
                </c:pt>
                <c:pt idx="467">
                  <c:v>9350</c:v>
                </c:pt>
                <c:pt idx="468">
                  <c:v>9370</c:v>
                </c:pt>
                <c:pt idx="469">
                  <c:v>9390</c:v>
                </c:pt>
                <c:pt idx="470">
                  <c:v>9410</c:v>
                </c:pt>
                <c:pt idx="471">
                  <c:v>9430</c:v>
                </c:pt>
                <c:pt idx="472">
                  <c:v>9450</c:v>
                </c:pt>
                <c:pt idx="473">
                  <c:v>9470</c:v>
                </c:pt>
                <c:pt idx="474">
                  <c:v>9490</c:v>
                </c:pt>
                <c:pt idx="475">
                  <c:v>9510</c:v>
                </c:pt>
                <c:pt idx="476">
                  <c:v>9530</c:v>
                </c:pt>
                <c:pt idx="477">
                  <c:v>9550</c:v>
                </c:pt>
                <c:pt idx="478">
                  <c:v>9570</c:v>
                </c:pt>
                <c:pt idx="479">
                  <c:v>9590</c:v>
                </c:pt>
                <c:pt idx="480">
                  <c:v>9610</c:v>
                </c:pt>
                <c:pt idx="481">
                  <c:v>9630</c:v>
                </c:pt>
                <c:pt idx="482">
                  <c:v>9650</c:v>
                </c:pt>
                <c:pt idx="483">
                  <c:v>9670</c:v>
                </c:pt>
                <c:pt idx="484">
                  <c:v>9690</c:v>
                </c:pt>
                <c:pt idx="485">
                  <c:v>9710</c:v>
                </c:pt>
                <c:pt idx="486">
                  <c:v>9730</c:v>
                </c:pt>
                <c:pt idx="487">
                  <c:v>9750</c:v>
                </c:pt>
                <c:pt idx="488">
                  <c:v>9770</c:v>
                </c:pt>
                <c:pt idx="489">
                  <c:v>9790</c:v>
                </c:pt>
                <c:pt idx="490">
                  <c:v>9810</c:v>
                </c:pt>
                <c:pt idx="491">
                  <c:v>9830</c:v>
                </c:pt>
                <c:pt idx="492">
                  <c:v>9850</c:v>
                </c:pt>
                <c:pt idx="493">
                  <c:v>9870</c:v>
                </c:pt>
                <c:pt idx="494">
                  <c:v>9890</c:v>
                </c:pt>
                <c:pt idx="495">
                  <c:v>9910</c:v>
                </c:pt>
                <c:pt idx="496">
                  <c:v>9930</c:v>
                </c:pt>
                <c:pt idx="497">
                  <c:v>9950</c:v>
                </c:pt>
                <c:pt idx="498">
                  <c:v>9970</c:v>
                </c:pt>
                <c:pt idx="499">
                  <c:v>9990</c:v>
                </c:pt>
                <c:pt idx="500">
                  <c:v>10010</c:v>
                </c:pt>
                <c:pt idx="501">
                  <c:v>10030</c:v>
                </c:pt>
                <c:pt idx="502">
                  <c:v>10050</c:v>
                </c:pt>
                <c:pt idx="503">
                  <c:v>10070</c:v>
                </c:pt>
                <c:pt idx="504">
                  <c:v>10090</c:v>
                </c:pt>
                <c:pt idx="505">
                  <c:v>10110</c:v>
                </c:pt>
                <c:pt idx="506">
                  <c:v>10130</c:v>
                </c:pt>
                <c:pt idx="507">
                  <c:v>10150</c:v>
                </c:pt>
                <c:pt idx="508">
                  <c:v>10170</c:v>
                </c:pt>
                <c:pt idx="509">
                  <c:v>10190</c:v>
                </c:pt>
                <c:pt idx="510">
                  <c:v>10210</c:v>
                </c:pt>
                <c:pt idx="511">
                  <c:v>10230</c:v>
                </c:pt>
                <c:pt idx="512">
                  <c:v>10250</c:v>
                </c:pt>
                <c:pt idx="513">
                  <c:v>10270</c:v>
                </c:pt>
                <c:pt idx="514">
                  <c:v>10290</c:v>
                </c:pt>
                <c:pt idx="515">
                  <c:v>10310</c:v>
                </c:pt>
                <c:pt idx="516">
                  <c:v>10330</c:v>
                </c:pt>
                <c:pt idx="517">
                  <c:v>10350</c:v>
                </c:pt>
                <c:pt idx="518">
                  <c:v>10370</c:v>
                </c:pt>
                <c:pt idx="519">
                  <c:v>10390</c:v>
                </c:pt>
                <c:pt idx="520">
                  <c:v>10410</c:v>
                </c:pt>
                <c:pt idx="521">
                  <c:v>10430</c:v>
                </c:pt>
                <c:pt idx="522">
                  <c:v>10450</c:v>
                </c:pt>
                <c:pt idx="523">
                  <c:v>10470</c:v>
                </c:pt>
                <c:pt idx="524">
                  <c:v>10490</c:v>
                </c:pt>
                <c:pt idx="525">
                  <c:v>10510</c:v>
                </c:pt>
                <c:pt idx="526">
                  <c:v>10530</c:v>
                </c:pt>
                <c:pt idx="527">
                  <c:v>10550</c:v>
                </c:pt>
                <c:pt idx="528">
                  <c:v>10570</c:v>
                </c:pt>
                <c:pt idx="529">
                  <c:v>10590</c:v>
                </c:pt>
                <c:pt idx="530">
                  <c:v>10610</c:v>
                </c:pt>
                <c:pt idx="531">
                  <c:v>10630</c:v>
                </c:pt>
                <c:pt idx="532">
                  <c:v>10650</c:v>
                </c:pt>
                <c:pt idx="533">
                  <c:v>10670</c:v>
                </c:pt>
                <c:pt idx="534">
                  <c:v>10690</c:v>
                </c:pt>
                <c:pt idx="535">
                  <c:v>10710</c:v>
                </c:pt>
                <c:pt idx="536">
                  <c:v>10730</c:v>
                </c:pt>
                <c:pt idx="537">
                  <c:v>10750</c:v>
                </c:pt>
                <c:pt idx="538">
                  <c:v>10770</c:v>
                </c:pt>
                <c:pt idx="539">
                  <c:v>10790</c:v>
                </c:pt>
                <c:pt idx="540">
                  <c:v>10810</c:v>
                </c:pt>
                <c:pt idx="541">
                  <c:v>10830</c:v>
                </c:pt>
                <c:pt idx="542">
                  <c:v>10850</c:v>
                </c:pt>
                <c:pt idx="543">
                  <c:v>10870</c:v>
                </c:pt>
                <c:pt idx="544">
                  <c:v>10890</c:v>
                </c:pt>
                <c:pt idx="545">
                  <c:v>10910</c:v>
                </c:pt>
                <c:pt idx="546">
                  <c:v>10930</c:v>
                </c:pt>
                <c:pt idx="547">
                  <c:v>10950</c:v>
                </c:pt>
                <c:pt idx="548">
                  <c:v>10970</c:v>
                </c:pt>
                <c:pt idx="549">
                  <c:v>10990</c:v>
                </c:pt>
                <c:pt idx="550">
                  <c:v>11010</c:v>
                </c:pt>
                <c:pt idx="551">
                  <c:v>11030</c:v>
                </c:pt>
                <c:pt idx="552">
                  <c:v>11050</c:v>
                </c:pt>
                <c:pt idx="553">
                  <c:v>11070</c:v>
                </c:pt>
                <c:pt idx="554">
                  <c:v>11090</c:v>
                </c:pt>
                <c:pt idx="555">
                  <c:v>11110</c:v>
                </c:pt>
                <c:pt idx="556">
                  <c:v>11130</c:v>
                </c:pt>
                <c:pt idx="557">
                  <c:v>11150</c:v>
                </c:pt>
                <c:pt idx="558">
                  <c:v>11170</c:v>
                </c:pt>
                <c:pt idx="559">
                  <c:v>11190</c:v>
                </c:pt>
                <c:pt idx="560">
                  <c:v>11210</c:v>
                </c:pt>
                <c:pt idx="561">
                  <c:v>11230</c:v>
                </c:pt>
                <c:pt idx="562">
                  <c:v>11250</c:v>
                </c:pt>
                <c:pt idx="563">
                  <c:v>11270</c:v>
                </c:pt>
                <c:pt idx="564">
                  <c:v>11290</c:v>
                </c:pt>
                <c:pt idx="565">
                  <c:v>11310</c:v>
                </c:pt>
                <c:pt idx="566">
                  <c:v>11330</c:v>
                </c:pt>
                <c:pt idx="567">
                  <c:v>11350</c:v>
                </c:pt>
                <c:pt idx="568">
                  <c:v>11370</c:v>
                </c:pt>
                <c:pt idx="569">
                  <c:v>11390</c:v>
                </c:pt>
                <c:pt idx="570">
                  <c:v>11410</c:v>
                </c:pt>
                <c:pt idx="571">
                  <c:v>11430</c:v>
                </c:pt>
                <c:pt idx="572">
                  <c:v>11450</c:v>
                </c:pt>
                <c:pt idx="573">
                  <c:v>11470</c:v>
                </c:pt>
                <c:pt idx="574">
                  <c:v>11490</c:v>
                </c:pt>
                <c:pt idx="575">
                  <c:v>11510</c:v>
                </c:pt>
                <c:pt idx="576">
                  <c:v>11530</c:v>
                </c:pt>
                <c:pt idx="577">
                  <c:v>11550</c:v>
                </c:pt>
                <c:pt idx="578">
                  <c:v>11570</c:v>
                </c:pt>
                <c:pt idx="579">
                  <c:v>11590</c:v>
                </c:pt>
                <c:pt idx="580">
                  <c:v>11610</c:v>
                </c:pt>
                <c:pt idx="581">
                  <c:v>11630</c:v>
                </c:pt>
                <c:pt idx="582">
                  <c:v>11650</c:v>
                </c:pt>
                <c:pt idx="583">
                  <c:v>11670</c:v>
                </c:pt>
                <c:pt idx="584">
                  <c:v>11690</c:v>
                </c:pt>
                <c:pt idx="585">
                  <c:v>11710</c:v>
                </c:pt>
                <c:pt idx="586">
                  <c:v>11730</c:v>
                </c:pt>
                <c:pt idx="587">
                  <c:v>11750</c:v>
                </c:pt>
                <c:pt idx="588">
                  <c:v>11770</c:v>
                </c:pt>
                <c:pt idx="589">
                  <c:v>11790</c:v>
                </c:pt>
                <c:pt idx="590">
                  <c:v>11810</c:v>
                </c:pt>
                <c:pt idx="591">
                  <c:v>11830</c:v>
                </c:pt>
                <c:pt idx="592">
                  <c:v>11850</c:v>
                </c:pt>
                <c:pt idx="593">
                  <c:v>11870</c:v>
                </c:pt>
                <c:pt idx="594">
                  <c:v>11890</c:v>
                </c:pt>
                <c:pt idx="595">
                  <c:v>11910</c:v>
                </c:pt>
                <c:pt idx="596">
                  <c:v>11930</c:v>
                </c:pt>
                <c:pt idx="597">
                  <c:v>11950</c:v>
                </c:pt>
                <c:pt idx="598">
                  <c:v>11970</c:v>
                </c:pt>
                <c:pt idx="599">
                  <c:v>11990</c:v>
                </c:pt>
                <c:pt idx="600">
                  <c:v>12010</c:v>
                </c:pt>
                <c:pt idx="601">
                  <c:v>12030</c:v>
                </c:pt>
                <c:pt idx="602">
                  <c:v>12050</c:v>
                </c:pt>
                <c:pt idx="603">
                  <c:v>12070</c:v>
                </c:pt>
                <c:pt idx="604">
                  <c:v>12090</c:v>
                </c:pt>
                <c:pt idx="605">
                  <c:v>12110</c:v>
                </c:pt>
                <c:pt idx="606">
                  <c:v>12130</c:v>
                </c:pt>
                <c:pt idx="607">
                  <c:v>12150</c:v>
                </c:pt>
                <c:pt idx="608">
                  <c:v>12170</c:v>
                </c:pt>
                <c:pt idx="609">
                  <c:v>12190</c:v>
                </c:pt>
                <c:pt idx="610">
                  <c:v>12210</c:v>
                </c:pt>
                <c:pt idx="611">
                  <c:v>12230</c:v>
                </c:pt>
                <c:pt idx="612">
                  <c:v>12250</c:v>
                </c:pt>
                <c:pt idx="613">
                  <c:v>12270</c:v>
                </c:pt>
                <c:pt idx="614">
                  <c:v>12290</c:v>
                </c:pt>
                <c:pt idx="615">
                  <c:v>12310</c:v>
                </c:pt>
                <c:pt idx="616">
                  <c:v>12330</c:v>
                </c:pt>
                <c:pt idx="617">
                  <c:v>12350</c:v>
                </c:pt>
                <c:pt idx="618">
                  <c:v>12370</c:v>
                </c:pt>
                <c:pt idx="619">
                  <c:v>12390</c:v>
                </c:pt>
                <c:pt idx="620">
                  <c:v>12410</c:v>
                </c:pt>
                <c:pt idx="621">
                  <c:v>12430</c:v>
                </c:pt>
                <c:pt idx="622">
                  <c:v>12450</c:v>
                </c:pt>
                <c:pt idx="623">
                  <c:v>12470</c:v>
                </c:pt>
                <c:pt idx="624">
                  <c:v>12490</c:v>
                </c:pt>
                <c:pt idx="625">
                  <c:v>12510</c:v>
                </c:pt>
                <c:pt idx="626">
                  <c:v>12530</c:v>
                </c:pt>
                <c:pt idx="627">
                  <c:v>12550</c:v>
                </c:pt>
                <c:pt idx="628">
                  <c:v>12570</c:v>
                </c:pt>
                <c:pt idx="629">
                  <c:v>12590</c:v>
                </c:pt>
                <c:pt idx="630">
                  <c:v>12610</c:v>
                </c:pt>
                <c:pt idx="631">
                  <c:v>12630</c:v>
                </c:pt>
                <c:pt idx="632">
                  <c:v>12650</c:v>
                </c:pt>
                <c:pt idx="633">
                  <c:v>12670</c:v>
                </c:pt>
                <c:pt idx="634">
                  <c:v>12690</c:v>
                </c:pt>
                <c:pt idx="635">
                  <c:v>12710</c:v>
                </c:pt>
                <c:pt idx="636">
                  <c:v>12730</c:v>
                </c:pt>
                <c:pt idx="637">
                  <c:v>12750</c:v>
                </c:pt>
                <c:pt idx="638">
                  <c:v>12770</c:v>
                </c:pt>
                <c:pt idx="639">
                  <c:v>12790</c:v>
                </c:pt>
                <c:pt idx="640">
                  <c:v>12810</c:v>
                </c:pt>
                <c:pt idx="641">
                  <c:v>12830</c:v>
                </c:pt>
                <c:pt idx="642">
                  <c:v>12850</c:v>
                </c:pt>
                <c:pt idx="643">
                  <c:v>12870</c:v>
                </c:pt>
                <c:pt idx="644">
                  <c:v>12890</c:v>
                </c:pt>
                <c:pt idx="645">
                  <c:v>12910</c:v>
                </c:pt>
                <c:pt idx="646">
                  <c:v>12930</c:v>
                </c:pt>
                <c:pt idx="647">
                  <c:v>12950</c:v>
                </c:pt>
                <c:pt idx="648">
                  <c:v>12970</c:v>
                </c:pt>
                <c:pt idx="649">
                  <c:v>12990</c:v>
                </c:pt>
                <c:pt idx="650">
                  <c:v>13010</c:v>
                </c:pt>
                <c:pt idx="651">
                  <c:v>13030</c:v>
                </c:pt>
                <c:pt idx="652">
                  <c:v>13050</c:v>
                </c:pt>
                <c:pt idx="653">
                  <c:v>13070</c:v>
                </c:pt>
                <c:pt idx="654">
                  <c:v>13090</c:v>
                </c:pt>
                <c:pt idx="655">
                  <c:v>13110</c:v>
                </c:pt>
                <c:pt idx="656">
                  <c:v>13130</c:v>
                </c:pt>
                <c:pt idx="657">
                  <c:v>13150</c:v>
                </c:pt>
                <c:pt idx="658">
                  <c:v>13170</c:v>
                </c:pt>
                <c:pt idx="659">
                  <c:v>13190</c:v>
                </c:pt>
                <c:pt idx="660">
                  <c:v>13210</c:v>
                </c:pt>
                <c:pt idx="661">
                  <c:v>13230</c:v>
                </c:pt>
                <c:pt idx="662">
                  <c:v>13250</c:v>
                </c:pt>
                <c:pt idx="663">
                  <c:v>13270</c:v>
                </c:pt>
                <c:pt idx="664">
                  <c:v>13290</c:v>
                </c:pt>
                <c:pt idx="665">
                  <c:v>13310</c:v>
                </c:pt>
                <c:pt idx="666">
                  <c:v>13330</c:v>
                </c:pt>
                <c:pt idx="667">
                  <c:v>13350</c:v>
                </c:pt>
                <c:pt idx="668">
                  <c:v>13370</c:v>
                </c:pt>
                <c:pt idx="669">
                  <c:v>13390</c:v>
                </c:pt>
                <c:pt idx="670">
                  <c:v>13410</c:v>
                </c:pt>
                <c:pt idx="671">
                  <c:v>13430</c:v>
                </c:pt>
                <c:pt idx="672">
                  <c:v>13450</c:v>
                </c:pt>
                <c:pt idx="673">
                  <c:v>13470</c:v>
                </c:pt>
                <c:pt idx="674">
                  <c:v>13490</c:v>
                </c:pt>
                <c:pt idx="675">
                  <c:v>13510</c:v>
                </c:pt>
                <c:pt idx="676">
                  <c:v>13530</c:v>
                </c:pt>
                <c:pt idx="677">
                  <c:v>13550</c:v>
                </c:pt>
                <c:pt idx="678">
                  <c:v>13570</c:v>
                </c:pt>
                <c:pt idx="679">
                  <c:v>13590</c:v>
                </c:pt>
                <c:pt idx="680">
                  <c:v>13610</c:v>
                </c:pt>
                <c:pt idx="681">
                  <c:v>13630</c:v>
                </c:pt>
                <c:pt idx="682">
                  <c:v>13650</c:v>
                </c:pt>
                <c:pt idx="683">
                  <c:v>13670</c:v>
                </c:pt>
                <c:pt idx="684">
                  <c:v>13690</c:v>
                </c:pt>
                <c:pt idx="685">
                  <c:v>13710</c:v>
                </c:pt>
                <c:pt idx="686">
                  <c:v>13730</c:v>
                </c:pt>
                <c:pt idx="687">
                  <c:v>13750</c:v>
                </c:pt>
                <c:pt idx="688">
                  <c:v>13770</c:v>
                </c:pt>
                <c:pt idx="689">
                  <c:v>13790</c:v>
                </c:pt>
                <c:pt idx="690">
                  <c:v>13810</c:v>
                </c:pt>
                <c:pt idx="691">
                  <c:v>13830</c:v>
                </c:pt>
                <c:pt idx="692">
                  <c:v>13850</c:v>
                </c:pt>
                <c:pt idx="693">
                  <c:v>13870</c:v>
                </c:pt>
                <c:pt idx="694">
                  <c:v>13890</c:v>
                </c:pt>
                <c:pt idx="695">
                  <c:v>13910</c:v>
                </c:pt>
                <c:pt idx="696">
                  <c:v>13930</c:v>
                </c:pt>
                <c:pt idx="697">
                  <c:v>13950</c:v>
                </c:pt>
                <c:pt idx="698">
                  <c:v>13970</c:v>
                </c:pt>
                <c:pt idx="699">
                  <c:v>13990</c:v>
                </c:pt>
                <c:pt idx="700">
                  <c:v>14010</c:v>
                </c:pt>
                <c:pt idx="701">
                  <c:v>14030</c:v>
                </c:pt>
                <c:pt idx="702">
                  <c:v>14050</c:v>
                </c:pt>
                <c:pt idx="703">
                  <c:v>14070</c:v>
                </c:pt>
                <c:pt idx="704">
                  <c:v>14090</c:v>
                </c:pt>
                <c:pt idx="705">
                  <c:v>14110</c:v>
                </c:pt>
                <c:pt idx="706">
                  <c:v>14130</c:v>
                </c:pt>
                <c:pt idx="707">
                  <c:v>14150</c:v>
                </c:pt>
                <c:pt idx="708">
                  <c:v>14170</c:v>
                </c:pt>
                <c:pt idx="709">
                  <c:v>14190</c:v>
                </c:pt>
                <c:pt idx="710">
                  <c:v>14210</c:v>
                </c:pt>
                <c:pt idx="711">
                  <c:v>14230</c:v>
                </c:pt>
                <c:pt idx="712">
                  <c:v>14250</c:v>
                </c:pt>
                <c:pt idx="713">
                  <c:v>14270</c:v>
                </c:pt>
                <c:pt idx="714">
                  <c:v>14290</c:v>
                </c:pt>
                <c:pt idx="715">
                  <c:v>14310</c:v>
                </c:pt>
                <c:pt idx="716">
                  <c:v>14330</c:v>
                </c:pt>
                <c:pt idx="717">
                  <c:v>14350</c:v>
                </c:pt>
                <c:pt idx="718">
                  <c:v>14370</c:v>
                </c:pt>
                <c:pt idx="719">
                  <c:v>14390</c:v>
                </c:pt>
                <c:pt idx="720">
                  <c:v>14410</c:v>
                </c:pt>
                <c:pt idx="721">
                  <c:v>14430</c:v>
                </c:pt>
                <c:pt idx="722">
                  <c:v>14450</c:v>
                </c:pt>
                <c:pt idx="723">
                  <c:v>14470</c:v>
                </c:pt>
                <c:pt idx="724">
                  <c:v>14490</c:v>
                </c:pt>
                <c:pt idx="725">
                  <c:v>14510</c:v>
                </c:pt>
                <c:pt idx="726">
                  <c:v>14530</c:v>
                </c:pt>
                <c:pt idx="727">
                  <c:v>14550</c:v>
                </c:pt>
                <c:pt idx="728">
                  <c:v>14570</c:v>
                </c:pt>
                <c:pt idx="729">
                  <c:v>14590</c:v>
                </c:pt>
                <c:pt idx="730">
                  <c:v>14610</c:v>
                </c:pt>
                <c:pt idx="731">
                  <c:v>14630</c:v>
                </c:pt>
                <c:pt idx="732">
                  <c:v>14650</c:v>
                </c:pt>
                <c:pt idx="733">
                  <c:v>14670</c:v>
                </c:pt>
                <c:pt idx="734">
                  <c:v>14690</c:v>
                </c:pt>
                <c:pt idx="735">
                  <c:v>14710</c:v>
                </c:pt>
                <c:pt idx="736">
                  <c:v>14730</c:v>
                </c:pt>
                <c:pt idx="737">
                  <c:v>14750</c:v>
                </c:pt>
                <c:pt idx="738">
                  <c:v>14770</c:v>
                </c:pt>
                <c:pt idx="739">
                  <c:v>14790</c:v>
                </c:pt>
                <c:pt idx="740">
                  <c:v>14810</c:v>
                </c:pt>
                <c:pt idx="741">
                  <c:v>14830</c:v>
                </c:pt>
                <c:pt idx="742">
                  <c:v>14850</c:v>
                </c:pt>
                <c:pt idx="743">
                  <c:v>14870</c:v>
                </c:pt>
                <c:pt idx="744">
                  <c:v>14890</c:v>
                </c:pt>
                <c:pt idx="745">
                  <c:v>14910</c:v>
                </c:pt>
                <c:pt idx="746">
                  <c:v>14930</c:v>
                </c:pt>
                <c:pt idx="747">
                  <c:v>14950</c:v>
                </c:pt>
                <c:pt idx="748">
                  <c:v>14970</c:v>
                </c:pt>
                <c:pt idx="749">
                  <c:v>14990</c:v>
                </c:pt>
                <c:pt idx="750">
                  <c:v>15010</c:v>
                </c:pt>
                <c:pt idx="751">
                  <c:v>15030</c:v>
                </c:pt>
                <c:pt idx="752">
                  <c:v>15050</c:v>
                </c:pt>
                <c:pt idx="753">
                  <c:v>15070</c:v>
                </c:pt>
                <c:pt idx="754">
                  <c:v>15090</c:v>
                </c:pt>
                <c:pt idx="755">
                  <c:v>15110</c:v>
                </c:pt>
                <c:pt idx="756">
                  <c:v>15130</c:v>
                </c:pt>
                <c:pt idx="757">
                  <c:v>15150</c:v>
                </c:pt>
                <c:pt idx="758">
                  <c:v>15170</c:v>
                </c:pt>
                <c:pt idx="759">
                  <c:v>15190</c:v>
                </c:pt>
                <c:pt idx="760">
                  <c:v>15210</c:v>
                </c:pt>
                <c:pt idx="761">
                  <c:v>15230</c:v>
                </c:pt>
                <c:pt idx="762">
                  <c:v>15250</c:v>
                </c:pt>
                <c:pt idx="763">
                  <c:v>15270</c:v>
                </c:pt>
                <c:pt idx="764">
                  <c:v>15290</c:v>
                </c:pt>
                <c:pt idx="765">
                  <c:v>15310</c:v>
                </c:pt>
                <c:pt idx="766">
                  <c:v>15330</c:v>
                </c:pt>
                <c:pt idx="767">
                  <c:v>15350</c:v>
                </c:pt>
                <c:pt idx="768">
                  <c:v>15370</c:v>
                </c:pt>
                <c:pt idx="769">
                  <c:v>15390</c:v>
                </c:pt>
                <c:pt idx="770">
                  <c:v>15410</c:v>
                </c:pt>
                <c:pt idx="771">
                  <c:v>15430</c:v>
                </c:pt>
                <c:pt idx="772">
                  <c:v>15450</c:v>
                </c:pt>
                <c:pt idx="773">
                  <c:v>15470</c:v>
                </c:pt>
                <c:pt idx="774">
                  <c:v>15490</c:v>
                </c:pt>
                <c:pt idx="775">
                  <c:v>15510</c:v>
                </c:pt>
                <c:pt idx="776">
                  <c:v>15530</c:v>
                </c:pt>
                <c:pt idx="777">
                  <c:v>15550</c:v>
                </c:pt>
                <c:pt idx="778">
                  <c:v>15570</c:v>
                </c:pt>
                <c:pt idx="779">
                  <c:v>15590</c:v>
                </c:pt>
                <c:pt idx="780">
                  <c:v>15610</c:v>
                </c:pt>
                <c:pt idx="781">
                  <c:v>15630</c:v>
                </c:pt>
                <c:pt idx="782">
                  <c:v>15650</c:v>
                </c:pt>
                <c:pt idx="783">
                  <c:v>15670</c:v>
                </c:pt>
                <c:pt idx="784">
                  <c:v>15690</c:v>
                </c:pt>
                <c:pt idx="785">
                  <c:v>15710</c:v>
                </c:pt>
                <c:pt idx="786">
                  <c:v>15730</c:v>
                </c:pt>
                <c:pt idx="787">
                  <c:v>15750</c:v>
                </c:pt>
                <c:pt idx="788">
                  <c:v>15770</c:v>
                </c:pt>
                <c:pt idx="789">
                  <c:v>15790</c:v>
                </c:pt>
                <c:pt idx="790">
                  <c:v>15810</c:v>
                </c:pt>
                <c:pt idx="791">
                  <c:v>15830</c:v>
                </c:pt>
                <c:pt idx="792">
                  <c:v>15850</c:v>
                </c:pt>
                <c:pt idx="793">
                  <c:v>15870</c:v>
                </c:pt>
                <c:pt idx="794">
                  <c:v>15890</c:v>
                </c:pt>
                <c:pt idx="795">
                  <c:v>15910</c:v>
                </c:pt>
                <c:pt idx="796">
                  <c:v>15930</c:v>
                </c:pt>
                <c:pt idx="797">
                  <c:v>15950</c:v>
                </c:pt>
                <c:pt idx="798">
                  <c:v>15970</c:v>
                </c:pt>
                <c:pt idx="799">
                  <c:v>15990</c:v>
                </c:pt>
                <c:pt idx="800">
                  <c:v>16010</c:v>
                </c:pt>
                <c:pt idx="801">
                  <c:v>16030</c:v>
                </c:pt>
                <c:pt idx="802">
                  <c:v>16050</c:v>
                </c:pt>
                <c:pt idx="803">
                  <c:v>16070</c:v>
                </c:pt>
                <c:pt idx="804">
                  <c:v>16090</c:v>
                </c:pt>
                <c:pt idx="805">
                  <c:v>16110</c:v>
                </c:pt>
                <c:pt idx="806">
                  <c:v>16130</c:v>
                </c:pt>
                <c:pt idx="807">
                  <c:v>16150</c:v>
                </c:pt>
                <c:pt idx="808">
                  <c:v>16170</c:v>
                </c:pt>
                <c:pt idx="809">
                  <c:v>16190</c:v>
                </c:pt>
                <c:pt idx="810">
                  <c:v>16210</c:v>
                </c:pt>
                <c:pt idx="811">
                  <c:v>16230</c:v>
                </c:pt>
                <c:pt idx="812">
                  <c:v>16250</c:v>
                </c:pt>
                <c:pt idx="813">
                  <c:v>16270</c:v>
                </c:pt>
                <c:pt idx="814">
                  <c:v>16290</c:v>
                </c:pt>
                <c:pt idx="815">
                  <c:v>16310</c:v>
                </c:pt>
                <c:pt idx="816">
                  <c:v>16330</c:v>
                </c:pt>
                <c:pt idx="817">
                  <c:v>16350</c:v>
                </c:pt>
                <c:pt idx="818">
                  <c:v>16370</c:v>
                </c:pt>
                <c:pt idx="819">
                  <c:v>16390</c:v>
                </c:pt>
                <c:pt idx="820">
                  <c:v>16410</c:v>
                </c:pt>
                <c:pt idx="821">
                  <c:v>16430</c:v>
                </c:pt>
                <c:pt idx="822">
                  <c:v>16450</c:v>
                </c:pt>
                <c:pt idx="823">
                  <c:v>16470</c:v>
                </c:pt>
                <c:pt idx="824">
                  <c:v>16490</c:v>
                </c:pt>
                <c:pt idx="825">
                  <c:v>16510</c:v>
                </c:pt>
                <c:pt idx="826">
                  <c:v>16530</c:v>
                </c:pt>
                <c:pt idx="827">
                  <c:v>16550</c:v>
                </c:pt>
                <c:pt idx="828">
                  <c:v>16570</c:v>
                </c:pt>
                <c:pt idx="829">
                  <c:v>16590</c:v>
                </c:pt>
                <c:pt idx="830">
                  <c:v>16610</c:v>
                </c:pt>
                <c:pt idx="831">
                  <c:v>16630</c:v>
                </c:pt>
                <c:pt idx="832">
                  <c:v>16650</c:v>
                </c:pt>
                <c:pt idx="833">
                  <c:v>16670</c:v>
                </c:pt>
                <c:pt idx="834">
                  <c:v>16690</c:v>
                </c:pt>
                <c:pt idx="835">
                  <c:v>16710</c:v>
                </c:pt>
                <c:pt idx="836">
                  <c:v>16730</c:v>
                </c:pt>
                <c:pt idx="837">
                  <c:v>16750</c:v>
                </c:pt>
                <c:pt idx="838">
                  <c:v>16770</c:v>
                </c:pt>
                <c:pt idx="839">
                  <c:v>16790</c:v>
                </c:pt>
                <c:pt idx="840">
                  <c:v>16810</c:v>
                </c:pt>
                <c:pt idx="841">
                  <c:v>16830</c:v>
                </c:pt>
                <c:pt idx="842">
                  <c:v>16850</c:v>
                </c:pt>
                <c:pt idx="843">
                  <c:v>16870</c:v>
                </c:pt>
                <c:pt idx="844">
                  <c:v>16890</c:v>
                </c:pt>
                <c:pt idx="845">
                  <c:v>16910</c:v>
                </c:pt>
                <c:pt idx="846">
                  <c:v>16930</c:v>
                </c:pt>
                <c:pt idx="847">
                  <c:v>16950</c:v>
                </c:pt>
                <c:pt idx="848">
                  <c:v>16970</c:v>
                </c:pt>
                <c:pt idx="849">
                  <c:v>16990</c:v>
                </c:pt>
                <c:pt idx="850">
                  <c:v>17010</c:v>
                </c:pt>
                <c:pt idx="851">
                  <c:v>17030</c:v>
                </c:pt>
                <c:pt idx="852">
                  <c:v>17050</c:v>
                </c:pt>
                <c:pt idx="853">
                  <c:v>17070</c:v>
                </c:pt>
                <c:pt idx="854">
                  <c:v>17090</c:v>
                </c:pt>
                <c:pt idx="855">
                  <c:v>17110</c:v>
                </c:pt>
                <c:pt idx="856">
                  <c:v>17130</c:v>
                </c:pt>
                <c:pt idx="857">
                  <c:v>17150</c:v>
                </c:pt>
                <c:pt idx="858">
                  <c:v>17170</c:v>
                </c:pt>
                <c:pt idx="859">
                  <c:v>17190</c:v>
                </c:pt>
                <c:pt idx="860">
                  <c:v>17210</c:v>
                </c:pt>
                <c:pt idx="861">
                  <c:v>17230</c:v>
                </c:pt>
                <c:pt idx="862">
                  <c:v>17250</c:v>
                </c:pt>
                <c:pt idx="863">
                  <c:v>17270</c:v>
                </c:pt>
                <c:pt idx="864">
                  <c:v>17290</c:v>
                </c:pt>
                <c:pt idx="865">
                  <c:v>17310</c:v>
                </c:pt>
                <c:pt idx="866">
                  <c:v>17330</c:v>
                </c:pt>
                <c:pt idx="867">
                  <c:v>17350</c:v>
                </c:pt>
                <c:pt idx="868">
                  <c:v>17370</c:v>
                </c:pt>
                <c:pt idx="869">
                  <c:v>17390</c:v>
                </c:pt>
                <c:pt idx="870">
                  <c:v>17410</c:v>
                </c:pt>
                <c:pt idx="871">
                  <c:v>17430</c:v>
                </c:pt>
                <c:pt idx="872">
                  <c:v>17450</c:v>
                </c:pt>
                <c:pt idx="873">
                  <c:v>17470</c:v>
                </c:pt>
                <c:pt idx="874">
                  <c:v>17490</c:v>
                </c:pt>
                <c:pt idx="875">
                  <c:v>17510</c:v>
                </c:pt>
                <c:pt idx="876">
                  <c:v>17530</c:v>
                </c:pt>
                <c:pt idx="877">
                  <c:v>17550</c:v>
                </c:pt>
                <c:pt idx="878">
                  <c:v>17570</c:v>
                </c:pt>
                <c:pt idx="879">
                  <c:v>17590</c:v>
                </c:pt>
                <c:pt idx="880">
                  <c:v>17610</c:v>
                </c:pt>
                <c:pt idx="881">
                  <c:v>17630</c:v>
                </c:pt>
                <c:pt idx="882">
                  <c:v>17650</c:v>
                </c:pt>
                <c:pt idx="883">
                  <c:v>17670</c:v>
                </c:pt>
                <c:pt idx="884">
                  <c:v>17690</c:v>
                </c:pt>
                <c:pt idx="885">
                  <c:v>17710</c:v>
                </c:pt>
                <c:pt idx="886">
                  <c:v>17730</c:v>
                </c:pt>
                <c:pt idx="887">
                  <c:v>17750</c:v>
                </c:pt>
                <c:pt idx="888">
                  <c:v>17770</c:v>
                </c:pt>
                <c:pt idx="889">
                  <c:v>17790</c:v>
                </c:pt>
                <c:pt idx="890">
                  <c:v>17810</c:v>
                </c:pt>
                <c:pt idx="891">
                  <c:v>17830</c:v>
                </c:pt>
                <c:pt idx="892">
                  <c:v>17850</c:v>
                </c:pt>
                <c:pt idx="893">
                  <c:v>17870</c:v>
                </c:pt>
                <c:pt idx="894">
                  <c:v>17890</c:v>
                </c:pt>
                <c:pt idx="895">
                  <c:v>17910</c:v>
                </c:pt>
                <c:pt idx="896">
                  <c:v>17930</c:v>
                </c:pt>
                <c:pt idx="897">
                  <c:v>17950</c:v>
                </c:pt>
                <c:pt idx="898">
                  <c:v>17970</c:v>
                </c:pt>
                <c:pt idx="899">
                  <c:v>17990</c:v>
                </c:pt>
                <c:pt idx="900">
                  <c:v>18010</c:v>
                </c:pt>
                <c:pt idx="901">
                  <c:v>18030</c:v>
                </c:pt>
                <c:pt idx="902">
                  <c:v>18050</c:v>
                </c:pt>
                <c:pt idx="903">
                  <c:v>18070</c:v>
                </c:pt>
                <c:pt idx="904">
                  <c:v>18090</c:v>
                </c:pt>
                <c:pt idx="905">
                  <c:v>18110</c:v>
                </c:pt>
                <c:pt idx="906">
                  <c:v>18130</c:v>
                </c:pt>
                <c:pt idx="907">
                  <c:v>18150</c:v>
                </c:pt>
                <c:pt idx="908">
                  <c:v>18170</c:v>
                </c:pt>
                <c:pt idx="909">
                  <c:v>18190</c:v>
                </c:pt>
                <c:pt idx="910">
                  <c:v>18210</c:v>
                </c:pt>
                <c:pt idx="911">
                  <c:v>18230</c:v>
                </c:pt>
                <c:pt idx="912">
                  <c:v>18250</c:v>
                </c:pt>
                <c:pt idx="913">
                  <c:v>18270</c:v>
                </c:pt>
                <c:pt idx="914">
                  <c:v>18290</c:v>
                </c:pt>
                <c:pt idx="915">
                  <c:v>18310</c:v>
                </c:pt>
                <c:pt idx="916">
                  <c:v>18330</c:v>
                </c:pt>
                <c:pt idx="917">
                  <c:v>18350</c:v>
                </c:pt>
                <c:pt idx="918">
                  <c:v>18370</c:v>
                </c:pt>
                <c:pt idx="919">
                  <c:v>18390</c:v>
                </c:pt>
                <c:pt idx="920">
                  <c:v>18410</c:v>
                </c:pt>
                <c:pt idx="921">
                  <c:v>18430</c:v>
                </c:pt>
                <c:pt idx="922">
                  <c:v>18450</c:v>
                </c:pt>
                <c:pt idx="923">
                  <c:v>18470</c:v>
                </c:pt>
                <c:pt idx="924">
                  <c:v>18490</c:v>
                </c:pt>
                <c:pt idx="925">
                  <c:v>18510</c:v>
                </c:pt>
                <c:pt idx="926">
                  <c:v>18530</c:v>
                </c:pt>
                <c:pt idx="927">
                  <c:v>18550</c:v>
                </c:pt>
                <c:pt idx="928">
                  <c:v>18570</c:v>
                </c:pt>
                <c:pt idx="929">
                  <c:v>18590</c:v>
                </c:pt>
                <c:pt idx="930">
                  <c:v>18610</c:v>
                </c:pt>
                <c:pt idx="931">
                  <c:v>18630</c:v>
                </c:pt>
                <c:pt idx="932">
                  <c:v>18650</c:v>
                </c:pt>
                <c:pt idx="933">
                  <c:v>18670</c:v>
                </c:pt>
                <c:pt idx="934">
                  <c:v>18690</c:v>
                </c:pt>
                <c:pt idx="935">
                  <c:v>18710</c:v>
                </c:pt>
                <c:pt idx="936">
                  <c:v>18730</c:v>
                </c:pt>
                <c:pt idx="937">
                  <c:v>18750</c:v>
                </c:pt>
                <c:pt idx="938">
                  <c:v>18770</c:v>
                </c:pt>
                <c:pt idx="939">
                  <c:v>18790</c:v>
                </c:pt>
                <c:pt idx="940">
                  <c:v>18810</c:v>
                </c:pt>
                <c:pt idx="941">
                  <c:v>18830</c:v>
                </c:pt>
                <c:pt idx="942">
                  <c:v>18850</c:v>
                </c:pt>
                <c:pt idx="943">
                  <c:v>18870</c:v>
                </c:pt>
                <c:pt idx="944">
                  <c:v>18890</c:v>
                </c:pt>
                <c:pt idx="945">
                  <c:v>18910</c:v>
                </c:pt>
                <c:pt idx="946">
                  <c:v>18930</c:v>
                </c:pt>
                <c:pt idx="947">
                  <c:v>18950</c:v>
                </c:pt>
                <c:pt idx="948">
                  <c:v>18970</c:v>
                </c:pt>
                <c:pt idx="949">
                  <c:v>18990</c:v>
                </c:pt>
                <c:pt idx="950">
                  <c:v>19010</c:v>
                </c:pt>
                <c:pt idx="951">
                  <c:v>19030</c:v>
                </c:pt>
                <c:pt idx="952">
                  <c:v>19050</c:v>
                </c:pt>
                <c:pt idx="953">
                  <c:v>19070</c:v>
                </c:pt>
                <c:pt idx="954">
                  <c:v>19090</c:v>
                </c:pt>
                <c:pt idx="955">
                  <c:v>19110</c:v>
                </c:pt>
                <c:pt idx="956">
                  <c:v>19130</c:v>
                </c:pt>
                <c:pt idx="957">
                  <c:v>19150</c:v>
                </c:pt>
                <c:pt idx="958">
                  <c:v>19170</c:v>
                </c:pt>
                <c:pt idx="959">
                  <c:v>19190</c:v>
                </c:pt>
                <c:pt idx="960">
                  <c:v>19210</c:v>
                </c:pt>
                <c:pt idx="961">
                  <c:v>19230</c:v>
                </c:pt>
                <c:pt idx="962">
                  <c:v>19250</c:v>
                </c:pt>
                <c:pt idx="963">
                  <c:v>19270</c:v>
                </c:pt>
                <c:pt idx="964">
                  <c:v>19290</c:v>
                </c:pt>
                <c:pt idx="965">
                  <c:v>19310</c:v>
                </c:pt>
                <c:pt idx="966">
                  <c:v>19330</c:v>
                </c:pt>
                <c:pt idx="967">
                  <c:v>19350</c:v>
                </c:pt>
                <c:pt idx="968">
                  <c:v>19370</c:v>
                </c:pt>
                <c:pt idx="969">
                  <c:v>19390</c:v>
                </c:pt>
                <c:pt idx="970">
                  <c:v>19410</c:v>
                </c:pt>
                <c:pt idx="971">
                  <c:v>19430</c:v>
                </c:pt>
                <c:pt idx="972">
                  <c:v>19450</c:v>
                </c:pt>
                <c:pt idx="973">
                  <c:v>19470</c:v>
                </c:pt>
                <c:pt idx="974">
                  <c:v>19490</c:v>
                </c:pt>
                <c:pt idx="975">
                  <c:v>19510</c:v>
                </c:pt>
                <c:pt idx="976">
                  <c:v>19530</c:v>
                </c:pt>
                <c:pt idx="977">
                  <c:v>19550</c:v>
                </c:pt>
                <c:pt idx="978">
                  <c:v>19570</c:v>
                </c:pt>
                <c:pt idx="979">
                  <c:v>19590</c:v>
                </c:pt>
                <c:pt idx="980">
                  <c:v>19610</c:v>
                </c:pt>
                <c:pt idx="981">
                  <c:v>19630</c:v>
                </c:pt>
                <c:pt idx="982">
                  <c:v>19650</c:v>
                </c:pt>
                <c:pt idx="983">
                  <c:v>19670</c:v>
                </c:pt>
                <c:pt idx="984">
                  <c:v>19690</c:v>
                </c:pt>
                <c:pt idx="985">
                  <c:v>19710</c:v>
                </c:pt>
                <c:pt idx="986">
                  <c:v>19730</c:v>
                </c:pt>
                <c:pt idx="987">
                  <c:v>19750</c:v>
                </c:pt>
                <c:pt idx="988">
                  <c:v>19770</c:v>
                </c:pt>
                <c:pt idx="989">
                  <c:v>19790</c:v>
                </c:pt>
                <c:pt idx="990">
                  <c:v>19810</c:v>
                </c:pt>
                <c:pt idx="991">
                  <c:v>19830</c:v>
                </c:pt>
                <c:pt idx="992">
                  <c:v>19850</c:v>
                </c:pt>
                <c:pt idx="993">
                  <c:v>19870</c:v>
                </c:pt>
                <c:pt idx="994">
                  <c:v>19890</c:v>
                </c:pt>
                <c:pt idx="995">
                  <c:v>19910</c:v>
                </c:pt>
                <c:pt idx="996">
                  <c:v>19930</c:v>
                </c:pt>
                <c:pt idx="997">
                  <c:v>19950</c:v>
                </c:pt>
                <c:pt idx="998">
                  <c:v>19970</c:v>
                </c:pt>
                <c:pt idx="999">
                  <c:v>19990</c:v>
                </c:pt>
                <c:pt idx="1000">
                  <c:v>20010</c:v>
                </c:pt>
                <c:pt idx="1001">
                  <c:v>20030</c:v>
                </c:pt>
                <c:pt idx="1002">
                  <c:v>20050</c:v>
                </c:pt>
                <c:pt idx="1003">
                  <c:v>20070</c:v>
                </c:pt>
                <c:pt idx="1004">
                  <c:v>20090</c:v>
                </c:pt>
                <c:pt idx="1005">
                  <c:v>20110</c:v>
                </c:pt>
                <c:pt idx="1006">
                  <c:v>20130</c:v>
                </c:pt>
                <c:pt idx="1007">
                  <c:v>20150</c:v>
                </c:pt>
                <c:pt idx="1008">
                  <c:v>20170</c:v>
                </c:pt>
                <c:pt idx="1009">
                  <c:v>20190</c:v>
                </c:pt>
                <c:pt idx="1010">
                  <c:v>20210</c:v>
                </c:pt>
                <c:pt idx="1011">
                  <c:v>20230</c:v>
                </c:pt>
                <c:pt idx="1012">
                  <c:v>20250</c:v>
                </c:pt>
                <c:pt idx="1013">
                  <c:v>20270</c:v>
                </c:pt>
                <c:pt idx="1014">
                  <c:v>20290</c:v>
                </c:pt>
                <c:pt idx="1015">
                  <c:v>20310</c:v>
                </c:pt>
                <c:pt idx="1016">
                  <c:v>20330</c:v>
                </c:pt>
                <c:pt idx="1017">
                  <c:v>20350</c:v>
                </c:pt>
                <c:pt idx="1018">
                  <c:v>20370</c:v>
                </c:pt>
                <c:pt idx="1019">
                  <c:v>20390</c:v>
                </c:pt>
                <c:pt idx="1020">
                  <c:v>20410</c:v>
                </c:pt>
                <c:pt idx="1021">
                  <c:v>20430</c:v>
                </c:pt>
                <c:pt idx="1022">
                  <c:v>20450</c:v>
                </c:pt>
                <c:pt idx="1023">
                  <c:v>20470</c:v>
                </c:pt>
                <c:pt idx="1024">
                  <c:v>20490</c:v>
                </c:pt>
                <c:pt idx="1025">
                  <c:v>20510</c:v>
                </c:pt>
                <c:pt idx="1026">
                  <c:v>20530</c:v>
                </c:pt>
                <c:pt idx="1027">
                  <c:v>20550</c:v>
                </c:pt>
                <c:pt idx="1028">
                  <c:v>20570</c:v>
                </c:pt>
                <c:pt idx="1029">
                  <c:v>20590</c:v>
                </c:pt>
                <c:pt idx="1030">
                  <c:v>20610</c:v>
                </c:pt>
                <c:pt idx="1031">
                  <c:v>20630</c:v>
                </c:pt>
                <c:pt idx="1032">
                  <c:v>20650</c:v>
                </c:pt>
                <c:pt idx="1033">
                  <c:v>20670</c:v>
                </c:pt>
                <c:pt idx="1034">
                  <c:v>20690</c:v>
                </c:pt>
                <c:pt idx="1035">
                  <c:v>20710</c:v>
                </c:pt>
                <c:pt idx="1036">
                  <c:v>20730</c:v>
                </c:pt>
                <c:pt idx="1037">
                  <c:v>20750</c:v>
                </c:pt>
                <c:pt idx="1038">
                  <c:v>20770</c:v>
                </c:pt>
                <c:pt idx="1039">
                  <c:v>20790</c:v>
                </c:pt>
                <c:pt idx="1040">
                  <c:v>20810</c:v>
                </c:pt>
                <c:pt idx="1041">
                  <c:v>20830</c:v>
                </c:pt>
                <c:pt idx="1042">
                  <c:v>20850</c:v>
                </c:pt>
                <c:pt idx="1043">
                  <c:v>20870</c:v>
                </c:pt>
                <c:pt idx="1044">
                  <c:v>20890</c:v>
                </c:pt>
                <c:pt idx="1045">
                  <c:v>20910</c:v>
                </c:pt>
                <c:pt idx="1046">
                  <c:v>20930</c:v>
                </c:pt>
                <c:pt idx="1047">
                  <c:v>20950</c:v>
                </c:pt>
                <c:pt idx="1048">
                  <c:v>20970</c:v>
                </c:pt>
                <c:pt idx="1049">
                  <c:v>20990</c:v>
                </c:pt>
                <c:pt idx="1050">
                  <c:v>21010</c:v>
                </c:pt>
                <c:pt idx="1051">
                  <c:v>21030</c:v>
                </c:pt>
                <c:pt idx="1052">
                  <c:v>21050</c:v>
                </c:pt>
                <c:pt idx="1053">
                  <c:v>21070</c:v>
                </c:pt>
                <c:pt idx="1054">
                  <c:v>21090</c:v>
                </c:pt>
                <c:pt idx="1055">
                  <c:v>21110</c:v>
                </c:pt>
                <c:pt idx="1056">
                  <c:v>21130</c:v>
                </c:pt>
                <c:pt idx="1057">
                  <c:v>21150</c:v>
                </c:pt>
                <c:pt idx="1058">
                  <c:v>21170</c:v>
                </c:pt>
                <c:pt idx="1059">
                  <c:v>21190</c:v>
                </c:pt>
                <c:pt idx="1060">
                  <c:v>21210</c:v>
                </c:pt>
                <c:pt idx="1061">
                  <c:v>21230</c:v>
                </c:pt>
                <c:pt idx="1062">
                  <c:v>21250</c:v>
                </c:pt>
                <c:pt idx="1063">
                  <c:v>21270</c:v>
                </c:pt>
                <c:pt idx="1064">
                  <c:v>21290</c:v>
                </c:pt>
                <c:pt idx="1065">
                  <c:v>21310</c:v>
                </c:pt>
                <c:pt idx="1066">
                  <c:v>21330</c:v>
                </c:pt>
                <c:pt idx="1067">
                  <c:v>21350</c:v>
                </c:pt>
                <c:pt idx="1068">
                  <c:v>21370</c:v>
                </c:pt>
                <c:pt idx="1069">
                  <c:v>21390</c:v>
                </c:pt>
                <c:pt idx="1070">
                  <c:v>21410</c:v>
                </c:pt>
                <c:pt idx="1071">
                  <c:v>21430</c:v>
                </c:pt>
                <c:pt idx="1072">
                  <c:v>21450</c:v>
                </c:pt>
                <c:pt idx="1073">
                  <c:v>21470</c:v>
                </c:pt>
                <c:pt idx="1074">
                  <c:v>21490</c:v>
                </c:pt>
                <c:pt idx="1075">
                  <c:v>21510</c:v>
                </c:pt>
                <c:pt idx="1076">
                  <c:v>21530</c:v>
                </c:pt>
                <c:pt idx="1077">
                  <c:v>21550</c:v>
                </c:pt>
                <c:pt idx="1078">
                  <c:v>21570</c:v>
                </c:pt>
                <c:pt idx="1079">
                  <c:v>21590</c:v>
                </c:pt>
                <c:pt idx="1080">
                  <c:v>21610</c:v>
                </c:pt>
                <c:pt idx="1081">
                  <c:v>21630</c:v>
                </c:pt>
                <c:pt idx="1082">
                  <c:v>21650</c:v>
                </c:pt>
                <c:pt idx="1083">
                  <c:v>21670</c:v>
                </c:pt>
                <c:pt idx="1084">
                  <c:v>21690</c:v>
                </c:pt>
                <c:pt idx="1085">
                  <c:v>21710</c:v>
                </c:pt>
                <c:pt idx="1086">
                  <c:v>21730</c:v>
                </c:pt>
                <c:pt idx="1087">
                  <c:v>21750</c:v>
                </c:pt>
                <c:pt idx="1088">
                  <c:v>21770</c:v>
                </c:pt>
                <c:pt idx="1089">
                  <c:v>21790</c:v>
                </c:pt>
                <c:pt idx="1090">
                  <c:v>21810</c:v>
                </c:pt>
                <c:pt idx="1091">
                  <c:v>21830</c:v>
                </c:pt>
                <c:pt idx="1092">
                  <c:v>21850</c:v>
                </c:pt>
                <c:pt idx="1093">
                  <c:v>21870</c:v>
                </c:pt>
                <c:pt idx="1094">
                  <c:v>21890</c:v>
                </c:pt>
                <c:pt idx="1095">
                  <c:v>21910</c:v>
                </c:pt>
                <c:pt idx="1096">
                  <c:v>21930</c:v>
                </c:pt>
                <c:pt idx="1097">
                  <c:v>21950</c:v>
                </c:pt>
                <c:pt idx="1098">
                  <c:v>21970</c:v>
                </c:pt>
                <c:pt idx="1099">
                  <c:v>21990</c:v>
                </c:pt>
                <c:pt idx="1100">
                  <c:v>22010</c:v>
                </c:pt>
                <c:pt idx="1101">
                  <c:v>22030</c:v>
                </c:pt>
                <c:pt idx="1102">
                  <c:v>22050</c:v>
                </c:pt>
                <c:pt idx="1103">
                  <c:v>22070</c:v>
                </c:pt>
                <c:pt idx="1104">
                  <c:v>22090</c:v>
                </c:pt>
                <c:pt idx="1105">
                  <c:v>22110</c:v>
                </c:pt>
                <c:pt idx="1106">
                  <c:v>22130</c:v>
                </c:pt>
                <c:pt idx="1107">
                  <c:v>22150</c:v>
                </c:pt>
                <c:pt idx="1108">
                  <c:v>22170</c:v>
                </c:pt>
                <c:pt idx="1109">
                  <c:v>22190</c:v>
                </c:pt>
                <c:pt idx="1110">
                  <c:v>22210</c:v>
                </c:pt>
                <c:pt idx="1111">
                  <c:v>22230</c:v>
                </c:pt>
                <c:pt idx="1112">
                  <c:v>22250</c:v>
                </c:pt>
                <c:pt idx="1113">
                  <c:v>22270</c:v>
                </c:pt>
                <c:pt idx="1114">
                  <c:v>22290</c:v>
                </c:pt>
                <c:pt idx="1115">
                  <c:v>22310</c:v>
                </c:pt>
                <c:pt idx="1116">
                  <c:v>22330</c:v>
                </c:pt>
                <c:pt idx="1117">
                  <c:v>22350</c:v>
                </c:pt>
                <c:pt idx="1118">
                  <c:v>22370</c:v>
                </c:pt>
                <c:pt idx="1119">
                  <c:v>22390</c:v>
                </c:pt>
                <c:pt idx="1120">
                  <c:v>22410</c:v>
                </c:pt>
                <c:pt idx="1121">
                  <c:v>22430</c:v>
                </c:pt>
                <c:pt idx="1122">
                  <c:v>22450</c:v>
                </c:pt>
                <c:pt idx="1123">
                  <c:v>22470</c:v>
                </c:pt>
                <c:pt idx="1124">
                  <c:v>22490</c:v>
                </c:pt>
                <c:pt idx="1125">
                  <c:v>22510</c:v>
                </c:pt>
                <c:pt idx="1126">
                  <c:v>22530</c:v>
                </c:pt>
                <c:pt idx="1127">
                  <c:v>22550</c:v>
                </c:pt>
                <c:pt idx="1128">
                  <c:v>22570</c:v>
                </c:pt>
                <c:pt idx="1129">
                  <c:v>22590</c:v>
                </c:pt>
                <c:pt idx="1130">
                  <c:v>22610</c:v>
                </c:pt>
                <c:pt idx="1131">
                  <c:v>22630</c:v>
                </c:pt>
                <c:pt idx="1132">
                  <c:v>22650</c:v>
                </c:pt>
                <c:pt idx="1133">
                  <c:v>22670</c:v>
                </c:pt>
                <c:pt idx="1134">
                  <c:v>22690</c:v>
                </c:pt>
                <c:pt idx="1135">
                  <c:v>22710</c:v>
                </c:pt>
                <c:pt idx="1136">
                  <c:v>22730</c:v>
                </c:pt>
                <c:pt idx="1137">
                  <c:v>22750</c:v>
                </c:pt>
                <c:pt idx="1138">
                  <c:v>22770</c:v>
                </c:pt>
                <c:pt idx="1139">
                  <c:v>22790</c:v>
                </c:pt>
                <c:pt idx="1140">
                  <c:v>22810</c:v>
                </c:pt>
                <c:pt idx="1141">
                  <c:v>22830</c:v>
                </c:pt>
                <c:pt idx="1142">
                  <c:v>22850</c:v>
                </c:pt>
                <c:pt idx="1143">
                  <c:v>22870</c:v>
                </c:pt>
                <c:pt idx="1144">
                  <c:v>22890</c:v>
                </c:pt>
                <c:pt idx="1145">
                  <c:v>22910</c:v>
                </c:pt>
                <c:pt idx="1146">
                  <c:v>22930</c:v>
                </c:pt>
                <c:pt idx="1147">
                  <c:v>22950</c:v>
                </c:pt>
                <c:pt idx="1148">
                  <c:v>22970</c:v>
                </c:pt>
                <c:pt idx="1149">
                  <c:v>22990</c:v>
                </c:pt>
                <c:pt idx="1150">
                  <c:v>23010</c:v>
                </c:pt>
                <c:pt idx="1151">
                  <c:v>23030</c:v>
                </c:pt>
                <c:pt idx="1152">
                  <c:v>23050</c:v>
                </c:pt>
                <c:pt idx="1153">
                  <c:v>23070</c:v>
                </c:pt>
                <c:pt idx="1154">
                  <c:v>23090</c:v>
                </c:pt>
                <c:pt idx="1155">
                  <c:v>23110</c:v>
                </c:pt>
                <c:pt idx="1156">
                  <c:v>23130</c:v>
                </c:pt>
                <c:pt idx="1157">
                  <c:v>23150</c:v>
                </c:pt>
                <c:pt idx="1158">
                  <c:v>23170</c:v>
                </c:pt>
                <c:pt idx="1159">
                  <c:v>23190</c:v>
                </c:pt>
                <c:pt idx="1160">
                  <c:v>23210</c:v>
                </c:pt>
                <c:pt idx="1161">
                  <c:v>23230</c:v>
                </c:pt>
                <c:pt idx="1162">
                  <c:v>23250</c:v>
                </c:pt>
                <c:pt idx="1163">
                  <c:v>23270</c:v>
                </c:pt>
                <c:pt idx="1164">
                  <c:v>23290</c:v>
                </c:pt>
                <c:pt idx="1165">
                  <c:v>23310</c:v>
                </c:pt>
                <c:pt idx="1166">
                  <c:v>23330</c:v>
                </c:pt>
                <c:pt idx="1167">
                  <c:v>23350</c:v>
                </c:pt>
                <c:pt idx="1168">
                  <c:v>23370</c:v>
                </c:pt>
                <c:pt idx="1169">
                  <c:v>23390</c:v>
                </c:pt>
                <c:pt idx="1170">
                  <c:v>23410</c:v>
                </c:pt>
                <c:pt idx="1171">
                  <c:v>23430</c:v>
                </c:pt>
                <c:pt idx="1172">
                  <c:v>23450</c:v>
                </c:pt>
                <c:pt idx="1173">
                  <c:v>23470</c:v>
                </c:pt>
                <c:pt idx="1174">
                  <c:v>23490</c:v>
                </c:pt>
                <c:pt idx="1175">
                  <c:v>23510</c:v>
                </c:pt>
                <c:pt idx="1176">
                  <c:v>23530</c:v>
                </c:pt>
                <c:pt idx="1177">
                  <c:v>23550</c:v>
                </c:pt>
                <c:pt idx="1178">
                  <c:v>23570</c:v>
                </c:pt>
                <c:pt idx="1179">
                  <c:v>23590</c:v>
                </c:pt>
                <c:pt idx="1180">
                  <c:v>23610</c:v>
                </c:pt>
                <c:pt idx="1181">
                  <c:v>23630</c:v>
                </c:pt>
                <c:pt idx="1182">
                  <c:v>23650</c:v>
                </c:pt>
                <c:pt idx="1183">
                  <c:v>23670</c:v>
                </c:pt>
                <c:pt idx="1184">
                  <c:v>23690</c:v>
                </c:pt>
                <c:pt idx="1185">
                  <c:v>23710</c:v>
                </c:pt>
                <c:pt idx="1186">
                  <c:v>23730</c:v>
                </c:pt>
                <c:pt idx="1187">
                  <c:v>23750</c:v>
                </c:pt>
                <c:pt idx="1188">
                  <c:v>23770</c:v>
                </c:pt>
                <c:pt idx="1189">
                  <c:v>23790</c:v>
                </c:pt>
                <c:pt idx="1190">
                  <c:v>23810</c:v>
                </c:pt>
                <c:pt idx="1191">
                  <c:v>23830</c:v>
                </c:pt>
                <c:pt idx="1192">
                  <c:v>23850</c:v>
                </c:pt>
                <c:pt idx="1193">
                  <c:v>23870</c:v>
                </c:pt>
                <c:pt idx="1194">
                  <c:v>23890</c:v>
                </c:pt>
                <c:pt idx="1195">
                  <c:v>23910</c:v>
                </c:pt>
                <c:pt idx="1196">
                  <c:v>23930</c:v>
                </c:pt>
                <c:pt idx="1197">
                  <c:v>23950</c:v>
                </c:pt>
                <c:pt idx="1198">
                  <c:v>23970</c:v>
                </c:pt>
                <c:pt idx="1199">
                  <c:v>23990</c:v>
                </c:pt>
                <c:pt idx="1200">
                  <c:v>24010</c:v>
                </c:pt>
                <c:pt idx="1201">
                  <c:v>24030</c:v>
                </c:pt>
                <c:pt idx="1202">
                  <c:v>24050</c:v>
                </c:pt>
                <c:pt idx="1203">
                  <c:v>24070</c:v>
                </c:pt>
                <c:pt idx="1204">
                  <c:v>24090</c:v>
                </c:pt>
                <c:pt idx="1205">
                  <c:v>24110</c:v>
                </c:pt>
                <c:pt idx="1206">
                  <c:v>24130</c:v>
                </c:pt>
                <c:pt idx="1207">
                  <c:v>24150</c:v>
                </c:pt>
                <c:pt idx="1208">
                  <c:v>24170</c:v>
                </c:pt>
                <c:pt idx="1209">
                  <c:v>24190</c:v>
                </c:pt>
                <c:pt idx="1210">
                  <c:v>24210</c:v>
                </c:pt>
                <c:pt idx="1211">
                  <c:v>24230</c:v>
                </c:pt>
                <c:pt idx="1212">
                  <c:v>24250</c:v>
                </c:pt>
                <c:pt idx="1213">
                  <c:v>24270</c:v>
                </c:pt>
                <c:pt idx="1214">
                  <c:v>24290</c:v>
                </c:pt>
                <c:pt idx="1215">
                  <c:v>24310</c:v>
                </c:pt>
                <c:pt idx="1216">
                  <c:v>24330</c:v>
                </c:pt>
                <c:pt idx="1217">
                  <c:v>24350</c:v>
                </c:pt>
                <c:pt idx="1218">
                  <c:v>24370</c:v>
                </c:pt>
                <c:pt idx="1219">
                  <c:v>24390</c:v>
                </c:pt>
                <c:pt idx="1220">
                  <c:v>24410</c:v>
                </c:pt>
                <c:pt idx="1221">
                  <c:v>24430</c:v>
                </c:pt>
                <c:pt idx="1222">
                  <c:v>24450</c:v>
                </c:pt>
                <c:pt idx="1223">
                  <c:v>24470</c:v>
                </c:pt>
                <c:pt idx="1224">
                  <c:v>24490</c:v>
                </c:pt>
                <c:pt idx="1225">
                  <c:v>24510</c:v>
                </c:pt>
                <c:pt idx="1226">
                  <c:v>24530</c:v>
                </c:pt>
                <c:pt idx="1227">
                  <c:v>24550</c:v>
                </c:pt>
                <c:pt idx="1228">
                  <c:v>24570</c:v>
                </c:pt>
                <c:pt idx="1229">
                  <c:v>24590</c:v>
                </c:pt>
                <c:pt idx="1230">
                  <c:v>24610</c:v>
                </c:pt>
                <c:pt idx="1231">
                  <c:v>24630</c:v>
                </c:pt>
                <c:pt idx="1232">
                  <c:v>24650</c:v>
                </c:pt>
                <c:pt idx="1233">
                  <c:v>24670</c:v>
                </c:pt>
                <c:pt idx="1234">
                  <c:v>24690</c:v>
                </c:pt>
                <c:pt idx="1235">
                  <c:v>24710</c:v>
                </c:pt>
                <c:pt idx="1236">
                  <c:v>24730</c:v>
                </c:pt>
                <c:pt idx="1237">
                  <c:v>24750</c:v>
                </c:pt>
                <c:pt idx="1238">
                  <c:v>24770</c:v>
                </c:pt>
                <c:pt idx="1239">
                  <c:v>24790</c:v>
                </c:pt>
                <c:pt idx="1240">
                  <c:v>24810</c:v>
                </c:pt>
                <c:pt idx="1241">
                  <c:v>24830</c:v>
                </c:pt>
                <c:pt idx="1242">
                  <c:v>24850</c:v>
                </c:pt>
                <c:pt idx="1243">
                  <c:v>24870</c:v>
                </c:pt>
                <c:pt idx="1244">
                  <c:v>24890</c:v>
                </c:pt>
                <c:pt idx="1245">
                  <c:v>24910</c:v>
                </c:pt>
                <c:pt idx="1246">
                  <c:v>24930</c:v>
                </c:pt>
                <c:pt idx="1247">
                  <c:v>24950</c:v>
                </c:pt>
                <c:pt idx="1248">
                  <c:v>24970</c:v>
                </c:pt>
                <c:pt idx="1249">
                  <c:v>24990</c:v>
                </c:pt>
                <c:pt idx="1250">
                  <c:v>25010</c:v>
                </c:pt>
                <c:pt idx="1251">
                  <c:v>25030</c:v>
                </c:pt>
                <c:pt idx="1252">
                  <c:v>25050</c:v>
                </c:pt>
                <c:pt idx="1253">
                  <c:v>25070</c:v>
                </c:pt>
                <c:pt idx="1254">
                  <c:v>25090</c:v>
                </c:pt>
                <c:pt idx="1255">
                  <c:v>25110</c:v>
                </c:pt>
                <c:pt idx="1256">
                  <c:v>25130</c:v>
                </c:pt>
                <c:pt idx="1257">
                  <c:v>25150</c:v>
                </c:pt>
                <c:pt idx="1258">
                  <c:v>25170</c:v>
                </c:pt>
                <c:pt idx="1259">
                  <c:v>25190</c:v>
                </c:pt>
                <c:pt idx="1260">
                  <c:v>25210</c:v>
                </c:pt>
                <c:pt idx="1261">
                  <c:v>25230</c:v>
                </c:pt>
                <c:pt idx="1262">
                  <c:v>25250</c:v>
                </c:pt>
                <c:pt idx="1263">
                  <c:v>25270</c:v>
                </c:pt>
                <c:pt idx="1264">
                  <c:v>25290</c:v>
                </c:pt>
                <c:pt idx="1265">
                  <c:v>25310</c:v>
                </c:pt>
                <c:pt idx="1266">
                  <c:v>25330</c:v>
                </c:pt>
                <c:pt idx="1267">
                  <c:v>25350</c:v>
                </c:pt>
                <c:pt idx="1268">
                  <c:v>25370</c:v>
                </c:pt>
                <c:pt idx="1269">
                  <c:v>25390</c:v>
                </c:pt>
                <c:pt idx="1270">
                  <c:v>25410</c:v>
                </c:pt>
                <c:pt idx="1271">
                  <c:v>25430</c:v>
                </c:pt>
                <c:pt idx="1272">
                  <c:v>25450</c:v>
                </c:pt>
                <c:pt idx="1273">
                  <c:v>25470</c:v>
                </c:pt>
                <c:pt idx="1274">
                  <c:v>25490</c:v>
                </c:pt>
                <c:pt idx="1275">
                  <c:v>25510</c:v>
                </c:pt>
                <c:pt idx="1276">
                  <c:v>25530</c:v>
                </c:pt>
                <c:pt idx="1277">
                  <c:v>25550</c:v>
                </c:pt>
                <c:pt idx="1278">
                  <c:v>25570</c:v>
                </c:pt>
                <c:pt idx="1279">
                  <c:v>25590</c:v>
                </c:pt>
                <c:pt idx="1280">
                  <c:v>25610</c:v>
                </c:pt>
                <c:pt idx="1281">
                  <c:v>25630</c:v>
                </c:pt>
                <c:pt idx="1282">
                  <c:v>25650</c:v>
                </c:pt>
                <c:pt idx="1283">
                  <c:v>25670</c:v>
                </c:pt>
                <c:pt idx="1284">
                  <c:v>25690</c:v>
                </c:pt>
                <c:pt idx="1285">
                  <c:v>25710</c:v>
                </c:pt>
                <c:pt idx="1286">
                  <c:v>25730</c:v>
                </c:pt>
                <c:pt idx="1287">
                  <c:v>25750</c:v>
                </c:pt>
                <c:pt idx="1288">
                  <c:v>25770</c:v>
                </c:pt>
                <c:pt idx="1289">
                  <c:v>25790</c:v>
                </c:pt>
                <c:pt idx="1290">
                  <c:v>25810</c:v>
                </c:pt>
                <c:pt idx="1291">
                  <c:v>25830</c:v>
                </c:pt>
                <c:pt idx="1292">
                  <c:v>25850</c:v>
                </c:pt>
                <c:pt idx="1293">
                  <c:v>25870</c:v>
                </c:pt>
                <c:pt idx="1294">
                  <c:v>25890</c:v>
                </c:pt>
                <c:pt idx="1295">
                  <c:v>25910</c:v>
                </c:pt>
                <c:pt idx="1296">
                  <c:v>25930</c:v>
                </c:pt>
                <c:pt idx="1297">
                  <c:v>25950</c:v>
                </c:pt>
                <c:pt idx="1298">
                  <c:v>25970</c:v>
                </c:pt>
                <c:pt idx="1299">
                  <c:v>25990</c:v>
                </c:pt>
                <c:pt idx="1300">
                  <c:v>26010</c:v>
                </c:pt>
                <c:pt idx="1301">
                  <c:v>26030</c:v>
                </c:pt>
                <c:pt idx="1302">
                  <c:v>26050</c:v>
                </c:pt>
                <c:pt idx="1303">
                  <c:v>26070</c:v>
                </c:pt>
                <c:pt idx="1304">
                  <c:v>26090</c:v>
                </c:pt>
                <c:pt idx="1305">
                  <c:v>26110</c:v>
                </c:pt>
                <c:pt idx="1306">
                  <c:v>26130</c:v>
                </c:pt>
                <c:pt idx="1307">
                  <c:v>26150</c:v>
                </c:pt>
                <c:pt idx="1308">
                  <c:v>26170</c:v>
                </c:pt>
                <c:pt idx="1309">
                  <c:v>26190</c:v>
                </c:pt>
                <c:pt idx="1310">
                  <c:v>26210</c:v>
                </c:pt>
                <c:pt idx="1311">
                  <c:v>26230</c:v>
                </c:pt>
                <c:pt idx="1312">
                  <c:v>26250</c:v>
                </c:pt>
                <c:pt idx="1313">
                  <c:v>26270</c:v>
                </c:pt>
                <c:pt idx="1314">
                  <c:v>26290</c:v>
                </c:pt>
                <c:pt idx="1315">
                  <c:v>26310</c:v>
                </c:pt>
                <c:pt idx="1316">
                  <c:v>26330</c:v>
                </c:pt>
                <c:pt idx="1317">
                  <c:v>26350</c:v>
                </c:pt>
                <c:pt idx="1318">
                  <c:v>26370</c:v>
                </c:pt>
                <c:pt idx="1319">
                  <c:v>26390</c:v>
                </c:pt>
                <c:pt idx="1320">
                  <c:v>26410</c:v>
                </c:pt>
                <c:pt idx="1321">
                  <c:v>26430</c:v>
                </c:pt>
                <c:pt idx="1322">
                  <c:v>26450</c:v>
                </c:pt>
                <c:pt idx="1323">
                  <c:v>26470</c:v>
                </c:pt>
                <c:pt idx="1324">
                  <c:v>26490</c:v>
                </c:pt>
                <c:pt idx="1325">
                  <c:v>26510</c:v>
                </c:pt>
                <c:pt idx="1326">
                  <c:v>26530</c:v>
                </c:pt>
                <c:pt idx="1327">
                  <c:v>26550</c:v>
                </c:pt>
                <c:pt idx="1328">
                  <c:v>26570</c:v>
                </c:pt>
                <c:pt idx="1329">
                  <c:v>26590</c:v>
                </c:pt>
                <c:pt idx="1330">
                  <c:v>26610</c:v>
                </c:pt>
                <c:pt idx="1331">
                  <c:v>26630</c:v>
                </c:pt>
                <c:pt idx="1332">
                  <c:v>26650</c:v>
                </c:pt>
                <c:pt idx="1333">
                  <c:v>26670</c:v>
                </c:pt>
                <c:pt idx="1334">
                  <c:v>26690</c:v>
                </c:pt>
                <c:pt idx="1335">
                  <c:v>26710</c:v>
                </c:pt>
                <c:pt idx="1336">
                  <c:v>26730</c:v>
                </c:pt>
                <c:pt idx="1337">
                  <c:v>26750</c:v>
                </c:pt>
                <c:pt idx="1338">
                  <c:v>26770</c:v>
                </c:pt>
                <c:pt idx="1339">
                  <c:v>26790</c:v>
                </c:pt>
                <c:pt idx="1340">
                  <c:v>26810</c:v>
                </c:pt>
                <c:pt idx="1341">
                  <c:v>26830</c:v>
                </c:pt>
                <c:pt idx="1342">
                  <c:v>26850</c:v>
                </c:pt>
                <c:pt idx="1343">
                  <c:v>26870</c:v>
                </c:pt>
                <c:pt idx="1344">
                  <c:v>26890</c:v>
                </c:pt>
                <c:pt idx="1345">
                  <c:v>26910</c:v>
                </c:pt>
                <c:pt idx="1346">
                  <c:v>26930</c:v>
                </c:pt>
                <c:pt idx="1347">
                  <c:v>26950</c:v>
                </c:pt>
                <c:pt idx="1348">
                  <c:v>26970</c:v>
                </c:pt>
                <c:pt idx="1349">
                  <c:v>26990</c:v>
                </c:pt>
                <c:pt idx="1350">
                  <c:v>27010</c:v>
                </c:pt>
                <c:pt idx="1351">
                  <c:v>27030</c:v>
                </c:pt>
                <c:pt idx="1352">
                  <c:v>27050</c:v>
                </c:pt>
                <c:pt idx="1353">
                  <c:v>27070</c:v>
                </c:pt>
                <c:pt idx="1354">
                  <c:v>27090</c:v>
                </c:pt>
                <c:pt idx="1355">
                  <c:v>27110</c:v>
                </c:pt>
                <c:pt idx="1356">
                  <c:v>27130</c:v>
                </c:pt>
                <c:pt idx="1357">
                  <c:v>27150</c:v>
                </c:pt>
                <c:pt idx="1358">
                  <c:v>27170</c:v>
                </c:pt>
                <c:pt idx="1359">
                  <c:v>27190</c:v>
                </c:pt>
                <c:pt idx="1360">
                  <c:v>27210</c:v>
                </c:pt>
                <c:pt idx="1361">
                  <c:v>27230</c:v>
                </c:pt>
                <c:pt idx="1362">
                  <c:v>27250</c:v>
                </c:pt>
                <c:pt idx="1363">
                  <c:v>27270</c:v>
                </c:pt>
                <c:pt idx="1364">
                  <c:v>27290</c:v>
                </c:pt>
                <c:pt idx="1365">
                  <c:v>27310</c:v>
                </c:pt>
                <c:pt idx="1366">
                  <c:v>27330</c:v>
                </c:pt>
                <c:pt idx="1367">
                  <c:v>27350</c:v>
                </c:pt>
                <c:pt idx="1368">
                  <c:v>27370</c:v>
                </c:pt>
                <c:pt idx="1369">
                  <c:v>27390</c:v>
                </c:pt>
                <c:pt idx="1370">
                  <c:v>27410</c:v>
                </c:pt>
                <c:pt idx="1371">
                  <c:v>27430</c:v>
                </c:pt>
                <c:pt idx="1372">
                  <c:v>27450</c:v>
                </c:pt>
                <c:pt idx="1373">
                  <c:v>27470</c:v>
                </c:pt>
                <c:pt idx="1374">
                  <c:v>27490</c:v>
                </c:pt>
                <c:pt idx="1375">
                  <c:v>27510</c:v>
                </c:pt>
                <c:pt idx="1376">
                  <c:v>27530</c:v>
                </c:pt>
                <c:pt idx="1377">
                  <c:v>27550</c:v>
                </c:pt>
                <c:pt idx="1378">
                  <c:v>27570</c:v>
                </c:pt>
                <c:pt idx="1379">
                  <c:v>27590</c:v>
                </c:pt>
                <c:pt idx="1380">
                  <c:v>27610</c:v>
                </c:pt>
                <c:pt idx="1381">
                  <c:v>27630</c:v>
                </c:pt>
                <c:pt idx="1382">
                  <c:v>27650</c:v>
                </c:pt>
                <c:pt idx="1383">
                  <c:v>27670</c:v>
                </c:pt>
                <c:pt idx="1384">
                  <c:v>27690</c:v>
                </c:pt>
                <c:pt idx="1385">
                  <c:v>27710</c:v>
                </c:pt>
                <c:pt idx="1386">
                  <c:v>27730</c:v>
                </c:pt>
                <c:pt idx="1387">
                  <c:v>27750</c:v>
                </c:pt>
                <c:pt idx="1388">
                  <c:v>27770</c:v>
                </c:pt>
                <c:pt idx="1389">
                  <c:v>27790</c:v>
                </c:pt>
                <c:pt idx="1390">
                  <c:v>27810</c:v>
                </c:pt>
                <c:pt idx="1391">
                  <c:v>27830</c:v>
                </c:pt>
                <c:pt idx="1392">
                  <c:v>27850</c:v>
                </c:pt>
                <c:pt idx="1393">
                  <c:v>27870</c:v>
                </c:pt>
                <c:pt idx="1394">
                  <c:v>27890</c:v>
                </c:pt>
                <c:pt idx="1395">
                  <c:v>27910</c:v>
                </c:pt>
                <c:pt idx="1396">
                  <c:v>27930</c:v>
                </c:pt>
                <c:pt idx="1397">
                  <c:v>27950</c:v>
                </c:pt>
                <c:pt idx="1398">
                  <c:v>27970</c:v>
                </c:pt>
                <c:pt idx="1399">
                  <c:v>27990</c:v>
                </c:pt>
                <c:pt idx="1400">
                  <c:v>28010</c:v>
                </c:pt>
                <c:pt idx="1401">
                  <c:v>28030</c:v>
                </c:pt>
                <c:pt idx="1402">
                  <c:v>28050</c:v>
                </c:pt>
                <c:pt idx="1403">
                  <c:v>28070</c:v>
                </c:pt>
                <c:pt idx="1404">
                  <c:v>28090</c:v>
                </c:pt>
                <c:pt idx="1405">
                  <c:v>28110</c:v>
                </c:pt>
                <c:pt idx="1406">
                  <c:v>28130</c:v>
                </c:pt>
                <c:pt idx="1407">
                  <c:v>28150</c:v>
                </c:pt>
                <c:pt idx="1408">
                  <c:v>28170</c:v>
                </c:pt>
                <c:pt idx="1409">
                  <c:v>28190</c:v>
                </c:pt>
                <c:pt idx="1410">
                  <c:v>28210</c:v>
                </c:pt>
                <c:pt idx="1411">
                  <c:v>28230</c:v>
                </c:pt>
                <c:pt idx="1412">
                  <c:v>28250</c:v>
                </c:pt>
                <c:pt idx="1413">
                  <c:v>28270</c:v>
                </c:pt>
                <c:pt idx="1414">
                  <c:v>28290</c:v>
                </c:pt>
                <c:pt idx="1415">
                  <c:v>28310</c:v>
                </c:pt>
                <c:pt idx="1416">
                  <c:v>28330</c:v>
                </c:pt>
                <c:pt idx="1417">
                  <c:v>28350</c:v>
                </c:pt>
                <c:pt idx="1418">
                  <c:v>28370</c:v>
                </c:pt>
                <c:pt idx="1419">
                  <c:v>28390</c:v>
                </c:pt>
                <c:pt idx="1420">
                  <c:v>28410</c:v>
                </c:pt>
                <c:pt idx="1421">
                  <c:v>28430</c:v>
                </c:pt>
                <c:pt idx="1422">
                  <c:v>28450</c:v>
                </c:pt>
                <c:pt idx="1423">
                  <c:v>28470</c:v>
                </c:pt>
                <c:pt idx="1424">
                  <c:v>28490</c:v>
                </c:pt>
                <c:pt idx="1425">
                  <c:v>28510</c:v>
                </c:pt>
                <c:pt idx="1426">
                  <c:v>28530</c:v>
                </c:pt>
                <c:pt idx="1427">
                  <c:v>28550</c:v>
                </c:pt>
                <c:pt idx="1428">
                  <c:v>28570</c:v>
                </c:pt>
                <c:pt idx="1429">
                  <c:v>28590</c:v>
                </c:pt>
                <c:pt idx="1430">
                  <c:v>28610</c:v>
                </c:pt>
                <c:pt idx="1431">
                  <c:v>28630</c:v>
                </c:pt>
                <c:pt idx="1432">
                  <c:v>28650</c:v>
                </c:pt>
                <c:pt idx="1433">
                  <c:v>28670</c:v>
                </c:pt>
                <c:pt idx="1434">
                  <c:v>28690</c:v>
                </c:pt>
                <c:pt idx="1435">
                  <c:v>28710</c:v>
                </c:pt>
                <c:pt idx="1436">
                  <c:v>28730</c:v>
                </c:pt>
                <c:pt idx="1437">
                  <c:v>28750</c:v>
                </c:pt>
                <c:pt idx="1438">
                  <c:v>28770</c:v>
                </c:pt>
                <c:pt idx="1439">
                  <c:v>28790</c:v>
                </c:pt>
                <c:pt idx="1440">
                  <c:v>28810</c:v>
                </c:pt>
                <c:pt idx="1441">
                  <c:v>28830</c:v>
                </c:pt>
                <c:pt idx="1442">
                  <c:v>28850</c:v>
                </c:pt>
                <c:pt idx="1443">
                  <c:v>28870</c:v>
                </c:pt>
                <c:pt idx="1444">
                  <c:v>28890</c:v>
                </c:pt>
                <c:pt idx="1445">
                  <c:v>28910</c:v>
                </c:pt>
                <c:pt idx="1446">
                  <c:v>28930</c:v>
                </c:pt>
                <c:pt idx="1447">
                  <c:v>28950</c:v>
                </c:pt>
                <c:pt idx="1448">
                  <c:v>28970</c:v>
                </c:pt>
                <c:pt idx="1449">
                  <c:v>28990</c:v>
                </c:pt>
                <c:pt idx="1450">
                  <c:v>29010</c:v>
                </c:pt>
                <c:pt idx="1451">
                  <c:v>29030</c:v>
                </c:pt>
                <c:pt idx="1452">
                  <c:v>29050</c:v>
                </c:pt>
                <c:pt idx="1453">
                  <c:v>29070</c:v>
                </c:pt>
                <c:pt idx="1454">
                  <c:v>29090</c:v>
                </c:pt>
                <c:pt idx="1455">
                  <c:v>29110</c:v>
                </c:pt>
                <c:pt idx="1456">
                  <c:v>29130</c:v>
                </c:pt>
                <c:pt idx="1457">
                  <c:v>29150</c:v>
                </c:pt>
                <c:pt idx="1458">
                  <c:v>29170</c:v>
                </c:pt>
                <c:pt idx="1459">
                  <c:v>29190</c:v>
                </c:pt>
                <c:pt idx="1460">
                  <c:v>29210</c:v>
                </c:pt>
                <c:pt idx="1461">
                  <c:v>29230</c:v>
                </c:pt>
                <c:pt idx="1462">
                  <c:v>29250</c:v>
                </c:pt>
                <c:pt idx="1463">
                  <c:v>29270</c:v>
                </c:pt>
                <c:pt idx="1464">
                  <c:v>29290</c:v>
                </c:pt>
                <c:pt idx="1465">
                  <c:v>29310</c:v>
                </c:pt>
                <c:pt idx="1466">
                  <c:v>29330</c:v>
                </c:pt>
                <c:pt idx="1467">
                  <c:v>29350</c:v>
                </c:pt>
                <c:pt idx="1468">
                  <c:v>29370</c:v>
                </c:pt>
                <c:pt idx="1469">
                  <c:v>29390</c:v>
                </c:pt>
                <c:pt idx="1470">
                  <c:v>29410</c:v>
                </c:pt>
                <c:pt idx="1471">
                  <c:v>29430</c:v>
                </c:pt>
                <c:pt idx="1472">
                  <c:v>29450</c:v>
                </c:pt>
                <c:pt idx="1473">
                  <c:v>29470</c:v>
                </c:pt>
                <c:pt idx="1474">
                  <c:v>29490</c:v>
                </c:pt>
                <c:pt idx="1475">
                  <c:v>29510</c:v>
                </c:pt>
                <c:pt idx="1476">
                  <c:v>29530</c:v>
                </c:pt>
                <c:pt idx="1477">
                  <c:v>29550</c:v>
                </c:pt>
                <c:pt idx="1478">
                  <c:v>29570</c:v>
                </c:pt>
                <c:pt idx="1479">
                  <c:v>29590</c:v>
                </c:pt>
                <c:pt idx="1480">
                  <c:v>29610</c:v>
                </c:pt>
                <c:pt idx="1481">
                  <c:v>29630</c:v>
                </c:pt>
                <c:pt idx="1482">
                  <c:v>29650</c:v>
                </c:pt>
                <c:pt idx="1483">
                  <c:v>29670</c:v>
                </c:pt>
                <c:pt idx="1484">
                  <c:v>29690</c:v>
                </c:pt>
                <c:pt idx="1485">
                  <c:v>29710</c:v>
                </c:pt>
                <c:pt idx="1486">
                  <c:v>29730</c:v>
                </c:pt>
                <c:pt idx="1487">
                  <c:v>29750</c:v>
                </c:pt>
                <c:pt idx="1488">
                  <c:v>29770</c:v>
                </c:pt>
                <c:pt idx="1489">
                  <c:v>29790</c:v>
                </c:pt>
                <c:pt idx="1490">
                  <c:v>29810</c:v>
                </c:pt>
                <c:pt idx="1491">
                  <c:v>29830</c:v>
                </c:pt>
                <c:pt idx="1492">
                  <c:v>29850</c:v>
                </c:pt>
                <c:pt idx="1493">
                  <c:v>29870</c:v>
                </c:pt>
                <c:pt idx="1494">
                  <c:v>29890</c:v>
                </c:pt>
                <c:pt idx="1495">
                  <c:v>29910</c:v>
                </c:pt>
                <c:pt idx="1496">
                  <c:v>29930</c:v>
                </c:pt>
                <c:pt idx="1497">
                  <c:v>29950</c:v>
                </c:pt>
                <c:pt idx="1498">
                  <c:v>29970</c:v>
                </c:pt>
                <c:pt idx="1499">
                  <c:v>29990</c:v>
                </c:pt>
                <c:pt idx="1500">
                  <c:v>30010</c:v>
                </c:pt>
                <c:pt idx="1501">
                  <c:v>30030</c:v>
                </c:pt>
                <c:pt idx="1502">
                  <c:v>30050</c:v>
                </c:pt>
                <c:pt idx="1503">
                  <c:v>30070</c:v>
                </c:pt>
                <c:pt idx="1504">
                  <c:v>30090</c:v>
                </c:pt>
                <c:pt idx="1505">
                  <c:v>30110</c:v>
                </c:pt>
                <c:pt idx="1506">
                  <c:v>30130</c:v>
                </c:pt>
                <c:pt idx="1507">
                  <c:v>30150</c:v>
                </c:pt>
                <c:pt idx="1508">
                  <c:v>30170</c:v>
                </c:pt>
                <c:pt idx="1509">
                  <c:v>30190</c:v>
                </c:pt>
                <c:pt idx="1510">
                  <c:v>30210</c:v>
                </c:pt>
                <c:pt idx="1511">
                  <c:v>30230</c:v>
                </c:pt>
                <c:pt idx="1512">
                  <c:v>30250</c:v>
                </c:pt>
                <c:pt idx="1513">
                  <c:v>30270</c:v>
                </c:pt>
                <c:pt idx="1514">
                  <c:v>30290</c:v>
                </c:pt>
                <c:pt idx="1515">
                  <c:v>30310</c:v>
                </c:pt>
                <c:pt idx="1516">
                  <c:v>30330</c:v>
                </c:pt>
                <c:pt idx="1517">
                  <c:v>30350</c:v>
                </c:pt>
                <c:pt idx="1518">
                  <c:v>30370</c:v>
                </c:pt>
                <c:pt idx="1519">
                  <c:v>30390</c:v>
                </c:pt>
                <c:pt idx="1520">
                  <c:v>30410</c:v>
                </c:pt>
                <c:pt idx="1521">
                  <c:v>30430</c:v>
                </c:pt>
                <c:pt idx="1522">
                  <c:v>30450</c:v>
                </c:pt>
                <c:pt idx="1523">
                  <c:v>30470</c:v>
                </c:pt>
                <c:pt idx="1524">
                  <c:v>30490</c:v>
                </c:pt>
                <c:pt idx="1525">
                  <c:v>30510</c:v>
                </c:pt>
                <c:pt idx="1526">
                  <c:v>30530</c:v>
                </c:pt>
                <c:pt idx="1527">
                  <c:v>30550</c:v>
                </c:pt>
                <c:pt idx="1528">
                  <c:v>30570</c:v>
                </c:pt>
                <c:pt idx="1529">
                  <c:v>30590</c:v>
                </c:pt>
                <c:pt idx="1530">
                  <c:v>30610</c:v>
                </c:pt>
                <c:pt idx="1531">
                  <c:v>30630</c:v>
                </c:pt>
                <c:pt idx="1532">
                  <c:v>30650</c:v>
                </c:pt>
                <c:pt idx="1533">
                  <c:v>30670</c:v>
                </c:pt>
                <c:pt idx="1534">
                  <c:v>30690</c:v>
                </c:pt>
                <c:pt idx="1535">
                  <c:v>30710</c:v>
                </c:pt>
                <c:pt idx="1536">
                  <c:v>30730</c:v>
                </c:pt>
                <c:pt idx="1537">
                  <c:v>30750</c:v>
                </c:pt>
                <c:pt idx="1538">
                  <c:v>30770</c:v>
                </c:pt>
                <c:pt idx="1539">
                  <c:v>30790</c:v>
                </c:pt>
                <c:pt idx="1540">
                  <c:v>30810</c:v>
                </c:pt>
                <c:pt idx="1541">
                  <c:v>30830</c:v>
                </c:pt>
                <c:pt idx="1542">
                  <c:v>30850</c:v>
                </c:pt>
                <c:pt idx="1543">
                  <c:v>30870</c:v>
                </c:pt>
                <c:pt idx="1544">
                  <c:v>30890</c:v>
                </c:pt>
                <c:pt idx="1545">
                  <c:v>30910</c:v>
                </c:pt>
                <c:pt idx="1546">
                  <c:v>30930</c:v>
                </c:pt>
                <c:pt idx="1547">
                  <c:v>30950</c:v>
                </c:pt>
                <c:pt idx="1548">
                  <c:v>30970</c:v>
                </c:pt>
                <c:pt idx="1549">
                  <c:v>30990</c:v>
                </c:pt>
                <c:pt idx="1550">
                  <c:v>31010</c:v>
                </c:pt>
                <c:pt idx="1551">
                  <c:v>31030</c:v>
                </c:pt>
                <c:pt idx="1552">
                  <c:v>31050</c:v>
                </c:pt>
                <c:pt idx="1553">
                  <c:v>31070</c:v>
                </c:pt>
                <c:pt idx="1554">
                  <c:v>31090</c:v>
                </c:pt>
                <c:pt idx="1555">
                  <c:v>31110</c:v>
                </c:pt>
                <c:pt idx="1556">
                  <c:v>31130</c:v>
                </c:pt>
                <c:pt idx="1557">
                  <c:v>31150</c:v>
                </c:pt>
                <c:pt idx="1558">
                  <c:v>31170</c:v>
                </c:pt>
                <c:pt idx="1559">
                  <c:v>31190</c:v>
                </c:pt>
                <c:pt idx="1560">
                  <c:v>31210</c:v>
                </c:pt>
                <c:pt idx="1561">
                  <c:v>31230</c:v>
                </c:pt>
                <c:pt idx="1562">
                  <c:v>31250</c:v>
                </c:pt>
                <c:pt idx="1563">
                  <c:v>31270</c:v>
                </c:pt>
                <c:pt idx="1564">
                  <c:v>31290</c:v>
                </c:pt>
                <c:pt idx="1565">
                  <c:v>31310</c:v>
                </c:pt>
                <c:pt idx="1566">
                  <c:v>31330</c:v>
                </c:pt>
                <c:pt idx="1567">
                  <c:v>31350</c:v>
                </c:pt>
                <c:pt idx="1568">
                  <c:v>31370</c:v>
                </c:pt>
                <c:pt idx="1569">
                  <c:v>31390</c:v>
                </c:pt>
                <c:pt idx="1570">
                  <c:v>31410</c:v>
                </c:pt>
                <c:pt idx="1571">
                  <c:v>31430</c:v>
                </c:pt>
                <c:pt idx="1572">
                  <c:v>31450</c:v>
                </c:pt>
                <c:pt idx="1573">
                  <c:v>31470</c:v>
                </c:pt>
                <c:pt idx="1574">
                  <c:v>31490</c:v>
                </c:pt>
                <c:pt idx="1575">
                  <c:v>31510</c:v>
                </c:pt>
                <c:pt idx="1576">
                  <c:v>31530</c:v>
                </c:pt>
                <c:pt idx="1577">
                  <c:v>31550</c:v>
                </c:pt>
                <c:pt idx="1578">
                  <c:v>31570</c:v>
                </c:pt>
                <c:pt idx="1579">
                  <c:v>31590</c:v>
                </c:pt>
                <c:pt idx="1580">
                  <c:v>31610</c:v>
                </c:pt>
                <c:pt idx="1581">
                  <c:v>31630</c:v>
                </c:pt>
                <c:pt idx="1582">
                  <c:v>31650</c:v>
                </c:pt>
                <c:pt idx="1583">
                  <c:v>31670</c:v>
                </c:pt>
                <c:pt idx="1584">
                  <c:v>31690</c:v>
                </c:pt>
                <c:pt idx="1585">
                  <c:v>31710</c:v>
                </c:pt>
                <c:pt idx="1586">
                  <c:v>31730</c:v>
                </c:pt>
                <c:pt idx="1587">
                  <c:v>31750</c:v>
                </c:pt>
                <c:pt idx="1588">
                  <c:v>31770</c:v>
                </c:pt>
                <c:pt idx="1589">
                  <c:v>31790</c:v>
                </c:pt>
                <c:pt idx="1590">
                  <c:v>31810</c:v>
                </c:pt>
                <c:pt idx="1591">
                  <c:v>31830</c:v>
                </c:pt>
                <c:pt idx="1592">
                  <c:v>31850</c:v>
                </c:pt>
                <c:pt idx="1593">
                  <c:v>31870</c:v>
                </c:pt>
                <c:pt idx="1594">
                  <c:v>31890</c:v>
                </c:pt>
                <c:pt idx="1595">
                  <c:v>31910</c:v>
                </c:pt>
                <c:pt idx="1596">
                  <c:v>31930</c:v>
                </c:pt>
                <c:pt idx="1597">
                  <c:v>31950</c:v>
                </c:pt>
                <c:pt idx="1598">
                  <c:v>31970</c:v>
                </c:pt>
                <c:pt idx="1599">
                  <c:v>31990</c:v>
                </c:pt>
                <c:pt idx="1600">
                  <c:v>32010</c:v>
                </c:pt>
                <c:pt idx="1601">
                  <c:v>32030</c:v>
                </c:pt>
                <c:pt idx="1602">
                  <c:v>32050</c:v>
                </c:pt>
                <c:pt idx="1603">
                  <c:v>32070</c:v>
                </c:pt>
                <c:pt idx="1604">
                  <c:v>32090</c:v>
                </c:pt>
                <c:pt idx="1605">
                  <c:v>32110</c:v>
                </c:pt>
                <c:pt idx="1606">
                  <c:v>32130</c:v>
                </c:pt>
                <c:pt idx="1607">
                  <c:v>32150</c:v>
                </c:pt>
                <c:pt idx="1608">
                  <c:v>32170</c:v>
                </c:pt>
                <c:pt idx="1609">
                  <c:v>32190</c:v>
                </c:pt>
                <c:pt idx="1610">
                  <c:v>32210</c:v>
                </c:pt>
                <c:pt idx="1611">
                  <c:v>32230</c:v>
                </c:pt>
                <c:pt idx="1612">
                  <c:v>32250</c:v>
                </c:pt>
                <c:pt idx="1613">
                  <c:v>32270</c:v>
                </c:pt>
                <c:pt idx="1614">
                  <c:v>32290</c:v>
                </c:pt>
                <c:pt idx="1615">
                  <c:v>32310</c:v>
                </c:pt>
                <c:pt idx="1616">
                  <c:v>32330</c:v>
                </c:pt>
                <c:pt idx="1617">
                  <c:v>32350</c:v>
                </c:pt>
                <c:pt idx="1618">
                  <c:v>32370</c:v>
                </c:pt>
                <c:pt idx="1619">
                  <c:v>32390</c:v>
                </c:pt>
                <c:pt idx="1620">
                  <c:v>32410</c:v>
                </c:pt>
                <c:pt idx="1621">
                  <c:v>32430</c:v>
                </c:pt>
                <c:pt idx="1622">
                  <c:v>32450</c:v>
                </c:pt>
                <c:pt idx="1623">
                  <c:v>32470</c:v>
                </c:pt>
                <c:pt idx="1624">
                  <c:v>32490</c:v>
                </c:pt>
                <c:pt idx="1625">
                  <c:v>32510</c:v>
                </c:pt>
                <c:pt idx="1626">
                  <c:v>32530</c:v>
                </c:pt>
                <c:pt idx="1627">
                  <c:v>32550</c:v>
                </c:pt>
                <c:pt idx="1628">
                  <c:v>32570</c:v>
                </c:pt>
                <c:pt idx="1629">
                  <c:v>32590</c:v>
                </c:pt>
                <c:pt idx="1630">
                  <c:v>32610</c:v>
                </c:pt>
                <c:pt idx="1631">
                  <c:v>32630</c:v>
                </c:pt>
                <c:pt idx="1632">
                  <c:v>32650</c:v>
                </c:pt>
                <c:pt idx="1633">
                  <c:v>32670</c:v>
                </c:pt>
                <c:pt idx="1634">
                  <c:v>32690</c:v>
                </c:pt>
                <c:pt idx="1635">
                  <c:v>32710</c:v>
                </c:pt>
                <c:pt idx="1636">
                  <c:v>32730</c:v>
                </c:pt>
                <c:pt idx="1637">
                  <c:v>32750</c:v>
                </c:pt>
                <c:pt idx="1638">
                  <c:v>32770</c:v>
                </c:pt>
                <c:pt idx="1639">
                  <c:v>32790</c:v>
                </c:pt>
                <c:pt idx="1640">
                  <c:v>32810</c:v>
                </c:pt>
                <c:pt idx="1641">
                  <c:v>32830</c:v>
                </c:pt>
                <c:pt idx="1642">
                  <c:v>32850</c:v>
                </c:pt>
                <c:pt idx="1643">
                  <c:v>32870</c:v>
                </c:pt>
                <c:pt idx="1644">
                  <c:v>32890</c:v>
                </c:pt>
                <c:pt idx="1645">
                  <c:v>32910</c:v>
                </c:pt>
                <c:pt idx="1646">
                  <c:v>32930</c:v>
                </c:pt>
                <c:pt idx="1647">
                  <c:v>32950</c:v>
                </c:pt>
                <c:pt idx="1648">
                  <c:v>32970</c:v>
                </c:pt>
                <c:pt idx="1649">
                  <c:v>32990</c:v>
                </c:pt>
                <c:pt idx="1650">
                  <c:v>33010</c:v>
                </c:pt>
                <c:pt idx="1651">
                  <c:v>33030</c:v>
                </c:pt>
                <c:pt idx="1652">
                  <c:v>33050</c:v>
                </c:pt>
                <c:pt idx="1653">
                  <c:v>33070</c:v>
                </c:pt>
                <c:pt idx="1654">
                  <c:v>33090</c:v>
                </c:pt>
                <c:pt idx="1655">
                  <c:v>33110</c:v>
                </c:pt>
                <c:pt idx="1656">
                  <c:v>33130</c:v>
                </c:pt>
                <c:pt idx="1657">
                  <c:v>33150</c:v>
                </c:pt>
                <c:pt idx="1658">
                  <c:v>33170</c:v>
                </c:pt>
                <c:pt idx="1659">
                  <c:v>33190</c:v>
                </c:pt>
                <c:pt idx="1660">
                  <c:v>33210</c:v>
                </c:pt>
                <c:pt idx="1661">
                  <c:v>33230</c:v>
                </c:pt>
                <c:pt idx="1662">
                  <c:v>33250</c:v>
                </c:pt>
                <c:pt idx="1663">
                  <c:v>33270</c:v>
                </c:pt>
                <c:pt idx="1664">
                  <c:v>33290</c:v>
                </c:pt>
                <c:pt idx="1665">
                  <c:v>33310</c:v>
                </c:pt>
                <c:pt idx="1666">
                  <c:v>33330</c:v>
                </c:pt>
                <c:pt idx="1667">
                  <c:v>33350</c:v>
                </c:pt>
                <c:pt idx="1668">
                  <c:v>33370</c:v>
                </c:pt>
                <c:pt idx="1669">
                  <c:v>33390</c:v>
                </c:pt>
                <c:pt idx="1670">
                  <c:v>33410</c:v>
                </c:pt>
                <c:pt idx="1671">
                  <c:v>33430</c:v>
                </c:pt>
                <c:pt idx="1672">
                  <c:v>33450</c:v>
                </c:pt>
                <c:pt idx="1673">
                  <c:v>33470</c:v>
                </c:pt>
                <c:pt idx="1674">
                  <c:v>33490</c:v>
                </c:pt>
                <c:pt idx="1675">
                  <c:v>33510</c:v>
                </c:pt>
                <c:pt idx="1676">
                  <c:v>33530</c:v>
                </c:pt>
                <c:pt idx="1677">
                  <c:v>33550</c:v>
                </c:pt>
                <c:pt idx="1678">
                  <c:v>33570</c:v>
                </c:pt>
                <c:pt idx="1679">
                  <c:v>33590</c:v>
                </c:pt>
                <c:pt idx="1680">
                  <c:v>33610</c:v>
                </c:pt>
                <c:pt idx="1681">
                  <c:v>33630</c:v>
                </c:pt>
                <c:pt idx="1682">
                  <c:v>33650</c:v>
                </c:pt>
                <c:pt idx="1683">
                  <c:v>33670</c:v>
                </c:pt>
                <c:pt idx="1684">
                  <c:v>33690</c:v>
                </c:pt>
                <c:pt idx="1685">
                  <c:v>33710</c:v>
                </c:pt>
                <c:pt idx="1686">
                  <c:v>33730</c:v>
                </c:pt>
                <c:pt idx="1687">
                  <c:v>33750</c:v>
                </c:pt>
                <c:pt idx="1688">
                  <c:v>33770</c:v>
                </c:pt>
                <c:pt idx="1689">
                  <c:v>33790</c:v>
                </c:pt>
                <c:pt idx="1690">
                  <c:v>33810</c:v>
                </c:pt>
                <c:pt idx="1691">
                  <c:v>33830</c:v>
                </c:pt>
                <c:pt idx="1692">
                  <c:v>33850</c:v>
                </c:pt>
                <c:pt idx="1693">
                  <c:v>33870</c:v>
                </c:pt>
                <c:pt idx="1694">
                  <c:v>33890</c:v>
                </c:pt>
                <c:pt idx="1695">
                  <c:v>33910</c:v>
                </c:pt>
                <c:pt idx="1696">
                  <c:v>33930</c:v>
                </c:pt>
                <c:pt idx="1697">
                  <c:v>33950</c:v>
                </c:pt>
                <c:pt idx="1698">
                  <c:v>33970</c:v>
                </c:pt>
                <c:pt idx="1699">
                  <c:v>33990</c:v>
                </c:pt>
                <c:pt idx="1700">
                  <c:v>34010</c:v>
                </c:pt>
                <c:pt idx="1701">
                  <c:v>34030</c:v>
                </c:pt>
                <c:pt idx="1702">
                  <c:v>34050</c:v>
                </c:pt>
                <c:pt idx="1703">
                  <c:v>34070</c:v>
                </c:pt>
                <c:pt idx="1704">
                  <c:v>34090</c:v>
                </c:pt>
                <c:pt idx="1705">
                  <c:v>34110</c:v>
                </c:pt>
                <c:pt idx="1706">
                  <c:v>34130</c:v>
                </c:pt>
                <c:pt idx="1707">
                  <c:v>34150</c:v>
                </c:pt>
                <c:pt idx="1708">
                  <c:v>34170</c:v>
                </c:pt>
                <c:pt idx="1709">
                  <c:v>34190</c:v>
                </c:pt>
                <c:pt idx="1710">
                  <c:v>34210</c:v>
                </c:pt>
                <c:pt idx="1711">
                  <c:v>34230</c:v>
                </c:pt>
                <c:pt idx="1712">
                  <c:v>34250</c:v>
                </c:pt>
                <c:pt idx="1713">
                  <c:v>34270</c:v>
                </c:pt>
                <c:pt idx="1714">
                  <c:v>34290</c:v>
                </c:pt>
                <c:pt idx="1715">
                  <c:v>34310</c:v>
                </c:pt>
                <c:pt idx="1716">
                  <c:v>34330</c:v>
                </c:pt>
                <c:pt idx="1717">
                  <c:v>34350</c:v>
                </c:pt>
                <c:pt idx="1718">
                  <c:v>34370</c:v>
                </c:pt>
                <c:pt idx="1719">
                  <c:v>34390</c:v>
                </c:pt>
                <c:pt idx="1720">
                  <c:v>34410</c:v>
                </c:pt>
                <c:pt idx="1721">
                  <c:v>34430</c:v>
                </c:pt>
                <c:pt idx="1722">
                  <c:v>34450</c:v>
                </c:pt>
                <c:pt idx="1723">
                  <c:v>34470</c:v>
                </c:pt>
                <c:pt idx="1724">
                  <c:v>34490</c:v>
                </c:pt>
                <c:pt idx="1725">
                  <c:v>34510</c:v>
                </c:pt>
                <c:pt idx="1726">
                  <c:v>34530</c:v>
                </c:pt>
                <c:pt idx="1727">
                  <c:v>34550</c:v>
                </c:pt>
                <c:pt idx="1728">
                  <c:v>34570</c:v>
                </c:pt>
                <c:pt idx="1729">
                  <c:v>34590</c:v>
                </c:pt>
                <c:pt idx="1730">
                  <c:v>34610</c:v>
                </c:pt>
                <c:pt idx="1731">
                  <c:v>34630</c:v>
                </c:pt>
                <c:pt idx="1732">
                  <c:v>34650</c:v>
                </c:pt>
                <c:pt idx="1733">
                  <c:v>34670</c:v>
                </c:pt>
                <c:pt idx="1734">
                  <c:v>34690</c:v>
                </c:pt>
                <c:pt idx="1735">
                  <c:v>34710</c:v>
                </c:pt>
                <c:pt idx="1736">
                  <c:v>34730</c:v>
                </c:pt>
                <c:pt idx="1737">
                  <c:v>34750</c:v>
                </c:pt>
                <c:pt idx="1738">
                  <c:v>34770</c:v>
                </c:pt>
                <c:pt idx="1739">
                  <c:v>34790</c:v>
                </c:pt>
                <c:pt idx="1740">
                  <c:v>34810</c:v>
                </c:pt>
                <c:pt idx="1741">
                  <c:v>34830</c:v>
                </c:pt>
                <c:pt idx="1742">
                  <c:v>34850</c:v>
                </c:pt>
                <c:pt idx="1743">
                  <c:v>34870</c:v>
                </c:pt>
                <c:pt idx="1744">
                  <c:v>34890</c:v>
                </c:pt>
                <c:pt idx="1745">
                  <c:v>34910</c:v>
                </c:pt>
                <c:pt idx="1746">
                  <c:v>34930</c:v>
                </c:pt>
                <c:pt idx="1747">
                  <c:v>34950</c:v>
                </c:pt>
                <c:pt idx="1748">
                  <c:v>34970</c:v>
                </c:pt>
                <c:pt idx="1749">
                  <c:v>34990</c:v>
                </c:pt>
                <c:pt idx="1750">
                  <c:v>35010</c:v>
                </c:pt>
                <c:pt idx="1751">
                  <c:v>35030</c:v>
                </c:pt>
                <c:pt idx="1752">
                  <c:v>35050</c:v>
                </c:pt>
                <c:pt idx="1753">
                  <c:v>35070</c:v>
                </c:pt>
                <c:pt idx="1754">
                  <c:v>35090</c:v>
                </c:pt>
                <c:pt idx="1755">
                  <c:v>35110</c:v>
                </c:pt>
                <c:pt idx="1756">
                  <c:v>35130</c:v>
                </c:pt>
                <c:pt idx="1757">
                  <c:v>35150</c:v>
                </c:pt>
                <c:pt idx="1758">
                  <c:v>35170</c:v>
                </c:pt>
                <c:pt idx="1759">
                  <c:v>35190</c:v>
                </c:pt>
                <c:pt idx="1760">
                  <c:v>35210</c:v>
                </c:pt>
                <c:pt idx="1761">
                  <c:v>35230</c:v>
                </c:pt>
                <c:pt idx="1762">
                  <c:v>35250</c:v>
                </c:pt>
                <c:pt idx="1763">
                  <c:v>35270</c:v>
                </c:pt>
                <c:pt idx="1764">
                  <c:v>35290</c:v>
                </c:pt>
                <c:pt idx="1765">
                  <c:v>35310</c:v>
                </c:pt>
                <c:pt idx="1766">
                  <c:v>35330</c:v>
                </c:pt>
                <c:pt idx="1767">
                  <c:v>35350</c:v>
                </c:pt>
                <c:pt idx="1768">
                  <c:v>35370</c:v>
                </c:pt>
                <c:pt idx="1769">
                  <c:v>35390</c:v>
                </c:pt>
                <c:pt idx="1770">
                  <c:v>35410</c:v>
                </c:pt>
                <c:pt idx="1771">
                  <c:v>35430</c:v>
                </c:pt>
                <c:pt idx="1772">
                  <c:v>35450</c:v>
                </c:pt>
                <c:pt idx="1773">
                  <c:v>35470</c:v>
                </c:pt>
                <c:pt idx="1774">
                  <c:v>35490</c:v>
                </c:pt>
                <c:pt idx="1775">
                  <c:v>35510</c:v>
                </c:pt>
                <c:pt idx="1776">
                  <c:v>35530</c:v>
                </c:pt>
                <c:pt idx="1777">
                  <c:v>35550</c:v>
                </c:pt>
                <c:pt idx="1778">
                  <c:v>35570</c:v>
                </c:pt>
                <c:pt idx="1779">
                  <c:v>35590</c:v>
                </c:pt>
                <c:pt idx="1780">
                  <c:v>35610</c:v>
                </c:pt>
                <c:pt idx="1781">
                  <c:v>35630</c:v>
                </c:pt>
                <c:pt idx="1782">
                  <c:v>35650</c:v>
                </c:pt>
                <c:pt idx="1783">
                  <c:v>35670</c:v>
                </c:pt>
                <c:pt idx="1784">
                  <c:v>35690</c:v>
                </c:pt>
                <c:pt idx="1785">
                  <c:v>35710</c:v>
                </c:pt>
                <c:pt idx="1786">
                  <c:v>35730</c:v>
                </c:pt>
                <c:pt idx="1787">
                  <c:v>35750</c:v>
                </c:pt>
                <c:pt idx="1788">
                  <c:v>35770</c:v>
                </c:pt>
                <c:pt idx="1789">
                  <c:v>35790</c:v>
                </c:pt>
                <c:pt idx="1790">
                  <c:v>35810</c:v>
                </c:pt>
                <c:pt idx="1791">
                  <c:v>35830</c:v>
                </c:pt>
                <c:pt idx="1792">
                  <c:v>35850</c:v>
                </c:pt>
                <c:pt idx="1793">
                  <c:v>35870</c:v>
                </c:pt>
                <c:pt idx="1794">
                  <c:v>35890</c:v>
                </c:pt>
                <c:pt idx="1795">
                  <c:v>35910</c:v>
                </c:pt>
                <c:pt idx="1796">
                  <c:v>35930</c:v>
                </c:pt>
                <c:pt idx="1797">
                  <c:v>35950</c:v>
                </c:pt>
                <c:pt idx="1798">
                  <c:v>35970</c:v>
                </c:pt>
                <c:pt idx="1799">
                  <c:v>35990</c:v>
                </c:pt>
                <c:pt idx="1800">
                  <c:v>36010</c:v>
                </c:pt>
                <c:pt idx="1801">
                  <c:v>36030</c:v>
                </c:pt>
                <c:pt idx="1802">
                  <c:v>36050</c:v>
                </c:pt>
                <c:pt idx="1803">
                  <c:v>36070</c:v>
                </c:pt>
                <c:pt idx="1804">
                  <c:v>36090</c:v>
                </c:pt>
                <c:pt idx="1805">
                  <c:v>36110</c:v>
                </c:pt>
                <c:pt idx="1806">
                  <c:v>36130</c:v>
                </c:pt>
                <c:pt idx="1807">
                  <c:v>36150</c:v>
                </c:pt>
                <c:pt idx="1808">
                  <c:v>36170</c:v>
                </c:pt>
                <c:pt idx="1809">
                  <c:v>36190</c:v>
                </c:pt>
                <c:pt idx="1810">
                  <c:v>36210</c:v>
                </c:pt>
                <c:pt idx="1811">
                  <c:v>36230</c:v>
                </c:pt>
                <c:pt idx="1812">
                  <c:v>36250</c:v>
                </c:pt>
                <c:pt idx="1813">
                  <c:v>36270</c:v>
                </c:pt>
                <c:pt idx="1814">
                  <c:v>36290</c:v>
                </c:pt>
                <c:pt idx="1815">
                  <c:v>36310</c:v>
                </c:pt>
                <c:pt idx="1816">
                  <c:v>36330</c:v>
                </c:pt>
                <c:pt idx="1817">
                  <c:v>36350</c:v>
                </c:pt>
                <c:pt idx="1818">
                  <c:v>36370</c:v>
                </c:pt>
                <c:pt idx="1819">
                  <c:v>36390</c:v>
                </c:pt>
                <c:pt idx="1820">
                  <c:v>36410</c:v>
                </c:pt>
                <c:pt idx="1821">
                  <c:v>36430</c:v>
                </c:pt>
                <c:pt idx="1822">
                  <c:v>36450</c:v>
                </c:pt>
                <c:pt idx="1823">
                  <c:v>36470</c:v>
                </c:pt>
                <c:pt idx="1824">
                  <c:v>36490</c:v>
                </c:pt>
                <c:pt idx="1825">
                  <c:v>36510</c:v>
                </c:pt>
                <c:pt idx="1826">
                  <c:v>36530</c:v>
                </c:pt>
                <c:pt idx="1827">
                  <c:v>36550</c:v>
                </c:pt>
                <c:pt idx="1828">
                  <c:v>36570</c:v>
                </c:pt>
                <c:pt idx="1829">
                  <c:v>36590</c:v>
                </c:pt>
                <c:pt idx="1830">
                  <c:v>36610</c:v>
                </c:pt>
                <c:pt idx="1831">
                  <c:v>36630</c:v>
                </c:pt>
                <c:pt idx="1832">
                  <c:v>36650</c:v>
                </c:pt>
                <c:pt idx="1833">
                  <c:v>36670</c:v>
                </c:pt>
                <c:pt idx="1834">
                  <c:v>36690</c:v>
                </c:pt>
                <c:pt idx="1835">
                  <c:v>36710</c:v>
                </c:pt>
                <c:pt idx="1836">
                  <c:v>36730</c:v>
                </c:pt>
                <c:pt idx="1837">
                  <c:v>36750</c:v>
                </c:pt>
                <c:pt idx="1838">
                  <c:v>36770</c:v>
                </c:pt>
                <c:pt idx="1839">
                  <c:v>36790</c:v>
                </c:pt>
                <c:pt idx="1840">
                  <c:v>36810</c:v>
                </c:pt>
                <c:pt idx="1841">
                  <c:v>36830</c:v>
                </c:pt>
                <c:pt idx="1842">
                  <c:v>36850</c:v>
                </c:pt>
                <c:pt idx="1843">
                  <c:v>36870</c:v>
                </c:pt>
                <c:pt idx="1844">
                  <c:v>36890</c:v>
                </c:pt>
                <c:pt idx="1845">
                  <c:v>36910</c:v>
                </c:pt>
                <c:pt idx="1846">
                  <c:v>36930</c:v>
                </c:pt>
                <c:pt idx="1847">
                  <c:v>36950</c:v>
                </c:pt>
                <c:pt idx="1848">
                  <c:v>36970</c:v>
                </c:pt>
                <c:pt idx="1849">
                  <c:v>36990</c:v>
                </c:pt>
                <c:pt idx="1850">
                  <c:v>37010</c:v>
                </c:pt>
                <c:pt idx="1851">
                  <c:v>37030</c:v>
                </c:pt>
                <c:pt idx="1852">
                  <c:v>37050</c:v>
                </c:pt>
                <c:pt idx="1853">
                  <c:v>37070</c:v>
                </c:pt>
                <c:pt idx="1854">
                  <c:v>37090</c:v>
                </c:pt>
                <c:pt idx="1855">
                  <c:v>37110</c:v>
                </c:pt>
                <c:pt idx="1856">
                  <c:v>37130</c:v>
                </c:pt>
                <c:pt idx="1857">
                  <c:v>37150</c:v>
                </c:pt>
                <c:pt idx="1858">
                  <c:v>37170</c:v>
                </c:pt>
                <c:pt idx="1859">
                  <c:v>37190</c:v>
                </c:pt>
                <c:pt idx="1860">
                  <c:v>37210</c:v>
                </c:pt>
                <c:pt idx="1861">
                  <c:v>37230</c:v>
                </c:pt>
                <c:pt idx="1862">
                  <c:v>37250</c:v>
                </c:pt>
                <c:pt idx="1863">
                  <c:v>37270</c:v>
                </c:pt>
                <c:pt idx="1864">
                  <c:v>37290</c:v>
                </c:pt>
                <c:pt idx="1865">
                  <c:v>37310</c:v>
                </c:pt>
                <c:pt idx="1866">
                  <c:v>37330</c:v>
                </c:pt>
                <c:pt idx="1867">
                  <c:v>37350</c:v>
                </c:pt>
                <c:pt idx="1868">
                  <c:v>37370</c:v>
                </c:pt>
                <c:pt idx="1869">
                  <c:v>37390</c:v>
                </c:pt>
                <c:pt idx="1870">
                  <c:v>37410</c:v>
                </c:pt>
                <c:pt idx="1871">
                  <c:v>37430</c:v>
                </c:pt>
                <c:pt idx="1872">
                  <c:v>37450</c:v>
                </c:pt>
                <c:pt idx="1873">
                  <c:v>37470</c:v>
                </c:pt>
                <c:pt idx="1874">
                  <c:v>37490</c:v>
                </c:pt>
                <c:pt idx="1875">
                  <c:v>37510</c:v>
                </c:pt>
                <c:pt idx="1876">
                  <c:v>37530</c:v>
                </c:pt>
                <c:pt idx="1877">
                  <c:v>37550</c:v>
                </c:pt>
                <c:pt idx="1878">
                  <c:v>37570</c:v>
                </c:pt>
                <c:pt idx="1879">
                  <c:v>37590</c:v>
                </c:pt>
                <c:pt idx="1880">
                  <c:v>37610</c:v>
                </c:pt>
                <c:pt idx="1881">
                  <c:v>37630</c:v>
                </c:pt>
                <c:pt idx="1882">
                  <c:v>37650</c:v>
                </c:pt>
                <c:pt idx="1883">
                  <c:v>37670</c:v>
                </c:pt>
                <c:pt idx="1884">
                  <c:v>37690</c:v>
                </c:pt>
                <c:pt idx="1885">
                  <c:v>37710</c:v>
                </c:pt>
                <c:pt idx="1886">
                  <c:v>37730</c:v>
                </c:pt>
                <c:pt idx="1887">
                  <c:v>37750</c:v>
                </c:pt>
                <c:pt idx="1888">
                  <c:v>37770</c:v>
                </c:pt>
                <c:pt idx="1889">
                  <c:v>37790</c:v>
                </c:pt>
                <c:pt idx="1890">
                  <c:v>37810</c:v>
                </c:pt>
                <c:pt idx="1891">
                  <c:v>37830</c:v>
                </c:pt>
                <c:pt idx="1892">
                  <c:v>37850</c:v>
                </c:pt>
                <c:pt idx="1893">
                  <c:v>37870</c:v>
                </c:pt>
                <c:pt idx="1894">
                  <c:v>37890</c:v>
                </c:pt>
                <c:pt idx="1895">
                  <c:v>37910</c:v>
                </c:pt>
                <c:pt idx="1896">
                  <c:v>37930</c:v>
                </c:pt>
                <c:pt idx="1897">
                  <c:v>37950</c:v>
                </c:pt>
                <c:pt idx="1898">
                  <c:v>37970</c:v>
                </c:pt>
                <c:pt idx="1899">
                  <c:v>37990</c:v>
                </c:pt>
                <c:pt idx="1900">
                  <c:v>38010</c:v>
                </c:pt>
                <c:pt idx="1901">
                  <c:v>38030</c:v>
                </c:pt>
                <c:pt idx="1902">
                  <c:v>38050</c:v>
                </c:pt>
                <c:pt idx="1903">
                  <c:v>38070</c:v>
                </c:pt>
                <c:pt idx="1904">
                  <c:v>38090</c:v>
                </c:pt>
                <c:pt idx="1905">
                  <c:v>38110</c:v>
                </c:pt>
                <c:pt idx="1906">
                  <c:v>38130</c:v>
                </c:pt>
                <c:pt idx="1907">
                  <c:v>38150</c:v>
                </c:pt>
                <c:pt idx="1908">
                  <c:v>38170</c:v>
                </c:pt>
                <c:pt idx="1909">
                  <c:v>38190</c:v>
                </c:pt>
                <c:pt idx="1910">
                  <c:v>38210</c:v>
                </c:pt>
                <c:pt idx="1911">
                  <c:v>38230</c:v>
                </c:pt>
                <c:pt idx="1912">
                  <c:v>38250</c:v>
                </c:pt>
                <c:pt idx="1913">
                  <c:v>38270</c:v>
                </c:pt>
                <c:pt idx="1914">
                  <c:v>38290</c:v>
                </c:pt>
                <c:pt idx="1915">
                  <c:v>38310</c:v>
                </c:pt>
                <c:pt idx="1916">
                  <c:v>38330</c:v>
                </c:pt>
                <c:pt idx="1917">
                  <c:v>38350</c:v>
                </c:pt>
                <c:pt idx="1918">
                  <c:v>38370</c:v>
                </c:pt>
                <c:pt idx="1919">
                  <c:v>38390</c:v>
                </c:pt>
                <c:pt idx="1920">
                  <c:v>38410</c:v>
                </c:pt>
                <c:pt idx="1921">
                  <c:v>38430</c:v>
                </c:pt>
                <c:pt idx="1922">
                  <c:v>38450</c:v>
                </c:pt>
                <c:pt idx="1923">
                  <c:v>38470</c:v>
                </c:pt>
                <c:pt idx="1924">
                  <c:v>38490</c:v>
                </c:pt>
                <c:pt idx="1925">
                  <c:v>38510</c:v>
                </c:pt>
                <c:pt idx="1926">
                  <c:v>38530</c:v>
                </c:pt>
                <c:pt idx="1927">
                  <c:v>38550</c:v>
                </c:pt>
                <c:pt idx="1928">
                  <c:v>38570</c:v>
                </c:pt>
                <c:pt idx="1929">
                  <c:v>38590</c:v>
                </c:pt>
                <c:pt idx="1930">
                  <c:v>38610</c:v>
                </c:pt>
                <c:pt idx="1931">
                  <c:v>38630</c:v>
                </c:pt>
                <c:pt idx="1932">
                  <c:v>38650</c:v>
                </c:pt>
                <c:pt idx="1933">
                  <c:v>38670</c:v>
                </c:pt>
                <c:pt idx="1934">
                  <c:v>38690</c:v>
                </c:pt>
                <c:pt idx="1935">
                  <c:v>38710</c:v>
                </c:pt>
                <c:pt idx="1936">
                  <c:v>38730</c:v>
                </c:pt>
                <c:pt idx="1937">
                  <c:v>38750</c:v>
                </c:pt>
                <c:pt idx="1938">
                  <c:v>38770</c:v>
                </c:pt>
                <c:pt idx="1939">
                  <c:v>38790</c:v>
                </c:pt>
                <c:pt idx="1940">
                  <c:v>38810</c:v>
                </c:pt>
                <c:pt idx="1941">
                  <c:v>38830</c:v>
                </c:pt>
                <c:pt idx="1942">
                  <c:v>38850</c:v>
                </c:pt>
                <c:pt idx="1943">
                  <c:v>38870</c:v>
                </c:pt>
                <c:pt idx="1944">
                  <c:v>38890</c:v>
                </c:pt>
                <c:pt idx="1945">
                  <c:v>38910</c:v>
                </c:pt>
                <c:pt idx="1946">
                  <c:v>38930</c:v>
                </c:pt>
                <c:pt idx="1947">
                  <c:v>38950</c:v>
                </c:pt>
                <c:pt idx="1948">
                  <c:v>38970</c:v>
                </c:pt>
                <c:pt idx="1949">
                  <c:v>38990</c:v>
                </c:pt>
                <c:pt idx="1950">
                  <c:v>39010</c:v>
                </c:pt>
                <c:pt idx="1951">
                  <c:v>39030</c:v>
                </c:pt>
                <c:pt idx="1952">
                  <c:v>39050</c:v>
                </c:pt>
                <c:pt idx="1953">
                  <c:v>39070</c:v>
                </c:pt>
                <c:pt idx="1954">
                  <c:v>39090</c:v>
                </c:pt>
                <c:pt idx="1955">
                  <c:v>39110</c:v>
                </c:pt>
                <c:pt idx="1956">
                  <c:v>39130</c:v>
                </c:pt>
                <c:pt idx="1957">
                  <c:v>39150</c:v>
                </c:pt>
                <c:pt idx="1958">
                  <c:v>39170</c:v>
                </c:pt>
                <c:pt idx="1959">
                  <c:v>39190</c:v>
                </c:pt>
                <c:pt idx="1960">
                  <c:v>39210</c:v>
                </c:pt>
                <c:pt idx="1961">
                  <c:v>39230</c:v>
                </c:pt>
                <c:pt idx="1962">
                  <c:v>39250</c:v>
                </c:pt>
                <c:pt idx="1963">
                  <c:v>39270</c:v>
                </c:pt>
                <c:pt idx="1964">
                  <c:v>39290</c:v>
                </c:pt>
                <c:pt idx="1965">
                  <c:v>39310</c:v>
                </c:pt>
                <c:pt idx="1966">
                  <c:v>39330</c:v>
                </c:pt>
                <c:pt idx="1967">
                  <c:v>39350</c:v>
                </c:pt>
                <c:pt idx="1968">
                  <c:v>39370</c:v>
                </c:pt>
                <c:pt idx="1969">
                  <c:v>39390</c:v>
                </c:pt>
                <c:pt idx="1970">
                  <c:v>39410</c:v>
                </c:pt>
                <c:pt idx="1971">
                  <c:v>39430</c:v>
                </c:pt>
                <c:pt idx="1972">
                  <c:v>39450</c:v>
                </c:pt>
                <c:pt idx="1973">
                  <c:v>39470</c:v>
                </c:pt>
                <c:pt idx="1974">
                  <c:v>39490</c:v>
                </c:pt>
                <c:pt idx="1975">
                  <c:v>39510</c:v>
                </c:pt>
                <c:pt idx="1976">
                  <c:v>39530</c:v>
                </c:pt>
                <c:pt idx="1977">
                  <c:v>39550</c:v>
                </c:pt>
                <c:pt idx="1978">
                  <c:v>39570</c:v>
                </c:pt>
                <c:pt idx="1979">
                  <c:v>39590</c:v>
                </c:pt>
                <c:pt idx="1980">
                  <c:v>39610</c:v>
                </c:pt>
                <c:pt idx="1981">
                  <c:v>39630</c:v>
                </c:pt>
                <c:pt idx="1982">
                  <c:v>39650</c:v>
                </c:pt>
                <c:pt idx="1983">
                  <c:v>39670</c:v>
                </c:pt>
                <c:pt idx="1984">
                  <c:v>39690</c:v>
                </c:pt>
                <c:pt idx="1985">
                  <c:v>39710</c:v>
                </c:pt>
                <c:pt idx="1986">
                  <c:v>39730</c:v>
                </c:pt>
                <c:pt idx="1987">
                  <c:v>39750</c:v>
                </c:pt>
                <c:pt idx="1988">
                  <c:v>39770</c:v>
                </c:pt>
                <c:pt idx="1989">
                  <c:v>39790</c:v>
                </c:pt>
                <c:pt idx="1990">
                  <c:v>39810</c:v>
                </c:pt>
                <c:pt idx="1991">
                  <c:v>39830</c:v>
                </c:pt>
                <c:pt idx="1992">
                  <c:v>39850</c:v>
                </c:pt>
                <c:pt idx="1993">
                  <c:v>39870</c:v>
                </c:pt>
                <c:pt idx="1994">
                  <c:v>39890</c:v>
                </c:pt>
                <c:pt idx="1995">
                  <c:v>39910</c:v>
                </c:pt>
                <c:pt idx="1996">
                  <c:v>39930</c:v>
                </c:pt>
                <c:pt idx="1997">
                  <c:v>39950</c:v>
                </c:pt>
                <c:pt idx="1998">
                  <c:v>39970</c:v>
                </c:pt>
                <c:pt idx="1999">
                  <c:v>39990</c:v>
                </c:pt>
                <c:pt idx="2000">
                  <c:v>40010</c:v>
                </c:pt>
                <c:pt idx="2001">
                  <c:v>40030</c:v>
                </c:pt>
                <c:pt idx="2002">
                  <c:v>40050</c:v>
                </c:pt>
                <c:pt idx="2003">
                  <c:v>40070</c:v>
                </c:pt>
                <c:pt idx="2004">
                  <c:v>40090</c:v>
                </c:pt>
                <c:pt idx="2005">
                  <c:v>40110</c:v>
                </c:pt>
                <c:pt idx="2006">
                  <c:v>40130</c:v>
                </c:pt>
                <c:pt idx="2007">
                  <c:v>40150</c:v>
                </c:pt>
                <c:pt idx="2008">
                  <c:v>40170</c:v>
                </c:pt>
                <c:pt idx="2009">
                  <c:v>40190</c:v>
                </c:pt>
                <c:pt idx="2010">
                  <c:v>40210</c:v>
                </c:pt>
                <c:pt idx="2011">
                  <c:v>40230</c:v>
                </c:pt>
                <c:pt idx="2012">
                  <c:v>40250</c:v>
                </c:pt>
                <c:pt idx="2013">
                  <c:v>40270</c:v>
                </c:pt>
                <c:pt idx="2014">
                  <c:v>40290</c:v>
                </c:pt>
                <c:pt idx="2015">
                  <c:v>40310</c:v>
                </c:pt>
                <c:pt idx="2016">
                  <c:v>40330</c:v>
                </c:pt>
                <c:pt idx="2017">
                  <c:v>40350</c:v>
                </c:pt>
                <c:pt idx="2018">
                  <c:v>40370</c:v>
                </c:pt>
                <c:pt idx="2019">
                  <c:v>40390</c:v>
                </c:pt>
                <c:pt idx="2020">
                  <c:v>40410</c:v>
                </c:pt>
                <c:pt idx="2021">
                  <c:v>40430</c:v>
                </c:pt>
                <c:pt idx="2022">
                  <c:v>40450</c:v>
                </c:pt>
                <c:pt idx="2023">
                  <c:v>40470</c:v>
                </c:pt>
                <c:pt idx="2024">
                  <c:v>40490</c:v>
                </c:pt>
                <c:pt idx="2025">
                  <c:v>40510</c:v>
                </c:pt>
                <c:pt idx="2026">
                  <c:v>40530</c:v>
                </c:pt>
                <c:pt idx="2027">
                  <c:v>40550</c:v>
                </c:pt>
                <c:pt idx="2028">
                  <c:v>40570</c:v>
                </c:pt>
                <c:pt idx="2029">
                  <c:v>40590</c:v>
                </c:pt>
                <c:pt idx="2030">
                  <c:v>40610</c:v>
                </c:pt>
                <c:pt idx="2031">
                  <c:v>40630</c:v>
                </c:pt>
                <c:pt idx="2032">
                  <c:v>40650</c:v>
                </c:pt>
                <c:pt idx="2033">
                  <c:v>40670</c:v>
                </c:pt>
                <c:pt idx="2034">
                  <c:v>40690</c:v>
                </c:pt>
                <c:pt idx="2035">
                  <c:v>40710</c:v>
                </c:pt>
                <c:pt idx="2036">
                  <c:v>40730</c:v>
                </c:pt>
                <c:pt idx="2037">
                  <c:v>40750</c:v>
                </c:pt>
                <c:pt idx="2038">
                  <c:v>40770</c:v>
                </c:pt>
                <c:pt idx="2039">
                  <c:v>40790</c:v>
                </c:pt>
                <c:pt idx="2040">
                  <c:v>40810</c:v>
                </c:pt>
                <c:pt idx="2041">
                  <c:v>40830</c:v>
                </c:pt>
                <c:pt idx="2042">
                  <c:v>40850</c:v>
                </c:pt>
                <c:pt idx="2043">
                  <c:v>40870</c:v>
                </c:pt>
                <c:pt idx="2044">
                  <c:v>40890</c:v>
                </c:pt>
                <c:pt idx="2045">
                  <c:v>40910</c:v>
                </c:pt>
                <c:pt idx="2046">
                  <c:v>40930</c:v>
                </c:pt>
                <c:pt idx="2047">
                  <c:v>40950</c:v>
                </c:pt>
                <c:pt idx="2048">
                  <c:v>40970</c:v>
                </c:pt>
                <c:pt idx="2049">
                  <c:v>40990</c:v>
                </c:pt>
                <c:pt idx="2050">
                  <c:v>41010</c:v>
                </c:pt>
                <c:pt idx="2051">
                  <c:v>41030</c:v>
                </c:pt>
                <c:pt idx="2052">
                  <c:v>41050</c:v>
                </c:pt>
                <c:pt idx="2053">
                  <c:v>41070</c:v>
                </c:pt>
                <c:pt idx="2054">
                  <c:v>41090</c:v>
                </c:pt>
                <c:pt idx="2055">
                  <c:v>41110</c:v>
                </c:pt>
                <c:pt idx="2056">
                  <c:v>41130</c:v>
                </c:pt>
                <c:pt idx="2057">
                  <c:v>41150</c:v>
                </c:pt>
                <c:pt idx="2058">
                  <c:v>41170</c:v>
                </c:pt>
                <c:pt idx="2059">
                  <c:v>41190</c:v>
                </c:pt>
                <c:pt idx="2060">
                  <c:v>41210</c:v>
                </c:pt>
                <c:pt idx="2061">
                  <c:v>41230</c:v>
                </c:pt>
                <c:pt idx="2062">
                  <c:v>41250</c:v>
                </c:pt>
                <c:pt idx="2063">
                  <c:v>41270</c:v>
                </c:pt>
                <c:pt idx="2064">
                  <c:v>41290</c:v>
                </c:pt>
                <c:pt idx="2065">
                  <c:v>41310</c:v>
                </c:pt>
                <c:pt idx="2066">
                  <c:v>41330</c:v>
                </c:pt>
                <c:pt idx="2067">
                  <c:v>41350</c:v>
                </c:pt>
                <c:pt idx="2068">
                  <c:v>41370</c:v>
                </c:pt>
                <c:pt idx="2069">
                  <c:v>41390</c:v>
                </c:pt>
                <c:pt idx="2070">
                  <c:v>41410</c:v>
                </c:pt>
                <c:pt idx="2071">
                  <c:v>41430</c:v>
                </c:pt>
                <c:pt idx="2072">
                  <c:v>41450</c:v>
                </c:pt>
                <c:pt idx="2073">
                  <c:v>41470</c:v>
                </c:pt>
                <c:pt idx="2074">
                  <c:v>41490</c:v>
                </c:pt>
                <c:pt idx="2075">
                  <c:v>41510</c:v>
                </c:pt>
                <c:pt idx="2076">
                  <c:v>41530</c:v>
                </c:pt>
                <c:pt idx="2077">
                  <c:v>41550</c:v>
                </c:pt>
                <c:pt idx="2078">
                  <c:v>41570</c:v>
                </c:pt>
                <c:pt idx="2079">
                  <c:v>41590</c:v>
                </c:pt>
                <c:pt idx="2080">
                  <c:v>41610</c:v>
                </c:pt>
                <c:pt idx="2081">
                  <c:v>41630</c:v>
                </c:pt>
                <c:pt idx="2082">
                  <c:v>41650</c:v>
                </c:pt>
                <c:pt idx="2083">
                  <c:v>41670</c:v>
                </c:pt>
                <c:pt idx="2084">
                  <c:v>41690</c:v>
                </c:pt>
                <c:pt idx="2085">
                  <c:v>41710</c:v>
                </c:pt>
                <c:pt idx="2086">
                  <c:v>41730</c:v>
                </c:pt>
                <c:pt idx="2087">
                  <c:v>41750</c:v>
                </c:pt>
                <c:pt idx="2088">
                  <c:v>41770</c:v>
                </c:pt>
                <c:pt idx="2089">
                  <c:v>41790</c:v>
                </c:pt>
                <c:pt idx="2090">
                  <c:v>41810</c:v>
                </c:pt>
                <c:pt idx="2091">
                  <c:v>41830</c:v>
                </c:pt>
                <c:pt idx="2092">
                  <c:v>41850</c:v>
                </c:pt>
                <c:pt idx="2093">
                  <c:v>41870</c:v>
                </c:pt>
                <c:pt idx="2094">
                  <c:v>41890</c:v>
                </c:pt>
                <c:pt idx="2095">
                  <c:v>41910</c:v>
                </c:pt>
                <c:pt idx="2096">
                  <c:v>41930</c:v>
                </c:pt>
                <c:pt idx="2097">
                  <c:v>41950</c:v>
                </c:pt>
                <c:pt idx="2098">
                  <c:v>41970</c:v>
                </c:pt>
                <c:pt idx="2099">
                  <c:v>41990</c:v>
                </c:pt>
                <c:pt idx="2100">
                  <c:v>42010</c:v>
                </c:pt>
                <c:pt idx="2101">
                  <c:v>42030</c:v>
                </c:pt>
                <c:pt idx="2102">
                  <c:v>42050</c:v>
                </c:pt>
                <c:pt idx="2103">
                  <c:v>42070</c:v>
                </c:pt>
                <c:pt idx="2104">
                  <c:v>42090</c:v>
                </c:pt>
                <c:pt idx="2105">
                  <c:v>42110</c:v>
                </c:pt>
                <c:pt idx="2106">
                  <c:v>42130</c:v>
                </c:pt>
                <c:pt idx="2107">
                  <c:v>42150</c:v>
                </c:pt>
                <c:pt idx="2108">
                  <c:v>42170</c:v>
                </c:pt>
                <c:pt idx="2109">
                  <c:v>42190</c:v>
                </c:pt>
                <c:pt idx="2110">
                  <c:v>42210</c:v>
                </c:pt>
                <c:pt idx="2111">
                  <c:v>42230</c:v>
                </c:pt>
                <c:pt idx="2112">
                  <c:v>42250</c:v>
                </c:pt>
                <c:pt idx="2113">
                  <c:v>42270</c:v>
                </c:pt>
                <c:pt idx="2114">
                  <c:v>42290</c:v>
                </c:pt>
                <c:pt idx="2115">
                  <c:v>42310</c:v>
                </c:pt>
                <c:pt idx="2116">
                  <c:v>42330</c:v>
                </c:pt>
                <c:pt idx="2117">
                  <c:v>42350</c:v>
                </c:pt>
                <c:pt idx="2118">
                  <c:v>42370</c:v>
                </c:pt>
                <c:pt idx="2119">
                  <c:v>42390</c:v>
                </c:pt>
                <c:pt idx="2120">
                  <c:v>42410</c:v>
                </c:pt>
                <c:pt idx="2121">
                  <c:v>42430</c:v>
                </c:pt>
                <c:pt idx="2122">
                  <c:v>42450</c:v>
                </c:pt>
                <c:pt idx="2123">
                  <c:v>42470</c:v>
                </c:pt>
                <c:pt idx="2124">
                  <c:v>42490</c:v>
                </c:pt>
                <c:pt idx="2125">
                  <c:v>42510</c:v>
                </c:pt>
                <c:pt idx="2126">
                  <c:v>42530</c:v>
                </c:pt>
                <c:pt idx="2127">
                  <c:v>42550</c:v>
                </c:pt>
                <c:pt idx="2128">
                  <c:v>42570</c:v>
                </c:pt>
                <c:pt idx="2129">
                  <c:v>42590</c:v>
                </c:pt>
                <c:pt idx="2130">
                  <c:v>42610</c:v>
                </c:pt>
                <c:pt idx="2131">
                  <c:v>42630</c:v>
                </c:pt>
                <c:pt idx="2132">
                  <c:v>42650</c:v>
                </c:pt>
                <c:pt idx="2133">
                  <c:v>42670</c:v>
                </c:pt>
                <c:pt idx="2134">
                  <c:v>42690</c:v>
                </c:pt>
                <c:pt idx="2135">
                  <c:v>42710</c:v>
                </c:pt>
                <c:pt idx="2136">
                  <c:v>42730</c:v>
                </c:pt>
                <c:pt idx="2137">
                  <c:v>42750</c:v>
                </c:pt>
                <c:pt idx="2138">
                  <c:v>42770</c:v>
                </c:pt>
                <c:pt idx="2139">
                  <c:v>42790</c:v>
                </c:pt>
                <c:pt idx="2140">
                  <c:v>42810</c:v>
                </c:pt>
                <c:pt idx="2141">
                  <c:v>42830</c:v>
                </c:pt>
                <c:pt idx="2142">
                  <c:v>42850</c:v>
                </c:pt>
                <c:pt idx="2143">
                  <c:v>42870</c:v>
                </c:pt>
                <c:pt idx="2144">
                  <c:v>42890</c:v>
                </c:pt>
                <c:pt idx="2145">
                  <c:v>42910</c:v>
                </c:pt>
                <c:pt idx="2146">
                  <c:v>42930</c:v>
                </c:pt>
                <c:pt idx="2147">
                  <c:v>42950</c:v>
                </c:pt>
                <c:pt idx="2148">
                  <c:v>42970</c:v>
                </c:pt>
                <c:pt idx="2149">
                  <c:v>42990</c:v>
                </c:pt>
                <c:pt idx="2150">
                  <c:v>43010</c:v>
                </c:pt>
                <c:pt idx="2151">
                  <c:v>43030</c:v>
                </c:pt>
                <c:pt idx="2152">
                  <c:v>43050</c:v>
                </c:pt>
                <c:pt idx="2153">
                  <c:v>43070</c:v>
                </c:pt>
                <c:pt idx="2154">
                  <c:v>43090</c:v>
                </c:pt>
                <c:pt idx="2155">
                  <c:v>43110</c:v>
                </c:pt>
                <c:pt idx="2156">
                  <c:v>43130</c:v>
                </c:pt>
                <c:pt idx="2157">
                  <c:v>43150</c:v>
                </c:pt>
                <c:pt idx="2158">
                  <c:v>43170</c:v>
                </c:pt>
                <c:pt idx="2159">
                  <c:v>43190</c:v>
                </c:pt>
                <c:pt idx="2160">
                  <c:v>43210</c:v>
                </c:pt>
                <c:pt idx="2161">
                  <c:v>43230</c:v>
                </c:pt>
                <c:pt idx="2162">
                  <c:v>43250</c:v>
                </c:pt>
                <c:pt idx="2163">
                  <c:v>43270</c:v>
                </c:pt>
                <c:pt idx="2164">
                  <c:v>43290</c:v>
                </c:pt>
                <c:pt idx="2165">
                  <c:v>43310</c:v>
                </c:pt>
                <c:pt idx="2166">
                  <c:v>43330</c:v>
                </c:pt>
                <c:pt idx="2167">
                  <c:v>43350</c:v>
                </c:pt>
                <c:pt idx="2168">
                  <c:v>43370</c:v>
                </c:pt>
                <c:pt idx="2169">
                  <c:v>43390</c:v>
                </c:pt>
                <c:pt idx="2170">
                  <c:v>43410</c:v>
                </c:pt>
                <c:pt idx="2171">
                  <c:v>43430</c:v>
                </c:pt>
                <c:pt idx="2172">
                  <c:v>43450</c:v>
                </c:pt>
                <c:pt idx="2173">
                  <c:v>43470</c:v>
                </c:pt>
                <c:pt idx="2174">
                  <c:v>43490</c:v>
                </c:pt>
                <c:pt idx="2175">
                  <c:v>43510</c:v>
                </c:pt>
                <c:pt idx="2176">
                  <c:v>43530</c:v>
                </c:pt>
                <c:pt idx="2177">
                  <c:v>43550</c:v>
                </c:pt>
                <c:pt idx="2178">
                  <c:v>43570</c:v>
                </c:pt>
                <c:pt idx="2179">
                  <c:v>43590</c:v>
                </c:pt>
                <c:pt idx="2180">
                  <c:v>43610</c:v>
                </c:pt>
                <c:pt idx="2181">
                  <c:v>43630</c:v>
                </c:pt>
                <c:pt idx="2182">
                  <c:v>43650</c:v>
                </c:pt>
                <c:pt idx="2183">
                  <c:v>43670</c:v>
                </c:pt>
                <c:pt idx="2184">
                  <c:v>43690</c:v>
                </c:pt>
                <c:pt idx="2185">
                  <c:v>43710</c:v>
                </c:pt>
                <c:pt idx="2186">
                  <c:v>43730</c:v>
                </c:pt>
                <c:pt idx="2187">
                  <c:v>43750</c:v>
                </c:pt>
                <c:pt idx="2188">
                  <c:v>43770</c:v>
                </c:pt>
                <c:pt idx="2189">
                  <c:v>43790</c:v>
                </c:pt>
                <c:pt idx="2190">
                  <c:v>43810</c:v>
                </c:pt>
                <c:pt idx="2191">
                  <c:v>43830</c:v>
                </c:pt>
                <c:pt idx="2192">
                  <c:v>43850</c:v>
                </c:pt>
                <c:pt idx="2193">
                  <c:v>43870</c:v>
                </c:pt>
                <c:pt idx="2194">
                  <c:v>43890</c:v>
                </c:pt>
                <c:pt idx="2195">
                  <c:v>43910</c:v>
                </c:pt>
                <c:pt idx="2196">
                  <c:v>43930</c:v>
                </c:pt>
                <c:pt idx="2197">
                  <c:v>43950</c:v>
                </c:pt>
                <c:pt idx="2198">
                  <c:v>43970</c:v>
                </c:pt>
                <c:pt idx="2199">
                  <c:v>43990</c:v>
                </c:pt>
                <c:pt idx="2200">
                  <c:v>44010</c:v>
                </c:pt>
                <c:pt idx="2201">
                  <c:v>44030</c:v>
                </c:pt>
                <c:pt idx="2202">
                  <c:v>44050</c:v>
                </c:pt>
                <c:pt idx="2203">
                  <c:v>44070</c:v>
                </c:pt>
                <c:pt idx="2204">
                  <c:v>44090</c:v>
                </c:pt>
                <c:pt idx="2205">
                  <c:v>44110</c:v>
                </c:pt>
                <c:pt idx="2206">
                  <c:v>44130</c:v>
                </c:pt>
                <c:pt idx="2207">
                  <c:v>44150</c:v>
                </c:pt>
                <c:pt idx="2208">
                  <c:v>44170</c:v>
                </c:pt>
                <c:pt idx="2209">
                  <c:v>44190</c:v>
                </c:pt>
                <c:pt idx="2210">
                  <c:v>44210</c:v>
                </c:pt>
                <c:pt idx="2211">
                  <c:v>44230</c:v>
                </c:pt>
                <c:pt idx="2212">
                  <c:v>44250</c:v>
                </c:pt>
                <c:pt idx="2213">
                  <c:v>44270</c:v>
                </c:pt>
                <c:pt idx="2214">
                  <c:v>44290</c:v>
                </c:pt>
                <c:pt idx="2215">
                  <c:v>44310</c:v>
                </c:pt>
                <c:pt idx="2216">
                  <c:v>44330</c:v>
                </c:pt>
                <c:pt idx="2217">
                  <c:v>44350</c:v>
                </c:pt>
                <c:pt idx="2218">
                  <c:v>44370</c:v>
                </c:pt>
                <c:pt idx="2219">
                  <c:v>44390</c:v>
                </c:pt>
                <c:pt idx="2220">
                  <c:v>44410</c:v>
                </c:pt>
                <c:pt idx="2221">
                  <c:v>44430</c:v>
                </c:pt>
                <c:pt idx="2222">
                  <c:v>44450</c:v>
                </c:pt>
                <c:pt idx="2223">
                  <c:v>44470</c:v>
                </c:pt>
                <c:pt idx="2224">
                  <c:v>44490</c:v>
                </c:pt>
                <c:pt idx="2225">
                  <c:v>44510</c:v>
                </c:pt>
                <c:pt idx="2226">
                  <c:v>44530</c:v>
                </c:pt>
                <c:pt idx="2227">
                  <c:v>44550</c:v>
                </c:pt>
                <c:pt idx="2228">
                  <c:v>44570</c:v>
                </c:pt>
                <c:pt idx="2229">
                  <c:v>44590</c:v>
                </c:pt>
                <c:pt idx="2230">
                  <c:v>44610</c:v>
                </c:pt>
                <c:pt idx="2231">
                  <c:v>44630</c:v>
                </c:pt>
                <c:pt idx="2232">
                  <c:v>44650</c:v>
                </c:pt>
                <c:pt idx="2233">
                  <c:v>44670</c:v>
                </c:pt>
                <c:pt idx="2234">
                  <c:v>44690</c:v>
                </c:pt>
                <c:pt idx="2235">
                  <c:v>44710</c:v>
                </c:pt>
                <c:pt idx="2236">
                  <c:v>44730</c:v>
                </c:pt>
                <c:pt idx="2237">
                  <c:v>44750</c:v>
                </c:pt>
                <c:pt idx="2238">
                  <c:v>44770</c:v>
                </c:pt>
                <c:pt idx="2239">
                  <c:v>44790</c:v>
                </c:pt>
                <c:pt idx="2240">
                  <c:v>44810</c:v>
                </c:pt>
                <c:pt idx="2241">
                  <c:v>44830</c:v>
                </c:pt>
                <c:pt idx="2242">
                  <c:v>44850</c:v>
                </c:pt>
                <c:pt idx="2243">
                  <c:v>44870</c:v>
                </c:pt>
                <c:pt idx="2244">
                  <c:v>44890</c:v>
                </c:pt>
                <c:pt idx="2245">
                  <c:v>44910</c:v>
                </c:pt>
                <c:pt idx="2246">
                  <c:v>44930</c:v>
                </c:pt>
                <c:pt idx="2247">
                  <c:v>44950</c:v>
                </c:pt>
                <c:pt idx="2248">
                  <c:v>44970</c:v>
                </c:pt>
                <c:pt idx="2249">
                  <c:v>44990</c:v>
                </c:pt>
                <c:pt idx="2250">
                  <c:v>45010</c:v>
                </c:pt>
                <c:pt idx="2251">
                  <c:v>45030</c:v>
                </c:pt>
                <c:pt idx="2252">
                  <c:v>45050</c:v>
                </c:pt>
                <c:pt idx="2253">
                  <c:v>45070</c:v>
                </c:pt>
                <c:pt idx="2254">
                  <c:v>45090</c:v>
                </c:pt>
                <c:pt idx="2255">
                  <c:v>45110</c:v>
                </c:pt>
                <c:pt idx="2256">
                  <c:v>45130</c:v>
                </c:pt>
                <c:pt idx="2257">
                  <c:v>45150</c:v>
                </c:pt>
                <c:pt idx="2258">
                  <c:v>45170</c:v>
                </c:pt>
                <c:pt idx="2259">
                  <c:v>45190</c:v>
                </c:pt>
                <c:pt idx="2260">
                  <c:v>45210</c:v>
                </c:pt>
                <c:pt idx="2261">
                  <c:v>45230</c:v>
                </c:pt>
                <c:pt idx="2262">
                  <c:v>45250</c:v>
                </c:pt>
                <c:pt idx="2263">
                  <c:v>45270</c:v>
                </c:pt>
                <c:pt idx="2264">
                  <c:v>45290</c:v>
                </c:pt>
                <c:pt idx="2265">
                  <c:v>45310</c:v>
                </c:pt>
                <c:pt idx="2266">
                  <c:v>45330</c:v>
                </c:pt>
                <c:pt idx="2267">
                  <c:v>45350</c:v>
                </c:pt>
                <c:pt idx="2268">
                  <c:v>45370</c:v>
                </c:pt>
                <c:pt idx="2269">
                  <c:v>45390</c:v>
                </c:pt>
                <c:pt idx="2270">
                  <c:v>45410</c:v>
                </c:pt>
                <c:pt idx="2271">
                  <c:v>45430</c:v>
                </c:pt>
                <c:pt idx="2272">
                  <c:v>45450</c:v>
                </c:pt>
                <c:pt idx="2273">
                  <c:v>45470</c:v>
                </c:pt>
                <c:pt idx="2274">
                  <c:v>45490</c:v>
                </c:pt>
                <c:pt idx="2275">
                  <c:v>45510</c:v>
                </c:pt>
                <c:pt idx="2276">
                  <c:v>45530</c:v>
                </c:pt>
                <c:pt idx="2277">
                  <c:v>45550</c:v>
                </c:pt>
                <c:pt idx="2278">
                  <c:v>45570</c:v>
                </c:pt>
                <c:pt idx="2279">
                  <c:v>45590</c:v>
                </c:pt>
                <c:pt idx="2280">
                  <c:v>45610</c:v>
                </c:pt>
                <c:pt idx="2281">
                  <c:v>45630</c:v>
                </c:pt>
                <c:pt idx="2282">
                  <c:v>45650</c:v>
                </c:pt>
                <c:pt idx="2283">
                  <c:v>45670</c:v>
                </c:pt>
                <c:pt idx="2284">
                  <c:v>45690</c:v>
                </c:pt>
                <c:pt idx="2285">
                  <c:v>45710</c:v>
                </c:pt>
                <c:pt idx="2286">
                  <c:v>45730</c:v>
                </c:pt>
                <c:pt idx="2287">
                  <c:v>45750</c:v>
                </c:pt>
                <c:pt idx="2288">
                  <c:v>45770</c:v>
                </c:pt>
                <c:pt idx="2289">
                  <c:v>45790</c:v>
                </c:pt>
                <c:pt idx="2290">
                  <c:v>45810</c:v>
                </c:pt>
                <c:pt idx="2291">
                  <c:v>45830</c:v>
                </c:pt>
                <c:pt idx="2292">
                  <c:v>45850</c:v>
                </c:pt>
                <c:pt idx="2293">
                  <c:v>45870</c:v>
                </c:pt>
                <c:pt idx="2294">
                  <c:v>45890</c:v>
                </c:pt>
                <c:pt idx="2295">
                  <c:v>45910</c:v>
                </c:pt>
                <c:pt idx="2296">
                  <c:v>45930</c:v>
                </c:pt>
                <c:pt idx="2297">
                  <c:v>45950</c:v>
                </c:pt>
                <c:pt idx="2298">
                  <c:v>45970</c:v>
                </c:pt>
                <c:pt idx="2299">
                  <c:v>45990</c:v>
                </c:pt>
                <c:pt idx="2300">
                  <c:v>46010</c:v>
                </c:pt>
                <c:pt idx="2301">
                  <c:v>46030</c:v>
                </c:pt>
                <c:pt idx="2302">
                  <c:v>46050</c:v>
                </c:pt>
                <c:pt idx="2303">
                  <c:v>46070</c:v>
                </c:pt>
                <c:pt idx="2304">
                  <c:v>46090</c:v>
                </c:pt>
                <c:pt idx="2305">
                  <c:v>46110</c:v>
                </c:pt>
                <c:pt idx="2306">
                  <c:v>46130</c:v>
                </c:pt>
                <c:pt idx="2307">
                  <c:v>46150</c:v>
                </c:pt>
                <c:pt idx="2308">
                  <c:v>46170</c:v>
                </c:pt>
                <c:pt idx="2309">
                  <c:v>46190</c:v>
                </c:pt>
                <c:pt idx="2310">
                  <c:v>46210</c:v>
                </c:pt>
                <c:pt idx="2311">
                  <c:v>46230</c:v>
                </c:pt>
                <c:pt idx="2312">
                  <c:v>46250</c:v>
                </c:pt>
                <c:pt idx="2313">
                  <c:v>46270</c:v>
                </c:pt>
                <c:pt idx="2314">
                  <c:v>46290</c:v>
                </c:pt>
                <c:pt idx="2315">
                  <c:v>46310</c:v>
                </c:pt>
                <c:pt idx="2316">
                  <c:v>46330</c:v>
                </c:pt>
                <c:pt idx="2317">
                  <c:v>46350</c:v>
                </c:pt>
                <c:pt idx="2318">
                  <c:v>46370</c:v>
                </c:pt>
                <c:pt idx="2319">
                  <c:v>46390</c:v>
                </c:pt>
                <c:pt idx="2320">
                  <c:v>46410</c:v>
                </c:pt>
                <c:pt idx="2321">
                  <c:v>46430</c:v>
                </c:pt>
                <c:pt idx="2322">
                  <c:v>46450</c:v>
                </c:pt>
                <c:pt idx="2323">
                  <c:v>46470</c:v>
                </c:pt>
                <c:pt idx="2324">
                  <c:v>46490</c:v>
                </c:pt>
                <c:pt idx="2325">
                  <c:v>46510</c:v>
                </c:pt>
                <c:pt idx="2326">
                  <c:v>46530</c:v>
                </c:pt>
                <c:pt idx="2327">
                  <c:v>46550</c:v>
                </c:pt>
                <c:pt idx="2328">
                  <c:v>46570</c:v>
                </c:pt>
                <c:pt idx="2329">
                  <c:v>46590</c:v>
                </c:pt>
                <c:pt idx="2330">
                  <c:v>46610</c:v>
                </c:pt>
                <c:pt idx="2331">
                  <c:v>46630</c:v>
                </c:pt>
                <c:pt idx="2332">
                  <c:v>46650</c:v>
                </c:pt>
                <c:pt idx="2333">
                  <c:v>46670</c:v>
                </c:pt>
                <c:pt idx="2334">
                  <c:v>46690</c:v>
                </c:pt>
                <c:pt idx="2335">
                  <c:v>46710</c:v>
                </c:pt>
                <c:pt idx="2336">
                  <c:v>46730</c:v>
                </c:pt>
                <c:pt idx="2337">
                  <c:v>46750</c:v>
                </c:pt>
                <c:pt idx="2338">
                  <c:v>46770</c:v>
                </c:pt>
                <c:pt idx="2339">
                  <c:v>46790</c:v>
                </c:pt>
                <c:pt idx="2340">
                  <c:v>46810</c:v>
                </c:pt>
                <c:pt idx="2341">
                  <c:v>46830</c:v>
                </c:pt>
                <c:pt idx="2342">
                  <c:v>46850</c:v>
                </c:pt>
                <c:pt idx="2343">
                  <c:v>46870</c:v>
                </c:pt>
                <c:pt idx="2344">
                  <c:v>46890</c:v>
                </c:pt>
                <c:pt idx="2345">
                  <c:v>46910</c:v>
                </c:pt>
                <c:pt idx="2346">
                  <c:v>46930</c:v>
                </c:pt>
                <c:pt idx="2347">
                  <c:v>46950</c:v>
                </c:pt>
                <c:pt idx="2348">
                  <c:v>46970</c:v>
                </c:pt>
                <c:pt idx="2349">
                  <c:v>46990</c:v>
                </c:pt>
                <c:pt idx="2350">
                  <c:v>47010</c:v>
                </c:pt>
                <c:pt idx="2351">
                  <c:v>47030</c:v>
                </c:pt>
                <c:pt idx="2352">
                  <c:v>47050</c:v>
                </c:pt>
                <c:pt idx="2353">
                  <c:v>47070</c:v>
                </c:pt>
                <c:pt idx="2354">
                  <c:v>47090</c:v>
                </c:pt>
                <c:pt idx="2355">
                  <c:v>47110</c:v>
                </c:pt>
                <c:pt idx="2356">
                  <c:v>47130</c:v>
                </c:pt>
                <c:pt idx="2357">
                  <c:v>47150</c:v>
                </c:pt>
                <c:pt idx="2358">
                  <c:v>47170</c:v>
                </c:pt>
                <c:pt idx="2359">
                  <c:v>47190</c:v>
                </c:pt>
                <c:pt idx="2360">
                  <c:v>47210</c:v>
                </c:pt>
                <c:pt idx="2361">
                  <c:v>47230</c:v>
                </c:pt>
                <c:pt idx="2362">
                  <c:v>47250</c:v>
                </c:pt>
                <c:pt idx="2363">
                  <c:v>47270</c:v>
                </c:pt>
                <c:pt idx="2364">
                  <c:v>47290</c:v>
                </c:pt>
                <c:pt idx="2365">
                  <c:v>47310</c:v>
                </c:pt>
                <c:pt idx="2366">
                  <c:v>47330</c:v>
                </c:pt>
                <c:pt idx="2367">
                  <c:v>47350</c:v>
                </c:pt>
                <c:pt idx="2368">
                  <c:v>47370</c:v>
                </c:pt>
                <c:pt idx="2369">
                  <c:v>47390</c:v>
                </c:pt>
                <c:pt idx="2370">
                  <c:v>47410</c:v>
                </c:pt>
                <c:pt idx="2371">
                  <c:v>47430</c:v>
                </c:pt>
                <c:pt idx="2372">
                  <c:v>47450</c:v>
                </c:pt>
                <c:pt idx="2373">
                  <c:v>47470</c:v>
                </c:pt>
                <c:pt idx="2374">
                  <c:v>47490</c:v>
                </c:pt>
                <c:pt idx="2375">
                  <c:v>47510</c:v>
                </c:pt>
                <c:pt idx="2376">
                  <c:v>47530</c:v>
                </c:pt>
                <c:pt idx="2377">
                  <c:v>47550</c:v>
                </c:pt>
                <c:pt idx="2378">
                  <c:v>47570</c:v>
                </c:pt>
                <c:pt idx="2379">
                  <c:v>47590</c:v>
                </c:pt>
                <c:pt idx="2380">
                  <c:v>47610</c:v>
                </c:pt>
                <c:pt idx="2381">
                  <c:v>47630</c:v>
                </c:pt>
                <c:pt idx="2382">
                  <c:v>47650</c:v>
                </c:pt>
                <c:pt idx="2383">
                  <c:v>47670</c:v>
                </c:pt>
                <c:pt idx="2384">
                  <c:v>47690</c:v>
                </c:pt>
                <c:pt idx="2385">
                  <c:v>47710</c:v>
                </c:pt>
                <c:pt idx="2386">
                  <c:v>47730</c:v>
                </c:pt>
                <c:pt idx="2387">
                  <c:v>47750</c:v>
                </c:pt>
                <c:pt idx="2388">
                  <c:v>47770</c:v>
                </c:pt>
                <c:pt idx="2389">
                  <c:v>47790</c:v>
                </c:pt>
                <c:pt idx="2390">
                  <c:v>47810</c:v>
                </c:pt>
                <c:pt idx="2391">
                  <c:v>47830</c:v>
                </c:pt>
                <c:pt idx="2392">
                  <c:v>47850</c:v>
                </c:pt>
                <c:pt idx="2393">
                  <c:v>47870</c:v>
                </c:pt>
                <c:pt idx="2394">
                  <c:v>47890</c:v>
                </c:pt>
                <c:pt idx="2395">
                  <c:v>47910</c:v>
                </c:pt>
                <c:pt idx="2396">
                  <c:v>47930</c:v>
                </c:pt>
                <c:pt idx="2397">
                  <c:v>47950</c:v>
                </c:pt>
                <c:pt idx="2398">
                  <c:v>47970</c:v>
                </c:pt>
                <c:pt idx="2399">
                  <c:v>47990</c:v>
                </c:pt>
                <c:pt idx="2400">
                  <c:v>48010</c:v>
                </c:pt>
                <c:pt idx="2401">
                  <c:v>48030</c:v>
                </c:pt>
                <c:pt idx="2402">
                  <c:v>48050</c:v>
                </c:pt>
                <c:pt idx="2403">
                  <c:v>48070</c:v>
                </c:pt>
                <c:pt idx="2404">
                  <c:v>48090</c:v>
                </c:pt>
                <c:pt idx="2405">
                  <c:v>48110</c:v>
                </c:pt>
                <c:pt idx="2406">
                  <c:v>48130</c:v>
                </c:pt>
                <c:pt idx="2407">
                  <c:v>48150</c:v>
                </c:pt>
                <c:pt idx="2408">
                  <c:v>48170</c:v>
                </c:pt>
                <c:pt idx="2409">
                  <c:v>48190</c:v>
                </c:pt>
                <c:pt idx="2410">
                  <c:v>48210</c:v>
                </c:pt>
                <c:pt idx="2411">
                  <c:v>48230</c:v>
                </c:pt>
                <c:pt idx="2412">
                  <c:v>48250</c:v>
                </c:pt>
                <c:pt idx="2413">
                  <c:v>48270</c:v>
                </c:pt>
                <c:pt idx="2414">
                  <c:v>48290</c:v>
                </c:pt>
                <c:pt idx="2415">
                  <c:v>48310</c:v>
                </c:pt>
                <c:pt idx="2416">
                  <c:v>48330</c:v>
                </c:pt>
                <c:pt idx="2417">
                  <c:v>48350</c:v>
                </c:pt>
                <c:pt idx="2418">
                  <c:v>48370</c:v>
                </c:pt>
                <c:pt idx="2419">
                  <c:v>48390</c:v>
                </c:pt>
                <c:pt idx="2420">
                  <c:v>48410</c:v>
                </c:pt>
                <c:pt idx="2421">
                  <c:v>48430</c:v>
                </c:pt>
                <c:pt idx="2422">
                  <c:v>48450</c:v>
                </c:pt>
                <c:pt idx="2423">
                  <c:v>48470</c:v>
                </c:pt>
                <c:pt idx="2424">
                  <c:v>48490</c:v>
                </c:pt>
                <c:pt idx="2425">
                  <c:v>48510</c:v>
                </c:pt>
                <c:pt idx="2426">
                  <c:v>48530</c:v>
                </c:pt>
                <c:pt idx="2427">
                  <c:v>48550</c:v>
                </c:pt>
                <c:pt idx="2428">
                  <c:v>48570</c:v>
                </c:pt>
                <c:pt idx="2429">
                  <c:v>48590</c:v>
                </c:pt>
                <c:pt idx="2430">
                  <c:v>48610</c:v>
                </c:pt>
                <c:pt idx="2431">
                  <c:v>48630</c:v>
                </c:pt>
                <c:pt idx="2432">
                  <c:v>48650</c:v>
                </c:pt>
                <c:pt idx="2433">
                  <c:v>48670</c:v>
                </c:pt>
                <c:pt idx="2434">
                  <c:v>48690</c:v>
                </c:pt>
                <c:pt idx="2435">
                  <c:v>48710</c:v>
                </c:pt>
                <c:pt idx="2436">
                  <c:v>48730</c:v>
                </c:pt>
                <c:pt idx="2437">
                  <c:v>48750</c:v>
                </c:pt>
                <c:pt idx="2438">
                  <c:v>48770</c:v>
                </c:pt>
                <c:pt idx="2439">
                  <c:v>48790</c:v>
                </c:pt>
                <c:pt idx="2440">
                  <c:v>48810</c:v>
                </c:pt>
                <c:pt idx="2441">
                  <c:v>48830</c:v>
                </c:pt>
                <c:pt idx="2442">
                  <c:v>48850</c:v>
                </c:pt>
                <c:pt idx="2443">
                  <c:v>48870</c:v>
                </c:pt>
                <c:pt idx="2444">
                  <c:v>48890</c:v>
                </c:pt>
                <c:pt idx="2445">
                  <c:v>48910</c:v>
                </c:pt>
                <c:pt idx="2446">
                  <c:v>48930</c:v>
                </c:pt>
                <c:pt idx="2447">
                  <c:v>48950</c:v>
                </c:pt>
                <c:pt idx="2448">
                  <c:v>48970</c:v>
                </c:pt>
                <c:pt idx="2449">
                  <c:v>48990</c:v>
                </c:pt>
                <c:pt idx="2450">
                  <c:v>49010</c:v>
                </c:pt>
                <c:pt idx="2451">
                  <c:v>49030</c:v>
                </c:pt>
                <c:pt idx="2452">
                  <c:v>49050</c:v>
                </c:pt>
                <c:pt idx="2453">
                  <c:v>49070</c:v>
                </c:pt>
                <c:pt idx="2454">
                  <c:v>49090</c:v>
                </c:pt>
                <c:pt idx="2455">
                  <c:v>49110</c:v>
                </c:pt>
                <c:pt idx="2456">
                  <c:v>49130</c:v>
                </c:pt>
                <c:pt idx="2457">
                  <c:v>49150</c:v>
                </c:pt>
                <c:pt idx="2458">
                  <c:v>49170</c:v>
                </c:pt>
                <c:pt idx="2459">
                  <c:v>49190</c:v>
                </c:pt>
                <c:pt idx="2460">
                  <c:v>49210</c:v>
                </c:pt>
                <c:pt idx="2461">
                  <c:v>49230</c:v>
                </c:pt>
                <c:pt idx="2462">
                  <c:v>49250</c:v>
                </c:pt>
                <c:pt idx="2463">
                  <c:v>49270</c:v>
                </c:pt>
                <c:pt idx="2464">
                  <c:v>49290</c:v>
                </c:pt>
                <c:pt idx="2465">
                  <c:v>49310</c:v>
                </c:pt>
                <c:pt idx="2466">
                  <c:v>49330</c:v>
                </c:pt>
                <c:pt idx="2467">
                  <c:v>49350</c:v>
                </c:pt>
                <c:pt idx="2468">
                  <c:v>49370</c:v>
                </c:pt>
                <c:pt idx="2469">
                  <c:v>49390</c:v>
                </c:pt>
                <c:pt idx="2470">
                  <c:v>49410</c:v>
                </c:pt>
                <c:pt idx="2471">
                  <c:v>49430</c:v>
                </c:pt>
                <c:pt idx="2472">
                  <c:v>49450</c:v>
                </c:pt>
                <c:pt idx="2473">
                  <c:v>49470</c:v>
                </c:pt>
                <c:pt idx="2474">
                  <c:v>49490</c:v>
                </c:pt>
                <c:pt idx="2475">
                  <c:v>49510</c:v>
                </c:pt>
                <c:pt idx="2476">
                  <c:v>49530</c:v>
                </c:pt>
                <c:pt idx="2477">
                  <c:v>49550</c:v>
                </c:pt>
                <c:pt idx="2478">
                  <c:v>49570</c:v>
                </c:pt>
                <c:pt idx="2479">
                  <c:v>49590</c:v>
                </c:pt>
                <c:pt idx="2480">
                  <c:v>49610</c:v>
                </c:pt>
                <c:pt idx="2481">
                  <c:v>49630</c:v>
                </c:pt>
                <c:pt idx="2482">
                  <c:v>49650</c:v>
                </c:pt>
                <c:pt idx="2483">
                  <c:v>49670</c:v>
                </c:pt>
                <c:pt idx="2484">
                  <c:v>49690</c:v>
                </c:pt>
                <c:pt idx="2485">
                  <c:v>49710</c:v>
                </c:pt>
                <c:pt idx="2486">
                  <c:v>49730</c:v>
                </c:pt>
                <c:pt idx="2487">
                  <c:v>49750</c:v>
                </c:pt>
                <c:pt idx="2488">
                  <c:v>49770</c:v>
                </c:pt>
                <c:pt idx="2489">
                  <c:v>49790</c:v>
                </c:pt>
                <c:pt idx="2490">
                  <c:v>49810</c:v>
                </c:pt>
                <c:pt idx="2491">
                  <c:v>49830</c:v>
                </c:pt>
                <c:pt idx="2492">
                  <c:v>49850</c:v>
                </c:pt>
                <c:pt idx="2493">
                  <c:v>49870</c:v>
                </c:pt>
                <c:pt idx="2494">
                  <c:v>49890</c:v>
                </c:pt>
                <c:pt idx="2495">
                  <c:v>49910</c:v>
                </c:pt>
                <c:pt idx="2496">
                  <c:v>49930</c:v>
                </c:pt>
                <c:pt idx="2497">
                  <c:v>49950</c:v>
                </c:pt>
                <c:pt idx="2498">
                  <c:v>49970</c:v>
                </c:pt>
                <c:pt idx="2499">
                  <c:v>49990</c:v>
                </c:pt>
                <c:pt idx="2500">
                  <c:v>50010</c:v>
                </c:pt>
                <c:pt idx="2501">
                  <c:v>50030</c:v>
                </c:pt>
                <c:pt idx="2502">
                  <c:v>50050</c:v>
                </c:pt>
                <c:pt idx="2503">
                  <c:v>50070</c:v>
                </c:pt>
                <c:pt idx="2504">
                  <c:v>50090</c:v>
                </c:pt>
                <c:pt idx="2505">
                  <c:v>50110</c:v>
                </c:pt>
                <c:pt idx="2506">
                  <c:v>50130</c:v>
                </c:pt>
                <c:pt idx="2507">
                  <c:v>50150</c:v>
                </c:pt>
                <c:pt idx="2508">
                  <c:v>50170</c:v>
                </c:pt>
                <c:pt idx="2509">
                  <c:v>50190</c:v>
                </c:pt>
                <c:pt idx="2510">
                  <c:v>50210</c:v>
                </c:pt>
                <c:pt idx="2511">
                  <c:v>50230</c:v>
                </c:pt>
                <c:pt idx="2512">
                  <c:v>50250</c:v>
                </c:pt>
                <c:pt idx="2513">
                  <c:v>50270</c:v>
                </c:pt>
                <c:pt idx="2514">
                  <c:v>50290</c:v>
                </c:pt>
                <c:pt idx="2515">
                  <c:v>50310</c:v>
                </c:pt>
                <c:pt idx="2516">
                  <c:v>50330</c:v>
                </c:pt>
                <c:pt idx="2517">
                  <c:v>50350</c:v>
                </c:pt>
                <c:pt idx="2518">
                  <c:v>50370</c:v>
                </c:pt>
                <c:pt idx="2519">
                  <c:v>50390</c:v>
                </c:pt>
                <c:pt idx="2520">
                  <c:v>50410</c:v>
                </c:pt>
                <c:pt idx="2521">
                  <c:v>50430</c:v>
                </c:pt>
                <c:pt idx="2522">
                  <c:v>50450</c:v>
                </c:pt>
                <c:pt idx="2523">
                  <c:v>50470</c:v>
                </c:pt>
                <c:pt idx="2524">
                  <c:v>50490</c:v>
                </c:pt>
                <c:pt idx="2525">
                  <c:v>50510</c:v>
                </c:pt>
                <c:pt idx="2526">
                  <c:v>50530</c:v>
                </c:pt>
                <c:pt idx="2527">
                  <c:v>50550</c:v>
                </c:pt>
                <c:pt idx="2528">
                  <c:v>50570</c:v>
                </c:pt>
                <c:pt idx="2529">
                  <c:v>50590</c:v>
                </c:pt>
                <c:pt idx="2530">
                  <c:v>50610</c:v>
                </c:pt>
                <c:pt idx="2531">
                  <c:v>50630</c:v>
                </c:pt>
                <c:pt idx="2532">
                  <c:v>50650</c:v>
                </c:pt>
                <c:pt idx="2533">
                  <c:v>50670</c:v>
                </c:pt>
                <c:pt idx="2534">
                  <c:v>50690</c:v>
                </c:pt>
                <c:pt idx="2535">
                  <c:v>50710</c:v>
                </c:pt>
                <c:pt idx="2536">
                  <c:v>50730</c:v>
                </c:pt>
                <c:pt idx="2537">
                  <c:v>50750</c:v>
                </c:pt>
                <c:pt idx="2538">
                  <c:v>50770</c:v>
                </c:pt>
                <c:pt idx="2539">
                  <c:v>50790</c:v>
                </c:pt>
                <c:pt idx="2540">
                  <c:v>50810</c:v>
                </c:pt>
                <c:pt idx="2541">
                  <c:v>50830</c:v>
                </c:pt>
                <c:pt idx="2542">
                  <c:v>50850</c:v>
                </c:pt>
                <c:pt idx="2543">
                  <c:v>50870</c:v>
                </c:pt>
                <c:pt idx="2544">
                  <c:v>50890</c:v>
                </c:pt>
                <c:pt idx="2545">
                  <c:v>50910</c:v>
                </c:pt>
                <c:pt idx="2546">
                  <c:v>50930</c:v>
                </c:pt>
                <c:pt idx="2547">
                  <c:v>50950</c:v>
                </c:pt>
                <c:pt idx="2548">
                  <c:v>50970</c:v>
                </c:pt>
                <c:pt idx="2549">
                  <c:v>50990</c:v>
                </c:pt>
                <c:pt idx="2550">
                  <c:v>51010</c:v>
                </c:pt>
                <c:pt idx="2551">
                  <c:v>51030</c:v>
                </c:pt>
                <c:pt idx="2552">
                  <c:v>51050</c:v>
                </c:pt>
                <c:pt idx="2553">
                  <c:v>51070</c:v>
                </c:pt>
                <c:pt idx="2554">
                  <c:v>51090</c:v>
                </c:pt>
                <c:pt idx="2555">
                  <c:v>51110</c:v>
                </c:pt>
                <c:pt idx="2556">
                  <c:v>51130</c:v>
                </c:pt>
                <c:pt idx="2557">
                  <c:v>51150</c:v>
                </c:pt>
                <c:pt idx="2558">
                  <c:v>51170</c:v>
                </c:pt>
                <c:pt idx="2559">
                  <c:v>51190</c:v>
                </c:pt>
                <c:pt idx="2560">
                  <c:v>51210</c:v>
                </c:pt>
                <c:pt idx="2561">
                  <c:v>51230</c:v>
                </c:pt>
                <c:pt idx="2562">
                  <c:v>51250</c:v>
                </c:pt>
                <c:pt idx="2563">
                  <c:v>51270</c:v>
                </c:pt>
                <c:pt idx="2564">
                  <c:v>51290</c:v>
                </c:pt>
                <c:pt idx="2565">
                  <c:v>51310</c:v>
                </c:pt>
                <c:pt idx="2566">
                  <c:v>51330</c:v>
                </c:pt>
                <c:pt idx="2567">
                  <c:v>51350</c:v>
                </c:pt>
                <c:pt idx="2568">
                  <c:v>51370</c:v>
                </c:pt>
                <c:pt idx="2569">
                  <c:v>51390</c:v>
                </c:pt>
                <c:pt idx="2570">
                  <c:v>51410</c:v>
                </c:pt>
                <c:pt idx="2571">
                  <c:v>51430</c:v>
                </c:pt>
                <c:pt idx="2572">
                  <c:v>51450</c:v>
                </c:pt>
                <c:pt idx="2573">
                  <c:v>51470</c:v>
                </c:pt>
                <c:pt idx="2574">
                  <c:v>51490</c:v>
                </c:pt>
                <c:pt idx="2575">
                  <c:v>51510</c:v>
                </c:pt>
                <c:pt idx="2576">
                  <c:v>51530</c:v>
                </c:pt>
                <c:pt idx="2577">
                  <c:v>51550</c:v>
                </c:pt>
                <c:pt idx="2578">
                  <c:v>51570</c:v>
                </c:pt>
                <c:pt idx="2579">
                  <c:v>51590</c:v>
                </c:pt>
                <c:pt idx="2580">
                  <c:v>51610</c:v>
                </c:pt>
                <c:pt idx="2581">
                  <c:v>51630</c:v>
                </c:pt>
                <c:pt idx="2582">
                  <c:v>51650</c:v>
                </c:pt>
                <c:pt idx="2583">
                  <c:v>51670</c:v>
                </c:pt>
                <c:pt idx="2584">
                  <c:v>51690</c:v>
                </c:pt>
                <c:pt idx="2585">
                  <c:v>51710</c:v>
                </c:pt>
                <c:pt idx="2586">
                  <c:v>51730</c:v>
                </c:pt>
                <c:pt idx="2587">
                  <c:v>51750</c:v>
                </c:pt>
                <c:pt idx="2588">
                  <c:v>51770</c:v>
                </c:pt>
                <c:pt idx="2589">
                  <c:v>51790</c:v>
                </c:pt>
                <c:pt idx="2590">
                  <c:v>51810</c:v>
                </c:pt>
                <c:pt idx="2591">
                  <c:v>51830</c:v>
                </c:pt>
                <c:pt idx="2592">
                  <c:v>51850</c:v>
                </c:pt>
                <c:pt idx="2593">
                  <c:v>51870</c:v>
                </c:pt>
                <c:pt idx="2594">
                  <c:v>51890</c:v>
                </c:pt>
                <c:pt idx="2595">
                  <c:v>51910</c:v>
                </c:pt>
                <c:pt idx="2596">
                  <c:v>51930</c:v>
                </c:pt>
                <c:pt idx="2597">
                  <c:v>51950</c:v>
                </c:pt>
                <c:pt idx="2598">
                  <c:v>51970</c:v>
                </c:pt>
                <c:pt idx="2599">
                  <c:v>51990</c:v>
                </c:pt>
                <c:pt idx="2600">
                  <c:v>52010</c:v>
                </c:pt>
                <c:pt idx="2601">
                  <c:v>52030</c:v>
                </c:pt>
                <c:pt idx="2602">
                  <c:v>52050</c:v>
                </c:pt>
                <c:pt idx="2603">
                  <c:v>52070</c:v>
                </c:pt>
                <c:pt idx="2604">
                  <c:v>52090</c:v>
                </c:pt>
                <c:pt idx="2605">
                  <c:v>52110</c:v>
                </c:pt>
                <c:pt idx="2606">
                  <c:v>52130</c:v>
                </c:pt>
                <c:pt idx="2607">
                  <c:v>52150</c:v>
                </c:pt>
                <c:pt idx="2608">
                  <c:v>52170</c:v>
                </c:pt>
                <c:pt idx="2609">
                  <c:v>52190</c:v>
                </c:pt>
                <c:pt idx="2610">
                  <c:v>52210</c:v>
                </c:pt>
                <c:pt idx="2611">
                  <c:v>52230</c:v>
                </c:pt>
                <c:pt idx="2612">
                  <c:v>52250</c:v>
                </c:pt>
                <c:pt idx="2613">
                  <c:v>52270</c:v>
                </c:pt>
                <c:pt idx="2614">
                  <c:v>52290</c:v>
                </c:pt>
                <c:pt idx="2615">
                  <c:v>52310</c:v>
                </c:pt>
                <c:pt idx="2616">
                  <c:v>52330</c:v>
                </c:pt>
                <c:pt idx="2617">
                  <c:v>52350</c:v>
                </c:pt>
                <c:pt idx="2618">
                  <c:v>52370</c:v>
                </c:pt>
                <c:pt idx="2619">
                  <c:v>52390</c:v>
                </c:pt>
                <c:pt idx="2620">
                  <c:v>52410</c:v>
                </c:pt>
                <c:pt idx="2621">
                  <c:v>52430</c:v>
                </c:pt>
                <c:pt idx="2622">
                  <c:v>52450</c:v>
                </c:pt>
                <c:pt idx="2623">
                  <c:v>52470</c:v>
                </c:pt>
                <c:pt idx="2624">
                  <c:v>52490</c:v>
                </c:pt>
                <c:pt idx="2625">
                  <c:v>52510</c:v>
                </c:pt>
                <c:pt idx="2626">
                  <c:v>52530</c:v>
                </c:pt>
                <c:pt idx="2627">
                  <c:v>52550</c:v>
                </c:pt>
                <c:pt idx="2628">
                  <c:v>52570</c:v>
                </c:pt>
                <c:pt idx="2629">
                  <c:v>52590</c:v>
                </c:pt>
                <c:pt idx="2630">
                  <c:v>52610</c:v>
                </c:pt>
                <c:pt idx="2631">
                  <c:v>52630</c:v>
                </c:pt>
                <c:pt idx="2632">
                  <c:v>52650</c:v>
                </c:pt>
                <c:pt idx="2633">
                  <c:v>52670</c:v>
                </c:pt>
                <c:pt idx="2634">
                  <c:v>52690</c:v>
                </c:pt>
                <c:pt idx="2635">
                  <c:v>52710</c:v>
                </c:pt>
                <c:pt idx="2636">
                  <c:v>52730</c:v>
                </c:pt>
                <c:pt idx="2637">
                  <c:v>52750</c:v>
                </c:pt>
                <c:pt idx="2638">
                  <c:v>52770</c:v>
                </c:pt>
                <c:pt idx="2639">
                  <c:v>52790</c:v>
                </c:pt>
                <c:pt idx="2640">
                  <c:v>52810</c:v>
                </c:pt>
                <c:pt idx="2641">
                  <c:v>52830</c:v>
                </c:pt>
                <c:pt idx="2642">
                  <c:v>52850</c:v>
                </c:pt>
                <c:pt idx="2643">
                  <c:v>52870</c:v>
                </c:pt>
                <c:pt idx="2644">
                  <c:v>52890</c:v>
                </c:pt>
                <c:pt idx="2645">
                  <c:v>52910</c:v>
                </c:pt>
                <c:pt idx="2646">
                  <c:v>52930</c:v>
                </c:pt>
                <c:pt idx="2647">
                  <c:v>52950</c:v>
                </c:pt>
                <c:pt idx="2648">
                  <c:v>52970</c:v>
                </c:pt>
                <c:pt idx="2649">
                  <c:v>52990</c:v>
                </c:pt>
                <c:pt idx="2650">
                  <c:v>53010</c:v>
                </c:pt>
                <c:pt idx="2651">
                  <c:v>53030</c:v>
                </c:pt>
                <c:pt idx="2652">
                  <c:v>53050</c:v>
                </c:pt>
                <c:pt idx="2653">
                  <c:v>53070</c:v>
                </c:pt>
                <c:pt idx="2654">
                  <c:v>53090</c:v>
                </c:pt>
                <c:pt idx="2655">
                  <c:v>53110</c:v>
                </c:pt>
                <c:pt idx="2656">
                  <c:v>53130</c:v>
                </c:pt>
                <c:pt idx="2657">
                  <c:v>53150</c:v>
                </c:pt>
                <c:pt idx="2658">
                  <c:v>53170</c:v>
                </c:pt>
                <c:pt idx="2659">
                  <c:v>53190</c:v>
                </c:pt>
                <c:pt idx="2660">
                  <c:v>53210</c:v>
                </c:pt>
                <c:pt idx="2661">
                  <c:v>53230</c:v>
                </c:pt>
                <c:pt idx="2662">
                  <c:v>53250</c:v>
                </c:pt>
                <c:pt idx="2663">
                  <c:v>53270</c:v>
                </c:pt>
                <c:pt idx="2664">
                  <c:v>53290</c:v>
                </c:pt>
                <c:pt idx="2665">
                  <c:v>53310</c:v>
                </c:pt>
                <c:pt idx="2666">
                  <c:v>53330</c:v>
                </c:pt>
                <c:pt idx="2667">
                  <c:v>53350</c:v>
                </c:pt>
                <c:pt idx="2668">
                  <c:v>53370</c:v>
                </c:pt>
                <c:pt idx="2669">
                  <c:v>53390</c:v>
                </c:pt>
                <c:pt idx="2670">
                  <c:v>53410</c:v>
                </c:pt>
                <c:pt idx="2671">
                  <c:v>53430</c:v>
                </c:pt>
                <c:pt idx="2672">
                  <c:v>53450</c:v>
                </c:pt>
                <c:pt idx="2673">
                  <c:v>53470</c:v>
                </c:pt>
                <c:pt idx="2674">
                  <c:v>53490</c:v>
                </c:pt>
                <c:pt idx="2675">
                  <c:v>53510</c:v>
                </c:pt>
                <c:pt idx="2676">
                  <c:v>53530</c:v>
                </c:pt>
                <c:pt idx="2677">
                  <c:v>53550</c:v>
                </c:pt>
                <c:pt idx="2678">
                  <c:v>53570</c:v>
                </c:pt>
                <c:pt idx="2679">
                  <c:v>53590</c:v>
                </c:pt>
                <c:pt idx="2680">
                  <c:v>53610</c:v>
                </c:pt>
                <c:pt idx="2681">
                  <c:v>53630</c:v>
                </c:pt>
                <c:pt idx="2682">
                  <c:v>53650</c:v>
                </c:pt>
                <c:pt idx="2683">
                  <c:v>53670</c:v>
                </c:pt>
                <c:pt idx="2684">
                  <c:v>53690</c:v>
                </c:pt>
                <c:pt idx="2685">
                  <c:v>53710</c:v>
                </c:pt>
                <c:pt idx="2686">
                  <c:v>53730</c:v>
                </c:pt>
                <c:pt idx="2687">
                  <c:v>53750</c:v>
                </c:pt>
                <c:pt idx="2688">
                  <c:v>53770</c:v>
                </c:pt>
                <c:pt idx="2689">
                  <c:v>53790</c:v>
                </c:pt>
                <c:pt idx="2690">
                  <c:v>53810</c:v>
                </c:pt>
                <c:pt idx="2691">
                  <c:v>53830</c:v>
                </c:pt>
                <c:pt idx="2692">
                  <c:v>53850</c:v>
                </c:pt>
                <c:pt idx="2693">
                  <c:v>53870</c:v>
                </c:pt>
                <c:pt idx="2694">
                  <c:v>53890</c:v>
                </c:pt>
                <c:pt idx="2695">
                  <c:v>53910</c:v>
                </c:pt>
                <c:pt idx="2696">
                  <c:v>53930</c:v>
                </c:pt>
                <c:pt idx="2697">
                  <c:v>53950</c:v>
                </c:pt>
                <c:pt idx="2698">
                  <c:v>53970</c:v>
                </c:pt>
                <c:pt idx="2699">
                  <c:v>53990</c:v>
                </c:pt>
                <c:pt idx="2700">
                  <c:v>54010</c:v>
                </c:pt>
                <c:pt idx="2701">
                  <c:v>54030</c:v>
                </c:pt>
                <c:pt idx="2702">
                  <c:v>54050</c:v>
                </c:pt>
                <c:pt idx="2703">
                  <c:v>54070</c:v>
                </c:pt>
                <c:pt idx="2704">
                  <c:v>54090</c:v>
                </c:pt>
                <c:pt idx="2705">
                  <c:v>54110</c:v>
                </c:pt>
                <c:pt idx="2706">
                  <c:v>54130</c:v>
                </c:pt>
                <c:pt idx="2707">
                  <c:v>54150</c:v>
                </c:pt>
                <c:pt idx="2708">
                  <c:v>54170</c:v>
                </c:pt>
                <c:pt idx="2709">
                  <c:v>54190</c:v>
                </c:pt>
                <c:pt idx="2710">
                  <c:v>54210</c:v>
                </c:pt>
                <c:pt idx="2711">
                  <c:v>54230</c:v>
                </c:pt>
                <c:pt idx="2712">
                  <c:v>54250</c:v>
                </c:pt>
                <c:pt idx="2713">
                  <c:v>54270</c:v>
                </c:pt>
                <c:pt idx="2714">
                  <c:v>54290</c:v>
                </c:pt>
                <c:pt idx="2715">
                  <c:v>54310</c:v>
                </c:pt>
                <c:pt idx="2716">
                  <c:v>54330</c:v>
                </c:pt>
                <c:pt idx="2717">
                  <c:v>54350</c:v>
                </c:pt>
                <c:pt idx="2718">
                  <c:v>54370</c:v>
                </c:pt>
                <c:pt idx="2719">
                  <c:v>54390</c:v>
                </c:pt>
                <c:pt idx="2720">
                  <c:v>54410</c:v>
                </c:pt>
                <c:pt idx="2721">
                  <c:v>54430</c:v>
                </c:pt>
                <c:pt idx="2722">
                  <c:v>54450</c:v>
                </c:pt>
                <c:pt idx="2723">
                  <c:v>54470</c:v>
                </c:pt>
                <c:pt idx="2724">
                  <c:v>54490</c:v>
                </c:pt>
                <c:pt idx="2725">
                  <c:v>54510</c:v>
                </c:pt>
                <c:pt idx="2726">
                  <c:v>54530</c:v>
                </c:pt>
                <c:pt idx="2727">
                  <c:v>54550</c:v>
                </c:pt>
                <c:pt idx="2728">
                  <c:v>54570</c:v>
                </c:pt>
                <c:pt idx="2729">
                  <c:v>54590</c:v>
                </c:pt>
                <c:pt idx="2730">
                  <c:v>54610</c:v>
                </c:pt>
                <c:pt idx="2731">
                  <c:v>54630</c:v>
                </c:pt>
                <c:pt idx="2732">
                  <c:v>54650</c:v>
                </c:pt>
                <c:pt idx="2733">
                  <c:v>54670</c:v>
                </c:pt>
                <c:pt idx="2734">
                  <c:v>54690</c:v>
                </c:pt>
                <c:pt idx="2735">
                  <c:v>54710</c:v>
                </c:pt>
                <c:pt idx="2736">
                  <c:v>54730</c:v>
                </c:pt>
                <c:pt idx="2737">
                  <c:v>54750</c:v>
                </c:pt>
                <c:pt idx="2738">
                  <c:v>54770</c:v>
                </c:pt>
                <c:pt idx="2739">
                  <c:v>54790</c:v>
                </c:pt>
                <c:pt idx="2740">
                  <c:v>54810</c:v>
                </c:pt>
                <c:pt idx="2741">
                  <c:v>54830</c:v>
                </c:pt>
                <c:pt idx="2742">
                  <c:v>54850</c:v>
                </c:pt>
                <c:pt idx="2743">
                  <c:v>54870</c:v>
                </c:pt>
                <c:pt idx="2744">
                  <c:v>54890</c:v>
                </c:pt>
                <c:pt idx="2745">
                  <c:v>54910</c:v>
                </c:pt>
                <c:pt idx="2746">
                  <c:v>54930</c:v>
                </c:pt>
                <c:pt idx="2747">
                  <c:v>54950</c:v>
                </c:pt>
                <c:pt idx="2748">
                  <c:v>54970</c:v>
                </c:pt>
                <c:pt idx="2749">
                  <c:v>54990</c:v>
                </c:pt>
                <c:pt idx="2750">
                  <c:v>55010</c:v>
                </c:pt>
                <c:pt idx="2751">
                  <c:v>55030</c:v>
                </c:pt>
                <c:pt idx="2752">
                  <c:v>55050</c:v>
                </c:pt>
                <c:pt idx="2753">
                  <c:v>55070</c:v>
                </c:pt>
                <c:pt idx="2754">
                  <c:v>55090</c:v>
                </c:pt>
                <c:pt idx="2755">
                  <c:v>55110</c:v>
                </c:pt>
                <c:pt idx="2756">
                  <c:v>55130</c:v>
                </c:pt>
                <c:pt idx="2757">
                  <c:v>55150</c:v>
                </c:pt>
                <c:pt idx="2758">
                  <c:v>55170</c:v>
                </c:pt>
                <c:pt idx="2759">
                  <c:v>55190</c:v>
                </c:pt>
                <c:pt idx="2760">
                  <c:v>55210</c:v>
                </c:pt>
                <c:pt idx="2761">
                  <c:v>55230</c:v>
                </c:pt>
                <c:pt idx="2762">
                  <c:v>55250</c:v>
                </c:pt>
                <c:pt idx="2763">
                  <c:v>55270</c:v>
                </c:pt>
                <c:pt idx="2764">
                  <c:v>55290</c:v>
                </c:pt>
                <c:pt idx="2765">
                  <c:v>55310</c:v>
                </c:pt>
                <c:pt idx="2766">
                  <c:v>55330</c:v>
                </c:pt>
                <c:pt idx="2767">
                  <c:v>55350</c:v>
                </c:pt>
                <c:pt idx="2768">
                  <c:v>55370</c:v>
                </c:pt>
                <c:pt idx="2769">
                  <c:v>55390</c:v>
                </c:pt>
                <c:pt idx="2770">
                  <c:v>55410</c:v>
                </c:pt>
                <c:pt idx="2771">
                  <c:v>55430</c:v>
                </c:pt>
                <c:pt idx="2772">
                  <c:v>55450</c:v>
                </c:pt>
                <c:pt idx="2773">
                  <c:v>55470</c:v>
                </c:pt>
                <c:pt idx="2774">
                  <c:v>55490</c:v>
                </c:pt>
                <c:pt idx="2775">
                  <c:v>55510</c:v>
                </c:pt>
                <c:pt idx="2776">
                  <c:v>55530</c:v>
                </c:pt>
                <c:pt idx="2777">
                  <c:v>55550</c:v>
                </c:pt>
                <c:pt idx="2778">
                  <c:v>55570</c:v>
                </c:pt>
                <c:pt idx="2779">
                  <c:v>55590</c:v>
                </c:pt>
                <c:pt idx="2780">
                  <c:v>55610</c:v>
                </c:pt>
                <c:pt idx="2781">
                  <c:v>55630</c:v>
                </c:pt>
                <c:pt idx="2782">
                  <c:v>55650</c:v>
                </c:pt>
                <c:pt idx="2783">
                  <c:v>55670</c:v>
                </c:pt>
                <c:pt idx="2784">
                  <c:v>55690</c:v>
                </c:pt>
                <c:pt idx="2785">
                  <c:v>55710</c:v>
                </c:pt>
                <c:pt idx="2786">
                  <c:v>55730</c:v>
                </c:pt>
                <c:pt idx="2787">
                  <c:v>55750</c:v>
                </c:pt>
                <c:pt idx="2788">
                  <c:v>55770</c:v>
                </c:pt>
                <c:pt idx="2789">
                  <c:v>55790</c:v>
                </c:pt>
                <c:pt idx="2790">
                  <c:v>55810</c:v>
                </c:pt>
                <c:pt idx="2791">
                  <c:v>55830</c:v>
                </c:pt>
                <c:pt idx="2792">
                  <c:v>55850</c:v>
                </c:pt>
                <c:pt idx="2793">
                  <c:v>55870</c:v>
                </c:pt>
                <c:pt idx="2794">
                  <c:v>55890</c:v>
                </c:pt>
                <c:pt idx="2795">
                  <c:v>55910</c:v>
                </c:pt>
                <c:pt idx="2796">
                  <c:v>55930</c:v>
                </c:pt>
                <c:pt idx="2797">
                  <c:v>55950</c:v>
                </c:pt>
                <c:pt idx="2798">
                  <c:v>55970</c:v>
                </c:pt>
                <c:pt idx="2799">
                  <c:v>55990</c:v>
                </c:pt>
                <c:pt idx="2800">
                  <c:v>56010</c:v>
                </c:pt>
                <c:pt idx="2801">
                  <c:v>56030</c:v>
                </c:pt>
                <c:pt idx="2802">
                  <c:v>56050</c:v>
                </c:pt>
                <c:pt idx="2803">
                  <c:v>56070</c:v>
                </c:pt>
                <c:pt idx="2804">
                  <c:v>56090</c:v>
                </c:pt>
                <c:pt idx="2805">
                  <c:v>56110</c:v>
                </c:pt>
                <c:pt idx="2806">
                  <c:v>56130</c:v>
                </c:pt>
                <c:pt idx="2807">
                  <c:v>56150</c:v>
                </c:pt>
                <c:pt idx="2808">
                  <c:v>56170</c:v>
                </c:pt>
                <c:pt idx="2809">
                  <c:v>56190</c:v>
                </c:pt>
                <c:pt idx="2810">
                  <c:v>56210</c:v>
                </c:pt>
                <c:pt idx="2811">
                  <c:v>56230</c:v>
                </c:pt>
                <c:pt idx="2812">
                  <c:v>56250</c:v>
                </c:pt>
                <c:pt idx="2813">
                  <c:v>56270</c:v>
                </c:pt>
                <c:pt idx="2814">
                  <c:v>56290</c:v>
                </c:pt>
                <c:pt idx="2815">
                  <c:v>56310</c:v>
                </c:pt>
                <c:pt idx="2816">
                  <c:v>56330</c:v>
                </c:pt>
                <c:pt idx="2817">
                  <c:v>56350</c:v>
                </c:pt>
                <c:pt idx="2818">
                  <c:v>56370</c:v>
                </c:pt>
                <c:pt idx="2819">
                  <c:v>56390</c:v>
                </c:pt>
                <c:pt idx="2820">
                  <c:v>56410</c:v>
                </c:pt>
                <c:pt idx="2821">
                  <c:v>56430</c:v>
                </c:pt>
                <c:pt idx="2822">
                  <c:v>56450</c:v>
                </c:pt>
                <c:pt idx="2823">
                  <c:v>56470</c:v>
                </c:pt>
                <c:pt idx="2824">
                  <c:v>56490</c:v>
                </c:pt>
                <c:pt idx="2825">
                  <c:v>56510</c:v>
                </c:pt>
                <c:pt idx="2826">
                  <c:v>56530</c:v>
                </c:pt>
                <c:pt idx="2827">
                  <c:v>56550</c:v>
                </c:pt>
                <c:pt idx="2828">
                  <c:v>56570</c:v>
                </c:pt>
                <c:pt idx="2829">
                  <c:v>56590</c:v>
                </c:pt>
                <c:pt idx="2830">
                  <c:v>56610</c:v>
                </c:pt>
                <c:pt idx="2831">
                  <c:v>56630</c:v>
                </c:pt>
                <c:pt idx="2832">
                  <c:v>56650</c:v>
                </c:pt>
                <c:pt idx="2833">
                  <c:v>56670</c:v>
                </c:pt>
                <c:pt idx="2834">
                  <c:v>56690</c:v>
                </c:pt>
                <c:pt idx="2835">
                  <c:v>56710</c:v>
                </c:pt>
                <c:pt idx="2836">
                  <c:v>56730</c:v>
                </c:pt>
                <c:pt idx="2837">
                  <c:v>56750</c:v>
                </c:pt>
                <c:pt idx="2838">
                  <c:v>56770</c:v>
                </c:pt>
                <c:pt idx="2839">
                  <c:v>56790</c:v>
                </c:pt>
                <c:pt idx="2840">
                  <c:v>56810</c:v>
                </c:pt>
                <c:pt idx="2841">
                  <c:v>56830</c:v>
                </c:pt>
                <c:pt idx="2842">
                  <c:v>56850</c:v>
                </c:pt>
                <c:pt idx="2843">
                  <c:v>56870</c:v>
                </c:pt>
                <c:pt idx="2844">
                  <c:v>56890</c:v>
                </c:pt>
                <c:pt idx="2845">
                  <c:v>56910</c:v>
                </c:pt>
                <c:pt idx="2846">
                  <c:v>56930</c:v>
                </c:pt>
                <c:pt idx="2847">
                  <c:v>56950</c:v>
                </c:pt>
                <c:pt idx="2848">
                  <c:v>56970</c:v>
                </c:pt>
                <c:pt idx="2849">
                  <c:v>56990</c:v>
                </c:pt>
                <c:pt idx="2850">
                  <c:v>57010</c:v>
                </c:pt>
                <c:pt idx="2851">
                  <c:v>57030</c:v>
                </c:pt>
                <c:pt idx="2852">
                  <c:v>57050</c:v>
                </c:pt>
                <c:pt idx="2853">
                  <c:v>57070</c:v>
                </c:pt>
                <c:pt idx="2854">
                  <c:v>57090</c:v>
                </c:pt>
                <c:pt idx="2855">
                  <c:v>57110</c:v>
                </c:pt>
                <c:pt idx="2856">
                  <c:v>57130</c:v>
                </c:pt>
                <c:pt idx="2857">
                  <c:v>57150</c:v>
                </c:pt>
                <c:pt idx="2858">
                  <c:v>57170</c:v>
                </c:pt>
                <c:pt idx="2859">
                  <c:v>57190</c:v>
                </c:pt>
                <c:pt idx="2860">
                  <c:v>57210</c:v>
                </c:pt>
                <c:pt idx="2861">
                  <c:v>57230</c:v>
                </c:pt>
                <c:pt idx="2862">
                  <c:v>57250</c:v>
                </c:pt>
                <c:pt idx="2863">
                  <c:v>57270</c:v>
                </c:pt>
                <c:pt idx="2864">
                  <c:v>57290</c:v>
                </c:pt>
                <c:pt idx="2865">
                  <c:v>57310</c:v>
                </c:pt>
                <c:pt idx="2866">
                  <c:v>57330</c:v>
                </c:pt>
                <c:pt idx="2867">
                  <c:v>57350</c:v>
                </c:pt>
                <c:pt idx="2868">
                  <c:v>57370</c:v>
                </c:pt>
                <c:pt idx="2869">
                  <c:v>57390</c:v>
                </c:pt>
                <c:pt idx="2870">
                  <c:v>57410</c:v>
                </c:pt>
                <c:pt idx="2871">
                  <c:v>57430</c:v>
                </c:pt>
                <c:pt idx="2872">
                  <c:v>57450</c:v>
                </c:pt>
                <c:pt idx="2873">
                  <c:v>57470</c:v>
                </c:pt>
                <c:pt idx="2874">
                  <c:v>57490</c:v>
                </c:pt>
                <c:pt idx="2875">
                  <c:v>57510</c:v>
                </c:pt>
                <c:pt idx="2876">
                  <c:v>57530</c:v>
                </c:pt>
                <c:pt idx="2877">
                  <c:v>57550</c:v>
                </c:pt>
                <c:pt idx="2878">
                  <c:v>57570</c:v>
                </c:pt>
                <c:pt idx="2879">
                  <c:v>57590</c:v>
                </c:pt>
                <c:pt idx="2880">
                  <c:v>57610</c:v>
                </c:pt>
                <c:pt idx="2881">
                  <c:v>57630</c:v>
                </c:pt>
                <c:pt idx="2882">
                  <c:v>57650</c:v>
                </c:pt>
                <c:pt idx="2883">
                  <c:v>57670</c:v>
                </c:pt>
                <c:pt idx="2884">
                  <c:v>57690</c:v>
                </c:pt>
                <c:pt idx="2885">
                  <c:v>57710</c:v>
                </c:pt>
                <c:pt idx="2886">
                  <c:v>57730</c:v>
                </c:pt>
                <c:pt idx="2887">
                  <c:v>57750</c:v>
                </c:pt>
                <c:pt idx="2888">
                  <c:v>57770</c:v>
                </c:pt>
                <c:pt idx="2889">
                  <c:v>57790</c:v>
                </c:pt>
                <c:pt idx="2890">
                  <c:v>57810</c:v>
                </c:pt>
                <c:pt idx="2891">
                  <c:v>57830</c:v>
                </c:pt>
                <c:pt idx="2892">
                  <c:v>57850</c:v>
                </c:pt>
                <c:pt idx="2893">
                  <c:v>57870</c:v>
                </c:pt>
                <c:pt idx="2894">
                  <c:v>57890</c:v>
                </c:pt>
                <c:pt idx="2895">
                  <c:v>57910</c:v>
                </c:pt>
                <c:pt idx="2896">
                  <c:v>57930</c:v>
                </c:pt>
                <c:pt idx="2897">
                  <c:v>57950</c:v>
                </c:pt>
                <c:pt idx="2898">
                  <c:v>57970</c:v>
                </c:pt>
                <c:pt idx="2899">
                  <c:v>57990</c:v>
                </c:pt>
                <c:pt idx="2900">
                  <c:v>58010</c:v>
                </c:pt>
                <c:pt idx="2901">
                  <c:v>58030</c:v>
                </c:pt>
                <c:pt idx="2902">
                  <c:v>58050</c:v>
                </c:pt>
                <c:pt idx="2903">
                  <c:v>58070</c:v>
                </c:pt>
                <c:pt idx="2904">
                  <c:v>58090</c:v>
                </c:pt>
                <c:pt idx="2905">
                  <c:v>58110</c:v>
                </c:pt>
                <c:pt idx="2906">
                  <c:v>58130</c:v>
                </c:pt>
                <c:pt idx="2907">
                  <c:v>58150</c:v>
                </c:pt>
                <c:pt idx="2908">
                  <c:v>58170</c:v>
                </c:pt>
                <c:pt idx="2909">
                  <c:v>58190</c:v>
                </c:pt>
                <c:pt idx="2910">
                  <c:v>58210</c:v>
                </c:pt>
                <c:pt idx="2911">
                  <c:v>58230</c:v>
                </c:pt>
                <c:pt idx="2912">
                  <c:v>58250</c:v>
                </c:pt>
                <c:pt idx="2913">
                  <c:v>58270</c:v>
                </c:pt>
                <c:pt idx="2914">
                  <c:v>58290</c:v>
                </c:pt>
                <c:pt idx="2915">
                  <c:v>58310</c:v>
                </c:pt>
                <c:pt idx="2916">
                  <c:v>58330</c:v>
                </c:pt>
                <c:pt idx="2917">
                  <c:v>58350</c:v>
                </c:pt>
                <c:pt idx="2918">
                  <c:v>58370</c:v>
                </c:pt>
                <c:pt idx="2919">
                  <c:v>58390</c:v>
                </c:pt>
                <c:pt idx="2920">
                  <c:v>58410</c:v>
                </c:pt>
                <c:pt idx="2921">
                  <c:v>58430</c:v>
                </c:pt>
                <c:pt idx="2922">
                  <c:v>58450</c:v>
                </c:pt>
                <c:pt idx="2923">
                  <c:v>58470</c:v>
                </c:pt>
                <c:pt idx="2924">
                  <c:v>58490</c:v>
                </c:pt>
                <c:pt idx="2925">
                  <c:v>58510</c:v>
                </c:pt>
                <c:pt idx="2926">
                  <c:v>58530</c:v>
                </c:pt>
                <c:pt idx="2927">
                  <c:v>58550</c:v>
                </c:pt>
                <c:pt idx="2928">
                  <c:v>58570</c:v>
                </c:pt>
                <c:pt idx="2929">
                  <c:v>58590</c:v>
                </c:pt>
                <c:pt idx="2930">
                  <c:v>58610</c:v>
                </c:pt>
                <c:pt idx="2931">
                  <c:v>58630</c:v>
                </c:pt>
                <c:pt idx="2932">
                  <c:v>58650</c:v>
                </c:pt>
                <c:pt idx="2933">
                  <c:v>58670</c:v>
                </c:pt>
                <c:pt idx="2934">
                  <c:v>58690</c:v>
                </c:pt>
                <c:pt idx="2935">
                  <c:v>58710</c:v>
                </c:pt>
                <c:pt idx="2936">
                  <c:v>58730</c:v>
                </c:pt>
                <c:pt idx="2937">
                  <c:v>58750</c:v>
                </c:pt>
                <c:pt idx="2938">
                  <c:v>58770</c:v>
                </c:pt>
                <c:pt idx="2939">
                  <c:v>58790</c:v>
                </c:pt>
                <c:pt idx="2940">
                  <c:v>58810</c:v>
                </c:pt>
                <c:pt idx="2941">
                  <c:v>58830</c:v>
                </c:pt>
                <c:pt idx="2942">
                  <c:v>58850</c:v>
                </c:pt>
                <c:pt idx="2943">
                  <c:v>58870</c:v>
                </c:pt>
                <c:pt idx="2944">
                  <c:v>58890</c:v>
                </c:pt>
                <c:pt idx="2945">
                  <c:v>58910</c:v>
                </c:pt>
                <c:pt idx="2946">
                  <c:v>58930</c:v>
                </c:pt>
                <c:pt idx="2947">
                  <c:v>58950</c:v>
                </c:pt>
                <c:pt idx="2948">
                  <c:v>58970</c:v>
                </c:pt>
                <c:pt idx="2949">
                  <c:v>58990</c:v>
                </c:pt>
                <c:pt idx="2950">
                  <c:v>59010</c:v>
                </c:pt>
                <c:pt idx="2951">
                  <c:v>59030</c:v>
                </c:pt>
                <c:pt idx="2952">
                  <c:v>59050</c:v>
                </c:pt>
                <c:pt idx="2953">
                  <c:v>59070</c:v>
                </c:pt>
                <c:pt idx="2954">
                  <c:v>59090</c:v>
                </c:pt>
                <c:pt idx="2955">
                  <c:v>59110</c:v>
                </c:pt>
                <c:pt idx="2956">
                  <c:v>59130</c:v>
                </c:pt>
                <c:pt idx="2957">
                  <c:v>59150</c:v>
                </c:pt>
                <c:pt idx="2958">
                  <c:v>59170</c:v>
                </c:pt>
                <c:pt idx="2959">
                  <c:v>59190</c:v>
                </c:pt>
                <c:pt idx="2960">
                  <c:v>59210</c:v>
                </c:pt>
                <c:pt idx="2961">
                  <c:v>59230</c:v>
                </c:pt>
                <c:pt idx="2962">
                  <c:v>59250</c:v>
                </c:pt>
                <c:pt idx="2963">
                  <c:v>59270</c:v>
                </c:pt>
                <c:pt idx="2964">
                  <c:v>59290</c:v>
                </c:pt>
                <c:pt idx="2965">
                  <c:v>59310</c:v>
                </c:pt>
                <c:pt idx="2966">
                  <c:v>59330</c:v>
                </c:pt>
                <c:pt idx="2967">
                  <c:v>59350</c:v>
                </c:pt>
                <c:pt idx="2968">
                  <c:v>59370</c:v>
                </c:pt>
                <c:pt idx="2969">
                  <c:v>59390</c:v>
                </c:pt>
                <c:pt idx="2970">
                  <c:v>59410</c:v>
                </c:pt>
                <c:pt idx="2971">
                  <c:v>59430</c:v>
                </c:pt>
                <c:pt idx="2972">
                  <c:v>59450</c:v>
                </c:pt>
                <c:pt idx="2973">
                  <c:v>59470</c:v>
                </c:pt>
                <c:pt idx="2974">
                  <c:v>59490</c:v>
                </c:pt>
                <c:pt idx="2975">
                  <c:v>59510</c:v>
                </c:pt>
                <c:pt idx="2976">
                  <c:v>59530</c:v>
                </c:pt>
                <c:pt idx="2977">
                  <c:v>59550</c:v>
                </c:pt>
                <c:pt idx="2978">
                  <c:v>59570</c:v>
                </c:pt>
                <c:pt idx="2979">
                  <c:v>59590</c:v>
                </c:pt>
                <c:pt idx="2980">
                  <c:v>59610</c:v>
                </c:pt>
                <c:pt idx="2981">
                  <c:v>59630</c:v>
                </c:pt>
                <c:pt idx="2982">
                  <c:v>59650</c:v>
                </c:pt>
                <c:pt idx="2983">
                  <c:v>59670</c:v>
                </c:pt>
                <c:pt idx="2984">
                  <c:v>59690</c:v>
                </c:pt>
                <c:pt idx="2985">
                  <c:v>59710</c:v>
                </c:pt>
                <c:pt idx="2986">
                  <c:v>59730</c:v>
                </c:pt>
                <c:pt idx="2987">
                  <c:v>59750</c:v>
                </c:pt>
                <c:pt idx="2988">
                  <c:v>59770</c:v>
                </c:pt>
                <c:pt idx="2989">
                  <c:v>59790</c:v>
                </c:pt>
                <c:pt idx="2990">
                  <c:v>59810</c:v>
                </c:pt>
                <c:pt idx="2991">
                  <c:v>59830</c:v>
                </c:pt>
                <c:pt idx="2992">
                  <c:v>59850</c:v>
                </c:pt>
                <c:pt idx="2993">
                  <c:v>59870</c:v>
                </c:pt>
                <c:pt idx="2994">
                  <c:v>59890</c:v>
                </c:pt>
                <c:pt idx="2995">
                  <c:v>59910</c:v>
                </c:pt>
                <c:pt idx="2996">
                  <c:v>59930</c:v>
                </c:pt>
                <c:pt idx="2997">
                  <c:v>59950</c:v>
                </c:pt>
                <c:pt idx="2998">
                  <c:v>59970</c:v>
                </c:pt>
                <c:pt idx="2999">
                  <c:v>59990</c:v>
                </c:pt>
                <c:pt idx="3000">
                  <c:v>60010</c:v>
                </c:pt>
                <c:pt idx="3001">
                  <c:v>60030</c:v>
                </c:pt>
                <c:pt idx="3002">
                  <c:v>60050</c:v>
                </c:pt>
                <c:pt idx="3003">
                  <c:v>60070</c:v>
                </c:pt>
                <c:pt idx="3004">
                  <c:v>60090</c:v>
                </c:pt>
                <c:pt idx="3005">
                  <c:v>60110</c:v>
                </c:pt>
                <c:pt idx="3006">
                  <c:v>60130</c:v>
                </c:pt>
                <c:pt idx="3007">
                  <c:v>60150</c:v>
                </c:pt>
                <c:pt idx="3008">
                  <c:v>60170</c:v>
                </c:pt>
                <c:pt idx="3009">
                  <c:v>60190</c:v>
                </c:pt>
                <c:pt idx="3010">
                  <c:v>60210</c:v>
                </c:pt>
                <c:pt idx="3011">
                  <c:v>60230</c:v>
                </c:pt>
                <c:pt idx="3012">
                  <c:v>60250</c:v>
                </c:pt>
                <c:pt idx="3013">
                  <c:v>60270</c:v>
                </c:pt>
                <c:pt idx="3014">
                  <c:v>60290</c:v>
                </c:pt>
                <c:pt idx="3015">
                  <c:v>60310</c:v>
                </c:pt>
                <c:pt idx="3016">
                  <c:v>60330</c:v>
                </c:pt>
                <c:pt idx="3017">
                  <c:v>60350</c:v>
                </c:pt>
                <c:pt idx="3018">
                  <c:v>60370</c:v>
                </c:pt>
                <c:pt idx="3019">
                  <c:v>60390</c:v>
                </c:pt>
                <c:pt idx="3020">
                  <c:v>60410</c:v>
                </c:pt>
                <c:pt idx="3021">
                  <c:v>60430</c:v>
                </c:pt>
                <c:pt idx="3022">
                  <c:v>60450</c:v>
                </c:pt>
                <c:pt idx="3023">
                  <c:v>60470</c:v>
                </c:pt>
                <c:pt idx="3024">
                  <c:v>60490</c:v>
                </c:pt>
                <c:pt idx="3025">
                  <c:v>60510</c:v>
                </c:pt>
                <c:pt idx="3026">
                  <c:v>60530</c:v>
                </c:pt>
                <c:pt idx="3027">
                  <c:v>60550</c:v>
                </c:pt>
                <c:pt idx="3028">
                  <c:v>60570</c:v>
                </c:pt>
                <c:pt idx="3029">
                  <c:v>60590</c:v>
                </c:pt>
                <c:pt idx="3030">
                  <c:v>60610</c:v>
                </c:pt>
                <c:pt idx="3031">
                  <c:v>60630</c:v>
                </c:pt>
                <c:pt idx="3032">
                  <c:v>60650</c:v>
                </c:pt>
                <c:pt idx="3033">
                  <c:v>60670</c:v>
                </c:pt>
                <c:pt idx="3034">
                  <c:v>60690</c:v>
                </c:pt>
                <c:pt idx="3035">
                  <c:v>60710</c:v>
                </c:pt>
                <c:pt idx="3036">
                  <c:v>60730</c:v>
                </c:pt>
                <c:pt idx="3037">
                  <c:v>60750</c:v>
                </c:pt>
                <c:pt idx="3038">
                  <c:v>60770</c:v>
                </c:pt>
                <c:pt idx="3039">
                  <c:v>60790</c:v>
                </c:pt>
                <c:pt idx="3040">
                  <c:v>60810</c:v>
                </c:pt>
                <c:pt idx="3041">
                  <c:v>60830</c:v>
                </c:pt>
                <c:pt idx="3042">
                  <c:v>60850</c:v>
                </c:pt>
                <c:pt idx="3043">
                  <c:v>60870</c:v>
                </c:pt>
                <c:pt idx="3044">
                  <c:v>60890</c:v>
                </c:pt>
                <c:pt idx="3045">
                  <c:v>60910</c:v>
                </c:pt>
                <c:pt idx="3046">
                  <c:v>60930</c:v>
                </c:pt>
                <c:pt idx="3047">
                  <c:v>60950</c:v>
                </c:pt>
                <c:pt idx="3048">
                  <c:v>60970</c:v>
                </c:pt>
                <c:pt idx="3049">
                  <c:v>60990</c:v>
                </c:pt>
                <c:pt idx="3050">
                  <c:v>61010</c:v>
                </c:pt>
                <c:pt idx="3051">
                  <c:v>61030</c:v>
                </c:pt>
                <c:pt idx="3052">
                  <c:v>61050</c:v>
                </c:pt>
                <c:pt idx="3053">
                  <c:v>61070</c:v>
                </c:pt>
                <c:pt idx="3054">
                  <c:v>61090</c:v>
                </c:pt>
                <c:pt idx="3055">
                  <c:v>61110</c:v>
                </c:pt>
                <c:pt idx="3056">
                  <c:v>61130</c:v>
                </c:pt>
                <c:pt idx="3057">
                  <c:v>61150</c:v>
                </c:pt>
                <c:pt idx="3058">
                  <c:v>61170</c:v>
                </c:pt>
                <c:pt idx="3059">
                  <c:v>61190</c:v>
                </c:pt>
                <c:pt idx="3060">
                  <c:v>61210</c:v>
                </c:pt>
                <c:pt idx="3061">
                  <c:v>61230</c:v>
                </c:pt>
                <c:pt idx="3062">
                  <c:v>61250</c:v>
                </c:pt>
                <c:pt idx="3063">
                  <c:v>61270</c:v>
                </c:pt>
                <c:pt idx="3064">
                  <c:v>61290</c:v>
                </c:pt>
                <c:pt idx="3065">
                  <c:v>61310</c:v>
                </c:pt>
                <c:pt idx="3066">
                  <c:v>61330</c:v>
                </c:pt>
                <c:pt idx="3067">
                  <c:v>61350</c:v>
                </c:pt>
                <c:pt idx="3068">
                  <c:v>61370</c:v>
                </c:pt>
                <c:pt idx="3069">
                  <c:v>61390</c:v>
                </c:pt>
                <c:pt idx="3070">
                  <c:v>61410</c:v>
                </c:pt>
                <c:pt idx="3071">
                  <c:v>61430</c:v>
                </c:pt>
                <c:pt idx="3072">
                  <c:v>61450</c:v>
                </c:pt>
                <c:pt idx="3073">
                  <c:v>61470</c:v>
                </c:pt>
                <c:pt idx="3074">
                  <c:v>61490</c:v>
                </c:pt>
                <c:pt idx="3075">
                  <c:v>61510</c:v>
                </c:pt>
                <c:pt idx="3076">
                  <c:v>61530</c:v>
                </c:pt>
                <c:pt idx="3077">
                  <c:v>61550</c:v>
                </c:pt>
                <c:pt idx="3078">
                  <c:v>61570</c:v>
                </c:pt>
                <c:pt idx="3079">
                  <c:v>61590</c:v>
                </c:pt>
                <c:pt idx="3080">
                  <c:v>61610</c:v>
                </c:pt>
                <c:pt idx="3081">
                  <c:v>61630</c:v>
                </c:pt>
                <c:pt idx="3082">
                  <c:v>61650</c:v>
                </c:pt>
                <c:pt idx="3083">
                  <c:v>61670</c:v>
                </c:pt>
                <c:pt idx="3084">
                  <c:v>61690</c:v>
                </c:pt>
                <c:pt idx="3085">
                  <c:v>61710</c:v>
                </c:pt>
                <c:pt idx="3086">
                  <c:v>61730</c:v>
                </c:pt>
                <c:pt idx="3087">
                  <c:v>61750</c:v>
                </c:pt>
                <c:pt idx="3088">
                  <c:v>61770</c:v>
                </c:pt>
                <c:pt idx="3089">
                  <c:v>61790</c:v>
                </c:pt>
                <c:pt idx="3090">
                  <c:v>61810</c:v>
                </c:pt>
                <c:pt idx="3091">
                  <c:v>61830</c:v>
                </c:pt>
                <c:pt idx="3092">
                  <c:v>61850</c:v>
                </c:pt>
                <c:pt idx="3093">
                  <c:v>61870</c:v>
                </c:pt>
                <c:pt idx="3094">
                  <c:v>61890</c:v>
                </c:pt>
                <c:pt idx="3095">
                  <c:v>61910</c:v>
                </c:pt>
                <c:pt idx="3096">
                  <c:v>61930</c:v>
                </c:pt>
                <c:pt idx="3097">
                  <c:v>61950</c:v>
                </c:pt>
                <c:pt idx="3098">
                  <c:v>61970</c:v>
                </c:pt>
                <c:pt idx="3099">
                  <c:v>61990</c:v>
                </c:pt>
                <c:pt idx="3100">
                  <c:v>62010</c:v>
                </c:pt>
                <c:pt idx="3101">
                  <c:v>62030</c:v>
                </c:pt>
                <c:pt idx="3102">
                  <c:v>62050</c:v>
                </c:pt>
                <c:pt idx="3103">
                  <c:v>62070</c:v>
                </c:pt>
                <c:pt idx="3104">
                  <c:v>62090</c:v>
                </c:pt>
                <c:pt idx="3105">
                  <c:v>62110</c:v>
                </c:pt>
                <c:pt idx="3106">
                  <c:v>62130</c:v>
                </c:pt>
                <c:pt idx="3107">
                  <c:v>62150</c:v>
                </c:pt>
                <c:pt idx="3108">
                  <c:v>62170</c:v>
                </c:pt>
                <c:pt idx="3109">
                  <c:v>62190</c:v>
                </c:pt>
                <c:pt idx="3110">
                  <c:v>62210</c:v>
                </c:pt>
                <c:pt idx="3111">
                  <c:v>62230</c:v>
                </c:pt>
                <c:pt idx="3112">
                  <c:v>62250</c:v>
                </c:pt>
                <c:pt idx="3113">
                  <c:v>62270</c:v>
                </c:pt>
                <c:pt idx="3114">
                  <c:v>62290</c:v>
                </c:pt>
                <c:pt idx="3115">
                  <c:v>62310</c:v>
                </c:pt>
                <c:pt idx="3116">
                  <c:v>62330</c:v>
                </c:pt>
                <c:pt idx="3117">
                  <c:v>62350</c:v>
                </c:pt>
                <c:pt idx="3118">
                  <c:v>62370</c:v>
                </c:pt>
                <c:pt idx="3119">
                  <c:v>62390</c:v>
                </c:pt>
                <c:pt idx="3120">
                  <c:v>62410</c:v>
                </c:pt>
                <c:pt idx="3121">
                  <c:v>62430</c:v>
                </c:pt>
                <c:pt idx="3122">
                  <c:v>62450</c:v>
                </c:pt>
                <c:pt idx="3123">
                  <c:v>62470</c:v>
                </c:pt>
                <c:pt idx="3124">
                  <c:v>62490</c:v>
                </c:pt>
                <c:pt idx="3125">
                  <c:v>62510</c:v>
                </c:pt>
                <c:pt idx="3126">
                  <c:v>62530</c:v>
                </c:pt>
                <c:pt idx="3127">
                  <c:v>62550</c:v>
                </c:pt>
                <c:pt idx="3128">
                  <c:v>62570</c:v>
                </c:pt>
                <c:pt idx="3129">
                  <c:v>62590</c:v>
                </c:pt>
                <c:pt idx="3130">
                  <c:v>62610</c:v>
                </c:pt>
                <c:pt idx="3131">
                  <c:v>62630</c:v>
                </c:pt>
                <c:pt idx="3132">
                  <c:v>62650</c:v>
                </c:pt>
                <c:pt idx="3133">
                  <c:v>62670</c:v>
                </c:pt>
                <c:pt idx="3134">
                  <c:v>62690</c:v>
                </c:pt>
                <c:pt idx="3135">
                  <c:v>62710</c:v>
                </c:pt>
                <c:pt idx="3136">
                  <c:v>62730</c:v>
                </c:pt>
                <c:pt idx="3137">
                  <c:v>62750</c:v>
                </c:pt>
                <c:pt idx="3138">
                  <c:v>62770</c:v>
                </c:pt>
                <c:pt idx="3139">
                  <c:v>62790</c:v>
                </c:pt>
                <c:pt idx="3140">
                  <c:v>62810</c:v>
                </c:pt>
                <c:pt idx="3141">
                  <c:v>62830</c:v>
                </c:pt>
                <c:pt idx="3142">
                  <c:v>62850</c:v>
                </c:pt>
                <c:pt idx="3143">
                  <c:v>62870</c:v>
                </c:pt>
                <c:pt idx="3144">
                  <c:v>62890</c:v>
                </c:pt>
                <c:pt idx="3145">
                  <c:v>62910</c:v>
                </c:pt>
                <c:pt idx="3146">
                  <c:v>62930</c:v>
                </c:pt>
                <c:pt idx="3147">
                  <c:v>62950</c:v>
                </c:pt>
                <c:pt idx="3148">
                  <c:v>62970</c:v>
                </c:pt>
                <c:pt idx="3149">
                  <c:v>62990</c:v>
                </c:pt>
                <c:pt idx="3150">
                  <c:v>63010</c:v>
                </c:pt>
                <c:pt idx="3151">
                  <c:v>63030</c:v>
                </c:pt>
                <c:pt idx="3152">
                  <c:v>63050</c:v>
                </c:pt>
                <c:pt idx="3153">
                  <c:v>63070</c:v>
                </c:pt>
                <c:pt idx="3154">
                  <c:v>63090</c:v>
                </c:pt>
                <c:pt idx="3155">
                  <c:v>63110</c:v>
                </c:pt>
                <c:pt idx="3156">
                  <c:v>63130</c:v>
                </c:pt>
                <c:pt idx="3157">
                  <c:v>63150</c:v>
                </c:pt>
                <c:pt idx="3158">
                  <c:v>63170</c:v>
                </c:pt>
                <c:pt idx="3159">
                  <c:v>63190</c:v>
                </c:pt>
                <c:pt idx="3160">
                  <c:v>63210</c:v>
                </c:pt>
                <c:pt idx="3161">
                  <c:v>63230</c:v>
                </c:pt>
                <c:pt idx="3162">
                  <c:v>63250</c:v>
                </c:pt>
                <c:pt idx="3163">
                  <c:v>63270</c:v>
                </c:pt>
                <c:pt idx="3164">
                  <c:v>63290</c:v>
                </c:pt>
                <c:pt idx="3165">
                  <c:v>63310</c:v>
                </c:pt>
                <c:pt idx="3166">
                  <c:v>63330</c:v>
                </c:pt>
                <c:pt idx="3167">
                  <c:v>63350</c:v>
                </c:pt>
                <c:pt idx="3168">
                  <c:v>63370</c:v>
                </c:pt>
                <c:pt idx="3169">
                  <c:v>63390</c:v>
                </c:pt>
                <c:pt idx="3170">
                  <c:v>63410</c:v>
                </c:pt>
                <c:pt idx="3171">
                  <c:v>63430</c:v>
                </c:pt>
                <c:pt idx="3172">
                  <c:v>63450</c:v>
                </c:pt>
                <c:pt idx="3173">
                  <c:v>63470</c:v>
                </c:pt>
                <c:pt idx="3174">
                  <c:v>63490</c:v>
                </c:pt>
                <c:pt idx="3175">
                  <c:v>63510</c:v>
                </c:pt>
                <c:pt idx="3176">
                  <c:v>63530</c:v>
                </c:pt>
                <c:pt idx="3177">
                  <c:v>63550</c:v>
                </c:pt>
                <c:pt idx="3178">
                  <c:v>63570</c:v>
                </c:pt>
                <c:pt idx="3179">
                  <c:v>63590</c:v>
                </c:pt>
                <c:pt idx="3180">
                  <c:v>63610</c:v>
                </c:pt>
                <c:pt idx="3181">
                  <c:v>63630</c:v>
                </c:pt>
                <c:pt idx="3182">
                  <c:v>63650</c:v>
                </c:pt>
                <c:pt idx="3183">
                  <c:v>63670</c:v>
                </c:pt>
                <c:pt idx="3184">
                  <c:v>63690</c:v>
                </c:pt>
                <c:pt idx="3185">
                  <c:v>63710</c:v>
                </c:pt>
                <c:pt idx="3186">
                  <c:v>63730</c:v>
                </c:pt>
                <c:pt idx="3187">
                  <c:v>63750</c:v>
                </c:pt>
                <c:pt idx="3188">
                  <c:v>63770</c:v>
                </c:pt>
                <c:pt idx="3189">
                  <c:v>63790</c:v>
                </c:pt>
                <c:pt idx="3190">
                  <c:v>63810</c:v>
                </c:pt>
                <c:pt idx="3191">
                  <c:v>63830</c:v>
                </c:pt>
                <c:pt idx="3192">
                  <c:v>63850</c:v>
                </c:pt>
                <c:pt idx="3193">
                  <c:v>63870</c:v>
                </c:pt>
                <c:pt idx="3194">
                  <c:v>63890</c:v>
                </c:pt>
                <c:pt idx="3195">
                  <c:v>63910</c:v>
                </c:pt>
                <c:pt idx="3196">
                  <c:v>63930</c:v>
                </c:pt>
                <c:pt idx="3197">
                  <c:v>63950</c:v>
                </c:pt>
                <c:pt idx="3198">
                  <c:v>63970</c:v>
                </c:pt>
                <c:pt idx="3199">
                  <c:v>63990</c:v>
                </c:pt>
                <c:pt idx="3200">
                  <c:v>64010</c:v>
                </c:pt>
                <c:pt idx="3201">
                  <c:v>64030</c:v>
                </c:pt>
                <c:pt idx="3202">
                  <c:v>64050</c:v>
                </c:pt>
                <c:pt idx="3203">
                  <c:v>64070</c:v>
                </c:pt>
                <c:pt idx="3204">
                  <c:v>64090</c:v>
                </c:pt>
                <c:pt idx="3205">
                  <c:v>64110</c:v>
                </c:pt>
                <c:pt idx="3206">
                  <c:v>64130</c:v>
                </c:pt>
                <c:pt idx="3207">
                  <c:v>64150</c:v>
                </c:pt>
                <c:pt idx="3208">
                  <c:v>64170</c:v>
                </c:pt>
                <c:pt idx="3209">
                  <c:v>64190</c:v>
                </c:pt>
                <c:pt idx="3210">
                  <c:v>64210</c:v>
                </c:pt>
                <c:pt idx="3211">
                  <c:v>64230</c:v>
                </c:pt>
                <c:pt idx="3212">
                  <c:v>64250</c:v>
                </c:pt>
                <c:pt idx="3213">
                  <c:v>64270</c:v>
                </c:pt>
                <c:pt idx="3214">
                  <c:v>64290</c:v>
                </c:pt>
                <c:pt idx="3215">
                  <c:v>64310</c:v>
                </c:pt>
                <c:pt idx="3216">
                  <c:v>64330</c:v>
                </c:pt>
                <c:pt idx="3217">
                  <c:v>64350</c:v>
                </c:pt>
                <c:pt idx="3218">
                  <c:v>64370</c:v>
                </c:pt>
                <c:pt idx="3219">
                  <c:v>64390</c:v>
                </c:pt>
                <c:pt idx="3220">
                  <c:v>64410</c:v>
                </c:pt>
                <c:pt idx="3221">
                  <c:v>64430</c:v>
                </c:pt>
                <c:pt idx="3222">
                  <c:v>64450</c:v>
                </c:pt>
                <c:pt idx="3223">
                  <c:v>64470</c:v>
                </c:pt>
                <c:pt idx="3224">
                  <c:v>64490</c:v>
                </c:pt>
                <c:pt idx="3225">
                  <c:v>64510</c:v>
                </c:pt>
                <c:pt idx="3226">
                  <c:v>64530</c:v>
                </c:pt>
                <c:pt idx="3227">
                  <c:v>64550</c:v>
                </c:pt>
                <c:pt idx="3228">
                  <c:v>64570</c:v>
                </c:pt>
                <c:pt idx="3229">
                  <c:v>64590</c:v>
                </c:pt>
                <c:pt idx="3230">
                  <c:v>64610</c:v>
                </c:pt>
                <c:pt idx="3231">
                  <c:v>64630</c:v>
                </c:pt>
                <c:pt idx="3232">
                  <c:v>64650</c:v>
                </c:pt>
                <c:pt idx="3233">
                  <c:v>64670</c:v>
                </c:pt>
                <c:pt idx="3234">
                  <c:v>64690</c:v>
                </c:pt>
                <c:pt idx="3235">
                  <c:v>64710</c:v>
                </c:pt>
                <c:pt idx="3236">
                  <c:v>64730</c:v>
                </c:pt>
                <c:pt idx="3237">
                  <c:v>64750</c:v>
                </c:pt>
                <c:pt idx="3238">
                  <c:v>64770</c:v>
                </c:pt>
                <c:pt idx="3239">
                  <c:v>64790</c:v>
                </c:pt>
                <c:pt idx="3240">
                  <c:v>64810</c:v>
                </c:pt>
                <c:pt idx="3241">
                  <c:v>64830</c:v>
                </c:pt>
                <c:pt idx="3242">
                  <c:v>64850</c:v>
                </c:pt>
                <c:pt idx="3243">
                  <c:v>64870</c:v>
                </c:pt>
                <c:pt idx="3244">
                  <c:v>64890</c:v>
                </c:pt>
                <c:pt idx="3245">
                  <c:v>64910</c:v>
                </c:pt>
                <c:pt idx="3246">
                  <c:v>64930</c:v>
                </c:pt>
                <c:pt idx="3247">
                  <c:v>64950</c:v>
                </c:pt>
                <c:pt idx="3248">
                  <c:v>64970</c:v>
                </c:pt>
                <c:pt idx="3249">
                  <c:v>64990</c:v>
                </c:pt>
                <c:pt idx="3250">
                  <c:v>65010</c:v>
                </c:pt>
                <c:pt idx="3251">
                  <c:v>65030</c:v>
                </c:pt>
                <c:pt idx="3252">
                  <c:v>65050</c:v>
                </c:pt>
                <c:pt idx="3253">
                  <c:v>65070</c:v>
                </c:pt>
                <c:pt idx="3254">
                  <c:v>65090</c:v>
                </c:pt>
                <c:pt idx="3255">
                  <c:v>65110</c:v>
                </c:pt>
                <c:pt idx="3256">
                  <c:v>65130</c:v>
                </c:pt>
                <c:pt idx="3257">
                  <c:v>65150</c:v>
                </c:pt>
                <c:pt idx="3258">
                  <c:v>65170</c:v>
                </c:pt>
                <c:pt idx="3259">
                  <c:v>65190</c:v>
                </c:pt>
                <c:pt idx="3260">
                  <c:v>65210</c:v>
                </c:pt>
                <c:pt idx="3261">
                  <c:v>65230</c:v>
                </c:pt>
                <c:pt idx="3262">
                  <c:v>65250</c:v>
                </c:pt>
                <c:pt idx="3263">
                  <c:v>65270</c:v>
                </c:pt>
                <c:pt idx="3264">
                  <c:v>65290</c:v>
                </c:pt>
                <c:pt idx="3265">
                  <c:v>65310</c:v>
                </c:pt>
                <c:pt idx="3266">
                  <c:v>65330</c:v>
                </c:pt>
                <c:pt idx="3267">
                  <c:v>65350</c:v>
                </c:pt>
                <c:pt idx="3268">
                  <c:v>65370</c:v>
                </c:pt>
                <c:pt idx="3269">
                  <c:v>65390</c:v>
                </c:pt>
                <c:pt idx="3270">
                  <c:v>65410</c:v>
                </c:pt>
                <c:pt idx="3271">
                  <c:v>65430</c:v>
                </c:pt>
                <c:pt idx="3272">
                  <c:v>65450</c:v>
                </c:pt>
                <c:pt idx="3273">
                  <c:v>65470</c:v>
                </c:pt>
                <c:pt idx="3274">
                  <c:v>65490</c:v>
                </c:pt>
                <c:pt idx="3275">
                  <c:v>65510</c:v>
                </c:pt>
                <c:pt idx="3276">
                  <c:v>65530</c:v>
                </c:pt>
                <c:pt idx="3277">
                  <c:v>65550</c:v>
                </c:pt>
                <c:pt idx="3278">
                  <c:v>65570</c:v>
                </c:pt>
                <c:pt idx="3279">
                  <c:v>65590</c:v>
                </c:pt>
                <c:pt idx="3280">
                  <c:v>65610</c:v>
                </c:pt>
                <c:pt idx="3281">
                  <c:v>65630</c:v>
                </c:pt>
                <c:pt idx="3282">
                  <c:v>65650</c:v>
                </c:pt>
                <c:pt idx="3283">
                  <c:v>65670</c:v>
                </c:pt>
                <c:pt idx="3284">
                  <c:v>65690</c:v>
                </c:pt>
                <c:pt idx="3285">
                  <c:v>65710</c:v>
                </c:pt>
                <c:pt idx="3286">
                  <c:v>65730</c:v>
                </c:pt>
                <c:pt idx="3287">
                  <c:v>65750</c:v>
                </c:pt>
                <c:pt idx="3288">
                  <c:v>65770</c:v>
                </c:pt>
                <c:pt idx="3289">
                  <c:v>65790</c:v>
                </c:pt>
                <c:pt idx="3290">
                  <c:v>65810</c:v>
                </c:pt>
                <c:pt idx="3291">
                  <c:v>65830</c:v>
                </c:pt>
                <c:pt idx="3292">
                  <c:v>65850</c:v>
                </c:pt>
                <c:pt idx="3293">
                  <c:v>65870</c:v>
                </c:pt>
                <c:pt idx="3294">
                  <c:v>65890</c:v>
                </c:pt>
                <c:pt idx="3295">
                  <c:v>65910</c:v>
                </c:pt>
                <c:pt idx="3296">
                  <c:v>65930</c:v>
                </c:pt>
                <c:pt idx="3297">
                  <c:v>65950</c:v>
                </c:pt>
                <c:pt idx="3298">
                  <c:v>65970</c:v>
                </c:pt>
                <c:pt idx="3299">
                  <c:v>65990</c:v>
                </c:pt>
                <c:pt idx="3300">
                  <c:v>66010</c:v>
                </c:pt>
                <c:pt idx="3301">
                  <c:v>66030</c:v>
                </c:pt>
                <c:pt idx="3302">
                  <c:v>66050</c:v>
                </c:pt>
                <c:pt idx="3303">
                  <c:v>66070</c:v>
                </c:pt>
                <c:pt idx="3304">
                  <c:v>66090</c:v>
                </c:pt>
                <c:pt idx="3305">
                  <c:v>66110</c:v>
                </c:pt>
                <c:pt idx="3306">
                  <c:v>66130</c:v>
                </c:pt>
                <c:pt idx="3307">
                  <c:v>66150</c:v>
                </c:pt>
                <c:pt idx="3308">
                  <c:v>66170</c:v>
                </c:pt>
                <c:pt idx="3309">
                  <c:v>66190</c:v>
                </c:pt>
                <c:pt idx="3310">
                  <c:v>66210</c:v>
                </c:pt>
                <c:pt idx="3311">
                  <c:v>66230</c:v>
                </c:pt>
                <c:pt idx="3312">
                  <c:v>66250</c:v>
                </c:pt>
                <c:pt idx="3313">
                  <c:v>66270</c:v>
                </c:pt>
                <c:pt idx="3314">
                  <c:v>66290</c:v>
                </c:pt>
                <c:pt idx="3315">
                  <c:v>66310</c:v>
                </c:pt>
                <c:pt idx="3316">
                  <c:v>66330</c:v>
                </c:pt>
                <c:pt idx="3317">
                  <c:v>66350</c:v>
                </c:pt>
                <c:pt idx="3318">
                  <c:v>66370</c:v>
                </c:pt>
                <c:pt idx="3319">
                  <c:v>66390</c:v>
                </c:pt>
                <c:pt idx="3320">
                  <c:v>66410</c:v>
                </c:pt>
                <c:pt idx="3321">
                  <c:v>66430</c:v>
                </c:pt>
                <c:pt idx="3322">
                  <c:v>66450</c:v>
                </c:pt>
                <c:pt idx="3323">
                  <c:v>66470</c:v>
                </c:pt>
                <c:pt idx="3324">
                  <c:v>66490</c:v>
                </c:pt>
                <c:pt idx="3325">
                  <c:v>66510</c:v>
                </c:pt>
                <c:pt idx="3326">
                  <c:v>66530</c:v>
                </c:pt>
                <c:pt idx="3327">
                  <c:v>66550</c:v>
                </c:pt>
                <c:pt idx="3328">
                  <c:v>66570</c:v>
                </c:pt>
                <c:pt idx="3329">
                  <c:v>66590</c:v>
                </c:pt>
                <c:pt idx="3330">
                  <c:v>66610</c:v>
                </c:pt>
                <c:pt idx="3331">
                  <c:v>66630</c:v>
                </c:pt>
                <c:pt idx="3332">
                  <c:v>66650</c:v>
                </c:pt>
                <c:pt idx="3333">
                  <c:v>66670</c:v>
                </c:pt>
                <c:pt idx="3334">
                  <c:v>66690</c:v>
                </c:pt>
                <c:pt idx="3335">
                  <c:v>66710</c:v>
                </c:pt>
                <c:pt idx="3336">
                  <c:v>66730</c:v>
                </c:pt>
                <c:pt idx="3337">
                  <c:v>66750</c:v>
                </c:pt>
                <c:pt idx="3338">
                  <c:v>66770</c:v>
                </c:pt>
                <c:pt idx="3339">
                  <c:v>66790</c:v>
                </c:pt>
                <c:pt idx="3340">
                  <c:v>66810</c:v>
                </c:pt>
                <c:pt idx="3341">
                  <c:v>66830</c:v>
                </c:pt>
                <c:pt idx="3342">
                  <c:v>66850</c:v>
                </c:pt>
                <c:pt idx="3343">
                  <c:v>66870</c:v>
                </c:pt>
                <c:pt idx="3344">
                  <c:v>66890</c:v>
                </c:pt>
                <c:pt idx="3345">
                  <c:v>66910</c:v>
                </c:pt>
                <c:pt idx="3346">
                  <c:v>66930</c:v>
                </c:pt>
                <c:pt idx="3347">
                  <c:v>66950</c:v>
                </c:pt>
                <c:pt idx="3348">
                  <c:v>66970</c:v>
                </c:pt>
                <c:pt idx="3349">
                  <c:v>66990</c:v>
                </c:pt>
                <c:pt idx="3350">
                  <c:v>67010</c:v>
                </c:pt>
                <c:pt idx="3351">
                  <c:v>67030</c:v>
                </c:pt>
                <c:pt idx="3352">
                  <c:v>67050</c:v>
                </c:pt>
                <c:pt idx="3353">
                  <c:v>67070</c:v>
                </c:pt>
                <c:pt idx="3354">
                  <c:v>67090</c:v>
                </c:pt>
                <c:pt idx="3355">
                  <c:v>67110</c:v>
                </c:pt>
                <c:pt idx="3356">
                  <c:v>67130</c:v>
                </c:pt>
                <c:pt idx="3357">
                  <c:v>67150</c:v>
                </c:pt>
                <c:pt idx="3358">
                  <c:v>67170</c:v>
                </c:pt>
                <c:pt idx="3359">
                  <c:v>67190</c:v>
                </c:pt>
                <c:pt idx="3360">
                  <c:v>67210</c:v>
                </c:pt>
                <c:pt idx="3361">
                  <c:v>67230</c:v>
                </c:pt>
                <c:pt idx="3362">
                  <c:v>67250</c:v>
                </c:pt>
                <c:pt idx="3363">
                  <c:v>67270</c:v>
                </c:pt>
                <c:pt idx="3364">
                  <c:v>67290</c:v>
                </c:pt>
                <c:pt idx="3365">
                  <c:v>67310</c:v>
                </c:pt>
                <c:pt idx="3366">
                  <c:v>67330</c:v>
                </c:pt>
                <c:pt idx="3367">
                  <c:v>67350</c:v>
                </c:pt>
                <c:pt idx="3368">
                  <c:v>67370</c:v>
                </c:pt>
                <c:pt idx="3369">
                  <c:v>67390</c:v>
                </c:pt>
                <c:pt idx="3370">
                  <c:v>67410</c:v>
                </c:pt>
                <c:pt idx="3371">
                  <c:v>67430</c:v>
                </c:pt>
                <c:pt idx="3372">
                  <c:v>67450</c:v>
                </c:pt>
                <c:pt idx="3373">
                  <c:v>67470</c:v>
                </c:pt>
                <c:pt idx="3374">
                  <c:v>67490</c:v>
                </c:pt>
                <c:pt idx="3375">
                  <c:v>67510</c:v>
                </c:pt>
                <c:pt idx="3376">
                  <c:v>67530</c:v>
                </c:pt>
                <c:pt idx="3377">
                  <c:v>67550</c:v>
                </c:pt>
                <c:pt idx="3378">
                  <c:v>67570</c:v>
                </c:pt>
                <c:pt idx="3379">
                  <c:v>67590</c:v>
                </c:pt>
                <c:pt idx="3380">
                  <c:v>67610</c:v>
                </c:pt>
                <c:pt idx="3381">
                  <c:v>67630</c:v>
                </c:pt>
                <c:pt idx="3382">
                  <c:v>67650</c:v>
                </c:pt>
                <c:pt idx="3383">
                  <c:v>67670</c:v>
                </c:pt>
                <c:pt idx="3384">
                  <c:v>67690</c:v>
                </c:pt>
                <c:pt idx="3385">
                  <c:v>67710</c:v>
                </c:pt>
                <c:pt idx="3386">
                  <c:v>67730</c:v>
                </c:pt>
                <c:pt idx="3387">
                  <c:v>67750</c:v>
                </c:pt>
                <c:pt idx="3388">
                  <c:v>67770</c:v>
                </c:pt>
                <c:pt idx="3389">
                  <c:v>67790</c:v>
                </c:pt>
                <c:pt idx="3390">
                  <c:v>67810</c:v>
                </c:pt>
                <c:pt idx="3391">
                  <c:v>67830</c:v>
                </c:pt>
                <c:pt idx="3392">
                  <c:v>67850</c:v>
                </c:pt>
                <c:pt idx="3393">
                  <c:v>67870</c:v>
                </c:pt>
                <c:pt idx="3394">
                  <c:v>67890</c:v>
                </c:pt>
                <c:pt idx="3395">
                  <c:v>67910</c:v>
                </c:pt>
                <c:pt idx="3396">
                  <c:v>67930</c:v>
                </c:pt>
                <c:pt idx="3397">
                  <c:v>67950</c:v>
                </c:pt>
                <c:pt idx="3398">
                  <c:v>67970</c:v>
                </c:pt>
                <c:pt idx="3399">
                  <c:v>67990</c:v>
                </c:pt>
                <c:pt idx="3400">
                  <c:v>68010</c:v>
                </c:pt>
                <c:pt idx="3401">
                  <c:v>68030</c:v>
                </c:pt>
                <c:pt idx="3402">
                  <c:v>68050</c:v>
                </c:pt>
                <c:pt idx="3403">
                  <c:v>68070</c:v>
                </c:pt>
                <c:pt idx="3404">
                  <c:v>68090</c:v>
                </c:pt>
                <c:pt idx="3405">
                  <c:v>68110</c:v>
                </c:pt>
                <c:pt idx="3406">
                  <c:v>68130</c:v>
                </c:pt>
                <c:pt idx="3407">
                  <c:v>68150</c:v>
                </c:pt>
                <c:pt idx="3408">
                  <c:v>68170</c:v>
                </c:pt>
                <c:pt idx="3409">
                  <c:v>68190</c:v>
                </c:pt>
                <c:pt idx="3410">
                  <c:v>68210</c:v>
                </c:pt>
                <c:pt idx="3411">
                  <c:v>68230</c:v>
                </c:pt>
                <c:pt idx="3412">
                  <c:v>68250</c:v>
                </c:pt>
                <c:pt idx="3413">
                  <c:v>68270</c:v>
                </c:pt>
                <c:pt idx="3414">
                  <c:v>68290</c:v>
                </c:pt>
                <c:pt idx="3415">
                  <c:v>68310</c:v>
                </c:pt>
                <c:pt idx="3416">
                  <c:v>68330</c:v>
                </c:pt>
                <c:pt idx="3417">
                  <c:v>68350</c:v>
                </c:pt>
                <c:pt idx="3418">
                  <c:v>68370</c:v>
                </c:pt>
                <c:pt idx="3419">
                  <c:v>68390</c:v>
                </c:pt>
                <c:pt idx="3420">
                  <c:v>68410</c:v>
                </c:pt>
                <c:pt idx="3421">
                  <c:v>68430</c:v>
                </c:pt>
                <c:pt idx="3422">
                  <c:v>68450</c:v>
                </c:pt>
                <c:pt idx="3423">
                  <c:v>68470</c:v>
                </c:pt>
                <c:pt idx="3424">
                  <c:v>68490</c:v>
                </c:pt>
                <c:pt idx="3425">
                  <c:v>68510</c:v>
                </c:pt>
                <c:pt idx="3426">
                  <c:v>68530</c:v>
                </c:pt>
                <c:pt idx="3427">
                  <c:v>68550</c:v>
                </c:pt>
                <c:pt idx="3428">
                  <c:v>68570</c:v>
                </c:pt>
                <c:pt idx="3429">
                  <c:v>68590</c:v>
                </c:pt>
                <c:pt idx="3430">
                  <c:v>68610</c:v>
                </c:pt>
                <c:pt idx="3431">
                  <c:v>68630</c:v>
                </c:pt>
                <c:pt idx="3432">
                  <c:v>68650</c:v>
                </c:pt>
                <c:pt idx="3433">
                  <c:v>68670</c:v>
                </c:pt>
                <c:pt idx="3434">
                  <c:v>68690</c:v>
                </c:pt>
                <c:pt idx="3435">
                  <c:v>68710</c:v>
                </c:pt>
                <c:pt idx="3436">
                  <c:v>68730</c:v>
                </c:pt>
                <c:pt idx="3437">
                  <c:v>68750</c:v>
                </c:pt>
                <c:pt idx="3438">
                  <c:v>68770</c:v>
                </c:pt>
                <c:pt idx="3439">
                  <c:v>68790</c:v>
                </c:pt>
                <c:pt idx="3440">
                  <c:v>68810</c:v>
                </c:pt>
                <c:pt idx="3441">
                  <c:v>68830</c:v>
                </c:pt>
                <c:pt idx="3442">
                  <c:v>68850</c:v>
                </c:pt>
                <c:pt idx="3443">
                  <c:v>68870</c:v>
                </c:pt>
                <c:pt idx="3444">
                  <c:v>68890</c:v>
                </c:pt>
                <c:pt idx="3445">
                  <c:v>68910</c:v>
                </c:pt>
                <c:pt idx="3446">
                  <c:v>68930</c:v>
                </c:pt>
                <c:pt idx="3447">
                  <c:v>68950</c:v>
                </c:pt>
                <c:pt idx="3448">
                  <c:v>68970</c:v>
                </c:pt>
                <c:pt idx="3449">
                  <c:v>68990</c:v>
                </c:pt>
                <c:pt idx="3450">
                  <c:v>69010</c:v>
                </c:pt>
                <c:pt idx="3451">
                  <c:v>69030</c:v>
                </c:pt>
                <c:pt idx="3452">
                  <c:v>69050</c:v>
                </c:pt>
                <c:pt idx="3453">
                  <c:v>69070</c:v>
                </c:pt>
                <c:pt idx="3454">
                  <c:v>69090</c:v>
                </c:pt>
                <c:pt idx="3455">
                  <c:v>69110</c:v>
                </c:pt>
                <c:pt idx="3456">
                  <c:v>69130</c:v>
                </c:pt>
                <c:pt idx="3457">
                  <c:v>69150</c:v>
                </c:pt>
                <c:pt idx="3458">
                  <c:v>69170</c:v>
                </c:pt>
                <c:pt idx="3459">
                  <c:v>69190</c:v>
                </c:pt>
                <c:pt idx="3460">
                  <c:v>69210</c:v>
                </c:pt>
                <c:pt idx="3461">
                  <c:v>69230</c:v>
                </c:pt>
                <c:pt idx="3462">
                  <c:v>69250</c:v>
                </c:pt>
                <c:pt idx="3463">
                  <c:v>69270</c:v>
                </c:pt>
                <c:pt idx="3464">
                  <c:v>69290</c:v>
                </c:pt>
                <c:pt idx="3465">
                  <c:v>69310</c:v>
                </c:pt>
                <c:pt idx="3466">
                  <c:v>69330</c:v>
                </c:pt>
                <c:pt idx="3467">
                  <c:v>69350</c:v>
                </c:pt>
                <c:pt idx="3468">
                  <c:v>69370</c:v>
                </c:pt>
                <c:pt idx="3469">
                  <c:v>69390</c:v>
                </c:pt>
                <c:pt idx="3470">
                  <c:v>69410</c:v>
                </c:pt>
                <c:pt idx="3471">
                  <c:v>69430</c:v>
                </c:pt>
                <c:pt idx="3472">
                  <c:v>69450</c:v>
                </c:pt>
                <c:pt idx="3473">
                  <c:v>69470</c:v>
                </c:pt>
                <c:pt idx="3474">
                  <c:v>69490</c:v>
                </c:pt>
                <c:pt idx="3475">
                  <c:v>69510</c:v>
                </c:pt>
                <c:pt idx="3476">
                  <c:v>69530</c:v>
                </c:pt>
                <c:pt idx="3477">
                  <c:v>69550</c:v>
                </c:pt>
                <c:pt idx="3478">
                  <c:v>69570</c:v>
                </c:pt>
                <c:pt idx="3479">
                  <c:v>69590</c:v>
                </c:pt>
                <c:pt idx="3480">
                  <c:v>69610</c:v>
                </c:pt>
                <c:pt idx="3481">
                  <c:v>69630</c:v>
                </c:pt>
                <c:pt idx="3482">
                  <c:v>69650</c:v>
                </c:pt>
                <c:pt idx="3483">
                  <c:v>69670</c:v>
                </c:pt>
                <c:pt idx="3484">
                  <c:v>69690</c:v>
                </c:pt>
                <c:pt idx="3485">
                  <c:v>69710</c:v>
                </c:pt>
                <c:pt idx="3486">
                  <c:v>69730</c:v>
                </c:pt>
                <c:pt idx="3487">
                  <c:v>69750</c:v>
                </c:pt>
                <c:pt idx="3488">
                  <c:v>69770</c:v>
                </c:pt>
                <c:pt idx="3489">
                  <c:v>69790</c:v>
                </c:pt>
                <c:pt idx="3490">
                  <c:v>69810</c:v>
                </c:pt>
                <c:pt idx="3491">
                  <c:v>69830</c:v>
                </c:pt>
                <c:pt idx="3492">
                  <c:v>69850</c:v>
                </c:pt>
                <c:pt idx="3493">
                  <c:v>69870</c:v>
                </c:pt>
                <c:pt idx="3494">
                  <c:v>69890</c:v>
                </c:pt>
                <c:pt idx="3495">
                  <c:v>69910</c:v>
                </c:pt>
                <c:pt idx="3496">
                  <c:v>69930</c:v>
                </c:pt>
                <c:pt idx="3497">
                  <c:v>69950</c:v>
                </c:pt>
                <c:pt idx="3498">
                  <c:v>69970</c:v>
                </c:pt>
                <c:pt idx="3499">
                  <c:v>69990</c:v>
                </c:pt>
                <c:pt idx="3500">
                  <c:v>70010</c:v>
                </c:pt>
                <c:pt idx="3501">
                  <c:v>70030</c:v>
                </c:pt>
                <c:pt idx="3502">
                  <c:v>70050</c:v>
                </c:pt>
                <c:pt idx="3503">
                  <c:v>70070</c:v>
                </c:pt>
                <c:pt idx="3504">
                  <c:v>70090</c:v>
                </c:pt>
                <c:pt idx="3505">
                  <c:v>70110</c:v>
                </c:pt>
                <c:pt idx="3506">
                  <c:v>70130</c:v>
                </c:pt>
                <c:pt idx="3507">
                  <c:v>70150</c:v>
                </c:pt>
                <c:pt idx="3508">
                  <c:v>70170</c:v>
                </c:pt>
                <c:pt idx="3509">
                  <c:v>70190</c:v>
                </c:pt>
                <c:pt idx="3510">
                  <c:v>70210</c:v>
                </c:pt>
                <c:pt idx="3511">
                  <c:v>70230</c:v>
                </c:pt>
                <c:pt idx="3512">
                  <c:v>70250</c:v>
                </c:pt>
                <c:pt idx="3513">
                  <c:v>70270</c:v>
                </c:pt>
                <c:pt idx="3514">
                  <c:v>70290</c:v>
                </c:pt>
                <c:pt idx="3515">
                  <c:v>70310</c:v>
                </c:pt>
                <c:pt idx="3516">
                  <c:v>70330</c:v>
                </c:pt>
                <c:pt idx="3517">
                  <c:v>70350</c:v>
                </c:pt>
                <c:pt idx="3518">
                  <c:v>70370</c:v>
                </c:pt>
                <c:pt idx="3519">
                  <c:v>70390</c:v>
                </c:pt>
                <c:pt idx="3520">
                  <c:v>70410</c:v>
                </c:pt>
                <c:pt idx="3521">
                  <c:v>70430</c:v>
                </c:pt>
                <c:pt idx="3522">
                  <c:v>70450</c:v>
                </c:pt>
                <c:pt idx="3523">
                  <c:v>70470</c:v>
                </c:pt>
                <c:pt idx="3524">
                  <c:v>70490</c:v>
                </c:pt>
                <c:pt idx="3525">
                  <c:v>70510</c:v>
                </c:pt>
                <c:pt idx="3526">
                  <c:v>70530</c:v>
                </c:pt>
                <c:pt idx="3527">
                  <c:v>70550</c:v>
                </c:pt>
                <c:pt idx="3528">
                  <c:v>70570</c:v>
                </c:pt>
                <c:pt idx="3529">
                  <c:v>70590</c:v>
                </c:pt>
                <c:pt idx="3530">
                  <c:v>70610</c:v>
                </c:pt>
                <c:pt idx="3531">
                  <c:v>70630</c:v>
                </c:pt>
                <c:pt idx="3532">
                  <c:v>70650</c:v>
                </c:pt>
                <c:pt idx="3533">
                  <c:v>70670</c:v>
                </c:pt>
                <c:pt idx="3534">
                  <c:v>70690</c:v>
                </c:pt>
                <c:pt idx="3535">
                  <c:v>70710</c:v>
                </c:pt>
                <c:pt idx="3536">
                  <c:v>70730</c:v>
                </c:pt>
                <c:pt idx="3537">
                  <c:v>70750</c:v>
                </c:pt>
                <c:pt idx="3538">
                  <c:v>70770</c:v>
                </c:pt>
                <c:pt idx="3539">
                  <c:v>70790</c:v>
                </c:pt>
                <c:pt idx="3540">
                  <c:v>70810</c:v>
                </c:pt>
                <c:pt idx="3541">
                  <c:v>70830</c:v>
                </c:pt>
                <c:pt idx="3542">
                  <c:v>70850</c:v>
                </c:pt>
                <c:pt idx="3543">
                  <c:v>70870</c:v>
                </c:pt>
                <c:pt idx="3544">
                  <c:v>70890</c:v>
                </c:pt>
                <c:pt idx="3545">
                  <c:v>70910</c:v>
                </c:pt>
                <c:pt idx="3546">
                  <c:v>70930</c:v>
                </c:pt>
                <c:pt idx="3547">
                  <c:v>70950</c:v>
                </c:pt>
                <c:pt idx="3548">
                  <c:v>70970</c:v>
                </c:pt>
                <c:pt idx="3549">
                  <c:v>70990</c:v>
                </c:pt>
                <c:pt idx="3550">
                  <c:v>71010</c:v>
                </c:pt>
                <c:pt idx="3551">
                  <c:v>71030</c:v>
                </c:pt>
                <c:pt idx="3552">
                  <c:v>71050</c:v>
                </c:pt>
                <c:pt idx="3553">
                  <c:v>71070</c:v>
                </c:pt>
                <c:pt idx="3554">
                  <c:v>71090</c:v>
                </c:pt>
                <c:pt idx="3555">
                  <c:v>71110</c:v>
                </c:pt>
                <c:pt idx="3556">
                  <c:v>71130</c:v>
                </c:pt>
                <c:pt idx="3557">
                  <c:v>71150</c:v>
                </c:pt>
                <c:pt idx="3558">
                  <c:v>71170</c:v>
                </c:pt>
                <c:pt idx="3559">
                  <c:v>71190</c:v>
                </c:pt>
                <c:pt idx="3560">
                  <c:v>71210</c:v>
                </c:pt>
                <c:pt idx="3561">
                  <c:v>71230</c:v>
                </c:pt>
                <c:pt idx="3562">
                  <c:v>71250</c:v>
                </c:pt>
                <c:pt idx="3563">
                  <c:v>71270</c:v>
                </c:pt>
                <c:pt idx="3564">
                  <c:v>71290</c:v>
                </c:pt>
                <c:pt idx="3565">
                  <c:v>71310</c:v>
                </c:pt>
                <c:pt idx="3566">
                  <c:v>71330</c:v>
                </c:pt>
                <c:pt idx="3567">
                  <c:v>71350</c:v>
                </c:pt>
                <c:pt idx="3568">
                  <c:v>71370</c:v>
                </c:pt>
                <c:pt idx="3569">
                  <c:v>71390</c:v>
                </c:pt>
                <c:pt idx="3570">
                  <c:v>71410</c:v>
                </c:pt>
                <c:pt idx="3571">
                  <c:v>71430</c:v>
                </c:pt>
                <c:pt idx="3572">
                  <c:v>71450</c:v>
                </c:pt>
                <c:pt idx="3573">
                  <c:v>71470</c:v>
                </c:pt>
                <c:pt idx="3574">
                  <c:v>71490</c:v>
                </c:pt>
                <c:pt idx="3575">
                  <c:v>71510</c:v>
                </c:pt>
                <c:pt idx="3576">
                  <c:v>71530</c:v>
                </c:pt>
                <c:pt idx="3577">
                  <c:v>71550</c:v>
                </c:pt>
                <c:pt idx="3578">
                  <c:v>71570</c:v>
                </c:pt>
                <c:pt idx="3579">
                  <c:v>71590</c:v>
                </c:pt>
                <c:pt idx="3580">
                  <c:v>71610</c:v>
                </c:pt>
                <c:pt idx="3581">
                  <c:v>71630</c:v>
                </c:pt>
                <c:pt idx="3582">
                  <c:v>71650</c:v>
                </c:pt>
                <c:pt idx="3583">
                  <c:v>71670</c:v>
                </c:pt>
                <c:pt idx="3584">
                  <c:v>71690</c:v>
                </c:pt>
                <c:pt idx="3585">
                  <c:v>71710</c:v>
                </c:pt>
                <c:pt idx="3586">
                  <c:v>71730</c:v>
                </c:pt>
                <c:pt idx="3587">
                  <c:v>71750</c:v>
                </c:pt>
                <c:pt idx="3588">
                  <c:v>71770</c:v>
                </c:pt>
                <c:pt idx="3589">
                  <c:v>71790</c:v>
                </c:pt>
                <c:pt idx="3590">
                  <c:v>71810</c:v>
                </c:pt>
                <c:pt idx="3591">
                  <c:v>71830</c:v>
                </c:pt>
                <c:pt idx="3592">
                  <c:v>71850</c:v>
                </c:pt>
                <c:pt idx="3593">
                  <c:v>71870</c:v>
                </c:pt>
                <c:pt idx="3594">
                  <c:v>71890</c:v>
                </c:pt>
                <c:pt idx="3595">
                  <c:v>71910</c:v>
                </c:pt>
                <c:pt idx="3596">
                  <c:v>71930</c:v>
                </c:pt>
                <c:pt idx="3597">
                  <c:v>71950</c:v>
                </c:pt>
                <c:pt idx="3598">
                  <c:v>71970</c:v>
                </c:pt>
                <c:pt idx="3599">
                  <c:v>71990</c:v>
                </c:pt>
                <c:pt idx="3600">
                  <c:v>72010</c:v>
                </c:pt>
                <c:pt idx="3601">
                  <c:v>72030</c:v>
                </c:pt>
                <c:pt idx="3602">
                  <c:v>72050</c:v>
                </c:pt>
                <c:pt idx="3603">
                  <c:v>72070</c:v>
                </c:pt>
                <c:pt idx="3604">
                  <c:v>72090</c:v>
                </c:pt>
                <c:pt idx="3605">
                  <c:v>72110</c:v>
                </c:pt>
                <c:pt idx="3606">
                  <c:v>72130</c:v>
                </c:pt>
                <c:pt idx="3607">
                  <c:v>72150</c:v>
                </c:pt>
                <c:pt idx="3608">
                  <c:v>72170</c:v>
                </c:pt>
                <c:pt idx="3609">
                  <c:v>72190</c:v>
                </c:pt>
                <c:pt idx="3610">
                  <c:v>72210</c:v>
                </c:pt>
                <c:pt idx="3611">
                  <c:v>72230</c:v>
                </c:pt>
                <c:pt idx="3612">
                  <c:v>72250</c:v>
                </c:pt>
                <c:pt idx="3613">
                  <c:v>72270</c:v>
                </c:pt>
                <c:pt idx="3614">
                  <c:v>72290</c:v>
                </c:pt>
                <c:pt idx="3615">
                  <c:v>72310</c:v>
                </c:pt>
                <c:pt idx="3616">
                  <c:v>72330</c:v>
                </c:pt>
                <c:pt idx="3617">
                  <c:v>72350</c:v>
                </c:pt>
                <c:pt idx="3618">
                  <c:v>72370</c:v>
                </c:pt>
                <c:pt idx="3619">
                  <c:v>72390</c:v>
                </c:pt>
                <c:pt idx="3620">
                  <c:v>72410</c:v>
                </c:pt>
                <c:pt idx="3621">
                  <c:v>72430</c:v>
                </c:pt>
                <c:pt idx="3622">
                  <c:v>72450</c:v>
                </c:pt>
                <c:pt idx="3623">
                  <c:v>72470</c:v>
                </c:pt>
                <c:pt idx="3624">
                  <c:v>72490</c:v>
                </c:pt>
                <c:pt idx="3625">
                  <c:v>72510</c:v>
                </c:pt>
                <c:pt idx="3626">
                  <c:v>72530</c:v>
                </c:pt>
                <c:pt idx="3627">
                  <c:v>72550</c:v>
                </c:pt>
                <c:pt idx="3628">
                  <c:v>72570</c:v>
                </c:pt>
                <c:pt idx="3629">
                  <c:v>72590</c:v>
                </c:pt>
                <c:pt idx="3630">
                  <c:v>72610</c:v>
                </c:pt>
                <c:pt idx="3631">
                  <c:v>72630</c:v>
                </c:pt>
                <c:pt idx="3632">
                  <c:v>72650</c:v>
                </c:pt>
                <c:pt idx="3633">
                  <c:v>72670</c:v>
                </c:pt>
                <c:pt idx="3634">
                  <c:v>72690</c:v>
                </c:pt>
                <c:pt idx="3635">
                  <c:v>72710</c:v>
                </c:pt>
                <c:pt idx="3636">
                  <c:v>72730</c:v>
                </c:pt>
                <c:pt idx="3637">
                  <c:v>72750</c:v>
                </c:pt>
                <c:pt idx="3638">
                  <c:v>72770</c:v>
                </c:pt>
                <c:pt idx="3639">
                  <c:v>72790</c:v>
                </c:pt>
                <c:pt idx="3640">
                  <c:v>72810</c:v>
                </c:pt>
                <c:pt idx="3641">
                  <c:v>72830</c:v>
                </c:pt>
                <c:pt idx="3642">
                  <c:v>72850</c:v>
                </c:pt>
                <c:pt idx="3643">
                  <c:v>72870</c:v>
                </c:pt>
                <c:pt idx="3644">
                  <c:v>72890</c:v>
                </c:pt>
                <c:pt idx="3645">
                  <c:v>72910</c:v>
                </c:pt>
                <c:pt idx="3646">
                  <c:v>72930</c:v>
                </c:pt>
                <c:pt idx="3647">
                  <c:v>72950</c:v>
                </c:pt>
                <c:pt idx="3648">
                  <c:v>72970</c:v>
                </c:pt>
                <c:pt idx="3649">
                  <c:v>72990</c:v>
                </c:pt>
                <c:pt idx="3650">
                  <c:v>73010</c:v>
                </c:pt>
                <c:pt idx="3651">
                  <c:v>73030</c:v>
                </c:pt>
                <c:pt idx="3652">
                  <c:v>73050</c:v>
                </c:pt>
                <c:pt idx="3653">
                  <c:v>73070</c:v>
                </c:pt>
                <c:pt idx="3654">
                  <c:v>73090</c:v>
                </c:pt>
                <c:pt idx="3655">
                  <c:v>73110</c:v>
                </c:pt>
                <c:pt idx="3656">
                  <c:v>73130</c:v>
                </c:pt>
                <c:pt idx="3657">
                  <c:v>73150</c:v>
                </c:pt>
                <c:pt idx="3658">
                  <c:v>73170</c:v>
                </c:pt>
                <c:pt idx="3659">
                  <c:v>73190</c:v>
                </c:pt>
                <c:pt idx="3660">
                  <c:v>73210</c:v>
                </c:pt>
                <c:pt idx="3661">
                  <c:v>73230</c:v>
                </c:pt>
                <c:pt idx="3662">
                  <c:v>73250</c:v>
                </c:pt>
                <c:pt idx="3663">
                  <c:v>73270</c:v>
                </c:pt>
                <c:pt idx="3664">
                  <c:v>73290</c:v>
                </c:pt>
                <c:pt idx="3665">
                  <c:v>73310</c:v>
                </c:pt>
                <c:pt idx="3666">
                  <c:v>73330</c:v>
                </c:pt>
                <c:pt idx="3667">
                  <c:v>73350</c:v>
                </c:pt>
                <c:pt idx="3668">
                  <c:v>73370</c:v>
                </c:pt>
                <c:pt idx="3669">
                  <c:v>73390</c:v>
                </c:pt>
                <c:pt idx="3670">
                  <c:v>73410</c:v>
                </c:pt>
                <c:pt idx="3671">
                  <c:v>73430</c:v>
                </c:pt>
                <c:pt idx="3672">
                  <c:v>73450</c:v>
                </c:pt>
                <c:pt idx="3673">
                  <c:v>73470</c:v>
                </c:pt>
                <c:pt idx="3674">
                  <c:v>73490</c:v>
                </c:pt>
                <c:pt idx="3675">
                  <c:v>73510</c:v>
                </c:pt>
                <c:pt idx="3676">
                  <c:v>73530</c:v>
                </c:pt>
                <c:pt idx="3677">
                  <c:v>73550</c:v>
                </c:pt>
                <c:pt idx="3678">
                  <c:v>73570</c:v>
                </c:pt>
                <c:pt idx="3679">
                  <c:v>73590</c:v>
                </c:pt>
                <c:pt idx="3680">
                  <c:v>73610</c:v>
                </c:pt>
                <c:pt idx="3681">
                  <c:v>73630</c:v>
                </c:pt>
                <c:pt idx="3682">
                  <c:v>73650</c:v>
                </c:pt>
                <c:pt idx="3683">
                  <c:v>73670</c:v>
                </c:pt>
                <c:pt idx="3684">
                  <c:v>73690</c:v>
                </c:pt>
                <c:pt idx="3685">
                  <c:v>73710</c:v>
                </c:pt>
                <c:pt idx="3686">
                  <c:v>73730</c:v>
                </c:pt>
                <c:pt idx="3687">
                  <c:v>73750</c:v>
                </c:pt>
                <c:pt idx="3688">
                  <c:v>73770</c:v>
                </c:pt>
                <c:pt idx="3689">
                  <c:v>73790</c:v>
                </c:pt>
                <c:pt idx="3690">
                  <c:v>73810</c:v>
                </c:pt>
                <c:pt idx="3691">
                  <c:v>73830</c:v>
                </c:pt>
                <c:pt idx="3692">
                  <c:v>73850</c:v>
                </c:pt>
                <c:pt idx="3693">
                  <c:v>73870</c:v>
                </c:pt>
                <c:pt idx="3694">
                  <c:v>73890</c:v>
                </c:pt>
                <c:pt idx="3695">
                  <c:v>73910</c:v>
                </c:pt>
                <c:pt idx="3696">
                  <c:v>73930</c:v>
                </c:pt>
                <c:pt idx="3697">
                  <c:v>73950</c:v>
                </c:pt>
                <c:pt idx="3698">
                  <c:v>73970</c:v>
                </c:pt>
                <c:pt idx="3699">
                  <c:v>73990</c:v>
                </c:pt>
                <c:pt idx="3700">
                  <c:v>74010</c:v>
                </c:pt>
                <c:pt idx="3701">
                  <c:v>74030</c:v>
                </c:pt>
                <c:pt idx="3702">
                  <c:v>74050</c:v>
                </c:pt>
                <c:pt idx="3703">
                  <c:v>74070</c:v>
                </c:pt>
                <c:pt idx="3704">
                  <c:v>74090</c:v>
                </c:pt>
                <c:pt idx="3705">
                  <c:v>74110</c:v>
                </c:pt>
                <c:pt idx="3706">
                  <c:v>74130</c:v>
                </c:pt>
                <c:pt idx="3707">
                  <c:v>74150</c:v>
                </c:pt>
                <c:pt idx="3708">
                  <c:v>74170</c:v>
                </c:pt>
                <c:pt idx="3709">
                  <c:v>74190</c:v>
                </c:pt>
                <c:pt idx="3710">
                  <c:v>74210</c:v>
                </c:pt>
                <c:pt idx="3711">
                  <c:v>74230</c:v>
                </c:pt>
                <c:pt idx="3712">
                  <c:v>74250</c:v>
                </c:pt>
                <c:pt idx="3713">
                  <c:v>74270</c:v>
                </c:pt>
                <c:pt idx="3714">
                  <c:v>74290</c:v>
                </c:pt>
                <c:pt idx="3715">
                  <c:v>74310</c:v>
                </c:pt>
                <c:pt idx="3716">
                  <c:v>74330</c:v>
                </c:pt>
                <c:pt idx="3717">
                  <c:v>74350</c:v>
                </c:pt>
                <c:pt idx="3718">
                  <c:v>74370</c:v>
                </c:pt>
                <c:pt idx="3719">
                  <c:v>74390</c:v>
                </c:pt>
                <c:pt idx="3720">
                  <c:v>74410</c:v>
                </c:pt>
                <c:pt idx="3721">
                  <c:v>74430</c:v>
                </c:pt>
                <c:pt idx="3722">
                  <c:v>74450</c:v>
                </c:pt>
                <c:pt idx="3723">
                  <c:v>74470</c:v>
                </c:pt>
                <c:pt idx="3724">
                  <c:v>74490</c:v>
                </c:pt>
                <c:pt idx="3725">
                  <c:v>74510</c:v>
                </c:pt>
                <c:pt idx="3726">
                  <c:v>74530</c:v>
                </c:pt>
                <c:pt idx="3727">
                  <c:v>74550</c:v>
                </c:pt>
                <c:pt idx="3728">
                  <c:v>74570</c:v>
                </c:pt>
                <c:pt idx="3729">
                  <c:v>74590</c:v>
                </c:pt>
                <c:pt idx="3730">
                  <c:v>74610</c:v>
                </c:pt>
                <c:pt idx="3731">
                  <c:v>74630</c:v>
                </c:pt>
                <c:pt idx="3732">
                  <c:v>74650</c:v>
                </c:pt>
                <c:pt idx="3733">
                  <c:v>74670</c:v>
                </c:pt>
                <c:pt idx="3734">
                  <c:v>74690</c:v>
                </c:pt>
                <c:pt idx="3735">
                  <c:v>74710</c:v>
                </c:pt>
                <c:pt idx="3736">
                  <c:v>74730</c:v>
                </c:pt>
                <c:pt idx="3737">
                  <c:v>74750</c:v>
                </c:pt>
                <c:pt idx="3738">
                  <c:v>74770</c:v>
                </c:pt>
                <c:pt idx="3739">
                  <c:v>74790</c:v>
                </c:pt>
                <c:pt idx="3740">
                  <c:v>74810</c:v>
                </c:pt>
                <c:pt idx="3741">
                  <c:v>74830</c:v>
                </c:pt>
                <c:pt idx="3742">
                  <c:v>74850</c:v>
                </c:pt>
                <c:pt idx="3743">
                  <c:v>74870</c:v>
                </c:pt>
                <c:pt idx="3744">
                  <c:v>74890</c:v>
                </c:pt>
                <c:pt idx="3745">
                  <c:v>74910</c:v>
                </c:pt>
                <c:pt idx="3746">
                  <c:v>74930</c:v>
                </c:pt>
                <c:pt idx="3747">
                  <c:v>74950</c:v>
                </c:pt>
                <c:pt idx="3748">
                  <c:v>74970</c:v>
                </c:pt>
                <c:pt idx="3749">
                  <c:v>74990</c:v>
                </c:pt>
                <c:pt idx="3750">
                  <c:v>75010</c:v>
                </c:pt>
                <c:pt idx="3751">
                  <c:v>75030</c:v>
                </c:pt>
                <c:pt idx="3752">
                  <c:v>75050</c:v>
                </c:pt>
                <c:pt idx="3753">
                  <c:v>75070</c:v>
                </c:pt>
                <c:pt idx="3754">
                  <c:v>75090</c:v>
                </c:pt>
                <c:pt idx="3755">
                  <c:v>75110</c:v>
                </c:pt>
                <c:pt idx="3756">
                  <c:v>75130</c:v>
                </c:pt>
                <c:pt idx="3757">
                  <c:v>75150</c:v>
                </c:pt>
                <c:pt idx="3758">
                  <c:v>75170</c:v>
                </c:pt>
                <c:pt idx="3759">
                  <c:v>75190</c:v>
                </c:pt>
                <c:pt idx="3760">
                  <c:v>75210</c:v>
                </c:pt>
                <c:pt idx="3761">
                  <c:v>75230</c:v>
                </c:pt>
                <c:pt idx="3762">
                  <c:v>75250</c:v>
                </c:pt>
                <c:pt idx="3763">
                  <c:v>75270</c:v>
                </c:pt>
                <c:pt idx="3764">
                  <c:v>75290</c:v>
                </c:pt>
                <c:pt idx="3765">
                  <c:v>75310</c:v>
                </c:pt>
                <c:pt idx="3766">
                  <c:v>75330</c:v>
                </c:pt>
                <c:pt idx="3767">
                  <c:v>75350</c:v>
                </c:pt>
                <c:pt idx="3768">
                  <c:v>75370</c:v>
                </c:pt>
                <c:pt idx="3769">
                  <c:v>75390</c:v>
                </c:pt>
                <c:pt idx="3770">
                  <c:v>75410</c:v>
                </c:pt>
                <c:pt idx="3771">
                  <c:v>75430</c:v>
                </c:pt>
                <c:pt idx="3772">
                  <c:v>75450</c:v>
                </c:pt>
                <c:pt idx="3773">
                  <c:v>75470</c:v>
                </c:pt>
                <c:pt idx="3774">
                  <c:v>75490</c:v>
                </c:pt>
                <c:pt idx="3775">
                  <c:v>75510</c:v>
                </c:pt>
                <c:pt idx="3776">
                  <c:v>75530</c:v>
                </c:pt>
                <c:pt idx="3777">
                  <c:v>75550</c:v>
                </c:pt>
                <c:pt idx="3778">
                  <c:v>75570</c:v>
                </c:pt>
                <c:pt idx="3779">
                  <c:v>75590</c:v>
                </c:pt>
                <c:pt idx="3780">
                  <c:v>75610</c:v>
                </c:pt>
                <c:pt idx="3781">
                  <c:v>75630</c:v>
                </c:pt>
                <c:pt idx="3782">
                  <c:v>75650</c:v>
                </c:pt>
                <c:pt idx="3783">
                  <c:v>75670</c:v>
                </c:pt>
                <c:pt idx="3784">
                  <c:v>75690</c:v>
                </c:pt>
                <c:pt idx="3785">
                  <c:v>75710</c:v>
                </c:pt>
                <c:pt idx="3786">
                  <c:v>75730</c:v>
                </c:pt>
                <c:pt idx="3787">
                  <c:v>75750</c:v>
                </c:pt>
                <c:pt idx="3788">
                  <c:v>75770</c:v>
                </c:pt>
                <c:pt idx="3789">
                  <c:v>75790</c:v>
                </c:pt>
                <c:pt idx="3790">
                  <c:v>75810</c:v>
                </c:pt>
                <c:pt idx="3791">
                  <c:v>75830</c:v>
                </c:pt>
                <c:pt idx="3792">
                  <c:v>75850</c:v>
                </c:pt>
                <c:pt idx="3793">
                  <c:v>75870</c:v>
                </c:pt>
                <c:pt idx="3794">
                  <c:v>75890</c:v>
                </c:pt>
                <c:pt idx="3795">
                  <c:v>75910</c:v>
                </c:pt>
                <c:pt idx="3796">
                  <c:v>75930</c:v>
                </c:pt>
                <c:pt idx="3797">
                  <c:v>75950</c:v>
                </c:pt>
                <c:pt idx="3798">
                  <c:v>75970</c:v>
                </c:pt>
                <c:pt idx="3799">
                  <c:v>75990</c:v>
                </c:pt>
                <c:pt idx="3800">
                  <c:v>76010</c:v>
                </c:pt>
                <c:pt idx="3801">
                  <c:v>76030</c:v>
                </c:pt>
                <c:pt idx="3802">
                  <c:v>76050</c:v>
                </c:pt>
                <c:pt idx="3803">
                  <c:v>76070</c:v>
                </c:pt>
                <c:pt idx="3804">
                  <c:v>76090</c:v>
                </c:pt>
                <c:pt idx="3805">
                  <c:v>76110</c:v>
                </c:pt>
                <c:pt idx="3806">
                  <c:v>76130</c:v>
                </c:pt>
                <c:pt idx="3807">
                  <c:v>76150</c:v>
                </c:pt>
                <c:pt idx="3808">
                  <c:v>76170</c:v>
                </c:pt>
                <c:pt idx="3809">
                  <c:v>76190</c:v>
                </c:pt>
                <c:pt idx="3810">
                  <c:v>76210</c:v>
                </c:pt>
                <c:pt idx="3811">
                  <c:v>76230</c:v>
                </c:pt>
                <c:pt idx="3812">
                  <c:v>76250</c:v>
                </c:pt>
                <c:pt idx="3813">
                  <c:v>76270</c:v>
                </c:pt>
                <c:pt idx="3814">
                  <c:v>76290</c:v>
                </c:pt>
                <c:pt idx="3815">
                  <c:v>76310</c:v>
                </c:pt>
                <c:pt idx="3816">
                  <c:v>76330</c:v>
                </c:pt>
                <c:pt idx="3817">
                  <c:v>76350</c:v>
                </c:pt>
                <c:pt idx="3818">
                  <c:v>76370</c:v>
                </c:pt>
                <c:pt idx="3819">
                  <c:v>76390</c:v>
                </c:pt>
                <c:pt idx="3820">
                  <c:v>76410</c:v>
                </c:pt>
                <c:pt idx="3821">
                  <c:v>76430</c:v>
                </c:pt>
                <c:pt idx="3822">
                  <c:v>76450</c:v>
                </c:pt>
                <c:pt idx="3823">
                  <c:v>76470</c:v>
                </c:pt>
                <c:pt idx="3824">
                  <c:v>76490</c:v>
                </c:pt>
                <c:pt idx="3825">
                  <c:v>76510</c:v>
                </c:pt>
                <c:pt idx="3826">
                  <c:v>76530</c:v>
                </c:pt>
                <c:pt idx="3827">
                  <c:v>76550</c:v>
                </c:pt>
                <c:pt idx="3828">
                  <c:v>76570</c:v>
                </c:pt>
                <c:pt idx="3829">
                  <c:v>76590</c:v>
                </c:pt>
                <c:pt idx="3830">
                  <c:v>76610</c:v>
                </c:pt>
                <c:pt idx="3831">
                  <c:v>76630</c:v>
                </c:pt>
                <c:pt idx="3832">
                  <c:v>76650</c:v>
                </c:pt>
                <c:pt idx="3833">
                  <c:v>76670</c:v>
                </c:pt>
                <c:pt idx="3834">
                  <c:v>76690</c:v>
                </c:pt>
                <c:pt idx="3835">
                  <c:v>76710</c:v>
                </c:pt>
                <c:pt idx="3836">
                  <c:v>76730</c:v>
                </c:pt>
                <c:pt idx="3837">
                  <c:v>76750</c:v>
                </c:pt>
                <c:pt idx="3838">
                  <c:v>76770</c:v>
                </c:pt>
                <c:pt idx="3839">
                  <c:v>76790</c:v>
                </c:pt>
                <c:pt idx="3840">
                  <c:v>76810</c:v>
                </c:pt>
                <c:pt idx="3841">
                  <c:v>76830</c:v>
                </c:pt>
                <c:pt idx="3842">
                  <c:v>76850</c:v>
                </c:pt>
                <c:pt idx="3843">
                  <c:v>76870</c:v>
                </c:pt>
                <c:pt idx="3844">
                  <c:v>76890</c:v>
                </c:pt>
                <c:pt idx="3845">
                  <c:v>76910</c:v>
                </c:pt>
                <c:pt idx="3846">
                  <c:v>76930</c:v>
                </c:pt>
                <c:pt idx="3847">
                  <c:v>76950</c:v>
                </c:pt>
                <c:pt idx="3848">
                  <c:v>76970</c:v>
                </c:pt>
                <c:pt idx="3849">
                  <c:v>76990</c:v>
                </c:pt>
                <c:pt idx="3850">
                  <c:v>77010</c:v>
                </c:pt>
                <c:pt idx="3851">
                  <c:v>77030</c:v>
                </c:pt>
                <c:pt idx="3852">
                  <c:v>77050</c:v>
                </c:pt>
                <c:pt idx="3853">
                  <c:v>77070</c:v>
                </c:pt>
                <c:pt idx="3854">
                  <c:v>77090</c:v>
                </c:pt>
                <c:pt idx="3855">
                  <c:v>77110</c:v>
                </c:pt>
                <c:pt idx="3856">
                  <c:v>77130</c:v>
                </c:pt>
                <c:pt idx="3857">
                  <c:v>77150</c:v>
                </c:pt>
                <c:pt idx="3858">
                  <c:v>77170</c:v>
                </c:pt>
                <c:pt idx="3859">
                  <c:v>77190</c:v>
                </c:pt>
                <c:pt idx="3860">
                  <c:v>77210</c:v>
                </c:pt>
                <c:pt idx="3861">
                  <c:v>77230</c:v>
                </c:pt>
                <c:pt idx="3862">
                  <c:v>77250</c:v>
                </c:pt>
                <c:pt idx="3863">
                  <c:v>77270</c:v>
                </c:pt>
                <c:pt idx="3864">
                  <c:v>77290</c:v>
                </c:pt>
                <c:pt idx="3865">
                  <c:v>77310</c:v>
                </c:pt>
                <c:pt idx="3866">
                  <c:v>77330</c:v>
                </c:pt>
                <c:pt idx="3867">
                  <c:v>77350</c:v>
                </c:pt>
                <c:pt idx="3868">
                  <c:v>77370</c:v>
                </c:pt>
                <c:pt idx="3869">
                  <c:v>77390</c:v>
                </c:pt>
                <c:pt idx="3870">
                  <c:v>77410</c:v>
                </c:pt>
                <c:pt idx="3871">
                  <c:v>77430</c:v>
                </c:pt>
                <c:pt idx="3872">
                  <c:v>77450</c:v>
                </c:pt>
                <c:pt idx="3873">
                  <c:v>77470</c:v>
                </c:pt>
                <c:pt idx="3874">
                  <c:v>77490</c:v>
                </c:pt>
                <c:pt idx="3875">
                  <c:v>77510</c:v>
                </c:pt>
                <c:pt idx="3876">
                  <c:v>77530</c:v>
                </c:pt>
                <c:pt idx="3877">
                  <c:v>77550</c:v>
                </c:pt>
                <c:pt idx="3878">
                  <c:v>77570</c:v>
                </c:pt>
                <c:pt idx="3879">
                  <c:v>77590</c:v>
                </c:pt>
                <c:pt idx="3880">
                  <c:v>77610</c:v>
                </c:pt>
                <c:pt idx="3881">
                  <c:v>77630</c:v>
                </c:pt>
                <c:pt idx="3882">
                  <c:v>77650</c:v>
                </c:pt>
                <c:pt idx="3883">
                  <c:v>77670</c:v>
                </c:pt>
                <c:pt idx="3884">
                  <c:v>77690</c:v>
                </c:pt>
                <c:pt idx="3885">
                  <c:v>77710</c:v>
                </c:pt>
                <c:pt idx="3886">
                  <c:v>77730</c:v>
                </c:pt>
                <c:pt idx="3887">
                  <c:v>77750</c:v>
                </c:pt>
                <c:pt idx="3888">
                  <c:v>77770</c:v>
                </c:pt>
                <c:pt idx="3889">
                  <c:v>77790</c:v>
                </c:pt>
                <c:pt idx="3890">
                  <c:v>77810</c:v>
                </c:pt>
                <c:pt idx="3891">
                  <c:v>77830</c:v>
                </c:pt>
                <c:pt idx="3892">
                  <c:v>77850</c:v>
                </c:pt>
                <c:pt idx="3893">
                  <c:v>77870</c:v>
                </c:pt>
                <c:pt idx="3894">
                  <c:v>77890</c:v>
                </c:pt>
                <c:pt idx="3895">
                  <c:v>77910</c:v>
                </c:pt>
                <c:pt idx="3896">
                  <c:v>77930</c:v>
                </c:pt>
                <c:pt idx="3897">
                  <c:v>77950</c:v>
                </c:pt>
                <c:pt idx="3898">
                  <c:v>77970</c:v>
                </c:pt>
                <c:pt idx="3899">
                  <c:v>77990</c:v>
                </c:pt>
                <c:pt idx="3900">
                  <c:v>78010</c:v>
                </c:pt>
                <c:pt idx="3901">
                  <c:v>78030</c:v>
                </c:pt>
                <c:pt idx="3902">
                  <c:v>78050</c:v>
                </c:pt>
                <c:pt idx="3903">
                  <c:v>78070</c:v>
                </c:pt>
                <c:pt idx="3904">
                  <c:v>78090</c:v>
                </c:pt>
                <c:pt idx="3905">
                  <c:v>78110</c:v>
                </c:pt>
                <c:pt idx="3906">
                  <c:v>78130</c:v>
                </c:pt>
                <c:pt idx="3907">
                  <c:v>78150</c:v>
                </c:pt>
                <c:pt idx="3908">
                  <c:v>78170</c:v>
                </c:pt>
                <c:pt idx="3909">
                  <c:v>78190</c:v>
                </c:pt>
                <c:pt idx="3910">
                  <c:v>78210</c:v>
                </c:pt>
                <c:pt idx="3911">
                  <c:v>78230</c:v>
                </c:pt>
                <c:pt idx="3912">
                  <c:v>78250</c:v>
                </c:pt>
                <c:pt idx="3913">
                  <c:v>78270</c:v>
                </c:pt>
                <c:pt idx="3914">
                  <c:v>78290</c:v>
                </c:pt>
                <c:pt idx="3915">
                  <c:v>78310</c:v>
                </c:pt>
                <c:pt idx="3916">
                  <c:v>78330</c:v>
                </c:pt>
                <c:pt idx="3917">
                  <c:v>78350</c:v>
                </c:pt>
                <c:pt idx="3918">
                  <c:v>78370</c:v>
                </c:pt>
                <c:pt idx="3919">
                  <c:v>78390</c:v>
                </c:pt>
                <c:pt idx="3920">
                  <c:v>78410</c:v>
                </c:pt>
                <c:pt idx="3921">
                  <c:v>78430</c:v>
                </c:pt>
                <c:pt idx="3922">
                  <c:v>78450</c:v>
                </c:pt>
                <c:pt idx="3923">
                  <c:v>78470</c:v>
                </c:pt>
                <c:pt idx="3924">
                  <c:v>78490</c:v>
                </c:pt>
                <c:pt idx="3925">
                  <c:v>78510</c:v>
                </c:pt>
                <c:pt idx="3926">
                  <c:v>78530</c:v>
                </c:pt>
                <c:pt idx="3927">
                  <c:v>78550</c:v>
                </c:pt>
                <c:pt idx="3928">
                  <c:v>78570</c:v>
                </c:pt>
                <c:pt idx="3929">
                  <c:v>78590</c:v>
                </c:pt>
                <c:pt idx="3930">
                  <c:v>78610</c:v>
                </c:pt>
                <c:pt idx="3931">
                  <c:v>78630</c:v>
                </c:pt>
                <c:pt idx="3932">
                  <c:v>78650</c:v>
                </c:pt>
                <c:pt idx="3933">
                  <c:v>78670</c:v>
                </c:pt>
                <c:pt idx="3934">
                  <c:v>78690</c:v>
                </c:pt>
                <c:pt idx="3935">
                  <c:v>78710</c:v>
                </c:pt>
                <c:pt idx="3936">
                  <c:v>78730</c:v>
                </c:pt>
                <c:pt idx="3937">
                  <c:v>78750</c:v>
                </c:pt>
                <c:pt idx="3938">
                  <c:v>78770</c:v>
                </c:pt>
                <c:pt idx="3939">
                  <c:v>78790</c:v>
                </c:pt>
                <c:pt idx="3940">
                  <c:v>78810</c:v>
                </c:pt>
                <c:pt idx="3941">
                  <c:v>78830</c:v>
                </c:pt>
                <c:pt idx="3942">
                  <c:v>78850</c:v>
                </c:pt>
                <c:pt idx="3943">
                  <c:v>78870</c:v>
                </c:pt>
                <c:pt idx="3944">
                  <c:v>78890</c:v>
                </c:pt>
                <c:pt idx="3945">
                  <c:v>78910</c:v>
                </c:pt>
                <c:pt idx="3946">
                  <c:v>78930</c:v>
                </c:pt>
                <c:pt idx="3947">
                  <c:v>78950</c:v>
                </c:pt>
                <c:pt idx="3948">
                  <c:v>78970</c:v>
                </c:pt>
                <c:pt idx="3949">
                  <c:v>78990</c:v>
                </c:pt>
                <c:pt idx="3950">
                  <c:v>79010</c:v>
                </c:pt>
                <c:pt idx="3951">
                  <c:v>79030</c:v>
                </c:pt>
                <c:pt idx="3952">
                  <c:v>79050</c:v>
                </c:pt>
                <c:pt idx="3953">
                  <c:v>79070</c:v>
                </c:pt>
                <c:pt idx="3954">
                  <c:v>79090</c:v>
                </c:pt>
                <c:pt idx="3955">
                  <c:v>79110</c:v>
                </c:pt>
                <c:pt idx="3956">
                  <c:v>79130</c:v>
                </c:pt>
                <c:pt idx="3957">
                  <c:v>79150</c:v>
                </c:pt>
                <c:pt idx="3958">
                  <c:v>79170</c:v>
                </c:pt>
                <c:pt idx="3959">
                  <c:v>79190</c:v>
                </c:pt>
                <c:pt idx="3960">
                  <c:v>79210</c:v>
                </c:pt>
                <c:pt idx="3961">
                  <c:v>79230</c:v>
                </c:pt>
                <c:pt idx="3962">
                  <c:v>79250</c:v>
                </c:pt>
                <c:pt idx="3963">
                  <c:v>79270</c:v>
                </c:pt>
                <c:pt idx="3964">
                  <c:v>79290</c:v>
                </c:pt>
                <c:pt idx="3965">
                  <c:v>79310</c:v>
                </c:pt>
                <c:pt idx="3966">
                  <c:v>79330</c:v>
                </c:pt>
                <c:pt idx="3967">
                  <c:v>79350</c:v>
                </c:pt>
                <c:pt idx="3968">
                  <c:v>79370</c:v>
                </c:pt>
                <c:pt idx="3969">
                  <c:v>79390</c:v>
                </c:pt>
                <c:pt idx="3970">
                  <c:v>79410</c:v>
                </c:pt>
                <c:pt idx="3971">
                  <c:v>79430</c:v>
                </c:pt>
                <c:pt idx="3972">
                  <c:v>79450</c:v>
                </c:pt>
                <c:pt idx="3973">
                  <c:v>79470</c:v>
                </c:pt>
                <c:pt idx="3974">
                  <c:v>79490</c:v>
                </c:pt>
                <c:pt idx="3975">
                  <c:v>79510</c:v>
                </c:pt>
                <c:pt idx="3976">
                  <c:v>79530</c:v>
                </c:pt>
                <c:pt idx="3977">
                  <c:v>79550</c:v>
                </c:pt>
                <c:pt idx="3978">
                  <c:v>79570</c:v>
                </c:pt>
                <c:pt idx="3979">
                  <c:v>79590</c:v>
                </c:pt>
                <c:pt idx="3980">
                  <c:v>79610</c:v>
                </c:pt>
                <c:pt idx="3981">
                  <c:v>79630</c:v>
                </c:pt>
                <c:pt idx="3982">
                  <c:v>79650</c:v>
                </c:pt>
                <c:pt idx="3983">
                  <c:v>79670</c:v>
                </c:pt>
                <c:pt idx="3984">
                  <c:v>79690</c:v>
                </c:pt>
                <c:pt idx="3985">
                  <c:v>79710</c:v>
                </c:pt>
                <c:pt idx="3986">
                  <c:v>79730</c:v>
                </c:pt>
                <c:pt idx="3987">
                  <c:v>79750</c:v>
                </c:pt>
                <c:pt idx="3988">
                  <c:v>79770</c:v>
                </c:pt>
                <c:pt idx="3989">
                  <c:v>79790</c:v>
                </c:pt>
                <c:pt idx="3990">
                  <c:v>79810</c:v>
                </c:pt>
                <c:pt idx="3991">
                  <c:v>79830</c:v>
                </c:pt>
                <c:pt idx="3992">
                  <c:v>79850</c:v>
                </c:pt>
                <c:pt idx="3993">
                  <c:v>79870</c:v>
                </c:pt>
                <c:pt idx="3994">
                  <c:v>79890</c:v>
                </c:pt>
                <c:pt idx="3995">
                  <c:v>79910</c:v>
                </c:pt>
                <c:pt idx="3996">
                  <c:v>79930</c:v>
                </c:pt>
                <c:pt idx="3997">
                  <c:v>79950</c:v>
                </c:pt>
                <c:pt idx="3998">
                  <c:v>79970</c:v>
                </c:pt>
                <c:pt idx="3999">
                  <c:v>79990</c:v>
                </c:pt>
                <c:pt idx="4000">
                  <c:v>80010</c:v>
                </c:pt>
                <c:pt idx="4001">
                  <c:v>80030</c:v>
                </c:pt>
                <c:pt idx="4002">
                  <c:v>80050</c:v>
                </c:pt>
                <c:pt idx="4003">
                  <c:v>80070</c:v>
                </c:pt>
                <c:pt idx="4004">
                  <c:v>80090</c:v>
                </c:pt>
                <c:pt idx="4005">
                  <c:v>80110</c:v>
                </c:pt>
                <c:pt idx="4006">
                  <c:v>80130</c:v>
                </c:pt>
                <c:pt idx="4007">
                  <c:v>80150</c:v>
                </c:pt>
                <c:pt idx="4008">
                  <c:v>80170</c:v>
                </c:pt>
                <c:pt idx="4009">
                  <c:v>80190</c:v>
                </c:pt>
                <c:pt idx="4010">
                  <c:v>80210</c:v>
                </c:pt>
                <c:pt idx="4011">
                  <c:v>80230</c:v>
                </c:pt>
                <c:pt idx="4012">
                  <c:v>80250</c:v>
                </c:pt>
                <c:pt idx="4013">
                  <c:v>80270</c:v>
                </c:pt>
                <c:pt idx="4014">
                  <c:v>80290</c:v>
                </c:pt>
                <c:pt idx="4015">
                  <c:v>80310</c:v>
                </c:pt>
                <c:pt idx="4016">
                  <c:v>80330</c:v>
                </c:pt>
                <c:pt idx="4017">
                  <c:v>80350</c:v>
                </c:pt>
                <c:pt idx="4018">
                  <c:v>80370</c:v>
                </c:pt>
                <c:pt idx="4019">
                  <c:v>80390</c:v>
                </c:pt>
                <c:pt idx="4020">
                  <c:v>80410</c:v>
                </c:pt>
                <c:pt idx="4021">
                  <c:v>80430</c:v>
                </c:pt>
                <c:pt idx="4022">
                  <c:v>80450</c:v>
                </c:pt>
                <c:pt idx="4023">
                  <c:v>80470</c:v>
                </c:pt>
                <c:pt idx="4024">
                  <c:v>80490</c:v>
                </c:pt>
                <c:pt idx="4025">
                  <c:v>80510</c:v>
                </c:pt>
                <c:pt idx="4026">
                  <c:v>80530</c:v>
                </c:pt>
                <c:pt idx="4027">
                  <c:v>80550</c:v>
                </c:pt>
                <c:pt idx="4028">
                  <c:v>80570</c:v>
                </c:pt>
                <c:pt idx="4029">
                  <c:v>80590</c:v>
                </c:pt>
                <c:pt idx="4030">
                  <c:v>80610</c:v>
                </c:pt>
                <c:pt idx="4031">
                  <c:v>80630</c:v>
                </c:pt>
                <c:pt idx="4032">
                  <c:v>80650</c:v>
                </c:pt>
                <c:pt idx="4033">
                  <c:v>80670</c:v>
                </c:pt>
                <c:pt idx="4034">
                  <c:v>80690</c:v>
                </c:pt>
                <c:pt idx="4035">
                  <c:v>80710</c:v>
                </c:pt>
                <c:pt idx="4036">
                  <c:v>80730</c:v>
                </c:pt>
                <c:pt idx="4037">
                  <c:v>80750</c:v>
                </c:pt>
                <c:pt idx="4038">
                  <c:v>80770</c:v>
                </c:pt>
                <c:pt idx="4039">
                  <c:v>80790</c:v>
                </c:pt>
                <c:pt idx="4040">
                  <c:v>80810</c:v>
                </c:pt>
                <c:pt idx="4041">
                  <c:v>80830</c:v>
                </c:pt>
                <c:pt idx="4042">
                  <c:v>80850</c:v>
                </c:pt>
                <c:pt idx="4043">
                  <c:v>80870</c:v>
                </c:pt>
                <c:pt idx="4044">
                  <c:v>80890</c:v>
                </c:pt>
                <c:pt idx="4045">
                  <c:v>80910</c:v>
                </c:pt>
                <c:pt idx="4046">
                  <c:v>80930</c:v>
                </c:pt>
                <c:pt idx="4047">
                  <c:v>80950</c:v>
                </c:pt>
                <c:pt idx="4048">
                  <c:v>80970</c:v>
                </c:pt>
                <c:pt idx="4049">
                  <c:v>80990</c:v>
                </c:pt>
                <c:pt idx="4050">
                  <c:v>81010</c:v>
                </c:pt>
                <c:pt idx="4051">
                  <c:v>81030</c:v>
                </c:pt>
                <c:pt idx="4052">
                  <c:v>81050</c:v>
                </c:pt>
                <c:pt idx="4053">
                  <c:v>81070</c:v>
                </c:pt>
                <c:pt idx="4054">
                  <c:v>81090</c:v>
                </c:pt>
                <c:pt idx="4055">
                  <c:v>81110</c:v>
                </c:pt>
                <c:pt idx="4056">
                  <c:v>81130</c:v>
                </c:pt>
                <c:pt idx="4057">
                  <c:v>81150</c:v>
                </c:pt>
                <c:pt idx="4058">
                  <c:v>81170</c:v>
                </c:pt>
                <c:pt idx="4059">
                  <c:v>81190</c:v>
                </c:pt>
                <c:pt idx="4060">
                  <c:v>81210</c:v>
                </c:pt>
                <c:pt idx="4061">
                  <c:v>81230</c:v>
                </c:pt>
                <c:pt idx="4062">
                  <c:v>81250</c:v>
                </c:pt>
                <c:pt idx="4063">
                  <c:v>81270</c:v>
                </c:pt>
                <c:pt idx="4064">
                  <c:v>81290</c:v>
                </c:pt>
                <c:pt idx="4065">
                  <c:v>81310</c:v>
                </c:pt>
                <c:pt idx="4066">
                  <c:v>81330</c:v>
                </c:pt>
                <c:pt idx="4067">
                  <c:v>81350</c:v>
                </c:pt>
                <c:pt idx="4068">
                  <c:v>81370</c:v>
                </c:pt>
                <c:pt idx="4069">
                  <c:v>81390</c:v>
                </c:pt>
                <c:pt idx="4070">
                  <c:v>81410</c:v>
                </c:pt>
                <c:pt idx="4071">
                  <c:v>81430</c:v>
                </c:pt>
                <c:pt idx="4072">
                  <c:v>81450</c:v>
                </c:pt>
                <c:pt idx="4073">
                  <c:v>81470</c:v>
                </c:pt>
                <c:pt idx="4074">
                  <c:v>81490</c:v>
                </c:pt>
                <c:pt idx="4075">
                  <c:v>81510</c:v>
                </c:pt>
                <c:pt idx="4076">
                  <c:v>81530</c:v>
                </c:pt>
                <c:pt idx="4077">
                  <c:v>81550</c:v>
                </c:pt>
                <c:pt idx="4078">
                  <c:v>81570</c:v>
                </c:pt>
                <c:pt idx="4079">
                  <c:v>81590</c:v>
                </c:pt>
                <c:pt idx="4080">
                  <c:v>81610</c:v>
                </c:pt>
                <c:pt idx="4081">
                  <c:v>81630</c:v>
                </c:pt>
                <c:pt idx="4082">
                  <c:v>81650</c:v>
                </c:pt>
                <c:pt idx="4083">
                  <c:v>81670</c:v>
                </c:pt>
                <c:pt idx="4084">
                  <c:v>81690</c:v>
                </c:pt>
                <c:pt idx="4085">
                  <c:v>81710</c:v>
                </c:pt>
                <c:pt idx="4086">
                  <c:v>81730</c:v>
                </c:pt>
                <c:pt idx="4087">
                  <c:v>81750</c:v>
                </c:pt>
                <c:pt idx="4088">
                  <c:v>81770</c:v>
                </c:pt>
                <c:pt idx="4089">
                  <c:v>81790</c:v>
                </c:pt>
                <c:pt idx="4090">
                  <c:v>81810</c:v>
                </c:pt>
                <c:pt idx="4091">
                  <c:v>81830</c:v>
                </c:pt>
                <c:pt idx="4092">
                  <c:v>81850</c:v>
                </c:pt>
                <c:pt idx="4093">
                  <c:v>81870</c:v>
                </c:pt>
                <c:pt idx="4094">
                  <c:v>81890</c:v>
                </c:pt>
                <c:pt idx="4095">
                  <c:v>81910</c:v>
                </c:pt>
                <c:pt idx="4096">
                  <c:v>81930</c:v>
                </c:pt>
                <c:pt idx="4097">
                  <c:v>81950</c:v>
                </c:pt>
                <c:pt idx="4098">
                  <c:v>81970</c:v>
                </c:pt>
                <c:pt idx="4099">
                  <c:v>81990</c:v>
                </c:pt>
                <c:pt idx="4100">
                  <c:v>82010</c:v>
                </c:pt>
                <c:pt idx="4101">
                  <c:v>82030</c:v>
                </c:pt>
                <c:pt idx="4102">
                  <c:v>82050</c:v>
                </c:pt>
                <c:pt idx="4103">
                  <c:v>82070</c:v>
                </c:pt>
                <c:pt idx="4104">
                  <c:v>82090</c:v>
                </c:pt>
                <c:pt idx="4105">
                  <c:v>82110</c:v>
                </c:pt>
                <c:pt idx="4106">
                  <c:v>82130</c:v>
                </c:pt>
                <c:pt idx="4107">
                  <c:v>82150</c:v>
                </c:pt>
                <c:pt idx="4108">
                  <c:v>82170</c:v>
                </c:pt>
                <c:pt idx="4109">
                  <c:v>82190</c:v>
                </c:pt>
                <c:pt idx="4110">
                  <c:v>82210</c:v>
                </c:pt>
                <c:pt idx="4111">
                  <c:v>82230</c:v>
                </c:pt>
                <c:pt idx="4112">
                  <c:v>82250</c:v>
                </c:pt>
                <c:pt idx="4113">
                  <c:v>82270</c:v>
                </c:pt>
                <c:pt idx="4114">
                  <c:v>82290</c:v>
                </c:pt>
                <c:pt idx="4115">
                  <c:v>82310</c:v>
                </c:pt>
                <c:pt idx="4116">
                  <c:v>82330</c:v>
                </c:pt>
                <c:pt idx="4117">
                  <c:v>82350</c:v>
                </c:pt>
                <c:pt idx="4118">
                  <c:v>82370</c:v>
                </c:pt>
                <c:pt idx="4119">
                  <c:v>82390</c:v>
                </c:pt>
                <c:pt idx="4120">
                  <c:v>82410</c:v>
                </c:pt>
                <c:pt idx="4121">
                  <c:v>82430</c:v>
                </c:pt>
                <c:pt idx="4122">
                  <c:v>82450</c:v>
                </c:pt>
                <c:pt idx="4123">
                  <c:v>82470</c:v>
                </c:pt>
                <c:pt idx="4124">
                  <c:v>82490</c:v>
                </c:pt>
                <c:pt idx="4125">
                  <c:v>82510</c:v>
                </c:pt>
                <c:pt idx="4126">
                  <c:v>82530</c:v>
                </c:pt>
                <c:pt idx="4127">
                  <c:v>82550</c:v>
                </c:pt>
                <c:pt idx="4128">
                  <c:v>82570</c:v>
                </c:pt>
                <c:pt idx="4129">
                  <c:v>82590</c:v>
                </c:pt>
                <c:pt idx="4130">
                  <c:v>82610</c:v>
                </c:pt>
                <c:pt idx="4131">
                  <c:v>82630</c:v>
                </c:pt>
                <c:pt idx="4132">
                  <c:v>82650</c:v>
                </c:pt>
                <c:pt idx="4133">
                  <c:v>82670</c:v>
                </c:pt>
                <c:pt idx="4134">
                  <c:v>82690</c:v>
                </c:pt>
                <c:pt idx="4135">
                  <c:v>82710</c:v>
                </c:pt>
                <c:pt idx="4136">
                  <c:v>82730</c:v>
                </c:pt>
                <c:pt idx="4137">
                  <c:v>82750</c:v>
                </c:pt>
                <c:pt idx="4138">
                  <c:v>82770</c:v>
                </c:pt>
                <c:pt idx="4139">
                  <c:v>82790</c:v>
                </c:pt>
                <c:pt idx="4140">
                  <c:v>82810</c:v>
                </c:pt>
                <c:pt idx="4141">
                  <c:v>82830</c:v>
                </c:pt>
                <c:pt idx="4142">
                  <c:v>82850</c:v>
                </c:pt>
                <c:pt idx="4143">
                  <c:v>82870</c:v>
                </c:pt>
                <c:pt idx="4144">
                  <c:v>82890</c:v>
                </c:pt>
                <c:pt idx="4145">
                  <c:v>82910</c:v>
                </c:pt>
                <c:pt idx="4146">
                  <c:v>82930</c:v>
                </c:pt>
                <c:pt idx="4147">
                  <c:v>82950</c:v>
                </c:pt>
                <c:pt idx="4148">
                  <c:v>82970</c:v>
                </c:pt>
                <c:pt idx="4149">
                  <c:v>82990</c:v>
                </c:pt>
                <c:pt idx="4150">
                  <c:v>83010</c:v>
                </c:pt>
                <c:pt idx="4151">
                  <c:v>83030</c:v>
                </c:pt>
                <c:pt idx="4152">
                  <c:v>83050</c:v>
                </c:pt>
                <c:pt idx="4153">
                  <c:v>83070</c:v>
                </c:pt>
                <c:pt idx="4154">
                  <c:v>83090</c:v>
                </c:pt>
                <c:pt idx="4155">
                  <c:v>83110</c:v>
                </c:pt>
                <c:pt idx="4156">
                  <c:v>83130</c:v>
                </c:pt>
                <c:pt idx="4157">
                  <c:v>83150</c:v>
                </c:pt>
                <c:pt idx="4158">
                  <c:v>83170</c:v>
                </c:pt>
                <c:pt idx="4159">
                  <c:v>83190</c:v>
                </c:pt>
                <c:pt idx="4160">
                  <c:v>83210</c:v>
                </c:pt>
                <c:pt idx="4161">
                  <c:v>83230</c:v>
                </c:pt>
                <c:pt idx="4162">
                  <c:v>83250</c:v>
                </c:pt>
                <c:pt idx="4163">
                  <c:v>83270</c:v>
                </c:pt>
                <c:pt idx="4164">
                  <c:v>83290</c:v>
                </c:pt>
                <c:pt idx="4165">
                  <c:v>83310</c:v>
                </c:pt>
                <c:pt idx="4166">
                  <c:v>83330</c:v>
                </c:pt>
                <c:pt idx="4167">
                  <c:v>83350</c:v>
                </c:pt>
                <c:pt idx="4168">
                  <c:v>83370</c:v>
                </c:pt>
                <c:pt idx="4169">
                  <c:v>83390</c:v>
                </c:pt>
                <c:pt idx="4170">
                  <c:v>83410</c:v>
                </c:pt>
                <c:pt idx="4171">
                  <c:v>83430</c:v>
                </c:pt>
                <c:pt idx="4172">
                  <c:v>83450</c:v>
                </c:pt>
                <c:pt idx="4173">
                  <c:v>83470</c:v>
                </c:pt>
                <c:pt idx="4174">
                  <c:v>83490</c:v>
                </c:pt>
                <c:pt idx="4175">
                  <c:v>83510</c:v>
                </c:pt>
                <c:pt idx="4176">
                  <c:v>83530</c:v>
                </c:pt>
                <c:pt idx="4177">
                  <c:v>83550</c:v>
                </c:pt>
                <c:pt idx="4178">
                  <c:v>83570</c:v>
                </c:pt>
                <c:pt idx="4179">
                  <c:v>83590</c:v>
                </c:pt>
                <c:pt idx="4180">
                  <c:v>83610</c:v>
                </c:pt>
                <c:pt idx="4181">
                  <c:v>83630</c:v>
                </c:pt>
                <c:pt idx="4182">
                  <c:v>83650</c:v>
                </c:pt>
                <c:pt idx="4183">
                  <c:v>83670</c:v>
                </c:pt>
                <c:pt idx="4184">
                  <c:v>83690</c:v>
                </c:pt>
                <c:pt idx="4185">
                  <c:v>83710</c:v>
                </c:pt>
                <c:pt idx="4186">
                  <c:v>83730</c:v>
                </c:pt>
                <c:pt idx="4187">
                  <c:v>83750</c:v>
                </c:pt>
                <c:pt idx="4188">
                  <c:v>83770</c:v>
                </c:pt>
                <c:pt idx="4189">
                  <c:v>83790</c:v>
                </c:pt>
                <c:pt idx="4190">
                  <c:v>83810</c:v>
                </c:pt>
                <c:pt idx="4191">
                  <c:v>83830</c:v>
                </c:pt>
                <c:pt idx="4192">
                  <c:v>83850</c:v>
                </c:pt>
                <c:pt idx="4193">
                  <c:v>83870</c:v>
                </c:pt>
                <c:pt idx="4194">
                  <c:v>83890</c:v>
                </c:pt>
                <c:pt idx="4195">
                  <c:v>83910</c:v>
                </c:pt>
                <c:pt idx="4196">
                  <c:v>83930</c:v>
                </c:pt>
                <c:pt idx="4197">
                  <c:v>83950</c:v>
                </c:pt>
                <c:pt idx="4198">
                  <c:v>83970</c:v>
                </c:pt>
                <c:pt idx="4199">
                  <c:v>83990</c:v>
                </c:pt>
                <c:pt idx="4200">
                  <c:v>84010</c:v>
                </c:pt>
                <c:pt idx="4201">
                  <c:v>84030</c:v>
                </c:pt>
                <c:pt idx="4202">
                  <c:v>84050</c:v>
                </c:pt>
                <c:pt idx="4203">
                  <c:v>84070</c:v>
                </c:pt>
                <c:pt idx="4204">
                  <c:v>84090</c:v>
                </c:pt>
                <c:pt idx="4205">
                  <c:v>84110</c:v>
                </c:pt>
                <c:pt idx="4206">
                  <c:v>84130</c:v>
                </c:pt>
                <c:pt idx="4207">
                  <c:v>84150</c:v>
                </c:pt>
                <c:pt idx="4208">
                  <c:v>84170</c:v>
                </c:pt>
                <c:pt idx="4209">
                  <c:v>84190</c:v>
                </c:pt>
                <c:pt idx="4210">
                  <c:v>84210</c:v>
                </c:pt>
                <c:pt idx="4211">
                  <c:v>84230</c:v>
                </c:pt>
                <c:pt idx="4212">
                  <c:v>84250</c:v>
                </c:pt>
                <c:pt idx="4213">
                  <c:v>84270</c:v>
                </c:pt>
                <c:pt idx="4214">
                  <c:v>84290</c:v>
                </c:pt>
                <c:pt idx="4215">
                  <c:v>84310</c:v>
                </c:pt>
                <c:pt idx="4216">
                  <c:v>84330</c:v>
                </c:pt>
                <c:pt idx="4217">
                  <c:v>84350</c:v>
                </c:pt>
                <c:pt idx="4218">
                  <c:v>84370</c:v>
                </c:pt>
                <c:pt idx="4219">
                  <c:v>84390</c:v>
                </c:pt>
                <c:pt idx="4220">
                  <c:v>84410</c:v>
                </c:pt>
                <c:pt idx="4221">
                  <c:v>84430</c:v>
                </c:pt>
                <c:pt idx="4222">
                  <c:v>84450</c:v>
                </c:pt>
                <c:pt idx="4223">
                  <c:v>84470</c:v>
                </c:pt>
                <c:pt idx="4224">
                  <c:v>84490</c:v>
                </c:pt>
                <c:pt idx="4225">
                  <c:v>84510</c:v>
                </c:pt>
                <c:pt idx="4226">
                  <c:v>84530</c:v>
                </c:pt>
                <c:pt idx="4227">
                  <c:v>84550</c:v>
                </c:pt>
                <c:pt idx="4228">
                  <c:v>84570</c:v>
                </c:pt>
                <c:pt idx="4229">
                  <c:v>84590</c:v>
                </c:pt>
                <c:pt idx="4230">
                  <c:v>84610</c:v>
                </c:pt>
                <c:pt idx="4231">
                  <c:v>84630</c:v>
                </c:pt>
                <c:pt idx="4232">
                  <c:v>84650</c:v>
                </c:pt>
                <c:pt idx="4233">
                  <c:v>84670</c:v>
                </c:pt>
                <c:pt idx="4234">
                  <c:v>84690</c:v>
                </c:pt>
                <c:pt idx="4235">
                  <c:v>84710</c:v>
                </c:pt>
                <c:pt idx="4236">
                  <c:v>84730</c:v>
                </c:pt>
                <c:pt idx="4237">
                  <c:v>84750</c:v>
                </c:pt>
                <c:pt idx="4238">
                  <c:v>84770</c:v>
                </c:pt>
                <c:pt idx="4239">
                  <c:v>84790</c:v>
                </c:pt>
                <c:pt idx="4240">
                  <c:v>84810</c:v>
                </c:pt>
                <c:pt idx="4241">
                  <c:v>84830</c:v>
                </c:pt>
                <c:pt idx="4242">
                  <c:v>84850</c:v>
                </c:pt>
                <c:pt idx="4243">
                  <c:v>84870</c:v>
                </c:pt>
                <c:pt idx="4244">
                  <c:v>84890</c:v>
                </c:pt>
                <c:pt idx="4245">
                  <c:v>84910</c:v>
                </c:pt>
                <c:pt idx="4246">
                  <c:v>84930</c:v>
                </c:pt>
                <c:pt idx="4247">
                  <c:v>84950</c:v>
                </c:pt>
                <c:pt idx="4248">
                  <c:v>84970</c:v>
                </c:pt>
                <c:pt idx="4249">
                  <c:v>84990</c:v>
                </c:pt>
                <c:pt idx="4250">
                  <c:v>85010</c:v>
                </c:pt>
                <c:pt idx="4251">
                  <c:v>85030</c:v>
                </c:pt>
                <c:pt idx="4252">
                  <c:v>85050</c:v>
                </c:pt>
                <c:pt idx="4253">
                  <c:v>85070</c:v>
                </c:pt>
                <c:pt idx="4254">
                  <c:v>85090</c:v>
                </c:pt>
                <c:pt idx="4255">
                  <c:v>85110</c:v>
                </c:pt>
                <c:pt idx="4256">
                  <c:v>85130</c:v>
                </c:pt>
                <c:pt idx="4257">
                  <c:v>85150</c:v>
                </c:pt>
                <c:pt idx="4258">
                  <c:v>85170</c:v>
                </c:pt>
                <c:pt idx="4259">
                  <c:v>85190</c:v>
                </c:pt>
                <c:pt idx="4260">
                  <c:v>85210</c:v>
                </c:pt>
                <c:pt idx="4261">
                  <c:v>85230</c:v>
                </c:pt>
                <c:pt idx="4262">
                  <c:v>85250</c:v>
                </c:pt>
                <c:pt idx="4263">
                  <c:v>85270</c:v>
                </c:pt>
                <c:pt idx="4264">
                  <c:v>85290</c:v>
                </c:pt>
                <c:pt idx="4265">
                  <c:v>85310</c:v>
                </c:pt>
                <c:pt idx="4266">
                  <c:v>85330</c:v>
                </c:pt>
                <c:pt idx="4267">
                  <c:v>85350</c:v>
                </c:pt>
                <c:pt idx="4268">
                  <c:v>85370</c:v>
                </c:pt>
                <c:pt idx="4269">
                  <c:v>85390</c:v>
                </c:pt>
                <c:pt idx="4270">
                  <c:v>85410</c:v>
                </c:pt>
                <c:pt idx="4271">
                  <c:v>85430</c:v>
                </c:pt>
                <c:pt idx="4272">
                  <c:v>85450</c:v>
                </c:pt>
                <c:pt idx="4273">
                  <c:v>85470</c:v>
                </c:pt>
                <c:pt idx="4274">
                  <c:v>85490</c:v>
                </c:pt>
                <c:pt idx="4275">
                  <c:v>85510</c:v>
                </c:pt>
                <c:pt idx="4276">
                  <c:v>85530</c:v>
                </c:pt>
                <c:pt idx="4277">
                  <c:v>85550</c:v>
                </c:pt>
                <c:pt idx="4278">
                  <c:v>85570</c:v>
                </c:pt>
                <c:pt idx="4279">
                  <c:v>85590</c:v>
                </c:pt>
                <c:pt idx="4280">
                  <c:v>85610</c:v>
                </c:pt>
                <c:pt idx="4281">
                  <c:v>85630</c:v>
                </c:pt>
                <c:pt idx="4282">
                  <c:v>85650</c:v>
                </c:pt>
                <c:pt idx="4283">
                  <c:v>85670</c:v>
                </c:pt>
                <c:pt idx="4284">
                  <c:v>85690</c:v>
                </c:pt>
                <c:pt idx="4285">
                  <c:v>85710</c:v>
                </c:pt>
                <c:pt idx="4286">
                  <c:v>85730</c:v>
                </c:pt>
                <c:pt idx="4287">
                  <c:v>85750</c:v>
                </c:pt>
                <c:pt idx="4288">
                  <c:v>85770</c:v>
                </c:pt>
                <c:pt idx="4289">
                  <c:v>85790</c:v>
                </c:pt>
                <c:pt idx="4290">
                  <c:v>85810</c:v>
                </c:pt>
                <c:pt idx="4291">
                  <c:v>85830</c:v>
                </c:pt>
                <c:pt idx="4292">
                  <c:v>85850</c:v>
                </c:pt>
                <c:pt idx="4293">
                  <c:v>85870</c:v>
                </c:pt>
                <c:pt idx="4294">
                  <c:v>85890</c:v>
                </c:pt>
                <c:pt idx="4295">
                  <c:v>85910</c:v>
                </c:pt>
                <c:pt idx="4296">
                  <c:v>85930</c:v>
                </c:pt>
                <c:pt idx="4297">
                  <c:v>85950</c:v>
                </c:pt>
                <c:pt idx="4298">
                  <c:v>85970</c:v>
                </c:pt>
                <c:pt idx="4299">
                  <c:v>85990</c:v>
                </c:pt>
                <c:pt idx="4300">
                  <c:v>86010</c:v>
                </c:pt>
                <c:pt idx="4301">
                  <c:v>86030</c:v>
                </c:pt>
                <c:pt idx="4302">
                  <c:v>86050</c:v>
                </c:pt>
                <c:pt idx="4303">
                  <c:v>86070</c:v>
                </c:pt>
                <c:pt idx="4304">
                  <c:v>86090</c:v>
                </c:pt>
                <c:pt idx="4305">
                  <c:v>86110</c:v>
                </c:pt>
                <c:pt idx="4306">
                  <c:v>86130</c:v>
                </c:pt>
                <c:pt idx="4307">
                  <c:v>86150</c:v>
                </c:pt>
                <c:pt idx="4308">
                  <c:v>86170</c:v>
                </c:pt>
                <c:pt idx="4309">
                  <c:v>86190</c:v>
                </c:pt>
                <c:pt idx="4310">
                  <c:v>86210</c:v>
                </c:pt>
                <c:pt idx="4311">
                  <c:v>86230</c:v>
                </c:pt>
                <c:pt idx="4312">
                  <c:v>86250</c:v>
                </c:pt>
                <c:pt idx="4313">
                  <c:v>86270</c:v>
                </c:pt>
                <c:pt idx="4314">
                  <c:v>86290</c:v>
                </c:pt>
                <c:pt idx="4315">
                  <c:v>86310</c:v>
                </c:pt>
                <c:pt idx="4316">
                  <c:v>86330</c:v>
                </c:pt>
                <c:pt idx="4317">
                  <c:v>86350</c:v>
                </c:pt>
                <c:pt idx="4318">
                  <c:v>86370</c:v>
                </c:pt>
                <c:pt idx="4319">
                  <c:v>86390</c:v>
                </c:pt>
                <c:pt idx="4320">
                  <c:v>86410</c:v>
                </c:pt>
                <c:pt idx="4321">
                  <c:v>86430</c:v>
                </c:pt>
                <c:pt idx="4322">
                  <c:v>86450</c:v>
                </c:pt>
                <c:pt idx="4323">
                  <c:v>86470</c:v>
                </c:pt>
                <c:pt idx="4324">
                  <c:v>86490</c:v>
                </c:pt>
                <c:pt idx="4325">
                  <c:v>86510</c:v>
                </c:pt>
                <c:pt idx="4326">
                  <c:v>86530</c:v>
                </c:pt>
                <c:pt idx="4327">
                  <c:v>86550</c:v>
                </c:pt>
                <c:pt idx="4328">
                  <c:v>86570</c:v>
                </c:pt>
                <c:pt idx="4329">
                  <c:v>86590</c:v>
                </c:pt>
                <c:pt idx="4330">
                  <c:v>86610</c:v>
                </c:pt>
                <c:pt idx="4331">
                  <c:v>86630</c:v>
                </c:pt>
                <c:pt idx="4332">
                  <c:v>86650</c:v>
                </c:pt>
                <c:pt idx="4333">
                  <c:v>86670</c:v>
                </c:pt>
                <c:pt idx="4334">
                  <c:v>86690</c:v>
                </c:pt>
                <c:pt idx="4335">
                  <c:v>86710</c:v>
                </c:pt>
                <c:pt idx="4336">
                  <c:v>86730</c:v>
                </c:pt>
                <c:pt idx="4337">
                  <c:v>86750</c:v>
                </c:pt>
                <c:pt idx="4338">
                  <c:v>86770</c:v>
                </c:pt>
                <c:pt idx="4339">
                  <c:v>86790</c:v>
                </c:pt>
                <c:pt idx="4340">
                  <c:v>86810</c:v>
                </c:pt>
                <c:pt idx="4341">
                  <c:v>86830</c:v>
                </c:pt>
                <c:pt idx="4342">
                  <c:v>86850</c:v>
                </c:pt>
                <c:pt idx="4343">
                  <c:v>86870</c:v>
                </c:pt>
                <c:pt idx="4344">
                  <c:v>86890</c:v>
                </c:pt>
                <c:pt idx="4345">
                  <c:v>86910</c:v>
                </c:pt>
                <c:pt idx="4346">
                  <c:v>86930</c:v>
                </c:pt>
                <c:pt idx="4347">
                  <c:v>86950</c:v>
                </c:pt>
                <c:pt idx="4348">
                  <c:v>86970</c:v>
                </c:pt>
                <c:pt idx="4349">
                  <c:v>86990</c:v>
                </c:pt>
                <c:pt idx="4350">
                  <c:v>87010</c:v>
                </c:pt>
                <c:pt idx="4351">
                  <c:v>87030</c:v>
                </c:pt>
                <c:pt idx="4352">
                  <c:v>87050</c:v>
                </c:pt>
                <c:pt idx="4353">
                  <c:v>87070</c:v>
                </c:pt>
                <c:pt idx="4354">
                  <c:v>87090</c:v>
                </c:pt>
                <c:pt idx="4355">
                  <c:v>87110</c:v>
                </c:pt>
                <c:pt idx="4356">
                  <c:v>87130</c:v>
                </c:pt>
                <c:pt idx="4357">
                  <c:v>87150</c:v>
                </c:pt>
                <c:pt idx="4358">
                  <c:v>87170</c:v>
                </c:pt>
                <c:pt idx="4359">
                  <c:v>87190</c:v>
                </c:pt>
                <c:pt idx="4360">
                  <c:v>87210</c:v>
                </c:pt>
                <c:pt idx="4361">
                  <c:v>87230</c:v>
                </c:pt>
                <c:pt idx="4362">
                  <c:v>87250</c:v>
                </c:pt>
                <c:pt idx="4363">
                  <c:v>87270</c:v>
                </c:pt>
                <c:pt idx="4364">
                  <c:v>87290</c:v>
                </c:pt>
                <c:pt idx="4365">
                  <c:v>87310</c:v>
                </c:pt>
                <c:pt idx="4366">
                  <c:v>87330</c:v>
                </c:pt>
                <c:pt idx="4367">
                  <c:v>87350</c:v>
                </c:pt>
                <c:pt idx="4368">
                  <c:v>87370</c:v>
                </c:pt>
                <c:pt idx="4369">
                  <c:v>87390</c:v>
                </c:pt>
                <c:pt idx="4370">
                  <c:v>87410</c:v>
                </c:pt>
                <c:pt idx="4371">
                  <c:v>87430</c:v>
                </c:pt>
                <c:pt idx="4372">
                  <c:v>87450</c:v>
                </c:pt>
                <c:pt idx="4373">
                  <c:v>87470</c:v>
                </c:pt>
                <c:pt idx="4374">
                  <c:v>87490</c:v>
                </c:pt>
                <c:pt idx="4375">
                  <c:v>87510</c:v>
                </c:pt>
                <c:pt idx="4376">
                  <c:v>87530</c:v>
                </c:pt>
                <c:pt idx="4377">
                  <c:v>87550</c:v>
                </c:pt>
                <c:pt idx="4378">
                  <c:v>87570</c:v>
                </c:pt>
                <c:pt idx="4379">
                  <c:v>87590</c:v>
                </c:pt>
                <c:pt idx="4380">
                  <c:v>87610</c:v>
                </c:pt>
                <c:pt idx="4381">
                  <c:v>87630</c:v>
                </c:pt>
                <c:pt idx="4382">
                  <c:v>87650</c:v>
                </c:pt>
                <c:pt idx="4383">
                  <c:v>87670</c:v>
                </c:pt>
                <c:pt idx="4384">
                  <c:v>87690</c:v>
                </c:pt>
                <c:pt idx="4385">
                  <c:v>87710</c:v>
                </c:pt>
                <c:pt idx="4386">
                  <c:v>87730</c:v>
                </c:pt>
                <c:pt idx="4387">
                  <c:v>87750</c:v>
                </c:pt>
                <c:pt idx="4388">
                  <c:v>87770</c:v>
                </c:pt>
                <c:pt idx="4389">
                  <c:v>87790</c:v>
                </c:pt>
                <c:pt idx="4390">
                  <c:v>87810</c:v>
                </c:pt>
                <c:pt idx="4391">
                  <c:v>87830</c:v>
                </c:pt>
                <c:pt idx="4392">
                  <c:v>87850</c:v>
                </c:pt>
                <c:pt idx="4393">
                  <c:v>87870</c:v>
                </c:pt>
                <c:pt idx="4394">
                  <c:v>87890</c:v>
                </c:pt>
                <c:pt idx="4395">
                  <c:v>87910</c:v>
                </c:pt>
                <c:pt idx="4396">
                  <c:v>87930</c:v>
                </c:pt>
                <c:pt idx="4397">
                  <c:v>87950</c:v>
                </c:pt>
                <c:pt idx="4398">
                  <c:v>87970</c:v>
                </c:pt>
                <c:pt idx="4399">
                  <c:v>87990</c:v>
                </c:pt>
                <c:pt idx="4400">
                  <c:v>88010</c:v>
                </c:pt>
                <c:pt idx="4401">
                  <c:v>88030</c:v>
                </c:pt>
                <c:pt idx="4402">
                  <c:v>88050</c:v>
                </c:pt>
                <c:pt idx="4403">
                  <c:v>88070</c:v>
                </c:pt>
                <c:pt idx="4404">
                  <c:v>88090</c:v>
                </c:pt>
                <c:pt idx="4405">
                  <c:v>88110</c:v>
                </c:pt>
                <c:pt idx="4406">
                  <c:v>88130</c:v>
                </c:pt>
                <c:pt idx="4407">
                  <c:v>88150</c:v>
                </c:pt>
                <c:pt idx="4408">
                  <c:v>88170</c:v>
                </c:pt>
                <c:pt idx="4409">
                  <c:v>88190</c:v>
                </c:pt>
                <c:pt idx="4410">
                  <c:v>88210</c:v>
                </c:pt>
                <c:pt idx="4411">
                  <c:v>88230</c:v>
                </c:pt>
                <c:pt idx="4412">
                  <c:v>88250</c:v>
                </c:pt>
                <c:pt idx="4413">
                  <c:v>88270</c:v>
                </c:pt>
                <c:pt idx="4414">
                  <c:v>88290</c:v>
                </c:pt>
                <c:pt idx="4415">
                  <c:v>88310</c:v>
                </c:pt>
                <c:pt idx="4416">
                  <c:v>88330</c:v>
                </c:pt>
                <c:pt idx="4417">
                  <c:v>88350</c:v>
                </c:pt>
                <c:pt idx="4418">
                  <c:v>88370</c:v>
                </c:pt>
                <c:pt idx="4419">
                  <c:v>88390</c:v>
                </c:pt>
                <c:pt idx="4420">
                  <c:v>88410</c:v>
                </c:pt>
                <c:pt idx="4421">
                  <c:v>88430</c:v>
                </c:pt>
                <c:pt idx="4422">
                  <c:v>88450</c:v>
                </c:pt>
                <c:pt idx="4423">
                  <c:v>88470</c:v>
                </c:pt>
                <c:pt idx="4424">
                  <c:v>88490</c:v>
                </c:pt>
                <c:pt idx="4425">
                  <c:v>88510</c:v>
                </c:pt>
                <c:pt idx="4426">
                  <c:v>88530</c:v>
                </c:pt>
                <c:pt idx="4427">
                  <c:v>88550</c:v>
                </c:pt>
                <c:pt idx="4428">
                  <c:v>88570</c:v>
                </c:pt>
                <c:pt idx="4429">
                  <c:v>88590</c:v>
                </c:pt>
                <c:pt idx="4430">
                  <c:v>88610</c:v>
                </c:pt>
                <c:pt idx="4431">
                  <c:v>88630</c:v>
                </c:pt>
                <c:pt idx="4432">
                  <c:v>88650</c:v>
                </c:pt>
                <c:pt idx="4433">
                  <c:v>88670</c:v>
                </c:pt>
                <c:pt idx="4434">
                  <c:v>88690</c:v>
                </c:pt>
                <c:pt idx="4435">
                  <c:v>88710</c:v>
                </c:pt>
                <c:pt idx="4436">
                  <c:v>88730</c:v>
                </c:pt>
                <c:pt idx="4437">
                  <c:v>88750</c:v>
                </c:pt>
                <c:pt idx="4438">
                  <c:v>88770</c:v>
                </c:pt>
                <c:pt idx="4439">
                  <c:v>88790</c:v>
                </c:pt>
                <c:pt idx="4440">
                  <c:v>88810</c:v>
                </c:pt>
                <c:pt idx="4441">
                  <c:v>88830</c:v>
                </c:pt>
                <c:pt idx="4442">
                  <c:v>88850</c:v>
                </c:pt>
                <c:pt idx="4443">
                  <c:v>88870</c:v>
                </c:pt>
                <c:pt idx="4444">
                  <c:v>88890</c:v>
                </c:pt>
                <c:pt idx="4445">
                  <c:v>88910</c:v>
                </c:pt>
                <c:pt idx="4446">
                  <c:v>88930</c:v>
                </c:pt>
                <c:pt idx="4447">
                  <c:v>88950</c:v>
                </c:pt>
                <c:pt idx="4448">
                  <c:v>88970</c:v>
                </c:pt>
                <c:pt idx="4449">
                  <c:v>88990</c:v>
                </c:pt>
                <c:pt idx="4450">
                  <c:v>89010</c:v>
                </c:pt>
                <c:pt idx="4451">
                  <c:v>89030</c:v>
                </c:pt>
                <c:pt idx="4452">
                  <c:v>89050</c:v>
                </c:pt>
                <c:pt idx="4453">
                  <c:v>89070</c:v>
                </c:pt>
                <c:pt idx="4454">
                  <c:v>89090</c:v>
                </c:pt>
                <c:pt idx="4455">
                  <c:v>89110</c:v>
                </c:pt>
                <c:pt idx="4456">
                  <c:v>89130</c:v>
                </c:pt>
                <c:pt idx="4457">
                  <c:v>89150</c:v>
                </c:pt>
                <c:pt idx="4458">
                  <c:v>89170</c:v>
                </c:pt>
                <c:pt idx="4459">
                  <c:v>89190</c:v>
                </c:pt>
                <c:pt idx="4460">
                  <c:v>89210</c:v>
                </c:pt>
                <c:pt idx="4461">
                  <c:v>89230</c:v>
                </c:pt>
                <c:pt idx="4462">
                  <c:v>89250</c:v>
                </c:pt>
                <c:pt idx="4463">
                  <c:v>89270</c:v>
                </c:pt>
                <c:pt idx="4464">
                  <c:v>89290</c:v>
                </c:pt>
                <c:pt idx="4465">
                  <c:v>89310</c:v>
                </c:pt>
                <c:pt idx="4466">
                  <c:v>89330</c:v>
                </c:pt>
                <c:pt idx="4467">
                  <c:v>89350</c:v>
                </c:pt>
                <c:pt idx="4468">
                  <c:v>89370</c:v>
                </c:pt>
                <c:pt idx="4469">
                  <c:v>89390</c:v>
                </c:pt>
                <c:pt idx="4470">
                  <c:v>89410</c:v>
                </c:pt>
                <c:pt idx="4471">
                  <c:v>89430</c:v>
                </c:pt>
                <c:pt idx="4472">
                  <c:v>89450</c:v>
                </c:pt>
                <c:pt idx="4473">
                  <c:v>89470</c:v>
                </c:pt>
                <c:pt idx="4474">
                  <c:v>89490</c:v>
                </c:pt>
                <c:pt idx="4475">
                  <c:v>89510</c:v>
                </c:pt>
                <c:pt idx="4476">
                  <c:v>89530</c:v>
                </c:pt>
                <c:pt idx="4477">
                  <c:v>89550</c:v>
                </c:pt>
                <c:pt idx="4478">
                  <c:v>89570</c:v>
                </c:pt>
                <c:pt idx="4479">
                  <c:v>89590</c:v>
                </c:pt>
                <c:pt idx="4480">
                  <c:v>89610</c:v>
                </c:pt>
                <c:pt idx="4481">
                  <c:v>89630</c:v>
                </c:pt>
                <c:pt idx="4482">
                  <c:v>89650</c:v>
                </c:pt>
                <c:pt idx="4483">
                  <c:v>89670</c:v>
                </c:pt>
                <c:pt idx="4484">
                  <c:v>89690</c:v>
                </c:pt>
                <c:pt idx="4485">
                  <c:v>89710</c:v>
                </c:pt>
                <c:pt idx="4486">
                  <c:v>89730</c:v>
                </c:pt>
                <c:pt idx="4487">
                  <c:v>89750</c:v>
                </c:pt>
                <c:pt idx="4488">
                  <c:v>89770</c:v>
                </c:pt>
                <c:pt idx="4489">
                  <c:v>89790</c:v>
                </c:pt>
                <c:pt idx="4490">
                  <c:v>89810</c:v>
                </c:pt>
                <c:pt idx="4491">
                  <c:v>89830</c:v>
                </c:pt>
                <c:pt idx="4492">
                  <c:v>89850</c:v>
                </c:pt>
                <c:pt idx="4493">
                  <c:v>89870</c:v>
                </c:pt>
                <c:pt idx="4494">
                  <c:v>89890</c:v>
                </c:pt>
                <c:pt idx="4495">
                  <c:v>89910</c:v>
                </c:pt>
                <c:pt idx="4496">
                  <c:v>89930</c:v>
                </c:pt>
                <c:pt idx="4497">
                  <c:v>89950</c:v>
                </c:pt>
                <c:pt idx="4498">
                  <c:v>89970</c:v>
                </c:pt>
                <c:pt idx="4499">
                  <c:v>89990</c:v>
                </c:pt>
                <c:pt idx="4500">
                  <c:v>90010</c:v>
                </c:pt>
                <c:pt idx="4501">
                  <c:v>90030</c:v>
                </c:pt>
                <c:pt idx="4502">
                  <c:v>90050</c:v>
                </c:pt>
                <c:pt idx="4503">
                  <c:v>90070</c:v>
                </c:pt>
                <c:pt idx="4504">
                  <c:v>90090</c:v>
                </c:pt>
                <c:pt idx="4505">
                  <c:v>90110</c:v>
                </c:pt>
                <c:pt idx="4506">
                  <c:v>90130</c:v>
                </c:pt>
                <c:pt idx="4507">
                  <c:v>90150</c:v>
                </c:pt>
                <c:pt idx="4508">
                  <c:v>90170</c:v>
                </c:pt>
                <c:pt idx="4509">
                  <c:v>90190</c:v>
                </c:pt>
                <c:pt idx="4510">
                  <c:v>90210</c:v>
                </c:pt>
                <c:pt idx="4511">
                  <c:v>90230</c:v>
                </c:pt>
                <c:pt idx="4512">
                  <c:v>90250</c:v>
                </c:pt>
                <c:pt idx="4513">
                  <c:v>90270</c:v>
                </c:pt>
                <c:pt idx="4514">
                  <c:v>90290</c:v>
                </c:pt>
                <c:pt idx="4515">
                  <c:v>90310</c:v>
                </c:pt>
                <c:pt idx="4516">
                  <c:v>90330</c:v>
                </c:pt>
                <c:pt idx="4517">
                  <c:v>90350</c:v>
                </c:pt>
                <c:pt idx="4518">
                  <c:v>90370</c:v>
                </c:pt>
                <c:pt idx="4519">
                  <c:v>90390</c:v>
                </c:pt>
                <c:pt idx="4520">
                  <c:v>90410</c:v>
                </c:pt>
                <c:pt idx="4521">
                  <c:v>90430</c:v>
                </c:pt>
                <c:pt idx="4522">
                  <c:v>90450</c:v>
                </c:pt>
                <c:pt idx="4523">
                  <c:v>90470</c:v>
                </c:pt>
                <c:pt idx="4524">
                  <c:v>90490</c:v>
                </c:pt>
                <c:pt idx="4525">
                  <c:v>90510</c:v>
                </c:pt>
                <c:pt idx="4526">
                  <c:v>90530</c:v>
                </c:pt>
                <c:pt idx="4527">
                  <c:v>90550</c:v>
                </c:pt>
                <c:pt idx="4528">
                  <c:v>90570</c:v>
                </c:pt>
                <c:pt idx="4529">
                  <c:v>90590</c:v>
                </c:pt>
                <c:pt idx="4530">
                  <c:v>90610</c:v>
                </c:pt>
                <c:pt idx="4531">
                  <c:v>90630</c:v>
                </c:pt>
                <c:pt idx="4532">
                  <c:v>90650</c:v>
                </c:pt>
                <c:pt idx="4533">
                  <c:v>90670</c:v>
                </c:pt>
                <c:pt idx="4534">
                  <c:v>90690</c:v>
                </c:pt>
                <c:pt idx="4535">
                  <c:v>90710</c:v>
                </c:pt>
                <c:pt idx="4536">
                  <c:v>90730</c:v>
                </c:pt>
                <c:pt idx="4537">
                  <c:v>90750</c:v>
                </c:pt>
                <c:pt idx="4538">
                  <c:v>90770</c:v>
                </c:pt>
                <c:pt idx="4539">
                  <c:v>90790</c:v>
                </c:pt>
                <c:pt idx="4540">
                  <c:v>90810</c:v>
                </c:pt>
                <c:pt idx="4541">
                  <c:v>90830</c:v>
                </c:pt>
                <c:pt idx="4542">
                  <c:v>90850</c:v>
                </c:pt>
                <c:pt idx="4543">
                  <c:v>90870</c:v>
                </c:pt>
                <c:pt idx="4544">
                  <c:v>90890</c:v>
                </c:pt>
                <c:pt idx="4545">
                  <c:v>90910</c:v>
                </c:pt>
                <c:pt idx="4546">
                  <c:v>90930</c:v>
                </c:pt>
                <c:pt idx="4547">
                  <c:v>90950</c:v>
                </c:pt>
                <c:pt idx="4548">
                  <c:v>90970</c:v>
                </c:pt>
                <c:pt idx="4549">
                  <c:v>90990</c:v>
                </c:pt>
                <c:pt idx="4550">
                  <c:v>91010</c:v>
                </c:pt>
                <c:pt idx="4551">
                  <c:v>91030</c:v>
                </c:pt>
                <c:pt idx="4552">
                  <c:v>91050</c:v>
                </c:pt>
                <c:pt idx="4553">
                  <c:v>91070</c:v>
                </c:pt>
                <c:pt idx="4554">
                  <c:v>91090</c:v>
                </c:pt>
                <c:pt idx="4555">
                  <c:v>91110</c:v>
                </c:pt>
                <c:pt idx="4556">
                  <c:v>91130</c:v>
                </c:pt>
                <c:pt idx="4557">
                  <c:v>91150</c:v>
                </c:pt>
                <c:pt idx="4558">
                  <c:v>91170</c:v>
                </c:pt>
                <c:pt idx="4559">
                  <c:v>91190</c:v>
                </c:pt>
                <c:pt idx="4560">
                  <c:v>91210</c:v>
                </c:pt>
                <c:pt idx="4561">
                  <c:v>91230</c:v>
                </c:pt>
                <c:pt idx="4562">
                  <c:v>91250</c:v>
                </c:pt>
                <c:pt idx="4563">
                  <c:v>91270</c:v>
                </c:pt>
                <c:pt idx="4564">
                  <c:v>91290</c:v>
                </c:pt>
                <c:pt idx="4565">
                  <c:v>91310</c:v>
                </c:pt>
                <c:pt idx="4566">
                  <c:v>91330</c:v>
                </c:pt>
                <c:pt idx="4567">
                  <c:v>91350</c:v>
                </c:pt>
                <c:pt idx="4568">
                  <c:v>91370</c:v>
                </c:pt>
                <c:pt idx="4569">
                  <c:v>91390</c:v>
                </c:pt>
                <c:pt idx="4570">
                  <c:v>91410</c:v>
                </c:pt>
                <c:pt idx="4571">
                  <c:v>91430</c:v>
                </c:pt>
                <c:pt idx="4572">
                  <c:v>91450</c:v>
                </c:pt>
                <c:pt idx="4573">
                  <c:v>91470</c:v>
                </c:pt>
                <c:pt idx="4574">
                  <c:v>91490</c:v>
                </c:pt>
                <c:pt idx="4575">
                  <c:v>91510</c:v>
                </c:pt>
                <c:pt idx="4576">
                  <c:v>91530</c:v>
                </c:pt>
                <c:pt idx="4577">
                  <c:v>91550</c:v>
                </c:pt>
                <c:pt idx="4578">
                  <c:v>91570</c:v>
                </c:pt>
                <c:pt idx="4579">
                  <c:v>91590</c:v>
                </c:pt>
                <c:pt idx="4580">
                  <c:v>91610</c:v>
                </c:pt>
                <c:pt idx="4581">
                  <c:v>91630</c:v>
                </c:pt>
                <c:pt idx="4582">
                  <c:v>91650</c:v>
                </c:pt>
                <c:pt idx="4583">
                  <c:v>91670</c:v>
                </c:pt>
                <c:pt idx="4584">
                  <c:v>91690</c:v>
                </c:pt>
                <c:pt idx="4585">
                  <c:v>91710</c:v>
                </c:pt>
                <c:pt idx="4586">
                  <c:v>91730</c:v>
                </c:pt>
                <c:pt idx="4587">
                  <c:v>91750</c:v>
                </c:pt>
                <c:pt idx="4588">
                  <c:v>91770</c:v>
                </c:pt>
                <c:pt idx="4589">
                  <c:v>91790</c:v>
                </c:pt>
                <c:pt idx="4590">
                  <c:v>91810</c:v>
                </c:pt>
                <c:pt idx="4591">
                  <c:v>91830</c:v>
                </c:pt>
                <c:pt idx="4592">
                  <c:v>91850</c:v>
                </c:pt>
                <c:pt idx="4593">
                  <c:v>91870</c:v>
                </c:pt>
                <c:pt idx="4594">
                  <c:v>91890</c:v>
                </c:pt>
                <c:pt idx="4595">
                  <c:v>91910</c:v>
                </c:pt>
                <c:pt idx="4596">
                  <c:v>91930</c:v>
                </c:pt>
                <c:pt idx="4597">
                  <c:v>91950</c:v>
                </c:pt>
                <c:pt idx="4598">
                  <c:v>91970</c:v>
                </c:pt>
                <c:pt idx="4599">
                  <c:v>91990</c:v>
                </c:pt>
                <c:pt idx="4600">
                  <c:v>92010</c:v>
                </c:pt>
                <c:pt idx="4601">
                  <c:v>92030</c:v>
                </c:pt>
                <c:pt idx="4602">
                  <c:v>92050</c:v>
                </c:pt>
                <c:pt idx="4603">
                  <c:v>92070</c:v>
                </c:pt>
                <c:pt idx="4604">
                  <c:v>92090</c:v>
                </c:pt>
                <c:pt idx="4605">
                  <c:v>92110</c:v>
                </c:pt>
                <c:pt idx="4606">
                  <c:v>92130</c:v>
                </c:pt>
                <c:pt idx="4607">
                  <c:v>92150</c:v>
                </c:pt>
                <c:pt idx="4608">
                  <c:v>92170</c:v>
                </c:pt>
                <c:pt idx="4609">
                  <c:v>92190</c:v>
                </c:pt>
                <c:pt idx="4610">
                  <c:v>92210</c:v>
                </c:pt>
                <c:pt idx="4611">
                  <c:v>92230</c:v>
                </c:pt>
                <c:pt idx="4612">
                  <c:v>92250</c:v>
                </c:pt>
                <c:pt idx="4613">
                  <c:v>92270</c:v>
                </c:pt>
                <c:pt idx="4614">
                  <c:v>92290</c:v>
                </c:pt>
                <c:pt idx="4615">
                  <c:v>92310</c:v>
                </c:pt>
                <c:pt idx="4616">
                  <c:v>92330</c:v>
                </c:pt>
                <c:pt idx="4617">
                  <c:v>92350</c:v>
                </c:pt>
                <c:pt idx="4618">
                  <c:v>92370</c:v>
                </c:pt>
                <c:pt idx="4619">
                  <c:v>92390</c:v>
                </c:pt>
                <c:pt idx="4620">
                  <c:v>92410</c:v>
                </c:pt>
                <c:pt idx="4621">
                  <c:v>92430</c:v>
                </c:pt>
                <c:pt idx="4622">
                  <c:v>92450</c:v>
                </c:pt>
                <c:pt idx="4623">
                  <c:v>92470</c:v>
                </c:pt>
                <c:pt idx="4624">
                  <c:v>92490</c:v>
                </c:pt>
                <c:pt idx="4625">
                  <c:v>92510</c:v>
                </c:pt>
                <c:pt idx="4626">
                  <c:v>92530</c:v>
                </c:pt>
                <c:pt idx="4627">
                  <c:v>92550</c:v>
                </c:pt>
                <c:pt idx="4628">
                  <c:v>92570</c:v>
                </c:pt>
                <c:pt idx="4629">
                  <c:v>92590</c:v>
                </c:pt>
                <c:pt idx="4630">
                  <c:v>92610</c:v>
                </c:pt>
                <c:pt idx="4631">
                  <c:v>92630</c:v>
                </c:pt>
                <c:pt idx="4632">
                  <c:v>92650</c:v>
                </c:pt>
                <c:pt idx="4633">
                  <c:v>92670</c:v>
                </c:pt>
                <c:pt idx="4634">
                  <c:v>92690</c:v>
                </c:pt>
                <c:pt idx="4635">
                  <c:v>92710</c:v>
                </c:pt>
                <c:pt idx="4636">
                  <c:v>92730</c:v>
                </c:pt>
                <c:pt idx="4637">
                  <c:v>92750</c:v>
                </c:pt>
                <c:pt idx="4638">
                  <c:v>92770</c:v>
                </c:pt>
                <c:pt idx="4639">
                  <c:v>92790</c:v>
                </c:pt>
                <c:pt idx="4640">
                  <c:v>92810</c:v>
                </c:pt>
                <c:pt idx="4641">
                  <c:v>92830</c:v>
                </c:pt>
                <c:pt idx="4642">
                  <c:v>92850</c:v>
                </c:pt>
                <c:pt idx="4643">
                  <c:v>92870</c:v>
                </c:pt>
                <c:pt idx="4644">
                  <c:v>92890</c:v>
                </c:pt>
                <c:pt idx="4645">
                  <c:v>92910</c:v>
                </c:pt>
                <c:pt idx="4646">
                  <c:v>92930</c:v>
                </c:pt>
                <c:pt idx="4647">
                  <c:v>92950</c:v>
                </c:pt>
                <c:pt idx="4648">
                  <c:v>92970</c:v>
                </c:pt>
                <c:pt idx="4649">
                  <c:v>92990</c:v>
                </c:pt>
                <c:pt idx="4650">
                  <c:v>93010</c:v>
                </c:pt>
                <c:pt idx="4651">
                  <c:v>93030</c:v>
                </c:pt>
                <c:pt idx="4652">
                  <c:v>93050</c:v>
                </c:pt>
                <c:pt idx="4653">
                  <c:v>93070</c:v>
                </c:pt>
                <c:pt idx="4654">
                  <c:v>93090</c:v>
                </c:pt>
                <c:pt idx="4655">
                  <c:v>93110</c:v>
                </c:pt>
                <c:pt idx="4656">
                  <c:v>93130</c:v>
                </c:pt>
                <c:pt idx="4657">
                  <c:v>93150</c:v>
                </c:pt>
                <c:pt idx="4658">
                  <c:v>93170</c:v>
                </c:pt>
                <c:pt idx="4659">
                  <c:v>93190</c:v>
                </c:pt>
                <c:pt idx="4660">
                  <c:v>93210</c:v>
                </c:pt>
                <c:pt idx="4661">
                  <c:v>93230</c:v>
                </c:pt>
                <c:pt idx="4662">
                  <c:v>93250</c:v>
                </c:pt>
                <c:pt idx="4663">
                  <c:v>93270</c:v>
                </c:pt>
                <c:pt idx="4664">
                  <c:v>93290</c:v>
                </c:pt>
                <c:pt idx="4665">
                  <c:v>93310</c:v>
                </c:pt>
                <c:pt idx="4666">
                  <c:v>93330</c:v>
                </c:pt>
                <c:pt idx="4667">
                  <c:v>93350</c:v>
                </c:pt>
                <c:pt idx="4668">
                  <c:v>93370</c:v>
                </c:pt>
                <c:pt idx="4669">
                  <c:v>93390</c:v>
                </c:pt>
                <c:pt idx="4670">
                  <c:v>93410</c:v>
                </c:pt>
                <c:pt idx="4671">
                  <c:v>93430</c:v>
                </c:pt>
                <c:pt idx="4672">
                  <c:v>93450</c:v>
                </c:pt>
                <c:pt idx="4673">
                  <c:v>93470</c:v>
                </c:pt>
                <c:pt idx="4674">
                  <c:v>93490</c:v>
                </c:pt>
                <c:pt idx="4675">
                  <c:v>93510</c:v>
                </c:pt>
                <c:pt idx="4676">
                  <c:v>93530</c:v>
                </c:pt>
                <c:pt idx="4677">
                  <c:v>93550</c:v>
                </c:pt>
                <c:pt idx="4678">
                  <c:v>93570</c:v>
                </c:pt>
                <c:pt idx="4679">
                  <c:v>93590</c:v>
                </c:pt>
                <c:pt idx="4680">
                  <c:v>93610</c:v>
                </c:pt>
                <c:pt idx="4681">
                  <c:v>93630</c:v>
                </c:pt>
                <c:pt idx="4682">
                  <c:v>93650</c:v>
                </c:pt>
                <c:pt idx="4683">
                  <c:v>93670</c:v>
                </c:pt>
                <c:pt idx="4684">
                  <c:v>93690</c:v>
                </c:pt>
                <c:pt idx="4685">
                  <c:v>93710</c:v>
                </c:pt>
                <c:pt idx="4686">
                  <c:v>93730</c:v>
                </c:pt>
                <c:pt idx="4687">
                  <c:v>93750</c:v>
                </c:pt>
                <c:pt idx="4688">
                  <c:v>93770</c:v>
                </c:pt>
                <c:pt idx="4689">
                  <c:v>93790</c:v>
                </c:pt>
                <c:pt idx="4690">
                  <c:v>93810</c:v>
                </c:pt>
                <c:pt idx="4691">
                  <c:v>93830</c:v>
                </c:pt>
                <c:pt idx="4692">
                  <c:v>93850</c:v>
                </c:pt>
                <c:pt idx="4693">
                  <c:v>93870</c:v>
                </c:pt>
                <c:pt idx="4694">
                  <c:v>93890</c:v>
                </c:pt>
                <c:pt idx="4695">
                  <c:v>93910</c:v>
                </c:pt>
                <c:pt idx="4696">
                  <c:v>93930</c:v>
                </c:pt>
                <c:pt idx="4697">
                  <c:v>93950</c:v>
                </c:pt>
                <c:pt idx="4698">
                  <c:v>93970</c:v>
                </c:pt>
                <c:pt idx="4699">
                  <c:v>93990</c:v>
                </c:pt>
                <c:pt idx="4700">
                  <c:v>94010</c:v>
                </c:pt>
                <c:pt idx="4701">
                  <c:v>94030</c:v>
                </c:pt>
                <c:pt idx="4702">
                  <c:v>94050</c:v>
                </c:pt>
                <c:pt idx="4703">
                  <c:v>94070</c:v>
                </c:pt>
                <c:pt idx="4704">
                  <c:v>94090</c:v>
                </c:pt>
                <c:pt idx="4705">
                  <c:v>94110</c:v>
                </c:pt>
                <c:pt idx="4706">
                  <c:v>94130</c:v>
                </c:pt>
                <c:pt idx="4707">
                  <c:v>94150</c:v>
                </c:pt>
                <c:pt idx="4708">
                  <c:v>94170</c:v>
                </c:pt>
                <c:pt idx="4709">
                  <c:v>94190</c:v>
                </c:pt>
                <c:pt idx="4710">
                  <c:v>94210</c:v>
                </c:pt>
                <c:pt idx="4711">
                  <c:v>94230</c:v>
                </c:pt>
                <c:pt idx="4712">
                  <c:v>94250</c:v>
                </c:pt>
                <c:pt idx="4713">
                  <c:v>94270</c:v>
                </c:pt>
                <c:pt idx="4714">
                  <c:v>94290</c:v>
                </c:pt>
                <c:pt idx="4715">
                  <c:v>94310</c:v>
                </c:pt>
                <c:pt idx="4716">
                  <c:v>94330</c:v>
                </c:pt>
                <c:pt idx="4717">
                  <c:v>94350</c:v>
                </c:pt>
                <c:pt idx="4718">
                  <c:v>94370</c:v>
                </c:pt>
                <c:pt idx="4719">
                  <c:v>94390</c:v>
                </c:pt>
                <c:pt idx="4720">
                  <c:v>94410</c:v>
                </c:pt>
                <c:pt idx="4721">
                  <c:v>94430</c:v>
                </c:pt>
                <c:pt idx="4722">
                  <c:v>94450</c:v>
                </c:pt>
                <c:pt idx="4723">
                  <c:v>94470</c:v>
                </c:pt>
                <c:pt idx="4724">
                  <c:v>94490</c:v>
                </c:pt>
                <c:pt idx="4725">
                  <c:v>94510</c:v>
                </c:pt>
                <c:pt idx="4726">
                  <c:v>94530</c:v>
                </c:pt>
                <c:pt idx="4727">
                  <c:v>94550</c:v>
                </c:pt>
                <c:pt idx="4728">
                  <c:v>94570</c:v>
                </c:pt>
                <c:pt idx="4729">
                  <c:v>94590</c:v>
                </c:pt>
                <c:pt idx="4730">
                  <c:v>94610</c:v>
                </c:pt>
                <c:pt idx="4731">
                  <c:v>94630</c:v>
                </c:pt>
                <c:pt idx="4732">
                  <c:v>94650</c:v>
                </c:pt>
                <c:pt idx="4733">
                  <c:v>94670</c:v>
                </c:pt>
                <c:pt idx="4734">
                  <c:v>94690</c:v>
                </c:pt>
                <c:pt idx="4735">
                  <c:v>94710</c:v>
                </c:pt>
                <c:pt idx="4736">
                  <c:v>94730</c:v>
                </c:pt>
                <c:pt idx="4737">
                  <c:v>94750</c:v>
                </c:pt>
                <c:pt idx="4738">
                  <c:v>94770</c:v>
                </c:pt>
                <c:pt idx="4739">
                  <c:v>94790</c:v>
                </c:pt>
                <c:pt idx="4740">
                  <c:v>94810</c:v>
                </c:pt>
                <c:pt idx="4741">
                  <c:v>94830</c:v>
                </c:pt>
                <c:pt idx="4742">
                  <c:v>94850</c:v>
                </c:pt>
                <c:pt idx="4743">
                  <c:v>94870</c:v>
                </c:pt>
                <c:pt idx="4744">
                  <c:v>94890</c:v>
                </c:pt>
                <c:pt idx="4745">
                  <c:v>94910</c:v>
                </c:pt>
                <c:pt idx="4746">
                  <c:v>94930</c:v>
                </c:pt>
                <c:pt idx="4747">
                  <c:v>94950</c:v>
                </c:pt>
                <c:pt idx="4748">
                  <c:v>94970</c:v>
                </c:pt>
                <c:pt idx="4749">
                  <c:v>94990</c:v>
                </c:pt>
                <c:pt idx="4750">
                  <c:v>95010</c:v>
                </c:pt>
                <c:pt idx="4751">
                  <c:v>95030</c:v>
                </c:pt>
                <c:pt idx="4752">
                  <c:v>95050</c:v>
                </c:pt>
                <c:pt idx="4753">
                  <c:v>95070</c:v>
                </c:pt>
                <c:pt idx="4754">
                  <c:v>95090</c:v>
                </c:pt>
                <c:pt idx="4755">
                  <c:v>95110</c:v>
                </c:pt>
                <c:pt idx="4756">
                  <c:v>95130</c:v>
                </c:pt>
                <c:pt idx="4757">
                  <c:v>95150</c:v>
                </c:pt>
                <c:pt idx="4758">
                  <c:v>95170</c:v>
                </c:pt>
                <c:pt idx="4759">
                  <c:v>95190</c:v>
                </c:pt>
                <c:pt idx="4760">
                  <c:v>95210</c:v>
                </c:pt>
                <c:pt idx="4761">
                  <c:v>95230</c:v>
                </c:pt>
                <c:pt idx="4762">
                  <c:v>95250</c:v>
                </c:pt>
                <c:pt idx="4763">
                  <c:v>95270</c:v>
                </c:pt>
                <c:pt idx="4764">
                  <c:v>95290</c:v>
                </c:pt>
                <c:pt idx="4765">
                  <c:v>95310</c:v>
                </c:pt>
                <c:pt idx="4766">
                  <c:v>95330</c:v>
                </c:pt>
                <c:pt idx="4767">
                  <c:v>95350</c:v>
                </c:pt>
                <c:pt idx="4768">
                  <c:v>95370</c:v>
                </c:pt>
                <c:pt idx="4769">
                  <c:v>95390</c:v>
                </c:pt>
                <c:pt idx="4770">
                  <c:v>95410</c:v>
                </c:pt>
                <c:pt idx="4771">
                  <c:v>95430</c:v>
                </c:pt>
                <c:pt idx="4772">
                  <c:v>95450</c:v>
                </c:pt>
                <c:pt idx="4773">
                  <c:v>95470</c:v>
                </c:pt>
                <c:pt idx="4774">
                  <c:v>95490</c:v>
                </c:pt>
                <c:pt idx="4775">
                  <c:v>95510</c:v>
                </c:pt>
                <c:pt idx="4776">
                  <c:v>95530</c:v>
                </c:pt>
                <c:pt idx="4777">
                  <c:v>95550</c:v>
                </c:pt>
                <c:pt idx="4778">
                  <c:v>95570</c:v>
                </c:pt>
                <c:pt idx="4779">
                  <c:v>95590</c:v>
                </c:pt>
                <c:pt idx="4780">
                  <c:v>95610</c:v>
                </c:pt>
                <c:pt idx="4781">
                  <c:v>95630</c:v>
                </c:pt>
                <c:pt idx="4782">
                  <c:v>95650</c:v>
                </c:pt>
                <c:pt idx="4783">
                  <c:v>95670</c:v>
                </c:pt>
                <c:pt idx="4784">
                  <c:v>95690</c:v>
                </c:pt>
                <c:pt idx="4785">
                  <c:v>95710</c:v>
                </c:pt>
                <c:pt idx="4786">
                  <c:v>95730</c:v>
                </c:pt>
                <c:pt idx="4787">
                  <c:v>95750</c:v>
                </c:pt>
                <c:pt idx="4788">
                  <c:v>95770</c:v>
                </c:pt>
                <c:pt idx="4789">
                  <c:v>95790</c:v>
                </c:pt>
                <c:pt idx="4790">
                  <c:v>95810</c:v>
                </c:pt>
                <c:pt idx="4791">
                  <c:v>95830</c:v>
                </c:pt>
                <c:pt idx="4792">
                  <c:v>95850</c:v>
                </c:pt>
                <c:pt idx="4793">
                  <c:v>95870</c:v>
                </c:pt>
                <c:pt idx="4794">
                  <c:v>95890</c:v>
                </c:pt>
                <c:pt idx="4795">
                  <c:v>95910</c:v>
                </c:pt>
                <c:pt idx="4796">
                  <c:v>95930</c:v>
                </c:pt>
                <c:pt idx="4797">
                  <c:v>95950</c:v>
                </c:pt>
                <c:pt idx="4798">
                  <c:v>95970</c:v>
                </c:pt>
                <c:pt idx="4799">
                  <c:v>95990</c:v>
                </c:pt>
                <c:pt idx="4800">
                  <c:v>96010</c:v>
                </c:pt>
                <c:pt idx="4801">
                  <c:v>96030</c:v>
                </c:pt>
                <c:pt idx="4802">
                  <c:v>96050</c:v>
                </c:pt>
                <c:pt idx="4803">
                  <c:v>96070</c:v>
                </c:pt>
                <c:pt idx="4804">
                  <c:v>96090</c:v>
                </c:pt>
                <c:pt idx="4805">
                  <c:v>96110</c:v>
                </c:pt>
                <c:pt idx="4806">
                  <c:v>96130</c:v>
                </c:pt>
                <c:pt idx="4807">
                  <c:v>96150</c:v>
                </c:pt>
                <c:pt idx="4808">
                  <c:v>96170</c:v>
                </c:pt>
                <c:pt idx="4809">
                  <c:v>96190</c:v>
                </c:pt>
                <c:pt idx="4810">
                  <c:v>96210</c:v>
                </c:pt>
                <c:pt idx="4811">
                  <c:v>96230</c:v>
                </c:pt>
                <c:pt idx="4812">
                  <c:v>96250</c:v>
                </c:pt>
                <c:pt idx="4813">
                  <c:v>96270</c:v>
                </c:pt>
                <c:pt idx="4814">
                  <c:v>96290</c:v>
                </c:pt>
                <c:pt idx="4815">
                  <c:v>96310</c:v>
                </c:pt>
                <c:pt idx="4816">
                  <c:v>96330</c:v>
                </c:pt>
                <c:pt idx="4817">
                  <c:v>96350</c:v>
                </c:pt>
                <c:pt idx="4818">
                  <c:v>96370</c:v>
                </c:pt>
                <c:pt idx="4819">
                  <c:v>96390</c:v>
                </c:pt>
                <c:pt idx="4820">
                  <c:v>96410</c:v>
                </c:pt>
                <c:pt idx="4821">
                  <c:v>96430</c:v>
                </c:pt>
                <c:pt idx="4822">
                  <c:v>96450</c:v>
                </c:pt>
                <c:pt idx="4823">
                  <c:v>96470</c:v>
                </c:pt>
                <c:pt idx="4824">
                  <c:v>96490</c:v>
                </c:pt>
                <c:pt idx="4825">
                  <c:v>96510</c:v>
                </c:pt>
                <c:pt idx="4826">
                  <c:v>96530</c:v>
                </c:pt>
                <c:pt idx="4827">
                  <c:v>96550</c:v>
                </c:pt>
                <c:pt idx="4828">
                  <c:v>96570</c:v>
                </c:pt>
                <c:pt idx="4829">
                  <c:v>96590</c:v>
                </c:pt>
                <c:pt idx="4830">
                  <c:v>96610</c:v>
                </c:pt>
                <c:pt idx="4831">
                  <c:v>96630</c:v>
                </c:pt>
                <c:pt idx="4832">
                  <c:v>96650</c:v>
                </c:pt>
                <c:pt idx="4833">
                  <c:v>96670</c:v>
                </c:pt>
                <c:pt idx="4834">
                  <c:v>96690</c:v>
                </c:pt>
                <c:pt idx="4835">
                  <c:v>96710</c:v>
                </c:pt>
                <c:pt idx="4836">
                  <c:v>96730</c:v>
                </c:pt>
                <c:pt idx="4837">
                  <c:v>96750</c:v>
                </c:pt>
                <c:pt idx="4838">
                  <c:v>96770</c:v>
                </c:pt>
                <c:pt idx="4839">
                  <c:v>96790</c:v>
                </c:pt>
                <c:pt idx="4840">
                  <c:v>96810</c:v>
                </c:pt>
                <c:pt idx="4841">
                  <c:v>96830</c:v>
                </c:pt>
                <c:pt idx="4842">
                  <c:v>96850</c:v>
                </c:pt>
                <c:pt idx="4843">
                  <c:v>96870</c:v>
                </c:pt>
                <c:pt idx="4844">
                  <c:v>96890</c:v>
                </c:pt>
                <c:pt idx="4845">
                  <c:v>96910</c:v>
                </c:pt>
                <c:pt idx="4846">
                  <c:v>96930</c:v>
                </c:pt>
                <c:pt idx="4847">
                  <c:v>96950</c:v>
                </c:pt>
                <c:pt idx="4848">
                  <c:v>96970</c:v>
                </c:pt>
                <c:pt idx="4849">
                  <c:v>96990</c:v>
                </c:pt>
                <c:pt idx="4850">
                  <c:v>97010</c:v>
                </c:pt>
                <c:pt idx="4851">
                  <c:v>97030</c:v>
                </c:pt>
                <c:pt idx="4852">
                  <c:v>97050</c:v>
                </c:pt>
                <c:pt idx="4853">
                  <c:v>97070</c:v>
                </c:pt>
                <c:pt idx="4854">
                  <c:v>97090</c:v>
                </c:pt>
                <c:pt idx="4855">
                  <c:v>97110</c:v>
                </c:pt>
                <c:pt idx="4856">
                  <c:v>97130</c:v>
                </c:pt>
                <c:pt idx="4857">
                  <c:v>97150</c:v>
                </c:pt>
                <c:pt idx="4858">
                  <c:v>97170</c:v>
                </c:pt>
                <c:pt idx="4859">
                  <c:v>97190</c:v>
                </c:pt>
                <c:pt idx="4860">
                  <c:v>97210</c:v>
                </c:pt>
                <c:pt idx="4861">
                  <c:v>97230</c:v>
                </c:pt>
                <c:pt idx="4862">
                  <c:v>97250</c:v>
                </c:pt>
                <c:pt idx="4863">
                  <c:v>97270</c:v>
                </c:pt>
                <c:pt idx="4864">
                  <c:v>97290</c:v>
                </c:pt>
                <c:pt idx="4865">
                  <c:v>97310</c:v>
                </c:pt>
                <c:pt idx="4866">
                  <c:v>97330</c:v>
                </c:pt>
                <c:pt idx="4867">
                  <c:v>97350</c:v>
                </c:pt>
                <c:pt idx="4868">
                  <c:v>97370</c:v>
                </c:pt>
                <c:pt idx="4869">
                  <c:v>97390</c:v>
                </c:pt>
                <c:pt idx="4870">
                  <c:v>97410</c:v>
                </c:pt>
                <c:pt idx="4871">
                  <c:v>97430</c:v>
                </c:pt>
                <c:pt idx="4872">
                  <c:v>97450</c:v>
                </c:pt>
                <c:pt idx="4873">
                  <c:v>97470</c:v>
                </c:pt>
                <c:pt idx="4874">
                  <c:v>97490</c:v>
                </c:pt>
                <c:pt idx="4875">
                  <c:v>97510</c:v>
                </c:pt>
                <c:pt idx="4876">
                  <c:v>97530</c:v>
                </c:pt>
                <c:pt idx="4877">
                  <c:v>97550</c:v>
                </c:pt>
                <c:pt idx="4878">
                  <c:v>97570</c:v>
                </c:pt>
                <c:pt idx="4879">
                  <c:v>97590</c:v>
                </c:pt>
                <c:pt idx="4880">
                  <c:v>97610</c:v>
                </c:pt>
                <c:pt idx="4881">
                  <c:v>97630</c:v>
                </c:pt>
                <c:pt idx="4882">
                  <c:v>97650</c:v>
                </c:pt>
                <c:pt idx="4883">
                  <c:v>97670</c:v>
                </c:pt>
                <c:pt idx="4884">
                  <c:v>97690</c:v>
                </c:pt>
                <c:pt idx="4885">
                  <c:v>97710</c:v>
                </c:pt>
                <c:pt idx="4886">
                  <c:v>97730</c:v>
                </c:pt>
                <c:pt idx="4887">
                  <c:v>97750</c:v>
                </c:pt>
                <c:pt idx="4888">
                  <c:v>97770</c:v>
                </c:pt>
                <c:pt idx="4889">
                  <c:v>97790</c:v>
                </c:pt>
                <c:pt idx="4890">
                  <c:v>97810</c:v>
                </c:pt>
                <c:pt idx="4891">
                  <c:v>97830</c:v>
                </c:pt>
                <c:pt idx="4892">
                  <c:v>97850</c:v>
                </c:pt>
                <c:pt idx="4893">
                  <c:v>97870</c:v>
                </c:pt>
                <c:pt idx="4894">
                  <c:v>97890</c:v>
                </c:pt>
                <c:pt idx="4895">
                  <c:v>97910</c:v>
                </c:pt>
                <c:pt idx="4896">
                  <c:v>97930</c:v>
                </c:pt>
                <c:pt idx="4897">
                  <c:v>97950</c:v>
                </c:pt>
                <c:pt idx="4898">
                  <c:v>97970</c:v>
                </c:pt>
                <c:pt idx="4899">
                  <c:v>97990</c:v>
                </c:pt>
                <c:pt idx="4900">
                  <c:v>98010</c:v>
                </c:pt>
                <c:pt idx="4901">
                  <c:v>98030</c:v>
                </c:pt>
                <c:pt idx="4902">
                  <c:v>98050</c:v>
                </c:pt>
                <c:pt idx="4903">
                  <c:v>98070</c:v>
                </c:pt>
                <c:pt idx="4904">
                  <c:v>98090</c:v>
                </c:pt>
                <c:pt idx="4905">
                  <c:v>98110</c:v>
                </c:pt>
                <c:pt idx="4906">
                  <c:v>98130</c:v>
                </c:pt>
                <c:pt idx="4907">
                  <c:v>98150</c:v>
                </c:pt>
                <c:pt idx="4908">
                  <c:v>98170</c:v>
                </c:pt>
                <c:pt idx="4909">
                  <c:v>98190</c:v>
                </c:pt>
                <c:pt idx="4910">
                  <c:v>98210</c:v>
                </c:pt>
                <c:pt idx="4911">
                  <c:v>98230</c:v>
                </c:pt>
                <c:pt idx="4912">
                  <c:v>98250</c:v>
                </c:pt>
                <c:pt idx="4913">
                  <c:v>98270</c:v>
                </c:pt>
                <c:pt idx="4914">
                  <c:v>98290</c:v>
                </c:pt>
                <c:pt idx="4915">
                  <c:v>98310</c:v>
                </c:pt>
                <c:pt idx="4916">
                  <c:v>98330</c:v>
                </c:pt>
                <c:pt idx="4917">
                  <c:v>98350</c:v>
                </c:pt>
                <c:pt idx="4918">
                  <c:v>98370</c:v>
                </c:pt>
                <c:pt idx="4919">
                  <c:v>98390</c:v>
                </c:pt>
                <c:pt idx="4920">
                  <c:v>98410</c:v>
                </c:pt>
                <c:pt idx="4921">
                  <c:v>98430</c:v>
                </c:pt>
                <c:pt idx="4922">
                  <c:v>98450</c:v>
                </c:pt>
                <c:pt idx="4923">
                  <c:v>98470</c:v>
                </c:pt>
                <c:pt idx="4924">
                  <c:v>98490</c:v>
                </c:pt>
                <c:pt idx="4925">
                  <c:v>98510</c:v>
                </c:pt>
                <c:pt idx="4926">
                  <c:v>98530</c:v>
                </c:pt>
                <c:pt idx="4927">
                  <c:v>98550</c:v>
                </c:pt>
                <c:pt idx="4928">
                  <c:v>98570</c:v>
                </c:pt>
                <c:pt idx="4929">
                  <c:v>98590</c:v>
                </c:pt>
                <c:pt idx="4930">
                  <c:v>98610</c:v>
                </c:pt>
                <c:pt idx="4931">
                  <c:v>98630</c:v>
                </c:pt>
                <c:pt idx="4932">
                  <c:v>98650</c:v>
                </c:pt>
                <c:pt idx="4933">
                  <c:v>98670</c:v>
                </c:pt>
                <c:pt idx="4934">
                  <c:v>98690</c:v>
                </c:pt>
                <c:pt idx="4935">
                  <c:v>98710</c:v>
                </c:pt>
                <c:pt idx="4936">
                  <c:v>98730</c:v>
                </c:pt>
                <c:pt idx="4937">
                  <c:v>98750</c:v>
                </c:pt>
                <c:pt idx="4938">
                  <c:v>98770</c:v>
                </c:pt>
                <c:pt idx="4939">
                  <c:v>98790</c:v>
                </c:pt>
                <c:pt idx="4940">
                  <c:v>98810</c:v>
                </c:pt>
                <c:pt idx="4941">
                  <c:v>98830</c:v>
                </c:pt>
                <c:pt idx="4942">
                  <c:v>98850</c:v>
                </c:pt>
                <c:pt idx="4943">
                  <c:v>98870</c:v>
                </c:pt>
                <c:pt idx="4944">
                  <c:v>98890</c:v>
                </c:pt>
                <c:pt idx="4945">
                  <c:v>98910</c:v>
                </c:pt>
                <c:pt idx="4946">
                  <c:v>98930</c:v>
                </c:pt>
                <c:pt idx="4947">
                  <c:v>98950</c:v>
                </c:pt>
                <c:pt idx="4948">
                  <c:v>98970</c:v>
                </c:pt>
                <c:pt idx="4949">
                  <c:v>98990</c:v>
                </c:pt>
                <c:pt idx="4950">
                  <c:v>99010</c:v>
                </c:pt>
                <c:pt idx="4951">
                  <c:v>99030</c:v>
                </c:pt>
                <c:pt idx="4952">
                  <c:v>99050</c:v>
                </c:pt>
                <c:pt idx="4953">
                  <c:v>99070</c:v>
                </c:pt>
                <c:pt idx="4954">
                  <c:v>99090</c:v>
                </c:pt>
                <c:pt idx="4955">
                  <c:v>99110</c:v>
                </c:pt>
                <c:pt idx="4956">
                  <c:v>99130</c:v>
                </c:pt>
                <c:pt idx="4957">
                  <c:v>99150</c:v>
                </c:pt>
                <c:pt idx="4958">
                  <c:v>99170</c:v>
                </c:pt>
                <c:pt idx="4959">
                  <c:v>99190</c:v>
                </c:pt>
                <c:pt idx="4960">
                  <c:v>99210</c:v>
                </c:pt>
                <c:pt idx="4961">
                  <c:v>99230</c:v>
                </c:pt>
                <c:pt idx="4962">
                  <c:v>99250</c:v>
                </c:pt>
                <c:pt idx="4963">
                  <c:v>99270</c:v>
                </c:pt>
                <c:pt idx="4964">
                  <c:v>99290</c:v>
                </c:pt>
                <c:pt idx="4965">
                  <c:v>99310</c:v>
                </c:pt>
                <c:pt idx="4966">
                  <c:v>99330</c:v>
                </c:pt>
                <c:pt idx="4967">
                  <c:v>99350</c:v>
                </c:pt>
                <c:pt idx="4968">
                  <c:v>99370</c:v>
                </c:pt>
                <c:pt idx="4969">
                  <c:v>99390</c:v>
                </c:pt>
                <c:pt idx="4970">
                  <c:v>99410</c:v>
                </c:pt>
                <c:pt idx="4971">
                  <c:v>99430</c:v>
                </c:pt>
                <c:pt idx="4972">
                  <c:v>99450</c:v>
                </c:pt>
                <c:pt idx="4973">
                  <c:v>99470</c:v>
                </c:pt>
                <c:pt idx="4974">
                  <c:v>99490</c:v>
                </c:pt>
                <c:pt idx="4975">
                  <c:v>99510</c:v>
                </c:pt>
                <c:pt idx="4976">
                  <c:v>99530</c:v>
                </c:pt>
                <c:pt idx="4977">
                  <c:v>99550</c:v>
                </c:pt>
                <c:pt idx="4978">
                  <c:v>99570</c:v>
                </c:pt>
                <c:pt idx="4979">
                  <c:v>99590</c:v>
                </c:pt>
                <c:pt idx="4980">
                  <c:v>99610</c:v>
                </c:pt>
                <c:pt idx="4981">
                  <c:v>99630</c:v>
                </c:pt>
                <c:pt idx="4982">
                  <c:v>99650</c:v>
                </c:pt>
                <c:pt idx="4983">
                  <c:v>99670</c:v>
                </c:pt>
                <c:pt idx="4984">
                  <c:v>99690</c:v>
                </c:pt>
                <c:pt idx="4985">
                  <c:v>99710</c:v>
                </c:pt>
                <c:pt idx="4986">
                  <c:v>99730</c:v>
                </c:pt>
                <c:pt idx="4987">
                  <c:v>99750</c:v>
                </c:pt>
                <c:pt idx="4988">
                  <c:v>99770</c:v>
                </c:pt>
                <c:pt idx="4989">
                  <c:v>99790</c:v>
                </c:pt>
                <c:pt idx="4990">
                  <c:v>99810</c:v>
                </c:pt>
                <c:pt idx="4991">
                  <c:v>99830</c:v>
                </c:pt>
                <c:pt idx="4992">
                  <c:v>99850</c:v>
                </c:pt>
                <c:pt idx="4993">
                  <c:v>99870</c:v>
                </c:pt>
                <c:pt idx="4994">
                  <c:v>99890</c:v>
                </c:pt>
                <c:pt idx="4995">
                  <c:v>99910</c:v>
                </c:pt>
                <c:pt idx="4996">
                  <c:v>99930</c:v>
                </c:pt>
                <c:pt idx="4997">
                  <c:v>99950</c:v>
                </c:pt>
                <c:pt idx="4998">
                  <c:v>99970</c:v>
                </c:pt>
                <c:pt idx="4999">
                  <c:v>99990</c:v>
                </c:pt>
                <c:pt idx="5000">
                  <c:v>100010</c:v>
                </c:pt>
                <c:pt idx="5001">
                  <c:v>100030</c:v>
                </c:pt>
                <c:pt idx="5002">
                  <c:v>100050</c:v>
                </c:pt>
                <c:pt idx="5003">
                  <c:v>100070</c:v>
                </c:pt>
                <c:pt idx="5004">
                  <c:v>100090</c:v>
                </c:pt>
                <c:pt idx="5005">
                  <c:v>100110</c:v>
                </c:pt>
                <c:pt idx="5006">
                  <c:v>100130</c:v>
                </c:pt>
                <c:pt idx="5007">
                  <c:v>100150</c:v>
                </c:pt>
                <c:pt idx="5008">
                  <c:v>100170</c:v>
                </c:pt>
                <c:pt idx="5009">
                  <c:v>100190</c:v>
                </c:pt>
                <c:pt idx="5010">
                  <c:v>100210</c:v>
                </c:pt>
                <c:pt idx="5011">
                  <c:v>100230</c:v>
                </c:pt>
                <c:pt idx="5012">
                  <c:v>100250</c:v>
                </c:pt>
                <c:pt idx="5013">
                  <c:v>100270</c:v>
                </c:pt>
                <c:pt idx="5014">
                  <c:v>100290</c:v>
                </c:pt>
                <c:pt idx="5015">
                  <c:v>100310</c:v>
                </c:pt>
                <c:pt idx="5016">
                  <c:v>100330</c:v>
                </c:pt>
                <c:pt idx="5017">
                  <c:v>100350</c:v>
                </c:pt>
                <c:pt idx="5018">
                  <c:v>100370</c:v>
                </c:pt>
                <c:pt idx="5019">
                  <c:v>100390</c:v>
                </c:pt>
                <c:pt idx="5020">
                  <c:v>100410</c:v>
                </c:pt>
                <c:pt idx="5021">
                  <c:v>100430</c:v>
                </c:pt>
                <c:pt idx="5022">
                  <c:v>100450</c:v>
                </c:pt>
                <c:pt idx="5023">
                  <c:v>100470</c:v>
                </c:pt>
                <c:pt idx="5024">
                  <c:v>100490</c:v>
                </c:pt>
                <c:pt idx="5025">
                  <c:v>100510</c:v>
                </c:pt>
                <c:pt idx="5026">
                  <c:v>100530</c:v>
                </c:pt>
                <c:pt idx="5027">
                  <c:v>100550</c:v>
                </c:pt>
                <c:pt idx="5028">
                  <c:v>100570</c:v>
                </c:pt>
                <c:pt idx="5029">
                  <c:v>100590</c:v>
                </c:pt>
                <c:pt idx="5030">
                  <c:v>100610</c:v>
                </c:pt>
                <c:pt idx="5031">
                  <c:v>100630</c:v>
                </c:pt>
                <c:pt idx="5032">
                  <c:v>100650</c:v>
                </c:pt>
                <c:pt idx="5033">
                  <c:v>100670</c:v>
                </c:pt>
                <c:pt idx="5034">
                  <c:v>100690</c:v>
                </c:pt>
                <c:pt idx="5035">
                  <c:v>100710</c:v>
                </c:pt>
                <c:pt idx="5036">
                  <c:v>100730</c:v>
                </c:pt>
                <c:pt idx="5037">
                  <c:v>100750</c:v>
                </c:pt>
                <c:pt idx="5038">
                  <c:v>100770</c:v>
                </c:pt>
                <c:pt idx="5039">
                  <c:v>100790</c:v>
                </c:pt>
                <c:pt idx="5040">
                  <c:v>100810</c:v>
                </c:pt>
                <c:pt idx="5041">
                  <c:v>100830</c:v>
                </c:pt>
                <c:pt idx="5042">
                  <c:v>100850</c:v>
                </c:pt>
                <c:pt idx="5043">
                  <c:v>100870</c:v>
                </c:pt>
                <c:pt idx="5044">
                  <c:v>100890</c:v>
                </c:pt>
                <c:pt idx="5045">
                  <c:v>100910</c:v>
                </c:pt>
                <c:pt idx="5046">
                  <c:v>100930</c:v>
                </c:pt>
                <c:pt idx="5047">
                  <c:v>100950</c:v>
                </c:pt>
                <c:pt idx="5048">
                  <c:v>100970</c:v>
                </c:pt>
                <c:pt idx="5049">
                  <c:v>100990</c:v>
                </c:pt>
                <c:pt idx="5050">
                  <c:v>101010</c:v>
                </c:pt>
                <c:pt idx="5051">
                  <c:v>101030</c:v>
                </c:pt>
                <c:pt idx="5052">
                  <c:v>101050</c:v>
                </c:pt>
                <c:pt idx="5053">
                  <c:v>101070</c:v>
                </c:pt>
                <c:pt idx="5054">
                  <c:v>101090</c:v>
                </c:pt>
                <c:pt idx="5055">
                  <c:v>101110</c:v>
                </c:pt>
                <c:pt idx="5056">
                  <c:v>101130</c:v>
                </c:pt>
                <c:pt idx="5057">
                  <c:v>101150</c:v>
                </c:pt>
                <c:pt idx="5058">
                  <c:v>101170</c:v>
                </c:pt>
                <c:pt idx="5059">
                  <c:v>101190</c:v>
                </c:pt>
                <c:pt idx="5060">
                  <c:v>101210</c:v>
                </c:pt>
                <c:pt idx="5061">
                  <c:v>101230</c:v>
                </c:pt>
                <c:pt idx="5062">
                  <c:v>101250</c:v>
                </c:pt>
                <c:pt idx="5063">
                  <c:v>101270</c:v>
                </c:pt>
                <c:pt idx="5064">
                  <c:v>101290</c:v>
                </c:pt>
                <c:pt idx="5065">
                  <c:v>101310</c:v>
                </c:pt>
                <c:pt idx="5066">
                  <c:v>101330</c:v>
                </c:pt>
                <c:pt idx="5067">
                  <c:v>101350</c:v>
                </c:pt>
                <c:pt idx="5068">
                  <c:v>101370</c:v>
                </c:pt>
                <c:pt idx="5069">
                  <c:v>101390</c:v>
                </c:pt>
                <c:pt idx="5070">
                  <c:v>101410</c:v>
                </c:pt>
                <c:pt idx="5071">
                  <c:v>101430</c:v>
                </c:pt>
                <c:pt idx="5072">
                  <c:v>101450</c:v>
                </c:pt>
                <c:pt idx="5073">
                  <c:v>101470</c:v>
                </c:pt>
                <c:pt idx="5074">
                  <c:v>101490</c:v>
                </c:pt>
                <c:pt idx="5075">
                  <c:v>101510</c:v>
                </c:pt>
                <c:pt idx="5076">
                  <c:v>101530</c:v>
                </c:pt>
                <c:pt idx="5077">
                  <c:v>101550</c:v>
                </c:pt>
                <c:pt idx="5078">
                  <c:v>101570</c:v>
                </c:pt>
                <c:pt idx="5079">
                  <c:v>101590</c:v>
                </c:pt>
                <c:pt idx="5080">
                  <c:v>101610</c:v>
                </c:pt>
                <c:pt idx="5081">
                  <c:v>101630</c:v>
                </c:pt>
                <c:pt idx="5082">
                  <c:v>101650</c:v>
                </c:pt>
                <c:pt idx="5083">
                  <c:v>101670</c:v>
                </c:pt>
                <c:pt idx="5084">
                  <c:v>101690</c:v>
                </c:pt>
                <c:pt idx="5085">
                  <c:v>101710</c:v>
                </c:pt>
                <c:pt idx="5086">
                  <c:v>101730</c:v>
                </c:pt>
                <c:pt idx="5087">
                  <c:v>101750</c:v>
                </c:pt>
                <c:pt idx="5088">
                  <c:v>101770</c:v>
                </c:pt>
                <c:pt idx="5089">
                  <c:v>101790</c:v>
                </c:pt>
                <c:pt idx="5090">
                  <c:v>101810</c:v>
                </c:pt>
                <c:pt idx="5091">
                  <c:v>101830</c:v>
                </c:pt>
                <c:pt idx="5092">
                  <c:v>101850</c:v>
                </c:pt>
                <c:pt idx="5093">
                  <c:v>101870</c:v>
                </c:pt>
                <c:pt idx="5094">
                  <c:v>101890</c:v>
                </c:pt>
                <c:pt idx="5095">
                  <c:v>101910</c:v>
                </c:pt>
                <c:pt idx="5096">
                  <c:v>101930</c:v>
                </c:pt>
                <c:pt idx="5097">
                  <c:v>101950</c:v>
                </c:pt>
                <c:pt idx="5098">
                  <c:v>101970</c:v>
                </c:pt>
                <c:pt idx="5099">
                  <c:v>101990</c:v>
                </c:pt>
                <c:pt idx="5100">
                  <c:v>102010</c:v>
                </c:pt>
                <c:pt idx="5101">
                  <c:v>102030</c:v>
                </c:pt>
                <c:pt idx="5102">
                  <c:v>102050</c:v>
                </c:pt>
                <c:pt idx="5103">
                  <c:v>102070</c:v>
                </c:pt>
                <c:pt idx="5104">
                  <c:v>102090</c:v>
                </c:pt>
                <c:pt idx="5105">
                  <c:v>102110</c:v>
                </c:pt>
                <c:pt idx="5106">
                  <c:v>102130</c:v>
                </c:pt>
                <c:pt idx="5107">
                  <c:v>102150</c:v>
                </c:pt>
                <c:pt idx="5108">
                  <c:v>102170</c:v>
                </c:pt>
                <c:pt idx="5109">
                  <c:v>102190</c:v>
                </c:pt>
                <c:pt idx="5110">
                  <c:v>102210</c:v>
                </c:pt>
                <c:pt idx="5111">
                  <c:v>102230</c:v>
                </c:pt>
                <c:pt idx="5112">
                  <c:v>102250</c:v>
                </c:pt>
                <c:pt idx="5113">
                  <c:v>102270</c:v>
                </c:pt>
                <c:pt idx="5114">
                  <c:v>102290</c:v>
                </c:pt>
                <c:pt idx="5115">
                  <c:v>102310</c:v>
                </c:pt>
                <c:pt idx="5116">
                  <c:v>102330</c:v>
                </c:pt>
                <c:pt idx="5117">
                  <c:v>102350</c:v>
                </c:pt>
                <c:pt idx="5118">
                  <c:v>102370</c:v>
                </c:pt>
                <c:pt idx="5119">
                  <c:v>102390</c:v>
                </c:pt>
                <c:pt idx="5120">
                  <c:v>102410</c:v>
                </c:pt>
                <c:pt idx="5121">
                  <c:v>102430</c:v>
                </c:pt>
                <c:pt idx="5122">
                  <c:v>102450</c:v>
                </c:pt>
                <c:pt idx="5123">
                  <c:v>102470</c:v>
                </c:pt>
                <c:pt idx="5124">
                  <c:v>102490</c:v>
                </c:pt>
                <c:pt idx="5125">
                  <c:v>102510</c:v>
                </c:pt>
                <c:pt idx="5126">
                  <c:v>102530</c:v>
                </c:pt>
                <c:pt idx="5127">
                  <c:v>102550</c:v>
                </c:pt>
                <c:pt idx="5128">
                  <c:v>102570</c:v>
                </c:pt>
                <c:pt idx="5129">
                  <c:v>102590</c:v>
                </c:pt>
                <c:pt idx="5130">
                  <c:v>102610</c:v>
                </c:pt>
                <c:pt idx="5131">
                  <c:v>102630</c:v>
                </c:pt>
                <c:pt idx="5132">
                  <c:v>102650</c:v>
                </c:pt>
                <c:pt idx="5133">
                  <c:v>102670</c:v>
                </c:pt>
                <c:pt idx="5134">
                  <c:v>102690</c:v>
                </c:pt>
                <c:pt idx="5135">
                  <c:v>102710</c:v>
                </c:pt>
                <c:pt idx="5136">
                  <c:v>102730</c:v>
                </c:pt>
                <c:pt idx="5137">
                  <c:v>102750</c:v>
                </c:pt>
                <c:pt idx="5138">
                  <c:v>102770</c:v>
                </c:pt>
                <c:pt idx="5139">
                  <c:v>102790</c:v>
                </c:pt>
                <c:pt idx="5140">
                  <c:v>102810</c:v>
                </c:pt>
                <c:pt idx="5141">
                  <c:v>102830</c:v>
                </c:pt>
                <c:pt idx="5142">
                  <c:v>102850</c:v>
                </c:pt>
                <c:pt idx="5143">
                  <c:v>102870</c:v>
                </c:pt>
                <c:pt idx="5144">
                  <c:v>102890</c:v>
                </c:pt>
                <c:pt idx="5145">
                  <c:v>102910</c:v>
                </c:pt>
                <c:pt idx="5146">
                  <c:v>102930</c:v>
                </c:pt>
                <c:pt idx="5147">
                  <c:v>102950</c:v>
                </c:pt>
                <c:pt idx="5148">
                  <c:v>102970</c:v>
                </c:pt>
                <c:pt idx="5149">
                  <c:v>102990</c:v>
                </c:pt>
                <c:pt idx="5150">
                  <c:v>103010</c:v>
                </c:pt>
                <c:pt idx="5151">
                  <c:v>103030</c:v>
                </c:pt>
                <c:pt idx="5152">
                  <c:v>103050</c:v>
                </c:pt>
                <c:pt idx="5153">
                  <c:v>103070</c:v>
                </c:pt>
                <c:pt idx="5154">
                  <c:v>103090</c:v>
                </c:pt>
                <c:pt idx="5155">
                  <c:v>103110</c:v>
                </c:pt>
                <c:pt idx="5156">
                  <c:v>103130</c:v>
                </c:pt>
                <c:pt idx="5157">
                  <c:v>103150</c:v>
                </c:pt>
                <c:pt idx="5158">
                  <c:v>103170</c:v>
                </c:pt>
                <c:pt idx="5159">
                  <c:v>103190</c:v>
                </c:pt>
                <c:pt idx="5160">
                  <c:v>103210</c:v>
                </c:pt>
                <c:pt idx="5161">
                  <c:v>103230</c:v>
                </c:pt>
                <c:pt idx="5162">
                  <c:v>103250</c:v>
                </c:pt>
                <c:pt idx="5163">
                  <c:v>103270</c:v>
                </c:pt>
                <c:pt idx="5164">
                  <c:v>103290</c:v>
                </c:pt>
                <c:pt idx="5165">
                  <c:v>103310</c:v>
                </c:pt>
                <c:pt idx="5166">
                  <c:v>103330</c:v>
                </c:pt>
                <c:pt idx="5167">
                  <c:v>103350</c:v>
                </c:pt>
                <c:pt idx="5168">
                  <c:v>103370</c:v>
                </c:pt>
                <c:pt idx="5169">
                  <c:v>103390</c:v>
                </c:pt>
                <c:pt idx="5170">
                  <c:v>103410</c:v>
                </c:pt>
                <c:pt idx="5171">
                  <c:v>103430</c:v>
                </c:pt>
                <c:pt idx="5172">
                  <c:v>103450</c:v>
                </c:pt>
                <c:pt idx="5173">
                  <c:v>103470</c:v>
                </c:pt>
                <c:pt idx="5174">
                  <c:v>103490</c:v>
                </c:pt>
                <c:pt idx="5175">
                  <c:v>103510</c:v>
                </c:pt>
                <c:pt idx="5176">
                  <c:v>103530</c:v>
                </c:pt>
                <c:pt idx="5177">
                  <c:v>103550</c:v>
                </c:pt>
                <c:pt idx="5178">
                  <c:v>103570</c:v>
                </c:pt>
                <c:pt idx="5179">
                  <c:v>103590</c:v>
                </c:pt>
                <c:pt idx="5180">
                  <c:v>103610</c:v>
                </c:pt>
                <c:pt idx="5181">
                  <c:v>103630</c:v>
                </c:pt>
                <c:pt idx="5182">
                  <c:v>103650</c:v>
                </c:pt>
                <c:pt idx="5183">
                  <c:v>103670</c:v>
                </c:pt>
                <c:pt idx="5184">
                  <c:v>103690</c:v>
                </c:pt>
                <c:pt idx="5185">
                  <c:v>103710</c:v>
                </c:pt>
                <c:pt idx="5186">
                  <c:v>103730</c:v>
                </c:pt>
                <c:pt idx="5187">
                  <c:v>103750</c:v>
                </c:pt>
                <c:pt idx="5188">
                  <c:v>103770</c:v>
                </c:pt>
                <c:pt idx="5189">
                  <c:v>103790</c:v>
                </c:pt>
                <c:pt idx="5190">
                  <c:v>103810</c:v>
                </c:pt>
                <c:pt idx="5191">
                  <c:v>103830</c:v>
                </c:pt>
                <c:pt idx="5192">
                  <c:v>103850</c:v>
                </c:pt>
                <c:pt idx="5193">
                  <c:v>103870</c:v>
                </c:pt>
                <c:pt idx="5194">
                  <c:v>103890</c:v>
                </c:pt>
                <c:pt idx="5195">
                  <c:v>103910</c:v>
                </c:pt>
                <c:pt idx="5196">
                  <c:v>103930</c:v>
                </c:pt>
                <c:pt idx="5197">
                  <c:v>103950</c:v>
                </c:pt>
                <c:pt idx="5198">
                  <c:v>103970</c:v>
                </c:pt>
                <c:pt idx="5199">
                  <c:v>103990</c:v>
                </c:pt>
                <c:pt idx="5200">
                  <c:v>104010</c:v>
                </c:pt>
                <c:pt idx="5201">
                  <c:v>104030</c:v>
                </c:pt>
                <c:pt idx="5202">
                  <c:v>104050</c:v>
                </c:pt>
                <c:pt idx="5203">
                  <c:v>104070</c:v>
                </c:pt>
                <c:pt idx="5204">
                  <c:v>104090</c:v>
                </c:pt>
                <c:pt idx="5205">
                  <c:v>104110</c:v>
                </c:pt>
                <c:pt idx="5206">
                  <c:v>104130</c:v>
                </c:pt>
                <c:pt idx="5207">
                  <c:v>104150</c:v>
                </c:pt>
                <c:pt idx="5208">
                  <c:v>104170</c:v>
                </c:pt>
                <c:pt idx="5209">
                  <c:v>104190</c:v>
                </c:pt>
                <c:pt idx="5210">
                  <c:v>104210</c:v>
                </c:pt>
                <c:pt idx="5211">
                  <c:v>104230</c:v>
                </c:pt>
                <c:pt idx="5212">
                  <c:v>104250</c:v>
                </c:pt>
                <c:pt idx="5213">
                  <c:v>104270</c:v>
                </c:pt>
                <c:pt idx="5214">
                  <c:v>104290</c:v>
                </c:pt>
                <c:pt idx="5215">
                  <c:v>104310</c:v>
                </c:pt>
                <c:pt idx="5216">
                  <c:v>104330</c:v>
                </c:pt>
                <c:pt idx="5217">
                  <c:v>104350</c:v>
                </c:pt>
                <c:pt idx="5218">
                  <c:v>104370</c:v>
                </c:pt>
                <c:pt idx="5219">
                  <c:v>104390</c:v>
                </c:pt>
                <c:pt idx="5220">
                  <c:v>104410</c:v>
                </c:pt>
                <c:pt idx="5221">
                  <c:v>104430</c:v>
                </c:pt>
                <c:pt idx="5222">
                  <c:v>104450</c:v>
                </c:pt>
                <c:pt idx="5223">
                  <c:v>104470</c:v>
                </c:pt>
                <c:pt idx="5224">
                  <c:v>104490</c:v>
                </c:pt>
                <c:pt idx="5225">
                  <c:v>104510</c:v>
                </c:pt>
                <c:pt idx="5226">
                  <c:v>104530</c:v>
                </c:pt>
                <c:pt idx="5227">
                  <c:v>104550</c:v>
                </c:pt>
                <c:pt idx="5228">
                  <c:v>104570</c:v>
                </c:pt>
                <c:pt idx="5229">
                  <c:v>104590</c:v>
                </c:pt>
                <c:pt idx="5230">
                  <c:v>104610</c:v>
                </c:pt>
                <c:pt idx="5231">
                  <c:v>104630</c:v>
                </c:pt>
                <c:pt idx="5232">
                  <c:v>104650</c:v>
                </c:pt>
                <c:pt idx="5233">
                  <c:v>104670</c:v>
                </c:pt>
                <c:pt idx="5234">
                  <c:v>104690</c:v>
                </c:pt>
                <c:pt idx="5235">
                  <c:v>104710</c:v>
                </c:pt>
                <c:pt idx="5236">
                  <c:v>104730</c:v>
                </c:pt>
                <c:pt idx="5237">
                  <c:v>104750</c:v>
                </c:pt>
                <c:pt idx="5238">
                  <c:v>104770</c:v>
                </c:pt>
                <c:pt idx="5239">
                  <c:v>104790</c:v>
                </c:pt>
                <c:pt idx="5240">
                  <c:v>104810</c:v>
                </c:pt>
                <c:pt idx="5241">
                  <c:v>104830</c:v>
                </c:pt>
                <c:pt idx="5242">
                  <c:v>104850</c:v>
                </c:pt>
                <c:pt idx="5243">
                  <c:v>104870</c:v>
                </c:pt>
                <c:pt idx="5244">
                  <c:v>104890</c:v>
                </c:pt>
                <c:pt idx="5245">
                  <c:v>104910</c:v>
                </c:pt>
                <c:pt idx="5246">
                  <c:v>104930</c:v>
                </c:pt>
                <c:pt idx="5247">
                  <c:v>104950</c:v>
                </c:pt>
                <c:pt idx="5248">
                  <c:v>104970</c:v>
                </c:pt>
                <c:pt idx="5249">
                  <c:v>104990</c:v>
                </c:pt>
                <c:pt idx="5250">
                  <c:v>105010</c:v>
                </c:pt>
                <c:pt idx="5251">
                  <c:v>105030</c:v>
                </c:pt>
                <c:pt idx="5252">
                  <c:v>105050</c:v>
                </c:pt>
                <c:pt idx="5253">
                  <c:v>105070</c:v>
                </c:pt>
                <c:pt idx="5254">
                  <c:v>105090</c:v>
                </c:pt>
                <c:pt idx="5255">
                  <c:v>105110</c:v>
                </c:pt>
                <c:pt idx="5256">
                  <c:v>105130</c:v>
                </c:pt>
                <c:pt idx="5257">
                  <c:v>105150</c:v>
                </c:pt>
                <c:pt idx="5258">
                  <c:v>105170</c:v>
                </c:pt>
                <c:pt idx="5259">
                  <c:v>105190</c:v>
                </c:pt>
                <c:pt idx="5260">
                  <c:v>105210</c:v>
                </c:pt>
                <c:pt idx="5261">
                  <c:v>105230</c:v>
                </c:pt>
                <c:pt idx="5262">
                  <c:v>105250</c:v>
                </c:pt>
                <c:pt idx="5263">
                  <c:v>105270</c:v>
                </c:pt>
                <c:pt idx="5264">
                  <c:v>105290</c:v>
                </c:pt>
                <c:pt idx="5265">
                  <c:v>105310</c:v>
                </c:pt>
                <c:pt idx="5266">
                  <c:v>105330</c:v>
                </c:pt>
                <c:pt idx="5267">
                  <c:v>105350</c:v>
                </c:pt>
                <c:pt idx="5268">
                  <c:v>105370</c:v>
                </c:pt>
                <c:pt idx="5269">
                  <c:v>105390</c:v>
                </c:pt>
                <c:pt idx="5270">
                  <c:v>105410</c:v>
                </c:pt>
                <c:pt idx="5271">
                  <c:v>105430</c:v>
                </c:pt>
                <c:pt idx="5272">
                  <c:v>105450</c:v>
                </c:pt>
                <c:pt idx="5273">
                  <c:v>105470</c:v>
                </c:pt>
                <c:pt idx="5274">
                  <c:v>105490</c:v>
                </c:pt>
                <c:pt idx="5275">
                  <c:v>105510</c:v>
                </c:pt>
                <c:pt idx="5276">
                  <c:v>105530</c:v>
                </c:pt>
                <c:pt idx="5277">
                  <c:v>105550</c:v>
                </c:pt>
                <c:pt idx="5278">
                  <c:v>105570</c:v>
                </c:pt>
                <c:pt idx="5279">
                  <c:v>105590</c:v>
                </c:pt>
                <c:pt idx="5280">
                  <c:v>105610</c:v>
                </c:pt>
                <c:pt idx="5281">
                  <c:v>105630</c:v>
                </c:pt>
                <c:pt idx="5282">
                  <c:v>105650</c:v>
                </c:pt>
                <c:pt idx="5283">
                  <c:v>105670</c:v>
                </c:pt>
                <c:pt idx="5284">
                  <c:v>105690</c:v>
                </c:pt>
                <c:pt idx="5285">
                  <c:v>105710</c:v>
                </c:pt>
                <c:pt idx="5286">
                  <c:v>105730</c:v>
                </c:pt>
                <c:pt idx="5287">
                  <c:v>105750</c:v>
                </c:pt>
                <c:pt idx="5288">
                  <c:v>105770</c:v>
                </c:pt>
                <c:pt idx="5289">
                  <c:v>105790</c:v>
                </c:pt>
                <c:pt idx="5290">
                  <c:v>105810</c:v>
                </c:pt>
                <c:pt idx="5291">
                  <c:v>105830</c:v>
                </c:pt>
                <c:pt idx="5292">
                  <c:v>105850</c:v>
                </c:pt>
                <c:pt idx="5293">
                  <c:v>105870</c:v>
                </c:pt>
                <c:pt idx="5294">
                  <c:v>105890</c:v>
                </c:pt>
                <c:pt idx="5295">
                  <c:v>105910</c:v>
                </c:pt>
                <c:pt idx="5296">
                  <c:v>105930</c:v>
                </c:pt>
                <c:pt idx="5297">
                  <c:v>105950</c:v>
                </c:pt>
                <c:pt idx="5298">
                  <c:v>105970</c:v>
                </c:pt>
                <c:pt idx="5299">
                  <c:v>105990</c:v>
                </c:pt>
                <c:pt idx="5300">
                  <c:v>106010</c:v>
                </c:pt>
                <c:pt idx="5301">
                  <c:v>106030</c:v>
                </c:pt>
                <c:pt idx="5302">
                  <c:v>106050</c:v>
                </c:pt>
                <c:pt idx="5303">
                  <c:v>106070</c:v>
                </c:pt>
                <c:pt idx="5304">
                  <c:v>106090</c:v>
                </c:pt>
                <c:pt idx="5305">
                  <c:v>106110</c:v>
                </c:pt>
                <c:pt idx="5306">
                  <c:v>106130</c:v>
                </c:pt>
                <c:pt idx="5307">
                  <c:v>106150</c:v>
                </c:pt>
                <c:pt idx="5308">
                  <c:v>106170</c:v>
                </c:pt>
                <c:pt idx="5309">
                  <c:v>106190</c:v>
                </c:pt>
                <c:pt idx="5310">
                  <c:v>106210</c:v>
                </c:pt>
                <c:pt idx="5311">
                  <c:v>106230</c:v>
                </c:pt>
                <c:pt idx="5312">
                  <c:v>106250</c:v>
                </c:pt>
                <c:pt idx="5313">
                  <c:v>106270</c:v>
                </c:pt>
                <c:pt idx="5314">
                  <c:v>106290</c:v>
                </c:pt>
                <c:pt idx="5315">
                  <c:v>106310</c:v>
                </c:pt>
                <c:pt idx="5316">
                  <c:v>106330</c:v>
                </c:pt>
                <c:pt idx="5317">
                  <c:v>106350</c:v>
                </c:pt>
                <c:pt idx="5318">
                  <c:v>106370</c:v>
                </c:pt>
                <c:pt idx="5319">
                  <c:v>106390</c:v>
                </c:pt>
                <c:pt idx="5320">
                  <c:v>106410</c:v>
                </c:pt>
                <c:pt idx="5321">
                  <c:v>106430</c:v>
                </c:pt>
                <c:pt idx="5322">
                  <c:v>106450</c:v>
                </c:pt>
                <c:pt idx="5323">
                  <c:v>106470</c:v>
                </c:pt>
                <c:pt idx="5324">
                  <c:v>106490</c:v>
                </c:pt>
                <c:pt idx="5325">
                  <c:v>106510</c:v>
                </c:pt>
                <c:pt idx="5326">
                  <c:v>106530</c:v>
                </c:pt>
                <c:pt idx="5327">
                  <c:v>106550</c:v>
                </c:pt>
                <c:pt idx="5328">
                  <c:v>106570</c:v>
                </c:pt>
                <c:pt idx="5329">
                  <c:v>106590</c:v>
                </c:pt>
                <c:pt idx="5330">
                  <c:v>106610</c:v>
                </c:pt>
                <c:pt idx="5331">
                  <c:v>106630</c:v>
                </c:pt>
                <c:pt idx="5332">
                  <c:v>106650</c:v>
                </c:pt>
                <c:pt idx="5333">
                  <c:v>106670</c:v>
                </c:pt>
                <c:pt idx="5334">
                  <c:v>106690</c:v>
                </c:pt>
                <c:pt idx="5335">
                  <c:v>106710</c:v>
                </c:pt>
                <c:pt idx="5336">
                  <c:v>106730</c:v>
                </c:pt>
                <c:pt idx="5337">
                  <c:v>106750</c:v>
                </c:pt>
                <c:pt idx="5338">
                  <c:v>106770</c:v>
                </c:pt>
                <c:pt idx="5339">
                  <c:v>106790</c:v>
                </c:pt>
                <c:pt idx="5340">
                  <c:v>106810</c:v>
                </c:pt>
                <c:pt idx="5341">
                  <c:v>106830</c:v>
                </c:pt>
                <c:pt idx="5342">
                  <c:v>106850</c:v>
                </c:pt>
                <c:pt idx="5343">
                  <c:v>106870</c:v>
                </c:pt>
                <c:pt idx="5344">
                  <c:v>106890</c:v>
                </c:pt>
                <c:pt idx="5345">
                  <c:v>106910</c:v>
                </c:pt>
                <c:pt idx="5346">
                  <c:v>106930</c:v>
                </c:pt>
                <c:pt idx="5347">
                  <c:v>106950</c:v>
                </c:pt>
                <c:pt idx="5348">
                  <c:v>106970</c:v>
                </c:pt>
                <c:pt idx="5349">
                  <c:v>106990</c:v>
                </c:pt>
                <c:pt idx="5350">
                  <c:v>107010</c:v>
                </c:pt>
                <c:pt idx="5351">
                  <c:v>107030</c:v>
                </c:pt>
                <c:pt idx="5352">
                  <c:v>107050</c:v>
                </c:pt>
                <c:pt idx="5353">
                  <c:v>107070</c:v>
                </c:pt>
                <c:pt idx="5354">
                  <c:v>107090</c:v>
                </c:pt>
                <c:pt idx="5355">
                  <c:v>107110</c:v>
                </c:pt>
                <c:pt idx="5356">
                  <c:v>107130</c:v>
                </c:pt>
                <c:pt idx="5357">
                  <c:v>107150</c:v>
                </c:pt>
                <c:pt idx="5358">
                  <c:v>107170</c:v>
                </c:pt>
                <c:pt idx="5359">
                  <c:v>107190</c:v>
                </c:pt>
                <c:pt idx="5360">
                  <c:v>107210</c:v>
                </c:pt>
                <c:pt idx="5361">
                  <c:v>107230</c:v>
                </c:pt>
                <c:pt idx="5362">
                  <c:v>107250</c:v>
                </c:pt>
                <c:pt idx="5363">
                  <c:v>107270</c:v>
                </c:pt>
                <c:pt idx="5364">
                  <c:v>107290</c:v>
                </c:pt>
                <c:pt idx="5365">
                  <c:v>107310</c:v>
                </c:pt>
                <c:pt idx="5366">
                  <c:v>107330</c:v>
                </c:pt>
                <c:pt idx="5367">
                  <c:v>107350</c:v>
                </c:pt>
                <c:pt idx="5368">
                  <c:v>107370</c:v>
                </c:pt>
                <c:pt idx="5369">
                  <c:v>107390</c:v>
                </c:pt>
                <c:pt idx="5370">
                  <c:v>107410</c:v>
                </c:pt>
                <c:pt idx="5371">
                  <c:v>107430</c:v>
                </c:pt>
                <c:pt idx="5372">
                  <c:v>107450</c:v>
                </c:pt>
                <c:pt idx="5373">
                  <c:v>107470</c:v>
                </c:pt>
                <c:pt idx="5374">
                  <c:v>107490</c:v>
                </c:pt>
                <c:pt idx="5375">
                  <c:v>107510</c:v>
                </c:pt>
                <c:pt idx="5376">
                  <c:v>107530</c:v>
                </c:pt>
                <c:pt idx="5377">
                  <c:v>107550</c:v>
                </c:pt>
                <c:pt idx="5378">
                  <c:v>107570</c:v>
                </c:pt>
                <c:pt idx="5379">
                  <c:v>107590</c:v>
                </c:pt>
                <c:pt idx="5380">
                  <c:v>107610</c:v>
                </c:pt>
                <c:pt idx="5381">
                  <c:v>107630</c:v>
                </c:pt>
                <c:pt idx="5382">
                  <c:v>107650</c:v>
                </c:pt>
                <c:pt idx="5383">
                  <c:v>107670</c:v>
                </c:pt>
                <c:pt idx="5384">
                  <c:v>107690</c:v>
                </c:pt>
                <c:pt idx="5385">
                  <c:v>107710</c:v>
                </c:pt>
                <c:pt idx="5386">
                  <c:v>107730</c:v>
                </c:pt>
                <c:pt idx="5387">
                  <c:v>107750</c:v>
                </c:pt>
                <c:pt idx="5388">
                  <c:v>107770</c:v>
                </c:pt>
                <c:pt idx="5389">
                  <c:v>107790</c:v>
                </c:pt>
                <c:pt idx="5390">
                  <c:v>107810</c:v>
                </c:pt>
                <c:pt idx="5391">
                  <c:v>107830</c:v>
                </c:pt>
                <c:pt idx="5392">
                  <c:v>107850</c:v>
                </c:pt>
                <c:pt idx="5393">
                  <c:v>107870</c:v>
                </c:pt>
                <c:pt idx="5394">
                  <c:v>107890</c:v>
                </c:pt>
                <c:pt idx="5395">
                  <c:v>107910</c:v>
                </c:pt>
                <c:pt idx="5396">
                  <c:v>107930</c:v>
                </c:pt>
                <c:pt idx="5397">
                  <c:v>107950</c:v>
                </c:pt>
                <c:pt idx="5398">
                  <c:v>107970</c:v>
                </c:pt>
                <c:pt idx="5399">
                  <c:v>107990</c:v>
                </c:pt>
                <c:pt idx="5400">
                  <c:v>108010</c:v>
                </c:pt>
                <c:pt idx="5401">
                  <c:v>108030</c:v>
                </c:pt>
                <c:pt idx="5402">
                  <c:v>108050</c:v>
                </c:pt>
                <c:pt idx="5403">
                  <c:v>108070</c:v>
                </c:pt>
                <c:pt idx="5404">
                  <c:v>108090</c:v>
                </c:pt>
                <c:pt idx="5405">
                  <c:v>108110</c:v>
                </c:pt>
                <c:pt idx="5406">
                  <c:v>108130</c:v>
                </c:pt>
                <c:pt idx="5407">
                  <c:v>108150</c:v>
                </c:pt>
                <c:pt idx="5408">
                  <c:v>108170</c:v>
                </c:pt>
                <c:pt idx="5409">
                  <c:v>108190</c:v>
                </c:pt>
                <c:pt idx="5410">
                  <c:v>108210</c:v>
                </c:pt>
                <c:pt idx="5411">
                  <c:v>108230</c:v>
                </c:pt>
                <c:pt idx="5412">
                  <c:v>108250</c:v>
                </c:pt>
                <c:pt idx="5413">
                  <c:v>108270</c:v>
                </c:pt>
                <c:pt idx="5414">
                  <c:v>108290</c:v>
                </c:pt>
                <c:pt idx="5415">
                  <c:v>108310</c:v>
                </c:pt>
                <c:pt idx="5416">
                  <c:v>108330</c:v>
                </c:pt>
                <c:pt idx="5417">
                  <c:v>108350</c:v>
                </c:pt>
                <c:pt idx="5418">
                  <c:v>108370</c:v>
                </c:pt>
                <c:pt idx="5419">
                  <c:v>108390</c:v>
                </c:pt>
                <c:pt idx="5420">
                  <c:v>108410</c:v>
                </c:pt>
                <c:pt idx="5421">
                  <c:v>108430</c:v>
                </c:pt>
                <c:pt idx="5422">
                  <c:v>108450</c:v>
                </c:pt>
                <c:pt idx="5423">
                  <c:v>108470</c:v>
                </c:pt>
                <c:pt idx="5424">
                  <c:v>108490</c:v>
                </c:pt>
                <c:pt idx="5425">
                  <c:v>108510</c:v>
                </c:pt>
                <c:pt idx="5426">
                  <c:v>108530</c:v>
                </c:pt>
                <c:pt idx="5427">
                  <c:v>108550</c:v>
                </c:pt>
                <c:pt idx="5428">
                  <c:v>108570</c:v>
                </c:pt>
                <c:pt idx="5429">
                  <c:v>108590</c:v>
                </c:pt>
                <c:pt idx="5430">
                  <c:v>108610</c:v>
                </c:pt>
                <c:pt idx="5431">
                  <c:v>108630</c:v>
                </c:pt>
                <c:pt idx="5432">
                  <c:v>108650</c:v>
                </c:pt>
                <c:pt idx="5433">
                  <c:v>108670</c:v>
                </c:pt>
                <c:pt idx="5434">
                  <c:v>108690</c:v>
                </c:pt>
                <c:pt idx="5435">
                  <c:v>108710</c:v>
                </c:pt>
                <c:pt idx="5436">
                  <c:v>108730</c:v>
                </c:pt>
                <c:pt idx="5437">
                  <c:v>108750</c:v>
                </c:pt>
                <c:pt idx="5438">
                  <c:v>108770</c:v>
                </c:pt>
                <c:pt idx="5439">
                  <c:v>108790</c:v>
                </c:pt>
                <c:pt idx="5440">
                  <c:v>108810</c:v>
                </c:pt>
                <c:pt idx="5441">
                  <c:v>108830</c:v>
                </c:pt>
                <c:pt idx="5442">
                  <c:v>108850</c:v>
                </c:pt>
                <c:pt idx="5443">
                  <c:v>108870</c:v>
                </c:pt>
                <c:pt idx="5444">
                  <c:v>108890</c:v>
                </c:pt>
                <c:pt idx="5445">
                  <c:v>108910</c:v>
                </c:pt>
                <c:pt idx="5446">
                  <c:v>108930</c:v>
                </c:pt>
                <c:pt idx="5447">
                  <c:v>108950</c:v>
                </c:pt>
                <c:pt idx="5448">
                  <c:v>108970</c:v>
                </c:pt>
                <c:pt idx="5449">
                  <c:v>108990</c:v>
                </c:pt>
                <c:pt idx="5450">
                  <c:v>109010</c:v>
                </c:pt>
                <c:pt idx="5451">
                  <c:v>109030</c:v>
                </c:pt>
                <c:pt idx="5452">
                  <c:v>109050</c:v>
                </c:pt>
                <c:pt idx="5453">
                  <c:v>109070</c:v>
                </c:pt>
                <c:pt idx="5454">
                  <c:v>109090</c:v>
                </c:pt>
                <c:pt idx="5455">
                  <c:v>109110</c:v>
                </c:pt>
                <c:pt idx="5456">
                  <c:v>109130</c:v>
                </c:pt>
                <c:pt idx="5457">
                  <c:v>109150</c:v>
                </c:pt>
                <c:pt idx="5458">
                  <c:v>109170</c:v>
                </c:pt>
                <c:pt idx="5459">
                  <c:v>109190</c:v>
                </c:pt>
                <c:pt idx="5460">
                  <c:v>109210</c:v>
                </c:pt>
                <c:pt idx="5461">
                  <c:v>109230</c:v>
                </c:pt>
                <c:pt idx="5462">
                  <c:v>109250</c:v>
                </c:pt>
                <c:pt idx="5463">
                  <c:v>109270</c:v>
                </c:pt>
                <c:pt idx="5464">
                  <c:v>109290</c:v>
                </c:pt>
                <c:pt idx="5465">
                  <c:v>109310</c:v>
                </c:pt>
                <c:pt idx="5466">
                  <c:v>109330</c:v>
                </c:pt>
                <c:pt idx="5467">
                  <c:v>109350</c:v>
                </c:pt>
                <c:pt idx="5468">
                  <c:v>109370</c:v>
                </c:pt>
                <c:pt idx="5469">
                  <c:v>109390</c:v>
                </c:pt>
                <c:pt idx="5470">
                  <c:v>109410</c:v>
                </c:pt>
                <c:pt idx="5471">
                  <c:v>109430</c:v>
                </c:pt>
                <c:pt idx="5472">
                  <c:v>109450</c:v>
                </c:pt>
                <c:pt idx="5473">
                  <c:v>109470</c:v>
                </c:pt>
                <c:pt idx="5474">
                  <c:v>109490</c:v>
                </c:pt>
                <c:pt idx="5475">
                  <c:v>109510</c:v>
                </c:pt>
                <c:pt idx="5476">
                  <c:v>109530</c:v>
                </c:pt>
                <c:pt idx="5477">
                  <c:v>109550</c:v>
                </c:pt>
                <c:pt idx="5478">
                  <c:v>109570</c:v>
                </c:pt>
                <c:pt idx="5479">
                  <c:v>109590</c:v>
                </c:pt>
                <c:pt idx="5480">
                  <c:v>109610</c:v>
                </c:pt>
                <c:pt idx="5481">
                  <c:v>109630</c:v>
                </c:pt>
                <c:pt idx="5482">
                  <c:v>109650</c:v>
                </c:pt>
                <c:pt idx="5483">
                  <c:v>109670</c:v>
                </c:pt>
                <c:pt idx="5484">
                  <c:v>109690</c:v>
                </c:pt>
                <c:pt idx="5485">
                  <c:v>109710</c:v>
                </c:pt>
                <c:pt idx="5486">
                  <c:v>109730</c:v>
                </c:pt>
                <c:pt idx="5487">
                  <c:v>109750</c:v>
                </c:pt>
                <c:pt idx="5488">
                  <c:v>109770</c:v>
                </c:pt>
                <c:pt idx="5489">
                  <c:v>109790</c:v>
                </c:pt>
                <c:pt idx="5490">
                  <c:v>109810</c:v>
                </c:pt>
                <c:pt idx="5491">
                  <c:v>109830</c:v>
                </c:pt>
                <c:pt idx="5492">
                  <c:v>109850</c:v>
                </c:pt>
                <c:pt idx="5493">
                  <c:v>109870</c:v>
                </c:pt>
                <c:pt idx="5494">
                  <c:v>109890</c:v>
                </c:pt>
                <c:pt idx="5495">
                  <c:v>109910</c:v>
                </c:pt>
                <c:pt idx="5496">
                  <c:v>109930</c:v>
                </c:pt>
                <c:pt idx="5497">
                  <c:v>109950</c:v>
                </c:pt>
                <c:pt idx="5498">
                  <c:v>109970</c:v>
                </c:pt>
                <c:pt idx="5499">
                  <c:v>109990</c:v>
                </c:pt>
                <c:pt idx="5500">
                  <c:v>110010</c:v>
                </c:pt>
                <c:pt idx="5501">
                  <c:v>110030</c:v>
                </c:pt>
                <c:pt idx="5502">
                  <c:v>110050</c:v>
                </c:pt>
                <c:pt idx="5503">
                  <c:v>110070</c:v>
                </c:pt>
                <c:pt idx="5504">
                  <c:v>110090</c:v>
                </c:pt>
                <c:pt idx="5505">
                  <c:v>110110</c:v>
                </c:pt>
                <c:pt idx="5506">
                  <c:v>110130</c:v>
                </c:pt>
                <c:pt idx="5507">
                  <c:v>110150</c:v>
                </c:pt>
                <c:pt idx="5508">
                  <c:v>110170</c:v>
                </c:pt>
                <c:pt idx="5509">
                  <c:v>110190</c:v>
                </c:pt>
                <c:pt idx="5510">
                  <c:v>110210</c:v>
                </c:pt>
                <c:pt idx="5511">
                  <c:v>110230</c:v>
                </c:pt>
                <c:pt idx="5512">
                  <c:v>110250</c:v>
                </c:pt>
                <c:pt idx="5513">
                  <c:v>110270</c:v>
                </c:pt>
                <c:pt idx="5514">
                  <c:v>110290</c:v>
                </c:pt>
                <c:pt idx="5515">
                  <c:v>110310</c:v>
                </c:pt>
                <c:pt idx="5516">
                  <c:v>110330</c:v>
                </c:pt>
                <c:pt idx="5517">
                  <c:v>110350</c:v>
                </c:pt>
                <c:pt idx="5518">
                  <c:v>110370</c:v>
                </c:pt>
                <c:pt idx="5519">
                  <c:v>110390</c:v>
                </c:pt>
                <c:pt idx="5520">
                  <c:v>110410</c:v>
                </c:pt>
                <c:pt idx="5521">
                  <c:v>110430</c:v>
                </c:pt>
                <c:pt idx="5522">
                  <c:v>110450</c:v>
                </c:pt>
                <c:pt idx="5523">
                  <c:v>110470</c:v>
                </c:pt>
                <c:pt idx="5524">
                  <c:v>110490</c:v>
                </c:pt>
                <c:pt idx="5525">
                  <c:v>110510</c:v>
                </c:pt>
                <c:pt idx="5526">
                  <c:v>110530</c:v>
                </c:pt>
                <c:pt idx="5527">
                  <c:v>110550</c:v>
                </c:pt>
                <c:pt idx="5528">
                  <c:v>110570</c:v>
                </c:pt>
                <c:pt idx="5529">
                  <c:v>110590</c:v>
                </c:pt>
                <c:pt idx="5530">
                  <c:v>110610</c:v>
                </c:pt>
                <c:pt idx="5531">
                  <c:v>110630</c:v>
                </c:pt>
                <c:pt idx="5532">
                  <c:v>110650</c:v>
                </c:pt>
                <c:pt idx="5533">
                  <c:v>110670</c:v>
                </c:pt>
                <c:pt idx="5534">
                  <c:v>110690</c:v>
                </c:pt>
                <c:pt idx="5535">
                  <c:v>110710</c:v>
                </c:pt>
                <c:pt idx="5536">
                  <c:v>110730</c:v>
                </c:pt>
                <c:pt idx="5537">
                  <c:v>110750</c:v>
                </c:pt>
                <c:pt idx="5538">
                  <c:v>110770</c:v>
                </c:pt>
                <c:pt idx="5539">
                  <c:v>110790</c:v>
                </c:pt>
                <c:pt idx="5540">
                  <c:v>110810</c:v>
                </c:pt>
                <c:pt idx="5541">
                  <c:v>110830</c:v>
                </c:pt>
                <c:pt idx="5542">
                  <c:v>110850</c:v>
                </c:pt>
                <c:pt idx="5543">
                  <c:v>110870</c:v>
                </c:pt>
                <c:pt idx="5544">
                  <c:v>110890</c:v>
                </c:pt>
                <c:pt idx="5545">
                  <c:v>110910</c:v>
                </c:pt>
                <c:pt idx="5546">
                  <c:v>110930</c:v>
                </c:pt>
                <c:pt idx="5547">
                  <c:v>110950</c:v>
                </c:pt>
                <c:pt idx="5548">
                  <c:v>110970</c:v>
                </c:pt>
                <c:pt idx="5549">
                  <c:v>110990</c:v>
                </c:pt>
                <c:pt idx="5550">
                  <c:v>111010</c:v>
                </c:pt>
                <c:pt idx="5551">
                  <c:v>111030</c:v>
                </c:pt>
                <c:pt idx="5552">
                  <c:v>111050</c:v>
                </c:pt>
                <c:pt idx="5553">
                  <c:v>111070</c:v>
                </c:pt>
                <c:pt idx="5554">
                  <c:v>111090</c:v>
                </c:pt>
                <c:pt idx="5555">
                  <c:v>111110</c:v>
                </c:pt>
                <c:pt idx="5556">
                  <c:v>111130</c:v>
                </c:pt>
                <c:pt idx="5557">
                  <c:v>111150</c:v>
                </c:pt>
                <c:pt idx="5558">
                  <c:v>111170</c:v>
                </c:pt>
                <c:pt idx="5559">
                  <c:v>111190</c:v>
                </c:pt>
                <c:pt idx="5560">
                  <c:v>111210</c:v>
                </c:pt>
                <c:pt idx="5561">
                  <c:v>111230</c:v>
                </c:pt>
                <c:pt idx="5562">
                  <c:v>111250</c:v>
                </c:pt>
                <c:pt idx="5563">
                  <c:v>111270</c:v>
                </c:pt>
                <c:pt idx="5564">
                  <c:v>111290</c:v>
                </c:pt>
                <c:pt idx="5565">
                  <c:v>111310</c:v>
                </c:pt>
                <c:pt idx="5566">
                  <c:v>111330</c:v>
                </c:pt>
                <c:pt idx="5567">
                  <c:v>111350</c:v>
                </c:pt>
                <c:pt idx="5568">
                  <c:v>111370</c:v>
                </c:pt>
                <c:pt idx="5569">
                  <c:v>111390</c:v>
                </c:pt>
                <c:pt idx="5570">
                  <c:v>111410</c:v>
                </c:pt>
                <c:pt idx="5571">
                  <c:v>111430</c:v>
                </c:pt>
                <c:pt idx="5572">
                  <c:v>111450</c:v>
                </c:pt>
                <c:pt idx="5573">
                  <c:v>111470</c:v>
                </c:pt>
                <c:pt idx="5574">
                  <c:v>111490</c:v>
                </c:pt>
                <c:pt idx="5575">
                  <c:v>111510</c:v>
                </c:pt>
                <c:pt idx="5576">
                  <c:v>111530</c:v>
                </c:pt>
                <c:pt idx="5577">
                  <c:v>111550</c:v>
                </c:pt>
                <c:pt idx="5578">
                  <c:v>111570</c:v>
                </c:pt>
                <c:pt idx="5579">
                  <c:v>111590</c:v>
                </c:pt>
                <c:pt idx="5580">
                  <c:v>111610</c:v>
                </c:pt>
                <c:pt idx="5581">
                  <c:v>111630</c:v>
                </c:pt>
                <c:pt idx="5582">
                  <c:v>111650</c:v>
                </c:pt>
                <c:pt idx="5583">
                  <c:v>111670</c:v>
                </c:pt>
                <c:pt idx="5584">
                  <c:v>111690</c:v>
                </c:pt>
                <c:pt idx="5585">
                  <c:v>111710</c:v>
                </c:pt>
                <c:pt idx="5586">
                  <c:v>111730</c:v>
                </c:pt>
                <c:pt idx="5587">
                  <c:v>111750</c:v>
                </c:pt>
                <c:pt idx="5588">
                  <c:v>111770</c:v>
                </c:pt>
                <c:pt idx="5589">
                  <c:v>111790</c:v>
                </c:pt>
                <c:pt idx="5590">
                  <c:v>111810</c:v>
                </c:pt>
                <c:pt idx="5591">
                  <c:v>111830</c:v>
                </c:pt>
                <c:pt idx="5592">
                  <c:v>111850</c:v>
                </c:pt>
                <c:pt idx="5593">
                  <c:v>111870</c:v>
                </c:pt>
                <c:pt idx="5594">
                  <c:v>111890</c:v>
                </c:pt>
                <c:pt idx="5595">
                  <c:v>111910</c:v>
                </c:pt>
                <c:pt idx="5596">
                  <c:v>111930</c:v>
                </c:pt>
                <c:pt idx="5597">
                  <c:v>111950</c:v>
                </c:pt>
                <c:pt idx="5598">
                  <c:v>111970</c:v>
                </c:pt>
                <c:pt idx="5599">
                  <c:v>111990</c:v>
                </c:pt>
                <c:pt idx="5600">
                  <c:v>112010</c:v>
                </c:pt>
                <c:pt idx="5601">
                  <c:v>112030</c:v>
                </c:pt>
                <c:pt idx="5602">
                  <c:v>112050</c:v>
                </c:pt>
                <c:pt idx="5603">
                  <c:v>112070</c:v>
                </c:pt>
                <c:pt idx="5604">
                  <c:v>112090</c:v>
                </c:pt>
                <c:pt idx="5605">
                  <c:v>112110</c:v>
                </c:pt>
                <c:pt idx="5606">
                  <c:v>112130</c:v>
                </c:pt>
                <c:pt idx="5607">
                  <c:v>112150</c:v>
                </c:pt>
                <c:pt idx="5608">
                  <c:v>112170</c:v>
                </c:pt>
                <c:pt idx="5609">
                  <c:v>112190</c:v>
                </c:pt>
                <c:pt idx="5610">
                  <c:v>112210</c:v>
                </c:pt>
                <c:pt idx="5611">
                  <c:v>112230</c:v>
                </c:pt>
                <c:pt idx="5612">
                  <c:v>112250</c:v>
                </c:pt>
                <c:pt idx="5613">
                  <c:v>112270</c:v>
                </c:pt>
                <c:pt idx="5614">
                  <c:v>112290</c:v>
                </c:pt>
                <c:pt idx="5615">
                  <c:v>112310</c:v>
                </c:pt>
                <c:pt idx="5616">
                  <c:v>112330</c:v>
                </c:pt>
                <c:pt idx="5617">
                  <c:v>112350</c:v>
                </c:pt>
                <c:pt idx="5618">
                  <c:v>112370</c:v>
                </c:pt>
                <c:pt idx="5619">
                  <c:v>112390</c:v>
                </c:pt>
                <c:pt idx="5620">
                  <c:v>112410</c:v>
                </c:pt>
                <c:pt idx="5621">
                  <c:v>112430</c:v>
                </c:pt>
                <c:pt idx="5622">
                  <c:v>112450</c:v>
                </c:pt>
                <c:pt idx="5623">
                  <c:v>112470</c:v>
                </c:pt>
                <c:pt idx="5624">
                  <c:v>112490</c:v>
                </c:pt>
                <c:pt idx="5625">
                  <c:v>112510</c:v>
                </c:pt>
                <c:pt idx="5626">
                  <c:v>112530</c:v>
                </c:pt>
                <c:pt idx="5627">
                  <c:v>112550</c:v>
                </c:pt>
                <c:pt idx="5628">
                  <c:v>112570</c:v>
                </c:pt>
                <c:pt idx="5629">
                  <c:v>112590</c:v>
                </c:pt>
                <c:pt idx="5630">
                  <c:v>112610</c:v>
                </c:pt>
                <c:pt idx="5631">
                  <c:v>112630</c:v>
                </c:pt>
                <c:pt idx="5632">
                  <c:v>112650</c:v>
                </c:pt>
                <c:pt idx="5633">
                  <c:v>112670</c:v>
                </c:pt>
                <c:pt idx="5634">
                  <c:v>112690</c:v>
                </c:pt>
                <c:pt idx="5635">
                  <c:v>112710</c:v>
                </c:pt>
                <c:pt idx="5636">
                  <c:v>112730</c:v>
                </c:pt>
                <c:pt idx="5637">
                  <c:v>112750</c:v>
                </c:pt>
                <c:pt idx="5638">
                  <c:v>112770</c:v>
                </c:pt>
                <c:pt idx="5639">
                  <c:v>112790</c:v>
                </c:pt>
                <c:pt idx="5640">
                  <c:v>112810</c:v>
                </c:pt>
                <c:pt idx="5641">
                  <c:v>112830</c:v>
                </c:pt>
                <c:pt idx="5642">
                  <c:v>112850</c:v>
                </c:pt>
                <c:pt idx="5643">
                  <c:v>112870</c:v>
                </c:pt>
                <c:pt idx="5644">
                  <c:v>112890</c:v>
                </c:pt>
                <c:pt idx="5645">
                  <c:v>112910</c:v>
                </c:pt>
                <c:pt idx="5646">
                  <c:v>112930</c:v>
                </c:pt>
                <c:pt idx="5647">
                  <c:v>112950</c:v>
                </c:pt>
                <c:pt idx="5648">
                  <c:v>112970</c:v>
                </c:pt>
                <c:pt idx="5649">
                  <c:v>112990</c:v>
                </c:pt>
                <c:pt idx="5650">
                  <c:v>113010</c:v>
                </c:pt>
                <c:pt idx="5651">
                  <c:v>113030</c:v>
                </c:pt>
                <c:pt idx="5652">
                  <c:v>113050</c:v>
                </c:pt>
                <c:pt idx="5653">
                  <c:v>113070</c:v>
                </c:pt>
                <c:pt idx="5654">
                  <c:v>113090</c:v>
                </c:pt>
                <c:pt idx="5655">
                  <c:v>113110</c:v>
                </c:pt>
                <c:pt idx="5656">
                  <c:v>113130</c:v>
                </c:pt>
                <c:pt idx="5657">
                  <c:v>113150</c:v>
                </c:pt>
                <c:pt idx="5658">
                  <c:v>113170</c:v>
                </c:pt>
                <c:pt idx="5659">
                  <c:v>113190</c:v>
                </c:pt>
                <c:pt idx="5660">
                  <c:v>113210</c:v>
                </c:pt>
                <c:pt idx="5661">
                  <c:v>113230</c:v>
                </c:pt>
                <c:pt idx="5662">
                  <c:v>113250</c:v>
                </c:pt>
                <c:pt idx="5663">
                  <c:v>113270</c:v>
                </c:pt>
                <c:pt idx="5664">
                  <c:v>113290</c:v>
                </c:pt>
                <c:pt idx="5665">
                  <c:v>113310</c:v>
                </c:pt>
                <c:pt idx="5666">
                  <c:v>113330</c:v>
                </c:pt>
                <c:pt idx="5667">
                  <c:v>113350</c:v>
                </c:pt>
                <c:pt idx="5668">
                  <c:v>113370</c:v>
                </c:pt>
                <c:pt idx="5669">
                  <c:v>113390</c:v>
                </c:pt>
                <c:pt idx="5670">
                  <c:v>113410</c:v>
                </c:pt>
                <c:pt idx="5671">
                  <c:v>113430</c:v>
                </c:pt>
                <c:pt idx="5672">
                  <c:v>113450</c:v>
                </c:pt>
                <c:pt idx="5673">
                  <c:v>113470</c:v>
                </c:pt>
                <c:pt idx="5674">
                  <c:v>113490</c:v>
                </c:pt>
                <c:pt idx="5675">
                  <c:v>113510</c:v>
                </c:pt>
                <c:pt idx="5676">
                  <c:v>113530</c:v>
                </c:pt>
                <c:pt idx="5677">
                  <c:v>113550</c:v>
                </c:pt>
                <c:pt idx="5678">
                  <c:v>113570</c:v>
                </c:pt>
                <c:pt idx="5679">
                  <c:v>113590</c:v>
                </c:pt>
                <c:pt idx="5680">
                  <c:v>113610</c:v>
                </c:pt>
                <c:pt idx="5681">
                  <c:v>113630</c:v>
                </c:pt>
                <c:pt idx="5682">
                  <c:v>113650</c:v>
                </c:pt>
                <c:pt idx="5683">
                  <c:v>113670</c:v>
                </c:pt>
                <c:pt idx="5684">
                  <c:v>113690</c:v>
                </c:pt>
                <c:pt idx="5685">
                  <c:v>113710</c:v>
                </c:pt>
                <c:pt idx="5686">
                  <c:v>113730</c:v>
                </c:pt>
                <c:pt idx="5687">
                  <c:v>113750</c:v>
                </c:pt>
                <c:pt idx="5688">
                  <c:v>113770</c:v>
                </c:pt>
                <c:pt idx="5689">
                  <c:v>113790</c:v>
                </c:pt>
                <c:pt idx="5690">
                  <c:v>113810</c:v>
                </c:pt>
                <c:pt idx="5691">
                  <c:v>113830</c:v>
                </c:pt>
                <c:pt idx="5692">
                  <c:v>113850</c:v>
                </c:pt>
                <c:pt idx="5693">
                  <c:v>113870</c:v>
                </c:pt>
                <c:pt idx="5694">
                  <c:v>113890</c:v>
                </c:pt>
                <c:pt idx="5695">
                  <c:v>113910</c:v>
                </c:pt>
                <c:pt idx="5696">
                  <c:v>113930</c:v>
                </c:pt>
                <c:pt idx="5697">
                  <c:v>113950</c:v>
                </c:pt>
                <c:pt idx="5698">
                  <c:v>113970</c:v>
                </c:pt>
                <c:pt idx="5699">
                  <c:v>113990</c:v>
                </c:pt>
                <c:pt idx="5700">
                  <c:v>114010</c:v>
                </c:pt>
                <c:pt idx="5701">
                  <c:v>114030</c:v>
                </c:pt>
                <c:pt idx="5702">
                  <c:v>114050</c:v>
                </c:pt>
                <c:pt idx="5703">
                  <c:v>114070</c:v>
                </c:pt>
                <c:pt idx="5704">
                  <c:v>114090</c:v>
                </c:pt>
                <c:pt idx="5705">
                  <c:v>114110</c:v>
                </c:pt>
                <c:pt idx="5706">
                  <c:v>114130</c:v>
                </c:pt>
                <c:pt idx="5707">
                  <c:v>114150</c:v>
                </c:pt>
                <c:pt idx="5708">
                  <c:v>114170</c:v>
                </c:pt>
                <c:pt idx="5709">
                  <c:v>114190</c:v>
                </c:pt>
                <c:pt idx="5710">
                  <c:v>114210</c:v>
                </c:pt>
                <c:pt idx="5711">
                  <c:v>114230</c:v>
                </c:pt>
                <c:pt idx="5712">
                  <c:v>114250</c:v>
                </c:pt>
                <c:pt idx="5713">
                  <c:v>114270</c:v>
                </c:pt>
                <c:pt idx="5714">
                  <c:v>114290</c:v>
                </c:pt>
                <c:pt idx="5715">
                  <c:v>114310</c:v>
                </c:pt>
                <c:pt idx="5716">
                  <c:v>114330</c:v>
                </c:pt>
                <c:pt idx="5717">
                  <c:v>114350</c:v>
                </c:pt>
                <c:pt idx="5718">
                  <c:v>114370</c:v>
                </c:pt>
                <c:pt idx="5719">
                  <c:v>114390</c:v>
                </c:pt>
                <c:pt idx="5720">
                  <c:v>114410</c:v>
                </c:pt>
                <c:pt idx="5721">
                  <c:v>114430</c:v>
                </c:pt>
                <c:pt idx="5722">
                  <c:v>114450</c:v>
                </c:pt>
                <c:pt idx="5723">
                  <c:v>114470</c:v>
                </c:pt>
                <c:pt idx="5724">
                  <c:v>114490</c:v>
                </c:pt>
                <c:pt idx="5725">
                  <c:v>114510</c:v>
                </c:pt>
                <c:pt idx="5726">
                  <c:v>114530</c:v>
                </c:pt>
                <c:pt idx="5727">
                  <c:v>114550</c:v>
                </c:pt>
                <c:pt idx="5728">
                  <c:v>114570</c:v>
                </c:pt>
                <c:pt idx="5729">
                  <c:v>114590</c:v>
                </c:pt>
                <c:pt idx="5730">
                  <c:v>114610</c:v>
                </c:pt>
                <c:pt idx="5731">
                  <c:v>114630</c:v>
                </c:pt>
                <c:pt idx="5732">
                  <c:v>114650</c:v>
                </c:pt>
                <c:pt idx="5733">
                  <c:v>114670</c:v>
                </c:pt>
                <c:pt idx="5734">
                  <c:v>114690</c:v>
                </c:pt>
                <c:pt idx="5735">
                  <c:v>114710</c:v>
                </c:pt>
                <c:pt idx="5736">
                  <c:v>114730</c:v>
                </c:pt>
                <c:pt idx="5737">
                  <c:v>114750</c:v>
                </c:pt>
                <c:pt idx="5738">
                  <c:v>114770</c:v>
                </c:pt>
                <c:pt idx="5739">
                  <c:v>114790</c:v>
                </c:pt>
                <c:pt idx="5740">
                  <c:v>114810</c:v>
                </c:pt>
                <c:pt idx="5741">
                  <c:v>114830</c:v>
                </c:pt>
                <c:pt idx="5742">
                  <c:v>114850</c:v>
                </c:pt>
                <c:pt idx="5743">
                  <c:v>114870</c:v>
                </c:pt>
                <c:pt idx="5744">
                  <c:v>114890</c:v>
                </c:pt>
                <c:pt idx="5745">
                  <c:v>114910</c:v>
                </c:pt>
                <c:pt idx="5746">
                  <c:v>114930</c:v>
                </c:pt>
                <c:pt idx="5747">
                  <c:v>114950</c:v>
                </c:pt>
                <c:pt idx="5748">
                  <c:v>114970</c:v>
                </c:pt>
                <c:pt idx="5749">
                  <c:v>114990</c:v>
                </c:pt>
                <c:pt idx="5750">
                  <c:v>115010</c:v>
                </c:pt>
                <c:pt idx="5751">
                  <c:v>115030</c:v>
                </c:pt>
                <c:pt idx="5752">
                  <c:v>115050</c:v>
                </c:pt>
                <c:pt idx="5753">
                  <c:v>115070</c:v>
                </c:pt>
                <c:pt idx="5754">
                  <c:v>115090</c:v>
                </c:pt>
                <c:pt idx="5755">
                  <c:v>115110</c:v>
                </c:pt>
                <c:pt idx="5756">
                  <c:v>115130</c:v>
                </c:pt>
                <c:pt idx="5757">
                  <c:v>115150</c:v>
                </c:pt>
                <c:pt idx="5758">
                  <c:v>115170</c:v>
                </c:pt>
                <c:pt idx="5759">
                  <c:v>115190</c:v>
                </c:pt>
                <c:pt idx="5760">
                  <c:v>115210</c:v>
                </c:pt>
                <c:pt idx="5761">
                  <c:v>115230</c:v>
                </c:pt>
                <c:pt idx="5762">
                  <c:v>115250</c:v>
                </c:pt>
                <c:pt idx="5763">
                  <c:v>115270</c:v>
                </c:pt>
                <c:pt idx="5764">
                  <c:v>115290</c:v>
                </c:pt>
                <c:pt idx="5765">
                  <c:v>115310</c:v>
                </c:pt>
                <c:pt idx="5766">
                  <c:v>115330</c:v>
                </c:pt>
                <c:pt idx="5767">
                  <c:v>115350</c:v>
                </c:pt>
                <c:pt idx="5768">
                  <c:v>115370</c:v>
                </c:pt>
                <c:pt idx="5769">
                  <c:v>115390</c:v>
                </c:pt>
                <c:pt idx="5770">
                  <c:v>115410</c:v>
                </c:pt>
                <c:pt idx="5771">
                  <c:v>115430</c:v>
                </c:pt>
                <c:pt idx="5772">
                  <c:v>115450</c:v>
                </c:pt>
                <c:pt idx="5773">
                  <c:v>115470</c:v>
                </c:pt>
                <c:pt idx="5774">
                  <c:v>115490</c:v>
                </c:pt>
                <c:pt idx="5775">
                  <c:v>115510</c:v>
                </c:pt>
                <c:pt idx="5776">
                  <c:v>115530</c:v>
                </c:pt>
                <c:pt idx="5777">
                  <c:v>115550</c:v>
                </c:pt>
                <c:pt idx="5778">
                  <c:v>115570</c:v>
                </c:pt>
                <c:pt idx="5779">
                  <c:v>115590</c:v>
                </c:pt>
                <c:pt idx="5780">
                  <c:v>115610</c:v>
                </c:pt>
                <c:pt idx="5781">
                  <c:v>115630</c:v>
                </c:pt>
                <c:pt idx="5782">
                  <c:v>115650</c:v>
                </c:pt>
                <c:pt idx="5783">
                  <c:v>115670</c:v>
                </c:pt>
                <c:pt idx="5784">
                  <c:v>115690</c:v>
                </c:pt>
                <c:pt idx="5785">
                  <c:v>115710</c:v>
                </c:pt>
                <c:pt idx="5786">
                  <c:v>115730</c:v>
                </c:pt>
                <c:pt idx="5787">
                  <c:v>115750</c:v>
                </c:pt>
                <c:pt idx="5788">
                  <c:v>115770</c:v>
                </c:pt>
                <c:pt idx="5789">
                  <c:v>115790</c:v>
                </c:pt>
                <c:pt idx="5790">
                  <c:v>115810</c:v>
                </c:pt>
                <c:pt idx="5791">
                  <c:v>115830</c:v>
                </c:pt>
                <c:pt idx="5792">
                  <c:v>115850</c:v>
                </c:pt>
                <c:pt idx="5793">
                  <c:v>115870</c:v>
                </c:pt>
                <c:pt idx="5794">
                  <c:v>115890</c:v>
                </c:pt>
                <c:pt idx="5795">
                  <c:v>115910</c:v>
                </c:pt>
                <c:pt idx="5796">
                  <c:v>115930</c:v>
                </c:pt>
                <c:pt idx="5797">
                  <c:v>115950</c:v>
                </c:pt>
                <c:pt idx="5798">
                  <c:v>115970</c:v>
                </c:pt>
                <c:pt idx="5799">
                  <c:v>115990</c:v>
                </c:pt>
                <c:pt idx="5800">
                  <c:v>116010</c:v>
                </c:pt>
                <c:pt idx="5801">
                  <c:v>116030</c:v>
                </c:pt>
                <c:pt idx="5802">
                  <c:v>116050</c:v>
                </c:pt>
                <c:pt idx="5803">
                  <c:v>116070</c:v>
                </c:pt>
                <c:pt idx="5804">
                  <c:v>116090</c:v>
                </c:pt>
                <c:pt idx="5805">
                  <c:v>116110</c:v>
                </c:pt>
                <c:pt idx="5806">
                  <c:v>116130</c:v>
                </c:pt>
                <c:pt idx="5807">
                  <c:v>116150</c:v>
                </c:pt>
                <c:pt idx="5808">
                  <c:v>116170</c:v>
                </c:pt>
                <c:pt idx="5809">
                  <c:v>116190</c:v>
                </c:pt>
                <c:pt idx="5810">
                  <c:v>116210</c:v>
                </c:pt>
                <c:pt idx="5811">
                  <c:v>116230</c:v>
                </c:pt>
                <c:pt idx="5812">
                  <c:v>116250</c:v>
                </c:pt>
                <c:pt idx="5813">
                  <c:v>116270</c:v>
                </c:pt>
                <c:pt idx="5814">
                  <c:v>116290</c:v>
                </c:pt>
                <c:pt idx="5815">
                  <c:v>116310</c:v>
                </c:pt>
                <c:pt idx="5816">
                  <c:v>116330</c:v>
                </c:pt>
                <c:pt idx="5817">
                  <c:v>116350</c:v>
                </c:pt>
                <c:pt idx="5818">
                  <c:v>116370</c:v>
                </c:pt>
                <c:pt idx="5819">
                  <c:v>116390</c:v>
                </c:pt>
                <c:pt idx="5820">
                  <c:v>116410</c:v>
                </c:pt>
                <c:pt idx="5821">
                  <c:v>116430</c:v>
                </c:pt>
                <c:pt idx="5822">
                  <c:v>116450</c:v>
                </c:pt>
                <c:pt idx="5823">
                  <c:v>116470</c:v>
                </c:pt>
                <c:pt idx="5824">
                  <c:v>116490</c:v>
                </c:pt>
                <c:pt idx="5825">
                  <c:v>116510</c:v>
                </c:pt>
                <c:pt idx="5826">
                  <c:v>116530</c:v>
                </c:pt>
                <c:pt idx="5827">
                  <c:v>116550</c:v>
                </c:pt>
                <c:pt idx="5828">
                  <c:v>116570</c:v>
                </c:pt>
                <c:pt idx="5829">
                  <c:v>116590</c:v>
                </c:pt>
                <c:pt idx="5830">
                  <c:v>116610</c:v>
                </c:pt>
                <c:pt idx="5831">
                  <c:v>116630</c:v>
                </c:pt>
                <c:pt idx="5832">
                  <c:v>116650</c:v>
                </c:pt>
                <c:pt idx="5833">
                  <c:v>116670</c:v>
                </c:pt>
                <c:pt idx="5834">
                  <c:v>116690</c:v>
                </c:pt>
                <c:pt idx="5835">
                  <c:v>116710</c:v>
                </c:pt>
                <c:pt idx="5836">
                  <c:v>116730</c:v>
                </c:pt>
                <c:pt idx="5837">
                  <c:v>116750</c:v>
                </c:pt>
                <c:pt idx="5838">
                  <c:v>116770</c:v>
                </c:pt>
                <c:pt idx="5839">
                  <c:v>116790</c:v>
                </c:pt>
                <c:pt idx="5840">
                  <c:v>116810</c:v>
                </c:pt>
                <c:pt idx="5841">
                  <c:v>116830</c:v>
                </c:pt>
                <c:pt idx="5842">
                  <c:v>116850</c:v>
                </c:pt>
                <c:pt idx="5843">
                  <c:v>116870</c:v>
                </c:pt>
                <c:pt idx="5844">
                  <c:v>116890</c:v>
                </c:pt>
                <c:pt idx="5845">
                  <c:v>116910</c:v>
                </c:pt>
                <c:pt idx="5846">
                  <c:v>116930</c:v>
                </c:pt>
                <c:pt idx="5847">
                  <c:v>116950</c:v>
                </c:pt>
                <c:pt idx="5848">
                  <c:v>116970</c:v>
                </c:pt>
                <c:pt idx="5849">
                  <c:v>116990</c:v>
                </c:pt>
                <c:pt idx="5850">
                  <c:v>117010</c:v>
                </c:pt>
                <c:pt idx="5851">
                  <c:v>117030</c:v>
                </c:pt>
                <c:pt idx="5852">
                  <c:v>117050</c:v>
                </c:pt>
                <c:pt idx="5853">
                  <c:v>117070</c:v>
                </c:pt>
                <c:pt idx="5854">
                  <c:v>117090</c:v>
                </c:pt>
                <c:pt idx="5855">
                  <c:v>117110</c:v>
                </c:pt>
                <c:pt idx="5856">
                  <c:v>117130</c:v>
                </c:pt>
                <c:pt idx="5857">
                  <c:v>117150</c:v>
                </c:pt>
                <c:pt idx="5858">
                  <c:v>117170</c:v>
                </c:pt>
                <c:pt idx="5859">
                  <c:v>117190</c:v>
                </c:pt>
                <c:pt idx="5860">
                  <c:v>117210</c:v>
                </c:pt>
                <c:pt idx="5861">
                  <c:v>117230</c:v>
                </c:pt>
                <c:pt idx="5862">
                  <c:v>117250</c:v>
                </c:pt>
                <c:pt idx="5863">
                  <c:v>117270</c:v>
                </c:pt>
                <c:pt idx="5864">
                  <c:v>117290</c:v>
                </c:pt>
                <c:pt idx="5865">
                  <c:v>117310</c:v>
                </c:pt>
                <c:pt idx="5866">
                  <c:v>117330</c:v>
                </c:pt>
                <c:pt idx="5867">
                  <c:v>117350</c:v>
                </c:pt>
                <c:pt idx="5868">
                  <c:v>117370</c:v>
                </c:pt>
                <c:pt idx="5869">
                  <c:v>117390</c:v>
                </c:pt>
                <c:pt idx="5870">
                  <c:v>117410</c:v>
                </c:pt>
                <c:pt idx="5871">
                  <c:v>117430</c:v>
                </c:pt>
                <c:pt idx="5872">
                  <c:v>117450</c:v>
                </c:pt>
                <c:pt idx="5873">
                  <c:v>117470</c:v>
                </c:pt>
                <c:pt idx="5874">
                  <c:v>117490</c:v>
                </c:pt>
                <c:pt idx="5875">
                  <c:v>117510</c:v>
                </c:pt>
                <c:pt idx="5876">
                  <c:v>117530</c:v>
                </c:pt>
                <c:pt idx="5877">
                  <c:v>117550</c:v>
                </c:pt>
                <c:pt idx="5878">
                  <c:v>117570</c:v>
                </c:pt>
                <c:pt idx="5879">
                  <c:v>117590</c:v>
                </c:pt>
                <c:pt idx="5880">
                  <c:v>117610</c:v>
                </c:pt>
                <c:pt idx="5881">
                  <c:v>117630</c:v>
                </c:pt>
                <c:pt idx="5882">
                  <c:v>117650</c:v>
                </c:pt>
                <c:pt idx="5883">
                  <c:v>117670</c:v>
                </c:pt>
                <c:pt idx="5884">
                  <c:v>117690</c:v>
                </c:pt>
                <c:pt idx="5885">
                  <c:v>117710</c:v>
                </c:pt>
                <c:pt idx="5886">
                  <c:v>117730</c:v>
                </c:pt>
                <c:pt idx="5887">
                  <c:v>117750</c:v>
                </c:pt>
                <c:pt idx="5888">
                  <c:v>117770</c:v>
                </c:pt>
                <c:pt idx="5889">
                  <c:v>117790</c:v>
                </c:pt>
                <c:pt idx="5890">
                  <c:v>117810</c:v>
                </c:pt>
                <c:pt idx="5891">
                  <c:v>117830</c:v>
                </c:pt>
                <c:pt idx="5892">
                  <c:v>117850</c:v>
                </c:pt>
                <c:pt idx="5893">
                  <c:v>117870</c:v>
                </c:pt>
                <c:pt idx="5894">
                  <c:v>117890</c:v>
                </c:pt>
                <c:pt idx="5895">
                  <c:v>117910</c:v>
                </c:pt>
                <c:pt idx="5896">
                  <c:v>117930</c:v>
                </c:pt>
                <c:pt idx="5897">
                  <c:v>117950</c:v>
                </c:pt>
                <c:pt idx="5898">
                  <c:v>117970</c:v>
                </c:pt>
                <c:pt idx="5899">
                  <c:v>117990</c:v>
                </c:pt>
                <c:pt idx="5900">
                  <c:v>118010</c:v>
                </c:pt>
                <c:pt idx="5901">
                  <c:v>118030</c:v>
                </c:pt>
                <c:pt idx="5902">
                  <c:v>118050</c:v>
                </c:pt>
                <c:pt idx="5903">
                  <c:v>118070</c:v>
                </c:pt>
                <c:pt idx="5904">
                  <c:v>118090</c:v>
                </c:pt>
                <c:pt idx="5905">
                  <c:v>118110</c:v>
                </c:pt>
                <c:pt idx="5906">
                  <c:v>118130</c:v>
                </c:pt>
                <c:pt idx="5907">
                  <c:v>118150</c:v>
                </c:pt>
                <c:pt idx="5908">
                  <c:v>118170</c:v>
                </c:pt>
                <c:pt idx="5909">
                  <c:v>118190</c:v>
                </c:pt>
                <c:pt idx="5910">
                  <c:v>118210</c:v>
                </c:pt>
                <c:pt idx="5911">
                  <c:v>118230</c:v>
                </c:pt>
                <c:pt idx="5912">
                  <c:v>118250</c:v>
                </c:pt>
                <c:pt idx="5913">
                  <c:v>118270</c:v>
                </c:pt>
                <c:pt idx="5914">
                  <c:v>118290</c:v>
                </c:pt>
                <c:pt idx="5915">
                  <c:v>118310</c:v>
                </c:pt>
                <c:pt idx="5916">
                  <c:v>118330</c:v>
                </c:pt>
                <c:pt idx="5917">
                  <c:v>118350</c:v>
                </c:pt>
                <c:pt idx="5918">
                  <c:v>118370</c:v>
                </c:pt>
                <c:pt idx="5919">
                  <c:v>118390</c:v>
                </c:pt>
                <c:pt idx="5920">
                  <c:v>118410</c:v>
                </c:pt>
                <c:pt idx="5921">
                  <c:v>118430</c:v>
                </c:pt>
                <c:pt idx="5922">
                  <c:v>118450</c:v>
                </c:pt>
                <c:pt idx="5923">
                  <c:v>118470</c:v>
                </c:pt>
                <c:pt idx="5924">
                  <c:v>118490</c:v>
                </c:pt>
                <c:pt idx="5925">
                  <c:v>118510</c:v>
                </c:pt>
                <c:pt idx="5926">
                  <c:v>118530</c:v>
                </c:pt>
                <c:pt idx="5927">
                  <c:v>118550</c:v>
                </c:pt>
                <c:pt idx="5928">
                  <c:v>118570</c:v>
                </c:pt>
                <c:pt idx="5929">
                  <c:v>118590</c:v>
                </c:pt>
                <c:pt idx="5930">
                  <c:v>118610</c:v>
                </c:pt>
                <c:pt idx="5931">
                  <c:v>118630</c:v>
                </c:pt>
                <c:pt idx="5932">
                  <c:v>118650</c:v>
                </c:pt>
                <c:pt idx="5933">
                  <c:v>118670</c:v>
                </c:pt>
                <c:pt idx="5934">
                  <c:v>118690</c:v>
                </c:pt>
                <c:pt idx="5935">
                  <c:v>118710</c:v>
                </c:pt>
                <c:pt idx="5936">
                  <c:v>118730</c:v>
                </c:pt>
                <c:pt idx="5937">
                  <c:v>118750</c:v>
                </c:pt>
                <c:pt idx="5938">
                  <c:v>118770</c:v>
                </c:pt>
                <c:pt idx="5939">
                  <c:v>118790</c:v>
                </c:pt>
                <c:pt idx="5940">
                  <c:v>118810</c:v>
                </c:pt>
                <c:pt idx="5941">
                  <c:v>118830</c:v>
                </c:pt>
                <c:pt idx="5942">
                  <c:v>118850</c:v>
                </c:pt>
                <c:pt idx="5943">
                  <c:v>118870</c:v>
                </c:pt>
                <c:pt idx="5944">
                  <c:v>118890</c:v>
                </c:pt>
                <c:pt idx="5945">
                  <c:v>118910</c:v>
                </c:pt>
                <c:pt idx="5946">
                  <c:v>118930</c:v>
                </c:pt>
                <c:pt idx="5947">
                  <c:v>118950</c:v>
                </c:pt>
                <c:pt idx="5948">
                  <c:v>118970</c:v>
                </c:pt>
                <c:pt idx="5949">
                  <c:v>118990</c:v>
                </c:pt>
                <c:pt idx="5950">
                  <c:v>119010</c:v>
                </c:pt>
                <c:pt idx="5951">
                  <c:v>119030</c:v>
                </c:pt>
                <c:pt idx="5952">
                  <c:v>119050</c:v>
                </c:pt>
                <c:pt idx="5953">
                  <c:v>119070</c:v>
                </c:pt>
                <c:pt idx="5954">
                  <c:v>119090</c:v>
                </c:pt>
                <c:pt idx="5955">
                  <c:v>119110</c:v>
                </c:pt>
                <c:pt idx="5956">
                  <c:v>119130</c:v>
                </c:pt>
                <c:pt idx="5957">
                  <c:v>119150</c:v>
                </c:pt>
                <c:pt idx="5958">
                  <c:v>119170</c:v>
                </c:pt>
                <c:pt idx="5959">
                  <c:v>119190</c:v>
                </c:pt>
                <c:pt idx="5960">
                  <c:v>119210</c:v>
                </c:pt>
                <c:pt idx="5961">
                  <c:v>119230</c:v>
                </c:pt>
                <c:pt idx="5962">
                  <c:v>119250</c:v>
                </c:pt>
                <c:pt idx="5963">
                  <c:v>119270</c:v>
                </c:pt>
                <c:pt idx="5964">
                  <c:v>119290</c:v>
                </c:pt>
                <c:pt idx="5965">
                  <c:v>119310</c:v>
                </c:pt>
                <c:pt idx="5966">
                  <c:v>119330</c:v>
                </c:pt>
                <c:pt idx="5967">
                  <c:v>119350</c:v>
                </c:pt>
                <c:pt idx="5968">
                  <c:v>119370</c:v>
                </c:pt>
                <c:pt idx="5969">
                  <c:v>119390</c:v>
                </c:pt>
                <c:pt idx="5970">
                  <c:v>119410</c:v>
                </c:pt>
                <c:pt idx="5971">
                  <c:v>119430</c:v>
                </c:pt>
                <c:pt idx="5972">
                  <c:v>119450</c:v>
                </c:pt>
                <c:pt idx="5973">
                  <c:v>119470</c:v>
                </c:pt>
                <c:pt idx="5974">
                  <c:v>119490</c:v>
                </c:pt>
                <c:pt idx="5975">
                  <c:v>119510</c:v>
                </c:pt>
                <c:pt idx="5976">
                  <c:v>119530</c:v>
                </c:pt>
                <c:pt idx="5977">
                  <c:v>119550</c:v>
                </c:pt>
                <c:pt idx="5978">
                  <c:v>119570</c:v>
                </c:pt>
                <c:pt idx="5979">
                  <c:v>119590</c:v>
                </c:pt>
                <c:pt idx="5980">
                  <c:v>119610</c:v>
                </c:pt>
                <c:pt idx="5981">
                  <c:v>119630</c:v>
                </c:pt>
                <c:pt idx="5982">
                  <c:v>119650</c:v>
                </c:pt>
                <c:pt idx="5983">
                  <c:v>119670</c:v>
                </c:pt>
                <c:pt idx="5984">
                  <c:v>119690</c:v>
                </c:pt>
                <c:pt idx="5985">
                  <c:v>119710</c:v>
                </c:pt>
                <c:pt idx="5986">
                  <c:v>119730</c:v>
                </c:pt>
                <c:pt idx="5987">
                  <c:v>119750</c:v>
                </c:pt>
                <c:pt idx="5988">
                  <c:v>119770</c:v>
                </c:pt>
                <c:pt idx="5989">
                  <c:v>119790</c:v>
                </c:pt>
                <c:pt idx="5990">
                  <c:v>119810</c:v>
                </c:pt>
                <c:pt idx="5991">
                  <c:v>119830</c:v>
                </c:pt>
                <c:pt idx="5992">
                  <c:v>119850</c:v>
                </c:pt>
                <c:pt idx="5993">
                  <c:v>119870</c:v>
                </c:pt>
                <c:pt idx="5994">
                  <c:v>119890</c:v>
                </c:pt>
                <c:pt idx="5995">
                  <c:v>119910</c:v>
                </c:pt>
                <c:pt idx="5996">
                  <c:v>119930</c:v>
                </c:pt>
                <c:pt idx="5997">
                  <c:v>119950</c:v>
                </c:pt>
                <c:pt idx="5998">
                  <c:v>119970</c:v>
                </c:pt>
                <c:pt idx="5999">
                  <c:v>119990</c:v>
                </c:pt>
                <c:pt idx="6000">
                  <c:v>120010</c:v>
                </c:pt>
                <c:pt idx="6001">
                  <c:v>120030</c:v>
                </c:pt>
                <c:pt idx="6002">
                  <c:v>120050</c:v>
                </c:pt>
                <c:pt idx="6003">
                  <c:v>120070</c:v>
                </c:pt>
                <c:pt idx="6004">
                  <c:v>120090</c:v>
                </c:pt>
                <c:pt idx="6005">
                  <c:v>120110</c:v>
                </c:pt>
                <c:pt idx="6006">
                  <c:v>120130</c:v>
                </c:pt>
                <c:pt idx="6007">
                  <c:v>120150</c:v>
                </c:pt>
                <c:pt idx="6008">
                  <c:v>120170</c:v>
                </c:pt>
                <c:pt idx="6009">
                  <c:v>120190</c:v>
                </c:pt>
                <c:pt idx="6010">
                  <c:v>120210</c:v>
                </c:pt>
                <c:pt idx="6011">
                  <c:v>120230</c:v>
                </c:pt>
                <c:pt idx="6012">
                  <c:v>120250</c:v>
                </c:pt>
                <c:pt idx="6013">
                  <c:v>120270</c:v>
                </c:pt>
                <c:pt idx="6014">
                  <c:v>120290</c:v>
                </c:pt>
                <c:pt idx="6015">
                  <c:v>120310</c:v>
                </c:pt>
                <c:pt idx="6016">
                  <c:v>120330</c:v>
                </c:pt>
                <c:pt idx="6017">
                  <c:v>120350</c:v>
                </c:pt>
                <c:pt idx="6018">
                  <c:v>120370</c:v>
                </c:pt>
                <c:pt idx="6019">
                  <c:v>120390</c:v>
                </c:pt>
                <c:pt idx="6020">
                  <c:v>120410</c:v>
                </c:pt>
                <c:pt idx="6021">
                  <c:v>120430</c:v>
                </c:pt>
                <c:pt idx="6022">
                  <c:v>120450</c:v>
                </c:pt>
                <c:pt idx="6023">
                  <c:v>120470</c:v>
                </c:pt>
                <c:pt idx="6024">
                  <c:v>120490</c:v>
                </c:pt>
                <c:pt idx="6025">
                  <c:v>120510</c:v>
                </c:pt>
                <c:pt idx="6026">
                  <c:v>120530</c:v>
                </c:pt>
                <c:pt idx="6027">
                  <c:v>120550</c:v>
                </c:pt>
                <c:pt idx="6028">
                  <c:v>120570</c:v>
                </c:pt>
                <c:pt idx="6029">
                  <c:v>120590</c:v>
                </c:pt>
                <c:pt idx="6030">
                  <c:v>120610</c:v>
                </c:pt>
                <c:pt idx="6031">
                  <c:v>120630</c:v>
                </c:pt>
                <c:pt idx="6032">
                  <c:v>120650</c:v>
                </c:pt>
                <c:pt idx="6033">
                  <c:v>120670</c:v>
                </c:pt>
                <c:pt idx="6034">
                  <c:v>120690</c:v>
                </c:pt>
                <c:pt idx="6035">
                  <c:v>120710</c:v>
                </c:pt>
                <c:pt idx="6036">
                  <c:v>120730</c:v>
                </c:pt>
                <c:pt idx="6037">
                  <c:v>120750</c:v>
                </c:pt>
                <c:pt idx="6038">
                  <c:v>120770</c:v>
                </c:pt>
                <c:pt idx="6039">
                  <c:v>120790</c:v>
                </c:pt>
                <c:pt idx="6040">
                  <c:v>120810</c:v>
                </c:pt>
                <c:pt idx="6041">
                  <c:v>120830</c:v>
                </c:pt>
                <c:pt idx="6042">
                  <c:v>120850</c:v>
                </c:pt>
                <c:pt idx="6043">
                  <c:v>120870</c:v>
                </c:pt>
                <c:pt idx="6044">
                  <c:v>120890</c:v>
                </c:pt>
                <c:pt idx="6045">
                  <c:v>120910</c:v>
                </c:pt>
                <c:pt idx="6046">
                  <c:v>120930</c:v>
                </c:pt>
                <c:pt idx="6047">
                  <c:v>120950</c:v>
                </c:pt>
                <c:pt idx="6048">
                  <c:v>120970</c:v>
                </c:pt>
                <c:pt idx="6049">
                  <c:v>120990</c:v>
                </c:pt>
                <c:pt idx="6050">
                  <c:v>121010</c:v>
                </c:pt>
                <c:pt idx="6051">
                  <c:v>121030</c:v>
                </c:pt>
                <c:pt idx="6052">
                  <c:v>121050</c:v>
                </c:pt>
                <c:pt idx="6053">
                  <c:v>121070</c:v>
                </c:pt>
                <c:pt idx="6054">
                  <c:v>121090</c:v>
                </c:pt>
                <c:pt idx="6055">
                  <c:v>121110</c:v>
                </c:pt>
                <c:pt idx="6056">
                  <c:v>121130</c:v>
                </c:pt>
                <c:pt idx="6057">
                  <c:v>121150</c:v>
                </c:pt>
                <c:pt idx="6058">
                  <c:v>121170</c:v>
                </c:pt>
                <c:pt idx="6059">
                  <c:v>121190</c:v>
                </c:pt>
                <c:pt idx="6060">
                  <c:v>121210</c:v>
                </c:pt>
                <c:pt idx="6061">
                  <c:v>121230</c:v>
                </c:pt>
                <c:pt idx="6062">
                  <c:v>121250</c:v>
                </c:pt>
                <c:pt idx="6063">
                  <c:v>121270</c:v>
                </c:pt>
                <c:pt idx="6064">
                  <c:v>121290</c:v>
                </c:pt>
                <c:pt idx="6065">
                  <c:v>121310</c:v>
                </c:pt>
                <c:pt idx="6066">
                  <c:v>121330</c:v>
                </c:pt>
                <c:pt idx="6067">
                  <c:v>121350</c:v>
                </c:pt>
                <c:pt idx="6068">
                  <c:v>121370</c:v>
                </c:pt>
                <c:pt idx="6069">
                  <c:v>121390</c:v>
                </c:pt>
                <c:pt idx="6070">
                  <c:v>121410</c:v>
                </c:pt>
                <c:pt idx="6071">
                  <c:v>121430</c:v>
                </c:pt>
                <c:pt idx="6072">
                  <c:v>121450</c:v>
                </c:pt>
                <c:pt idx="6073">
                  <c:v>121470</c:v>
                </c:pt>
                <c:pt idx="6074">
                  <c:v>121490</c:v>
                </c:pt>
                <c:pt idx="6075">
                  <c:v>121510</c:v>
                </c:pt>
                <c:pt idx="6076">
                  <c:v>121530</c:v>
                </c:pt>
                <c:pt idx="6077">
                  <c:v>121550</c:v>
                </c:pt>
                <c:pt idx="6078">
                  <c:v>121570</c:v>
                </c:pt>
                <c:pt idx="6079">
                  <c:v>121590</c:v>
                </c:pt>
                <c:pt idx="6080">
                  <c:v>121610</c:v>
                </c:pt>
                <c:pt idx="6081">
                  <c:v>121630</c:v>
                </c:pt>
                <c:pt idx="6082">
                  <c:v>121650</c:v>
                </c:pt>
                <c:pt idx="6083">
                  <c:v>121670</c:v>
                </c:pt>
                <c:pt idx="6084">
                  <c:v>121690</c:v>
                </c:pt>
                <c:pt idx="6085">
                  <c:v>121710</c:v>
                </c:pt>
                <c:pt idx="6086">
                  <c:v>121730</c:v>
                </c:pt>
                <c:pt idx="6087">
                  <c:v>121750</c:v>
                </c:pt>
                <c:pt idx="6088">
                  <c:v>121770</c:v>
                </c:pt>
                <c:pt idx="6089">
                  <c:v>121790</c:v>
                </c:pt>
                <c:pt idx="6090">
                  <c:v>121810</c:v>
                </c:pt>
                <c:pt idx="6091">
                  <c:v>121830</c:v>
                </c:pt>
                <c:pt idx="6092">
                  <c:v>121850</c:v>
                </c:pt>
                <c:pt idx="6093">
                  <c:v>121870</c:v>
                </c:pt>
                <c:pt idx="6094">
                  <c:v>121890</c:v>
                </c:pt>
                <c:pt idx="6095">
                  <c:v>121910</c:v>
                </c:pt>
                <c:pt idx="6096">
                  <c:v>121930</c:v>
                </c:pt>
                <c:pt idx="6097">
                  <c:v>121950</c:v>
                </c:pt>
                <c:pt idx="6098">
                  <c:v>121970</c:v>
                </c:pt>
                <c:pt idx="6099">
                  <c:v>121990</c:v>
                </c:pt>
                <c:pt idx="6100">
                  <c:v>122010</c:v>
                </c:pt>
                <c:pt idx="6101">
                  <c:v>122030</c:v>
                </c:pt>
                <c:pt idx="6102">
                  <c:v>122050</c:v>
                </c:pt>
                <c:pt idx="6103">
                  <c:v>122070</c:v>
                </c:pt>
                <c:pt idx="6104">
                  <c:v>122090</c:v>
                </c:pt>
                <c:pt idx="6105">
                  <c:v>122110</c:v>
                </c:pt>
                <c:pt idx="6106">
                  <c:v>122130</c:v>
                </c:pt>
                <c:pt idx="6107">
                  <c:v>122150</c:v>
                </c:pt>
                <c:pt idx="6108">
                  <c:v>122170</c:v>
                </c:pt>
                <c:pt idx="6109">
                  <c:v>122190</c:v>
                </c:pt>
                <c:pt idx="6110">
                  <c:v>122210</c:v>
                </c:pt>
                <c:pt idx="6111">
                  <c:v>122230</c:v>
                </c:pt>
                <c:pt idx="6112">
                  <c:v>122250</c:v>
                </c:pt>
                <c:pt idx="6113">
                  <c:v>122270</c:v>
                </c:pt>
                <c:pt idx="6114">
                  <c:v>122290</c:v>
                </c:pt>
                <c:pt idx="6115">
                  <c:v>122310</c:v>
                </c:pt>
                <c:pt idx="6116">
                  <c:v>122330</c:v>
                </c:pt>
                <c:pt idx="6117">
                  <c:v>122350</c:v>
                </c:pt>
                <c:pt idx="6118">
                  <c:v>122370</c:v>
                </c:pt>
                <c:pt idx="6119">
                  <c:v>122390</c:v>
                </c:pt>
                <c:pt idx="6120">
                  <c:v>122410</c:v>
                </c:pt>
                <c:pt idx="6121">
                  <c:v>122430</c:v>
                </c:pt>
                <c:pt idx="6122">
                  <c:v>122450</c:v>
                </c:pt>
                <c:pt idx="6123">
                  <c:v>122470</c:v>
                </c:pt>
                <c:pt idx="6124">
                  <c:v>122490</c:v>
                </c:pt>
                <c:pt idx="6125">
                  <c:v>122510</c:v>
                </c:pt>
                <c:pt idx="6126">
                  <c:v>122530</c:v>
                </c:pt>
                <c:pt idx="6127">
                  <c:v>122550</c:v>
                </c:pt>
                <c:pt idx="6128">
                  <c:v>122570</c:v>
                </c:pt>
                <c:pt idx="6129">
                  <c:v>122590</c:v>
                </c:pt>
                <c:pt idx="6130">
                  <c:v>122610</c:v>
                </c:pt>
                <c:pt idx="6131">
                  <c:v>122630</c:v>
                </c:pt>
                <c:pt idx="6132">
                  <c:v>122650</c:v>
                </c:pt>
                <c:pt idx="6133">
                  <c:v>122670</c:v>
                </c:pt>
                <c:pt idx="6134">
                  <c:v>122690</c:v>
                </c:pt>
                <c:pt idx="6135">
                  <c:v>122710</c:v>
                </c:pt>
                <c:pt idx="6136">
                  <c:v>122730</c:v>
                </c:pt>
                <c:pt idx="6137">
                  <c:v>122750</c:v>
                </c:pt>
                <c:pt idx="6138">
                  <c:v>122770</c:v>
                </c:pt>
                <c:pt idx="6139">
                  <c:v>122790</c:v>
                </c:pt>
                <c:pt idx="6140">
                  <c:v>122810</c:v>
                </c:pt>
                <c:pt idx="6141">
                  <c:v>122830</c:v>
                </c:pt>
                <c:pt idx="6142">
                  <c:v>122850</c:v>
                </c:pt>
                <c:pt idx="6143">
                  <c:v>122870</c:v>
                </c:pt>
                <c:pt idx="6144">
                  <c:v>122890</c:v>
                </c:pt>
                <c:pt idx="6145">
                  <c:v>122910</c:v>
                </c:pt>
                <c:pt idx="6146">
                  <c:v>122930</c:v>
                </c:pt>
                <c:pt idx="6147">
                  <c:v>122950</c:v>
                </c:pt>
                <c:pt idx="6148">
                  <c:v>122970</c:v>
                </c:pt>
                <c:pt idx="6149">
                  <c:v>122990</c:v>
                </c:pt>
                <c:pt idx="6150">
                  <c:v>123010</c:v>
                </c:pt>
                <c:pt idx="6151">
                  <c:v>123030</c:v>
                </c:pt>
                <c:pt idx="6152">
                  <c:v>123050</c:v>
                </c:pt>
                <c:pt idx="6153">
                  <c:v>123070</c:v>
                </c:pt>
                <c:pt idx="6154">
                  <c:v>123090</c:v>
                </c:pt>
                <c:pt idx="6155">
                  <c:v>123110</c:v>
                </c:pt>
                <c:pt idx="6156">
                  <c:v>123130</c:v>
                </c:pt>
                <c:pt idx="6157">
                  <c:v>123150</c:v>
                </c:pt>
                <c:pt idx="6158">
                  <c:v>123170</c:v>
                </c:pt>
                <c:pt idx="6159">
                  <c:v>123190</c:v>
                </c:pt>
                <c:pt idx="6160">
                  <c:v>123210</c:v>
                </c:pt>
                <c:pt idx="6161">
                  <c:v>123230</c:v>
                </c:pt>
                <c:pt idx="6162">
                  <c:v>123250</c:v>
                </c:pt>
                <c:pt idx="6163">
                  <c:v>123270</c:v>
                </c:pt>
                <c:pt idx="6164">
                  <c:v>123290</c:v>
                </c:pt>
                <c:pt idx="6165">
                  <c:v>123310</c:v>
                </c:pt>
                <c:pt idx="6166">
                  <c:v>123330</c:v>
                </c:pt>
                <c:pt idx="6167">
                  <c:v>123350</c:v>
                </c:pt>
                <c:pt idx="6168">
                  <c:v>123370</c:v>
                </c:pt>
                <c:pt idx="6169">
                  <c:v>123390</c:v>
                </c:pt>
                <c:pt idx="6170">
                  <c:v>123410</c:v>
                </c:pt>
                <c:pt idx="6171">
                  <c:v>123430</c:v>
                </c:pt>
                <c:pt idx="6172">
                  <c:v>123450</c:v>
                </c:pt>
                <c:pt idx="6173">
                  <c:v>123470</c:v>
                </c:pt>
                <c:pt idx="6174">
                  <c:v>123490</c:v>
                </c:pt>
                <c:pt idx="6175">
                  <c:v>123510</c:v>
                </c:pt>
                <c:pt idx="6176">
                  <c:v>123530</c:v>
                </c:pt>
                <c:pt idx="6177">
                  <c:v>123550</c:v>
                </c:pt>
                <c:pt idx="6178">
                  <c:v>123570</c:v>
                </c:pt>
                <c:pt idx="6179">
                  <c:v>123590</c:v>
                </c:pt>
                <c:pt idx="6180">
                  <c:v>123610</c:v>
                </c:pt>
                <c:pt idx="6181">
                  <c:v>123630</c:v>
                </c:pt>
                <c:pt idx="6182">
                  <c:v>123650</c:v>
                </c:pt>
                <c:pt idx="6183">
                  <c:v>123670</c:v>
                </c:pt>
                <c:pt idx="6184">
                  <c:v>123690</c:v>
                </c:pt>
                <c:pt idx="6185">
                  <c:v>123710</c:v>
                </c:pt>
                <c:pt idx="6186">
                  <c:v>123730</c:v>
                </c:pt>
                <c:pt idx="6187">
                  <c:v>123750</c:v>
                </c:pt>
                <c:pt idx="6188">
                  <c:v>123770</c:v>
                </c:pt>
                <c:pt idx="6189">
                  <c:v>123790</c:v>
                </c:pt>
                <c:pt idx="6190">
                  <c:v>123810</c:v>
                </c:pt>
                <c:pt idx="6191">
                  <c:v>123830</c:v>
                </c:pt>
                <c:pt idx="6192">
                  <c:v>123850</c:v>
                </c:pt>
                <c:pt idx="6193">
                  <c:v>123870</c:v>
                </c:pt>
                <c:pt idx="6194">
                  <c:v>123890</c:v>
                </c:pt>
                <c:pt idx="6195">
                  <c:v>123910</c:v>
                </c:pt>
                <c:pt idx="6196">
                  <c:v>123930</c:v>
                </c:pt>
                <c:pt idx="6197">
                  <c:v>123950</c:v>
                </c:pt>
                <c:pt idx="6198">
                  <c:v>123970</c:v>
                </c:pt>
                <c:pt idx="6199">
                  <c:v>123990</c:v>
                </c:pt>
                <c:pt idx="6200">
                  <c:v>124010</c:v>
                </c:pt>
                <c:pt idx="6201">
                  <c:v>124030</c:v>
                </c:pt>
                <c:pt idx="6202">
                  <c:v>124050</c:v>
                </c:pt>
                <c:pt idx="6203">
                  <c:v>124070</c:v>
                </c:pt>
                <c:pt idx="6204">
                  <c:v>124090</c:v>
                </c:pt>
                <c:pt idx="6205">
                  <c:v>124110</c:v>
                </c:pt>
                <c:pt idx="6206">
                  <c:v>124130</c:v>
                </c:pt>
                <c:pt idx="6207">
                  <c:v>124150</c:v>
                </c:pt>
                <c:pt idx="6208">
                  <c:v>124170</c:v>
                </c:pt>
                <c:pt idx="6209">
                  <c:v>124190</c:v>
                </c:pt>
                <c:pt idx="6210">
                  <c:v>124210</c:v>
                </c:pt>
                <c:pt idx="6211">
                  <c:v>124230</c:v>
                </c:pt>
                <c:pt idx="6212">
                  <c:v>124250</c:v>
                </c:pt>
                <c:pt idx="6213">
                  <c:v>124270</c:v>
                </c:pt>
                <c:pt idx="6214">
                  <c:v>124290</c:v>
                </c:pt>
                <c:pt idx="6215">
                  <c:v>124310</c:v>
                </c:pt>
                <c:pt idx="6216">
                  <c:v>124330</c:v>
                </c:pt>
                <c:pt idx="6217">
                  <c:v>124350</c:v>
                </c:pt>
                <c:pt idx="6218">
                  <c:v>124370</c:v>
                </c:pt>
                <c:pt idx="6219">
                  <c:v>124390</c:v>
                </c:pt>
                <c:pt idx="6220">
                  <c:v>124410</c:v>
                </c:pt>
                <c:pt idx="6221">
                  <c:v>124430</c:v>
                </c:pt>
                <c:pt idx="6222">
                  <c:v>124450</c:v>
                </c:pt>
                <c:pt idx="6223">
                  <c:v>124470</c:v>
                </c:pt>
                <c:pt idx="6224">
                  <c:v>124490</c:v>
                </c:pt>
                <c:pt idx="6225">
                  <c:v>124510</c:v>
                </c:pt>
                <c:pt idx="6226">
                  <c:v>124530</c:v>
                </c:pt>
                <c:pt idx="6227">
                  <c:v>124550</c:v>
                </c:pt>
                <c:pt idx="6228">
                  <c:v>124570</c:v>
                </c:pt>
                <c:pt idx="6229">
                  <c:v>124590</c:v>
                </c:pt>
                <c:pt idx="6230">
                  <c:v>124610</c:v>
                </c:pt>
                <c:pt idx="6231">
                  <c:v>124630</c:v>
                </c:pt>
                <c:pt idx="6232">
                  <c:v>124650</c:v>
                </c:pt>
                <c:pt idx="6233">
                  <c:v>124670</c:v>
                </c:pt>
                <c:pt idx="6234">
                  <c:v>124690</c:v>
                </c:pt>
                <c:pt idx="6235">
                  <c:v>124710</c:v>
                </c:pt>
                <c:pt idx="6236">
                  <c:v>124730</c:v>
                </c:pt>
                <c:pt idx="6237">
                  <c:v>124750</c:v>
                </c:pt>
                <c:pt idx="6238">
                  <c:v>124770</c:v>
                </c:pt>
                <c:pt idx="6239">
                  <c:v>124790</c:v>
                </c:pt>
                <c:pt idx="6240">
                  <c:v>124810</c:v>
                </c:pt>
                <c:pt idx="6241">
                  <c:v>124830</c:v>
                </c:pt>
                <c:pt idx="6242">
                  <c:v>124850</c:v>
                </c:pt>
                <c:pt idx="6243">
                  <c:v>124870</c:v>
                </c:pt>
                <c:pt idx="6244">
                  <c:v>124890</c:v>
                </c:pt>
                <c:pt idx="6245">
                  <c:v>124910</c:v>
                </c:pt>
                <c:pt idx="6246">
                  <c:v>124930</c:v>
                </c:pt>
                <c:pt idx="6247">
                  <c:v>124950</c:v>
                </c:pt>
                <c:pt idx="6248">
                  <c:v>124970</c:v>
                </c:pt>
                <c:pt idx="6249">
                  <c:v>124990</c:v>
                </c:pt>
                <c:pt idx="6250">
                  <c:v>125010</c:v>
                </c:pt>
                <c:pt idx="6251">
                  <c:v>125030</c:v>
                </c:pt>
                <c:pt idx="6252">
                  <c:v>125050</c:v>
                </c:pt>
                <c:pt idx="6253">
                  <c:v>125070</c:v>
                </c:pt>
                <c:pt idx="6254">
                  <c:v>125090</c:v>
                </c:pt>
                <c:pt idx="6255">
                  <c:v>125110</c:v>
                </c:pt>
                <c:pt idx="6256">
                  <c:v>125130</c:v>
                </c:pt>
                <c:pt idx="6257">
                  <c:v>125150</c:v>
                </c:pt>
                <c:pt idx="6258">
                  <c:v>125170</c:v>
                </c:pt>
                <c:pt idx="6259">
                  <c:v>125190</c:v>
                </c:pt>
                <c:pt idx="6260">
                  <c:v>125210</c:v>
                </c:pt>
                <c:pt idx="6261">
                  <c:v>125230</c:v>
                </c:pt>
                <c:pt idx="6262">
                  <c:v>125250</c:v>
                </c:pt>
                <c:pt idx="6263">
                  <c:v>125270</c:v>
                </c:pt>
                <c:pt idx="6264">
                  <c:v>125290</c:v>
                </c:pt>
                <c:pt idx="6265">
                  <c:v>125310</c:v>
                </c:pt>
                <c:pt idx="6266">
                  <c:v>125330</c:v>
                </c:pt>
                <c:pt idx="6267">
                  <c:v>125350</c:v>
                </c:pt>
                <c:pt idx="6268">
                  <c:v>125370</c:v>
                </c:pt>
                <c:pt idx="6269">
                  <c:v>125390</c:v>
                </c:pt>
                <c:pt idx="6270">
                  <c:v>125410</c:v>
                </c:pt>
                <c:pt idx="6271">
                  <c:v>125430</c:v>
                </c:pt>
                <c:pt idx="6272">
                  <c:v>125450</c:v>
                </c:pt>
                <c:pt idx="6273">
                  <c:v>125470</c:v>
                </c:pt>
                <c:pt idx="6274">
                  <c:v>125490</c:v>
                </c:pt>
                <c:pt idx="6275">
                  <c:v>125510</c:v>
                </c:pt>
                <c:pt idx="6276">
                  <c:v>125530</c:v>
                </c:pt>
                <c:pt idx="6277">
                  <c:v>125550</c:v>
                </c:pt>
                <c:pt idx="6278">
                  <c:v>125570</c:v>
                </c:pt>
                <c:pt idx="6279">
                  <c:v>125590</c:v>
                </c:pt>
                <c:pt idx="6280">
                  <c:v>125610</c:v>
                </c:pt>
                <c:pt idx="6281">
                  <c:v>125630</c:v>
                </c:pt>
                <c:pt idx="6282">
                  <c:v>125650</c:v>
                </c:pt>
                <c:pt idx="6283">
                  <c:v>125670</c:v>
                </c:pt>
                <c:pt idx="6284">
                  <c:v>125690</c:v>
                </c:pt>
                <c:pt idx="6285">
                  <c:v>125710</c:v>
                </c:pt>
                <c:pt idx="6286">
                  <c:v>125730</c:v>
                </c:pt>
                <c:pt idx="6287">
                  <c:v>125750</c:v>
                </c:pt>
                <c:pt idx="6288">
                  <c:v>125770</c:v>
                </c:pt>
                <c:pt idx="6289">
                  <c:v>125790</c:v>
                </c:pt>
                <c:pt idx="6290">
                  <c:v>125810</c:v>
                </c:pt>
                <c:pt idx="6291">
                  <c:v>125830</c:v>
                </c:pt>
                <c:pt idx="6292">
                  <c:v>125850</c:v>
                </c:pt>
                <c:pt idx="6293">
                  <c:v>125870</c:v>
                </c:pt>
                <c:pt idx="6294">
                  <c:v>125890</c:v>
                </c:pt>
                <c:pt idx="6295">
                  <c:v>125910</c:v>
                </c:pt>
                <c:pt idx="6296">
                  <c:v>125930</c:v>
                </c:pt>
                <c:pt idx="6297">
                  <c:v>125950</c:v>
                </c:pt>
                <c:pt idx="6298">
                  <c:v>125970</c:v>
                </c:pt>
                <c:pt idx="6299">
                  <c:v>125990</c:v>
                </c:pt>
                <c:pt idx="6300">
                  <c:v>126010</c:v>
                </c:pt>
                <c:pt idx="6301">
                  <c:v>126030</c:v>
                </c:pt>
                <c:pt idx="6302">
                  <c:v>126050</c:v>
                </c:pt>
                <c:pt idx="6303">
                  <c:v>126070</c:v>
                </c:pt>
                <c:pt idx="6304">
                  <c:v>126090</c:v>
                </c:pt>
                <c:pt idx="6305">
                  <c:v>126110</c:v>
                </c:pt>
                <c:pt idx="6306">
                  <c:v>126130</c:v>
                </c:pt>
                <c:pt idx="6307">
                  <c:v>126150</c:v>
                </c:pt>
                <c:pt idx="6308">
                  <c:v>126170</c:v>
                </c:pt>
                <c:pt idx="6309">
                  <c:v>126190</c:v>
                </c:pt>
                <c:pt idx="6310">
                  <c:v>126210</c:v>
                </c:pt>
                <c:pt idx="6311">
                  <c:v>126230</c:v>
                </c:pt>
                <c:pt idx="6312">
                  <c:v>126250</c:v>
                </c:pt>
                <c:pt idx="6313">
                  <c:v>126270</c:v>
                </c:pt>
                <c:pt idx="6314">
                  <c:v>126290</c:v>
                </c:pt>
                <c:pt idx="6315">
                  <c:v>126310</c:v>
                </c:pt>
                <c:pt idx="6316">
                  <c:v>126330</c:v>
                </c:pt>
                <c:pt idx="6317">
                  <c:v>126350</c:v>
                </c:pt>
                <c:pt idx="6318">
                  <c:v>126370</c:v>
                </c:pt>
                <c:pt idx="6319">
                  <c:v>126390</c:v>
                </c:pt>
                <c:pt idx="6320">
                  <c:v>126410</c:v>
                </c:pt>
                <c:pt idx="6321">
                  <c:v>126430</c:v>
                </c:pt>
                <c:pt idx="6322">
                  <c:v>126450</c:v>
                </c:pt>
                <c:pt idx="6323">
                  <c:v>126470</c:v>
                </c:pt>
                <c:pt idx="6324">
                  <c:v>126490</c:v>
                </c:pt>
                <c:pt idx="6325">
                  <c:v>126510</c:v>
                </c:pt>
                <c:pt idx="6326">
                  <c:v>126530</c:v>
                </c:pt>
                <c:pt idx="6327">
                  <c:v>126550</c:v>
                </c:pt>
                <c:pt idx="6328">
                  <c:v>126570</c:v>
                </c:pt>
                <c:pt idx="6329">
                  <c:v>126590</c:v>
                </c:pt>
                <c:pt idx="6330">
                  <c:v>126610</c:v>
                </c:pt>
                <c:pt idx="6331">
                  <c:v>126630</c:v>
                </c:pt>
                <c:pt idx="6332">
                  <c:v>126650</c:v>
                </c:pt>
                <c:pt idx="6333">
                  <c:v>126670</c:v>
                </c:pt>
                <c:pt idx="6334">
                  <c:v>126690</c:v>
                </c:pt>
                <c:pt idx="6335">
                  <c:v>126710</c:v>
                </c:pt>
                <c:pt idx="6336">
                  <c:v>126730</c:v>
                </c:pt>
                <c:pt idx="6337">
                  <c:v>126750</c:v>
                </c:pt>
                <c:pt idx="6338">
                  <c:v>126770</c:v>
                </c:pt>
                <c:pt idx="6339">
                  <c:v>126790</c:v>
                </c:pt>
                <c:pt idx="6340">
                  <c:v>126810</c:v>
                </c:pt>
                <c:pt idx="6341">
                  <c:v>126830</c:v>
                </c:pt>
                <c:pt idx="6342">
                  <c:v>126850</c:v>
                </c:pt>
                <c:pt idx="6343">
                  <c:v>126870</c:v>
                </c:pt>
                <c:pt idx="6344">
                  <c:v>126890</c:v>
                </c:pt>
                <c:pt idx="6345">
                  <c:v>126910</c:v>
                </c:pt>
                <c:pt idx="6346">
                  <c:v>126930</c:v>
                </c:pt>
                <c:pt idx="6347">
                  <c:v>126950</c:v>
                </c:pt>
                <c:pt idx="6348">
                  <c:v>126970</c:v>
                </c:pt>
                <c:pt idx="6349">
                  <c:v>126990</c:v>
                </c:pt>
                <c:pt idx="6350">
                  <c:v>127010</c:v>
                </c:pt>
                <c:pt idx="6351">
                  <c:v>127030</c:v>
                </c:pt>
                <c:pt idx="6352">
                  <c:v>127050</c:v>
                </c:pt>
                <c:pt idx="6353">
                  <c:v>127070</c:v>
                </c:pt>
                <c:pt idx="6354">
                  <c:v>127090</c:v>
                </c:pt>
                <c:pt idx="6355">
                  <c:v>127110</c:v>
                </c:pt>
                <c:pt idx="6356">
                  <c:v>127130</c:v>
                </c:pt>
                <c:pt idx="6357">
                  <c:v>127150</c:v>
                </c:pt>
                <c:pt idx="6358">
                  <c:v>127170</c:v>
                </c:pt>
                <c:pt idx="6359">
                  <c:v>127190</c:v>
                </c:pt>
                <c:pt idx="6360">
                  <c:v>127210</c:v>
                </c:pt>
                <c:pt idx="6361">
                  <c:v>127230</c:v>
                </c:pt>
                <c:pt idx="6362">
                  <c:v>127250</c:v>
                </c:pt>
                <c:pt idx="6363">
                  <c:v>127270</c:v>
                </c:pt>
                <c:pt idx="6364">
                  <c:v>127290</c:v>
                </c:pt>
                <c:pt idx="6365">
                  <c:v>127310</c:v>
                </c:pt>
                <c:pt idx="6366">
                  <c:v>127330</c:v>
                </c:pt>
                <c:pt idx="6367">
                  <c:v>127350</c:v>
                </c:pt>
                <c:pt idx="6368">
                  <c:v>127370</c:v>
                </c:pt>
                <c:pt idx="6369">
                  <c:v>127390</c:v>
                </c:pt>
                <c:pt idx="6370">
                  <c:v>127410</c:v>
                </c:pt>
                <c:pt idx="6371">
                  <c:v>127430</c:v>
                </c:pt>
                <c:pt idx="6372">
                  <c:v>127450</c:v>
                </c:pt>
                <c:pt idx="6373">
                  <c:v>127470</c:v>
                </c:pt>
                <c:pt idx="6374">
                  <c:v>127490</c:v>
                </c:pt>
                <c:pt idx="6375">
                  <c:v>127510</c:v>
                </c:pt>
                <c:pt idx="6376">
                  <c:v>127530</c:v>
                </c:pt>
                <c:pt idx="6377">
                  <c:v>127550</c:v>
                </c:pt>
                <c:pt idx="6378">
                  <c:v>127570</c:v>
                </c:pt>
                <c:pt idx="6379">
                  <c:v>127590</c:v>
                </c:pt>
                <c:pt idx="6380">
                  <c:v>127610</c:v>
                </c:pt>
                <c:pt idx="6381">
                  <c:v>127630</c:v>
                </c:pt>
                <c:pt idx="6382">
                  <c:v>127650</c:v>
                </c:pt>
                <c:pt idx="6383">
                  <c:v>127670</c:v>
                </c:pt>
                <c:pt idx="6384">
                  <c:v>127690</c:v>
                </c:pt>
                <c:pt idx="6385">
                  <c:v>127710</c:v>
                </c:pt>
                <c:pt idx="6386">
                  <c:v>127730</c:v>
                </c:pt>
                <c:pt idx="6387">
                  <c:v>127750</c:v>
                </c:pt>
                <c:pt idx="6388">
                  <c:v>127770</c:v>
                </c:pt>
                <c:pt idx="6389">
                  <c:v>127790</c:v>
                </c:pt>
                <c:pt idx="6390">
                  <c:v>127810</c:v>
                </c:pt>
                <c:pt idx="6391">
                  <c:v>127830</c:v>
                </c:pt>
                <c:pt idx="6392">
                  <c:v>127850</c:v>
                </c:pt>
                <c:pt idx="6393">
                  <c:v>127870</c:v>
                </c:pt>
                <c:pt idx="6394">
                  <c:v>127890</c:v>
                </c:pt>
                <c:pt idx="6395">
                  <c:v>127910</c:v>
                </c:pt>
                <c:pt idx="6396">
                  <c:v>127930</c:v>
                </c:pt>
                <c:pt idx="6397">
                  <c:v>127950</c:v>
                </c:pt>
                <c:pt idx="6398">
                  <c:v>127970</c:v>
                </c:pt>
                <c:pt idx="6399">
                  <c:v>127990</c:v>
                </c:pt>
                <c:pt idx="6400">
                  <c:v>128010</c:v>
                </c:pt>
                <c:pt idx="6401">
                  <c:v>128030</c:v>
                </c:pt>
                <c:pt idx="6402">
                  <c:v>128050</c:v>
                </c:pt>
                <c:pt idx="6403">
                  <c:v>128070</c:v>
                </c:pt>
                <c:pt idx="6404">
                  <c:v>128090</c:v>
                </c:pt>
                <c:pt idx="6405">
                  <c:v>128110</c:v>
                </c:pt>
                <c:pt idx="6406">
                  <c:v>128130</c:v>
                </c:pt>
                <c:pt idx="6407">
                  <c:v>128150</c:v>
                </c:pt>
                <c:pt idx="6408">
                  <c:v>128170</c:v>
                </c:pt>
                <c:pt idx="6409">
                  <c:v>128190</c:v>
                </c:pt>
                <c:pt idx="6410">
                  <c:v>128210</c:v>
                </c:pt>
                <c:pt idx="6411">
                  <c:v>128230</c:v>
                </c:pt>
                <c:pt idx="6412">
                  <c:v>128250</c:v>
                </c:pt>
                <c:pt idx="6413">
                  <c:v>128270</c:v>
                </c:pt>
                <c:pt idx="6414">
                  <c:v>128290</c:v>
                </c:pt>
                <c:pt idx="6415">
                  <c:v>128310</c:v>
                </c:pt>
                <c:pt idx="6416">
                  <c:v>128330</c:v>
                </c:pt>
                <c:pt idx="6417">
                  <c:v>128350</c:v>
                </c:pt>
                <c:pt idx="6418">
                  <c:v>128370</c:v>
                </c:pt>
                <c:pt idx="6419">
                  <c:v>128390</c:v>
                </c:pt>
                <c:pt idx="6420">
                  <c:v>128410</c:v>
                </c:pt>
                <c:pt idx="6421">
                  <c:v>128430</c:v>
                </c:pt>
                <c:pt idx="6422">
                  <c:v>128450</c:v>
                </c:pt>
                <c:pt idx="6423">
                  <c:v>128470</c:v>
                </c:pt>
                <c:pt idx="6424">
                  <c:v>128490</c:v>
                </c:pt>
                <c:pt idx="6425">
                  <c:v>128510</c:v>
                </c:pt>
                <c:pt idx="6426">
                  <c:v>128530</c:v>
                </c:pt>
                <c:pt idx="6427">
                  <c:v>128550</c:v>
                </c:pt>
                <c:pt idx="6428">
                  <c:v>128570</c:v>
                </c:pt>
                <c:pt idx="6429">
                  <c:v>128590</c:v>
                </c:pt>
                <c:pt idx="6430">
                  <c:v>128610</c:v>
                </c:pt>
                <c:pt idx="6431">
                  <c:v>128630</c:v>
                </c:pt>
                <c:pt idx="6432">
                  <c:v>128650</c:v>
                </c:pt>
                <c:pt idx="6433">
                  <c:v>128670</c:v>
                </c:pt>
                <c:pt idx="6434">
                  <c:v>128690</c:v>
                </c:pt>
                <c:pt idx="6435">
                  <c:v>128710</c:v>
                </c:pt>
                <c:pt idx="6436">
                  <c:v>128730</c:v>
                </c:pt>
                <c:pt idx="6437">
                  <c:v>128750</c:v>
                </c:pt>
                <c:pt idx="6438">
                  <c:v>128770</c:v>
                </c:pt>
                <c:pt idx="6439">
                  <c:v>128790</c:v>
                </c:pt>
                <c:pt idx="6440">
                  <c:v>128810</c:v>
                </c:pt>
                <c:pt idx="6441">
                  <c:v>128830</c:v>
                </c:pt>
                <c:pt idx="6442">
                  <c:v>128850</c:v>
                </c:pt>
                <c:pt idx="6443">
                  <c:v>128870</c:v>
                </c:pt>
                <c:pt idx="6444">
                  <c:v>128890</c:v>
                </c:pt>
                <c:pt idx="6445">
                  <c:v>128910</c:v>
                </c:pt>
                <c:pt idx="6446">
                  <c:v>128930</c:v>
                </c:pt>
                <c:pt idx="6447">
                  <c:v>128950</c:v>
                </c:pt>
                <c:pt idx="6448">
                  <c:v>128970</c:v>
                </c:pt>
                <c:pt idx="6449">
                  <c:v>128990</c:v>
                </c:pt>
                <c:pt idx="6450">
                  <c:v>129010</c:v>
                </c:pt>
                <c:pt idx="6451">
                  <c:v>129030</c:v>
                </c:pt>
                <c:pt idx="6452">
                  <c:v>129050</c:v>
                </c:pt>
                <c:pt idx="6453">
                  <c:v>129070</c:v>
                </c:pt>
                <c:pt idx="6454">
                  <c:v>129090</c:v>
                </c:pt>
                <c:pt idx="6455">
                  <c:v>129110</c:v>
                </c:pt>
                <c:pt idx="6456">
                  <c:v>129130</c:v>
                </c:pt>
                <c:pt idx="6457">
                  <c:v>129150</c:v>
                </c:pt>
                <c:pt idx="6458">
                  <c:v>129170</c:v>
                </c:pt>
                <c:pt idx="6459">
                  <c:v>129190</c:v>
                </c:pt>
                <c:pt idx="6460">
                  <c:v>129210</c:v>
                </c:pt>
                <c:pt idx="6461">
                  <c:v>129230</c:v>
                </c:pt>
                <c:pt idx="6462">
                  <c:v>129250</c:v>
                </c:pt>
                <c:pt idx="6463">
                  <c:v>129270</c:v>
                </c:pt>
                <c:pt idx="6464">
                  <c:v>129290</c:v>
                </c:pt>
                <c:pt idx="6465">
                  <c:v>129310</c:v>
                </c:pt>
                <c:pt idx="6466">
                  <c:v>129330</c:v>
                </c:pt>
                <c:pt idx="6467">
                  <c:v>129350</c:v>
                </c:pt>
                <c:pt idx="6468">
                  <c:v>129370</c:v>
                </c:pt>
                <c:pt idx="6469">
                  <c:v>129390</c:v>
                </c:pt>
                <c:pt idx="6470">
                  <c:v>129410</c:v>
                </c:pt>
                <c:pt idx="6471">
                  <c:v>129430</c:v>
                </c:pt>
                <c:pt idx="6472">
                  <c:v>129450</c:v>
                </c:pt>
                <c:pt idx="6473">
                  <c:v>129470</c:v>
                </c:pt>
                <c:pt idx="6474">
                  <c:v>129490</c:v>
                </c:pt>
                <c:pt idx="6475">
                  <c:v>129510</c:v>
                </c:pt>
                <c:pt idx="6476">
                  <c:v>129530</c:v>
                </c:pt>
                <c:pt idx="6477">
                  <c:v>129550</c:v>
                </c:pt>
                <c:pt idx="6478">
                  <c:v>129570</c:v>
                </c:pt>
                <c:pt idx="6479">
                  <c:v>129590</c:v>
                </c:pt>
                <c:pt idx="6480">
                  <c:v>129610</c:v>
                </c:pt>
                <c:pt idx="6481">
                  <c:v>129630</c:v>
                </c:pt>
                <c:pt idx="6482">
                  <c:v>129650</c:v>
                </c:pt>
                <c:pt idx="6483">
                  <c:v>129670</c:v>
                </c:pt>
                <c:pt idx="6484">
                  <c:v>129690</c:v>
                </c:pt>
                <c:pt idx="6485">
                  <c:v>129710</c:v>
                </c:pt>
                <c:pt idx="6486">
                  <c:v>129730</c:v>
                </c:pt>
                <c:pt idx="6487">
                  <c:v>129750</c:v>
                </c:pt>
                <c:pt idx="6488">
                  <c:v>129770</c:v>
                </c:pt>
                <c:pt idx="6489">
                  <c:v>129790</c:v>
                </c:pt>
                <c:pt idx="6490">
                  <c:v>129810</c:v>
                </c:pt>
                <c:pt idx="6491">
                  <c:v>129830</c:v>
                </c:pt>
                <c:pt idx="6492">
                  <c:v>129850</c:v>
                </c:pt>
                <c:pt idx="6493">
                  <c:v>129870</c:v>
                </c:pt>
                <c:pt idx="6494">
                  <c:v>129890</c:v>
                </c:pt>
                <c:pt idx="6495">
                  <c:v>129910</c:v>
                </c:pt>
                <c:pt idx="6496">
                  <c:v>129930</c:v>
                </c:pt>
                <c:pt idx="6497">
                  <c:v>129950</c:v>
                </c:pt>
                <c:pt idx="6498">
                  <c:v>129970</c:v>
                </c:pt>
                <c:pt idx="6499">
                  <c:v>129990</c:v>
                </c:pt>
                <c:pt idx="6500">
                  <c:v>130010</c:v>
                </c:pt>
                <c:pt idx="6501">
                  <c:v>130030</c:v>
                </c:pt>
                <c:pt idx="6502">
                  <c:v>130050</c:v>
                </c:pt>
                <c:pt idx="6503">
                  <c:v>130070</c:v>
                </c:pt>
                <c:pt idx="6504">
                  <c:v>130090</c:v>
                </c:pt>
                <c:pt idx="6505">
                  <c:v>130110</c:v>
                </c:pt>
                <c:pt idx="6506">
                  <c:v>130130</c:v>
                </c:pt>
                <c:pt idx="6507">
                  <c:v>130150</c:v>
                </c:pt>
                <c:pt idx="6508">
                  <c:v>130170</c:v>
                </c:pt>
                <c:pt idx="6509">
                  <c:v>130190</c:v>
                </c:pt>
                <c:pt idx="6510">
                  <c:v>130210</c:v>
                </c:pt>
                <c:pt idx="6511">
                  <c:v>130230</c:v>
                </c:pt>
                <c:pt idx="6512">
                  <c:v>130250</c:v>
                </c:pt>
                <c:pt idx="6513">
                  <c:v>130270</c:v>
                </c:pt>
                <c:pt idx="6514">
                  <c:v>130290</c:v>
                </c:pt>
                <c:pt idx="6515">
                  <c:v>130310</c:v>
                </c:pt>
                <c:pt idx="6516">
                  <c:v>130330</c:v>
                </c:pt>
                <c:pt idx="6517">
                  <c:v>130350</c:v>
                </c:pt>
                <c:pt idx="6518">
                  <c:v>130370</c:v>
                </c:pt>
                <c:pt idx="6519">
                  <c:v>130390</c:v>
                </c:pt>
                <c:pt idx="6520">
                  <c:v>130410</c:v>
                </c:pt>
                <c:pt idx="6521">
                  <c:v>130430</c:v>
                </c:pt>
                <c:pt idx="6522">
                  <c:v>130450</c:v>
                </c:pt>
                <c:pt idx="6523">
                  <c:v>130470</c:v>
                </c:pt>
                <c:pt idx="6524">
                  <c:v>130490</c:v>
                </c:pt>
                <c:pt idx="6525">
                  <c:v>130510</c:v>
                </c:pt>
                <c:pt idx="6526">
                  <c:v>130530</c:v>
                </c:pt>
                <c:pt idx="6527">
                  <c:v>130550</c:v>
                </c:pt>
                <c:pt idx="6528">
                  <c:v>130570</c:v>
                </c:pt>
                <c:pt idx="6529">
                  <c:v>130590</c:v>
                </c:pt>
                <c:pt idx="6530">
                  <c:v>130610</c:v>
                </c:pt>
                <c:pt idx="6531">
                  <c:v>130630</c:v>
                </c:pt>
                <c:pt idx="6532">
                  <c:v>130650</c:v>
                </c:pt>
                <c:pt idx="6533">
                  <c:v>130670</c:v>
                </c:pt>
                <c:pt idx="6534">
                  <c:v>130690</c:v>
                </c:pt>
                <c:pt idx="6535">
                  <c:v>130710</c:v>
                </c:pt>
                <c:pt idx="6536">
                  <c:v>130730</c:v>
                </c:pt>
                <c:pt idx="6537">
                  <c:v>130750</c:v>
                </c:pt>
                <c:pt idx="6538">
                  <c:v>130770</c:v>
                </c:pt>
                <c:pt idx="6539">
                  <c:v>130790</c:v>
                </c:pt>
                <c:pt idx="6540">
                  <c:v>130810</c:v>
                </c:pt>
                <c:pt idx="6541">
                  <c:v>130830</c:v>
                </c:pt>
                <c:pt idx="6542">
                  <c:v>130850</c:v>
                </c:pt>
                <c:pt idx="6543">
                  <c:v>130870</c:v>
                </c:pt>
                <c:pt idx="6544">
                  <c:v>130890</c:v>
                </c:pt>
                <c:pt idx="6545">
                  <c:v>130910</c:v>
                </c:pt>
                <c:pt idx="6546">
                  <c:v>130930</c:v>
                </c:pt>
                <c:pt idx="6547">
                  <c:v>130950</c:v>
                </c:pt>
                <c:pt idx="6548">
                  <c:v>130970</c:v>
                </c:pt>
                <c:pt idx="6549">
                  <c:v>130990</c:v>
                </c:pt>
                <c:pt idx="6550">
                  <c:v>131010</c:v>
                </c:pt>
                <c:pt idx="6551">
                  <c:v>131030</c:v>
                </c:pt>
                <c:pt idx="6552">
                  <c:v>131050</c:v>
                </c:pt>
                <c:pt idx="6553">
                  <c:v>131070</c:v>
                </c:pt>
                <c:pt idx="6554">
                  <c:v>131090</c:v>
                </c:pt>
                <c:pt idx="6555">
                  <c:v>131110</c:v>
                </c:pt>
                <c:pt idx="6556">
                  <c:v>131130</c:v>
                </c:pt>
                <c:pt idx="6557">
                  <c:v>131150</c:v>
                </c:pt>
                <c:pt idx="6558">
                  <c:v>131170</c:v>
                </c:pt>
                <c:pt idx="6559">
                  <c:v>131190</c:v>
                </c:pt>
                <c:pt idx="6560">
                  <c:v>131210</c:v>
                </c:pt>
                <c:pt idx="6561">
                  <c:v>131230</c:v>
                </c:pt>
                <c:pt idx="6562">
                  <c:v>131250</c:v>
                </c:pt>
                <c:pt idx="6563">
                  <c:v>131270</c:v>
                </c:pt>
                <c:pt idx="6564">
                  <c:v>131290</c:v>
                </c:pt>
                <c:pt idx="6565">
                  <c:v>131310</c:v>
                </c:pt>
                <c:pt idx="6566">
                  <c:v>131330</c:v>
                </c:pt>
                <c:pt idx="6567">
                  <c:v>131350</c:v>
                </c:pt>
                <c:pt idx="6568">
                  <c:v>131370</c:v>
                </c:pt>
                <c:pt idx="6569">
                  <c:v>131390</c:v>
                </c:pt>
                <c:pt idx="6570">
                  <c:v>131410</c:v>
                </c:pt>
                <c:pt idx="6571">
                  <c:v>131430</c:v>
                </c:pt>
                <c:pt idx="6572">
                  <c:v>131450</c:v>
                </c:pt>
                <c:pt idx="6573">
                  <c:v>131470</c:v>
                </c:pt>
                <c:pt idx="6574">
                  <c:v>131490</c:v>
                </c:pt>
                <c:pt idx="6575">
                  <c:v>131510</c:v>
                </c:pt>
                <c:pt idx="6576">
                  <c:v>131530</c:v>
                </c:pt>
                <c:pt idx="6577">
                  <c:v>131550</c:v>
                </c:pt>
                <c:pt idx="6578">
                  <c:v>131570</c:v>
                </c:pt>
                <c:pt idx="6579">
                  <c:v>131590</c:v>
                </c:pt>
                <c:pt idx="6580">
                  <c:v>131610</c:v>
                </c:pt>
                <c:pt idx="6581">
                  <c:v>131630</c:v>
                </c:pt>
                <c:pt idx="6582">
                  <c:v>131650</c:v>
                </c:pt>
                <c:pt idx="6583">
                  <c:v>131670</c:v>
                </c:pt>
                <c:pt idx="6584">
                  <c:v>131690</c:v>
                </c:pt>
                <c:pt idx="6585">
                  <c:v>131710</c:v>
                </c:pt>
                <c:pt idx="6586">
                  <c:v>131730</c:v>
                </c:pt>
                <c:pt idx="6587">
                  <c:v>131750</c:v>
                </c:pt>
                <c:pt idx="6588">
                  <c:v>131770</c:v>
                </c:pt>
                <c:pt idx="6589">
                  <c:v>131790</c:v>
                </c:pt>
                <c:pt idx="6590">
                  <c:v>131810</c:v>
                </c:pt>
                <c:pt idx="6591">
                  <c:v>131830</c:v>
                </c:pt>
                <c:pt idx="6592">
                  <c:v>131850</c:v>
                </c:pt>
                <c:pt idx="6593">
                  <c:v>131870</c:v>
                </c:pt>
                <c:pt idx="6594">
                  <c:v>131890</c:v>
                </c:pt>
                <c:pt idx="6595">
                  <c:v>131910</c:v>
                </c:pt>
                <c:pt idx="6596">
                  <c:v>131930</c:v>
                </c:pt>
                <c:pt idx="6597">
                  <c:v>131950</c:v>
                </c:pt>
                <c:pt idx="6598">
                  <c:v>131970</c:v>
                </c:pt>
                <c:pt idx="6599">
                  <c:v>131990</c:v>
                </c:pt>
                <c:pt idx="6600">
                  <c:v>132010</c:v>
                </c:pt>
                <c:pt idx="6601">
                  <c:v>132030</c:v>
                </c:pt>
                <c:pt idx="6602">
                  <c:v>132050</c:v>
                </c:pt>
                <c:pt idx="6603">
                  <c:v>132070</c:v>
                </c:pt>
                <c:pt idx="6604">
                  <c:v>132090</c:v>
                </c:pt>
                <c:pt idx="6605">
                  <c:v>132110</c:v>
                </c:pt>
                <c:pt idx="6606">
                  <c:v>132130</c:v>
                </c:pt>
                <c:pt idx="6607">
                  <c:v>132150</c:v>
                </c:pt>
                <c:pt idx="6608">
                  <c:v>132170</c:v>
                </c:pt>
                <c:pt idx="6609">
                  <c:v>132190</c:v>
                </c:pt>
                <c:pt idx="6610">
                  <c:v>132210</c:v>
                </c:pt>
                <c:pt idx="6611">
                  <c:v>132230</c:v>
                </c:pt>
                <c:pt idx="6612">
                  <c:v>132250</c:v>
                </c:pt>
                <c:pt idx="6613">
                  <c:v>132270</c:v>
                </c:pt>
                <c:pt idx="6614">
                  <c:v>132290</c:v>
                </c:pt>
                <c:pt idx="6615">
                  <c:v>132310</c:v>
                </c:pt>
                <c:pt idx="6616">
                  <c:v>132330</c:v>
                </c:pt>
                <c:pt idx="6617">
                  <c:v>132350</c:v>
                </c:pt>
                <c:pt idx="6618">
                  <c:v>132370</c:v>
                </c:pt>
                <c:pt idx="6619">
                  <c:v>132390</c:v>
                </c:pt>
                <c:pt idx="6620">
                  <c:v>132410</c:v>
                </c:pt>
                <c:pt idx="6621">
                  <c:v>132430</c:v>
                </c:pt>
                <c:pt idx="6622">
                  <c:v>132450</c:v>
                </c:pt>
                <c:pt idx="6623">
                  <c:v>132470</c:v>
                </c:pt>
                <c:pt idx="6624">
                  <c:v>132490</c:v>
                </c:pt>
                <c:pt idx="6625">
                  <c:v>132510</c:v>
                </c:pt>
                <c:pt idx="6626">
                  <c:v>132530</c:v>
                </c:pt>
                <c:pt idx="6627">
                  <c:v>132550</c:v>
                </c:pt>
                <c:pt idx="6628">
                  <c:v>132570</c:v>
                </c:pt>
                <c:pt idx="6629">
                  <c:v>132590</c:v>
                </c:pt>
                <c:pt idx="6630">
                  <c:v>132610</c:v>
                </c:pt>
                <c:pt idx="6631">
                  <c:v>132630</c:v>
                </c:pt>
                <c:pt idx="6632">
                  <c:v>132650</c:v>
                </c:pt>
                <c:pt idx="6633">
                  <c:v>132670</c:v>
                </c:pt>
                <c:pt idx="6634">
                  <c:v>132690</c:v>
                </c:pt>
                <c:pt idx="6635">
                  <c:v>132710</c:v>
                </c:pt>
                <c:pt idx="6636">
                  <c:v>132730</c:v>
                </c:pt>
                <c:pt idx="6637">
                  <c:v>132750</c:v>
                </c:pt>
                <c:pt idx="6638">
                  <c:v>132770</c:v>
                </c:pt>
                <c:pt idx="6639">
                  <c:v>132790</c:v>
                </c:pt>
                <c:pt idx="6640">
                  <c:v>132810</c:v>
                </c:pt>
                <c:pt idx="6641">
                  <c:v>132830</c:v>
                </c:pt>
                <c:pt idx="6642">
                  <c:v>132850</c:v>
                </c:pt>
                <c:pt idx="6643">
                  <c:v>132870</c:v>
                </c:pt>
                <c:pt idx="6644">
                  <c:v>132890</c:v>
                </c:pt>
                <c:pt idx="6645">
                  <c:v>132910</c:v>
                </c:pt>
                <c:pt idx="6646">
                  <c:v>132930</c:v>
                </c:pt>
                <c:pt idx="6647">
                  <c:v>132950</c:v>
                </c:pt>
                <c:pt idx="6648">
                  <c:v>132970</c:v>
                </c:pt>
                <c:pt idx="6649">
                  <c:v>132990</c:v>
                </c:pt>
                <c:pt idx="6650">
                  <c:v>133010</c:v>
                </c:pt>
                <c:pt idx="6651">
                  <c:v>133030</c:v>
                </c:pt>
                <c:pt idx="6652">
                  <c:v>133050</c:v>
                </c:pt>
                <c:pt idx="6653">
                  <c:v>133070</c:v>
                </c:pt>
                <c:pt idx="6654">
                  <c:v>133090</c:v>
                </c:pt>
                <c:pt idx="6655">
                  <c:v>133110</c:v>
                </c:pt>
                <c:pt idx="6656">
                  <c:v>133130</c:v>
                </c:pt>
                <c:pt idx="6657">
                  <c:v>133150</c:v>
                </c:pt>
                <c:pt idx="6658">
                  <c:v>133170</c:v>
                </c:pt>
                <c:pt idx="6659">
                  <c:v>133190</c:v>
                </c:pt>
                <c:pt idx="6660">
                  <c:v>133210</c:v>
                </c:pt>
                <c:pt idx="6661">
                  <c:v>133230</c:v>
                </c:pt>
                <c:pt idx="6662">
                  <c:v>133250</c:v>
                </c:pt>
                <c:pt idx="6663">
                  <c:v>133270</c:v>
                </c:pt>
                <c:pt idx="6664">
                  <c:v>133290</c:v>
                </c:pt>
                <c:pt idx="6665">
                  <c:v>133310</c:v>
                </c:pt>
                <c:pt idx="6666">
                  <c:v>133330</c:v>
                </c:pt>
                <c:pt idx="6667">
                  <c:v>133350</c:v>
                </c:pt>
                <c:pt idx="6668">
                  <c:v>133370</c:v>
                </c:pt>
                <c:pt idx="6669">
                  <c:v>133390</c:v>
                </c:pt>
                <c:pt idx="6670">
                  <c:v>133410</c:v>
                </c:pt>
                <c:pt idx="6671">
                  <c:v>133430</c:v>
                </c:pt>
                <c:pt idx="6672">
                  <c:v>133450</c:v>
                </c:pt>
                <c:pt idx="6673">
                  <c:v>133470</c:v>
                </c:pt>
                <c:pt idx="6674">
                  <c:v>133490</c:v>
                </c:pt>
                <c:pt idx="6675">
                  <c:v>133510</c:v>
                </c:pt>
                <c:pt idx="6676">
                  <c:v>133530</c:v>
                </c:pt>
                <c:pt idx="6677">
                  <c:v>133550</c:v>
                </c:pt>
                <c:pt idx="6678">
                  <c:v>133570</c:v>
                </c:pt>
                <c:pt idx="6679">
                  <c:v>133590</c:v>
                </c:pt>
                <c:pt idx="6680">
                  <c:v>133610</c:v>
                </c:pt>
                <c:pt idx="6681">
                  <c:v>133630</c:v>
                </c:pt>
                <c:pt idx="6682">
                  <c:v>133650</c:v>
                </c:pt>
                <c:pt idx="6683">
                  <c:v>133670</c:v>
                </c:pt>
                <c:pt idx="6684">
                  <c:v>133690</c:v>
                </c:pt>
                <c:pt idx="6685">
                  <c:v>133710</c:v>
                </c:pt>
                <c:pt idx="6686">
                  <c:v>133730</c:v>
                </c:pt>
                <c:pt idx="6687">
                  <c:v>133750</c:v>
                </c:pt>
                <c:pt idx="6688">
                  <c:v>133770</c:v>
                </c:pt>
                <c:pt idx="6689">
                  <c:v>133790</c:v>
                </c:pt>
                <c:pt idx="6690">
                  <c:v>133810</c:v>
                </c:pt>
                <c:pt idx="6691">
                  <c:v>133830</c:v>
                </c:pt>
                <c:pt idx="6692">
                  <c:v>133850</c:v>
                </c:pt>
                <c:pt idx="6693">
                  <c:v>133870</c:v>
                </c:pt>
                <c:pt idx="6694">
                  <c:v>133890</c:v>
                </c:pt>
                <c:pt idx="6695">
                  <c:v>133910</c:v>
                </c:pt>
                <c:pt idx="6696">
                  <c:v>133930</c:v>
                </c:pt>
                <c:pt idx="6697">
                  <c:v>133950</c:v>
                </c:pt>
                <c:pt idx="6698">
                  <c:v>133970</c:v>
                </c:pt>
                <c:pt idx="6699">
                  <c:v>133990</c:v>
                </c:pt>
                <c:pt idx="6700">
                  <c:v>134010</c:v>
                </c:pt>
                <c:pt idx="6701">
                  <c:v>134030</c:v>
                </c:pt>
                <c:pt idx="6702">
                  <c:v>134050</c:v>
                </c:pt>
                <c:pt idx="6703">
                  <c:v>134070</c:v>
                </c:pt>
                <c:pt idx="6704">
                  <c:v>134090</c:v>
                </c:pt>
                <c:pt idx="6705">
                  <c:v>134110</c:v>
                </c:pt>
                <c:pt idx="6706">
                  <c:v>134130</c:v>
                </c:pt>
                <c:pt idx="6707">
                  <c:v>134150</c:v>
                </c:pt>
                <c:pt idx="6708">
                  <c:v>134170</c:v>
                </c:pt>
                <c:pt idx="6709">
                  <c:v>134190</c:v>
                </c:pt>
                <c:pt idx="6710">
                  <c:v>134210</c:v>
                </c:pt>
                <c:pt idx="6711">
                  <c:v>134230</c:v>
                </c:pt>
                <c:pt idx="6712">
                  <c:v>134250</c:v>
                </c:pt>
                <c:pt idx="6713">
                  <c:v>134270</c:v>
                </c:pt>
                <c:pt idx="6714">
                  <c:v>134290</c:v>
                </c:pt>
                <c:pt idx="6715">
                  <c:v>134310</c:v>
                </c:pt>
                <c:pt idx="6716">
                  <c:v>134330</c:v>
                </c:pt>
                <c:pt idx="6717">
                  <c:v>134350</c:v>
                </c:pt>
                <c:pt idx="6718">
                  <c:v>134370</c:v>
                </c:pt>
                <c:pt idx="6719">
                  <c:v>134390</c:v>
                </c:pt>
                <c:pt idx="6720">
                  <c:v>134410</c:v>
                </c:pt>
                <c:pt idx="6721">
                  <c:v>134430</c:v>
                </c:pt>
                <c:pt idx="6722">
                  <c:v>134450</c:v>
                </c:pt>
                <c:pt idx="6723">
                  <c:v>134470</c:v>
                </c:pt>
                <c:pt idx="6724">
                  <c:v>134490</c:v>
                </c:pt>
                <c:pt idx="6725">
                  <c:v>134510</c:v>
                </c:pt>
                <c:pt idx="6726">
                  <c:v>134530</c:v>
                </c:pt>
                <c:pt idx="6727">
                  <c:v>134550</c:v>
                </c:pt>
                <c:pt idx="6728">
                  <c:v>134570</c:v>
                </c:pt>
                <c:pt idx="6729">
                  <c:v>134590</c:v>
                </c:pt>
                <c:pt idx="6730">
                  <c:v>134610</c:v>
                </c:pt>
                <c:pt idx="6731">
                  <c:v>134630</c:v>
                </c:pt>
                <c:pt idx="6732">
                  <c:v>134650</c:v>
                </c:pt>
                <c:pt idx="6733">
                  <c:v>134670</c:v>
                </c:pt>
                <c:pt idx="6734">
                  <c:v>134690</c:v>
                </c:pt>
                <c:pt idx="6735">
                  <c:v>134710</c:v>
                </c:pt>
                <c:pt idx="6736">
                  <c:v>134730</c:v>
                </c:pt>
                <c:pt idx="6737">
                  <c:v>134750</c:v>
                </c:pt>
                <c:pt idx="6738">
                  <c:v>134770</c:v>
                </c:pt>
                <c:pt idx="6739">
                  <c:v>134790</c:v>
                </c:pt>
                <c:pt idx="6740">
                  <c:v>134810</c:v>
                </c:pt>
                <c:pt idx="6741">
                  <c:v>134830</c:v>
                </c:pt>
                <c:pt idx="6742">
                  <c:v>134850</c:v>
                </c:pt>
                <c:pt idx="6743">
                  <c:v>134870</c:v>
                </c:pt>
                <c:pt idx="6744">
                  <c:v>134890</c:v>
                </c:pt>
                <c:pt idx="6745">
                  <c:v>134910</c:v>
                </c:pt>
                <c:pt idx="6746">
                  <c:v>134930</c:v>
                </c:pt>
                <c:pt idx="6747">
                  <c:v>134950</c:v>
                </c:pt>
                <c:pt idx="6748">
                  <c:v>134970</c:v>
                </c:pt>
                <c:pt idx="6749">
                  <c:v>134990</c:v>
                </c:pt>
                <c:pt idx="6750">
                  <c:v>135010</c:v>
                </c:pt>
                <c:pt idx="6751">
                  <c:v>135030</c:v>
                </c:pt>
                <c:pt idx="6752">
                  <c:v>135050</c:v>
                </c:pt>
                <c:pt idx="6753">
                  <c:v>135070</c:v>
                </c:pt>
                <c:pt idx="6754">
                  <c:v>135090</c:v>
                </c:pt>
                <c:pt idx="6755">
                  <c:v>135110</c:v>
                </c:pt>
                <c:pt idx="6756">
                  <c:v>135130</c:v>
                </c:pt>
                <c:pt idx="6757">
                  <c:v>135150</c:v>
                </c:pt>
                <c:pt idx="6758">
                  <c:v>135170</c:v>
                </c:pt>
                <c:pt idx="6759">
                  <c:v>135190</c:v>
                </c:pt>
                <c:pt idx="6760">
                  <c:v>135210</c:v>
                </c:pt>
                <c:pt idx="6761">
                  <c:v>135230</c:v>
                </c:pt>
                <c:pt idx="6762">
                  <c:v>135250</c:v>
                </c:pt>
                <c:pt idx="6763">
                  <c:v>135270</c:v>
                </c:pt>
                <c:pt idx="6764">
                  <c:v>135290</c:v>
                </c:pt>
                <c:pt idx="6765">
                  <c:v>135310</c:v>
                </c:pt>
                <c:pt idx="6766">
                  <c:v>135330</c:v>
                </c:pt>
                <c:pt idx="6767">
                  <c:v>135350</c:v>
                </c:pt>
                <c:pt idx="6768">
                  <c:v>135370</c:v>
                </c:pt>
                <c:pt idx="6769">
                  <c:v>135390</c:v>
                </c:pt>
                <c:pt idx="6770">
                  <c:v>135410</c:v>
                </c:pt>
                <c:pt idx="6771">
                  <c:v>135430</c:v>
                </c:pt>
                <c:pt idx="6772">
                  <c:v>135450</c:v>
                </c:pt>
                <c:pt idx="6773">
                  <c:v>135470</c:v>
                </c:pt>
                <c:pt idx="6774">
                  <c:v>135490</c:v>
                </c:pt>
                <c:pt idx="6775">
                  <c:v>135510</c:v>
                </c:pt>
                <c:pt idx="6776">
                  <c:v>135530</c:v>
                </c:pt>
                <c:pt idx="6777">
                  <c:v>135550</c:v>
                </c:pt>
                <c:pt idx="6778">
                  <c:v>135570</c:v>
                </c:pt>
                <c:pt idx="6779">
                  <c:v>135590</c:v>
                </c:pt>
                <c:pt idx="6780">
                  <c:v>135610</c:v>
                </c:pt>
                <c:pt idx="6781">
                  <c:v>135630</c:v>
                </c:pt>
                <c:pt idx="6782">
                  <c:v>135650</c:v>
                </c:pt>
                <c:pt idx="6783">
                  <c:v>135670</c:v>
                </c:pt>
                <c:pt idx="6784">
                  <c:v>135690</c:v>
                </c:pt>
                <c:pt idx="6785">
                  <c:v>135710</c:v>
                </c:pt>
                <c:pt idx="6786">
                  <c:v>135730</c:v>
                </c:pt>
                <c:pt idx="6787">
                  <c:v>135750</c:v>
                </c:pt>
                <c:pt idx="6788">
                  <c:v>135770</c:v>
                </c:pt>
                <c:pt idx="6789">
                  <c:v>135790</c:v>
                </c:pt>
                <c:pt idx="6790">
                  <c:v>135810</c:v>
                </c:pt>
                <c:pt idx="6791">
                  <c:v>135830</c:v>
                </c:pt>
                <c:pt idx="6792">
                  <c:v>135850</c:v>
                </c:pt>
                <c:pt idx="6793">
                  <c:v>135870</c:v>
                </c:pt>
                <c:pt idx="6794">
                  <c:v>135890</c:v>
                </c:pt>
                <c:pt idx="6795">
                  <c:v>135910</c:v>
                </c:pt>
                <c:pt idx="6796">
                  <c:v>135930</c:v>
                </c:pt>
                <c:pt idx="6797">
                  <c:v>135950</c:v>
                </c:pt>
                <c:pt idx="6798">
                  <c:v>135970</c:v>
                </c:pt>
                <c:pt idx="6799">
                  <c:v>135990</c:v>
                </c:pt>
                <c:pt idx="6800">
                  <c:v>136010</c:v>
                </c:pt>
                <c:pt idx="6801">
                  <c:v>136030</c:v>
                </c:pt>
                <c:pt idx="6802">
                  <c:v>136050</c:v>
                </c:pt>
                <c:pt idx="6803">
                  <c:v>136070</c:v>
                </c:pt>
                <c:pt idx="6804">
                  <c:v>136090</c:v>
                </c:pt>
                <c:pt idx="6805">
                  <c:v>136110</c:v>
                </c:pt>
                <c:pt idx="6806">
                  <c:v>136130</c:v>
                </c:pt>
                <c:pt idx="6807">
                  <c:v>136150</c:v>
                </c:pt>
                <c:pt idx="6808">
                  <c:v>136170</c:v>
                </c:pt>
                <c:pt idx="6809">
                  <c:v>136190</c:v>
                </c:pt>
                <c:pt idx="6810">
                  <c:v>136210</c:v>
                </c:pt>
                <c:pt idx="6811">
                  <c:v>136230</c:v>
                </c:pt>
                <c:pt idx="6812">
                  <c:v>136250</c:v>
                </c:pt>
                <c:pt idx="6813">
                  <c:v>136270</c:v>
                </c:pt>
                <c:pt idx="6814">
                  <c:v>136290</c:v>
                </c:pt>
                <c:pt idx="6815">
                  <c:v>136310</c:v>
                </c:pt>
                <c:pt idx="6816">
                  <c:v>136330</c:v>
                </c:pt>
                <c:pt idx="6817">
                  <c:v>136350</c:v>
                </c:pt>
                <c:pt idx="6818">
                  <c:v>136370</c:v>
                </c:pt>
                <c:pt idx="6819">
                  <c:v>136390</c:v>
                </c:pt>
                <c:pt idx="6820">
                  <c:v>136410</c:v>
                </c:pt>
                <c:pt idx="6821">
                  <c:v>136430</c:v>
                </c:pt>
                <c:pt idx="6822">
                  <c:v>136450</c:v>
                </c:pt>
                <c:pt idx="6823">
                  <c:v>136470</c:v>
                </c:pt>
                <c:pt idx="6824">
                  <c:v>136490</c:v>
                </c:pt>
                <c:pt idx="6825">
                  <c:v>136510</c:v>
                </c:pt>
                <c:pt idx="6826">
                  <c:v>136530</c:v>
                </c:pt>
                <c:pt idx="6827">
                  <c:v>136550</c:v>
                </c:pt>
                <c:pt idx="6828">
                  <c:v>136570</c:v>
                </c:pt>
                <c:pt idx="6829">
                  <c:v>136590</c:v>
                </c:pt>
                <c:pt idx="6830">
                  <c:v>136610</c:v>
                </c:pt>
                <c:pt idx="6831">
                  <c:v>136630</c:v>
                </c:pt>
                <c:pt idx="6832">
                  <c:v>136650</c:v>
                </c:pt>
                <c:pt idx="6833">
                  <c:v>136670</c:v>
                </c:pt>
                <c:pt idx="6834">
                  <c:v>136690</c:v>
                </c:pt>
                <c:pt idx="6835">
                  <c:v>136710</c:v>
                </c:pt>
                <c:pt idx="6836">
                  <c:v>136730</c:v>
                </c:pt>
                <c:pt idx="6837">
                  <c:v>136750</c:v>
                </c:pt>
                <c:pt idx="6838">
                  <c:v>136770</c:v>
                </c:pt>
                <c:pt idx="6839">
                  <c:v>136790</c:v>
                </c:pt>
                <c:pt idx="6840">
                  <c:v>136810</c:v>
                </c:pt>
                <c:pt idx="6841">
                  <c:v>136830</c:v>
                </c:pt>
                <c:pt idx="6842">
                  <c:v>136850</c:v>
                </c:pt>
                <c:pt idx="6843">
                  <c:v>136870</c:v>
                </c:pt>
                <c:pt idx="6844">
                  <c:v>136890</c:v>
                </c:pt>
                <c:pt idx="6845">
                  <c:v>136910</c:v>
                </c:pt>
                <c:pt idx="6846">
                  <c:v>136930</c:v>
                </c:pt>
                <c:pt idx="6847">
                  <c:v>136950</c:v>
                </c:pt>
                <c:pt idx="6848">
                  <c:v>136970</c:v>
                </c:pt>
                <c:pt idx="6849">
                  <c:v>136990</c:v>
                </c:pt>
                <c:pt idx="6850">
                  <c:v>137010</c:v>
                </c:pt>
                <c:pt idx="6851">
                  <c:v>137030</c:v>
                </c:pt>
                <c:pt idx="6852">
                  <c:v>137050</c:v>
                </c:pt>
                <c:pt idx="6853">
                  <c:v>137070</c:v>
                </c:pt>
                <c:pt idx="6854">
                  <c:v>137090</c:v>
                </c:pt>
                <c:pt idx="6855">
                  <c:v>137110</c:v>
                </c:pt>
                <c:pt idx="6856">
                  <c:v>137130</c:v>
                </c:pt>
                <c:pt idx="6857">
                  <c:v>137150</c:v>
                </c:pt>
                <c:pt idx="6858">
                  <c:v>137170</c:v>
                </c:pt>
                <c:pt idx="6859">
                  <c:v>137190</c:v>
                </c:pt>
                <c:pt idx="6860">
                  <c:v>137210</c:v>
                </c:pt>
                <c:pt idx="6861">
                  <c:v>137230</c:v>
                </c:pt>
                <c:pt idx="6862">
                  <c:v>137250</c:v>
                </c:pt>
                <c:pt idx="6863">
                  <c:v>137270</c:v>
                </c:pt>
                <c:pt idx="6864">
                  <c:v>137290</c:v>
                </c:pt>
                <c:pt idx="6865">
                  <c:v>137310</c:v>
                </c:pt>
                <c:pt idx="6866">
                  <c:v>137330</c:v>
                </c:pt>
                <c:pt idx="6867">
                  <c:v>137350</c:v>
                </c:pt>
                <c:pt idx="6868">
                  <c:v>137370</c:v>
                </c:pt>
                <c:pt idx="6869">
                  <c:v>137390</c:v>
                </c:pt>
                <c:pt idx="6870">
                  <c:v>137410</c:v>
                </c:pt>
                <c:pt idx="6871">
                  <c:v>137430</c:v>
                </c:pt>
                <c:pt idx="6872">
                  <c:v>137450</c:v>
                </c:pt>
                <c:pt idx="6873">
                  <c:v>137470</c:v>
                </c:pt>
                <c:pt idx="6874">
                  <c:v>137490</c:v>
                </c:pt>
                <c:pt idx="6875">
                  <c:v>137510</c:v>
                </c:pt>
                <c:pt idx="6876">
                  <c:v>137530</c:v>
                </c:pt>
                <c:pt idx="6877">
                  <c:v>137550</c:v>
                </c:pt>
                <c:pt idx="6878">
                  <c:v>137570</c:v>
                </c:pt>
                <c:pt idx="6879">
                  <c:v>137590</c:v>
                </c:pt>
                <c:pt idx="6880">
                  <c:v>137610</c:v>
                </c:pt>
                <c:pt idx="6881">
                  <c:v>137630</c:v>
                </c:pt>
                <c:pt idx="6882">
                  <c:v>137650</c:v>
                </c:pt>
                <c:pt idx="6883">
                  <c:v>137670</c:v>
                </c:pt>
                <c:pt idx="6884">
                  <c:v>137690</c:v>
                </c:pt>
                <c:pt idx="6885">
                  <c:v>137710</c:v>
                </c:pt>
                <c:pt idx="6886">
                  <c:v>137730</c:v>
                </c:pt>
                <c:pt idx="6887">
                  <c:v>137750</c:v>
                </c:pt>
                <c:pt idx="6888">
                  <c:v>137770</c:v>
                </c:pt>
                <c:pt idx="6889">
                  <c:v>137790</c:v>
                </c:pt>
                <c:pt idx="6890">
                  <c:v>137810</c:v>
                </c:pt>
                <c:pt idx="6891">
                  <c:v>137830</c:v>
                </c:pt>
                <c:pt idx="6892">
                  <c:v>137850</c:v>
                </c:pt>
                <c:pt idx="6893">
                  <c:v>137870</c:v>
                </c:pt>
                <c:pt idx="6894">
                  <c:v>137890</c:v>
                </c:pt>
                <c:pt idx="6895">
                  <c:v>137910</c:v>
                </c:pt>
                <c:pt idx="6896">
                  <c:v>137930</c:v>
                </c:pt>
                <c:pt idx="6897">
                  <c:v>137950</c:v>
                </c:pt>
                <c:pt idx="6898">
                  <c:v>137970</c:v>
                </c:pt>
                <c:pt idx="6899">
                  <c:v>137990</c:v>
                </c:pt>
                <c:pt idx="6900">
                  <c:v>138010</c:v>
                </c:pt>
                <c:pt idx="6901">
                  <c:v>138030</c:v>
                </c:pt>
                <c:pt idx="6902">
                  <c:v>138050</c:v>
                </c:pt>
                <c:pt idx="6903">
                  <c:v>138070</c:v>
                </c:pt>
                <c:pt idx="6904">
                  <c:v>138090</c:v>
                </c:pt>
                <c:pt idx="6905">
                  <c:v>138110</c:v>
                </c:pt>
                <c:pt idx="6906">
                  <c:v>138130</c:v>
                </c:pt>
                <c:pt idx="6907">
                  <c:v>138150</c:v>
                </c:pt>
                <c:pt idx="6908">
                  <c:v>138170</c:v>
                </c:pt>
                <c:pt idx="6909">
                  <c:v>138190</c:v>
                </c:pt>
                <c:pt idx="6910">
                  <c:v>138210</c:v>
                </c:pt>
                <c:pt idx="6911">
                  <c:v>138230</c:v>
                </c:pt>
                <c:pt idx="6912">
                  <c:v>138250</c:v>
                </c:pt>
                <c:pt idx="6913">
                  <c:v>138270</c:v>
                </c:pt>
                <c:pt idx="6914">
                  <c:v>138290</c:v>
                </c:pt>
                <c:pt idx="6915">
                  <c:v>138310</c:v>
                </c:pt>
                <c:pt idx="6916">
                  <c:v>138330</c:v>
                </c:pt>
                <c:pt idx="6917">
                  <c:v>138350</c:v>
                </c:pt>
                <c:pt idx="6918">
                  <c:v>138370</c:v>
                </c:pt>
                <c:pt idx="6919">
                  <c:v>138390</c:v>
                </c:pt>
                <c:pt idx="6920">
                  <c:v>138410</c:v>
                </c:pt>
                <c:pt idx="6921">
                  <c:v>138430</c:v>
                </c:pt>
                <c:pt idx="6922">
                  <c:v>138450</c:v>
                </c:pt>
                <c:pt idx="6923">
                  <c:v>138470</c:v>
                </c:pt>
                <c:pt idx="6924">
                  <c:v>138490</c:v>
                </c:pt>
                <c:pt idx="6925">
                  <c:v>138510</c:v>
                </c:pt>
                <c:pt idx="6926">
                  <c:v>138530</c:v>
                </c:pt>
                <c:pt idx="6927">
                  <c:v>138550</c:v>
                </c:pt>
                <c:pt idx="6928">
                  <c:v>138570</c:v>
                </c:pt>
                <c:pt idx="6929">
                  <c:v>138590</c:v>
                </c:pt>
                <c:pt idx="6930">
                  <c:v>138610</c:v>
                </c:pt>
                <c:pt idx="6931">
                  <c:v>138630</c:v>
                </c:pt>
                <c:pt idx="6932">
                  <c:v>138650</c:v>
                </c:pt>
                <c:pt idx="6933">
                  <c:v>138670</c:v>
                </c:pt>
                <c:pt idx="6934">
                  <c:v>138690</c:v>
                </c:pt>
                <c:pt idx="6935">
                  <c:v>138710</c:v>
                </c:pt>
                <c:pt idx="6936">
                  <c:v>138730</c:v>
                </c:pt>
                <c:pt idx="6937">
                  <c:v>138750</c:v>
                </c:pt>
                <c:pt idx="6938">
                  <c:v>138770</c:v>
                </c:pt>
                <c:pt idx="6939">
                  <c:v>138790</c:v>
                </c:pt>
                <c:pt idx="6940">
                  <c:v>138810</c:v>
                </c:pt>
                <c:pt idx="6941">
                  <c:v>138830</c:v>
                </c:pt>
                <c:pt idx="6942">
                  <c:v>138850</c:v>
                </c:pt>
                <c:pt idx="6943">
                  <c:v>138870</c:v>
                </c:pt>
                <c:pt idx="6944">
                  <c:v>138890</c:v>
                </c:pt>
                <c:pt idx="6945">
                  <c:v>138910</c:v>
                </c:pt>
                <c:pt idx="6946">
                  <c:v>138930</c:v>
                </c:pt>
                <c:pt idx="6947">
                  <c:v>138950</c:v>
                </c:pt>
                <c:pt idx="6948">
                  <c:v>138970</c:v>
                </c:pt>
                <c:pt idx="6949">
                  <c:v>138990</c:v>
                </c:pt>
                <c:pt idx="6950">
                  <c:v>139010</c:v>
                </c:pt>
                <c:pt idx="6951">
                  <c:v>139030</c:v>
                </c:pt>
                <c:pt idx="6952">
                  <c:v>139050</c:v>
                </c:pt>
                <c:pt idx="6953">
                  <c:v>139070</c:v>
                </c:pt>
                <c:pt idx="6954">
                  <c:v>139090</c:v>
                </c:pt>
                <c:pt idx="6955">
                  <c:v>139110</c:v>
                </c:pt>
                <c:pt idx="6956">
                  <c:v>139130</c:v>
                </c:pt>
                <c:pt idx="6957">
                  <c:v>139150</c:v>
                </c:pt>
                <c:pt idx="6958">
                  <c:v>139170</c:v>
                </c:pt>
                <c:pt idx="6959">
                  <c:v>139190</c:v>
                </c:pt>
                <c:pt idx="6960">
                  <c:v>139210</c:v>
                </c:pt>
                <c:pt idx="6961">
                  <c:v>139230</c:v>
                </c:pt>
                <c:pt idx="6962">
                  <c:v>139250</c:v>
                </c:pt>
                <c:pt idx="6963">
                  <c:v>139270</c:v>
                </c:pt>
                <c:pt idx="6964">
                  <c:v>139290</c:v>
                </c:pt>
                <c:pt idx="6965">
                  <c:v>139310</c:v>
                </c:pt>
                <c:pt idx="6966">
                  <c:v>139330</c:v>
                </c:pt>
                <c:pt idx="6967">
                  <c:v>139350</c:v>
                </c:pt>
                <c:pt idx="6968">
                  <c:v>139370</c:v>
                </c:pt>
                <c:pt idx="6969">
                  <c:v>139390</c:v>
                </c:pt>
                <c:pt idx="6970">
                  <c:v>139410</c:v>
                </c:pt>
                <c:pt idx="6971">
                  <c:v>139430</c:v>
                </c:pt>
                <c:pt idx="6972">
                  <c:v>139450</c:v>
                </c:pt>
                <c:pt idx="6973">
                  <c:v>139470</c:v>
                </c:pt>
                <c:pt idx="6974">
                  <c:v>139490</c:v>
                </c:pt>
                <c:pt idx="6975">
                  <c:v>139510</c:v>
                </c:pt>
                <c:pt idx="6976">
                  <c:v>139530</c:v>
                </c:pt>
                <c:pt idx="6977">
                  <c:v>139550</c:v>
                </c:pt>
                <c:pt idx="6978">
                  <c:v>139570</c:v>
                </c:pt>
                <c:pt idx="6979">
                  <c:v>139590</c:v>
                </c:pt>
                <c:pt idx="6980">
                  <c:v>139610</c:v>
                </c:pt>
                <c:pt idx="6981">
                  <c:v>139630</c:v>
                </c:pt>
                <c:pt idx="6982">
                  <c:v>139650</c:v>
                </c:pt>
                <c:pt idx="6983">
                  <c:v>139670</c:v>
                </c:pt>
                <c:pt idx="6984">
                  <c:v>139690</c:v>
                </c:pt>
                <c:pt idx="6985">
                  <c:v>139710</c:v>
                </c:pt>
                <c:pt idx="6986">
                  <c:v>139730</c:v>
                </c:pt>
                <c:pt idx="6987">
                  <c:v>139750</c:v>
                </c:pt>
                <c:pt idx="6988">
                  <c:v>139770</c:v>
                </c:pt>
                <c:pt idx="6989">
                  <c:v>139790</c:v>
                </c:pt>
                <c:pt idx="6990">
                  <c:v>139810</c:v>
                </c:pt>
                <c:pt idx="6991">
                  <c:v>139830</c:v>
                </c:pt>
                <c:pt idx="6992">
                  <c:v>139850</c:v>
                </c:pt>
                <c:pt idx="6993">
                  <c:v>139870</c:v>
                </c:pt>
                <c:pt idx="6994">
                  <c:v>139890</c:v>
                </c:pt>
                <c:pt idx="6995">
                  <c:v>139910</c:v>
                </c:pt>
                <c:pt idx="6996">
                  <c:v>139930</c:v>
                </c:pt>
                <c:pt idx="6997">
                  <c:v>139950</c:v>
                </c:pt>
                <c:pt idx="6998">
                  <c:v>139970</c:v>
                </c:pt>
                <c:pt idx="6999">
                  <c:v>139990</c:v>
                </c:pt>
                <c:pt idx="7000">
                  <c:v>140010</c:v>
                </c:pt>
                <c:pt idx="7001">
                  <c:v>140030</c:v>
                </c:pt>
                <c:pt idx="7002">
                  <c:v>140050</c:v>
                </c:pt>
                <c:pt idx="7003">
                  <c:v>140070</c:v>
                </c:pt>
                <c:pt idx="7004">
                  <c:v>140090</c:v>
                </c:pt>
                <c:pt idx="7005">
                  <c:v>140110</c:v>
                </c:pt>
                <c:pt idx="7006">
                  <c:v>140130</c:v>
                </c:pt>
                <c:pt idx="7007">
                  <c:v>140150</c:v>
                </c:pt>
                <c:pt idx="7008">
                  <c:v>140170</c:v>
                </c:pt>
                <c:pt idx="7009">
                  <c:v>140190</c:v>
                </c:pt>
                <c:pt idx="7010">
                  <c:v>140210</c:v>
                </c:pt>
                <c:pt idx="7011">
                  <c:v>140230</c:v>
                </c:pt>
                <c:pt idx="7012">
                  <c:v>140250</c:v>
                </c:pt>
                <c:pt idx="7013">
                  <c:v>140270</c:v>
                </c:pt>
                <c:pt idx="7014">
                  <c:v>140290</c:v>
                </c:pt>
                <c:pt idx="7015">
                  <c:v>140310</c:v>
                </c:pt>
                <c:pt idx="7016">
                  <c:v>140330</c:v>
                </c:pt>
                <c:pt idx="7017">
                  <c:v>140350</c:v>
                </c:pt>
                <c:pt idx="7018">
                  <c:v>140370</c:v>
                </c:pt>
                <c:pt idx="7019">
                  <c:v>140390</c:v>
                </c:pt>
                <c:pt idx="7020">
                  <c:v>140410</c:v>
                </c:pt>
                <c:pt idx="7021">
                  <c:v>140430</c:v>
                </c:pt>
                <c:pt idx="7022">
                  <c:v>140450</c:v>
                </c:pt>
                <c:pt idx="7023">
                  <c:v>140470</c:v>
                </c:pt>
                <c:pt idx="7024">
                  <c:v>140490</c:v>
                </c:pt>
                <c:pt idx="7025">
                  <c:v>140510</c:v>
                </c:pt>
                <c:pt idx="7026">
                  <c:v>140530</c:v>
                </c:pt>
                <c:pt idx="7027">
                  <c:v>140550</c:v>
                </c:pt>
                <c:pt idx="7028">
                  <c:v>140570</c:v>
                </c:pt>
                <c:pt idx="7029">
                  <c:v>140590</c:v>
                </c:pt>
                <c:pt idx="7030">
                  <c:v>140610</c:v>
                </c:pt>
                <c:pt idx="7031">
                  <c:v>140630</c:v>
                </c:pt>
                <c:pt idx="7032">
                  <c:v>140650</c:v>
                </c:pt>
                <c:pt idx="7033">
                  <c:v>140670</c:v>
                </c:pt>
                <c:pt idx="7034">
                  <c:v>140690</c:v>
                </c:pt>
                <c:pt idx="7035">
                  <c:v>140710</c:v>
                </c:pt>
                <c:pt idx="7036">
                  <c:v>140730</c:v>
                </c:pt>
                <c:pt idx="7037">
                  <c:v>140750</c:v>
                </c:pt>
                <c:pt idx="7038">
                  <c:v>140770</c:v>
                </c:pt>
                <c:pt idx="7039">
                  <c:v>140790</c:v>
                </c:pt>
                <c:pt idx="7040">
                  <c:v>140810</c:v>
                </c:pt>
                <c:pt idx="7041">
                  <c:v>140830</c:v>
                </c:pt>
                <c:pt idx="7042">
                  <c:v>140850</c:v>
                </c:pt>
                <c:pt idx="7043">
                  <c:v>140870</c:v>
                </c:pt>
                <c:pt idx="7044">
                  <c:v>140890</c:v>
                </c:pt>
                <c:pt idx="7045">
                  <c:v>140910</c:v>
                </c:pt>
                <c:pt idx="7046">
                  <c:v>140930</c:v>
                </c:pt>
                <c:pt idx="7047">
                  <c:v>140950</c:v>
                </c:pt>
                <c:pt idx="7048">
                  <c:v>140970</c:v>
                </c:pt>
                <c:pt idx="7049">
                  <c:v>140990</c:v>
                </c:pt>
                <c:pt idx="7050">
                  <c:v>141010</c:v>
                </c:pt>
                <c:pt idx="7051">
                  <c:v>141030</c:v>
                </c:pt>
                <c:pt idx="7052">
                  <c:v>141050</c:v>
                </c:pt>
                <c:pt idx="7053">
                  <c:v>141070</c:v>
                </c:pt>
                <c:pt idx="7054">
                  <c:v>141090</c:v>
                </c:pt>
                <c:pt idx="7055">
                  <c:v>141110</c:v>
                </c:pt>
                <c:pt idx="7056">
                  <c:v>141130</c:v>
                </c:pt>
                <c:pt idx="7057">
                  <c:v>141150</c:v>
                </c:pt>
                <c:pt idx="7058">
                  <c:v>141170</c:v>
                </c:pt>
                <c:pt idx="7059">
                  <c:v>141190</c:v>
                </c:pt>
                <c:pt idx="7060">
                  <c:v>141210</c:v>
                </c:pt>
                <c:pt idx="7061">
                  <c:v>141230</c:v>
                </c:pt>
                <c:pt idx="7062">
                  <c:v>141250</c:v>
                </c:pt>
                <c:pt idx="7063">
                  <c:v>141270</c:v>
                </c:pt>
                <c:pt idx="7064">
                  <c:v>141290</c:v>
                </c:pt>
                <c:pt idx="7065">
                  <c:v>141310</c:v>
                </c:pt>
                <c:pt idx="7066">
                  <c:v>141330</c:v>
                </c:pt>
                <c:pt idx="7067">
                  <c:v>141350</c:v>
                </c:pt>
                <c:pt idx="7068">
                  <c:v>141370</c:v>
                </c:pt>
                <c:pt idx="7069">
                  <c:v>141390</c:v>
                </c:pt>
                <c:pt idx="7070">
                  <c:v>141410</c:v>
                </c:pt>
                <c:pt idx="7071">
                  <c:v>141430</c:v>
                </c:pt>
                <c:pt idx="7072">
                  <c:v>141450</c:v>
                </c:pt>
                <c:pt idx="7073">
                  <c:v>141470</c:v>
                </c:pt>
                <c:pt idx="7074">
                  <c:v>141490</c:v>
                </c:pt>
                <c:pt idx="7075">
                  <c:v>141510</c:v>
                </c:pt>
                <c:pt idx="7076">
                  <c:v>141530</c:v>
                </c:pt>
                <c:pt idx="7077">
                  <c:v>141550</c:v>
                </c:pt>
                <c:pt idx="7078">
                  <c:v>141570</c:v>
                </c:pt>
                <c:pt idx="7079">
                  <c:v>141590</c:v>
                </c:pt>
                <c:pt idx="7080">
                  <c:v>141610</c:v>
                </c:pt>
                <c:pt idx="7081">
                  <c:v>141630</c:v>
                </c:pt>
                <c:pt idx="7082">
                  <c:v>141650</c:v>
                </c:pt>
                <c:pt idx="7083">
                  <c:v>141670</c:v>
                </c:pt>
                <c:pt idx="7084">
                  <c:v>141690</c:v>
                </c:pt>
                <c:pt idx="7085">
                  <c:v>141710</c:v>
                </c:pt>
                <c:pt idx="7086">
                  <c:v>141730</c:v>
                </c:pt>
                <c:pt idx="7087">
                  <c:v>141750</c:v>
                </c:pt>
                <c:pt idx="7088">
                  <c:v>141770</c:v>
                </c:pt>
                <c:pt idx="7089">
                  <c:v>141790</c:v>
                </c:pt>
                <c:pt idx="7090">
                  <c:v>141810</c:v>
                </c:pt>
                <c:pt idx="7091">
                  <c:v>141830</c:v>
                </c:pt>
                <c:pt idx="7092">
                  <c:v>141850</c:v>
                </c:pt>
                <c:pt idx="7093">
                  <c:v>141870</c:v>
                </c:pt>
                <c:pt idx="7094">
                  <c:v>141890</c:v>
                </c:pt>
                <c:pt idx="7095">
                  <c:v>141910</c:v>
                </c:pt>
                <c:pt idx="7096">
                  <c:v>141930</c:v>
                </c:pt>
                <c:pt idx="7097">
                  <c:v>141950</c:v>
                </c:pt>
                <c:pt idx="7098">
                  <c:v>141970</c:v>
                </c:pt>
                <c:pt idx="7099">
                  <c:v>141990</c:v>
                </c:pt>
                <c:pt idx="7100">
                  <c:v>142010</c:v>
                </c:pt>
                <c:pt idx="7101">
                  <c:v>142030</c:v>
                </c:pt>
                <c:pt idx="7102">
                  <c:v>142050</c:v>
                </c:pt>
                <c:pt idx="7103">
                  <c:v>142070</c:v>
                </c:pt>
                <c:pt idx="7104">
                  <c:v>142090</c:v>
                </c:pt>
                <c:pt idx="7105">
                  <c:v>142110</c:v>
                </c:pt>
                <c:pt idx="7106">
                  <c:v>142130</c:v>
                </c:pt>
                <c:pt idx="7107">
                  <c:v>142150</c:v>
                </c:pt>
                <c:pt idx="7108">
                  <c:v>142170</c:v>
                </c:pt>
                <c:pt idx="7109">
                  <c:v>142190</c:v>
                </c:pt>
                <c:pt idx="7110">
                  <c:v>142210</c:v>
                </c:pt>
                <c:pt idx="7111">
                  <c:v>142230</c:v>
                </c:pt>
                <c:pt idx="7112">
                  <c:v>142250</c:v>
                </c:pt>
                <c:pt idx="7113">
                  <c:v>142270</c:v>
                </c:pt>
                <c:pt idx="7114">
                  <c:v>142290</c:v>
                </c:pt>
                <c:pt idx="7115">
                  <c:v>142310</c:v>
                </c:pt>
                <c:pt idx="7116">
                  <c:v>142330</c:v>
                </c:pt>
                <c:pt idx="7117">
                  <c:v>142350</c:v>
                </c:pt>
                <c:pt idx="7118">
                  <c:v>142370</c:v>
                </c:pt>
                <c:pt idx="7119">
                  <c:v>142390</c:v>
                </c:pt>
                <c:pt idx="7120">
                  <c:v>142410</c:v>
                </c:pt>
                <c:pt idx="7121">
                  <c:v>142430</c:v>
                </c:pt>
                <c:pt idx="7122">
                  <c:v>142450</c:v>
                </c:pt>
                <c:pt idx="7123">
                  <c:v>142470</c:v>
                </c:pt>
                <c:pt idx="7124">
                  <c:v>142490</c:v>
                </c:pt>
                <c:pt idx="7125">
                  <c:v>142510</c:v>
                </c:pt>
                <c:pt idx="7126">
                  <c:v>142530</c:v>
                </c:pt>
                <c:pt idx="7127">
                  <c:v>142550</c:v>
                </c:pt>
                <c:pt idx="7128">
                  <c:v>142570</c:v>
                </c:pt>
                <c:pt idx="7129">
                  <c:v>142590</c:v>
                </c:pt>
                <c:pt idx="7130">
                  <c:v>142610</c:v>
                </c:pt>
                <c:pt idx="7131">
                  <c:v>142630</c:v>
                </c:pt>
                <c:pt idx="7132">
                  <c:v>142650</c:v>
                </c:pt>
                <c:pt idx="7133">
                  <c:v>142670</c:v>
                </c:pt>
                <c:pt idx="7134">
                  <c:v>142690</c:v>
                </c:pt>
                <c:pt idx="7135">
                  <c:v>142710</c:v>
                </c:pt>
                <c:pt idx="7136">
                  <c:v>142730</c:v>
                </c:pt>
                <c:pt idx="7137">
                  <c:v>142750</c:v>
                </c:pt>
                <c:pt idx="7138">
                  <c:v>142770</c:v>
                </c:pt>
                <c:pt idx="7139">
                  <c:v>142790</c:v>
                </c:pt>
                <c:pt idx="7140">
                  <c:v>142810</c:v>
                </c:pt>
                <c:pt idx="7141">
                  <c:v>142830</c:v>
                </c:pt>
                <c:pt idx="7142">
                  <c:v>142850</c:v>
                </c:pt>
                <c:pt idx="7143">
                  <c:v>142870</c:v>
                </c:pt>
                <c:pt idx="7144">
                  <c:v>142890</c:v>
                </c:pt>
                <c:pt idx="7145">
                  <c:v>142910</c:v>
                </c:pt>
                <c:pt idx="7146">
                  <c:v>142930</c:v>
                </c:pt>
                <c:pt idx="7147">
                  <c:v>142950</c:v>
                </c:pt>
                <c:pt idx="7148">
                  <c:v>142970</c:v>
                </c:pt>
                <c:pt idx="7149">
                  <c:v>142990</c:v>
                </c:pt>
                <c:pt idx="7150">
                  <c:v>143010</c:v>
                </c:pt>
                <c:pt idx="7151">
                  <c:v>143030</c:v>
                </c:pt>
                <c:pt idx="7152">
                  <c:v>143050</c:v>
                </c:pt>
                <c:pt idx="7153">
                  <c:v>143070</c:v>
                </c:pt>
                <c:pt idx="7154">
                  <c:v>143090</c:v>
                </c:pt>
                <c:pt idx="7155">
                  <c:v>143110</c:v>
                </c:pt>
                <c:pt idx="7156">
                  <c:v>143130</c:v>
                </c:pt>
                <c:pt idx="7157">
                  <c:v>143150</c:v>
                </c:pt>
                <c:pt idx="7158">
                  <c:v>143170</c:v>
                </c:pt>
                <c:pt idx="7159">
                  <c:v>143190</c:v>
                </c:pt>
                <c:pt idx="7160">
                  <c:v>143210</c:v>
                </c:pt>
                <c:pt idx="7161">
                  <c:v>143230</c:v>
                </c:pt>
                <c:pt idx="7162">
                  <c:v>143250</c:v>
                </c:pt>
                <c:pt idx="7163">
                  <c:v>143270</c:v>
                </c:pt>
                <c:pt idx="7164">
                  <c:v>143290</c:v>
                </c:pt>
                <c:pt idx="7165">
                  <c:v>143310</c:v>
                </c:pt>
                <c:pt idx="7166">
                  <c:v>143330</c:v>
                </c:pt>
                <c:pt idx="7167">
                  <c:v>143350</c:v>
                </c:pt>
                <c:pt idx="7168">
                  <c:v>143370</c:v>
                </c:pt>
                <c:pt idx="7169">
                  <c:v>143390</c:v>
                </c:pt>
                <c:pt idx="7170">
                  <c:v>143410</c:v>
                </c:pt>
                <c:pt idx="7171">
                  <c:v>143430</c:v>
                </c:pt>
                <c:pt idx="7172">
                  <c:v>143450</c:v>
                </c:pt>
                <c:pt idx="7173">
                  <c:v>143470</c:v>
                </c:pt>
                <c:pt idx="7174">
                  <c:v>143490</c:v>
                </c:pt>
                <c:pt idx="7175">
                  <c:v>143510</c:v>
                </c:pt>
                <c:pt idx="7176">
                  <c:v>143530</c:v>
                </c:pt>
                <c:pt idx="7177">
                  <c:v>143550</c:v>
                </c:pt>
                <c:pt idx="7178">
                  <c:v>143570</c:v>
                </c:pt>
                <c:pt idx="7179">
                  <c:v>143590</c:v>
                </c:pt>
                <c:pt idx="7180">
                  <c:v>143610</c:v>
                </c:pt>
                <c:pt idx="7181">
                  <c:v>143630</c:v>
                </c:pt>
                <c:pt idx="7182">
                  <c:v>143650</c:v>
                </c:pt>
                <c:pt idx="7183">
                  <c:v>143670</c:v>
                </c:pt>
                <c:pt idx="7184">
                  <c:v>143690</c:v>
                </c:pt>
                <c:pt idx="7185">
                  <c:v>143710</c:v>
                </c:pt>
                <c:pt idx="7186">
                  <c:v>143730</c:v>
                </c:pt>
                <c:pt idx="7187">
                  <c:v>143750</c:v>
                </c:pt>
                <c:pt idx="7188">
                  <c:v>143770</c:v>
                </c:pt>
                <c:pt idx="7189">
                  <c:v>143790</c:v>
                </c:pt>
                <c:pt idx="7190">
                  <c:v>143810</c:v>
                </c:pt>
                <c:pt idx="7191">
                  <c:v>143830</c:v>
                </c:pt>
                <c:pt idx="7192">
                  <c:v>143850</c:v>
                </c:pt>
                <c:pt idx="7193">
                  <c:v>143870</c:v>
                </c:pt>
                <c:pt idx="7194">
                  <c:v>143890</c:v>
                </c:pt>
                <c:pt idx="7195">
                  <c:v>143910</c:v>
                </c:pt>
                <c:pt idx="7196">
                  <c:v>143930</c:v>
                </c:pt>
                <c:pt idx="7197">
                  <c:v>143950</c:v>
                </c:pt>
                <c:pt idx="7198">
                  <c:v>143970</c:v>
                </c:pt>
                <c:pt idx="7199">
                  <c:v>143990</c:v>
                </c:pt>
                <c:pt idx="7200">
                  <c:v>144010</c:v>
                </c:pt>
                <c:pt idx="7201">
                  <c:v>144030</c:v>
                </c:pt>
                <c:pt idx="7202">
                  <c:v>144050</c:v>
                </c:pt>
                <c:pt idx="7203">
                  <c:v>144070</c:v>
                </c:pt>
                <c:pt idx="7204">
                  <c:v>144090</c:v>
                </c:pt>
                <c:pt idx="7205">
                  <c:v>144110</c:v>
                </c:pt>
                <c:pt idx="7206">
                  <c:v>144130</c:v>
                </c:pt>
                <c:pt idx="7207">
                  <c:v>144150</c:v>
                </c:pt>
                <c:pt idx="7208">
                  <c:v>144170</c:v>
                </c:pt>
                <c:pt idx="7209">
                  <c:v>144190</c:v>
                </c:pt>
                <c:pt idx="7210">
                  <c:v>144210</c:v>
                </c:pt>
                <c:pt idx="7211">
                  <c:v>144230</c:v>
                </c:pt>
                <c:pt idx="7212">
                  <c:v>144250</c:v>
                </c:pt>
                <c:pt idx="7213">
                  <c:v>144270</c:v>
                </c:pt>
                <c:pt idx="7214">
                  <c:v>144290</c:v>
                </c:pt>
                <c:pt idx="7215">
                  <c:v>144310</c:v>
                </c:pt>
                <c:pt idx="7216">
                  <c:v>144330</c:v>
                </c:pt>
                <c:pt idx="7217">
                  <c:v>144350</c:v>
                </c:pt>
                <c:pt idx="7218">
                  <c:v>144370</c:v>
                </c:pt>
                <c:pt idx="7219">
                  <c:v>144390</c:v>
                </c:pt>
                <c:pt idx="7220">
                  <c:v>144410</c:v>
                </c:pt>
                <c:pt idx="7221">
                  <c:v>144430</c:v>
                </c:pt>
                <c:pt idx="7222">
                  <c:v>144450</c:v>
                </c:pt>
                <c:pt idx="7223">
                  <c:v>144470</c:v>
                </c:pt>
                <c:pt idx="7224">
                  <c:v>144490</c:v>
                </c:pt>
                <c:pt idx="7225">
                  <c:v>144510</c:v>
                </c:pt>
                <c:pt idx="7226">
                  <c:v>144530</c:v>
                </c:pt>
                <c:pt idx="7227">
                  <c:v>144550</c:v>
                </c:pt>
                <c:pt idx="7228">
                  <c:v>144570</c:v>
                </c:pt>
                <c:pt idx="7229">
                  <c:v>144590</c:v>
                </c:pt>
                <c:pt idx="7230">
                  <c:v>144610</c:v>
                </c:pt>
                <c:pt idx="7231">
                  <c:v>144630</c:v>
                </c:pt>
                <c:pt idx="7232">
                  <c:v>144650</c:v>
                </c:pt>
                <c:pt idx="7233">
                  <c:v>144670</c:v>
                </c:pt>
                <c:pt idx="7234">
                  <c:v>144690</c:v>
                </c:pt>
                <c:pt idx="7235">
                  <c:v>144710</c:v>
                </c:pt>
                <c:pt idx="7236">
                  <c:v>144730</c:v>
                </c:pt>
                <c:pt idx="7237">
                  <c:v>144750</c:v>
                </c:pt>
                <c:pt idx="7238">
                  <c:v>144770</c:v>
                </c:pt>
                <c:pt idx="7239">
                  <c:v>144790</c:v>
                </c:pt>
                <c:pt idx="7240">
                  <c:v>144810</c:v>
                </c:pt>
                <c:pt idx="7241">
                  <c:v>144830</c:v>
                </c:pt>
                <c:pt idx="7242">
                  <c:v>144850</c:v>
                </c:pt>
                <c:pt idx="7243">
                  <c:v>144870</c:v>
                </c:pt>
                <c:pt idx="7244">
                  <c:v>144890</c:v>
                </c:pt>
                <c:pt idx="7245">
                  <c:v>144910</c:v>
                </c:pt>
                <c:pt idx="7246">
                  <c:v>144930</c:v>
                </c:pt>
                <c:pt idx="7247">
                  <c:v>144950</c:v>
                </c:pt>
                <c:pt idx="7248">
                  <c:v>144970</c:v>
                </c:pt>
                <c:pt idx="7249">
                  <c:v>144990</c:v>
                </c:pt>
                <c:pt idx="7250">
                  <c:v>145010</c:v>
                </c:pt>
                <c:pt idx="7251">
                  <c:v>145030</c:v>
                </c:pt>
                <c:pt idx="7252">
                  <c:v>145050</c:v>
                </c:pt>
                <c:pt idx="7253">
                  <c:v>145070</c:v>
                </c:pt>
                <c:pt idx="7254">
                  <c:v>145090</c:v>
                </c:pt>
                <c:pt idx="7255">
                  <c:v>145110</c:v>
                </c:pt>
                <c:pt idx="7256">
                  <c:v>145130</c:v>
                </c:pt>
                <c:pt idx="7257">
                  <c:v>145150</c:v>
                </c:pt>
                <c:pt idx="7258">
                  <c:v>145170</c:v>
                </c:pt>
                <c:pt idx="7259">
                  <c:v>145190</c:v>
                </c:pt>
                <c:pt idx="7260">
                  <c:v>145210</c:v>
                </c:pt>
                <c:pt idx="7261">
                  <c:v>145230</c:v>
                </c:pt>
                <c:pt idx="7262">
                  <c:v>145250</c:v>
                </c:pt>
                <c:pt idx="7263">
                  <c:v>145270</c:v>
                </c:pt>
                <c:pt idx="7264">
                  <c:v>145290</c:v>
                </c:pt>
                <c:pt idx="7265">
                  <c:v>145310</c:v>
                </c:pt>
                <c:pt idx="7266">
                  <c:v>145330</c:v>
                </c:pt>
                <c:pt idx="7267">
                  <c:v>145350</c:v>
                </c:pt>
                <c:pt idx="7268">
                  <c:v>145370</c:v>
                </c:pt>
                <c:pt idx="7269">
                  <c:v>145390</c:v>
                </c:pt>
                <c:pt idx="7270">
                  <c:v>145410</c:v>
                </c:pt>
                <c:pt idx="7271">
                  <c:v>145430</c:v>
                </c:pt>
                <c:pt idx="7272">
                  <c:v>145450</c:v>
                </c:pt>
                <c:pt idx="7273">
                  <c:v>145470</c:v>
                </c:pt>
                <c:pt idx="7274">
                  <c:v>145490</c:v>
                </c:pt>
                <c:pt idx="7275">
                  <c:v>145510</c:v>
                </c:pt>
                <c:pt idx="7276">
                  <c:v>145530</c:v>
                </c:pt>
                <c:pt idx="7277">
                  <c:v>145550</c:v>
                </c:pt>
                <c:pt idx="7278">
                  <c:v>145570</c:v>
                </c:pt>
                <c:pt idx="7279">
                  <c:v>145590</c:v>
                </c:pt>
                <c:pt idx="7280">
                  <c:v>145610</c:v>
                </c:pt>
                <c:pt idx="7281">
                  <c:v>145630</c:v>
                </c:pt>
                <c:pt idx="7282">
                  <c:v>145650</c:v>
                </c:pt>
                <c:pt idx="7283">
                  <c:v>145670</c:v>
                </c:pt>
                <c:pt idx="7284">
                  <c:v>145690</c:v>
                </c:pt>
                <c:pt idx="7285">
                  <c:v>145710</c:v>
                </c:pt>
                <c:pt idx="7286">
                  <c:v>145730</c:v>
                </c:pt>
                <c:pt idx="7287">
                  <c:v>145750</c:v>
                </c:pt>
                <c:pt idx="7288">
                  <c:v>145770</c:v>
                </c:pt>
                <c:pt idx="7289">
                  <c:v>145790</c:v>
                </c:pt>
                <c:pt idx="7290">
                  <c:v>145810</c:v>
                </c:pt>
                <c:pt idx="7291">
                  <c:v>145830</c:v>
                </c:pt>
                <c:pt idx="7292">
                  <c:v>145850</c:v>
                </c:pt>
                <c:pt idx="7293">
                  <c:v>145870</c:v>
                </c:pt>
                <c:pt idx="7294">
                  <c:v>145890</c:v>
                </c:pt>
                <c:pt idx="7295">
                  <c:v>145910</c:v>
                </c:pt>
                <c:pt idx="7296">
                  <c:v>145930</c:v>
                </c:pt>
                <c:pt idx="7297">
                  <c:v>145950</c:v>
                </c:pt>
                <c:pt idx="7298">
                  <c:v>145970</c:v>
                </c:pt>
                <c:pt idx="7299">
                  <c:v>145990</c:v>
                </c:pt>
                <c:pt idx="7300">
                  <c:v>146010</c:v>
                </c:pt>
                <c:pt idx="7301">
                  <c:v>146030</c:v>
                </c:pt>
                <c:pt idx="7302">
                  <c:v>146050</c:v>
                </c:pt>
                <c:pt idx="7303">
                  <c:v>146070</c:v>
                </c:pt>
                <c:pt idx="7304">
                  <c:v>146090</c:v>
                </c:pt>
                <c:pt idx="7305">
                  <c:v>146110</c:v>
                </c:pt>
                <c:pt idx="7306">
                  <c:v>146130</c:v>
                </c:pt>
                <c:pt idx="7307">
                  <c:v>146150</c:v>
                </c:pt>
                <c:pt idx="7308">
                  <c:v>146170</c:v>
                </c:pt>
                <c:pt idx="7309">
                  <c:v>146190</c:v>
                </c:pt>
                <c:pt idx="7310">
                  <c:v>146210</c:v>
                </c:pt>
                <c:pt idx="7311">
                  <c:v>146230</c:v>
                </c:pt>
                <c:pt idx="7312">
                  <c:v>146250</c:v>
                </c:pt>
                <c:pt idx="7313">
                  <c:v>146270</c:v>
                </c:pt>
                <c:pt idx="7314">
                  <c:v>146290</c:v>
                </c:pt>
                <c:pt idx="7315">
                  <c:v>146310</c:v>
                </c:pt>
                <c:pt idx="7316">
                  <c:v>146330</c:v>
                </c:pt>
                <c:pt idx="7317">
                  <c:v>146350</c:v>
                </c:pt>
                <c:pt idx="7318">
                  <c:v>146370</c:v>
                </c:pt>
                <c:pt idx="7319">
                  <c:v>146390</c:v>
                </c:pt>
                <c:pt idx="7320">
                  <c:v>146410</c:v>
                </c:pt>
                <c:pt idx="7321">
                  <c:v>146430</c:v>
                </c:pt>
                <c:pt idx="7322">
                  <c:v>146450</c:v>
                </c:pt>
                <c:pt idx="7323">
                  <c:v>146470</c:v>
                </c:pt>
                <c:pt idx="7324">
                  <c:v>146490</c:v>
                </c:pt>
                <c:pt idx="7325">
                  <c:v>146510</c:v>
                </c:pt>
                <c:pt idx="7326">
                  <c:v>146530</c:v>
                </c:pt>
                <c:pt idx="7327">
                  <c:v>146550</c:v>
                </c:pt>
                <c:pt idx="7328">
                  <c:v>146570</c:v>
                </c:pt>
                <c:pt idx="7329">
                  <c:v>146590</c:v>
                </c:pt>
                <c:pt idx="7330">
                  <c:v>146610</c:v>
                </c:pt>
                <c:pt idx="7331">
                  <c:v>146630</c:v>
                </c:pt>
                <c:pt idx="7332">
                  <c:v>146650</c:v>
                </c:pt>
                <c:pt idx="7333">
                  <c:v>146670</c:v>
                </c:pt>
                <c:pt idx="7334">
                  <c:v>146690</c:v>
                </c:pt>
                <c:pt idx="7335">
                  <c:v>146710</c:v>
                </c:pt>
                <c:pt idx="7336">
                  <c:v>146730</c:v>
                </c:pt>
                <c:pt idx="7337">
                  <c:v>146750</c:v>
                </c:pt>
                <c:pt idx="7338">
                  <c:v>146770</c:v>
                </c:pt>
                <c:pt idx="7339">
                  <c:v>146790</c:v>
                </c:pt>
                <c:pt idx="7340">
                  <c:v>146810</c:v>
                </c:pt>
                <c:pt idx="7341">
                  <c:v>146830</c:v>
                </c:pt>
                <c:pt idx="7342">
                  <c:v>146850</c:v>
                </c:pt>
                <c:pt idx="7343">
                  <c:v>146870</c:v>
                </c:pt>
                <c:pt idx="7344">
                  <c:v>146890</c:v>
                </c:pt>
                <c:pt idx="7345">
                  <c:v>146910</c:v>
                </c:pt>
                <c:pt idx="7346">
                  <c:v>146930</c:v>
                </c:pt>
                <c:pt idx="7347">
                  <c:v>146950</c:v>
                </c:pt>
                <c:pt idx="7348">
                  <c:v>146970</c:v>
                </c:pt>
                <c:pt idx="7349">
                  <c:v>146990</c:v>
                </c:pt>
                <c:pt idx="7350">
                  <c:v>147010</c:v>
                </c:pt>
                <c:pt idx="7351">
                  <c:v>147030</c:v>
                </c:pt>
                <c:pt idx="7352">
                  <c:v>147050</c:v>
                </c:pt>
                <c:pt idx="7353">
                  <c:v>147070</c:v>
                </c:pt>
                <c:pt idx="7354">
                  <c:v>147090</c:v>
                </c:pt>
                <c:pt idx="7355">
                  <c:v>147110</c:v>
                </c:pt>
                <c:pt idx="7356">
                  <c:v>147130</c:v>
                </c:pt>
                <c:pt idx="7357">
                  <c:v>147150</c:v>
                </c:pt>
                <c:pt idx="7358">
                  <c:v>147170</c:v>
                </c:pt>
                <c:pt idx="7359">
                  <c:v>147190</c:v>
                </c:pt>
                <c:pt idx="7360">
                  <c:v>147210</c:v>
                </c:pt>
                <c:pt idx="7361">
                  <c:v>147230</c:v>
                </c:pt>
                <c:pt idx="7362">
                  <c:v>147250</c:v>
                </c:pt>
                <c:pt idx="7363">
                  <c:v>147270</c:v>
                </c:pt>
                <c:pt idx="7364">
                  <c:v>147290</c:v>
                </c:pt>
                <c:pt idx="7365">
                  <c:v>147310</c:v>
                </c:pt>
                <c:pt idx="7366">
                  <c:v>147330</c:v>
                </c:pt>
                <c:pt idx="7367">
                  <c:v>147350</c:v>
                </c:pt>
                <c:pt idx="7368">
                  <c:v>147370</c:v>
                </c:pt>
                <c:pt idx="7369">
                  <c:v>147390</c:v>
                </c:pt>
                <c:pt idx="7370">
                  <c:v>147410</c:v>
                </c:pt>
                <c:pt idx="7371">
                  <c:v>147430</c:v>
                </c:pt>
                <c:pt idx="7372">
                  <c:v>147450</c:v>
                </c:pt>
                <c:pt idx="7373">
                  <c:v>147470</c:v>
                </c:pt>
                <c:pt idx="7374">
                  <c:v>147490</c:v>
                </c:pt>
                <c:pt idx="7375">
                  <c:v>147510</c:v>
                </c:pt>
                <c:pt idx="7376">
                  <c:v>147530</c:v>
                </c:pt>
                <c:pt idx="7377">
                  <c:v>147550</c:v>
                </c:pt>
                <c:pt idx="7378">
                  <c:v>147570</c:v>
                </c:pt>
                <c:pt idx="7379">
                  <c:v>147590</c:v>
                </c:pt>
                <c:pt idx="7380">
                  <c:v>147610</c:v>
                </c:pt>
                <c:pt idx="7381">
                  <c:v>147630</c:v>
                </c:pt>
                <c:pt idx="7382">
                  <c:v>147650</c:v>
                </c:pt>
                <c:pt idx="7383">
                  <c:v>147670</c:v>
                </c:pt>
                <c:pt idx="7384">
                  <c:v>147690</c:v>
                </c:pt>
                <c:pt idx="7385">
                  <c:v>147710</c:v>
                </c:pt>
                <c:pt idx="7386">
                  <c:v>147730</c:v>
                </c:pt>
                <c:pt idx="7387">
                  <c:v>147750</c:v>
                </c:pt>
                <c:pt idx="7388">
                  <c:v>147770</c:v>
                </c:pt>
                <c:pt idx="7389">
                  <c:v>147790</c:v>
                </c:pt>
                <c:pt idx="7390">
                  <c:v>147810</c:v>
                </c:pt>
                <c:pt idx="7391">
                  <c:v>147830</c:v>
                </c:pt>
                <c:pt idx="7392">
                  <c:v>147850</c:v>
                </c:pt>
                <c:pt idx="7393">
                  <c:v>147870</c:v>
                </c:pt>
                <c:pt idx="7394">
                  <c:v>147890</c:v>
                </c:pt>
                <c:pt idx="7395">
                  <c:v>147910</c:v>
                </c:pt>
                <c:pt idx="7396">
                  <c:v>147930</c:v>
                </c:pt>
                <c:pt idx="7397">
                  <c:v>147950</c:v>
                </c:pt>
                <c:pt idx="7398">
                  <c:v>147970</c:v>
                </c:pt>
                <c:pt idx="7399">
                  <c:v>147990</c:v>
                </c:pt>
                <c:pt idx="7400">
                  <c:v>148010</c:v>
                </c:pt>
                <c:pt idx="7401">
                  <c:v>148030</c:v>
                </c:pt>
                <c:pt idx="7402">
                  <c:v>148050</c:v>
                </c:pt>
                <c:pt idx="7403">
                  <c:v>148070</c:v>
                </c:pt>
                <c:pt idx="7404">
                  <c:v>148090</c:v>
                </c:pt>
                <c:pt idx="7405">
                  <c:v>148110</c:v>
                </c:pt>
                <c:pt idx="7406">
                  <c:v>148130</c:v>
                </c:pt>
                <c:pt idx="7407">
                  <c:v>148150</c:v>
                </c:pt>
                <c:pt idx="7408">
                  <c:v>148170</c:v>
                </c:pt>
                <c:pt idx="7409">
                  <c:v>148190</c:v>
                </c:pt>
                <c:pt idx="7410">
                  <c:v>148210</c:v>
                </c:pt>
                <c:pt idx="7411">
                  <c:v>148230</c:v>
                </c:pt>
                <c:pt idx="7412">
                  <c:v>148250</c:v>
                </c:pt>
                <c:pt idx="7413">
                  <c:v>148270</c:v>
                </c:pt>
                <c:pt idx="7414">
                  <c:v>148290</c:v>
                </c:pt>
                <c:pt idx="7415">
                  <c:v>148310</c:v>
                </c:pt>
                <c:pt idx="7416">
                  <c:v>148330</c:v>
                </c:pt>
                <c:pt idx="7417">
                  <c:v>148350</c:v>
                </c:pt>
                <c:pt idx="7418">
                  <c:v>148370</c:v>
                </c:pt>
                <c:pt idx="7419">
                  <c:v>148390</c:v>
                </c:pt>
                <c:pt idx="7420">
                  <c:v>148410</c:v>
                </c:pt>
                <c:pt idx="7421">
                  <c:v>148430</c:v>
                </c:pt>
                <c:pt idx="7422">
                  <c:v>148450</c:v>
                </c:pt>
                <c:pt idx="7423">
                  <c:v>148470</c:v>
                </c:pt>
                <c:pt idx="7424">
                  <c:v>148490</c:v>
                </c:pt>
                <c:pt idx="7425">
                  <c:v>148510</c:v>
                </c:pt>
                <c:pt idx="7426">
                  <c:v>148530</c:v>
                </c:pt>
                <c:pt idx="7427">
                  <c:v>148550</c:v>
                </c:pt>
                <c:pt idx="7428">
                  <c:v>148570</c:v>
                </c:pt>
                <c:pt idx="7429">
                  <c:v>148590</c:v>
                </c:pt>
                <c:pt idx="7430">
                  <c:v>148610</c:v>
                </c:pt>
                <c:pt idx="7431">
                  <c:v>148630</c:v>
                </c:pt>
                <c:pt idx="7432">
                  <c:v>148650</c:v>
                </c:pt>
                <c:pt idx="7433">
                  <c:v>148670</c:v>
                </c:pt>
                <c:pt idx="7434">
                  <c:v>148690</c:v>
                </c:pt>
                <c:pt idx="7435">
                  <c:v>148710</c:v>
                </c:pt>
                <c:pt idx="7436">
                  <c:v>148730</c:v>
                </c:pt>
                <c:pt idx="7437">
                  <c:v>148750</c:v>
                </c:pt>
                <c:pt idx="7438">
                  <c:v>148770</c:v>
                </c:pt>
                <c:pt idx="7439">
                  <c:v>148790</c:v>
                </c:pt>
                <c:pt idx="7440">
                  <c:v>148810</c:v>
                </c:pt>
                <c:pt idx="7441">
                  <c:v>148830</c:v>
                </c:pt>
                <c:pt idx="7442">
                  <c:v>148850</c:v>
                </c:pt>
                <c:pt idx="7443">
                  <c:v>148870</c:v>
                </c:pt>
                <c:pt idx="7444">
                  <c:v>148890</c:v>
                </c:pt>
                <c:pt idx="7445">
                  <c:v>148910</c:v>
                </c:pt>
                <c:pt idx="7446">
                  <c:v>148930</c:v>
                </c:pt>
                <c:pt idx="7447">
                  <c:v>148950</c:v>
                </c:pt>
                <c:pt idx="7448">
                  <c:v>148970</c:v>
                </c:pt>
                <c:pt idx="7449">
                  <c:v>148990</c:v>
                </c:pt>
                <c:pt idx="7450">
                  <c:v>149010</c:v>
                </c:pt>
                <c:pt idx="7451">
                  <c:v>149030</c:v>
                </c:pt>
                <c:pt idx="7452">
                  <c:v>149050</c:v>
                </c:pt>
                <c:pt idx="7453">
                  <c:v>149070</c:v>
                </c:pt>
                <c:pt idx="7454">
                  <c:v>149090</c:v>
                </c:pt>
                <c:pt idx="7455">
                  <c:v>149110</c:v>
                </c:pt>
                <c:pt idx="7456">
                  <c:v>149130</c:v>
                </c:pt>
                <c:pt idx="7457">
                  <c:v>149150</c:v>
                </c:pt>
                <c:pt idx="7458">
                  <c:v>149170</c:v>
                </c:pt>
                <c:pt idx="7459">
                  <c:v>149190</c:v>
                </c:pt>
                <c:pt idx="7460">
                  <c:v>149210</c:v>
                </c:pt>
                <c:pt idx="7461">
                  <c:v>149230</c:v>
                </c:pt>
                <c:pt idx="7462">
                  <c:v>149250</c:v>
                </c:pt>
                <c:pt idx="7463">
                  <c:v>149270</c:v>
                </c:pt>
                <c:pt idx="7464">
                  <c:v>149290</c:v>
                </c:pt>
                <c:pt idx="7465">
                  <c:v>149310</c:v>
                </c:pt>
                <c:pt idx="7466">
                  <c:v>149330</c:v>
                </c:pt>
                <c:pt idx="7467">
                  <c:v>149350</c:v>
                </c:pt>
                <c:pt idx="7468">
                  <c:v>149370</c:v>
                </c:pt>
                <c:pt idx="7469">
                  <c:v>149390</c:v>
                </c:pt>
                <c:pt idx="7470">
                  <c:v>149410</c:v>
                </c:pt>
                <c:pt idx="7471">
                  <c:v>149430</c:v>
                </c:pt>
                <c:pt idx="7472">
                  <c:v>149450</c:v>
                </c:pt>
                <c:pt idx="7473">
                  <c:v>149470</c:v>
                </c:pt>
                <c:pt idx="7474">
                  <c:v>149490</c:v>
                </c:pt>
                <c:pt idx="7475">
                  <c:v>149510</c:v>
                </c:pt>
                <c:pt idx="7476">
                  <c:v>149530</c:v>
                </c:pt>
                <c:pt idx="7477">
                  <c:v>149550</c:v>
                </c:pt>
                <c:pt idx="7478">
                  <c:v>149570</c:v>
                </c:pt>
                <c:pt idx="7479">
                  <c:v>149590</c:v>
                </c:pt>
                <c:pt idx="7480">
                  <c:v>149610</c:v>
                </c:pt>
                <c:pt idx="7481">
                  <c:v>149630</c:v>
                </c:pt>
                <c:pt idx="7482">
                  <c:v>149650</c:v>
                </c:pt>
                <c:pt idx="7483">
                  <c:v>149670</c:v>
                </c:pt>
                <c:pt idx="7484">
                  <c:v>149690</c:v>
                </c:pt>
                <c:pt idx="7485">
                  <c:v>149710</c:v>
                </c:pt>
                <c:pt idx="7486">
                  <c:v>149730</c:v>
                </c:pt>
                <c:pt idx="7487">
                  <c:v>149750</c:v>
                </c:pt>
                <c:pt idx="7488">
                  <c:v>149770</c:v>
                </c:pt>
                <c:pt idx="7489">
                  <c:v>149790</c:v>
                </c:pt>
                <c:pt idx="7490">
                  <c:v>149810</c:v>
                </c:pt>
                <c:pt idx="7491">
                  <c:v>149830</c:v>
                </c:pt>
                <c:pt idx="7492">
                  <c:v>149850</c:v>
                </c:pt>
                <c:pt idx="7493">
                  <c:v>149870</c:v>
                </c:pt>
                <c:pt idx="7494">
                  <c:v>149890</c:v>
                </c:pt>
                <c:pt idx="7495">
                  <c:v>149910</c:v>
                </c:pt>
                <c:pt idx="7496">
                  <c:v>149930</c:v>
                </c:pt>
                <c:pt idx="7497">
                  <c:v>149950</c:v>
                </c:pt>
                <c:pt idx="7498">
                  <c:v>149970</c:v>
                </c:pt>
                <c:pt idx="7499">
                  <c:v>149990</c:v>
                </c:pt>
                <c:pt idx="7500">
                  <c:v>150010</c:v>
                </c:pt>
                <c:pt idx="7501">
                  <c:v>150030</c:v>
                </c:pt>
                <c:pt idx="7502">
                  <c:v>150050</c:v>
                </c:pt>
                <c:pt idx="7503">
                  <c:v>150070</c:v>
                </c:pt>
                <c:pt idx="7504">
                  <c:v>150090</c:v>
                </c:pt>
                <c:pt idx="7505">
                  <c:v>150110</c:v>
                </c:pt>
                <c:pt idx="7506">
                  <c:v>150130</c:v>
                </c:pt>
                <c:pt idx="7507">
                  <c:v>150150</c:v>
                </c:pt>
                <c:pt idx="7508">
                  <c:v>150170</c:v>
                </c:pt>
                <c:pt idx="7509">
                  <c:v>150190</c:v>
                </c:pt>
                <c:pt idx="7510">
                  <c:v>150210</c:v>
                </c:pt>
                <c:pt idx="7511">
                  <c:v>150230</c:v>
                </c:pt>
                <c:pt idx="7512">
                  <c:v>150250</c:v>
                </c:pt>
                <c:pt idx="7513">
                  <c:v>150270</c:v>
                </c:pt>
                <c:pt idx="7514">
                  <c:v>150290</c:v>
                </c:pt>
                <c:pt idx="7515">
                  <c:v>150310</c:v>
                </c:pt>
                <c:pt idx="7516">
                  <c:v>150330</c:v>
                </c:pt>
                <c:pt idx="7517">
                  <c:v>150350</c:v>
                </c:pt>
                <c:pt idx="7518">
                  <c:v>150370</c:v>
                </c:pt>
                <c:pt idx="7519">
                  <c:v>150390</c:v>
                </c:pt>
                <c:pt idx="7520">
                  <c:v>150410</c:v>
                </c:pt>
                <c:pt idx="7521">
                  <c:v>150430</c:v>
                </c:pt>
                <c:pt idx="7522">
                  <c:v>150450</c:v>
                </c:pt>
                <c:pt idx="7523">
                  <c:v>150470</c:v>
                </c:pt>
                <c:pt idx="7524">
                  <c:v>150490</c:v>
                </c:pt>
                <c:pt idx="7525">
                  <c:v>150510</c:v>
                </c:pt>
                <c:pt idx="7526">
                  <c:v>150530</c:v>
                </c:pt>
                <c:pt idx="7527">
                  <c:v>150550</c:v>
                </c:pt>
                <c:pt idx="7528">
                  <c:v>150570</c:v>
                </c:pt>
                <c:pt idx="7529">
                  <c:v>150590</c:v>
                </c:pt>
                <c:pt idx="7530">
                  <c:v>150610</c:v>
                </c:pt>
                <c:pt idx="7531">
                  <c:v>150630</c:v>
                </c:pt>
                <c:pt idx="7532">
                  <c:v>150650</c:v>
                </c:pt>
                <c:pt idx="7533">
                  <c:v>150670</c:v>
                </c:pt>
                <c:pt idx="7534">
                  <c:v>150690</c:v>
                </c:pt>
                <c:pt idx="7535">
                  <c:v>150710</c:v>
                </c:pt>
                <c:pt idx="7536">
                  <c:v>150730</c:v>
                </c:pt>
                <c:pt idx="7537">
                  <c:v>150750</c:v>
                </c:pt>
                <c:pt idx="7538">
                  <c:v>150770</c:v>
                </c:pt>
                <c:pt idx="7539">
                  <c:v>150790</c:v>
                </c:pt>
                <c:pt idx="7540">
                  <c:v>150810</c:v>
                </c:pt>
                <c:pt idx="7541">
                  <c:v>150830</c:v>
                </c:pt>
                <c:pt idx="7542">
                  <c:v>150850</c:v>
                </c:pt>
                <c:pt idx="7543">
                  <c:v>150870</c:v>
                </c:pt>
                <c:pt idx="7544">
                  <c:v>150890</c:v>
                </c:pt>
                <c:pt idx="7545">
                  <c:v>150910</c:v>
                </c:pt>
                <c:pt idx="7546">
                  <c:v>150930</c:v>
                </c:pt>
                <c:pt idx="7547">
                  <c:v>150950</c:v>
                </c:pt>
                <c:pt idx="7548">
                  <c:v>150970</c:v>
                </c:pt>
                <c:pt idx="7549">
                  <c:v>150990</c:v>
                </c:pt>
                <c:pt idx="7550">
                  <c:v>151010</c:v>
                </c:pt>
                <c:pt idx="7551">
                  <c:v>151030</c:v>
                </c:pt>
                <c:pt idx="7552">
                  <c:v>151050</c:v>
                </c:pt>
                <c:pt idx="7553">
                  <c:v>151070</c:v>
                </c:pt>
                <c:pt idx="7554">
                  <c:v>151090</c:v>
                </c:pt>
                <c:pt idx="7555">
                  <c:v>151110</c:v>
                </c:pt>
                <c:pt idx="7556">
                  <c:v>151130</c:v>
                </c:pt>
                <c:pt idx="7557">
                  <c:v>151150</c:v>
                </c:pt>
                <c:pt idx="7558">
                  <c:v>151170</c:v>
                </c:pt>
                <c:pt idx="7559">
                  <c:v>151190</c:v>
                </c:pt>
                <c:pt idx="7560">
                  <c:v>151210</c:v>
                </c:pt>
                <c:pt idx="7561">
                  <c:v>151230</c:v>
                </c:pt>
                <c:pt idx="7562">
                  <c:v>151250</c:v>
                </c:pt>
                <c:pt idx="7563">
                  <c:v>151270</c:v>
                </c:pt>
                <c:pt idx="7564">
                  <c:v>151290</c:v>
                </c:pt>
                <c:pt idx="7565">
                  <c:v>151310</c:v>
                </c:pt>
                <c:pt idx="7566">
                  <c:v>151330</c:v>
                </c:pt>
                <c:pt idx="7567">
                  <c:v>151350</c:v>
                </c:pt>
                <c:pt idx="7568">
                  <c:v>151370</c:v>
                </c:pt>
                <c:pt idx="7569">
                  <c:v>151390</c:v>
                </c:pt>
                <c:pt idx="7570">
                  <c:v>151410</c:v>
                </c:pt>
                <c:pt idx="7571">
                  <c:v>151430</c:v>
                </c:pt>
                <c:pt idx="7572">
                  <c:v>151450</c:v>
                </c:pt>
                <c:pt idx="7573">
                  <c:v>151470</c:v>
                </c:pt>
                <c:pt idx="7574">
                  <c:v>151490</c:v>
                </c:pt>
                <c:pt idx="7575">
                  <c:v>151510</c:v>
                </c:pt>
                <c:pt idx="7576">
                  <c:v>151530</c:v>
                </c:pt>
                <c:pt idx="7577">
                  <c:v>151550</c:v>
                </c:pt>
                <c:pt idx="7578">
                  <c:v>151570</c:v>
                </c:pt>
                <c:pt idx="7579">
                  <c:v>151590</c:v>
                </c:pt>
                <c:pt idx="7580">
                  <c:v>151610</c:v>
                </c:pt>
                <c:pt idx="7581">
                  <c:v>151630</c:v>
                </c:pt>
                <c:pt idx="7582">
                  <c:v>151650</c:v>
                </c:pt>
                <c:pt idx="7583">
                  <c:v>151670</c:v>
                </c:pt>
                <c:pt idx="7584">
                  <c:v>151690</c:v>
                </c:pt>
                <c:pt idx="7585">
                  <c:v>151710</c:v>
                </c:pt>
                <c:pt idx="7586">
                  <c:v>151730</c:v>
                </c:pt>
                <c:pt idx="7587">
                  <c:v>151750</c:v>
                </c:pt>
                <c:pt idx="7588">
                  <c:v>151770</c:v>
                </c:pt>
                <c:pt idx="7589">
                  <c:v>151790</c:v>
                </c:pt>
                <c:pt idx="7590">
                  <c:v>151810</c:v>
                </c:pt>
                <c:pt idx="7591">
                  <c:v>151830</c:v>
                </c:pt>
                <c:pt idx="7592">
                  <c:v>151850</c:v>
                </c:pt>
                <c:pt idx="7593">
                  <c:v>151870</c:v>
                </c:pt>
                <c:pt idx="7594">
                  <c:v>151890</c:v>
                </c:pt>
                <c:pt idx="7595">
                  <c:v>151910</c:v>
                </c:pt>
                <c:pt idx="7596">
                  <c:v>151930</c:v>
                </c:pt>
                <c:pt idx="7597">
                  <c:v>151950</c:v>
                </c:pt>
                <c:pt idx="7598">
                  <c:v>151970</c:v>
                </c:pt>
                <c:pt idx="7599">
                  <c:v>151990</c:v>
                </c:pt>
                <c:pt idx="7600">
                  <c:v>152010</c:v>
                </c:pt>
                <c:pt idx="7601">
                  <c:v>152030</c:v>
                </c:pt>
                <c:pt idx="7602">
                  <c:v>152050</c:v>
                </c:pt>
                <c:pt idx="7603">
                  <c:v>152070</c:v>
                </c:pt>
                <c:pt idx="7604">
                  <c:v>152090</c:v>
                </c:pt>
                <c:pt idx="7605">
                  <c:v>152110</c:v>
                </c:pt>
                <c:pt idx="7606">
                  <c:v>152130</c:v>
                </c:pt>
                <c:pt idx="7607">
                  <c:v>152150</c:v>
                </c:pt>
                <c:pt idx="7608">
                  <c:v>152170</c:v>
                </c:pt>
                <c:pt idx="7609">
                  <c:v>152190</c:v>
                </c:pt>
                <c:pt idx="7610">
                  <c:v>152210</c:v>
                </c:pt>
                <c:pt idx="7611">
                  <c:v>152230</c:v>
                </c:pt>
                <c:pt idx="7612">
                  <c:v>152250</c:v>
                </c:pt>
                <c:pt idx="7613">
                  <c:v>152270</c:v>
                </c:pt>
                <c:pt idx="7614">
                  <c:v>152290</c:v>
                </c:pt>
                <c:pt idx="7615">
                  <c:v>152310</c:v>
                </c:pt>
                <c:pt idx="7616">
                  <c:v>152330</c:v>
                </c:pt>
                <c:pt idx="7617">
                  <c:v>152350</c:v>
                </c:pt>
                <c:pt idx="7618">
                  <c:v>152370</c:v>
                </c:pt>
                <c:pt idx="7619">
                  <c:v>152390</c:v>
                </c:pt>
                <c:pt idx="7620">
                  <c:v>152410</c:v>
                </c:pt>
                <c:pt idx="7621">
                  <c:v>152430</c:v>
                </c:pt>
                <c:pt idx="7622">
                  <c:v>152450</c:v>
                </c:pt>
                <c:pt idx="7623">
                  <c:v>152470</c:v>
                </c:pt>
                <c:pt idx="7624">
                  <c:v>152490</c:v>
                </c:pt>
                <c:pt idx="7625">
                  <c:v>152510</c:v>
                </c:pt>
                <c:pt idx="7626">
                  <c:v>152530</c:v>
                </c:pt>
                <c:pt idx="7627">
                  <c:v>152550</c:v>
                </c:pt>
                <c:pt idx="7628">
                  <c:v>152570</c:v>
                </c:pt>
                <c:pt idx="7629">
                  <c:v>152590</c:v>
                </c:pt>
                <c:pt idx="7630">
                  <c:v>152610</c:v>
                </c:pt>
                <c:pt idx="7631">
                  <c:v>152630</c:v>
                </c:pt>
                <c:pt idx="7632">
                  <c:v>152650</c:v>
                </c:pt>
                <c:pt idx="7633">
                  <c:v>152670</c:v>
                </c:pt>
                <c:pt idx="7634">
                  <c:v>152690</c:v>
                </c:pt>
                <c:pt idx="7635">
                  <c:v>152710</c:v>
                </c:pt>
                <c:pt idx="7636">
                  <c:v>152730</c:v>
                </c:pt>
                <c:pt idx="7637">
                  <c:v>152750</c:v>
                </c:pt>
                <c:pt idx="7638">
                  <c:v>152770</c:v>
                </c:pt>
                <c:pt idx="7639">
                  <c:v>152790</c:v>
                </c:pt>
                <c:pt idx="7640">
                  <c:v>152810</c:v>
                </c:pt>
                <c:pt idx="7641">
                  <c:v>152830</c:v>
                </c:pt>
                <c:pt idx="7642">
                  <c:v>152850</c:v>
                </c:pt>
                <c:pt idx="7643">
                  <c:v>152870</c:v>
                </c:pt>
                <c:pt idx="7644">
                  <c:v>152890</c:v>
                </c:pt>
                <c:pt idx="7645">
                  <c:v>152910</c:v>
                </c:pt>
                <c:pt idx="7646">
                  <c:v>152930</c:v>
                </c:pt>
                <c:pt idx="7647">
                  <c:v>152950</c:v>
                </c:pt>
                <c:pt idx="7648">
                  <c:v>152970</c:v>
                </c:pt>
                <c:pt idx="7649">
                  <c:v>152990</c:v>
                </c:pt>
                <c:pt idx="7650">
                  <c:v>153010</c:v>
                </c:pt>
                <c:pt idx="7651">
                  <c:v>153030</c:v>
                </c:pt>
                <c:pt idx="7652">
                  <c:v>153050</c:v>
                </c:pt>
                <c:pt idx="7653">
                  <c:v>153070</c:v>
                </c:pt>
                <c:pt idx="7654">
                  <c:v>153090</c:v>
                </c:pt>
                <c:pt idx="7655">
                  <c:v>153110</c:v>
                </c:pt>
                <c:pt idx="7656">
                  <c:v>153130</c:v>
                </c:pt>
                <c:pt idx="7657">
                  <c:v>153150</c:v>
                </c:pt>
                <c:pt idx="7658">
                  <c:v>153170</c:v>
                </c:pt>
                <c:pt idx="7659">
                  <c:v>153190</c:v>
                </c:pt>
                <c:pt idx="7660">
                  <c:v>153210</c:v>
                </c:pt>
                <c:pt idx="7661">
                  <c:v>153230</c:v>
                </c:pt>
                <c:pt idx="7662">
                  <c:v>153250</c:v>
                </c:pt>
                <c:pt idx="7663">
                  <c:v>153270</c:v>
                </c:pt>
                <c:pt idx="7664">
                  <c:v>153290</c:v>
                </c:pt>
                <c:pt idx="7665">
                  <c:v>153310</c:v>
                </c:pt>
                <c:pt idx="7666">
                  <c:v>153330</c:v>
                </c:pt>
                <c:pt idx="7667">
                  <c:v>153350</c:v>
                </c:pt>
                <c:pt idx="7668">
                  <c:v>153370</c:v>
                </c:pt>
                <c:pt idx="7669">
                  <c:v>153390</c:v>
                </c:pt>
                <c:pt idx="7670">
                  <c:v>153410</c:v>
                </c:pt>
                <c:pt idx="7671">
                  <c:v>153430</c:v>
                </c:pt>
                <c:pt idx="7672">
                  <c:v>153450</c:v>
                </c:pt>
                <c:pt idx="7673">
                  <c:v>153470</c:v>
                </c:pt>
                <c:pt idx="7674">
                  <c:v>153490</c:v>
                </c:pt>
                <c:pt idx="7675">
                  <c:v>153510</c:v>
                </c:pt>
                <c:pt idx="7676">
                  <c:v>153530</c:v>
                </c:pt>
                <c:pt idx="7677">
                  <c:v>153550</c:v>
                </c:pt>
                <c:pt idx="7678">
                  <c:v>153570</c:v>
                </c:pt>
                <c:pt idx="7679">
                  <c:v>153590</c:v>
                </c:pt>
                <c:pt idx="7680">
                  <c:v>153610</c:v>
                </c:pt>
                <c:pt idx="7681">
                  <c:v>153630</c:v>
                </c:pt>
                <c:pt idx="7682">
                  <c:v>153650</c:v>
                </c:pt>
                <c:pt idx="7683">
                  <c:v>153670</c:v>
                </c:pt>
                <c:pt idx="7684">
                  <c:v>153690</c:v>
                </c:pt>
                <c:pt idx="7685">
                  <c:v>153710</c:v>
                </c:pt>
                <c:pt idx="7686">
                  <c:v>153730</c:v>
                </c:pt>
                <c:pt idx="7687">
                  <c:v>153750</c:v>
                </c:pt>
                <c:pt idx="7688">
                  <c:v>153770</c:v>
                </c:pt>
                <c:pt idx="7689">
                  <c:v>153790</c:v>
                </c:pt>
                <c:pt idx="7690">
                  <c:v>153810</c:v>
                </c:pt>
                <c:pt idx="7691">
                  <c:v>153830</c:v>
                </c:pt>
                <c:pt idx="7692">
                  <c:v>153850</c:v>
                </c:pt>
                <c:pt idx="7693">
                  <c:v>153870</c:v>
                </c:pt>
                <c:pt idx="7694">
                  <c:v>153890</c:v>
                </c:pt>
                <c:pt idx="7695">
                  <c:v>153910</c:v>
                </c:pt>
                <c:pt idx="7696">
                  <c:v>153930</c:v>
                </c:pt>
                <c:pt idx="7697">
                  <c:v>153950</c:v>
                </c:pt>
                <c:pt idx="7698">
                  <c:v>153970</c:v>
                </c:pt>
                <c:pt idx="7699">
                  <c:v>153990</c:v>
                </c:pt>
                <c:pt idx="7700">
                  <c:v>154010</c:v>
                </c:pt>
                <c:pt idx="7701">
                  <c:v>154030</c:v>
                </c:pt>
                <c:pt idx="7702">
                  <c:v>154050</c:v>
                </c:pt>
                <c:pt idx="7703">
                  <c:v>154070</c:v>
                </c:pt>
                <c:pt idx="7704">
                  <c:v>154090</c:v>
                </c:pt>
                <c:pt idx="7705">
                  <c:v>154110</c:v>
                </c:pt>
                <c:pt idx="7706">
                  <c:v>154130</c:v>
                </c:pt>
                <c:pt idx="7707">
                  <c:v>154150</c:v>
                </c:pt>
                <c:pt idx="7708">
                  <c:v>154170</c:v>
                </c:pt>
                <c:pt idx="7709">
                  <c:v>154190</c:v>
                </c:pt>
                <c:pt idx="7710">
                  <c:v>154210</c:v>
                </c:pt>
                <c:pt idx="7711">
                  <c:v>154230</c:v>
                </c:pt>
                <c:pt idx="7712">
                  <c:v>154250</c:v>
                </c:pt>
                <c:pt idx="7713">
                  <c:v>154270</c:v>
                </c:pt>
                <c:pt idx="7714">
                  <c:v>154290</c:v>
                </c:pt>
                <c:pt idx="7715">
                  <c:v>154310</c:v>
                </c:pt>
                <c:pt idx="7716">
                  <c:v>154330</c:v>
                </c:pt>
                <c:pt idx="7717">
                  <c:v>154350</c:v>
                </c:pt>
                <c:pt idx="7718">
                  <c:v>154370</c:v>
                </c:pt>
                <c:pt idx="7719">
                  <c:v>154390</c:v>
                </c:pt>
                <c:pt idx="7720">
                  <c:v>154410</c:v>
                </c:pt>
                <c:pt idx="7721">
                  <c:v>154430</c:v>
                </c:pt>
                <c:pt idx="7722">
                  <c:v>154450</c:v>
                </c:pt>
                <c:pt idx="7723">
                  <c:v>154470</c:v>
                </c:pt>
                <c:pt idx="7724">
                  <c:v>154490</c:v>
                </c:pt>
                <c:pt idx="7725">
                  <c:v>154510</c:v>
                </c:pt>
                <c:pt idx="7726">
                  <c:v>154530</c:v>
                </c:pt>
                <c:pt idx="7727">
                  <c:v>154550</c:v>
                </c:pt>
                <c:pt idx="7728">
                  <c:v>154570</c:v>
                </c:pt>
                <c:pt idx="7729">
                  <c:v>154590</c:v>
                </c:pt>
                <c:pt idx="7730">
                  <c:v>154610</c:v>
                </c:pt>
                <c:pt idx="7731">
                  <c:v>154630</c:v>
                </c:pt>
                <c:pt idx="7732">
                  <c:v>154650</c:v>
                </c:pt>
                <c:pt idx="7733">
                  <c:v>154670</c:v>
                </c:pt>
                <c:pt idx="7734">
                  <c:v>154690</c:v>
                </c:pt>
                <c:pt idx="7735">
                  <c:v>154710</c:v>
                </c:pt>
                <c:pt idx="7736">
                  <c:v>154730</c:v>
                </c:pt>
                <c:pt idx="7737">
                  <c:v>154750</c:v>
                </c:pt>
                <c:pt idx="7738">
                  <c:v>154770</c:v>
                </c:pt>
                <c:pt idx="7739">
                  <c:v>154790</c:v>
                </c:pt>
                <c:pt idx="7740">
                  <c:v>154810</c:v>
                </c:pt>
                <c:pt idx="7741">
                  <c:v>154830</c:v>
                </c:pt>
                <c:pt idx="7742">
                  <c:v>154850</c:v>
                </c:pt>
                <c:pt idx="7743">
                  <c:v>154870</c:v>
                </c:pt>
                <c:pt idx="7744">
                  <c:v>154890</c:v>
                </c:pt>
                <c:pt idx="7745">
                  <c:v>154910</c:v>
                </c:pt>
                <c:pt idx="7746">
                  <c:v>154930</c:v>
                </c:pt>
                <c:pt idx="7747">
                  <c:v>154950</c:v>
                </c:pt>
                <c:pt idx="7748">
                  <c:v>154970</c:v>
                </c:pt>
                <c:pt idx="7749">
                  <c:v>154990</c:v>
                </c:pt>
                <c:pt idx="7750">
                  <c:v>155010</c:v>
                </c:pt>
                <c:pt idx="7751">
                  <c:v>155030</c:v>
                </c:pt>
                <c:pt idx="7752">
                  <c:v>155050</c:v>
                </c:pt>
                <c:pt idx="7753">
                  <c:v>155070</c:v>
                </c:pt>
                <c:pt idx="7754">
                  <c:v>155090</c:v>
                </c:pt>
                <c:pt idx="7755">
                  <c:v>155110</c:v>
                </c:pt>
                <c:pt idx="7756">
                  <c:v>155130</c:v>
                </c:pt>
                <c:pt idx="7757">
                  <c:v>155150</c:v>
                </c:pt>
                <c:pt idx="7758">
                  <c:v>155170</c:v>
                </c:pt>
                <c:pt idx="7759">
                  <c:v>155190</c:v>
                </c:pt>
                <c:pt idx="7760">
                  <c:v>155210</c:v>
                </c:pt>
                <c:pt idx="7761">
                  <c:v>155230</c:v>
                </c:pt>
                <c:pt idx="7762">
                  <c:v>155250</c:v>
                </c:pt>
                <c:pt idx="7763">
                  <c:v>155270</c:v>
                </c:pt>
                <c:pt idx="7764">
                  <c:v>155290</c:v>
                </c:pt>
                <c:pt idx="7765">
                  <c:v>155310</c:v>
                </c:pt>
                <c:pt idx="7766">
                  <c:v>155330</c:v>
                </c:pt>
                <c:pt idx="7767">
                  <c:v>155350</c:v>
                </c:pt>
                <c:pt idx="7768">
                  <c:v>155370</c:v>
                </c:pt>
                <c:pt idx="7769">
                  <c:v>155390</c:v>
                </c:pt>
                <c:pt idx="7770">
                  <c:v>155410</c:v>
                </c:pt>
                <c:pt idx="7771">
                  <c:v>155430</c:v>
                </c:pt>
                <c:pt idx="7772">
                  <c:v>155450</c:v>
                </c:pt>
                <c:pt idx="7773">
                  <c:v>155470</c:v>
                </c:pt>
                <c:pt idx="7774">
                  <c:v>155490</c:v>
                </c:pt>
                <c:pt idx="7775">
                  <c:v>155510</c:v>
                </c:pt>
                <c:pt idx="7776">
                  <c:v>155530</c:v>
                </c:pt>
                <c:pt idx="7777">
                  <c:v>155550</c:v>
                </c:pt>
                <c:pt idx="7778">
                  <c:v>155570</c:v>
                </c:pt>
                <c:pt idx="7779">
                  <c:v>155590</c:v>
                </c:pt>
                <c:pt idx="7780">
                  <c:v>155610</c:v>
                </c:pt>
                <c:pt idx="7781">
                  <c:v>155630</c:v>
                </c:pt>
                <c:pt idx="7782">
                  <c:v>155650</c:v>
                </c:pt>
                <c:pt idx="7783">
                  <c:v>155670</c:v>
                </c:pt>
                <c:pt idx="7784">
                  <c:v>155690</c:v>
                </c:pt>
                <c:pt idx="7785">
                  <c:v>155710</c:v>
                </c:pt>
                <c:pt idx="7786">
                  <c:v>155730</c:v>
                </c:pt>
                <c:pt idx="7787">
                  <c:v>155750</c:v>
                </c:pt>
                <c:pt idx="7788">
                  <c:v>155770</c:v>
                </c:pt>
                <c:pt idx="7789">
                  <c:v>155790</c:v>
                </c:pt>
                <c:pt idx="7790">
                  <c:v>155810</c:v>
                </c:pt>
                <c:pt idx="7791">
                  <c:v>155830</c:v>
                </c:pt>
                <c:pt idx="7792">
                  <c:v>155850</c:v>
                </c:pt>
                <c:pt idx="7793">
                  <c:v>155870</c:v>
                </c:pt>
                <c:pt idx="7794">
                  <c:v>155890</c:v>
                </c:pt>
                <c:pt idx="7795">
                  <c:v>155910</c:v>
                </c:pt>
                <c:pt idx="7796">
                  <c:v>155930</c:v>
                </c:pt>
                <c:pt idx="7797">
                  <c:v>155950</c:v>
                </c:pt>
                <c:pt idx="7798">
                  <c:v>155970</c:v>
                </c:pt>
                <c:pt idx="7799">
                  <c:v>155990</c:v>
                </c:pt>
                <c:pt idx="7800">
                  <c:v>156010</c:v>
                </c:pt>
                <c:pt idx="7801">
                  <c:v>156030</c:v>
                </c:pt>
                <c:pt idx="7802">
                  <c:v>156050</c:v>
                </c:pt>
                <c:pt idx="7803">
                  <c:v>156070</c:v>
                </c:pt>
                <c:pt idx="7804">
                  <c:v>156090</c:v>
                </c:pt>
                <c:pt idx="7805">
                  <c:v>156110</c:v>
                </c:pt>
                <c:pt idx="7806">
                  <c:v>156130</c:v>
                </c:pt>
                <c:pt idx="7807">
                  <c:v>156150</c:v>
                </c:pt>
                <c:pt idx="7808">
                  <c:v>156170</c:v>
                </c:pt>
                <c:pt idx="7809">
                  <c:v>156190</c:v>
                </c:pt>
                <c:pt idx="7810">
                  <c:v>156210</c:v>
                </c:pt>
                <c:pt idx="7811">
                  <c:v>156230</c:v>
                </c:pt>
                <c:pt idx="7812">
                  <c:v>156250</c:v>
                </c:pt>
                <c:pt idx="7813">
                  <c:v>156270</c:v>
                </c:pt>
                <c:pt idx="7814">
                  <c:v>156290</c:v>
                </c:pt>
                <c:pt idx="7815">
                  <c:v>156310</c:v>
                </c:pt>
                <c:pt idx="7816">
                  <c:v>156330</c:v>
                </c:pt>
                <c:pt idx="7817">
                  <c:v>156350</c:v>
                </c:pt>
                <c:pt idx="7818">
                  <c:v>156370</c:v>
                </c:pt>
                <c:pt idx="7819">
                  <c:v>156390</c:v>
                </c:pt>
                <c:pt idx="7820">
                  <c:v>156410</c:v>
                </c:pt>
                <c:pt idx="7821">
                  <c:v>156430</c:v>
                </c:pt>
                <c:pt idx="7822">
                  <c:v>156450</c:v>
                </c:pt>
                <c:pt idx="7823">
                  <c:v>156470</c:v>
                </c:pt>
                <c:pt idx="7824">
                  <c:v>156490</c:v>
                </c:pt>
                <c:pt idx="7825">
                  <c:v>156510</c:v>
                </c:pt>
                <c:pt idx="7826">
                  <c:v>156530</c:v>
                </c:pt>
                <c:pt idx="7827">
                  <c:v>156550</c:v>
                </c:pt>
                <c:pt idx="7828">
                  <c:v>156570</c:v>
                </c:pt>
                <c:pt idx="7829">
                  <c:v>156590</c:v>
                </c:pt>
                <c:pt idx="7830">
                  <c:v>156610</c:v>
                </c:pt>
                <c:pt idx="7831">
                  <c:v>156630</c:v>
                </c:pt>
                <c:pt idx="7832">
                  <c:v>156650</c:v>
                </c:pt>
                <c:pt idx="7833">
                  <c:v>156670</c:v>
                </c:pt>
                <c:pt idx="7834">
                  <c:v>156690</c:v>
                </c:pt>
                <c:pt idx="7835">
                  <c:v>156710</c:v>
                </c:pt>
                <c:pt idx="7836">
                  <c:v>156730</c:v>
                </c:pt>
                <c:pt idx="7837">
                  <c:v>156750</c:v>
                </c:pt>
                <c:pt idx="7838">
                  <c:v>156770</c:v>
                </c:pt>
                <c:pt idx="7839">
                  <c:v>156790</c:v>
                </c:pt>
                <c:pt idx="7840">
                  <c:v>156810</c:v>
                </c:pt>
                <c:pt idx="7841">
                  <c:v>156830</c:v>
                </c:pt>
                <c:pt idx="7842">
                  <c:v>156850</c:v>
                </c:pt>
                <c:pt idx="7843">
                  <c:v>156870</c:v>
                </c:pt>
                <c:pt idx="7844">
                  <c:v>156890</c:v>
                </c:pt>
                <c:pt idx="7845">
                  <c:v>156910</c:v>
                </c:pt>
                <c:pt idx="7846">
                  <c:v>156930</c:v>
                </c:pt>
                <c:pt idx="7847">
                  <c:v>156950</c:v>
                </c:pt>
                <c:pt idx="7848">
                  <c:v>156970</c:v>
                </c:pt>
                <c:pt idx="7849">
                  <c:v>156990</c:v>
                </c:pt>
                <c:pt idx="7850">
                  <c:v>157010</c:v>
                </c:pt>
                <c:pt idx="7851">
                  <c:v>157030</c:v>
                </c:pt>
                <c:pt idx="7852">
                  <c:v>157050</c:v>
                </c:pt>
                <c:pt idx="7853">
                  <c:v>157070</c:v>
                </c:pt>
                <c:pt idx="7854">
                  <c:v>157090</c:v>
                </c:pt>
                <c:pt idx="7855">
                  <c:v>157110</c:v>
                </c:pt>
                <c:pt idx="7856">
                  <c:v>157130</c:v>
                </c:pt>
                <c:pt idx="7857">
                  <c:v>157150</c:v>
                </c:pt>
                <c:pt idx="7858">
                  <c:v>157170</c:v>
                </c:pt>
                <c:pt idx="7859">
                  <c:v>157190</c:v>
                </c:pt>
                <c:pt idx="7860">
                  <c:v>157210</c:v>
                </c:pt>
                <c:pt idx="7861">
                  <c:v>157230</c:v>
                </c:pt>
                <c:pt idx="7862">
                  <c:v>157250</c:v>
                </c:pt>
                <c:pt idx="7863">
                  <c:v>157270</c:v>
                </c:pt>
                <c:pt idx="7864">
                  <c:v>157290</c:v>
                </c:pt>
                <c:pt idx="7865">
                  <c:v>157310</c:v>
                </c:pt>
                <c:pt idx="7866">
                  <c:v>157330</c:v>
                </c:pt>
                <c:pt idx="7867">
                  <c:v>157350</c:v>
                </c:pt>
                <c:pt idx="7868">
                  <c:v>157370</c:v>
                </c:pt>
                <c:pt idx="7869">
                  <c:v>157390</c:v>
                </c:pt>
                <c:pt idx="7870">
                  <c:v>157410</c:v>
                </c:pt>
                <c:pt idx="7871">
                  <c:v>157430</c:v>
                </c:pt>
                <c:pt idx="7872">
                  <c:v>157450</c:v>
                </c:pt>
                <c:pt idx="7873">
                  <c:v>157470</c:v>
                </c:pt>
                <c:pt idx="7874">
                  <c:v>157490</c:v>
                </c:pt>
                <c:pt idx="7875">
                  <c:v>157510</c:v>
                </c:pt>
                <c:pt idx="7876">
                  <c:v>157530</c:v>
                </c:pt>
                <c:pt idx="7877">
                  <c:v>157550</c:v>
                </c:pt>
                <c:pt idx="7878">
                  <c:v>157570</c:v>
                </c:pt>
                <c:pt idx="7879">
                  <c:v>157590</c:v>
                </c:pt>
                <c:pt idx="7880">
                  <c:v>157610</c:v>
                </c:pt>
                <c:pt idx="7881">
                  <c:v>157630</c:v>
                </c:pt>
                <c:pt idx="7882">
                  <c:v>157650</c:v>
                </c:pt>
                <c:pt idx="7883">
                  <c:v>157670</c:v>
                </c:pt>
                <c:pt idx="7884">
                  <c:v>157690</c:v>
                </c:pt>
                <c:pt idx="7885">
                  <c:v>157710</c:v>
                </c:pt>
                <c:pt idx="7886">
                  <c:v>157730</c:v>
                </c:pt>
                <c:pt idx="7887">
                  <c:v>157750</c:v>
                </c:pt>
                <c:pt idx="7888">
                  <c:v>157770</c:v>
                </c:pt>
                <c:pt idx="7889">
                  <c:v>157790</c:v>
                </c:pt>
                <c:pt idx="7890">
                  <c:v>157810</c:v>
                </c:pt>
                <c:pt idx="7891">
                  <c:v>157830</c:v>
                </c:pt>
                <c:pt idx="7892">
                  <c:v>157850</c:v>
                </c:pt>
                <c:pt idx="7893">
                  <c:v>157870</c:v>
                </c:pt>
                <c:pt idx="7894">
                  <c:v>157890</c:v>
                </c:pt>
                <c:pt idx="7895">
                  <c:v>157910</c:v>
                </c:pt>
                <c:pt idx="7896">
                  <c:v>157930</c:v>
                </c:pt>
                <c:pt idx="7897">
                  <c:v>157950</c:v>
                </c:pt>
                <c:pt idx="7898">
                  <c:v>157970</c:v>
                </c:pt>
                <c:pt idx="7899">
                  <c:v>157990</c:v>
                </c:pt>
                <c:pt idx="7900">
                  <c:v>158010</c:v>
                </c:pt>
                <c:pt idx="7901">
                  <c:v>158030</c:v>
                </c:pt>
                <c:pt idx="7902">
                  <c:v>158050</c:v>
                </c:pt>
                <c:pt idx="7903">
                  <c:v>158070</c:v>
                </c:pt>
                <c:pt idx="7904">
                  <c:v>158090</c:v>
                </c:pt>
                <c:pt idx="7905">
                  <c:v>158110</c:v>
                </c:pt>
                <c:pt idx="7906">
                  <c:v>158130</c:v>
                </c:pt>
                <c:pt idx="7907">
                  <c:v>158150</c:v>
                </c:pt>
                <c:pt idx="7908">
                  <c:v>158170</c:v>
                </c:pt>
                <c:pt idx="7909">
                  <c:v>158190</c:v>
                </c:pt>
                <c:pt idx="7910">
                  <c:v>158210</c:v>
                </c:pt>
                <c:pt idx="7911">
                  <c:v>158230</c:v>
                </c:pt>
                <c:pt idx="7912">
                  <c:v>158250</c:v>
                </c:pt>
                <c:pt idx="7913">
                  <c:v>158270</c:v>
                </c:pt>
                <c:pt idx="7914">
                  <c:v>158290</c:v>
                </c:pt>
                <c:pt idx="7915">
                  <c:v>158310</c:v>
                </c:pt>
                <c:pt idx="7916">
                  <c:v>158330</c:v>
                </c:pt>
                <c:pt idx="7917">
                  <c:v>158350</c:v>
                </c:pt>
                <c:pt idx="7918">
                  <c:v>158370</c:v>
                </c:pt>
                <c:pt idx="7919">
                  <c:v>158390</c:v>
                </c:pt>
                <c:pt idx="7920">
                  <c:v>158410</c:v>
                </c:pt>
                <c:pt idx="7921">
                  <c:v>158430</c:v>
                </c:pt>
                <c:pt idx="7922">
                  <c:v>158450</c:v>
                </c:pt>
                <c:pt idx="7923">
                  <c:v>158470</c:v>
                </c:pt>
                <c:pt idx="7924">
                  <c:v>158490</c:v>
                </c:pt>
                <c:pt idx="7925">
                  <c:v>158510</c:v>
                </c:pt>
                <c:pt idx="7926">
                  <c:v>158530</c:v>
                </c:pt>
                <c:pt idx="7927">
                  <c:v>158550</c:v>
                </c:pt>
                <c:pt idx="7928">
                  <c:v>158570</c:v>
                </c:pt>
                <c:pt idx="7929">
                  <c:v>158590</c:v>
                </c:pt>
                <c:pt idx="7930">
                  <c:v>158610</c:v>
                </c:pt>
                <c:pt idx="7931">
                  <c:v>158630</c:v>
                </c:pt>
                <c:pt idx="7932">
                  <c:v>158650</c:v>
                </c:pt>
                <c:pt idx="7933">
                  <c:v>158670</c:v>
                </c:pt>
                <c:pt idx="7934">
                  <c:v>158690</c:v>
                </c:pt>
                <c:pt idx="7935">
                  <c:v>158710</c:v>
                </c:pt>
                <c:pt idx="7936">
                  <c:v>158730</c:v>
                </c:pt>
                <c:pt idx="7937">
                  <c:v>158750</c:v>
                </c:pt>
                <c:pt idx="7938">
                  <c:v>158770</c:v>
                </c:pt>
                <c:pt idx="7939">
                  <c:v>158790</c:v>
                </c:pt>
                <c:pt idx="7940">
                  <c:v>158810</c:v>
                </c:pt>
                <c:pt idx="7941">
                  <c:v>158830</c:v>
                </c:pt>
                <c:pt idx="7942">
                  <c:v>158850</c:v>
                </c:pt>
                <c:pt idx="7943">
                  <c:v>158870</c:v>
                </c:pt>
                <c:pt idx="7944">
                  <c:v>158890</c:v>
                </c:pt>
                <c:pt idx="7945">
                  <c:v>158910</c:v>
                </c:pt>
                <c:pt idx="7946">
                  <c:v>158930</c:v>
                </c:pt>
                <c:pt idx="7947">
                  <c:v>158950</c:v>
                </c:pt>
                <c:pt idx="7948">
                  <c:v>158970</c:v>
                </c:pt>
                <c:pt idx="7949">
                  <c:v>158990</c:v>
                </c:pt>
                <c:pt idx="7950">
                  <c:v>159010</c:v>
                </c:pt>
                <c:pt idx="7951">
                  <c:v>159030</c:v>
                </c:pt>
                <c:pt idx="7952">
                  <c:v>159050</c:v>
                </c:pt>
                <c:pt idx="7953">
                  <c:v>159070</c:v>
                </c:pt>
                <c:pt idx="7954">
                  <c:v>159090</c:v>
                </c:pt>
                <c:pt idx="7955">
                  <c:v>159110</c:v>
                </c:pt>
                <c:pt idx="7956">
                  <c:v>159130</c:v>
                </c:pt>
                <c:pt idx="7957">
                  <c:v>159150</c:v>
                </c:pt>
                <c:pt idx="7958">
                  <c:v>159170</c:v>
                </c:pt>
                <c:pt idx="7959">
                  <c:v>159190</c:v>
                </c:pt>
                <c:pt idx="7960">
                  <c:v>159210</c:v>
                </c:pt>
                <c:pt idx="7961">
                  <c:v>159230</c:v>
                </c:pt>
                <c:pt idx="7962">
                  <c:v>159250</c:v>
                </c:pt>
                <c:pt idx="7963">
                  <c:v>159270</c:v>
                </c:pt>
                <c:pt idx="7964">
                  <c:v>159290</c:v>
                </c:pt>
                <c:pt idx="7965">
                  <c:v>159310</c:v>
                </c:pt>
                <c:pt idx="7966">
                  <c:v>159330</c:v>
                </c:pt>
                <c:pt idx="7967">
                  <c:v>159350</c:v>
                </c:pt>
                <c:pt idx="7968">
                  <c:v>159370</c:v>
                </c:pt>
                <c:pt idx="7969">
                  <c:v>159390</c:v>
                </c:pt>
                <c:pt idx="7970">
                  <c:v>159410</c:v>
                </c:pt>
                <c:pt idx="7971">
                  <c:v>159430</c:v>
                </c:pt>
                <c:pt idx="7972">
                  <c:v>159450</c:v>
                </c:pt>
                <c:pt idx="7973">
                  <c:v>159470</c:v>
                </c:pt>
                <c:pt idx="7974">
                  <c:v>159490</c:v>
                </c:pt>
                <c:pt idx="7975">
                  <c:v>159510</c:v>
                </c:pt>
                <c:pt idx="7976">
                  <c:v>159530</c:v>
                </c:pt>
                <c:pt idx="7977">
                  <c:v>159550</c:v>
                </c:pt>
                <c:pt idx="7978">
                  <c:v>159570</c:v>
                </c:pt>
                <c:pt idx="7979">
                  <c:v>159590</c:v>
                </c:pt>
                <c:pt idx="7980">
                  <c:v>159610</c:v>
                </c:pt>
                <c:pt idx="7981">
                  <c:v>159630</c:v>
                </c:pt>
                <c:pt idx="7982">
                  <c:v>159650</c:v>
                </c:pt>
                <c:pt idx="7983">
                  <c:v>159670</c:v>
                </c:pt>
                <c:pt idx="7984">
                  <c:v>159690</c:v>
                </c:pt>
                <c:pt idx="7985">
                  <c:v>159710</c:v>
                </c:pt>
                <c:pt idx="7986">
                  <c:v>159730</c:v>
                </c:pt>
                <c:pt idx="7987">
                  <c:v>159750</c:v>
                </c:pt>
                <c:pt idx="7988">
                  <c:v>159770</c:v>
                </c:pt>
                <c:pt idx="7989">
                  <c:v>159790</c:v>
                </c:pt>
                <c:pt idx="7990">
                  <c:v>159810</c:v>
                </c:pt>
                <c:pt idx="7991">
                  <c:v>159830</c:v>
                </c:pt>
                <c:pt idx="7992">
                  <c:v>159850</c:v>
                </c:pt>
                <c:pt idx="7993">
                  <c:v>159870</c:v>
                </c:pt>
                <c:pt idx="7994">
                  <c:v>159890</c:v>
                </c:pt>
                <c:pt idx="7995">
                  <c:v>159910</c:v>
                </c:pt>
                <c:pt idx="7996">
                  <c:v>159930</c:v>
                </c:pt>
                <c:pt idx="7997">
                  <c:v>159950</c:v>
                </c:pt>
                <c:pt idx="7998">
                  <c:v>159970</c:v>
                </c:pt>
                <c:pt idx="7999">
                  <c:v>159990</c:v>
                </c:pt>
                <c:pt idx="8000">
                  <c:v>160010</c:v>
                </c:pt>
                <c:pt idx="8001">
                  <c:v>160030</c:v>
                </c:pt>
                <c:pt idx="8002">
                  <c:v>160050</c:v>
                </c:pt>
                <c:pt idx="8003">
                  <c:v>160070</c:v>
                </c:pt>
                <c:pt idx="8004">
                  <c:v>160090</c:v>
                </c:pt>
                <c:pt idx="8005">
                  <c:v>160110</c:v>
                </c:pt>
                <c:pt idx="8006">
                  <c:v>160130</c:v>
                </c:pt>
                <c:pt idx="8007">
                  <c:v>160150</c:v>
                </c:pt>
                <c:pt idx="8008">
                  <c:v>160170</c:v>
                </c:pt>
                <c:pt idx="8009">
                  <c:v>160190</c:v>
                </c:pt>
                <c:pt idx="8010">
                  <c:v>160210</c:v>
                </c:pt>
                <c:pt idx="8011">
                  <c:v>160230</c:v>
                </c:pt>
                <c:pt idx="8012">
                  <c:v>160250</c:v>
                </c:pt>
                <c:pt idx="8013">
                  <c:v>160270</c:v>
                </c:pt>
                <c:pt idx="8014">
                  <c:v>160290</c:v>
                </c:pt>
                <c:pt idx="8015">
                  <c:v>160310</c:v>
                </c:pt>
                <c:pt idx="8016">
                  <c:v>160330</c:v>
                </c:pt>
                <c:pt idx="8017">
                  <c:v>160350</c:v>
                </c:pt>
                <c:pt idx="8018">
                  <c:v>160370</c:v>
                </c:pt>
                <c:pt idx="8019">
                  <c:v>160390</c:v>
                </c:pt>
                <c:pt idx="8020">
                  <c:v>160410</c:v>
                </c:pt>
                <c:pt idx="8021">
                  <c:v>160430</c:v>
                </c:pt>
                <c:pt idx="8022">
                  <c:v>160450</c:v>
                </c:pt>
                <c:pt idx="8023">
                  <c:v>160470</c:v>
                </c:pt>
                <c:pt idx="8024">
                  <c:v>160490</c:v>
                </c:pt>
                <c:pt idx="8025">
                  <c:v>160510</c:v>
                </c:pt>
                <c:pt idx="8026">
                  <c:v>160530</c:v>
                </c:pt>
                <c:pt idx="8027">
                  <c:v>160550</c:v>
                </c:pt>
                <c:pt idx="8028">
                  <c:v>160570</c:v>
                </c:pt>
                <c:pt idx="8029">
                  <c:v>160590</c:v>
                </c:pt>
                <c:pt idx="8030">
                  <c:v>160610</c:v>
                </c:pt>
                <c:pt idx="8031">
                  <c:v>160630</c:v>
                </c:pt>
                <c:pt idx="8032">
                  <c:v>160650</c:v>
                </c:pt>
                <c:pt idx="8033">
                  <c:v>160670</c:v>
                </c:pt>
                <c:pt idx="8034">
                  <c:v>160690</c:v>
                </c:pt>
                <c:pt idx="8035">
                  <c:v>160710</c:v>
                </c:pt>
                <c:pt idx="8036">
                  <c:v>160730</c:v>
                </c:pt>
                <c:pt idx="8037">
                  <c:v>160750</c:v>
                </c:pt>
                <c:pt idx="8038">
                  <c:v>160770</c:v>
                </c:pt>
                <c:pt idx="8039">
                  <c:v>160790</c:v>
                </c:pt>
                <c:pt idx="8040">
                  <c:v>160810</c:v>
                </c:pt>
                <c:pt idx="8041">
                  <c:v>160830</c:v>
                </c:pt>
                <c:pt idx="8042">
                  <c:v>160850</c:v>
                </c:pt>
                <c:pt idx="8043">
                  <c:v>160870</c:v>
                </c:pt>
                <c:pt idx="8044">
                  <c:v>160890</c:v>
                </c:pt>
                <c:pt idx="8045">
                  <c:v>160910</c:v>
                </c:pt>
                <c:pt idx="8046">
                  <c:v>160930</c:v>
                </c:pt>
                <c:pt idx="8047">
                  <c:v>160950</c:v>
                </c:pt>
                <c:pt idx="8048">
                  <c:v>160970</c:v>
                </c:pt>
                <c:pt idx="8049">
                  <c:v>160990</c:v>
                </c:pt>
                <c:pt idx="8050">
                  <c:v>161010</c:v>
                </c:pt>
                <c:pt idx="8051">
                  <c:v>161030</c:v>
                </c:pt>
                <c:pt idx="8052">
                  <c:v>161050</c:v>
                </c:pt>
                <c:pt idx="8053">
                  <c:v>161070</c:v>
                </c:pt>
                <c:pt idx="8054">
                  <c:v>161090</c:v>
                </c:pt>
                <c:pt idx="8055">
                  <c:v>161110</c:v>
                </c:pt>
                <c:pt idx="8056">
                  <c:v>161130</c:v>
                </c:pt>
                <c:pt idx="8057">
                  <c:v>161150</c:v>
                </c:pt>
                <c:pt idx="8058">
                  <c:v>161170</c:v>
                </c:pt>
                <c:pt idx="8059">
                  <c:v>161190</c:v>
                </c:pt>
                <c:pt idx="8060">
                  <c:v>161210</c:v>
                </c:pt>
                <c:pt idx="8061">
                  <c:v>161230</c:v>
                </c:pt>
                <c:pt idx="8062">
                  <c:v>161250</c:v>
                </c:pt>
                <c:pt idx="8063">
                  <c:v>161270</c:v>
                </c:pt>
                <c:pt idx="8064">
                  <c:v>161290</c:v>
                </c:pt>
                <c:pt idx="8065">
                  <c:v>161310</c:v>
                </c:pt>
                <c:pt idx="8066">
                  <c:v>161330</c:v>
                </c:pt>
                <c:pt idx="8067">
                  <c:v>161350</c:v>
                </c:pt>
                <c:pt idx="8068">
                  <c:v>161370</c:v>
                </c:pt>
                <c:pt idx="8069">
                  <c:v>161390</c:v>
                </c:pt>
                <c:pt idx="8070">
                  <c:v>161410</c:v>
                </c:pt>
                <c:pt idx="8071">
                  <c:v>161430</c:v>
                </c:pt>
                <c:pt idx="8072">
                  <c:v>161450</c:v>
                </c:pt>
                <c:pt idx="8073">
                  <c:v>161470</c:v>
                </c:pt>
                <c:pt idx="8074">
                  <c:v>161490</c:v>
                </c:pt>
                <c:pt idx="8075">
                  <c:v>161510</c:v>
                </c:pt>
                <c:pt idx="8076">
                  <c:v>161530</c:v>
                </c:pt>
                <c:pt idx="8077">
                  <c:v>161550</c:v>
                </c:pt>
                <c:pt idx="8078">
                  <c:v>161570</c:v>
                </c:pt>
                <c:pt idx="8079">
                  <c:v>161590</c:v>
                </c:pt>
                <c:pt idx="8080">
                  <c:v>161610</c:v>
                </c:pt>
                <c:pt idx="8081">
                  <c:v>161630</c:v>
                </c:pt>
                <c:pt idx="8082">
                  <c:v>161650</c:v>
                </c:pt>
                <c:pt idx="8083">
                  <c:v>161670</c:v>
                </c:pt>
                <c:pt idx="8084">
                  <c:v>161690</c:v>
                </c:pt>
                <c:pt idx="8085">
                  <c:v>161710</c:v>
                </c:pt>
                <c:pt idx="8086">
                  <c:v>161730</c:v>
                </c:pt>
                <c:pt idx="8087">
                  <c:v>161750</c:v>
                </c:pt>
                <c:pt idx="8088">
                  <c:v>161770</c:v>
                </c:pt>
                <c:pt idx="8089">
                  <c:v>161790</c:v>
                </c:pt>
                <c:pt idx="8090">
                  <c:v>161810</c:v>
                </c:pt>
                <c:pt idx="8091">
                  <c:v>161830</c:v>
                </c:pt>
                <c:pt idx="8092">
                  <c:v>161850</c:v>
                </c:pt>
                <c:pt idx="8093">
                  <c:v>161870</c:v>
                </c:pt>
                <c:pt idx="8094">
                  <c:v>161890</c:v>
                </c:pt>
                <c:pt idx="8095">
                  <c:v>161910</c:v>
                </c:pt>
                <c:pt idx="8096">
                  <c:v>161930</c:v>
                </c:pt>
                <c:pt idx="8097">
                  <c:v>161950</c:v>
                </c:pt>
                <c:pt idx="8098">
                  <c:v>161970</c:v>
                </c:pt>
                <c:pt idx="8099">
                  <c:v>161990</c:v>
                </c:pt>
                <c:pt idx="8100">
                  <c:v>162010</c:v>
                </c:pt>
                <c:pt idx="8101">
                  <c:v>162030</c:v>
                </c:pt>
                <c:pt idx="8102">
                  <c:v>162050</c:v>
                </c:pt>
                <c:pt idx="8103">
                  <c:v>162070</c:v>
                </c:pt>
                <c:pt idx="8104">
                  <c:v>162090</c:v>
                </c:pt>
                <c:pt idx="8105">
                  <c:v>162110</c:v>
                </c:pt>
                <c:pt idx="8106">
                  <c:v>162130</c:v>
                </c:pt>
                <c:pt idx="8107">
                  <c:v>162150</c:v>
                </c:pt>
                <c:pt idx="8108">
                  <c:v>162170</c:v>
                </c:pt>
                <c:pt idx="8109">
                  <c:v>162190</c:v>
                </c:pt>
                <c:pt idx="8110">
                  <c:v>162210</c:v>
                </c:pt>
                <c:pt idx="8111">
                  <c:v>162230</c:v>
                </c:pt>
                <c:pt idx="8112">
                  <c:v>162250</c:v>
                </c:pt>
                <c:pt idx="8113">
                  <c:v>162270</c:v>
                </c:pt>
                <c:pt idx="8114">
                  <c:v>162290</c:v>
                </c:pt>
                <c:pt idx="8115">
                  <c:v>162310</c:v>
                </c:pt>
                <c:pt idx="8116">
                  <c:v>162330</c:v>
                </c:pt>
                <c:pt idx="8117">
                  <c:v>162350</c:v>
                </c:pt>
                <c:pt idx="8118">
                  <c:v>162370</c:v>
                </c:pt>
                <c:pt idx="8119">
                  <c:v>162390</c:v>
                </c:pt>
                <c:pt idx="8120">
                  <c:v>162410</c:v>
                </c:pt>
                <c:pt idx="8121">
                  <c:v>162430</c:v>
                </c:pt>
                <c:pt idx="8122">
                  <c:v>162450</c:v>
                </c:pt>
                <c:pt idx="8123">
                  <c:v>162470</c:v>
                </c:pt>
                <c:pt idx="8124">
                  <c:v>162490</c:v>
                </c:pt>
                <c:pt idx="8125">
                  <c:v>162510</c:v>
                </c:pt>
                <c:pt idx="8126">
                  <c:v>162530</c:v>
                </c:pt>
                <c:pt idx="8127">
                  <c:v>162550</c:v>
                </c:pt>
                <c:pt idx="8128">
                  <c:v>162570</c:v>
                </c:pt>
                <c:pt idx="8129">
                  <c:v>162590</c:v>
                </c:pt>
                <c:pt idx="8130">
                  <c:v>162610</c:v>
                </c:pt>
                <c:pt idx="8131">
                  <c:v>162630</c:v>
                </c:pt>
                <c:pt idx="8132">
                  <c:v>162650</c:v>
                </c:pt>
                <c:pt idx="8133">
                  <c:v>162670</c:v>
                </c:pt>
                <c:pt idx="8134">
                  <c:v>162690</c:v>
                </c:pt>
                <c:pt idx="8135">
                  <c:v>162710</c:v>
                </c:pt>
                <c:pt idx="8136">
                  <c:v>162730</c:v>
                </c:pt>
                <c:pt idx="8137">
                  <c:v>162750</c:v>
                </c:pt>
                <c:pt idx="8138">
                  <c:v>162770</c:v>
                </c:pt>
                <c:pt idx="8139">
                  <c:v>162790</c:v>
                </c:pt>
                <c:pt idx="8140">
                  <c:v>162810</c:v>
                </c:pt>
                <c:pt idx="8141">
                  <c:v>162830</c:v>
                </c:pt>
                <c:pt idx="8142">
                  <c:v>162850</c:v>
                </c:pt>
                <c:pt idx="8143">
                  <c:v>162870</c:v>
                </c:pt>
                <c:pt idx="8144">
                  <c:v>162890</c:v>
                </c:pt>
                <c:pt idx="8145">
                  <c:v>162910</c:v>
                </c:pt>
                <c:pt idx="8146">
                  <c:v>162930</c:v>
                </c:pt>
                <c:pt idx="8147">
                  <c:v>162950</c:v>
                </c:pt>
                <c:pt idx="8148">
                  <c:v>162970</c:v>
                </c:pt>
                <c:pt idx="8149">
                  <c:v>162990</c:v>
                </c:pt>
                <c:pt idx="8150">
                  <c:v>163010</c:v>
                </c:pt>
                <c:pt idx="8151">
                  <c:v>163030</c:v>
                </c:pt>
                <c:pt idx="8152">
                  <c:v>163050</c:v>
                </c:pt>
                <c:pt idx="8153">
                  <c:v>163070</c:v>
                </c:pt>
                <c:pt idx="8154">
                  <c:v>163090</c:v>
                </c:pt>
                <c:pt idx="8155">
                  <c:v>163110</c:v>
                </c:pt>
                <c:pt idx="8156">
                  <c:v>163130</c:v>
                </c:pt>
                <c:pt idx="8157">
                  <c:v>163150</c:v>
                </c:pt>
                <c:pt idx="8158">
                  <c:v>163170</c:v>
                </c:pt>
                <c:pt idx="8159">
                  <c:v>163190</c:v>
                </c:pt>
                <c:pt idx="8160">
                  <c:v>163210</c:v>
                </c:pt>
                <c:pt idx="8161">
                  <c:v>163230</c:v>
                </c:pt>
                <c:pt idx="8162">
                  <c:v>163250</c:v>
                </c:pt>
                <c:pt idx="8163">
                  <c:v>163270</c:v>
                </c:pt>
                <c:pt idx="8164">
                  <c:v>163290</c:v>
                </c:pt>
                <c:pt idx="8165">
                  <c:v>163310</c:v>
                </c:pt>
                <c:pt idx="8166">
                  <c:v>163330</c:v>
                </c:pt>
                <c:pt idx="8167">
                  <c:v>163350</c:v>
                </c:pt>
                <c:pt idx="8168">
                  <c:v>163370</c:v>
                </c:pt>
                <c:pt idx="8169">
                  <c:v>163390</c:v>
                </c:pt>
                <c:pt idx="8170">
                  <c:v>163410</c:v>
                </c:pt>
                <c:pt idx="8171">
                  <c:v>163430</c:v>
                </c:pt>
                <c:pt idx="8172">
                  <c:v>163450</c:v>
                </c:pt>
                <c:pt idx="8173">
                  <c:v>163470</c:v>
                </c:pt>
                <c:pt idx="8174">
                  <c:v>163490</c:v>
                </c:pt>
                <c:pt idx="8175">
                  <c:v>163510</c:v>
                </c:pt>
                <c:pt idx="8176">
                  <c:v>163530</c:v>
                </c:pt>
                <c:pt idx="8177">
                  <c:v>163550</c:v>
                </c:pt>
                <c:pt idx="8178">
                  <c:v>163570</c:v>
                </c:pt>
                <c:pt idx="8179">
                  <c:v>163590</c:v>
                </c:pt>
                <c:pt idx="8180">
                  <c:v>163610</c:v>
                </c:pt>
                <c:pt idx="8181">
                  <c:v>163630</c:v>
                </c:pt>
                <c:pt idx="8182">
                  <c:v>163650</c:v>
                </c:pt>
                <c:pt idx="8183">
                  <c:v>163670</c:v>
                </c:pt>
                <c:pt idx="8184">
                  <c:v>163690</c:v>
                </c:pt>
                <c:pt idx="8185">
                  <c:v>163710</c:v>
                </c:pt>
                <c:pt idx="8186">
                  <c:v>163730</c:v>
                </c:pt>
                <c:pt idx="8187">
                  <c:v>163750</c:v>
                </c:pt>
                <c:pt idx="8188">
                  <c:v>163770</c:v>
                </c:pt>
                <c:pt idx="8189">
                  <c:v>163790</c:v>
                </c:pt>
                <c:pt idx="8190">
                  <c:v>163810</c:v>
                </c:pt>
                <c:pt idx="8191">
                  <c:v>163830</c:v>
                </c:pt>
                <c:pt idx="8192">
                  <c:v>163850</c:v>
                </c:pt>
                <c:pt idx="8193">
                  <c:v>163870</c:v>
                </c:pt>
                <c:pt idx="8194">
                  <c:v>163890</c:v>
                </c:pt>
                <c:pt idx="8195">
                  <c:v>163910</c:v>
                </c:pt>
                <c:pt idx="8196">
                  <c:v>163930</c:v>
                </c:pt>
                <c:pt idx="8197">
                  <c:v>163950</c:v>
                </c:pt>
                <c:pt idx="8198">
                  <c:v>163970</c:v>
                </c:pt>
                <c:pt idx="8199">
                  <c:v>163990</c:v>
                </c:pt>
                <c:pt idx="8200">
                  <c:v>164010</c:v>
                </c:pt>
                <c:pt idx="8201">
                  <c:v>164030</c:v>
                </c:pt>
                <c:pt idx="8202">
                  <c:v>164050</c:v>
                </c:pt>
                <c:pt idx="8203">
                  <c:v>164070</c:v>
                </c:pt>
                <c:pt idx="8204">
                  <c:v>164090</c:v>
                </c:pt>
                <c:pt idx="8205">
                  <c:v>164110</c:v>
                </c:pt>
                <c:pt idx="8206">
                  <c:v>164130</c:v>
                </c:pt>
                <c:pt idx="8207">
                  <c:v>164150</c:v>
                </c:pt>
                <c:pt idx="8208">
                  <c:v>164170</c:v>
                </c:pt>
                <c:pt idx="8209">
                  <c:v>164190</c:v>
                </c:pt>
                <c:pt idx="8210">
                  <c:v>164210</c:v>
                </c:pt>
                <c:pt idx="8211">
                  <c:v>164230</c:v>
                </c:pt>
                <c:pt idx="8212">
                  <c:v>164250</c:v>
                </c:pt>
                <c:pt idx="8213">
                  <c:v>164270</c:v>
                </c:pt>
                <c:pt idx="8214">
                  <c:v>164290</c:v>
                </c:pt>
                <c:pt idx="8215">
                  <c:v>164310</c:v>
                </c:pt>
                <c:pt idx="8216">
                  <c:v>164330</c:v>
                </c:pt>
                <c:pt idx="8217">
                  <c:v>164350</c:v>
                </c:pt>
                <c:pt idx="8218">
                  <c:v>164370</c:v>
                </c:pt>
                <c:pt idx="8219">
                  <c:v>164390</c:v>
                </c:pt>
                <c:pt idx="8220">
                  <c:v>164410</c:v>
                </c:pt>
                <c:pt idx="8221">
                  <c:v>164430</c:v>
                </c:pt>
                <c:pt idx="8222">
                  <c:v>164450</c:v>
                </c:pt>
                <c:pt idx="8223">
                  <c:v>164470</c:v>
                </c:pt>
                <c:pt idx="8224">
                  <c:v>164490</c:v>
                </c:pt>
                <c:pt idx="8225">
                  <c:v>164510</c:v>
                </c:pt>
                <c:pt idx="8226">
                  <c:v>164530</c:v>
                </c:pt>
                <c:pt idx="8227">
                  <c:v>164550</c:v>
                </c:pt>
                <c:pt idx="8228">
                  <c:v>164570</c:v>
                </c:pt>
                <c:pt idx="8229">
                  <c:v>164590</c:v>
                </c:pt>
                <c:pt idx="8230">
                  <c:v>164610</c:v>
                </c:pt>
                <c:pt idx="8231">
                  <c:v>164630</c:v>
                </c:pt>
                <c:pt idx="8232">
                  <c:v>164650</c:v>
                </c:pt>
                <c:pt idx="8233">
                  <c:v>164670</c:v>
                </c:pt>
                <c:pt idx="8234">
                  <c:v>164690</c:v>
                </c:pt>
                <c:pt idx="8235">
                  <c:v>164710</c:v>
                </c:pt>
                <c:pt idx="8236">
                  <c:v>164730</c:v>
                </c:pt>
                <c:pt idx="8237">
                  <c:v>164750</c:v>
                </c:pt>
                <c:pt idx="8238">
                  <c:v>164770</c:v>
                </c:pt>
                <c:pt idx="8239">
                  <c:v>164790</c:v>
                </c:pt>
                <c:pt idx="8240">
                  <c:v>164810</c:v>
                </c:pt>
                <c:pt idx="8241">
                  <c:v>164830</c:v>
                </c:pt>
                <c:pt idx="8242">
                  <c:v>164850</c:v>
                </c:pt>
                <c:pt idx="8243">
                  <c:v>164870</c:v>
                </c:pt>
                <c:pt idx="8244">
                  <c:v>164890</c:v>
                </c:pt>
                <c:pt idx="8245">
                  <c:v>164910</c:v>
                </c:pt>
                <c:pt idx="8246">
                  <c:v>164930</c:v>
                </c:pt>
                <c:pt idx="8247">
                  <c:v>164950</c:v>
                </c:pt>
                <c:pt idx="8248">
                  <c:v>164970</c:v>
                </c:pt>
                <c:pt idx="8249">
                  <c:v>164990</c:v>
                </c:pt>
                <c:pt idx="8250">
                  <c:v>165010</c:v>
                </c:pt>
                <c:pt idx="8251">
                  <c:v>165030</c:v>
                </c:pt>
                <c:pt idx="8252">
                  <c:v>165050</c:v>
                </c:pt>
                <c:pt idx="8253">
                  <c:v>165070</c:v>
                </c:pt>
                <c:pt idx="8254">
                  <c:v>165090</c:v>
                </c:pt>
                <c:pt idx="8255">
                  <c:v>165110</c:v>
                </c:pt>
                <c:pt idx="8256">
                  <c:v>165130</c:v>
                </c:pt>
                <c:pt idx="8257">
                  <c:v>165150</c:v>
                </c:pt>
                <c:pt idx="8258">
                  <c:v>165170</c:v>
                </c:pt>
                <c:pt idx="8259">
                  <c:v>165190</c:v>
                </c:pt>
                <c:pt idx="8260">
                  <c:v>165210</c:v>
                </c:pt>
                <c:pt idx="8261">
                  <c:v>165230</c:v>
                </c:pt>
                <c:pt idx="8262">
                  <c:v>165250</c:v>
                </c:pt>
                <c:pt idx="8263">
                  <c:v>165270</c:v>
                </c:pt>
                <c:pt idx="8264">
                  <c:v>165290</c:v>
                </c:pt>
                <c:pt idx="8265">
                  <c:v>165310</c:v>
                </c:pt>
                <c:pt idx="8266">
                  <c:v>165330</c:v>
                </c:pt>
                <c:pt idx="8267">
                  <c:v>165350</c:v>
                </c:pt>
                <c:pt idx="8268">
                  <c:v>165370</c:v>
                </c:pt>
                <c:pt idx="8269">
                  <c:v>165390</c:v>
                </c:pt>
                <c:pt idx="8270">
                  <c:v>165410</c:v>
                </c:pt>
                <c:pt idx="8271">
                  <c:v>165430</c:v>
                </c:pt>
                <c:pt idx="8272">
                  <c:v>165450</c:v>
                </c:pt>
                <c:pt idx="8273">
                  <c:v>165470</c:v>
                </c:pt>
                <c:pt idx="8274">
                  <c:v>165490</c:v>
                </c:pt>
                <c:pt idx="8275">
                  <c:v>165510</c:v>
                </c:pt>
                <c:pt idx="8276">
                  <c:v>165530</c:v>
                </c:pt>
                <c:pt idx="8277">
                  <c:v>165550</c:v>
                </c:pt>
                <c:pt idx="8278">
                  <c:v>165570</c:v>
                </c:pt>
                <c:pt idx="8279">
                  <c:v>165590</c:v>
                </c:pt>
                <c:pt idx="8280">
                  <c:v>165610</c:v>
                </c:pt>
                <c:pt idx="8281">
                  <c:v>165630</c:v>
                </c:pt>
                <c:pt idx="8282">
                  <c:v>165650</c:v>
                </c:pt>
                <c:pt idx="8283">
                  <c:v>165670</c:v>
                </c:pt>
                <c:pt idx="8284">
                  <c:v>165690</c:v>
                </c:pt>
                <c:pt idx="8285">
                  <c:v>165710</c:v>
                </c:pt>
                <c:pt idx="8286">
                  <c:v>165730</c:v>
                </c:pt>
                <c:pt idx="8287">
                  <c:v>165750</c:v>
                </c:pt>
                <c:pt idx="8288">
                  <c:v>165770</c:v>
                </c:pt>
                <c:pt idx="8289">
                  <c:v>165790</c:v>
                </c:pt>
                <c:pt idx="8290">
                  <c:v>165810</c:v>
                </c:pt>
                <c:pt idx="8291">
                  <c:v>165830</c:v>
                </c:pt>
                <c:pt idx="8292">
                  <c:v>165850</c:v>
                </c:pt>
                <c:pt idx="8293">
                  <c:v>165870</c:v>
                </c:pt>
                <c:pt idx="8294">
                  <c:v>165890</c:v>
                </c:pt>
                <c:pt idx="8295">
                  <c:v>165910</c:v>
                </c:pt>
                <c:pt idx="8296">
                  <c:v>165930</c:v>
                </c:pt>
                <c:pt idx="8297">
                  <c:v>165950</c:v>
                </c:pt>
                <c:pt idx="8298">
                  <c:v>165970</c:v>
                </c:pt>
                <c:pt idx="8299">
                  <c:v>165990</c:v>
                </c:pt>
                <c:pt idx="8300">
                  <c:v>166010</c:v>
                </c:pt>
                <c:pt idx="8301">
                  <c:v>166030</c:v>
                </c:pt>
                <c:pt idx="8302">
                  <c:v>166050</c:v>
                </c:pt>
                <c:pt idx="8303">
                  <c:v>166070</c:v>
                </c:pt>
                <c:pt idx="8304">
                  <c:v>166090</c:v>
                </c:pt>
                <c:pt idx="8305">
                  <c:v>166110</c:v>
                </c:pt>
                <c:pt idx="8306">
                  <c:v>166130</c:v>
                </c:pt>
                <c:pt idx="8307">
                  <c:v>166150</c:v>
                </c:pt>
                <c:pt idx="8308">
                  <c:v>166170</c:v>
                </c:pt>
                <c:pt idx="8309">
                  <c:v>166190</c:v>
                </c:pt>
                <c:pt idx="8310">
                  <c:v>166210</c:v>
                </c:pt>
                <c:pt idx="8311">
                  <c:v>166230</c:v>
                </c:pt>
                <c:pt idx="8312">
                  <c:v>166250</c:v>
                </c:pt>
                <c:pt idx="8313">
                  <c:v>166270</c:v>
                </c:pt>
                <c:pt idx="8314">
                  <c:v>166290</c:v>
                </c:pt>
                <c:pt idx="8315">
                  <c:v>166310</c:v>
                </c:pt>
                <c:pt idx="8316">
                  <c:v>166330</c:v>
                </c:pt>
                <c:pt idx="8317">
                  <c:v>166350</c:v>
                </c:pt>
                <c:pt idx="8318">
                  <c:v>166370</c:v>
                </c:pt>
                <c:pt idx="8319">
                  <c:v>166390</c:v>
                </c:pt>
                <c:pt idx="8320">
                  <c:v>166410</c:v>
                </c:pt>
                <c:pt idx="8321">
                  <c:v>166430</c:v>
                </c:pt>
                <c:pt idx="8322">
                  <c:v>166450</c:v>
                </c:pt>
                <c:pt idx="8323">
                  <c:v>166470</c:v>
                </c:pt>
                <c:pt idx="8324">
                  <c:v>166490</c:v>
                </c:pt>
                <c:pt idx="8325">
                  <c:v>166510</c:v>
                </c:pt>
                <c:pt idx="8326">
                  <c:v>166530</c:v>
                </c:pt>
                <c:pt idx="8327">
                  <c:v>166550</c:v>
                </c:pt>
                <c:pt idx="8328">
                  <c:v>166570</c:v>
                </c:pt>
                <c:pt idx="8329">
                  <c:v>166590</c:v>
                </c:pt>
                <c:pt idx="8330">
                  <c:v>166610</c:v>
                </c:pt>
                <c:pt idx="8331">
                  <c:v>166630</c:v>
                </c:pt>
                <c:pt idx="8332">
                  <c:v>166650</c:v>
                </c:pt>
                <c:pt idx="8333">
                  <c:v>166670</c:v>
                </c:pt>
                <c:pt idx="8334">
                  <c:v>166690</c:v>
                </c:pt>
                <c:pt idx="8335">
                  <c:v>166710</c:v>
                </c:pt>
                <c:pt idx="8336">
                  <c:v>166730</c:v>
                </c:pt>
                <c:pt idx="8337">
                  <c:v>166750</c:v>
                </c:pt>
                <c:pt idx="8338">
                  <c:v>166770</c:v>
                </c:pt>
                <c:pt idx="8339">
                  <c:v>166790</c:v>
                </c:pt>
                <c:pt idx="8340">
                  <c:v>166810</c:v>
                </c:pt>
                <c:pt idx="8341">
                  <c:v>166830</c:v>
                </c:pt>
                <c:pt idx="8342">
                  <c:v>166850</c:v>
                </c:pt>
                <c:pt idx="8343">
                  <c:v>166870</c:v>
                </c:pt>
                <c:pt idx="8344">
                  <c:v>166890</c:v>
                </c:pt>
                <c:pt idx="8345">
                  <c:v>166910</c:v>
                </c:pt>
                <c:pt idx="8346">
                  <c:v>166930</c:v>
                </c:pt>
                <c:pt idx="8347">
                  <c:v>166950</c:v>
                </c:pt>
                <c:pt idx="8348">
                  <c:v>166970</c:v>
                </c:pt>
                <c:pt idx="8349">
                  <c:v>166990</c:v>
                </c:pt>
                <c:pt idx="8350">
                  <c:v>167010</c:v>
                </c:pt>
                <c:pt idx="8351">
                  <c:v>167030</c:v>
                </c:pt>
                <c:pt idx="8352">
                  <c:v>167050</c:v>
                </c:pt>
                <c:pt idx="8353">
                  <c:v>167070</c:v>
                </c:pt>
                <c:pt idx="8354">
                  <c:v>167090</c:v>
                </c:pt>
                <c:pt idx="8355">
                  <c:v>167110</c:v>
                </c:pt>
                <c:pt idx="8356">
                  <c:v>167130</c:v>
                </c:pt>
                <c:pt idx="8357">
                  <c:v>167150</c:v>
                </c:pt>
                <c:pt idx="8358">
                  <c:v>167170</c:v>
                </c:pt>
                <c:pt idx="8359">
                  <c:v>167190</c:v>
                </c:pt>
                <c:pt idx="8360">
                  <c:v>167210</c:v>
                </c:pt>
                <c:pt idx="8361">
                  <c:v>167230</c:v>
                </c:pt>
                <c:pt idx="8362">
                  <c:v>167250</c:v>
                </c:pt>
                <c:pt idx="8363">
                  <c:v>167270</c:v>
                </c:pt>
                <c:pt idx="8364">
                  <c:v>167290</c:v>
                </c:pt>
                <c:pt idx="8365">
                  <c:v>167310</c:v>
                </c:pt>
                <c:pt idx="8366">
                  <c:v>167330</c:v>
                </c:pt>
                <c:pt idx="8367">
                  <c:v>167350</c:v>
                </c:pt>
                <c:pt idx="8368">
                  <c:v>167370</c:v>
                </c:pt>
                <c:pt idx="8369">
                  <c:v>167390</c:v>
                </c:pt>
                <c:pt idx="8370">
                  <c:v>167410</c:v>
                </c:pt>
                <c:pt idx="8371">
                  <c:v>167430</c:v>
                </c:pt>
                <c:pt idx="8372">
                  <c:v>167450</c:v>
                </c:pt>
                <c:pt idx="8373">
                  <c:v>167470</c:v>
                </c:pt>
                <c:pt idx="8374">
                  <c:v>167490</c:v>
                </c:pt>
                <c:pt idx="8375">
                  <c:v>167510</c:v>
                </c:pt>
                <c:pt idx="8376">
                  <c:v>167530</c:v>
                </c:pt>
                <c:pt idx="8377">
                  <c:v>167550</c:v>
                </c:pt>
                <c:pt idx="8378">
                  <c:v>167570</c:v>
                </c:pt>
                <c:pt idx="8379">
                  <c:v>167590</c:v>
                </c:pt>
                <c:pt idx="8380">
                  <c:v>167610</c:v>
                </c:pt>
                <c:pt idx="8381">
                  <c:v>167630</c:v>
                </c:pt>
                <c:pt idx="8382">
                  <c:v>167650</c:v>
                </c:pt>
                <c:pt idx="8383">
                  <c:v>167670</c:v>
                </c:pt>
                <c:pt idx="8384">
                  <c:v>167690</c:v>
                </c:pt>
                <c:pt idx="8385">
                  <c:v>167710</c:v>
                </c:pt>
                <c:pt idx="8386">
                  <c:v>167730</c:v>
                </c:pt>
                <c:pt idx="8387">
                  <c:v>167750</c:v>
                </c:pt>
                <c:pt idx="8388">
                  <c:v>167770</c:v>
                </c:pt>
                <c:pt idx="8389">
                  <c:v>167790</c:v>
                </c:pt>
                <c:pt idx="8390">
                  <c:v>167810</c:v>
                </c:pt>
                <c:pt idx="8391">
                  <c:v>167830</c:v>
                </c:pt>
                <c:pt idx="8392">
                  <c:v>167850</c:v>
                </c:pt>
                <c:pt idx="8393">
                  <c:v>167870</c:v>
                </c:pt>
                <c:pt idx="8394">
                  <c:v>167890</c:v>
                </c:pt>
                <c:pt idx="8395">
                  <c:v>167910</c:v>
                </c:pt>
                <c:pt idx="8396">
                  <c:v>167930</c:v>
                </c:pt>
                <c:pt idx="8397">
                  <c:v>167950</c:v>
                </c:pt>
                <c:pt idx="8398">
                  <c:v>167970</c:v>
                </c:pt>
                <c:pt idx="8399">
                  <c:v>167990</c:v>
                </c:pt>
                <c:pt idx="8400">
                  <c:v>168010</c:v>
                </c:pt>
                <c:pt idx="8401">
                  <c:v>168030</c:v>
                </c:pt>
                <c:pt idx="8402">
                  <c:v>168050</c:v>
                </c:pt>
                <c:pt idx="8403">
                  <c:v>168070</c:v>
                </c:pt>
                <c:pt idx="8404">
                  <c:v>168090</c:v>
                </c:pt>
                <c:pt idx="8405">
                  <c:v>168110</c:v>
                </c:pt>
                <c:pt idx="8406">
                  <c:v>168130</c:v>
                </c:pt>
                <c:pt idx="8407">
                  <c:v>168150</c:v>
                </c:pt>
                <c:pt idx="8408">
                  <c:v>168170</c:v>
                </c:pt>
                <c:pt idx="8409">
                  <c:v>168190</c:v>
                </c:pt>
                <c:pt idx="8410">
                  <c:v>168210</c:v>
                </c:pt>
                <c:pt idx="8411">
                  <c:v>168230</c:v>
                </c:pt>
                <c:pt idx="8412">
                  <c:v>168250</c:v>
                </c:pt>
                <c:pt idx="8413">
                  <c:v>168270</c:v>
                </c:pt>
                <c:pt idx="8414">
                  <c:v>168290</c:v>
                </c:pt>
                <c:pt idx="8415">
                  <c:v>168310</c:v>
                </c:pt>
                <c:pt idx="8416">
                  <c:v>168330</c:v>
                </c:pt>
                <c:pt idx="8417">
                  <c:v>168350</c:v>
                </c:pt>
                <c:pt idx="8418">
                  <c:v>168370</c:v>
                </c:pt>
                <c:pt idx="8419">
                  <c:v>168390</c:v>
                </c:pt>
                <c:pt idx="8420">
                  <c:v>168410</c:v>
                </c:pt>
                <c:pt idx="8421">
                  <c:v>168430</c:v>
                </c:pt>
                <c:pt idx="8422">
                  <c:v>168450</c:v>
                </c:pt>
                <c:pt idx="8423">
                  <c:v>168470</c:v>
                </c:pt>
                <c:pt idx="8424">
                  <c:v>168490</c:v>
                </c:pt>
                <c:pt idx="8425">
                  <c:v>168510</c:v>
                </c:pt>
                <c:pt idx="8426">
                  <c:v>168530</c:v>
                </c:pt>
                <c:pt idx="8427">
                  <c:v>168550</c:v>
                </c:pt>
                <c:pt idx="8428">
                  <c:v>168570</c:v>
                </c:pt>
                <c:pt idx="8429">
                  <c:v>168590</c:v>
                </c:pt>
                <c:pt idx="8430">
                  <c:v>168610</c:v>
                </c:pt>
                <c:pt idx="8431">
                  <c:v>168630</c:v>
                </c:pt>
                <c:pt idx="8432">
                  <c:v>168650</c:v>
                </c:pt>
                <c:pt idx="8433">
                  <c:v>168670</c:v>
                </c:pt>
                <c:pt idx="8434">
                  <c:v>168690</c:v>
                </c:pt>
                <c:pt idx="8435">
                  <c:v>168710</c:v>
                </c:pt>
                <c:pt idx="8436">
                  <c:v>168730</c:v>
                </c:pt>
                <c:pt idx="8437">
                  <c:v>168750</c:v>
                </c:pt>
                <c:pt idx="8438">
                  <c:v>168770</c:v>
                </c:pt>
                <c:pt idx="8439">
                  <c:v>168790</c:v>
                </c:pt>
                <c:pt idx="8440">
                  <c:v>168810</c:v>
                </c:pt>
                <c:pt idx="8441">
                  <c:v>168830</c:v>
                </c:pt>
                <c:pt idx="8442">
                  <c:v>168850</c:v>
                </c:pt>
                <c:pt idx="8443">
                  <c:v>168870</c:v>
                </c:pt>
                <c:pt idx="8444">
                  <c:v>168890</c:v>
                </c:pt>
                <c:pt idx="8445">
                  <c:v>168910</c:v>
                </c:pt>
                <c:pt idx="8446">
                  <c:v>168930</c:v>
                </c:pt>
                <c:pt idx="8447">
                  <c:v>168950</c:v>
                </c:pt>
                <c:pt idx="8448">
                  <c:v>168970</c:v>
                </c:pt>
                <c:pt idx="8449">
                  <c:v>168990</c:v>
                </c:pt>
                <c:pt idx="8450">
                  <c:v>169010</c:v>
                </c:pt>
                <c:pt idx="8451">
                  <c:v>169030</c:v>
                </c:pt>
                <c:pt idx="8452">
                  <c:v>169050</c:v>
                </c:pt>
                <c:pt idx="8453">
                  <c:v>169070</c:v>
                </c:pt>
                <c:pt idx="8454">
                  <c:v>169090</c:v>
                </c:pt>
                <c:pt idx="8455">
                  <c:v>169110</c:v>
                </c:pt>
                <c:pt idx="8456">
                  <c:v>169130</c:v>
                </c:pt>
                <c:pt idx="8457">
                  <c:v>169150</c:v>
                </c:pt>
                <c:pt idx="8458">
                  <c:v>169170</c:v>
                </c:pt>
                <c:pt idx="8459">
                  <c:v>169190</c:v>
                </c:pt>
                <c:pt idx="8460">
                  <c:v>169210</c:v>
                </c:pt>
                <c:pt idx="8461">
                  <c:v>169230</c:v>
                </c:pt>
                <c:pt idx="8462">
                  <c:v>169250</c:v>
                </c:pt>
                <c:pt idx="8463">
                  <c:v>169270</c:v>
                </c:pt>
                <c:pt idx="8464">
                  <c:v>169290</c:v>
                </c:pt>
                <c:pt idx="8465">
                  <c:v>169310</c:v>
                </c:pt>
                <c:pt idx="8466">
                  <c:v>169330</c:v>
                </c:pt>
                <c:pt idx="8467">
                  <c:v>169350</c:v>
                </c:pt>
                <c:pt idx="8468">
                  <c:v>169370</c:v>
                </c:pt>
                <c:pt idx="8469">
                  <c:v>169390</c:v>
                </c:pt>
                <c:pt idx="8470">
                  <c:v>169410</c:v>
                </c:pt>
                <c:pt idx="8471">
                  <c:v>169430</c:v>
                </c:pt>
                <c:pt idx="8472">
                  <c:v>169450</c:v>
                </c:pt>
                <c:pt idx="8473">
                  <c:v>169470</c:v>
                </c:pt>
                <c:pt idx="8474">
                  <c:v>169490</c:v>
                </c:pt>
                <c:pt idx="8475">
                  <c:v>169510</c:v>
                </c:pt>
                <c:pt idx="8476">
                  <c:v>169530</c:v>
                </c:pt>
                <c:pt idx="8477">
                  <c:v>169550</c:v>
                </c:pt>
                <c:pt idx="8478">
                  <c:v>169570</c:v>
                </c:pt>
                <c:pt idx="8479">
                  <c:v>169590</c:v>
                </c:pt>
                <c:pt idx="8480">
                  <c:v>169610</c:v>
                </c:pt>
                <c:pt idx="8481">
                  <c:v>169630</c:v>
                </c:pt>
                <c:pt idx="8482">
                  <c:v>169650</c:v>
                </c:pt>
                <c:pt idx="8483">
                  <c:v>169670</c:v>
                </c:pt>
                <c:pt idx="8484">
                  <c:v>169690</c:v>
                </c:pt>
                <c:pt idx="8485">
                  <c:v>169710</c:v>
                </c:pt>
                <c:pt idx="8486">
                  <c:v>169730</c:v>
                </c:pt>
                <c:pt idx="8487">
                  <c:v>169750</c:v>
                </c:pt>
                <c:pt idx="8488">
                  <c:v>169770</c:v>
                </c:pt>
                <c:pt idx="8489">
                  <c:v>169790</c:v>
                </c:pt>
                <c:pt idx="8490">
                  <c:v>169810</c:v>
                </c:pt>
                <c:pt idx="8491">
                  <c:v>169830</c:v>
                </c:pt>
                <c:pt idx="8492">
                  <c:v>169850</c:v>
                </c:pt>
                <c:pt idx="8493">
                  <c:v>169870</c:v>
                </c:pt>
                <c:pt idx="8494">
                  <c:v>169890</c:v>
                </c:pt>
                <c:pt idx="8495">
                  <c:v>169910</c:v>
                </c:pt>
                <c:pt idx="8496">
                  <c:v>169930</c:v>
                </c:pt>
                <c:pt idx="8497">
                  <c:v>169950</c:v>
                </c:pt>
                <c:pt idx="8498">
                  <c:v>169970</c:v>
                </c:pt>
                <c:pt idx="8499">
                  <c:v>169990</c:v>
                </c:pt>
                <c:pt idx="8500">
                  <c:v>170010</c:v>
                </c:pt>
                <c:pt idx="8501">
                  <c:v>170030</c:v>
                </c:pt>
                <c:pt idx="8502">
                  <c:v>170050</c:v>
                </c:pt>
                <c:pt idx="8503">
                  <c:v>170070</c:v>
                </c:pt>
                <c:pt idx="8504">
                  <c:v>170090</c:v>
                </c:pt>
                <c:pt idx="8505">
                  <c:v>170110</c:v>
                </c:pt>
                <c:pt idx="8506">
                  <c:v>170130</c:v>
                </c:pt>
                <c:pt idx="8507">
                  <c:v>170150</c:v>
                </c:pt>
                <c:pt idx="8508">
                  <c:v>170170</c:v>
                </c:pt>
                <c:pt idx="8509">
                  <c:v>170190</c:v>
                </c:pt>
                <c:pt idx="8510">
                  <c:v>170210</c:v>
                </c:pt>
                <c:pt idx="8511">
                  <c:v>170230</c:v>
                </c:pt>
                <c:pt idx="8512">
                  <c:v>170250</c:v>
                </c:pt>
                <c:pt idx="8513">
                  <c:v>170270</c:v>
                </c:pt>
                <c:pt idx="8514">
                  <c:v>170290</c:v>
                </c:pt>
                <c:pt idx="8515">
                  <c:v>170310</c:v>
                </c:pt>
                <c:pt idx="8516">
                  <c:v>170330</c:v>
                </c:pt>
                <c:pt idx="8517">
                  <c:v>170350</c:v>
                </c:pt>
                <c:pt idx="8518">
                  <c:v>170370</c:v>
                </c:pt>
                <c:pt idx="8519">
                  <c:v>170390</c:v>
                </c:pt>
                <c:pt idx="8520">
                  <c:v>170410</c:v>
                </c:pt>
                <c:pt idx="8521">
                  <c:v>170430</c:v>
                </c:pt>
                <c:pt idx="8522">
                  <c:v>170450</c:v>
                </c:pt>
                <c:pt idx="8523">
                  <c:v>170470</c:v>
                </c:pt>
                <c:pt idx="8524">
                  <c:v>170490</c:v>
                </c:pt>
                <c:pt idx="8525">
                  <c:v>170510</c:v>
                </c:pt>
                <c:pt idx="8526">
                  <c:v>170530</c:v>
                </c:pt>
                <c:pt idx="8527">
                  <c:v>170550</c:v>
                </c:pt>
                <c:pt idx="8528">
                  <c:v>170570</c:v>
                </c:pt>
                <c:pt idx="8529">
                  <c:v>170590</c:v>
                </c:pt>
                <c:pt idx="8530">
                  <c:v>170610</c:v>
                </c:pt>
                <c:pt idx="8531">
                  <c:v>170630</c:v>
                </c:pt>
                <c:pt idx="8532">
                  <c:v>170650</c:v>
                </c:pt>
                <c:pt idx="8533">
                  <c:v>170670</c:v>
                </c:pt>
                <c:pt idx="8534">
                  <c:v>170690</c:v>
                </c:pt>
                <c:pt idx="8535">
                  <c:v>170710</c:v>
                </c:pt>
                <c:pt idx="8536">
                  <c:v>170730</c:v>
                </c:pt>
                <c:pt idx="8537">
                  <c:v>170750</c:v>
                </c:pt>
                <c:pt idx="8538">
                  <c:v>170770</c:v>
                </c:pt>
                <c:pt idx="8539">
                  <c:v>170790</c:v>
                </c:pt>
                <c:pt idx="8540">
                  <c:v>170810</c:v>
                </c:pt>
                <c:pt idx="8541">
                  <c:v>170830</c:v>
                </c:pt>
                <c:pt idx="8542">
                  <c:v>170850</c:v>
                </c:pt>
                <c:pt idx="8543">
                  <c:v>170870</c:v>
                </c:pt>
                <c:pt idx="8544">
                  <c:v>170890</c:v>
                </c:pt>
                <c:pt idx="8545">
                  <c:v>170910</c:v>
                </c:pt>
                <c:pt idx="8546">
                  <c:v>170930</c:v>
                </c:pt>
                <c:pt idx="8547">
                  <c:v>170950</c:v>
                </c:pt>
                <c:pt idx="8548">
                  <c:v>170970</c:v>
                </c:pt>
                <c:pt idx="8549">
                  <c:v>170990</c:v>
                </c:pt>
                <c:pt idx="8550">
                  <c:v>171010</c:v>
                </c:pt>
                <c:pt idx="8551">
                  <c:v>171030</c:v>
                </c:pt>
                <c:pt idx="8552">
                  <c:v>171050</c:v>
                </c:pt>
                <c:pt idx="8553">
                  <c:v>171070</c:v>
                </c:pt>
                <c:pt idx="8554">
                  <c:v>171090</c:v>
                </c:pt>
                <c:pt idx="8555">
                  <c:v>171110</c:v>
                </c:pt>
                <c:pt idx="8556">
                  <c:v>171130</c:v>
                </c:pt>
                <c:pt idx="8557">
                  <c:v>171150</c:v>
                </c:pt>
                <c:pt idx="8558">
                  <c:v>171170</c:v>
                </c:pt>
                <c:pt idx="8559">
                  <c:v>171190</c:v>
                </c:pt>
                <c:pt idx="8560">
                  <c:v>171210</c:v>
                </c:pt>
                <c:pt idx="8561">
                  <c:v>171230</c:v>
                </c:pt>
                <c:pt idx="8562">
                  <c:v>171250</c:v>
                </c:pt>
                <c:pt idx="8563">
                  <c:v>171270</c:v>
                </c:pt>
                <c:pt idx="8564">
                  <c:v>171290</c:v>
                </c:pt>
                <c:pt idx="8565">
                  <c:v>171310</c:v>
                </c:pt>
                <c:pt idx="8566">
                  <c:v>171330</c:v>
                </c:pt>
                <c:pt idx="8567">
                  <c:v>171350</c:v>
                </c:pt>
                <c:pt idx="8568">
                  <c:v>171370</c:v>
                </c:pt>
                <c:pt idx="8569">
                  <c:v>171390</c:v>
                </c:pt>
                <c:pt idx="8570">
                  <c:v>171410</c:v>
                </c:pt>
                <c:pt idx="8571">
                  <c:v>171430</c:v>
                </c:pt>
                <c:pt idx="8572">
                  <c:v>171450</c:v>
                </c:pt>
                <c:pt idx="8573">
                  <c:v>171470</c:v>
                </c:pt>
                <c:pt idx="8574">
                  <c:v>171490</c:v>
                </c:pt>
                <c:pt idx="8575">
                  <c:v>171510</c:v>
                </c:pt>
                <c:pt idx="8576">
                  <c:v>171530</c:v>
                </c:pt>
                <c:pt idx="8577">
                  <c:v>171550</c:v>
                </c:pt>
                <c:pt idx="8578">
                  <c:v>171570</c:v>
                </c:pt>
                <c:pt idx="8579">
                  <c:v>171590</c:v>
                </c:pt>
                <c:pt idx="8580">
                  <c:v>171610</c:v>
                </c:pt>
                <c:pt idx="8581">
                  <c:v>171630</c:v>
                </c:pt>
                <c:pt idx="8582">
                  <c:v>171650</c:v>
                </c:pt>
                <c:pt idx="8583">
                  <c:v>171670</c:v>
                </c:pt>
                <c:pt idx="8584">
                  <c:v>171690</c:v>
                </c:pt>
                <c:pt idx="8585">
                  <c:v>171710</c:v>
                </c:pt>
                <c:pt idx="8586">
                  <c:v>171730</c:v>
                </c:pt>
                <c:pt idx="8587">
                  <c:v>171750</c:v>
                </c:pt>
                <c:pt idx="8588">
                  <c:v>171770</c:v>
                </c:pt>
                <c:pt idx="8589">
                  <c:v>171790</c:v>
                </c:pt>
                <c:pt idx="8590">
                  <c:v>171810</c:v>
                </c:pt>
                <c:pt idx="8591">
                  <c:v>171830</c:v>
                </c:pt>
                <c:pt idx="8592">
                  <c:v>171850</c:v>
                </c:pt>
                <c:pt idx="8593">
                  <c:v>171870</c:v>
                </c:pt>
                <c:pt idx="8594">
                  <c:v>171890</c:v>
                </c:pt>
                <c:pt idx="8595">
                  <c:v>171910</c:v>
                </c:pt>
                <c:pt idx="8596">
                  <c:v>171930</c:v>
                </c:pt>
                <c:pt idx="8597">
                  <c:v>171950</c:v>
                </c:pt>
                <c:pt idx="8598">
                  <c:v>171970</c:v>
                </c:pt>
                <c:pt idx="8599">
                  <c:v>171990</c:v>
                </c:pt>
                <c:pt idx="8600">
                  <c:v>172010</c:v>
                </c:pt>
                <c:pt idx="8601">
                  <c:v>172030</c:v>
                </c:pt>
                <c:pt idx="8602">
                  <c:v>172050</c:v>
                </c:pt>
                <c:pt idx="8603">
                  <c:v>172070</c:v>
                </c:pt>
                <c:pt idx="8604">
                  <c:v>172090</c:v>
                </c:pt>
                <c:pt idx="8605">
                  <c:v>172110</c:v>
                </c:pt>
                <c:pt idx="8606">
                  <c:v>172130</c:v>
                </c:pt>
                <c:pt idx="8607">
                  <c:v>172150</c:v>
                </c:pt>
                <c:pt idx="8608">
                  <c:v>172170</c:v>
                </c:pt>
                <c:pt idx="8609">
                  <c:v>172190</c:v>
                </c:pt>
                <c:pt idx="8610">
                  <c:v>172210</c:v>
                </c:pt>
                <c:pt idx="8611">
                  <c:v>172230</c:v>
                </c:pt>
                <c:pt idx="8612">
                  <c:v>172250</c:v>
                </c:pt>
                <c:pt idx="8613">
                  <c:v>172270</c:v>
                </c:pt>
                <c:pt idx="8614">
                  <c:v>172290</c:v>
                </c:pt>
                <c:pt idx="8615">
                  <c:v>172310</c:v>
                </c:pt>
                <c:pt idx="8616">
                  <c:v>172330</c:v>
                </c:pt>
                <c:pt idx="8617">
                  <c:v>172350</c:v>
                </c:pt>
                <c:pt idx="8618">
                  <c:v>172370</c:v>
                </c:pt>
                <c:pt idx="8619">
                  <c:v>172390</c:v>
                </c:pt>
                <c:pt idx="8620">
                  <c:v>172410</c:v>
                </c:pt>
                <c:pt idx="8621">
                  <c:v>172430</c:v>
                </c:pt>
                <c:pt idx="8622">
                  <c:v>172450</c:v>
                </c:pt>
                <c:pt idx="8623">
                  <c:v>172470</c:v>
                </c:pt>
                <c:pt idx="8624">
                  <c:v>172490</c:v>
                </c:pt>
                <c:pt idx="8625">
                  <c:v>172510</c:v>
                </c:pt>
                <c:pt idx="8626">
                  <c:v>172530</c:v>
                </c:pt>
                <c:pt idx="8627">
                  <c:v>172550</c:v>
                </c:pt>
                <c:pt idx="8628">
                  <c:v>172570</c:v>
                </c:pt>
                <c:pt idx="8629">
                  <c:v>172590</c:v>
                </c:pt>
                <c:pt idx="8630">
                  <c:v>172610</c:v>
                </c:pt>
                <c:pt idx="8631">
                  <c:v>172630</c:v>
                </c:pt>
                <c:pt idx="8632">
                  <c:v>172650</c:v>
                </c:pt>
                <c:pt idx="8633">
                  <c:v>172670</c:v>
                </c:pt>
                <c:pt idx="8634">
                  <c:v>172690</c:v>
                </c:pt>
                <c:pt idx="8635">
                  <c:v>172710</c:v>
                </c:pt>
                <c:pt idx="8636">
                  <c:v>172730</c:v>
                </c:pt>
                <c:pt idx="8637">
                  <c:v>172750</c:v>
                </c:pt>
                <c:pt idx="8638">
                  <c:v>172770</c:v>
                </c:pt>
                <c:pt idx="8639">
                  <c:v>172790</c:v>
                </c:pt>
                <c:pt idx="8640">
                  <c:v>172810</c:v>
                </c:pt>
                <c:pt idx="8641">
                  <c:v>172830</c:v>
                </c:pt>
                <c:pt idx="8642">
                  <c:v>172850</c:v>
                </c:pt>
                <c:pt idx="8643">
                  <c:v>172870</c:v>
                </c:pt>
                <c:pt idx="8644">
                  <c:v>172890</c:v>
                </c:pt>
                <c:pt idx="8645">
                  <c:v>172910</c:v>
                </c:pt>
                <c:pt idx="8646">
                  <c:v>172930</c:v>
                </c:pt>
                <c:pt idx="8647">
                  <c:v>172950</c:v>
                </c:pt>
                <c:pt idx="8648">
                  <c:v>172970</c:v>
                </c:pt>
                <c:pt idx="8649">
                  <c:v>172990</c:v>
                </c:pt>
                <c:pt idx="8650">
                  <c:v>173010</c:v>
                </c:pt>
                <c:pt idx="8651">
                  <c:v>173030</c:v>
                </c:pt>
                <c:pt idx="8652">
                  <c:v>173050</c:v>
                </c:pt>
                <c:pt idx="8653">
                  <c:v>173070</c:v>
                </c:pt>
                <c:pt idx="8654">
                  <c:v>173090</c:v>
                </c:pt>
                <c:pt idx="8655">
                  <c:v>173110</c:v>
                </c:pt>
                <c:pt idx="8656">
                  <c:v>173130</c:v>
                </c:pt>
                <c:pt idx="8657">
                  <c:v>173150</c:v>
                </c:pt>
                <c:pt idx="8658">
                  <c:v>173170</c:v>
                </c:pt>
                <c:pt idx="8659">
                  <c:v>173190</c:v>
                </c:pt>
                <c:pt idx="8660">
                  <c:v>173210</c:v>
                </c:pt>
                <c:pt idx="8661">
                  <c:v>173230</c:v>
                </c:pt>
                <c:pt idx="8662">
                  <c:v>173250</c:v>
                </c:pt>
                <c:pt idx="8663">
                  <c:v>173270</c:v>
                </c:pt>
                <c:pt idx="8664">
                  <c:v>173290</c:v>
                </c:pt>
                <c:pt idx="8665">
                  <c:v>173310</c:v>
                </c:pt>
                <c:pt idx="8666">
                  <c:v>173330</c:v>
                </c:pt>
                <c:pt idx="8667">
                  <c:v>173350</c:v>
                </c:pt>
                <c:pt idx="8668">
                  <c:v>173370</c:v>
                </c:pt>
                <c:pt idx="8669">
                  <c:v>173390</c:v>
                </c:pt>
                <c:pt idx="8670">
                  <c:v>173410</c:v>
                </c:pt>
                <c:pt idx="8671">
                  <c:v>173430</c:v>
                </c:pt>
                <c:pt idx="8672">
                  <c:v>173450</c:v>
                </c:pt>
                <c:pt idx="8673">
                  <c:v>173470</c:v>
                </c:pt>
                <c:pt idx="8674">
                  <c:v>173490</c:v>
                </c:pt>
                <c:pt idx="8675">
                  <c:v>173510</c:v>
                </c:pt>
                <c:pt idx="8676">
                  <c:v>173530</c:v>
                </c:pt>
                <c:pt idx="8677">
                  <c:v>173550</c:v>
                </c:pt>
                <c:pt idx="8678">
                  <c:v>173570</c:v>
                </c:pt>
                <c:pt idx="8679">
                  <c:v>173590</c:v>
                </c:pt>
                <c:pt idx="8680">
                  <c:v>173610</c:v>
                </c:pt>
                <c:pt idx="8681">
                  <c:v>173630</c:v>
                </c:pt>
                <c:pt idx="8682">
                  <c:v>173650</c:v>
                </c:pt>
                <c:pt idx="8683">
                  <c:v>173670</c:v>
                </c:pt>
                <c:pt idx="8684">
                  <c:v>173690</c:v>
                </c:pt>
                <c:pt idx="8685">
                  <c:v>173710</c:v>
                </c:pt>
                <c:pt idx="8686">
                  <c:v>173730</c:v>
                </c:pt>
                <c:pt idx="8687">
                  <c:v>173750</c:v>
                </c:pt>
                <c:pt idx="8688">
                  <c:v>173770</c:v>
                </c:pt>
                <c:pt idx="8689">
                  <c:v>173790</c:v>
                </c:pt>
                <c:pt idx="8690">
                  <c:v>173810</c:v>
                </c:pt>
                <c:pt idx="8691">
                  <c:v>173830</c:v>
                </c:pt>
                <c:pt idx="8692">
                  <c:v>173850</c:v>
                </c:pt>
                <c:pt idx="8693">
                  <c:v>173870</c:v>
                </c:pt>
                <c:pt idx="8694">
                  <c:v>173890</c:v>
                </c:pt>
                <c:pt idx="8695">
                  <c:v>173910</c:v>
                </c:pt>
                <c:pt idx="8696">
                  <c:v>173930</c:v>
                </c:pt>
                <c:pt idx="8697">
                  <c:v>173950</c:v>
                </c:pt>
                <c:pt idx="8698">
                  <c:v>173970</c:v>
                </c:pt>
                <c:pt idx="8699">
                  <c:v>173990</c:v>
                </c:pt>
                <c:pt idx="8700">
                  <c:v>174010</c:v>
                </c:pt>
                <c:pt idx="8701">
                  <c:v>174030</c:v>
                </c:pt>
                <c:pt idx="8702">
                  <c:v>174050</c:v>
                </c:pt>
                <c:pt idx="8703">
                  <c:v>174070</c:v>
                </c:pt>
                <c:pt idx="8704">
                  <c:v>174090</c:v>
                </c:pt>
                <c:pt idx="8705">
                  <c:v>174110</c:v>
                </c:pt>
                <c:pt idx="8706">
                  <c:v>174130</c:v>
                </c:pt>
                <c:pt idx="8707">
                  <c:v>174150</c:v>
                </c:pt>
                <c:pt idx="8708">
                  <c:v>174170</c:v>
                </c:pt>
                <c:pt idx="8709">
                  <c:v>174190</c:v>
                </c:pt>
                <c:pt idx="8710">
                  <c:v>174210</c:v>
                </c:pt>
                <c:pt idx="8711">
                  <c:v>174230</c:v>
                </c:pt>
                <c:pt idx="8712">
                  <c:v>174250</c:v>
                </c:pt>
                <c:pt idx="8713">
                  <c:v>174270</c:v>
                </c:pt>
                <c:pt idx="8714">
                  <c:v>174290</c:v>
                </c:pt>
                <c:pt idx="8715">
                  <c:v>174310</c:v>
                </c:pt>
                <c:pt idx="8716">
                  <c:v>174330</c:v>
                </c:pt>
                <c:pt idx="8717">
                  <c:v>174350</c:v>
                </c:pt>
                <c:pt idx="8718">
                  <c:v>174370</c:v>
                </c:pt>
                <c:pt idx="8719">
                  <c:v>174390</c:v>
                </c:pt>
                <c:pt idx="8720">
                  <c:v>174410</c:v>
                </c:pt>
                <c:pt idx="8721">
                  <c:v>174430</c:v>
                </c:pt>
                <c:pt idx="8722">
                  <c:v>174450</c:v>
                </c:pt>
                <c:pt idx="8723">
                  <c:v>174470</c:v>
                </c:pt>
                <c:pt idx="8724">
                  <c:v>174490</c:v>
                </c:pt>
                <c:pt idx="8725">
                  <c:v>174510</c:v>
                </c:pt>
                <c:pt idx="8726">
                  <c:v>174530</c:v>
                </c:pt>
                <c:pt idx="8727">
                  <c:v>174550</c:v>
                </c:pt>
                <c:pt idx="8728">
                  <c:v>174570</c:v>
                </c:pt>
                <c:pt idx="8729">
                  <c:v>174590</c:v>
                </c:pt>
                <c:pt idx="8730">
                  <c:v>174610</c:v>
                </c:pt>
                <c:pt idx="8731">
                  <c:v>174630</c:v>
                </c:pt>
                <c:pt idx="8732">
                  <c:v>174650</c:v>
                </c:pt>
                <c:pt idx="8733">
                  <c:v>174670</c:v>
                </c:pt>
                <c:pt idx="8734">
                  <c:v>174690</c:v>
                </c:pt>
                <c:pt idx="8735">
                  <c:v>174710</c:v>
                </c:pt>
                <c:pt idx="8736">
                  <c:v>174730</c:v>
                </c:pt>
                <c:pt idx="8737">
                  <c:v>174750</c:v>
                </c:pt>
                <c:pt idx="8738">
                  <c:v>174770</c:v>
                </c:pt>
                <c:pt idx="8739">
                  <c:v>174790</c:v>
                </c:pt>
                <c:pt idx="8740">
                  <c:v>174810</c:v>
                </c:pt>
                <c:pt idx="8741">
                  <c:v>174830</c:v>
                </c:pt>
                <c:pt idx="8742">
                  <c:v>174850</c:v>
                </c:pt>
                <c:pt idx="8743">
                  <c:v>174870</c:v>
                </c:pt>
                <c:pt idx="8744">
                  <c:v>174890</c:v>
                </c:pt>
                <c:pt idx="8745">
                  <c:v>174910</c:v>
                </c:pt>
                <c:pt idx="8746">
                  <c:v>174930</c:v>
                </c:pt>
                <c:pt idx="8747">
                  <c:v>174950</c:v>
                </c:pt>
                <c:pt idx="8748">
                  <c:v>174970</c:v>
                </c:pt>
                <c:pt idx="8749">
                  <c:v>174990</c:v>
                </c:pt>
                <c:pt idx="8750">
                  <c:v>175010</c:v>
                </c:pt>
                <c:pt idx="8751">
                  <c:v>175030</c:v>
                </c:pt>
                <c:pt idx="8752">
                  <c:v>175050</c:v>
                </c:pt>
                <c:pt idx="8753">
                  <c:v>175070</c:v>
                </c:pt>
                <c:pt idx="8754">
                  <c:v>175090</c:v>
                </c:pt>
                <c:pt idx="8755">
                  <c:v>175110</c:v>
                </c:pt>
                <c:pt idx="8756">
                  <c:v>175130</c:v>
                </c:pt>
                <c:pt idx="8757">
                  <c:v>175150</c:v>
                </c:pt>
                <c:pt idx="8758">
                  <c:v>175170</c:v>
                </c:pt>
                <c:pt idx="8759">
                  <c:v>175190</c:v>
                </c:pt>
                <c:pt idx="8760">
                  <c:v>175210</c:v>
                </c:pt>
                <c:pt idx="8761">
                  <c:v>175230</c:v>
                </c:pt>
                <c:pt idx="8762">
                  <c:v>175250</c:v>
                </c:pt>
                <c:pt idx="8763">
                  <c:v>175270</c:v>
                </c:pt>
                <c:pt idx="8764">
                  <c:v>175290</c:v>
                </c:pt>
                <c:pt idx="8765">
                  <c:v>175310</c:v>
                </c:pt>
                <c:pt idx="8766">
                  <c:v>175330</c:v>
                </c:pt>
                <c:pt idx="8767">
                  <c:v>175350</c:v>
                </c:pt>
                <c:pt idx="8768">
                  <c:v>175370</c:v>
                </c:pt>
                <c:pt idx="8769">
                  <c:v>175390</c:v>
                </c:pt>
                <c:pt idx="8770">
                  <c:v>175410</c:v>
                </c:pt>
                <c:pt idx="8771">
                  <c:v>175430</c:v>
                </c:pt>
                <c:pt idx="8772">
                  <c:v>175450</c:v>
                </c:pt>
                <c:pt idx="8773">
                  <c:v>175470</c:v>
                </c:pt>
                <c:pt idx="8774">
                  <c:v>175490</c:v>
                </c:pt>
                <c:pt idx="8775">
                  <c:v>175510</c:v>
                </c:pt>
                <c:pt idx="8776">
                  <c:v>175530</c:v>
                </c:pt>
                <c:pt idx="8777">
                  <c:v>175550</c:v>
                </c:pt>
                <c:pt idx="8778">
                  <c:v>175570</c:v>
                </c:pt>
                <c:pt idx="8779">
                  <c:v>175590</c:v>
                </c:pt>
                <c:pt idx="8780">
                  <c:v>175610</c:v>
                </c:pt>
                <c:pt idx="8781">
                  <c:v>175630</c:v>
                </c:pt>
                <c:pt idx="8782">
                  <c:v>175650</c:v>
                </c:pt>
                <c:pt idx="8783">
                  <c:v>175670</c:v>
                </c:pt>
                <c:pt idx="8784">
                  <c:v>175690</c:v>
                </c:pt>
                <c:pt idx="8785">
                  <c:v>175710</c:v>
                </c:pt>
                <c:pt idx="8786">
                  <c:v>175730</c:v>
                </c:pt>
                <c:pt idx="8787">
                  <c:v>175750</c:v>
                </c:pt>
                <c:pt idx="8788">
                  <c:v>175770</c:v>
                </c:pt>
                <c:pt idx="8789">
                  <c:v>175790</c:v>
                </c:pt>
                <c:pt idx="8790">
                  <c:v>175810</c:v>
                </c:pt>
                <c:pt idx="8791">
                  <c:v>175830</c:v>
                </c:pt>
                <c:pt idx="8792">
                  <c:v>175850</c:v>
                </c:pt>
                <c:pt idx="8793">
                  <c:v>175870</c:v>
                </c:pt>
                <c:pt idx="8794">
                  <c:v>175890</c:v>
                </c:pt>
                <c:pt idx="8795">
                  <c:v>175910</c:v>
                </c:pt>
                <c:pt idx="8796">
                  <c:v>175930</c:v>
                </c:pt>
                <c:pt idx="8797">
                  <c:v>175950</c:v>
                </c:pt>
                <c:pt idx="8798">
                  <c:v>175970</c:v>
                </c:pt>
                <c:pt idx="8799">
                  <c:v>175990</c:v>
                </c:pt>
                <c:pt idx="8800">
                  <c:v>176010</c:v>
                </c:pt>
                <c:pt idx="8801">
                  <c:v>176030</c:v>
                </c:pt>
                <c:pt idx="8802">
                  <c:v>176050</c:v>
                </c:pt>
                <c:pt idx="8803">
                  <c:v>176070</c:v>
                </c:pt>
                <c:pt idx="8804">
                  <c:v>176090</c:v>
                </c:pt>
                <c:pt idx="8805">
                  <c:v>176110</c:v>
                </c:pt>
                <c:pt idx="8806">
                  <c:v>176130</c:v>
                </c:pt>
                <c:pt idx="8807">
                  <c:v>176150</c:v>
                </c:pt>
                <c:pt idx="8808">
                  <c:v>176170</c:v>
                </c:pt>
                <c:pt idx="8809">
                  <c:v>176190</c:v>
                </c:pt>
                <c:pt idx="8810">
                  <c:v>176210</c:v>
                </c:pt>
                <c:pt idx="8811">
                  <c:v>176230</c:v>
                </c:pt>
                <c:pt idx="8812">
                  <c:v>176250</c:v>
                </c:pt>
                <c:pt idx="8813">
                  <c:v>176270</c:v>
                </c:pt>
                <c:pt idx="8814">
                  <c:v>176290</c:v>
                </c:pt>
                <c:pt idx="8815">
                  <c:v>176310</c:v>
                </c:pt>
                <c:pt idx="8816">
                  <c:v>176330</c:v>
                </c:pt>
                <c:pt idx="8817">
                  <c:v>176350</c:v>
                </c:pt>
                <c:pt idx="8818">
                  <c:v>176370</c:v>
                </c:pt>
                <c:pt idx="8819">
                  <c:v>176390</c:v>
                </c:pt>
                <c:pt idx="8820">
                  <c:v>176410</c:v>
                </c:pt>
                <c:pt idx="8821">
                  <c:v>176430</c:v>
                </c:pt>
                <c:pt idx="8822">
                  <c:v>176450</c:v>
                </c:pt>
                <c:pt idx="8823">
                  <c:v>176470</c:v>
                </c:pt>
                <c:pt idx="8824">
                  <c:v>176490</c:v>
                </c:pt>
                <c:pt idx="8825">
                  <c:v>176510</c:v>
                </c:pt>
                <c:pt idx="8826">
                  <c:v>176530</c:v>
                </c:pt>
                <c:pt idx="8827">
                  <c:v>176550</c:v>
                </c:pt>
                <c:pt idx="8828">
                  <c:v>176570</c:v>
                </c:pt>
                <c:pt idx="8829">
                  <c:v>176590</c:v>
                </c:pt>
                <c:pt idx="8830">
                  <c:v>176610</c:v>
                </c:pt>
                <c:pt idx="8831">
                  <c:v>176630</c:v>
                </c:pt>
                <c:pt idx="8832">
                  <c:v>176650</c:v>
                </c:pt>
                <c:pt idx="8833">
                  <c:v>176670</c:v>
                </c:pt>
                <c:pt idx="8834">
                  <c:v>176690</c:v>
                </c:pt>
                <c:pt idx="8835">
                  <c:v>176710</c:v>
                </c:pt>
                <c:pt idx="8836">
                  <c:v>176730</c:v>
                </c:pt>
                <c:pt idx="8837">
                  <c:v>176750</c:v>
                </c:pt>
                <c:pt idx="8838">
                  <c:v>176770</c:v>
                </c:pt>
                <c:pt idx="8839">
                  <c:v>176790</c:v>
                </c:pt>
                <c:pt idx="8840">
                  <c:v>176810</c:v>
                </c:pt>
                <c:pt idx="8841">
                  <c:v>176830</c:v>
                </c:pt>
                <c:pt idx="8842">
                  <c:v>176850</c:v>
                </c:pt>
                <c:pt idx="8843">
                  <c:v>176870</c:v>
                </c:pt>
                <c:pt idx="8844">
                  <c:v>176890</c:v>
                </c:pt>
                <c:pt idx="8845">
                  <c:v>176910</c:v>
                </c:pt>
                <c:pt idx="8846">
                  <c:v>176930</c:v>
                </c:pt>
                <c:pt idx="8847">
                  <c:v>176950</c:v>
                </c:pt>
                <c:pt idx="8848">
                  <c:v>176970</c:v>
                </c:pt>
                <c:pt idx="8849">
                  <c:v>176990</c:v>
                </c:pt>
                <c:pt idx="8850">
                  <c:v>177010</c:v>
                </c:pt>
                <c:pt idx="8851">
                  <c:v>177030</c:v>
                </c:pt>
                <c:pt idx="8852">
                  <c:v>177050</c:v>
                </c:pt>
                <c:pt idx="8853">
                  <c:v>177070</c:v>
                </c:pt>
                <c:pt idx="8854">
                  <c:v>177090</c:v>
                </c:pt>
                <c:pt idx="8855">
                  <c:v>177110</c:v>
                </c:pt>
                <c:pt idx="8856">
                  <c:v>177130</c:v>
                </c:pt>
                <c:pt idx="8857">
                  <c:v>177150</c:v>
                </c:pt>
                <c:pt idx="8858">
                  <c:v>177170</c:v>
                </c:pt>
                <c:pt idx="8859">
                  <c:v>177190</c:v>
                </c:pt>
                <c:pt idx="8860">
                  <c:v>177210</c:v>
                </c:pt>
                <c:pt idx="8861">
                  <c:v>177230</c:v>
                </c:pt>
                <c:pt idx="8862">
                  <c:v>177250</c:v>
                </c:pt>
                <c:pt idx="8863">
                  <c:v>177270</c:v>
                </c:pt>
                <c:pt idx="8864">
                  <c:v>177290</c:v>
                </c:pt>
                <c:pt idx="8865">
                  <c:v>177310</c:v>
                </c:pt>
                <c:pt idx="8866">
                  <c:v>177330</c:v>
                </c:pt>
                <c:pt idx="8867">
                  <c:v>177350</c:v>
                </c:pt>
                <c:pt idx="8868">
                  <c:v>177370</c:v>
                </c:pt>
                <c:pt idx="8869">
                  <c:v>177390</c:v>
                </c:pt>
                <c:pt idx="8870">
                  <c:v>177410</c:v>
                </c:pt>
                <c:pt idx="8871">
                  <c:v>177430</c:v>
                </c:pt>
                <c:pt idx="8872">
                  <c:v>177450</c:v>
                </c:pt>
                <c:pt idx="8873">
                  <c:v>177470</c:v>
                </c:pt>
                <c:pt idx="8874">
                  <c:v>177490</c:v>
                </c:pt>
                <c:pt idx="8875">
                  <c:v>177510</c:v>
                </c:pt>
                <c:pt idx="8876">
                  <c:v>177530</c:v>
                </c:pt>
                <c:pt idx="8877">
                  <c:v>177550</c:v>
                </c:pt>
                <c:pt idx="8878">
                  <c:v>177570</c:v>
                </c:pt>
                <c:pt idx="8879">
                  <c:v>177590</c:v>
                </c:pt>
                <c:pt idx="8880">
                  <c:v>177610</c:v>
                </c:pt>
                <c:pt idx="8881">
                  <c:v>177630</c:v>
                </c:pt>
                <c:pt idx="8882">
                  <c:v>177650</c:v>
                </c:pt>
                <c:pt idx="8883">
                  <c:v>177670</c:v>
                </c:pt>
                <c:pt idx="8884">
                  <c:v>177690</c:v>
                </c:pt>
                <c:pt idx="8885">
                  <c:v>177710</c:v>
                </c:pt>
                <c:pt idx="8886">
                  <c:v>177730</c:v>
                </c:pt>
                <c:pt idx="8887">
                  <c:v>177750</c:v>
                </c:pt>
                <c:pt idx="8888">
                  <c:v>177770</c:v>
                </c:pt>
                <c:pt idx="8889">
                  <c:v>177790</c:v>
                </c:pt>
                <c:pt idx="8890">
                  <c:v>177810</c:v>
                </c:pt>
                <c:pt idx="8891">
                  <c:v>177830</c:v>
                </c:pt>
                <c:pt idx="8892">
                  <c:v>177850</c:v>
                </c:pt>
                <c:pt idx="8893">
                  <c:v>177870</c:v>
                </c:pt>
                <c:pt idx="8894">
                  <c:v>177890</c:v>
                </c:pt>
                <c:pt idx="8895">
                  <c:v>177910</c:v>
                </c:pt>
                <c:pt idx="8896">
                  <c:v>177930</c:v>
                </c:pt>
                <c:pt idx="8897">
                  <c:v>177950</c:v>
                </c:pt>
                <c:pt idx="8898">
                  <c:v>177970</c:v>
                </c:pt>
                <c:pt idx="8899">
                  <c:v>177990</c:v>
                </c:pt>
                <c:pt idx="8900">
                  <c:v>178010</c:v>
                </c:pt>
                <c:pt idx="8901">
                  <c:v>178030</c:v>
                </c:pt>
                <c:pt idx="8902">
                  <c:v>178050</c:v>
                </c:pt>
                <c:pt idx="8903">
                  <c:v>178070</c:v>
                </c:pt>
                <c:pt idx="8904">
                  <c:v>178090</c:v>
                </c:pt>
                <c:pt idx="8905">
                  <c:v>178110</c:v>
                </c:pt>
                <c:pt idx="8906">
                  <c:v>178130</c:v>
                </c:pt>
                <c:pt idx="8907">
                  <c:v>178150</c:v>
                </c:pt>
                <c:pt idx="8908">
                  <c:v>178170</c:v>
                </c:pt>
                <c:pt idx="8909">
                  <c:v>178190</c:v>
                </c:pt>
                <c:pt idx="8910">
                  <c:v>178210</c:v>
                </c:pt>
                <c:pt idx="8911">
                  <c:v>178230</c:v>
                </c:pt>
                <c:pt idx="8912">
                  <c:v>178250</c:v>
                </c:pt>
                <c:pt idx="8913">
                  <c:v>178270</c:v>
                </c:pt>
                <c:pt idx="8914">
                  <c:v>178290</c:v>
                </c:pt>
                <c:pt idx="8915">
                  <c:v>178310</c:v>
                </c:pt>
                <c:pt idx="8916">
                  <c:v>178330</c:v>
                </c:pt>
                <c:pt idx="8917">
                  <c:v>178350</c:v>
                </c:pt>
                <c:pt idx="8918">
                  <c:v>178370</c:v>
                </c:pt>
                <c:pt idx="8919">
                  <c:v>178390</c:v>
                </c:pt>
                <c:pt idx="8920">
                  <c:v>178410</c:v>
                </c:pt>
                <c:pt idx="8921">
                  <c:v>178430</c:v>
                </c:pt>
                <c:pt idx="8922">
                  <c:v>178450</c:v>
                </c:pt>
                <c:pt idx="8923">
                  <c:v>178470</c:v>
                </c:pt>
                <c:pt idx="8924">
                  <c:v>178490</c:v>
                </c:pt>
                <c:pt idx="8925">
                  <c:v>178510</c:v>
                </c:pt>
                <c:pt idx="8926">
                  <c:v>178530</c:v>
                </c:pt>
                <c:pt idx="8927">
                  <c:v>178550</c:v>
                </c:pt>
                <c:pt idx="8928">
                  <c:v>178570</c:v>
                </c:pt>
                <c:pt idx="8929">
                  <c:v>178590</c:v>
                </c:pt>
                <c:pt idx="8930">
                  <c:v>178610</c:v>
                </c:pt>
                <c:pt idx="8931">
                  <c:v>178630</c:v>
                </c:pt>
                <c:pt idx="8932">
                  <c:v>178650</c:v>
                </c:pt>
                <c:pt idx="8933">
                  <c:v>178670</c:v>
                </c:pt>
                <c:pt idx="8934">
                  <c:v>178690</c:v>
                </c:pt>
                <c:pt idx="8935">
                  <c:v>178710</c:v>
                </c:pt>
                <c:pt idx="8936">
                  <c:v>178730</c:v>
                </c:pt>
                <c:pt idx="8937">
                  <c:v>178750</c:v>
                </c:pt>
                <c:pt idx="8938">
                  <c:v>178770</c:v>
                </c:pt>
                <c:pt idx="8939">
                  <c:v>178790</c:v>
                </c:pt>
                <c:pt idx="8940">
                  <c:v>178810</c:v>
                </c:pt>
                <c:pt idx="8941">
                  <c:v>178830</c:v>
                </c:pt>
                <c:pt idx="8942">
                  <c:v>178850</c:v>
                </c:pt>
                <c:pt idx="8943">
                  <c:v>178870</c:v>
                </c:pt>
                <c:pt idx="8944">
                  <c:v>178890</c:v>
                </c:pt>
                <c:pt idx="8945">
                  <c:v>178910</c:v>
                </c:pt>
                <c:pt idx="8946">
                  <c:v>178930</c:v>
                </c:pt>
                <c:pt idx="8947">
                  <c:v>178950</c:v>
                </c:pt>
                <c:pt idx="8948">
                  <c:v>178970</c:v>
                </c:pt>
                <c:pt idx="8949">
                  <c:v>178990</c:v>
                </c:pt>
                <c:pt idx="8950">
                  <c:v>179010</c:v>
                </c:pt>
                <c:pt idx="8951">
                  <c:v>179030</c:v>
                </c:pt>
                <c:pt idx="8952">
                  <c:v>179050</c:v>
                </c:pt>
                <c:pt idx="8953">
                  <c:v>179070</c:v>
                </c:pt>
                <c:pt idx="8954">
                  <c:v>179090</c:v>
                </c:pt>
                <c:pt idx="8955">
                  <c:v>179110</c:v>
                </c:pt>
                <c:pt idx="8956">
                  <c:v>179130</c:v>
                </c:pt>
                <c:pt idx="8957">
                  <c:v>179150</c:v>
                </c:pt>
                <c:pt idx="8958">
                  <c:v>179170</c:v>
                </c:pt>
                <c:pt idx="8959">
                  <c:v>179190</c:v>
                </c:pt>
                <c:pt idx="8960">
                  <c:v>179210</c:v>
                </c:pt>
                <c:pt idx="8961">
                  <c:v>179230</c:v>
                </c:pt>
                <c:pt idx="8962">
                  <c:v>179250</c:v>
                </c:pt>
                <c:pt idx="8963">
                  <c:v>179270</c:v>
                </c:pt>
                <c:pt idx="8964">
                  <c:v>179290</c:v>
                </c:pt>
                <c:pt idx="8965">
                  <c:v>179310</c:v>
                </c:pt>
                <c:pt idx="8966">
                  <c:v>179330</c:v>
                </c:pt>
                <c:pt idx="8967">
                  <c:v>179350</c:v>
                </c:pt>
                <c:pt idx="8968">
                  <c:v>179370</c:v>
                </c:pt>
                <c:pt idx="8969">
                  <c:v>179390</c:v>
                </c:pt>
                <c:pt idx="8970">
                  <c:v>179410</c:v>
                </c:pt>
                <c:pt idx="8971">
                  <c:v>179430</c:v>
                </c:pt>
                <c:pt idx="8972">
                  <c:v>179450</c:v>
                </c:pt>
                <c:pt idx="8973">
                  <c:v>179470</c:v>
                </c:pt>
                <c:pt idx="8974">
                  <c:v>179490</c:v>
                </c:pt>
                <c:pt idx="8975">
                  <c:v>179510</c:v>
                </c:pt>
                <c:pt idx="8976">
                  <c:v>179530</c:v>
                </c:pt>
                <c:pt idx="8977">
                  <c:v>179550</c:v>
                </c:pt>
                <c:pt idx="8978">
                  <c:v>179570</c:v>
                </c:pt>
                <c:pt idx="8979">
                  <c:v>179590</c:v>
                </c:pt>
                <c:pt idx="8980">
                  <c:v>179610</c:v>
                </c:pt>
                <c:pt idx="8981">
                  <c:v>179630</c:v>
                </c:pt>
                <c:pt idx="8982">
                  <c:v>179650</c:v>
                </c:pt>
                <c:pt idx="8983">
                  <c:v>179670</c:v>
                </c:pt>
                <c:pt idx="8984">
                  <c:v>179690</c:v>
                </c:pt>
                <c:pt idx="8985">
                  <c:v>179710</c:v>
                </c:pt>
                <c:pt idx="8986">
                  <c:v>179730</c:v>
                </c:pt>
                <c:pt idx="8987">
                  <c:v>179750</c:v>
                </c:pt>
                <c:pt idx="8988">
                  <c:v>179770</c:v>
                </c:pt>
                <c:pt idx="8989">
                  <c:v>179790</c:v>
                </c:pt>
                <c:pt idx="8990">
                  <c:v>179810</c:v>
                </c:pt>
                <c:pt idx="8991">
                  <c:v>179830</c:v>
                </c:pt>
                <c:pt idx="8992">
                  <c:v>179850</c:v>
                </c:pt>
                <c:pt idx="8993">
                  <c:v>179870</c:v>
                </c:pt>
                <c:pt idx="8994">
                  <c:v>179890</c:v>
                </c:pt>
                <c:pt idx="8995">
                  <c:v>179910</c:v>
                </c:pt>
                <c:pt idx="8996">
                  <c:v>179930</c:v>
                </c:pt>
                <c:pt idx="8997">
                  <c:v>179950</c:v>
                </c:pt>
                <c:pt idx="8998">
                  <c:v>179970</c:v>
                </c:pt>
                <c:pt idx="8999">
                  <c:v>179990</c:v>
                </c:pt>
                <c:pt idx="9000">
                  <c:v>180010</c:v>
                </c:pt>
                <c:pt idx="9001">
                  <c:v>180030</c:v>
                </c:pt>
                <c:pt idx="9002">
                  <c:v>180050</c:v>
                </c:pt>
                <c:pt idx="9003">
                  <c:v>180070</c:v>
                </c:pt>
                <c:pt idx="9004">
                  <c:v>180090</c:v>
                </c:pt>
                <c:pt idx="9005">
                  <c:v>180110</c:v>
                </c:pt>
                <c:pt idx="9006">
                  <c:v>180130</c:v>
                </c:pt>
                <c:pt idx="9007">
                  <c:v>180150</c:v>
                </c:pt>
                <c:pt idx="9008">
                  <c:v>180170</c:v>
                </c:pt>
                <c:pt idx="9009">
                  <c:v>180190</c:v>
                </c:pt>
                <c:pt idx="9010">
                  <c:v>180210</c:v>
                </c:pt>
                <c:pt idx="9011">
                  <c:v>180230</c:v>
                </c:pt>
                <c:pt idx="9012">
                  <c:v>180250</c:v>
                </c:pt>
                <c:pt idx="9013">
                  <c:v>180270</c:v>
                </c:pt>
                <c:pt idx="9014">
                  <c:v>180290</c:v>
                </c:pt>
                <c:pt idx="9015">
                  <c:v>180310</c:v>
                </c:pt>
                <c:pt idx="9016">
                  <c:v>180330</c:v>
                </c:pt>
                <c:pt idx="9017">
                  <c:v>180350</c:v>
                </c:pt>
                <c:pt idx="9018">
                  <c:v>180370</c:v>
                </c:pt>
                <c:pt idx="9019">
                  <c:v>180390</c:v>
                </c:pt>
                <c:pt idx="9020">
                  <c:v>180410</c:v>
                </c:pt>
                <c:pt idx="9021">
                  <c:v>180430</c:v>
                </c:pt>
                <c:pt idx="9022">
                  <c:v>180450</c:v>
                </c:pt>
                <c:pt idx="9023">
                  <c:v>180470</c:v>
                </c:pt>
                <c:pt idx="9024">
                  <c:v>180490</c:v>
                </c:pt>
                <c:pt idx="9025">
                  <c:v>180510</c:v>
                </c:pt>
                <c:pt idx="9026">
                  <c:v>180530</c:v>
                </c:pt>
                <c:pt idx="9027">
                  <c:v>180550</c:v>
                </c:pt>
                <c:pt idx="9028">
                  <c:v>180570</c:v>
                </c:pt>
                <c:pt idx="9029">
                  <c:v>180590</c:v>
                </c:pt>
                <c:pt idx="9030">
                  <c:v>180610</c:v>
                </c:pt>
                <c:pt idx="9031">
                  <c:v>180630</c:v>
                </c:pt>
                <c:pt idx="9032">
                  <c:v>180650</c:v>
                </c:pt>
                <c:pt idx="9033">
                  <c:v>180670</c:v>
                </c:pt>
                <c:pt idx="9034">
                  <c:v>180690</c:v>
                </c:pt>
                <c:pt idx="9035">
                  <c:v>180710</c:v>
                </c:pt>
                <c:pt idx="9036">
                  <c:v>180730</c:v>
                </c:pt>
                <c:pt idx="9037">
                  <c:v>180750</c:v>
                </c:pt>
                <c:pt idx="9038">
                  <c:v>180770</c:v>
                </c:pt>
                <c:pt idx="9039">
                  <c:v>180790</c:v>
                </c:pt>
                <c:pt idx="9040">
                  <c:v>180810</c:v>
                </c:pt>
                <c:pt idx="9041">
                  <c:v>180830</c:v>
                </c:pt>
                <c:pt idx="9042">
                  <c:v>180850</c:v>
                </c:pt>
                <c:pt idx="9043">
                  <c:v>180870</c:v>
                </c:pt>
                <c:pt idx="9044">
                  <c:v>180890</c:v>
                </c:pt>
                <c:pt idx="9045">
                  <c:v>180910</c:v>
                </c:pt>
                <c:pt idx="9046">
                  <c:v>180930</c:v>
                </c:pt>
                <c:pt idx="9047">
                  <c:v>180950</c:v>
                </c:pt>
                <c:pt idx="9048">
                  <c:v>180970</c:v>
                </c:pt>
                <c:pt idx="9049">
                  <c:v>180990</c:v>
                </c:pt>
                <c:pt idx="9050">
                  <c:v>181010</c:v>
                </c:pt>
                <c:pt idx="9051">
                  <c:v>181030</c:v>
                </c:pt>
                <c:pt idx="9052">
                  <c:v>181050</c:v>
                </c:pt>
                <c:pt idx="9053">
                  <c:v>181070</c:v>
                </c:pt>
                <c:pt idx="9054">
                  <c:v>181090</c:v>
                </c:pt>
                <c:pt idx="9055">
                  <c:v>181110</c:v>
                </c:pt>
                <c:pt idx="9056">
                  <c:v>181130</c:v>
                </c:pt>
                <c:pt idx="9057">
                  <c:v>181150</c:v>
                </c:pt>
                <c:pt idx="9058">
                  <c:v>181170</c:v>
                </c:pt>
                <c:pt idx="9059">
                  <c:v>181190</c:v>
                </c:pt>
                <c:pt idx="9060">
                  <c:v>181210</c:v>
                </c:pt>
                <c:pt idx="9061">
                  <c:v>181230</c:v>
                </c:pt>
                <c:pt idx="9062">
                  <c:v>181250</c:v>
                </c:pt>
                <c:pt idx="9063">
                  <c:v>181270</c:v>
                </c:pt>
                <c:pt idx="9064">
                  <c:v>181290</c:v>
                </c:pt>
                <c:pt idx="9065">
                  <c:v>181310</c:v>
                </c:pt>
                <c:pt idx="9066">
                  <c:v>181330</c:v>
                </c:pt>
                <c:pt idx="9067">
                  <c:v>181350</c:v>
                </c:pt>
                <c:pt idx="9068">
                  <c:v>181370</c:v>
                </c:pt>
                <c:pt idx="9069">
                  <c:v>181390</c:v>
                </c:pt>
                <c:pt idx="9070">
                  <c:v>181410</c:v>
                </c:pt>
                <c:pt idx="9071">
                  <c:v>181430</c:v>
                </c:pt>
                <c:pt idx="9072">
                  <c:v>181450</c:v>
                </c:pt>
                <c:pt idx="9073">
                  <c:v>181470</c:v>
                </c:pt>
                <c:pt idx="9074">
                  <c:v>181490</c:v>
                </c:pt>
                <c:pt idx="9075">
                  <c:v>181510</c:v>
                </c:pt>
                <c:pt idx="9076">
                  <c:v>181530</c:v>
                </c:pt>
                <c:pt idx="9077">
                  <c:v>181550</c:v>
                </c:pt>
                <c:pt idx="9078">
                  <c:v>181570</c:v>
                </c:pt>
                <c:pt idx="9079">
                  <c:v>181590</c:v>
                </c:pt>
                <c:pt idx="9080">
                  <c:v>181610</c:v>
                </c:pt>
                <c:pt idx="9081">
                  <c:v>181630</c:v>
                </c:pt>
                <c:pt idx="9082">
                  <c:v>181650</c:v>
                </c:pt>
                <c:pt idx="9083">
                  <c:v>181670</c:v>
                </c:pt>
                <c:pt idx="9084">
                  <c:v>181690</c:v>
                </c:pt>
                <c:pt idx="9085">
                  <c:v>181710</c:v>
                </c:pt>
                <c:pt idx="9086">
                  <c:v>181730</c:v>
                </c:pt>
                <c:pt idx="9087">
                  <c:v>181750</c:v>
                </c:pt>
                <c:pt idx="9088">
                  <c:v>181770</c:v>
                </c:pt>
                <c:pt idx="9089">
                  <c:v>181790</c:v>
                </c:pt>
                <c:pt idx="9090">
                  <c:v>181810</c:v>
                </c:pt>
                <c:pt idx="9091">
                  <c:v>181830</c:v>
                </c:pt>
                <c:pt idx="9092">
                  <c:v>181850</c:v>
                </c:pt>
                <c:pt idx="9093">
                  <c:v>181870</c:v>
                </c:pt>
                <c:pt idx="9094">
                  <c:v>181890</c:v>
                </c:pt>
                <c:pt idx="9095">
                  <c:v>181910</c:v>
                </c:pt>
                <c:pt idx="9096">
                  <c:v>181930</c:v>
                </c:pt>
                <c:pt idx="9097">
                  <c:v>181950</c:v>
                </c:pt>
                <c:pt idx="9098">
                  <c:v>181970</c:v>
                </c:pt>
                <c:pt idx="9099">
                  <c:v>181990</c:v>
                </c:pt>
                <c:pt idx="9100">
                  <c:v>182010</c:v>
                </c:pt>
                <c:pt idx="9101">
                  <c:v>182030</c:v>
                </c:pt>
                <c:pt idx="9102">
                  <c:v>182050</c:v>
                </c:pt>
                <c:pt idx="9103">
                  <c:v>182070</c:v>
                </c:pt>
                <c:pt idx="9104">
                  <c:v>182090</c:v>
                </c:pt>
                <c:pt idx="9105">
                  <c:v>182110</c:v>
                </c:pt>
                <c:pt idx="9106">
                  <c:v>182130</c:v>
                </c:pt>
                <c:pt idx="9107">
                  <c:v>182150</c:v>
                </c:pt>
                <c:pt idx="9108">
                  <c:v>182170</c:v>
                </c:pt>
                <c:pt idx="9109">
                  <c:v>182190</c:v>
                </c:pt>
                <c:pt idx="9110">
                  <c:v>182210</c:v>
                </c:pt>
                <c:pt idx="9111">
                  <c:v>182230</c:v>
                </c:pt>
                <c:pt idx="9112">
                  <c:v>182250</c:v>
                </c:pt>
                <c:pt idx="9113">
                  <c:v>182270</c:v>
                </c:pt>
                <c:pt idx="9114">
                  <c:v>182290</c:v>
                </c:pt>
                <c:pt idx="9115">
                  <c:v>182310</c:v>
                </c:pt>
                <c:pt idx="9116">
                  <c:v>182330</c:v>
                </c:pt>
                <c:pt idx="9117">
                  <c:v>182350</c:v>
                </c:pt>
                <c:pt idx="9118">
                  <c:v>182370</c:v>
                </c:pt>
                <c:pt idx="9119">
                  <c:v>182390</c:v>
                </c:pt>
                <c:pt idx="9120">
                  <c:v>182410</c:v>
                </c:pt>
                <c:pt idx="9121">
                  <c:v>182430</c:v>
                </c:pt>
                <c:pt idx="9122">
                  <c:v>182450</c:v>
                </c:pt>
                <c:pt idx="9123">
                  <c:v>182470</c:v>
                </c:pt>
                <c:pt idx="9124">
                  <c:v>182490</c:v>
                </c:pt>
                <c:pt idx="9125">
                  <c:v>182510</c:v>
                </c:pt>
                <c:pt idx="9126">
                  <c:v>182530</c:v>
                </c:pt>
                <c:pt idx="9127">
                  <c:v>182550</c:v>
                </c:pt>
                <c:pt idx="9128">
                  <c:v>182570</c:v>
                </c:pt>
                <c:pt idx="9129">
                  <c:v>182590</c:v>
                </c:pt>
                <c:pt idx="9130">
                  <c:v>182610</c:v>
                </c:pt>
                <c:pt idx="9131">
                  <c:v>182630</c:v>
                </c:pt>
                <c:pt idx="9132">
                  <c:v>182650</c:v>
                </c:pt>
                <c:pt idx="9133">
                  <c:v>182670</c:v>
                </c:pt>
                <c:pt idx="9134">
                  <c:v>182690</c:v>
                </c:pt>
                <c:pt idx="9135">
                  <c:v>182710</c:v>
                </c:pt>
                <c:pt idx="9136">
                  <c:v>182730</c:v>
                </c:pt>
                <c:pt idx="9137">
                  <c:v>182750</c:v>
                </c:pt>
                <c:pt idx="9138">
                  <c:v>182770</c:v>
                </c:pt>
                <c:pt idx="9139">
                  <c:v>182790</c:v>
                </c:pt>
                <c:pt idx="9140">
                  <c:v>182810</c:v>
                </c:pt>
                <c:pt idx="9141">
                  <c:v>182830</c:v>
                </c:pt>
                <c:pt idx="9142">
                  <c:v>182850</c:v>
                </c:pt>
                <c:pt idx="9143">
                  <c:v>182870</c:v>
                </c:pt>
                <c:pt idx="9144">
                  <c:v>182890</c:v>
                </c:pt>
                <c:pt idx="9145">
                  <c:v>182910</c:v>
                </c:pt>
                <c:pt idx="9146">
                  <c:v>182930</c:v>
                </c:pt>
                <c:pt idx="9147">
                  <c:v>182950</c:v>
                </c:pt>
                <c:pt idx="9148">
                  <c:v>182970</c:v>
                </c:pt>
                <c:pt idx="9149">
                  <c:v>182990</c:v>
                </c:pt>
                <c:pt idx="9150">
                  <c:v>183010</c:v>
                </c:pt>
                <c:pt idx="9151">
                  <c:v>183030</c:v>
                </c:pt>
                <c:pt idx="9152">
                  <c:v>183050</c:v>
                </c:pt>
                <c:pt idx="9153">
                  <c:v>183070</c:v>
                </c:pt>
                <c:pt idx="9154">
                  <c:v>183090</c:v>
                </c:pt>
                <c:pt idx="9155">
                  <c:v>183110</c:v>
                </c:pt>
                <c:pt idx="9156">
                  <c:v>183130</c:v>
                </c:pt>
                <c:pt idx="9157">
                  <c:v>183150</c:v>
                </c:pt>
                <c:pt idx="9158">
                  <c:v>183170</c:v>
                </c:pt>
                <c:pt idx="9159">
                  <c:v>183190</c:v>
                </c:pt>
                <c:pt idx="9160">
                  <c:v>183210</c:v>
                </c:pt>
                <c:pt idx="9161">
                  <c:v>183230</c:v>
                </c:pt>
                <c:pt idx="9162">
                  <c:v>183250</c:v>
                </c:pt>
                <c:pt idx="9163">
                  <c:v>183270</c:v>
                </c:pt>
                <c:pt idx="9164">
                  <c:v>183290</c:v>
                </c:pt>
                <c:pt idx="9165">
                  <c:v>183310</c:v>
                </c:pt>
                <c:pt idx="9166">
                  <c:v>183330</c:v>
                </c:pt>
                <c:pt idx="9167">
                  <c:v>183350</c:v>
                </c:pt>
                <c:pt idx="9168">
                  <c:v>183370</c:v>
                </c:pt>
                <c:pt idx="9169">
                  <c:v>183390</c:v>
                </c:pt>
                <c:pt idx="9170">
                  <c:v>183410</c:v>
                </c:pt>
                <c:pt idx="9171">
                  <c:v>183430</c:v>
                </c:pt>
                <c:pt idx="9172">
                  <c:v>183450</c:v>
                </c:pt>
                <c:pt idx="9173">
                  <c:v>183470</c:v>
                </c:pt>
                <c:pt idx="9174">
                  <c:v>183490</c:v>
                </c:pt>
                <c:pt idx="9175">
                  <c:v>183510</c:v>
                </c:pt>
                <c:pt idx="9176">
                  <c:v>183530</c:v>
                </c:pt>
                <c:pt idx="9177">
                  <c:v>183550</c:v>
                </c:pt>
                <c:pt idx="9178">
                  <c:v>183570</c:v>
                </c:pt>
                <c:pt idx="9179">
                  <c:v>183590</c:v>
                </c:pt>
                <c:pt idx="9180">
                  <c:v>183610</c:v>
                </c:pt>
                <c:pt idx="9181">
                  <c:v>183630</c:v>
                </c:pt>
                <c:pt idx="9182">
                  <c:v>183650</c:v>
                </c:pt>
                <c:pt idx="9183">
                  <c:v>183670</c:v>
                </c:pt>
                <c:pt idx="9184">
                  <c:v>183690</c:v>
                </c:pt>
                <c:pt idx="9185">
                  <c:v>183710</c:v>
                </c:pt>
                <c:pt idx="9186">
                  <c:v>183730</c:v>
                </c:pt>
                <c:pt idx="9187">
                  <c:v>183750</c:v>
                </c:pt>
                <c:pt idx="9188">
                  <c:v>183770</c:v>
                </c:pt>
                <c:pt idx="9189">
                  <c:v>183790</c:v>
                </c:pt>
                <c:pt idx="9190">
                  <c:v>183810</c:v>
                </c:pt>
                <c:pt idx="9191">
                  <c:v>183830</c:v>
                </c:pt>
                <c:pt idx="9192">
                  <c:v>183850</c:v>
                </c:pt>
                <c:pt idx="9193">
                  <c:v>183870</c:v>
                </c:pt>
                <c:pt idx="9194">
                  <c:v>183890</c:v>
                </c:pt>
                <c:pt idx="9195">
                  <c:v>183910</c:v>
                </c:pt>
                <c:pt idx="9196">
                  <c:v>183930</c:v>
                </c:pt>
                <c:pt idx="9197">
                  <c:v>183950</c:v>
                </c:pt>
                <c:pt idx="9198">
                  <c:v>183970</c:v>
                </c:pt>
                <c:pt idx="9199">
                  <c:v>183990</c:v>
                </c:pt>
                <c:pt idx="9200">
                  <c:v>184010</c:v>
                </c:pt>
                <c:pt idx="9201">
                  <c:v>184030</c:v>
                </c:pt>
                <c:pt idx="9202">
                  <c:v>184050</c:v>
                </c:pt>
                <c:pt idx="9203">
                  <c:v>184070</c:v>
                </c:pt>
                <c:pt idx="9204">
                  <c:v>184090</c:v>
                </c:pt>
                <c:pt idx="9205">
                  <c:v>184110</c:v>
                </c:pt>
                <c:pt idx="9206">
                  <c:v>184130</c:v>
                </c:pt>
                <c:pt idx="9207">
                  <c:v>184150</c:v>
                </c:pt>
                <c:pt idx="9208">
                  <c:v>184170</c:v>
                </c:pt>
                <c:pt idx="9209">
                  <c:v>184190</c:v>
                </c:pt>
                <c:pt idx="9210">
                  <c:v>184210</c:v>
                </c:pt>
                <c:pt idx="9211">
                  <c:v>184230</c:v>
                </c:pt>
                <c:pt idx="9212">
                  <c:v>184250</c:v>
                </c:pt>
                <c:pt idx="9213">
                  <c:v>184270</c:v>
                </c:pt>
                <c:pt idx="9214">
                  <c:v>184290</c:v>
                </c:pt>
                <c:pt idx="9215">
                  <c:v>184310</c:v>
                </c:pt>
                <c:pt idx="9216">
                  <c:v>184330</c:v>
                </c:pt>
                <c:pt idx="9217">
                  <c:v>184350</c:v>
                </c:pt>
                <c:pt idx="9218">
                  <c:v>184370</c:v>
                </c:pt>
                <c:pt idx="9219">
                  <c:v>184390</c:v>
                </c:pt>
                <c:pt idx="9220">
                  <c:v>184410</c:v>
                </c:pt>
                <c:pt idx="9221">
                  <c:v>184430</c:v>
                </c:pt>
                <c:pt idx="9222">
                  <c:v>184450</c:v>
                </c:pt>
                <c:pt idx="9223">
                  <c:v>184470</c:v>
                </c:pt>
                <c:pt idx="9224">
                  <c:v>184490</c:v>
                </c:pt>
                <c:pt idx="9225">
                  <c:v>184510</c:v>
                </c:pt>
                <c:pt idx="9226">
                  <c:v>184530</c:v>
                </c:pt>
                <c:pt idx="9227">
                  <c:v>184550</c:v>
                </c:pt>
                <c:pt idx="9228">
                  <c:v>184570</c:v>
                </c:pt>
                <c:pt idx="9229">
                  <c:v>184590</c:v>
                </c:pt>
                <c:pt idx="9230">
                  <c:v>184610</c:v>
                </c:pt>
                <c:pt idx="9231">
                  <c:v>184630</c:v>
                </c:pt>
                <c:pt idx="9232">
                  <c:v>184650</c:v>
                </c:pt>
                <c:pt idx="9233">
                  <c:v>184670</c:v>
                </c:pt>
                <c:pt idx="9234">
                  <c:v>184690</c:v>
                </c:pt>
                <c:pt idx="9235">
                  <c:v>184710</c:v>
                </c:pt>
                <c:pt idx="9236">
                  <c:v>184730</c:v>
                </c:pt>
                <c:pt idx="9237">
                  <c:v>184750</c:v>
                </c:pt>
                <c:pt idx="9238">
                  <c:v>184770</c:v>
                </c:pt>
                <c:pt idx="9239">
                  <c:v>184790</c:v>
                </c:pt>
                <c:pt idx="9240">
                  <c:v>184810</c:v>
                </c:pt>
                <c:pt idx="9241">
                  <c:v>184830</c:v>
                </c:pt>
                <c:pt idx="9242">
                  <c:v>184850</c:v>
                </c:pt>
                <c:pt idx="9243">
                  <c:v>184870</c:v>
                </c:pt>
                <c:pt idx="9244">
                  <c:v>184890</c:v>
                </c:pt>
                <c:pt idx="9245">
                  <c:v>184910</c:v>
                </c:pt>
                <c:pt idx="9246">
                  <c:v>184930</c:v>
                </c:pt>
                <c:pt idx="9247">
                  <c:v>184950</c:v>
                </c:pt>
                <c:pt idx="9248">
                  <c:v>184970</c:v>
                </c:pt>
                <c:pt idx="9249">
                  <c:v>184990</c:v>
                </c:pt>
                <c:pt idx="9250">
                  <c:v>185010</c:v>
                </c:pt>
                <c:pt idx="9251">
                  <c:v>185030</c:v>
                </c:pt>
                <c:pt idx="9252">
                  <c:v>185050</c:v>
                </c:pt>
                <c:pt idx="9253">
                  <c:v>185070</c:v>
                </c:pt>
                <c:pt idx="9254">
                  <c:v>185090</c:v>
                </c:pt>
                <c:pt idx="9255">
                  <c:v>185110</c:v>
                </c:pt>
                <c:pt idx="9256">
                  <c:v>185130</c:v>
                </c:pt>
                <c:pt idx="9257">
                  <c:v>185150</c:v>
                </c:pt>
                <c:pt idx="9258">
                  <c:v>185170</c:v>
                </c:pt>
                <c:pt idx="9259">
                  <c:v>185190</c:v>
                </c:pt>
                <c:pt idx="9260">
                  <c:v>185210</c:v>
                </c:pt>
                <c:pt idx="9261">
                  <c:v>185230</c:v>
                </c:pt>
                <c:pt idx="9262">
                  <c:v>185250</c:v>
                </c:pt>
                <c:pt idx="9263">
                  <c:v>185270</c:v>
                </c:pt>
                <c:pt idx="9264">
                  <c:v>185290</c:v>
                </c:pt>
                <c:pt idx="9265">
                  <c:v>185310</c:v>
                </c:pt>
                <c:pt idx="9266">
                  <c:v>185330</c:v>
                </c:pt>
                <c:pt idx="9267">
                  <c:v>185350</c:v>
                </c:pt>
                <c:pt idx="9268">
                  <c:v>185370</c:v>
                </c:pt>
                <c:pt idx="9269">
                  <c:v>185390</c:v>
                </c:pt>
                <c:pt idx="9270">
                  <c:v>185410</c:v>
                </c:pt>
                <c:pt idx="9271">
                  <c:v>185430</c:v>
                </c:pt>
                <c:pt idx="9272">
                  <c:v>185450</c:v>
                </c:pt>
                <c:pt idx="9273">
                  <c:v>185470</c:v>
                </c:pt>
                <c:pt idx="9274">
                  <c:v>185490</c:v>
                </c:pt>
                <c:pt idx="9275">
                  <c:v>185510</c:v>
                </c:pt>
                <c:pt idx="9276">
                  <c:v>185530</c:v>
                </c:pt>
                <c:pt idx="9277">
                  <c:v>185550</c:v>
                </c:pt>
                <c:pt idx="9278">
                  <c:v>185570</c:v>
                </c:pt>
                <c:pt idx="9279">
                  <c:v>185590</c:v>
                </c:pt>
                <c:pt idx="9280">
                  <c:v>185610</c:v>
                </c:pt>
                <c:pt idx="9281">
                  <c:v>185630</c:v>
                </c:pt>
                <c:pt idx="9282">
                  <c:v>185650</c:v>
                </c:pt>
                <c:pt idx="9283">
                  <c:v>185670</c:v>
                </c:pt>
                <c:pt idx="9284">
                  <c:v>185690</c:v>
                </c:pt>
                <c:pt idx="9285">
                  <c:v>185710</c:v>
                </c:pt>
                <c:pt idx="9286">
                  <c:v>185730</c:v>
                </c:pt>
                <c:pt idx="9287">
                  <c:v>185750</c:v>
                </c:pt>
                <c:pt idx="9288">
                  <c:v>185770</c:v>
                </c:pt>
                <c:pt idx="9289">
                  <c:v>185790</c:v>
                </c:pt>
                <c:pt idx="9290">
                  <c:v>185810</c:v>
                </c:pt>
                <c:pt idx="9291">
                  <c:v>185830</c:v>
                </c:pt>
                <c:pt idx="9292">
                  <c:v>185850</c:v>
                </c:pt>
                <c:pt idx="9293">
                  <c:v>185870</c:v>
                </c:pt>
                <c:pt idx="9294">
                  <c:v>185890</c:v>
                </c:pt>
                <c:pt idx="9295">
                  <c:v>185910</c:v>
                </c:pt>
                <c:pt idx="9296">
                  <c:v>185930</c:v>
                </c:pt>
                <c:pt idx="9297">
                  <c:v>185950</c:v>
                </c:pt>
                <c:pt idx="9298">
                  <c:v>185970</c:v>
                </c:pt>
                <c:pt idx="9299">
                  <c:v>185990</c:v>
                </c:pt>
                <c:pt idx="9300">
                  <c:v>186010</c:v>
                </c:pt>
                <c:pt idx="9301">
                  <c:v>186030</c:v>
                </c:pt>
                <c:pt idx="9302">
                  <c:v>186050</c:v>
                </c:pt>
                <c:pt idx="9303">
                  <c:v>186070</c:v>
                </c:pt>
                <c:pt idx="9304">
                  <c:v>186090</c:v>
                </c:pt>
                <c:pt idx="9305">
                  <c:v>186110</c:v>
                </c:pt>
                <c:pt idx="9306">
                  <c:v>186130</c:v>
                </c:pt>
                <c:pt idx="9307">
                  <c:v>186150</c:v>
                </c:pt>
                <c:pt idx="9308">
                  <c:v>186170</c:v>
                </c:pt>
                <c:pt idx="9309">
                  <c:v>186190</c:v>
                </c:pt>
                <c:pt idx="9310">
                  <c:v>186210</c:v>
                </c:pt>
                <c:pt idx="9311">
                  <c:v>186230</c:v>
                </c:pt>
                <c:pt idx="9312">
                  <c:v>186250</c:v>
                </c:pt>
                <c:pt idx="9313">
                  <c:v>186270</c:v>
                </c:pt>
                <c:pt idx="9314">
                  <c:v>186290</c:v>
                </c:pt>
                <c:pt idx="9315">
                  <c:v>186310</c:v>
                </c:pt>
                <c:pt idx="9316">
                  <c:v>186330</c:v>
                </c:pt>
                <c:pt idx="9317">
                  <c:v>186350</c:v>
                </c:pt>
                <c:pt idx="9318">
                  <c:v>186370</c:v>
                </c:pt>
                <c:pt idx="9319">
                  <c:v>186390</c:v>
                </c:pt>
                <c:pt idx="9320">
                  <c:v>186410</c:v>
                </c:pt>
                <c:pt idx="9321">
                  <c:v>186430</c:v>
                </c:pt>
                <c:pt idx="9322">
                  <c:v>186450</c:v>
                </c:pt>
                <c:pt idx="9323">
                  <c:v>186470</c:v>
                </c:pt>
                <c:pt idx="9324">
                  <c:v>186490</c:v>
                </c:pt>
                <c:pt idx="9325">
                  <c:v>186510</c:v>
                </c:pt>
                <c:pt idx="9326">
                  <c:v>186530</c:v>
                </c:pt>
                <c:pt idx="9327">
                  <c:v>186550</c:v>
                </c:pt>
                <c:pt idx="9328">
                  <c:v>186570</c:v>
                </c:pt>
                <c:pt idx="9329">
                  <c:v>186590</c:v>
                </c:pt>
                <c:pt idx="9330">
                  <c:v>186610</c:v>
                </c:pt>
                <c:pt idx="9331">
                  <c:v>186630</c:v>
                </c:pt>
                <c:pt idx="9332">
                  <c:v>186650</c:v>
                </c:pt>
                <c:pt idx="9333">
                  <c:v>186670</c:v>
                </c:pt>
                <c:pt idx="9334">
                  <c:v>186690</c:v>
                </c:pt>
                <c:pt idx="9335">
                  <c:v>186710</c:v>
                </c:pt>
                <c:pt idx="9336">
                  <c:v>186730</c:v>
                </c:pt>
                <c:pt idx="9337">
                  <c:v>186750</c:v>
                </c:pt>
                <c:pt idx="9338">
                  <c:v>186770</c:v>
                </c:pt>
                <c:pt idx="9339">
                  <c:v>186790</c:v>
                </c:pt>
                <c:pt idx="9340">
                  <c:v>186810</c:v>
                </c:pt>
                <c:pt idx="9341">
                  <c:v>186830</c:v>
                </c:pt>
                <c:pt idx="9342">
                  <c:v>186850</c:v>
                </c:pt>
                <c:pt idx="9343">
                  <c:v>186870</c:v>
                </c:pt>
                <c:pt idx="9344">
                  <c:v>186890</c:v>
                </c:pt>
                <c:pt idx="9345">
                  <c:v>186910</c:v>
                </c:pt>
                <c:pt idx="9346">
                  <c:v>186930</c:v>
                </c:pt>
                <c:pt idx="9347">
                  <c:v>186950</c:v>
                </c:pt>
                <c:pt idx="9348">
                  <c:v>186970</c:v>
                </c:pt>
                <c:pt idx="9349">
                  <c:v>186990</c:v>
                </c:pt>
                <c:pt idx="9350">
                  <c:v>187010</c:v>
                </c:pt>
                <c:pt idx="9351">
                  <c:v>187030</c:v>
                </c:pt>
                <c:pt idx="9352">
                  <c:v>187050</c:v>
                </c:pt>
                <c:pt idx="9353">
                  <c:v>187070</c:v>
                </c:pt>
                <c:pt idx="9354">
                  <c:v>187090</c:v>
                </c:pt>
                <c:pt idx="9355">
                  <c:v>187110</c:v>
                </c:pt>
                <c:pt idx="9356">
                  <c:v>187130</c:v>
                </c:pt>
                <c:pt idx="9357">
                  <c:v>187150</c:v>
                </c:pt>
                <c:pt idx="9358">
                  <c:v>187170</c:v>
                </c:pt>
                <c:pt idx="9359">
                  <c:v>187190</c:v>
                </c:pt>
                <c:pt idx="9360">
                  <c:v>187210</c:v>
                </c:pt>
                <c:pt idx="9361">
                  <c:v>187230</c:v>
                </c:pt>
                <c:pt idx="9362">
                  <c:v>187250</c:v>
                </c:pt>
                <c:pt idx="9363">
                  <c:v>187270</c:v>
                </c:pt>
                <c:pt idx="9364">
                  <c:v>187290</c:v>
                </c:pt>
                <c:pt idx="9365">
                  <c:v>187310</c:v>
                </c:pt>
                <c:pt idx="9366">
                  <c:v>187330</c:v>
                </c:pt>
                <c:pt idx="9367">
                  <c:v>187350</c:v>
                </c:pt>
                <c:pt idx="9368">
                  <c:v>187370</c:v>
                </c:pt>
                <c:pt idx="9369">
                  <c:v>187390</c:v>
                </c:pt>
                <c:pt idx="9370">
                  <c:v>187410</c:v>
                </c:pt>
                <c:pt idx="9371">
                  <c:v>187430</c:v>
                </c:pt>
                <c:pt idx="9372">
                  <c:v>187450</c:v>
                </c:pt>
                <c:pt idx="9373">
                  <c:v>187470</c:v>
                </c:pt>
                <c:pt idx="9374">
                  <c:v>187490</c:v>
                </c:pt>
                <c:pt idx="9375">
                  <c:v>187510</c:v>
                </c:pt>
                <c:pt idx="9376">
                  <c:v>187530</c:v>
                </c:pt>
                <c:pt idx="9377">
                  <c:v>187550</c:v>
                </c:pt>
                <c:pt idx="9378">
                  <c:v>187570</c:v>
                </c:pt>
                <c:pt idx="9379">
                  <c:v>187590</c:v>
                </c:pt>
                <c:pt idx="9380">
                  <c:v>187610</c:v>
                </c:pt>
                <c:pt idx="9381">
                  <c:v>187630</c:v>
                </c:pt>
                <c:pt idx="9382">
                  <c:v>187650</c:v>
                </c:pt>
                <c:pt idx="9383">
                  <c:v>187670</c:v>
                </c:pt>
                <c:pt idx="9384">
                  <c:v>187690</c:v>
                </c:pt>
                <c:pt idx="9385">
                  <c:v>187710</c:v>
                </c:pt>
                <c:pt idx="9386">
                  <c:v>187730</c:v>
                </c:pt>
                <c:pt idx="9387">
                  <c:v>187750</c:v>
                </c:pt>
                <c:pt idx="9388">
                  <c:v>187770</c:v>
                </c:pt>
                <c:pt idx="9389">
                  <c:v>187790</c:v>
                </c:pt>
                <c:pt idx="9390">
                  <c:v>187810</c:v>
                </c:pt>
                <c:pt idx="9391">
                  <c:v>187830</c:v>
                </c:pt>
                <c:pt idx="9392">
                  <c:v>187850</c:v>
                </c:pt>
                <c:pt idx="9393">
                  <c:v>187870</c:v>
                </c:pt>
                <c:pt idx="9394">
                  <c:v>187890</c:v>
                </c:pt>
                <c:pt idx="9395">
                  <c:v>187910</c:v>
                </c:pt>
                <c:pt idx="9396">
                  <c:v>187930</c:v>
                </c:pt>
                <c:pt idx="9397">
                  <c:v>187950</c:v>
                </c:pt>
                <c:pt idx="9398">
                  <c:v>187970</c:v>
                </c:pt>
                <c:pt idx="9399">
                  <c:v>187990</c:v>
                </c:pt>
                <c:pt idx="9400">
                  <c:v>188010</c:v>
                </c:pt>
                <c:pt idx="9401">
                  <c:v>188030</c:v>
                </c:pt>
                <c:pt idx="9402">
                  <c:v>188050</c:v>
                </c:pt>
                <c:pt idx="9403">
                  <c:v>188070</c:v>
                </c:pt>
                <c:pt idx="9404">
                  <c:v>188090</c:v>
                </c:pt>
                <c:pt idx="9405">
                  <c:v>188110</c:v>
                </c:pt>
                <c:pt idx="9406">
                  <c:v>188130</c:v>
                </c:pt>
                <c:pt idx="9407">
                  <c:v>188150</c:v>
                </c:pt>
                <c:pt idx="9408">
                  <c:v>188170</c:v>
                </c:pt>
                <c:pt idx="9409">
                  <c:v>188190</c:v>
                </c:pt>
                <c:pt idx="9410">
                  <c:v>188210</c:v>
                </c:pt>
                <c:pt idx="9411">
                  <c:v>188230</c:v>
                </c:pt>
                <c:pt idx="9412">
                  <c:v>188250</c:v>
                </c:pt>
                <c:pt idx="9413">
                  <c:v>188270</c:v>
                </c:pt>
                <c:pt idx="9414">
                  <c:v>188290</c:v>
                </c:pt>
                <c:pt idx="9415">
                  <c:v>188310</c:v>
                </c:pt>
                <c:pt idx="9416">
                  <c:v>188330</c:v>
                </c:pt>
                <c:pt idx="9417">
                  <c:v>188350</c:v>
                </c:pt>
                <c:pt idx="9418">
                  <c:v>188370</c:v>
                </c:pt>
                <c:pt idx="9419">
                  <c:v>188390</c:v>
                </c:pt>
                <c:pt idx="9420">
                  <c:v>188410</c:v>
                </c:pt>
                <c:pt idx="9421">
                  <c:v>188430</c:v>
                </c:pt>
                <c:pt idx="9422">
                  <c:v>188450</c:v>
                </c:pt>
                <c:pt idx="9423">
                  <c:v>188470</c:v>
                </c:pt>
                <c:pt idx="9424">
                  <c:v>188490</c:v>
                </c:pt>
                <c:pt idx="9425">
                  <c:v>188510</c:v>
                </c:pt>
                <c:pt idx="9426">
                  <c:v>188530</c:v>
                </c:pt>
                <c:pt idx="9427">
                  <c:v>188550</c:v>
                </c:pt>
                <c:pt idx="9428">
                  <c:v>188570</c:v>
                </c:pt>
                <c:pt idx="9429">
                  <c:v>188590</c:v>
                </c:pt>
                <c:pt idx="9430">
                  <c:v>188610</c:v>
                </c:pt>
                <c:pt idx="9431">
                  <c:v>188630</c:v>
                </c:pt>
                <c:pt idx="9432">
                  <c:v>188650</c:v>
                </c:pt>
                <c:pt idx="9433">
                  <c:v>188670</c:v>
                </c:pt>
                <c:pt idx="9434">
                  <c:v>188690</c:v>
                </c:pt>
                <c:pt idx="9435">
                  <c:v>188710</c:v>
                </c:pt>
                <c:pt idx="9436">
                  <c:v>188730</c:v>
                </c:pt>
                <c:pt idx="9437">
                  <c:v>188750</c:v>
                </c:pt>
                <c:pt idx="9438">
                  <c:v>188770</c:v>
                </c:pt>
                <c:pt idx="9439">
                  <c:v>188790</c:v>
                </c:pt>
                <c:pt idx="9440">
                  <c:v>188810</c:v>
                </c:pt>
                <c:pt idx="9441">
                  <c:v>188830</c:v>
                </c:pt>
                <c:pt idx="9442">
                  <c:v>188850</c:v>
                </c:pt>
                <c:pt idx="9443">
                  <c:v>188870</c:v>
                </c:pt>
                <c:pt idx="9444">
                  <c:v>188890</c:v>
                </c:pt>
                <c:pt idx="9445">
                  <c:v>188910</c:v>
                </c:pt>
                <c:pt idx="9446">
                  <c:v>188930</c:v>
                </c:pt>
                <c:pt idx="9447">
                  <c:v>188950</c:v>
                </c:pt>
                <c:pt idx="9448">
                  <c:v>188970</c:v>
                </c:pt>
                <c:pt idx="9449">
                  <c:v>188990</c:v>
                </c:pt>
                <c:pt idx="9450">
                  <c:v>189010</c:v>
                </c:pt>
                <c:pt idx="9451">
                  <c:v>189030</c:v>
                </c:pt>
                <c:pt idx="9452">
                  <c:v>189050</c:v>
                </c:pt>
                <c:pt idx="9453">
                  <c:v>189070</c:v>
                </c:pt>
                <c:pt idx="9454">
                  <c:v>189090</c:v>
                </c:pt>
                <c:pt idx="9455">
                  <c:v>189110</c:v>
                </c:pt>
                <c:pt idx="9456">
                  <c:v>189130</c:v>
                </c:pt>
                <c:pt idx="9457">
                  <c:v>189150</c:v>
                </c:pt>
                <c:pt idx="9458">
                  <c:v>189170</c:v>
                </c:pt>
                <c:pt idx="9459">
                  <c:v>189190</c:v>
                </c:pt>
                <c:pt idx="9460">
                  <c:v>189210</c:v>
                </c:pt>
                <c:pt idx="9461">
                  <c:v>189230</c:v>
                </c:pt>
                <c:pt idx="9462">
                  <c:v>189250</c:v>
                </c:pt>
                <c:pt idx="9463">
                  <c:v>189270</c:v>
                </c:pt>
                <c:pt idx="9464">
                  <c:v>189290</c:v>
                </c:pt>
                <c:pt idx="9465">
                  <c:v>189310</c:v>
                </c:pt>
                <c:pt idx="9466">
                  <c:v>189330</c:v>
                </c:pt>
                <c:pt idx="9467">
                  <c:v>189350</c:v>
                </c:pt>
                <c:pt idx="9468">
                  <c:v>189370</c:v>
                </c:pt>
                <c:pt idx="9469">
                  <c:v>189390</c:v>
                </c:pt>
                <c:pt idx="9470">
                  <c:v>189410</c:v>
                </c:pt>
                <c:pt idx="9471">
                  <c:v>189430</c:v>
                </c:pt>
                <c:pt idx="9472">
                  <c:v>189450</c:v>
                </c:pt>
                <c:pt idx="9473">
                  <c:v>189470</c:v>
                </c:pt>
                <c:pt idx="9474">
                  <c:v>189490</c:v>
                </c:pt>
                <c:pt idx="9475">
                  <c:v>189510</c:v>
                </c:pt>
                <c:pt idx="9476">
                  <c:v>189530</c:v>
                </c:pt>
                <c:pt idx="9477">
                  <c:v>189550</c:v>
                </c:pt>
                <c:pt idx="9478">
                  <c:v>189570</c:v>
                </c:pt>
                <c:pt idx="9479">
                  <c:v>189590</c:v>
                </c:pt>
                <c:pt idx="9480">
                  <c:v>189610</c:v>
                </c:pt>
                <c:pt idx="9481">
                  <c:v>189630</c:v>
                </c:pt>
                <c:pt idx="9482">
                  <c:v>189650</c:v>
                </c:pt>
                <c:pt idx="9483">
                  <c:v>189670</c:v>
                </c:pt>
                <c:pt idx="9484">
                  <c:v>189690</c:v>
                </c:pt>
                <c:pt idx="9485">
                  <c:v>189710</c:v>
                </c:pt>
                <c:pt idx="9486">
                  <c:v>189730</c:v>
                </c:pt>
                <c:pt idx="9487">
                  <c:v>189750</c:v>
                </c:pt>
                <c:pt idx="9488">
                  <c:v>189770</c:v>
                </c:pt>
                <c:pt idx="9489">
                  <c:v>189790</c:v>
                </c:pt>
                <c:pt idx="9490">
                  <c:v>189810</c:v>
                </c:pt>
                <c:pt idx="9491">
                  <c:v>189830</c:v>
                </c:pt>
                <c:pt idx="9492">
                  <c:v>189850</c:v>
                </c:pt>
                <c:pt idx="9493">
                  <c:v>189870</c:v>
                </c:pt>
                <c:pt idx="9494">
                  <c:v>189890</c:v>
                </c:pt>
                <c:pt idx="9495">
                  <c:v>189910</c:v>
                </c:pt>
                <c:pt idx="9496">
                  <c:v>189930</c:v>
                </c:pt>
                <c:pt idx="9497">
                  <c:v>189950</c:v>
                </c:pt>
                <c:pt idx="9498">
                  <c:v>189970</c:v>
                </c:pt>
                <c:pt idx="9499">
                  <c:v>189990</c:v>
                </c:pt>
                <c:pt idx="9500">
                  <c:v>190010</c:v>
                </c:pt>
                <c:pt idx="9501">
                  <c:v>190030</c:v>
                </c:pt>
                <c:pt idx="9502">
                  <c:v>190050</c:v>
                </c:pt>
                <c:pt idx="9503">
                  <c:v>190070</c:v>
                </c:pt>
                <c:pt idx="9504">
                  <c:v>190090</c:v>
                </c:pt>
                <c:pt idx="9505">
                  <c:v>190110</c:v>
                </c:pt>
                <c:pt idx="9506">
                  <c:v>190130</c:v>
                </c:pt>
                <c:pt idx="9507">
                  <c:v>190150</c:v>
                </c:pt>
                <c:pt idx="9508">
                  <c:v>190170</c:v>
                </c:pt>
                <c:pt idx="9509">
                  <c:v>190190</c:v>
                </c:pt>
                <c:pt idx="9510">
                  <c:v>190210</c:v>
                </c:pt>
                <c:pt idx="9511">
                  <c:v>190230</c:v>
                </c:pt>
                <c:pt idx="9512">
                  <c:v>190250</c:v>
                </c:pt>
                <c:pt idx="9513">
                  <c:v>190270</c:v>
                </c:pt>
                <c:pt idx="9514">
                  <c:v>190290</c:v>
                </c:pt>
                <c:pt idx="9515">
                  <c:v>190310</c:v>
                </c:pt>
                <c:pt idx="9516">
                  <c:v>190330</c:v>
                </c:pt>
                <c:pt idx="9517">
                  <c:v>190350</c:v>
                </c:pt>
                <c:pt idx="9518">
                  <c:v>190370</c:v>
                </c:pt>
                <c:pt idx="9519">
                  <c:v>190390</c:v>
                </c:pt>
                <c:pt idx="9520">
                  <c:v>190410</c:v>
                </c:pt>
                <c:pt idx="9521">
                  <c:v>190430</c:v>
                </c:pt>
                <c:pt idx="9522">
                  <c:v>190450</c:v>
                </c:pt>
                <c:pt idx="9523">
                  <c:v>190470</c:v>
                </c:pt>
                <c:pt idx="9524">
                  <c:v>190490</c:v>
                </c:pt>
                <c:pt idx="9525">
                  <c:v>190510</c:v>
                </c:pt>
                <c:pt idx="9526">
                  <c:v>190530</c:v>
                </c:pt>
                <c:pt idx="9527">
                  <c:v>190550</c:v>
                </c:pt>
                <c:pt idx="9528">
                  <c:v>190570</c:v>
                </c:pt>
                <c:pt idx="9529">
                  <c:v>190590</c:v>
                </c:pt>
                <c:pt idx="9530">
                  <c:v>190610</c:v>
                </c:pt>
                <c:pt idx="9531">
                  <c:v>190630</c:v>
                </c:pt>
                <c:pt idx="9532">
                  <c:v>190650</c:v>
                </c:pt>
                <c:pt idx="9533">
                  <c:v>190670</c:v>
                </c:pt>
                <c:pt idx="9534">
                  <c:v>190690</c:v>
                </c:pt>
                <c:pt idx="9535">
                  <c:v>190710</c:v>
                </c:pt>
                <c:pt idx="9536">
                  <c:v>190730</c:v>
                </c:pt>
                <c:pt idx="9537">
                  <c:v>190750</c:v>
                </c:pt>
                <c:pt idx="9538">
                  <c:v>190770</c:v>
                </c:pt>
                <c:pt idx="9539">
                  <c:v>190790</c:v>
                </c:pt>
                <c:pt idx="9540">
                  <c:v>190810</c:v>
                </c:pt>
                <c:pt idx="9541">
                  <c:v>190830</c:v>
                </c:pt>
                <c:pt idx="9542">
                  <c:v>190850</c:v>
                </c:pt>
                <c:pt idx="9543">
                  <c:v>190870</c:v>
                </c:pt>
                <c:pt idx="9544">
                  <c:v>190890</c:v>
                </c:pt>
                <c:pt idx="9545">
                  <c:v>190910</c:v>
                </c:pt>
                <c:pt idx="9546">
                  <c:v>190930</c:v>
                </c:pt>
                <c:pt idx="9547">
                  <c:v>190950</c:v>
                </c:pt>
                <c:pt idx="9548">
                  <c:v>190970</c:v>
                </c:pt>
                <c:pt idx="9549">
                  <c:v>190990</c:v>
                </c:pt>
                <c:pt idx="9550">
                  <c:v>191010</c:v>
                </c:pt>
                <c:pt idx="9551">
                  <c:v>191030</c:v>
                </c:pt>
                <c:pt idx="9552">
                  <c:v>191050</c:v>
                </c:pt>
                <c:pt idx="9553">
                  <c:v>191070</c:v>
                </c:pt>
                <c:pt idx="9554">
                  <c:v>191090</c:v>
                </c:pt>
                <c:pt idx="9555">
                  <c:v>191110</c:v>
                </c:pt>
                <c:pt idx="9556">
                  <c:v>191130</c:v>
                </c:pt>
                <c:pt idx="9557">
                  <c:v>191150</c:v>
                </c:pt>
                <c:pt idx="9558">
                  <c:v>191170</c:v>
                </c:pt>
                <c:pt idx="9559">
                  <c:v>191190</c:v>
                </c:pt>
                <c:pt idx="9560">
                  <c:v>191210</c:v>
                </c:pt>
                <c:pt idx="9561">
                  <c:v>191230</c:v>
                </c:pt>
                <c:pt idx="9562">
                  <c:v>191250</c:v>
                </c:pt>
                <c:pt idx="9563">
                  <c:v>191270</c:v>
                </c:pt>
                <c:pt idx="9564">
                  <c:v>191290</c:v>
                </c:pt>
                <c:pt idx="9565">
                  <c:v>191310</c:v>
                </c:pt>
                <c:pt idx="9566">
                  <c:v>191330</c:v>
                </c:pt>
                <c:pt idx="9567">
                  <c:v>191350</c:v>
                </c:pt>
                <c:pt idx="9568">
                  <c:v>191370</c:v>
                </c:pt>
                <c:pt idx="9569">
                  <c:v>191390</c:v>
                </c:pt>
                <c:pt idx="9570">
                  <c:v>191410</c:v>
                </c:pt>
                <c:pt idx="9571">
                  <c:v>191430</c:v>
                </c:pt>
                <c:pt idx="9572">
                  <c:v>191450</c:v>
                </c:pt>
                <c:pt idx="9573">
                  <c:v>191470</c:v>
                </c:pt>
                <c:pt idx="9574">
                  <c:v>191490</c:v>
                </c:pt>
                <c:pt idx="9575">
                  <c:v>191510</c:v>
                </c:pt>
                <c:pt idx="9576">
                  <c:v>191530</c:v>
                </c:pt>
                <c:pt idx="9577">
                  <c:v>191550</c:v>
                </c:pt>
                <c:pt idx="9578">
                  <c:v>191570</c:v>
                </c:pt>
                <c:pt idx="9579">
                  <c:v>191590</c:v>
                </c:pt>
                <c:pt idx="9580">
                  <c:v>191610</c:v>
                </c:pt>
                <c:pt idx="9581">
                  <c:v>191630</c:v>
                </c:pt>
                <c:pt idx="9582">
                  <c:v>191650</c:v>
                </c:pt>
                <c:pt idx="9583">
                  <c:v>191670</c:v>
                </c:pt>
                <c:pt idx="9584">
                  <c:v>191690</c:v>
                </c:pt>
                <c:pt idx="9585">
                  <c:v>191710</c:v>
                </c:pt>
                <c:pt idx="9586">
                  <c:v>191730</c:v>
                </c:pt>
                <c:pt idx="9587">
                  <c:v>191750</c:v>
                </c:pt>
                <c:pt idx="9588">
                  <c:v>191770</c:v>
                </c:pt>
                <c:pt idx="9589">
                  <c:v>191790</c:v>
                </c:pt>
                <c:pt idx="9590">
                  <c:v>191810</c:v>
                </c:pt>
                <c:pt idx="9591">
                  <c:v>191830</c:v>
                </c:pt>
                <c:pt idx="9592">
                  <c:v>191850</c:v>
                </c:pt>
                <c:pt idx="9593">
                  <c:v>191870</c:v>
                </c:pt>
                <c:pt idx="9594">
                  <c:v>191890</c:v>
                </c:pt>
                <c:pt idx="9595">
                  <c:v>191910</c:v>
                </c:pt>
                <c:pt idx="9596">
                  <c:v>191930</c:v>
                </c:pt>
                <c:pt idx="9597">
                  <c:v>191950</c:v>
                </c:pt>
                <c:pt idx="9598">
                  <c:v>191970</c:v>
                </c:pt>
                <c:pt idx="9599">
                  <c:v>191990</c:v>
                </c:pt>
                <c:pt idx="9600">
                  <c:v>192010</c:v>
                </c:pt>
                <c:pt idx="9601">
                  <c:v>192030</c:v>
                </c:pt>
                <c:pt idx="9602">
                  <c:v>192050</c:v>
                </c:pt>
                <c:pt idx="9603">
                  <c:v>192070</c:v>
                </c:pt>
                <c:pt idx="9604">
                  <c:v>192090</c:v>
                </c:pt>
                <c:pt idx="9605">
                  <c:v>192110</c:v>
                </c:pt>
                <c:pt idx="9606">
                  <c:v>192130</c:v>
                </c:pt>
                <c:pt idx="9607">
                  <c:v>192150</c:v>
                </c:pt>
                <c:pt idx="9608">
                  <c:v>192170</c:v>
                </c:pt>
                <c:pt idx="9609">
                  <c:v>192190</c:v>
                </c:pt>
                <c:pt idx="9610">
                  <c:v>192210</c:v>
                </c:pt>
                <c:pt idx="9611">
                  <c:v>192230</c:v>
                </c:pt>
                <c:pt idx="9612">
                  <c:v>192250</c:v>
                </c:pt>
                <c:pt idx="9613">
                  <c:v>192270</c:v>
                </c:pt>
                <c:pt idx="9614">
                  <c:v>192290</c:v>
                </c:pt>
                <c:pt idx="9615">
                  <c:v>192310</c:v>
                </c:pt>
                <c:pt idx="9616">
                  <c:v>192330</c:v>
                </c:pt>
                <c:pt idx="9617">
                  <c:v>192350</c:v>
                </c:pt>
                <c:pt idx="9618">
                  <c:v>192370</c:v>
                </c:pt>
                <c:pt idx="9619">
                  <c:v>192390</c:v>
                </c:pt>
                <c:pt idx="9620">
                  <c:v>192410</c:v>
                </c:pt>
                <c:pt idx="9621">
                  <c:v>192430</c:v>
                </c:pt>
                <c:pt idx="9622">
                  <c:v>192450</c:v>
                </c:pt>
                <c:pt idx="9623">
                  <c:v>192470</c:v>
                </c:pt>
                <c:pt idx="9624">
                  <c:v>192490</c:v>
                </c:pt>
                <c:pt idx="9625">
                  <c:v>192510</c:v>
                </c:pt>
                <c:pt idx="9626">
                  <c:v>192530</c:v>
                </c:pt>
                <c:pt idx="9627">
                  <c:v>192550</c:v>
                </c:pt>
                <c:pt idx="9628">
                  <c:v>192570</c:v>
                </c:pt>
                <c:pt idx="9629">
                  <c:v>192590</c:v>
                </c:pt>
                <c:pt idx="9630">
                  <c:v>192610</c:v>
                </c:pt>
                <c:pt idx="9631">
                  <c:v>192630</c:v>
                </c:pt>
                <c:pt idx="9632">
                  <c:v>192650</c:v>
                </c:pt>
                <c:pt idx="9633">
                  <c:v>192670</c:v>
                </c:pt>
                <c:pt idx="9634">
                  <c:v>192690</c:v>
                </c:pt>
                <c:pt idx="9635">
                  <c:v>192710</c:v>
                </c:pt>
                <c:pt idx="9636">
                  <c:v>192730</c:v>
                </c:pt>
                <c:pt idx="9637">
                  <c:v>192750</c:v>
                </c:pt>
                <c:pt idx="9638">
                  <c:v>192770</c:v>
                </c:pt>
                <c:pt idx="9639">
                  <c:v>192790</c:v>
                </c:pt>
                <c:pt idx="9640">
                  <c:v>192810</c:v>
                </c:pt>
                <c:pt idx="9641">
                  <c:v>192830</c:v>
                </c:pt>
                <c:pt idx="9642">
                  <c:v>192850</c:v>
                </c:pt>
                <c:pt idx="9643">
                  <c:v>192870</c:v>
                </c:pt>
                <c:pt idx="9644">
                  <c:v>192890</c:v>
                </c:pt>
                <c:pt idx="9645">
                  <c:v>192910</c:v>
                </c:pt>
                <c:pt idx="9646">
                  <c:v>192930</c:v>
                </c:pt>
                <c:pt idx="9647">
                  <c:v>192950</c:v>
                </c:pt>
                <c:pt idx="9648">
                  <c:v>192970</c:v>
                </c:pt>
                <c:pt idx="9649">
                  <c:v>192990</c:v>
                </c:pt>
                <c:pt idx="9650">
                  <c:v>193010</c:v>
                </c:pt>
                <c:pt idx="9651">
                  <c:v>193030</c:v>
                </c:pt>
                <c:pt idx="9652">
                  <c:v>193050</c:v>
                </c:pt>
                <c:pt idx="9653">
                  <c:v>193070</c:v>
                </c:pt>
                <c:pt idx="9654">
                  <c:v>193090</c:v>
                </c:pt>
                <c:pt idx="9655">
                  <c:v>193110</c:v>
                </c:pt>
                <c:pt idx="9656">
                  <c:v>193130</c:v>
                </c:pt>
                <c:pt idx="9657">
                  <c:v>193150</c:v>
                </c:pt>
                <c:pt idx="9658">
                  <c:v>193170</c:v>
                </c:pt>
                <c:pt idx="9659">
                  <c:v>193190</c:v>
                </c:pt>
                <c:pt idx="9660">
                  <c:v>193210</c:v>
                </c:pt>
                <c:pt idx="9661">
                  <c:v>193230</c:v>
                </c:pt>
                <c:pt idx="9662">
                  <c:v>193250</c:v>
                </c:pt>
                <c:pt idx="9663">
                  <c:v>193270</c:v>
                </c:pt>
                <c:pt idx="9664">
                  <c:v>193290</c:v>
                </c:pt>
                <c:pt idx="9665">
                  <c:v>193310</c:v>
                </c:pt>
                <c:pt idx="9666">
                  <c:v>193330</c:v>
                </c:pt>
                <c:pt idx="9667">
                  <c:v>193350</c:v>
                </c:pt>
                <c:pt idx="9668">
                  <c:v>193370</c:v>
                </c:pt>
                <c:pt idx="9669">
                  <c:v>193390</c:v>
                </c:pt>
                <c:pt idx="9670">
                  <c:v>193410</c:v>
                </c:pt>
                <c:pt idx="9671">
                  <c:v>193430</c:v>
                </c:pt>
                <c:pt idx="9672">
                  <c:v>193450</c:v>
                </c:pt>
                <c:pt idx="9673">
                  <c:v>193470</c:v>
                </c:pt>
                <c:pt idx="9674">
                  <c:v>193490</c:v>
                </c:pt>
                <c:pt idx="9675">
                  <c:v>193510</c:v>
                </c:pt>
                <c:pt idx="9676">
                  <c:v>193530</c:v>
                </c:pt>
                <c:pt idx="9677">
                  <c:v>193550</c:v>
                </c:pt>
                <c:pt idx="9678">
                  <c:v>193570</c:v>
                </c:pt>
                <c:pt idx="9679">
                  <c:v>193590</c:v>
                </c:pt>
                <c:pt idx="9680">
                  <c:v>193610</c:v>
                </c:pt>
                <c:pt idx="9681">
                  <c:v>193630</c:v>
                </c:pt>
                <c:pt idx="9682">
                  <c:v>193650</c:v>
                </c:pt>
                <c:pt idx="9683">
                  <c:v>193670</c:v>
                </c:pt>
                <c:pt idx="9684">
                  <c:v>193690</c:v>
                </c:pt>
                <c:pt idx="9685">
                  <c:v>193710</c:v>
                </c:pt>
                <c:pt idx="9686">
                  <c:v>193730</c:v>
                </c:pt>
                <c:pt idx="9687">
                  <c:v>193750</c:v>
                </c:pt>
                <c:pt idx="9688">
                  <c:v>193770</c:v>
                </c:pt>
                <c:pt idx="9689">
                  <c:v>193790</c:v>
                </c:pt>
                <c:pt idx="9690">
                  <c:v>193810</c:v>
                </c:pt>
                <c:pt idx="9691">
                  <c:v>193830</c:v>
                </c:pt>
                <c:pt idx="9692">
                  <c:v>193850</c:v>
                </c:pt>
                <c:pt idx="9693">
                  <c:v>193870</c:v>
                </c:pt>
                <c:pt idx="9694">
                  <c:v>193890</c:v>
                </c:pt>
                <c:pt idx="9695">
                  <c:v>193910</c:v>
                </c:pt>
                <c:pt idx="9696">
                  <c:v>193930</c:v>
                </c:pt>
                <c:pt idx="9697">
                  <c:v>193950</c:v>
                </c:pt>
                <c:pt idx="9698">
                  <c:v>193970</c:v>
                </c:pt>
                <c:pt idx="9699">
                  <c:v>193990</c:v>
                </c:pt>
                <c:pt idx="9700">
                  <c:v>194010</c:v>
                </c:pt>
                <c:pt idx="9701">
                  <c:v>194030</c:v>
                </c:pt>
                <c:pt idx="9702">
                  <c:v>194050</c:v>
                </c:pt>
                <c:pt idx="9703">
                  <c:v>194070</c:v>
                </c:pt>
                <c:pt idx="9704">
                  <c:v>194090</c:v>
                </c:pt>
                <c:pt idx="9705">
                  <c:v>194110</c:v>
                </c:pt>
                <c:pt idx="9706">
                  <c:v>194130</c:v>
                </c:pt>
                <c:pt idx="9707">
                  <c:v>194150</c:v>
                </c:pt>
                <c:pt idx="9708">
                  <c:v>194170</c:v>
                </c:pt>
                <c:pt idx="9709">
                  <c:v>194190</c:v>
                </c:pt>
                <c:pt idx="9710">
                  <c:v>194210</c:v>
                </c:pt>
                <c:pt idx="9711">
                  <c:v>194230</c:v>
                </c:pt>
                <c:pt idx="9712">
                  <c:v>194250</c:v>
                </c:pt>
                <c:pt idx="9713">
                  <c:v>194270</c:v>
                </c:pt>
                <c:pt idx="9714">
                  <c:v>194290</c:v>
                </c:pt>
                <c:pt idx="9715">
                  <c:v>194310</c:v>
                </c:pt>
                <c:pt idx="9716">
                  <c:v>194330</c:v>
                </c:pt>
                <c:pt idx="9717">
                  <c:v>194350</c:v>
                </c:pt>
                <c:pt idx="9718">
                  <c:v>194370</c:v>
                </c:pt>
                <c:pt idx="9719">
                  <c:v>194390</c:v>
                </c:pt>
                <c:pt idx="9720">
                  <c:v>194410</c:v>
                </c:pt>
                <c:pt idx="9721">
                  <c:v>194430</c:v>
                </c:pt>
                <c:pt idx="9722">
                  <c:v>194450</c:v>
                </c:pt>
                <c:pt idx="9723">
                  <c:v>194470</c:v>
                </c:pt>
                <c:pt idx="9724">
                  <c:v>194490</c:v>
                </c:pt>
                <c:pt idx="9725">
                  <c:v>194510</c:v>
                </c:pt>
                <c:pt idx="9726">
                  <c:v>194530</c:v>
                </c:pt>
                <c:pt idx="9727">
                  <c:v>194550</c:v>
                </c:pt>
                <c:pt idx="9728">
                  <c:v>194570</c:v>
                </c:pt>
                <c:pt idx="9729">
                  <c:v>194590</c:v>
                </c:pt>
                <c:pt idx="9730">
                  <c:v>194610</c:v>
                </c:pt>
                <c:pt idx="9731">
                  <c:v>194630</c:v>
                </c:pt>
                <c:pt idx="9732">
                  <c:v>194650</c:v>
                </c:pt>
                <c:pt idx="9733">
                  <c:v>194670</c:v>
                </c:pt>
                <c:pt idx="9734">
                  <c:v>194690</c:v>
                </c:pt>
                <c:pt idx="9735">
                  <c:v>194710</c:v>
                </c:pt>
                <c:pt idx="9736">
                  <c:v>194730</c:v>
                </c:pt>
                <c:pt idx="9737">
                  <c:v>194750</c:v>
                </c:pt>
                <c:pt idx="9738">
                  <c:v>194770</c:v>
                </c:pt>
                <c:pt idx="9739">
                  <c:v>194790</c:v>
                </c:pt>
                <c:pt idx="9740">
                  <c:v>194810</c:v>
                </c:pt>
                <c:pt idx="9741">
                  <c:v>194830</c:v>
                </c:pt>
                <c:pt idx="9742">
                  <c:v>194850</c:v>
                </c:pt>
                <c:pt idx="9743">
                  <c:v>194870</c:v>
                </c:pt>
                <c:pt idx="9744">
                  <c:v>194890</c:v>
                </c:pt>
                <c:pt idx="9745">
                  <c:v>194910</c:v>
                </c:pt>
                <c:pt idx="9746">
                  <c:v>194930</c:v>
                </c:pt>
                <c:pt idx="9747">
                  <c:v>194950</c:v>
                </c:pt>
                <c:pt idx="9748">
                  <c:v>194970</c:v>
                </c:pt>
                <c:pt idx="9749">
                  <c:v>194990</c:v>
                </c:pt>
                <c:pt idx="9750">
                  <c:v>195010</c:v>
                </c:pt>
                <c:pt idx="9751">
                  <c:v>195030</c:v>
                </c:pt>
                <c:pt idx="9752">
                  <c:v>195050</c:v>
                </c:pt>
                <c:pt idx="9753">
                  <c:v>195070</c:v>
                </c:pt>
                <c:pt idx="9754">
                  <c:v>195090</c:v>
                </c:pt>
                <c:pt idx="9755">
                  <c:v>195110</c:v>
                </c:pt>
                <c:pt idx="9756">
                  <c:v>195130</c:v>
                </c:pt>
                <c:pt idx="9757">
                  <c:v>195150</c:v>
                </c:pt>
                <c:pt idx="9758">
                  <c:v>195170</c:v>
                </c:pt>
                <c:pt idx="9759">
                  <c:v>195190</c:v>
                </c:pt>
                <c:pt idx="9760">
                  <c:v>195210</c:v>
                </c:pt>
                <c:pt idx="9761">
                  <c:v>195230</c:v>
                </c:pt>
                <c:pt idx="9762">
                  <c:v>195250</c:v>
                </c:pt>
                <c:pt idx="9763">
                  <c:v>195270</c:v>
                </c:pt>
                <c:pt idx="9764">
                  <c:v>195290</c:v>
                </c:pt>
                <c:pt idx="9765">
                  <c:v>195310</c:v>
                </c:pt>
                <c:pt idx="9766">
                  <c:v>195330</c:v>
                </c:pt>
                <c:pt idx="9767">
                  <c:v>195350</c:v>
                </c:pt>
                <c:pt idx="9768">
                  <c:v>195370</c:v>
                </c:pt>
                <c:pt idx="9769">
                  <c:v>195390</c:v>
                </c:pt>
                <c:pt idx="9770">
                  <c:v>195410</c:v>
                </c:pt>
                <c:pt idx="9771">
                  <c:v>195430</c:v>
                </c:pt>
                <c:pt idx="9772">
                  <c:v>195450</c:v>
                </c:pt>
                <c:pt idx="9773">
                  <c:v>195470</c:v>
                </c:pt>
                <c:pt idx="9774">
                  <c:v>195490</c:v>
                </c:pt>
                <c:pt idx="9775">
                  <c:v>195510</c:v>
                </c:pt>
                <c:pt idx="9776">
                  <c:v>195530</c:v>
                </c:pt>
                <c:pt idx="9777">
                  <c:v>195550</c:v>
                </c:pt>
                <c:pt idx="9778">
                  <c:v>195570</c:v>
                </c:pt>
                <c:pt idx="9779">
                  <c:v>195590</c:v>
                </c:pt>
                <c:pt idx="9780">
                  <c:v>195610</c:v>
                </c:pt>
                <c:pt idx="9781">
                  <c:v>195630</c:v>
                </c:pt>
                <c:pt idx="9782">
                  <c:v>195650</c:v>
                </c:pt>
                <c:pt idx="9783">
                  <c:v>195670</c:v>
                </c:pt>
                <c:pt idx="9784">
                  <c:v>195690</c:v>
                </c:pt>
                <c:pt idx="9785">
                  <c:v>195710</c:v>
                </c:pt>
                <c:pt idx="9786">
                  <c:v>195730</c:v>
                </c:pt>
                <c:pt idx="9787">
                  <c:v>195750</c:v>
                </c:pt>
                <c:pt idx="9788">
                  <c:v>195770</c:v>
                </c:pt>
                <c:pt idx="9789">
                  <c:v>195790</c:v>
                </c:pt>
                <c:pt idx="9790">
                  <c:v>195810</c:v>
                </c:pt>
                <c:pt idx="9791">
                  <c:v>195830</c:v>
                </c:pt>
                <c:pt idx="9792">
                  <c:v>195850</c:v>
                </c:pt>
                <c:pt idx="9793">
                  <c:v>195870</c:v>
                </c:pt>
                <c:pt idx="9794">
                  <c:v>195890</c:v>
                </c:pt>
                <c:pt idx="9795">
                  <c:v>195910</c:v>
                </c:pt>
                <c:pt idx="9796">
                  <c:v>195930</c:v>
                </c:pt>
                <c:pt idx="9797">
                  <c:v>195950</c:v>
                </c:pt>
                <c:pt idx="9798">
                  <c:v>195970</c:v>
                </c:pt>
                <c:pt idx="9799">
                  <c:v>195990</c:v>
                </c:pt>
                <c:pt idx="9800">
                  <c:v>196010</c:v>
                </c:pt>
                <c:pt idx="9801">
                  <c:v>196030</c:v>
                </c:pt>
                <c:pt idx="9802">
                  <c:v>196050</c:v>
                </c:pt>
                <c:pt idx="9803">
                  <c:v>196070</c:v>
                </c:pt>
                <c:pt idx="9804">
                  <c:v>196090</c:v>
                </c:pt>
                <c:pt idx="9805">
                  <c:v>196110</c:v>
                </c:pt>
                <c:pt idx="9806">
                  <c:v>196130</c:v>
                </c:pt>
                <c:pt idx="9807">
                  <c:v>196150</c:v>
                </c:pt>
                <c:pt idx="9808">
                  <c:v>196170</c:v>
                </c:pt>
                <c:pt idx="9809">
                  <c:v>196190</c:v>
                </c:pt>
                <c:pt idx="9810">
                  <c:v>196210</c:v>
                </c:pt>
                <c:pt idx="9811">
                  <c:v>196230</c:v>
                </c:pt>
                <c:pt idx="9812">
                  <c:v>196250</c:v>
                </c:pt>
                <c:pt idx="9813">
                  <c:v>196270</c:v>
                </c:pt>
                <c:pt idx="9814">
                  <c:v>196290</c:v>
                </c:pt>
                <c:pt idx="9815">
                  <c:v>196310</c:v>
                </c:pt>
                <c:pt idx="9816">
                  <c:v>196330</c:v>
                </c:pt>
                <c:pt idx="9817">
                  <c:v>196350</c:v>
                </c:pt>
                <c:pt idx="9818">
                  <c:v>196370</c:v>
                </c:pt>
                <c:pt idx="9819">
                  <c:v>196390</c:v>
                </c:pt>
                <c:pt idx="9820">
                  <c:v>196410</c:v>
                </c:pt>
                <c:pt idx="9821">
                  <c:v>196430</c:v>
                </c:pt>
                <c:pt idx="9822">
                  <c:v>196450</c:v>
                </c:pt>
                <c:pt idx="9823">
                  <c:v>196470</c:v>
                </c:pt>
                <c:pt idx="9824">
                  <c:v>196490</c:v>
                </c:pt>
                <c:pt idx="9825">
                  <c:v>196510</c:v>
                </c:pt>
                <c:pt idx="9826">
                  <c:v>196530</c:v>
                </c:pt>
                <c:pt idx="9827">
                  <c:v>196550</c:v>
                </c:pt>
                <c:pt idx="9828">
                  <c:v>196570</c:v>
                </c:pt>
                <c:pt idx="9829">
                  <c:v>196590</c:v>
                </c:pt>
                <c:pt idx="9830">
                  <c:v>196610</c:v>
                </c:pt>
                <c:pt idx="9831">
                  <c:v>196630</c:v>
                </c:pt>
                <c:pt idx="9832">
                  <c:v>196650</c:v>
                </c:pt>
                <c:pt idx="9833">
                  <c:v>196670</c:v>
                </c:pt>
                <c:pt idx="9834">
                  <c:v>196690</c:v>
                </c:pt>
                <c:pt idx="9835">
                  <c:v>196710</c:v>
                </c:pt>
                <c:pt idx="9836">
                  <c:v>196730</c:v>
                </c:pt>
                <c:pt idx="9837">
                  <c:v>196750</c:v>
                </c:pt>
                <c:pt idx="9838">
                  <c:v>196770</c:v>
                </c:pt>
                <c:pt idx="9839">
                  <c:v>196790</c:v>
                </c:pt>
                <c:pt idx="9840">
                  <c:v>196810</c:v>
                </c:pt>
                <c:pt idx="9841">
                  <c:v>196830</c:v>
                </c:pt>
                <c:pt idx="9842">
                  <c:v>196850</c:v>
                </c:pt>
                <c:pt idx="9843">
                  <c:v>196870</c:v>
                </c:pt>
                <c:pt idx="9844">
                  <c:v>196890</c:v>
                </c:pt>
                <c:pt idx="9845">
                  <c:v>196910</c:v>
                </c:pt>
                <c:pt idx="9846">
                  <c:v>196930</c:v>
                </c:pt>
                <c:pt idx="9847">
                  <c:v>196950</c:v>
                </c:pt>
                <c:pt idx="9848">
                  <c:v>196970</c:v>
                </c:pt>
                <c:pt idx="9849">
                  <c:v>196990</c:v>
                </c:pt>
                <c:pt idx="9850">
                  <c:v>197010</c:v>
                </c:pt>
                <c:pt idx="9851">
                  <c:v>197030</c:v>
                </c:pt>
                <c:pt idx="9852">
                  <c:v>197050</c:v>
                </c:pt>
                <c:pt idx="9853">
                  <c:v>197070</c:v>
                </c:pt>
                <c:pt idx="9854">
                  <c:v>197090</c:v>
                </c:pt>
                <c:pt idx="9855">
                  <c:v>197110</c:v>
                </c:pt>
                <c:pt idx="9856">
                  <c:v>197130</c:v>
                </c:pt>
                <c:pt idx="9857">
                  <c:v>197150</c:v>
                </c:pt>
                <c:pt idx="9858">
                  <c:v>197170</c:v>
                </c:pt>
                <c:pt idx="9859">
                  <c:v>197190</c:v>
                </c:pt>
                <c:pt idx="9860">
                  <c:v>197210</c:v>
                </c:pt>
                <c:pt idx="9861">
                  <c:v>197230</c:v>
                </c:pt>
                <c:pt idx="9862">
                  <c:v>197250</c:v>
                </c:pt>
                <c:pt idx="9863">
                  <c:v>197270</c:v>
                </c:pt>
                <c:pt idx="9864">
                  <c:v>197290</c:v>
                </c:pt>
                <c:pt idx="9865">
                  <c:v>197310</c:v>
                </c:pt>
                <c:pt idx="9866">
                  <c:v>197330</c:v>
                </c:pt>
                <c:pt idx="9867">
                  <c:v>197350</c:v>
                </c:pt>
                <c:pt idx="9868">
                  <c:v>197370</c:v>
                </c:pt>
                <c:pt idx="9869">
                  <c:v>197390</c:v>
                </c:pt>
                <c:pt idx="9870">
                  <c:v>197410</c:v>
                </c:pt>
                <c:pt idx="9871">
                  <c:v>197430</c:v>
                </c:pt>
                <c:pt idx="9872">
                  <c:v>197450</c:v>
                </c:pt>
                <c:pt idx="9873">
                  <c:v>197470</c:v>
                </c:pt>
                <c:pt idx="9874">
                  <c:v>197490</c:v>
                </c:pt>
                <c:pt idx="9875">
                  <c:v>197510</c:v>
                </c:pt>
                <c:pt idx="9876">
                  <c:v>197530</c:v>
                </c:pt>
                <c:pt idx="9877">
                  <c:v>197550</c:v>
                </c:pt>
                <c:pt idx="9878">
                  <c:v>197570</c:v>
                </c:pt>
                <c:pt idx="9879">
                  <c:v>197590</c:v>
                </c:pt>
                <c:pt idx="9880">
                  <c:v>197610</c:v>
                </c:pt>
                <c:pt idx="9881">
                  <c:v>197630</c:v>
                </c:pt>
                <c:pt idx="9882">
                  <c:v>197650</c:v>
                </c:pt>
                <c:pt idx="9883">
                  <c:v>197670</c:v>
                </c:pt>
                <c:pt idx="9884">
                  <c:v>197690</c:v>
                </c:pt>
                <c:pt idx="9885">
                  <c:v>197710</c:v>
                </c:pt>
                <c:pt idx="9886">
                  <c:v>197730</c:v>
                </c:pt>
                <c:pt idx="9887">
                  <c:v>197750</c:v>
                </c:pt>
                <c:pt idx="9888">
                  <c:v>197770</c:v>
                </c:pt>
                <c:pt idx="9889">
                  <c:v>197790</c:v>
                </c:pt>
                <c:pt idx="9890">
                  <c:v>197810</c:v>
                </c:pt>
                <c:pt idx="9891">
                  <c:v>197830</c:v>
                </c:pt>
                <c:pt idx="9892">
                  <c:v>197850</c:v>
                </c:pt>
                <c:pt idx="9893">
                  <c:v>197870</c:v>
                </c:pt>
                <c:pt idx="9894">
                  <c:v>197890</c:v>
                </c:pt>
                <c:pt idx="9895">
                  <c:v>197910</c:v>
                </c:pt>
                <c:pt idx="9896">
                  <c:v>197930</c:v>
                </c:pt>
                <c:pt idx="9897">
                  <c:v>197950</c:v>
                </c:pt>
                <c:pt idx="9898">
                  <c:v>197970</c:v>
                </c:pt>
                <c:pt idx="9899">
                  <c:v>197990</c:v>
                </c:pt>
                <c:pt idx="9900">
                  <c:v>198010</c:v>
                </c:pt>
                <c:pt idx="9901">
                  <c:v>198030</c:v>
                </c:pt>
                <c:pt idx="9902">
                  <c:v>198050</c:v>
                </c:pt>
                <c:pt idx="9903">
                  <c:v>198070</c:v>
                </c:pt>
                <c:pt idx="9904">
                  <c:v>198090</c:v>
                </c:pt>
                <c:pt idx="9905">
                  <c:v>198110</c:v>
                </c:pt>
                <c:pt idx="9906">
                  <c:v>198130</c:v>
                </c:pt>
                <c:pt idx="9907">
                  <c:v>198150</c:v>
                </c:pt>
                <c:pt idx="9908">
                  <c:v>198170</c:v>
                </c:pt>
                <c:pt idx="9909">
                  <c:v>198190</c:v>
                </c:pt>
                <c:pt idx="9910">
                  <c:v>198210</c:v>
                </c:pt>
                <c:pt idx="9911">
                  <c:v>198230</c:v>
                </c:pt>
                <c:pt idx="9912">
                  <c:v>198250</c:v>
                </c:pt>
                <c:pt idx="9913">
                  <c:v>198270</c:v>
                </c:pt>
                <c:pt idx="9914">
                  <c:v>198290</c:v>
                </c:pt>
                <c:pt idx="9915">
                  <c:v>198310</c:v>
                </c:pt>
                <c:pt idx="9916">
                  <c:v>198330</c:v>
                </c:pt>
                <c:pt idx="9917">
                  <c:v>198350</c:v>
                </c:pt>
                <c:pt idx="9918">
                  <c:v>198370</c:v>
                </c:pt>
                <c:pt idx="9919">
                  <c:v>198390</c:v>
                </c:pt>
                <c:pt idx="9920">
                  <c:v>198410</c:v>
                </c:pt>
                <c:pt idx="9921">
                  <c:v>198430</c:v>
                </c:pt>
                <c:pt idx="9922">
                  <c:v>198450</c:v>
                </c:pt>
                <c:pt idx="9923">
                  <c:v>198470</c:v>
                </c:pt>
                <c:pt idx="9924">
                  <c:v>198490</c:v>
                </c:pt>
                <c:pt idx="9925">
                  <c:v>198510</c:v>
                </c:pt>
                <c:pt idx="9926">
                  <c:v>198530</c:v>
                </c:pt>
                <c:pt idx="9927">
                  <c:v>198550</c:v>
                </c:pt>
                <c:pt idx="9928">
                  <c:v>198570</c:v>
                </c:pt>
                <c:pt idx="9929">
                  <c:v>198590</c:v>
                </c:pt>
                <c:pt idx="9930">
                  <c:v>198610</c:v>
                </c:pt>
                <c:pt idx="9931">
                  <c:v>198630</c:v>
                </c:pt>
                <c:pt idx="9932">
                  <c:v>198650</c:v>
                </c:pt>
                <c:pt idx="9933">
                  <c:v>198670</c:v>
                </c:pt>
                <c:pt idx="9934">
                  <c:v>198690</c:v>
                </c:pt>
                <c:pt idx="9935">
                  <c:v>198710</c:v>
                </c:pt>
                <c:pt idx="9936">
                  <c:v>198730</c:v>
                </c:pt>
                <c:pt idx="9937">
                  <c:v>198750</c:v>
                </c:pt>
                <c:pt idx="9938">
                  <c:v>198770</c:v>
                </c:pt>
                <c:pt idx="9939">
                  <c:v>198790</c:v>
                </c:pt>
                <c:pt idx="9940">
                  <c:v>198810</c:v>
                </c:pt>
                <c:pt idx="9941">
                  <c:v>198830</c:v>
                </c:pt>
                <c:pt idx="9942">
                  <c:v>198850</c:v>
                </c:pt>
                <c:pt idx="9943">
                  <c:v>198870</c:v>
                </c:pt>
                <c:pt idx="9944">
                  <c:v>198890</c:v>
                </c:pt>
                <c:pt idx="9945">
                  <c:v>198910</c:v>
                </c:pt>
                <c:pt idx="9946">
                  <c:v>198930</c:v>
                </c:pt>
                <c:pt idx="9947">
                  <c:v>198950</c:v>
                </c:pt>
                <c:pt idx="9948">
                  <c:v>198970</c:v>
                </c:pt>
                <c:pt idx="9949">
                  <c:v>198990</c:v>
                </c:pt>
                <c:pt idx="9950">
                  <c:v>199010</c:v>
                </c:pt>
                <c:pt idx="9951">
                  <c:v>199030</c:v>
                </c:pt>
                <c:pt idx="9952">
                  <c:v>199050</c:v>
                </c:pt>
                <c:pt idx="9953">
                  <c:v>199070</c:v>
                </c:pt>
                <c:pt idx="9954">
                  <c:v>199090</c:v>
                </c:pt>
                <c:pt idx="9955">
                  <c:v>199110</c:v>
                </c:pt>
                <c:pt idx="9956">
                  <c:v>199130</c:v>
                </c:pt>
                <c:pt idx="9957">
                  <c:v>199150</c:v>
                </c:pt>
                <c:pt idx="9958">
                  <c:v>199170</c:v>
                </c:pt>
                <c:pt idx="9959">
                  <c:v>199190</c:v>
                </c:pt>
                <c:pt idx="9960">
                  <c:v>199210</c:v>
                </c:pt>
                <c:pt idx="9961">
                  <c:v>199230</c:v>
                </c:pt>
                <c:pt idx="9962">
                  <c:v>199250</c:v>
                </c:pt>
                <c:pt idx="9963">
                  <c:v>199270</c:v>
                </c:pt>
                <c:pt idx="9964">
                  <c:v>199290</c:v>
                </c:pt>
                <c:pt idx="9965">
                  <c:v>199310</c:v>
                </c:pt>
                <c:pt idx="9966">
                  <c:v>199330</c:v>
                </c:pt>
                <c:pt idx="9967">
                  <c:v>199350</c:v>
                </c:pt>
                <c:pt idx="9968">
                  <c:v>199370</c:v>
                </c:pt>
                <c:pt idx="9969">
                  <c:v>199390</c:v>
                </c:pt>
                <c:pt idx="9970">
                  <c:v>199410</c:v>
                </c:pt>
                <c:pt idx="9971">
                  <c:v>199430</c:v>
                </c:pt>
                <c:pt idx="9972">
                  <c:v>199450</c:v>
                </c:pt>
                <c:pt idx="9973">
                  <c:v>199470</c:v>
                </c:pt>
                <c:pt idx="9974">
                  <c:v>199490</c:v>
                </c:pt>
                <c:pt idx="9975">
                  <c:v>199510</c:v>
                </c:pt>
                <c:pt idx="9976">
                  <c:v>199530</c:v>
                </c:pt>
                <c:pt idx="9977">
                  <c:v>199550</c:v>
                </c:pt>
                <c:pt idx="9978">
                  <c:v>199570</c:v>
                </c:pt>
                <c:pt idx="9979">
                  <c:v>199590</c:v>
                </c:pt>
                <c:pt idx="9980">
                  <c:v>199610</c:v>
                </c:pt>
                <c:pt idx="9981">
                  <c:v>199630</c:v>
                </c:pt>
                <c:pt idx="9982">
                  <c:v>199650</c:v>
                </c:pt>
                <c:pt idx="9983">
                  <c:v>199670</c:v>
                </c:pt>
                <c:pt idx="9984">
                  <c:v>199690</c:v>
                </c:pt>
                <c:pt idx="9985">
                  <c:v>199710</c:v>
                </c:pt>
                <c:pt idx="9986">
                  <c:v>199730</c:v>
                </c:pt>
                <c:pt idx="9987">
                  <c:v>199750</c:v>
                </c:pt>
                <c:pt idx="9988">
                  <c:v>199770</c:v>
                </c:pt>
                <c:pt idx="9989">
                  <c:v>199790</c:v>
                </c:pt>
                <c:pt idx="9990">
                  <c:v>199810</c:v>
                </c:pt>
                <c:pt idx="9991">
                  <c:v>199830</c:v>
                </c:pt>
                <c:pt idx="9992">
                  <c:v>199850</c:v>
                </c:pt>
                <c:pt idx="9993">
                  <c:v>199870</c:v>
                </c:pt>
                <c:pt idx="9994">
                  <c:v>199890</c:v>
                </c:pt>
                <c:pt idx="9995">
                  <c:v>199910</c:v>
                </c:pt>
                <c:pt idx="9996">
                  <c:v>199930</c:v>
                </c:pt>
                <c:pt idx="9997">
                  <c:v>199950</c:v>
                </c:pt>
                <c:pt idx="9998">
                  <c:v>199970</c:v>
                </c:pt>
                <c:pt idx="9999">
                  <c:v>199990</c:v>
                </c:pt>
                <c:pt idx="10000">
                  <c:v>200010</c:v>
                </c:pt>
                <c:pt idx="10001">
                  <c:v>200030</c:v>
                </c:pt>
                <c:pt idx="10002">
                  <c:v>200050</c:v>
                </c:pt>
                <c:pt idx="10003">
                  <c:v>200070</c:v>
                </c:pt>
                <c:pt idx="10004">
                  <c:v>200090</c:v>
                </c:pt>
                <c:pt idx="10005">
                  <c:v>200110</c:v>
                </c:pt>
                <c:pt idx="10006">
                  <c:v>200130</c:v>
                </c:pt>
                <c:pt idx="10007">
                  <c:v>200150</c:v>
                </c:pt>
                <c:pt idx="10008">
                  <c:v>200170</c:v>
                </c:pt>
                <c:pt idx="10009">
                  <c:v>200190</c:v>
                </c:pt>
                <c:pt idx="10010">
                  <c:v>200210</c:v>
                </c:pt>
                <c:pt idx="10011">
                  <c:v>200230</c:v>
                </c:pt>
                <c:pt idx="10012">
                  <c:v>200250</c:v>
                </c:pt>
                <c:pt idx="10013">
                  <c:v>200270</c:v>
                </c:pt>
                <c:pt idx="10014">
                  <c:v>200290</c:v>
                </c:pt>
                <c:pt idx="10015">
                  <c:v>200310</c:v>
                </c:pt>
                <c:pt idx="10016">
                  <c:v>200330</c:v>
                </c:pt>
                <c:pt idx="10017">
                  <c:v>200350</c:v>
                </c:pt>
                <c:pt idx="10018">
                  <c:v>200370</c:v>
                </c:pt>
                <c:pt idx="10019">
                  <c:v>200390</c:v>
                </c:pt>
                <c:pt idx="10020">
                  <c:v>200410</c:v>
                </c:pt>
                <c:pt idx="10021">
                  <c:v>200430</c:v>
                </c:pt>
                <c:pt idx="10022">
                  <c:v>200450</c:v>
                </c:pt>
                <c:pt idx="10023">
                  <c:v>200470</c:v>
                </c:pt>
                <c:pt idx="10024">
                  <c:v>200490</c:v>
                </c:pt>
                <c:pt idx="10025">
                  <c:v>200510</c:v>
                </c:pt>
                <c:pt idx="10026">
                  <c:v>200530</c:v>
                </c:pt>
                <c:pt idx="10027">
                  <c:v>200550</c:v>
                </c:pt>
                <c:pt idx="10028">
                  <c:v>200570</c:v>
                </c:pt>
                <c:pt idx="10029">
                  <c:v>200590</c:v>
                </c:pt>
                <c:pt idx="10030">
                  <c:v>200610</c:v>
                </c:pt>
                <c:pt idx="10031">
                  <c:v>200630</c:v>
                </c:pt>
                <c:pt idx="10032">
                  <c:v>200650</c:v>
                </c:pt>
                <c:pt idx="10033">
                  <c:v>200670</c:v>
                </c:pt>
                <c:pt idx="10034">
                  <c:v>200690</c:v>
                </c:pt>
                <c:pt idx="10035">
                  <c:v>200710</c:v>
                </c:pt>
                <c:pt idx="10036">
                  <c:v>200730</c:v>
                </c:pt>
                <c:pt idx="10037">
                  <c:v>200750</c:v>
                </c:pt>
                <c:pt idx="10038">
                  <c:v>200770</c:v>
                </c:pt>
                <c:pt idx="10039">
                  <c:v>200790</c:v>
                </c:pt>
                <c:pt idx="10040">
                  <c:v>200810</c:v>
                </c:pt>
                <c:pt idx="10041">
                  <c:v>200830</c:v>
                </c:pt>
                <c:pt idx="10042">
                  <c:v>200850</c:v>
                </c:pt>
                <c:pt idx="10043">
                  <c:v>200870</c:v>
                </c:pt>
                <c:pt idx="10044">
                  <c:v>200890</c:v>
                </c:pt>
                <c:pt idx="10045">
                  <c:v>200910</c:v>
                </c:pt>
                <c:pt idx="10046">
                  <c:v>200930</c:v>
                </c:pt>
                <c:pt idx="10047">
                  <c:v>200950</c:v>
                </c:pt>
                <c:pt idx="10048">
                  <c:v>200970</c:v>
                </c:pt>
                <c:pt idx="10049">
                  <c:v>200990</c:v>
                </c:pt>
                <c:pt idx="10050">
                  <c:v>201010</c:v>
                </c:pt>
                <c:pt idx="10051">
                  <c:v>201030</c:v>
                </c:pt>
                <c:pt idx="10052">
                  <c:v>201050</c:v>
                </c:pt>
                <c:pt idx="10053">
                  <c:v>201070</c:v>
                </c:pt>
                <c:pt idx="10054">
                  <c:v>201090</c:v>
                </c:pt>
                <c:pt idx="10055">
                  <c:v>201110</c:v>
                </c:pt>
                <c:pt idx="10056">
                  <c:v>201130</c:v>
                </c:pt>
                <c:pt idx="10057">
                  <c:v>201150</c:v>
                </c:pt>
                <c:pt idx="10058">
                  <c:v>201170</c:v>
                </c:pt>
                <c:pt idx="10059">
                  <c:v>201190</c:v>
                </c:pt>
                <c:pt idx="10060">
                  <c:v>201210</c:v>
                </c:pt>
                <c:pt idx="10061">
                  <c:v>201230</c:v>
                </c:pt>
                <c:pt idx="10062">
                  <c:v>201250</c:v>
                </c:pt>
                <c:pt idx="10063">
                  <c:v>201270</c:v>
                </c:pt>
                <c:pt idx="10064">
                  <c:v>201290</c:v>
                </c:pt>
                <c:pt idx="10065">
                  <c:v>201310</c:v>
                </c:pt>
                <c:pt idx="10066">
                  <c:v>201330</c:v>
                </c:pt>
                <c:pt idx="10067">
                  <c:v>201350</c:v>
                </c:pt>
                <c:pt idx="10068">
                  <c:v>201370</c:v>
                </c:pt>
                <c:pt idx="10069">
                  <c:v>201390</c:v>
                </c:pt>
                <c:pt idx="10070">
                  <c:v>201410</c:v>
                </c:pt>
                <c:pt idx="10071">
                  <c:v>201430</c:v>
                </c:pt>
                <c:pt idx="10072">
                  <c:v>201450</c:v>
                </c:pt>
                <c:pt idx="10073">
                  <c:v>201470</c:v>
                </c:pt>
                <c:pt idx="10074">
                  <c:v>201490</c:v>
                </c:pt>
                <c:pt idx="10075">
                  <c:v>201510</c:v>
                </c:pt>
                <c:pt idx="10076">
                  <c:v>201530</c:v>
                </c:pt>
                <c:pt idx="10077">
                  <c:v>201550</c:v>
                </c:pt>
                <c:pt idx="10078">
                  <c:v>201570</c:v>
                </c:pt>
                <c:pt idx="10079">
                  <c:v>201590</c:v>
                </c:pt>
                <c:pt idx="10080">
                  <c:v>201610</c:v>
                </c:pt>
                <c:pt idx="10081">
                  <c:v>201630</c:v>
                </c:pt>
                <c:pt idx="10082">
                  <c:v>201650</c:v>
                </c:pt>
                <c:pt idx="10083">
                  <c:v>201670</c:v>
                </c:pt>
                <c:pt idx="10084">
                  <c:v>201690</c:v>
                </c:pt>
                <c:pt idx="10085">
                  <c:v>201710</c:v>
                </c:pt>
                <c:pt idx="10086">
                  <c:v>201730</c:v>
                </c:pt>
                <c:pt idx="10087">
                  <c:v>201750</c:v>
                </c:pt>
                <c:pt idx="10088">
                  <c:v>201770</c:v>
                </c:pt>
                <c:pt idx="10089">
                  <c:v>201790</c:v>
                </c:pt>
                <c:pt idx="10090">
                  <c:v>201810</c:v>
                </c:pt>
                <c:pt idx="10091">
                  <c:v>201830</c:v>
                </c:pt>
                <c:pt idx="10092">
                  <c:v>201850</c:v>
                </c:pt>
                <c:pt idx="10093">
                  <c:v>201870</c:v>
                </c:pt>
                <c:pt idx="10094">
                  <c:v>201890</c:v>
                </c:pt>
                <c:pt idx="10095">
                  <c:v>201910</c:v>
                </c:pt>
                <c:pt idx="10096">
                  <c:v>201930</c:v>
                </c:pt>
                <c:pt idx="10097">
                  <c:v>201950</c:v>
                </c:pt>
                <c:pt idx="10098">
                  <c:v>201970</c:v>
                </c:pt>
                <c:pt idx="10099">
                  <c:v>201990</c:v>
                </c:pt>
                <c:pt idx="10100">
                  <c:v>202010</c:v>
                </c:pt>
                <c:pt idx="10101">
                  <c:v>202030</c:v>
                </c:pt>
                <c:pt idx="10102">
                  <c:v>202050</c:v>
                </c:pt>
                <c:pt idx="10103">
                  <c:v>202070</c:v>
                </c:pt>
                <c:pt idx="10104">
                  <c:v>202090</c:v>
                </c:pt>
                <c:pt idx="10105">
                  <c:v>202110</c:v>
                </c:pt>
                <c:pt idx="10106">
                  <c:v>202130</c:v>
                </c:pt>
                <c:pt idx="10107">
                  <c:v>202150</c:v>
                </c:pt>
                <c:pt idx="10108">
                  <c:v>202170</c:v>
                </c:pt>
                <c:pt idx="10109">
                  <c:v>202190</c:v>
                </c:pt>
                <c:pt idx="10110">
                  <c:v>202210</c:v>
                </c:pt>
                <c:pt idx="10111">
                  <c:v>202230</c:v>
                </c:pt>
                <c:pt idx="10112">
                  <c:v>202250</c:v>
                </c:pt>
                <c:pt idx="10113">
                  <c:v>202270</c:v>
                </c:pt>
                <c:pt idx="10114">
                  <c:v>202290</c:v>
                </c:pt>
                <c:pt idx="10115">
                  <c:v>202310</c:v>
                </c:pt>
                <c:pt idx="10116">
                  <c:v>202330</c:v>
                </c:pt>
                <c:pt idx="10117">
                  <c:v>202350</c:v>
                </c:pt>
                <c:pt idx="10118">
                  <c:v>202370</c:v>
                </c:pt>
                <c:pt idx="10119">
                  <c:v>202390</c:v>
                </c:pt>
                <c:pt idx="10120">
                  <c:v>202410</c:v>
                </c:pt>
                <c:pt idx="10121">
                  <c:v>202430</c:v>
                </c:pt>
                <c:pt idx="10122">
                  <c:v>202450</c:v>
                </c:pt>
                <c:pt idx="10123">
                  <c:v>202470</c:v>
                </c:pt>
                <c:pt idx="10124">
                  <c:v>202490</c:v>
                </c:pt>
                <c:pt idx="10125">
                  <c:v>202510</c:v>
                </c:pt>
                <c:pt idx="10126">
                  <c:v>202530</c:v>
                </c:pt>
                <c:pt idx="10127">
                  <c:v>202550</c:v>
                </c:pt>
                <c:pt idx="10128">
                  <c:v>202570</c:v>
                </c:pt>
                <c:pt idx="10129">
                  <c:v>202590</c:v>
                </c:pt>
                <c:pt idx="10130">
                  <c:v>202610</c:v>
                </c:pt>
                <c:pt idx="10131">
                  <c:v>202630</c:v>
                </c:pt>
                <c:pt idx="10132">
                  <c:v>202650</c:v>
                </c:pt>
                <c:pt idx="10133">
                  <c:v>202670</c:v>
                </c:pt>
                <c:pt idx="10134">
                  <c:v>202690</c:v>
                </c:pt>
                <c:pt idx="10135">
                  <c:v>202710</c:v>
                </c:pt>
                <c:pt idx="10136">
                  <c:v>202730</c:v>
                </c:pt>
                <c:pt idx="10137">
                  <c:v>202750</c:v>
                </c:pt>
                <c:pt idx="10138">
                  <c:v>202770</c:v>
                </c:pt>
                <c:pt idx="10139">
                  <c:v>202790</c:v>
                </c:pt>
                <c:pt idx="10140">
                  <c:v>202810</c:v>
                </c:pt>
                <c:pt idx="10141">
                  <c:v>202830</c:v>
                </c:pt>
                <c:pt idx="10142">
                  <c:v>202850</c:v>
                </c:pt>
                <c:pt idx="10143">
                  <c:v>202870</c:v>
                </c:pt>
                <c:pt idx="10144">
                  <c:v>202890</c:v>
                </c:pt>
                <c:pt idx="10145">
                  <c:v>202910</c:v>
                </c:pt>
                <c:pt idx="10146">
                  <c:v>202930</c:v>
                </c:pt>
                <c:pt idx="10147">
                  <c:v>202950</c:v>
                </c:pt>
                <c:pt idx="10148">
                  <c:v>202970</c:v>
                </c:pt>
                <c:pt idx="10149">
                  <c:v>202990</c:v>
                </c:pt>
                <c:pt idx="10150">
                  <c:v>203010</c:v>
                </c:pt>
                <c:pt idx="10151">
                  <c:v>203030</c:v>
                </c:pt>
                <c:pt idx="10152">
                  <c:v>203050</c:v>
                </c:pt>
                <c:pt idx="10153">
                  <c:v>203070</c:v>
                </c:pt>
                <c:pt idx="10154">
                  <c:v>203090</c:v>
                </c:pt>
                <c:pt idx="10155">
                  <c:v>203110</c:v>
                </c:pt>
                <c:pt idx="10156">
                  <c:v>203130</c:v>
                </c:pt>
                <c:pt idx="10157">
                  <c:v>203150</c:v>
                </c:pt>
                <c:pt idx="10158">
                  <c:v>203170</c:v>
                </c:pt>
                <c:pt idx="10159">
                  <c:v>203190</c:v>
                </c:pt>
                <c:pt idx="10160">
                  <c:v>203210</c:v>
                </c:pt>
                <c:pt idx="10161">
                  <c:v>203230</c:v>
                </c:pt>
                <c:pt idx="10162">
                  <c:v>203250</c:v>
                </c:pt>
                <c:pt idx="10163">
                  <c:v>203270</c:v>
                </c:pt>
                <c:pt idx="10164">
                  <c:v>203290</c:v>
                </c:pt>
                <c:pt idx="10165">
                  <c:v>203310</c:v>
                </c:pt>
                <c:pt idx="10166">
                  <c:v>203330</c:v>
                </c:pt>
                <c:pt idx="10167">
                  <c:v>203350</c:v>
                </c:pt>
                <c:pt idx="10168">
                  <c:v>203370</c:v>
                </c:pt>
                <c:pt idx="10169">
                  <c:v>203390</c:v>
                </c:pt>
                <c:pt idx="10170">
                  <c:v>203410</c:v>
                </c:pt>
                <c:pt idx="10171">
                  <c:v>203430</c:v>
                </c:pt>
                <c:pt idx="10172">
                  <c:v>203450</c:v>
                </c:pt>
                <c:pt idx="10173">
                  <c:v>203470</c:v>
                </c:pt>
                <c:pt idx="10174">
                  <c:v>203490</c:v>
                </c:pt>
                <c:pt idx="10175">
                  <c:v>203510</c:v>
                </c:pt>
                <c:pt idx="10176">
                  <c:v>203530</c:v>
                </c:pt>
                <c:pt idx="10177">
                  <c:v>203550</c:v>
                </c:pt>
                <c:pt idx="10178">
                  <c:v>203570</c:v>
                </c:pt>
                <c:pt idx="10179">
                  <c:v>203590</c:v>
                </c:pt>
                <c:pt idx="10180">
                  <c:v>203610</c:v>
                </c:pt>
                <c:pt idx="10181">
                  <c:v>203630</c:v>
                </c:pt>
                <c:pt idx="10182">
                  <c:v>203650</c:v>
                </c:pt>
                <c:pt idx="10183">
                  <c:v>203670</c:v>
                </c:pt>
                <c:pt idx="10184">
                  <c:v>203690</c:v>
                </c:pt>
                <c:pt idx="10185">
                  <c:v>203710</c:v>
                </c:pt>
                <c:pt idx="10186">
                  <c:v>203730</c:v>
                </c:pt>
                <c:pt idx="10187">
                  <c:v>203750</c:v>
                </c:pt>
                <c:pt idx="10188">
                  <c:v>203770</c:v>
                </c:pt>
                <c:pt idx="10189">
                  <c:v>203790</c:v>
                </c:pt>
                <c:pt idx="10190">
                  <c:v>203810</c:v>
                </c:pt>
                <c:pt idx="10191">
                  <c:v>203830</c:v>
                </c:pt>
                <c:pt idx="10192">
                  <c:v>203850</c:v>
                </c:pt>
                <c:pt idx="10193">
                  <c:v>203870</c:v>
                </c:pt>
                <c:pt idx="10194">
                  <c:v>203890</c:v>
                </c:pt>
                <c:pt idx="10195">
                  <c:v>203910</c:v>
                </c:pt>
                <c:pt idx="10196">
                  <c:v>203930</c:v>
                </c:pt>
                <c:pt idx="10197">
                  <c:v>203950</c:v>
                </c:pt>
                <c:pt idx="10198">
                  <c:v>203970</c:v>
                </c:pt>
                <c:pt idx="10199">
                  <c:v>203990</c:v>
                </c:pt>
                <c:pt idx="10200">
                  <c:v>204010</c:v>
                </c:pt>
                <c:pt idx="10201">
                  <c:v>204030</c:v>
                </c:pt>
                <c:pt idx="10202">
                  <c:v>204050</c:v>
                </c:pt>
                <c:pt idx="10203">
                  <c:v>204070</c:v>
                </c:pt>
                <c:pt idx="10204">
                  <c:v>204090</c:v>
                </c:pt>
                <c:pt idx="10205">
                  <c:v>204110</c:v>
                </c:pt>
                <c:pt idx="10206">
                  <c:v>204130</c:v>
                </c:pt>
                <c:pt idx="10207">
                  <c:v>204150</c:v>
                </c:pt>
                <c:pt idx="10208">
                  <c:v>204170</c:v>
                </c:pt>
                <c:pt idx="10209">
                  <c:v>204190</c:v>
                </c:pt>
                <c:pt idx="10210">
                  <c:v>204210</c:v>
                </c:pt>
                <c:pt idx="10211">
                  <c:v>204230</c:v>
                </c:pt>
                <c:pt idx="10212">
                  <c:v>204250</c:v>
                </c:pt>
                <c:pt idx="10213">
                  <c:v>204270</c:v>
                </c:pt>
                <c:pt idx="10214">
                  <c:v>204290</c:v>
                </c:pt>
                <c:pt idx="10215">
                  <c:v>204310</c:v>
                </c:pt>
                <c:pt idx="10216">
                  <c:v>204330</c:v>
                </c:pt>
                <c:pt idx="10217">
                  <c:v>204350</c:v>
                </c:pt>
                <c:pt idx="10218">
                  <c:v>204370</c:v>
                </c:pt>
                <c:pt idx="10219">
                  <c:v>204390</c:v>
                </c:pt>
                <c:pt idx="10220">
                  <c:v>204410</c:v>
                </c:pt>
                <c:pt idx="10221">
                  <c:v>204430</c:v>
                </c:pt>
                <c:pt idx="10222">
                  <c:v>204450</c:v>
                </c:pt>
                <c:pt idx="10223">
                  <c:v>204470</c:v>
                </c:pt>
                <c:pt idx="10224">
                  <c:v>204490</c:v>
                </c:pt>
                <c:pt idx="10225">
                  <c:v>204510</c:v>
                </c:pt>
                <c:pt idx="10226">
                  <c:v>204530</c:v>
                </c:pt>
                <c:pt idx="10227">
                  <c:v>204550</c:v>
                </c:pt>
                <c:pt idx="10228">
                  <c:v>204570</c:v>
                </c:pt>
                <c:pt idx="10229">
                  <c:v>204590</c:v>
                </c:pt>
                <c:pt idx="10230">
                  <c:v>204610</c:v>
                </c:pt>
                <c:pt idx="10231">
                  <c:v>204630</c:v>
                </c:pt>
                <c:pt idx="10232">
                  <c:v>204650</c:v>
                </c:pt>
                <c:pt idx="10233">
                  <c:v>204670</c:v>
                </c:pt>
                <c:pt idx="10234">
                  <c:v>204690</c:v>
                </c:pt>
                <c:pt idx="10235">
                  <c:v>204710</c:v>
                </c:pt>
                <c:pt idx="10236">
                  <c:v>204730</c:v>
                </c:pt>
                <c:pt idx="10237">
                  <c:v>204750</c:v>
                </c:pt>
                <c:pt idx="10238">
                  <c:v>204770</c:v>
                </c:pt>
                <c:pt idx="10239">
                  <c:v>204790</c:v>
                </c:pt>
                <c:pt idx="10240">
                  <c:v>204810</c:v>
                </c:pt>
                <c:pt idx="10241">
                  <c:v>204830</c:v>
                </c:pt>
                <c:pt idx="10242">
                  <c:v>204850</c:v>
                </c:pt>
                <c:pt idx="10243">
                  <c:v>204870</c:v>
                </c:pt>
                <c:pt idx="10244">
                  <c:v>204890</c:v>
                </c:pt>
                <c:pt idx="10245">
                  <c:v>204910</c:v>
                </c:pt>
                <c:pt idx="10246">
                  <c:v>204930</c:v>
                </c:pt>
                <c:pt idx="10247">
                  <c:v>204950</c:v>
                </c:pt>
                <c:pt idx="10248">
                  <c:v>204970</c:v>
                </c:pt>
                <c:pt idx="10249">
                  <c:v>204990</c:v>
                </c:pt>
                <c:pt idx="10250">
                  <c:v>205010</c:v>
                </c:pt>
                <c:pt idx="10251">
                  <c:v>205030</c:v>
                </c:pt>
                <c:pt idx="10252">
                  <c:v>205050</c:v>
                </c:pt>
                <c:pt idx="10253">
                  <c:v>205070</c:v>
                </c:pt>
                <c:pt idx="10254">
                  <c:v>205090</c:v>
                </c:pt>
                <c:pt idx="10255">
                  <c:v>205110</c:v>
                </c:pt>
                <c:pt idx="10256">
                  <c:v>205130</c:v>
                </c:pt>
                <c:pt idx="10257">
                  <c:v>205150</c:v>
                </c:pt>
                <c:pt idx="10258">
                  <c:v>205170</c:v>
                </c:pt>
                <c:pt idx="10259">
                  <c:v>205190</c:v>
                </c:pt>
                <c:pt idx="10260">
                  <c:v>205210</c:v>
                </c:pt>
                <c:pt idx="10261">
                  <c:v>205230</c:v>
                </c:pt>
                <c:pt idx="10262">
                  <c:v>205250</c:v>
                </c:pt>
                <c:pt idx="10263">
                  <c:v>205270</c:v>
                </c:pt>
                <c:pt idx="10264">
                  <c:v>205290</c:v>
                </c:pt>
                <c:pt idx="10265">
                  <c:v>205310</c:v>
                </c:pt>
                <c:pt idx="10266">
                  <c:v>205330</c:v>
                </c:pt>
                <c:pt idx="10267">
                  <c:v>205350</c:v>
                </c:pt>
                <c:pt idx="10268">
                  <c:v>205370</c:v>
                </c:pt>
                <c:pt idx="10269">
                  <c:v>205390</c:v>
                </c:pt>
                <c:pt idx="10270">
                  <c:v>205410</c:v>
                </c:pt>
                <c:pt idx="10271">
                  <c:v>205430</c:v>
                </c:pt>
                <c:pt idx="10272">
                  <c:v>205450</c:v>
                </c:pt>
                <c:pt idx="10273">
                  <c:v>205470</c:v>
                </c:pt>
                <c:pt idx="10274">
                  <c:v>205490</c:v>
                </c:pt>
                <c:pt idx="10275">
                  <c:v>205510</c:v>
                </c:pt>
                <c:pt idx="10276">
                  <c:v>205530</c:v>
                </c:pt>
                <c:pt idx="10277">
                  <c:v>205550</c:v>
                </c:pt>
                <c:pt idx="10278">
                  <c:v>205570</c:v>
                </c:pt>
                <c:pt idx="10279">
                  <c:v>205590</c:v>
                </c:pt>
                <c:pt idx="10280">
                  <c:v>205610</c:v>
                </c:pt>
                <c:pt idx="10281">
                  <c:v>205630</c:v>
                </c:pt>
                <c:pt idx="10282">
                  <c:v>205650</c:v>
                </c:pt>
                <c:pt idx="10283">
                  <c:v>205670</c:v>
                </c:pt>
                <c:pt idx="10284">
                  <c:v>205690</c:v>
                </c:pt>
                <c:pt idx="10285">
                  <c:v>205710</c:v>
                </c:pt>
                <c:pt idx="10286">
                  <c:v>205730</c:v>
                </c:pt>
                <c:pt idx="10287">
                  <c:v>205750</c:v>
                </c:pt>
                <c:pt idx="10288">
                  <c:v>205770</c:v>
                </c:pt>
                <c:pt idx="10289">
                  <c:v>205790</c:v>
                </c:pt>
                <c:pt idx="10290">
                  <c:v>205810</c:v>
                </c:pt>
                <c:pt idx="10291">
                  <c:v>205830</c:v>
                </c:pt>
                <c:pt idx="10292">
                  <c:v>205850</c:v>
                </c:pt>
                <c:pt idx="10293">
                  <c:v>205870</c:v>
                </c:pt>
                <c:pt idx="10294">
                  <c:v>205890</c:v>
                </c:pt>
                <c:pt idx="10295">
                  <c:v>205910</c:v>
                </c:pt>
                <c:pt idx="10296">
                  <c:v>205930</c:v>
                </c:pt>
                <c:pt idx="10297">
                  <c:v>205950</c:v>
                </c:pt>
                <c:pt idx="10298">
                  <c:v>205970</c:v>
                </c:pt>
                <c:pt idx="10299">
                  <c:v>205990</c:v>
                </c:pt>
                <c:pt idx="10300">
                  <c:v>206010</c:v>
                </c:pt>
                <c:pt idx="10301">
                  <c:v>206030</c:v>
                </c:pt>
                <c:pt idx="10302">
                  <c:v>206050</c:v>
                </c:pt>
                <c:pt idx="10303">
                  <c:v>206070</c:v>
                </c:pt>
                <c:pt idx="10304">
                  <c:v>206090</c:v>
                </c:pt>
                <c:pt idx="10305">
                  <c:v>206110</c:v>
                </c:pt>
                <c:pt idx="10306">
                  <c:v>206130</c:v>
                </c:pt>
                <c:pt idx="10307">
                  <c:v>206150</c:v>
                </c:pt>
                <c:pt idx="10308">
                  <c:v>206170</c:v>
                </c:pt>
                <c:pt idx="10309">
                  <c:v>206190</c:v>
                </c:pt>
                <c:pt idx="10310">
                  <c:v>206210</c:v>
                </c:pt>
                <c:pt idx="10311">
                  <c:v>206230</c:v>
                </c:pt>
                <c:pt idx="10312">
                  <c:v>206250</c:v>
                </c:pt>
                <c:pt idx="10313">
                  <c:v>206270</c:v>
                </c:pt>
                <c:pt idx="10314">
                  <c:v>206290</c:v>
                </c:pt>
                <c:pt idx="10315">
                  <c:v>206310</c:v>
                </c:pt>
                <c:pt idx="10316">
                  <c:v>206330</c:v>
                </c:pt>
                <c:pt idx="10317">
                  <c:v>206350</c:v>
                </c:pt>
                <c:pt idx="10318">
                  <c:v>206370</c:v>
                </c:pt>
                <c:pt idx="10319">
                  <c:v>206390</c:v>
                </c:pt>
                <c:pt idx="10320">
                  <c:v>206410</c:v>
                </c:pt>
                <c:pt idx="10321">
                  <c:v>206430</c:v>
                </c:pt>
                <c:pt idx="10322">
                  <c:v>206450</c:v>
                </c:pt>
                <c:pt idx="10323">
                  <c:v>206470</c:v>
                </c:pt>
                <c:pt idx="10324">
                  <c:v>206490</c:v>
                </c:pt>
                <c:pt idx="10325">
                  <c:v>206510</c:v>
                </c:pt>
                <c:pt idx="10326">
                  <c:v>206530</c:v>
                </c:pt>
                <c:pt idx="10327">
                  <c:v>206550</c:v>
                </c:pt>
                <c:pt idx="10328">
                  <c:v>206570</c:v>
                </c:pt>
                <c:pt idx="10329">
                  <c:v>206590</c:v>
                </c:pt>
                <c:pt idx="10330">
                  <c:v>206610</c:v>
                </c:pt>
                <c:pt idx="10331">
                  <c:v>206630</c:v>
                </c:pt>
                <c:pt idx="10332">
                  <c:v>206650</c:v>
                </c:pt>
                <c:pt idx="10333">
                  <c:v>206670</c:v>
                </c:pt>
                <c:pt idx="10334">
                  <c:v>206690</c:v>
                </c:pt>
                <c:pt idx="10335">
                  <c:v>206710</c:v>
                </c:pt>
                <c:pt idx="10336">
                  <c:v>206730</c:v>
                </c:pt>
                <c:pt idx="10337">
                  <c:v>206750</c:v>
                </c:pt>
                <c:pt idx="10338">
                  <c:v>206770</c:v>
                </c:pt>
                <c:pt idx="10339">
                  <c:v>206790</c:v>
                </c:pt>
                <c:pt idx="10340">
                  <c:v>206810</c:v>
                </c:pt>
                <c:pt idx="10341">
                  <c:v>206830</c:v>
                </c:pt>
                <c:pt idx="10342">
                  <c:v>206850</c:v>
                </c:pt>
                <c:pt idx="10343">
                  <c:v>206870</c:v>
                </c:pt>
                <c:pt idx="10344">
                  <c:v>206890</c:v>
                </c:pt>
                <c:pt idx="10345">
                  <c:v>206910</c:v>
                </c:pt>
                <c:pt idx="10346">
                  <c:v>206930</c:v>
                </c:pt>
                <c:pt idx="10347">
                  <c:v>206950</c:v>
                </c:pt>
                <c:pt idx="10348">
                  <c:v>206970</c:v>
                </c:pt>
                <c:pt idx="10349">
                  <c:v>206990</c:v>
                </c:pt>
                <c:pt idx="10350">
                  <c:v>207010</c:v>
                </c:pt>
                <c:pt idx="10351">
                  <c:v>207030</c:v>
                </c:pt>
                <c:pt idx="10352">
                  <c:v>207050</c:v>
                </c:pt>
                <c:pt idx="10353">
                  <c:v>207070</c:v>
                </c:pt>
                <c:pt idx="10354">
                  <c:v>207090</c:v>
                </c:pt>
                <c:pt idx="10355">
                  <c:v>207110</c:v>
                </c:pt>
                <c:pt idx="10356">
                  <c:v>207130</c:v>
                </c:pt>
                <c:pt idx="10357">
                  <c:v>207150</c:v>
                </c:pt>
                <c:pt idx="10358">
                  <c:v>207170</c:v>
                </c:pt>
                <c:pt idx="10359">
                  <c:v>207190</c:v>
                </c:pt>
                <c:pt idx="10360">
                  <c:v>207210</c:v>
                </c:pt>
                <c:pt idx="10361">
                  <c:v>207230</c:v>
                </c:pt>
                <c:pt idx="10362">
                  <c:v>207250</c:v>
                </c:pt>
                <c:pt idx="10363">
                  <c:v>207270</c:v>
                </c:pt>
                <c:pt idx="10364">
                  <c:v>207290</c:v>
                </c:pt>
                <c:pt idx="10365">
                  <c:v>207310</c:v>
                </c:pt>
                <c:pt idx="10366">
                  <c:v>207330</c:v>
                </c:pt>
                <c:pt idx="10367">
                  <c:v>207350</c:v>
                </c:pt>
                <c:pt idx="10368">
                  <c:v>207370</c:v>
                </c:pt>
                <c:pt idx="10369">
                  <c:v>207390</c:v>
                </c:pt>
                <c:pt idx="10370">
                  <c:v>207410</c:v>
                </c:pt>
                <c:pt idx="10371">
                  <c:v>207430</c:v>
                </c:pt>
                <c:pt idx="10372">
                  <c:v>207450</c:v>
                </c:pt>
                <c:pt idx="10373">
                  <c:v>207470</c:v>
                </c:pt>
                <c:pt idx="10374">
                  <c:v>207490</c:v>
                </c:pt>
                <c:pt idx="10375">
                  <c:v>207510</c:v>
                </c:pt>
                <c:pt idx="10376">
                  <c:v>207530</c:v>
                </c:pt>
                <c:pt idx="10377">
                  <c:v>207550</c:v>
                </c:pt>
                <c:pt idx="10378">
                  <c:v>207570</c:v>
                </c:pt>
                <c:pt idx="10379">
                  <c:v>207590</c:v>
                </c:pt>
                <c:pt idx="10380">
                  <c:v>207610</c:v>
                </c:pt>
                <c:pt idx="10381">
                  <c:v>207630</c:v>
                </c:pt>
                <c:pt idx="10382">
                  <c:v>207650</c:v>
                </c:pt>
                <c:pt idx="10383">
                  <c:v>207670</c:v>
                </c:pt>
                <c:pt idx="10384">
                  <c:v>207690</c:v>
                </c:pt>
                <c:pt idx="10385">
                  <c:v>207710</c:v>
                </c:pt>
                <c:pt idx="10386">
                  <c:v>207730</c:v>
                </c:pt>
                <c:pt idx="10387">
                  <c:v>207750</c:v>
                </c:pt>
                <c:pt idx="10388">
                  <c:v>207770</c:v>
                </c:pt>
                <c:pt idx="10389">
                  <c:v>207790</c:v>
                </c:pt>
                <c:pt idx="10390">
                  <c:v>207810</c:v>
                </c:pt>
                <c:pt idx="10391">
                  <c:v>207830</c:v>
                </c:pt>
                <c:pt idx="10392">
                  <c:v>207850</c:v>
                </c:pt>
                <c:pt idx="10393">
                  <c:v>207870</c:v>
                </c:pt>
                <c:pt idx="10394">
                  <c:v>207890</c:v>
                </c:pt>
                <c:pt idx="10395">
                  <c:v>207910</c:v>
                </c:pt>
                <c:pt idx="10396">
                  <c:v>207930</c:v>
                </c:pt>
                <c:pt idx="10397">
                  <c:v>207950</c:v>
                </c:pt>
                <c:pt idx="10398">
                  <c:v>207970</c:v>
                </c:pt>
                <c:pt idx="10399">
                  <c:v>207990</c:v>
                </c:pt>
                <c:pt idx="10400">
                  <c:v>208010</c:v>
                </c:pt>
                <c:pt idx="10401">
                  <c:v>208030</c:v>
                </c:pt>
                <c:pt idx="10402">
                  <c:v>208050</c:v>
                </c:pt>
                <c:pt idx="10403">
                  <c:v>208070</c:v>
                </c:pt>
                <c:pt idx="10404">
                  <c:v>208090</c:v>
                </c:pt>
                <c:pt idx="10405">
                  <c:v>208110</c:v>
                </c:pt>
                <c:pt idx="10406">
                  <c:v>208130</c:v>
                </c:pt>
                <c:pt idx="10407">
                  <c:v>208150</c:v>
                </c:pt>
                <c:pt idx="10408">
                  <c:v>208170</c:v>
                </c:pt>
                <c:pt idx="10409">
                  <c:v>208190</c:v>
                </c:pt>
                <c:pt idx="10410">
                  <c:v>208210</c:v>
                </c:pt>
                <c:pt idx="10411">
                  <c:v>208230</c:v>
                </c:pt>
                <c:pt idx="10412">
                  <c:v>208250</c:v>
                </c:pt>
                <c:pt idx="10413">
                  <c:v>208270</c:v>
                </c:pt>
                <c:pt idx="10414">
                  <c:v>208290</c:v>
                </c:pt>
                <c:pt idx="10415">
                  <c:v>208310</c:v>
                </c:pt>
                <c:pt idx="10416">
                  <c:v>208330</c:v>
                </c:pt>
                <c:pt idx="10417">
                  <c:v>208350</c:v>
                </c:pt>
                <c:pt idx="10418">
                  <c:v>208370</c:v>
                </c:pt>
                <c:pt idx="10419">
                  <c:v>208390</c:v>
                </c:pt>
                <c:pt idx="10420">
                  <c:v>208410</c:v>
                </c:pt>
                <c:pt idx="10421">
                  <c:v>208430</c:v>
                </c:pt>
                <c:pt idx="10422">
                  <c:v>208450</c:v>
                </c:pt>
                <c:pt idx="10423">
                  <c:v>208470</c:v>
                </c:pt>
                <c:pt idx="10424">
                  <c:v>208490</c:v>
                </c:pt>
                <c:pt idx="10425">
                  <c:v>208510</c:v>
                </c:pt>
                <c:pt idx="10426">
                  <c:v>208530</c:v>
                </c:pt>
                <c:pt idx="10427">
                  <c:v>208550</c:v>
                </c:pt>
                <c:pt idx="10428">
                  <c:v>208570</c:v>
                </c:pt>
                <c:pt idx="10429">
                  <c:v>208590</c:v>
                </c:pt>
                <c:pt idx="10430">
                  <c:v>208610</c:v>
                </c:pt>
                <c:pt idx="10431">
                  <c:v>208630</c:v>
                </c:pt>
                <c:pt idx="10432">
                  <c:v>208650</c:v>
                </c:pt>
                <c:pt idx="10433">
                  <c:v>208670</c:v>
                </c:pt>
                <c:pt idx="10434">
                  <c:v>208690</c:v>
                </c:pt>
                <c:pt idx="10435">
                  <c:v>208710</c:v>
                </c:pt>
                <c:pt idx="10436">
                  <c:v>208730</c:v>
                </c:pt>
                <c:pt idx="10437">
                  <c:v>208750</c:v>
                </c:pt>
                <c:pt idx="10438">
                  <c:v>208770</c:v>
                </c:pt>
                <c:pt idx="10439">
                  <c:v>208790</c:v>
                </c:pt>
                <c:pt idx="10440">
                  <c:v>208810</c:v>
                </c:pt>
                <c:pt idx="10441">
                  <c:v>208830</c:v>
                </c:pt>
                <c:pt idx="10442">
                  <c:v>208850</c:v>
                </c:pt>
                <c:pt idx="10443">
                  <c:v>208870</c:v>
                </c:pt>
                <c:pt idx="10444">
                  <c:v>208890</c:v>
                </c:pt>
                <c:pt idx="10445">
                  <c:v>208910</c:v>
                </c:pt>
                <c:pt idx="10446">
                  <c:v>208930</c:v>
                </c:pt>
                <c:pt idx="10447">
                  <c:v>208950</c:v>
                </c:pt>
                <c:pt idx="10448">
                  <c:v>208970</c:v>
                </c:pt>
                <c:pt idx="10449">
                  <c:v>208990</c:v>
                </c:pt>
                <c:pt idx="10450">
                  <c:v>209010</c:v>
                </c:pt>
                <c:pt idx="10451">
                  <c:v>209030</c:v>
                </c:pt>
                <c:pt idx="10452">
                  <c:v>209050</c:v>
                </c:pt>
                <c:pt idx="10453">
                  <c:v>209070</c:v>
                </c:pt>
                <c:pt idx="10454">
                  <c:v>209090</c:v>
                </c:pt>
                <c:pt idx="10455">
                  <c:v>209110</c:v>
                </c:pt>
                <c:pt idx="10456">
                  <c:v>209130</c:v>
                </c:pt>
                <c:pt idx="10457">
                  <c:v>209150</c:v>
                </c:pt>
                <c:pt idx="10458">
                  <c:v>209170</c:v>
                </c:pt>
                <c:pt idx="10459">
                  <c:v>209190</c:v>
                </c:pt>
                <c:pt idx="10460">
                  <c:v>209210</c:v>
                </c:pt>
                <c:pt idx="10461">
                  <c:v>209230</c:v>
                </c:pt>
                <c:pt idx="10462">
                  <c:v>209250</c:v>
                </c:pt>
                <c:pt idx="10463">
                  <c:v>209270</c:v>
                </c:pt>
                <c:pt idx="10464">
                  <c:v>209290</c:v>
                </c:pt>
                <c:pt idx="10465">
                  <c:v>209310</c:v>
                </c:pt>
                <c:pt idx="10466">
                  <c:v>209330</c:v>
                </c:pt>
                <c:pt idx="10467">
                  <c:v>209350</c:v>
                </c:pt>
                <c:pt idx="10468">
                  <c:v>209370</c:v>
                </c:pt>
                <c:pt idx="10469">
                  <c:v>209390</c:v>
                </c:pt>
                <c:pt idx="10470">
                  <c:v>209410</c:v>
                </c:pt>
                <c:pt idx="10471">
                  <c:v>209430</c:v>
                </c:pt>
                <c:pt idx="10472">
                  <c:v>209450</c:v>
                </c:pt>
                <c:pt idx="10473">
                  <c:v>209470</c:v>
                </c:pt>
                <c:pt idx="10474">
                  <c:v>209490</c:v>
                </c:pt>
                <c:pt idx="10475">
                  <c:v>209510</c:v>
                </c:pt>
                <c:pt idx="10476">
                  <c:v>209530</c:v>
                </c:pt>
                <c:pt idx="10477">
                  <c:v>209550</c:v>
                </c:pt>
                <c:pt idx="10478">
                  <c:v>209570</c:v>
                </c:pt>
                <c:pt idx="10479">
                  <c:v>209590</c:v>
                </c:pt>
                <c:pt idx="10480">
                  <c:v>209610</c:v>
                </c:pt>
                <c:pt idx="10481">
                  <c:v>209630</c:v>
                </c:pt>
                <c:pt idx="10482">
                  <c:v>209650</c:v>
                </c:pt>
                <c:pt idx="10483">
                  <c:v>209670</c:v>
                </c:pt>
                <c:pt idx="10484">
                  <c:v>209690</c:v>
                </c:pt>
                <c:pt idx="10485">
                  <c:v>209710</c:v>
                </c:pt>
                <c:pt idx="10486">
                  <c:v>209730</c:v>
                </c:pt>
                <c:pt idx="10487">
                  <c:v>209750</c:v>
                </c:pt>
                <c:pt idx="10488">
                  <c:v>209770</c:v>
                </c:pt>
                <c:pt idx="10489">
                  <c:v>209790</c:v>
                </c:pt>
                <c:pt idx="10490">
                  <c:v>209810</c:v>
                </c:pt>
                <c:pt idx="10491">
                  <c:v>209830</c:v>
                </c:pt>
                <c:pt idx="10492">
                  <c:v>209850</c:v>
                </c:pt>
                <c:pt idx="10493">
                  <c:v>209870</c:v>
                </c:pt>
                <c:pt idx="10494">
                  <c:v>209890</c:v>
                </c:pt>
                <c:pt idx="10495">
                  <c:v>209910</c:v>
                </c:pt>
                <c:pt idx="10496">
                  <c:v>209930</c:v>
                </c:pt>
                <c:pt idx="10497">
                  <c:v>209950</c:v>
                </c:pt>
                <c:pt idx="10498">
                  <c:v>209970</c:v>
                </c:pt>
                <c:pt idx="10499">
                  <c:v>209990</c:v>
                </c:pt>
                <c:pt idx="10500">
                  <c:v>210010</c:v>
                </c:pt>
                <c:pt idx="10501">
                  <c:v>210030</c:v>
                </c:pt>
                <c:pt idx="10502">
                  <c:v>210050</c:v>
                </c:pt>
                <c:pt idx="10503">
                  <c:v>210070</c:v>
                </c:pt>
                <c:pt idx="10504">
                  <c:v>210090</c:v>
                </c:pt>
                <c:pt idx="10505">
                  <c:v>210110</c:v>
                </c:pt>
                <c:pt idx="10506">
                  <c:v>210130</c:v>
                </c:pt>
                <c:pt idx="10507">
                  <c:v>210150</c:v>
                </c:pt>
                <c:pt idx="10508">
                  <c:v>210170</c:v>
                </c:pt>
                <c:pt idx="10509">
                  <c:v>210190</c:v>
                </c:pt>
                <c:pt idx="10510">
                  <c:v>210210</c:v>
                </c:pt>
                <c:pt idx="10511">
                  <c:v>210230</c:v>
                </c:pt>
                <c:pt idx="10512">
                  <c:v>210250</c:v>
                </c:pt>
                <c:pt idx="10513">
                  <c:v>210270</c:v>
                </c:pt>
                <c:pt idx="10514">
                  <c:v>210290</c:v>
                </c:pt>
                <c:pt idx="10515">
                  <c:v>210310</c:v>
                </c:pt>
                <c:pt idx="10516">
                  <c:v>210330</c:v>
                </c:pt>
                <c:pt idx="10517">
                  <c:v>210350</c:v>
                </c:pt>
                <c:pt idx="10518">
                  <c:v>210370</c:v>
                </c:pt>
                <c:pt idx="10519">
                  <c:v>210390</c:v>
                </c:pt>
                <c:pt idx="10520">
                  <c:v>210410</c:v>
                </c:pt>
                <c:pt idx="10521">
                  <c:v>210430</c:v>
                </c:pt>
                <c:pt idx="10522">
                  <c:v>210450</c:v>
                </c:pt>
                <c:pt idx="10523">
                  <c:v>210470</c:v>
                </c:pt>
                <c:pt idx="10524">
                  <c:v>210490</c:v>
                </c:pt>
                <c:pt idx="10525">
                  <c:v>210510</c:v>
                </c:pt>
                <c:pt idx="10526">
                  <c:v>210530</c:v>
                </c:pt>
                <c:pt idx="10527">
                  <c:v>210550</c:v>
                </c:pt>
                <c:pt idx="10528">
                  <c:v>210570</c:v>
                </c:pt>
                <c:pt idx="10529">
                  <c:v>210590</c:v>
                </c:pt>
                <c:pt idx="10530">
                  <c:v>210610</c:v>
                </c:pt>
                <c:pt idx="10531">
                  <c:v>210630</c:v>
                </c:pt>
                <c:pt idx="10532">
                  <c:v>210650</c:v>
                </c:pt>
                <c:pt idx="10533">
                  <c:v>210670</c:v>
                </c:pt>
                <c:pt idx="10534">
                  <c:v>210690</c:v>
                </c:pt>
                <c:pt idx="10535">
                  <c:v>210710</c:v>
                </c:pt>
                <c:pt idx="10536">
                  <c:v>210730</c:v>
                </c:pt>
                <c:pt idx="10537">
                  <c:v>210750</c:v>
                </c:pt>
                <c:pt idx="10538">
                  <c:v>210770</c:v>
                </c:pt>
                <c:pt idx="10539">
                  <c:v>210790</c:v>
                </c:pt>
                <c:pt idx="10540">
                  <c:v>210810</c:v>
                </c:pt>
                <c:pt idx="10541">
                  <c:v>210830</c:v>
                </c:pt>
                <c:pt idx="10542">
                  <c:v>210850</c:v>
                </c:pt>
                <c:pt idx="10543">
                  <c:v>210870</c:v>
                </c:pt>
                <c:pt idx="10544">
                  <c:v>210890</c:v>
                </c:pt>
                <c:pt idx="10545">
                  <c:v>210910</c:v>
                </c:pt>
                <c:pt idx="10546">
                  <c:v>210930</c:v>
                </c:pt>
                <c:pt idx="10547">
                  <c:v>210950</c:v>
                </c:pt>
                <c:pt idx="10548">
                  <c:v>210970</c:v>
                </c:pt>
                <c:pt idx="10549">
                  <c:v>210990</c:v>
                </c:pt>
                <c:pt idx="10550">
                  <c:v>211010</c:v>
                </c:pt>
                <c:pt idx="10551">
                  <c:v>211030</c:v>
                </c:pt>
                <c:pt idx="10552">
                  <c:v>211050</c:v>
                </c:pt>
                <c:pt idx="10553">
                  <c:v>211070</c:v>
                </c:pt>
                <c:pt idx="10554">
                  <c:v>211090</c:v>
                </c:pt>
                <c:pt idx="10555">
                  <c:v>211110</c:v>
                </c:pt>
                <c:pt idx="10556">
                  <c:v>211130</c:v>
                </c:pt>
                <c:pt idx="10557">
                  <c:v>211150</c:v>
                </c:pt>
                <c:pt idx="10558">
                  <c:v>211170</c:v>
                </c:pt>
                <c:pt idx="10559">
                  <c:v>211190</c:v>
                </c:pt>
                <c:pt idx="10560">
                  <c:v>211210</c:v>
                </c:pt>
                <c:pt idx="10561">
                  <c:v>211230</c:v>
                </c:pt>
                <c:pt idx="10562">
                  <c:v>211250</c:v>
                </c:pt>
                <c:pt idx="10563">
                  <c:v>211270</c:v>
                </c:pt>
                <c:pt idx="10564">
                  <c:v>211290</c:v>
                </c:pt>
                <c:pt idx="10565">
                  <c:v>211310</c:v>
                </c:pt>
                <c:pt idx="10566">
                  <c:v>211330</c:v>
                </c:pt>
                <c:pt idx="10567">
                  <c:v>211350</c:v>
                </c:pt>
                <c:pt idx="10568">
                  <c:v>211370</c:v>
                </c:pt>
                <c:pt idx="10569">
                  <c:v>211390</c:v>
                </c:pt>
                <c:pt idx="10570">
                  <c:v>211410</c:v>
                </c:pt>
                <c:pt idx="10571">
                  <c:v>211430</c:v>
                </c:pt>
                <c:pt idx="10572">
                  <c:v>211450</c:v>
                </c:pt>
                <c:pt idx="10573">
                  <c:v>211470</c:v>
                </c:pt>
                <c:pt idx="10574">
                  <c:v>211490</c:v>
                </c:pt>
                <c:pt idx="10575">
                  <c:v>211510</c:v>
                </c:pt>
                <c:pt idx="10576">
                  <c:v>211530</c:v>
                </c:pt>
                <c:pt idx="10577">
                  <c:v>211550</c:v>
                </c:pt>
                <c:pt idx="10578">
                  <c:v>211570</c:v>
                </c:pt>
                <c:pt idx="10579">
                  <c:v>211590</c:v>
                </c:pt>
                <c:pt idx="10580">
                  <c:v>211610</c:v>
                </c:pt>
                <c:pt idx="10581">
                  <c:v>211630</c:v>
                </c:pt>
                <c:pt idx="10582">
                  <c:v>211650</c:v>
                </c:pt>
                <c:pt idx="10583">
                  <c:v>211670</c:v>
                </c:pt>
                <c:pt idx="10584">
                  <c:v>211690</c:v>
                </c:pt>
                <c:pt idx="10585">
                  <c:v>211710</c:v>
                </c:pt>
                <c:pt idx="10586">
                  <c:v>211730</c:v>
                </c:pt>
                <c:pt idx="10587">
                  <c:v>211750</c:v>
                </c:pt>
                <c:pt idx="10588">
                  <c:v>211770</c:v>
                </c:pt>
                <c:pt idx="10589">
                  <c:v>211790</c:v>
                </c:pt>
                <c:pt idx="10590">
                  <c:v>211810</c:v>
                </c:pt>
                <c:pt idx="10591">
                  <c:v>211830</c:v>
                </c:pt>
                <c:pt idx="10592">
                  <c:v>211850</c:v>
                </c:pt>
                <c:pt idx="10593">
                  <c:v>211870</c:v>
                </c:pt>
                <c:pt idx="10594">
                  <c:v>211890</c:v>
                </c:pt>
                <c:pt idx="10595">
                  <c:v>211910</c:v>
                </c:pt>
                <c:pt idx="10596">
                  <c:v>211930</c:v>
                </c:pt>
                <c:pt idx="10597">
                  <c:v>211950</c:v>
                </c:pt>
                <c:pt idx="10598">
                  <c:v>211970</c:v>
                </c:pt>
                <c:pt idx="10599">
                  <c:v>211990</c:v>
                </c:pt>
                <c:pt idx="10600">
                  <c:v>212010</c:v>
                </c:pt>
                <c:pt idx="10601">
                  <c:v>212030</c:v>
                </c:pt>
                <c:pt idx="10602">
                  <c:v>212050</c:v>
                </c:pt>
                <c:pt idx="10603">
                  <c:v>212070</c:v>
                </c:pt>
                <c:pt idx="10604">
                  <c:v>212090</c:v>
                </c:pt>
                <c:pt idx="10605">
                  <c:v>212110</c:v>
                </c:pt>
                <c:pt idx="10606">
                  <c:v>212130</c:v>
                </c:pt>
                <c:pt idx="10607">
                  <c:v>212150</c:v>
                </c:pt>
                <c:pt idx="10608">
                  <c:v>212170</c:v>
                </c:pt>
                <c:pt idx="10609">
                  <c:v>212190</c:v>
                </c:pt>
                <c:pt idx="10610">
                  <c:v>212210</c:v>
                </c:pt>
                <c:pt idx="10611">
                  <c:v>212230</c:v>
                </c:pt>
                <c:pt idx="10612">
                  <c:v>212250</c:v>
                </c:pt>
                <c:pt idx="10613">
                  <c:v>212270</c:v>
                </c:pt>
                <c:pt idx="10614">
                  <c:v>212290</c:v>
                </c:pt>
                <c:pt idx="10615">
                  <c:v>212310</c:v>
                </c:pt>
                <c:pt idx="10616">
                  <c:v>212330</c:v>
                </c:pt>
                <c:pt idx="10617">
                  <c:v>212350</c:v>
                </c:pt>
                <c:pt idx="10618">
                  <c:v>212370</c:v>
                </c:pt>
                <c:pt idx="10619">
                  <c:v>212390</c:v>
                </c:pt>
                <c:pt idx="10620">
                  <c:v>212410</c:v>
                </c:pt>
                <c:pt idx="10621">
                  <c:v>212430</c:v>
                </c:pt>
                <c:pt idx="10622">
                  <c:v>212450</c:v>
                </c:pt>
                <c:pt idx="10623">
                  <c:v>212470</c:v>
                </c:pt>
                <c:pt idx="10624">
                  <c:v>212490</c:v>
                </c:pt>
                <c:pt idx="10625">
                  <c:v>212510</c:v>
                </c:pt>
                <c:pt idx="10626">
                  <c:v>212530</c:v>
                </c:pt>
                <c:pt idx="10627">
                  <c:v>212550</c:v>
                </c:pt>
                <c:pt idx="10628">
                  <c:v>212570</c:v>
                </c:pt>
                <c:pt idx="10629">
                  <c:v>212590</c:v>
                </c:pt>
                <c:pt idx="10630">
                  <c:v>212610</c:v>
                </c:pt>
                <c:pt idx="10631">
                  <c:v>212630</c:v>
                </c:pt>
                <c:pt idx="10632">
                  <c:v>212650</c:v>
                </c:pt>
                <c:pt idx="10633">
                  <c:v>212670</c:v>
                </c:pt>
                <c:pt idx="10634">
                  <c:v>212690</c:v>
                </c:pt>
                <c:pt idx="10635">
                  <c:v>212710</c:v>
                </c:pt>
                <c:pt idx="10636">
                  <c:v>212730</c:v>
                </c:pt>
                <c:pt idx="10637">
                  <c:v>212750</c:v>
                </c:pt>
                <c:pt idx="10638">
                  <c:v>212770</c:v>
                </c:pt>
                <c:pt idx="10639">
                  <c:v>212790</c:v>
                </c:pt>
                <c:pt idx="10640">
                  <c:v>212810</c:v>
                </c:pt>
                <c:pt idx="10641">
                  <c:v>212830</c:v>
                </c:pt>
                <c:pt idx="10642">
                  <c:v>212850</c:v>
                </c:pt>
                <c:pt idx="10643">
                  <c:v>212870</c:v>
                </c:pt>
                <c:pt idx="10644">
                  <c:v>212890</c:v>
                </c:pt>
                <c:pt idx="10645">
                  <c:v>212910</c:v>
                </c:pt>
                <c:pt idx="10646">
                  <c:v>212930</c:v>
                </c:pt>
                <c:pt idx="10647">
                  <c:v>212950</c:v>
                </c:pt>
                <c:pt idx="10648">
                  <c:v>212970</c:v>
                </c:pt>
                <c:pt idx="10649">
                  <c:v>212990</c:v>
                </c:pt>
                <c:pt idx="10650">
                  <c:v>213010</c:v>
                </c:pt>
                <c:pt idx="10651">
                  <c:v>213030</c:v>
                </c:pt>
                <c:pt idx="10652">
                  <c:v>213050</c:v>
                </c:pt>
                <c:pt idx="10653">
                  <c:v>213070</c:v>
                </c:pt>
                <c:pt idx="10654">
                  <c:v>213090</c:v>
                </c:pt>
                <c:pt idx="10655">
                  <c:v>213110</c:v>
                </c:pt>
                <c:pt idx="10656">
                  <c:v>213130</c:v>
                </c:pt>
                <c:pt idx="10657">
                  <c:v>213150</c:v>
                </c:pt>
                <c:pt idx="10658">
                  <c:v>213170</c:v>
                </c:pt>
                <c:pt idx="10659">
                  <c:v>213190</c:v>
                </c:pt>
                <c:pt idx="10660">
                  <c:v>213210</c:v>
                </c:pt>
                <c:pt idx="10661">
                  <c:v>213230</c:v>
                </c:pt>
                <c:pt idx="10662">
                  <c:v>213250</c:v>
                </c:pt>
                <c:pt idx="10663">
                  <c:v>213270</c:v>
                </c:pt>
                <c:pt idx="10664">
                  <c:v>213290</c:v>
                </c:pt>
                <c:pt idx="10665">
                  <c:v>213310</c:v>
                </c:pt>
                <c:pt idx="10666">
                  <c:v>213330</c:v>
                </c:pt>
                <c:pt idx="10667">
                  <c:v>213350</c:v>
                </c:pt>
                <c:pt idx="10668">
                  <c:v>213370</c:v>
                </c:pt>
                <c:pt idx="10669">
                  <c:v>213390</c:v>
                </c:pt>
                <c:pt idx="10670">
                  <c:v>213410</c:v>
                </c:pt>
                <c:pt idx="10671">
                  <c:v>213430</c:v>
                </c:pt>
                <c:pt idx="10672">
                  <c:v>213450</c:v>
                </c:pt>
                <c:pt idx="10673">
                  <c:v>213470</c:v>
                </c:pt>
                <c:pt idx="10674">
                  <c:v>213490</c:v>
                </c:pt>
                <c:pt idx="10675">
                  <c:v>213510</c:v>
                </c:pt>
                <c:pt idx="10676">
                  <c:v>213530</c:v>
                </c:pt>
                <c:pt idx="10677">
                  <c:v>213550</c:v>
                </c:pt>
                <c:pt idx="10678">
                  <c:v>213570</c:v>
                </c:pt>
                <c:pt idx="10679">
                  <c:v>213590</c:v>
                </c:pt>
                <c:pt idx="10680">
                  <c:v>213610</c:v>
                </c:pt>
                <c:pt idx="10681">
                  <c:v>213630</c:v>
                </c:pt>
                <c:pt idx="10682">
                  <c:v>213650</c:v>
                </c:pt>
                <c:pt idx="10683">
                  <c:v>213670</c:v>
                </c:pt>
                <c:pt idx="10684">
                  <c:v>213690</c:v>
                </c:pt>
                <c:pt idx="10685">
                  <c:v>213710</c:v>
                </c:pt>
                <c:pt idx="10686">
                  <c:v>213730</c:v>
                </c:pt>
                <c:pt idx="10687">
                  <c:v>213750</c:v>
                </c:pt>
                <c:pt idx="10688">
                  <c:v>213770</c:v>
                </c:pt>
                <c:pt idx="10689">
                  <c:v>213790</c:v>
                </c:pt>
                <c:pt idx="10690">
                  <c:v>213810</c:v>
                </c:pt>
                <c:pt idx="10691">
                  <c:v>213830</c:v>
                </c:pt>
                <c:pt idx="10692">
                  <c:v>213850</c:v>
                </c:pt>
                <c:pt idx="10693">
                  <c:v>213870</c:v>
                </c:pt>
                <c:pt idx="10694">
                  <c:v>213890</c:v>
                </c:pt>
                <c:pt idx="10695">
                  <c:v>213910</c:v>
                </c:pt>
                <c:pt idx="10696">
                  <c:v>213930</c:v>
                </c:pt>
                <c:pt idx="10697">
                  <c:v>213950</c:v>
                </c:pt>
                <c:pt idx="10698">
                  <c:v>213970</c:v>
                </c:pt>
                <c:pt idx="10699">
                  <c:v>213990</c:v>
                </c:pt>
                <c:pt idx="10700">
                  <c:v>214010</c:v>
                </c:pt>
                <c:pt idx="10701">
                  <c:v>214030</c:v>
                </c:pt>
                <c:pt idx="10702">
                  <c:v>214050</c:v>
                </c:pt>
                <c:pt idx="10703">
                  <c:v>214070</c:v>
                </c:pt>
                <c:pt idx="10704">
                  <c:v>214090</c:v>
                </c:pt>
                <c:pt idx="10705">
                  <c:v>214110</c:v>
                </c:pt>
                <c:pt idx="10706">
                  <c:v>214130</c:v>
                </c:pt>
                <c:pt idx="10707">
                  <c:v>214150</c:v>
                </c:pt>
                <c:pt idx="10708">
                  <c:v>214170</c:v>
                </c:pt>
                <c:pt idx="10709">
                  <c:v>214190</c:v>
                </c:pt>
                <c:pt idx="10710">
                  <c:v>214210</c:v>
                </c:pt>
                <c:pt idx="10711">
                  <c:v>214230</c:v>
                </c:pt>
                <c:pt idx="10712">
                  <c:v>214250</c:v>
                </c:pt>
                <c:pt idx="10713">
                  <c:v>214270</c:v>
                </c:pt>
                <c:pt idx="10714">
                  <c:v>214290</c:v>
                </c:pt>
                <c:pt idx="10715">
                  <c:v>214310</c:v>
                </c:pt>
                <c:pt idx="10716">
                  <c:v>214330</c:v>
                </c:pt>
                <c:pt idx="10717">
                  <c:v>214350</c:v>
                </c:pt>
                <c:pt idx="10718">
                  <c:v>214370</c:v>
                </c:pt>
                <c:pt idx="10719">
                  <c:v>214390</c:v>
                </c:pt>
                <c:pt idx="10720">
                  <c:v>214410</c:v>
                </c:pt>
                <c:pt idx="10721">
                  <c:v>214430</c:v>
                </c:pt>
                <c:pt idx="10722">
                  <c:v>214450</c:v>
                </c:pt>
                <c:pt idx="10723">
                  <c:v>214470</c:v>
                </c:pt>
                <c:pt idx="10724">
                  <c:v>214490</c:v>
                </c:pt>
                <c:pt idx="10725">
                  <c:v>214510</c:v>
                </c:pt>
                <c:pt idx="10726">
                  <c:v>214530</c:v>
                </c:pt>
                <c:pt idx="10727">
                  <c:v>214550</c:v>
                </c:pt>
                <c:pt idx="10728">
                  <c:v>214570</c:v>
                </c:pt>
                <c:pt idx="10729">
                  <c:v>214590</c:v>
                </c:pt>
                <c:pt idx="10730">
                  <c:v>214610</c:v>
                </c:pt>
                <c:pt idx="10731">
                  <c:v>214630</c:v>
                </c:pt>
                <c:pt idx="10732">
                  <c:v>214650</c:v>
                </c:pt>
                <c:pt idx="10733">
                  <c:v>214670</c:v>
                </c:pt>
                <c:pt idx="10734">
                  <c:v>214690</c:v>
                </c:pt>
                <c:pt idx="10735">
                  <c:v>214710</c:v>
                </c:pt>
                <c:pt idx="10736">
                  <c:v>214730</c:v>
                </c:pt>
                <c:pt idx="10737">
                  <c:v>214750</c:v>
                </c:pt>
                <c:pt idx="10738">
                  <c:v>214770</c:v>
                </c:pt>
                <c:pt idx="10739">
                  <c:v>214790</c:v>
                </c:pt>
                <c:pt idx="10740">
                  <c:v>214810</c:v>
                </c:pt>
                <c:pt idx="10741">
                  <c:v>214830</c:v>
                </c:pt>
                <c:pt idx="10742">
                  <c:v>214850</c:v>
                </c:pt>
                <c:pt idx="10743">
                  <c:v>214870</c:v>
                </c:pt>
                <c:pt idx="10744">
                  <c:v>214890</c:v>
                </c:pt>
                <c:pt idx="10745">
                  <c:v>214910</c:v>
                </c:pt>
                <c:pt idx="10746">
                  <c:v>214930</c:v>
                </c:pt>
                <c:pt idx="10747">
                  <c:v>214950</c:v>
                </c:pt>
                <c:pt idx="10748">
                  <c:v>214970</c:v>
                </c:pt>
                <c:pt idx="10749">
                  <c:v>214990</c:v>
                </c:pt>
                <c:pt idx="10750">
                  <c:v>215010</c:v>
                </c:pt>
                <c:pt idx="10751">
                  <c:v>215030</c:v>
                </c:pt>
                <c:pt idx="10752">
                  <c:v>215050</c:v>
                </c:pt>
                <c:pt idx="10753">
                  <c:v>215070</c:v>
                </c:pt>
                <c:pt idx="10754">
                  <c:v>215090</c:v>
                </c:pt>
                <c:pt idx="10755">
                  <c:v>215110</c:v>
                </c:pt>
                <c:pt idx="10756">
                  <c:v>215130</c:v>
                </c:pt>
                <c:pt idx="10757">
                  <c:v>215150</c:v>
                </c:pt>
                <c:pt idx="10758">
                  <c:v>215170</c:v>
                </c:pt>
                <c:pt idx="10759">
                  <c:v>215190</c:v>
                </c:pt>
                <c:pt idx="10760">
                  <c:v>215210</c:v>
                </c:pt>
                <c:pt idx="10761">
                  <c:v>215230</c:v>
                </c:pt>
                <c:pt idx="10762">
                  <c:v>215250</c:v>
                </c:pt>
                <c:pt idx="10763">
                  <c:v>215270</c:v>
                </c:pt>
                <c:pt idx="10764">
                  <c:v>215290</c:v>
                </c:pt>
                <c:pt idx="10765">
                  <c:v>215310</c:v>
                </c:pt>
                <c:pt idx="10766">
                  <c:v>215330</c:v>
                </c:pt>
                <c:pt idx="10767">
                  <c:v>215350</c:v>
                </c:pt>
                <c:pt idx="10768">
                  <c:v>215370</c:v>
                </c:pt>
                <c:pt idx="10769">
                  <c:v>215390</c:v>
                </c:pt>
                <c:pt idx="10770">
                  <c:v>215410</c:v>
                </c:pt>
                <c:pt idx="10771">
                  <c:v>215430</c:v>
                </c:pt>
                <c:pt idx="10772">
                  <c:v>215450</c:v>
                </c:pt>
                <c:pt idx="10773">
                  <c:v>215470</c:v>
                </c:pt>
                <c:pt idx="10774">
                  <c:v>215490</c:v>
                </c:pt>
                <c:pt idx="10775">
                  <c:v>215510</c:v>
                </c:pt>
                <c:pt idx="10776">
                  <c:v>215530</c:v>
                </c:pt>
                <c:pt idx="10777">
                  <c:v>215550</c:v>
                </c:pt>
                <c:pt idx="10778">
                  <c:v>215570</c:v>
                </c:pt>
                <c:pt idx="10779">
                  <c:v>215590</c:v>
                </c:pt>
                <c:pt idx="10780">
                  <c:v>215610</c:v>
                </c:pt>
                <c:pt idx="10781">
                  <c:v>215630</c:v>
                </c:pt>
                <c:pt idx="10782">
                  <c:v>215650</c:v>
                </c:pt>
                <c:pt idx="10783">
                  <c:v>215670</c:v>
                </c:pt>
                <c:pt idx="10784">
                  <c:v>215690</c:v>
                </c:pt>
                <c:pt idx="10785">
                  <c:v>215710</c:v>
                </c:pt>
                <c:pt idx="10786">
                  <c:v>215730</c:v>
                </c:pt>
                <c:pt idx="10787">
                  <c:v>215750</c:v>
                </c:pt>
                <c:pt idx="10788">
                  <c:v>215770</c:v>
                </c:pt>
                <c:pt idx="10789">
                  <c:v>215790</c:v>
                </c:pt>
                <c:pt idx="10790">
                  <c:v>215810</c:v>
                </c:pt>
                <c:pt idx="10791">
                  <c:v>215830</c:v>
                </c:pt>
                <c:pt idx="10792">
                  <c:v>215850</c:v>
                </c:pt>
                <c:pt idx="10793">
                  <c:v>215870</c:v>
                </c:pt>
                <c:pt idx="10794">
                  <c:v>215890</c:v>
                </c:pt>
                <c:pt idx="10795">
                  <c:v>215910</c:v>
                </c:pt>
                <c:pt idx="10796">
                  <c:v>215930</c:v>
                </c:pt>
                <c:pt idx="10797">
                  <c:v>215950</c:v>
                </c:pt>
                <c:pt idx="10798">
                  <c:v>215970</c:v>
                </c:pt>
                <c:pt idx="10799">
                  <c:v>215990</c:v>
                </c:pt>
                <c:pt idx="10800">
                  <c:v>216010</c:v>
                </c:pt>
                <c:pt idx="10801">
                  <c:v>216030</c:v>
                </c:pt>
                <c:pt idx="10802">
                  <c:v>216050</c:v>
                </c:pt>
                <c:pt idx="10803">
                  <c:v>216070</c:v>
                </c:pt>
                <c:pt idx="10804">
                  <c:v>216090</c:v>
                </c:pt>
                <c:pt idx="10805">
                  <c:v>216110</c:v>
                </c:pt>
                <c:pt idx="10806">
                  <c:v>216130</c:v>
                </c:pt>
                <c:pt idx="10807">
                  <c:v>216150</c:v>
                </c:pt>
                <c:pt idx="10808">
                  <c:v>216170</c:v>
                </c:pt>
                <c:pt idx="10809">
                  <c:v>216190</c:v>
                </c:pt>
                <c:pt idx="10810">
                  <c:v>216210</c:v>
                </c:pt>
                <c:pt idx="10811">
                  <c:v>216230</c:v>
                </c:pt>
                <c:pt idx="10812">
                  <c:v>216250</c:v>
                </c:pt>
                <c:pt idx="10813">
                  <c:v>216270</c:v>
                </c:pt>
                <c:pt idx="10814">
                  <c:v>216290</c:v>
                </c:pt>
                <c:pt idx="10815">
                  <c:v>216310</c:v>
                </c:pt>
                <c:pt idx="10816">
                  <c:v>216330</c:v>
                </c:pt>
                <c:pt idx="10817">
                  <c:v>216350</c:v>
                </c:pt>
                <c:pt idx="10818">
                  <c:v>216370</c:v>
                </c:pt>
                <c:pt idx="10819">
                  <c:v>216390</c:v>
                </c:pt>
                <c:pt idx="10820">
                  <c:v>216410</c:v>
                </c:pt>
                <c:pt idx="10821">
                  <c:v>216430</c:v>
                </c:pt>
                <c:pt idx="10822">
                  <c:v>216450</c:v>
                </c:pt>
                <c:pt idx="10823">
                  <c:v>216470</c:v>
                </c:pt>
                <c:pt idx="10824">
                  <c:v>216490</c:v>
                </c:pt>
                <c:pt idx="10825">
                  <c:v>216510</c:v>
                </c:pt>
                <c:pt idx="10826">
                  <c:v>216530</c:v>
                </c:pt>
                <c:pt idx="10827">
                  <c:v>216550</c:v>
                </c:pt>
                <c:pt idx="10828">
                  <c:v>216570</c:v>
                </c:pt>
                <c:pt idx="10829">
                  <c:v>216590</c:v>
                </c:pt>
                <c:pt idx="10830">
                  <c:v>216610</c:v>
                </c:pt>
                <c:pt idx="10831">
                  <c:v>216630</c:v>
                </c:pt>
                <c:pt idx="10832">
                  <c:v>216650</c:v>
                </c:pt>
                <c:pt idx="10833">
                  <c:v>216670</c:v>
                </c:pt>
                <c:pt idx="10834">
                  <c:v>216690</c:v>
                </c:pt>
                <c:pt idx="10835">
                  <c:v>216710</c:v>
                </c:pt>
                <c:pt idx="10836">
                  <c:v>216730</c:v>
                </c:pt>
                <c:pt idx="10837">
                  <c:v>216750</c:v>
                </c:pt>
                <c:pt idx="10838">
                  <c:v>216770</c:v>
                </c:pt>
                <c:pt idx="10839">
                  <c:v>216790</c:v>
                </c:pt>
                <c:pt idx="10840">
                  <c:v>216810</c:v>
                </c:pt>
                <c:pt idx="10841">
                  <c:v>216830</c:v>
                </c:pt>
                <c:pt idx="10842">
                  <c:v>216850</c:v>
                </c:pt>
                <c:pt idx="10843">
                  <c:v>216870</c:v>
                </c:pt>
                <c:pt idx="10844">
                  <c:v>216890</c:v>
                </c:pt>
                <c:pt idx="10845">
                  <c:v>216910</c:v>
                </c:pt>
                <c:pt idx="10846">
                  <c:v>216930</c:v>
                </c:pt>
                <c:pt idx="10847">
                  <c:v>216950</c:v>
                </c:pt>
                <c:pt idx="10848">
                  <c:v>216970</c:v>
                </c:pt>
                <c:pt idx="10849">
                  <c:v>216990</c:v>
                </c:pt>
                <c:pt idx="10850">
                  <c:v>217010</c:v>
                </c:pt>
                <c:pt idx="10851">
                  <c:v>217030</c:v>
                </c:pt>
                <c:pt idx="10852">
                  <c:v>217050</c:v>
                </c:pt>
                <c:pt idx="10853">
                  <c:v>217070</c:v>
                </c:pt>
                <c:pt idx="10854">
                  <c:v>217090</c:v>
                </c:pt>
                <c:pt idx="10855">
                  <c:v>217110</c:v>
                </c:pt>
                <c:pt idx="10856">
                  <c:v>217130</c:v>
                </c:pt>
                <c:pt idx="10857">
                  <c:v>217150</c:v>
                </c:pt>
                <c:pt idx="10858">
                  <c:v>217170</c:v>
                </c:pt>
                <c:pt idx="10859">
                  <c:v>217190</c:v>
                </c:pt>
                <c:pt idx="10860">
                  <c:v>217210</c:v>
                </c:pt>
                <c:pt idx="10861">
                  <c:v>217230</c:v>
                </c:pt>
                <c:pt idx="10862">
                  <c:v>217250</c:v>
                </c:pt>
                <c:pt idx="10863">
                  <c:v>217270</c:v>
                </c:pt>
                <c:pt idx="10864">
                  <c:v>217290</c:v>
                </c:pt>
                <c:pt idx="10865">
                  <c:v>217310</c:v>
                </c:pt>
                <c:pt idx="10866">
                  <c:v>217330</c:v>
                </c:pt>
                <c:pt idx="10867">
                  <c:v>217350</c:v>
                </c:pt>
                <c:pt idx="10868">
                  <c:v>217370</c:v>
                </c:pt>
                <c:pt idx="10869">
                  <c:v>217390</c:v>
                </c:pt>
                <c:pt idx="10870">
                  <c:v>217410</c:v>
                </c:pt>
                <c:pt idx="10871">
                  <c:v>217430</c:v>
                </c:pt>
                <c:pt idx="10872">
                  <c:v>217450</c:v>
                </c:pt>
                <c:pt idx="10873">
                  <c:v>217470</c:v>
                </c:pt>
                <c:pt idx="10874">
                  <c:v>217490</c:v>
                </c:pt>
                <c:pt idx="10875">
                  <c:v>217510</c:v>
                </c:pt>
                <c:pt idx="10876">
                  <c:v>217530</c:v>
                </c:pt>
                <c:pt idx="10877">
                  <c:v>217550</c:v>
                </c:pt>
                <c:pt idx="10878">
                  <c:v>217570</c:v>
                </c:pt>
                <c:pt idx="10879">
                  <c:v>217590</c:v>
                </c:pt>
                <c:pt idx="10880">
                  <c:v>217610</c:v>
                </c:pt>
                <c:pt idx="10881">
                  <c:v>217630</c:v>
                </c:pt>
                <c:pt idx="10882">
                  <c:v>217650</c:v>
                </c:pt>
                <c:pt idx="10883">
                  <c:v>217670</c:v>
                </c:pt>
                <c:pt idx="10884">
                  <c:v>217690</c:v>
                </c:pt>
                <c:pt idx="10885">
                  <c:v>217710</c:v>
                </c:pt>
                <c:pt idx="10886">
                  <c:v>217730</c:v>
                </c:pt>
                <c:pt idx="10887">
                  <c:v>217750</c:v>
                </c:pt>
                <c:pt idx="10888">
                  <c:v>217770</c:v>
                </c:pt>
                <c:pt idx="10889">
                  <c:v>217790</c:v>
                </c:pt>
                <c:pt idx="10890">
                  <c:v>217810</c:v>
                </c:pt>
                <c:pt idx="10891">
                  <c:v>217830</c:v>
                </c:pt>
                <c:pt idx="10892">
                  <c:v>217850</c:v>
                </c:pt>
                <c:pt idx="10893">
                  <c:v>217870</c:v>
                </c:pt>
                <c:pt idx="10894">
                  <c:v>217890</c:v>
                </c:pt>
                <c:pt idx="10895">
                  <c:v>217910</c:v>
                </c:pt>
                <c:pt idx="10896">
                  <c:v>217930</c:v>
                </c:pt>
                <c:pt idx="10897">
                  <c:v>217950</c:v>
                </c:pt>
                <c:pt idx="10898">
                  <c:v>217970</c:v>
                </c:pt>
                <c:pt idx="10899">
                  <c:v>217990</c:v>
                </c:pt>
                <c:pt idx="10900">
                  <c:v>218010</c:v>
                </c:pt>
                <c:pt idx="10901">
                  <c:v>218030</c:v>
                </c:pt>
                <c:pt idx="10902">
                  <c:v>218050</c:v>
                </c:pt>
                <c:pt idx="10903">
                  <c:v>218070</c:v>
                </c:pt>
                <c:pt idx="10904">
                  <c:v>218090</c:v>
                </c:pt>
                <c:pt idx="10905">
                  <c:v>218110</c:v>
                </c:pt>
                <c:pt idx="10906">
                  <c:v>218130</c:v>
                </c:pt>
                <c:pt idx="10907">
                  <c:v>218150</c:v>
                </c:pt>
                <c:pt idx="10908">
                  <c:v>218170</c:v>
                </c:pt>
                <c:pt idx="10909">
                  <c:v>218190</c:v>
                </c:pt>
                <c:pt idx="10910">
                  <c:v>218210</c:v>
                </c:pt>
                <c:pt idx="10911">
                  <c:v>218230</c:v>
                </c:pt>
                <c:pt idx="10912">
                  <c:v>218250</c:v>
                </c:pt>
                <c:pt idx="10913">
                  <c:v>218270</c:v>
                </c:pt>
                <c:pt idx="10914">
                  <c:v>218290</c:v>
                </c:pt>
                <c:pt idx="10915">
                  <c:v>218310</c:v>
                </c:pt>
                <c:pt idx="10916">
                  <c:v>218330</c:v>
                </c:pt>
                <c:pt idx="10917">
                  <c:v>218350</c:v>
                </c:pt>
                <c:pt idx="10918">
                  <c:v>218370</c:v>
                </c:pt>
                <c:pt idx="10919">
                  <c:v>218390</c:v>
                </c:pt>
                <c:pt idx="10920">
                  <c:v>218410</c:v>
                </c:pt>
                <c:pt idx="10921">
                  <c:v>218430</c:v>
                </c:pt>
                <c:pt idx="10922">
                  <c:v>218450</c:v>
                </c:pt>
                <c:pt idx="10923">
                  <c:v>218470</c:v>
                </c:pt>
                <c:pt idx="10924">
                  <c:v>218490</c:v>
                </c:pt>
                <c:pt idx="10925">
                  <c:v>218510</c:v>
                </c:pt>
                <c:pt idx="10926">
                  <c:v>218530</c:v>
                </c:pt>
                <c:pt idx="10927">
                  <c:v>218550</c:v>
                </c:pt>
                <c:pt idx="10928">
                  <c:v>218570</c:v>
                </c:pt>
                <c:pt idx="10929">
                  <c:v>218590</c:v>
                </c:pt>
                <c:pt idx="10930">
                  <c:v>218610</c:v>
                </c:pt>
                <c:pt idx="10931">
                  <c:v>218630</c:v>
                </c:pt>
                <c:pt idx="10932">
                  <c:v>218650</c:v>
                </c:pt>
                <c:pt idx="10933">
                  <c:v>218670</c:v>
                </c:pt>
                <c:pt idx="10934">
                  <c:v>218690</c:v>
                </c:pt>
                <c:pt idx="10935">
                  <c:v>218710</c:v>
                </c:pt>
                <c:pt idx="10936">
                  <c:v>218730</c:v>
                </c:pt>
                <c:pt idx="10937">
                  <c:v>218750</c:v>
                </c:pt>
                <c:pt idx="10938">
                  <c:v>218770</c:v>
                </c:pt>
                <c:pt idx="10939">
                  <c:v>218790</c:v>
                </c:pt>
                <c:pt idx="10940">
                  <c:v>218810</c:v>
                </c:pt>
                <c:pt idx="10941">
                  <c:v>218830</c:v>
                </c:pt>
                <c:pt idx="10942">
                  <c:v>218850</c:v>
                </c:pt>
                <c:pt idx="10943">
                  <c:v>218870</c:v>
                </c:pt>
                <c:pt idx="10944">
                  <c:v>218890</c:v>
                </c:pt>
                <c:pt idx="10945">
                  <c:v>218910</c:v>
                </c:pt>
                <c:pt idx="10946">
                  <c:v>218930</c:v>
                </c:pt>
                <c:pt idx="10947">
                  <c:v>218950</c:v>
                </c:pt>
                <c:pt idx="10948">
                  <c:v>218970</c:v>
                </c:pt>
                <c:pt idx="10949">
                  <c:v>218990</c:v>
                </c:pt>
                <c:pt idx="10950">
                  <c:v>219010</c:v>
                </c:pt>
                <c:pt idx="10951">
                  <c:v>219030</c:v>
                </c:pt>
                <c:pt idx="10952">
                  <c:v>219050</c:v>
                </c:pt>
                <c:pt idx="10953">
                  <c:v>219070</c:v>
                </c:pt>
                <c:pt idx="10954">
                  <c:v>219090</c:v>
                </c:pt>
                <c:pt idx="10955">
                  <c:v>219110</c:v>
                </c:pt>
                <c:pt idx="10956">
                  <c:v>219130</c:v>
                </c:pt>
                <c:pt idx="10957">
                  <c:v>219150</c:v>
                </c:pt>
                <c:pt idx="10958">
                  <c:v>219170</c:v>
                </c:pt>
                <c:pt idx="10959">
                  <c:v>219190</c:v>
                </c:pt>
                <c:pt idx="10960">
                  <c:v>219210</c:v>
                </c:pt>
                <c:pt idx="10961">
                  <c:v>219230</c:v>
                </c:pt>
                <c:pt idx="10962">
                  <c:v>219250</c:v>
                </c:pt>
                <c:pt idx="10963">
                  <c:v>219270</c:v>
                </c:pt>
                <c:pt idx="10964">
                  <c:v>219290</c:v>
                </c:pt>
                <c:pt idx="10965">
                  <c:v>219310</c:v>
                </c:pt>
                <c:pt idx="10966">
                  <c:v>219330</c:v>
                </c:pt>
                <c:pt idx="10967">
                  <c:v>219350</c:v>
                </c:pt>
                <c:pt idx="10968">
                  <c:v>219370</c:v>
                </c:pt>
                <c:pt idx="10969">
                  <c:v>219390</c:v>
                </c:pt>
                <c:pt idx="10970">
                  <c:v>219410</c:v>
                </c:pt>
                <c:pt idx="10971">
                  <c:v>219430</c:v>
                </c:pt>
                <c:pt idx="10972">
                  <c:v>219450</c:v>
                </c:pt>
                <c:pt idx="10973">
                  <c:v>219470</c:v>
                </c:pt>
                <c:pt idx="10974">
                  <c:v>219490</c:v>
                </c:pt>
                <c:pt idx="10975">
                  <c:v>219510</c:v>
                </c:pt>
                <c:pt idx="10976">
                  <c:v>219530</c:v>
                </c:pt>
                <c:pt idx="10977">
                  <c:v>219550</c:v>
                </c:pt>
                <c:pt idx="10978">
                  <c:v>219570</c:v>
                </c:pt>
                <c:pt idx="10979">
                  <c:v>219590</c:v>
                </c:pt>
                <c:pt idx="10980">
                  <c:v>219610</c:v>
                </c:pt>
                <c:pt idx="10981">
                  <c:v>219630</c:v>
                </c:pt>
                <c:pt idx="10982">
                  <c:v>219650</c:v>
                </c:pt>
                <c:pt idx="10983">
                  <c:v>219670</c:v>
                </c:pt>
                <c:pt idx="10984">
                  <c:v>219690</c:v>
                </c:pt>
                <c:pt idx="10985">
                  <c:v>219710</c:v>
                </c:pt>
                <c:pt idx="10986">
                  <c:v>219730</c:v>
                </c:pt>
                <c:pt idx="10987">
                  <c:v>219750</c:v>
                </c:pt>
                <c:pt idx="10988">
                  <c:v>219770</c:v>
                </c:pt>
                <c:pt idx="10989">
                  <c:v>219790</c:v>
                </c:pt>
                <c:pt idx="10990">
                  <c:v>219810</c:v>
                </c:pt>
                <c:pt idx="10991">
                  <c:v>219830</c:v>
                </c:pt>
                <c:pt idx="10992">
                  <c:v>219850</c:v>
                </c:pt>
                <c:pt idx="10993">
                  <c:v>219870</c:v>
                </c:pt>
                <c:pt idx="10994">
                  <c:v>219890</c:v>
                </c:pt>
                <c:pt idx="10995">
                  <c:v>219910</c:v>
                </c:pt>
                <c:pt idx="10996">
                  <c:v>219930</c:v>
                </c:pt>
                <c:pt idx="10997">
                  <c:v>219950</c:v>
                </c:pt>
                <c:pt idx="10998">
                  <c:v>219970</c:v>
                </c:pt>
                <c:pt idx="10999">
                  <c:v>219990</c:v>
                </c:pt>
                <c:pt idx="11000">
                  <c:v>220010</c:v>
                </c:pt>
                <c:pt idx="11001">
                  <c:v>220030</c:v>
                </c:pt>
                <c:pt idx="11002">
                  <c:v>220050</c:v>
                </c:pt>
                <c:pt idx="11003">
                  <c:v>220070</c:v>
                </c:pt>
                <c:pt idx="11004">
                  <c:v>220090</c:v>
                </c:pt>
                <c:pt idx="11005">
                  <c:v>220110</c:v>
                </c:pt>
                <c:pt idx="11006">
                  <c:v>220130</c:v>
                </c:pt>
                <c:pt idx="11007">
                  <c:v>220150</c:v>
                </c:pt>
                <c:pt idx="11008">
                  <c:v>220170</c:v>
                </c:pt>
                <c:pt idx="11009">
                  <c:v>220190</c:v>
                </c:pt>
                <c:pt idx="11010">
                  <c:v>220210</c:v>
                </c:pt>
                <c:pt idx="11011">
                  <c:v>220230</c:v>
                </c:pt>
                <c:pt idx="11012">
                  <c:v>220250</c:v>
                </c:pt>
                <c:pt idx="11013">
                  <c:v>220270</c:v>
                </c:pt>
                <c:pt idx="11014">
                  <c:v>220290</c:v>
                </c:pt>
                <c:pt idx="11015">
                  <c:v>220310</c:v>
                </c:pt>
                <c:pt idx="11016">
                  <c:v>220330</c:v>
                </c:pt>
                <c:pt idx="11017">
                  <c:v>220350</c:v>
                </c:pt>
                <c:pt idx="11018">
                  <c:v>220370</c:v>
                </c:pt>
                <c:pt idx="11019">
                  <c:v>220390</c:v>
                </c:pt>
                <c:pt idx="11020">
                  <c:v>220410</c:v>
                </c:pt>
                <c:pt idx="11021">
                  <c:v>220430</c:v>
                </c:pt>
                <c:pt idx="11022">
                  <c:v>220450</c:v>
                </c:pt>
                <c:pt idx="11023">
                  <c:v>220470</c:v>
                </c:pt>
                <c:pt idx="11024">
                  <c:v>220490</c:v>
                </c:pt>
                <c:pt idx="11025">
                  <c:v>220510</c:v>
                </c:pt>
                <c:pt idx="11026">
                  <c:v>220530</c:v>
                </c:pt>
                <c:pt idx="11027">
                  <c:v>220550</c:v>
                </c:pt>
                <c:pt idx="11028">
                  <c:v>220570</c:v>
                </c:pt>
                <c:pt idx="11029">
                  <c:v>220590</c:v>
                </c:pt>
                <c:pt idx="11030">
                  <c:v>220610</c:v>
                </c:pt>
                <c:pt idx="11031">
                  <c:v>220630</c:v>
                </c:pt>
                <c:pt idx="11032">
                  <c:v>220650</c:v>
                </c:pt>
                <c:pt idx="11033">
                  <c:v>220670</c:v>
                </c:pt>
                <c:pt idx="11034">
                  <c:v>220690</c:v>
                </c:pt>
                <c:pt idx="11035">
                  <c:v>220710</c:v>
                </c:pt>
                <c:pt idx="11036">
                  <c:v>220730</c:v>
                </c:pt>
                <c:pt idx="11037">
                  <c:v>220750</c:v>
                </c:pt>
                <c:pt idx="11038">
                  <c:v>220770</c:v>
                </c:pt>
                <c:pt idx="11039">
                  <c:v>220790</c:v>
                </c:pt>
                <c:pt idx="11040">
                  <c:v>220810</c:v>
                </c:pt>
                <c:pt idx="11041">
                  <c:v>220830</c:v>
                </c:pt>
                <c:pt idx="11042">
                  <c:v>220850</c:v>
                </c:pt>
                <c:pt idx="11043">
                  <c:v>220870</c:v>
                </c:pt>
                <c:pt idx="11044">
                  <c:v>220890</c:v>
                </c:pt>
                <c:pt idx="11045">
                  <c:v>220910</c:v>
                </c:pt>
                <c:pt idx="11046">
                  <c:v>220930</c:v>
                </c:pt>
                <c:pt idx="11047">
                  <c:v>220950</c:v>
                </c:pt>
                <c:pt idx="11048">
                  <c:v>220970</c:v>
                </c:pt>
                <c:pt idx="11049">
                  <c:v>220990</c:v>
                </c:pt>
                <c:pt idx="11050">
                  <c:v>221010</c:v>
                </c:pt>
                <c:pt idx="11051">
                  <c:v>221030</c:v>
                </c:pt>
                <c:pt idx="11052">
                  <c:v>221050</c:v>
                </c:pt>
                <c:pt idx="11053">
                  <c:v>221070</c:v>
                </c:pt>
                <c:pt idx="11054">
                  <c:v>221090</c:v>
                </c:pt>
                <c:pt idx="11055">
                  <c:v>221110</c:v>
                </c:pt>
                <c:pt idx="11056">
                  <c:v>221130</c:v>
                </c:pt>
                <c:pt idx="11057">
                  <c:v>221150</c:v>
                </c:pt>
                <c:pt idx="11058">
                  <c:v>221170</c:v>
                </c:pt>
                <c:pt idx="11059">
                  <c:v>221190</c:v>
                </c:pt>
                <c:pt idx="11060">
                  <c:v>221210</c:v>
                </c:pt>
                <c:pt idx="11061">
                  <c:v>221230</c:v>
                </c:pt>
                <c:pt idx="11062">
                  <c:v>221250</c:v>
                </c:pt>
                <c:pt idx="11063">
                  <c:v>221270</c:v>
                </c:pt>
                <c:pt idx="11064">
                  <c:v>221290</c:v>
                </c:pt>
                <c:pt idx="11065">
                  <c:v>221310</c:v>
                </c:pt>
                <c:pt idx="11066">
                  <c:v>221330</c:v>
                </c:pt>
                <c:pt idx="11067">
                  <c:v>221350</c:v>
                </c:pt>
                <c:pt idx="11068">
                  <c:v>221370</c:v>
                </c:pt>
                <c:pt idx="11069">
                  <c:v>221390</c:v>
                </c:pt>
                <c:pt idx="11070">
                  <c:v>221410</c:v>
                </c:pt>
                <c:pt idx="11071">
                  <c:v>221430</c:v>
                </c:pt>
                <c:pt idx="11072">
                  <c:v>221450</c:v>
                </c:pt>
                <c:pt idx="11073">
                  <c:v>221470</c:v>
                </c:pt>
                <c:pt idx="11074">
                  <c:v>221490</c:v>
                </c:pt>
                <c:pt idx="11075">
                  <c:v>221510</c:v>
                </c:pt>
                <c:pt idx="11076">
                  <c:v>221530</c:v>
                </c:pt>
                <c:pt idx="11077">
                  <c:v>221550</c:v>
                </c:pt>
                <c:pt idx="11078">
                  <c:v>221570</c:v>
                </c:pt>
                <c:pt idx="11079">
                  <c:v>221590</c:v>
                </c:pt>
                <c:pt idx="11080">
                  <c:v>221610</c:v>
                </c:pt>
                <c:pt idx="11081">
                  <c:v>221630</c:v>
                </c:pt>
                <c:pt idx="11082">
                  <c:v>221650</c:v>
                </c:pt>
                <c:pt idx="11083">
                  <c:v>221670</c:v>
                </c:pt>
                <c:pt idx="11084">
                  <c:v>221690</c:v>
                </c:pt>
                <c:pt idx="11085">
                  <c:v>221710</c:v>
                </c:pt>
                <c:pt idx="11086">
                  <c:v>221730</c:v>
                </c:pt>
                <c:pt idx="11087">
                  <c:v>221750</c:v>
                </c:pt>
                <c:pt idx="11088">
                  <c:v>221770</c:v>
                </c:pt>
                <c:pt idx="11089">
                  <c:v>221790</c:v>
                </c:pt>
                <c:pt idx="11090">
                  <c:v>221810</c:v>
                </c:pt>
                <c:pt idx="11091">
                  <c:v>221830</c:v>
                </c:pt>
                <c:pt idx="11092">
                  <c:v>221850</c:v>
                </c:pt>
                <c:pt idx="11093">
                  <c:v>221870</c:v>
                </c:pt>
                <c:pt idx="11094">
                  <c:v>221890</c:v>
                </c:pt>
                <c:pt idx="11095">
                  <c:v>221910</c:v>
                </c:pt>
                <c:pt idx="11096">
                  <c:v>221930</c:v>
                </c:pt>
                <c:pt idx="11097">
                  <c:v>221950</c:v>
                </c:pt>
                <c:pt idx="11098">
                  <c:v>221970</c:v>
                </c:pt>
                <c:pt idx="11099">
                  <c:v>221990</c:v>
                </c:pt>
                <c:pt idx="11100">
                  <c:v>222010</c:v>
                </c:pt>
                <c:pt idx="11101">
                  <c:v>222030</c:v>
                </c:pt>
                <c:pt idx="11102">
                  <c:v>222050</c:v>
                </c:pt>
                <c:pt idx="11103">
                  <c:v>222070</c:v>
                </c:pt>
                <c:pt idx="11104">
                  <c:v>222090</c:v>
                </c:pt>
                <c:pt idx="11105">
                  <c:v>222110</c:v>
                </c:pt>
                <c:pt idx="11106">
                  <c:v>222130</c:v>
                </c:pt>
                <c:pt idx="11107">
                  <c:v>222150</c:v>
                </c:pt>
                <c:pt idx="11108">
                  <c:v>222170</c:v>
                </c:pt>
                <c:pt idx="11109">
                  <c:v>222190</c:v>
                </c:pt>
                <c:pt idx="11110">
                  <c:v>222210</c:v>
                </c:pt>
                <c:pt idx="11111">
                  <c:v>222230</c:v>
                </c:pt>
                <c:pt idx="11112">
                  <c:v>222250</c:v>
                </c:pt>
                <c:pt idx="11113">
                  <c:v>222270</c:v>
                </c:pt>
                <c:pt idx="11114">
                  <c:v>222290</c:v>
                </c:pt>
                <c:pt idx="11115">
                  <c:v>222310</c:v>
                </c:pt>
                <c:pt idx="11116">
                  <c:v>222330</c:v>
                </c:pt>
                <c:pt idx="11117">
                  <c:v>222350</c:v>
                </c:pt>
                <c:pt idx="11118">
                  <c:v>222370</c:v>
                </c:pt>
                <c:pt idx="11119">
                  <c:v>222390</c:v>
                </c:pt>
                <c:pt idx="11120">
                  <c:v>222410</c:v>
                </c:pt>
                <c:pt idx="11121">
                  <c:v>222430</c:v>
                </c:pt>
                <c:pt idx="11122">
                  <c:v>222450</c:v>
                </c:pt>
                <c:pt idx="11123">
                  <c:v>222470</c:v>
                </c:pt>
                <c:pt idx="11124">
                  <c:v>222490</c:v>
                </c:pt>
                <c:pt idx="11125">
                  <c:v>222510</c:v>
                </c:pt>
                <c:pt idx="11126">
                  <c:v>222530</c:v>
                </c:pt>
                <c:pt idx="11127">
                  <c:v>222550</c:v>
                </c:pt>
                <c:pt idx="11128">
                  <c:v>222570</c:v>
                </c:pt>
                <c:pt idx="11129">
                  <c:v>222590</c:v>
                </c:pt>
                <c:pt idx="11130">
                  <c:v>222610</c:v>
                </c:pt>
                <c:pt idx="11131">
                  <c:v>222630</c:v>
                </c:pt>
                <c:pt idx="11132">
                  <c:v>222650</c:v>
                </c:pt>
                <c:pt idx="11133">
                  <c:v>222670</c:v>
                </c:pt>
                <c:pt idx="11134">
                  <c:v>222690</c:v>
                </c:pt>
                <c:pt idx="11135">
                  <c:v>222710</c:v>
                </c:pt>
                <c:pt idx="11136">
                  <c:v>222730</c:v>
                </c:pt>
                <c:pt idx="11137">
                  <c:v>222750</c:v>
                </c:pt>
                <c:pt idx="11138">
                  <c:v>222770</c:v>
                </c:pt>
                <c:pt idx="11139">
                  <c:v>222790</c:v>
                </c:pt>
                <c:pt idx="11140">
                  <c:v>222810</c:v>
                </c:pt>
                <c:pt idx="11141">
                  <c:v>222830</c:v>
                </c:pt>
                <c:pt idx="11142">
                  <c:v>222850</c:v>
                </c:pt>
                <c:pt idx="11143">
                  <c:v>222870</c:v>
                </c:pt>
                <c:pt idx="11144">
                  <c:v>222890</c:v>
                </c:pt>
                <c:pt idx="11145">
                  <c:v>222910</c:v>
                </c:pt>
                <c:pt idx="11146">
                  <c:v>222930</c:v>
                </c:pt>
                <c:pt idx="11147">
                  <c:v>222950</c:v>
                </c:pt>
                <c:pt idx="11148">
                  <c:v>222970</c:v>
                </c:pt>
                <c:pt idx="11149">
                  <c:v>222990</c:v>
                </c:pt>
                <c:pt idx="11150">
                  <c:v>223010</c:v>
                </c:pt>
                <c:pt idx="11151">
                  <c:v>223030</c:v>
                </c:pt>
                <c:pt idx="11152">
                  <c:v>223050</c:v>
                </c:pt>
                <c:pt idx="11153">
                  <c:v>223070</c:v>
                </c:pt>
                <c:pt idx="11154">
                  <c:v>223090</c:v>
                </c:pt>
                <c:pt idx="11155">
                  <c:v>223110</c:v>
                </c:pt>
                <c:pt idx="11156">
                  <c:v>223130</c:v>
                </c:pt>
                <c:pt idx="11157">
                  <c:v>223150</c:v>
                </c:pt>
                <c:pt idx="11158">
                  <c:v>223170</c:v>
                </c:pt>
                <c:pt idx="11159">
                  <c:v>223190</c:v>
                </c:pt>
                <c:pt idx="11160">
                  <c:v>223210</c:v>
                </c:pt>
                <c:pt idx="11161">
                  <c:v>223230</c:v>
                </c:pt>
                <c:pt idx="11162">
                  <c:v>223250</c:v>
                </c:pt>
                <c:pt idx="11163">
                  <c:v>223270</c:v>
                </c:pt>
                <c:pt idx="11164">
                  <c:v>223290</c:v>
                </c:pt>
                <c:pt idx="11165">
                  <c:v>223310</c:v>
                </c:pt>
                <c:pt idx="11166">
                  <c:v>223330</c:v>
                </c:pt>
                <c:pt idx="11167">
                  <c:v>223350</c:v>
                </c:pt>
                <c:pt idx="11168">
                  <c:v>223370</c:v>
                </c:pt>
                <c:pt idx="11169">
                  <c:v>223390</c:v>
                </c:pt>
                <c:pt idx="11170">
                  <c:v>223410</c:v>
                </c:pt>
                <c:pt idx="11171">
                  <c:v>223430</c:v>
                </c:pt>
                <c:pt idx="11172">
                  <c:v>223450</c:v>
                </c:pt>
                <c:pt idx="11173">
                  <c:v>223470</c:v>
                </c:pt>
                <c:pt idx="11174">
                  <c:v>223490</c:v>
                </c:pt>
                <c:pt idx="11175">
                  <c:v>223510</c:v>
                </c:pt>
                <c:pt idx="11176">
                  <c:v>223530</c:v>
                </c:pt>
                <c:pt idx="11177">
                  <c:v>223550</c:v>
                </c:pt>
                <c:pt idx="11178">
                  <c:v>223570</c:v>
                </c:pt>
                <c:pt idx="11179">
                  <c:v>223590</c:v>
                </c:pt>
                <c:pt idx="11180">
                  <c:v>223610</c:v>
                </c:pt>
                <c:pt idx="11181">
                  <c:v>223630</c:v>
                </c:pt>
                <c:pt idx="11182">
                  <c:v>223650</c:v>
                </c:pt>
                <c:pt idx="11183">
                  <c:v>223670</c:v>
                </c:pt>
                <c:pt idx="11184">
                  <c:v>223690</c:v>
                </c:pt>
                <c:pt idx="11185">
                  <c:v>223710</c:v>
                </c:pt>
                <c:pt idx="11186">
                  <c:v>223730</c:v>
                </c:pt>
                <c:pt idx="11187">
                  <c:v>223750</c:v>
                </c:pt>
                <c:pt idx="11188">
                  <c:v>223770</c:v>
                </c:pt>
                <c:pt idx="11189">
                  <c:v>223790</c:v>
                </c:pt>
                <c:pt idx="11190">
                  <c:v>223810</c:v>
                </c:pt>
                <c:pt idx="11191">
                  <c:v>223830</c:v>
                </c:pt>
                <c:pt idx="11192">
                  <c:v>223850</c:v>
                </c:pt>
                <c:pt idx="11193">
                  <c:v>223870</c:v>
                </c:pt>
                <c:pt idx="11194">
                  <c:v>223890</c:v>
                </c:pt>
                <c:pt idx="11195">
                  <c:v>223910</c:v>
                </c:pt>
                <c:pt idx="11196">
                  <c:v>223930</c:v>
                </c:pt>
                <c:pt idx="11197">
                  <c:v>223950</c:v>
                </c:pt>
                <c:pt idx="11198">
                  <c:v>223970</c:v>
                </c:pt>
                <c:pt idx="11199">
                  <c:v>223990</c:v>
                </c:pt>
                <c:pt idx="11200">
                  <c:v>224010</c:v>
                </c:pt>
                <c:pt idx="11201">
                  <c:v>224030</c:v>
                </c:pt>
                <c:pt idx="11202">
                  <c:v>224050</c:v>
                </c:pt>
                <c:pt idx="11203">
                  <c:v>224070</c:v>
                </c:pt>
                <c:pt idx="11204">
                  <c:v>224090</c:v>
                </c:pt>
                <c:pt idx="11205">
                  <c:v>224110</c:v>
                </c:pt>
                <c:pt idx="11206">
                  <c:v>224130</c:v>
                </c:pt>
                <c:pt idx="11207">
                  <c:v>224150</c:v>
                </c:pt>
                <c:pt idx="11208">
                  <c:v>224170</c:v>
                </c:pt>
                <c:pt idx="11209">
                  <c:v>224190</c:v>
                </c:pt>
                <c:pt idx="11210">
                  <c:v>224210</c:v>
                </c:pt>
                <c:pt idx="11211">
                  <c:v>224230</c:v>
                </c:pt>
                <c:pt idx="11212">
                  <c:v>224250</c:v>
                </c:pt>
                <c:pt idx="11213">
                  <c:v>224270</c:v>
                </c:pt>
                <c:pt idx="11214">
                  <c:v>224290</c:v>
                </c:pt>
                <c:pt idx="11215">
                  <c:v>224310</c:v>
                </c:pt>
                <c:pt idx="11216">
                  <c:v>224330</c:v>
                </c:pt>
                <c:pt idx="11217">
                  <c:v>224350</c:v>
                </c:pt>
                <c:pt idx="11218">
                  <c:v>224370</c:v>
                </c:pt>
                <c:pt idx="11219">
                  <c:v>224390</c:v>
                </c:pt>
                <c:pt idx="11220">
                  <c:v>224410</c:v>
                </c:pt>
                <c:pt idx="11221">
                  <c:v>224430</c:v>
                </c:pt>
                <c:pt idx="11222">
                  <c:v>224450</c:v>
                </c:pt>
                <c:pt idx="11223">
                  <c:v>224470</c:v>
                </c:pt>
                <c:pt idx="11224">
                  <c:v>224490</c:v>
                </c:pt>
                <c:pt idx="11225">
                  <c:v>224510</c:v>
                </c:pt>
                <c:pt idx="11226">
                  <c:v>224530</c:v>
                </c:pt>
                <c:pt idx="11227">
                  <c:v>224550</c:v>
                </c:pt>
                <c:pt idx="11228">
                  <c:v>224570</c:v>
                </c:pt>
                <c:pt idx="11229">
                  <c:v>224590</c:v>
                </c:pt>
                <c:pt idx="11230">
                  <c:v>224610</c:v>
                </c:pt>
                <c:pt idx="11231">
                  <c:v>224630</c:v>
                </c:pt>
                <c:pt idx="11232">
                  <c:v>224650</c:v>
                </c:pt>
                <c:pt idx="11233">
                  <c:v>224670</c:v>
                </c:pt>
                <c:pt idx="11234">
                  <c:v>224690</c:v>
                </c:pt>
                <c:pt idx="11235">
                  <c:v>224710</c:v>
                </c:pt>
                <c:pt idx="11236">
                  <c:v>224730</c:v>
                </c:pt>
                <c:pt idx="11237">
                  <c:v>224750</c:v>
                </c:pt>
                <c:pt idx="11238">
                  <c:v>224770</c:v>
                </c:pt>
                <c:pt idx="11239">
                  <c:v>224790</c:v>
                </c:pt>
                <c:pt idx="11240">
                  <c:v>224810</c:v>
                </c:pt>
                <c:pt idx="11241">
                  <c:v>224830</c:v>
                </c:pt>
                <c:pt idx="11242">
                  <c:v>224850</c:v>
                </c:pt>
                <c:pt idx="11243">
                  <c:v>224870</c:v>
                </c:pt>
                <c:pt idx="11244">
                  <c:v>224890</c:v>
                </c:pt>
                <c:pt idx="11245">
                  <c:v>224910</c:v>
                </c:pt>
                <c:pt idx="11246">
                  <c:v>224930</c:v>
                </c:pt>
                <c:pt idx="11247">
                  <c:v>224950</c:v>
                </c:pt>
                <c:pt idx="11248">
                  <c:v>224970</c:v>
                </c:pt>
                <c:pt idx="11249">
                  <c:v>224990</c:v>
                </c:pt>
              </c:numCache>
            </c:numRef>
          </c:xVal>
          <c:yVal>
            <c:numRef>
              <c:f>[SPFs.xlsx]SPFs!$B$2:$B$11251</c:f>
              <c:numCache>
                <c:formatCode>0.0</c:formatCode>
                <c:ptCount val="11250"/>
                <c:pt idx="0">
                  <c:v>0.2215226353780087</c:v>
                </c:pt>
                <c:pt idx="1">
                  <c:v>0.49849684975912567</c:v>
                </c:pt>
                <c:pt idx="2">
                  <c:v>0.72685317948670869</c:v>
                </c:pt>
                <c:pt idx="3">
                  <c:v>0.93181273028938094</c:v>
                </c:pt>
                <c:pt idx="4">
                  <c:v>1.121777505019885</c:v>
                </c:pt>
                <c:pt idx="5">
                  <c:v>1.3009095057477031</c:v>
                </c:pt>
                <c:pt idx="6">
                  <c:v>1.4716653618140376</c:v>
                </c:pt>
                <c:pt idx="7">
                  <c:v>1.6356523548631401</c:v>
                </c:pt>
                <c:pt idx="8">
                  <c:v>1.7939966783842549</c:v>
                </c:pt>
                <c:pt idx="9">
                  <c:v>1.9475271931151237</c:v>
                </c:pt>
                <c:pt idx="10">
                  <c:v>2.0968769616796417</c:v>
                </c:pt>
                <c:pt idx="11">
                  <c:v>2.242543721210648</c:v>
                </c:pt>
                <c:pt idx="12">
                  <c:v>2.3849280396489245</c:v>
                </c:pt>
                <c:pt idx="13">
                  <c:v>2.5243585217774029</c:v>
                </c:pt>
                <c:pt idx="14">
                  <c:v>2.6611090952886025</c:v>
                </c:pt>
                <c:pt idx="15">
                  <c:v>2.7954112403016627</c:v>
                </c:pt>
                <c:pt idx="16">
                  <c:v>2.9274628722718319</c:v>
                </c:pt>
                <c:pt idx="17">
                  <c:v>3.0574349413155457</c:v>
                </c:pt>
                <c:pt idx="18">
                  <c:v>3.1854764318410238</c:v>
                </c:pt>
                <c:pt idx="19">
                  <c:v>3.3117182156670522</c:v>
                </c:pt>
                <c:pt idx="20">
                  <c:v>3.4362760667807017</c:v>
                </c:pt>
                <c:pt idx="21">
                  <c:v>3.559253052079832</c:v>
                </c:pt>
                <c:pt idx="22">
                  <c:v>3.6807414502315701</c:v>
                </c:pt>
                <c:pt idx="23">
                  <c:v>3.8008243085830102</c:v>
                </c:pt>
                <c:pt idx="24">
                  <c:v>3.9195767188653892</c:v>
                </c:pt>
                <c:pt idx="25">
                  <c:v>4.0370668718654397</c:v>
                </c:pt>
                <c:pt idx="26">
                  <c:v>4.1533569365098204</c:v>
                </c:pt>
                <c:pt idx="27">
                  <c:v>4.268503798104736</c:v>
                </c:pt>
                <c:pt idx="28">
                  <c:v>4.3825596825871838</c:v>
                </c:pt>
                <c:pt idx="29">
                  <c:v>4.4955726877620465</c:v>
                </c:pt>
                <c:pt idx="30">
                  <c:v>4.6075872380610408</c:v>
                </c:pt>
                <c:pt idx="31">
                  <c:v>4.7186444759746538</c:v>
                </c:pt>
                <c:pt idx="32">
                  <c:v>4.8287826007020431</c:v>
                </c:pt>
                <c:pt idx="33">
                  <c:v>4.9380371625377419</c:v>
                </c:pt>
                <c:pt idx="34">
                  <c:v>5.0464413199265898</c:v>
                </c:pt>
                <c:pt idx="35">
                  <c:v>5.1540260648635394</c:v>
                </c:pt>
                <c:pt idx="36">
                  <c:v>5.2608204213166339</c:v>
                </c:pt>
                <c:pt idx="37">
                  <c:v>5.3668516205510075</c:v>
                </c:pt>
                <c:pt idx="38">
                  <c:v>5.4721452565858852</c:v>
                </c:pt>
                <c:pt idx="39">
                  <c:v>5.5767254244924089</c:v>
                </c:pt>
                <c:pt idx="40">
                  <c:v>5.6806148438118607</c:v>
                </c:pt>
                <c:pt idx="41">
                  <c:v>5.7838349690223616</c:v>
                </c:pt>
                <c:pt idx="42">
                  <c:v>5.8864060886919196</c:v>
                </c:pt>
                <c:pt idx="43">
                  <c:v>5.9883474147148794</c:v>
                </c:pt>
                <c:pt idx="44">
                  <c:v>6.0896771628284512</c:v>
                </c:pt>
                <c:pt idx="45">
                  <c:v>6.1904126254376557</c:v>
                </c:pt>
                <c:pt idx="46">
                  <c:v>6.2905702376361559</c:v>
                </c:pt>
                <c:pt idx="47">
                  <c:v>6.3901656371910525</c:v>
                </c:pt>
                <c:pt idx="48">
                  <c:v>6.4892137191586299</c:v>
                </c:pt>
                <c:pt idx="49">
                  <c:v>6.5877286857123698</c:v>
                </c:pt>
                <c:pt idx="50">
                  <c:v>6.6857240916908616</c:v>
                </c:pt>
                <c:pt idx="51">
                  <c:v>6.7832128863106433</c:v>
                </c:pt>
                <c:pt idx="52">
                  <c:v>6.8802074514349227</c:v>
                </c:pt>
                <c:pt idx="53">
                  <c:v>6.9767196367427289</c:v>
                </c:pt>
                <c:pt idx="54">
                  <c:v>7.0727607921024633</c:v>
                </c:pt>
                <c:pt idx="55">
                  <c:v>7.1683417974194583</c:v>
                </c:pt>
                <c:pt idx="56">
                  <c:v>7.2634730901963511</c:v>
                </c:pt>
                <c:pt idx="57">
                  <c:v>7.3581646910188923</c:v>
                </c:pt>
                <c:pt idx="58">
                  <c:v>7.4524262271566801</c:v>
                </c:pt>
                <c:pt idx="59">
                  <c:v>7.5462669544480443</c:v>
                </c:pt>
                <c:pt idx="60">
                  <c:v>7.6396957776204699</c:v>
                </c:pt>
                <c:pt idx="61">
                  <c:v>7.7327212691823632</c:v>
                </c:pt>
                <c:pt idx="62">
                  <c:v>7.825351687008296</c:v>
                </c:pt>
                <c:pt idx="63">
                  <c:v>7.9175949907273084</c:v>
                </c:pt>
                <c:pt idx="64">
                  <c:v>8.0094588570134349</c:v>
                </c:pt>
                <c:pt idx="65">
                  <c:v>8.1009506938678015</c:v>
                </c:pt>
                <c:pt idx="66">
                  <c:v>8.1920776539731062</c:v>
                </c:pt>
                <c:pt idx="67">
                  <c:v>8.2828466471937965</c:v>
                </c:pt>
                <c:pt idx="68">
                  <c:v>8.3732643522884622</c:v>
                </c:pt>
                <c:pt idx="69">
                  <c:v>8.463337227894753</c:v>
                </c:pt>
                <c:pt idx="70">
                  <c:v>8.5530715228419076</c:v>
                </c:pt>
                <c:pt idx="71">
                  <c:v>8.6424732858408984</c:v>
                </c:pt>
                <c:pt idx="72">
                  <c:v>8.7315483745980114</c:v>
                </c:pt>
                <c:pt idx="73">
                  <c:v>8.8203024643935688</c:v>
                </c:pt>
                <c:pt idx="74">
                  <c:v>8.9087410561640379</c:v>
                </c:pt>
                <c:pt idx="75">
                  <c:v>8.9968694841225751</c:v>
                </c:pt>
                <c:pt idx="76">
                  <c:v>9.084692922950099</c:v>
                </c:pt>
                <c:pt idx="77">
                  <c:v>9.1722163945863571</c:v>
                </c:pt>
                <c:pt idx="78">
                  <c:v>9.2594447746481805</c:v>
                </c:pt>
                <c:pt idx="79">
                  <c:v>9.3463827984997749</c:v>
                </c:pt>
                <c:pt idx="80">
                  <c:v>9.4330350669981531</c:v>
                </c:pt>
                <c:pt idx="81">
                  <c:v>9.5194060519348174</c:v>
                </c:pt>
                <c:pt idx="82">
                  <c:v>9.6055001011933197</c:v>
                </c:pt>
                <c:pt idx="83">
                  <c:v>9.6913214436408275</c:v>
                </c:pt>
                <c:pt idx="84">
                  <c:v>9.7768741937703112</c:v>
                </c:pt>
                <c:pt idx="85">
                  <c:v>9.8621623561090264</c:v>
                </c:pt>
                <c:pt idx="86">
                  <c:v>9.9471898294075309</c:v>
                </c:pt>
                <c:pt idx="87">
                  <c:v>10.031960410622574</c:v>
                </c:pt>
                <c:pt idx="88">
                  <c:v>10.116477798706352</c:v>
                </c:pt>
                <c:pt idx="89">
                  <c:v>10.200745598213425</c:v>
                </c:pt>
                <c:pt idx="90">
                  <c:v>10.284767322736247</c:v>
                </c:pt>
                <c:pt idx="91">
                  <c:v>10.368546398179033</c:v>
                </c:pt>
                <c:pt idx="92">
                  <c:v>10.452086165879365</c:v>
                </c:pt>
                <c:pt idx="93">
                  <c:v>10.535389885586239</c:v>
                </c:pt>
                <c:pt idx="94">
                  <c:v>10.618460738302417</c:v>
                </c:pt>
                <c:pt idx="95">
                  <c:v>10.70130182899889</c:v>
                </c:pt>
                <c:pt idx="96">
                  <c:v>10.783916189208309</c:v>
                </c:pt>
                <c:pt idx="97">
                  <c:v>10.866306779503992</c:v>
                </c:pt>
                <c:pt idx="98">
                  <c:v>10.948476491870791</c:v>
                </c:pt>
                <c:pt idx="99">
                  <c:v>11.030428151973439</c:v>
                </c:pt>
                <c:pt idx="100">
                  <c:v>11.112164521327868</c:v>
                </c:pt>
                <c:pt idx="101">
                  <c:v>11.193688299380627</c:v>
                </c:pt>
                <c:pt idx="102">
                  <c:v>11.275002125501006</c:v>
                </c:pt>
                <c:pt idx="103">
                  <c:v>11.356108580890533</c:v>
                </c:pt>
                <c:pt idx="104">
                  <c:v>11.437010190413805</c:v>
                </c:pt>
                <c:pt idx="105">
                  <c:v>11.517709424354871</c:v>
                </c:pt>
                <c:pt idx="106">
                  <c:v>11.598208700102685</c:v>
                </c:pt>
                <c:pt idx="107">
                  <c:v>11.678510383769222</c:v>
                </c:pt>
                <c:pt idx="108">
                  <c:v>11.758616791743458</c:v>
                </c:pt>
                <c:pt idx="109">
                  <c:v>11.838530192184427</c:v>
                </c:pt>
                <c:pt idx="110">
                  <c:v>11.918252806456287</c:v>
                </c:pt>
                <c:pt idx="111">
                  <c:v>11.997786810507993</c:v>
                </c:pt>
                <c:pt idx="112">
                  <c:v>12.077134336200332</c:v>
                </c:pt>
                <c:pt idx="113">
                  <c:v>12.156297472582816</c:v>
                </c:pt>
                <c:pt idx="114">
                  <c:v>12.235278267122549</c:v>
                </c:pt>
                <c:pt idx="115">
                  <c:v>12.314078726887569</c:v>
                </c:pt>
                <c:pt idx="116">
                  <c:v>12.392700819686361</c:v>
                </c:pt>
                <c:pt idx="117">
                  <c:v>12.471146475165982</c:v>
                </c:pt>
                <c:pt idx="118">
                  <c:v>12.549417585870176</c:v>
                </c:pt>
                <c:pt idx="119">
                  <c:v>12.627516008259601</c:v>
                </c:pt>
                <c:pt idx="120">
                  <c:v>12.705443563695688</c:v>
                </c:pt>
                <c:pt idx="121">
                  <c:v>12.783202039389693</c:v>
                </c:pt>
                <c:pt idx="122">
                  <c:v>12.860793189318553</c:v>
                </c:pt>
                <c:pt idx="123">
                  <c:v>12.938218735108881</c:v>
                </c:pt>
                <c:pt idx="124">
                  <c:v>13.015480366890511</c:v>
                </c:pt>
                <c:pt idx="125">
                  <c:v>13.092579744120803</c:v>
                </c:pt>
                <c:pt idx="126">
                  <c:v>13.169518496381045</c:v>
                </c:pt>
                <c:pt idx="127">
                  <c:v>13.246298224145997</c:v>
                </c:pt>
                <c:pt idx="128">
                  <c:v>13.322920499527804</c:v>
                </c:pt>
                <c:pt idx="129">
                  <c:v>13.39938686699521</c:v>
                </c:pt>
                <c:pt idx="130">
                  <c:v>13.475698844069099</c:v>
                </c:pt>
                <c:pt idx="131">
                  <c:v>13.551857921995445</c:v>
                </c:pt>
                <c:pt idx="132">
                  <c:v>13.62786556639635</c:v>
                </c:pt>
                <c:pt idx="133">
                  <c:v>13.703723217900279</c:v>
                </c:pt>
                <c:pt idx="134">
                  <c:v>13.779432292752089</c:v>
                </c:pt>
                <c:pt idx="135">
                  <c:v>13.854994183403839</c:v>
                </c:pt>
                <c:pt idx="136">
                  <c:v>13.93041025908696</c:v>
                </c:pt>
                <c:pt idx="137">
                  <c:v>14.005681866366608</c:v>
                </c:pt>
                <c:pt idx="138">
                  <c:v>14.080810329678926</c:v>
                </c:pt>
                <c:pt idx="139">
                  <c:v>14.155796951851565</c:v>
                </c:pt>
                <c:pt idx="140">
                  <c:v>14.230643014608626</c:v>
                </c:pt>
                <c:pt idx="141">
                  <c:v>14.30534977906008</c:v>
                </c:pt>
                <c:pt idx="142">
                  <c:v>14.379918486176448</c:v>
                </c:pt>
                <c:pt idx="143">
                  <c:v>14.454350357249533</c:v>
                </c:pt>
                <c:pt idx="144">
                  <c:v>14.52864659433914</c:v>
                </c:pt>
                <c:pt idx="145">
                  <c:v>14.602808380706943</c:v>
                </c:pt>
                <c:pt idx="146">
                  <c:v>14.676836881237486</c:v>
                </c:pt>
                <c:pt idx="147">
                  <c:v>14.750733242846941</c:v>
                </c:pt>
                <c:pt idx="148">
                  <c:v>14.824498594880181</c:v>
                </c:pt>
                <c:pt idx="149">
                  <c:v>14.898134049496321</c:v>
                </c:pt>
                <c:pt idx="150">
                  <c:v>14.971640702043425</c:v>
                </c:pt>
                <c:pt idx="151">
                  <c:v>15.045019631422486</c:v>
                </c:pt>
                <c:pt idx="152">
                  <c:v>15.118271900441286</c:v>
                </c:pt>
                <c:pt idx="153">
                  <c:v>15.191398556158232</c:v>
                </c:pt>
                <c:pt idx="154">
                  <c:v>15.264400630216798</c:v>
                </c:pt>
                <c:pt idx="155">
                  <c:v>15.337279139170681</c:v>
                </c:pt>
                <c:pt idx="156">
                  <c:v>15.410035084800105</c:v>
                </c:pt>
                <c:pt idx="157">
                  <c:v>15.482669454419353</c:v>
                </c:pt>
                <c:pt idx="158">
                  <c:v>15.555183221176284</c:v>
                </c:pt>
                <c:pt idx="159">
                  <c:v>15.627577344343395</c:v>
                </c:pt>
                <c:pt idx="160">
                  <c:v>15.699852769601614</c:v>
                </c:pt>
                <c:pt idx="161">
                  <c:v>15.772010429316108</c:v>
                </c:pt>
                <c:pt idx="162">
                  <c:v>15.844051242805001</c:v>
                </c:pt>
                <c:pt idx="163">
                  <c:v>15.915976116601172</c:v>
                </c:pt>
                <c:pt idx="164">
                  <c:v>15.987785944707007</c:v>
                </c:pt>
                <c:pt idx="165">
                  <c:v>16.059481608842699</c:v>
                </c:pt>
                <c:pt idx="166">
                  <c:v>16.131063978688164</c:v>
                </c:pt>
                <c:pt idx="167">
                  <c:v>16.20253391211866</c:v>
                </c:pt>
                <c:pt idx="168">
                  <c:v>16.273892255434529</c:v>
                </c:pt>
                <c:pt idx="169">
                  <c:v>16.345139843585109</c:v>
                </c:pt>
                <c:pt idx="170">
                  <c:v>16.416277500386862</c:v>
                </c:pt>
                <c:pt idx="171">
                  <c:v>16.487306038736428</c:v>
                </c:pt>
                <c:pt idx="172">
                  <c:v>16.558226260817957</c:v>
                </c:pt>
                <c:pt idx="173">
                  <c:v>16.629038958305607</c:v>
                </c:pt>
                <c:pt idx="174">
                  <c:v>16.69974491256092</c:v>
                </c:pt>
                <c:pt idx="175">
                  <c:v>16.77034489482557</c:v>
                </c:pt>
                <c:pt idx="176">
                  <c:v>16.840839666409099</c:v>
                </c:pt>
                <c:pt idx="177">
                  <c:v>16.91122997887253</c:v>
                </c:pt>
                <c:pt idx="178">
                  <c:v>16.981516574207344</c:v>
                </c:pt>
                <c:pt idx="179">
                  <c:v>17.05170018501008</c:v>
                </c:pt>
                <c:pt idx="180">
                  <c:v>17.121781534653081</c:v>
                </c:pt>
                <c:pt idx="181">
                  <c:v>17.191761337450981</c:v>
                </c:pt>
                <c:pt idx="182">
                  <c:v>17.261640298823419</c:v>
                </c:pt>
                <c:pt idx="183">
                  <c:v>17.331419115453894</c:v>
                </c:pt>
                <c:pt idx="184">
                  <c:v>17.401098475444865</c:v>
                </c:pt>
                <c:pt idx="185">
                  <c:v>17.470679058469496</c:v>
                </c:pt>
                <c:pt idx="186">
                  <c:v>17.540161535919623</c:v>
                </c:pt>
                <c:pt idx="187">
                  <c:v>17.609546571050551</c:v>
                </c:pt>
                <c:pt idx="188">
                  <c:v>17.678834819122546</c:v>
                </c:pt>
                <c:pt idx="189">
                  <c:v>17.748026927539001</c:v>
                </c:pt>
                <c:pt idx="190">
                  <c:v>17.817123535981636</c:v>
                </c:pt>
                <c:pt idx="191">
                  <c:v>17.886125276542568</c:v>
                </c:pt>
                <c:pt idx="192">
                  <c:v>17.955032773853592</c:v>
                </c:pt>
                <c:pt idx="193">
                  <c:v>18.023846645212366</c:v>
                </c:pt>
                <c:pt idx="194">
                  <c:v>18.092567500706107</c:v>
                </c:pt>
                <c:pt idx="195">
                  <c:v>18.161195943332284</c:v>
                </c:pt>
                <c:pt idx="196">
                  <c:v>18.229732569116958</c:v>
                </c:pt>
                <c:pt idx="197">
                  <c:v>18.298177967230313</c:v>
                </c:pt>
                <c:pt idx="198">
                  <c:v>18.366532720099915</c:v>
                </c:pt>
                <c:pt idx="199">
                  <c:v>18.434797403521351</c:v>
                </c:pt>
                <c:pt idx="200">
                  <c:v>18.50297258676661</c:v>
                </c:pt>
                <c:pt idx="201">
                  <c:v>18.571058832690177</c:v>
                </c:pt>
                <c:pt idx="202">
                  <c:v>18.639056697832785</c:v>
                </c:pt>
                <c:pt idx="203">
                  <c:v>18.706966732523146</c:v>
                </c:pt>
                <c:pt idx="204">
                  <c:v>18.774789480977329</c:v>
                </c:pt>
                <c:pt idx="205">
                  <c:v>18.842525481396272</c:v>
                </c:pt>
                <c:pt idx="206">
                  <c:v>18.910175266061255</c:v>
                </c:pt>
                <c:pt idx="207">
                  <c:v>18.977739361427179</c:v>
                </c:pt>
                <c:pt idx="208">
                  <c:v>19.045218288214254</c:v>
                </c:pt>
                <c:pt idx="209">
                  <c:v>19.112612561497563</c:v>
                </c:pt>
                <c:pt idx="210">
                  <c:v>19.17992269079496</c:v>
                </c:pt>
                <c:pt idx="211">
                  <c:v>19.247149180153045</c:v>
                </c:pt>
                <c:pt idx="212">
                  <c:v>19.314292528231579</c:v>
                </c:pt>
                <c:pt idx="213">
                  <c:v>19.3813532283861</c:v>
                </c:pt>
                <c:pt idx="214">
                  <c:v>19.448331768748819</c:v>
                </c:pt>
                <c:pt idx="215">
                  <c:v>19.515228632308155</c:v>
                </c:pt>
                <c:pt idx="216">
                  <c:v>19.582044296986403</c:v>
                </c:pt>
                <c:pt idx="217">
                  <c:v>19.648779235716102</c:v>
                </c:pt>
                <c:pt idx="218">
                  <c:v>19.715433916514712</c:v>
                </c:pt>
                <c:pt idx="219">
                  <c:v>19.782008802558163</c:v>
                </c:pt>
                <c:pt idx="220">
                  <c:v>19.848504352252487</c:v>
                </c:pt>
                <c:pt idx="221">
                  <c:v>19.914921019304476</c:v>
                </c:pt>
                <c:pt idx="222">
                  <c:v>19.981259252790906</c:v>
                </c:pt>
                <c:pt idx="223">
                  <c:v>20.047519497226194</c:v>
                </c:pt>
                <c:pt idx="224">
                  <c:v>20.113702192629088</c:v>
                </c:pt>
                <c:pt idx="225">
                  <c:v>20.179807774587903</c:v>
                </c:pt>
                <c:pt idx="226">
                  <c:v>20.245836674324551</c:v>
                </c:pt>
                <c:pt idx="227">
                  <c:v>20.311789318757402</c:v>
                </c:pt>
                <c:pt idx="228">
                  <c:v>20.377666130562918</c:v>
                </c:pt>
                <c:pt idx="229">
                  <c:v>20.443467528236287</c:v>
                </c:pt>
                <c:pt idx="230">
                  <c:v>20.509193926150601</c:v>
                </c:pt>
                <c:pt idx="231">
                  <c:v>20.574845734615359</c:v>
                </c:pt>
                <c:pt idx="232">
                  <c:v>20.640423359933621</c:v>
                </c:pt>
                <c:pt idx="233">
                  <c:v>20.705927204458067</c:v>
                </c:pt>
                <c:pt idx="234">
                  <c:v>20.771357666646416</c:v>
                </c:pt>
                <c:pt idx="235">
                  <c:v>20.836715141115285</c:v>
                </c:pt>
                <c:pt idx="236">
                  <c:v>20.902000018693535</c:v>
                </c:pt>
                <c:pt idx="237">
                  <c:v>20.967212686474376</c:v>
                </c:pt>
                <c:pt idx="238">
                  <c:v>21.032353527866828</c:v>
                </c:pt>
                <c:pt idx="239">
                  <c:v>21.097422922645826</c:v>
                </c:pt>
                <c:pt idx="240">
                  <c:v>21.162421247001845</c:v>
                </c:pt>
                <c:pt idx="241">
                  <c:v>21.227348873589481</c:v>
                </c:pt>
                <c:pt idx="242">
                  <c:v>21.29220617157511</c:v>
                </c:pt>
                <c:pt idx="243">
                  <c:v>21.356993506683875</c:v>
                </c:pt>
                <c:pt idx="244">
                  <c:v>21.421711241245685</c:v>
                </c:pt>
                <c:pt idx="245">
                  <c:v>21.486359734240533</c:v>
                </c:pt>
                <c:pt idx="246">
                  <c:v>21.5509393413429</c:v>
                </c:pt>
                <c:pt idx="247">
                  <c:v>21.615450414965515</c:v>
                </c:pt>
                <c:pt idx="248">
                  <c:v>21.67989330430245</c:v>
                </c:pt>
                <c:pt idx="249">
                  <c:v>21.744268355371119</c:v>
                </c:pt>
                <c:pt idx="250">
                  <c:v>21.808575911053886</c:v>
                </c:pt>
                <c:pt idx="251">
                  <c:v>21.872816311138951</c:v>
                </c:pt>
                <c:pt idx="252">
                  <c:v>21.936989892360284</c:v>
                </c:pt>
                <c:pt idx="253">
                  <c:v>22.001096988437254</c:v>
                </c:pt>
                <c:pt idx="254">
                  <c:v>22.06513793011321</c:v>
                </c:pt>
                <c:pt idx="255">
                  <c:v>22.129113045193694</c:v>
                </c:pt>
                <c:pt idx="256">
                  <c:v>22.193022658583985</c:v>
                </c:pt>
                <c:pt idx="257">
                  <c:v>22.256867092325873</c:v>
                </c:pt>
                <c:pt idx="258">
                  <c:v>22.320646665633884</c:v>
                </c:pt>
                <c:pt idx="259">
                  <c:v>22.38436169493102</c:v>
                </c:pt>
                <c:pt idx="260">
                  <c:v>22.448012493883862</c:v>
                </c:pt>
                <c:pt idx="261">
                  <c:v>22.511599373436898</c:v>
                </c:pt>
                <c:pt idx="262">
                  <c:v>22.575122641846619</c:v>
                </c:pt>
                <c:pt idx="263">
                  <c:v>22.638582604714891</c:v>
                </c:pt>
                <c:pt idx="264">
                  <c:v>22.701979565021659</c:v>
                </c:pt>
                <c:pt idx="265">
                  <c:v>22.765313823157438</c:v>
                </c:pt>
                <c:pt idx="266">
                  <c:v>22.828585676955022</c:v>
                </c:pt>
                <c:pt idx="267">
                  <c:v>22.891795421720733</c:v>
                </c:pt>
                <c:pt idx="268">
                  <c:v>22.954943350265296</c:v>
                </c:pt>
                <c:pt idx="269">
                  <c:v>23.018029752934105</c:v>
                </c:pt>
                <c:pt idx="270">
                  <c:v>23.081054917637097</c:v>
                </c:pt>
                <c:pt idx="271">
                  <c:v>23.144019129877989</c:v>
                </c:pt>
                <c:pt idx="272">
                  <c:v>23.206922672783254</c:v>
                </c:pt>
                <c:pt idx="273">
                  <c:v>23.269765827130584</c:v>
                </c:pt>
                <c:pt idx="274">
                  <c:v>23.332548871376801</c:v>
                </c:pt>
                <c:pt idx="275">
                  <c:v>23.395272081685576</c:v>
                </c:pt>
                <c:pt idx="276">
                  <c:v>23.457935731954318</c:v>
                </c:pt>
                <c:pt idx="277">
                  <c:v>23.520540093841124</c:v>
                </c:pt>
                <c:pt idx="278">
                  <c:v>23.583085436791041</c:v>
                </c:pt>
                <c:pt idx="279">
                  <c:v>23.645572028061835</c:v>
                </c:pt>
                <c:pt idx="280">
                  <c:v>23.70800013274971</c:v>
                </c:pt>
                <c:pt idx="281">
                  <c:v>23.77037001381423</c:v>
                </c:pt>
                <c:pt idx="282">
                  <c:v>23.832681932103281</c:v>
                </c:pt>
                <c:pt idx="283">
                  <c:v>23.894936146377187</c:v>
                </c:pt>
                <c:pt idx="284">
                  <c:v>23.957132913332945</c:v>
                </c:pt>
                <c:pt idx="285">
                  <c:v>24.019272487627767</c:v>
                </c:pt>
                <c:pt idx="286">
                  <c:v>24.081355121902345</c:v>
                </c:pt>
                <c:pt idx="287">
                  <c:v>24.143381066803869</c:v>
                </c:pt>
                <c:pt idx="288">
                  <c:v>24.205350571008641</c:v>
                </c:pt>
                <c:pt idx="289">
                  <c:v>24.267263881244194</c:v>
                </c:pt>
                <c:pt idx="290">
                  <c:v>24.329121242311441</c:v>
                </c:pt>
                <c:pt idx="291">
                  <c:v>24.390922897106201</c:v>
                </c:pt>
                <c:pt idx="292">
                  <c:v>24.452669086640523</c:v>
                </c:pt>
                <c:pt idx="293">
                  <c:v>24.514360050063594</c:v>
                </c:pt>
                <c:pt idx="294">
                  <c:v>24.575996024682645</c:v>
                </c:pt>
                <c:pt idx="295">
                  <c:v>24.637577245983078</c:v>
                </c:pt>
                <c:pt idx="296">
                  <c:v>24.699103947648812</c:v>
                </c:pt>
                <c:pt idx="297">
                  <c:v>24.760576361581894</c:v>
                </c:pt>
                <c:pt idx="298">
                  <c:v>24.82199471792218</c:v>
                </c:pt>
                <c:pt idx="299">
                  <c:v>24.883359245066451</c:v>
                </c:pt>
                <c:pt idx="300">
                  <c:v>24.944670169687491</c:v>
                </c:pt>
                <c:pt idx="301">
                  <c:v>25.005927716752765</c:v>
                </c:pt>
                <c:pt idx="302">
                  <c:v>25.067132109542811</c:v>
                </c:pt>
                <c:pt idx="303">
                  <c:v>25.128283569669463</c:v>
                </c:pt>
                <c:pt idx="304">
                  <c:v>25.189382317093763</c:v>
                </c:pt>
                <c:pt idx="305">
                  <c:v>25.25042857014374</c:v>
                </c:pt>
                <c:pt idx="306">
                  <c:v>25.311422545531624</c:v>
                </c:pt>
                <c:pt idx="307">
                  <c:v>25.372364458371187</c:v>
                </c:pt>
                <c:pt idx="308">
                  <c:v>25.433254522194641</c:v>
                </c:pt>
                <c:pt idx="309">
                  <c:v>25.494092948969445</c:v>
                </c:pt>
                <c:pt idx="310">
                  <c:v>25.554879949114625</c:v>
                </c:pt>
                <c:pt idx="311">
                  <c:v>25.615615731517206</c:v>
                </c:pt>
                <c:pt idx="312">
                  <c:v>25.676300503548063</c:v>
                </c:pt>
                <c:pt idx="313">
                  <c:v>25.736934471077934</c:v>
                </c:pt>
                <c:pt idx="314">
                  <c:v>25.797517838492837</c:v>
                </c:pt>
                <c:pt idx="315">
                  <c:v>25.85805080870961</c:v>
                </c:pt>
                <c:pt idx="316">
                  <c:v>25.918533583191014</c:v>
                </c:pt>
                <c:pt idx="317">
                  <c:v>25.978966361960737</c:v>
                </c:pt>
                <c:pt idx="318">
                  <c:v>26.039349343618138</c:v>
                </c:pt>
                <c:pt idx="319">
                  <c:v>26.099682725352963</c:v>
                </c:pt>
                <c:pt idx="320">
                  <c:v>26.159966702959451</c:v>
                </c:pt>
                <c:pt idx="321">
                  <c:v>26.220201470850864</c:v>
                </c:pt>
                <c:pt idx="322">
                  <c:v>26.28038722207317</c:v>
                </c:pt>
                <c:pt idx="323">
                  <c:v>26.340524148319229</c:v>
                </c:pt>
                <c:pt idx="324">
                  <c:v>26.400612439942051</c:v>
                </c:pt>
                <c:pt idx="325">
                  <c:v>26.460652285968465</c:v>
                </c:pt>
                <c:pt idx="326">
                  <c:v>26.520643874112498</c:v>
                </c:pt>
                <c:pt idx="327">
                  <c:v>26.580587390788221</c:v>
                </c:pt>
                <c:pt idx="328">
                  <c:v>26.640483021122868</c:v>
                </c:pt>
                <c:pt idx="329">
                  <c:v>26.700330948969601</c:v>
                </c:pt>
                <c:pt idx="330">
                  <c:v>26.76013135692007</c:v>
                </c:pt>
                <c:pt idx="331">
                  <c:v>26.819884426316829</c:v>
                </c:pt>
                <c:pt idx="332">
                  <c:v>26.879590337265764</c:v>
                </c:pt>
                <c:pt idx="333">
                  <c:v>26.939249268648037</c:v>
                </c:pt>
                <c:pt idx="334">
                  <c:v>26.998861398132174</c:v>
                </c:pt>
                <c:pt idx="335">
                  <c:v>27.058426902185815</c:v>
                </c:pt>
                <c:pt idx="336">
                  <c:v>27.117945956087528</c:v>
                </c:pt>
                <c:pt idx="337">
                  <c:v>27.177418733938111</c:v>
                </c:pt>
                <c:pt idx="338">
                  <c:v>27.236845408672185</c:v>
                </c:pt>
                <c:pt idx="339">
                  <c:v>27.296226152069266</c:v>
                </c:pt>
                <c:pt idx="340">
                  <c:v>27.355561134764915</c:v>
                </c:pt>
                <c:pt idx="341">
                  <c:v>27.414850526261766</c:v>
                </c:pt>
                <c:pt idx="342">
                  <c:v>27.474094494940157</c:v>
                </c:pt>
                <c:pt idx="343">
                  <c:v>27.533293208069079</c:v>
                </c:pt>
                <c:pt idx="344">
                  <c:v>27.592446831816453</c:v>
                </c:pt>
                <c:pt idx="345">
                  <c:v>27.651555531259728</c:v>
                </c:pt>
                <c:pt idx="346">
                  <c:v>27.710619470396161</c:v>
                </c:pt>
                <c:pt idx="347">
                  <c:v>27.769638812152845</c:v>
                </c:pt>
                <c:pt idx="348">
                  <c:v>27.828613718396888</c:v>
                </c:pt>
                <c:pt idx="349">
                  <c:v>27.887544349945326</c:v>
                </c:pt>
                <c:pt idx="350">
                  <c:v>27.946430866574822</c:v>
                </c:pt>
                <c:pt idx="351">
                  <c:v>28.005273427031476</c:v>
                </c:pt>
                <c:pt idx="352">
                  <c:v>28.064072189040221</c:v>
                </c:pt>
                <c:pt idx="353">
                  <c:v>28.122827309314392</c:v>
                </c:pt>
                <c:pt idx="354">
                  <c:v>28.181538943565013</c:v>
                </c:pt>
                <c:pt idx="355">
                  <c:v>28.240207246510117</c:v>
                </c:pt>
                <c:pt idx="356">
                  <c:v>28.298832371883623</c:v>
                </c:pt>
                <c:pt idx="357">
                  <c:v>28.357414472444542</c:v>
                </c:pt>
                <c:pt idx="358">
                  <c:v>28.415953699985867</c:v>
                </c:pt>
                <c:pt idx="359">
                  <c:v>28.474450205343171</c:v>
                </c:pt>
                <c:pt idx="360">
                  <c:v>28.532904138403467</c:v>
                </c:pt>
                <c:pt idx="361">
                  <c:v>28.591315648113792</c:v>
                </c:pt>
                <c:pt idx="362">
                  <c:v>28.649684882489513</c:v>
                </c:pt>
                <c:pt idx="363">
                  <c:v>28.7080119886229</c:v>
                </c:pt>
                <c:pt idx="364">
                  <c:v>28.766297112691358</c:v>
                </c:pt>
                <c:pt idx="365">
                  <c:v>28.8245403999655</c:v>
                </c:pt>
                <c:pt idx="366">
                  <c:v>28.882741994817305</c:v>
                </c:pt>
                <c:pt idx="367">
                  <c:v>28.940902040728272</c:v>
                </c:pt>
                <c:pt idx="368">
                  <c:v>28.999020680296997</c:v>
                </c:pt>
                <c:pt idx="369">
                  <c:v>29.057098055247248</c:v>
                </c:pt>
                <c:pt idx="370">
                  <c:v>29.115134306435582</c:v>
                </c:pt>
                <c:pt idx="371">
                  <c:v>29.173129573858972</c:v>
                </c:pt>
                <c:pt idx="372">
                  <c:v>29.231083996662484</c:v>
                </c:pt>
                <c:pt idx="373">
                  <c:v>29.288997713146458</c:v>
                </c:pt>
                <c:pt idx="374">
                  <c:v>29.346870860774118</c:v>
                </c:pt>
                <c:pt idx="375">
                  <c:v>29.40470357617885</c:v>
                </c:pt>
                <c:pt idx="376">
                  <c:v>29.46249599517126</c:v>
                </c:pt>
                <c:pt idx="377">
                  <c:v>29.520248252746391</c:v>
                </c:pt>
                <c:pt idx="378">
                  <c:v>29.577960483090852</c:v>
                </c:pt>
                <c:pt idx="379">
                  <c:v>29.635632819589567</c:v>
                </c:pt>
                <c:pt idx="380">
                  <c:v>29.693265394832885</c:v>
                </c:pt>
                <c:pt idx="381">
                  <c:v>29.750858340623257</c:v>
                </c:pt>
                <c:pt idx="382">
                  <c:v>29.808411787982031</c:v>
                </c:pt>
                <c:pt idx="383">
                  <c:v>29.865925867156033</c:v>
                </c:pt>
                <c:pt idx="384">
                  <c:v>29.923400707624261</c:v>
                </c:pt>
                <c:pt idx="385">
                  <c:v>29.980836438104259</c:v>
                </c:pt>
                <c:pt idx="386">
                  <c:v>30.038233186558795</c:v>
                </c:pt>
                <c:pt idx="387">
                  <c:v>30.095591080201892</c:v>
                </c:pt>
                <c:pt idx="388">
                  <c:v>30.152910245505389</c:v>
                </c:pt>
                <c:pt idx="389">
                  <c:v>30.210190808205123</c:v>
                </c:pt>
                <c:pt idx="390">
                  <c:v>30.267432893307038</c:v>
                </c:pt>
                <c:pt idx="391">
                  <c:v>30.32463662509323</c:v>
                </c:pt>
                <c:pt idx="392">
                  <c:v>30.381802127128154</c:v>
                </c:pt>
                <c:pt idx="393">
                  <c:v>30.43892952226437</c:v>
                </c:pt>
                <c:pt idx="394">
                  <c:v>30.496018932648667</c:v>
                </c:pt>
                <c:pt idx="395">
                  <c:v>30.553070479727644</c:v>
                </c:pt>
                <c:pt idx="396">
                  <c:v>30.610084284253688</c:v>
                </c:pt>
                <c:pt idx="397">
                  <c:v>30.667060466290621</c:v>
                </c:pt>
                <c:pt idx="398">
                  <c:v>30.723999145219324</c:v>
                </c:pt>
                <c:pt idx="399">
                  <c:v>30.780900439743313</c:v>
                </c:pt>
                <c:pt idx="400">
                  <c:v>30.83776446789437</c:v>
                </c:pt>
                <c:pt idx="401">
                  <c:v>30.894591347037817</c:v>
                </c:pt>
                <c:pt idx="402">
                  <c:v>30.951381193878177</c:v>
                </c:pt>
                <c:pt idx="403">
                  <c:v>31.008134124464249</c:v>
                </c:pt>
                <c:pt idx="404">
                  <c:v>31.064850254194734</c:v>
                </c:pt>
                <c:pt idx="405">
                  <c:v>31.121529697823114</c:v>
                </c:pt>
                <c:pt idx="406">
                  <c:v>31.1781725694632</c:v>
                </c:pt>
                <c:pt idx="407">
                  <c:v>31.234778982593877</c:v>
                </c:pt>
                <c:pt idx="408">
                  <c:v>31.291349050064667</c:v>
                </c:pt>
                <c:pt idx="409">
                  <c:v>31.347882884100198</c:v>
                </c:pt>
                <c:pt idx="410">
                  <c:v>31.404380596305696</c:v>
                </c:pt>
                <c:pt idx="411">
                  <c:v>31.460842297671448</c:v>
                </c:pt>
                <c:pt idx="412">
                  <c:v>31.517268098578114</c:v>
                </c:pt>
                <c:pt idx="413">
                  <c:v>31.573658108801183</c:v>
                </c:pt>
                <c:pt idx="414">
                  <c:v>31.630012437515973</c:v>
                </c:pt>
                <c:pt idx="415">
                  <c:v>31.686331193302138</c:v>
                </c:pt>
                <c:pt idx="416">
                  <c:v>31.742614484148692</c:v>
                </c:pt>
                <c:pt idx="417">
                  <c:v>31.798862417458185</c:v>
                </c:pt>
                <c:pt idx="418">
                  <c:v>31.855075100051703</c:v>
                </c:pt>
                <c:pt idx="419">
                  <c:v>31.911252638173107</c:v>
                </c:pt>
                <c:pt idx="420">
                  <c:v>31.967395137493625</c:v>
                </c:pt>
                <c:pt idx="421">
                  <c:v>32.023502703116321</c:v>
                </c:pt>
                <c:pt idx="422">
                  <c:v>32.079575439580445</c:v>
                </c:pt>
                <c:pt idx="423">
                  <c:v>32.135613450865833</c:v>
                </c:pt>
                <c:pt idx="424">
                  <c:v>32.19161684039711</c:v>
                </c:pt>
                <c:pt idx="425">
                  <c:v>32.247585711048082</c:v>
                </c:pt>
                <c:pt idx="426">
                  <c:v>32.303520165145876</c:v>
                </c:pt>
                <c:pt idx="427">
                  <c:v>32.359420304475186</c:v>
                </c:pt>
                <c:pt idx="428">
                  <c:v>32.415286230282227</c:v>
                </c:pt>
                <c:pt idx="429">
                  <c:v>32.471118043279183</c:v>
                </c:pt>
                <c:pt idx="430">
                  <c:v>32.526915843647878</c:v>
                </c:pt>
                <c:pt idx="431">
                  <c:v>32.58267973104406</c:v>
                </c:pt>
                <c:pt idx="432">
                  <c:v>32.638409804601288</c:v>
                </c:pt>
                <c:pt idx="433">
                  <c:v>32.694106162934823</c:v>
                </c:pt>
                <c:pt idx="434">
                  <c:v>32.749768904145505</c:v>
                </c:pt>
                <c:pt idx="435">
                  <c:v>32.805398125823778</c:v>
                </c:pt>
                <c:pt idx="436">
                  <c:v>32.860993925053457</c:v>
                </c:pt>
                <c:pt idx="437">
                  <c:v>32.916556398415324</c:v>
                </c:pt>
                <c:pt idx="438">
                  <c:v>32.97208564199105</c:v>
                </c:pt>
                <c:pt idx="439">
                  <c:v>33.027581751366959</c:v>
                </c:pt>
                <c:pt idx="440">
                  <c:v>33.083044821637579</c:v>
                </c:pt>
                <c:pt idx="441">
                  <c:v>33.138474947409307</c:v>
                </c:pt>
                <c:pt idx="442">
                  <c:v>33.193872222803925</c:v>
                </c:pt>
                <c:pt idx="443">
                  <c:v>33.249236741462603</c:v>
                </c:pt>
                <c:pt idx="444">
                  <c:v>33.304568596548677</c:v>
                </c:pt>
                <c:pt idx="445">
                  <c:v>33.359867880751935</c:v>
                </c:pt>
                <c:pt idx="446">
                  <c:v>33.415134686291502</c:v>
                </c:pt>
                <c:pt idx="447">
                  <c:v>33.470369104919648</c:v>
                </c:pt>
                <c:pt idx="448">
                  <c:v>33.525571227924964</c:v>
                </c:pt>
                <c:pt idx="449">
                  <c:v>33.580741146135871</c:v>
                </c:pt>
                <c:pt idx="450">
                  <c:v>33.635878949923857</c:v>
                </c:pt>
                <c:pt idx="451">
                  <c:v>33.690984729206868</c:v>
                </c:pt>
                <c:pt idx="452">
                  <c:v>33.746058573452544</c:v>
                </c:pt>
                <c:pt idx="453">
                  <c:v>33.801100571681438</c:v>
                </c:pt>
                <c:pt idx="454">
                  <c:v>33.856110812470277</c:v>
                </c:pt>
                <c:pt idx="455">
                  <c:v>33.911089383955179</c:v>
                </c:pt>
                <c:pt idx="456">
                  <c:v>33.966036373834697</c:v>
                </c:pt>
                <c:pt idx="457">
                  <c:v>34.020951869372993</c:v>
                </c:pt>
                <c:pt idx="458">
                  <c:v>34.075835957402973</c:v>
                </c:pt>
                <c:pt idx="459">
                  <c:v>34.13068872432931</c:v>
                </c:pt>
                <c:pt idx="460">
                  <c:v>34.185510256131565</c:v>
                </c:pt>
                <c:pt idx="461">
                  <c:v>34.240300638367046</c:v>
                </c:pt>
                <c:pt idx="462">
                  <c:v>34.29505995617393</c:v>
                </c:pt>
                <c:pt idx="463">
                  <c:v>34.349788294274155</c:v>
                </c:pt>
                <c:pt idx="464">
                  <c:v>34.404485736976348</c:v>
                </c:pt>
                <c:pt idx="465">
                  <c:v>34.459152368178714</c:v>
                </c:pt>
                <c:pt idx="466">
                  <c:v>34.513788271372029</c:v>
                </c:pt>
                <c:pt idx="467">
                  <c:v>34.568393529642314</c:v>
                </c:pt>
                <c:pt idx="468">
                  <c:v>34.622968225673702</c:v>
                </c:pt>
                <c:pt idx="469">
                  <c:v>34.677512441751361</c:v>
                </c:pt>
                <c:pt idx="470">
                  <c:v>34.732026259764197</c:v>
                </c:pt>
                <c:pt idx="471">
                  <c:v>34.786509761207363</c:v>
                </c:pt>
                <c:pt idx="472">
                  <c:v>34.840963027185495</c:v>
                </c:pt>
                <c:pt idx="473">
                  <c:v>34.895386138414885</c:v>
                </c:pt>
                <c:pt idx="474">
                  <c:v>34.949779175226531</c:v>
                </c:pt>
                <c:pt idx="475">
                  <c:v>35.004142217568464</c:v>
                </c:pt>
                <c:pt idx="476">
                  <c:v>35.058475345008731</c:v>
                </c:pt>
                <c:pt idx="477">
                  <c:v>35.112778636737673</c:v>
                </c:pt>
                <c:pt idx="478">
                  <c:v>35.167052171570703</c:v>
                </c:pt>
                <c:pt idx="479">
                  <c:v>35.221296027950821</c:v>
                </c:pt>
                <c:pt idx="480">
                  <c:v>35.275510283950979</c:v>
                </c:pt>
                <c:pt idx="481">
                  <c:v>35.32969501727699</c:v>
                </c:pt>
                <c:pt idx="482">
                  <c:v>35.383850305269469</c:v>
                </c:pt>
                <c:pt idx="483">
                  <c:v>35.43797622490677</c:v>
                </c:pt>
                <c:pt idx="484">
                  <c:v>35.492072852807304</c:v>
                </c:pt>
                <c:pt idx="485">
                  <c:v>35.546140265231742</c:v>
                </c:pt>
                <c:pt idx="486">
                  <c:v>35.600178538085665</c:v>
                </c:pt>
                <c:pt idx="487">
                  <c:v>35.654187746921963</c:v>
                </c:pt>
                <c:pt idx="488">
                  <c:v>35.708167966942838</c:v>
                </c:pt>
                <c:pt idx="489">
                  <c:v>35.762119273002682</c:v>
                </c:pt>
                <c:pt idx="490">
                  <c:v>35.81604173961</c:v>
                </c:pt>
                <c:pt idx="491">
                  <c:v>35.86993544092973</c:v>
                </c:pt>
                <c:pt idx="492">
                  <c:v>35.923800450785812</c:v>
                </c:pt>
                <c:pt idx="493">
                  <c:v>35.977636842663067</c:v>
                </c:pt>
                <c:pt idx="494">
                  <c:v>36.031444689709772</c:v>
                </c:pt>
                <c:pt idx="495">
                  <c:v>36.085224064739556</c:v>
                </c:pt>
                <c:pt idx="496">
                  <c:v>36.138975040233966</c:v>
                </c:pt>
                <c:pt idx="497">
                  <c:v>36.192697688344303</c:v>
                </c:pt>
                <c:pt idx="498">
                  <c:v>36.246392080894019</c:v>
                </c:pt>
                <c:pt idx="499">
                  <c:v>36.3000582893808</c:v>
                </c:pt>
                <c:pt idx="500">
                  <c:v>36.353696384978548</c:v>
                </c:pt>
                <c:pt idx="501">
                  <c:v>36.407306438539827</c:v>
                </c:pt>
                <c:pt idx="502">
                  <c:v>36.460888520597585</c:v>
                </c:pt>
                <c:pt idx="503">
                  <c:v>36.514442701367365</c:v>
                </c:pt>
                <c:pt idx="504">
                  <c:v>36.567969050749561</c:v>
                </c:pt>
                <c:pt idx="505">
                  <c:v>36.62146763833104</c:v>
                </c:pt>
                <c:pt idx="506">
                  <c:v>36.674938533387618</c:v>
                </c:pt>
                <c:pt idx="507">
                  <c:v>36.728381804885636</c:v>
                </c:pt>
                <c:pt idx="508">
                  <c:v>36.781797521484442</c:v>
                </c:pt>
                <c:pt idx="509">
                  <c:v>36.83518575153775</c:v>
                </c:pt>
                <c:pt idx="510">
                  <c:v>36.888546563096163</c:v>
                </c:pt>
                <c:pt idx="511">
                  <c:v>36.941880023908674</c:v>
                </c:pt>
                <c:pt idx="512">
                  <c:v>36.995186201425049</c:v>
                </c:pt>
                <c:pt idx="513">
                  <c:v>37.048465162797122</c:v>
                </c:pt>
                <c:pt idx="514">
                  <c:v>37.101716974881349</c:v>
                </c:pt>
                <c:pt idx="515">
                  <c:v>37.154941704240208</c:v>
                </c:pt>
                <c:pt idx="516">
                  <c:v>37.208139417144174</c:v>
                </c:pt>
                <c:pt idx="517">
                  <c:v>37.261310179573648</c:v>
                </c:pt>
                <c:pt idx="518">
                  <c:v>37.3144540572208</c:v>
                </c:pt>
                <c:pt idx="519">
                  <c:v>37.367571115491245</c:v>
                </c:pt>
                <c:pt idx="520">
                  <c:v>37.420661419505869</c:v>
                </c:pt>
                <c:pt idx="521">
                  <c:v>37.473725034102806</c:v>
                </c:pt>
                <c:pt idx="522">
                  <c:v>37.52676202383887</c:v>
                </c:pt>
                <c:pt idx="523">
                  <c:v>37.579772452991676</c:v>
                </c:pt>
                <c:pt idx="524">
                  <c:v>37.632756385561123</c:v>
                </c:pt>
                <c:pt idx="525">
                  <c:v>37.685713885271177</c:v>
                </c:pt>
                <c:pt idx="526">
                  <c:v>37.738645015571606</c:v>
                </c:pt>
                <c:pt idx="527">
                  <c:v>37.791549839639785</c:v>
                </c:pt>
                <c:pt idx="528">
                  <c:v>37.844428420382172</c:v>
                </c:pt>
                <c:pt idx="529">
                  <c:v>37.897280820436066</c:v>
                </c:pt>
                <c:pt idx="530">
                  <c:v>37.950107102171337</c:v>
                </c:pt>
                <c:pt idx="531">
                  <c:v>38.002907327691958</c:v>
                </c:pt>
                <c:pt idx="532">
                  <c:v>38.055681558837861</c:v>
                </c:pt>
                <c:pt idx="533">
                  <c:v>38.108429857186088</c:v>
                </c:pt>
                <c:pt idx="534">
                  <c:v>38.161152284052974</c:v>
                </c:pt>
                <c:pt idx="535">
                  <c:v>38.2138489004953</c:v>
                </c:pt>
                <c:pt idx="536">
                  <c:v>38.26651976731204</c:v>
                </c:pt>
                <c:pt idx="537">
                  <c:v>38.319164945046047</c:v>
                </c:pt>
                <c:pt idx="538">
                  <c:v>38.371784493985224</c:v>
                </c:pt>
                <c:pt idx="539">
                  <c:v>38.424378474164627</c:v>
                </c:pt>
                <c:pt idx="540">
                  <c:v>38.476946945367523</c:v>
                </c:pt>
                <c:pt idx="541">
                  <c:v>38.529489967127006</c:v>
                </c:pt>
                <c:pt idx="542">
                  <c:v>38.582007598727735</c:v>
                </c:pt>
                <c:pt idx="543">
                  <c:v>38.634499899207214</c:v>
                </c:pt>
                <c:pt idx="544">
                  <c:v>38.686966927357275</c:v>
                </c:pt>
                <c:pt idx="545">
                  <c:v>38.739408741725562</c:v>
                </c:pt>
                <c:pt idx="546">
                  <c:v>38.791825400617263</c:v>
                </c:pt>
                <c:pt idx="547">
                  <c:v>38.84421696209597</c:v>
                </c:pt>
                <c:pt idx="548">
                  <c:v>38.896583483985829</c:v>
                </c:pt>
                <c:pt idx="549">
                  <c:v>38.948925023872256</c:v>
                </c:pt>
                <c:pt idx="550">
                  <c:v>39.001241639104059</c:v>
                </c:pt>
                <c:pt idx="551">
                  <c:v>39.053533386794214</c:v>
                </c:pt>
                <c:pt idx="552">
                  <c:v>39.10580032382164</c:v>
                </c:pt>
                <c:pt idx="553">
                  <c:v>39.158042506832388</c:v>
                </c:pt>
                <c:pt idx="554">
                  <c:v>39.210259992241255</c:v>
                </c:pt>
                <c:pt idx="555">
                  <c:v>39.262452836232846</c:v>
                </c:pt>
                <c:pt idx="556">
                  <c:v>39.314621094763076</c:v>
                </c:pt>
                <c:pt idx="557">
                  <c:v>39.366764823560622</c:v>
                </c:pt>
                <c:pt idx="558">
                  <c:v>39.418884078127888</c:v>
                </c:pt>
                <c:pt idx="559">
                  <c:v>39.470978913742812</c:v>
                </c:pt>
                <c:pt idx="560">
                  <c:v>39.523049385459792</c:v>
                </c:pt>
                <c:pt idx="561">
                  <c:v>39.575095548111129</c:v>
                </c:pt>
                <c:pt idx="562">
                  <c:v>39.627117456308326</c:v>
                </c:pt>
                <c:pt idx="563">
                  <c:v>39.679115164443409</c:v>
                </c:pt>
                <c:pt idx="564">
                  <c:v>39.731088726690082</c:v>
                </c:pt>
                <c:pt idx="565">
                  <c:v>39.783038197005034</c:v>
                </c:pt>
                <c:pt idx="566">
                  <c:v>39.834963629129156</c:v>
                </c:pt>
                <c:pt idx="567">
                  <c:v>39.886865076589025</c:v>
                </c:pt>
                <c:pt idx="568">
                  <c:v>39.938742592697736</c:v>
                </c:pt>
                <c:pt idx="569">
                  <c:v>39.990596230556456</c:v>
                </c:pt>
                <c:pt idx="570">
                  <c:v>40.042426043055379</c:v>
                </c:pt>
                <c:pt idx="571">
                  <c:v>40.094232082875187</c:v>
                </c:pt>
                <c:pt idx="572">
                  <c:v>40.146014402488106</c:v>
                </c:pt>
                <c:pt idx="573">
                  <c:v>40.197773054159079</c:v>
                </c:pt>
                <c:pt idx="574">
                  <c:v>40.249508089946993</c:v>
                </c:pt>
                <c:pt idx="575">
                  <c:v>40.301219561705871</c:v>
                </c:pt>
                <c:pt idx="576">
                  <c:v>40.352907521085847</c:v>
                </c:pt>
                <c:pt idx="577">
                  <c:v>40.404572019534669</c:v>
                </c:pt>
                <c:pt idx="578">
                  <c:v>40.456213108298492</c:v>
                </c:pt>
                <c:pt idx="579">
                  <c:v>40.507830838423232</c:v>
                </c:pt>
                <c:pt idx="580">
                  <c:v>40.559425260755596</c:v>
                </c:pt>
                <c:pt idx="581">
                  <c:v>40.610996425944222</c:v>
                </c:pt>
                <c:pt idx="582">
                  <c:v>40.662544384440821</c:v>
                </c:pt>
                <c:pt idx="583">
                  <c:v>40.714069186501192</c:v>
                </c:pt>
                <c:pt idx="584">
                  <c:v>40.765570882186559</c:v>
                </c:pt>
                <c:pt idx="585">
                  <c:v>40.817049521364197</c:v>
                </c:pt>
                <c:pt idx="586">
                  <c:v>40.86850515370903</c:v>
                </c:pt>
                <c:pt idx="587">
                  <c:v>40.919937828704356</c:v>
                </c:pt>
                <c:pt idx="588">
                  <c:v>40.971347595642975</c:v>
                </c:pt>
                <c:pt idx="589">
                  <c:v>41.022734503628385</c:v>
                </c:pt>
                <c:pt idx="590">
                  <c:v>41.074098601575706</c:v>
                </c:pt>
                <c:pt idx="591">
                  <c:v>41.125439938212764</c:v>
                </c:pt>
                <c:pt idx="592">
                  <c:v>41.17675856208097</c:v>
                </c:pt>
                <c:pt idx="593">
                  <c:v>41.228054521536627</c:v>
                </c:pt>
                <c:pt idx="594">
                  <c:v>41.279327864751671</c:v>
                </c:pt>
                <c:pt idx="595">
                  <c:v>41.330578639715085</c:v>
                </c:pt>
                <c:pt idx="596">
                  <c:v>41.38180689423325</c:v>
                </c:pt>
                <c:pt idx="597">
                  <c:v>41.433012675931614</c:v>
                </c:pt>
                <c:pt idx="598">
                  <c:v>41.484196032255198</c:v>
                </c:pt>
                <c:pt idx="599">
                  <c:v>41.53535701046988</c:v>
                </c:pt>
                <c:pt idx="600">
                  <c:v>41.586495657663306</c:v>
                </c:pt>
                <c:pt idx="601">
                  <c:v>41.637612020745621</c:v>
                </c:pt>
                <c:pt idx="602">
                  <c:v>41.688706146450748</c:v>
                </c:pt>
                <c:pt idx="603">
                  <c:v>41.739778081337164</c:v>
                </c:pt>
                <c:pt idx="604">
                  <c:v>41.790827871788963</c:v>
                </c:pt>
                <c:pt idx="605">
                  <c:v>41.841855564016775</c:v>
                </c:pt>
                <c:pt idx="606">
                  <c:v>41.892861204058448</c:v>
                </c:pt>
                <c:pt idx="607">
                  <c:v>41.943844837780283</c:v>
                </c:pt>
                <c:pt idx="608">
                  <c:v>41.994806510878028</c:v>
                </c:pt>
                <c:pt idx="609">
                  <c:v>42.045746268877338</c:v>
                </c:pt>
                <c:pt idx="610">
                  <c:v>42.096664157135216</c:v>
                </c:pt>
                <c:pt idx="611">
                  <c:v>42.147560220840468</c:v>
                </c:pt>
                <c:pt idx="612">
                  <c:v>42.198434505014902</c:v>
                </c:pt>
                <c:pt idx="613">
                  <c:v>42.249287054514149</c:v>
                </c:pt>
                <c:pt idx="614">
                  <c:v>42.300117914028426</c:v>
                </c:pt>
                <c:pt idx="615">
                  <c:v>42.350927128083498</c:v>
                </c:pt>
                <c:pt idx="616">
                  <c:v>42.401714741041594</c:v>
                </c:pt>
                <c:pt idx="617">
                  <c:v>42.452480797102254</c:v>
                </c:pt>
                <c:pt idx="618">
                  <c:v>42.503225340303089</c:v>
                </c:pt>
                <c:pt idx="619">
                  <c:v>42.553948414520754</c:v>
                </c:pt>
                <c:pt idx="620">
                  <c:v>42.604650063471702</c:v>
                </c:pt>
                <c:pt idx="621">
                  <c:v>42.655330330713085</c:v>
                </c:pt>
                <c:pt idx="622">
                  <c:v>42.705989259643708</c:v>
                </c:pt>
                <c:pt idx="623">
                  <c:v>42.756626893504482</c:v>
                </c:pt>
                <c:pt idx="624">
                  <c:v>42.807243275379726</c:v>
                </c:pt>
                <c:pt idx="625">
                  <c:v>42.857838448197619</c:v>
                </c:pt>
                <c:pt idx="626">
                  <c:v>42.908412454731199</c:v>
                </c:pt>
                <c:pt idx="627">
                  <c:v>42.958965337599153</c:v>
                </c:pt>
                <c:pt idx="628">
                  <c:v>43.009497139266408</c:v>
                </c:pt>
                <c:pt idx="629">
                  <c:v>43.060007902045392</c:v>
                </c:pt>
                <c:pt idx="630">
                  <c:v>43.11049766809635</c:v>
                </c:pt>
                <c:pt idx="631">
                  <c:v>43.160966479428332</c:v>
                </c:pt>
                <c:pt idx="632">
                  <c:v>43.211414377899985</c:v>
                </c:pt>
                <c:pt idx="633">
                  <c:v>43.261841405220387</c:v>
                </c:pt>
                <c:pt idx="634">
                  <c:v>43.312247602949576</c:v>
                </c:pt>
                <c:pt idx="635">
                  <c:v>43.362633012499572</c:v>
                </c:pt>
                <c:pt idx="636">
                  <c:v>43.412997675135138</c:v>
                </c:pt>
                <c:pt idx="637">
                  <c:v>43.463341631974266</c:v>
                </c:pt>
                <c:pt idx="638">
                  <c:v>43.51366492398914</c:v>
                </c:pt>
                <c:pt idx="639">
                  <c:v>43.563967592006897</c:v>
                </c:pt>
                <c:pt idx="640">
                  <c:v>43.614249676710259</c:v>
                </c:pt>
                <c:pt idx="641">
                  <c:v>43.664511218638381</c:v>
                </c:pt>
                <c:pt idx="642">
                  <c:v>43.71475225818741</c:v>
                </c:pt>
                <c:pt idx="643">
                  <c:v>43.764972835611445</c:v>
                </c:pt>
                <c:pt idx="644">
                  <c:v>43.815172991023047</c:v>
                </c:pt>
                <c:pt idx="645">
                  <c:v>43.865352764394061</c:v>
                </c:pt>
                <c:pt idx="646">
                  <c:v>43.915512195556268</c:v>
                </c:pt>
                <c:pt idx="647">
                  <c:v>43.965651324202234</c:v>
                </c:pt>
                <c:pt idx="648">
                  <c:v>44.015770189885835</c:v>
                </c:pt>
                <c:pt idx="649">
                  <c:v>44.065868832022971</c:v>
                </c:pt>
                <c:pt idx="650">
                  <c:v>44.115947289892361</c:v>
                </c:pt>
                <c:pt idx="651">
                  <c:v>44.166005602636268</c:v>
                </c:pt>
                <c:pt idx="652">
                  <c:v>44.216043809261024</c:v>
                </c:pt>
                <c:pt idx="653">
                  <c:v>44.26606194863777</c:v>
                </c:pt>
                <c:pt idx="654">
                  <c:v>44.316060059503101</c:v>
                </c:pt>
                <c:pt idx="655">
                  <c:v>44.366038180459825</c:v>
                </c:pt>
                <c:pt idx="656">
                  <c:v>44.415996349977675</c:v>
                </c:pt>
                <c:pt idx="657">
                  <c:v>44.465934606393702</c:v>
                </c:pt>
                <c:pt idx="658">
                  <c:v>44.515852987913249</c:v>
                </c:pt>
                <c:pt idx="659">
                  <c:v>44.565751532610378</c:v>
                </c:pt>
                <c:pt idx="660">
                  <c:v>44.615630278428661</c:v>
                </c:pt>
                <c:pt idx="661">
                  <c:v>44.665489263181684</c:v>
                </c:pt>
                <c:pt idx="662">
                  <c:v>44.71532852455389</c:v>
                </c:pt>
                <c:pt idx="663">
                  <c:v>44.765148100101001</c:v>
                </c:pt>
                <c:pt idx="664">
                  <c:v>44.814948027250779</c:v>
                </c:pt>
                <c:pt idx="665">
                  <c:v>44.864728343303582</c:v>
                </c:pt>
                <c:pt idx="666">
                  <c:v>44.914489085433132</c:v>
                </c:pt>
                <c:pt idx="667">
                  <c:v>44.964230290686899</c:v>
                </c:pt>
                <c:pt idx="668">
                  <c:v>45.013951995986886</c:v>
                </c:pt>
                <c:pt idx="669">
                  <c:v>45.063654238130297</c:v>
                </c:pt>
                <c:pt idx="670">
                  <c:v>45.113337053789856</c:v>
                </c:pt>
                <c:pt idx="671">
                  <c:v>45.163000479514828</c:v>
                </c:pt>
                <c:pt idx="672">
                  <c:v>45.212644551731294</c:v>
                </c:pt>
                <c:pt idx="673">
                  <c:v>45.262269306742795</c:v>
                </c:pt>
                <c:pt idx="674">
                  <c:v>45.311874780731031</c:v>
                </c:pt>
                <c:pt idx="675">
                  <c:v>45.361461009756468</c:v>
                </c:pt>
                <c:pt idx="676">
                  <c:v>45.411028029758754</c:v>
                </c:pt>
                <c:pt idx="677">
                  <c:v>45.460575876557492</c:v>
                </c:pt>
                <c:pt idx="678">
                  <c:v>45.510104585852602</c:v>
                </c:pt>
                <c:pt idx="679">
                  <c:v>45.559614193225173</c:v>
                </c:pt>
                <c:pt idx="680">
                  <c:v>45.60910473413773</c:v>
                </c:pt>
                <c:pt idx="681">
                  <c:v>45.658576243935201</c:v>
                </c:pt>
                <c:pt idx="682">
                  <c:v>45.7080287578449</c:v>
                </c:pt>
                <c:pt idx="683">
                  <c:v>45.757462310977786</c:v>
                </c:pt>
                <c:pt idx="684">
                  <c:v>45.806876938328323</c:v>
                </c:pt>
                <c:pt idx="685">
                  <c:v>45.856272674775546</c:v>
                </c:pt>
                <c:pt idx="686">
                  <c:v>45.905649555083492</c:v>
                </c:pt>
                <c:pt idx="687">
                  <c:v>45.955007613901515</c:v>
                </c:pt>
                <c:pt idx="688">
                  <c:v>46.004346885765081</c:v>
                </c:pt>
                <c:pt idx="689">
                  <c:v>46.053667405096263</c:v>
                </c:pt>
                <c:pt idx="690">
                  <c:v>46.102969206204158</c:v>
                </c:pt>
                <c:pt idx="691">
                  <c:v>46.152252323285673</c:v>
                </c:pt>
                <c:pt idx="692">
                  <c:v>46.201516790425643</c:v>
                </c:pt>
                <c:pt idx="693">
                  <c:v>46.250762641597859</c:v>
                </c:pt>
                <c:pt idx="694">
                  <c:v>46.299989910665104</c:v>
                </c:pt>
                <c:pt idx="695">
                  <c:v>46.349198631379984</c:v>
                </c:pt>
                <c:pt idx="696">
                  <c:v>46.398388837385468</c:v>
                </c:pt>
                <c:pt idx="697">
                  <c:v>46.447560562215166</c:v>
                </c:pt>
                <c:pt idx="698">
                  <c:v>46.496713839294003</c:v>
                </c:pt>
                <c:pt idx="699">
                  <c:v>46.545848701938795</c:v>
                </c:pt>
                <c:pt idx="700">
                  <c:v>46.594965183358504</c:v>
                </c:pt>
                <c:pt idx="701">
                  <c:v>46.644063316654929</c:v>
                </c:pt>
                <c:pt idx="702">
                  <c:v>46.693143134823195</c:v>
                </c:pt>
                <c:pt idx="703">
                  <c:v>46.74220467075223</c:v>
                </c:pt>
                <c:pt idx="704">
                  <c:v>46.791247957225259</c:v>
                </c:pt>
                <c:pt idx="705">
                  <c:v>46.840273026920222</c:v>
                </c:pt>
                <c:pt idx="706">
                  <c:v>46.889279912410252</c:v>
                </c:pt>
                <c:pt idx="707">
                  <c:v>46.938268646164438</c:v>
                </c:pt>
                <c:pt idx="708">
                  <c:v>46.987239260547923</c:v>
                </c:pt>
                <c:pt idx="709">
                  <c:v>47.036191787822595</c:v>
                </c:pt>
                <c:pt idx="710">
                  <c:v>47.085126260147504</c:v>
                </c:pt>
                <c:pt idx="711">
                  <c:v>47.134042709579326</c:v>
                </c:pt>
                <c:pt idx="712">
                  <c:v>47.182941168072986</c:v>
                </c:pt>
                <c:pt idx="713">
                  <c:v>47.231821667481746</c:v>
                </c:pt>
                <c:pt idx="714">
                  <c:v>47.280684239558198</c:v>
                </c:pt>
                <c:pt idx="715">
                  <c:v>47.329528915954221</c:v>
                </c:pt>
                <c:pt idx="716">
                  <c:v>47.378355728221756</c:v>
                </c:pt>
                <c:pt idx="717">
                  <c:v>47.427164707813198</c:v>
                </c:pt>
                <c:pt idx="718">
                  <c:v>47.475955886081735</c:v>
                </c:pt>
                <c:pt idx="719">
                  <c:v>47.524729294281848</c:v>
                </c:pt>
                <c:pt idx="720">
                  <c:v>47.573484963569953</c:v>
                </c:pt>
                <c:pt idx="721">
                  <c:v>47.622222925004394</c:v>
                </c:pt>
                <c:pt idx="722">
                  <c:v>47.670943209546614</c:v>
                </c:pt>
                <c:pt idx="723">
                  <c:v>47.719645848060672</c:v>
                </c:pt>
                <c:pt idx="724">
                  <c:v>47.768330871314461</c:v>
                </c:pt>
                <c:pt idx="725">
                  <c:v>47.816998309979802</c:v>
                </c:pt>
                <c:pt idx="726">
                  <c:v>47.865648194632755</c:v>
                </c:pt>
                <c:pt idx="727">
                  <c:v>47.914280555754452</c:v>
                </c:pt>
                <c:pt idx="728">
                  <c:v>47.962895423731055</c:v>
                </c:pt>
                <c:pt idx="729">
                  <c:v>48.011492828854529</c:v>
                </c:pt>
                <c:pt idx="730">
                  <c:v>48.060072801322974</c:v>
                </c:pt>
                <c:pt idx="731">
                  <c:v>48.108635371240815</c:v>
                </c:pt>
                <c:pt idx="732">
                  <c:v>48.157180568619651</c:v>
                </c:pt>
                <c:pt idx="733">
                  <c:v>48.20570842337834</c:v>
                </c:pt>
                <c:pt idx="734">
                  <c:v>48.254218965343306</c:v>
                </c:pt>
                <c:pt idx="735">
                  <c:v>48.302712224249532</c:v>
                </c:pt>
                <c:pt idx="736">
                  <c:v>48.351188229740274</c:v>
                </c:pt>
                <c:pt idx="737">
                  <c:v>48.399647011367982</c:v>
                </c:pt>
                <c:pt idx="738">
                  <c:v>48.448088598594204</c:v>
                </c:pt>
                <c:pt idx="739">
                  <c:v>48.49651302079053</c:v>
                </c:pt>
                <c:pt idx="740">
                  <c:v>48.544920307238705</c:v>
                </c:pt>
                <c:pt idx="741">
                  <c:v>48.593310487130978</c:v>
                </c:pt>
                <c:pt idx="742">
                  <c:v>48.641683589570533</c:v>
                </c:pt>
                <c:pt idx="743">
                  <c:v>48.690039643572014</c:v>
                </c:pt>
                <c:pt idx="744">
                  <c:v>48.738378678061892</c:v>
                </c:pt>
                <c:pt idx="745">
                  <c:v>48.786700721878532</c:v>
                </c:pt>
                <c:pt idx="746">
                  <c:v>48.835005803773065</c:v>
                </c:pt>
                <c:pt idx="747">
                  <c:v>48.883293952409346</c:v>
                </c:pt>
                <c:pt idx="748">
                  <c:v>48.931565196364609</c:v>
                </c:pt>
                <c:pt idx="749">
                  <c:v>48.979819564129798</c:v>
                </c:pt>
                <c:pt idx="750">
                  <c:v>49.028057084109804</c:v>
                </c:pt>
                <c:pt idx="751">
                  <c:v>49.076277784623926</c:v>
                </c:pt>
                <c:pt idx="752">
                  <c:v>49.124481693906361</c:v>
                </c:pt>
                <c:pt idx="753">
                  <c:v>49.172668840106347</c:v>
                </c:pt>
                <c:pt idx="754">
                  <c:v>49.220839251288609</c:v>
                </c:pt>
                <c:pt idx="755">
                  <c:v>49.268992955433966</c:v>
                </c:pt>
                <c:pt idx="756">
                  <c:v>49.317129980439198</c:v>
                </c:pt>
                <c:pt idx="757">
                  <c:v>49.365250354118025</c:v>
                </c:pt>
                <c:pt idx="758">
                  <c:v>49.413354104200742</c:v>
                </c:pt>
                <c:pt idx="759">
                  <c:v>49.46144125833537</c:v>
                </c:pt>
                <c:pt idx="760">
                  <c:v>49.509511844087363</c:v>
                </c:pt>
                <c:pt idx="761">
                  <c:v>49.557565888940218</c:v>
                </c:pt>
                <c:pt idx="762">
                  <c:v>49.605603420295964</c:v>
                </c:pt>
                <c:pt idx="763">
                  <c:v>49.653624465475168</c:v>
                </c:pt>
                <c:pt idx="764">
                  <c:v>49.701629051717632</c:v>
                </c:pt>
                <c:pt idx="765">
                  <c:v>49.749617206182648</c:v>
                </c:pt>
                <c:pt idx="766">
                  <c:v>49.797588955948981</c:v>
                </c:pt>
                <c:pt idx="767">
                  <c:v>49.84554432801577</c:v>
                </c:pt>
                <c:pt idx="768">
                  <c:v>49.893483349302542</c:v>
                </c:pt>
                <c:pt idx="769">
                  <c:v>49.941406046649526</c:v>
                </c:pt>
                <c:pt idx="770">
                  <c:v>49.989312446818204</c:v>
                </c:pt>
                <c:pt idx="771">
                  <c:v>50.037202576491481</c:v>
                </c:pt>
                <c:pt idx="772">
                  <c:v>50.085076462273953</c:v>
                </c:pt>
                <c:pt idx="773">
                  <c:v>50.132934130692426</c:v>
                </c:pt>
                <c:pt idx="774">
                  <c:v>50.180775608196143</c:v>
                </c:pt>
                <c:pt idx="775">
                  <c:v>50.228600921157174</c:v>
                </c:pt>
                <c:pt idx="776">
                  <c:v>50.276410095870581</c:v>
                </c:pt>
                <c:pt idx="777">
                  <c:v>50.324203158554845</c:v>
                </c:pt>
                <c:pt idx="778">
                  <c:v>50.371980135352352</c:v>
                </c:pt>
                <c:pt idx="779">
                  <c:v>50.419741052329336</c:v>
                </c:pt>
                <c:pt idx="780">
                  <c:v>50.467485935476596</c:v>
                </c:pt>
                <c:pt idx="781">
                  <c:v>50.515214810709551</c:v>
                </c:pt>
                <c:pt idx="782">
                  <c:v>50.562927703868503</c:v>
                </c:pt>
                <c:pt idx="783">
                  <c:v>50.610624640719408</c:v>
                </c:pt>
                <c:pt idx="784">
                  <c:v>50.658305646953501</c:v>
                </c:pt>
                <c:pt idx="785">
                  <c:v>50.705970748188143</c:v>
                </c:pt>
                <c:pt idx="786">
                  <c:v>50.75361996996692</c:v>
                </c:pt>
                <c:pt idx="787">
                  <c:v>50.801253337760023</c:v>
                </c:pt>
                <c:pt idx="788">
                  <c:v>50.848870876964362</c:v>
                </c:pt>
                <c:pt idx="789">
                  <c:v>50.896472612904141</c:v>
                </c:pt>
                <c:pt idx="790">
                  <c:v>50.944058570831046</c:v>
                </c:pt>
                <c:pt idx="791">
                  <c:v>50.991628775924319</c:v>
                </c:pt>
                <c:pt idx="792">
                  <c:v>51.039183253291554</c:v>
                </c:pt>
                <c:pt idx="793">
                  <c:v>51.086722027968506</c:v>
                </c:pt>
                <c:pt idx="794">
                  <c:v>51.134245124919644</c:v>
                </c:pt>
                <c:pt idx="795">
                  <c:v>51.181752569038338</c:v>
                </c:pt>
                <c:pt idx="796">
                  <c:v>51.229244385147283</c:v>
                </c:pt>
                <c:pt idx="797">
                  <c:v>51.276720597998505</c:v>
                </c:pt>
                <c:pt idx="798">
                  <c:v>51.324181232274199</c:v>
                </c:pt>
                <c:pt idx="799">
                  <c:v>51.371626312586272</c:v>
                </c:pt>
                <c:pt idx="800">
                  <c:v>51.419055863477318</c:v>
                </c:pt>
                <c:pt idx="801">
                  <c:v>51.466469909420418</c:v>
                </c:pt>
                <c:pt idx="802">
                  <c:v>51.51386847481961</c:v>
                </c:pt>
                <c:pt idx="803">
                  <c:v>51.561251584010201</c:v>
                </c:pt>
                <c:pt idx="804">
                  <c:v>51.608619261259086</c:v>
                </c:pt>
                <c:pt idx="805">
                  <c:v>51.655971530764887</c:v>
                </c:pt>
                <c:pt idx="806">
                  <c:v>51.703308416658324</c:v>
                </c:pt>
                <c:pt idx="807">
                  <c:v>51.750629943002224</c:v>
                </c:pt>
                <c:pt idx="808">
                  <c:v>51.797936133792405</c:v>
                </c:pt>
                <c:pt idx="809">
                  <c:v>51.845227012957317</c:v>
                </c:pt>
                <c:pt idx="810">
                  <c:v>51.892502604358683</c:v>
                </c:pt>
                <c:pt idx="811">
                  <c:v>51.939762931791527</c:v>
                </c:pt>
                <c:pt idx="812">
                  <c:v>51.987008018984703</c:v>
                </c:pt>
                <c:pt idx="813">
                  <c:v>52.034237889600831</c:v>
                </c:pt>
                <c:pt idx="814">
                  <c:v>52.081452567237051</c:v>
                </c:pt>
                <c:pt idx="815">
                  <c:v>52.12865207542476</c:v>
                </c:pt>
                <c:pt idx="816">
                  <c:v>52.175836437630075</c:v>
                </c:pt>
                <c:pt idx="817">
                  <c:v>52.223005677254285</c:v>
                </c:pt>
                <c:pt idx="818">
                  <c:v>52.270159817633861</c:v>
                </c:pt>
                <c:pt idx="819">
                  <c:v>52.317298882040774</c:v>
                </c:pt>
                <c:pt idx="820">
                  <c:v>52.364422893682821</c:v>
                </c:pt>
                <c:pt idx="821">
                  <c:v>52.411531875703893</c:v>
                </c:pt>
                <c:pt idx="822">
                  <c:v>52.458625851183889</c:v>
                </c:pt>
                <c:pt idx="823">
                  <c:v>52.505704843139732</c:v>
                </c:pt>
                <c:pt idx="824">
                  <c:v>52.55276887452473</c:v>
                </c:pt>
                <c:pt idx="825">
                  <c:v>52.599817968229424</c:v>
                </c:pt>
                <c:pt idx="826">
                  <c:v>52.646852147081503</c:v>
                </c:pt>
                <c:pt idx="827">
                  <c:v>52.693871433846503</c:v>
                </c:pt>
                <c:pt idx="828">
                  <c:v>52.740875851227408</c:v>
                </c:pt>
                <c:pt idx="829">
                  <c:v>52.787865421865291</c:v>
                </c:pt>
                <c:pt idx="830">
                  <c:v>52.83484016833971</c:v>
                </c:pt>
                <c:pt idx="831">
                  <c:v>52.881800113168602</c:v>
                </c:pt>
                <c:pt idx="832">
                  <c:v>52.928745278808613</c:v>
                </c:pt>
                <c:pt idx="833">
                  <c:v>52.975675687655468</c:v>
                </c:pt>
                <c:pt idx="834">
                  <c:v>53.022591362044174</c:v>
                </c:pt>
                <c:pt idx="835">
                  <c:v>53.069492324249062</c:v>
                </c:pt>
                <c:pt idx="836">
                  <c:v>53.116378596484232</c:v>
                </c:pt>
                <c:pt idx="837">
                  <c:v>53.163250200903889</c:v>
                </c:pt>
                <c:pt idx="838">
                  <c:v>53.210107159602181</c:v>
                </c:pt>
                <c:pt idx="839">
                  <c:v>53.256949494613842</c:v>
                </c:pt>
                <c:pt idx="840">
                  <c:v>53.303777227914168</c:v>
                </c:pt>
                <c:pt idx="841">
                  <c:v>53.35059038141933</c:v>
                </c:pt>
                <c:pt idx="842">
                  <c:v>53.39738897698669</c:v>
                </c:pt>
                <c:pt idx="843">
                  <c:v>53.444173036414753</c:v>
                </c:pt>
                <c:pt idx="844">
                  <c:v>53.490942581443861</c:v>
                </c:pt>
                <c:pt idx="845">
                  <c:v>53.537697633755855</c:v>
                </c:pt>
                <c:pt idx="846">
                  <c:v>53.584438214974746</c:v>
                </c:pt>
                <c:pt idx="847">
                  <c:v>53.63116434666675</c:v>
                </c:pt>
                <c:pt idx="848">
                  <c:v>53.677876050340522</c:v>
                </c:pt>
                <c:pt idx="849">
                  <c:v>53.724573347447411</c:v>
                </c:pt>
                <c:pt idx="850">
                  <c:v>53.771256259381744</c:v>
                </c:pt>
                <c:pt idx="851">
                  <c:v>53.81792480748075</c:v>
                </c:pt>
                <c:pt idx="852">
                  <c:v>53.864579013025143</c:v>
                </c:pt>
                <c:pt idx="853">
                  <c:v>53.911218897239223</c:v>
                </c:pt>
                <c:pt idx="854">
                  <c:v>53.957844481290934</c:v>
                </c:pt>
                <c:pt idx="855">
                  <c:v>54.004455786292283</c:v>
                </c:pt>
                <c:pt idx="856">
                  <c:v>54.051052833299458</c:v>
                </c:pt>
                <c:pt idx="857">
                  <c:v>54.097635643313012</c:v>
                </c:pt>
                <c:pt idx="858">
                  <c:v>54.144204237278117</c:v>
                </c:pt>
                <c:pt idx="859">
                  <c:v>54.190758636084873</c:v>
                </c:pt>
                <c:pt idx="860">
                  <c:v>54.23729886056833</c:v>
                </c:pt>
                <c:pt idx="861">
                  <c:v>54.283824931508718</c:v>
                </c:pt>
                <c:pt idx="862">
                  <c:v>54.330336869631978</c:v>
                </c:pt>
                <c:pt idx="863">
                  <c:v>54.376834695609325</c:v>
                </c:pt>
                <c:pt idx="864">
                  <c:v>54.423318430058167</c:v>
                </c:pt>
                <c:pt idx="865">
                  <c:v>54.469788093541752</c:v>
                </c:pt>
                <c:pt idx="866">
                  <c:v>54.516243706569867</c:v>
                </c:pt>
                <c:pt idx="867">
                  <c:v>54.562685289598534</c:v>
                </c:pt>
                <c:pt idx="868">
                  <c:v>54.609112863030553</c:v>
                </c:pt>
                <c:pt idx="869">
                  <c:v>54.655526447215479</c:v>
                </c:pt>
                <c:pt idx="870">
                  <c:v>54.701926062450191</c:v>
                </c:pt>
                <c:pt idx="871">
                  <c:v>54.748311728978571</c:v>
                </c:pt>
                <c:pt idx="872">
                  <c:v>54.794683466992147</c:v>
                </c:pt>
                <c:pt idx="873">
                  <c:v>54.841041296630003</c:v>
                </c:pt>
                <c:pt idx="874">
                  <c:v>54.887385237979217</c:v>
                </c:pt>
                <c:pt idx="875">
                  <c:v>54.933715311074849</c:v>
                </c:pt>
                <c:pt idx="876">
                  <c:v>54.980031535900011</c:v>
                </c:pt>
                <c:pt idx="877">
                  <c:v>55.026333932386699</c:v>
                </c:pt>
                <c:pt idx="878">
                  <c:v>55.072622520415251</c:v>
                </c:pt>
                <c:pt idx="879">
                  <c:v>55.118897319814685</c:v>
                </c:pt>
                <c:pt idx="880">
                  <c:v>55.165158350363448</c:v>
                </c:pt>
                <c:pt idx="881">
                  <c:v>55.2114056317888</c:v>
                </c:pt>
                <c:pt idx="882">
                  <c:v>55.257639183767687</c:v>
                </c:pt>
                <c:pt idx="883">
                  <c:v>55.303859025926364</c:v>
                </c:pt>
                <c:pt idx="884">
                  <c:v>55.350065177841195</c:v>
                </c:pt>
                <c:pt idx="885">
                  <c:v>55.396257659038071</c:v>
                </c:pt>
                <c:pt idx="886">
                  <c:v>55.442436488993401</c:v>
                </c:pt>
                <c:pt idx="887">
                  <c:v>55.488601687133595</c:v>
                </c:pt>
                <c:pt idx="888">
                  <c:v>55.534753272835822</c:v>
                </c:pt>
                <c:pt idx="889">
                  <c:v>55.58089126542788</c:v>
                </c:pt>
                <c:pt idx="890">
                  <c:v>55.627015684188159</c:v>
                </c:pt>
                <c:pt idx="891">
                  <c:v>55.673126548346517</c:v>
                </c:pt>
                <c:pt idx="892">
                  <c:v>55.719223877083699</c:v>
                </c:pt>
                <c:pt idx="893">
                  <c:v>55.765307689532051</c:v>
                </c:pt>
                <c:pt idx="894">
                  <c:v>55.811378004775385</c:v>
                </c:pt>
                <c:pt idx="895">
                  <c:v>55.857434841849312</c:v>
                </c:pt>
                <c:pt idx="896">
                  <c:v>55.903478219741331</c:v>
                </c:pt>
                <c:pt idx="897">
                  <c:v>55.949508157391058</c:v>
                </c:pt>
                <c:pt idx="898">
                  <c:v>55.995524673690539</c:v>
                </c:pt>
                <c:pt idx="899">
                  <c:v>56.041527787484014</c:v>
                </c:pt>
                <c:pt idx="900">
                  <c:v>56.087517517568443</c:v>
                </c:pt>
                <c:pt idx="901">
                  <c:v>56.133493882693799</c:v>
                </c:pt>
                <c:pt idx="902">
                  <c:v>56.17945690156256</c:v>
                </c:pt>
                <c:pt idx="903">
                  <c:v>56.225406592830851</c:v>
                </c:pt>
                <c:pt idx="904">
                  <c:v>56.271342975107729</c:v>
                </c:pt>
                <c:pt idx="905">
                  <c:v>56.317266066955867</c:v>
                </c:pt>
                <c:pt idx="906">
                  <c:v>56.363175886891689</c:v>
                </c:pt>
                <c:pt idx="907">
                  <c:v>56.409072453385164</c:v>
                </c:pt>
                <c:pt idx="908">
                  <c:v>56.454955784860445</c:v>
                </c:pt>
                <c:pt idx="909">
                  <c:v>56.500825899695776</c:v>
                </c:pt>
                <c:pt idx="910">
                  <c:v>56.546682816223615</c:v>
                </c:pt>
                <c:pt idx="911">
                  <c:v>56.592526552731073</c:v>
                </c:pt>
                <c:pt idx="912">
                  <c:v>56.638357127459727</c:v>
                </c:pt>
                <c:pt idx="913">
                  <c:v>56.684174558606067</c:v>
                </c:pt>
                <c:pt idx="914">
                  <c:v>56.729978864321289</c:v>
                </c:pt>
                <c:pt idx="915">
                  <c:v>56.77577006271207</c:v>
                </c:pt>
                <c:pt idx="916">
                  <c:v>56.821548171840085</c:v>
                </c:pt>
                <c:pt idx="917">
                  <c:v>56.867313209722532</c:v>
                </c:pt>
                <c:pt idx="918">
                  <c:v>56.913065194332276</c:v>
                </c:pt>
                <c:pt idx="919">
                  <c:v>56.958804143597739</c:v>
                </c:pt>
                <c:pt idx="920">
                  <c:v>57.004530075403544</c:v>
                </c:pt>
                <c:pt idx="921">
                  <c:v>57.050243007590005</c:v>
                </c:pt>
                <c:pt idx="922">
                  <c:v>57.095942957954009</c:v>
                </c:pt>
                <c:pt idx="923">
                  <c:v>57.141629944248585</c:v>
                </c:pt>
                <c:pt idx="924">
                  <c:v>57.187303984183401</c:v>
                </c:pt>
                <c:pt idx="925">
                  <c:v>57.232965095424703</c:v>
                </c:pt>
                <c:pt idx="926">
                  <c:v>57.278613295595711</c:v>
                </c:pt>
                <c:pt idx="927">
                  <c:v>57.324248602276448</c:v>
                </c:pt>
                <c:pt idx="928">
                  <c:v>57.369871033004351</c:v>
                </c:pt>
                <c:pt idx="929">
                  <c:v>57.415480605273856</c:v>
                </c:pt>
                <c:pt idx="930">
                  <c:v>57.461077336536903</c:v>
                </c:pt>
                <c:pt idx="931">
                  <c:v>57.506661244203237</c:v>
                </c:pt>
                <c:pt idx="932">
                  <c:v>57.552232345640007</c:v>
                </c:pt>
                <c:pt idx="933">
                  <c:v>57.597790658172443</c:v>
                </c:pt>
                <c:pt idx="934">
                  <c:v>57.643336199083933</c:v>
                </c:pt>
                <c:pt idx="935">
                  <c:v>57.688868985615649</c:v>
                </c:pt>
                <c:pt idx="936">
                  <c:v>57.734389034967357</c:v>
                </c:pt>
                <c:pt idx="937">
                  <c:v>57.779896364297301</c:v>
                </c:pt>
                <c:pt idx="938">
                  <c:v>57.825390990722376</c:v>
                </c:pt>
                <c:pt idx="939">
                  <c:v>57.870872931317905</c:v>
                </c:pt>
                <c:pt idx="940">
                  <c:v>57.916342203118511</c:v>
                </c:pt>
                <c:pt idx="941">
                  <c:v>57.961798823117661</c:v>
                </c:pt>
                <c:pt idx="942">
                  <c:v>58.007242808267975</c:v>
                </c:pt>
                <c:pt idx="943">
                  <c:v>58.052674175481428</c:v>
                </c:pt>
                <c:pt idx="944">
                  <c:v>58.098092941629666</c:v>
                </c:pt>
                <c:pt idx="945">
                  <c:v>58.143499123543599</c:v>
                </c:pt>
                <c:pt idx="946">
                  <c:v>58.188892738014033</c:v>
                </c:pt>
                <c:pt idx="947">
                  <c:v>58.23427380179178</c:v>
                </c:pt>
                <c:pt idx="948">
                  <c:v>58.279642331587461</c:v>
                </c:pt>
                <c:pt idx="949">
                  <c:v>58.324998344071943</c:v>
                </c:pt>
                <c:pt idx="950">
                  <c:v>58.370341855876504</c:v>
                </c:pt>
                <c:pt idx="951">
                  <c:v>58.415672883592698</c:v>
                </c:pt>
                <c:pt idx="952">
                  <c:v>58.460991443772578</c:v>
                </c:pt>
                <c:pt idx="953">
                  <c:v>58.506297552929141</c:v>
                </c:pt>
                <c:pt idx="954">
                  <c:v>58.551591227536065</c:v>
                </c:pt>
                <c:pt idx="955">
                  <c:v>58.596872484028069</c:v>
                </c:pt>
                <c:pt idx="956">
                  <c:v>58.642141338800784</c:v>
                </c:pt>
                <c:pt idx="957">
                  <c:v>58.687397808211351</c:v>
                </c:pt>
                <c:pt idx="958">
                  <c:v>58.732641908578209</c:v>
                </c:pt>
                <c:pt idx="959">
                  <c:v>58.777873656181136</c:v>
                </c:pt>
                <c:pt idx="960">
                  <c:v>58.823093067261638</c:v>
                </c:pt>
                <c:pt idx="961">
                  <c:v>58.868300158023033</c:v>
                </c:pt>
                <c:pt idx="962">
                  <c:v>58.913494944630493</c:v>
                </c:pt>
                <c:pt idx="963">
                  <c:v>58.958677443211144</c:v>
                </c:pt>
                <c:pt idx="964">
                  <c:v>59.003847669854501</c:v>
                </c:pt>
                <c:pt idx="965">
                  <c:v>59.049005640611952</c:v>
                </c:pt>
                <c:pt idx="966">
                  <c:v>59.09415137149751</c:v>
                </c:pt>
                <c:pt idx="967">
                  <c:v>59.139284878487942</c:v>
                </c:pt>
                <c:pt idx="968">
                  <c:v>59.184406177522213</c:v>
                </c:pt>
                <c:pt idx="969">
                  <c:v>59.229515284502419</c:v>
                </c:pt>
                <c:pt idx="970">
                  <c:v>59.274612215293452</c:v>
                </c:pt>
                <c:pt idx="971">
                  <c:v>59.319696985723169</c:v>
                </c:pt>
                <c:pt idx="972">
                  <c:v>59.364769611582751</c:v>
                </c:pt>
                <c:pt idx="973">
                  <c:v>59.40983010862638</c:v>
                </c:pt>
                <c:pt idx="974">
                  <c:v>59.454878492571964</c:v>
                </c:pt>
                <c:pt idx="975">
                  <c:v>59.499914779100848</c:v>
                </c:pt>
                <c:pt idx="976">
                  <c:v>59.544938983857705</c:v>
                </c:pt>
                <c:pt idx="977">
                  <c:v>59.589951122451502</c:v>
                </c:pt>
                <c:pt idx="978">
                  <c:v>59.634951210454702</c:v>
                </c:pt>
                <c:pt idx="979">
                  <c:v>59.67993926340398</c:v>
                </c:pt>
                <c:pt idx="980">
                  <c:v>59.724915296799907</c:v>
                </c:pt>
                <c:pt idx="981">
                  <c:v>59.769879326107642</c:v>
                </c:pt>
                <c:pt idx="982">
                  <c:v>59.814831366756387</c:v>
                </c:pt>
                <c:pt idx="983">
                  <c:v>59.859771434140143</c:v>
                </c:pt>
                <c:pt idx="984">
                  <c:v>59.904699543617198</c:v>
                </c:pt>
                <c:pt idx="985">
                  <c:v>59.949615710510791</c:v>
                </c:pt>
                <c:pt idx="986">
                  <c:v>59.994519950108938</c:v>
                </c:pt>
                <c:pt idx="987">
                  <c:v>60.039412277664468</c:v>
                </c:pt>
                <c:pt idx="988">
                  <c:v>60.084292708395509</c:v>
                </c:pt>
                <c:pt idx="989">
                  <c:v>60.129161257485215</c:v>
                </c:pt>
                <c:pt idx="990">
                  <c:v>60.174017940082052</c:v>
                </c:pt>
                <c:pt idx="991">
                  <c:v>60.218862771300032</c:v>
                </c:pt>
                <c:pt idx="992">
                  <c:v>60.263695766218653</c:v>
                </c:pt>
                <c:pt idx="993">
                  <c:v>60.308516939882836</c:v>
                </c:pt>
                <c:pt idx="994">
                  <c:v>60.353326307303554</c:v>
                </c:pt>
                <c:pt idx="995">
                  <c:v>60.398123883457444</c:v>
                </c:pt>
                <c:pt idx="996">
                  <c:v>60.442909683287191</c:v>
                </c:pt>
                <c:pt idx="997">
                  <c:v>60.487683721701607</c:v>
                </c:pt>
                <c:pt idx="998">
                  <c:v>60.532446013575701</c:v>
                </c:pt>
                <c:pt idx="999">
                  <c:v>60.577196573750712</c:v>
                </c:pt>
                <c:pt idx="1000">
                  <c:v>60.621935417034216</c:v>
                </c:pt>
                <c:pt idx="1001">
                  <c:v>60.666662558200748</c:v>
                </c:pt>
                <c:pt idx="1002">
                  <c:v>60.711378011990988</c:v>
                </c:pt>
                <c:pt idx="1003">
                  <c:v>60.756081793112521</c:v>
                </c:pt>
                <c:pt idx="1004">
                  <c:v>60.800773916239983</c:v>
                </c:pt>
                <c:pt idx="1005">
                  <c:v>60.845454396014709</c:v>
                </c:pt>
                <c:pt idx="1006">
                  <c:v>60.890123247045196</c:v>
                </c:pt>
                <c:pt idx="1007">
                  <c:v>60.934780483907268</c:v>
                </c:pt>
                <c:pt idx="1008">
                  <c:v>60.97942612114371</c:v>
                </c:pt>
                <c:pt idx="1009">
                  <c:v>61.024060173265035</c:v>
                </c:pt>
                <c:pt idx="1010">
                  <c:v>61.068682654749004</c:v>
                </c:pt>
                <c:pt idx="1011">
                  <c:v>61.113293580041152</c:v>
                </c:pt>
                <c:pt idx="1012">
                  <c:v>61.157892963554673</c:v>
                </c:pt>
                <c:pt idx="1013">
                  <c:v>61.202480819670363</c:v>
                </c:pt>
                <c:pt idx="1014">
                  <c:v>61.247057162737256</c:v>
                </c:pt>
                <c:pt idx="1015">
                  <c:v>61.291622007072206</c:v>
                </c:pt>
                <c:pt idx="1016">
                  <c:v>61.336175366960198</c:v>
                </c:pt>
                <c:pt idx="1017">
                  <c:v>61.380717256654556</c:v>
                </c:pt>
                <c:pt idx="1018">
                  <c:v>61.42524769037675</c:v>
                </c:pt>
                <c:pt idx="1019">
                  <c:v>61.469766682316745</c:v>
                </c:pt>
                <c:pt idx="1020">
                  <c:v>61.514274246633001</c:v>
                </c:pt>
                <c:pt idx="1021">
                  <c:v>61.558770397452754</c:v>
                </c:pt>
                <c:pt idx="1022">
                  <c:v>61.603255148871831</c:v>
                </c:pt>
                <c:pt idx="1023">
                  <c:v>61.647728514954885</c:v>
                </c:pt>
                <c:pt idx="1024">
                  <c:v>61.692190509735504</c:v>
                </c:pt>
                <c:pt idx="1025">
                  <c:v>61.736641147216382</c:v>
                </c:pt>
                <c:pt idx="1026">
                  <c:v>61.781080441369113</c:v>
                </c:pt>
                <c:pt idx="1027">
                  <c:v>61.82550840613483</c:v>
                </c:pt>
                <c:pt idx="1028">
                  <c:v>61.86992505542365</c:v>
                </c:pt>
                <c:pt idx="1029">
                  <c:v>61.914330403115429</c:v>
                </c:pt>
                <c:pt idx="1030">
                  <c:v>61.958724463059177</c:v>
                </c:pt>
                <c:pt idx="1031">
                  <c:v>62.003107249073828</c:v>
                </c:pt>
                <c:pt idx="1032">
                  <c:v>62.047478774948004</c:v>
                </c:pt>
                <c:pt idx="1033">
                  <c:v>62.091839054439859</c:v>
                </c:pt>
                <c:pt idx="1034">
                  <c:v>62.136188101277639</c:v>
                </c:pt>
                <c:pt idx="1035">
                  <c:v>62.180525929159494</c:v>
                </c:pt>
                <c:pt idx="1036">
                  <c:v>62.224852551753855</c:v>
                </c:pt>
                <c:pt idx="1037">
                  <c:v>62.269167982698995</c:v>
                </c:pt>
                <c:pt idx="1038">
                  <c:v>62.313472235603832</c:v>
                </c:pt>
                <c:pt idx="1039">
                  <c:v>62.357765324047364</c:v>
                </c:pt>
                <c:pt idx="1040">
                  <c:v>62.402047261579163</c:v>
                </c:pt>
                <c:pt idx="1041">
                  <c:v>62.446318061719388</c:v>
                </c:pt>
                <c:pt idx="1042">
                  <c:v>62.490577737958681</c:v>
                </c:pt>
                <c:pt idx="1043">
                  <c:v>62.53482630375872</c:v>
                </c:pt>
                <c:pt idx="1044">
                  <c:v>62.579063772551649</c:v>
                </c:pt>
                <c:pt idx="1045">
                  <c:v>62.623290157740769</c:v>
                </c:pt>
                <c:pt idx="1046">
                  <c:v>62.667505472700306</c:v>
                </c:pt>
                <c:pt idx="1047">
                  <c:v>62.711709730775496</c:v>
                </c:pt>
                <c:pt idx="1048">
                  <c:v>62.755902945283147</c:v>
                </c:pt>
                <c:pt idx="1049">
                  <c:v>62.800085129510769</c:v>
                </c:pt>
                <c:pt idx="1050">
                  <c:v>62.844256296717717</c:v>
                </c:pt>
                <c:pt idx="1051">
                  <c:v>62.888416460134636</c:v>
                </c:pt>
                <c:pt idx="1052">
                  <c:v>62.932565632963538</c:v>
                </c:pt>
                <c:pt idx="1053">
                  <c:v>62.976703828378312</c:v>
                </c:pt>
                <c:pt idx="1054">
                  <c:v>63.020831059524546</c:v>
                </c:pt>
                <c:pt idx="1055">
                  <c:v>63.064947339519613</c:v>
                </c:pt>
                <c:pt idx="1056">
                  <c:v>63.109052681452546</c:v>
                </c:pt>
                <c:pt idx="1057">
                  <c:v>63.153147098384771</c:v>
                </c:pt>
                <c:pt idx="1058">
                  <c:v>63.197230603349418</c:v>
                </c:pt>
                <c:pt idx="1059">
                  <c:v>63.241303209352083</c:v>
                </c:pt>
                <c:pt idx="1060">
                  <c:v>63.285364929370317</c:v>
                </c:pt>
                <c:pt idx="1061">
                  <c:v>63.329415776354161</c:v>
                </c:pt>
                <c:pt idx="1062">
                  <c:v>63.373455763226126</c:v>
                </c:pt>
                <c:pt idx="1063">
                  <c:v>63.417484902880986</c:v>
                </c:pt>
                <c:pt idx="1064">
                  <c:v>63.461503208186315</c:v>
                </c:pt>
                <c:pt idx="1065">
                  <c:v>63.505510691982238</c:v>
                </c:pt>
                <c:pt idx="1066">
                  <c:v>63.549507367081731</c:v>
                </c:pt>
                <c:pt idx="1067">
                  <c:v>63.593493246270363</c:v>
                </c:pt>
                <c:pt idx="1068">
                  <c:v>63.637468342306974</c:v>
                </c:pt>
                <c:pt idx="1069">
                  <c:v>63.68143266792309</c:v>
                </c:pt>
                <c:pt idx="1070">
                  <c:v>63.725386235823514</c:v>
                </c:pt>
                <c:pt idx="1071">
                  <c:v>63.769329058686111</c:v>
                </c:pt>
                <c:pt idx="1072">
                  <c:v>63.813261149161903</c:v>
                </c:pt>
                <c:pt idx="1073">
                  <c:v>63.857182519875465</c:v>
                </c:pt>
                <c:pt idx="1074">
                  <c:v>63.901093183424649</c:v>
                </c:pt>
                <c:pt idx="1075">
                  <c:v>63.944993152380846</c:v>
                </c:pt>
                <c:pt idx="1076">
                  <c:v>63.988882439288844</c:v>
                </c:pt>
                <c:pt idx="1077">
                  <c:v>64.032761056667212</c:v>
                </c:pt>
                <c:pt idx="1078">
                  <c:v>64.07662901700823</c:v>
                </c:pt>
                <c:pt idx="1079">
                  <c:v>64.120486332778142</c:v>
                </c:pt>
                <c:pt idx="1080">
                  <c:v>64.16433301641672</c:v>
                </c:pt>
                <c:pt idx="1081">
                  <c:v>64.208169080338052</c:v>
                </c:pt>
                <c:pt idx="1082">
                  <c:v>64.251994536929999</c:v>
                </c:pt>
                <c:pt idx="1083">
                  <c:v>64.295809398554709</c:v>
                </c:pt>
                <c:pt idx="1084">
                  <c:v>64.339613677548442</c:v>
                </c:pt>
                <c:pt idx="1085">
                  <c:v>64.383407386221862</c:v>
                </c:pt>
                <c:pt idx="1086">
                  <c:v>64.427190536859811</c:v>
                </c:pt>
                <c:pt idx="1087">
                  <c:v>64.470963141721697</c:v>
                </c:pt>
                <c:pt idx="1088">
                  <c:v>64.514725213041402</c:v>
                </c:pt>
                <c:pt idx="1089">
                  <c:v>64.558476763027272</c:v>
                </c:pt>
                <c:pt idx="1090">
                  <c:v>64.60221780386253</c:v>
                </c:pt>
                <c:pt idx="1091">
                  <c:v>64.645948347704859</c:v>
                </c:pt>
                <c:pt idx="1092">
                  <c:v>64.689668406687048</c:v>
                </c:pt>
                <c:pt idx="1093">
                  <c:v>64.73337799291663</c:v>
                </c:pt>
                <c:pt idx="1094">
                  <c:v>64.77707711847593</c:v>
                </c:pt>
                <c:pt idx="1095">
                  <c:v>64.820765795422759</c:v>
                </c:pt>
                <c:pt idx="1096">
                  <c:v>64.864444035789447</c:v>
                </c:pt>
                <c:pt idx="1097">
                  <c:v>64.908111851584096</c:v>
                </c:pt>
                <c:pt idx="1098">
                  <c:v>64.951769254789596</c:v>
                </c:pt>
                <c:pt idx="1099">
                  <c:v>64.995416257364454</c:v>
                </c:pt>
                <c:pt idx="1100">
                  <c:v>65.039052871242419</c:v>
                </c:pt>
                <c:pt idx="1101">
                  <c:v>65.082679108332869</c:v>
                </c:pt>
                <c:pt idx="1102">
                  <c:v>65.126294980520555</c:v>
                </c:pt>
                <c:pt idx="1103">
                  <c:v>65.169900499665999</c:v>
                </c:pt>
                <c:pt idx="1104">
                  <c:v>65.21349567760538</c:v>
                </c:pt>
                <c:pt idx="1105">
                  <c:v>65.257080526150503</c:v>
                </c:pt>
                <c:pt idx="1106">
                  <c:v>65.300655057089259</c:v>
                </c:pt>
                <c:pt idx="1107">
                  <c:v>65.344219282185193</c:v>
                </c:pt>
                <c:pt idx="1108">
                  <c:v>65.387773213178065</c:v>
                </c:pt>
                <c:pt idx="1109">
                  <c:v>65.431316861783472</c:v>
                </c:pt>
                <c:pt idx="1110">
                  <c:v>65.474850239693339</c:v>
                </c:pt>
                <c:pt idx="1111">
                  <c:v>65.518373358575545</c:v>
                </c:pt>
                <c:pt idx="1112">
                  <c:v>65.561886230074521</c:v>
                </c:pt>
                <c:pt idx="1113">
                  <c:v>65.60538886581071</c:v>
                </c:pt>
                <c:pt idx="1114">
                  <c:v>65.64888127738125</c:v>
                </c:pt>
                <c:pt idx="1115">
                  <c:v>65.69236347635939</c:v>
                </c:pt>
                <c:pt idx="1116">
                  <c:v>65.7358354742953</c:v>
                </c:pt>
                <c:pt idx="1117">
                  <c:v>65.779297282715632</c:v>
                </c:pt>
                <c:pt idx="1118">
                  <c:v>65.822748913123434</c:v>
                </c:pt>
                <c:pt idx="1119">
                  <c:v>65.866190376998944</c:v>
                </c:pt>
                <c:pt idx="1120">
                  <c:v>65.909621685798996</c:v>
                </c:pt>
                <c:pt idx="1121">
                  <c:v>65.953042850957189</c:v>
                </c:pt>
                <c:pt idx="1122">
                  <c:v>65.996453883884143</c:v>
                </c:pt>
                <c:pt idx="1123">
                  <c:v>66.039854795967628</c:v>
                </c:pt>
                <c:pt idx="1124">
                  <c:v>66.08324559857239</c:v>
                </c:pt>
                <c:pt idx="1125">
                  <c:v>66.126626303040283</c:v>
                </c:pt>
                <c:pt idx="1126">
                  <c:v>66.169996920690366</c:v>
                </c:pt>
                <c:pt idx="1127">
                  <c:v>66.213357462819062</c:v>
                </c:pt>
                <c:pt idx="1128">
                  <c:v>66.256707940700053</c:v>
                </c:pt>
                <c:pt idx="1129">
                  <c:v>66.300048365584502</c:v>
                </c:pt>
                <c:pt idx="1130">
                  <c:v>66.343378748701028</c:v>
                </c:pt>
                <c:pt idx="1131">
                  <c:v>66.386699101255672</c:v>
                </c:pt>
                <c:pt idx="1132">
                  <c:v>66.430009434432293</c:v>
                </c:pt>
                <c:pt idx="1133">
                  <c:v>66.473309759392137</c:v>
                </c:pt>
                <c:pt idx="1134">
                  <c:v>66.516600087274483</c:v>
                </c:pt>
                <c:pt idx="1135">
                  <c:v>66.559880429196241</c:v>
                </c:pt>
                <c:pt idx="1136">
                  <c:v>66.603150796252152</c:v>
                </c:pt>
                <c:pt idx="1137">
                  <c:v>66.646411199514887</c:v>
                </c:pt>
                <c:pt idx="1138">
                  <c:v>66.689661650035362</c:v>
                </c:pt>
                <c:pt idx="1139">
                  <c:v>66.732902158842109</c:v>
                </c:pt>
                <c:pt idx="1140">
                  <c:v>66.776132736942074</c:v>
                </c:pt>
                <c:pt idx="1141">
                  <c:v>66.819353395320391</c:v>
                </c:pt>
                <c:pt idx="1142">
                  <c:v>66.86256414494018</c:v>
                </c:pt>
                <c:pt idx="1143">
                  <c:v>66.905764996743045</c:v>
                </c:pt>
                <c:pt idx="1144">
                  <c:v>66.94895596164892</c:v>
                </c:pt>
                <c:pt idx="1145">
                  <c:v>66.992137050556209</c:v>
                </c:pt>
                <c:pt idx="1146">
                  <c:v>67.03530827434173</c:v>
                </c:pt>
                <c:pt idx="1147">
                  <c:v>67.078469643860927</c:v>
                </c:pt>
                <c:pt idx="1148">
                  <c:v>67.121621169947773</c:v>
                </c:pt>
                <c:pt idx="1149">
                  <c:v>67.164762863414808</c:v>
                </c:pt>
                <c:pt idx="1150">
                  <c:v>67.207894735053571</c:v>
                </c:pt>
                <c:pt idx="1151">
                  <c:v>67.251016795634243</c:v>
                </c:pt>
                <c:pt idx="1152">
                  <c:v>67.294129055905685</c:v>
                </c:pt>
                <c:pt idx="1153">
                  <c:v>67.337231526596028</c:v>
                </c:pt>
                <c:pt idx="1154">
                  <c:v>67.380324218412056</c:v>
                </c:pt>
                <c:pt idx="1155">
                  <c:v>67.42340714203965</c:v>
                </c:pt>
                <c:pt idx="1156">
                  <c:v>67.466480308143957</c:v>
                </c:pt>
                <c:pt idx="1157">
                  <c:v>67.509543727369149</c:v>
                </c:pt>
                <c:pt idx="1158">
                  <c:v>67.552597410338407</c:v>
                </c:pt>
                <c:pt idx="1159">
                  <c:v>67.595641367654565</c:v>
                </c:pt>
                <c:pt idx="1160">
                  <c:v>67.638675609899423</c:v>
                </c:pt>
                <c:pt idx="1161">
                  <c:v>67.681700147634359</c:v>
                </c:pt>
                <c:pt idx="1162">
                  <c:v>67.724714991400049</c:v>
                </c:pt>
                <c:pt idx="1163">
                  <c:v>67.767720151716944</c:v>
                </c:pt>
                <c:pt idx="1164">
                  <c:v>67.81071563908462</c:v>
                </c:pt>
                <c:pt idx="1165">
                  <c:v>67.853701463982731</c:v>
                </c:pt>
                <c:pt idx="1166">
                  <c:v>67.89667763687018</c:v>
                </c:pt>
                <c:pt idx="1167">
                  <c:v>67.939644168185879</c:v>
                </c:pt>
                <c:pt idx="1168">
                  <c:v>67.982601068348316</c:v>
                </c:pt>
                <c:pt idx="1169">
                  <c:v>68.025548347756029</c:v>
                </c:pt>
                <c:pt idx="1170">
                  <c:v>68.068486016787261</c:v>
                </c:pt>
                <c:pt idx="1171">
                  <c:v>68.111414085800263</c:v>
                </c:pt>
                <c:pt idx="1172">
                  <c:v>68.154332565133316</c:v>
                </c:pt>
                <c:pt idx="1173">
                  <c:v>68.197241465104781</c:v>
                </c:pt>
                <c:pt idx="1174">
                  <c:v>68.240140796013065</c:v>
                </c:pt>
                <c:pt idx="1175">
                  <c:v>68.283030568136851</c:v>
                </c:pt>
                <c:pt idx="1176">
                  <c:v>68.325910791734913</c:v>
                </c:pt>
                <c:pt idx="1177">
                  <c:v>68.368781477046326</c:v>
                </c:pt>
                <c:pt idx="1178">
                  <c:v>68.411642634290686</c:v>
                </c:pt>
                <c:pt idx="1179">
                  <c:v>68.454494273667621</c:v>
                </c:pt>
                <c:pt idx="1180">
                  <c:v>68.497336405357686</c:v>
                </c:pt>
                <c:pt idx="1181">
                  <c:v>68.540169039521444</c:v>
                </c:pt>
                <c:pt idx="1182">
                  <c:v>68.582992186300373</c:v>
                </c:pt>
                <c:pt idx="1183">
                  <c:v>68.625805855816267</c:v>
                </c:pt>
                <c:pt idx="1184">
                  <c:v>68.668610058171936</c:v>
                </c:pt>
                <c:pt idx="1185">
                  <c:v>68.711404803450534</c:v>
                </c:pt>
                <c:pt idx="1186">
                  <c:v>68.754190101716105</c:v>
                </c:pt>
                <c:pt idx="1187">
                  <c:v>68.796965963013804</c:v>
                </c:pt>
                <c:pt idx="1188">
                  <c:v>68.839732397368991</c:v>
                </c:pt>
                <c:pt idx="1189">
                  <c:v>68.882489414788708</c:v>
                </c:pt>
                <c:pt idx="1190">
                  <c:v>68.925237025260458</c:v>
                </c:pt>
                <c:pt idx="1191">
                  <c:v>68.967975238753027</c:v>
                </c:pt>
                <c:pt idx="1192">
                  <c:v>69.010704065215961</c:v>
                </c:pt>
                <c:pt idx="1193">
                  <c:v>69.05342351458043</c:v>
                </c:pt>
                <c:pt idx="1194">
                  <c:v>69.096133596758335</c:v>
                </c:pt>
                <c:pt idx="1195">
                  <c:v>69.138834321643174</c:v>
                </c:pt>
                <c:pt idx="1196">
                  <c:v>69.181525699109358</c:v>
                </c:pt>
                <c:pt idx="1197">
                  <c:v>69.224207739012925</c:v>
                </c:pt>
                <c:pt idx="1198">
                  <c:v>69.26688045119117</c:v>
                </c:pt>
                <c:pt idx="1199">
                  <c:v>69.309543845462883</c:v>
                </c:pt>
                <c:pt idx="1200">
                  <c:v>69.352197931628297</c:v>
                </c:pt>
                <c:pt idx="1201">
                  <c:v>69.394842719469167</c:v>
                </c:pt>
                <c:pt idx="1202">
                  <c:v>69.437478218748993</c:v>
                </c:pt>
                <c:pt idx="1203">
                  <c:v>69.480104439212724</c:v>
                </c:pt>
                <c:pt idx="1204">
                  <c:v>69.52272139058708</c:v>
                </c:pt>
                <c:pt idx="1205">
                  <c:v>69.565329082580391</c:v>
                </c:pt>
                <c:pt idx="1206">
                  <c:v>69.607927524883038</c:v>
                </c:pt>
                <c:pt idx="1207">
                  <c:v>69.650516727166959</c:v>
                </c:pt>
                <c:pt idx="1208">
                  <c:v>69.693096699086254</c:v>
                </c:pt>
                <c:pt idx="1209">
                  <c:v>69.735667450276651</c:v>
                </c:pt>
                <c:pt idx="1210">
                  <c:v>69.778228990356254</c:v>
                </c:pt>
                <c:pt idx="1211">
                  <c:v>69.82078132892471</c:v>
                </c:pt>
                <c:pt idx="1212">
                  <c:v>69.86332447556407</c:v>
                </c:pt>
                <c:pt idx="1213">
                  <c:v>69.905858439838482</c:v>
                </c:pt>
                <c:pt idx="1214">
                  <c:v>69.948383231294315</c:v>
                </c:pt>
                <c:pt idx="1215">
                  <c:v>69.990898859459932</c:v>
                </c:pt>
                <c:pt idx="1216">
                  <c:v>70.033405333846233</c:v>
                </c:pt>
                <c:pt idx="1217">
                  <c:v>70.075902663946181</c:v>
                </c:pt>
                <c:pt idx="1218">
                  <c:v>70.118390859235348</c:v>
                </c:pt>
                <c:pt idx="1219">
                  <c:v>70.160869929171596</c:v>
                </c:pt>
                <c:pt idx="1220">
                  <c:v>70.203339883195284</c:v>
                </c:pt>
                <c:pt idx="1221">
                  <c:v>70.245800730729229</c:v>
                </c:pt>
                <c:pt idx="1222">
                  <c:v>70.288252481178958</c:v>
                </c:pt>
                <c:pt idx="1223">
                  <c:v>70.330695143932218</c:v>
                </c:pt>
                <c:pt idx="1224">
                  <c:v>70.373128728359873</c:v>
                </c:pt>
                <c:pt idx="1225">
                  <c:v>70.415553243815253</c:v>
                </c:pt>
                <c:pt idx="1226">
                  <c:v>70.457968699634364</c:v>
                </c:pt>
                <c:pt idx="1227">
                  <c:v>70.500375105136115</c:v>
                </c:pt>
                <c:pt idx="1228">
                  <c:v>70.542772469622392</c:v>
                </c:pt>
                <c:pt idx="1229">
                  <c:v>70.58516080237743</c:v>
                </c:pt>
                <c:pt idx="1230">
                  <c:v>70.627540112668868</c:v>
                </c:pt>
                <c:pt idx="1231">
                  <c:v>70.669910409747345</c:v>
                </c:pt>
                <c:pt idx="1232">
                  <c:v>70.712271702846138</c:v>
                </c:pt>
                <c:pt idx="1233">
                  <c:v>70.754624001181895</c:v>
                </c:pt>
                <c:pt idx="1234">
                  <c:v>70.796967313954227</c:v>
                </c:pt>
                <c:pt idx="1235">
                  <c:v>70.839301650345874</c:v>
                </c:pt>
                <c:pt idx="1236">
                  <c:v>70.881627019523037</c:v>
                </c:pt>
                <c:pt idx="1237">
                  <c:v>70.923943430634637</c:v>
                </c:pt>
                <c:pt idx="1238">
                  <c:v>70.966250892813349</c:v>
                </c:pt>
                <c:pt idx="1239">
                  <c:v>71.008549415174912</c:v>
                </c:pt>
                <c:pt idx="1240">
                  <c:v>71.050839006818606</c:v>
                </c:pt>
                <c:pt idx="1241">
                  <c:v>71.093119676827015</c:v>
                </c:pt>
                <c:pt idx="1242">
                  <c:v>71.13539143426604</c:v>
                </c:pt>
                <c:pt idx="1243">
                  <c:v>71.177654288185437</c:v>
                </c:pt>
                <c:pt idx="1244">
                  <c:v>71.219908247618335</c:v>
                </c:pt>
                <c:pt idx="1245">
                  <c:v>71.262153321581238</c:v>
                </c:pt>
                <c:pt idx="1246">
                  <c:v>71.304389519074505</c:v>
                </c:pt>
                <c:pt idx="1247">
                  <c:v>71.34661684908211</c:v>
                </c:pt>
                <c:pt idx="1248">
                  <c:v>71.388835320571943</c:v>
                </c:pt>
                <c:pt idx="1249">
                  <c:v>71.431044942495205</c:v>
                </c:pt>
                <c:pt idx="1250">
                  <c:v>71.473245723787187</c:v>
                </c:pt>
                <c:pt idx="1251">
                  <c:v>71.515437673367174</c:v>
                </c:pt>
                <c:pt idx="1252">
                  <c:v>71.557620800137897</c:v>
                </c:pt>
                <c:pt idx="1253">
                  <c:v>71.599795112986484</c:v>
                </c:pt>
                <c:pt idx="1254">
                  <c:v>71.641960620783607</c:v>
                </c:pt>
                <c:pt idx="1255">
                  <c:v>71.68411733238419</c:v>
                </c:pt>
                <c:pt idx="1256">
                  <c:v>71.726265256627229</c:v>
                </c:pt>
                <c:pt idx="1257">
                  <c:v>71.768404402335705</c:v>
                </c:pt>
                <c:pt idx="1258">
                  <c:v>71.810534778316708</c:v>
                </c:pt>
                <c:pt idx="1259">
                  <c:v>71.852656393361769</c:v>
                </c:pt>
                <c:pt idx="1260">
                  <c:v>71.894769256246136</c:v>
                </c:pt>
                <c:pt idx="1261">
                  <c:v>71.936873375729746</c:v>
                </c:pt>
                <c:pt idx="1262">
                  <c:v>71.978968760556754</c:v>
                </c:pt>
                <c:pt idx="1263">
                  <c:v>72.021055419455465</c:v>
                </c:pt>
                <c:pt idx="1264">
                  <c:v>72.063133361138654</c:v>
                </c:pt>
                <c:pt idx="1265">
                  <c:v>72.105202594303663</c:v>
                </c:pt>
                <c:pt idx="1266">
                  <c:v>72.147263127632129</c:v>
                </c:pt>
                <c:pt idx="1267">
                  <c:v>72.189314969790303</c:v>
                </c:pt>
                <c:pt idx="1268">
                  <c:v>72.231358129428727</c:v>
                </c:pt>
                <c:pt idx="1269">
                  <c:v>72.273392615182857</c:v>
                </c:pt>
                <c:pt idx="1270">
                  <c:v>72.315418435672413</c:v>
                </c:pt>
                <c:pt idx="1271">
                  <c:v>72.357435599502224</c:v>
                </c:pt>
                <c:pt idx="1272">
                  <c:v>72.399444115261346</c:v>
                </c:pt>
                <c:pt idx="1273">
                  <c:v>72.441443991523855</c:v>
                </c:pt>
                <c:pt idx="1274">
                  <c:v>72.483435236848536</c:v>
                </c:pt>
                <c:pt idx="1275">
                  <c:v>72.525417859778869</c:v>
                </c:pt>
                <c:pt idx="1276">
                  <c:v>72.567391868843373</c:v>
                </c:pt>
                <c:pt idx="1277">
                  <c:v>72.6093572725554</c:v>
                </c:pt>
                <c:pt idx="1278">
                  <c:v>72.651314079413197</c:v>
                </c:pt>
                <c:pt idx="1279">
                  <c:v>72.693262297899835</c:v>
                </c:pt>
                <c:pt idx="1280">
                  <c:v>72.735201936483719</c:v>
                </c:pt>
                <c:pt idx="1281">
                  <c:v>72.777133003618133</c:v>
                </c:pt>
                <c:pt idx="1282">
                  <c:v>72.819055507741297</c:v>
                </c:pt>
                <c:pt idx="1283">
                  <c:v>72.860969457276752</c:v>
                </c:pt>
                <c:pt idx="1284">
                  <c:v>72.902874860633247</c:v>
                </c:pt>
                <c:pt idx="1285">
                  <c:v>72.94477172620438</c:v>
                </c:pt>
                <c:pt idx="1286">
                  <c:v>72.986660062369424</c:v>
                </c:pt>
                <c:pt idx="1287">
                  <c:v>73.028539877492577</c:v>
                </c:pt>
                <c:pt idx="1288">
                  <c:v>73.070411179923497</c:v>
                </c:pt>
                <c:pt idx="1289">
                  <c:v>73.112273977997319</c:v>
                </c:pt>
                <c:pt idx="1290">
                  <c:v>73.1541282800342</c:v>
                </c:pt>
                <c:pt idx="1291">
                  <c:v>73.195974094340045</c:v>
                </c:pt>
                <c:pt idx="1292">
                  <c:v>73.237811429206062</c:v>
                </c:pt>
                <c:pt idx="1293">
                  <c:v>73.279640292909093</c:v>
                </c:pt>
                <c:pt idx="1294">
                  <c:v>73.321460693711245</c:v>
                </c:pt>
                <c:pt idx="1295">
                  <c:v>73.363272639860384</c:v>
                </c:pt>
                <c:pt idx="1296">
                  <c:v>73.405076139590022</c:v>
                </c:pt>
                <c:pt idx="1297">
                  <c:v>73.446871201119222</c:v>
                </c:pt>
                <c:pt idx="1298">
                  <c:v>73.48865783265272</c:v>
                </c:pt>
                <c:pt idx="1299">
                  <c:v>73.530436042380913</c:v>
                </c:pt>
                <c:pt idx="1300">
                  <c:v>73.572205838480002</c:v>
                </c:pt>
                <c:pt idx="1301">
                  <c:v>73.613967229112092</c:v>
                </c:pt>
                <c:pt idx="1302">
                  <c:v>73.655720222424847</c:v>
                </c:pt>
                <c:pt idx="1303">
                  <c:v>73.697464826552036</c:v>
                </c:pt>
                <c:pt idx="1304">
                  <c:v>73.739201049613115</c:v>
                </c:pt>
                <c:pt idx="1305">
                  <c:v>73.780928899713615</c:v>
                </c:pt>
                <c:pt idx="1306">
                  <c:v>73.822648384944898</c:v>
                </c:pt>
                <c:pt idx="1307">
                  <c:v>73.864359513384429</c:v>
                </c:pt>
                <c:pt idx="1308">
                  <c:v>73.906062293095687</c:v>
                </c:pt>
                <c:pt idx="1309">
                  <c:v>73.947756732128084</c:v>
                </c:pt>
                <c:pt idx="1310">
                  <c:v>73.989442838517377</c:v>
                </c:pt>
                <c:pt idx="1311">
                  <c:v>74.031120620285265</c:v>
                </c:pt>
                <c:pt idx="1312">
                  <c:v>74.072790085439607</c:v>
                </c:pt>
                <c:pt idx="1313">
                  <c:v>74.114451241974535</c:v>
                </c:pt>
                <c:pt idx="1314">
                  <c:v>74.15610409787044</c:v>
                </c:pt>
                <c:pt idx="1315">
                  <c:v>74.197748661093897</c:v>
                </c:pt>
                <c:pt idx="1316">
                  <c:v>74.239384939597855</c:v>
                </c:pt>
                <c:pt idx="1317">
                  <c:v>74.281012941321592</c:v>
                </c:pt>
                <c:pt idx="1318">
                  <c:v>74.322632674190672</c:v>
                </c:pt>
                <c:pt idx="1319">
                  <c:v>74.364244146117244</c:v>
                </c:pt>
                <c:pt idx="1320">
                  <c:v>74.405847364999786</c:v>
                </c:pt>
                <c:pt idx="1321">
                  <c:v>74.44744233872305</c:v>
                </c:pt>
                <c:pt idx="1322">
                  <c:v>74.489029075158811</c:v>
                </c:pt>
                <c:pt idx="1323">
                  <c:v>74.530607582164876</c:v>
                </c:pt>
                <c:pt idx="1324">
                  <c:v>74.57217786758585</c:v>
                </c:pt>
                <c:pt idx="1325">
                  <c:v>74.613739939252895</c:v>
                </c:pt>
                <c:pt idx="1326">
                  <c:v>74.655293804983941</c:v>
                </c:pt>
                <c:pt idx="1327">
                  <c:v>74.696839472583363</c:v>
                </c:pt>
                <c:pt idx="1328">
                  <c:v>74.738376949842262</c:v>
                </c:pt>
                <c:pt idx="1329">
                  <c:v>74.779906244538793</c:v>
                </c:pt>
                <c:pt idx="1330">
                  <c:v>74.821427364437596</c:v>
                </c:pt>
                <c:pt idx="1331">
                  <c:v>74.862940317290153</c:v>
                </c:pt>
                <c:pt idx="1332">
                  <c:v>74.904445110834601</c:v>
                </c:pt>
                <c:pt idx="1333">
                  <c:v>74.945941752796571</c:v>
                </c:pt>
                <c:pt idx="1334">
                  <c:v>74.987430250887797</c:v>
                </c:pt>
                <c:pt idx="1335">
                  <c:v>75.028910612807394</c:v>
                </c:pt>
                <c:pt idx="1336">
                  <c:v>75.070382846241515</c:v>
                </c:pt>
                <c:pt idx="1337">
                  <c:v>75.111846958862984</c:v>
                </c:pt>
                <c:pt idx="1338">
                  <c:v>75.153302958331864</c:v>
                </c:pt>
                <c:pt idx="1339">
                  <c:v>75.194750852295144</c:v>
                </c:pt>
                <c:pt idx="1340">
                  <c:v>75.236190648387236</c:v>
                </c:pt>
                <c:pt idx="1341">
                  <c:v>75.277622354229308</c:v>
                </c:pt>
                <c:pt idx="1342">
                  <c:v>75.319045977429525</c:v>
                </c:pt>
                <c:pt idx="1343">
                  <c:v>75.360461525583887</c:v>
                </c:pt>
                <c:pt idx="1344">
                  <c:v>75.401869006275078</c:v>
                </c:pt>
                <c:pt idx="1345">
                  <c:v>75.44326842707315</c:v>
                </c:pt>
                <c:pt idx="1346">
                  <c:v>75.484659795535563</c:v>
                </c:pt>
                <c:pt idx="1347">
                  <c:v>75.526043119206875</c:v>
                </c:pt>
                <c:pt idx="1348">
                  <c:v>75.567418405619094</c:v>
                </c:pt>
                <c:pt idx="1349">
                  <c:v>75.608785662291524</c:v>
                </c:pt>
                <c:pt idx="1350">
                  <c:v>75.650144896731177</c:v>
                </c:pt>
                <c:pt idx="1351">
                  <c:v>75.691496116432006</c:v>
                </c:pt>
                <c:pt idx="1352">
                  <c:v>75.732839328875784</c:v>
                </c:pt>
                <c:pt idx="1353">
                  <c:v>75.774174541531636</c:v>
                </c:pt>
                <c:pt idx="1354">
                  <c:v>75.815501761856126</c:v>
                </c:pt>
                <c:pt idx="1355">
                  <c:v>75.856820997293568</c:v>
                </c:pt>
                <c:pt idx="1356">
                  <c:v>75.898132255275868</c:v>
                </c:pt>
                <c:pt idx="1357">
                  <c:v>75.939435543222217</c:v>
                </c:pt>
                <c:pt idx="1358">
                  <c:v>75.980730868539936</c:v>
                </c:pt>
                <c:pt idx="1359">
                  <c:v>76.022018238623389</c:v>
                </c:pt>
                <c:pt idx="1360">
                  <c:v>76.06329766085517</c:v>
                </c:pt>
                <c:pt idx="1361">
                  <c:v>76.104569142605541</c:v>
                </c:pt>
                <c:pt idx="1362">
                  <c:v>76.145832691232243</c:v>
                </c:pt>
                <c:pt idx="1363">
                  <c:v>76.187088314081038</c:v>
                </c:pt>
                <c:pt idx="1364">
                  <c:v>76.228336018485351</c:v>
                </c:pt>
                <c:pt idx="1365">
                  <c:v>76.269575811766614</c:v>
                </c:pt>
                <c:pt idx="1366">
                  <c:v>76.310807701233998</c:v>
                </c:pt>
                <c:pt idx="1367">
                  <c:v>76.352031694184632</c:v>
                </c:pt>
                <c:pt idx="1368">
                  <c:v>76.393247797903669</c:v>
                </c:pt>
                <c:pt idx="1369">
                  <c:v>76.434456019663941</c:v>
                </c:pt>
                <c:pt idx="1370">
                  <c:v>76.475656366726739</c:v>
                </c:pt>
                <c:pt idx="1371">
                  <c:v>76.516848846340821</c:v>
                </c:pt>
                <c:pt idx="1372">
                  <c:v>76.558033465743378</c:v>
                </c:pt>
                <c:pt idx="1373">
                  <c:v>76.599210232159578</c:v>
                </c:pt>
                <c:pt idx="1374">
                  <c:v>76.64037915280268</c:v>
                </c:pt>
                <c:pt idx="1375">
                  <c:v>76.681540234874106</c:v>
                </c:pt>
                <c:pt idx="1376">
                  <c:v>76.722693485563241</c:v>
                </c:pt>
                <c:pt idx="1377">
                  <c:v>76.763838912047987</c:v>
                </c:pt>
                <c:pt idx="1378">
                  <c:v>76.804976521494112</c:v>
                </c:pt>
                <c:pt idx="1379">
                  <c:v>76.846106321056084</c:v>
                </c:pt>
                <c:pt idx="1380">
                  <c:v>76.887228317876151</c:v>
                </c:pt>
                <c:pt idx="1381">
                  <c:v>76.928342519085092</c:v>
                </c:pt>
                <c:pt idx="1382">
                  <c:v>76.969448931802148</c:v>
                </c:pt>
                <c:pt idx="1383">
                  <c:v>77.010547563134665</c:v>
                </c:pt>
                <c:pt idx="1384">
                  <c:v>77.05163842017835</c:v>
                </c:pt>
                <c:pt idx="1385">
                  <c:v>77.092721510017697</c:v>
                </c:pt>
                <c:pt idx="1386">
                  <c:v>77.133796839725221</c:v>
                </c:pt>
                <c:pt idx="1387">
                  <c:v>77.174864416362112</c:v>
                </c:pt>
                <c:pt idx="1388">
                  <c:v>77.21592424697792</c:v>
                </c:pt>
                <c:pt idx="1389">
                  <c:v>77.256976338610897</c:v>
                </c:pt>
                <c:pt idx="1390">
                  <c:v>77.29802069828763</c:v>
                </c:pt>
                <c:pt idx="1391">
                  <c:v>77.339057333023561</c:v>
                </c:pt>
                <c:pt idx="1392">
                  <c:v>77.380086249822412</c:v>
                </c:pt>
                <c:pt idx="1393">
                  <c:v>77.421107455676548</c:v>
                </c:pt>
                <c:pt idx="1394">
                  <c:v>77.462120957567421</c:v>
                </c:pt>
                <c:pt idx="1395">
                  <c:v>77.503126762464646</c:v>
                </c:pt>
                <c:pt idx="1396">
                  <c:v>77.544124877326723</c:v>
                </c:pt>
                <c:pt idx="1397">
                  <c:v>77.585115309100928</c:v>
                </c:pt>
                <c:pt idx="1398">
                  <c:v>77.626098064723436</c:v>
                </c:pt>
                <c:pt idx="1399">
                  <c:v>77.667073151118856</c:v>
                </c:pt>
                <c:pt idx="1400">
                  <c:v>77.708040575200883</c:v>
                </c:pt>
                <c:pt idx="1401">
                  <c:v>77.749000343871771</c:v>
                </c:pt>
                <c:pt idx="1402">
                  <c:v>77.789952464023258</c:v>
                </c:pt>
                <c:pt idx="1403">
                  <c:v>77.830896942535048</c:v>
                </c:pt>
                <c:pt idx="1404">
                  <c:v>77.871833786276511</c:v>
                </c:pt>
                <c:pt idx="1405">
                  <c:v>77.912763002105663</c:v>
                </c:pt>
                <c:pt idx="1406">
                  <c:v>77.953684596869437</c:v>
                </c:pt>
                <c:pt idx="1407">
                  <c:v>77.994598577403934</c:v>
                </c:pt>
                <c:pt idx="1408">
                  <c:v>78.035504950534133</c:v>
                </c:pt>
                <c:pt idx="1409">
                  <c:v>78.076403723073909</c:v>
                </c:pt>
                <c:pt idx="1410">
                  <c:v>78.117294901826781</c:v>
                </c:pt>
                <c:pt idx="1411">
                  <c:v>78.1581784935846</c:v>
                </c:pt>
                <c:pt idx="1412">
                  <c:v>78.199054505128927</c:v>
                </c:pt>
                <c:pt idx="1413">
                  <c:v>78.239922943230113</c:v>
                </c:pt>
                <c:pt idx="1414">
                  <c:v>78.280783814647791</c:v>
                </c:pt>
                <c:pt idx="1415">
                  <c:v>78.321637126130938</c:v>
                </c:pt>
                <c:pt idx="1416">
                  <c:v>78.362482884417432</c:v>
                </c:pt>
                <c:pt idx="1417">
                  <c:v>78.403321096234706</c:v>
                </c:pt>
                <c:pt idx="1418">
                  <c:v>78.444151768299292</c:v>
                </c:pt>
                <c:pt idx="1419">
                  <c:v>78.484974907316982</c:v>
                </c:pt>
                <c:pt idx="1420">
                  <c:v>78.525790519982976</c:v>
                </c:pt>
                <c:pt idx="1421">
                  <c:v>78.566598612981906</c:v>
                </c:pt>
                <c:pt idx="1422">
                  <c:v>78.607399192987401</c:v>
                </c:pt>
                <c:pt idx="1423">
                  <c:v>78.64819226666296</c:v>
                </c:pt>
                <c:pt idx="1424">
                  <c:v>78.688977840661252</c:v>
                </c:pt>
                <c:pt idx="1425">
                  <c:v>78.729755921624232</c:v>
                </c:pt>
                <c:pt idx="1426">
                  <c:v>78.770526516183537</c:v>
                </c:pt>
                <c:pt idx="1427">
                  <c:v>78.81128963096036</c:v>
                </c:pt>
                <c:pt idx="1428">
                  <c:v>78.85204527256515</c:v>
                </c:pt>
                <c:pt idx="1429">
                  <c:v>78.892793447598024</c:v>
                </c:pt>
                <c:pt idx="1430">
                  <c:v>78.933534162648854</c:v>
                </c:pt>
                <c:pt idx="1431">
                  <c:v>78.974267424296642</c:v>
                </c:pt>
                <c:pt idx="1432">
                  <c:v>79.014993239110311</c:v>
                </c:pt>
                <c:pt idx="1433">
                  <c:v>79.055711613648427</c:v>
                </c:pt>
                <c:pt idx="1434">
                  <c:v>79.096422554459139</c:v>
                </c:pt>
                <c:pt idx="1435">
                  <c:v>79.13712606808015</c:v>
                </c:pt>
                <c:pt idx="1436">
                  <c:v>79.177822161039003</c:v>
                </c:pt>
                <c:pt idx="1437">
                  <c:v>79.218510839853181</c:v>
                </c:pt>
                <c:pt idx="1438">
                  <c:v>79.259192111029307</c:v>
                </c:pt>
                <c:pt idx="1439">
                  <c:v>79.299865981064357</c:v>
                </c:pt>
                <c:pt idx="1440">
                  <c:v>79.340532456444777</c:v>
                </c:pt>
                <c:pt idx="1441">
                  <c:v>79.381191543647219</c:v>
                </c:pt>
                <c:pt idx="1442">
                  <c:v>79.421843249137424</c:v>
                </c:pt>
                <c:pt idx="1443">
                  <c:v>79.462487579371938</c:v>
                </c:pt>
                <c:pt idx="1444">
                  <c:v>79.50312454079635</c:v>
                </c:pt>
                <c:pt idx="1445">
                  <c:v>79.543754139846826</c:v>
                </c:pt>
                <c:pt idx="1446">
                  <c:v>79.584376382948889</c:v>
                </c:pt>
                <c:pt idx="1447">
                  <c:v>79.624991276518386</c:v>
                </c:pt>
                <c:pt idx="1448">
                  <c:v>79.665598826961158</c:v>
                </c:pt>
                <c:pt idx="1449">
                  <c:v>79.7061990406728</c:v>
                </c:pt>
                <c:pt idx="1450">
                  <c:v>79.746791924039115</c:v>
                </c:pt>
                <c:pt idx="1451">
                  <c:v>79.787377483435819</c:v>
                </c:pt>
                <c:pt idx="1452">
                  <c:v>79.827955725228918</c:v>
                </c:pt>
                <c:pt idx="1453">
                  <c:v>79.868526655774218</c:v>
                </c:pt>
                <c:pt idx="1454">
                  <c:v>79.909090281417733</c:v>
                </c:pt>
                <c:pt idx="1455">
                  <c:v>79.949646608495854</c:v>
                </c:pt>
                <c:pt idx="1456">
                  <c:v>79.990195643334872</c:v>
                </c:pt>
                <c:pt idx="1457">
                  <c:v>80.030737392251098</c:v>
                </c:pt>
                <c:pt idx="1458">
                  <c:v>80.071271861551523</c:v>
                </c:pt>
                <c:pt idx="1459">
                  <c:v>80.111799057532934</c:v>
                </c:pt>
                <c:pt idx="1460">
                  <c:v>80.152318986482442</c:v>
                </c:pt>
                <c:pt idx="1461">
                  <c:v>80.192831654677704</c:v>
                </c:pt>
                <c:pt idx="1462">
                  <c:v>80.233337068386263</c:v>
                </c:pt>
                <c:pt idx="1463">
                  <c:v>80.273835233866322</c:v>
                </c:pt>
                <c:pt idx="1464">
                  <c:v>80.314326157366082</c:v>
                </c:pt>
                <c:pt idx="1465">
                  <c:v>80.35480984512445</c:v>
                </c:pt>
                <c:pt idx="1466">
                  <c:v>80.39528630337044</c:v>
                </c:pt>
                <c:pt idx="1467">
                  <c:v>80.435755538323534</c:v>
                </c:pt>
                <c:pt idx="1468">
                  <c:v>80.476217556193546</c:v>
                </c:pt>
                <c:pt idx="1469">
                  <c:v>80.516672363180916</c:v>
                </c:pt>
                <c:pt idx="1470">
                  <c:v>80.557119965476474</c:v>
                </c:pt>
                <c:pt idx="1471">
                  <c:v>80.597560369261345</c:v>
                </c:pt>
                <c:pt idx="1472">
                  <c:v>80.637993580707516</c:v>
                </c:pt>
                <c:pt idx="1473">
                  <c:v>80.678419605977155</c:v>
                </c:pt>
                <c:pt idx="1474">
                  <c:v>80.718838451223249</c:v>
                </c:pt>
                <c:pt idx="1475">
                  <c:v>80.759250122588881</c:v>
                </c:pt>
                <c:pt idx="1476">
                  <c:v>80.799654626208337</c:v>
                </c:pt>
                <c:pt idx="1477">
                  <c:v>80.84005196820614</c:v>
                </c:pt>
                <c:pt idx="1478">
                  <c:v>80.880442154697405</c:v>
                </c:pt>
                <c:pt idx="1479">
                  <c:v>80.92082519178814</c:v>
                </c:pt>
                <c:pt idx="1480">
                  <c:v>80.961201085574785</c:v>
                </c:pt>
                <c:pt idx="1481">
                  <c:v>81.001569842144477</c:v>
                </c:pt>
                <c:pt idx="1482">
                  <c:v>81.041931467575381</c:v>
                </c:pt>
                <c:pt idx="1483">
                  <c:v>81.082285967935903</c:v>
                </c:pt>
                <c:pt idx="1484">
                  <c:v>81.122633349285607</c:v>
                </c:pt>
                <c:pt idx="1485">
                  <c:v>81.162973617674538</c:v>
                </c:pt>
                <c:pt idx="1486">
                  <c:v>81.203306779143901</c:v>
                </c:pt>
                <c:pt idx="1487">
                  <c:v>81.243632839725194</c:v>
                </c:pt>
                <c:pt idx="1488">
                  <c:v>81.283951805441049</c:v>
                </c:pt>
                <c:pt idx="1489">
                  <c:v>81.324263682305073</c:v>
                </c:pt>
                <c:pt idx="1490">
                  <c:v>81.364568476321438</c:v>
                </c:pt>
                <c:pt idx="1491">
                  <c:v>81.404866193485489</c:v>
                </c:pt>
                <c:pt idx="1492">
                  <c:v>81.445156839783209</c:v>
                </c:pt>
                <c:pt idx="1493">
                  <c:v>81.485440421191683</c:v>
                </c:pt>
                <c:pt idx="1494">
                  <c:v>81.525716943679029</c:v>
                </c:pt>
                <c:pt idx="1495">
                  <c:v>81.565986413204001</c:v>
                </c:pt>
                <c:pt idx="1496">
                  <c:v>81.606248835716656</c:v>
                </c:pt>
                <c:pt idx="1497">
                  <c:v>81.646504217157968</c:v>
                </c:pt>
                <c:pt idx="1498">
                  <c:v>81.68675256345999</c:v>
                </c:pt>
                <c:pt idx="1499">
                  <c:v>81.726993880545606</c:v>
                </c:pt>
                <c:pt idx="1500">
                  <c:v>81.767228174329006</c:v>
                </c:pt>
                <c:pt idx="1501">
                  <c:v>81.807455450715494</c:v>
                </c:pt>
                <c:pt idx="1502">
                  <c:v>81.847675715601213</c:v>
                </c:pt>
                <c:pt idx="1503">
                  <c:v>81.88788897487359</c:v>
                </c:pt>
                <c:pt idx="1504">
                  <c:v>81.928095234411231</c:v>
                </c:pt>
                <c:pt idx="1505">
                  <c:v>81.968294500083786</c:v>
                </c:pt>
                <c:pt idx="1506">
                  <c:v>82.008486777752438</c:v>
                </c:pt>
                <c:pt idx="1507">
                  <c:v>82.048672073268946</c:v>
                </c:pt>
                <c:pt idx="1508">
                  <c:v>82.088850392476857</c:v>
                </c:pt>
                <c:pt idx="1509">
                  <c:v>82.129021741210678</c:v>
                </c:pt>
                <c:pt idx="1510">
                  <c:v>82.169186125296235</c:v>
                </c:pt>
                <c:pt idx="1511">
                  <c:v>82.209343550550741</c:v>
                </c:pt>
                <c:pt idx="1512">
                  <c:v>82.249494022782514</c:v>
                </c:pt>
                <c:pt idx="1513">
                  <c:v>82.289637547791273</c:v>
                </c:pt>
                <c:pt idx="1514">
                  <c:v>82.329774131368012</c:v>
                </c:pt>
                <c:pt idx="1515">
                  <c:v>82.369903779295242</c:v>
                </c:pt>
                <c:pt idx="1516">
                  <c:v>82.410026497346792</c:v>
                </c:pt>
                <c:pt idx="1517">
                  <c:v>82.450142291287676</c:v>
                </c:pt>
                <c:pt idx="1518">
                  <c:v>82.490251166874614</c:v>
                </c:pt>
                <c:pt idx="1519">
                  <c:v>82.530353129855499</c:v>
                </c:pt>
                <c:pt idx="1520">
                  <c:v>82.570448185969866</c:v>
                </c:pt>
                <c:pt idx="1521">
                  <c:v>82.610536340948585</c:v>
                </c:pt>
                <c:pt idx="1522">
                  <c:v>82.650617600514096</c:v>
                </c:pt>
                <c:pt idx="1523">
                  <c:v>82.690691970380129</c:v>
                </c:pt>
                <c:pt idx="1524">
                  <c:v>82.730759456252244</c:v>
                </c:pt>
                <c:pt idx="1525">
                  <c:v>82.770820063827358</c:v>
                </c:pt>
                <c:pt idx="1526">
                  <c:v>82.810873798794049</c:v>
                </c:pt>
                <c:pt idx="1527">
                  <c:v>82.850920666832309</c:v>
                </c:pt>
                <c:pt idx="1528">
                  <c:v>82.890960673613748</c:v>
                </c:pt>
                <c:pt idx="1529">
                  <c:v>82.930993824801689</c:v>
                </c:pt>
                <c:pt idx="1530">
                  <c:v>82.971020126051172</c:v>
                </c:pt>
                <c:pt idx="1531">
                  <c:v>83.011039583008525</c:v>
                </c:pt>
                <c:pt idx="1532">
                  <c:v>83.05105220131199</c:v>
                </c:pt>
                <c:pt idx="1533">
                  <c:v>83.091057986591608</c:v>
                </c:pt>
                <c:pt idx="1534">
                  <c:v>83.131056944468824</c:v>
                </c:pt>
                <c:pt idx="1535">
                  <c:v>83.171049080556926</c:v>
                </c:pt>
                <c:pt idx="1536">
                  <c:v>83.211034400461116</c:v>
                </c:pt>
                <c:pt idx="1537">
                  <c:v>83.251012909777984</c:v>
                </c:pt>
                <c:pt idx="1538">
                  <c:v>83.290984614096132</c:v>
                </c:pt>
                <c:pt idx="1539">
                  <c:v>83.330949518995965</c:v>
                </c:pt>
                <c:pt idx="1540">
                  <c:v>83.370907630049402</c:v>
                </c:pt>
                <c:pt idx="1541">
                  <c:v>83.410858952820647</c:v>
                </c:pt>
                <c:pt idx="1542">
                  <c:v>83.450803492865447</c:v>
                </c:pt>
                <c:pt idx="1543">
                  <c:v>83.490741255731365</c:v>
                </c:pt>
                <c:pt idx="1544">
                  <c:v>83.53067224695792</c:v>
                </c:pt>
                <c:pt idx="1545">
                  <c:v>83.57059647207663</c:v>
                </c:pt>
                <c:pt idx="1546">
                  <c:v>83.610513936610602</c:v>
                </c:pt>
                <c:pt idx="1547">
                  <c:v>83.650424646075251</c:v>
                </c:pt>
                <c:pt idx="1548">
                  <c:v>83.690328605977768</c:v>
                </c:pt>
                <c:pt idx="1549">
                  <c:v>83.730225821817115</c:v>
                </c:pt>
                <c:pt idx="1550">
                  <c:v>83.770116299084506</c:v>
                </c:pt>
                <c:pt idx="1551">
                  <c:v>83.810000043263159</c:v>
                </c:pt>
                <c:pt idx="1552">
                  <c:v>83.849877059827932</c:v>
                </c:pt>
                <c:pt idx="1553">
                  <c:v>83.889747354246055</c:v>
                </c:pt>
                <c:pt idx="1554">
                  <c:v>83.929610931976796</c:v>
                </c:pt>
                <c:pt idx="1555">
                  <c:v>83.969467798471342</c:v>
                </c:pt>
                <c:pt idx="1556">
                  <c:v>84.009317959172876</c:v>
                </c:pt>
                <c:pt idx="1557">
                  <c:v>84.049161419516949</c:v>
                </c:pt>
                <c:pt idx="1558">
                  <c:v>84.088998184930901</c:v>
                </c:pt>
                <c:pt idx="1559">
                  <c:v>84.12882826083441</c:v>
                </c:pt>
                <c:pt idx="1560">
                  <c:v>84.168651652639412</c:v>
                </c:pt>
                <c:pt idx="1561">
                  <c:v>84.208468365749582</c:v>
                </c:pt>
                <c:pt idx="1562">
                  <c:v>84.248278405561294</c:v>
                </c:pt>
                <c:pt idx="1563">
                  <c:v>84.288081777462409</c:v>
                </c:pt>
                <c:pt idx="1564">
                  <c:v>84.327878486833839</c:v>
                </c:pt>
                <c:pt idx="1565">
                  <c:v>84.367668539048097</c:v>
                </c:pt>
                <c:pt idx="1566">
                  <c:v>84.407451939470292</c:v>
                </c:pt>
                <c:pt idx="1567">
                  <c:v>84.447228693457348</c:v>
                </c:pt>
                <c:pt idx="1568">
                  <c:v>84.486998806358997</c:v>
                </c:pt>
                <c:pt idx="1569">
                  <c:v>84.526762283516945</c:v>
                </c:pt>
                <c:pt idx="1570">
                  <c:v>84.566519130265121</c:v>
                </c:pt>
                <c:pt idx="1571">
                  <c:v>84.606269351930152</c:v>
                </c:pt>
                <c:pt idx="1572">
                  <c:v>84.646012953830592</c:v>
                </c:pt>
                <c:pt idx="1573">
                  <c:v>84.685749941277422</c:v>
                </c:pt>
                <c:pt idx="1574">
                  <c:v>84.725480319574473</c:v>
                </c:pt>
                <c:pt idx="1575">
                  <c:v>84.765204094017108</c:v>
                </c:pt>
                <c:pt idx="1576">
                  <c:v>84.80492126989374</c:v>
                </c:pt>
                <c:pt idx="1577">
                  <c:v>84.844631852485165</c:v>
                </c:pt>
                <c:pt idx="1578">
                  <c:v>84.88433584706415</c:v>
                </c:pt>
                <c:pt idx="1579">
                  <c:v>84.92403325889633</c:v>
                </c:pt>
                <c:pt idx="1580">
                  <c:v>84.963724093239748</c:v>
                </c:pt>
                <c:pt idx="1581">
                  <c:v>85.003408355344845</c:v>
                </c:pt>
                <c:pt idx="1582">
                  <c:v>85.043086050454448</c:v>
                </c:pt>
                <c:pt idx="1583">
                  <c:v>85.082757183803992</c:v>
                </c:pt>
                <c:pt idx="1584">
                  <c:v>85.122421760621606</c:v>
                </c:pt>
                <c:pt idx="1585">
                  <c:v>85.162079786127549</c:v>
                </c:pt>
                <c:pt idx="1586">
                  <c:v>85.201731265535173</c:v>
                </c:pt>
                <c:pt idx="1587">
                  <c:v>85.241376204049899</c:v>
                </c:pt>
                <c:pt idx="1588">
                  <c:v>85.281014606869988</c:v>
                </c:pt>
                <c:pt idx="1589">
                  <c:v>85.320646479186294</c:v>
                </c:pt>
                <c:pt idx="1590">
                  <c:v>85.360271826182284</c:v>
                </c:pt>
                <c:pt idx="1591">
                  <c:v>85.39989065303385</c:v>
                </c:pt>
                <c:pt idx="1592">
                  <c:v>85.439502964909849</c:v>
                </c:pt>
                <c:pt idx="1593">
                  <c:v>85.479108766971478</c:v>
                </c:pt>
                <c:pt idx="1594">
                  <c:v>85.518708064372902</c:v>
                </c:pt>
                <c:pt idx="1595">
                  <c:v>85.55830086226085</c:v>
                </c:pt>
                <c:pt idx="1596">
                  <c:v>85.597887165774722</c:v>
                </c:pt>
                <c:pt idx="1597">
                  <c:v>85.637466980046611</c:v>
                </c:pt>
                <c:pt idx="1598">
                  <c:v>85.677040310201548</c:v>
                </c:pt>
                <c:pt idx="1599">
                  <c:v>85.716607161356904</c:v>
                </c:pt>
                <c:pt idx="1600">
                  <c:v>85.756167538623373</c:v>
                </c:pt>
                <c:pt idx="1601">
                  <c:v>85.795721447103915</c:v>
                </c:pt>
                <c:pt idx="1602">
                  <c:v>85.835268891894628</c:v>
                </c:pt>
                <c:pt idx="1603">
                  <c:v>85.874809878084307</c:v>
                </c:pt>
                <c:pt idx="1604">
                  <c:v>85.91434441075441</c:v>
                </c:pt>
                <c:pt idx="1605">
                  <c:v>85.953872494979464</c:v>
                </c:pt>
                <c:pt idx="1606">
                  <c:v>85.993394135826804</c:v>
                </c:pt>
                <c:pt idx="1607">
                  <c:v>86.032909338356475</c:v>
                </c:pt>
                <c:pt idx="1608">
                  <c:v>86.072418107621544</c:v>
                </c:pt>
                <c:pt idx="1609">
                  <c:v>86.11192044866803</c:v>
                </c:pt>
                <c:pt idx="1610">
                  <c:v>86.151416366534718</c:v>
                </c:pt>
                <c:pt idx="1611">
                  <c:v>86.190905866253388</c:v>
                </c:pt>
                <c:pt idx="1612">
                  <c:v>86.230388952848699</c:v>
                </c:pt>
                <c:pt idx="1613">
                  <c:v>86.269865631338362</c:v>
                </c:pt>
                <c:pt idx="1614">
                  <c:v>86.309335906732954</c:v>
                </c:pt>
                <c:pt idx="1615">
                  <c:v>86.348799784036217</c:v>
                </c:pt>
                <c:pt idx="1616">
                  <c:v>86.388257268244431</c:v>
                </c:pt>
                <c:pt idx="1617">
                  <c:v>86.427708364347666</c:v>
                </c:pt>
                <c:pt idx="1618">
                  <c:v>86.46715307732822</c:v>
                </c:pt>
                <c:pt idx="1619">
                  <c:v>86.506591412161839</c:v>
                </c:pt>
                <c:pt idx="1620">
                  <c:v>86.546023373817278</c:v>
                </c:pt>
                <c:pt idx="1621">
                  <c:v>86.585448967256326</c:v>
                </c:pt>
                <c:pt idx="1622">
                  <c:v>86.624868197433926</c:v>
                </c:pt>
                <c:pt idx="1623">
                  <c:v>86.664281069297971</c:v>
                </c:pt>
                <c:pt idx="1624">
                  <c:v>86.703687587789403</c:v>
                </c:pt>
                <c:pt idx="1625">
                  <c:v>86.743087757842659</c:v>
                </c:pt>
                <c:pt idx="1626">
                  <c:v>86.78248158438484</c:v>
                </c:pt>
                <c:pt idx="1627">
                  <c:v>86.821869072336654</c:v>
                </c:pt>
                <c:pt idx="1628">
                  <c:v>86.861250226611489</c:v>
                </c:pt>
                <c:pt idx="1629">
                  <c:v>86.900625052116482</c:v>
                </c:pt>
                <c:pt idx="1630">
                  <c:v>86.939993553751265</c:v>
                </c:pt>
                <c:pt idx="1631">
                  <c:v>86.979355736409261</c:v>
                </c:pt>
                <c:pt idx="1632">
                  <c:v>87.018711604976872</c:v>
                </c:pt>
                <c:pt idx="1633">
                  <c:v>87.058061164333651</c:v>
                </c:pt>
                <c:pt idx="1634">
                  <c:v>87.097404419352728</c:v>
                </c:pt>
                <c:pt idx="1635">
                  <c:v>87.136741374900168</c:v>
                </c:pt>
                <c:pt idx="1636">
                  <c:v>87.176072035835219</c:v>
                </c:pt>
                <c:pt idx="1637">
                  <c:v>87.215396407010687</c:v>
                </c:pt>
                <c:pt idx="1638">
                  <c:v>87.254714493272829</c:v>
                </c:pt>
                <c:pt idx="1639">
                  <c:v>87.29402629946064</c:v>
                </c:pt>
                <c:pt idx="1640">
                  <c:v>87.333331830407019</c:v>
                </c:pt>
                <c:pt idx="1641">
                  <c:v>87.372631090937716</c:v>
                </c:pt>
                <c:pt idx="1642">
                  <c:v>87.411924085872229</c:v>
                </c:pt>
                <c:pt idx="1643">
                  <c:v>87.451210820023178</c:v>
                </c:pt>
                <c:pt idx="1644">
                  <c:v>87.490491298196787</c:v>
                </c:pt>
                <c:pt idx="1645">
                  <c:v>87.529765525192246</c:v>
                </c:pt>
                <c:pt idx="1646">
                  <c:v>87.569033505802736</c:v>
                </c:pt>
                <c:pt idx="1647">
                  <c:v>87.608295244814357</c:v>
                </c:pt>
                <c:pt idx="1648">
                  <c:v>87.647550747006861</c:v>
                </c:pt>
                <c:pt idx="1649">
                  <c:v>87.686800017153445</c:v>
                </c:pt>
                <c:pt idx="1650">
                  <c:v>87.7260430600207</c:v>
                </c:pt>
                <c:pt idx="1651">
                  <c:v>87.765279880368752</c:v>
                </c:pt>
                <c:pt idx="1652">
                  <c:v>87.804510482951201</c:v>
                </c:pt>
                <c:pt idx="1653">
                  <c:v>87.843734872514915</c:v>
                </c:pt>
                <c:pt idx="1654">
                  <c:v>87.882953053800634</c:v>
                </c:pt>
                <c:pt idx="1655">
                  <c:v>87.92216503154242</c:v>
                </c:pt>
                <c:pt idx="1656">
                  <c:v>87.961370810467926</c:v>
                </c:pt>
                <c:pt idx="1657">
                  <c:v>88.000570395298354</c:v>
                </c:pt>
                <c:pt idx="1658">
                  <c:v>88.039763790748367</c:v>
                </c:pt>
                <c:pt idx="1659">
                  <c:v>88.078951001526164</c:v>
                </c:pt>
                <c:pt idx="1660">
                  <c:v>88.118132032333662</c:v>
                </c:pt>
                <c:pt idx="1661">
                  <c:v>88.157306887866497</c:v>
                </c:pt>
                <c:pt idx="1662">
                  <c:v>88.196475572813569</c:v>
                </c:pt>
                <c:pt idx="1663">
                  <c:v>88.235638091857766</c:v>
                </c:pt>
                <c:pt idx="1664">
                  <c:v>88.274794449675355</c:v>
                </c:pt>
                <c:pt idx="1665">
                  <c:v>88.313944650936136</c:v>
                </c:pt>
                <c:pt idx="1666">
                  <c:v>88.35308870030407</c:v>
                </c:pt>
                <c:pt idx="1667">
                  <c:v>88.39222660243621</c:v>
                </c:pt>
                <c:pt idx="1668">
                  <c:v>88.431358361983754</c:v>
                </c:pt>
                <c:pt idx="1669">
                  <c:v>88.470483983591407</c:v>
                </c:pt>
                <c:pt idx="1670">
                  <c:v>88.509603471897407</c:v>
                </c:pt>
                <c:pt idx="1671">
                  <c:v>88.548716831533966</c:v>
                </c:pt>
                <c:pt idx="1672">
                  <c:v>88.587824067126803</c:v>
                </c:pt>
                <c:pt idx="1673">
                  <c:v>88.62692518329581</c:v>
                </c:pt>
                <c:pt idx="1674">
                  <c:v>88.666020184654059</c:v>
                </c:pt>
                <c:pt idx="1675">
                  <c:v>88.705109075808991</c:v>
                </c:pt>
                <c:pt idx="1676">
                  <c:v>88.744191861361088</c:v>
                </c:pt>
                <c:pt idx="1677">
                  <c:v>88.783268545905472</c:v>
                </c:pt>
                <c:pt idx="1678">
                  <c:v>88.822339134030486</c:v>
                </c:pt>
                <c:pt idx="1679">
                  <c:v>88.861403630318449</c:v>
                </c:pt>
                <c:pt idx="1680">
                  <c:v>88.900462039345527</c:v>
                </c:pt>
                <c:pt idx="1681">
                  <c:v>88.939514365681532</c:v>
                </c:pt>
                <c:pt idx="1682">
                  <c:v>88.978560613890679</c:v>
                </c:pt>
                <c:pt idx="1683">
                  <c:v>89.017600788530459</c:v>
                </c:pt>
                <c:pt idx="1684">
                  <c:v>89.056634894152438</c:v>
                </c:pt>
                <c:pt idx="1685">
                  <c:v>89.095662935302315</c:v>
                </c:pt>
                <c:pt idx="1686">
                  <c:v>89.134684916519305</c:v>
                </c:pt>
                <c:pt idx="1687">
                  <c:v>89.173700842336672</c:v>
                </c:pt>
                <c:pt idx="1688">
                  <c:v>89.212710717281624</c:v>
                </c:pt>
                <c:pt idx="1689">
                  <c:v>89.251714545875572</c:v>
                </c:pt>
                <c:pt idx="1690">
                  <c:v>89.290712332633376</c:v>
                </c:pt>
                <c:pt idx="1691">
                  <c:v>89.329704082064112</c:v>
                </c:pt>
                <c:pt idx="1692">
                  <c:v>89.368689798670886</c:v>
                </c:pt>
                <c:pt idx="1693">
                  <c:v>89.407669486950795</c:v>
                </c:pt>
                <c:pt idx="1694">
                  <c:v>89.446643151394753</c:v>
                </c:pt>
                <c:pt idx="1695">
                  <c:v>89.485610796487776</c:v>
                </c:pt>
                <c:pt idx="1696">
                  <c:v>89.524572426708943</c:v>
                </c:pt>
                <c:pt idx="1697">
                  <c:v>89.563528046531303</c:v>
                </c:pt>
                <c:pt idx="1698">
                  <c:v>89.602477660421826</c:v>
                </c:pt>
                <c:pt idx="1699">
                  <c:v>89.641421272842067</c:v>
                </c:pt>
                <c:pt idx="1700">
                  <c:v>89.680358888246829</c:v>
                </c:pt>
                <c:pt idx="1701">
                  <c:v>89.719290511085589</c:v>
                </c:pt>
                <c:pt idx="1702">
                  <c:v>89.758216145801669</c:v>
                </c:pt>
                <c:pt idx="1703">
                  <c:v>89.797135796832706</c:v>
                </c:pt>
                <c:pt idx="1704">
                  <c:v>89.836049468610128</c:v>
                </c:pt>
                <c:pt idx="1705">
                  <c:v>89.874957165559792</c:v>
                </c:pt>
                <c:pt idx="1706">
                  <c:v>89.913858892101345</c:v>
                </c:pt>
                <c:pt idx="1707">
                  <c:v>89.952754652648892</c:v>
                </c:pt>
                <c:pt idx="1708">
                  <c:v>89.991644451610696</c:v>
                </c:pt>
                <c:pt idx="1709">
                  <c:v>90.030528293388784</c:v>
                </c:pt>
                <c:pt idx="1710">
                  <c:v>90.069406182379851</c:v>
                </c:pt>
                <c:pt idx="1711">
                  <c:v>90.108278122974426</c:v>
                </c:pt>
                <c:pt idx="1712">
                  <c:v>90.147144119557566</c:v>
                </c:pt>
                <c:pt idx="1713">
                  <c:v>90.186004176508149</c:v>
                </c:pt>
                <c:pt idx="1714">
                  <c:v>90.224858298199408</c:v>
                </c:pt>
                <c:pt idx="1715">
                  <c:v>90.263706488999176</c:v>
                </c:pt>
                <c:pt idx="1716">
                  <c:v>90.302548753269107</c:v>
                </c:pt>
                <c:pt idx="1717">
                  <c:v>90.341385095364984</c:v>
                </c:pt>
                <c:pt idx="1718">
                  <c:v>90.380215519637431</c:v>
                </c:pt>
                <c:pt idx="1719">
                  <c:v>90.419040030430779</c:v>
                </c:pt>
                <c:pt idx="1720">
                  <c:v>90.457858632083841</c:v>
                </c:pt>
                <c:pt idx="1721">
                  <c:v>90.496671328930006</c:v>
                </c:pt>
                <c:pt idx="1722">
                  <c:v>90.535478125296635</c:v>
                </c:pt>
                <c:pt idx="1723">
                  <c:v>90.574279025505319</c:v>
                </c:pt>
                <c:pt idx="1724">
                  <c:v>90.613074033872309</c:v>
                </c:pt>
                <c:pt idx="1725">
                  <c:v>90.651863154707996</c:v>
                </c:pt>
                <c:pt idx="1726">
                  <c:v>90.690646392317234</c:v>
                </c:pt>
                <c:pt idx="1727">
                  <c:v>90.729423750999274</c:v>
                </c:pt>
                <c:pt idx="1728">
                  <c:v>90.768195235047259</c:v>
                </c:pt>
                <c:pt idx="1729">
                  <c:v>90.806960848749384</c:v>
                </c:pt>
                <c:pt idx="1730">
                  <c:v>90.845720596387991</c:v>
                </c:pt>
                <c:pt idx="1731">
                  <c:v>90.884474482239568</c:v>
                </c:pt>
                <c:pt idx="1732">
                  <c:v>90.9232225105754</c:v>
                </c:pt>
                <c:pt idx="1733">
                  <c:v>90.961964685660959</c:v>
                </c:pt>
                <c:pt idx="1734">
                  <c:v>91.000701011756277</c:v>
                </c:pt>
                <c:pt idx="1735">
                  <c:v>91.039431493115572</c:v>
                </c:pt>
                <c:pt idx="1736">
                  <c:v>91.078156133988003</c:v>
                </c:pt>
                <c:pt idx="1737">
                  <c:v>91.11687493861659</c:v>
                </c:pt>
                <c:pt idx="1738">
                  <c:v>91.155587911239493</c:v>
                </c:pt>
                <c:pt idx="1739">
                  <c:v>91.194295056088933</c:v>
                </c:pt>
                <c:pt idx="1740">
                  <c:v>91.232996377391544</c:v>
                </c:pt>
                <c:pt idx="1741">
                  <c:v>91.271691879368774</c:v>
                </c:pt>
                <c:pt idx="1742">
                  <c:v>91.310381566236387</c:v>
                </c:pt>
                <c:pt idx="1743">
                  <c:v>91.349065442204719</c:v>
                </c:pt>
                <c:pt idx="1744">
                  <c:v>91.387743511478746</c:v>
                </c:pt>
                <c:pt idx="1745">
                  <c:v>91.426415778257919</c:v>
                </c:pt>
                <c:pt idx="1746">
                  <c:v>91.465082246736316</c:v>
                </c:pt>
                <c:pt idx="1747">
                  <c:v>91.50374292110223</c:v>
                </c:pt>
                <c:pt idx="1748">
                  <c:v>91.542397805538997</c:v>
                </c:pt>
                <c:pt idx="1749">
                  <c:v>91.58104690422438</c:v>
                </c:pt>
                <c:pt idx="1750">
                  <c:v>91.6196902213307</c:v>
                </c:pt>
                <c:pt idx="1751">
                  <c:v>91.658327761024921</c:v>
                </c:pt>
                <c:pt idx="1752">
                  <c:v>91.69695952746855</c:v>
                </c:pt>
                <c:pt idx="1753">
                  <c:v>91.735585524817765</c:v>
                </c:pt>
                <c:pt idx="1754">
                  <c:v>91.774205757223527</c:v>
                </c:pt>
                <c:pt idx="1755">
                  <c:v>91.8128202288312</c:v>
                </c:pt>
                <c:pt idx="1756">
                  <c:v>91.851428943781031</c:v>
                </c:pt>
                <c:pt idx="1757">
                  <c:v>91.89003190620781</c:v>
                </c:pt>
                <c:pt idx="1758">
                  <c:v>91.928629120241126</c:v>
                </c:pt>
                <c:pt idx="1759">
                  <c:v>91.967220590004871</c:v>
                </c:pt>
                <c:pt idx="1760">
                  <c:v>92.005806319618259</c:v>
                </c:pt>
                <c:pt idx="1761">
                  <c:v>92.04438631319475</c:v>
                </c:pt>
                <c:pt idx="1762">
                  <c:v>92.082960574842559</c:v>
                </c:pt>
                <c:pt idx="1763">
                  <c:v>92.121529108664816</c:v>
                </c:pt>
                <c:pt idx="1764">
                  <c:v>92.160091918759449</c:v>
                </c:pt>
                <c:pt idx="1765">
                  <c:v>92.19864900921867</c:v>
                </c:pt>
                <c:pt idx="1766">
                  <c:v>92.237200384130105</c:v>
                </c:pt>
                <c:pt idx="1767">
                  <c:v>92.275746047575453</c:v>
                </c:pt>
                <c:pt idx="1768">
                  <c:v>92.314286003631949</c:v>
                </c:pt>
                <c:pt idx="1769">
                  <c:v>92.352820256370762</c:v>
                </c:pt>
                <c:pt idx="1770">
                  <c:v>92.391348809858613</c:v>
                </c:pt>
                <c:pt idx="1771">
                  <c:v>92.429871668156707</c:v>
                </c:pt>
                <c:pt idx="1772">
                  <c:v>92.468388835320937</c:v>
                </c:pt>
                <c:pt idx="1773">
                  <c:v>92.506900315402305</c:v>
                </c:pt>
                <c:pt idx="1774">
                  <c:v>92.545406112446358</c:v>
                </c:pt>
                <c:pt idx="1775">
                  <c:v>92.58390623049371</c:v>
                </c:pt>
                <c:pt idx="1776">
                  <c:v>92.622400673579776</c:v>
                </c:pt>
                <c:pt idx="1777">
                  <c:v>92.660889445734725</c:v>
                </c:pt>
                <c:pt idx="1778">
                  <c:v>92.699372550983711</c:v>
                </c:pt>
                <c:pt idx="1779">
                  <c:v>92.737849993346799</c:v>
                </c:pt>
                <c:pt idx="1780">
                  <c:v>92.776321776838785</c:v>
                </c:pt>
                <c:pt idx="1781">
                  <c:v>92.814787905469572</c:v>
                </c:pt>
                <c:pt idx="1782">
                  <c:v>92.853248383243795</c:v>
                </c:pt>
                <c:pt idx="1783">
                  <c:v>92.89170321416124</c:v>
                </c:pt>
                <c:pt idx="1784">
                  <c:v>92.930152402216066</c:v>
                </c:pt>
                <c:pt idx="1785">
                  <c:v>92.968595951398271</c:v>
                </c:pt>
                <c:pt idx="1786">
                  <c:v>93.007033865691923</c:v>
                </c:pt>
                <c:pt idx="1787">
                  <c:v>93.045466149076489</c:v>
                </c:pt>
                <c:pt idx="1788">
                  <c:v>93.083892805526489</c:v>
                </c:pt>
                <c:pt idx="1789">
                  <c:v>93.122313839011071</c:v>
                </c:pt>
                <c:pt idx="1790">
                  <c:v>93.160729253494651</c:v>
                </c:pt>
                <c:pt idx="1791">
                  <c:v>93.199139052936559</c:v>
                </c:pt>
                <c:pt idx="1792">
                  <c:v>93.237543241291007</c:v>
                </c:pt>
                <c:pt idx="1793">
                  <c:v>93.275941822507335</c:v>
                </c:pt>
                <c:pt idx="1794">
                  <c:v>93.314334800530091</c:v>
                </c:pt>
                <c:pt idx="1795">
                  <c:v>93.352722179298254</c:v>
                </c:pt>
                <c:pt idx="1796">
                  <c:v>93.391103962746655</c:v>
                </c:pt>
                <c:pt idx="1797">
                  <c:v>93.429480154804381</c:v>
                </c:pt>
                <c:pt idx="1798">
                  <c:v>93.467850759396313</c:v>
                </c:pt>
                <c:pt idx="1799">
                  <c:v>93.506215780441664</c:v>
                </c:pt>
                <c:pt idx="1800">
                  <c:v>93.544575221855354</c:v>
                </c:pt>
                <c:pt idx="1801">
                  <c:v>93.582929087546987</c:v>
                </c:pt>
                <c:pt idx="1802">
                  <c:v>93.621277381421478</c:v>
                </c:pt>
                <c:pt idx="1803">
                  <c:v>93.659620107378572</c:v>
                </c:pt>
                <c:pt idx="1804">
                  <c:v>93.697957269313591</c:v>
                </c:pt>
                <c:pt idx="1805">
                  <c:v>93.736288871116457</c:v>
                </c:pt>
                <c:pt idx="1806">
                  <c:v>93.774614916672547</c:v>
                </c:pt>
                <c:pt idx="1807">
                  <c:v>93.812935409862149</c:v>
                </c:pt>
                <c:pt idx="1808">
                  <c:v>93.851250354561117</c:v>
                </c:pt>
                <c:pt idx="1809">
                  <c:v>93.889559754639905</c:v>
                </c:pt>
                <c:pt idx="1810">
                  <c:v>93.927863613964547</c:v>
                </c:pt>
                <c:pt idx="1811">
                  <c:v>93.966161936395949</c:v>
                </c:pt>
                <c:pt idx="1812">
                  <c:v>94.00445472579031</c:v>
                </c:pt>
                <c:pt idx="1813">
                  <c:v>94.042741985999427</c:v>
                </c:pt>
                <c:pt idx="1814">
                  <c:v>94.081023720869368</c:v>
                </c:pt>
                <c:pt idx="1815">
                  <c:v>94.119299934242463</c:v>
                </c:pt>
                <c:pt idx="1816">
                  <c:v>94.157570629955373</c:v>
                </c:pt>
                <c:pt idx="1817">
                  <c:v>94.195835811840524</c:v>
                </c:pt>
                <c:pt idx="1818">
                  <c:v>94.234095483725326</c:v>
                </c:pt>
                <c:pt idx="1819">
                  <c:v>94.272349649432613</c:v>
                </c:pt>
                <c:pt idx="1820">
                  <c:v>94.310598312780272</c:v>
                </c:pt>
                <c:pt idx="1821">
                  <c:v>94.34884147758163</c:v>
                </c:pt>
                <c:pt idx="1822">
                  <c:v>94.38707914764521</c:v>
                </c:pt>
                <c:pt idx="1823">
                  <c:v>94.425311326774633</c:v>
                </c:pt>
                <c:pt idx="1824">
                  <c:v>94.463538018768986</c:v>
                </c:pt>
                <c:pt idx="1825">
                  <c:v>94.501759227422639</c:v>
                </c:pt>
                <c:pt idx="1826">
                  <c:v>94.539974956525313</c:v>
                </c:pt>
                <c:pt idx="1827">
                  <c:v>94.578185209861957</c:v>
                </c:pt>
                <c:pt idx="1828">
                  <c:v>94.616389991212614</c:v>
                </c:pt>
                <c:pt idx="1829">
                  <c:v>94.654589304353252</c:v>
                </c:pt>
                <c:pt idx="1830">
                  <c:v>94.692783153054549</c:v>
                </c:pt>
                <c:pt idx="1831">
                  <c:v>94.730971541082795</c:v>
                </c:pt>
                <c:pt idx="1832">
                  <c:v>94.769154472199617</c:v>
                </c:pt>
                <c:pt idx="1833">
                  <c:v>94.807331950162066</c:v>
                </c:pt>
                <c:pt idx="1834">
                  <c:v>94.845503978722476</c:v>
                </c:pt>
                <c:pt idx="1835">
                  <c:v>94.883670561628549</c:v>
                </c:pt>
                <c:pt idx="1836">
                  <c:v>94.921831702623265</c:v>
                </c:pt>
                <c:pt idx="1837">
                  <c:v>94.959987405445133</c:v>
                </c:pt>
                <c:pt idx="1838">
                  <c:v>94.998137673828197</c:v>
                </c:pt>
                <c:pt idx="1839">
                  <c:v>95.036282511501781</c:v>
                </c:pt>
                <c:pt idx="1840">
                  <c:v>95.074421922190254</c:v>
                </c:pt>
                <c:pt idx="1841">
                  <c:v>95.112555909614102</c:v>
                </c:pt>
                <c:pt idx="1842">
                  <c:v>95.150684477488738</c:v>
                </c:pt>
                <c:pt idx="1843">
                  <c:v>95.188807629525229</c:v>
                </c:pt>
                <c:pt idx="1844">
                  <c:v>95.226925369429892</c:v>
                </c:pt>
                <c:pt idx="1845">
                  <c:v>95.265037700904742</c:v>
                </c:pt>
                <c:pt idx="1846">
                  <c:v>95.303144627647185</c:v>
                </c:pt>
                <c:pt idx="1847">
                  <c:v>95.341246153349957</c:v>
                </c:pt>
                <c:pt idx="1848">
                  <c:v>95.379342281701454</c:v>
                </c:pt>
                <c:pt idx="1849">
                  <c:v>95.417433016385502</c:v>
                </c:pt>
                <c:pt idx="1850">
                  <c:v>95.455518361081246</c:v>
                </c:pt>
                <c:pt idx="1851">
                  <c:v>95.493598319463615</c:v>
                </c:pt>
                <c:pt idx="1852">
                  <c:v>95.531672895202917</c:v>
                </c:pt>
                <c:pt idx="1853">
                  <c:v>95.569742091965082</c:v>
                </c:pt>
                <c:pt idx="1854">
                  <c:v>95.60780591341134</c:v>
                </c:pt>
                <c:pt idx="1855">
                  <c:v>95.645864363198655</c:v>
                </c:pt>
                <c:pt idx="1856">
                  <c:v>95.683917444979357</c:v>
                </c:pt>
                <c:pt idx="1857">
                  <c:v>95.721965162401688</c:v>
                </c:pt>
                <c:pt idx="1858">
                  <c:v>95.760007519108825</c:v>
                </c:pt>
                <c:pt idx="1859">
                  <c:v>95.798044518740284</c:v>
                </c:pt>
                <c:pt idx="1860">
                  <c:v>95.836076164930446</c:v>
                </c:pt>
                <c:pt idx="1861">
                  <c:v>95.87410246130969</c:v>
                </c:pt>
                <c:pt idx="1862">
                  <c:v>95.912123411504083</c:v>
                </c:pt>
                <c:pt idx="1863">
                  <c:v>95.950139019134667</c:v>
                </c:pt>
                <c:pt idx="1864">
                  <c:v>95.988149287818842</c:v>
                </c:pt>
                <c:pt idx="1865">
                  <c:v>96.026154221169207</c:v>
                </c:pt>
                <c:pt idx="1866">
                  <c:v>96.064153822794012</c:v>
                </c:pt>
                <c:pt idx="1867">
                  <c:v>96.102148096297213</c:v>
                </c:pt>
                <c:pt idx="1868">
                  <c:v>96.140137045278337</c:v>
                </c:pt>
                <c:pt idx="1869">
                  <c:v>96.178120673332586</c:v>
                </c:pt>
                <c:pt idx="1870">
                  <c:v>96.216098984050959</c:v>
                </c:pt>
                <c:pt idx="1871">
                  <c:v>96.254071981019763</c:v>
                </c:pt>
                <c:pt idx="1872">
                  <c:v>96.292039667821214</c:v>
                </c:pt>
                <c:pt idx="1873">
                  <c:v>96.330002048033364</c:v>
                </c:pt>
                <c:pt idx="1874">
                  <c:v>96.367959125229575</c:v>
                </c:pt>
                <c:pt idx="1875">
                  <c:v>96.405910902979031</c:v>
                </c:pt>
                <c:pt idx="1876">
                  <c:v>96.443857384846609</c:v>
                </c:pt>
                <c:pt idx="1877">
                  <c:v>96.48179857439321</c:v>
                </c:pt>
                <c:pt idx="1878">
                  <c:v>96.519734475175028</c:v>
                </c:pt>
                <c:pt idx="1879">
                  <c:v>96.557665090744024</c:v>
                </c:pt>
                <c:pt idx="1880">
                  <c:v>96.595590424648009</c:v>
                </c:pt>
                <c:pt idx="1881">
                  <c:v>96.633510480430473</c:v>
                </c:pt>
                <c:pt idx="1882">
                  <c:v>96.671425261630674</c:v>
                </c:pt>
                <c:pt idx="1883">
                  <c:v>96.709334771783844</c:v>
                </c:pt>
                <c:pt idx="1884">
                  <c:v>96.747239014420416</c:v>
                </c:pt>
                <c:pt idx="1885">
                  <c:v>96.785137993067053</c:v>
                </c:pt>
                <c:pt idx="1886">
                  <c:v>96.823031711246031</c:v>
                </c:pt>
                <c:pt idx="1887">
                  <c:v>96.860920172475474</c:v>
                </c:pt>
                <c:pt idx="1888">
                  <c:v>96.898803380269015</c:v>
                </c:pt>
                <c:pt idx="1889">
                  <c:v>96.936681338136651</c:v>
                </c:pt>
                <c:pt idx="1890">
                  <c:v>96.974554049583489</c:v>
                </c:pt>
                <c:pt idx="1891">
                  <c:v>97.012421518110884</c:v>
                </c:pt>
                <c:pt idx="1892">
                  <c:v>97.050283747215985</c:v>
                </c:pt>
                <c:pt idx="1893">
                  <c:v>97.088140740391609</c:v>
                </c:pt>
                <c:pt idx="1894">
                  <c:v>97.125992501126376</c:v>
                </c:pt>
                <c:pt idx="1895">
                  <c:v>97.163839032905045</c:v>
                </c:pt>
                <c:pt idx="1896">
                  <c:v>97.201680339207883</c:v>
                </c:pt>
                <c:pt idx="1897">
                  <c:v>97.239516423511063</c:v>
                </c:pt>
                <c:pt idx="1898">
                  <c:v>97.277347289286794</c:v>
                </c:pt>
                <c:pt idx="1899">
                  <c:v>97.315172940002938</c:v>
                </c:pt>
                <c:pt idx="1900">
                  <c:v>97.352993379123404</c:v>
                </c:pt>
                <c:pt idx="1901">
                  <c:v>97.390808610107882</c:v>
                </c:pt>
                <c:pt idx="1902">
                  <c:v>97.428618636412011</c:v>
                </c:pt>
                <c:pt idx="1903">
                  <c:v>97.46642346148704</c:v>
                </c:pt>
                <c:pt idx="1904">
                  <c:v>97.504223088780662</c:v>
                </c:pt>
                <c:pt idx="1905">
                  <c:v>97.542017521736113</c:v>
                </c:pt>
                <c:pt idx="1906">
                  <c:v>97.579806763792362</c:v>
                </c:pt>
                <c:pt idx="1907">
                  <c:v>97.61759081838477</c:v>
                </c:pt>
                <c:pt idx="1908">
                  <c:v>97.65536968894429</c:v>
                </c:pt>
                <c:pt idx="1909">
                  <c:v>97.693143378897943</c:v>
                </c:pt>
                <c:pt idx="1910">
                  <c:v>97.730911891668597</c:v>
                </c:pt>
                <c:pt idx="1911">
                  <c:v>97.768675230675129</c:v>
                </c:pt>
                <c:pt idx="1912">
                  <c:v>97.806433399332505</c:v>
                </c:pt>
                <c:pt idx="1913">
                  <c:v>97.844186401051388</c:v>
                </c:pt>
                <c:pt idx="1914">
                  <c:v>97.881934239238618</c:v>
                </c:pt>
                <c:pt idx="1915">
                  <c:v>97.919676917296783</c:v>
                </c:pt>
                <c:pt idx="1916">
                  <c:v>97.957414438624795</c:v>
                </c:pt>
                <c:pt idx="1917">
                  <c:v>97.995146806617214</c:v>
                </c:pt>
                <c:pt idx="1918">
                  <c:v>98.032874024664892</c:v>
                </c:pt>
                <c:pt idx="1919">
                  <c:v>98.07059609615429</c:v>
                </c:pt>
                <c:pt idx="1920">
                  <c:v>98.108313024468387</c:v>
                </c:pt>
                <c:pt idx="1921">
                  <c:v>98.146024812985715</c:v>
                </c:pt>
                <c:pt idx="1922">
                  <c:v>98.18373146508128</c:v>
                </c:pt>
                <c:pt idx="1923">
                  <c:v>98.221432984125599</c:v>
                </c:pt>
                <c:pt idx="1924">
                  <c:v>98.259129373485663</c:v>
                </c:pt>
                <c:pt idx="1925">
                  <c:v>98.296820636524231</c:v>
                </c:pt>
                <c:pt idx="1926">
                  <c:v>98.33450677660025</c:v>
                </c:pt>
                <c:pt idx="1927">
                  <c:v>98.372187797068705</c:v>
                </c:pt>
                <c:pt idx="1928">
                  <c:v>98.409863701280798</c:v>
                </c:pt>
                <c:pt idx="1929">
                  <c:v>98.447534492583372</c:v>
                </c:pt>
                <c:pt idx="1930">
                  <c:v>98.485200174319743</c:v>
                </c:pt>
                <c:pt idx="1931">
                  <c:v>98.522860749829093</c:v>
                </c:pt>
                <c:pt idx="1932">
                  <c:v>98.56051622244695</c:v>
                </c:pt>
                <c:pt idx="1933">
                  <c:v>98.598166595504551</c:v>
                </c:pt>
                <c:pt idx="1934">
                  <c:v>98.635811872329654</c:v>
                </c:pt>
                <c:pt idx="1935">
                  <c:v>98.673452056245878</c:v>
                </c:pt>
                <c:pt idx="1936">
                  <c:v>98.711087150572865</c:v>
                </c:pt>
                <c:pt idx="1937">
                  <c:v>98.748717158626619</c:v>
                </c:pt>
                <c:pt idx="1938">
                  <c:v>98.786342083719262</c:v>
                </c:pt>
                <c:pt idx="1939">
                  <c:v>98.823961929158898</c:v>
                </c:pt>
                <c:pt idx="1940">
                  <c:v>98.861576698249678</c:v>
                </c:pt>
                <c:pt idx="1941">
                  <c:v>98.899186394292343</c:v>
                </c:pt>
                <c:pt idx="1942">
                  <c:v>98.936791020583414</c:v>
                </c:pt>
                <c:pt idx="1943">
                  <c:v>98.974390580415658</c:v>
                </c:pt>
                <c:pt idx="1944">
                  <c:v>99.011985077078009</c:v>
                </c:pt>
                <c:pt idx="1945">
                  <c:v>99.049574513855433</c:v>
                </c:pt>
                <c:pt idx="1946">
                  <c:v>99.0871588940295</c:v>
                </c:pt>
                <c:pt idx="1947">
                  <c:v>99.124738220877603</c:v>
                </c:pt>
                <c:pt idx="1948">
                  <c:v>99.162312497673454</c:v>
                </c:pt>
                <c:pt idx="1949">
                  <c:v>99.199881727686886</c:v>
                </c:pt>
                <c:pt idx="1950">
                  <c:v>99.237445914184079</c:v>
                </c:pt>
                <c:pt idx="1951">
                  <c:v>99.275005060427176</c:v>
                </c:pt>
                <c:pt idx="1952">
                  <c:v>99.312559169674913</c:v>
                </c:pt>
                <c:pt idx="1953">
                  <c:v>99.350108245181815</c:v>
                </c:pt>
                <c:pt idx="1954">
                  <c:v>99.387652290199128</c:v>
                </c:pt>
                <c:pt idx="1955">
                  <c:v>99.425191307973904</c:v>
                </c:pt>
                <c:pt idx="1956">
                  <c:v>99.462725301749558</c:v>
                </c:pt>
                <c:pt idx="1957">
                  <c:v>99.500254274765851</c:v>
                </c:pt>
                <c:pt idx="1958">
                  <c:v>99.537778230258922</c:v>
                </c:pt>
                <c:pt idx="1959">
                  <c:v>99.575297171460875</c:v>
                </c:pt>
                <c:pt idx="1960">
                  <c:v>99.612811101600172</c:v>
                </c:pt>
                <c:pt idx="1961">
                  <c:v>99.650320023901642</c:v>
                </c:pt>
                <c:pt idx="1962">
                  <c:v>99.687823941586302</c:v>
                </c:pt>
                <c:pt idx="1963">
                  <c:v>99.725322857871603</c:v>
                </c:pt>
                <c:pt idx="1964">
                  <c:v>99.762816775971189</c:v>
                </c:pt>
                <c:pt idx="1965">
                  <c:v>99.800305699094864</c:v>
                </c:pt>
                <c:pt idx="1966">
                  <c:v>99.83778963044908</c:v>
                </c:pt>
                <c:pt idx="1967">
                  <c:v>99.875268573236312</c:v>
                </c:pt>
                <c:pt idx="1968">
                  <c:v>99.912742530655407</c:v>
                </c:pt>
                <c:pt idx="1969">
                  <c:v>99.950211505901521</c:v>
                </c:pt>
                <c:pt idx="1970">
                  <c:v>99.987675502166397</c:v>
                </c:pt>
                <c:pt idx="1971">
                  <c:v>100.02513452263776</c:v>
                </c:pt>
                <c:pt idx="1972">
                  <c:v>100.06258857049998</c:v>
                </c:pt>
                <c:pt idx="1973">
                  <c:v>100.10003764893339</c:v>
                </c:pt>
                <c:pt idx="1974">
                  <c:v>100.13748176111496</c:v>
                </c:pt>
                <c:pt idx="1975">
                  <c:v>100.17492091021815</c:v>
                </c:pt>
                <c:pt idx="1976">
                  <c:v>100.21235509941243</c:v>
                </c:pt>
                <c:pt idx="1977">
                  <c:v>100.24978433186415</c:v>
                </c:pt>
                <c:pt idx="1978">
                  <c:v>100.28720861073525</c:v>
                </c:pt>
                <c:pt idx="1979">
                  <c:v>100.32462793918478</c:v>
                </c:pt>
                <c:pt idx="1980">
                  <c:v>100.36204232036809</c:v>
                </c:pt>
                <c:pt idx="1981">
                  <c:v>100.39945175743627</c:v>
                </c:pt>
                <c:pt idx="1982">
                  <c:v>100.43685625353778</c:v>
                </c:pt>
                <c:pt idx="1983">
                  <c:v>100.47425581181679</c:v>
                </c:pt>
                <c:pt idx="1984">
                  <c:v>100.51165043541425</c:v>
                </c:pt>
                <c:pt idx="1985">
                  <c:v>100.54904012746715</c:v>
                </c:pt>
                <c:pt idx="1986">
                  <c:v>100.58642489110923</c:v>
                </c:pt>
                <c:pt idx="1987">
                  <c:v>100.62380472947071</c:v>
                </c:pt>
                <c:pt idx="1988">
                  <c:v>100.66117964567808</c:v>
                </c:pt>
                <c:pt idx="1989">
                  <c:v>100.69854964285415</c:v>
                </c:pt>
                <c:pt idx="1990">
                  <c:v>100.73591472411842</c:v>
                </c:pt>
                <c:pt idx="1991">
                  <c:v>100.77327489258685</c:v>
                </c:pt>
                <c:pt idx="1992">
                  <c:v>100.8106301513717</c:v>
                </c:pt>
                <c:pt idx="1993">
                  <c:v>100.8479805035817</c:v>
                </c:pt>
                <c:pt idx="1994">
                  <c:v>100.88532595232222</c:v>
                </c:pt>
                <c:pt idx="1995">
                  <c:v>100.92266650069512</c:v>
                </c:pt>
                <c:pt idx="1996">
                  <c:v>100.96000215179832</c:v>
                </c:pt>
                <c:pt idx="1997">
                  <c:v>100.99733290872692</c:v>
                </c:pt>
                <c:pt idx="1998">
                  <c:v>101.03465877457199</c:v>
                </c:pt>
                <c:pt idx="1999">
                  <c:v>101.07197975242107</c:v>
                </c:pt>
                <c:pt idx="2000">
                  <c:v>101.10929584535866</c:v>
                </c:pt>
                <c:pt idx="2001">
                  <c:v>101.14660705646538</c:v>
                </c:pt>
                <c:pt idx="2002">
                  <c:v>101.18391338881868</c:v>
                </c:pt>
                <c:pt idx="2003">
                  <c:v>101.22121484549201</c:v>
                </c:pt>
                <c:pt idx="2004">
                  <c:v>101.25851142955597</c:v>
                </c:pt>
                <c:pt idx="2005">
                  <c:v>101.29580314407734</c:v>
                </c:pt>
                <c:pt idx="2006">
                  <c:v>101.33308999211941</c:v>
                </c:pt>
                <c:pt idx="2007">
                  <c:v>101.37037197674239</c:v>
                </c:pt>
                <c:pt idx="2008">
                  <c:v>101.40764910100249</c:v>
                </c:pt>
                <c:pt idx="2009">
                  <c:v>101.44492136795299</c:v>
                </c:pt>
                <c:pt idx="2010">
                  <c:v>101.48218878064333</c:v>
                </c:pt>
                <c:pt idx="2011">
                  <c:v>101.51945134211978</c:v>
                </c:pt>
                <c:pt idx="2012">
                  <c:v>101.55670905542513</c:v>
                </c:pt>
                <c:pt idx="2013">
                  <c:v>101.59396192359875</c:v>
                </c:pt>
                <c:pt idx="2014">
                  <c:v>101.63120994967662</c:v>
                </c:pt>
                <c:pt idx="2015">
                  <c:v>101.668453136691</c:v>
                </c:pt>
                <c:pt idx="2016">
                  <c:v>101.70569148767132</c:v>
                </c:pt>
                <c:pt idx="2017">
                  <c:v>101.74292500564312</c:v>
                </c:pt>
                <c:pt idx="2018">
                  <c:v>101.78015369362883</c:v>
                </c:pt>
                <c:pt idx="2019">
                  <c:v>101.81737755464731</c:v>
                </c:pt>
                <c:pt idx="2020">
                  <c:v>101.85459659171407</c:v>
                </c:pt>
                <c:pt idx="2021">
                  <c:v>101.89181080784147</c:v>
                </c:pt>
                <c:pt idx="2022">
                  <c:v>101.92902020603833</c:v>
                </c:pt>
                <c:pt idx="2023">
                  <c:v>101.96622478931</c:v>
                </c:pt>
                <c:pt idx="2024">
                  <c:v>102.00342456065869</c:v>
                </c:pt>
                <c:pt idx="2025">
                  <c:v>102.04061952308294</c:v>
                </c:pt>
                <c:pt idx="2026">
                  <c:v>102.07780967957846</c:v>
                </c:pt>
                <c:pt idx="2027">
                  <c:v>102.11499503313701</c:v>
                </c:pt>
                <c:pt idx="2028">
                  <c:v>102.15217558674736</c:v>
                </c:pt>
                <c:pt idx="2029">
                  <c:v>102.18935134339492</c:v>
                </c:pt>
                <c:pt idx="2030">
                  <c:v>102.22652230606185</c:v>
                </c:pt>
                <c:pt idx="2031">
                  <c:v>102.26368847772682</c:v>
                </c:pt>
                <c:pt idx="2032">
                  <c:v>102.30084986136509</c:v>
                </c:pt>
                <c:pt idx="2033">
                  <c:v>102.33800645994904</c:v>
                </c:pt>
                <c:pt idx="2034">
                  <c:v>102.37515827644728</c:v>
                </c:pt>
                <c:pt idx="2035">
                  <c:v>102.41230531382536</c:v>
                </c:pt>
                <c:pt idx="2036">
                  <c:v>102.44944757504551</c:v>
                </c:pt>
                <c:pt idx="2037">
                  <c:v>102.4865850630668</c:v>
                </c:pt>
                <c:pt idx="2038">
                  <c:v>102.52371778084448</c:v>
                </c:pt>
                <c:pt idx="2039">
                  <c:v>102.56084573133124</c:v>
                </c:pt>
                <c:pt idx="2040">
                  <c:v>102.597968917476</c:v>
                </c:pt>
                <c:pt idx="2041">
                  <c:v>102.63508734222454</c:v>
                </c:pt>
                <c:pt idx="2042">
                  <c:v>102.67220100851961</c:v>
                </c:pt>
                <c:pt idx="2043">
                  <c:v>102.70930991930035</c:v>
                </c:pt>
                <c:pt idx="2044">
                  <c:v>102.74641407750278</c:v>
                </c:pt>
                <c:pt idx="2045">
                  <c:v>102.7835134860598</c:v>
                </c:pt>
                <c:pt idx="2046">
                  <c:v>102.82060814790071</c:v>
                </c:pt>
                <c:pt idx="2047">
                  <c:v>102.85769806595223</c:v>
                </c:pt>
                <c:pt idx="2048">
                  <c:v>102.89478324313698</c:v>
                </c:pt>
                <c:pt idx="2049">
                  <c:v>102.93186368237509</c:v>
                </c:pt>
                <c:pt idx="2050">
                  <c:v>102.96893938658319</c:v>
                </c:pt>
                <c:pt idx="2051">
                  <c:v>103.00601035867467</c:v>
                </c:pt>
                <c:pt idx="2052">
                  <c:v>103.04307660155955</c:v>
                </c:pt>
                <c:pt idx="2053">
                  <c:v>103.08013811814502</c:v>
                </c:pt>
                <c:pt idx="2054">
                  <c:v>103.11719491133482</c:v>
                </c:pt>
                <c:pt idx="2055">
                  <c:v>103.15424698402948</c:v>
                </c:pt>
                <c:pt idx="2056">
                  <c:v>103.19129433912654</c:v>
                </c:pt>
                <c:pt idx="2057">
                  <c:v>103.22833697952009</c:v>
                </c:pt>
                <c:pt idx="2058">
                  <c:v>103.26537490810114</c:v>
                </c:pt>
                <c:pt idx="2059">
                  <c:v>103.30240812775779</c:v>
                </c:pt>
                <c:pt idx="2060">
                  <c:v>103.33943664137453</c:v>
                </c:pt>
                <c:pt idx="2061">
                  <c:v>103.37646045183276</c:v>
                </c:pt>
                <c:pt idx="2062">
                  <c:v>103.41347956201108</c:v>
                </c:pt>
                <c:pt idx="2063">
                  <c:v>103.45049397478458</c:v>
                </c:pt>
                <c:pt idx="2064">
                  <c:v>103.48750369302542</c:v>
                </c:pt>
                <c:pt idx="2065">
                  <c:v>103.52450871960217</c:v>
                </c:pt>
                <c:pt idx="2066">
                  <c:v>103.56150905738107</c:v>
                </c:pt>
                <c:pt idx="2067">
                  <c:v>103.59850470922451</c:v>
                </c:pt>
                <c:pt idx="2068">
                  <c:v>103.63549567799197</c:v>
                </c:pt>
                <c:pt idx="2069">
                  <c:v>103.67248196653983</c:v>
                </c:pt>
                <c:pt idx="2070">
                  <c:v>103.70946357772135</c:v>
                </c:pt>
                <c:pt idx="2071">
                  <c:v>103.74644051438686</c:v>
                </c:pt>
                <c:pt idx="2072">
                  <c:v>103.78341277938289</c:v>
                </c:pt>
                <c:pt idx="2073">
                  <c:v>103.82038037555381</c:v>
                </c:pt>
                <c:pt idx="2074">
                  <c:v>103.85734330574026</c:v>
                </c:pt>
                <c:pt idx="2075">
                  <c:v>103.89430157278011</c:v>
                </c:pt>
                <c:pt idx="2076">
                  <c:v>103.93125517950782</c:v>
                </c:pt>
                <c:pt idx="2077">
                  <c:v>103.96820412875491</c:v>
                </c:pt>
                <c:pt idx="2078">
                  <c:v>104.00514842334984</c:v>
                </c:pt>
                <c:pt idx="2079">
                  <c:v>104.04208806611817</c:v>
                </c:pt>
                <c:pt idx="2080">
                  <c:v>104.07902305988195</c:v>
                </c:pt>
                <c:pt idx="2081">
                  <c:v>104.11595340746064</c:v>
                </c:pt>
                <c:pt idx="2082">
                  <c:v>104.15287911167016</c:v>
                </c:pt>
                <c:pt idx="2083">
                  <c:v>104.18980017532378</c:v>
                </c:pt>
                <c:pt idx="2084">
                  <c:v>104.22671660123169</c:v>
                </c:pt>
                <c:pt idx="2085">
                  <c:v>104.26362839220064</c:v>
                </c:pt>
                <c:pt idx="2086">
                  <c:v>104.30053555103483</c:v>
                </c:pt>
                <c:pt idx="2087">
                  <c:v>104.33743808053497</c:v>
                </c:pt>
                <c:pt idx="2088">
                  <c:v>104.37433598349908</c:v>
                </c:pt>
                <c:pt idx="2089">
                  <c:v>104.41122926272209</c:v>
                </c:pt>
                <c:pt idx="2090">
                  <c:v>104.44811792099573</c:v>
                </c:pt>
                <c:pt idx="2091">
                  <c:v>104.48500196110868</c:v>
                </c:pt>
                <c:pt idx="2092">
                  <c:v>104.52188138584702</c:v>
                </c:pt>
                <c:pt idx="2093">
                  <c:v>104.55875619799353</c:v>
                </c:pt>
                <c:pt idx="2094">
                  <c:v>104.59562640032769</c:v>
                </c:pt>
                <c:pt idx="2095">
                  <c:v>104.63249199562678</c:v>
                </c:pt>
                <c:pt idx="2096">
                  <c:v>104.66935298666409</c:v>
                </c:pt>
                <c:pt idx="2097">
                  <c:v>104.70620937621052</c:v>
                </c:pt>
                <c:pt idx="2098">
                  <c:v>104.74306116703418</c:v>
                </c:pt>
                <c:pt idx="2099">
                  <c:v>104.77990836189966</c:v>
                </c:pt>
                <c:pt idx="2100">
                  <c:v>104.81675096356891</c:v>
                </c:pt>
                <c:pt idx="2101">
                  <c:v>104.85358897480063</c:v>
                </c:pt>
                <c:pt idx="2102">
                  <c:v>104.89042239835082</c:v>
                </c:pt>
                <c:pt idx="2103">
                  <c:v>104.92725123697241</c:v>
                </c:pt>
                <c:pt idx="2104">
                  <c:v>104.96407549341548</c:v>
                </c:pt>
                <c:pt idx="2105">
                  <c:v>105.00089517042703</c:v>
                </c:pt>
                <c:pt idx="2106">
                  <c:v>105.03771027075102</c:v>
                </c:pt>
                <c:pt idx="2107">
                  <c:v>105.07452079712859</c:v>
                </c:pt>
                <c:pt idx="2108">
                  <c:v>105.11132675229801</c:v>
                </c:pt>
                <c:pt idx="2109">
                  <c:v>105.14812813899452</c:v>
                </c:pt>
                <c:pt idx="2110">
                  <c:v>105.18492495995039</c:v>
                </c:pt>
                <c:pt idx="2111">
                  <c:v>105.22171721789502</c:v>
                </c:pt>
                <c:pt idx="2112">
                  <c:v>105.25850491555485</c:v>
                </c:pt>
                <c:pt idx="2113">
                  <c:v>105.29528805565336</c:v>
                </c:pt>
                <c:pt idx="2114">
                  <c:v>105.33206664091152</c:v>
                </c:pt>
                <c:pt idx="2115">
                  <c:v>105.36884067404679</c:v>
                </c:pt>
                <c:pt idx="2116">
                  <c:v>105.40561015777379</c:v>
                </c:pt>
                <c:pt idx="2117">
                  <c:v>105.4423750948049</c:v>
                </c:pt>
                <c:pt idx="2118">
                  <c:v>105.47913548784862</c:v>
                </c:pt>
                <c:pt idx="2119">
                  <c:v>105.51589133961168</c:v>
                </c:pt>
                <c:pt idx="2120">
                  <c:v>105.55264265279669</c:v>
                </c:pt>
                <c:pt idx="2121">
                  <c:v>105.58938943010449</c:v>
                </c:pt>
                <c:pt idx="2122">
                  <c:v>105.62613167423235</c:v>
                </c:pt>
                <c:pt idx="2123">
                  <c:v>105.66286938787493</c:v>
                </c:pt>
                <c:pt idx="2124">
                  <c:v>105.69960257372399</c:v>
                </c:pt>
                <c:pt idx="2125">
                  <c:v>105.73633123446818</c:v>
                </c:pt>
                <c:pt idx="2126">
                  <c:v>105.77305537279373</c:v>
                </c:pt>
                <c:pt idx="2127">
                  <c:v>105.80977499138379</c:v>
                </c:pt>
                <c:pt idx="2128">
                  <c:v>105.84649009291853</c:v>
                </c:pt>
                <c:pt idx="2129">
                  <c:v>105.88320068007566</c:v>
                </c:pt>
                <c:pt idx="2130">
                  <c:v>105.9199067555293</c:v>
                </c:pt>
                <c:pt idx="2131">
                  <c:v>105.95660832195171</c:v>
                </c:pt>
                <c:pt idx="2132">
                  <c:v>105.99330538201163</c:v>
                </c:pt>
                <c:pt idx="2133">
                  <c:v>106.02999793837515</c:v>
                </c:pt>
                <c:pt idx="2134">
                  <c:v>106.06668599370556</c:v>
                </c:pt>
                <c:pt idx="2135">
                  <c:v>106.10336955066327</c:v>
                </c:pt>
                <c:pt idx="2136">
                  <c:v>106.14004861190605</c:v>
                </c:pt>
                <c:pt idx="2137">
                  <c:v>106.17672318008857</c:v>
                </c:pt>
                <c:pt idx="2138">
                  <c:v>106.21339325786296</c:v>
                </c:pt>
                <c:pt idx="2139">
                  <c:v>106.25005884787834</c:v>
                </c:pt>
                <c:pt idx="2140">
                  <c:v>106.28671995278127</c:v>
                </c:pt>
                <c:pt idx="2141">
                  <c:v>106.32337657521514</c:v>
                </c:pt>
                <c:pt idx="2142">
                  <c:v>106.36002871782084</c:v>
                </c:pt>
                <c:pt idx="2143">
                  <c:v>106.39667638323658</c:v>
                </c:pt>
                <c:pt idx="2144">
                  <c:v>106.43331957409747</c:v>
                </c:pt>
                <c:pt idx="2145">
                  <c:v>106.46995829303603</c:v>
                </c:pt>
                <c:pt idx="2146">
                  <c:v>106.50659254268174</c:v>
                </c:pt>
                <c:pt idx="2147">
                  <c:v>106.54322232566194</c:v>
                </c:pt>
                <c:pt idx="2148">
                  <c:v>106.57984764460038</c:v>
                </c:pt>
                <c:pt idx="2149">
                  <c:v>106.61646850211871</c:v>
                </c:pt>
                <c:pt idx="2150">
                  <c:v>106.65308490083554</c:v>
                </c:pt>
                <c:pt idx="2151">
                  <c:v>106.68969684336662</c:v>
                </c:pt>
                <c:pt idx="2152">
                  <c:v>106.72630433232517</c:v>
                </c:pt>
                <c:pt idx="2153">
                  <c:v>106.7629073703217</c:v>
                </c:pt>
                <c:pt idx="2154">
                  <c:v>106.79950595996372</c:v>
                </c:pt>
                <c:pt idx="2155">
                  <c:v>106.83610010385607</c:v>
                </c:pt>
                <c:pt idx="2156">
                  <c:v>106.87268980460117</c:v>
                </c:pt>
                <c:pt idx="2157">
                  <c:v>106.90927506479819</c:v>
                </c:pt>
                <c:pt idx="2158">
                  <c:v>106.94585588704409</c:v>
                </c:pt>
                <c:pt idx="2159">
                  <c:v>106.98243227393282</c:v>
                </c:pt>
                <c:pt idx="2160">
                  <c:v>107.01900422805555</c:v>
                </c:pt>
                <c:pt idx="2161">
                  <c:v>107.05557175200084</c:v>
                </c:pt>
                <c:pt idx="2162">
                  <c:v>107.09213484835477</c:v>
                </c:pt>
                <c:pt idx="2163">
                  <c:v>107.12869351970033</c:v>
                </c:pt>
                <c:pt idx="2164">
                  <c:v>107.16524776861802</c:v>
                </c:pt>
                <c:pt idx="2165">
                  <c:v>107.20179759768553</c:v>
                </c:pt>
                <c:pt idx="2166">
                  <c:v>107.23834300947823</c:v>
                </c:pt>
                <c:pt idx="2167">
                  <c:v>107.27488400656803</c:v>
                </c:pt>
                <c:pt idx="2168">
                  <c:v>107.31142059152511</c:v>
                </c:pt>
                <c:pt idx="2169">
                  <c:v>107.34795276691609</c:v>
                </c:pt>
                <c:pt idx="2170">
                  <c:v>107.38448053530566</c:v>
                </c:pt>
                <c:pt idx="2171">
                  <c:v>107.42100389925523</c:v>
                </c:pt>
                <c:pt idx="2172">
                  <c:v>107.45752286132397</c:v>
                </c:pt>
                <c:pt idx="2173">
                  <c:v>107.49403742406805</c:v>
                </c:pt>
                <c:pt idx="2174">
                  <c:v>107.53054759004132</c:v>
                </c:pt>
                <c:pt idx="2175">
                  <c:v>107.56705336179482</c:v>
                </c:pt>
                <c:pt idx="2176">
                  <c:v>107.60355474187666</c:v>
                </c:pt>
                <c:pt idx="2177">
                  <c:v>107.64005173283293</c:v>
                </c:pt>
                <c:pt idx="2178">
                  <c:v>107.67654433720652</c:v>
                </c:pt>
                <c:pt idx="2179">
                  <c:v>107.71303255753772</c:v>
                </c:pt>
                <c:pt idx="2180">
                  <c:v>107.74951639636457</c:v>
                </c:pt>
                <c:pt idx="2181">
                  <c:v>107.78599585622224</c:v>
                </c:pt>
                <c:pt idx="2182">
                  <c:v>107.82247093964311</c:v>
                </c:pt>
                <c:pt idx="2183">
                  <c:v>107.85894164915736</c:v>
                </c:pt>
                <c:pt idx="2184">
                  <c:v>107.895407987292</c:v>
                </c:pt>
                <c:pt idx="2185">
                  <c:v>107.93186995657192</c:v>
                </c:pt>
                <c:pt idx="2186">
                  <c:v>107.96832755951905</c:v>
                </c:pt>
                <c:pt idx="2187">
                  <c:v>108.0047807986528</c:v>
                </c:pt>
                <c:pt idx="2188">
                  <c:v>108.04122967649019</c:v>
                </c:pt>
                <c:pt idx="2189">
                  <c:v>108.07767419554563</c:v>
                </c:pt>
                <c:pt idx="2190">
                  <c:v>108.11411435833041</c:v>
                </c:pt>
                <c:pt idx="2191">
                  <c:v>108.15055016735373</c:v>
                </c:pt>
                <c:pt idx="2192">
                  <c:v>108.1869816251221</c:v>
                </c:pt>
                <c:pt idx="2193">
                  <c:v>108.22340873413955</c:v>
                </c:pt>
                <c:pt idx="2194">
                  <c:v>108.25983149690708</c:v>
                </c:pt>
                <c:pt idx="2195">
                  <c:v>108.2962499159236</c:v>
                </c:pt>
                <c:pt idx="2196">
                  <c:v>108.33266399368526</c:v>
                </c:pt>
                <c:pt idx="2197">
                  <c:v>108.36907373268569</c:v>
                </c:pt>
                <c:pt idx="2198">
                  <c:v>108.40547913541594</c:v>
                </c:pt>
                <c:pt idx="2199">
                  <c:v>108.44188020436431</c:v>
                </c:pt>
                <c:pt idx="2200">
                  <c:v>108.47827694201675</c:v>
                </c:pt>
                <c:pt idx="2201">
                  <c:v>108.51466935085674</c:v>
                </c:pt>
                <c:pt idx="2202">
                  <c:v>108.55105743336496</c:v>
                </c:pt>
                <c:pt idx="2203">
                  <c:v>108.5874411920196</c:v>
                </c:pt>
                <c:pt idx="2204">
                  <c:v>108.62382062929647</c:v>
                </c:pt>
                <c:pt idx="2205">
                  <c:v>108.66019574766857</c:v>
                </c:pt>
                <c:pt idx="2206">
                  <c:v>108.69656654960679</c:v>
                </c:pt>
                <c:pt idx="2207">
                  <c:v>108.7329330375791</c:v>
                </c:pt>
                <c:pt idx="2208">
                  <c:v>108.76929521405101</c:v>
                </c:pt>
                <c:pt idx="2209">
                  <c:v>108.80565308148577</c:v>
                </c:pt>
                <c:pt idx="2210">
                  <c:v>108.84200664234351</c:v>
                </c:pt>
                <c:pt idx="2211">
                  <c:v>108.87835589908261</c:v>
                </c:pt>
                <c:pt idx="2212">
                  <c:v>108.91470085415837</c:v>
                </c:pt>
                <c:pt idx="2213">
                  <c:v>108.95104151002373</c:v>
                </c:pt>
                <c:pt idx="2214">
                  <c:v>108.98737786912942</c:v>
                </c:pt>
                <c:pt idx="2215">
                  <c:v>109.02370993392306</c:v>
                </c:pt>
                <c:pt idx="2216">
                  <c:v>109.0600377068503</c:v>
                </c:pt>
                <c:pt idx="2217">
                  <c:v>109.09636119035417</c:v>
                </c:pt>
                <c:pt idx="2218">
                  <c:v>109.13268038687512</c:v>
                </c:pt>
                <c:pt idx="2219">
                  <c:v>109.1689952988511</c:v>
                </c:pt>
                <c:pt idx="2220">
                  <c:v>109.20530592871769</c:v>
                </c:pt>
                <c:pt idx="2221">
                  <c:v>109.24161227890792</c:v>
                </c:pt>
                <c:pt idx="2222">
                  <c:v>109.27791435185219</c:v>
                </c:pt>
                <c:pt idx="2223">
                  <c:v>109.31421214997873</c:v>
                </c:pt>
                <c:pt idx="2224">
                  <c:v>109.35050567571307</c:v>
                </c:pt>
                <c:pt idx="2225">
                  <c:v>109.38679493147853</c:v>
                </c:pt>
                <c:pt idx="2226">
                  <c:v>109.42307991969552</c:v>
                </c:pt>
                <c:pt idx="2227">
                  <c:v>109.45936064278253</c:v>
                </c:pt>
                <c:pt idx="2228">
                  <c:v>109.49563710315515</c:v>
                </c:pt>
                <c:pt idx="2229">
                  <c:v>109.53190930322671</c:v>
                </c:pt>
                <c:pt idx="2230">
                  <c:v>109.56817724540829</c:v>
                </c:pt>
                <c:pt idx="2231">
                  <c:v>109.60444093210809</c:v>
                </c:pt>
                <c:pt idx="2232">
                  <c:v>109.64070036573219</c:v>
                </c:pt>
                <c:pt idx="2233">
                  <c:v>109.67695554868408</c:v>
                </c:pt>
                <c:pt idx="2234">
                  <c:v>109.71320648336481</c:v>
                </c:pt>
                <c:pt idx="2235">
                  <c:v>109.74945317217316</c:v>
                </c:pt>
                <c:pt idx="2236">
                  <c:v>109.78569561750545</c:v>
                </c:pt>
                <c:pt idx="2237">
                  <c:v>109.82193382175541</c:v>
                </c:pt>
                <c:pt idx="2238">
                  <c:v>109.8581677873147</c:v>
                </c:pt>
                <c:pt idx="2239">
                  <c:v>109.89439751657183</c:v>
                </c:pt>
                <c:pt idx="2240">
                  <c:v>109.93062301191375</c:v>
                </c:pt>
                <c:pt idx="2241">
                  <c:v>109.9668442757245</c:v>
                </c:pt>
                <c:pt idx="2242">
                  <c:v>110.00306131038592</c:v>
                </c:pt>
                <c:pt idx="2243">
                  <c:v>110.0392741182775</c:v>
                </c:pt>
                <c:pt idx="2244">
                  <c:v>110.07548270177598</c:v>
                </c:pt>
                <c:pt idx="2245">
                  <c:v>110.11168706325587</c:v>
                </c:pt>
                <c:pt idx="2246">
                  <c:v>110.1478872050896</c:v>
                </c:pt>
                <c:pt idx="2247">
                  <c:v>110.18408312964704</c:v>
                </c:pt>
                <c:pt idx="2248">
                  <c:v>110.22027483929521</c:v>
                </c:pt>
                <c:pt idx="2249">
                  <c:v>110.25646233639951</c:v>
                </c:pt>
                <c:pt idx="2250">
                  <c:v>110.29264562332222</c:v>
                </c:pt>
                <c:pt idx="2251">
                  <c:v>110.32882470242404</c:v>
                </c:pt>
                <c:pt idx="2252">
                  <c:v>110.36499957606266</c:v>
                </c:pt>
                <c:pt idx="2253">
                  <c:v>110.40117024659362</c:v>
                </c:pt>
                <c:pt idx="2254">
                  <c:v>110.43733671637004</c:v>
                </c:pt>
                <c:pt idx="2255">
                  <c:v>110.47349898774273</c:v>
                </c:pt>
                <c:pt idx="2256">
                  <c:v>110.50965706306027</c:v>
                </c:pt>
                <c:pt idx="2257">
                  <c:v>110.54581094466883</c:v>
                </c:pt>
                <c:pt idx="2258">
                  <c:v>110.58196063491202</c:v>
                </c:pt>
                <c:pt idx="2259">
                  <c:v>110.6181061361312</c:v>
                </c:pt>
                <c:pt idx="2260">
                  <c:v>110.65424745066544</c:v>
                </c:pt>
                <c:pt idx="2261">
                  <c:v>110.69038458085168</c:v>
                </c:pt>
                <c:pt idx="2262">
                  <c:v>110.72651752902414</c:v>
                </c:pt>
                <c:pt idx="2263">
                  <c:v>110.76264629751478</c:v>
                </c:pt>
                <c:pt idx="2264">
                  <c:v>110.79877088865348</c:v>
                </c:pt>
                <c:pt idx="2265">
                  <c:v>110.8348913047675</c:v>
                </c:pt>
                <c:pt idx="2266">
                  <c:v>110.87100754818196</c:v>
                </c:pt>
                <c:pt idx="2267">
                  <c:v>110.90711962121985</c:v>
                </c:pt>
                <c:pt idx="2268">
                  <c:v>110.94322752620127</c:v>
                </c:pt>
                <c:pt idx="2269">
                  <c:v>110.97933126544434</c:v>
                </c:pt>
                <c:pt idx="2270">
                  <c:v>111.01543084126514</c:v>
                </c:pt>
                <c:pt idx="2271">
                  <c:v>111.05152625597709</c:v>
                </c:pt>
                <c:pt idx="2272">
                  <c:v>111.08761751189124</c:v>
                </c:pt>
                <c:pt idx="2273">
                  <c:v>111.12370461131667</c:v>
                </c:pt>
                <c:pt idx="2274">
                  <c:v>111.15978755655982</c:v>
                </c:pt>
                <c:pt idx="2275">
                  <c:v>111.19586634992504</c:v>
                </c:pt>
                <c:pt idx="2276">
                  <c:v>111.23194099371446</c:v>
                </c:pt>
                <c:pt idx="2277">
                  <c:v>111.26801149022779</c:v>
                </c:pt>
                <c:pt idx="2278">
                  <c:v>111.30407784176236</c:v>
                </c:pt>
                <c:pt idx="2279">
                  <c:v>111.34014005061347</c:v>
                </c:pt>
                <c:pt idx="2280">
                  <c:v>111.37619811907399</c:v>
                </c:pt>
                <c:pt idx="2281">
                  <c:v>111.41225204943444</c:v>
                </c:pt>
                <c:pt idx="2282">
                  <c:v>111.44830184398329</c:v>
                </c:pt>
                <c:pt idx="2283">
                  <c:v>111.48434750500644</c:v>
                </c:pt>
                <c:pt idx="2284">
                  <c:v>111.5203890347879</c:v>
                </c:pt>
                <c:pt idx="2285">
                  <c:v>111.5564264356091</c:v>
                </c:pt>
                <c:pt idx="2286">
                  <c:v>111.59245970974946</c:v>
                </c:pt>
                <c:pt idx="2287">
                  <c:v>111.628488859486</c:v>
                </c:pt>
                <c:pt idx="2288">
                  <c:v>111.66451388709345</c:v>
                </c:pt>
                <c:pt idx="2289">
                  <c:v>111.70053479484449</c:v>
                </c:pt>
                <c:pt idx="2290">
                  <c:v>111.73655158500905</c:v>
                </c:pt>
                <c:pt idx="2291">
                  <c:v>111.77256425985559</c:v>
                </c:pt>
                <c:pt idx="2292">
                  <c:v>111.80857282164979</c:v>
                </c:pt>
                <c:pt idx="2293">
                  <c:v>111.84457727265514</c:v>
                </c:pt>
                <c:pt idx="2294">
                  <c:v>111.88057761513315</c:v>
                </c:pt>
                <c:pt idx="2295">
                  <c:v>111.91657385134279</c:v>
                </c:pt>
                <c:pt idx="2296">
                  <c:v>111.95256598354105</c:v>
                </c:pt>
                <c:pt idx="2297">
                  <c:v>111.98855401398258</c:v>
                </c:pt>
                <c:pt idx="2298">
                  <c:v>112.02453794491993</c:v>
                </c:pt>
                <c:pt idx="2299">
                  <c:v>112.06051777860326</c:v>
                </c:pt>
                <c:pt idx="2300">
                  <c:v>112.09649351728048</c:v>
                </c:pt>
                <c:pt idx="2301">
                  <c:v>112.13246516319769</c:v>
                </c:pt>
                <c:pt idx="2302">
                  <c:v>112.16843271859801</c:v>
                </c:pt>
                <c:pt idx="2303">
                  <c:v>112.20439618572348</c:v>
                </c:pt>
                <c:pt idx="2304">
                  <c:v>112.2403555668128</c:v>
                </c:pt>
                <c:pt idx="2305">
                  <c:v>112.27631086410315</c:v>
                </c:pt>
                <c:pt idx="2306">
                  <c:v>112.31226207982938</c:v>
                </c:pt>
                <c:pt idx="2307">
                  <c:v>112.34820921622429</c:v>
                </c:pt>
                <c:pt idx="2308">
                  <c:v>112.38415227551779</c:v>
                </c:pt>
                <c:pt idx="2309">
                  <c:v>112.4200912599385</c:v>
                </c:pt>
                <c:pt idx="2310">
                  <c:v>112.45602617171268</c:v>
                </c:pt>
                <c:pt idx="2311">
                  <c:v>112.49195701306364</c:v>
                </c:pt>
                <c:pt idx="2312">
                  <c:v>112.52788378621356</c:v>
                </c:pt>
                <c:pt idx="2313">
                  <c:v>112.56380649338179</c:v>
                </c:pt>
                <c:pt idx="2314">
                  <c:v>112.59972513678572</c:v>
                </c:pt>
                <c:pt idx="2315">
                  <c:v>112.63563971864065</c:v>
                </c:pt>
                <c:pt idx="2316">
                  <c:v>112.67155024115965</c:v>
                </c:pt>
                <c:pt idx="2317">
                  <c:v>112.70745670655316</c:v>
                </c:pt>
                <c:pt idx="2318">
                  <c:v>112.74335911703055</c:v>
                </c:pt>
                <c:pt idx="2319">
                  <c:v>112.77925747479793</c:v>
                </c:pt>
                <c:pt idx="2320">
                  <c:v>112.81515178205973</c:v>
                </c:pt>
                <c:pt idx="2321">
                  <c:v>112.85104204101847</c:v>
                </c:pt>
                <c:pt idx="2322">
                  <c:v>112.88692825387399</c:v>
                </c:pt>
                <c:pt idx="2323">
                  <c:v>112.92281042282468</c:v>
                </c:pt>
                <c:pt idx="2324">
                  <c:v>112.95868855006583</c:v>
                </c:pt>
                <c:pt idx="2325">
                  <c:v>112.99456263779152</c:v>
                </c:pt>
                <c:pt idx="2326">
                  <c:v>113.03043268819324</c:v>
                </c:pt>
                <c:pt idx="2327">
                  <c:v>113.06629870346036</c:v>
                </c:pt>
                <c:pt idx="2328">
                  <c:v>113.10216068578019</c:v>
                </c:pt>
                <c:pt idx="2329">
                  <c:v>113.13801863733802</c:v>
                </c:pt>
                <c:pt idx="2330">
                  <c:v>113.17387256031684</c:v>
                </c:pt>
                <c:pt idx="2331">
                  <c:v>113.20972245689768</c:v>
                </c:pt>
                <c:pt idx="2332">
                  <c:v>113.24556832925919</c:v>
                </c:pt>
                <c:pt idx="2333">
                  <c:v>113.28141017957822</c:v>
                </c:pt>
                <c:pt idx="2334">
                  <c:v>113.31724801002942</c:v>
                </c:pt>
                <c:pt idx="2335">
                  <c:v>113.35308182278517</c:v>
                </c:pt>
                <c:pt idx="2336">
                  <c:v>113.3889116200158</c:v>
                </c:pt>
                <c:pt idx="2337">
                  <c:v>113.42473740388998</c:v>
                </c:pt>
                <c:pt idx="2338">
                  <c:v>113.46055917657344</c:v>
                </c:pt>
                <c:pt idx="2339">
                  <c:v>113.49637694023068</c:v>
                </c:pt>
                <c:pt idx="2340">
                  <c:v>113.53219069702322</c:v>
                </c:pt>
                <c:pt idx="2341">
                  <c:v>113.56800044911172</c:v>
                </c:pt>
                <c:pt idx="2342">
                  <c:v>113.60380619865332</c:v>
                </c:pt>
                <c:pt idx="2343">
                  <c:v>113.63960794780412</c:v>
                </c:pt>
                <c:pt idx="2344">
                  <c:v>113.67540569871774</c:v>
                </c:pt>
                <c:pt idx="2345">
                  <c:v>113.71119945354552</c:v>
                </c:pt>
                <c:pt idx="2346">
                  <c:v>113.74698921443752</c:v>
                </c:pt>
                <c:pt idx="2347">
                  <c:v>113.78277498354078</c:v>
                </c:pt>
                <c:pt idx="2348">
                  <c:v>113.81855676300071</c:v>
                </c:pt>
                <c:pt idx="2349">
                  <c:v>113.85433455496079</c:v>
                </c:pt>
                <c:pt idx="2350">
                  <c:v>113.89010836156201</c:v>
                </c:pt>
                <c:pt idx="2351">
                  <c:v>113.92587818494383</c:v>
                </c:pt>
                <c:pt idx="2352">
                  <c:v>113.96164402724328</c:v>
                </c:pt>
                <c:pt idx="2353">
                  <c:v>113.99740589059549</c:v>
                </c:pt>
                <c:pt idx="2354">
                  <c:v>114.03316377713337</c:v>
                </c:pt>
                <c:pt idx="2355">
                  <c:v>114.06891768898807</c:v>
                </c:pt>
                <c:pt idx="2356">
                  <c:v>114.10466762828833</c:v>
                </c:pt>
                <c:pt idx="2357">
                  <c:v>114.140413597161</c:v>
                </c:pt>
                <c:pt idx="2358">
                  <c:v>114.17615559773121</c:v>
                </c:pt>
                <c:pt idx="2359">
                  <c:v>114.21189363212157</c:v>
                </c:pt>
                <c:pt idx="2360">
                  <c:v>114.24762770245285</c:v>
                </c:pt>
                <c:pt idx="2361">
                  <c:v>114.2833578108439</c:v>
                </c:pt>
                <c:pt idx="2362">
                  <c:v>114.31908395941132</c:v>
                </c:pt>
                <c:pt idx="2363">
                  <c:v>114.35480615026997</c:v>
                </c:pt>
                <c:pt idx="2364">
                  <c:v>114.39052438553227</c:v>
                </c:pt>
                <c:pt idx="2365">
                  <c:v>114.42623866730906</c:v>
                </c:pt>
                <c:pt idx="2366">
                  <c:v>114.46194899770876</c:v>
                </c:pt>
                <c:pt idx="2367">
                  <c:v>114.49765537883825</c:v>
                </c:pt>
                <c:pt idx="2368">
                  <c:v>114.53335781280205</c:v>
                </c:pt>
                <c:pt idx="2369">
                  <c:v>114.5690563017026</c:v>
                </c:pt>
                <c:pt idx="2370">
                  <c:v>114.60475084764063</c:v>
                </c:pt>
                <c:pt idx="2371">
                  <c:v>114.64044145271464</c:v>
                </c:pt>
                <c:pt idx="2372">
                  <c:v>114.67612811902119</c:v>
                </c:pt>
                <c:pt idx="2373">
                  <c:v>114.71181084865499</c:v>
                </c:pt>
                <c:pt idx="2374">
                  <c:v>114.74748964370853</c:v>
                </c:pt>
                <c:pt idx="2375">
                  <c:v>114.78316450627243</c:v>
                </c:pt>
                <c:pt idx="2376">
                  <c:v>114.81883543843506</c:v>
                </c:pt>
                <c:pt idx="2377">
                  <c:v>114.85450244228343</c:v>
                </c:pt>
                <c:pt idx="2378">
                  <c:v>114.89016551990203</c:v>
                </c:pt>
                <c:pt idx="2379">
                  <c:v>114.92582467337334</c:v>
                </c:pt>
                <c:pt idx="2380">
                  <c:v>114.96147990477809</c:v>
                </c:pt>
                <c:pt idx="2381">
                  <c:v>114.99713121619503</c:v>
                </c:pt>
                <c:pt idx="2382">
                  <c:v>115.03277860970083</c:v>
                </c:pt>
                <c:pt idx="2383">
                  <c:v>115.06842208737046</c:v>
                </c:pt>
                <c:pt idx="2384">
                  <c:v>115.10406165127642</c:v>
                </c:pt>
                <c:pt idx="2385">
                  <c:v>115.13969730348943</c:v>
                </c:pt>
                <c:pt idx="2386">
                  <c:v>115.1753290460785</c:v>
                </c:pt>
                <c:pt idx="2387">
                  <c:v>115.21095688111065</c:v>
                </c:pt>
                <c:pt idx="2388">
                  <c:v>115.2465808106506</c:v>
                </c:pt>
                <c:pt idx="2389">
                  <c:v>115.28220083676143</c:v>
                </c:pt>
                <c:pt idx="2390">
                  <c:v>115.31781696150411</c:v>
                </c:pt>
                <c:pt idx="2391">
                  <c:v>115.3534291869377</c:v>
                </c:pt>
                <c:pt idx="2392">
                  <c:v>115.38903751511933</c:v>
                </c:pt>
                <c:pt idx="2393">
                  <c:v>115.42464194810422</c:v>
                </c:pt>
                <c:pt idx="2394">
                  <c:v>115.46024248794549</c:v>
                </c:pt>
                <c:pt idx="2395">
                  <c:v>115.49583913669463</c:v>
                </c:pt>
                <c:pt idx="2396">
                  <c:v>115.53143189640069</c:v>
                </c:pt>
                <c:pt idx="2397">
                  <c:v>115.56702076911145</c:v>
                </c:pt>
                <c:pt idx="2398">
                  <c:v>115.60260575687228</c:v>
                </c:pt>
                <c:pt idx="2399">
                  <c:v>115.6381868617265</c:v>
                </c:pt>
                <c:pt idx="2400">
                  <c:v>115.67376408571613</c:v>
                </c:pt>
                <c:pt idx="2401">
                  <c:v>115.70933743088062</c:v>
                </c:pt>
                <c:pt idx="2402">
                  <c:v>115.74490689925803</c:v>
                </c:pt>
                <c:pt idx="2403">
                  <c:v>115.7804724928838</c:v>
                </c:pt>
                <c:pt idx="2404">
                  <c:v>115.81603421379238</c:v>
                </c:pt>
                <c:pt idx="2405">
                  <c:v>115.85159206401551</c:v>
                </c:pt>
                <c:pt idx="2406">
                  <c:v>115.88714604558332</c:v>
                </c:pt>
                <c:pt idx="2407">
                  <c:v>115.92269616052418</c:v>
                </c:pt>
                <c:pt idx="2408">
                  <c:v>115.9582424108644</c:v>
                </c:pt>
                <c:pt idx="2409">
                  <c:v>115.99378479862833</c:v>
                </c:pt>
                <c:pt idx="2410">
                  <c:v>116.02932332583865</c:v>
                </c:pt>
                <c:pt idx="2411">
                  <c:v>116.06485799451562</c:v>
                </c:pt>
                <c:pt idx="2412">
                  <c:v>116.1003888066784</c:v>
                </c:pt>
                <c:pt idx="2413">
                  <c:v>116.13591576434366</c:v>
                </c:pt>
                <c:pt idx="2414">
                  <c:v>116.1714388695261</c:v>
                </c:pt>
                <c:pt idx="2415">
                  <c:v>116.20695812423912</c:v>
                </c:pt>
                <c:pt idx="2416">
                  <c:v>116.24247353049367</c:v>
                </c:pt>
                <c:pt idx="2417">
                  <c:v>116.27798509029937</c:v>
                </c:pt>
                <c:pt idx="2418">
                  <c:v>116.31349280566315</c:v>
                </c:pt>
                <c:pt idx="2419">
                  <c:v>116.34899667859091</c:v>
                </c:pt>
                <c:pt idx="2420">
                  <c:v>116.38449671108621</c:v>
                </c:pt>
                <c:pt idx="2421">
                  <c:v>116.41999290515071</c:v>
                </c:pt>
                <c:pt idx="2422">
                  <c:v>116.45548526278466</c:v>
                </c:pt>
                <c:pt idx="2423">
                  <c:v>116.49097378598567</c:v>
                </c:pt>
                <c:pt idx="2424">
                  <c:v>116.52645847675025</c:v>
                </c:pt>
                <c:pt idx="2425">
                  <c:v>116.56193933707269</c:v>
                </c:pt>
                <c:pt idx="2426">
                  <c:v>116.59741636894529</c:v>
                </c:pt>
                <c:pt idx="2427">
                  <c:v>116.63288957435879</c:v>
                </c:pt>
                <c:pt idx="2428">
                  <c:v>116.66835895530185</c:v>
                </c:pt>
                <c:pt idx="2429">
                  <c:v>116.70382451376149</c:v>
                </c:pt>
                <c:pt idx="2430">
                  <c:v>116.7392862517226</c:v>
                </c:pt>
                <c:pt idx="2431">
                  <c:v>116.77474417116858</c:v>
                </c:pt>
                <c:pt idx="2432">
                  <c:v>116.81019827408079</c:v>
                </c:pt>
                <c:pt idx="2433">
                  <c:v>116.84564856243846</c:v>
                </c:pt>
                <c:pt idx="2434">
                  <c:v>116.88109503821961</c:v>
                </c:pt>
                <c:pt idx="2435">
                  <c:v>116.91653770339988</c:v>
                </c:pt>
                <c:pt idx="2436">
                  <c:v>116.95197655995321</c:v>
                </c:pt>
                <c:pt idx="2437">
                  <c:v>116.98741160985193</c:v>
                </c:pt>
                <c:pt idx="2438">
                  <c:v>117.02284285506647</c:v>
                </c:pt>
                <c:pt idx="2439">
                  <c:v>117.0582702975652</c:v>
                </c:pt>
                <c:pt idx="2440">
                  <c:v>117.09369393931487</c:v>
                </c:pt>
                <c:pt idx="2441">
                  <c:v>117.12911378228011</c:v>
                </c:pt>
                <c:pt idx="2442">
                  <c:v>117.16452982842443</c:v>
                </c:pt>
                <c:pt idx="2443">
                  <c:v>117.19994207970856</c:v>
                </c:pt>
                <c:pt idx="2444">
                  <c:v>117.23535053809221</c:v>
                </c:pt>
                <c:pt idx="2445">
                  <c:v>117.27075520553302</c:v>
                </c:pt>
                <c:pt idx="2446">
                  <c:v>117.30615608398665</c:v>
                </c:pt>
                <c:pt idx="2447">
                  <c:v>117.34155317540709</c:v>
                </c:pt>
                <c:pt idx="2448">
                  <c:v>117.37694648174664</c:v>
                </c:pt>
                <c:pt idx="2449">
                  <c:v>117.41233600495548</c:v>
                </c:pt>
                <c:pt idx="2450">
                  <c:v>117.44772174698241</c:v>
                </c:pt>
                <c:pt idx="2451">
                  <c:v>117.48310370977407</c:v>
                </c:pt>
                <c:pt idx="2452">
                  <c:v>117.51848189527544</c:v>
                </c:pt>
                <c:pt idx="2453">
                  <c:v>117.5538563054296</c:v>
                </c:pt>
                <c:pt idx="2454">
                  <c:v>117.58922694217829</c:v>
                </c:pt>
                <c:pt idx="2455">
                  <c:v>117.62459380746078</c:v>
                </c:pt>
                <c:pt idx="2456">
                  <c:v>117.65995690321508</c:v>
                </c:pt>
                <c:pt idx="2457">
                  <c:v>117.69531623137718</c:v>
                </c:pt>
                <c:pt idx="2458">
                  <c:v>117.73067179388117</c:v>
                </c:pt>
                <c:pt idx="2459">
                  <c:v>117.76602359265979</c:v>
                </c:pt>
                <c:pt idx="2460">
                  <c:v>117.80137162964363</c:v>
                </c:pt>
                <c:pt idx="2461">
                  <c:v>117.8367159067616</c:v>
                </c:pt>
                <c:pt idx="2462">
                  <c:v>117.8720564259408</c:v>
                </c:pt>
                <c:pt idx="2463">
                  <c:v>117.9073931891066</c:v>
                </c:pt>
                <c:pt idx="2464">
                  <c:v>117.9427261981828</c:v>
                </c:pt>
                <c:pt idx="2465">
                  <c:v>117.97805545509108</c:v>
                </c:pt>
                <c:pt idx="2466">
                  <c:v>118.01338096175161</c:v>
                </c:pt>
                <c:pt idx="2467">
                  <c:v>118.0487027200828</c:v>
                </c:pt>
                <c:pt idx="2468">
                  <c:v>118.08402073200087</c:v>
                </c:pt>
                <c:pt idx="2469">
                  <c:v>118.11933499942103</c:v>
                </c:pt>
                <c:pt idx="2470">
                  <c:v>118.15464552425597</c:v>
                </c:pt>
                <c:pt idx="2471">
                  <c:v>118.18995230841738</c:v>
                </c:pt>
                <c:pt idx="2472">
                  <c:v>118.22525535381455</c:v>
                </c:pt>
                <c:pt idx="2473">
                  <c:v>118.26055466235535</c:v>
                </c:pt>
                <c:pt idx="2474">
                  <c:v>118.29585023594595</c:v>
                </c:pt>
                <c:pt idx="2475">
                  <c:v>118.33114207649051</c:v>
                </c:pt>
                <c:pt idx="2476">
                  <c:v>118.36643018589174</c:v>
                </c:pt>
                <c:pt idx="2477">
                  <c:v>118.40171456605047</c:v>
                </c:pt>
                <c:pt idx="2478">
                  <c:v>118.4369952188657</c:v>
                </c:pt>
                <c:pt idx="2479">
                  <c:v>118.47227214623501</c:v>
                </c:pt>
                <c:pt idx="2480">
                  <c:v>118.50754535005386</c:v>
                </c:pt>
                <c:pt idx="2481">
                  <c:v>118.54281483221618</c:v>
                </c:pt>
                <c:pt idx="2482">
                  <c:v>118.57808059461425</c:v>
                </c:pt>
                <c:pt idx="2483">
                  <c:v>118.61334263913849</c:v>
                </c:pt>
                <c:pt idx="2484">
                  <c:v>118.64860096767774</c:v>
                </c:pt>
                <c:pt idx="2485">
                  <c:v>118.68385558211897</c:v>
                </c:pt>
                <c:pt idx="2486">
                  <c:v>118.71910648434746</c:v>
                </c:pt>
                <c:pt idx="2487">
                  <c:v>118.75435367624681</c:v>
                </c:pt>
                <c:pt idx="2488">
                  <c:v>118.78959715969881</c:v>
                </c:pt>
                <c:pt idx="2489">
                  <c:v>118.82483693658391</c:v>
                </c:pt>
                <c:pt idx="2490">
                  <c:v>118.86007300878047</c:v>
                </c:pt>
                <c:pt idx="2491">
                  <c:v>118.89530537816505</c:v>
                </c:pt>
                <c:pt idx="2492">
                  <c:v>118.93053404661298</c:v>
                </c:pt>
                <c:pt idx="2493">
                  <c:v>118.96575901599731</c:v>
                </c:pt>
                <c:pt idx="2494">
                  <c:v>119.00098028819004</c:v>
                </c:pt>
                <c:pt idx="2495">
                  <c:v>119.03619786506084</c:v>
                </c:pt>
                <c:pt idx="2496">
                  <c:v>119.07141174847821</c:v>
                </c:pt>
                <c:pt idx="2497">
                  <c:v>119.10662194030849</c:v>
                </c:pt>
                <c:pt idx="2498">
                  <c:v>119.14182844241675</c:v>
                </c:pt>
                <c:pt idx="2499">
                  <c:v>119.17703125666604</c:v>
                </c:pt>
                <c:pt idx="2500">
                  <c:v>119.21223038491799</c:v>
                </c:pt>
                <c:pt idx="2501">
                  <c:v>119.2474258290323</c:v>
                </c:pt>
                <c:pt idx="2502">
                  <c:v>119.28261759086733</c:v>
                </c:pt>
                <c:pt idx="2503">
                  <c:v>119.31780567227929</c:v>
                </c:pt>
                <c:pt idx="2504">
                  <c:v>119.35299007512313</c:v>
                </c:pt>
                <c:pt idx="2505">
                  <c:v>119.38817080125204</c:v>
                </c:pt>
                <c:pt idx="2506">
                  <c:v>119.42334785251704</c:v>
                </c:pt>
                <c:pt idx="2507">
                  <c:v>119.45852123076838</c:v>
                </c:pt>
                <c:pt idx="2508">
                  <c:v>119.49369093785381</c:v>
                </c:pt>
                <c:pt idx="2509">
                  <c:v>119.52885697562007</c:v>
                </c:pt>
                <c:pt idx="2510">
                  <c:v>119.56401934591184</c:v>
                </c:pt>
                <c:pt idx="2511">
                  <c:v>119.59917805057195</c:v>
                </c:pt>
                <c:pt idx="2512">
                  <c:v>119.6343330914422</c:v>
                </c:pt>
                <c:pt idx="2513">
                  <c:v>119.66948447036221</c:v>
                </c:pt>
                <c:pt idx="2514">
                  <c:v>119.70463218917023</c:v>
                </c:pt>
                <c:pt idx="2515">
                  <c:v>119.73977624970256</c:v>
                </c:pt>
                <c:pt idx="2516">
                  <c:v>119.77491665379422</c:v>
                </c:pt>
                <c:pt idx="2517">
                  <c:v>119.81005340327826</c:v>
                </c:pt>
                <c:pt idx="2518">
                  <c:v>119.84518649998614</c:v>
                </c:pt>
                <c:pt idx="2519">
                  <c:v>119.88031594574804</c:v>
                </c:pt>
                <c:pt idx="2520">
                  <c:v>119.91544174239181</c:v>
                </c:pt>
                <c:pt idx="2521">
                  <c:v>119.95056389174451</c:v>
                </c:pt>
                <c:pt idx="2522">
                  <c:v>119.98568239563079</c:v>
                </c:pt>
                <c:pt idx="2523">
                  <c:v>120.02079725587397</c:v>
                </c:pt>
                <c:pt idx="2524">
                  <c:v>120.05590847429605</c:v>
                </c:pt>
                <c:pt idx="2525">
                  <c:v>120.09101605271675</c:v>
                </c:pt>
                <c:pt idx="2526">
                  <c:v>120.1261199929547</c:v>
                </c:pt>
                <c:pt idx="2527">
                  <c:v>120.16122029682671</c:v>
                </c:pt>
                <c:pt idx="2528">
                  <c:v>120.19631696614792</c:v>
                </c:pt>
                <c:pt idx="2529">
                  <c:v>120.23141000273193</c:v>
                </c:pt>
                <c:pt idx="2530">
                  <c:v>120.26649940839047</c:v>
                </c:pt>
                <c:pt idx="2531">
                  <c:v>120.30158518493414</c:v>
                </c:pt>
                <c:pt idx="2532">
                  <c:v>120.33666733417137</c:v>
                </c:pt>
                <c:pt idx="2533">
                  <c:v>120.37174585790959</c:v>
                </c:pt>
                <c:pt idx="2534">
                  <c:v>120.40682075795394</c:v>
                </c:pt>
                <c:pt idx="2535">
                  <c:v>120.4418920361086</c:v>
                </c:pt>
                <c:pt idx="2536">
                  <c:v>120.47695969417549</c:v>
                </c:pt>
                <c:pt idx="2537">
                  <c:v>120.51202373395547</c:v>
                </c:pt>
                <c:pt idx="2538">
                  <c:v>120.54708415724743</c:v>
                </c:pt>
                <c:pt idx="2539">
                  <c:v>120.58214096584899</c:v>
                </c:pt>
                <c:pt idx="2540">
                  <c:v>120.6171941615559</c:v>
                </c:pt>
                <c:pt idx="2541">
                  <c:v>120.65224374616227</c:v>
                </c:pt>
                <c:pt idx="2542">
                  <c:v>120.68728972146103</c:v>
                </c:pt>
                <c:pt idx="2543">
                  <c:v>120.72233208924291</c:v>
                </c:pt>
                <c:pt idx="2544">
                  <c:v>120.75737085129764</c:v>
                </c:pt>
                <c:pt idx="2545">
                  <c:v>120.79240600941304</c:v>
                </c:pt>
                <c:pt idx="2546">
                  <c:v>120.82743756537504</c:v>
                </c:pt>
                <c:pt idx="2547">
                  <c:v>120.86246552096868</c:v>
                </c:pt>
                <c:pt idx="2548">
                  <c:v>120.89748987797709</c:v>
                </c:pt>
                <c:pt idx="2549">
                  <c:v>120.93251063818182</c:v>
                </c:pt>
                <c:pt idx="2550">
                  <c:v>120.96752780336249</c:v>
                </c:pt>
                <c:pt idx="2551">
                  <c:v>121.0025413752975</c:v>
                </c:pt>
                <c:pt idx="2552">
                  <c:v>121.03755135576414</c:v>
                </c:pt>
                <c:pt idx="2553">
                  <c:v>121.07255774653703</c:v>
                </c:pt>
                <c:pt idx="2554">
                  <c:v>121.10756054938999</c:v>
                </c:pt>
                <c:pt idx="2555">
                  <c:v>121.14255976609539</c:v>
                </c:pt>
                <c:pt idx="2556">
                  <c:v>121.17755539842335</c:v>
                </c:pt>
                <c:pt idx="2557">
                  <c:v>121.21254744814317</c:v>
                </c:pt>
                <c:pt idx="2558">
                  <c:v>121.24753591702171</c:v>
                </c:pt>
                <c:pt idx="2559">
                  <c:v>121.28252080682508</c:v>
                </c:pt>
                <c:pt idx="2560">
                  <c:v>121.31750211931762</c:v>
                </c:pt>
                <c:pt idx="2561">
                  <c:v>121.35247985626194</c:v>
                </c:pt>
                <c:pt idx="2562">
                  <c:v>121.38745401941924</c:v>
                </c:pt>
                <c:pt idx="2563">
                  <c:v>121.4224246105488</c:v>
                </c:pt>
                <c:pt idx="2564">
                  <c:v>121.45739163140894</c:v>
                </c:pt>
                <c:pt idx="2565">
                  <c:v>121.49235508375612</c:v>
                </c:pt>
                <c:pt idx="2566">
                  <c:v>121.52731496934524</c:v>
                </c:pt>
                <c:pt idx="2567">
                  <c:v>121.5622712899297</c:v>
                </c:pt>
                <c:pt idx="2568">
                  <c:v>121.59722404726109</c:v>
                </c:pt>
                <c:pt idx="2569">
                  <c:v>121.63217324309015</c:v>
                </c:pt>
                <c:pt idx="2570">
                  <c:v>121.66711887916529</c:v>
                </c:pt>
                <c:pt idx="2571">
                  <c:v>121.70206095723387</c:v>
                </c:pt>
                <c:pt idx="2572">
                  <c:v>121.73699947904151</c:v>
                </c:pt>
                <c:pt idx="2573">
                  <c:v>121.7719344463321</c:v>
                </c:pt>
                <c:pt idx="2574">
                  <c:v>121.8068658608488</c:v>
                </c:pt>
                <c:pt idx="2575">
                  <c:v>121.84179372433263</c:v>
                </c:pt>
                <c:pt idx="2576">
                  <c:v>121.87671803852258</c:v>
                </c:pt>
                <c:pt idx="2577">
                  <c:v>121.91163880515707</c:v>
                </c:pt>
                <c:pt idx="2578">
                  <c:v>121.9465560259725</c:v>
                </c:pt>
                <c:pt idx="2579">
                  <c:v>121.98146970270412</c:v>
                </c:pt>
                <c:pt idx="2580">
                  <c:v>122.01637983708503</c:v>
                </c:pt>
                <c:pt idx="2581">
                  <c:v>122.05128643084737</c:v>
                </c:pt>
                <c:pt idx="2582">
                  <c:v>122.08618948572155</c:v>
                </c:pt>
                <c:pt idx="2583">
                  <c:v>122.12108900343652</c:v>
                </c:pt>
                <c:pt idx="2584">
                  <c:v>122.1559849857193</c:v>
                </c:pt>
                <c:pt idx="2585">
                  <c:v>122.19087743429604</c:v>
                </c:pt>
                <c:pt idx="2586">
                  <c:v>122.22576635089115</c:v>
                </c:pt>
                <c:pt idx="2587">
                  <c:v>122.26065173722768</c:v>
                </c:pt>
                <c:pt idx="2588">
                  <c:v>122.29553359502668</c:v>
                </c:pt>
                <c:pt idx="2589">
                  <c:v>122.3304119260081</c:v>
                </c:pt>
                <c:pt idx="2590">
                  <c:v>122.36528673188998</c:v>
                </c:pt>
                <c:pt idx="2591">
                  <c:v>122.40015801438972</c:v>
                </c:pt>
                <c:pt idx="2592">
                  <c:v>122.43502577522236</c:v>
                </c:pt>
                <c:pt idx="2593">
                  <c:v>122.46989001610174</c:v>
                </c:pt>
                <c:pt idx="2594">
                  <c:v>122.50475073874047</c:v>
                </c:pt>
                <c:pt idx="2595">
                  <c:v>122.53960794484904</c:v>
                </c:pt>
                <c:pt idx="2596">
                  <c:v>122.57446163613712</c:v>
                </c:pt>
                <c:pt idx="2597">
                  <c:v>122.60931181431242</c:v>
                </c:pt>
                <c:pt idx="2598">
                  <c:v>122.64415848108138</c:v>
                </c:pt>
                <c:pt idx="2599">
                  <c:v>122.67900163814912</c:v>
                </c:pt>
                <c:pt idx="2600">
                  <c:v>122.71384128721895</c:v>
                </c:pt>
                <c:pt idx="2601">
                  <c:v>122.74867742999267</c:v>
                </c:pt>
                <c:pt idx="2602">
                  <c:v>122.7835100681709</c:v>
                </c:pt>
                <c:pt idx="2603">
                  <c:v>122.81833920345244</c:v>
                </c:pt>
                <c:pt idx="2604">
                  <c:v>122.85316483753516</c:v>
                </c:pt>
                <c:pt idx="2605">
                  <c:v>122.88798697211483</c:v>
                </c:pt>
                <c:pt idx="2606">
                  <c:v>122.92280560888625</c:v>
                </c:pt>
                <c:pt idx="2607">
                  <c:v>122.9576207495421</c:v>
                </c:pt>
                <c:pt idx="2608">
                  <c:v>122.9924323957745</c:v>
                </c:pt>
                <c:pt idx="2609">
                  <c:v>123.02724054927316</c:v>
                </c:pt>
                <c:pt idx="2610">
                  <c:v>123.06204521172721</c:v>
                </c:pt>
                <c:pt idx="2611">
                  <c:v>123.09684638482364</c:v>
                </c:pt>
                <c:pt idx="2612">
                  <c:v>123.13164407024829</c:v>
                </c:pt>
                <c:pt idx="2613">
                  <c:v>123.16643826968547</c:v>
                </c:pt>
                <c:pt idx="2614">
                  <c:v>123.20122898481817</c:v>
                </c:pt>
                <c:pt idx="2615">
                  <c:v>123.23601621732759</c:v>
                </c:pt>
                <c:pt idx="2616">
                  <c:v>123.27079996889374</c:v>
                </c:pt>
                <c:pt idx="2617">
                  <c:v>123.30558024119486</c:v>
                </c:pt>
                <c:pt idx="2618">
                  <c:v>123.34035703590881</c:v>
                </c:pt>
                <c:pt idx="2619">
                  <c:v>123.37513035471012</c:v>
                </c:pt>
                <c:pt idx="2620">
                  <c:v>123.40990019927379</c:v>
                </c:pt>
                <c:pt idx="2621">
                  <c:v>123.44466657127235</c:v>
                </c:pt>
                <c:pt idx="2622">
                  <c:v>123.47942947237655</c:v>
                </c:pt>
                <c:pt idx="2623">
                  <c:v>123.51418890425686</c:v>
                </c:pt>
                <c:pt idx="2624">
                  <c:v>123.54894486858124</c:v>
                </c:pt>
                <c:pt idx="2625">
                  <c:v>123.58369736701715</c:v>
                </c:pt>
                <c:pt idx="2626">
                  <c:v>123.61844640122931</c:v>
                </c:pt>
                <c:pt idx="2627">
                  <c:v>123.65319197288248</c:v>
                </c:pt>
                <c:pt idx="2628">
                  <c:v>123.68793408363896</c:v>
                </c:pt>
                <c:pt idx="2629">
                  <c:v>123.72267273516019</c:v>
                </c:pt>
                <c:pt idx="2630">
                  <c:v>123.75740792910567</c:v>
                </c:pt>
                <c:pt idx="2631">
                  <c:v>123.79213966713385</c:v>
                </c:pt>
                <c:pt idx="2632">
                  <c:v>123.8268679509019</c:v>
                </c:pt>
                <c:pt idx="2633">
                  <c:v>123.86159278206499</c:v>
                </c:pt>
                <c:pt idx="2634">
                  <c:v>123.89631416227745</c:v>
                </c:pt>
                <c:pt idx="2635">
                  <c:v>123.93103209319196</c:v>
                </c:pt>
                <c:pt idx="2636">
                  <c:v>123.96574657645974</c:v>
                </c:pt>
                <c:pt idx="2637">
                  <c:v>124.00045761373025</c:v>
                </c:pt>
                <c:pt idx="2638">
                  <c:v>124.03516520665242</c:v>
                </c:pt>
                <c:pt idx="2639">
                  <c:v>124.06986935687293</c:v>
                </c:pt>
                <c:pt idx="2640">
                  <c:v>124.10457006603761</c:v>
                </c:pt>
                <c:pt idx="2641">
                  <c:v>124.13926733579056</c:v>
                </c:pt>
                <c:pt idx="2642">
                  <c:v>124.17396116777446</c:v>
                </c:pt>
                <c:pt idx="2643">
                  <c:v>124.20865156363071</c:v>
                </c:pt>
                <c:pt idx="2644">
                  <c:v>124.2433385249995</c:v>
                </c:pt>
                <c:pt idx="2645">
                  <c:v>124.27802205351922</c:v>
                </c:pt>
                <c:pt idx="2646">
                  <c:v>124.31270215082687</c:v>
                </c:pt>
                <c:pt idx="2647">
                  <c:v>124.3473788185582</c:v>
                </c:pt>
                <c:pt idx="2648">
                  <c:v>124.38205205834802</c:v>
                </c:pt>
                <c:pt idx="2649">
                  <c:v>124.4167218718288</c:v>
                </c:pt>
                <c:pt idx="2650">
                  <c:v>124.4513882606326</c:v>
                </c:pt>
                <c:pt idx="2651">
                  <c:v>124.48605122638918</c:v>
                </c:pt>
                <c:pt idx="2652">
                  <c:v>124.52071077072765</c:v>
                </c:pt>
                <c:pt idx="2653">
                  <c:v>124.55536689527496</c:v>
                </c:pt>
                <c:pt idx="2654">
                  <c:v>124.59001960165766</c:v>
                </c:pt>
                <c:pt idx="2655">
                  <c:v>124.62466889150005</c:v>
                </c:pt>
                <c:pt idx="2656">
                  <c:v>124.65931476642581</c:v>
                </c:pt>
                <c:pt idx="2657">
                  <c:v>124.69395722805612</c:v>
                </c:pt>
                <c:pt idx="2658">
                  <c:v>124.72859627801193</c:v>
                </c:pt>
                <c:pt idx="2659">
                  <c:v>124.76323191791212</c:v>
                </c:pt>
                <c:pt idx="2660">
                  <c:v>124.79786414937466</c:v>
                </c:pt>
                <c:pt idx="2661">
                  <c:v>124.83249297401586</c:v>
                </c:pt>
                <c:pt idx="2662">
                  <c:v>124.86711839345062</c:v>
                </c:pt>
                <c:pt idx="2663">
                  <c:v>124.90174040929259</c:v>
                </c:pt>
                <c:pt idx="2664">
                  <c:v>124.93635902315401</c:v>
                </c:pt>
                <c:pt idx="2665">
                  <c:v>124.97097423664565</c:v>
                </c:pt>
                <c:pt idx="2666">
                  <c:v>125.00558605137718</c:v>
                </c:pt>
                <c:pt idx="2667">
                  <c:v>125.04019446895661</c:v>
                </c:pt>
                <c:pt idx="2668">
                  <c:v>125.07479949099066</c:v>
                </c:pt>
                <c:pt idx="2669">
                  <c:v>125.10940111908516</c:v>
                </c:pt>
                <c:pt idx="2670">
                  <c:v>125.1439993548435</c:v>
                </c:pt>
                <c:pt idx="2671">
                  <c:v>125.17859419986888</c:v>
                </c:pt>
                <c:pt idx="2672">
                  <c:v>125.2131856557627</c:v>
                </c:pt>
                <c:pt idx="2673">
                  <c:v>125.2477737241245</c:v>
                </c:pt>
                <c:pt idx="2674">
                  <c:v>125.28235840655317</c:v>
                </c:pt>
                <c:pt idx="2675">
                  <c:v>125.31693970464599</c:v>
                </c:pt>
                <c:pt idx="2676">
                  <c:v>125.35151761999897</c:v>
                </c:pt>
                <c:pt idx="2677">
                  <c:v>125.38609215420657</c:v>
                </c:pt>
                <c:pt idx="2678">
                  <c:v>125.420663308862</c:v>
                </c:pt>
                <c:pt idx="2679">
                  <c:v>125.45523108555719</c:v>
                </c:pt>
                <c:pt idx="2680">
                  <c:v>125.48979548588268</c:v>
                </c:pt>
                <c:pt idx="2681">
                  <c:v>125.52435651142773</c:v>
                </c:pt>
                <c:pt idx="2682">
                  <c:v>125.55891416378029</c:v>
                </c:pt>
                <c:pt idx="2683">
                  <c:v>125.59346844452638</c:v>
                </c:pt>
                <c:pt idx="2684">
                  <c:v>125.62801935525187</c:v>
                </c:pt>
                <c:pt idx="2685">
                  <c:v>125.66256689754034</c:v>
                </c:pt>
                <c:pt idx="2686">
                  <c:v>125.69711107297411</c:v>
                </c:pt>
                <c:pt idx="2687">
                  <c:v>125.7316518831346</c:v>
                </c:pt>
                <c:pt idx="2688">
                  <c:v>125.76618932960157</c:v>
                </c:pt>
                <c:pt idx="2689">
                  <c:v>125.80072341395351</c:v>
                </c:pt>
                <c:pt idx="2690">
                  <c:v>125.83525413776789</c:v>
                </c:pt>
                <c:pt idx="2691">
                  <c:v>125.86978150262016</c:v>
                </c:pt>
                <c:pt idx="2692">
                  <c:v>125.90430551008498</c:v>
                </c:pt>
                <c:pt idx="2693">
                  <c:v>125.93882616173586</c:v>
                </c:pt>
                <c:pt idx="2694">
                  <c:v>125.97334345914436</c:v>
                </c:pt>
                <c:pt idx="2695">
                  <c:v>126.00785740388149</c:v>
                </c:pt>
                <c:pt idx="2696">
                  <c:v>126.04236799751615</c:v>
                </c:pt>
                <c:pt idx="2697">
                  <c:v>126.07687524161615</c:v>
                </c:pt>
                <c:pt idx="2698">
                  <c:v>126.11137913774854</c:v>
                </c:pt>
                <c:pt idx="2699">
                  <c:v>126.14587968747857</c:v>
                </c:pt>
                <c:pt idx="2700">
                  <c:v>126.18037689236995</c:v>
                </c:pt>
                <c:pt idx="2701">
                  <c:v>126.21487075398581</c:v>
                </c:pt>
                <c:pt idx="2702">
                  <c:v>126.24936127388698</c:v>
                </c:pt>
                <c:pt idx="2703">
                  <c:v>126.28384845363435</c:v>
                </c:pt>
                <c:pt idx="2704">
                  <c:v>126.31833229478583</c:v>
                </c:pt>
                <c:pt idx="2705">
                  <c:v>126.35281279889955</c:v>
                </c:pt>
                <c:pt idx="2706">
                  <c:v>126.38728996753133</c:v>
                </c:pt>
                <c:pt idx="2707">
                  <c:v>126.4217638022363</c:v>
                </c:pt>
                <c:pt idx="2708">
                  <c:v>126.45623430456793</c:v>
                </c:pt>
                <c:pt idx="2709">
                  <c:v>126.4907014760782</c:v>
                </c:pt>
                <c:pt idx="2710">
                  <c:v>126.52516531831844</c:v>
                </c:pt>
                <c:pt idx="2711">
                  <c:v>126.55962583283844</c:v>
                </c:pt>
                <c:pt idx="2712">
                  <c:v>126.59408302118649</c:v>
                </c:pt>
                <c:pt idx="2713">
                  <c:v>126.62853688490928</c:v>
                </c:pt>
                <c:pt idx="2714">
                  <c:v>126.6629874255532</c:v>
                </c:pt>
                <c:pt idx="2715">
                  <c:v>126.69743464466261</c:v>
                </c:pt>
                <c:pt idx="2716">
                  <c:v>126.73187854378065</c:v>
                </c:pt>
                <c:pt idx="2717">
                  <c:v>126.76631912444948</c:v>
                </c:pt>
                <c:pt idx="2718">
                  <c:v>126.80075638820941</c:v>
                </c:pt>
                <c:pt idx="2719">
                  <c:v>126.83519033660009</c:v>
                </c:pt>
                <c:pt idx="2720">
                  <c:v>126.86962097115963</c:v>
                </c:pt>
                <c:pt idx="2721">
                  <c:v>126.90404829342496</c:v>
                </c:pt>
                <c:pt idx="2722">
                  <c:v>126.93847230493141</c:v>
                </c:pt>
                <c:pt idx="2723">
                  <c:v>126.97289300721336</c:v>
                </c:pt>
                <c:pt idx="2724">
                  <c:v>127.00731040180398</c:v>
                </c:pt>
                <c:pt idx="2725">
                  <c:v>127.0417244902344</c:v>
                </c:pt>
                <c:pt idx="2726">
                  <c:v>127.07613527403605</c:v>
                </c:pt>
                <c:pt idx="2727">
                  <c:v>127.11054275473735</c:v>
                </c:pt>
                <c:pt idx="2728">
                  <c:v>127.14494693386644</c:v>
                </c:pt>
                <c:pt idx="2729">
                  <c:v>127.1793478129501</c:v>
                </c:pt>
                <c:pt idx="2730">
                  <c:v>127.21374539351372</c:v>
                </c:pt>
                <c:pt idx="2731">
                  <c:v>127.24813967708108</c:v>
                </c:pt>
                <c:pt idx="2732">
                  <c:v>127.28253066517567</c:v>
                </c:pt>
                <c:pt idx="2733">
                  <c:v>127.31691835931851</c:v>
                </c:pt>
                <c:pt idx="2734">
                  <c:v>127.35130276103041</c:v>
                </c:pt>
                <c:pt idx="2735">
                  <c:v>127.38568387183018</c:v>
                </c:pt>
                <c:pt idx="2736">
                  <c:v>127.42006169323572</c:v>
                </c:pt>
                <c:pt idx="2737">
                  <c:v>127.4544362267636</c:v>
                </c:pt>
                <c:pt idx="2738">
                  <c:v>127.48880747392926</c:v>
                </c:pt>
                <c:pt idx="2739">
                  <c:v>127.52317543624643</c:v>
                </c:pt>
                <c:pt idx="2740">
                  <c:v>127.55754011522848</c:v>
                </c:pt>
                <c:pt idx="2741">
                  <c:v>127.59190151238657</c:v>
                </c:pt>
                <c:pt idx="2742">
                  <c:v>127.62625962923141</c:v>
                </c:pt>
                <c:pt idx="2743">
                  <c:v>127.66061446727159</c:v>
                </c:pt>
                <c:pt idx="2744">
                  <c:v>127.69496602801532</c:v>
                </c:pt>
                <c:pt idx="2745">
                  <c:v>127.72931431296895</c:v>
                </c:pt>
                <c:pt idx="2746">
                  <c:v>127.76365932363828</c:v>
                </c:pt>
                <c:pt idx="2747">
                  <c:v>127.79800106152685</c:v>
                </c:pt>
                <c:pt idx="2748">
                  <c:v>127.83233952813791</c:v>
                </c:pt>
                <c:pt idx="2749">
                  <c:v>127.86667472497312</c:v>
                </c:pt>
                <c:pt idx="2750">
                  <c:v>127.90100665353293</c:v>
                </c:pt>
                <c:pt idx="2751">
                  <c:v>127.93533531531617</c:v>
                </c:pt>
                <c:pt idx="2752">
                  <c:v>127.96966071182081</c:v>
                </c:pt>
                <c:pt idx="2753">
                  <c:v>128.0039828445442</c:v>
                </c:pt>
                <c:pt idx="2754">
                  <c:v>128.03830171498089</c:v>
                </c:pt>
                <c:pt idx="2755">
                  <c:v>128.07261732462595</c:v>
                </c:pt>
                <c:pt idx="2756">
                  <c:v>128.10692967497212</c:v>
                </c:pt>
                <c:pt idx="2757">
                  <c:v>128.14123876751106</c:v>
                </c:pt>
                <c:pt idx="2758">
                  <c:v>128.1755446037333</c:v>
                </c:pt>
                <c:pt idx="2759">
                  <c:v>128.20984718512858</c:v>
                </c:pt>
                <c:pt idx="2760">
                  <c:v>128.24414651318492</c:v>
                </c:pt>
                <c:pt idx="2761">
                  <c:v>128.27844258938882</c:v>
                </c:pt>
                <c:pt idx="2762">
                  <c:v>128.31273541522637</c:v>
                </c:pt>
                <c:pt idx="2763">
                  <c:v>128.34702499218204</c:v>
                </c:pt>
                <c:pt idx="2764">
                  <c:v>128.38131132173899</c:v>
                </c:pt>
                <c:pt idx="2765">
                  <c:v>128.41559440537938</c:v>
                </c:pt>
                <c:pt idx="2766">
                  <c:v>128.44987424458398</c:v>
                </c:pt>
                <c:pt idx="2767">
                  <c:v>128.48415084083248</c:v>
                </c:pt>
                <c:pt idx="2768">
                  <c:v>128.51842419560325</c:v>
                </c:pt>
                <c:pt idx="2769">
                  <c:v>128.55269431037354</c:v>
                </c:pt>
                <c:pt idx="2770">
                  <c:v>128.58696118661928</c:v>
                </c:pt>
                <c:pt idx="2771">
                  <c:v>128.62122482581555</c:v>
                </c:pt>
                <c:pt idx="2772">
                  <c:v>128.65548522943558</c:v>
                </c:pt>
                <c:pt idx="2773">
                  <c:v>128.68974239895192</c:v>
                </c:pt>
                <c:pt idx="2774">
                  <c:v>128.72399633583598</c:v>
                </c:pt>
                <c:pt idx="2775">
                  <c:v>128.75824704155733</c:v>
                </c:pt>
                <c:pt idx="2776">
                  <c:v>128.7924945175852</c:v>
                </c:pt>
                <c:pt idx="2777">
                  <c:v>128.82673876538703</c:v>
                </c:pt>
                <c:pt idx="2778">
                  <c:v>128.86097978642903</c:v>
                </c:pt>
                <c:pt idx="2779">
                  <c:v>128.8952175821766</c:v>
                </c:pt>
                <c:pt idx="2780">
                  <c:v>128.92945215409401</c:v>
                </c:pt>
                <c:pt idx="2781">
                  <c:v>128.96368350364352</c:v>
                </c:pt>
                <c:pt idx="2782">
                  <c:v>128.99791163228755</c:v>
                </c:pt>
                <c:pt idx="2783">
                  <c:v>129.03213654148584</c:v>
                </c:pt>
                <c:pt idx="2784">
                  <c:v>129.06635823269781</c:v>
                </c:pt>
                <c:pt idx="2785">
                  <c:v>129.10057670738183</c:v>
                </c:pt>
                <c:pt idx="2786">
                  <c:v>129.13479196699467</c:v>
                </c:pt>
                <c:pt idx="2787">
                  <c:v>129.16900401299182</c:v>
                </c:pt>
                <c:pt idx="2788">
                  <c:v>129.20321284682819</c:v>
                </c:pt>
                <c:pt idx="2789">
                  <c:v>129.23741846995702</c:v>
                </c:pt>
                <c:pt idx="2790">
                  <c:v>129.27162088383028</c:v>
                </c:pt>
                <c:pt idx="2791">
                  <c:v>129.30582008989944</c:v>
                </c:pt>
                <c:pt idx="2792">
                  <c:v>129.3400160896137</c:v>
                </c:pt>
                <c:pt idx="2793">
                  <c:v>129.37420888442202</c:v>
                </c:pt>
                <c:pt idx="2794">
                  <c:v>129.40839847577195</c:v>
                </c:pt>
                <c:pt idx="2795">
                  <c:v>129.44258486510986</c:v>
                </c:pt>
                <c:pt idx="2796">
                  <c:v>129.47676805388068</c:v>
                </c:pt>
                <c:pt idx="2797">
                  <c:v>129.5109480435284</c:v>
                </c:pt>
                <c:pt idx="2798">
                  <c:v>129.54512483549624</c:v>
                </c:pt>
                <c:pt idx="2799">
                  <c:v>129.579298431225</c:v>
                </c:pt>
                <c:pt idx="2800">
                  <c:v>129.61346883215609</c:v>
                </c:pt>
                <c:pt idx="2801">
                  <c:v>129.64763603972813</c:v>
                </c:pt>
                <c:pt idx="2802">
                  <c:v>129.68180005537948</c:v>
                </c:pt>
                <c:pt idx="2803">
                  <c:v>129.71596088054713</c:v>
                </c:pt>
                <c:pt idx="2804">
                  <c:v>129.75011851666693</c:v>
                </c:pt>
                <c:pt idx="2805">
                  <c:v>129.7842729651737</c:v>
                </c:pt>
                <c:pt idx="2806">
                  <c:v>129.81842422750088</c:v>
                </c:pt>
                <c:pt idx="2807">
                  <c:v>129.8525723050804</c:v>
                </c:pt>
                <c:pt idx="2808">
                  <c:v>129.88671719934405</c:v>
                </c:pt>
                <c:pt idx="2809">
                  <c:v>129.92085891172169</c:v>
                </c:pt>
                <c:pt idx="2810">
                  <c:v>129.95499744364213</c:v>
                </c:pt>
                <c:pt idx="2811">
                  <c:v>129.989132796533</c:v>
                </c:pt>
                <c:pt idx="2812">
                  <c:v>130.02326497182133</c:v>
                </c:pt>
                <c:pt idx="2813">
                  <c:v>130.05739397093211</c:v>
                </c:pt>
                <c:pt idx="2814">
                  <c:v>130.09151979529003</c:v>
                </c:pt>
                <c:pt idx="2815">
                  <c:v>130.12564244631798</c:v>
                </c:pt>
                <c:pt idx="2816">
                  <c:v>130.15976192543795</c:v>
                </c:pt>
                <c:pt idx="2817">
                  <c:v>130.19387823407121</c:v>
                </c:pt>
                <c:pt idx="2818">
                  <c:v>130.2279913736368</c:v>
                </c:pt>
                <c:pt idx="2819">
                  <c:v>130.26210134555419</c:v>
                </c:pt>
                <c:pt idx="2820">
                  <c:v>130.29620815124017</c:v>
                </c:pt>
                <c:pt idx="2821">
                  <c:v>130.33031179211125</c:v>
                </c:pt>
                <c:pt idx="2822">
                  <c:v>130.36441226958286</c:v>
                </c:pt>
                <c:pt idx="2823">
                  <c:v>130.39850958506869</c:v>
                </c:pt>
                <c:pt idx="2824">
                  <c:v>130.43260373998211</c:v>
                </c:pt>
                <c:pt idx="2825">
                  <c:v>130.46669473573434</c:v>
                </c:pt>
                <c:pt idx="2826">
                  <c:v>130.50078257373661</c:v>
                </c:pt>
                <c:pt idx="2827">
                  <c:v>130.53486725539781</c:v>
                </c:pt>
                <c:pt idx="2828">
                  <c:v>130.56894878212688</c:v>
                </c:pt>
                <c:pt idx="2829">
                  <c:v>130.60302715533115</c:v>
                </c:pt>
                <c:pt idx="2830">
                  <c:v>130.63710237641641</c:v>
                </c:pt>
                <c:pt idx="2831">
                  <c:v>130.67117444678777</c:v>
                </c:pt>
                <c:pt idx="2832">
                  <c:v>130.70524336784933</c:v>
                </c:pt>
                <c:pt idx="2833">
                  <c:v>130.73930914100339</c:v>
                </c:pt>
                <c:pt idx="2834">
                  <c:v>130.77337176765246</c:v>
                </c:pt>
                <c:pt idx="2835">
                  <c:v>130.80743124919647</c:v>
                </c:pt>
                <c:pt idx="2836">
                  <c:v>130.84148758703483</c:v>
                </c:pt>
                <c:pt idx="2837">
                  <c:v>130.87554078256619</c:v>
                </c:pt>
                <c:pt idx="2838">
                  <c:v>130.90959083718752</c:v>
                </c:pt>
                <c:pt idx="2839">
                  <c:v>130.94363775229505</c:v>
                </c:pt>
                <c:pt idx="2840">
                  <c:v>130.97768152928344</c:v>
                </c:pt>
                <c:pt idx="2841">
                  <c:v>131.01172216954711</c:v>
                </c:pt>
                <c:pt idx="2842">
                  <c:v>131.04575967447826</c:v>
                </c:pt>
                <c:pt idx="2843">
                  <c:v>131.07979404546899</c:v>
                </c:pt>
                <c:pt idx="2844">
                  <c:v>131.11382528390928</c:v>
                </c:pt>
                <c:pt idx="2845">
                  <c:v>131.14785339118936</c:v>
                </c:pt>
                <c:pt idx="2846">
                  <c:v>131.18187836869669</c:v>
                </c:pt>
                <c:pt idx="2847">
                  <c:v>131.21590021781924</c:v>
                </c:pt>
                <c:pt idx="2848">
                  <c:v>131.24991893994275</c:v>
                </c:pt>
                <c:pt idx="2849">
                  <c:v>131.28393453645228</c:v>
                </c:pt>
                <c:pt idx="2850">
                  <c:v>131.31794700873175</c:v>
                </c:pt>
                <c:pt idx="2851">
                  <c:v>131.35195635816399</c:v>
                </c:pt>
                <c:pt idx="2852">
                  <c:v>131.38596258613089</c:v>
                </c:pt>
                <c:pt idx="2853">
                  <c:v>131.41996569401314</c:v>
                </c:pt>
                <c:pt idx="2854">
                  <c:v>131.45396568318986</c:v>
                </c:pt>
                <c:pt idx="2855">
                  <c:v>131.48796255503987</c:v>
                </c:pt>
                <c:pt idx="2856">
                  <c:v>131.52195631094034</c:v>
                </c:pt>
                <c:pt idx="2857">
                  <c:v>131.55594695226748</c:v>
                </c:pt>
                <c:pt idx="2858">
                  <c:v>131.58993448039695</c:v>
                </c:pt>
                <c:pt idx="2859">
                  <c:v>131.62391889670232</c:v>
                </c:pt>
                <c:pt idx="2860">
                  <c:v>131.65790020255653</c:v>
                </c:pt>
                <c:pt idx="2861">
                  <c:v>131.69187839933227</c:v>
                </c:pt>
                <c:pt idx="2862">
                  <c:v>131.72585348839957</c:v>
                </c:pt>
                <c:pt idx="2863">
                  <c:v>131.75982547112827</c:v>
                </c:pt>
                <c:pt idx="2864">
                  <c:v>131.79379434888725</c:v>
                </c:pt>
                <c:pt idx="2865">
                  <c:v>131.8277601230441</c:v>
                </c:pt>
                <c:pt idx="2866">
                  <c:v>131.86172279496529</c:v>
                </c:pt>
                <c:pt idx="2867">
                  <c:v>131.89568236601647</c:v>
                </c:pt>
                <c:pt idx="2868">
                  <c:v>131.92963883756147</c:v>
                </c:pt>
                <c:pt idx="2869">
                  <c:v>131.96359221096378</c:v>
                </c:pt>
                <c:pt idx="2870">
                  <c:v>131.99754248758592</c:v>
                </c:pt>
                <c:pt idx="2871">
                  <c:v>132.03148966878888</c:v>
                </c:pt>
                <c:pt idx="2872">
                  <c:v>132.0654337559325</c:v>
                </c:pt>
                <c:pt idx="2873">
                  <c:v>132.09937475037597</c:v>
                </c:pt>
                <c:pt idx="2874">
                  <c:v>132.13331265347702</c:v>
                </c:pt>
                <c:pt idx="2875">
                  <c:v>132.16724746659247</c:v>
                </c:pt>
                <c:pt idx="2876">
                  <c:v>132.2011791910785</c:v>
                </c:pt>
                <c:pt idx="2877">
                  <c:v>132.23510782828956</c:v>
                </c:pt>
                <c:pt idx="2878">
                  <c:v>132.26903337957916</c:v>
                </c:pt>
                <c:pt idx="2879">
                  <c:v>132.30295584630025</c:v>
                </c:pt>
                <c:pt idx="2880">
                  <c:v>132.33687522980395</c:v>
                </c:pt>
                <c:pt idx="2881">
                  <c:v>132.37079153144103</c:v>
                </c:pt>
                <c:pt idx="2882">
                  <c:v>132.40470475256055</c:v>
                </c:pt>
                <c:pt idx="2883">
                  <c:v>132.43861489451126</c:v>
                </c:pt>
                <c:pt idx="2884">
                  <c:v>132.47252195864039</c:v>
                </c:pt>
                <c:pt idx="2885">
                  <c:v>132.50642594629369</c:v>
                </c:pt>
                <c:pt idx="2886">
                  <c:v>132.54032685881708</c:v>
                </c:pt>
                <c:pt idx="2887">
                  <c:v>132.57422469755411</c:v>
                </c:pt>
                <c:pt idx="2888">
                  <c:v>132.60811946384811</c:v>
                </c:pt>
                <c:pt idx="2889">
                  <c:v>132.642011159041</c:v>
                </c:pt>
                <c:pt idx="2890">
                  <c:v>132.67589978447387</c:v>
                </c:pt>
                <c:pt idx="2891">
                  <c:v>132.70978534148622</c:v>
                </c:pt>
                <c:pt idx="2892">
                  <c:v>132.74366783141744</c:v>
                </c:pt>
                <c:pt idx="2893">
                  <c:v>132.77754725560527</c:v>
                </c:pt>
                <c:pt idx="2894">
                  <c:v>132.8114236153863</c:v>
                </c:pt>
                <c:pt idx="2895">
                  <c:v>132.8452969120965</c:v>
                </c:pt>
                <c:pt idx="2896">
                  <c:v>132.87916714707018</c:v>
                </c:pt>
                <c:pt idx="2897">
                  <c:v>132.91303432164116</c:v>
                </c:pt>
                <c:pt idx="2898">
                  <c:v>132.94689843714218</c:v>
                </c:pt>
                <c:pt idx="2899">
                  <c:v>132.98075949490473</c:v>
                </c:pt>
                <c:pt idx="2900">
                  <c:v>133.01461749625932</c:v>
                </c:pt>
                <c:pt idx="2901">
                  <c:v>133.04847244253548</c:v>
                </c:pt>
                <c:pt idx="2902">
                  <c:v>133.08232433506143</c:v>
                </c:pt>
                <c:pt idx="2903">
                  <c:v>133.11617317516513</c:v>
                </c:pt>
                <c:pt idx="2904">
                  <c:v>133.15001896417229</c:v>
                </c:pt>
                <c:pt idx="2905">
                  <c:v>133.18386170340864</c:v>
                </c:pt>
                <c:pt idx="2906">
                  <c:v>133.21770139419885</c:v>
                </c:pt>
                <c:pt idx="2907">
                  <c:v>133.2515380378654</c:v>
                </c:pt>
                <c:pt idx="2908">
                  <c:v>133.28537163573105</c:v>
                </c:pt>
                <c:pt idx="2909">
                  <c:v>133.31920218911702</c:v>
                </c:pt>
                <c:pt idx="2910">
                  <c:v>133.35302969934338</c:v>
                </c:pt>
                <c:pt idx="2911">
                  <c:v>133.38685416772944</c:v>
                </c:pt>
                <c:pt idx="2912">
                  <c:v>133.42067559559339</c:v>
                </c:pt>
                <c:pt idx="2913">
                  <c:v>133.45449398425217</c:v>
                </c:pt>
                <c:pt idx="2914">
                  <c:v>133.48830933502194</c:v>
                </c:pt>
                <c:pt idx="2915">
                  <c:v>133.52212164921787</c:v>
                </c:pt>
                <c:pt idx="2916">
                  <c:v>133.55593092815397</c:v>
                </c:pt>
                <c:pt idx="2917">
                  <c:v>133.58973717314336</c:v>
                </c:pt>
                <c:pt idx="2918">
                  <c:v>133.62354038549796</c:v>
                </c:pt>
                <c:pt idx="2919">
                  <c:v>133.65734056652886</c:v>
                </c:pt>
                <c:pt idx="2920">
                  <c:v>133.69113771754593</c:v>
                </c:pt>
                <c:pt idx="2921">
                  <c:v>133.72493183985861</c:v>
                </c:pt>
                <c:pt idx="2922">
                  <c:v>133.75872293477437</c:v>
                </c:pt>
                <c:pt idx="2923">
                  <c:v>133.79251100360031</c:v>
                </c:pt>
                <c:pt idx="2924">
                  <c:v>133.82629604764224</c:v>
                </c:pt>
                <c:pt idx="2925">
                  <c:v>133.86007806820521</c:v>
                </c:pt>
                <c:pt idx="2926">
                  <c:v>133.89385706659343</c:v>
                </c:pt>
                <c:pt idx="2927">
                  <c:v>133.92763304410946</c:v>
                </c:pt>
                <c:pt idx="2928">
                  <c:v>133.96140600205564</c:v>
                </c:pt>
                <c:pt idx="2929">
                  <c:v>133.99517594173213</c:v>
                </c:pt>
                <c:pt idx="2930">
                  <c:v>134.02894286443944</c:v>
                </c:pt>
                <c:pt idx="2931">
                  <c:v>134.0627067714764</c:v>
                </c:pt>
                <c:pt idx="2932">
                  <c:v>134.0964676641407</c:v>
                </c:pt>
                <c:pt idx="2933">
                  <c:v>134.1302255437293</c:v>
                </c:pt>
                <c:pt idx="2934">
                  <c:v>134.16398041153823</c:v>
                </c:pt>
                <c:pt idx="2935">
                  <c:v>134.19773226886235</c:v>
                </c:pt>
                <c:pt idx="2936">
                  <c:v>134.23148111699552</c:v>
                </c:pt>
                <c:pt idx="2937">
                  <c:v>134.2652269572306</c:v>
                </c:pt>
                <c:pt idx="2938">
                  <c:v>134.29896979085979</c:v>
                </c:pt>
                <c:pt idx="2939">
                  <c:v>134.33270961917344</c:v>
                </c:pt>
                <c:pt idx="2940">
                  <c:v>134.36644644346202</c:v>
                </c:pt>
                <c:pt idx="2941">
                  <c:v>134.40018026501437</c:v>
                </c:pt>
                <c:pt idx="2942">
                  <c:v>134.43391108511787</c:v>
                </c:pt>
                <c:pt idx="2943">
                  <c:v>134.46763890506028</c:v>
                </c:pt>
                <c:pt idx="2944">
                  <c:v>134.50136372612698</c:v>
                </c:pt>
                <c:pt idx="2945">
                  <c:v>134.53508554960331</c:v>
                </c:pt>
                <c:pt idx="2946">
                  <c:v>134.56880437677299</c:v>
                </c:pt>
                <c:pt idx="2947">
                  <c:v>134.60252020891906</c:v>
                </c:pt>
                <c:pt idx="2948">
                  <c:v>134.63623304732374</c:v>
                </c:pt>
                <c:pt idx="2949">
                  <c:v>134.66994289326769</c:v>
                </c:pt>
                <c:pt idx="2950">
                  <c:v>134.70364974803144</c:v>
                </c:pt>
                <c:pt idx="2951">
                  <c:v>134.7373536128938</c:v>
                </c:pt>
                <c:pt idx="2952">
                  <c:v>134.77105448913289</c:v>
                </c:pt>
                <c:pt idx="2953">
                  <c:v>134.80475237802577</c:v>
                </c:pt>
                <c:pt idx="2954">
                  <c:v>134.8384472808485</c:v>
                </c:pt>
                <c:pt idx="2955">
                  <c:v>134.87213919887634</c:v>
                </c:pt>
                <c:pt idx="2956">
                  <c:v>134.90582813338349</c:v>
                </c:pt>
                <c:pt idx="2957">
                  <c:v>134.93951408564311</c:v>
                </c:pt>
                <c:pt idx="2958">
                  <c:v>134.97319705692757</c:v>
                </c:pt>
                <c:pt idx="2959">
                  <c:v>135.00687704850813</c:v>
                </c:pt>
                <c:pt idx="2960">
                  <c:v>135.04055406165475</c:v>
                </c:pt>
                <c:pt idx="2961">
                  <c:v>135.07422809763702</c:v>
                </c:pt>
                <c:pt idx="2962">
                  <c:v>135.10789915772315</c:v>
                </c:pt>
                <c:pt idx="2963">
                  <c:v>135.14156724318082</c:v>
                </c:pt>
                <c:pt idx="2964">
                  <c:v>135.17523235527602</c:v>
                </c:pt>
                <c:pt idx="2965">
                  <c:v>135.20889449527459</c:v>
                </c:pt>
                <c:pt idx="2966">
                  <c:v>135.24255366444058</c:v>
                </c:pt>
                <c:pt idx="2967">
                  <c:v>135.27620986403798</c:v>
                </c:pt>
                <c:pt idx="2968">
                  <c:v>135.30986309532901</c:v>
                </c:pt>
                <c:pt idx="2969">
                  <c:v>135.34351335957516</c:v>
                </c:pt>
                <c:pt idx="2970">
                  <c:v>135.37716065803747</c:v>
                </c:pt>
                <c:pt idx="2971">
                  <c:v>135.41080499197557</c:v>
                </c:pt>
                <c:pt idx="2972">
                  <c:v>135.44444636264785</c:v>
                </c:pt>
                <c:pt idx="2973">
                  <c:v>135.47808477131204</c:v>
                </c:pt>
                <c:pt idx="2974">
                  <c:v>135.51172021922534</c:v>
                </c:pt>
                <c:pt idx="2975">
                  <c:v>135.54535270764327</c:v>
                </c:pt>
                <c:pt idx="2976">
                  <c:v>135.57898223782084</c:v>
                </c:pt>
                <c:pt idx="2977">
                  <c:v>135.61260881101205</c:v>
                </c:pt>
                <c:pt idx="2978">
                  <c:v>135.64623242846994</c:v>
                </c:pt>
                <c:pt idx="2979">
                  <c:v>135.67985309144592</c:v>
                </c:pt>
                <c:pt idx="2980">
                  <c:v>135.71347080119199</c:v>
                </c:pt>
                <c:pt idx="2981">
                  <c:v>135.74708555895756</c:v>
                </c:pt>
                <c:pt idx="2982">
                  <c:v>135.78069736599221</c:v>
                </c:pt>
                <c:pt idx="2983">
                  <c:v>135.81430622354401</c:v>
                </c:pt>
                <c:pt idx="2984">
                  <c:v>135.84791213286047</c:v>
                </c:pt>
                <c:pt idx="2985">
                  <c:v>135.88151509518769</c:v>
                </c:pt>
                <c:pt idx="2986">
                  <c:v>135.91511511177106</c:v>
                </c:pt>
                <c:pt idx="2987">
                  <c:v>135.94871218385529</c:v>
                </c:pt>
                <c:pt idx="2988">
                  <c:v>135.98230631268348</c:v>
                </c:pt>
                <c:pt idx="2989">
                  <c:v>136.01589749949864</c:v>
                </c:pt>
                <c:pt idx="2990">
                  <c:v>136.04948574554217</c:v>
                </c:pt>
                <c:pt idx="2991">
                  <c:v>136.08307105205458</c:v>
                </c:pt>
                <c:pt idx="2992">
                  <c:v>136.11665342027592</c:v>
                </c:pt>
                <c:pt idx="2993">
                  <c:v>136.15023285144522</c:v>
                </c:pt>
                <c:pt idx="2994">
                  <c:v>136.18380934679996</c:v>
                </c:pt>
                <c:pt idx="2995">
                  <c:v>136.21738290757725</c:v>
                </c:pt>
                <c:pt idx="2996">
                  <c:v>136.25095353501311</c:v>
                </c:pt>
                <c:pt idx="2997">
                  <c:v>136.28452123034245</c:v>
                </c:pt>
                <c:pt idx="2998">
                  <c:v>136.31808599479962</c:v>
                </c:pt>
                <c:pt idx="2999">
                  <c:v>136.35164782961769</c:v>
                </c:pt>
                <c:pt idx="3000">
                  <c:v>136.38520673602903</c:v>
                </c:pt>
                <c:pt idx="3001">
                  <c:v>136.41876271526507</c:v>
                </c:pt>
                <c:pt idx="3002">
                  <c:v>136.45231576855616</c:v>
                </c:pt>
                <c:pt idx="3003">
                  <c:v>136.48586589713179</c:v>
                </c:pt>
                <c:pt idx="3004">
                  <c:v>136.51941310222054</c:v>
                </c:pt>
                <c:pt idx="3005">
                  <c:v>136.55295738505032</c:v>
                </c:pt>
                <c:pt idx="3006">
                  <c:v>136.58649874684755</c:v>
                </c:pt>
                <c:pt idx="3007">
                  <c:v>136.62003718883801</c:v>
                </c:pt>
                <c:pt idx="3008">
                  <c:v>136.65357271224681</c:v>
                </c:pt>
                <c:pt idx="3009">
                  <c:v>136.68710531829788</c:v>
                </c:pt>
                <c:pt idx="3010">
                  <c:v>136.72063500821392</c:v>
                </c:pt>
                <c:pt idx="3011">
                  <c:v>136.7541617832176</c:v>
                </c:pt>
                <c:pt idx="3012">
                  <c:v>136.78768564452963</c:v>
                </c:pt>
                <c:pt idx="3013">
                  <c:v>136.82120659337053</c:v>
                </c:pt>
                <c:pt idx="3014">
                  <c:v>136.85472463095988</c:v>
                </c:pt>
                <c:pt idx="3015">
                  <c:v>136.88823975851588</c:v>
                </c:pt>
                <c:pt idx="3016">
                  <c:v>136.92175197725624</c:v>
                </c:pt>
                <c:pt idx="3017">
                  <c:v>136.95526128839742</c:v>
                </c:pt>
                <c:pt idx="3018">
                  <c:v>136.9887676931551</c:v>
                </c:pt>
                <c:pt idx="3019">
                  <c:v>137.02227119274423</c:v>
                </c:pt>
                <c:pt idx="3020">
                  <c:v>137.05577178837891</c:v>
                </c:pt>
                <c:pt idx="3021">
                  <c:v>137.08926948127177</c:v>
                </c:pt>
                <c:pt idx="3022">
                  <c:v>137.12276427263515</c:v>
                </c:pt>
                <c:pt idx="3023">
                  <c:v>137.15625616368007</c:v>
                </c:pt>
                <c:pt idx="3024">
                  <c:v>137.18974515561698</c:v>
                </c:pt>
                <c:pt idx="3025">
                  <c:v>137.22323124965482</c:v>
                </c:pt>
                <c:pt idx="3026">
                  <c:v>137.25671444700276</c:v>
                </c:pt>
                <c:pt idx="3027">
                  <c:v>137.29019474886769</c:v>
                </c:pt>
                <c:pt idx="3028">
                  <c:v>137.32367215645661</c:v>
                </c:pt>
                <c:pt idx="3029">
                  <c:v>137.35714667097511</c:v>
                </c:pt>
                <c:pt idx="3030">
                  <c:v>137.39061829362831</c:v>
                </c:pt>
                <c:pt idx="3031">
                  <c:v>137.42408702562005</c:v>
                </c:pt>
                <c:pt idx="3032">
                  <c:v>137.45755286815313</c:v>
                </c:pt>
                <c:pt idx="3033">
                  <c:v>137.49101582243014</c:v>
                </c:pt>
                <c:pt idx="3034">
                  <c:v>137.52447588965217</c:v>
                </c:pt>
                <c:pt idx="3035">
                  <c:v>137.55793307101945</c:v>
                </c:pt>
                <c:pt idx="3036">
                  <c:v>137.59138736773141</c:v>
                </c:pt>
                <c:pt idx="3037">
                  <c:v>137.62483878098706</c:v>
                </c:pt>
                <c:pt idx="3038">
                  <c:v>137.65828731198368</c:v>
                </c:pt>
                <c:pt idx="3039">
                  <c:v>137.69173296191815</c:v>
                </c:pt>
                <c:pt idx="3040">
                  <c:v>137.72517573198635</c:v>
                </c:pt>
                <c:pt idx="3041">
                  <c:v>137.75861562338372</c:v>
                </c:pt>
                <c:pt idx="3042">
                  <c:v>137.79205263730378</c:v>
                </c:pt>
                <c:pt idx="3043">
                  <c:v>137.8254867749402</c:v>
                </c:pt>
                <c:pt idx="3044">
                  <c:v>137.8589180374851</c:v>
                </c:pt>
                <c:pt idx="3045">
                  <c:v>137.89234642613013</c:v>
                </c:pt>
                <c:pt idx="3046">
                  <c:v>137.92577194206589</c:v>
                </c:pt>
                <c:pt idx="3047">
                  <c:v>137.95919458648157</c:v>
                </c:pt>
                <c:pt idx="3048">
                  <c:v>137.99261436056671</c:v>
                </c:pt>
                <c:pt idx="3049">
                  <c:v>138.02603126550895</c:v>
                </c:pt>
                <c:pt idx="3050">
                  <c:v>138.05944530249528</c:v>
                </c:pt>
                <c:pt idx="3051">
                  <c:v>138.0928564727117</c:v>
                </c:pt>
                <c:pt idx="3052">
                  <c:v>138.12626477734415</c:v>
                </c:pt>
                <c:pt idx="3053">
                  <c:v>138.15967021757629</c:v>
                </c:pt>
                <c:pt idx="3054">
                  <c:v>138.19307279459235</c:v>
                </c:pt>
                <c:pt idx="3055">
                  <c:v>138.22647250957439</c:v>
                </c:pt>
                <c:pt idx="3056">
                  <c:v>138.25986936370469</c:v>
                </c:pt>
                <c:pt idx="3057">
                  <c:v>138.29326335816364</c:v>
                </c:pt>
                <c:pt idx="3058">
                  <c:v>138.32665449413184</c:v>
                </c:pt>
                <c:pt idx="3059">
                  <c:v>138.36004277278792</c:v>
                </c:pt>
                <c:pt idx="3060">
                  <c:v>138.39342819531075</c:v>
                </c:pt>
                <c:pt idx="3061">
                  <c:v>138.42681076287724</c:v>
                </c:pt>
                <c:pt idx="3062">
                  <c:v>138.46019047666422</c:v>
                </c:pt>
                <c:pt idx="3063">
                  <c:v>138.49356733784751</c:v>
                </c:pt>
                <c:pt idx="3064">
                  <c:v>138.52694134760148</c:v>
                </c:pt>
                <c:pt idx="3065">
                  <c:v>138.5603125071006</c:v>
                </c:pt>
                <c:pt idx="3066">
                  <c:v>138.59368081751762</c:v>
                </c:pt>
                <c:pt idx="3067">
                  <c:v>138.62704628002467</c:v>
                </c:pt>
                <c:pt idx="3068">
                  <c:v>138.66040889579338</c:v>
                </c:pt>
                <c:pt idx="3069">
                  <c:v>138.6937686659943</c:v>
                </c:pt>
                <c:pt idx="3070">
                  <c:v>138.72712559179683</c:v>
                </c:pt>
                <c:pt idx="3071">
                  <c:v>138.76047967436986</c:v>
                </c:pt>
                <c:pt idx="3072">
                  <c:v>138.79383091488117</c:v>
                </c:pt>
                <c:pt idx="3073">
                  <c:v>138.82717931449787</c:v>
                </c:pt>
                <c:pt idx="3074">
                  <c:v>138.86052487438656</c:v>
                </c:pt>
                <c:pt idx="3075">
                  <c:v>138.89386759571187</c:v>
                </c:pt>
                <c:pt idx="3076">
                  <c:v>138.92720747963861</c:v>
                </c:pt>
                <c:pt idx="3077">
                  <c:v>138.96054452733043</c:v>
                </c:pt>
                <c:pt idx="3078">
                  <c:v>138.99387873995013</c:v>
                </c:pt>
                <c:pt idx="3079">
                  <c:v>139.02721011865972</c:v>
                </c:pt>
                <c:pt idx="3080">
                  <c:v>139.06053866461974</c:v>
                </c:pt>
                <c:pt idx="3081">
                  <c:v>139.09386437899093</c:v>
                </c:pt>
                <c:pt idx="3082">
                  <c:v>139.12718726293258</c:v>
                </c:pt>
                <c:pt idx="3083">
                  <c:v>139.16050731760294</c:v>
                </c:pt>
                <c:pt idx="3084">
                  <c:v>139.1938245441597</c:v>
                </c:pt>
                <c:pt idx="3085">
                  <c:v>139.22713894376002</c:v>
                </c:pt>
                <c:pt idx="3086">
                  <c:v>139.26045051755935</c:v>
                </c:pt>
                <c:pt idx="3087">
                  <c:v>139.29375926671315</c:v>
                </c:pt>
                <c:pt idx="3088">
                  <c:v>139.32706519237558</c:v>
                </c:pt>
                <c:pt idx="3089">
                  <c:v>139.36036829570003</c:v>
                </c:pt>
                <c:pt idx="3090">
                  <c:v>139.39366857783907</c:v>
                </c:pt>
                <c:pt idx="3091">
                  <c:v>139.4269660399448</c:v>
                </c:pt>
                <c:pt idx="3092">
                  <c:v>139.46026068316743</c:v>
                </c:pt>
                <c:pt idx="3093">
                  <c:v>139.49355250865753</c:v>
                </c:pt>
                <c:pt idx="3094">
                  <c:v>139.52684151756412</c:v>
                </c:pt>
                <c:pt idx="3095">
                  <c:v>139.56012771103531</c:v>
                </c:pt>
                <c:pt idx="3096">
                  <c:v>139.59341109021904</c:v>
                </c:pt>
                <c:pt idx="3097">
                  <c:v>139.62669165626207</c:v>
                </c:pt>
                <c:pt idx="3098">
                  <c:v>139.65996941030974</c:v>
                </c:pt>
                <c:pt idx="3099">
                  <c:v>139.69324435350745</c:v>
                </c:pt>
                <c:pt idx="3100">
                  <c:v>139.7265164869994</c:v>
                </c:pt>
                <c:pt idx="3101">
                  <c:v>139.75978581192879</c:v>
                </c:pt>
                <c:pt idx="3102">
                  <c:v>139.79305232943796</c:v>
                </c:pt>
                <c:pt idx="3103">
                  <c:v>139.82631604066918</c:v>
                </c:pt>
                <c:pt idx="3104">
                  <c:v>139.85957694676259</c:v>
                </c:pt>
                <c:pt idx="3105">
                  <c:v>139.89283504885842</c:v>
                </c:pt>
                <c:pt idx="3106">
                  <c:v>139.92609034809615</c:v>
                </c:pt>
                <c:pt idx="3107">
                  <c:v>139.95934284561406</c:v>
                </c:pt>
                <c:pt idx="3108">
                  <c:v>139.99259254254952</c:v>
                </c:pt>
                <c:pt idx="3109">
                  <c:v>140.02583944003905</c:v>
                </c:pt>
                <c:pt idx="3110">
                  <c:v>140.05908353921905</c:v>
                </c:pt>
                <c:pt idx="3111">
                  <c:v>140.0923248412239</c:v>
                </c:pt>
                <c:pt idx="3112">
                  <c:v>140.1255633471882</c:v>
                </c:pt>
                <c:pt idx="3113">
                  <c:v>140.15879905824553</c:v>
                </c:pt>
                <c:pt idx="3114">
                  <c:v>140.19203197552835</c:v>
                </c:pt>
                <c:pt idx="3115">
                  <c:v>140.22526210016815</c:v>
                </c:pt>
                <c:pt idx="3116">
                  <c:v>140.25848943329598</c:v>
                </c:pt>
                <c:pt idx="3117">
                  <c:v>140.29171397604216</c:v>
                </c:pt>
                <c:pt idx="3118">
                  <c:v>140.32493572953587</c:v>
                </c:pt>
                <c:pt idx="3119">
                  <c:v>140.35815469490524</c:v>
                </c:pt>
                <c:pt idx="3120">
                  <c:v>140.39137087327848</c:v>
                </c:pt>
                <c:pt idx="3121">
                  <c:v>140.42458426578202</c:v>
                </c:pt>
                <c:pt idx="3122">
                  <c:v>140.4577948735421</c:v>
                </c:pt>
                <c:pt idx="3123">
                  <c:v>140.49100269768397</c:v>
                </c:pt>
                <c:pt idx="3124">
                  <c:v>140.5242077393315</c:v>
                </c:pt>
                <c:pt idx="3125">
                  <c:v>140.55740999960892</c:v>
                </c:pt>
                <c:pt idx="3126">
                  <c:v>140.59060947963869</c:v>
                </c:pt>
                <c:pt idx="3127">
                  <c:v>140.62380618054291</c:v>
                </c:pt>
                <c:pt idx="3128">
                  <c:v>140.65700010344247</c:v>
                </c:pt>
                <c:pt idx="3129">
                  <c:v>140.69019124945788</c:v>
                </c:pt>
                <c:pt idx="3130">
                  <c:v>140.72337961970871</c:v>
                </c:pt>
                <c:pt idx="3131">
                  <c:v>140.75656521531334</c:v>
                </c:pt>
                <c:pt idx="3132">
                  <c:v>140.78974803739024</c:v>
                </c:pt>
                <c:pt idx="3133">
                  <c:v>140.82292808705589</c:v>
                </c:pt>
                <c:pt idx="3134">
                  <c:v>140.8561053654268</c:v>
                </c:pt>
                <c:pt idx="3135">
                  <c:v>140.88927987361885</c:v>
                </c:pt>
                <c:pt idx="3136">
                  <c:v>140.9224516127461</c:v>
                </c:pt>
                <c:pt idx="3137">
                  <c:v>140.95562058392272</c:v>
                </c:pt>
                <c:pt idx="3138">
                  <c:v>140.98878678826179</c:v>
                </c:pt>
                <c:pt idx="3139">
                  <c:v>141.02195022687553</c:v>
                </c:pt>
                <c:pt idx="3140">
                  <c:v>141.05511090087549</c:v>
                </c:pt>
                <c:pt idx="3141">
                  <c:v>141.08826881137242</c:v>
                </c:pt>
                <c:pt idx="3142">
                  <c:v>141.12142395947583</c:v>
                </c:pt>
                <c:pt idx="3143">
                  <c:v>141.15457634629487</c:v>
                </c:pt>
                <c:pt idx="3144">
                  <c:v>141.18772597293835</c:v>
                </c:pt>
                <c:pt idx="3145">
                  <c:v>141.22087284051284</c:v>
                </c:pt>
                <c:pt idx="3146">
                  <c:v>141.2540169501257</c:v>
                </c:pt>
                <c:pt idx="3147">
                  <c:v>141.28715830288277</c:v>
                </c:pt>
                <c:pt idx="3148">
                  <c:v>141.32029689988906</c:v>
                </c:pt>
                <c:pt idx="3149">
                  <c:v>141.35343274224846</c:v>
                </c:pt>
                <c:pt idx="3150">
                  <c:v>141.38656583106535</c:v>
                </c:pt>
                <c:pt idx="3151">
                  <c:v>141.41969616744146</c:v>
                </c:pt>
                <c:pt idx="3152">
                  <c:v>141.45282375247905</c:v>
                </c:pt>
                <c:pt idx="3153">
                  <c:v>141.48594858727964</c:v>
                </c:pt>
                <c:pt idx="3154">
                  <c:v>141.51907067294326</c:v>
                </c:pt>
                <c:pt idx="3155">
                  <c:v>141.55219001056929</c:v>
                </c:pt>
                <c:pt idx="3156">
                  <c:v>141.58530660125675</c:v>
                </c:pt>
                <c:pt idx="3157">
                  <c:v>141.61842044610347</c:v>
                </c:pt>
                <c:pt idx="3158">
                  <c:v>141.65153154620677</c:v>
                </c:pt>
                <c:pt idx="3159">
                  <c:v>141.68463990266298</c:v>
                </c:pt>
                <c:pt idx="3160">
                  <c:v>141.71774551656785</c:v>
                </c:pt>
                <c:pt idx="3161">
                  <c:v>141.75084838901586</c:v>
                </c:pt>
                <c:pt idx="3162">
                  <c:v>141.78394852110131</c:v>
                </c:pt>
                <c:pt idx="3163">
                  <c:v>141.8170459139173</c:v>
                </c:pt>
                <c:pt idx="3164">
                  <c:v>141.85014056855675</c:v>
                </c:pt>
                <c:pt idx="3165">
                  <c:v>141.88323248611098</c:v>
                </c:pt>
                <c:pt idx="3166">
                  <c:v>141.91632166767101</c:v>
                </c:pt>
                <c:pt idx="3167">
                  <c:v>141.94940811432673</c:v>
                </c:pt>
                <c:pt idx="3168">
                  <c:v>141.98249182716805</c:v>
                </c:pt>
                <c:pt idx="3169">
                  <c:v>142.01557280728298</c:v>
                </c:pt>
                <c:pt idx="3170">
                  <c:v>142.04865105575968</c:v>
                </c:pt>
                <c:pt idx="3171">
                  <c:v>142.08172657368527</c:v>
                </c:pt>
                <c:pt idx="3172">
                  <c:v>142.11479936214573</c:v>
                </c:pt>
                <c:pt idx="3173">
                  <c:v>142.14786942222668</c:v>
                </c:pt>
                <c:pt idx="3174">
                  <c:v>142.18093675501285</c:v>
                </c:pt>
                <c:pt idx="3175">
                  <c:v>142.21400136158786</c:v>
                </c:pt>
                <c:pt idx="3176">
                  <c:v>142.24706324303574</c:v>
                </c:pt>
                <c:pt idx="3177">
                  <c:v>142.28012240043807</c:v>
                </c:pt>
                <c:pt idx="3178">
                  <c:v>142.31317883487651</c:v>
                </c:pt>
                <c:pt idx="3179">
                  <c:v>142.34623254743215</c:v>
                </c:pt>
                <c:pt idx="3180">
                  <c:v>142.37928353918539</c:v>
                </c:pt>
                <c:pt idx="3181">
                  <c:v>142.41233181121493</c:v>
                </c:pt>
                <c:pt idx="3182">
                  <c:v>142.44537736459981</c:v>
                </c:pt>
                <c:pt idx="3183">
                  <c:v>142.47842020041764</c:v>
                </c:pt>
                <c:pt idx="3184">
                  <c:v>142.51146031974511</c:v>
                </c:pt>
                <c:pt idx="3185">
                  <c:v>142.54449772365891</c:v>
                </c:pt>
                <c:pt idx="3186">
                  <c:v>142.57753241323462</c:v>
                </c:pt>
                <c:pt idx="3187">
                  <c:v>142.61056438954631</c:v>
                </c:pt>
                <c:pt idx="3188">
                  <c:v>142.6435936536688</c:v>
                </c:pt>
                <c:pt idx="3189">
                  <c:v>142.6766202066747</c:v>
                </c:pt>
                <c:pt idx="3190">
                  <c:v>142.70964404963695</c:v>
                </c:pt>
                <c:pt idx="3191">
                  <c:v>142.74266518362646</c:v>
                </c:pt>
                <c:pt idx="3192">
                  <c:v>142.77568360971489</c:v>
                </c:pt>
                <c:pt idx="3193">
                  <c:v>142.80869932897193</c:v>
                </c:pt>
                <c:pt idx="3194">
                  <c:v>142.84171234246745</c:v>
                </c:pt>
                <c:pt idx="3195">
                  <c:v>142.87472265126965</c:v>
                </c:pt>
                <c:pt idx="3196">
                  <c:v>142.90773025644663</c:v>
                </c:pt>
                <c:pt idx="3197">
                  <c:v>142.9407351590655</c:v>
                </c:pt>
                <c:pt idx="3198">
                  <c:v>142.97373736019262</c:v>
                </c:pt>
                <c:pt idx="3199">
                  <c:v>143.00673686089368</c:v>
                </c:pt>
                <c:pt idx="3200">
                  <c:v>143.03973366223352</c:v>
                </c:pt>
                <c:pt idx="3201">
                  <c:v>143.07272776527626</c:v>
                </c:pt>
                <c:pt idx="3202">
                  <c:v>143.1057191710853</c:v>
                </c:pt>
                <c:pt idx="3203">
                  <c:v>143.13870788072316</c:v>
                </c:pt>
                <c:pt idx="3204">
                  <c:v>143.17169389525185</c:v>
                </c:pt>
                <c:pt idx="3205">
                  <c:v>143.20467721573252</c:v>
                </c:pt>
                <c:pt idx="3206">
                  <c:v>143.23765784322518</c:v>
                </c:pt>
                <c:pt idx="3207">
                  <c:v>143.27063577878991</c:v>
                </c:pt>
                <c:pt idx="3208">
                  <c:v>143.30361102348547</c:v>
                </c:pt>
                <c:pt idx="3209">
                  <c:v>143.3365835783697</c:v>
                </c:pt>
                <c:pt idx="3210">
                  <c:v>143.36955344450047</c:v>
                </c:pt>
                <c:pt idx="3211">
                  <c:v>143.40252062293405</c:v>
                </c:pt>
                <c:pt idx="3212">
                  <c:v>143.43548511472639</c:v>
                </c:pt>
                <c:pt idx="3213">
                  <c:v>143.46844692093271</c:v>
                </c:pt>
                <c:pt idx="3214">
                  <c:v>143.50140604260741</c:v>
                </c:pt>
                <c:pt idx="3215">
                  <c:v>143.53436248080425</c:v>
                </c:pt>
                <c:pt idx="3216">
                  <c:v>143.56731623657581</c:v>
                </c:pt>
                <c:pt idx="3217">
                  <c:v>143.60026731097474</c:v>
                </c:pt>
                <c:pt idx="3218">
                  <c:v>143.63321570505209</c:v>
                </c:pt>
                <c:pt idx="3219">
                  <c:v>143.66616141985892</c:v>
                </c:pt>
                <c:pt idx="3220">
                  <c:v>143.69910445644513</c:v>
                </c:pt>
                <c:pt idx="3221">
                  <c:v>143.7320448158595</c:v>
                </c:pt>
                <c:pt idx="3222">
                  <c:v>143.76498249915102</c:v>
                </c:pt>
                <c:pt idx="3223">
                  <c:v>143.79791750736754</c:v>
                </c:pt>
                <c:pt idx="3224">
                  <c:v>143.83084984155568</c:v>
                </c:pt>
                <c:pt idx="3225">
                  <c:v>143.8637795027619</c:v>
                </c:pt>
                <c:pt idx="3226">
                  <c:v>143.89670649203185</c:v>
                </c:pt>
                <c:pt idx="3227">
                  <c:v>143.92963081041009</c:v>
                </c:pt>
                <c:pt idx="3228">
                  <c:v>143.96255245894105</c:v>
                </c:pt>
                <c:pt idx="3229">
                  <c:v>143.99547143866803</c:v>
                </c:pt>
                <c:pt idx="3230">
                  <c:v>144.0283877506333</c:v>
                </c:pt>
                <c:pt idx="3231">
                  <c:v>144.06130139587941</c:v>
                </c:pt>
                <c:pt idx="3232">
                  <c:v>144.09421237544655</c:v>
                </c:pt>
                <c:pt idx="3233">
                  <c:v>144.1271206903761</c:v>
                </c:pt>
                <c:pt idx="3234">
                  <c:v>144.16002634170744</c:v>
                </c:pt>
                <c:pt idx="3235">
                  <c:v>144.19292933047961</c:v>
                </c:pt>
                <c:pt idx="3236">
                  <c:v>144.22582965773049</c:v>
                </c:pt>
                <c:pt idx="3237">
                  <c:v>144.2587273244983</c:v>
                </c:pt>
                <c:pt idx="3238">
                  <c:v>144.29162233181933</c:v>
                </c:pt>
                <c:pt idx="3239">
                  <c:v>144.32451468072992</c:v>
                </c:pt>
                <c:pt idx="3240">
                  <c:v>144.35740437226528</c:v>
                </c:pt>
                <c:pt idx="3241">
                  <c:v>144.3902914074599</c:v>
                </c:pt>
                <c:pt idx="3242">
                  <c:v>144.42317578734813</c:v>
                </c:pt>
                <c:pt idx="3243">
                  <c:v>144.45605751296304</c:v>
                </c:pt>
                <c:pt idx="3244">
                  <c:v>144.4889365853368</c:v>
                </c:pt>
                <c:pt idx="3245">
                  <c:v>144.52181300550157</c:v>
                </c:pt>
                <c:pt idx="3246">
                  <c:v>144.55468677448812</c:v>
                </c:pt>
                <c:pt idx="3247">
                  <c:v>144.58755789332665</c:v>
                </c:pt>
                <c:pt idx="3248">
                  <c:v>144.62042636304724</c:v>
                </c:pt>
                <c:pt idx="3249">
                  <c:v>144.65329218467835</c:v>
                </c:pt>
                <c:pt idx="3250">
                  <c:v>144.68615535924829</c:v>
                </c:pt>
                <c:pt idx="3251">
                  <c:v>144.71901588778462</c:v>
                </c:pt>
                <c:pt idx="3252">
                  <c:v>144.75187377131417</c:v>
                </c:pt>
                <c:pt idx="3253">
                  <c:v>144.78472901086232</c:v>
                </c:pt>
                <c:pt idx="3254">
                  <c:v>144.8175816074552</c:v>
                </c:pt>
                <c:pt idx="3255">
                  <c:v>144.850431562117</c:v>
                </c:pt>
                <c:pt idx="3256">
                  <c:v>144.88327887587144</c:v>
                </c:pt>
                <c:pt idx="3257">
                  <c:v>144.91612354974214</c:v>
                </c:pt>
                <c:pt idx="3258">
                  <c:v>144.94896558475128</c:v>
                </c:pt>
                <c:pt idx="3259">
                  <c:v>144.9818049819209</c:v>
                </c:pt>
                <c:pt idx="3260">
                  <c:v>145.01464174227152</c:v>
                </c:pt>
                <c:pt idx="3261">
                  <c:v>145.04747586682385</c:v>
                </c:pt>
                <c:pt idx="3262">
                  <c:v>145.08030735659759</c:v>
                </c:pt>
                <c:pt idx="3263">
                  <c:v>145.11313621261147</c:v>
                </c:pt>
                <c:pt idx="3264">
                  <c:v>145.1459624358838</c:v>
                </c:pt>
                <c:pt idx="3265">
                  <c:v>145.17878602743193</c:v>
                </c:pt>
                <c:pt idx="3266">
                  <c:v>145.21160698827302</c:v>
                </c:pt>
                <c:pt idx="3267">
                  <c:v>145.24442531942296</c:v>
                </c:pt>
                <c:pt idx="3268">
                  <c:v>145.27724102189742</c:v>
                </c:pt>
                <c:pt idx="3269">
                  <c:v>145.31005409671036</c:v>
                </c:pt>
                <c:pt idx="3270">
                  <c:v>145.34286454487648</c:v>
                </c:pt>
                <c:pt idx="3271">
                  <c:v>145.37567236740875</c:v>
                </c:pt>
                <c:pt idx="3272">
                  <c:v>145.40847756532014</c:v>
                </c:pt>
                <c:pt idx="3273">
                  <c:v>145.44128013962208</c:v>
                </c:pt>
                <c:pt idx="3274">
                  <c:v>145.47408009132604</c:v>
                </c:pt>
                <c:pt idx="3275">
                  <c:v>145.50687742144217</c:v>
                </c:pt>
                <c:pt idx="3276">
                  <c:v>145.5396721309809</c:v>
                </c:pt>
                <c:pt idx="3277">
                  <c:v>145.57246422095108</c:v>
                </c:pt>
                <c:pt idx="3278">
                  <c:v>145.60525369236075</c:v>
                </c:pt>
                <c:pt idx="3279">
                  <c:v>145.63804054621798</c:v>
                </c:pt>
                <c:pt idx="3280">
                  <c:v>145.67082478352975</c:v>
                </c:pt>
                <c:pt idx="3281">
                  <c:v>145.70360640530225</c:v>
                </c:pt>
                <c:pt idx="3282">
                  <c:v>145.73638541254107</c:v>
                </c:pt>
                <c:pt idx="3283">
                  <c:v>145.76916180625159</c:v>
                </c:pt>
                <c:pt idx="3284">
                  <c:v>145.80193558743773</c:v>
                </c:pt>
                <c:pt idx="3285">
                  <c:v>145.83470675710288</c:v>
                </c:pt>
                <c:pt idx="3286">
                  <c:v>145.86747531624988</c:v>
                </c:pt>
                <c:pt idx="3287">
                  <c:v>145.90024126588145</c:v>
                </c:pt>
                <c:pt idx="3288">
                  <c:v>145.93300460699854</c:v>
                </c:pt>
                <c:pt idx="3289">
                  <c:v>145.96576534060208</c:v>
                </c:pt>
                <c:pt idx="3290">
                  <c:v>145.99852346769231</c:v>
                </c:pt>
                <c:pt idx="3291">
                  <c:v>146.03127898926854</c:v>
                </c:pt>
                <c:pt idx="3292">
                  <c:v>146.06403190632943</c:v>
                </c:pt>
                <c:pt idx="3293">
                  <c:v>146.09678221987335</c:v>
                </c:pt>
                <c:pt idx="3294">
                  <c:v>146.12952993089718</c:v>
                </c:pt>
                <c:pt idx="3295">
                  <c:v>146.16227504039773</c:v>
                </c:pt>
                <c:pt idx="3296">
                  <c:v>146.19501754937144</c:v>
                </c:pt>
                <c:pt idx="3297">
                  <c:v>146.22775745881282</c:v>
                </c:pt>
                <c:pt idx="3298">
                  <c:v>146.26049476971747</c:v>
                </c:pt>
                <c:pt idx="3299">
                  <c:v>146.29322948307856</c:v>
                </c:pt>
                <c:pt idx="3300">
                  <c:v>146.32596159988967</c:v>
                </c:pt>
                <c:pt idx="3301">
                  <c:v>146.35869112114312</c:v>
                </c:pt>
                <c:pt idx="3302">
                  <c:v>146.39141804783114</c:v>
                </c:pt>
                <c:pt idx="3303">
                  <c:v>146.42414238094497</c:v>
                </c:pt>
                <c:pt idx="3304">
                  <c:v>146.45686412147464</c:v>
                </c:pt>
                <c:pt idx="3305">
                  <c:v>146.48958327041058</c:v>
                </c:pt>
                <c:pt idx="3306">
                  <c:v>146.52229982874192</c:v>
                </c:pt>
                <c:pt idx="3307">
                  <c:v>146.55501379745692</c:v>
                </c:pt>
                <c:pt idx="3308">
                  <c:v>146.58772517754358</c:v>
                </c:pt>
                <c:pt idx="3309">
                  <c:v>146.62043396998891</c:v>
                </c:pt>
                <c:pt idx="3310">
                  <c:v>146.6531401757795</c:v>
                </c:pt>
                <c:pt idx="3311">
                  <c:v>146.68584379590123</c:v>
                </c:pt>
                <c:pt idx="3312">
                  <c:v>146.7185448313389</c:v>
                </c:pt>
                <c:pt idx="3313">
                  <c:v>146.75124328307743</c:v>
                </c:pt>
                <c:pt idx="3314">
                  <c:v>146.78393915210069</c:v>
                </c:pt>
                <c:pt idx="3315">
                  <c:v>146.81663243939127</c:v>
                </c:pt>
                <c:pt idx="3316">
                  <c:v>146.84932314593186</c:v>
                </c:pt>
                <c:pt idx="3317">
                  <c:v>146.88201127270429</c:v>
                </c:pt>
                <c:pt idx="3318">
                  <c:v>146.91469682068967</c:v>
                </c:pt>
                <c:pt idx="3319">
                  <c:v>146.9473797908683</c:v>
                </c:pt>
                <c:pt idx="3320">
                  <c:v>146.98006018422026</c:v>
                </c:pt>
                <c:pt idx="3321">
                  <c:v>147.01273800172453</c:v>
                </c:pt>
                <c:pt idx="3322">
                  <c:v>147.04541324435937</c:v>
                </c:pt>
                <c:pt idx="3323">
                  <c:v>147.07808591310268</c:v>
                </c:pt>
                <c:pt idx="3324">
                  <c:v>147.1107560089319</c:v>
                </c:pt>
                <c:pt idx="3325">
                  <c:v>147.14342353282277</c:v>
                </c:pt>
                <c:pt idx="3326">
                  <c:v>147.17608848575165</c:v>
                </c:pt>
                <c:pt idx="3327">
                  <c:v>147.20875086869341</c:v>
                </c:pt>
                <c:pt idx="3328">
                  <c:v>147.24141068262276</c:v>
                </c:pt>
                <c:pt idx="3329">
                  <c:v>147.27406792851292</c:v>
                </c:pt>
                <c:pt idx="3330">
                  <c:v>147.30672260733766</c:v>
                </c:pt>
                <c:pt idx="3331">
                  <c:v>147.33937472006912</c:v>
                </c:pt>
                <c:pt idx="3332">
                  <c:v>147.37202426767931</c:v>
                </c:pt>
                <c:pt idx="3333">
                  <c:v>147.40467125113918</c:v>
                </c:pt>
                <c:pt idx="3334">
                  <c:v>147.43731567141936</c:v>
                </c:pt>
                <c:pt idx="3335">
                  <c:v>147.46995752948948</c:v>
                </c:pt>
                <c:pt idx="3336">
                  <c:v>147.50259682631869</c:v>
                </c:pt>
                <c:pt idx="3337">
                  <c:v>147.53523356287607</c:v>
                </c:pt>
                <c:pt idx="3338">
                  <c:v>147.56786774012915</c:v>
                </c:pt>
                <c:pt idx="3339">
                  <c:v>147.60049935904465</c:v>
                </c:pt>
                <c:pt idx="3340">
                  <c:v>147.63312842058971</c:v>
                </c:pt>
                <c:pt idx="3341">
                  <c:v>147.66575492573025</c:v>
                </c:pt>
                <c:pt idx="3342">
                  <c:v>147.69837887543142</c:v>
                </c:pt>
                <c:pt idx="3343">
                  <c:v>147.73100027065749</c:v>
                </c:pt>
                <c:pt idx="3344">
                  <c:v>147.76361911237279</c:v>
                </c:pt>
                <c:pt idx="3345">
                  <c:v>147.7962354015404</c:v>
                </c:pt>
                <c:pt idx="3346">
                  <c:v>147.82884913912298</c:v>
                </c:pt>
                <c:pt idx="3347">
                  <c:v>147.86146032608275</c:v>
                </c:pt>
                <c:pt idx="3348">
                  <c:v>147.89406896338056</c:v>
                </c:pt>
                <c:pt idx="3349">
                  <c:v>147.9266750519775</c:v>
                </c:pt>
                <c:pt idx="3350">
                  <c:v>147.95927859283356</c:v>
                </c:pt>
                <c:pt idx="3351">
                  <c:v>147.99187958690788</c:v>
                </c:pt>
                <c:pt idx="3352">
                  <c:v>148.02447803515966</c:v>
                </c:pt>
                <c:pt idx="3353">
                  <c:v>148.05707393854658</c:v>
                </c:pt>
                <c:pt idx="3354">
                  <c:v>148.08966729802637</c:v>
                </c:pt>
                <c:pt idx="3355">
                  <c:v>148.12225811455539</c:v>
                </c:pt>
                <c:pt idx="3356">
                  <c:v>148.15484638909035</c:v>
                </c:pt>
                <c:pt idx="3357">
                  <c:v>148.18743212258644</c:v>
                </c:pt>
                <c:pt idx="3358">
                  <c:v>148.22001531599867</c:v>
                </c:pt>
                <c:pt idx="3359">
                  <c:v>148.25259597028125</c:v>
                </c:pt>
                <c:pt idx="3360">
                  <c:v>148.28517408638746</c:v>
                </c:pt>
                <c:pt idx="3361">
                  <c:v>148.31774966527078</c:v>
                </c:pt>
                <c:pt idx="3362">
                  <c:v>148.35032270788321</c:v>
                </c:pt>
                <c:pt idx="3363">
                  <c:v>148.38289321517624</c:v>
                </c:pt>
                <c:pt idx="3364">
                  <c:v>148.41546118810138</c:v>
                </c:pt>
                <c:pt idx="3365">
                  <c:v>148.44802662760856</c:v>
                </c:pt>
                <c:pt idx="3366">
                  <c:v>148.48058953464769</c:v>
                </c:pt>
                <c:pt idx="3367">
                  <c:v>148.51314991016773</c:v>
                </c:pt>
                <c:pt idx="3368">
                  <c:v>148.5457077551178</c:v>
                </c:pt>
                <c:pt idx="3369">
                  <c:v>148.57826307044496</c:v>
                </c:pt>
                <c:pt idx="3370">
                  <c:v>148.6108158570965</c:v>
                </c:pt>
                <c:pt idx="3371">
                  <c:v>148.64336611601942</c:v>
                </c:pt>
                <c:pt idx="3372">
                  <c:v>148.67591384815915</c:v>
                </c:pt>
                <c:pt idx="3373">
                  <c:v>148.70845905446131</c:v>
                </c:pt>
                <c:pt idx="3374">
                  <c:v>148.7410017358705</c:v>
                </c:pt>
                <c:pt idx="3375">
                  <c:v>148.7735418933307</c:v>
                </c:pt>
                <c:pt idx="3376">
                  <c:v>148.8060795277853</c:v>
                </c:pt>
                <c:pt idx="3377">
                  <c:v>148.8386146401769</c:v>
                </c:pt>
                <c:pt idx="3378">
                  <c:v>148.87114723144802</c:v>
                </c:pt>
                <c:pt idx="3379">
                  <c:v>148.90367730253979</c:v>
                </c:pt>
                <c:pt idx="3380">
                  <c:v>148.93620485439334</c:v>
                </c:pt>
                <c:pt idx="3381">
                  <c:v>148.96872988794883</c:v>
                </c:pt>
                <c:pt idx="3382">
                  <c:v>149.00125240414565</c:v>
                </c:pt>
                <c:pt idx="3383">
                  <c:v>149.03377240392302</c:v>
                </c:pt>
                <c:pt idx="3384">
                  <c:v>149.06628988821939</c:v>
                </c:pt>
                <c:pt idx="3385">
                  <c:v>149.09880485797197</c:v>
                </c:pt>
                <c:pt idx="3386">
                  <c:v>149.13131731411866</c:v>
                </c:pt>
                <c:pt idx="3387">
                  <c:v>149.16382725759524</c:v>
                </c:pt>
                <c:pt idx="3388">
                  <c:v>149.1963346893381</c:v>
                </c:pt>
                <c:pt idx="3389">
                  <c:v>149.22883961028197</c:v>
                </c:pt>
                <c:pt idx="3390">
                  <c:v>149.26134202136163</c:v>
                </c:pt>
                <c:pt idx="3391">
                  <c:v>149.29384192351083</c:v>
                </c:pt>
                <c:pt idx="3392">
                  <c:v>149.32633931766361</c:v>
                </c:pt>
                <c:pt idx="3393">
                  <c:v>149.35883420475207</c:v>
                </c:pt>
                <c:pt idx="3394">
                  <c:v>149.39132658570841</c:v>
                </c:pt>
                <c:pt idx="3395">
                  <c:v>149.42381646146444</c:v>
                </c:pt>
                <c:pt idx="3396">
                  <c:v>149.45630383295079</c:v>
                </c:pt>
                <c:pt idx="3397">
                  <c:v>149.48878870109789</c:v>
                </c:pt>
                <c:pt idx="3398">
                  <c:v>149.52127106683494</c:v>
                </c:pt>
                <c:pt idx="3399">
                  <c:v>149.55375093109132</c:v>
                </c:pt>
                <c:pt idx="3400">
                  <c:v>149.58622829479535</c:v>
                </c:pt>
                <c:pt idx="3401">
                  <c:v>149.61870315887472</c:v>
                </c:pt>
                <c:pt idx="3402">
                  <c:v>149.65117552425687</c:v>
                </c:pt>
                <c:pt idx="3403">
                  <c:v>149.6836453918678</c:v>
                </c:pt>
                <c:pt idx="3404">
                  <c:v>149.71611276263408</c:v>
                </c:pt>
                <c:pt idx="3405">
                  <c:v>149.74857763748051</c:v>
                </c:pt>
                <c:pt idx="3406">
                  <c:v>149.78104001733215</c:v>
                </c:pt>
                <c:pt idx="3407">
                  <c:v>149.81349990311267</c:v>
                </c:pt>
                <c:pt idx="3408">
                  <c:v>149.84595729574622</c:v>
                </c:pt>
                <c:pt idx="3409">
                  <c:v>149.87841219615484</c:v>
                </c:pt>
                <c:pt idx="3410">
                  <c:v>149.91086460526128</c:v>
                </c:pt>
                <c:pt idx="3411">
                  <c:v>149.94331452398688</c:v>
                </c:pt>
                <c:pt idx="3412">
                  <c:v>149.97576195325308</c:v>
                </c:pt>
                <c:pt idx="3413">
                  <c:v>150.00820689398</c:v>
                </c:pt>
                <c:pt idx="3414">
                  <c:v>150.04064934708725</c:v>
                </c:pt>
                <c:pt idx="3415">
                  <c:v>150.07308931349448</c:v>
                </c:pt>
                <c:pt idx="3416">
                  <c:v>150.10552679412001</c:v>
                </c:pt>
                <c:pt idx="3417">
                  <c:v>150.13796178988216</c:v>
                </c:pt>
                <c:pt idx="3418">
                  <c:v>150.17039430169771</c:v>
                </c:pt>
                <c:pt idx="3419">
                  <c:v>150.20282433048362</c:v>
                </c:pt>
                <c:pt idx="3420">
                  <c:v>150.23525187715634</c:v>
                </c:pt>
                <c:pt idx="3421">
                  <c:v>150.26767694263111</c:v>
                </c:pt>
                <c:pt idx="3422">
                  <c:v>150.30009952782291</c:v>
                </c:pt>
                <c:pt idx="3423">
                  <c:v>150.33251963364611</c:v>
                </c:pt>
                <c:pt idx="3424">
                  <c:v>150.36493726101472</c:v>
                </c:pt>
                <c:pt idx="3425">
                  <c:v>150.39735241084162</c:v>
                </c:pt>
                <c:pt idx="3426">
                  <c:v>150.42976508403916</c:v>
                </c:pt>
                <c:pt idx="3427">
                  <c:v>150.46217528151965</c:v>
                </c:pt>
                <c:pt idx="3428">
                  <c:v>150.494583004194</c:v>
                </c:pt>
                <c:pt idx="3429">
                  <c:v>150.52698825297364</c:v>
                </c:pt>
                <c:pt idx="3430">
                  <c:v>150.55939102876775</c:v>
                </c:pt>
                <c:pt idx="3431">
                  <c:v>150.59179133248659</c:v>
                </c:pt>
                <c:pt idx="3432">
                  <c:v>150.62418916503844</c:v>
                </c:pt>
                <c:pt idx="3433">
                  <c:v>150.65658452733234</c:v>
                </c:pt>
                <c:pt idx="3434">
                  <c:v>150.68897742027562</c:v>
                </c:pt>
                <c:pt idx="3435">
                  <c:v>150.72136784477559</c:v>
                </c:pt>
                <c:pt idx="3436">
                  <c:v>150.75375580173861</c:v>
                </c:pt>
                <c:pt idx="3437">
                  <c:v>150.78614129207043</c:v>
                </c:pt>
                <c:pt idx="3438">
                  <c:v>150.81852431667673</c:v>
                </c:pt>
                <c:pt idx="3439">
                  <c:v>150.85090487646229</c:v>
                </c:pt>
                <c:pt idx="3440">
                  <c:v>150.88328297233096</c:v>
                </c:pt>
                <c:pt idx="3441">
                  <c:v>150.91565860518654</c:v>
                </c:pt>
                <c:pt idx="3442">
                  <c:v>150.94803177593181</c:v>
                </c:pt>
                <c:pt idx="3443">
                  <c:v>150.98040248546926</c:v>
                </c:pt>
                <c:pt idx="3444">
                  <c:v>151.01277073470067</c:v>
                </c:pt>
                <c:pt idx="3445">
                  <c:v>151.04513652452715</c:v>
                </c:pt>
                <c:pt idx="3446">
                  <c:v>151.07749985584948</c:v>
                </c:pt>
                <c:pt idx="3447">
                  <c:v>151.1098607295672</c:v>
                </c:pt>
                <c:pt idx="3448">
                  <c:v>151.14221914658043</c:v>
                </c:pt>
                <c:pt idx="3449">
                  <c:v>151.17457510778712</c:v>
                </c:pt>
                <c:pt idx="3450">
                  <c:v>151.20692861408634</c:v>
                </c:pt>
                <c:pt idx="3451">
                  <c:v>151.23927966637538</c:v>
                </c:pt>
                <c:pt idx="3452">
                  <c:v>151.27162826555119</c:v>
                </c:pt>
                <c:pt idx="3453">
                  <c:v>151.30397441251017</c:v>
                </c:pt>
                <c:pt idx="3454">
                  <c:v>151.33631810814839</c:v>
                </c:pt>
                <c:pt idx="3455">
                  <c:v>151.36865935336135</c:v>
                </c:pt>
                <c:pt idx="3456">
                  <c:v>151.40099814904315</c:v>
                </c:pt>
                <c:pt idx="3457">
                  <c:v>151.43333449608843</c:v>
                </c:pt>
                <c:pt idx="3458">
                  <c:v>151.46566839539062</c:v>
                </c:pt>
                <c:pt idx="3459">
                  <c:v>151.49799984784269</c:v>
                </c:pt>
                <c:pt idx="3460">
                  <c:v>151.5303288543368</c:v>
                </c:pt>
                <c:pt idx="3461">
                  <c:v>151.56265541576494</c:v>
                </c:pt>
                <c:pt idx="3462">
                  <c:v>151.59497953301812</c:v>
                </c:pt>
                <c:pt idx="3463">
                  <c:v>151.62730120698711</c:v>
                </c:pt>
                <c:pt idx="3464">
                  <c:v>151.65962043856189</c:v>
                </c:pt>
                <c:pt idx="3465">
                  <c:v>151.69193722863233</c:v>
                </c:pt>
                <c:pt idx="3466">
                  <c:v>151.72425157808655</c:v>
                </c:pt>
                <c:pt idx="3467">
                  <c:v>151.75656348781314</c:v>
                </c:pt>
                <c:pt idx="3468">
                  <c:v>151.7888729587001</c:v>
                </c:pt>
                <c:pt idx="3469">
                  <c:v>151.82117999163464</c:v>
                </c:pt>
                <c:pt idx="3470">
                  <c:v>151.85348458750266</c:v>
                </c:pt>
                <c:pt idx="3471">
                  <c:v>151.88578674719045</c:v>
                </c:pt>
                <c:pt idx="3472">
                  <c:v>151.91808647158385</c:v>
                </c:pt>
                <c:pt idx="3473">
                  <c:v>151.95038376156722</c:v>
                </c:pt>
                <c:pt idx="3474">
                  <c:v>151.98267861802492</c:v>
                </c:pt>
                <c:pt idx="3475">
                  <c:v>152.01497104184043</c:v>
                </c:pt>
                <c:pt idx="3476">
                  <c:v>152.04726103389729</c:v>
                </c:pt>
                <c:pt idx="3477">
                  <c:v>152.07954859507765</c:v>
                </c:pt>
                <c:pt idx="3478">
                  <c:v>152.11183372626371</c:v>
                </c:pt>
                <c:pt idx="3479">
                  <c:v>152.1441164283367</c:v>
                </c:pt>
                <c:pt idx="3480">
                  <c:v>152.17639670217773</c:v>
                </c:pt>
                <c:pt idx="3481">
                  <c:v>152.20867454866661</c:v>
                </c:pt>
                <c:pt idx="3482">
                  <c:v>152.24094996868303</c:v>
                </c:pt>
                <c:pt idx="3483">
                  <c:v>152.27322296310655</c:v>
                </c:pt>
                <c:pt idx="3484">
                  <c:v>152.30549353281501</c:v>
                </c:pt>
                <c:pt idx="3485">
                  <c:v>152.33776167868717</c:v>
                </c:pt>
                <c:pt idx="3486">
                  <c:v>152.3700274015994</c:v>
                </c:pt>
                <c:pt idx="3487">
                  <c:v>152.40229070242953</c:v>
                </c:pt>
                <c:pt idx="3488">
                  <c:v>152.43455158205302</c:v>
                </c:pt>
                <c:pt idx="3489">
                  <c:v>152.46681004134618</c:v>
                </c:pt>
                <c:pt idx="3490">
                  <c:v>152.49906608118357</c:v>
                </c:pt>
                <c:pt idx="3491">
                  <c:v>152.53131970244024</c:v>
                </c:pt>
                <c:pt idx="3492">
                  <c:v>152.56357090598979</c:v>
                </c:pt>
                <c:pt idx="3493">
                  <c:v>152.59581969270576</c:v>
                </c:pt>
                <c:pt idx="3494">
                  <c:v>152.62806606346078</c:v>
                </c:pt>
                <c:pt idx="3495">
                  <c:v>152.66031001912737</c:v>
                </c:pt>
                <c:pt idx="3496">
                  <c:v>152.69255156057744</c:v>
                </c:pt>
                <c:pt idx="3497">
                  <c:v>152.72479068868168</c:v>
                </c:pt>
                <c:pt idx="3498">
                  <c:v>152.75702740431095</c:v>
                </c:pt>
                <c:pt idx="3499">
                  <c:v>152.78926170833523</c:v>
                </c:pt>
                <c:pt idx="3500">
                  <c:v>152.82149360162404</c:v>
                </c:pt>
                <c:pt idx="3501">
                  <c:v>152.85372308504574</c:v>
                </c:pt>
                <c:pt idx="3502">
                  <c:v>152.8859501594697</c:v>
                </c:pt>
                <c:pt idx="3503">
                  <c:v>152.91817482576286</c:v>
                </c:pt>
                <c:pt idx="3504">
                  <c:v>152.95039708479268</c:v>
                </c:pt>
                <c:pt idx="3505">
                  <c:v>152.98261693742614</c:v>
                </c:pt>
                <c:pt idx="3506">
                  <c:v>153.01483438452883</c:v>
                </c:pt>
                <c:pt idx="3507">
                  <c:v>153.04704942696657</c:v>
                </c:pt>
                <c:pt idx="3508">
                  <c:v>153.07926206560407</c:v>
                </c:pt>
                <c:pt idx="3509">
                  <c:v>153.11147230130635</c:v>
                </c:pt>
                <c:pt idx="3510">
                  <c:v>153.14368013493643</c:v>
                </c:pt>
                <c:pt idx="3511">
                  <c:v>153.17588556735851</c:v>
                </c:pt>
                <c:pt idx="3512">
                  <c:v>153.20808859943469</c:v>
                </c:pt>
                <c:pt idx="3513">
                  <c:v>153.24028923202744</c:v>
                </c:pt>
                <c:pt idx="3514">
                  <c:v>153.27248746599824</c:v>
                </c:pt>
                <c:pt idx="3515">
                  <c:v>153.30468330220867</c:v>
                </c:pt>
                <c:pt idx="3516">
                  <c:v>153.33687674151849</c:v>
                </c:pt>
                <c:pt idx="3517">
                  <c:v>153.36906778478837</c:v>
                </c:pt>
                <c:pt idx="3518">
                  <c:v>153.40125643287709</c:v>
                </c:pt>
                <c:pt idx="3519">
                  <c:v>153.43344268664438</c:v>
                </c:pt>
                <c:pt idx="3520">
                  <c:v>153.46562654694785</c:v>
                </c:pt>
                <c:pt idx="3521">
                  <c:v>153.49780801464539</c:v>
                </c:pt>
                <c:pt idx="3522">
                  <c:v>153.52998709059449</c:v>
                </c:pt>
                <c:pt idx="3523">
                  <c:v>153.56216377565178</c:v>
                </c:pt>
                <c:pt idx="3524">
                  <c:v>153.5943380706729</c:v>
                </c:pt>
                <c:pt idx="3525">
                  <c:v>153.62650997651414</c:v>
                </c:pt>
                <c:pt idx="3526">
                  <c:v>153.6586794940298</c:v>
                </c:pt>
                <c:pt idx="3527">
                  <c:v>153.69084662407511</c:v>
                </c:pt>
                <c:pt idx="3528">
                  <c:v>153.72301136750337</c:v>
                </c:pt>
                <c:pt idx="3529">
                  <c:v>153.75517372516856</c:v>
                </c:pt>
                <c:pt idx="3530">
                  <c:v>153.78733369792292</c:v>
                </c:pt>
                <c:pt idx="3531">
                  <c:v>153.81949128661904</c:v>
                </c:pt>
                <c:pt idx="3532">
                  <c:v>153.8516464921087</c:v>
                </c:pt>
                <c:pt idx="3533">
                  <c:v>153.88379931524287</c:v>
                </c:pt>
                <c:pt idx="3534">
                  <c:v>153.91594975687224</c:v>
                </c:pt>
                <c:pt idx="3535">
                  <c:v>153.94809781784727</c:v>
                </c:pt>
                <c:pt idx="3536">
                  <c:v>153.98024349901701</c:v>
                </c:pt>
                <c:pt idx="3537">
                  <c:v>154.01238680123103</c:v>
                </c:pt>
                <c:pt idx="3538">
                  <c:v>154.0445277253373</c:v>
                </c:pt>
                <c:pt idx="3539">
                  <c:v>154.07666627218404</c:v>
                </c:pt>
                <c:pt idx="3540">
                  <c:v>154.10880244261855</c:v>
                </c:pt>
                <c:pt idx="3541">
                  <c:v>154.14093623748769</c:v>
                </c:pt>
                <c:pt idx="3542">
                  <c:v>154.17306765763792</c:v>
                </c:pt>
                <c:pt idx="3543">
                  <c:v>154.20519670391485</c:v>
                </c:pt>
                <c:pt idx="3544">
                  <c:v>154.23732337716331</c:v>
                </c:pt>
                <c:pt idx="3545">
                  <c:v>154.26944767822911</c:v>
                </c:pt>
                <c:pt idx="3546">
                  <c:v>154.30156960795523</c:v>
                </c:pt>
                <c:pt idx="3547">
                  <c:v>154.33368916718584</c:v>
                </c:pt>
                <c:pt idx="3548">
                  <c:v>154.3658063567641</c:v>
                </c:pt>
                <c:pt idx="3549">
                  <c:v>154.39792117753237</c:v>
                </c:pt>
                <c:pt idx="3550">
                  <c:v>154.43003363033262</c:v>
                </c:pt>
                <c:pt idx="3551">
                  <c:v>154.46214371600649</c:v>
                </c:pt>
                <c:pt idx="3552">
                  <c:v>154.49425143539455</c:v>
                </c:pt>
                <c:pt idx="3553">
                  <c:v>154.52635678933763</c:v>
                </c:pt>
                <c:pt idx="3554">
                  <c:v>154.55845977867557</c:v>
                </c:pt>
                <c:pt idx="3555">
                  <c:v>154.59056040424724</c:v>
                </c:pt>
                <c:pt idx="3556">
                  <c:v>154.62265866689168</c:v>
                </c:pt>
                <c:pt idx="3557">
                  <c:v>154.6547545674473</c:v>
                </c:pt>
                <c:pt idx="3558">
                  <c:v>154.68684810675191</c:v>
                </c:pt>
                <c:pt idx="3559">
                  <c:v>154.71893928564228</c:v>
                </c:pt>
                <c:pt idx="3560">
                  <c:v>154.7510281049552</c:v>
                </c:pt>
                <c:pt idx="3561">
                  <c:v>154.78311456552726</c:v>
                </c:pt>
                <c:pt idx="3562">
                  <c:v>154.81519866819335</c:v>
                </c:pt>
                <c:pt idx="3563">
                  <c:v>154.84728041378901</c:v>
                </c:pt>
                <c:pt idx="3564">
                  <c:v>154.87935980314859</c:v>
                </c:pt>
                <c:pt idx="3565">
                  <c:v>154.91143683710629</c:v>
                </c:pt>
                <c:pt idx="3566">
                  <c:v>154.94351151649516</c:v>
                </c:pt>
                <c:pt idx="3567">
                  <c:v>154.97558384214886</c:v>
                </c:pt>
                <c:pt idx="3568">
                  <c:v>155.00765381489921</c:v>
                </c:pt>
                <c:pt idx="3569">
                  <c:v>155.03972143557831</c:v>
                </c:pt>
                <c:pt idx="3570">
                  <c:v>155.07178670501742</c:v>
                </c:pt>
                <c:pt idx="3571">
                  <c:v>155.10384962404748</c:v>
                </c:pt>
                <c:pt idx="3572">
                  <c:v>155.13591019349892</c:v>
                </c:pt>
                <c:pt idx="3573">
                  <c:v>155.16796841420148</c:v>
                </c:pt>
                <c:pt idx="3574">
                  <c:v>155.2000242869845</c:v>
                </c:pt>
                <c:pt idx="3575">
                  <c:v>155.23207781267629</c:v>
                </c:pt>
                <c:pt idx="3576">
                  <c:v>155.26412899210555</c:v>
                </c:pt>
                <c:pt idx="3577">
                  <c:v>155.29617782609935</c:v>
                </c:pt>
                <c:pt idx="3578">
                  <c:v>155.32822431548584</c:v>
                </c:pt>
                <c:pt idx="3579">
                  <c:v>155.36026846109095</c:v>
                </c:pt>
                <c:pt idx="3580">
                  <c:v>155.39231026374091</c:v>
                </c:pt>
                <c:pt idx="3581">
                  <c:v>155.42434972426133</c:v>
                </c:pt>
                <c:pt idx="3582">
                  <c:v>155.45638684347762</c:v>
                </c:pt>
                <c:pt idx="3583">
                  <c:v>155.48842162221376</c:v>
                </c:pt>
                <c:pt idx="3584">
                  <c:v>155.52045406129417</c:v>
                </c:pt>
                <c:pt idx="3585">
                  <c:v>155.55248416154222</c:v>
                </c:pt>
                <c:pt idx="3586">
                  <c:v>155.58451192378109</c:v>
                </c:pt>
                <c:pt idx="3587">
                  <c:v>155.61653734883342</c:v>
                </c:pt>
                <c:pt idx="3588">
                  <c:v>155.6485604375205</c:v>
                </c:pt>
                <c:pt idx="3589">
                  <c:v>155.6805811906643</c:v>
                </c:pt>
                <c:pt idx="3590">
                  <c:v>155.71259960908566</c:v>
                </c:pt>
                <c:pt idx="3591">
                  <c:v>155.744615693605</c:v>
                </c:pt>
                <c:pt idx="3592">
                  <c:v>155.77662944504206</c:v>
                </c:pt>
                <c:pt idx="3593">
                  <c:v>155.80864086421627</c:v>
                </c:pt>
                <c:pt idx="3594">
                  <c:v>155.84064995194692</c:v>
                </c:pt>
                <c:pt idx="3595">
                  <c:v>155.87265670905174</c:v>
                </c:pt>
                <c:pt idx="3596">
                  <c:v>155.90466113634875</c:v>
                </c:pt>
                <c:pt idx="3597">
                  <c:v>155.93666323465516</c:v>
                </c:pt>
                <c:pt idx="3598">
                  <c:v>155.96866300478845</c:v>
                </c:pt>
                <c:pt idx="3599">
                  <c:v>156.00066044756394</c:v>
                </c:pt>
                <c:pt idx="3600">
                  <c:v>156.03265556379827</c:v>
                </c:pt>
                <c:pt idx="3601">
                  <c:v>156.06464835430592</c:v>
                </c:pt>
                <c:pt idx="3602">
                  <c:v>156.09663881990218</c:v>
                </c:pt>
                <c:pt idx="3603">
                  <c:v>156.12862696140124</c:v>
                </c:pt>
                <c:pt idx="3604">
                  <c:v>156.16061277961671</c:v>
                </c:pt>
                <c:pt idx="3605">
                  <c:v>156.19259627536161</c:v>
                </c:pt>
                <c:pt idx="3606">
                  <c:v>156.22457744944899</c:v>
                </c:pt>
                <c:pt idx="3607">
                  <c:v>156.256556302691</c:v>
                </c:pt>
                <c:pt idx="3608">
                  <c:v>156.28853283589925</c:v>
                </c:pt>
                <c:pt idx="3609">
                  <c:v>156.3205070498847</c:v>
                </c:pt>
                <c:pt idx="3610">
                  <c:v>156.35247894545836</c:v>
                </c:pt>
                <c:pt idx="3611">
                  <c:v>156.38444852343062</c:v>
                </c:pt>
                <c:pt idx="3612">
                  <c:v>156.41641578461036</c:v>
                </c:pt>
                <c:pt idx="3613">
                  <c:v>156.44838072980738</c:v>
                </c:pt>
                <c:pt idx="3614">
                  <c:v>156.48034335983021</c:v>
                </c:pt>
                <c:pt idx="3615">
                  <c:v>156.51230367548686</c:v>
                </c:pt>
                <c:pt idx="3616">
                  <c:v>156.54426167758487</c:v>
                </c:pt>
                <c:pt idx="3617">
                  <c:v>156.57621736693156</c:v>
                </c:pt>
                <c:pt idx="3618">
                  <c:v>156.60817074433362</c:v>
                </c:pt>
                <c:pt idx="3619">
                  <c:v>156.64012181059678</c:v>
                </c:pt>
                <c:pt idx="3620">
                  <c:v>156.67207056652703</c:v>
                </c:pt>
                <c:pt idx="3621">
                  <c:v>156.70401701292963</c:v>
                </c:pt>
                <c:pt idx="3622">
                  <c:v>156.73596115060852</c:v>
                </c:pt>
                <c:pt idx="3623">
                  <c:v>156.76790298036852</c:v>
                </c:pt>
                <c:pt idx="3624">
                  <c:v>156.79984250301308</c:v>
                </c:pt>
                <c:pt idx="3625">
                  <c:v>156.83177971934489</c:v>
                </c:pt>
                <c:pt idx="3626">
                  <c:v>156.86371463016692</c:v>
                </c:pt>
                <c:pt idx="3627">
                  <c:v>156.89564723628118</c:v>
                </c:pt>
                <c:pt idx="3628">
                  <c:v>156.92757753848923</c:v>
                </c:pt>
                <c:pt idx="3629">
                  <c:v>156.95950553759207</c:v>
                </c:pt>
                <c:pt idx="3630">
                  <c:v>156.99143123439077</c:v>
                </c:pt>
                <c:pt idx="3631">
                  <c:v>157.02335462968497</c:v>
                </c:pt>
                <c:pt idx="3632">
                  <c:v>157.05527572427465</c:v>
                </c:pt>
                <c:pt idx="3633">
                  <c:v>157.08719451895834</c:v>
                </c:pt>
                <c:pt idx="3634">
                  <c:v>157.11911101453504</c:v>
                </c:pt>
                <c:pt idx="3635">
                  <c:v>157.15102521180293</c:v>
                </c:pt>
                <c:pt idx="3636">
                  <c:v>157.18293711155965</c:v>
                </c:pt>
                <c:pt idx="3637">
                  <c:v>157.214846714602</c:v>
                </c:pt>
                <c:pt idx="3638">
                  <c:v>157.24675402172699</c:v>
                </c:pt>
                <c:pt idx="3639">
                  <c:v>157.27865903373035</c:v>
                </c:pt>
                <c:pt idx="3640">
                  <c:v>157.31056175140799</c:v>
                </c:pt>
                <c:pt idx="3641">
                  <c:v>157.342462175555</c:v>
                </c:pt>
                <c:pt idx="3642">
                  <c:v>157.37436030696611</c:v>
                </c:pt>
                <c:pt idx="3643">
                  <c:v>157.40625614643531</c:v>
                </c:pt>
                <c:pt idx="3644">
                  <c:v>157.43814969475642</c:v>
                </c:pt>
                <c:pt idx="3645">
                  <c:v>157.47004095272277</c:v>
                </c:pt>
                <c:pt idx="3646">
                  <c:v>157.50192992112622</c:v>
                </c:pt>
                <c:pt idx="3647">
                  <c:v>157.53381660076002</c:v>
                </c:pt>
                <c:pt idx="3648">
                  <c:v>157.56570099241503</c:v>
                </c:pt>
                <c:pt idx="3649">
                  <c:v>157.59758309688311</c:v>
                </c:pt>
                <c:pt idx="3650">
                  <c:v>157.6294629149547</c:v>
                </c:pt>
                <c:pt idx="3651">
                  <c:v>157.6613404474196</c:v>
                </c:pt>
                <c:pt idx="3652">
                  <c:v>157.69321569506815</c:v>
                </c:pt>
                <c:pt idx="3653">
                  <c:v>157.72508865868943</c:v>
                </c:pt>
                <c:pt idx="3654">
                  <c:v>157.7569593390723</c:v>
                </c:pt>
                <c:pt idx="3655">
                  <c:v>157.7888277370046</c:v>
                </c:pt>
                <c:pt idx="3656">
                  <c:v>157.82069385327441</c:v>
                </c:pt>
                <c:pt idx="3657">
                  <c:v>157.85255768866918</c:v>
                </c:pt>
                <c:pt idx="3658">
                  <c:v>157.8844192439752</c:v>
                </c:pt>
                <c:pt idx="3659">
                  <c:v>157.9162785199797</c:v>
                </c:pt>
                <c:pt idx="3660">
                  <c:v>157.94813551746739</c:v>
                </c:pt>
                <c:pt idx="3661">
                  <c:v>157.97999023722451</c:v>
                </c:pt>
                <c:pt idx="3662">
                  <c:v>158.01184268003558</c:v>
                </c:pt>
                <c:pt idx="3663">
                  <c:v>158.04369284668465</c:v>
                </c:pt>
                <c:pt idx="3664">
                  <c:v>158.07554073795635</c:v>
                </c:pt>
                <c:pt idx="3665">
                  <c:v>158.10738635463312</c:v>
                </c:pt>
                <c:pt idx="3666">
                  <c:v>158.13922969749908</c:v>
                </c:pt>
                <c:pt idx="3667">
                  <c:v>158.17107076733586</c:v>
                </c:pt>
                <c:pt idx="3668">
                  <c:v>158.20290956492545</c:v>
                </c:pt>
                <c:pt idx="3669">
                  <c:v>158.23474609104971</c:v>
                </c:pt>
                <c:pt idx="3670">
                  <c:v>158.26658034648904</c:v>
                </c:pt>
                <c:pt idx="3671">
                  <c:v>158.29841233202481</c:v>
                </c:pt>
                <c:pt idx="3672">
                  <c:v>158.33024204843647</c:v>
                </c:pt>
                <c:pt idx="3673">
                  <c:v>158.36206949650381</c:v>
                </c:pt>
                <c:pt idx="3674">
                  <c:v>158.39389467700539</c:v>
                </c:pt>
                <c:pt idx="3675">
                  <c:v>158.42571759072047</c:v>
                </c:pt>
                <c:pt idx="3676">
                  <c:v>158.45753823842676</c:v>
                </c:pt>
                <c:pt idx="3677">
                  <c:v>158.48935662090236</c:v>
                </c:pt>
                <c:pt idx="3678">
                  <c:v>158.52117273892387</c:v>
                </c:pt>
                <c:pt idx="3679">
                  <c:v>158.55298659326814</c:v>
                </c:pt>
                <c:pt idx="3680">
                  <c:v>158.5847981847115</c:v>
                </c:pt>
                <c:pt idx="3681">
                  <c:v>158.61660751402965</c:v>
                </c:pt>
                <c:pt idx="3682">
                  <c:v>158.648414581998</c:v>
                </c:pt>
                <c:pt idx="3683">
                  <c:v>158.6802193893908</c:v>
                </c:pt>
                <c:pt idx="3684">
                  <c:v>158.71202193698306</c:v>
                </c:pt>
                <c:pt idx="3685">
                  <c:v>158.74382222554817</c:v>
                </c:pt>
                <c:pt idx="3686">
                  <c:v>158.77562025585934</c:v>
                </c:pt>
                <c:pt idx="3687">
                  <c:v>158.80741602868983</c:v>
                </c:pt>
                <c:pt idx="3688">
                  <c:v>158.83920954481167</c:v>
                </c:pt>
                <c:pt idx="3689">
                  <c:v>158.87100080499718</c:v>
                </c:pt>
                <c:pt idx="3690">
                  <c:v>158.90278981001771</c:v>
                </c:pt>
                <c:pt idx="3691">
                  <c:v>158.93457656064399</c:v>
                </c:pt>
                <c:pt idx="3692">
                  <c:v>158.96636105764671</c:v>
                </c:pt>
                <c:pt idx="3693">
                  <c:v>158.99814330179598</c:v>
                </c:pt>
                <c:pt idx="3694">
                  <c:v>159.02992329386112</c:v>
                </c:pt>
                <c:pt idx="3695">
                  <c:v>159.06170103461153</c:v>
                </c:pt>
                <c:pt idx="3696">
                  <c:v>159.0934765248156</c:v>
                </c:pt>
                <c:pt idx="3697">
                  <c:v>159.12524976524139</c:v>
                </c:pt>
                <c:pt idx="3698">
                  <c:v>159.15702075665712</c:v>
                </c:pt>
                <c:pt idx="3699">
                  <c:v>159.18878949982954</c:v>
                </c:pt>
                <c:pt idx="3700">
                  <c:v>159.22055599552556</c:v>
                </c:pt>
                <c:pt idx="3701">
                  <c:v>159.2523202445112</c:v>
                </c:pt>
                <c:pt idx="3702">
                  <c:v>159.28408224755256</c:v>
                </c:pt>
                <c:pt idx="3703">
                  <c:v>159.31584200541494</c:v>
                </c:pt>
                <c:pt idx="3704">
                  <c:v>159.34759951886335</c:v>
                </c:pt>
                <c:pt idx="3705">
                  <c:v>159.37935478866166</c:v>
                </c:pt>
                <c:pt idx="3706">
                  <c:v>159.41110781557421</c:v>
                </c:pt>
                <c:pt idx="3707">
                  <c:v>159.44285860036464</c:v>
                </c:pt>
                <c:pt idx="3708">
                  <c:v>159.47460714379557</c:v>
                </c:pt>
                <c:pt idx="3709">
                  <c:v>159.50635344662979</c:v>
                </c:pt>
                <c:pt idx="3710">
                  <c:v>159.53809750962915</c:v>
                </c:pt>
                <c:pt idx="3711">
                  <c:v>159.56983933355565</c:v>
                </c:pt>
                <c:pt idx="3712">
                  <c:v>159.60157891916998</c:v>
                </c:pt>
                <c:pt idx="3713">
                  <c:v>159.63331626723325</c:v>
                </c:pt>
                <c:pt idx="3714">
                  <c:v>159.66505137850535</c:v>
                </c:pt>
                <c:pt idx="3715">
                  <c:v>159.6967842537463</c:v>
                </c:pt>
                <c:pt idx="3716">
                  <c:v>159.7285148937153</c:v>
                </c:pt>
                <c:pt idx="3717">
                  <c:v>159.76024329917124</c:v>
                </c:pt>
                <c:pt idx="3718">
                  <c:v>159.79196947087223</c:v>
                </c:pt>
                <c:pt idx="3719">
                  <c:v>159.82369340957621</c:v>
                </c:pt>
                <c:pt idx="3720">
                  <c:v>159.85541511604094</c:v>
                </c:pt>
                <c:pt idx="3721">
                  <c:v>159.88713459102325</c:v>
                </c:pt>
                <c:pt idx="3722">
                  <c:v>159.91885183527998</c:v>
                </c:pt>
                <c:pt idx="3723">
                  <c:v>159.95056684956668</c:v>
                </c:pt>
                <c:pt idx="3724">
                  <c:v>159.98227963463904</c:v>
                </c:pt>
                <c:pt idx="3725">
                  <c:v>160.0139901912523</c:v>
                </c:pt>
                <c:pt idx="3726">
                  <c:v>160.04569852016144</c:v>
                </c:pt>
                <c:pt idx="3727">
                  <c:v>160.07740462212041</c:v>
                </c:pt>
                <c:pt idx="3728">
                  <c:v>160.10910849788277</c:v>
                </c:pt>
                <c:pt idx="3729">
                  <c:v>160.14081014820263</c:v>
                </c:pt>
                <c:pt idx="3730">
                  <c:v>160.172509573832</c:v>
                </c:pt>
                <c:pt idx="3731">
                  <c:v>160.20420677552374</c:v>
                </c:pt>
                <c:pt idx="3732">
                  <c:v>160.23590175402944</c:v>
                </c:pt>
                <c:pt idx="3733">
                  <c:v>160.26759451010125</c:v>
                </c:pt>
                <c:pt idx="3734">
                  <c:v>160.29928504448949</c:v>
                </c:pt>
                <c:pt idx="3735">
                  <c:v>160.33097335794534</c:v>
                </c:pt>
                <c:pt idx="3736">
                  <c:v>160.36265945121835</c:v>
                </c:pt>
                <c:pt idx="3737">
                  <c:v>160.39434332505874</c:v>
                </c:pt>
                <c:pt idx="3738">
                  <c:v>160.42602498021554</c:v>
                </c:pt>
                <c:pt idx="3739">
                  <c:v>160.45770441743741</c:v>
                </c:pt>
                <c:pt idx="3740">
                  <c:v>160.48938163747269</c:v>
                </c:pt>
                <c:pt idx="3741">
                  <c:v>160.52105664106915</c:v>
                </c:pt>
                <c:pt idx="3742">
                  <c:v>160.55272942897471</c:v>
                </c:pt>
                <c:pt idx="3743">
                  <c:v>160.58440000193553</c:v>
                </c:pt>
                <c:pt idx="3744">
                  <c:v>160.61606836069876</c:v>
                </c:pt>
                <c:pt idx="3745">
                  <c:v>160.64773450601038</c:v>
                </c:pt>
                <c:pt idx="3746">
                  <c:v>160.67939843861606</c:v>
                </c:pt>
                <c:pt idx="3747">
                  <c:v>160.71106015926017</c:v>
                </c:pt>
                <c:pt idx="3748">
                  <c:v>160.74271966868849</c:v>
                </c:pt>
                <c:pt idx="3749">
                  <c:v>160.77437696764483</c:v>
                </c:pt>
                <c:pt idx="3750">
                  <c:v>160.80603205687299</c:v>
                </c:pt>
                <c:pt idx="3751">
                  <c:v>160.83768493711625</c:v>
                </c:pt>
                <c:pt idx="3752">
                  <c:v>160.86933560911757</c:v>
                </c:pt>
                <c:pt idx="3753">
                  <c:v>160.90098407361964</c:v>
                </c:pt>
                <c:pt idx="3754">
                  <c:v>160.93263033136409</c:v>
                </c:pt>
                <c:pt idx="3755">
                  <c:v>160.96427438309271</c:v>
                </c:pt>
                <c:pt idx="3756">
                  <c:v>160.99591622954679</c:v>
                </c:pt>
                <c:pt idx="3757">
                  <c:v>161.02755587146677</c:v>
                </c:pt>
                <c:pt idx="3758">
                  <c:v>161.05919330959301</c:v>
                </c:pt>
                <c:pt idx="3759">
                  <c:v>161.09082854466507</c:v>
                </c:pt>
                <c:pt idx="3760">
                  <c:v>161.12246157742246</c:v>
                </c:pt>
                <c:pt idx="3761">
                  <c:v>161.15409240860436</c:v>
                </c:pt>
                <c:pt idx="3762">
                  <c:v>161.18572103894851</c:v>
                </c:pt>
                <c:pt idx="3763">
                  <c:v>161.21734746919384</c:v>
                </c:pt>
                <c:pt idx="3764">
                  <c:v>161.24897170007742</c:v>
                </c:pt>
                <c:pt idx="3765">
                  <c:v>161.28059373233606</c:v>
                </c:pt>
                <c:pt idx="3766">
                  <c:v>161.31221356670679</c:v>
                </c:pt>
                <c:pt idx="3767">
                  <c:v>161.3438312039261</c:v>
                </c:pt>
                <c:pt idx="3768">
                  <c:v>161.37544664472918</c:v>
                </c:pt>
                <c:pt idx="3769">
                  <c:v>161.40705988985212</c:v>
                </c:pt>
                <c:pt idx="3770">
                  <c:v>161.43867094002923</c:v>
                </c:pt>
                <c:pt idx="3771">
                  <c:v>161.47027979599525</c:v>
                </c:pt>
                <c:pt idx="3772">
                  <c:v>161.50188645848417</c:v>
                </c:pt>
                <c:pt idx="3773">
                  <c:v>161.53349092822944</c:v>
                </c:pt>
                <c:pt idx="3774">
                  <c:v>161.56509320596459</c:v>
                </c:pt>
                <c:pt idx="3775">
                  <c:v>161.59669329242189</c:v>
                </c:pt>
                <c:pt idx="3776">
                  <c:v>161.62829118833349</c:v>
                </c:pt>
                <c:pt idx="3777">
                  <c:v>161.65988689443216</c:v>
                </c:pt>
                <c:pt idx="3778">
                  <c:v>161.69148041144848</c:v>
                </c:pt>
                <c:pt idx="3779">
                  <c:v>161.72307174011357</c:v>
                </c:pt>
                <c:pt idx="3780">
                  <c:v>161.75466088115815</c:v>
                </c:pt>
                <c:pt idx="3781">
                  <c:v>161.78624783531168</c:v>
                </c:pt>
                <c:pt idx="3782">
                  <c:v>161.81783260330482</c:v>
                </c:pt>
                <c:pt idx="3783">
                  <c:v>161.84941518586592</c:v>
                </c:pt>
                <c:pt idx="3784">
                  <c:v>161.88099558372429</c:v>
                </c:pt>
                <c:pt idx="3785">
                  <c:v>161.91257379760816</c:v>
                </c:pt>
                <c:pt idx="3786">
                  <c:v>161.94414982824509</c:v>
                </c:pt>
                <c:pt idx="3787">
                  <c:v>161.97572367636289</c:v>
                </c:pt>
                <c:pt idx="3788">
                  <c:v>162.00729534268859</c:v>
                </c:pt>
                <c:pt idx="3789">
                  <c:v>162.03886482794857</c:v>
                </c:pt>
                <c:pt idx="3790">
                  <c:v>162.07043213286948</c:v>
                </c:pt>
                <c:pt idx="3791">
                  <c:v>162.10199725817657</c:v>
                </c:pt>
                <c:pt idx="3792">
                  <c:v>162.13356020459526</c:v>
                </c:pt>
                <c:pt idx="3793">
                  <c:v>162.16512097285036</c:v>
                </c:pt>
                <c:pt idx="3794">
                  <c:v>162.19667956366646</c:v>
                </c:pt>
                <c:pt idx="3795">
                  <c:v>162.22823597776724</c:v>
                </c:pt>
                <c:pt idx="3796">
                  <c:v>162.25979021587702</c:v>
                </c:pt>
                <c:pt idx="3797">
                  <c:v>162.29134227871833</c:v>
                </c:pt>
                <c:pt idx="3798">
                  <c:v>162.32289216701409</c:v>
                </c:pt>
                <c:pt idx="3799">
                  <c:v>162.35443988148651</c:v>
                </c:pt>
                <c:pt idx="3800">
                  <c:v>162.38598542285735</c:v>
                </c:pt>
                <c:pt idx="3801">
                  <c:v>162.41752879184827</c:v>
                </c:pt>
                <c:pt idx="3802">
                  <c:v>162.44906998918012</c:v>
                </c:pt>
                <c:pt idx="3803">
                  <c:v>162.48060901557335</c:v>
                </c:pt>
                <c:pt idx="3804">
                  <c:v>162.51214587174823</c:v>
                </c:pt>
                <c:pt idx="3805">
                  <c:v>162.54368055842465</c:v>
                </c:pt>
                <c:pt idx="3806">
                  <c:v>162.57521307632166</c:v>
                </c:pt>
                <c:pt idx="3807">
                  <c:v>162.6067434261582</c:v>
                </c:pt>
                <c:pt idx="3808">
                  <c:v>162.63827160865267</c:v>
                </c:pt>
                <c:pt idx="3809">
                  <c:v>162.66979762452283</c:v>
                </c:pt>
                <c:pt idx="3810">
                  <c:v>162.70132147448675</c:v>
                </c:pt>
                <c:pt idx="3811">
                  <c:v>162.73284315926148</c:v>
                </c:pt>
                <c:pt idx="3812">
                  <c:v>162.76436267956331</c:v>
                </c:pt>
                <c:pt idx="3813">
                  <c:v>162.7958800361086</c:v>
                </c:pt>
                <c:pt idx="3814">
                  <c:v>162.8273952296139</c:v>
                </c:pt>
                <c:pt idx="3815">
                  <c:v>162.85890826079395</c:v>
                </c:pt>
                <c:pt idx="3816">
                  <c:v>162.89041913036405</c:v>
                </c:pt>
                <c:pt idx="3817">
                  <c:v>162.92192783903886</c:v>
                </c:pt>
                <c:pt idx="3818">
                  <c:v>162.95343438753238</c:v>
                </c:pt>
                <c:pt idx="3819">
                  <c:v>162.98493877655835</c:v>
                </c:pt>
                <c:pt idx="3820">
                  <c:v>163.01644100683052</c:v>
                </c:pt>
                <c:pt idx="3821">
                  <c:v>163.04794107906133</c:v>
                </c:pt>
                <c:pt idx="3822">
                  <c:v>163.07943899396338</c:v>
                </c:pt>
                <c:pt idx="3823">
                  <c:v>163.11093475224888</c:v>
                </c:pt>
                <c:pt idx="3824">
                  <c:v>163.14242835462935</c:v>
                </c:pt>
                <c:pt idx="3825">
                  <c:v>163.17391980181603</c:v>
                </c:pt>
                <c:pt idx="3826">
                  <c:v>163.20540909451938</c:v>
                </c:pt>
                <c:pt idx="3827">
                  <c:v>163.23689623345049</c:v>
                </c:pt>
                <c:pt idx="3828">
                  <c:v>163.26838121931902</c:v>
                </c:pt>
                <c:pt idx="3829">
                  <c:v>163.29986405283418</c:v>
                </c:pt>
                <c:pt idx="3830">
                  <c:v>163.33134473470571</c:v>
                </c:pt>
                <c:pt idx="3831">
                  <c:v>163.36282326564202</c:v>
                </c:pt>
                <c:pt idx="3832">
                  <c:v>163.39429964635093</c:v>
                </c:pt>
                <c:pt idx="3833">
                  <c:v>163.42577387754119</c:v>
                </c:pt>
                <c:pt idx="3834">
                  <c:v>163.45724595991953</c:v>
                </c:pt>
                <c:pt idx="3835">
                  <c:v>163.48871589419338</c:v>
                </c:pt>
                <c:pt idx="3836">
                  <c:v>163.5201836810692</c:v>
                </c:pt>
                <c:pt idx="3837">
                  <c:v>163.55164932125328</c:v>
                </c:pt>
                <c:pt idx="3838">
                  <c:v>163.5831128154513</c:v>
                </c:pt>
                <c:pt idx="3839">
                  <c:v>163.61457416436869</c:v>
                </c:pt>
                <c:pt idx="3840">
                  <c:v>163.64603336871062</c:v>
                </c:pt>
                <c:pt idx="3841">
                  <c:v>163.67749042918106</c:v>
                </c:pt>
                <c:pt idx="3842">
                  <c:v>163.70894534648465</c:v>
                </c:pt>
                <c:pt idx="3843">
                  <c:v>163.74039812132509</c:v>
                </c:pt>
                <c:pt idx="3844">
                  <c:v>163.77184875440526</c:v>
                </c:pt>
                <c:pt idx="3845">
                  <c:v>163.80329724642854</c:v>
                </c:pt>
                <c:pt idx="3846">
                  <c:v>163.83474359809702</c:v>
                </c:pt>
                <c:pt idx="3847">
                  <c:v>163.86618781011293</c:v>
                </c:pt>
                <c:pt idx="3848">
                  <c:v>163.89762988317798</c:v>
                </c:pt>
                <c:pt idx="3849">
                  <c:v>163.9290698179932</c:v>
                </c:pt>
                <c:pt idx="3850">
                  <c:v>163.9605076152597</c:v>
                </c:pt>
                <c:pt idx="3851">
                  <c:v>163.99194327567741</c:v>
                </c:pt>
                <c:pt idx="3852">
                  <c:v>164.02337679994679</c:v>
                </c:pt>
                <c:pt idx="3853">
                  <c:v>164.05480818876705</c:v>
                </c:pt>
                <c:pt idx="3854">
                  <c:v>164.08623744283778</c:v>
                </c:pt>
                <c:pt idx="3855">
                  <c:v>164.1176645628573</c:v>
                </c:pt>
                <c:pt idx="3856">
                  <c:v>164.14908954952455</c:v>
                </c:pt>
                <c:pt idx="3857">
                  <c:v>164.18051240353688</c:v>
                </c:pt>
                <c:pt idx="3858">
                  <c:v>164.21193312559222</c:v>
                </c:pt>
                <c:pt idx="3859">
                  <c:v>164.24335171638737</c:v>
                </c:pt>
                <c:pt idx="3860">
                  <c:v>164.27476817661955</c:v>
                </c:pt>
                <c:pt idx="3861">
                  <c:v>164.30618250698433</c:v>
                </c:pt>
                <c:pt idx="3862">
                  <c:v>164.33759470817822</c:v>
                </c:pt>
                <c:pt idx="3863">
                  <c:v>164.36900478089632</c:v>
                </c:pt>
                <c:pt idx="3864">
                  <c:v>164.40041272583429</c:v>
                </c:pt>
                <c:pt idx="3865">
                  <c:v>164.43181854368621</c:v>
                </c:pt>
                <c:pt idx="3866">
                  <c:v>164.46322223514667</c:v>
                </c:pt>
                <c:pt idx="3867">
                  <c:v>164.49462380090907</c:v>
                </c:pt>
                <c:pt idx="3868">
                  <c:v>164.52602324166764</c:v>
                </c:pt>
                <c:pt idx="3869">
                  <c:v>164.55742055811501</c:v>
                </c:pt>
                <c:pt idx="3870">
                  <c:v>164.58881575094404</c:v>
                </c:pt>
                <c:pt idx="3871">
                  <c:v>164.62020882084641</c:v>
                </c:pt>
                <c:pt idx="3872">
                  <c:v>164.65159976851456</c:v>
                </c:pt>
                <c:pt idx="3873">
                  <c:v>164.68298859463991</c:v>
                </c:pt>
                <c:pt idx="3874">
                  <c:v>164.714375299913</c:v>
                </c:pt>
                <c:pt idx="3875">
                  <c:v>164.74575988502488</c:v>
                </c:pt>
                <c:pt idx="3876">
                  <c:v>164.77714235066554</c:v>
                </c:pt>
                <c:pt idx="3877">
                  <c:v>164.80852269752521</c:v>
                </c:pt>
                <c:pt idx="3878">
                  <c:v>164.83990092629287</c:v>
                </c:pt>
                <c:pt idx="3879">
                  <c:v>164.87127703765771</c:v>
                </c:pt>
                <c:pt idx="3880">
                  <c:v>164.90265103230846</c:v>
                </c:pt>
                <c:pt idx="3881">
                  <c:v>164.93402291093324</c:v>
                </c:pt>
                <c:pt idx="3882">
                  <c:v>164.96539267421966</c:v>
                </c:pt>
                <c:pt idx="3883">
                  <c:v>164.99676032285564</c:v>
                </c:pt>
                <c:pt idx="3884">
                  <c:v>165.0281258575277</c:v>
                </c:pt>
                <c:pt idx="3885">
                  <c:v>165.0594892789226</c:v>
                </c:pt>
                <c:pt idx="3886">
                  <c:v>165.09085058772666</c:v>
                </c:pt>
                <c:pt idx="3887">
                  <c:v>165.1222097846258</c:v>
                </c:pt>
                <c:pt idx="3888">
                  <c:v>165.15356687030521</c:v>
                </c:pt>
                <c:pt idx="3889">
                  <c:v>165.18492184544971</c:v>
                </c:pt>
                <c:pt idx="3890">
                  <c:v>165.21627471074447</c:v>
                </c:pt>
                <c:pt idx="3891">
                  <c:v>165.24762546687344</c:v>
                </c:pt>
                <c:pt idx="3892">
                  <c:v>165.27897411452042</c:v>
                </c:pt>
                <c:pt idx="3893">
                  <c:v>165.31032065436844</c:v>
                </c:pt>
                <c:pt idx="3894">
                  <c:v>165.3416650871016</c:v>
                </c:pt>
                <c:pt idx="3895">
                  <c:v>165.3730074134015</c:v>
                </c:pt>
                <c:pt idx="3896">
                  <c:v>165.40434763395103</c:v>
                </c:pt>
                <c:pt idx="3897">
                  <c:v>165.43568574943149</c:v>
                </c:pt>
                <c:pt idx="3898">
                  <c:v>165.46702176052489</c:v>
                </c:pt>
                <c:pt idx="3899">
                  <c:v>165.49835566791162</c:v>
                </c:pt>
                <c:pt idx="3900">
                  <c:v>165.52968747227308</c:v>
                </c:pt>
                <c:pt idx="3901">
                  <c:v>165.56101717428905</c:v>
                </c:pt>
                <c:pt idx="3902">
                  <c:v>165.5923447746394</c:v>
                </c:pt>
                <c:pt idx="3903">
                  <c:v>165.62367027400384</c:v>
                </c:pt>
                <c:pt idx="3904">
                  <c:v>165.65499367306111</c:v>
                </c:pt>
                <c:pt idx="3905">
                  <c:v>165.68631497249027</c:v>
                </c:pt>
                <c:pt idx="3906">
                  <c:v>165.71763417296987</c:v>
                </c:pt>
                <c:pt idx="3907">
                  <c:v>165.74895127517692</c:v>
                </c:pt>
                <c:pt idx="3908">
                  <c:v>165.78026627978934</c:v>
                </c:pt>
                <c:pt idx="3909">
                  <c:v>165.81157918748437</c:v>
                </c:pt>
                <c:pt idx="3910">
                  <c:v>165.84288999893892</c:v>
                </c:pt>
                <c:pt idx="3911">
                  <c:v>165.87419871482894</c:v>
                </c:pt>
                <c:pt idx="3912">
                  <c:v>165.90550533583041</c:v>
                </c:pt>
                <c:pt idx="3913">
                  <c:v>165.93680986261919</c:v>
                </c:pt>
                <c:pt idx="3914">
                  <c:v>165.96811229586993</c:v>
                </c:pt>
                <c:pt idx="3915">
                  <c:v>165.99941263625811</c:v>
                </c:pt>
                <c:pt idx="3916">
                  <c:v>166.03071088445739</c:v>
                </c:pt>
                <c:pt idx="3917">
                  <c:v>166.06200704114224</c:v>
                </c:pt>
                <c:pt idx="3918">
                  <c:v>166.09330110698616</c:v>
                </c:pt>
                <c:pt idx="3919">
                  <c:v>166.12459308266227</c:v>
                </c:pt>
                <c:pt idx="3920">
                  <c:v>166.15588296884323</c:v>
                </c:pt>
                <c:pt idx="3921">
                  <c:v>166.18717076620186</c:v>
                </c:pt>
                <c:pt idx="3922">
                  <c:v>166.21845647540977</c:v>
                </c:pt>
                <c:pt idx="3923">
                  <c:v>166.24974009713941</c:v>
                </c:pt>
                <c:pt idx="3924">
                  <c:v>166.281021632061</c:v>
                </c:pt>
                <c:pt idx="3925">
                  <c:v>166.31230108084623</c:v>
                </c:pt>
                <c:pt idx="3926">
                  <c:v>166.34357844416519</c:v>
                </c:pt>
                <c:pt idx="3927">
                  <c:v>166.37485372268821</c:v>
                </c:pt>
                <c:pt idx="3928">
                  <c:v>166.40612691708515</c:v>
                </c:pt>
                <c:pt idx="3929">
                  <c:v>166.43739802802469</c:v>
                </c:pt>
                <c:pt idx="3930">
                  <c:v>166.46866705617651</c:v>
                </c:pt>
                <c:pt idx="3931">
                  <c:v>166.4999340022091</c:v>
                </c:pt>
                <c:pt idx="3932">
                  <c:v>166.53119886679008</c:v>
                </c:pt>
                <c:pt idx="3933">
                  <c:v>166.56246165058786</c:v>
                </c:pt>
                <c:pt idx="3934">
                  <c:v>166.59372235426943</c:v>
                </c:pt>
                <c:pt idx="3935">
                  <c:v>166.62498097850244</c:v>
                </c:pt>
                <c:pt idx="3936">
                  <c:v>166.65623752395283</c:v>
                </c:pt>
                <c:pt idx="3937">
                  <c:v>166.68749199128695</c:v>
                </c:pt>
                <c:pt idx="3938">
                  <c:v>166.71874438117158</c:v>
                </c:pt>
                <c:pt idx="3939">
                  <c:v>166.74999469427124</c:v>
                </c:pt>
                <c:pt idx="3940">
                  <c:v>166.78124293125092</c:v>
                </c:pt>
                <c:pt idx="3941">
                  <c:v>166.81248909277656</c:v>
                </c:pt>
                <c:pt idx="3942">
                  <c:v>166.84373317951156</c:v>
                </c:pt>
                <c:pt idx="3943">
                  <c:v>166.87497519211979</c:v>
                </c:pt>
                <c:pt idx="3944">
                  <c:v>166.90621513126541</c:v>
                </c:pt>
                <c:pt idx="3945">
                  <c:v>166.93745299761133</c:v>
                </c:pt>
                <c:pt idx="3946">
                  <c:v>166.9686887918208</c:v>
                </c:pt>
                <c:pt idx="3947">
                  <c:v>166.99992251455555</c:v>
                </c:pt>
                <c:pt idx="3948">
                  <c:v>167.0311541664783</c:v>
                </c:pt>
                <c:pt idx="3949">
                  <c:v>167.06238374825023</c:v>
                </c:pt>
                <c:pt idx="3950">
                  <c:v>167.09361126053309</c:v>
                </c:pt>
                <c:pt idx="3951">
                  <c:v>167.12483670398774</c:v>
                </c:pt>
                <c:pt idx="3952">
                  <c:v>167.1560600792744</c:v>
                </c:pt>
                <c:pt idx="3953">
                  <c:v>167.18728138705367</c:v>
                </c:pt>
                <c:pt idx="3954">
                  <c:v>167.21850062798546</c:v>
                </c:pt>
                <c:pt idx="3955">
                  <c:v>167.24971780272881</c:v>
                </c:pt>
                <c:pt idx="3956">
                  <c:v>167.2809329119427</c:v>
                </c:pt>
                <c:pt idx="3957">
                  <c:v>167.3121459562864</c:v>
                </c:pt>
                <c:pt idx="3958">
                  <c:v>167.34335693641736</c:v>
                </c:pt>
                <c:pt idx="3959">
                  <c:v>167.37456585299429</c:v>
                </c:pt>
                <c:pt idx="3960">
                  <c:v>167.4057727066745</c:v>
                </c:pt>
                <c:pt idx="3961">
                  <c:v>167.43697749811483</c:v>
                </c:pt>
                <c:pt idx="3962">
                  <c:v>167.46818022797225</c:v>
                </c:pt>
                <c:pt idx="3963">
                  <c:v>167.49938089690346</c:v>
                </c:pt>
                <c:pt idx="3964">
                  <c:v>167.5305795055643</c:v>
                </c:pt>
                <c:pt idx="3965">
                  <c:v>167.56177605461045</c:v>
                </c:pt>
                <c:pt idx="3966">
                  <c:v>167.59297054469724</c:v>
                </c:pt>
                <c:pt idx="3967">
                  <c:v>167.62416297647971</c:v>
                </c:pt>
                <c:pt idx="3968">
                  <c:v>167.6553533506119</c:v>
                </c:pt>
                <c:pt idx="3969">
                  <c:v>167.6865416677488</c:v>
                </c:pt>
                <c:pt idx="3970">
                  <c:v>167.71772792854341</c:v>
                </c:pt>
                <c:pt idx="3971">
                  <c:v>167.74891213364967</c:v>
                </c:pt>
                <c:pt idx="3972">
                  <c:v>167.7800942837205</c:v>
                </c:pt>
                <c:pt idx="3973">
                  <c:v>167.81127437940876</c:v>
                </c:pt>
                <c:pt idx="3974">
                  <c:v>167.84245242136637</c:v>
                </c:pt>
                <c:pt idx="3975">
                  <c:v>167.87362841024606</c:v>
                </c:pt>
                <c:pt idx="3976">
                  <c:v>167.9048023466984</c:v>
                </c:pt>
                <c:pt idx="3977">
                  <c:v>167.93597423137479</c:v>
                </c:pt>
                <c:pt idx="3978">
                  <c:v>167.96714406492677</c:v>
                </c:pt>
                <c:pt idx="3979">
                  <c:v>167.99831184800416</c:v>
                </c:pt>
                <c:pt idx="3980">
                  <c:v>168.02947758125745</c:v>
                </c:pt>
                <c:pt idx="3981">
                  <c:v>168.06064126533624</c:v>
                </c:pt>
                <c:pt idx="3982">
                  <c:v>168.09180290088966</c:v>
                </c:pt>
                <c:pt idx="3983">
                  <c:v>168.12296248856708</c:v>
                </c:pt>
                <c:pt idx="3984">
                  <c:v>168.15412002901661</c:v>
                </c:pt>
                <c:pt idx="3985">
                  <c:v>168.18527552288711</c:v>
                </c:pt>
                <c:pt idx="3986">
                  <c:v>168.21642897082589</c:v>
                </c:pt>
                <c:pt idx="3987">
                  <c:v>168.24758037348104</c:v>
                </c:pt>
                <c:pt idx="3988">
                  <c:v>168.27872973149928</c:v>
                </c:pt>
                <c:pt idx="3989">
                  <c:v>168.30987704552734</c:v>
                </c:pt>
                <c:pt idx="3990">
                  <c:v>168.34102231621236</c:v>
                </c:pt>
                <c:pt idx="3991">
                  <c:v>168.37216554419928</c:v>
                </c:pt>
                <c:pt idx="3992">
                  <c:v>168.40330673013474</c:v>
                </c:pt>
                <c:pt idx="3993">
                  <c:v>168.43444587466342</c:v>
                </c:pt>
                <c:pt idx="3994">
                  <c:v>168.46558297843055</c:v>
                </c:pt>
                <c:pt idx="3995">
                  <c:v>168.49671804208089</c:v>
                </c:pt>
                <c:pt idx="3996">
                  <c:v>168.52785106625819</c:v>
                </c:pt>
                <c:pt idx="3997">
                  <c:v>168.55898205160688</c:v>
                </c:pt>
                <c:pt idx="3998">
                  <c:v>168.59011099876994</c:v>
                </c:pt>
                <c:pt idx="3999">
                  <c:v>168.62123790839098</c:v>
                </c:pt>
                <c:pt idx="4000">
                  <c:v>168.65236278111229</c:v>
                </c:pt>
                <c:pt idx="4001">
                  <c:v>168.68348561757665</c:v>
                </c:pt>
                <c:pt idx="4002">
                  <c:v>168.71460641842577</c:v>
                </c:pt>
                <c:pt idx="4003">
                  <c:v>168.74572518430156</c:v>
                </c:pt>
                <c:pt idx="4004">
                  <c:v>168.77684191584544</c:v>
                </c:pt>
                <c:pt idx="4005">
                  <c:v>168.80795661369808</c:v>
                </c:pt>
                <c:pt idx="4006">
                  <c:v>168.83906927850035</c:v>
                </c:pt>
                <c:pt idx="4007">
                  <c:v>168.87017991089195</c:v>
                </c:pt>
                <c:pt idx="4008">
                  <c:v>168.90128851151346</c:v>
                </c:pt>
                <c:pt idx="4009">
                  <c:v>168.93239508100373</c:v>
                </c:pt>
                <c:pt idx="4010">
                  <c:v>168.96349962000232</c:v>
                </c:pt>
                <c:pt idx="4011">
                  <c:v>168.99460212914809</c:v>
                </c:pt>
                <c:pt idx="4012">
                  <c:v>169.02570260907908</c:v>
                </c:pt>
                <c:pt idx="4013">
                  <c:v>169.05680106043351</c:v>
                </c:pt>
                <c:pt idx="4014">
                  <c:v>169.08789748384933</c:v>
                </c:pt>
                <c:pt idx="4015">
                  <c:v>169.11899187996354</c:v>
                </c:pt>
                <c:pt idx="4016">
                  <c:v>169.15008424941348</c:v>
                </c:pt>
                <c:pt idx="4017">
                  <c:v>169.18117459283539</c:v>
                </c:pt>
                <c:pt idx="4018">
                  <c:v>169.21226291086603</c:v>
                </c:pt>
                <c:pt idx="4019">
                  <c:v>169.24334920414069</c:v>
                </c:pt>
                <c:pt idx="4020">
                  <c:v>169.27443347329535</c:v>
                </c:pt>
                <c:pt idx="4021">
                  <c:v>169.30551571896495</c:v>
                </c:pt>
                <c:pt idx="4022">
                  <c:v>169.33659594178485</c:v>
                </c:pt>
                <c:pt idx="4023">
                  <c:v>169.36767414238898</c:v>
                </c:pt>
                <c:pt idx="4024">
                  <c:v>169.39875032141165</c:v>
                </c:pt>
                <c:pt idx="4025">
                  <c:v>169.42982447948674</c:v>
                </c:pt>
                <c:pt idx="4026">
                  <c:v>169.46089661724753</c:v>
                </c:pt>
                <c:pt idx="4027">
                  <c:v>169.49196673532688</c:v>
                </c:pt>
                <c:pt idx="4028">
                  <c:v>169.52303483435799</c:v>
                </c:pt>
                <c:pt idx="4029">
                  <c:v>169.55410091497268</c:v>
                </c:pt>
                <c:pt idx="4030">
                  <c:v>169.5851649778034</c:v>
                </c:pt>
                <c:pt idx="4031">
                  <c:v>169.61622702348129</c:v>
                </c:pt>
                <c:pt idx="4032">
                  <c:v>169.64728705263832</c:v>
                </c:pt>
                <c:pt idx="4033">
                  <c:v>169.67834506590484</c:v>
                </c:pt>
                <c:pt idx="4034">
                  <c:v>169.70940106391191</c:v>
                </c:pt>
                <c:pt idx="4035">
                  <c:v>169.74045504728906</c:v>
                </c:pt>
                <c:pt idx="4036">
                  <c:v>169.77150701666685</c:v>
                </c:pt>
                <c:pt idx="4037">
                  <c:v>169.80255697267441</c:v>
                </c:pt>
                <c:pt idx="4038">
                  <c:v>169.83360491594055</c:v>
                </c:pt>
                <c:pt idx="4039">
                  <c:v>169.86465084709494</c:v>
                </c:pt>
                <c:pt idx="4040">
                  <c:v>169.89569476676559</c:v>
                </c:pt>
                <c:pt idx="4041">
                  <c:v>169.92673667558066</c:v>
                </c:pt>
                <c:pt idx="4042">
                  <c:v>169.95777657416815</c:v>
                </c:pt>
                <c:pt idx="4043">
                  <c:v>169.98881446315474</c:v>
                </c:pt>
                <c:pt idx="4044">
                  <c:v>170.0198503431682</c:v>
                </c:pt>
                <c:pt idx="4045">
                  <c:v>170.05088421483507</c:v>
                </c:pt>
                <c:pt idx="4046">
                  <c:v>170.0819160787814</c:v>
                </c:pt>
                <c:pt idx="4047">
                  <c:v>170.11294593563355</c:v>
                </c:pt>
                <c:pt idx="4048">
                  <c:v>170.14397378601694</c:v>
                </c:pt>
                <c:pt idx="4049">
                  <c:v>170.17499963055721</c:v>
                </c:pt>
                <c:pt idx="4050">
                  <c:v>170.20602346987866</c:v>
                </c:pt>
                <c:pt idx="4051">
                  <c:v>170.23704530460634</c:v>
                </c:pt>
                <c:pt idx="4052">
                  <c:v>170.26806513536459</c:v>
                </c:pt>
                <c:pt idx="4053">
                  <c:v>170.29908296277745</c:v>
                </c:pt>
                <c:pt idx="4054">
                  <c:v>170.33009878746773</c:v>
                </c:pt>
                <c:pt idx="4055">
                  <c:v>170.36111261005942</c:v>
                </c:pt>
                <c:pt idx="4056">
                  <c:v>170.39212443117529</c:v>
                </c:pt>
                <c:pt idx="4057">
                  <c:v>170.42313425143743</c:v>
                </c:pt>
                <c:pt idx="4058">
                  <c:v>170.45414207146831</c:v>
                </c:pt>
                <c:pt idx="4059">
                  <c:v>170.48514789188954</c:v>
                </c:pt>
                <c:pt idx="4060">
                  <c:v>170.51615171332296</c:v>
                </c:pt>
                <c:pt idx="4061">
                  <c:v>170.54715353638935</c:v>
                </c:pt>
                <c:pt idx="4062">
                  <c:v>170.57815336170964</c:v>
                </c:pt>
                <c:pt idx="4063">
                  <c:v>170.60915118990425</c:v>
                </c:pt>
                <c:pt idx="4064">
                  <c:v>170.64014702159332</c:v>
                </c:pt>
                <c:pt idx="4065">
                  <c:v>170.67114085739669</c:v>
                </c:pt>
                <c:pt idx="4066">
                  <c:v>170.70213269793345</c:v>
                </c:pt>
                <c:pt idx="4067">
                  <c:v>170.73312254382293</c:v>
                </c:pt>
                <c:pt idx="4068">
                  <c:v>170.76411039568396</c:v>
                </c:pt>
                <c:pt idx="4069">
                  <c:v>170.79509625413417</c:v>
                </c:pt>
                <c:pt idx="4070">
                  <c:v>170.82608011979281</c:v>
                </c:pt>
                <c:pt idx="4071">
                  <c:v>170.85706199327663</c:v>
                </c:pt>
                <c:pt idx="4072">
                  <c:v>170.88804187520319</c:v>
                </c:pt>
                <c:pt idx="4073">
                  <c:v>170.91901976618925</c:v>
                </c:pt>
                <c:pt idx="4074">
                  <c:v>170.94999566685212</c:v>
                </c:pt>
                <c:pt idx="4075">
                  <c:v>170.9809695778078</c:v>
                </c:pt>
                <c:pt idx="4076">
                  <c:v>171.01194149967176</c:v>
                </c:pt>
                <c:pt idx="4077">
                  <c:v>171.04291143306034</c:v>
                </c:pt>
                <c:pt idx="4078">
                  <c:v>171.07387937858891</c:v>
                </c:pt>
                <c:pt idx="4079">
                  <c:v>171.10484533687151</c:v>
                </c:pt>
                <c:pt idx="4080">
                  <c:v>171.13580930852356</c:v>
                </c:pt>
                <c:pt idx="4081">
                  <c:v>171.16677129415908</c:v>
                </c:pt>
                <c:pt idx="4082">
                  <c:v>171.19773129439207</c:v>
                </c:pt>
                <c:pt idx="4083">
                  <c:v>171.2286893098356</c:v>
                </c:pt>
                <c:pt idx="4084">
                  <c:v>171.25964534110395</c:v>
                </c:pt>
                <c:pt idx="4085">
                  <c:v>171.29059938880914</c:v>
                </c:pt>
                <c:pt idx="4086">
                  <c:v>171.32155145356387</c:v>
                </c:pt>
                <c:pt idx="4087">
                  <c:v>171.35250153598062</c:v>
                </c:pt>
                <c:pt idx="4088">
                  <c:v>171.38344963667109</c:v>
                </c:pt>
                <c:pt idx="4089">
                  <c:v>171.41439575624744</c:v>
                </c:pt>
                <c:pt idx="4090">
                  <c:v>171.4453398953199</c:v>
                </c:pt>
                <c:pt idx="4091">
                  <c:v>171.47628205449996</c:v>
                </c:pt>
                <c:pt idx="4092">
                  <c:v>171.50722223439749</c:v>
                </c:pt>
                <c:pt idx="4093">
                  <c:v>171.53816043562375</c:v>
                </c:pt>
                <c:pt idx="4094">
                  <c:v>171.56909665878788</c:v>
                </c:pt>
                <c:pt idx="4095">
                  <c:v>171.60003090449959</c:v>
                </c:pt>
                <c:pt idx="4096">
                  <c:v>171.63096317336814</c:v>
                </c:pt>
                <c:pt idx="4097">
                  <c:v>171.66189346600211</c:v>
                </c:pt>
                <c:pt idx="4098">
                  <c:v>171.69282178301037</c:v>
                </c:pt>
                <c:pt idx="4099">
                  <c:v>171.72374812500072</c:v>
                </c:pt>
                <c:pt idx="4100">
                  <c:v>171.75467249258156</c:v>
                </c:pt>
                <c:pt idx="4101">
                  <c:v>171.78559488635963</c:v>
                </c:pt>
                <c:pt idx="4102">
                  <c:v>171.81651530694288</c:v>
                </c:pt>
                <c:pt idx="4103">
                  <c:v>171.84743375493781</c:v>
                </c:pt>
                <c:pt idx="4104">
                  <c:v>171.87835023095067</c:v>
                </c:pt>
                <c:pt idx="4105">
                  <c:v>171.9092647355879</c:v>
                </c:pt>
                <c:pt idx="4106">
                  <c:v>171.94017726945546</c:v>
                </c:pt>
                <c:pt idx="4107">
                  <c:v>171.97108783315866</c:v>
                </c:pt>
                <c:pt idx="4108">
                  <c:v>172.00199642730277</c:v>
                </c:pt>
                <c:pt idx="4109">
                  <c:v>172.03290305249249</c:v>
                </c:pt>
                <c:pt idx="4110">
                  <c:v>172.06380770933225</c:v>
                </c:pt>
                <c:pt idx="4111">
                  <c:v>172.09471039842663</c:v>
                </c:pt>
                <c:pt idx="4112">
                  <c:v>172.12561112037923</c:v>
                </c:pt>
                <c:pt idx="4113">
                  <c:v>172.15650987579349</c:v>
                </c:pt>
                <c:pt idx="4114">
                  <c:v>172.18740666527242</c:v>
                </c:pt>
                <c:pt idx="4115">
                  <c:v>172.21830148941962</c:v>
                </c:pt>
                <c:pt idx="4116">
                  <c:v>172.2491943488366</c:v>
                </c:pt>
                <c:pt idx="4117">
                  <c:v>172.28008524412607</c:v>
                </c:pt>
                <c:pt idx="4118">
                  <c:v>172.31097417588998</c:v>
                </c:pt>
                <c:pt idx="4119">
                  <c:v>172.34186114472959</c:v>
                </c:pt>
                <c:pt idx="4120">
                  <c:v>172.37274615124622</c:v>
                </c:pt>
                <c:pt idx="4121">
                  <c:v>172.40362919604058</c:v>
                </c:pt>
                <c:pt idx="4122">
                  <c:v>172.43451027971352</c:v>
                </c:pt>
                <c:pt idx="4123">
                  <c:v>172.46538940286479</c:v>
                </c:pt>
                <c:pt idx="4124">
                  <c:v>172.49626656609465</c:v>
                </c:pt>
                <c:pt idx="4125">
                  <c:v>172.5271417700026</c:v>
                </c:pt>
                <c:pt idx="4126">
                  <c:v>172.55801501518775</c:v>
                </c:pt>
                <c:pt idx="4127">
                  <c:v>172.58888630224897</c:v>
                </c:pt>
                <c:pt idx="4128">
                  <c:v>172.61975563178473</c:v>
                </c:pt>
                <c:pt idx="4129">
                  <c:v>172.65062300439337</c:v>
                </c:pt>
                <c:pt idx="4130">
                  <c:v>172.68148842067274</c:v>
                </c:pt>
                <c:pt idx="4131">
                  <c:v>172.71235188122057</c:v>
                </c:pt>
                <c:pt idx="4132">
                  <c:v>172.74321338663415</c:v>
                </c:pt>
                <c:pt idx="4133">
                  <c:v>172.77407293750991</c:v>
                </c:pt>
                <c:pt idx="4134">
                  <c:v>172.80493053444519</c:v>
                </c:pt>
                <c:pt idx="4135">
                  <c:v>172.83578617803573</c:v>
                </c:pt>
                <c:pt idx="4136">
                  <c:v>172.86663986887731</c:v>
                </c:pt>
                <c:pt idx="4137">
                  <c:v>172.89749160756608</c:v>
                </c:pt>
                <c:pt idx="4138">
                  <c:v>172.92834139469707</c:v>
                </c:pt>
                <c:pt idx="4139">
                  <c:v>172.95918923086518</c:v>
                </c:pt>
                <c:pt idx="4140">
                  <c:v>172.99003511666518</c:v>
                </c:pt>
                <c:pt idx="4141">
                  <c:v>173.02087905269155</c:v>
                </c:pt>
                <c:pt idx="4142">
                  <c:v>173.0517210395378</c:v>
                </c:pt>
                <c:pt idx="4143">
                  <c:v>173.08256107779778</c:v>
                </c:pt>
                <c:pt idx="4144">
                  <c:v>173.11339916806523</c:v>
                </c:pt>
                <c:pt idx="4145">
                  <c:v>173.14423531093237</c:v>
                </c:pt>
                <c:pt idx="4146">
                  <c:v>173.17506950699263</c:v>
                </c:pt>
                <c:pt idx="4147">
                  <c:v>173.20590175683822</c:v>
                </c:pt>
                <c:pt idx="4148">
                  <c:v>173.23673206106085</c:v>
                </c:pt>
                <c:pt idx="4149">
                  <c:v>173.26756042025301</c:v>
                </c:pt>
                <c:pt idx="4150">
                  <c:v>173.29838683500512</c:v>
                </c:pt>
                <c:pt idx="4151">
                  <c:v>173.32921130590893</c:v>
                </c:pt>
                <c:pt idx="4152">
                  <c:v>173.36003383355484</c:v>
                </c:pt>
                <c:pt idx="4153">
                  <c:v>173.39085441853351</c:v>
                </c:pt>
                <c:pt idx="4154">
                  <c:v>173.42167306143497</c:v>
                </c:pt>
                <c:pt idx="4155">
                  <c:v>173.4524897628489</c:v>
                </c:pt>
                <c:pt idx="4156">
                  <c:v>173.48330452336521</c:v>
                </c:pt>
                <c:pt idx="4157">
                  <c:v>173.51411734357217</c:v>
                </c:pt>
                <c:pt idx="4158">
                  <c:v>173.54492822405956</c:v>
                </c:pt>
                <c:pt idx="4159">
                  <c:v>173.57573716541572</c:v>
                </c:pt>
                <c:pt idx="4160">
                  <c:v>173.60654416822834</c:v>
                </c:pt>
                <c:pt idx="4161">
                  <c:v>173.63734923308556</c:v>
                </c:pt>
                <c:pt idx="4162">
                  <c:v>173.66815236057502</c:v>
                </c:pt>
                <c:pt idx="4163">
                  <c:v>173.69895355128415</c:v>
                </c:pt>
                <c:pt idx="4164">
                  <c:v>173.72975280579948</c:v>
                </c:pt>
                <c:pt idx="4165">
                  <c:v>173.76055012470763</c:v>
                </c:pt>
                <c:pt idx="4166">
                  <c:v>173.79134550859507</c:v>
                </c:pt>
                <c:pt idx="4167">
                  <c:v>173.8221389580473</c:v>
                </c:pt>
                <c:pt idx="4168">
                  <c:v>173.85293047365062</c:v>
                </c:pt>
                <c:pt idx="4169">
                  <c:v>173.88372005599015</c:v>
                </c:pt>
                <c:pt idx="4170">
                  <c:v>173.91450770565069</c:v>
                </c:pt>
                <c:pt idx="4171">
                  <c:v>173.94529342321752</c:v>
                </c:pt>
                <c:pt idx="4172">
                  <c:v>173.97607720927402</c:v>
                </c:pt>
                <c:pt idx="4173">
                  <c:v>174.00685906440472</c:v>
                </c:pt>
                <c:pt idx="4174">
                  <c:v>174.03763898919379</c:v>
                </c:pt>
                <c:pt idx="4175">
                  <c:v>174.06841698422389</c:v>
                </c:pt>
                <c:pt idx="4176">
                  <c:v>174.09919305007875</c:v>
                </c:pt>
                <c:pt idx="4177">
                  <c:v>174.12996718734064</c:v>
                </c:pt>
                <c:pt idx="4178">
                  <c:v>174.16073939659231</c:v>
                </c:pt>
                <c:pt idx="4179">
                  <c:v>174.19150967841617</c:v>
                </c:pt>
                <c:pt idx="4180">
                  <c:v>174.22227803339393</c:v>
                </c:pt>
                <c:pt idx="4181">
                  <c:v>174.25304446210677</c:v>
                </c:pt>
                <c:pt idx="4182">
                  <c:v>174.28380896513622</c:v>
                </c:pt>
                <c:pt idx="4183">
                  <c:v>174.31457154306258</c:v>
                </c:pt>
                <c:pt idx="4184">
                  <c:v>174.34533219646752</c:v>
                </c:pt>
                <c:pt idx="4185">
                  <c:v>174.37609092593053</c:v>
                </c:pt>
                <c:pt idx="4186">
                  <c:v>174.40684773203199</c:v>
                </c:pt>
                <c:pt idx="4187">
                  <c:v>174.4376026153509</c:v>
                </c:pt>
                <c:pt idx="4188">
                  <c:v>174.46835557646745</c:v>
                </c:pt>
                <c:pt idx="4189">
                  <c:v>174.49910661596002</c:v>
                </c:pt>
                <c:pt idx="4190">
                  <c:v>174.52985573440768</c:v>
                </c:pt>
                <c:pt idx="4191">
                  <c:v>174.56060293238878</c:v>
                </c:pt>
                <c:pt idx="4192">
                  <c:v>174.59134821048124</c:v>
                </c:pt>
                <c:pt idx="4193">
                  <c:v>174.62209156926264</c:v>
                </c:pt>
                <c:pt idx="4194">
                  <c:v>174.6528330093108</c:v>
                </c:pt>
                <c:pt idx="4195">
                  <c:v>174.68357253120303</c:v>
                </c:pt>
                <c:pt idx="4196">
                  <c:v>174.71431013551538</c:v>
                </c:pt>
                <c:pt idx="4197">
                  <c:v>174.74504582282549</c:v>
                </c:pt>
                <c:pt idx="4198">
                  <c:v>174.77577959370856</c:v>
                </c:pt>
                <c:pt idx="4199">
                  <c:v>174.80651144874091</c:v>
                </c:pt>
                <c:pt idx="4200">
                  <c:v>174.8372413884984</c:v>
                </c:pt>
                <c:pt idx="4201">
                  <c:v>174.86796941355587</c:v>
                </c:pt>
                <c:pt idx="4202">
                  <c:v>174.89869552448883</c:v>
                </c:pt>
                <c:pt idx="4203">
                  <c:v>174.9294197218712</c:v>
                </c:pt>
                <c:pt idx="4204">
                  <c:v>174.96014200627792</c:v>
                </c:pt>
                <c:pt idx="4205">
                  <c:v>174.99086237828254</c:v>
                </c:pt>
                <c:pt idx="4206">
                  <c:v>175.02158083845933</c:v>
                </c:pt>
                <c:pt idx="4207">
                  <c:v>175.05229738738163</c:v>
                </c:pt>
                <c:pt idx="4208">
                  <c:v>175.08301202562242</c:v>
                </c:pt>
                <c:pt idx="4209">
                  <c:v>175.11372475375435</c:v>
                </c:pt>
                <c:pt idx="4210">
                  <c:v>175.1444355723504</c:v>
                </c:pt>
                <c:pt idx="4211">
                  <c:v>175.17514448198196</c:v>
                </c:pt>
                <c:pt idx="4212">
                  <c:v>175.20585148322198</c:v>
                </c:pt>
                <c:pt idx="4213">
                  <c:v>175.23655657664122</c:v>
                </c:pt>
                <c:pt idx="4214">
                  <c:v>175.26725976281128</c:v>
                </c:pt>
                <c:pt idx="4215">
                  <c:v>175.29796104230317</c:v>
                </c:pt>
                <c:pt idx="4216">
                  <c:v>175.3286604156873</c:v>
                </c:pt>
                <c:pt idx="4217">
                  <c:v>175.35935788353456</c:v>
                </c:pt>
                <c:pt idx="4218">
                  <c:v>175.39005344641436</c:v>
                </c:pt>
                <c:pt idx="4219">
                  <c:v>175.42074710489661</c:v>
                </c:pt>
                <c:pt idx="4220">
                  <c:v>175.45143885955105</c:v>
                </c:pt>
                <c:pt idx="4221">
                  <c:v>175.4821287109468</c:v>
                </c:pt>
                <c:pt idx="4222">
                  <c:v>175.51281665965229</c:v>
                </c:pt>
                <c:pt idx="4223">
                  <c:v>175.54350270623658</c:v>
                </c:pt>
                <c:pt idx="4224">
                  <c:v>175.57418685126703</c:v>
                </c:pt>
                <c:pt idx="4225">
                  <c:v>175.60486909531278</c:v>
                </c:pt>
                <c:pt idx="4226">
                  <c:v>175.63554943894064</c:v>
                </c:pt>
                <c:pt idx="4227">
                  <c:v>175.66622788271781</c:v>
                </c:pt>
                <c:pt idx="4228">
                  <c:v>175.69690442721165</c:v>
                </c:pt>
                <c:pt idx="4229">
                  <c:v>175.72757907298893</c:v>
                </c:pt>
                <c:pt idx="4230">
                  <c:v>175.75825182061598</c:v>
                </c:pt>
                <c:pt idx="4231">
                  <c:v>175.78892267065856</c:v>
                </c:pt>
                <c:pt idx="4232">
                  <c:v>175.81959162368284</c:v>
                </c:pt>
                <c:pt idx="4233">
                  <c:v>175.85025868025411</c:v>
                </c:pt>
                <c:pt idx="4234">
                  <c:v>175.88092384093787</c:v>
                </c:pt>
                <c:pt idx="4235">
                  <c:v>175.9115871062987</c:v>
                </c:pt>
                <c:pt idx="4236">
                  <c:v>175.94224847690123</c:v>
                </c:pt>
                <c:pt idx="4237">
                  <c:v>175.97290795330963</c:v>
                </c:pt>
                <c:pt idx="4238">
                  <c:v>176.0035655360885</c:v>
                </c:pt>
                <c:pt idx="4239">
                  <c:v>176.03422122580076</c:v>
                </c:pt>
                <c:pt idx="4240">
                  <c:v>176.06487502301002</c:v>
                </c:pt>
                <c:pt idx="4241">
                  <c:v>176.0955269282797</c:v>
                </c:pt>
                <c:pt idx="4242">
                  <c:v>176.12617694217221</c:v>
                </c:pt>
                <c:pt idx="4243">
                  <c:v>176.15682506524996</c:v>
                </c:pt>
                <c:pt idx="4244">
                  <c:v>176.18747129807591</c:v>
                </c:pt>
                <c:pt idx="4245">
                  <c:v>176.21811564121097</c:v>
                </c:pt>
                <c:pt idx="4246">
                  <c:v>176.24875809521717</c:v>
                </c:pt>
                <c:pt idx="4247">
                  <c:v>176.27939866065569</c:v>
                </c:pt>
                <c:pt idx="4248">
                  <c:v>176.31003733808751</c:v>
                </c:pt>
                <c:pt idx="4249">
                  <c:v>176.34067412807354</c:v>
                </c:pt>
                <c:pt idx="4250">
                  <c:v>176.37130903117395</c:v>
                </c:pt>
                <c:pt idx="4251">
                  <c:v>176.40194204794918</c:v>
                </c:pt>
                <c:pt idx="4252">
                  <c:v>176.43257317895819</c:v>
                </c:pt>
                <c:pt idx="4253">
                  <c:v>176.46320242476133</c:v>
                </c:pt>
                <c:pt idx="4254">
                  <c:v>176.49382978591731</c:v>
                </c:pt>
                <c:pt idx="4255">
                  <c:v>176.52445526298533</c:v>
                </c:pt>
                <c:pt idx="4256">
                  <c:v>176.5550788565242</c:v>
                </c:pt>
                <c:pt idx="4257">
                  <c:v>176.58570056709129</c:v>
                </c:pt>
                <c:pt idx="4258">
                  <c:v>176.61632039524537</c:v>
                </c:pt>
                <c:pt idx="4259">
                  <c:v>176.64693834154437</c:v>
                </c:pt>
                <c:pt idx="4260">
                  <c:v>176.67755440654494</c:v>
                </c:pt>
                <c:pt idx="4261">
                  <c:v>176.70816859080489</c:v>
                </c:pt>
                <c:pt idx="4262">
                  <c:v>176.73878089488056</c:v>
                </c:pt>
                <c:pt idx="4263">
                  <c:v>176.76939131932861</c:v>
                </c:pt>
                <c:pt idx="4264">
                  <c:v>176.79999986470548</c:v>
                </c:pt>
                <c:pt idx="4265">
                  <c:v>176.83060653156716</c:v>
                </c:pt>
                <c:pt idx="4266">
                  <c:v>176.86121132046873</c:v>
                </c:pt>
                <c:pt idx="4267">
                  <c:v>176.89181423196618</c:v>
                </c:pt>
                <c:pt idx="4268">
                  <c:v>176.92241526661394</c:v>
                </c:pt>
                <c:pt idx="4269">
                  <c:v>176.95301442496759</c:v>
                </c:pt>
                <c:pt idx="4270">
                  <c:v>176.98361170758088</c:v>
                </c:pt>
                <c:pt idx="4271">
                  <c:v>177.01420711500847</c:v>
                </c:pt>
                <c:pt idx="4272">
                  <c:v>177.04480064780361</c:v>
                </c:pt>
                <c:pt idx="4273">
                  <c:v>177.07539230652088</c:v>
                </c:pt>
                <c:pt idx="4274">
                  <c:v>177.10598209171275</c:v>
                </c:pt>
                <c:pt idx="4275">
                  <c:v>177.13657000393221</c:v>
                </c:pt>
                <c:pt idx="4276">
                  <c:v>177.16715604373258</c:v>
                </c:pt>
                <c:pt idx="4277">
                  <c:v>177.19774021166583</c:v>
                </c:pt>
                <c:pt idx="4278">
                  <c:v>177.22832250828421</c:v>
                </c:pt>
                <c:pt idx="4279">
                  <c:v>177.2589029341394</c:v>
                </c:pt>
                <c:pt idx="4280">
                  <c:v>177.28948148978313</c:v>
                </c:pt>
                <c:pt idx="4281">
                  <c:v>177.32005817576669</c:v>
                </c:pt>
                <c:pt idx="4282">
                  <c:v>177.35063299264053</c:v>
                </c:pt>
                <c:pt idx="4283">
                  <c:v>177.38120594095628</c:v>
                </c:pt>
                <c:pt idx="4284">
                  <c:v>177.4117770212635</c:v>
                </c:pt>
                <c:pt idx="4285">
                  <c:v>177.44234623411253</c:v>
                </c:pt>
                <c:pt idx="4286">
                  <c:v>177.47291358005316</c:v>
                </c:pt>
                <c:pt idx="4287">
                  <c:v>177.50347905963511</c:v>
                </c:pt>
                <c:pt idx="4288">
                  <c:v>177.5340426734073</c:v>
                </c:pt>
                <c:pt idx="4289">
                  <c:v>177.56460442191903</c:v>
                </c:pt>
                <c:pt idx="4290">
                  <c:v>177.59516430571821</c:v>
                </c:pt>
                <c:pt idx="4291">
                  <c:v>177.62572232535385</c:v>
                </c:pt>
                <c:pt idx="4292">
                  <c:v>177.65627848137385</c:v>
                </c:pt>
                <c:pt idx="4293">
                  <c:v>177.68683277432589</c:v>
                </c:pt>
                <c:pt idx="4294">
                  <c:v>177.71738520475748</c:v>
                </c:pt>
                <c:pt idx="4295">
                  <c:v>177.747935773216</c:v>
                </c:pt>
                <c:pt idx="4296">
                  <c:v>177.77848448024795</c:v>
                </c:pt>
                <c:pt idx="4297">
                  <c:v>177.80903132640032</c:v>
                </c:pt>
                <c:pt idx="4298">
                  <c:v>177.83957631221949</c:v>
                </c:pt>
                <c:pt idx="4299">
                  <c:v>177.87011943825124</c:v>
                </c:pt>
                <c:pt idx="4300">
                  <c:v>177.90066070504125</c:v>
                </c:pt>
                <c:pt idx="4301">
                  <c:v>177.93120011313516</c:v>
                </c:pt>
                <c:pt idx="4302">
                  <c:v>177.96173766307828</c:v>
                </c:pt>
                <c:pt idx="4303">
                  <c:v>177.99227335541522</c:v>
                </c:pt>
                <c:pt idx="4304">
                  <c:v>178.02280719069094</c:v>
                </c:pt>
                <c:pt idx="4305">
                  <c:v>178.05333916944963</c:v>
                </c:pt>
                <c:pt idx="4306">
                  <c:v>178.08386929223519</c:v>
                </c:pt>
                <c:pt idx="4307">
                  <c:v>178.1143975595914</c:v>
                </c:pt>
                <c:pt idx="4308">
                  <c:v>178.14492397206178</c:v>
                </c:pt>
                <c:pt idx="4309">
                  <c:v>178.17544853018939</c:v>
                </c:pt>
                <c:pt idx="4310">
                  <c:v>178.20597123451697</c:v>
                </c:pt>
                <c:pt idx="4311">
                  <c:v>178.23649208558814</c:v>
                </c:pt>
                <c:pt idx="4312">
                  <c:v>178.267011083944</c:v>
                </c:pt>
                <c:pt idx="4313">
                  <c:v>178.29752823012694</c:v>
                </c:pt>
                <c:pt idx="4314">
                  <c:v>178.32804352467903</c:v>
                </c:pt>
                <c:pt idx="4315">
                  <c:v>178.35855696814158</c:v>
                </c:pt>
                <c:pt idx="4316">
                  <c:v>178.38906856105584</c:v>
                </c:pt>
                <c:pt idx="4317">
                  <c:v>178.41957830396277</c:v>
                </c:pt>
                <c:pt idx="4318">
                  <c:v>178.45008619740244</c:v>
                </c:pt>
                <c:pt idx="4319">
                  <c:v>178.48059224191601</c:v>
                </c:pt>
                <c:pt idx="4320">
                  <c:v>178.51109643804284</c:v>
                </c:pt>
                <c:pt idx="4321">
                  <c:v>178.54159878632333</c:v>
                </c:pt>
                <c:pt idx="4322">
                  <c:v>178.57209928729657</c:v>
                </c:pt>
                <c:pt idx="4323">
                  <c:v>178.60259794150156</c:v>
                </c:pt>
                <c:pt idx="4324">
                  <c:v>178.63309474947795</c:v>
                </c:pt>
                <c:pt idx="4325">
                  <c:v>178.66358971176359</c:v>
                </c:pt>
                <c:pt idx="4326">
                  <c:v>178.69408282889739</c:v>
                </c:pt>
                <c:pt idx="4327">
                  <c:v>178.72457410141701</c:v>
                </c:pt>
                <c:pt idx="4328">
                  <c:v>178.75506352986073</c:v>
                </c:pt>
                <c:pt idx="4329">
                  <c:v>178.78555111476587</c:v>
                </c:pt>
                <c:pt idx="4330">
                  <c:v>178.81603685666931</c:v>
                </c:pt>
                <c:pt idx="4331">
                  <c:v>178.8465207561087</c:v>
                </c:pt>
                <c:pt idx="4332">
                  <c:v>178.87700281362015</c:v>
                </c:pt>
                <c:pt idx="4333">
                  <c:v>178.90748302974018</c:v>
                </c:pt>
                <c:pt idx="4334">
                  <c:v>178.93796140500532</c:v>
                </c:pt>
                <c:pt idx="4335">
                  <c:v>178.9684379399506</c:v>
                </c:pt>
                <c:pt idx="4336">
                  <c:v>178.99891263511242</c:v>
                </c:pt>
                <c:pt idx="4337">
                  <c:v>179.02938549102564</c:v>
                </c:pt>
                <c:pt idx="4338">
                  <c:v>179.05985650822507</c:v>
                </c:pt>
                <c:pt idx="4339">
                  <c:v>179.09032568724567</c:v>
                </c:pt>
                <c:pt idx="4340">
                  <c:v>179.12079302862213</c:v>
                </c:pt>
                <c:pt idx="4341">
                  <c:v>179.15125853288825</c:v>
                </c:pt>
                <c:pt idx="4342">
                  <c:v>179.18172220057778</c:v>
                </c:pt>
                <c:pt idx="4343">
                  <c:v>179.212184032225</c:v>
                </c:pt>
                <c:pt idx="4344">
                  <c:v>179.24264402836272</c:v>
                </c:pt>
                <c:pt idx="4345">
                  <c:v>179.27310218952405</c:v>
                </c:pt>
                <c:pt idx="4346">
                  <c:v>179.30355851624171</c:v>
                </c:pt>
                <c:pt idx="4347">
                  <c:v>179.33401300904839</c:v>
                </c:pt>
                <c:pt idx="4348">
                  <c:v>179.3644656684763</c:v>
                </c:pt>
                <c:pt idx="4349">
                  <c:v>179.39491649505698</c:v>
                </c:pt>
                <c:pt idx="4350">
                  <c:v>179.42536548932296</c:v>
                </c:pt>
                <c:pt idx="4351">
                  <c:v>179.45581265180459</c:v>
                </c:pt>
                <c:pt idx="4352">
                  <c:v>179.48625798303354</c:v>
                </c:pt>
                <c:pt idx="4353">
                  <c:v>179.51670148354086</c:v>
                </c:pt>
                <c:pt idx="4354">
                  <c:v>179.54714315385695</c:v>
                </c:pt>
                <c:pt idx="4355">
                  <c:v>179.57758299451166</c:v>
                </c:pt>
                <c:pt idx="4356">
                  <c:v>179.60802100603544</c:v>
                </c:pt>
                <c:pt idx="4357">
                  <c:v>179.63845718895783</c:v>
                </c:pt>
                <c:pt idx="4358">
                  <c:v>179.6688915438088</c:v>
                </c:pt>
                <c:pt idx="4359">
                  <c:v>179.69932407111654</c:v>
                </c:pt>
                <c:pt idx="4360">
                  <c:v>179.72975477141102</c:v>
                </c:pt>
                <c:pt idx="4361">
                  <c:v>179.76018364522025</c:v>
                </c:pt>
                <c:pt idx="4362">
                  <c:v>179.79061069307255</c:v>
                </c:pt>
                <c:pt idx="4363">
                  <c:v>179.82103591549665</c:v>
                </c:pt>
                <c:pt idx="4364">
                  <c:v>179.85145931301932</c:v>
                </c:pt>
                <c:pt idx="4365">
                  <c:v>179.88188088616917</c:v>
                </c:pt>
                <c:pt idx="4366">
                  <c:v>179.91230063547306</c:v>
                </c:pt>
                <c:pt idx="4367">
                  <c:v>179.94271856145778</c:v>
                </c:pt>
                <c:pt idx="4368">
                  <c:v>179.97313466465005</c:v>
                </c:pt>
                <c:pt idx="4369">
                  <c:v>180.00354894557671</c:v>
                </c:pt>
                <c:pt idx="4370">
                  <c:v>180.03396140476389</c:v>
                </c:pt>
                <c:pt idx="4371">
                  <c:v>180.06437204273681</c:v>
                </c:pt>
                <c:pt idx="4372">
                  <c:v>180.09478086002215</c:v>
                </c:pt>
                <c:pt idx="4373">
                  <c:v>180.12518785714454</c:v>
                </c:pt>
                <c:pt idx="4374">
                  <c:v>180.15559303462911</c:v>
                </c:pt>
                <c:pt idx="4375">
                  <c:v>180.18599639300101</c:v>
                </c:pt>
                <c:pt idx="4376">
                  <c:v>180.21639793278476</c:v>
                </c:pt>
                <c:pt idx="4377">
                  <c:v>180.24679765450412</c:v>
                </c:pt>
                <c:pt idx="4378">
                  <c:v>180.2771955586837</c:v>
                </c:pt>
                <c:pt idx="4379">
                  <c:v>180.30759164584691</c:v>
                </c:pt>
                <c:pt idx="4380">
                  <c:v>180.3379859165172</c:v>
                </c:pt>
                <c:pt idx="4381">
                  <c:v>180.36837837121809</c:v>
                </c:pt>
                <c:pt idx="4382">
                  <c:v>180.39876901047231</c:v>
                </c:pt>
                <c:pt idx="4383">
                  <c:v>180.42915783480231</c:v>
                </c:pt>
                <c:pt idx="4384">
                  <c:v>180.45954484473089</c:v>
                </c:pt>
                <c:pt idx="4385">
                  <c:v>180.48993004077971</c:v>
                </c:pt>
                <c:pt idx="4386">
                  <c:v>180.52031342347121</c:v>
                </c:pt>
                <c:pt idx="4387">
                  <c:v>180.55069499332609</c:v>
                </c:pt>
                <c:pt idx="4388">
                  <c:v>180.58107475086663</c:v>
                </c:pt>
                <c:pt idx="4389">
                  <c:v>180.61145269661316</c:v>
                </c:pt>
                <c:pt idx="4390">
                  <c:v>180.64182883108666</c:v>
                </c:pt>
                <c:pt idx="4391">
                  <c:v>180.6722031548077</c:v>
                </c:pt>
                <c:pt idx="4392">
                  <c:v>180.70257566829682</c:v>
                </c:pt>
                <c:pt idx="4393">
                  <c:v>180.7329463720732</c:v>
                </c:pt>
                <c:pt idx="4394">
                  <c:v>180.76331526665706</c:v>
                </c:pt>
                <c:pt idx="4395">
                  <c:v>180.79368235256808</c:v>
                </c:pt>
                <c:pt idx="4396">
                  <c:v>180.82404763032508</c:v>
                </c:pt>
                <c:pt idx="4397">
                  <c:v>180.85441110044647</c:v>
                </c:pt>
                <c:pt idx="4398">
                  <c:v>180.88477276345185</c:v>
                </c:pt>
                <c:pt idx="4399">
                  <c:v>180.91513261985912</c:v>
                </c:pt>
                <c:pt idx="4400">
                  <c:v>180.9454906701863</c:v>
                </c:pt>
                <c:pt idx="4401">
                  <c:v>180.97584691495155</c:v>
                </c:pt>
                <c:pt idx="4402">
                  <c:v>181.00620135467199</c:v>
                </c:pt>
                <c:pt idx="4403">
                  <c:v>181.03655398986504</c:v>
                </c:pt>
                <c:pt idx="4404">
                  <c:v>181.0669048210481</c:v>
                </c:pt>
                <c:pt idx="4405">
                  <c:v>181.09725384873749</c:v>
                </c:pt>
                <c:pt idx="4406">
                  <c:v>181.1276010734498</c:v>
                </c:pt>
                <c:pt idx="4407">
                  <c:v>181.1579464957012</c:v>
                </c:pt>
                <c:pt idx="4408">
                  <c:v>181.1882901160082</c:v>
                </c:pt>
                <c:pt idx="4409">
                  <c:v>181.21863193488622</c:v>
                </c:pt>
                <c:pt idx="4410">
                  <c:v>181.24897195285024</c:v>
                </c:pt>
                <c:pt idx="4411">
                  <c:v>181.2793101704159</c:v>
                </c:pt>
                <c:pt idx="4412">
                  <c:v>181.3096465880981</c:v>
                </c:pt>
                <c:pt idx="4413">
                  <c:v>181.33998120641164</c:v>
                </c:pt>
                <c:pt idx="4414">
                  <c:v>181.3703140258703</c:v>
                </c:pt>
                <c:pt idx="4415">
                  <c:v>181.40064504698867</c:v>
                </c:pt>
                <c:pt idx="4416">
                  <c:v>181.43097427028039</c:v>
                </c:pt>
                <c:pt idx="4417">
                  <c:v>181.46130169625968</c:v>
                </c:pt>
                <c:pt idx="4418">
                  <c:v>181.49162732543891</c:v>
                </c:pt>
                <c:pt idx="4419">
                  <c:v>181.52195115833183</c:v>
                </c:pt>
                <c:pt idx="4420">
                  <c:v>181.55227319545105</c:v>
                </c:pt>
                <c:pt idx="4421">
                  <c:v>181.58259343730907</c:v>
                </c:pt>
                <c:pt idx="4422">
                  <c:v>181.61291188441837</c:v>
                </c:pt>
                <c:pt idx="4423">
                  <c:v>181.64322853729058</c:v>
                </c:pt>
                <c:pt idx="4424">
                  <c:v>181.67354339643808</c:v>
                </c:pt>
                <c:pt idx="4425">
                  <c:v>181.70385646237156</c:v>
                </c:pt>
                <c:pt idx="4426">
                  <c:v>181.73416773560294</c:v>
                </c:pt>
                <c:pt idx="4427">
                  <c:v>181.76447721664303</c:v>
                </c:pt>
                <c:pt idx="4428">
                  <c:v>181.79478490600223</c:v>
                </c:pt>
                <c:pt idx="4429">
                  <c:v>181.82509080419126</c:v>
                </c:pt>
                <c:pt idx="4430">
                  <c:v>181.85539491172045</c:v>
                </c:pt>
                <c:pt idx="4431">
                  <c:v>181.88569722909978</c:v>
                </c:pt>
                <c:pt idx="4432">
                  <c:v>181.91599775683841</c:v>
                </c:pt>
                <c:pt idx="4433">
                  <c:v>181.94629649544603</c:v>
                </c:pt>
                <c:pt idx="4434">
                  <c:v>181.97659344543194</c:v>
                </c:pt>
                <c:pt idx="4435">
                  <c:v>182.00688860730503</c:v>
                </c:pt>
                <c:pt idx="4436">
                  <c:v>182.0371819815733</c:v>
                </c:pt>
                <c:pt idx="4437">
                  <c:v>182.06747356874638</c:v>
                </c:pt>
                <c:pt idx="4438">
                  <c:v>182.09776336933109</c:v>
                </c:pt>
                <c:pt idx="4439">
                  <c:v>182.12805138383621</c:v>
                </c:pt>
                <c:pt idx="4440">
                  <c:v>182.15833761276897</c:v>
                </c:pt>
                <c:pt idx="4441">
                  <c:v>182.18862205663655</c:v>
                </c:pt>
                <c:pt idx="4442">
                  <c:v>182.21890471594597</c:v>
                </c:pt>
                <c:pt idx="4443">
                  <c:v>182.24918559120482</c:v>
                </c:pt>
                <c:pt idx="4444">
                  <c:v>182.27946468291884</c:v>
                </c:pt>
                <c:pt idx="4445">
                  <c:v>182.30974199159445</c:v>
                </c:pt>
                <c:pt idx="4446">
                  <c:v>182.34001751773812</c:v>
                </c:pt>
                <c:pt idx="4447">
                  <c:v>182.37029126185561</c:v>
                </c:pt>
                <c:pt idx="4448">
                  <c:v>182.40056322445184</c:v>
                </c:pt>
                <c:pt idx="4449">
                  <c:v>182.43083340603295</c:v>
                </c:pt>
                <c:pt idx="4450">
                  <c:v>182.46110180710301</c:v>
                </c:pt>
                <c:pt idx="4451">
                  <c:v>182.4913684281675</c:v>
                </c:pt>
                <c:pt idx="4452">
                  <c:v>182.52163326973053</c:v>
                </c:pt>
                <c:pt idx="4453">
                  <c:v>182.55189633229696</c:v>
                </c:pt>
                <c:pt idx="4454">
                  <c:v>182.58215761636998</c:v>
                </c:pt>
                <c:pt idx="4455">
                  <c:v>182.61241712245388</c:v>
                </c:pt>
                <c:pt idx="4456">
                  <c:v>182.64267485105213</c:v>
                </c:pt>
                <c:pt idx="4457">
                  <c:v>182.67293080266745</c:v>
                </c:pt>
                <c:pt idx="4458">
                  <c:v>182.70318497780374</c:v>
                </c:pt>
                <c:pt idx="4459">
                  <c:v>182.73343737696263</c:v>
                </c:pt>
                <c:pt idx="4460">
                  <c:v>182.76368800064716</c:v>
                </c:pt>
                <c:pt idx="4461">
                  <c:v>182.79393684935962</c:v>
                </c:pt>
                <c:pt idx="4462">
                  <c:v>182.82418392360171</c:v>
                </c:pt>
                <c:pt idx="4463">
                  <c:v>182.8544292238754</c:v>
                </c:pt>
                <c:pt idx="4464">
                  <c:v>182.88467275068211</c:v>
                </c:pt>
                <c:pt idx="4465">
                  <c:v>182.9149145045223</c:v>
                </c:pt>
                <c:pt idx="4466">
                  <c:v>182.94515448589814</c:v>
                </c:pt>
                <c:pt idx="4467">
                  <c:v>182.97539269530952</c:v>
                </c:pt>
                <c:pt idx="4468">
                  <c:v>183.00562913325672</c:v>
                </c:pt>
                <c:pt idx="4469">
                  <c:v>183.03586380024089</c:v>
                </c:pt>
                <c:pt idx="4470">
                  <c:v>183.06609669676061</c:v>
                </c:pt>
                <c:pt idx="4471">
                  <c:v>183.09632782331673</c:v>
                </c:pt>
                <c:pt idx="4472">
                  <c:v>183.12655718040813</c:v>
                </c:pt>
                <c:pt idx="4473">
                  <c:v>183.15678476853373</c:v>
                </c:pt>
                <c:pt idx="4474">
                  <c:v>183.18701058819269</c:v>
                </c:pt>
                <c:pt idx="4475">
                  <c:v>183.21723463988414</c:v>
                </c:pt>
                <c:pt idx="4476">
                  <c:v>183.24745692410565</c:v>
                </c:pt>
                <c:pt idx="4477">
                  <c:v>183.2776774413563</c:v>
                </c:pt>
                <c:pt idx="4478">
                  <c:v>183.30789619213303</c:v>
                </c:pt>
                <c:pt idx="4479">
                  <c:v>183.33811317693417</c:v>
                </c:pt>
                <c:pt idx="4480">
                  <c:v>183.36832839625689</c:v>
                </c:pt>
                <c:pt idx="4481">
                  <c:v>183.39854185059858</c:v>
                </c:pt>
                <c:pt idx="4482">
                  <c:v>183.42875354045569</c:v>
                </c:pt>
                <c:pt idx="4483">
                  <c:v>183.45896346632514</c:v>
                </c:pt>
                <c:pt idx="4484">
                  <c:v>183.48917162870313</c:v>
                </c:pt>
                <c:pt idx="4485">
                  <c:v>183.51937802808615</c:v>
                </c:pt>
                <c:pt idx="4486">
                  <c:v>183.54958266496993</c:v>
                </c:pt>
                <c:pt idx="4487">
                  <c:v>183.57978553985035</c:v>
                </c:pt>
                <c:pt idx="4488">
                  <c:v>183.60998665322236</c:v>
                </c:pt>
                <c:pt idx="4489">
                  <c:v>183.64018600558109</c:v>
                </c:pt>
                <c:pt idx="4490">
                  <c:v>183.67038359742207</c:v>
                </c:pt>
                <c:pt idx="4491">
                  <c:v>183.70057942923944</c:v>
                </c:pt>
                <c:pt idx="4492">
                  <c:v>183.73077350152766</c:v>
                </c:pt>
                <c:pt idx="4493">
                  <c:v>183.760965814781</c:v>
                </c:pt>
                <c:pt idx="4494">
                  <c:v>183.79115636949331</c:v>
                </c:pt>
                <c:pt idx="4495">
                  <c:v>183.82134516615835</c:v>
                </c:pt>
                <c:pt idx="4496">
                  <c:v>183.85153220526922</c:v>
                </c:pt>
                <c:pt idx="4497">
                  <c:v>183.88171748731969</c:v>
                </c:pt>
                <c:pt idx="4498">
                  <c:v>183.91190101280199</c:v>
                </c:pt>
                <c:pt idx="4499">
                  <c:v>183.94208278220881</c:v>
                </c:pt>
                <c:pt idx="4500">
                  <c:v>183.97226279603328</c:v>
                </c:pt>
                <c:pt idx="4501">
                  <c:v>184.00244105476705</c:v>
                </c:pt>
                <c:pt idx="4502">
                  <c:v>184.03261755890179</c:v>
                </c:pt>
                <c:pt idx="4503">
                  <c:v>184.06279230892994</c:v>
                </c:pt>
                <c:pt idx="4504">
                  <c:v>184.09296530534186</c:v>
                </c:pt>
                <c:pt idx="4505">
                  <c:v>184.12313654862976</c:v>
                </c:pt>
                <c:pt idx="4506">
                  <c:v>184.15330603928425</c:v>
                </c:pt>
                <c:pt idx="4507">
                  <c:v>184.18347377779583</c:v>
                </c:pt>
                <c:pt idx="4508">
                  <c:v>184.21363976465489</c:v>
                </c:pt>
                <c:pt idx="4509">
                  <c:v>184.2438040003521</c:v>
                </c:pt>
                <c:pt idx="4510">
                  <c:v>184.2739664853768</c:v>
                </c:pt>
                <c:pt idx="4511">
                  <c:v>184.3041272202189</c:v>
                </c:pt>
                <c:pt idx="4512">
                  <c:v>184.33428620536813</c:v>
                </c:pt>
                <c:pt idx="4513">
                  <c:v>184.36444344131365</c:v>
                </c:pt>
                <c:pt idx="4514">
                  <c:v>184.39459892854413</c:v>
                </c:pt>
                <c:pt idx="4515">
                  <c:v>184.42475266754846</c:v>
                </c:pt>
                <c:pt idx="4516">
                  <c:v>184.45490465881514</c:v>
                </c:pt>
                <c:pt idx="4517">
                  <c:v>184.48505490283242</c:v>
                </c:pt>
                <c:pt idx="4518">
                  <c:v>184.51520340008813</c:v>
                </c:pt>
                <c:pt idx="4519">
                  <c:v>184.54535015107032</c:v>
                </c:pt>
                <c:pt idx="4520">
                  <c:v>184.57549515626621</c:v>
                </c:pt>
                <c:pt idx="4521">
                  <c:v>184.60563841616292</c:v>
                </c:pt>
                <c:pt idx="4522">
                  <c:v>184.63577993124804</c:v>
                </c:pt>
                <c:pt idx="4523">
                  <c:v>184.66591970200798</c:v>
                </c:pt>
                <c:pt idx="4524">
                  <c:v>184.69605772892911</c:v>
                </c:pt>
                <c:pt idx="4525">
                  <c:v>184.72619401249796</c:v>
                </c:pt>
                <c:pt idx="4526">
                  <c:v>184.75632855320046</c:v>
                </c:pt>
                <c:pt idx="4527">
                  <c:v>184.7864613515226</c:v>
                </c:pt>
                <c:pt idx="4528">
                  <c:v>184.81659240794974</c:v>
                </c:pt>
                <c:pt idx="4529">
                  <c:v>184.84672172296703</c:v>
                </c:pt>
                <c:pt idx="4530">
                  <c:v>184.87684929705964</c:v>
                </c:pt>
                <c:pt idx="4531">
                  <c:v>184.90697513071319</c:v>
                </c:pt>
                <c:pt idx="4532">
                  <c:v>184.93709922441101</c:v>
                </c:pt>
                <c:pt idx="4533">
                  <c:v>184.96722157863809</c:v>
                </c:pt>
                <c:pt idx="4534">
                  <c:v>184.99734219387827</c:v>
                </c:pt>
                <c:pt idx="4535">
                  <c:v>185.02746107061606</c:v>
                </c:pt>
                <c:pt idx="4536">
                  <c:v>185.05757820933431</c:v>
                </c:pt>
                <c:pt idx="4537">
                  <c:v>185.08769361051671</c:v>
                </c:pt>
                <c:pt idx="4538">
                  <c:v>185.11780727464654</c:v>
                </c:pt>
                <c:pt idx="4539">
                  <c:v>185.14791920220654</c:v>
                </c:pt>
                <c:pt idx="4540">
                  <c:v>185.17802939367922</c:v>
                </c:pt>
                <c:pt idx="4541">
                  <c:v>185.20813784954731</c:v>
                </c:pt>
                <c:pt idx="4542">
                  <c:v>185.23824457029278</c:v>
                </c:pt>
                <c:pt idx="4543">
                  <c:v>185.26834955639785</c:v>
                </c:pt>
                <c:pt idx="4544">
                  <c:v>185.29845280834351</c:v>
                </c:pt>
                <c:pt idx="4545">
                  <c:v>185.32855432661179</c:v>
                </c:pt>
                <c:pt idx="4546">
                  <c:v>185.35865411168405</c:v>
                </c:pt>
                <c:pt idx="4547">
                  <c:v>185.38875216404105</c:v>
                </c:pt>
                <c:pt idx="4548">
                  <c:v>185.41884848416299</c:v>
                </c:pt>
                <c:pt idx="4549">
                  <c:v>185.44894307253131</c:v>
                </c:pt>
                <c:pt idx="4550">
                  <c:v>185.47903592962598</c:v>
                </c:pt>
                <c:pt idx="4551">
                  <c:v>185.50912705592648</c:v>
                </c:pt>
                <c:pt idx="4552">
                  <c:v>185.53921645191321</c:v>
                </c:pt>
                <c:pt idx="4553">
                  <c:v>185.56930411806539</c:v>
                </c:pt>
                <c:pt idx="4554">
                  <c:v>185.59939005486243</c:v>
                </c:pt>
                <c:pt idx="4555">
                  <c:v>185.62947426278365</c:v>
                </c:pt>
                <c:pt idx="4556">
                  <c:v>185.65955674230747</c:v>
                </c:pt>
                <c:pt idx="4557">
                  <c:v>185.68963749391267</c:v>
                </c:pt>
                <c:pt idx="4558">
                  <c:v>185.71971651807738</c:v>
                </c:pt>
                <c:pt idx="4559">
                  <c:v>185.74979381528004</c:v>
                </c:pt>
                <c:pt idx="4560">
                  <c:v>185.7798693859985</c:v>
                </c:pt>
                <c:pt idx="4561">
                  <c:v>185.80994323070993</c:v>
                </c:pt>
                <c:pt idx="4562">
                  <c:v>185.84001534989289</c:v>
                </c:pt>
                <c:pt idx="4563">
                  <c:v>185.87008574402321</c:v>
                </c:pt>
                <c:pt idx="4564">
                  <c:v>185.90015441357821</c:v>
                </c:pt>
                <c:pt idx="4565">
                  <c:v>185.93022135903536</c:v>
                </c:pt>
                <c:pt idx="4566">
                  <c:v>185.96028658086999</c:v>
                </c:pt>
                <c:pt idx="4567">
                  <c:v>185.99035007955936</c:v>
                </c:pt>
                <c:pt idx="4568">
                  <c:v>186.02041185557874</c:v>
                </c:pt>
                <c:pt idx="4569">
                  <c:v>186.05047190940405</c:v>
                </c:pt>
                <c:pt idx="4570">
                  <c:v>186.08053024151064</c:v>
                </c:pt>
                <c:pt idx="4571">
                  <c:v>186.11058685237444</c:v>
                </c:pt>
                <c:pt idx="4572">
                  <c:v>186.14064174247008</c:v>
                </c:pt>
                <c:pt idx="4573">
                  <c:v>186.17069491227221</c:v>
                </c:pt>
                <c:pt idx="4574">
                  <c:v>186.20074636225544</c:v>
                </c:pt>
                <c:pt idx="4575">
                  <c:v>186.23079609289442</c:v>
                </c:pt>
                <c:pt idx="4576">
                  <c:v>186.26084410466311</c:v>
                </c:pt>
                <c:pt idx="4577">
                  <c:v>186.29089039803515</c:v>
                </c:pt>
                <c:pt idx="4578">
                  <c:v>186.32093497348478</c:v>
                </c:pt>
                <c:pt idx="4579">
                  <c:v>186.35097783148464</c:v>
                </c:pt>
                <c:pt idx="4580">
                  <c:v>186.38101897250834</c:v>
                </c:pt>
                <c:pt idx="4581">
                  <c:v>186.41105839702911</c:v>
                </c:pt>
                <c:pt idx="4582">
                  <c:v>186.44109610551891</c:v>
                </c:pt>
                <c:pt idx="4583">
                  <c:v>186.4711320984506</c:v>
                </c:pt>
                <c:pt idx="4584">
                  <c:v>186.5011663762964</c:v>
                </c:pt>
                <c:pt idx="4585">
                  <c:v>186.53119893952857</c:v>
                </c:pt>
                <c:pt idx="4586">
                  <c:v>186.56122978861887</c:v>
                </c:pt>
                <c:pt idx="4587">
                  <c:v>186.59125892403853</c:v>
                </c:pt>
                <c:pt idx="4588">
                  <c:v>186.62128634625867</c:v>
                </c:pt>
                <c:pt idx="4589">
                  <c:v>186.65131205575045</c:v>
                </c:pt>
                <c:pt idx="4590">
                  <c:v>186.68133605298524</c:v>
                </c:pt>
                <c:pt idx="4591">
                  <c:v>186.71135833843348</c:v>
                </c:pt>
                <c:pt idx="4592">
                  <c:v>186.74137891256521</c:v>
                </c:pt>
                <c:pt idx="4593">
                  <c:v>186.7713977758508</c:v>
                </c:pt>
                <c:pt idx="4594">
                  <c:v>186.8014149287599</c:v>
                </c:pt>
                <c:pt idx="4595">
                  <c:v>186.83143037176276</c:v>
                </c:pt>
                <c:pt idx="4596">
                  <c:v>186.86144410532836</c:v>
                </c:pt>
                <c:pt idx="4597">
                  <c:v>186.89145612992627</c:v>
                </c:pt>
                <c:pt idx="4598">
                  <c:v>186.92146644602528</c:v>
                </c:pt>
                <c:pt idx="4599">
                  <c:v>186.95147505409392</c:v>
                </c:pt>
                <c:pt idx="4600">
                  <c:v>186.98148195460098</c:v>
                </c:pt>
                <c:pt idx="4601">
                  <c:v>187.01148714801482</c:v>
                </c:pt>
                <c:pt idx="4602">
                  <c:v>187.04149063480321</c:v>
                </c:pt>
                <c:pt idx="4603">
                  <c:v>187.07149241543442</c:v>
                </c:pt>
                <c:pt idx="4604">
                  <c:v>187.10149249037573</c:v>
                </c:pt>
                <c:pt idx="4605">
                  <c:v>187.13149086009474</c:v>
                </c:pt>
                <c:pt idx="4606">
                  <c:v>187.16148752505865</c:v>
                </c:pt>
                <c:pt idx="4607">
                  <c:v>187.19148248573421</c:v>
                </c:pt>
                <c:pt idx="4608">
                  <c:v>187.22147574258787</c:v>
                </c:pt>
                <c:pt idx="4609">
                  <c:v>187.2514672960867</c:v>
                </c:pt>
                <c:pt idx="4610">
                  <c:v>187.28145714669628</c:v>
                </c:pt>
                <c:pt idx="4611">
                  <c:v>187.31144529488299</c:v>
                </c:pt>
                <c:pt idx="4612">
                  <c:v>187.34143174111256</c:v>
                </c:pt>
                <c:pt idx="4613">
                  <c:v>187.37141648585092</c:v>
                </c:pt>
                <c:pt idx="4614">
                  <c:v>187.40139952956281</c:v>
                </c:pt>
                <c:pt idx="4615">
                  <c:v>187.43138087271319</c:v>
                </c:pt>
                <c:pt idx="4616">
                  <c:v>187.46136051576747</c:v>
                </c:pt>
                <c:pt idx="4617">
                  <c:v>187.49133845919016</c:v>
                </c:pt>
                <c:pt idx="4618">
                  <c:v>187.52131470344546</c:v>
                </c:pt>
                <c:pt idx="4619">
                  <c:v>187.55128924899782</c:v>
                </c:pt>
                <c:pt idx="4620">
                  <c:v>187.58126209631098</c:v>
                </c:pt>
                <c:pt idx="4621">
                  <c:v>187.61123324584887</c:v>
                </c:pt>
                <c:pt idx="4622">
                  <c:v>187.64120269807469</c:v>
                </c:pt>
                <c:pt idx="4623">
                  <c:v>187.67117045345202</c:v>
                </c:pt>
                <c:pt idx="4624">
                  <c:v>187.70113651244364</c:v>
                </c:pt>
                <c:pt idx="4625">
                  <c:v>187.73110087551254</c:v>
                </c:pt>
                <c:pt idx="4626">
                  <c:v>187.76106354312128</c:v>
                </c:pt>
                <c:pt idx="4627">
                  <c:v>187.79102451573215</c:v>
                </c:pt>
                <c:pt idx="4628">
                  <c:v>187.82098379380756</c:v>
                </c:pt>
                <c:pt idx="4629">
                  <c:v>187.85094137780922</c:v>
                </c:pt>
                <c:pt idx="4630">
                  <c:v>187.88089726819879</c:v>
                </c:pt>
                <c:pt idx="4631">
                  <c:v>187.91085146543816</c:v>
                </c:pt>
                <c:pt idx="4632">
                  <c:v>187.94080396998774</c:v>
                </c:pt>
                <c:pt idx="4633">
                  <c:v>187.97075478230929</c:v>
                </c:pt>
                <c:pt idx="4634">
                  <c:v>188.00070390286308</c:v>
                </c:pt>
                <c:pt idx="4635">
                  <c:v>188.03065133210995</c:v>
                </c:pt>
                <c:pt idx="4636">
                  <c:v>188.06059707051045</c:v>
                </c:pt>
                <c:pt idx="4637">
                  <c:v>188.09054111852419</c:v>
                </c:pt>
                <c:pt idx="4638">
                  <c:v>188.12048347661141</c:v>
                </c:pt>
                <c:pt idx="4639">
                  <c:v>188.15042414523171</c:v>
                </c:pt>
                <c:pt idx="4640">
                  <c:v>188.18036312484475</c:v>
                </c:pt>
                <c:pt idx="4641">
                  <c:v>188.21030041590922</c:v>
                </c:pt>
                <c:pt idx="4642">
                  <c:v>188.24023601888459</c:v>
                </c:pt>
                <c:pt idx="4643">
                  <c:v>188.27016993422941</c:v>
                </c:pt>
                <c:pt idx="4644">
                  <c:v>188.300102162402</c:v>
                </c:pt>
                <c:pt idx="4645">
                  <c:v>188.33003270386126</c:v>
                </c:pt>
                <c:pt idx="4646">
                  <c:v>188.35996155906497</c:v>
                </c:pt>
                <c:pt idx="4647">
                  <c:v>188.38988872847122</c:v>
                </c:pt>
                <c:pt idx="4648">
                  <c:v>188.41981421253723</c:v>
                </c:pt>
                <c:pt idx="4649">
                  <c:v>188.44973801172085</c:v>
                </c:pt>
                <c:pt idx="4650">
                  <c:v>188.47966012647913</c:v>
                </c:pt>
                <c:pt idx="4651">
                  <c:v>188.50958055726898</c:v>
                </c:pt>
                <c:pt idx="4652">
                  <c:v>188.53949930454721</c:v>
                </c:pt>
                <c:pt idx="4653">
                  <c:v>188.56941636877028</c:v>
                </c:pt>
                <c:pt idx="4654">
                  <c:v>188.59933175039507</c:v>
                </c:pt>
                <c:pt idx="4655">
                  <c:v>188.62924544987706</c:v>
                </c:pt>
                <c:pt idx="4656">
                  <c:v>188.65915746767229</c:v>
                </c:pt>
                <c:pt idx="4657">
                  <c:v>188.68906780423632</c:v>
                </c:pt>
                <c:pt idx="4658">
                  <c:v>188.71897646002495</c:v>
                </c:pt>
                <c:pt idx="4659">
                  <c:v>188.74888343549324</c:v>
                </c:pt>
                <c:pt idx="4660">
                  <c:v>188.77878873109569</c:v>
                </c:pt>
                <c:pt idx="4661">
                  <c:v>188.80869234728769</c:v>
                </c:pt>
                <c:pt idx="4662">
                  <c:v>188.83859428452391</c:v>
                </c:pt>
                <c:pt idx="4663">
                  <c:v>188.8684945432579</c:v>
                </c:pt>
                <c:pt idx="4664">
                  <c:v>188.89839312394429</c:v>
                </c:pt>
                <c:pt idx="4665">
                  <c:v>188.92829002703704</c:v>
                </c:pt>
                <c:pt idx="4666">
                  <c:v>188.95818525298995</c:v>
                </c:pt>
                <c:pt idx="4667">
                  <c:v>188.98807880225596</c:v>
                </c:pt>
                <c:pt idx="4668">
                  <c:v>189.01797067528864</c:v>
                </c:pt>
                <c:pt idx="4669">
                  <c:v>189.04786087254132</c:v>
                </c:pt>
                <c:pt idx="4670">
                  <c:v>189.0777493944656</c:v>
                </c:pt>
                <c:pt idx="4671">
                  <c:v>189.10763624151528</c:v>
                </c:pt>
                <c:pt idx="4672">
                  <c:v>189.13752141414267</c:v>
                </c:pt>
                <c:pt idx="4673">
                  <c:v>189.16740491279921</c:v>
                </c:pt>
                <c:pt idx="4674">
                  <c:v>189.19728673793699</c:v>
                </c:pt>
                <c:pt idx="4675">
                  <c:v>189.22716689000816</c:v>
                </c:pt>
                <c:pt idx="4676">
                  <c:v>189.25704536946387</c:v>
                </c:pt>
                <c:pt idx="4677">
                  <c:v>189.2869221767553</c:v>
                </c:pt>
                <c:pt idx="4678">
                  <c:v>189.3167973123339</c:v>
                </c:pt>
                <c:pt idx="4679">
                  <c:v>189.34667077664969</c:v>
                </c:pt>
                <c:pt idx="4680">
                  <c:v>189.37654257015444</c:v>
                </c:pt>
                <c:pt idx="4681">
                  <c:v>189.40641269329745</c:v>
                </c:pt>
                <c:pt idx="4682">
                  <c:v>189.4362811465293</c:v>
                </c:pt>
                <c:pt idx="4683">
                  <c:v>189.46614793030062</c:v>
                </c:pt>
                <c:pt idx="4684">
                  <c:v>189.49601304505995</c:v>
                </c:pt>
                <c:pt idx="4685">
                  <c:v>189.52587649125738</c:v>
                </c:pt>
                <c:pt idx="4686">
                  <c:v>189.55573826934241</c:v>
                </c:pt>
                <c:pt idx="4687">
                  <c:v>189.58559837976409</c:v>
                </c:pt>
                <c:pt idx="4688">
                  <c:v>189.61545682297071</c:v>
                </c:pt>
                <c:pt idx="4689">
                  <c:v>189.64531359941168</c:v>
                </c:pt>
                <c:pt idx="4690">
                  <c:v>189.67516870953517</c:v>
                </c:pt>
                <c:pt idx="4691">
                  <c:v>189.70502215378895</c:v>
                </c:pt>
                <c:pt idx="4692">
                  <c:v>189.73487393262164</c:v>
                </c:pt>
                <c:pt idx="4693">
                  <c:v>189.76472404648101</c:v>
                </c:pt>
                <c:pt idx="4694">
                  <c:v>189.79457249581418</c:v>
                </c:pt>
                <c:pt idx="4695">
                  <c:v>189.82441928106871</c:v>
                </c:pt>
                <c:pt idx="4696">
                  <c:v>189.85426440269205</c:v>
                </c:pt>
                <c:pt idx="4697">
                  <c:v>189.88410786113099</c:v>
                </c:pt>
                <c:pt idx="4698">
                  <c:v>189.91394965683142</c:v>
                </c:pt>
                <c:pt idx="4699">
                  <c:v>189.94378979024106</c:v>
                </c:pt>
                <c:pt idx="4700">
                  <c:v>189.97362826180574</c:v>
                </c:pt>
                <c:pt idx="4701">
                  <c:v>190.00346507197122</c:v>
                </c:pt>
                <c:pt idx="4702">
                  <c:v>190.03330022118368</c:v>
                </c:pt>
                <c:pt idx="4703">
                  <c:v>190.06313370988877</c:v>
                </c:pt>
                <c:pt idx="4704">
                  <c:v>190.09296553853164</c:v>
                </c:pt>
                <c:pt idx="4705">
                  <c:v>190.12279570755766</c:v>
                </c:pt>
                <c:pt idx="4706">
                  <c:v>190.15262421741218</c:v>
                </c:pt>
                <c:pt idx="4707">
                  <c:v>190.18245106853925</c:v>
                </c:pt>
                <c:pt idx="4708">
                  <c:v>190.2122762613842</c:v>
                </c:pt>
                <c:pt idx="4709">
                  <c:v>190.2420997963907</c:v>
                </c:pt>
                <c:pt idx="4710">
                  <c:v>190.27192167400335</c:v>
                </c:pt>
                <c:pt idx="4711">
                  <c:v>190.30174189466578</c:v>
                </c:pt>
                <c:pt idx="4712">
                  <c:v>190.3315604588222</c:v>
                </c:pt>
                <c:pt idx="4713">
                  <c:v>190.36137736691552</c:v>
                </c:pt>
                <c:pt idx="4714">
                  <c:v>190.39119261938933</c:v>
                </c:pt>
                <c:pt idx="4715">
                  <c:v>190.42100621668666</c:v>
                </c:pt>
                <c:pt idx="4716">
                  <c:v>190.45081815925039</c:v>
                </c:pt>
                <c:pt idx="4717">
                  <c:v>190.48062844752329</c:v>
                </c:pt>
                <c:pt idx="4718">
                  <c:v>190.5104370819478</c:v>
                </c:pt>
                <c:pt idx="4719">
                  <c:v>190.54024406296551</c:v>
                </c:pt>
                <c:pt idx="4720">
                  <c:v>190.57004939101955</c:v>
                </c:pt>
                <c:pt idx="4721">
                  <c:v>190.59985306655076</c:v>
                </c:pt>
                <c:pt idx="4722">
                  <c:v>190.62965509000122</c:v>
                </c:pt>
                <c:pt idx="4723">
                  <c:v>190.659455461812</c:v>
                </c:pt>
                <c:pt idx="4724">
                  <c:v>190.68925418242438</c:v>
                </c:pt>
                <c:pt idx="4725">
                  <c:v>190.7190512522798</c:v>
                </c:pt>
                <c:pt idx="4726">
                  <c:v>190.748846671818</c:v>
                </c:pt>
                <c:pt idx="4727">
                  <c:v>190.77864044148072</c:v>
                </c:pt>
                <c:pt idx="4728">
                  <c:v>190.80843256170738</c:v>
                </c:pt>
                <c:pt idx="4729">
                  <c:v>190.83822303293846</c:v>
                </c:pt>
                <c:pt idx="4730">
                  <c:v>190.86801185561367</c:v>
                </c:pt>
                <c:pt idx="4731">
                  <c:v>190.89779903017316</c:v>
                </c:pt>
                <c:pt idx="4732">
                  <c:v>190.92758455705575</c:v>
                </c:pt>
                <c:pt idx="4733">
                  <c:v>190.95736843670119</c:v>
                </c:pt>
                <c:pt idx="4734">
                  <c:v>190.98715066954853</c:v>
                </c:pt>
                <c:pt idx="4735">
                  <c:v>191.0169312560364</c:v>
                </c:pt>
                <c:pt idx="4736">
                  <c:v>191.0467101966035</c:v>
                </c:pt>
                <c:pt idx="4737">
                  <c:v>191.07648749168857</c:v>
                </c:pt>
                <c:pt idx="4738">
                  <c:v>191.10626314172922</c:v>
                </c:pt>
                <c:pt idx="4739">
                  <c:v>191.13603714716379</c:v>
                </c:pt>
                <c:pt idx="4740">
                  <c:v>191.16580950843039</c:v>
                </c:pt>
                <c:pt idx="4741">
                  <c:v>191.19558022596658</c:v>
                </c:pt>
                <c:pt idx="4742">
                  <c:v>191.22534930020905</c:v>
                </c:pt>
                <c:pt idx="4743">
                  <c:v>191.25511673159551</c:v>
                </c:pt>
                <c:pt idx="4744">
                  <c:v>191.28488252056317</c:v>
                </c:pt>
                <c:pt idx="4745">
                  <c:v>191.31464666754837</c:v>
                </c:pt>
                <c:pt idx="4746">
                  <c:v>191.34440917298744</c:v>
                </c:pt>
                <c:pt idx="4747">
                  <c:v>191.37417003731761</c:v>
                </c:pt>
                <c:pt idx="4748">
                  <c:v>191.40392926097442</c:v>
                </c:pt>
                <c:pt idx="4749">
                  <c:v>191.43368684439392</c:v>
                </c:pt>
                <c:pt idx="4750">
                  <c:v>191.46344278801155</c:v>
                </c:pt>
                <c:pt idx="4751">
                  <c:v>191.49319709226316</c:v>
                </c:pt>
                <c:pt idx="4752">
                  <c:v>191.52294975758409</c:v>
                </c:pt>
                <c:pt idx="4753">
                  <c:v>191.55270078440941</c:v>
                </c:pt>
                <c:pt idx="4754">
                  <c:v>191.5824501731735</c:v>
                </c:pt>
                <c:pt idx="4755">
                  <c:v>191.612197924312</c:v>
                </c:pt>
                <c:pt idx="4756">
                  <c:v>191.64194403825854</c:v>
                </c:pt>
                <c:pt idx="4757">
                  <c:v>191.6716885154479</c:v>
                </c:pt>
                <c:pt idx="4758">
                  <c:v>191.70143135631415</c:v>
                </c:pt>
                <c:pt idx="4759">
                  <c:v>191.73117256129061</c:v>
                </c:pt>
                <c:pt idx="4760">
                  <c:v>191.76091213081156</c:v>
                </c:pt>
                <c:pt idx="4761">
                  <c:v>191.79065006531042</c:v>
                </c:pt>
                <c:pt idx="4762">
                  <c:v>191.82038636521995</c:v>
                </c:pt>
                <c:pt idx="4763">
                  <c:v>191.85012103097375</c:v>
                </c:pt>
                <c:pt idx="4764">
                  <c:v>191.87985406300413</c:v>
                </c:pt>
                <c:pt idx="4765">
                  <c:v>191.90958546174377</c:v>
                </c:pt>
                <c:pt idx="4766">
                  <c:v>191.93931522762583</c:v>
                </c:pt>
                <c:pt idx="4767">
                  <c:v>191.96904336108179</c:v>
                </c:pt>
                <c:pt idx="4768">
                  <c:v>191.99876986254355</c:v>
                </c:pt>
                <c:pt idx="4769">
                  <c:v>192.02849473244353</c:v>
                </c:pt>
                <c:pt idx="4770">
                  <c:v>192.05821797121274</c:v>
                </c:pt>
                <c:pt idx="4771">
                  <c:v>192.08793957928302</c:v>
                </c:pt>
                <c:pt idx="4772">
                  <c:v>192.11765955708586</c:v>
                </c:pt>
                <c:pt idx="4773">
                  <c:v>192.14737790505123</c:v>
                </c:pt>
                <c:pt idx="4774">
                  <c:v>192.17709462361046</c:v>
                </c:pt>
                <c:pt idx="4775">
                  <c:v>192.20680971319462</c:v>
                </c:pt>
                <c:pt idx="4776">
                  <c:v>192.2365231742335</c:v>
                </c:pt>
                <c:pt idx="4777">
                  <c:v>192.26623500715726</c:v>
                </c:pt>
                <c:pt idx="4778">
                  <c:v>192.29594521239588</c:v>
                </c:pt>
                <c:pt idx="4779">
                  <c:v>192.32565379037962</c:v>
                </c:pt>
                <c:pt idx="4780">
                  <c:v>192.35536074153751</c:v>
                </c:pt>
                <c:pt idx="4781">
                  <c:v>192.38506606629932</c:v>
                </c:pt>
                <c:pt idx="4782">
                  <c:v>192.41476976509352</c:v>
                </c:pt>
                <c:pt idx="4783">
                  <c:v>192.44447183834998</c:v>
                </c:pt>
                <c:pt idx="4784">
                  <c:v>192.47417228649692</c:v>
                </c:pt>
                <c:pt idx="4785">
                  <c:v>192.50387110996269</c:v>
                </c:pt>
                <c:pt idx="4786">
                  <c:v>192.53356830917596</c:v>
                </c:pt>
                <c:pt idx="4787">
                  <c:v>192.56326388456512</c:v>
                </c:pt>
                <c:pt idx="4788">
                  <c:v>192.59295783655764</c:v>
                </c:pt>
                <c:pt idx="4789">
                  <c:v>192.62265016558129</c:v>
                </c:pt>
                <c:pt idx="4790">
                  <c:v>192.65234087206366</c:v>
                </c:pt>
                <c:pt idx="4791">
                  <c:v>192.6820299564327</c:v>
                </c:pt>
                <c:pt idx="4792">
                  <c:v>192.71171741911462</c:v>
                </c:pt>
                <c:pt idx="4793">
                  <c:v>192.74140326053683</c:v>
                </c:pt>
                <c:pt idx="4794">
                  <c:v>192.77108748112636</c:v>
                </c:pt>
                <c:pt idx="4795">
                  <c:v>192.80077008130897</c:v>
                </c:pt>
                <c:pt idx="4796">
                  <c:v>192.83045106151138</c:v>
                </c:pt>
                <c:pt idx="4797">
                  <c:v>192.86013042215981</c:v>
                </c:pt>
                <c:pt idx="4798">
                  <c:v>192.88980816367982</c:v>
                </c:pt>
                <c:pt idx="4799">
                  <c:v>192.91948428649792</c:v>
                </c:pt>
                <c:pt idx="4800">
                  <c:v>192.94915879103871</c:v>
                </c:pt>
                <c:pt idx="4801">
                  <c:v>192.97883167772855</c:v>
                </c:pt>
                <c:pt idx="4802">
                  <c:v>193.00850294699137</c:v>
                </c:pt>
                <c:pt idx="4803">
                  <c:v>193.0381725992529</c:v>
                </c:pt>
                <c:pt idx="4804">
                  <c:v>193.06784063493785</c:v>
                </c:pt>
                <c:pt idx="4805">
                  <c:v>193.09750705446993</c:v>
                </c:pt>
                <c:pt idx="4806">
                  <c:v>193.12717185827435</c:v>
                </c:pt>
                <c:pt idx="4807">
                  <c:v>193.1568350467752</c:v>
                </c:pt>
                <c:pt idx="4808">
                  <c:v>193.1864966203959</c:v>
                </c:pt>
                <c:pt idx="4809">
                  <c:v>193.21615657956076</c:v>
                </c:pt>
                <c:pt idx="4810">
                  <c:v>193.24581492469258</c:v>
                </c:pt>
                <c:pt idx="4811">
                  <c:v>193.27547165621525</c:v>
                </c:pt>
                <c:pt idx="4812">
                  <c:v>193.30512677455209</c:v>
                </c:pt>
                <c:pt idx="4813">
                  <c:v>193.33478028012527</c:v>
                </c:pt>
                <c:pt idx="4814">
                  <c:v>193.36443217335781</c:v>
                </c:pt>
                <c:pt idx="4815">
                  <c:v>193.39408245467266</c:v>
                </c:pt>
                <c:pt idx="4816">
                  <c:v>193.42373112449175</c:v>
                </c:pt>
                <c:pt idx="4817">
                  <c:v>193.4533781832375</c:v>
                </c:pt>
                <c:pt idx="4818">
                  <c:v>193.48302363133158</c:v>
                </c:pt>
                <c:pt idx="4819">
                  <c:v>193.51266746919592</c:v>
                </c:pt>
                <c:pt idx="4820">
                  <c:v>193.54230969725162</c:v>
                </c:pt>
                <c:pt idx="4821">
                  <c:v>193.57195031592073</c:v>
                </c:pt>
                <c:pt idx="4822">
                  <c:v>193.60158932562391</c:v>
                </c:pt>
                <c:pt idx="4823">
                  <c:v>193.6312267267823</c:v>
                </c:pt>
                <c:pt idx="4824">
                  <c:v>193.66086251981622</c:v>
                </c:pt>
                <c:pt idx="4825">
                  <c:v>193.69049670514713</c:v>
                </c:pt>
                <c:pt idx="4826">
                  <c:v>193.72012928319438</c:v>
                </c:pt>
                <c:pt idx="4827">
                  <c:v>193.74976025437874</c:v>
                </c:pt>
                <c:pt idx="4828">
                  <c:v>193.77938961912034</c:v>
                </c:pt>
                <c:pt idx="4829">
                  <c:v>193.80901737783819</c:v>
                </c:pt>
                <c:pt idx="4830">
                  <c:v>193.83864353095237</c:v>
                </c:pt>
                <c:pt idx="4831">
                  <c:v>193.86826807888232</c:v>
                </c:pt>
                <c:pt idx="4832">
                  <c:v>193.89789102204745</c:v>
                </c:pt>
                <c:pt idx="4833">
                  <c:v>193.92751236086576</c:v>
                </c:pt>
                <c:pt idx="4834">
                  <c:v>193.95713209575709</c:v>
                </c:pt>
                <c:pt idx="4835">
                  <c:v>193.98675022713937</c:v>
                </c:pt>
                <c:pt idx="4836">
                  <c:v>194.01636675543105</c:v>
                </c:pt>
                <c:pt idx="4837">
                  <c:v>194.04598168105085</c:v>
                </c:pt>
                <c:pt idx="4838">
                  <c:v>194.07559500441647</c:v>
                </c:pt>
                <c:pt idx="4839">
                  <c:v>194.10520672594521</c:v>
                </c:pt>
                <c:pt idx="4840">
                  <c:v>194.13481684605543</c:v>
                </c:pt>
                <c:pt idx="4841">
                  <c:v>194.16442536516419</c:v>
                </c:pt>
                <c:pt idx="4842">
                  <c:v>194.19403228368867</c:v>
                </c:pt>
                <c:pt idx="4843">
                  <c:v>194.22363760204632</c:v>
                </c:pt>
                <c:pt idx="4844">
                  <c:v>194.2532413206533</c:v>
                </c:pt>
                <c:pt idx="4845">
                  <c:v>194.28284343992664</c:v>
                </c:pt>
                <c:pt idx="4846">
                  <c:v>194.31244396028285</c:v>
                </c:pt>
                <c:pt idx="4847">
                  <c:v>194.34204288213817</c:v>
                </c:pt>
                <c:pt idx="4848">
                  <c:v>194.37164020590814</c:v>
                </c:pt>
                <c:pt idx="4849">
                  <c:v>194.40123593200963</c:v>
                </c:pt>
                <c:pt idx="4850">
                  <c:v>194.43083006085746</c:v>
                </c:pt>
                <c:pt idx="4851">
                  <c:v>194.46042259286705</c:v>
                </c:pt>
                <c:pt idx="4852">
                  <c:v>194.49001352845423</c:v>
                </c:pt>
                <c:pt idx="4853">
                  <c:v>194.51960286803373</c:v>
                </c:pt>
                <c:pt idx="4854">
                  <c:v>194.54919061202094</c:v>
                </c:pt>
                <c:pt idx="4855">
                  <c:v>194.57877676082958</c:v>
                </c:pt>
                <c:pt idx="4856">
                  <c:v>194.60836131487494</c:v>
                </c:pt>
                <c:pt idx="4857">
                  <c:v>194.63794427457134</c:v>
                </c:pt>
                <c:pt idx="4858">
                  <c:v>194.6675256403324</c:v>
                </c:pt>
                <c:pt idx="4859">
                  <c:v>194.69710541257265</c:v>
                </c:pt>
                <c:pt idx="4860">
                  <c:v>194.7266835917053</c:v>
                </c:pt>
                <c:pt idx="4861">
                  <c:v>194.7562601781442</c:v>
                </c:pt>
                <c:pt idx="4862">
                  <c:v>194.78583517230248</c:v>
                </c:pt>
                <c:pt idx="4863">
                  <c:v>194.81540857459322</c:v>
                </c:pt>
                <c:pt idx="4864">
                  <c:v>194.84498038543012</c:v>
                </c:pt>
                <c:pt idx="4865">
                  <c:v>194.87455060522487</c:v>
                </c:pt>
                <c:pt idx="4866">
                  <c:v>194.90411923439115</c:v>
                </c:pt>
                <c:pt idx="4867">
                  <c:v>194.93368627334019</c:v>
                </c:pt>
                <c:pt idx="4868">
                  <c:v>194.96325172248521</c:v>
                </c:pt>
                <c:pt idx="4869">
                  <c:v>194.99281558223771</c:v>
                </c:pt>
                <c:pt idx="4870">
                  <c:v>195.02237785300952</c:v>
                </c:pt>
                <c:pt idx="4871">
                  <c:v>195.05193853521234</c:v>
                </c:pt>
                <c:pt idx="4872">
                  <c:v>195.08149762925763</c:v>
                </c:pt>
                <c:pt idx="4873">
                  <c:v>195.11105513555663</c:v>
                </c:pt>
                <c:pt idx="4874">
                  <c:v>195.14061105452026</c:v>
                </c:pt>
                <c:pt idx="4875">
                  <c:v>195.17016538655955</c:v>
                </c:pt>
                <c:pt idx="4876">
                  <c:v>195.19971813208483</c:v>
                </c:pt>
                <c:pt idx="4877">
                  <c:v>195.22926929150736</c:v>
                </c:pt>
                <c:pt idx="4878">
                  <c:v>195.25881886523646</c:v>
                </c:pt>
                <c:pt idx="4879">
                  <c:v>195.28836685368285</c:v>
                </c:pt>
                <c:pt idx="4880">
                  <c:v>195.31791325725644</c:v>
                </c:pt>
                <c:pt idx="4881">
                  <c:v>195.34745807636648</c:v>
                </c:pt>
                <c:pt idx="4882">
                  <c:v>195.37700131142316</c:v>
                </c:pt>
                <c:pt idx="4883">
                  <c:v>195.40654296283486</c:v>
                </c:pt>
                <c:pt idx="4884">
                  <c:v>195.43608303101175</c:v>
                </c:pt>
                <c:pt idx="4885">
                  <c:v>195.46562151636243</c:v>
                </c:pt>
                <c:pt idx="4886">
                  <c:v>195.49515841929542</c:v>
                </c:pt>
                <c:pt idx="4887">
                  <c:v>195.5246937402197</c:v>
                </c:pt>
                <c:pt idx="4888">
                  <c:v>195.55422747954304</c:v>
                </c:pt>
                <c:pt idx="4889">
                  <c:v>195.58375963767412</c:v>
                </c:pt>
                <c:pt idx="4890">
                  <c:v>195.61329021502138</c:v>
                </c:pt>
                <c:pt idx="4891">
                  <c:v>195.64281921199165</c:v>
                </c:pt>
                <c:pt idx="4892">
                  <c:v>195.67234662899318</c:v>
                </c:pt>
                <c:pt idx="4893">
                  <c:v>195.7018724664334</c:v>
                </c:pt>
                <c:pt idx="4894">
                  <c:v>195.73139672471908</c:v>
                </c:pt>
                <c:pt idx="4895">
                  <c:v>195.7609194042582</c:v>
                </c:pt>
                <c:pt idx="4896">
                  <c:v>195.79044050545698</c:v>
                </c:pt>
                <c:pt idx="4897">
                  <c:v>195.81996002872191</c:v>
                </c:pt>
                <c:pt idx="4898">
                  <c:v>195.84947797446017</c:v>
                </c:pt>
                <c:pt idx="4899">
                  <c:v>195.87899434307803</c:v>
                </c:pt>
                <c:pt idx="4900">
                  <c:v>195.90850913498085</c:v>
                </c:pt>
                <c:pt idx="4901">
                  <c:v>195.93802235057541</c:v>
                </c:pt>
                <c:pt idx="4902">
                  <c:v>195.96753399026684</c:v>
                </c:pt>
                <c:pt idx="4903">
                  <c:v>195.99704405446124</c:v>
                </c:pt>
                <c:pt idx="4904">
                  <c:v>196.0265525435635</c:v>
                </c:pt>
                <c:pt idx="4905">
                  <c:v>196.05605945797922</c:v>
                </c:pt>
                <c:pt idx="4906">
                  <c:v>196.0855647981135</c:v>
                </c:pt>
                <c:pt idx="4907">
                  <c:v>196.11506856437072</c:v>
                </c:pt>
                <c:pt idx="4908">
                  <c:v>196.1445707571558</c:v>
                </c:pt>
                <c:pt idx="4909">
                  <c:v>196.17407137687269</c:v>
                </c:pt>
                <c:pt idx="4910">
                  <c:v>196.20357042392675</c:v>
                </c:pt>
                <c:pt idx="4911">
                  <c:v>196.23306789872106</c:v>
                </c:pt>
                <c:pt idx="4912">
                  <c:v>196.26256380165989</c:v>
                </c:pt>
                <c:pt idx="4913">
                  <c:v>196.2920581331467</c:v>
                </c:pt>
                <c:pt idx="4914">
                  <c:v>196.32155089358525</c:v>
                </c:pt>
                <c:pt idx="4915">
                  <c:v>196.35104208337893</c:v>
                </c:pt>
                <c:pt idx="4916">
                  <c:v>196.38053170293094</c:v>
                </c:pt>
                <c:pt idx="4917">
                  <c:v>196.41001975264408</c:v>
                </c:pt>
                <c:pt idx="4918">
                  <c:v>196.43950623292102</c:v>
                </c:pt>
                <c:pt idx="4919">
                  <c:v>196.46899114416445</c:v>
                </c:pt>
                <c:pt idx="4920">
                  <c:v>196.49847448677679</c:v>
                </c:pt>
                <c:pt idx="4921">
                  <c:v>196.52795626116023</c:v>
                </c:pt>
                <c:pt idx="4922">
                  <c:v>196.55743646771697</c:v>
                </c:pt>
                <c:pt idx="4923">
                  <c:v>196.58691510684864</c:v>
                </c:pt>
                <c:pt idx="4924">
                  <c:v>196.61639217895697</c:v>
                </c:pt>
                <c:pt idx="4925">
                  <c:v>196.64586768444369</c:v>
                </c:pt>
                <c:pt idx="4926">
                  <c:v>196.67534162370998</c:v>
                </c:pt>
                <c:pt idx="4927">
                  <c:v>196.70481399715663</c:v>
                </c:pt>
                <c:pt idx="4928">
                  <c:v>196.7342848051847</c:v>
                </c:pt>
                <c:pt idx="4929">
                  <c:v>196.76375404819541</c:v>
                </c:pt>
                <c:pt idx="4930">
                  <c:v>196.79322172658863</c:v>
                </c:pt>
                <c:pt idx="4931">
                  <c:v>196.82268784076533</c:v>
                </c:pt>
                <c:pt idx="4932">
                  <c:v>196.85215239112512</c:v>
                </c:pt>
                <c:pt idx="4933">
                  <c:v>196.88161537806883</c:v>
                </c:pt>
                <c:pt idx="4934">
                  <c:v>196.91107680199542</c:v>
                </c:pt>
                <c:pt idx="4935">
                  <c:v>196.9405366633049</c:v>
                </c:pt>
                <c:pt idx="4936">
                  <c:v>196.9699949623967</c:v>
                </c:pt>
                <c:pt idx="4937">
                  <c:v>196.99945169967052</c:v>
                </c:pt>
                <c:pt idx="4938">
                  <c:v>197.02890687552485</c:v>
                </c:pt>
                <c:pt idx="4939">
                  <c:v>197.05836049035898</c:v>
                </c:pt>
                <c:pt idx="4940">
                  <c:v>197.08781254457142</c:v>
                </c:pt>
                <c:pt idx="4941">
                  <c:v>197.11726303856045</c:v>
                </c:pt>
                <c:pt idx="4942">
                  <c:v>197.14671197272517</c:v>
                </c:pt>
                <c:pt idx="4943">
                  <c:v>197.1761593474632</c:v>
                </c:pt>
                <c:pt idx="4944">
                  <c:v>197.20560516317309</c:v>
                </c:pt>
                <c:pt idx="4945">
                  <c:v>197.23504942025187</c:v>
                </c:pt>
                <c:pt idx="4946">
                  <c:v>197.26449211909781</c:v>
                </c:pt>
                <c:pt idx="4947">
                  <c:v>197.29393326010808</c:v>
                </c:pt>
                <c:pt idx="4948">
                  <c:v>197.32337284368003</c:v>
                </c:pt>
                <c:pt idx="4949">
                  <c:v>197.35281087021087</c:v>
                </c:pt>
                <c:pt idx="4950">
                  <c:v>197.38224734009734</c:v>
                </c:pt>
                <c:pt idx="4951">
                  <c:v>197.41168225373642</c:v>
                </c:pt>
                <c:pt idx="4952">
                  <c:v>197.44111561152431</c:v>
                </c:pt>
                <c:pt idx="4953">
                  <c:v>197.47054741385736</c:v>
                </c:pt>
                <c:pt idx="4954">
                  <c:v>197.49997766113208</c:v>
                </c:pt>
                <c:pt idx="4955">
                  <c:v>197.52940635374401</c:v>
                </c:pt>
                <c:pt idx="4956">
                  <c:v>197.55883349208972</c:v>
                </c:pt>
                <c:pt idx="4957">
                  <c:v>197.58825907656441</c:v>
                </c:pt>
                <c:pt idx="4958">
                  <c:v>197.61768310756304</c:v>
                </c:pt>
                <c:pt idx="4959">
                  <c:v>197.64710558548231</c:v>
                </c:pt>
                <c:pt idx="4960">
                  <c:v>197.67652651071549</c:v>
                </c:pt>
                <c:pt idx="4961">
                  <c:v>197.70594588365893</c:v>
                </c:pt>
                <c:pt idx="4962">
                  <c:v>197.73536370470711</c:v>
                </c:pt>
                <c:pt idx="4963">
                  <c:v>197.76477997425403</c:v>
                </c:pt>
                <c:pt idx="4964">
                  <c:v>197.79419469269448</c:v>
                </c:pt>
                <c:pt idx="4965">
                  <c:v>197.82360786042227</c:v>
                </c:pt>
                <c:pt idx="4966">
                  <c:v>197.85301947783225</c:v>
                </c:pt>
                <c:pt idx="4967">
                  <c:v>197.88242954531788</c:v>
                </c:pt>
                <c:pt idx="4968">
                  <c:v>197.91183806327234</c:v>
                </c:pt>
                <c:pt idx="4969">
                  <c:v>197.94124503208954</c:v>
                </c:pt>
                <c:pt idx="4970">
                  <c:v>197.97065045216272</c:v>
                </c:pt>
                <c:pt idx="4971">
                  <c:v>198.00005432388477</c:v>
                </c:pt>
                <c:pt idx="4972">
                  <c:v>198.02945664764934</c:v>
                </c:pt>
                <c:pt idx="4973">
                  <c:v>198.05885742384862</c:v>
                </c:pt>
                <c:pt idx="4974">
                  <c:v>198.08825665287529</c:v>
                </c:pt>
                <c:pt idx="4975">
                  <c:v>198.11765433512201</c:v>
                </c:pt>
                <c:pt idx="4976">
                  <c:v>198.14705047098039</c:v>
                </c:pt>
                <c:pt idx="4977">
                  <c:v>198.17644506084341</c:v>
                </c:pt>
                <c:pt idx="4978">
                  <c:v>198.2058381051022</c:v>
                </c:pt>
                <c:pt idx="4979">
                  <c:v>198.23522960414863</c:v>
                </c:pt>
                <c:pt idx="4980">
                  <c:v>198.26461955837448</c:v>
                </c:pt>
                <c:pt idx="4981">
                  <c:v>198.29400796817072</c:v>
                </c:pt>
                <c:pt idx="4982">
                  <c:v>198.3233948339288</c:v>
                </c:pt>
                <c:pt idx="4983">
                  <c:v>198.35278015603967</c:v>
                </c:pt>
                <c:pt idx="4984">
                  <c:v>198.38216393489421</c:v>
                </c:pt>
                <c:pt idx="4985">
                  <c:v>198.41154617088262</c:v>
                </c:pt>
                <c:pt idx="4986">
                  <c:v>198.44092686439609</c:v>
                </c:pt>
                <c:pt idx="4987">
                  <c:v>198.47030601582458</c:v>
                </c:pt>
                <c:pt idx="4988">
                  <c:v>198.49968362555757</c:v>
                </c:pt>
                <c:pt idx="4989">
                  <c:v>198.52905969398606</c:v>
                </c:pt>
                <c:pt idx="4990">
                  <c:v>198.55843422149877</c:v>
                </c:pt>
                <c:pt idx="4991">
                  <c:v>198.58780720848614</c:v>
                </c:pt>
                <c:pt idx="4992">
                  <c:v>198.61717865533686</c:v>
                </c:pt>
                <c:pt idx="4993">
                  <c:v>198.64654856244098</c:v>
                </c:pt>
                <c:pt idx="4994">
                  <c:v>198.67591693018656</c:v>
                </c:pt>
                <c:pt idx="4995">
                  <c:v>198.70528375896325</c:v>
                </c:pt>
                <c:pt idx="4996">
                  <c:v>198.73464904915951</c:v>
                </c:pt>
                <c:pt idx="4997">
                  <c:v>198.7640128011636</c:v>
                </c:pt>
                <c:pt idx="4998">
                  <c:v>198.79337501536426</c:v>
                </c:pt>
                <c:pt idx="4999">
                  <c:v>198.82273569214914</c:v>
                </c:pt>
                <c:pt idx="5000">
                  <c:v>198.8520948319069</c:v>
                </c:pt>
                <c:pt idx="5001">
                  <c:v>198.88145243502481</c:v>
                </c:pt>
                <c:pt idx="5002">
                  <c:v>198.91080850189098</c:v>
                </c:pt>
                <c:pt idx="5003">
                  <c:v>198.9401630328922</c:v>
                </c:pt>
                <c:pt idx="5004">
                  <c:v>198.96951602841651</c:v>
                </c:pt>
                <c:pt idx="5005">
                  <c:v>198.99886748885046</c:v>
                </c:pt>
                <c:pt idx="5006">
                  <c:v>199.02821741458098</c:v>
                </c:pt>
                <c:pt idx="5007">
                  <c:v>199.05756580599532</c:v>
                </c:pt>
                <c:pt idx="5008">
                  <c:v>199.08691266347964</c:v>
                </c:pt>
                <c:pt idx="5009">
                  <c:v>199.11625798742079</c:v>
                </c:pt>
                <c:pt idx="5010">
                  <c:v>199.14560177820431</c:v>
                </c:pt>
                <c:pt idx="5011">
                  <c:v>199.17494403621703</c:v>
                </c:pt>
                <c:pt idx="5012">
                  <c:v>199.20428476184435</c:v>
                </c:pt>
                <c:pt idx="5013">
                  <c:v>199.23362395547238</c:v>
                </c:pt>
                <c:pt idx="5014">
                  <c:v>199.26296161748624</c:v>
                </c:pt>
                <c:pt idx="5015">
                  <c:v>199.29229774827127</c:v>
                </c:pt>
                <c:pt idx="5016">
                  <c:v>199.32163234821323</c:v>
                </c:pt>
                <c:pt idx="5017">
                  <c:v>199.35096541769633</c:v>
                </c:pt>
                <c:pt idx="5018">
                  <c:v>199.38029695710634</c:v>
                </c:pt>
                <c:pt idx="5019">
                  <c:v>199.40962696682712</c:v>
                </c:pt>
                <c:pt idx="5020">
                  <c:v>199.43895544724364</c:v>
                </c:pt>
                <c:pt idx="5021">
                  <c:v>199.46828239874009</c:v>
                </c:pt>
                <c:pt idx="5022">
                  <c:v>199.49760782170065</c:v>
                </c:pt>
                <c:pt idx="5023">
                  <c:v>199.52693171650947</c:v>
                </c:pt>
                <c:pt idx="5024">
                  <c:v>199.55625408354973</c:v>
                </c:pt>
                <c:pt idx="5025">
                  <c:v>199.58557492320608</c:v>
                </c:pt>
                <c:pt idx="5026">
                  <c:v>199.61489423586099</c:v>
                </c:pt>
                <c:pt idx="5027">
                  <c:v>199.64421202189806</c:v>
                </c:pt>
                <c:pt idx="5028">
                  <c:v>199.67352828170073</c:v>
                </c:pt>
                <c:pt idx="5029">
                  <c:v>199.70284301565212</c:v>
                </c:pt>
                <c:pt idx="5030">
                  <c:v>199.73215622413426</c:v>
                </c:pt>
                <c:pt idx="5031">
                  <c:v>199.76146790753029</c:v>
                </c:pt>
                <c:pt idx="5032">
                  <c:v>199.790778066222</c:v>
                </c:pt>
                <c:pt idx="5033">
                  <c:v>199.8200867005925</c:v>
                </c:pt>
                <c:pt idx="5034">
                  <c:v>199.84939381102365</c:v>
                </c:pt>
                <c:pt idx="5035">
                  <c:v>199.87869939789698</c:v>
                </c:pt>
                <c:pt idx="5036">
                  <c:v>199.90800346159423</c:v>
                </c:pt>
                <c:pt idx="5037">
                  <c:v>199.93730600249765</c:v>
                </c:pt>
                <c:pt idx="5038">
                  <c:v>199.96660702098785</c:v>
                </c:pt>
                <c:pt idx="5039">
                  <c:v>199.99590651744691</c:v>
                </c:pt>
                <c:pt idx="5040">
                  <c:v>200.025204492255</c:v>
                </c:pt>
                <c:pt idx="5041">
                  <c:v>200.05450094579322</c:v>
                </c:pt>
                <c:pt idx="5042">
                  <c:v>200.08379587844257</c:v>
                </c:pt>
                <c:pt idx="5043">
                  <c:v>200.11308929058339</c:v>
                </c:pt>
                <c:pt idx="5044">
                  <c:v>200.14238118259664</c:v>
                </c:pt>
                <c:pt idx="5045">
                  <c:v>200.17167155486175</c:v>
                </c:pt>
                <c:pt idx="5046">
                  <c:v>200.200960407759</c:v>
                </c:pt>
                <c:pt idx="5047">
                  <c:v>200.23024774166839</c:v>
                </c:pt>
                <c:pt idx="5048">
                  <c:v>200.25953355696939</c:v>
                </c:pt>
                <c:pt idx="5049">
                  <c:v>200.28881785404155</c:v>
                </c:pt>
                <c:pt idx="5050">
                  <c:v>200.31810063326461</c:v>
                </c:pt>
                <c:pt idx="5051">
                  <c:v>200.34738189501729</c:v>
                </c:pt>
                <c:pt idx="5052">
                  <c:v>200.3766616396789</c:v>
                </c:pt>
                <c:pt idx="5053">
                  <c:v>200.40593986762801</c:v>
                </c:pt>
                <c:pt idx="5054">
                  <c:v>200.43521657924347</c:v>
                </c:pt>
                <c:pt idx="5055">
                  <c:v>200.46449177490348</c:v>
                </c:pt>
                <c:pt idx="5056">
                  <c:v>200.49376545498703</c:v>
                </c:pt>
                <c:pt idx="5057">
                  <c:v>200.52303761987193</c:v>
                </c:pt>
                <c:pt idx="5058">
                  <c:v>200.55230826993628</c:v>
                </c:pt>
                <c:pt idx="5059">
                  <c:v>200.58157740555743</c:v>
                </c:pt>
                <c:pt idx="5060">
                  <c:v>200.61084502711341</c:v>
                </c:pt>
                <c:pt idx="5061">
                  <c:v>200.64011113498208</c:v>
                </c:pt>
                <c:pt idx="5062">
                  <c:v>200.66937572953998</c:v>
                </c:pt>
                <c:pt idx="5063">
                  <c:v>200.6986388111649</c:v>
                </c:pt>
                <c:pt idx="5064">
                  <c:v>200.72790038023354</c:v>
                </c:pt>
                <c:pt idx="5065">
                  <c:v>200.75716043712282</c:v>
                </c:pt>
                <c:pt idx="5066">
                  <c:v>200.78641898220906</c:v>
                </c:pt>
                <c:pt idx="5067">
                  <c:v>200.81567601586931</c:v>
                </c:pt>
                <c:pt idx="5068">
                  <c:v>200.84493153847944</c:v>
                </c:pt>
                <c:pt idx="5069">
                  <c:v>200.87418555041566</c:v>
                </c:pt>
                <c:pt idx="5070">
                  <c:v>200.90343805205436</c:v>
                </c:pt>
                <c:pt idx="5071">
                  <c:v>200.93268904377101</c:v>
                </c:pt>
                <c:pt idx="5072">
                  <c:v>200.96193852594109</c:v>
                </c:pt>
                <c:pt idx="5073">
                  <c:v>200.99118649894024</c:v>
                </c:pt>
                <c:pt idx="5074">
                  <c:v>201.02043296314343</c:v>
                </c:pt>
                <c:pt idx="5075">
                  <c:v>201.04967791892662</c:v>
                </c:pt>
                <c:pt idx="5076">
                  <c:v>201.07892136666425</c:v>
                </c:pt>
                <c:pt idx="5077">
                  <c:v>201.10816330673094</c:v>
                </c:pt>
                <c:pt idx="5078">
                  <c:v>201.13740373950182</c:v>
                </c:pt>
                <c:pt idx="5079">
                  <c:v>201.16664266535102</c:v>
                </c:pt>
                <c:pt idx="5080">
                  <c:v>201.19588008465263</c:v>
                </c:pt>
                <c:pt idx="5081">
                  <c:v>201.22511599778147</c:v>
                </c:pt>
                <c:pt idx="5082">
                  <c:v>201.25435040511115</c:v>
                </c:pt>
                <c:pt idx="5083">
                  <c:v>201.28358330701516</c:v>
                </c:pt>
                <c:pt idx="5084">
                  <c:v>201.3128147038673</c:v>
                </c:pt>
                <c:pt idx="5085">
                  <c:v>201.34204459604172</c:v>
                </c:pt>
                <c:pt idx="5086">
                  <c:v>201.37127298391093</c:v>
                </c:pt>
                <c:pt idx="5087">
                  <c:v>201.40049986784811</c:v>
                </c:pt>
                <c:pt idx="5088">
                  <c:v>201.42972524822679</c:v>
                </c:pt>
                <c:pt idx="5089">
                  <c:v>201.4589491254192</c:v>
                </c:pt>
                <c:pt idx="5090">
                  <c:v>201.48817149979837</c:v>
                </c:pt>
                <c:pt idx="5091">
                  <c:v>201.51739237173672</c:v>
                </c:pt>
                <c:pt idx="5092">
                  <c:v>201.54661174160634</c:v>
                </c:pt>
                <c:pt idx="5093">
                  <c:v>201.57582960977948</c:v>
                </c:pt>
                <c:pt idx="5094">
                  <c:v>201.60504597662808</c:v>
                </c:pt>
                <c:pt idx="5095">
                  <c:v>201.63426084252387</c:v>
                </c:pt>
                <c:pt idx="5096">
                  <c:v>201.66347420783893</c:v>
                </c:pt>
                <c:pt idx="5097">
                  <c:v>201.69268607294441</c:v>
                </c:pt>
                <c:pt idx="5098">
                  <c:v>201.72189643821187</c:v>
                </c:pt>
                <c:pt idx="5099">
                  <c:v>201.75110530401193</c:v>
                </c:pt>
                <c:pt idx="5100">
                  <c:v>201.780312670716</c:v>
                </c:pt>
                <c:pt idx="5101">
                  <c:v>201.80951853869513</c:v>
                </c:pt>
                <c:pt idx="5102">
                  <c:v>201.83872290831951</c:v>
                </c:pt>
                <c:pt idx="5103">
                  <c:v>201.86792577995968</c:v>
                </c:pt>
                <c:pt idx="5104">
                  <c:v>201.89712715398622</c:v>
                </c:pt>
                <c:pt idx="5105">
                  <c:v>201.9263270307695</c:v>
                </c:pt>
                <c:pt idx="5106">
                  <c:v>201.95552541067894</c:v>
                </c:pt>
                <c:pt idx="5107">
                  <c:v>201.98472229408463</c:v>
                </c:pt>
                <c:pt idx="5108">
                  <c:v>202.01391768135647</c:v>
                </c:pt>
                <c:pt idx="5109">
                  <c:v>202.04311157286369</c:v>
                </c:pt>
                <c:pt idx="5110">
                  <c:v>202.07230396897558</c:v>
                </c:pt>
                <c:pt idx="5111">
                  <c:v>202.10149487006149</c:v>
                </c:pt>
                <c:pt idx="5112">
                  <c:v>202.13068427649088</c:v>
                </c:pt>
                <c:pt idx="5113">
                  <c:v>202.15987218863182</c:v>
                </c:pt>
                <c:pt idx="5114">
                  <c:v>202.18905860685359</c:v>
                </c:pt>
                <c:pt idx="5115">
                  <c:v>202.21824353152434</c:v>
                </c:pt>
                <c:pt idx="5116">
                  <c:v>202.24742696301274</c:v>
                </c:pt>
                <c:pt idx="5117">
                  <c:v>202.27660890168679</c:v>
                </c:pt>
                <c:pt idx="5118">
                  <c:v>202.30578934791453</c:v>
                </c:pt>
                <c:pt idx="5119">
                  <c:v>202.33496830206417</c:v>
                </c:pt>
                <c:pt idx="5120">
                  <c:v>202.36414576450272</c:v>
                </c:pt>
                <c:pt idx="5121">
                  <c:v>202.39332173559885</c:v>
                </c:pt>
                <c:pt idx="5122">
                  <c:v>202.42249621571909</c:v>
                </c:pt>
                <c:pt idx="5123">
                  <c:v>202.45166920523033</c:v>
                </c:pt>
                <c:pt idx="5124">
                  <c:v>202.48084070450074</c:v>
                </c:pt>
                <c:pt idx="5125">
                  <c:v>202.51001071389695</c:v>
                </c:pt>
                <c:pt idx="5126">
                  <c:v>202.53917923378506</c:v>
                </c:pt>
                <c:pt idx="5127">
                  <c:v>202.56834626453224</c:v>
                </c:pt>
                <c:pt idx="5128">
                  <c:v>202.59751180650466</c:v>
                </c:pt>
                <c:pt idx="5129">
                  <c:v>202.62667586006887</c:v>
                </c:pt>
                <c:pt idx="5130">
                  <c:v>202.65583842559045</c:v>
                </c:pt>
                <c:pt idx="5131">
                  <c:v>202.68499950343573</c:v>
                </c:pt>
                <c:pt idx="5132">
                  <c:v>202.71415909397072</c:v>
                </c:pt>
                <c:pt idx="5133">
                  <c:v>202.74331719756012</c:v>
                </c:pt>
                <c:pt idx="5134">
                  <c:v>202.77247381457036</c:v>
                </c:pt>
                <c:pt idx="5135">
                  <c:v>202.80162894536656</c:v>
                </c:pt>
                <c:pt idx="5136">
                  <c:v>202.83078259031356</c:v>
                </c:pt>
                <c:pt idx="5137">
                  <c:v>202.85993474977613</c:v>
                </c:pt>
                <c:pt idx="5138">
                  <c:v>202.88908542411957</c:v>
                </c:pt>
                <c:pt idx="5139">
                  <c:v>202.91823461370848</c:v>
                </c:pt>
                <c:pt idx="5140">
                  <c:v>202.94738231890742</c:v>
                </c:pt>
                <c:pt idx="5141">
                  <c:v>202.97652854008007</c:v>
                </c:pt>
                <c:pt idx="5142">
                  <c:v>203.00567327759143</c:v>
                </c:pt>
                <c:pt idx="5143">
                  <c:v>203.03481653180523</c:v>
                </c:pt>
                <c:pt idx="5144">
                  <c:v>203.06395830308489</c:v>
                </c:pt>
                <c:pt idx="5145">
                  <c:v>203.09309859179484</c:v>
                </c:pt>
                <c:pt idx="5146">
                  <c:v>203.12223739829778</c:v>
                </c:pt>
                <c:pt idx="5147">
                  <c:v>203.151374722958</c:v>
                </c:pt>
                <c:pt idx="5148">
                  <c:v>203.18051056613791</c:v>
                </c:pt>
                <c:pt idx="5149">
                  <c:v>203.2096449282011</c:v>
                </c:pt>
                <c:pt idx="5150">
                  <c:v>203.23877780951005</c:v>
                </c:pt>
                <c:pt idx="5151">
                  <c:v>203.2679092104278</c:v>
                </c:pt>
                <c:pt idx="5152">
                  <c:v>203.29703913131686</c:v>
                </c:pt>
                <c:pt idx="5153">
                  <c:v>203.32616757253956</c:v>
                </c:pt>
                <c:pt idx="5154">
                  <c:v>203.35529453445821</c:v>
                </c:pt>
                <c:pt idx="5155">
                  <c:v>203.38442001743513</c:v>
                </c:pt>
                <c:pt idx="5156">
                  <c:v>203.413544021832</c:v>
                </c:pt>
                <c:pt idx="5157">
                  <c:v>203.44266654801052</c:v>
                </c:pt>
                <c:pt idx="5158">
                  <c:v>203.4717875963324</c:v>
                </c:pt>
                <c:pt idx="5159">
                  <c:v>203.50090716715908</c:v>
                </c:pt>
                <c:pt idx="5160">
                  <c:v>203.53002526085231</c:v>
                </c:pt>
                <c:pt idx="5161">
                  <c:v>203.55914187777282</c:v>
                </c:pt>
                <c:pt idx="5162">
                  <c:v>203.58825701828135</c:v>
                </c:pt>
                <c:pt idx="5163">
                  <c:v>203.61737068273911</c:v>
                </c:pt>
                <c:pt idx="5164">
                  <c:v>203.64648287150652</c:v>
                </c:pt>
                <c:pt idx="5165">
                  <c:v>203.67559358494404</c:v>
                </c:pt>
                <c:pt idx="5166">
                  <c:v>203.70470282341293</c:v>
                </c:pt>
                <c:pt idx="5167">
                  <c:v>203.73381058727222</c:v>
                </c:pt>
                <c:pt idx="5168">
                  <c:v>203.76291687688217</c:v>
                </c:pt>
                <c:pt idx="5169">
                  <c:v>203.79202169260367</c:v>
                </c:pt>
                <c:pt idx="5170">
                  <c:v>203.82112503479519</c:v>
                </c:pt>
                <c:pt idx="5171">
                  <c:v>203.85022690381689</c:v>
                </c:pt>
                <c:pt idx="5172">
                  <c:v>203.87932730002802</c:v>
                </c:pt>
                <c:pt idx="5173">
                  <c:v>203.90842622378781</c:v>
                </c:pt>
                <c:pt idx="5174">
                  <c:v>203.93752367545579</c:v>
                </c:pt>
                <c:pt idx="5175">
                  <c:v>203.9666196553905</c:v>
                </c:pt>
                <c:pt idx="5176">
                  <c:v>203.99571416395085</c:v>
                </c:pt>
                <c:pt idx="5177">
                  <c:v>204.02480720149501</c:v>
                </c:pt>
                <c:pt idx="5178">
                  <c:v>204.05389876838194</c:v>
                </c:pt>
                <c:pt idx="5179">
                  <c:v>204.08298886497016</c:v>
                </c:pt>
                <c:pt idx="5180">
                  <c:v>204.11207749161758</c:v>
                </c:pt>
                <c:pt idx="5181">
                  <c:v>204.14116464868169</c:v>
                </c:pt>
                <c:pt idx="5182">
                  <c:v>204.17025033652112</c:v>
                </c:pt>
                <c:pt idx="5183">
                  <c:v>204.19933455549307</c:v>
                </c:pt>
                <c:pt idx="5184">
                  <c:v>204.22841730595536</c:v>
                </c:pt>
                <c:pt idx="5185">
                  <c:v>204.25749858826489</c:v>
                </c:pt>
                <c:pt idx="5186">
                  <c:v>204.28657840277961</c:v>
                </c:pt>
                <c:pt idx="5187">
                  <c:v>204.31565674985598</c:v>
                </c:pt>
                <c:pt idx="5188">
                  <c:v>204.3447336298515</c:v>
                </c:pt>
                <c:pt idx="5189">
                  <c:v>204.37380904312207</c:v>
                </c:pt>
                <c:pt idx="5190">
                  <c:v>204.40288299002478</c:v>
                </c:pt>
                <c:pt idx="5191">
                  <c:v>204.43195547091625</c:v>
                </c:pt>
                <c:pt idx="5192">
                  <c:v>204.46102648615289</c:v>
                </c:pt>
                <c:pt idx="5193">
                  <c:v>204.49009603609019</c:v>
                </c:pt>
                <c:pt idx="5194">
                  <c:v>204.51916412108426</c:v>
                </c:pt>
                <c:pt idx="5195">
                  <c:v>204.54823074149158</c:v>
                </c:pt>
                <c:pt idx="5196">
                  <c:v>204.57729589766691</c:v>
                </c:pt>
                <c:pt idx="5197">
                  <c:v>204.60635958996636</c:v>
                </c:pt>
                <c:pt idx="5198">
                  <c:v>204.6354218187453</c:v>
                </c:pt>
                <c:pt idx="5199">
                  <c:v>204.66448258435852</c:v>
                </c:pt>
                <c:pt idx="5200">
                  <c:v>204.6935418871613</c:v>
                </c:pt>
                <c:pt idx="5201">
                  <c:v>204.72259972750876</c:v>
                </c:pt>
                <c:pt idx="5202">
                  <c:v>204.75165610575556</c:v>
                </c:pt>
                <c:pt idx="5203">
                  <c:v>204.78071102225601</c:v>
                </c:pt>
                <c:pt idx="5204">
                  <c:v>204.80976447736438</c:v>
                </c:pt>
                <c:pt idx="5205">
                  <c:v>204.83881647143568</c:v>
                </c:pt>
                <c:pt idx="5206">
                  <c:v>204.8678670048231</c:v>
                </c:pt>
                <c:pt idx="5207">
                  <c:v>204.89691607788163</c:v>
                </c:pt>
                <c:pt idx="5208">
                  <c:v>204.92596369096447</c:v>
                </c:pt>
                <c:pt idx="5209">
                  <c:v>204.95500984442509</c:v>
                </c:pt>
                <c:pt idx="5210">
                  <c:v>204.98405453861736</c:v>
                </c:pt>
                <c:pt idx="5211">
                  <c:v>205.01309777389483</c:v>
                </c:pt>
                <c:pt idx="5212">
                  <c:v>205.04213955061056</c:v>
                </c:pt>
                <c:pt idx="5213">
                  <c:v>205.07117986911689</c:v>
                </c:pt>
                <c:pt idx="5214">
                  <c:v>205.10021872976776</c:v>
                </c:pt>
                <c:pt idx="5215">
                  <c:v>205.12925613291534</c:v>
                </c:pt>
                <c:pt idx="5216">
                  <c:v>205.15829207891247</c:v>
                </c:pt>
                <c:pt idx="5217">
                  <c:v>205.18732656811102</c:v>
                </c:pt>
                <c:pt idx="5218">
                  <c:v>205.21635960086394</c:v>
                </c:pt>
                <c:pt idx="5219">
                  <c:v>205.2453911775236</c:v>
                </c:pt>
                <c:pt idx="5220">
                  <c:v>205.27442129844076</c:v>
                </c:pt>
                <c:pt idx="5221">
                  <c:v>205.30344996396832</c:v>
                </c:pt>
                <c:pt idx="5222">
                  <c:v>205.33247717445744</c:v>
                </c:pt>
                <c:pt idx="5223">
                  <c:v>205.36150293026026</c:v>
                </c:pt>
                <c:pt idx="5224">
                  <c:v>205.39052723172719</c:v>
                </c:pt>
                <c:pt idx="5225">
                  <c:v>205.41955007921024</c:v>
                </c:pt>
                <c:pt idx="5226">
                  <c:v>205.44857147306053</c:v>
                </c:pt>
                <c:pt idx="5227">
                  <c:v>205.47759141362789</c:v>
                </c:pt>
                <c:pt idx="5228">
                  <c:v>205.5066099012644</c:v>
                </c:pt>
                <c:pt idx="5229">
                  <c:v>205.53562693631986</c:v>
                </c:pt>
                <c:pt idx="5230">
                  <c:v>205.56464251914517</c:v>
                </c:pt>
                <c:pt idx="5231">
                  <c:v>205.59365665009017</c:v>
                </c:pt>
                <c:pt idx="5232">
                  <c:v>205.62266932950564</c:v>
                </c:pt>
                <c:pt idx="5233">
                  <c:v>205.65168055774095</c:v>
                </c:pt>
                <c:pt idx="5234">
                  <c:v>205.68069033514612</c:v>
                </c:pt>
                <c:pt idx="5235">
                  <c:v>205.70969866207159</c:v>
                </c:pt>
                <c:pt idx="5236">
                  <c:v>205.73870553886547</c:v>
                </c:pt>
                <c:pt idx="5237">
                  <c:v>205.76771096587842</c:v>
                </c:pt>
                <c:pt idx="5238">
                  <c:v>205.79671494345931</c:v>
                </c:pt>
                <c:pt idx="5239">
                  <c:v>205.82571747195689</c:v>
                </c:pt>
                <c:pt idx="5240">
                  <c:v>205.85471855172062</c:v>
                </c:pt>
                <c:pt idx="5241">
                  <c:v>205.88371818309886</c:v>
                </c:pt>
                <c:pt idx="5242">
                  <c:v>205.91271636644066</c:v>
                </c:pt>
                <c:pt idx="5243">
                  <c:v>205.94171310209424</c:v>
                </c:pt>
                <c:pt idx="5244">
                  <c:v>205.97070839040782</c:v>
                </c:pt>
                <c:pt idx="5245">
                  <c:v>205.99970223172997</c:v>
                </c:pt>
                <c:pt idx="5246">
                  <c:v>206.02869462640882</c:v>
                </c:pt>
                <c:pt idx="5247">
                  <c:v>206.05768557479175</c:v>
                </c:pt>
                <c:pt idx="5248">
                  <c:v>206.08667507722643</c:v>
                </c:pt>
                <c:pt idx="5249">
                  <c:v>206.11566313406084</c:v>
                </c:pt>
                <c:pt idx="5250">
                  <c:v>206.14464974564299</c:v>
                </c:pt>
                <c:pt idx="5251">
                  <c:v>206.17363491231896</c:v>
                </c:pt>
                <c:pt idx="5252">
                  <c:v>206.20261863443662</c:v>
                </c:pt>
                <c:pt idx="5253">
                  <c:v>206.23160091234305</c:v>
                </c:pt>
                <c:pt idx="5254">
                  <c:v>206.26058174638453</c:v>
                </c:pt>
                <c:pt idx="5255">
                  <c:v>206.2895611369085</c:v>
                </c:pt>
                <c:pt idx="5256">
                  <c:v>206.31853908426069</c:v>
                </c:pt>
                <c:pt idx="5257">
                  <c:v>206.34751558878813</c:v>
                </c:pt>
                <c:pt idx="5258">
                  <c:v>206.37649065083684</c:v>
                </c:pt>
                <c:pt idx="5259">
                  <c:v>206.4054642707529</c:v>
                </c:pt>
                <c:pt idx="5260">
                  <c:v>206.43443644888231</c:v>
                </c:pt>
                <c:pt idx="5261">
                  <c:v>206.46340718557104</c:v>
                </c:pt>
                <c:pt idx="5262">
                  <c:v>206.4923764811646</c:v>
                </c:pt>
                <c:pt idx="5263">
                  <c:v>206.52134433600804</c:v>
                </c:pt>
                <c:pt idx="5264">
                  <c:v>206.55031075044764</c:v>
                </c:pt>
                <c:pt idx="5265">
                  <c:v>206.57927572482794</c:v>
                </c:pt>
                <c:pt idx="5266">
                  <c:v>206.60823925949421</c:v>
                </c:pt>
                <c:pt idx="5267">
                  <c:v>206.63720135479107</c:v>
                </c:pt>
                <c:pt idx="5268">
                  <c:v>206.66616201106402</c:v>
                </c:pt>
                <c:pt idx="5269">
                  <c:v>206.695121228657</c:v>
                </c:pt>
                <c:pt idx="5270">
                  <c:v>206.7240790079145</c:v>
                </c:pt>
                <c:pt idx="5271">
                  <c:v>206.753035349181</c:v>
                </c:pt>
                <c:pt idx="5272">
                  <c:v>206.78199025280117</c:v>
                </c:pt>
                <c:pt idx="5273">
                  <c:v>206.81094371911803</c:v>
                </c:pt>
                <c:pt idx="5274">
                  <c:v>206.83989574847632</c:v>
                </c:pt>
                <c:pt idx="5275">
                  <c:v>206.86884634121904</c:v>
                </c:pt>
                <c:pt idx="5276">
                  <c:v>206.89779549769048</c:v>
                </c:pt>
                <c:pt idx="5277">
                  <c:v>206.92674321823378</c:v>
                </c:pt>
                <c:pt idx="5278">
                  <c:v>206.95568950319236</c:v>
                </c:pt>
                <c:pt idx="5279">
                  <c:v>206.98463435290887</c:v>
                </c:pt>
                <c:pt idx="5280">
                  <c:v>207.01357776772704</c:v>
                </c:pt>
                <c:pt idx="5281">
                  <c:v>207.04251974798893</c:v>
                </c:pt>
                <c:pt idx="5282">
                  <c:v>207.07146029403776</c:v>
                </c:pt>
                <c:pt idx="5283">
                  <c:v>207.10039940621621</c:v>
                </c:pt>
                <c:pt idx="5284">
                  <c:v>207.12933708486659</c:v>
                </c:pt>
                <c:pt idx="5285">
                  <c:v>207.15827333033042</c:v>
                </c:pt>
                <c:pt idx="5286">
                  <c:v>207.18720814295125</c:v>
                </c:pt>
                <c:pt idx="5287">
                  <c:v>207.21614152306935</c:v>
                </c:pt>
                <c:pt idx="5288">
                  <c:v>207.24507347102812</c:v>
                </c:pt>
                <c:pt idx="5289">
                  <c:v>207.2740039871681</c:v>
                </c:pt>
                <c:pt idx="5290">
                  <c:v>207.30293307183106</c:v>
                </c:pt>
                <c:pt idx="5291">
                  <c:v>207.33186072535912</c:v>
                </c:pt>
                <c:pt idx="5292">
                  <c:v>207.36078694809291</c:v>
                </c:pt>
                <c:pt idx="5293">
                  <c:v>207.38971174037326</c:v>
                </c:pt>
                <c:pt idx="5294">
                  <c:v>207.41863510254132</c:v>
                </c:pt>
                <c:pt idx="5295">
                  <c:v>207.44755703493857</c:v>
                </c:pt>
                <c:pt idx="5296">
                  <c:v>207.47647753790486</c:v>
                </c:pt>
                <c:pt idx="5297">
                  <c:v>207.50539661178075</c:v>
                </c:pt>
                <c:pt idx="5298">
                  <c:v>207.5343142569067</c:v>
                </c:pt>
                <c:pt idx="5299">
                  <c:v>207.56323047362343</c:v>
                </c:pt>
                <c:pt idx="5300">
                  <c:v>207.59214526227052</c:v>
                </c:pt>
                <c:pt idx="5301">
                  <c:v>207.62105862318779</c:v>
                </c:pt>
                <c:pt idx="5302">
                  <c:v>207.64997055671498</c:v>
                </c:pt>
                <c:pt idx="5303">
                  <c:v>207.67888106319288</c:v>
                </c:pt>
                <c:pt idx="5304">
                  <c:v>207.70779014295923</c:v>
                </c:pt>
                <c:pt idx="5305">
                  <c:v>207.73669779635455</c:v>
                </c:pt>
                <c:pt idx="5306">
                  <c:v>207.76560402371794</c:v>
                </c:pt>
                <c:pt idx="5307">
                  <c:v>207.79450882538796</c:v>
                </c:pt>
                <c:pt idx="5308">
                  <c:v>207.82341220170377</c:v>
                </c:pt>
                <c:pt idx="5309">
                  <c:v>207.85231415300422</c:v>
                </c:pt>
                <c:pt idx="5310">
                  <c:v>207.8812146796279</c:v>
                </c:pt>
                <c:pt idx="5311">
                  <c:v>207.91011378191337</c:v>
                </c:pt>
                <c:pt idx="5312">
                  <c:v>207.93901146019914</c:v>
                </c:pt>
                <c:pt idx="5313">
                  <c:v>207.96790771482247</c:v>
                </c:pt>
                <c:pt idx="5314">
                  <c:v>207.99680254612272</c:v>
                </c:pt>
                <c:pt idx="5315">
                  <c:v>208.02569595443666</c:v>
                </c:pt>
                <c:pt idx="5316">
                  <c:v>208.05458794010306</c:v>
                </c:pt>
                <c:pt idx="5317">
                  <c:v>208.08347850345885</c:v>
                </c:pt>
                <c:pt idx="5318">
                  <c:v>208.11236764484156</c:v>
                </c:pt>
                <c:pt idx="5319">
                  <c:v>208.14125536458891</c:v>
                </c:pt>
                <c:pt idx="5320">
                  <c:v>208.17014166303753</c:v>
                </c:pt>
                <c:pt idx="5321">
                  <c:v>208.19902654052504</c:v>
                </c:pt>
                <c:pt idx="5322">
                  <c:v>208.22790999738777</c:v>
                </c:pt>
                <c:pt idx="5323">
                  <c:v>208.25679203396311</c:v>
                </c:pt>
                <c:pt idx="5324">
                  <c:v>208.28567265058729</c:v>
                </c:pt>
                <c:pt idx="5325">
                  <c:v>208.31455184759707</c:v>
                </c:pt>
                <c:pt idx="5326">
                  <c:v>208.34342962532807</c:v>
                </c:pt>
                <c:pt idx="5327">
                  <c:v>208.37230598411725</c:v>
                </c:pt>
                <c:pt idx="5328">
                  <c:v>208.40118092430072</c:v>
                </c:pt>
                <c:pt idx="5329">
                  <c:v>208.4300544462134</c:v>
                </c:pt>
                <c:pt idx="5330">
                  <c:v>208.45892655019196</c:v>
                </c:pt>
                <c:pt idx="5331">
                  <c:v>208.48779723657177</c:v>
                </c:pt>
                <c:pt idx="5332">
                  <c:v>208.51666650568785</c:v>
                </c:pt>
                <c:pt idx="5333">
                  <c:v>208.54553435787648</c:v>
                </c:pt>
                <c:pt idx="5334">
                  <c:v>208.57440079347202</c:v>
                </c:pt>
                <c:pt idx="5335">
                  <c:v>208.60326581281021</c:v>
                </c:pt>
                <c:pt idx="5336">
                  <c:v>208.63212941622513</c:v>
                </c:pt>
                <c:pt idx="5337">
                  <c:v>208.66099160405236</c:v>
                </c:pt>
                <c:pt idx="5338">
                  <c:v>208.68985237662579</c:v>
                </c:pt>
                <c:pt idx="5339">
                  <c:v>208.71871173428025</c:v>
                </c:pt>
                <c:pt idx="5340">
                  <c:v>208.74756967735024</c:v>
                </c:pt>
                <c:pt idx="5341">
                  <c:v>208.77642620617002</c:v>
                </c:pt>
                <c:pt idx="5342">
                  <c:v>208.80528132107341</c:v>
                </c:pt>
                <c:pt idx="5343">
                  <c:v>208.83413502239407</c:v>
                </c:pt>
                <c:pt idx="5344">
                  <c:v>208.862987310466</c:v>
                </c:pt>
                <c:pt idx="5345">
                  <c:v>208.89183818562299</c:v>
                </c:pt>
                <c:pt idx="5346">
                  <c:v>208.9206876481984</c:v>
                </c:pt>
                <c:pt idx="5347">
                  <c:v>208.94953569852578</c:v>
                </c:pt>
                <c:pt idx="5348">
                  <c:v>208.97838233693747</c:v>
                </c:pt>
                <c:pt idx="5349">
                  <c:v>209.00722756376803</c:v>
                </c:pt>
                <c:pt idx="5350">
                  <c:v>209.03607137934941</c:v>
                </c:pt>
                <c:pt idx="5351">
                  <c:v>209.06491378401407</c:v>
                </c:pt>
                <c:pt idx="5352">
                  <c:v>209.09375477809573</c:v>
                </c:pt>
                <c:pt idx="5353">
                  <c:v>209.12259436192636</c:v>
                </c:pt>
                <c:pt idx="5354">
                  <c:v>209.1514325358377</c:v>
                </c:pt>
                <c:pt idx="5355">
                  <c:v>209.18026930016302</c:v>
                </c:pt>
                <c:pt idx="5356">
                  <c:v>209.20910465523369</c:v>
                </c:pt>
                <c:pt idx="5357">
                  <c:v>209.23793860138204</c:v>
                </c:pt>
                <c:pt idx="5358">
                  <c:v>209.26677113893987</c:v>
                </c:pt>
                <c:pt idx="5359">
                  <c:v>209.29560226823855</c:v>
                </c:pt>
                <c:pt idx="5360">
                  <c:v>209.32443198960962</c:v>
                </c:pt>
                <c:pt idx="5361">
                  <c:v>209.35326030338493</c:v>
                </c:pt>
                <c:pt idx="5362">
                  <c:v>209.38208720989539</c:v>
                </c:pt>
                <c:pt idx="5363">
                  <c:v>209.4109127094718</c:v>
                </c:pt>
                <c:pt idx="5364">
                  <c:v>209.4397368024452</c:v>
                </c:pt>
                <c:pt idx="5365">
                  <c:v>209.46855948914725</c:v>
                </c:pt>
                <c:pt idx="5366">
                  <c:v>209.49738076990801</c:v>
                </c:pt>
                <c:pt idx="5367">
                  <c:v>209.52620064505766</c:v>
                </c:pt>
                <c:pt idx="5368">
                  <c:v>209.55501911492752</c:v>
                </c:pt>
                <c:pt idx="5369">
                  <c:v>209.58383617984677</c:v>
                </c:pt>
                <c:pt idx="5370">
                  <c:v>209.61265184014607</c:v>
                </c:pt>
                <c:pt idx="5371">
                  <c:v>209.64146609615622</c:v>
                </c:pt>
                <c:pt idx="5372">
                  <c:v>209.67027894820563</c:v>
                </c:pt>
                <c:pt idx="5373">
                  <c:v>209.69909039662451</c:v>
                </c:pt>
                <c:pt idx="5374">
                  <c:v>209.72790044174292</c:v>
                </c:pt>
                <c:pt idx="5375">
                  <c:v>209.7567090838904</c:v>
                </c:pt>
                <c:pt idx="5376">
                  <c:v>209.78551632339511</c:v>
                </c:pt>
                <c:pt idx="5377">
                  <c:v>209.8143221605871</c:v>
                </c:pt>
                <c:pt idx="5378">
                  <c:v>209.84312659579544</c:v>
                </c:pt>
                <c:pt idx="5379">
                  <c:v>209.87192962934873</c:v>
                </c:pt>
                <c:pt idx="5380">
                  <c:v>209.90073126157569</c:v>
                </c:pt>
                <c:pt idx="5381">
                  <c:v>209.9295314928047</c:v>
                </c:pt>
                <c:pt idx="5382">
                  <c:v>209.95833032336489</c:v>
                </c:pt>
                <c:pt idx="5383">
                  <c:v>209.98712775358436</c:v>
                </c:pt>
                <c:pt idx="5384">
                  <c:v>210.01592378379053</c:v>
                </c:pt>
                <c:pt idx="5385">
                  <c:v>210.04471841431254</c:v>
                </c:pt>
                <c:pt idx="5386">
                  <c:v>210.07351164547799</c:v>
                </c:pt>
                <c:pt idx="5387">
                  <c:v>210.10230347761419</c:v>
                </c:pt>
                <c:pt idx="5388">
                  <c:v>210.13109391104919</c:v>
                </c:pt>
                <c:pt idx="5389">
                  <c:v>210.1598829461104</c:v>
                </c:pt>
                <c:pt idx="5390">
                  <c:v>210.18867058312512</c:v>
                </c:pt>
                <c:pt idx="5391">
                  <c:v>210.2174568224205</c:v>
                </c:pt>
                <c:pt idx="5392">
                  <c:v>210.24624166432389</c:v>
                </c:pt>
                <c:pt idx="5393">
                  <c:v>210.27502510916219</c:v>
                </c:pt>
                <c:pt idx="5394">
                  <c:v>210.30380715726236</c:v>
                </c:pt>
                <c:pt idx="5395">
                  <c:v>210.33258780895059</c:v>
                </c:pt>
                <c:pt idx="5396">
                  <c:v>210.36136706455366</c:v>
                </c:pt>
                <c:pt idx="5397">
                  <c:v>210.39014492439807</c:v>
                </c:pt>
                <c:pt idx="5398">
                  <c:v>210.41892138880991</c:v>
                </c:pt>
                <c:pt idx="5399">
                  <c:v>210.44769645811584</c:v>
                </c:pt>
                <c:pt idx="5400">
                  <c:v>210.4764701326408</c:v>
                </c:pt>
                <c:pt idx="5401">
                  <c:v>210.50524241271148</c:v>
                </c:pt>
                <c:pt idx="5402">
                  <c:v>210.53401329865366</c:v>
                </c:pt>
                <c:pt idx="5403">
                  <c:v>210.5627827907926</c:v>
                </c:pt>
                <c:pt idx="5404">
                  <c:v>210.59155088945371</c:v>
                </c:pt>
                <c:pt idx="5405">
                  <c:v>210.62031759496233</c:v>
                </c:pt>
                <c:pt idx="5406">
                  <c:v>210.6490829076439</c:v>
                </c:pt>
                <c:pt idx="5407">
                  <c:v>210.6778468278234</c:v>
                </c:pt>
                <c:pt idx="5408">
                  <c:v>210.70660935582524</c:v>
                </c:pt>
                <c:pt idx="5409">
                  <c:v>210.73537049197483</c:v>
                </c:pt>
                <c:pt idx="5410">
                  <c:v>210.7641302365962</c:v>
                </c:pt>
                <c:pt idx="5411">
                  <c:v>210.79288859001477</c:v>
                </c:pt>
                <c:pt idx="5412">
                  <c:v>210.82164555255395</c:v>
                </c:pt>
                <c:pt idx="5413">
                  <c:v>210.85040112453837</c:v>
                </c:pt>
                <c:pt idx="5414">
                  <c:v>210.87915530629184</c:v>
                </c:pt>
                <c:pt idx="5415">
                  <c:v>210.90790809813871</c:v>
                </c:pt>
                <c:pt idx="5416">
                  <c:v>210.93665950040281</c:v>
                </c:pt>
                <c:pt idx="5417">
                  <c:v>210.96540951340771</c:v>
                </c:pt>
                <c:pt idx="5418">
                  <c:v>210.99415813747652</c:v>
                </c:pt>
                <c:pt idx="5419">
                  <c:v>211.02290537293331</c:v>
                </c:pt>
                <c:pt idx="5420">
                  <c:v>211.05165122010115</c:v>
                </c:pt>
                <c:pt idx="5421">
                  <c:v>211.08039567930302</c:v>
                </c:pt>
                <c:pt idx="5422">
                  <c:v>211.109138750862</c:v>
                </c:pt>
                <c:pt idx="5423">
                  <c:v>211.1378804351011</c:v>
                </c:pt>
                <c:pt idx="5424">
                  <c:v>211.16662073234266</c:v>
                </c:pt>
                <c:pt idx="5425">
                  <c:v>211.19535964290969</c:v>
                </c:pt>
                <c:pt idx="5426">
                  <c:v>211.22409716712497</c:v>
                </c:pt>
                <c:pt idx="5427">
                  <c:v>211.25283330531002</c:v>
                </c:pt>
                <c:pt idx="5428">
                  <c:v>211.28156805778758</c:v>
                </c:pt>
                <c:pt idx="5429">
                  <c:v>211.31030142487924</c:v>
                </c:pt>
                <c:pt idx="5430">
                  <c:v>211.33903340690776</c:v>
                </c:pt>
                <c:pt idx="5431">
                  <c:v>211.3677640041943</c:v>
                </c:pt>
                <c:pt idx="5432">
                  <c:v>211.39649321706054</c:v>
                </c:pt>
                <c:pt idx="5433">
                  <c:v>211.42522104582835</c:v>
                </c:pt>
                <c:pt idx="5434">
                  <c:v>211.45394749081876</c:v>
                </c:pt>
                <c:pt idx="5435">
                  <c:v>211.48267255235325</c:v>
                </c:pt>
                <c:pt idx="5436">
                  <c:v>211.51139623075278</c:v>
                </c:pt>
                <c:pt idx="5437">
                  <c:v>211.54011852633886</c:v>
                </c:pt>
                <c:pt idx="5438">
                  <c:v>211.56883943943171</c:v>
                </c:pt>
                <c:pt idx="5439">
                  <c:v>211.59755897035211</c:v>
                </c:pt>
                <c:pt idx="5440">
                  <c:v>211.62627711942102</c:v>
                </c:pt>
                <c:pt idx="5441">
                  <c:v>211.65499388695883</c:v>
                </c:pt>
                <c:pt idx="5442">
                  <c:v>211.68370927328573</c:v>
                </c:pt>
                <c:pt idx="5443">
                  <c:v>211.7124232787221</c:v>
                </c:pt>
                <c:pt idx="5444">
                  <c:v>211.74113590358778</c:v>
                </c:pt>
                <c:pt idx="5445">
                  <c:v>211.7698471482027</c:v>
                </c:pt>
                <c:pt idx="5446">
                  <c:v>211.79855701288676</c:v>
                </c:pt>
                <c:pt idx="5447">
                  <c:v>211.82726549795993</c:v>
                </c:pt>
                <c:pt idx="5448">
                  <c:v>211.85597260374115</c:v>
                </c:pt>
                <c:pt idx="5449">
                  <c:v>211.88467833055017</c:v>
                </c:pt>
                <c:pt idx="5450">
                  <c:v>211.91338267870623</c:v>
                </c:pt>
                <c:pt idx="5451">
                  <c:v>211.94208564852829</c:v>
                </c:pt>
                <c:pt idx="5452">
                  <c:v>211.97078724033565</c:v>
                </c:pt>
                <c:pt idx="5453">
                  <c:v>211.99948745444678</c:v>
                </c:pt>
                <c:pt idx="5454">
                  <c:v>212.02818629118099</c:v>
                </c:pt>
                <c:pt idx="5455">
                  <c:v>212.05688375085634</c:v>
                </c:pt>
                <c:pt idx="5456">
                  <c:v>212.08557983379183</c:v>
                </c:pt>
                <c:pt idx="5457">
                  <c:v>212.11427454030499</c:v>
                </c:pt>
                <c:pt idx="5458">
                  <c:v>212.14296787071481</c:v>
                </c:pt>
                <c:pt idx="5459">
                  <c:v>212.17165982533925</c:v>
                </c:pt>
                <c:pt idx="5460">
                  <c:v>212.20035040449613</c:v>
                </c:pt>
                <c:pt idx="5461">
                  <c:v>212.22903960850294</c:v>
                </c:pt>
                <c:pt idx="5462">
                  <c:v>212.2577274376774</c:v>
                </c:pt>
                <c:pt idx="5463">
                  <c:v>212.28641389233789</c:v>
                </c:pt>
                <c:pt idx="5464">
                  <c:v>212.31509897280094</c:v>
                </c:pt>
                <c:pt idx="5465">
                  <c:v>212.34378267938439</c:v>
                </c:pt>
                <c:pt idx="5466">
                  <c:v>212.3724650124048</c:v>
                </c:pt>
                <c:pt idx="5467">
                  <c:v>212.40114597217965</c:v>
                </c:pt>
                <c:pt idx="5468">
                  <c:v>212.42982555902609</c:v>
                </c:pt>
                <c:pt idx="5469">
                  <c:v>212.45850377326013</c:v>
                </c:pt>
                <c:pt idx="5470">
                  <c:v>212.48718061519895</c:v>
                </c:pt>
                <c:pt idx="5471">
                  <c:v>212.5158560851591</c:v>
                </c:pt>
                <c:pt idx="5472">
                  <c:v>212.54453018345666</c:v>
                </c:pt>
                <c:pt idx="5473">
                  <c:v>212.57320291040784</c:v>
                </c:pt>
                <c:pt idx="5474">
                  <c:v>212.60187426632893</c:v>
                </c:pt>
                <c:pt idx="5475">
                  <c:v>212.63054425153609</c:v>
                </c:pt>
                <c:pt idx="5476">
                  <c:v>212.65921286634452</c:v>
                </c:pt>
                <c:pt idx="5477">
                  <c:v>212.68788011107063</c:v>
                </c:pt>
                <c:pt idx="5478">
                  <c:v>212.71654598602953</c:v>
                </c:pt>
                <c:pt idx="5479">
                  <c:v>212.74521049153697</c:v>
                </c:pt>
                <c:pt idx="5480">
                  <c:v>212.77387362790824</c:v>
                </c:pt>
                <c:pt idx="5481">
                  <c:v>212.80253539545868</c:v>
                </c:pt>
                <c:pt idx="5482">
                  <c:v>212.83119579450323</c:v>
                </c:pt>
                <c:pt idx="5483">
                  <c:v>212.85985482535625</c:v>
                </c:pt>
                <c:pt idx="5484">
                  <c:v>212.88851248833353</c:v>
                </c:pt>
                <c:pt idx="5485">
                  <c:v>212.9171687837493</c:v>
                </c:pt>
                <c:pt idx="5486">
                  <c:v>212.94582371191774</c:v>
                </c:pt>
                <c:pt idx="5487">
                  <c:v>212.97447727315384</c:v>
                </c:pt>
                <c:pt idx="5488">
                  <c:v>213.00312946777132</c:v>
                </c:pt>
                <c:pt idx="5489">
                  <c:v>213.031780296085</c:v>
                </c:pt>
                <c:pt idx="5490">
                  <c:v>213.06042975840862</c:v>
                </c:pt>
                <c:pt idx="5491">
                  <c:v>213.08907785505588</c:v>
                </c:pt>
                <c:pt idx="5492">
                  <c:v>213.11772458634104</c:v>
                </c:pt>
                <c:pt idx="5493">
                  <c:v>213.14636995257743</c:v>
                </c:pt>
                <c:pt idx="5494">
                  <c:v>213.17501395407805</c:v>
                </c:pt>
                <c:pt idx="5495">
                  <c:v>213.20365659115737</c:v>
                </c:pt>
                <c:pt idx="5496">
                  <c:v>213.23229786412747</c:v>
                </c:pt>
                <c:pt idx="5497">
                  <c:v>213.26093777330237</c:v>
                </c:pt>
                <c:pt idx="5498">
                  <c:v>213.28957631899493</c:v>
                </c:pt>
                <c:pt idx="5499">
                  <c:v>213.31821350151782</c:v>
                </c:pt>
                <c:pt idx="5500">
                  <c:v>213.3468493211835</c:v>
                </c:pt>
                <c:pt idx="5501">
                  <c:v>213.3754837783049</c:v>
                </c:pt>
                <c:pt idx="5502">
                  <c:v>213.40411687319519</c:v>
                </c:pt>
                <c:pt idx="5503">
                  <c:v>213.43274860616538</c:v>
                </c:pt>
                <c:pt idx="5504">
                  <c:v>213.4613789775284</c:v>
                </c:pt>
                <c:pt idx="5505">
                  <c:v>213.49000798759639</c:v>
                </c:pt>
                <c:pt idx="5506">
                  <c:v>213.51863563668144</c:v>
                </c:pt>
                <c:pt idx="5507">
                  <c:v>213.54726192509474</c:v>
                </c:pt>
                <c:pt idx="5508">
                  <c:v>213.57588685314923</c:v>
                </c:pt>
                <c:pt idx="5509">
                  <c:v>213.60451042115508</c:v>
                </c:pt>
                <c:pt idx="5510">
                  <c:v>213.63313262942444</c:v>
                </c:pt>
                <c:pt idx="5511">
                  <c:v>213.66175347826854</c:v>
                </c:pt>
                <c:pt idx="5512">
                  <c:v>213.69037296799897</c:v>
                </c:pt>
                <c:pt idx="5513">
                  <c:v>213.71899109892584</c:v>
                </c:pt>
                <c:pt idx="5514">
                  <c:v>213.74760787136094</c:v>
                </c:pt>
                <c:pt idx="5515">
                  <c:v>213.7762232856154</c:v>
                </c:pt>
                <c:pt idx="5516">
                  <c:v>213.80483734199868</c:v>
                </c:pt>
                <c:pt idx="5517">
                  <c:v>213.8334500408225</c:v>
                </c:pt>
                <c:pt idx="5518">
                  <c:v>213.86206138239623</c:v>
                </c:pt>
                <c:pt idx="5519">
                  <c:v>213.89067136703119</c:v>
                </c:pt>
                <c:pt idx="5520">
                  <c:v>213.91927999503696</c:v>
                </c:pt>
                <c:pt idx="5521">
                  <c:v>213.94788726672431</c:v>
                </c:pt>
                <c:pt idx="5522">
                  <c:v>213.97649318240195</c:v>
                </c:pt>
                <c:pt idx="5523">
                  <c:v>214.00509774238068</c:v>
                </c:pt>
                <c:pt idx="5524">
                  <c:v>214.03370094696973</c:v>
                </c:pt>
                <c:pt idx="5525">
                  <c:v>214.062302796479</c:v>
                </c:pt>
                <c:pt idx="5526">
                  <c:v>214.09090329121733</c:v>
                </c:pt>
                <c:pt idx="5527">
                  <c:v>214.11950243149479</c:v>
                </c:pt>
                <c:pt idx="5528">
                  <c:v>214.14810021762014</c:v>
                </c:pt>
                <c:pt idx="5529">
                  <c:v>214.1766966499022</c:v>
                </c:pt>
                <c:pt idx="5530">
                  <c:v>214.20529172864994</c:v>
                </c:pt>
                <c:pt idx="5531">
                  <c:v>214.23388545417285</c:v>
                </c:pt>
                <c:pt idx="5532">
                  <c:v>214.26247782677856</c:v>
                </c:pt>
                <c:pt idx="5533">
                  <c:v>214.2910688467762</c:v>
                </c:pt>
                <c:pt idx="5534">
                  <c:v>214.31965851447436</c:v>
                </c:pt>
                <c:pt idx="5535">
                  <c:v>214.34824683018039</c:v>
                </c:pt>
                <c:pt idx="5536">
                  <c:v>214.37683379420363</c:v>
                </c:pt>
                <c:pt idx="5537">
                  <c:v>214.40541940685173</c:v>
                </c:pt>
                <c:pt idx="5538">
                  <c:v>214.43400366843187</c:v>
                </c:pt>
                <c:pt idx="5539">
                  <c:v>214.46258657925273</c:v>
                </c:pt>
                <c:pt idx="5540">
                  <c:v>214.49116813962181</c:v>
                </c:pt>
                <c:pt idx="5541">
                  <c:v>214.5197483498464</c:v>
                </c:pt>
                <c:pt idx="5542">
                  <c:v>214.54832721023359</c:v>
                </c:pt>
                <c:pt idx="5543">
                  <c:v>214.57690472109161</c:v>
                </c:pt>
                <c:pt idx="5544">
                  <c:v>214.60548088272662</c:v>
                </c:pt>
                <c:pt idx="5545">
                  <c:v>214.63405569544605</c:v>
                </c:pt>
                <c:pt idx="5546">
                  <c:v>214.66262915955735</c:v>
                </c:pt>
                <c:pt idx="5547">
                  <c:v>214.6912012753663</c:v>
                </c:pt>
                <c:pt idx="5548">
                  <c:v>214.71977204318026</c:v>
                </c:pt>
                <c:pt idx="5549">
                  <c:v>214.74834146330548</c:v>
                </c:pt>
                <c:pt idx="5550">
                  <c:v>214.77690953604812</c:v>
                </c:pt>
                <c:pt idx="5551">
                  <c:v>214.80547626171514</c:v>
                </c:pt>
                <c:pt idx="5552">
                  <c:v>214.83404164061204</c:v>
                </c:pt>
                <c:pt idx="5553">
                  <c:v>214.86260567304521</c:v>
                </c:pt>
                <c:pt idx="5554">
                  <c:v>214.89116835932046</c:v>
                </c:pt>
                <c:pt idx="5555">
                  <c:v>214.91972969974327</c:v>
                </c:pt>
                <c:pt idx="5556">
                  <c:v>214.94828969461966</c:v>
                </c:pt>
                <c:pt idx="5557">
                  <c:v>214.97684834425533</c:v>
                </c:pt>
                <c:pt idx="5558">
                  <c:v>215.0054056489553</c:v>
                </c:pt>
                <c:pt idx="5559">
                  <c:v>215.03396160902486</c:v>
                </c:pt>
                <c:pt idx="5560">
                  <c:v>215.06251622476992</c:v>
                </c:pt>
                <c:pt idx="5561">
                  <c:v>215.09106949649447</c:v>
                </c:pt>
                <c:pt idx="5562">
                  <c:v>215.11962142450355</c:v>
                </c:pt>
                <c:pt idx="5563">
                  <c:v>215.14817200910244</c:v>
                </c:pt>
                <c:pt idx="5564">
                  <c:v>215.1767212505957</c:v>
                </c:pt>
                <c:pt idx="5565">
                  <c:v>215.20526914928726</c:v>
                </c:pt>
                <c:pt idx="5566">
                  <c:v>215.23381570548261</c:v>
                </c:pt>
                <c:pt idx="5567">
                  <c:v>215.26236091948516</c:v>
                </c:pt>
                <c:pt idx="5568">
                  <c:v>215.29090479159956</c:v>
                </c:pt>
                <c:pt idx="5569">
                  <c:v>215.31944732212969</c:v>
                </c:pt>
                <c:pt idx="5570">
                  <c:v>215.3479885113793</c:v>
                </c:pt>
                <c:pt idx="5571">
                  <c:v>215.37652835965247</c:v>
                </c:pt>
                <c:pt idx="5572">
                  <c:v>215.40506686725274</c:v>
                </c:pt>
                <c:pt idx="5573">
                  <c:v>215.43360403448332</c:v>
                </c:pt>
                <c:pt idx="5574">
                  <c:v>215.46213986164832</c:v>
                </c:pt>
                <c:pt idx="5575">
                  <c:v>215.49067434905072</c:v>
                </c:pt>
                <c:pt idx="5576">
                  <c:v>215.51920749699332</c:v>
                </c:pt>
                <c:pt idx="5577">
                  <c:v>215.54773930578003</c:v>
                </c:pt>
                <c:pt idx="5578">
                  <c:v>215.5762697757128</c:v>
                </c:pt>
                <c:pt idx="5579">
                  <c:v>215.60479890709533</c:v>
                </c:pt>
                <c:pt idx="5580">
                  <c:v>215.63332670022967</c:v>
                </c:pt>
                <c:pt idx="5581">
                  <c:v>215.66185315541864</c:v>
                </c:pt>
                <c:pt idx="5582">
                  <c:v>215.69037827296444</c:v>
                </c:pt>
                <c:pt idx="5583">
                  <c:v>215.71890205317015</c:v>
                </c:pt>
                <c:pt idx="5584">
                  <c:v>215.74742449633735</c:v>
                </c:pt>
                <c:pt idx="5585">
                  <c:v>215.77594560276776</c:v>
                </c:pt>
                <c:pt idx="5586">
                  <c:v>215.80446537276396</c:v>
                </c:pt>
                <c:pt idx="5587">
                  <c:v>215.83298380662782</c:v>
                </c:pt>
                <c:pt idx="5588">
                  <c:v>215.8615009046606</c:v>
                </c:pt>
                <c:pt idx="5589">
                  <c:v>215.89001666716393</c:v>
                </c:pt>
                <c:pt idx="5590">
                  <c:v>215.91853109444003</c:v>
                </c:pt>
                <c:pt idx="5591">
                  <c:v>215.94704418678884</c:v>
                </c:pt>
                <c:pt idx="5592">
                  <c:v>215.97555594451316</c:v>
                </c:pt>
                <c:pt idx="5593">
                  <c:v>216.00406636791303</c:v>
                </c:pt>
                <c:pt idx="5594">
                  <c:v>216.03257545728948</c:v>
                </c:pt>
                <c:pt idx="5595">
                  <c:v>216.06108321294406</c:v>
                </c:pt>
                <c:pt idx="5596">
                  <c:v>216.08958963517702</c:v>
                </c:pt>
                <c:pt idx="5597">
                  <c:v>216.11809472428899</c:v>
                </c:pt>
                <c:pt idx="5598">
                  <c:v>216.14659848058011</c:v>
                </c:pt>
                <c:pt idx="5599">
                  <c:v>216.17510090435144</c:v>
                </c:pt>
                <c:pt idx="5600">
                  <c:v>216.20360199590291</c:v>
                </c:pt>
                <c:pt idx="5601">
                  <c:v>216.23210175553464</c:v>
                </c:pt>
                <c:pt idx="5602">
                  <c:v>216.26060018354681</c:v>
                </c:pt>
                <c:pt idx="5603">
                  <c:v>216.28909728023882</c:v>
                </c:pt>
                <c:pt idx="5604">
                  <c:v>216.31759304591102</c:v>
                </c:pt>
                <c:pt idx="5605">
                  <c:v>216.34608748086222</c:v>
                </c:pt>
                <c:pt idx="5606">
                  <c:v>216.37458058539343</c:v>
                </c:pt>
                <c:pt idx="5607">
                  <c:v>216.40307235980237</c:v>
                </c:pt>
                <c:pt idx="5608">
                  <c:v>216.43156280438973</c:v>
                </c:pt>
                <c:pt idx="5609">
                  <c:v>216.46005191945358</c:v>
                </c:pt>
                <c:pt idx="5610">
                  <c:v>216.4885397052935</c:v>
                </c:pt>
                <c:pt idx="5611">
                  <c:v>216.51702616220817</c:v>
                </c:pt>
                <c:pt idx="5612">
                  <c:v>216.54551129049693</c:v>
                </c:pt>
                <c:pt idx="5613">
                  <c:v>216.5739950904574</c:v>
                </c:pt>
                <c:pt idx="5614">
                  <c:v>216.60247756238911</c:v>
                </c:pt>
                <c:pt idx="5615">
                  <c:v>216.63095870659023</c:v>
                </c:pt>
                <c:pt idx="5616">
                  <c:v>216.65943852335931</c:v>
                </c:pt>
                <c:pt idx="5617">
                  <c:v>216.68791701299421</c:v>
                </c:pt>
                <c:pt idx="5618">
                  <c:v>216.71639417579291</c:v>
                </c:pt>
                <c:pt idx="5619">
                  <c:v>216.74487001205307</c:v>
                </c:pt>
                <c:pt idx="5620">
                  <c:v>216.77334452207356</c:v>
                </c:pt>
                <c:pt idx="5621">
                  <c:v>216.80181770615135</c:v>
                </c:pt>
                <c:pt idx="5622">
                  <c:v>216.83028956458401</c:v>
                </c:pt>
                <c:pt idx="5623">
                  <c:v>216.8587600976694</c:v>
                </c:pt>
                <c:pt idx="5624">
                  <c:v>216.88722930570478</c:v>
                </c:pt>
                <c:pt idx="5625">
                  <c:v>216.91569718898711</c:v>
                </c:pt>
                <c:pt idx="5626">
                  <c:v>216.94416374781369</c:v>
                </c:pt>
                <c:pt idx="5627">
                  <c:v>216.97262898248167</c:v>
                </c:pt>
                <c:pt idx="5628">
                  <c:v>217.00109289328771</c:v>
                </c:pt>
                <c:pt idx="5629">
                  <c:v>217.02955548052867</c:v>
                </c:pt>
                <c:pt idx="5630">
                  <c:v>217.05801674450106</c:v>
                </c:pt>
                <c:pt idx="5631">
                  <c:v>217.08647668550179</c:v>
                </c:pt>
                <c:pt idx="5632">
                  <c:v>217.11493530382677</c:v>
                </c:pt>
                <c:pt idx="5633">
                  <c:v>217.1433925997722</c:v>
                </c:pt>
                <c:pt idx="5634">
                  <c:v>217.17184857363497</c:v>
                </c:pt>
                <c:pt idx="5635">
                  <c:v>217.20030322571066</c:v>
                </c:pt>
                <c:pt idx="5636">
                  <c:v>217.22875655629505</c:v>
                </c:pt>
                <c:pt idx="5637">
                  <c:v>217.25720856568429</c:v>
                </c:pt>
                <c:pt idx="5638">
                  <c:v>217.28565925417388</c:v>
                </c:pt>
                <c:pt idx="5639">
                  <c:v>217.31410862205931</c:v>
                </c:pt>
                <c:pt idx="5640">
                  <c:v>217.34255666963622</c:v>
                </c:pt>
                <c:pt idx="5641">
                  <c:v>217.37100339719987</c:v>
                </c:pt>
                <c:pt idx="5642">
                  <c:v>217.39944880504555</c:v>
                </c:pt>
                <c:pt idx="5643">
                  <c:v>217.42789289346797</c:v>
                </c:pt>
                <c:pt idx="5644">
                  <c:v>217.45633566276285</c:v>
                </c:pt>
                <c:pt idx="5645">
                  <c:v>217.48477711322428</c:v>
                </c:pt>
                <c:pt idx="5646">
                  <c:v>217.51321724514733</c:v>
                </c:pt>
                <c:pt idx="5647">
                  <c:v>217.5416560588269</c:v>
                </c:pt>
                <c:pt idx="5648">
                  <c:v>217.57009355455719</c:v>
                </c:pt>
                <c:pt idx="5649">
                  <c:v>217.59852973263267</c:v>
                </c:pt>
                <c:pt idx="5650">
                  <c:v>217.62696459334728</c:v>
                </c:pt>
                <c:pt idx="5651">
                  <c:v>217.65539813699607</c:v>
                </c:pt>
                <c:pt idx="5652">
                  <c:v>217.68383036387186</c:v>
                </c:pt>
                <c:pt idx="5653">
                  <c:v>217.71226127426945</c:v>
                </c:pt>
                <c:pt idx="5654">
                  <c:v>217.74069086848252</c:v>
                </c:pt>
                <c:pt idx="5655">
                  <c:v>217.76911914680443</c:v>
                </c:pt>
                <c:pt idx="5656">
                  <c:v>217.79754610952901</c:v>
                </c:pt>
                <c:pt idx="5657">
                  <c:v>217.82597175694934</c:v>
                </c:pt>
                <c:pt idx="5658">
                  <c:v>217.85439608935928</c:v>
                </c:pt>
                <c:pt idx="5659">
                  <c:v>217.88281910705166</c:v>
                </c:pt>
                <c:pt idx="5660">
                  <c:v>217.91124081032009</c:v>
                </c:pt>
                <c:pt idx="5661">
                  <c:v>217.93966119945711</c:v>
                </c:pt>
                <c:pt idx="5662">
                  <c:v>217.96808027475518</c:v>
                </c:pt>
                <c:pt idx="5663">
                  <c:v>217.99649803650777</c:v>
                </c:pt>
                <c:pt idx="5664">
                  <c:v>218.02491448500751</c:v>
                </c:pt>
                <c:pt idx="5665">
                  <c:v>218.05332962054629</c:v>
                </c:pt>
                <c:pt idx="5666">
                  <c:v>218.08174344341722</c:v>
                </c:pt>
                <c:pt idx="5667">
                  <c:v>218.11015595391206</c:v>
                </c:pt>
                <c:pt idx="5668">
                  <c:v>218.13856715232311</c:v>
                </c:pt>
                <c:pt idx="5669">
                  <c:v>218.16697703894258</c:v>
                </c:pt>
                <c:pt idx="5670">
                  <c:v>218.19538561406182</c:v>
                </c:pt>
                <c:pt idx="5671">
                  <c:v>218.22379287797335</c:v>
                </c:pt>
                <c:pt idx="5672">
                  <c:v>218.25219883096872</c:v>
                </c:pt>
                <c:pt idx="5673">
                  <c:v>218.28060347333937</c:v>
                </c:pt>
                <c:pt idx="5674">
                  <c:v>218.30900680537653</c:v>
                </c:pt>
                <c:pt idx="5675">
                  <c:v>218.33740882737212</c:v>
                </c:pt>
                <c:pt idx="5676">
                  <c:v>218.36580953961703</c:v>
                </c:pt>
                <c:pt idx="5677">
                  <c:v>218.39420894240214</c:v>
                </c:pt>
                <c:pt idx="5678">
                  <c:v>218.42260703601914</c:v>
                </c:pt>
                <c:pt idx="5679">
                  <c:v>218.45100382075827</c:v>
                </c:pt>
                <c:pt idx="5680">
                  <c:v>218.47939929691012</c:v>
                </c:pt>
                <c:pt idx="5681">
                  <c:v>218.50779346476614</c:v>
                </c:pt>
                <c:pt idx="5682">
                  <c:v>218.53618632461632</c:v>
                </c:pt>
                <c:pt idx="5683">
                  <c:v>218.56457787675168</c:v>
                </c:pt>
                <c:pt idx="5684">
                  <c:v>218.59296812146147</c:v>
                </c:pt>
                <c:pt idx="5685">
                  <c:v>218.62135705903657</c:v>
                </c:pt>
                <c:pt idx="5686">
                  <c:v>218.64974468976698</c:v>
                </c:pt>
                <c:pt idx="5687">
                  <c:v>218.67813101394282</c:v>
                </c:pt>
                <c:pt idx="5688">
                  <c:v>218.70651603185345</c:v>
                </c:pt>
                <c:pt idx="5689">
                  <c:v>218.73489974378904</c:v>
                </c:pt>
                <c:pt idx="5690">
                  <c:v>218.76328215003903</c:v>
                </c:pt>
                <c:pt idx="5691">
                  <c:v>218.7916632508929</c:v>
                </c:pt>
                <c:pt idx="5692">
                  <c:v>218.82004304664011</c:v>
                </c:pt>
                <c:pt idx="5693">
                  <c:v>218.84842153757018</c:v>
                </c:pt>
                <c:pt idx="5694">
                  <c:v>218.87679872397152</c:v>
                </c:pt>
                <c:pt idx="5695">
                  <c:v>218.9051746061337</c:v>
                </c:pt>
                <c:pt idx="5696">
                  <c:v>218.93354918434559</c:v>
                </c:pt>
                <c:pt idx="5697">
                  <c:v>218.961922458896</c:v>
                </c:pt>
                <c:pt idx="5698">
                  <c:v>218.99029443007385</c:v>
                </c:pt>
                <c:pt idx="5699">
                  <c:v>219.01866509816728</c:v>
                </c:pt>
                <c:pt idx="5700">
                  <c:v>219.04703446346448</c:v>
                </c:pt>
                <c:pt idx="5701">
                  <c:v>219.07540252625481</c:v>
                </c:pt>
                <c:pt idx="5702">
                  <c:v>219.10376928682612</c:v>
                </c:pt>
                <c:pt idx="5703">
                  <c:v>219.13213474546586</c:v>
                </c:pt>
                <c:pt idx="5704">
                  <c:v>219.16049890246268</c:v>
                </c:pt>
                <c:pt idx="5705">
                  <c:v>219.18886175810448</c:v>
                </c:pt>
                <c:pt idx="5706">
                  <c:v>219.2172233126789</c:v>
                </c:pt>
                <c:pt idx="5707">
                  <c:v>219.24558356647341</c:v>
                </c:pt>
                <c:pt idx="5708">
                  <c:v>219.27394251977563</c:v>
                </c:pt>
                <c:pt idx="5709">
                  <c:v>219.30230017287357</c:v>
                </c:pt>
                <c:pt idx="5710">
                  <c:v>219.33065652605373</c:v>
                </c:pt>
                <c:pt idx="5711">
                  <c:v>219.3590115796037</c:v>
                </c:pt>
                <c:pt idx="5712">
                  <c:v>219.38736533381083</c:v>
                </c:pt>
                <c:pt idx="5713">
                  <c:v>219.41571778896164</c:v>
                </c:pt>
                <c:pt idx="5714">
                  <c:v>219.44406894534302</c:v>
                </c:pt>
                <c:pt idx="5715">
                  <c:v>219.47241880324239</c:v>
                </c:pt>
                <c:pt idx="5716">
                  <c:v>219.50076736294551</c:v>
                </c:pt>
                <c:pt idx="5717">
                  <c:v>219.52911462473935</c:v>
                </c:pt>
                <c:pt idx="5718">
                  <c:v>219.5574605889102</c:v>
                </c:pt>
                <c:pt idx="5719">
                  <c:v>219.58580525574467</c:v>
                </c:pt>
                <c:pt idx="5720">
                  <c:v>219.61414862552826</c:v>
                </c:pt>
                <c:pt idx="5721">
                  <c:v>219.64249069854802</c:v>
                </c:pt>
                <c:pt idx="5722">
                  <c:v>219.67083147508905</c:v>
                </c:pt>
                <c:pt idx="5723">
                  <c:v>219.69917095543732</c:v>
                </c:pt>
                <c:pt idx="5724">
                  <c:v>219.72750913987952</c:v>
                </c:pt>
                <c:pt idx="5725">
                  <c:v>219.75584602870001</c:v>
                </c:pt>
                <c:pt idx="5726">
                  <c:v>219.78418162218483</c:v>
                </c:pt>
                <c:pt idx="5727">
                  <c:v>219.81251592061946</c:v>
                </c:pt>
                <c:pt idx="5728">
                  <c:v>219.84084892428916</c:v>
                </c:pt>
                <c:pt idx="5729">
                  <c:v>219.86918063347878</c:v>
                </c:pt>
                <c:pt idx="5730">
                  <c:v>219.89751104847386</c:v>
                </c:pt>
                <c:pt idx="5731">
                  <c:v>219.92584016955894</c:v>
                </c:pt>
                <c:pt idx="5732">
                  <c:v>219.9541679970192</c:v>
                </c:pt>
                <c:pt idx="5733">
                  <c:v>219.98249453113914</c:v>
                </c:pt>
                <c:pt idx="5734">
                  <c:v>220.01081977220366</c:v>
                </c:pt>
                <c:pt idx="5735">
                  <c:v>220.03914372049678</c:v>
                </c:pt>
                <c:pt idx="5736">
                  <c:v>220.06746637630309</c:v>
                </c:pt>
                <c:pt idx="5737">
                  <c:v>220.09578773990705</c:v>
                </c:pt>
                <c:pt idx="5738">
                  <c:v>220.12410781159238</c:v>
                </c:pt>
                <c:pt idx="5739">
                  <c:v>220.1524265916436</c:v>
                </c:pt>
                <c:pt idx="5740">
                  <c:v>220.18074408034448</c:v>
                </c:pt>
                <c:pt idx="5741">
                  <c:v>220.20906027797875</c:v>
                </c:pt>
                <c:pt idx="5742">
                  <c:v>220.23737518483051</c:v>
                </c:pt>
                <c:pt idx="5743">
                  <c:v>220.26568880118276</c:v>
                </c:pt>
                <c:pt idx="5744">
                  <c:v>220.29400112731929</c:v>
                </c:pt>
                <c:pt idx="5745">
                  <c:v>220.32231216352378</c:v>
                </c:pt>
                <c:pt idx="5746">
                  <c:v>220.3506219100785</c:v>
                </c:pt>
                <c:pt idx="5747">
                  <c:v>220.37893036726797</c:v>
                </c:pt>
                <c:pt idx="5748">
                  <c:v>220.40723753537472</c:v>
                </c:pt>
                <c:pt idx="5749">
                  <c:v>220.43554341468064</c:v>
                </c:pt>
                <c:pt idx="5750">
                  <c:v>220.46384800546983</c:v>
                </c:pt>
                <c:pt idx="5751">
                  <c:v>220.49215130802531</c:v>
                </c:pt>
                <c:pt idx="5752">
                  <c:v>220.52045332262804</c:v>
                </c:pt>
                <c:pt idx="5753">
                  <c:v>220.54875404956181</c:v>
                </c:pt>
                <c:pt idx="5754">
                  <c:v>220.57705348910844</c:v>
                </c:pt>
                <c:pt idx="5755">
                  <c:v>220.60535164155084</c:v>
                </c:pt>
                <c:pt idx="5756">
                  <c:v>220.63364850717051</c:v>
                </c:pt>
                <c:pt idx="5757">
                  <c:v>220.66194408624949</c:v>
                </c:pt>
                <c:pt idx="5758">
                  <c:v>220.69023837907008</c:v>
                </c:pt>
                <c:pt idx="5759">
                  <c:v>220.71853138591359</c:v>
                </c:pt>
                <c:pt idx="5760">
                  <c:v>220.74682310706262</c:v>
                </c:pt>
                <c:pt idx="5761">
                  <c:v>220.7751135427977</c:v>
                </c:pt>
                <c:pt idx="5762">
                  <c:v>220.80340269340147</c:v>
                </c:pt>
                <c:pt idx="5763">
                  <c:v>220.83169055915397</c:v>
                </c:pt>
                <c:pt idx="5764">
                  <c:v>220.85997714033786</c:v>
                </c:pt>
                <c:pt idx="5765">
                  <c:v>220.88826243723324</c:v>
                </c:pt>
                <c:pt idx="5766">
                  <c:v>220.91654645012187</c:v>
                </c:pt>
                <c:pt idx="5767">
                  <c:v>220.94482917928386</c:v>
                </c:pt>
                <c:pt idx="5768">
                  <c:v>220.97311062500091</c:v>
                </c:pt>
                <c:pt idx="5769">
                  <c:v>221.00139078755359</c:v>
                </c:pt>
                <c:pt idx="5770">
                  <c:v>221.02966966722198</c:v>
                </c:pt>
                <c:pt idx="5771">
                  <c:v>221.05794726428701</c:v>
                </c:pt>
                <c:pt idx="5772">
                  <c:v>221.08622357902868</c:v>
                </c:pt>
                <c:pt idx="5773">
                  <c:v>221.11449861172753</c:v>
                </c:pt>
                <c:pt idx="5774">
                  <c:v>221.142772362664</c:v>
                </c:pt>
                <c:pt idx="5775">
                  <c:v>221.17104483211779</c:v>
                </c:pt>
                <c:pt idx="5776">
                  <c:v>221.19931602036888</c:v>
                </c:pt>
                <c:pt idx="5777">
                  <c:v>221.2275859276977</c:v>
                </c:pt>
                <c:pt idx="5778">
                  <c:v>221.25585455438309</c:v>
                </c:pt>
                <c:pt idx="5779">
                  <c:v>221.28412190070463</c:v>
                </c:pt>
                <c:pt idx="5780">
                  <c:v>221.31238796694268</c:v>
                </c:pt>
                <c:pt idx="5781">
                  <c:v>221.34065275337605</c:v>
                </c:pt>
                <c:pt idx="5782">
                  <c:v>221.36891626028427</c:v>
                </c:pt>
                <c:pt idx="5783">
                  <c:v>221.39717848794649</c:v>
                </c:pt>
                <c:pt idx="5784">
                  <c:v>221.42543943664145</c:v>
                </c:pt>
                <c:pt idx="5785">
                  <c:v>221.45369910664857</c:v>
                </c:pt>
                <c:pt idx="5786">
                  <c:v>221.4819574982466</c:v>
                </c:pt>
                <c:pt idx="5787">
                  <c:v>221.51021461171416</c:v>
                </c:pt>
                <c:pt idx="5788">
                  <c:v>221.53847044733033</c:v>
                </c:pt>
                <c:pt idx="5789">
                  <c:v>221.56672500537292</c:v>
                </c:pt>
                <c:pt idx="5790">
                  <c:v>221.59497828612055</c:v>
                </c:pt>
                <c:pt idx="5791">
                  <c:v>221.62323028985176</c:v>
                </c:pt>
                <c:pt idx="5792">
                  <c:v>221.65148101684474</c:v>
                </c:pt>
                <c:pt idx="5793">
                  <c:v>221.67973046737725</c:v>
                </c:pt>
                <c:pt idx="5794">
                  <c:v>221.70797864172818</c:v>
                </c:pt>
                <c:pt idx="5795">
                  <c:v>221.73622554017402</c:v>
                </c:pt>
                <c:pt idx="5796">
                  <c:v>221.76447116299366</c:v>
                </c:pt>
                <c:pt idx="5797">
                  <c:v>221.79271551046432</c:v>
                </c:pt>
                <c:pt idx="5798">
                  <c:v>221.82095858286365</c:v>
                </c:pt>
                <c:pt idx="5799">
                  <c:v>221.84920038046923</c:v>
                </c:pt>
                <c:pt idx="5800">
                  <c:v>221.87744090355784</c:v>
                </c:pt>
                <c:pt idx="5801">
                  <c:v>221.90568015240743</c:v>
                </c:pt>
                <c:pt idx="5802">
                  <c:v>221.93391812729428</c:v>
                </c:pt>
                <c:pt idx="5803">
                  <c:v>221.9621548284963</c:v>
                </c:pt>
                <c:pt idx="5804">
                  <c:v>221.99039025628977</c:v>
                </c:pt>
                <c:pt idx="5805">
                  <c:v>222.01862441095207</c:v>
                </c:pt>
                <c:pt idx="5806">
                  <c:v>222.04685729275946</c:v>
                </c:pt>
                <c:pt idx="5807">
                  <c:v>222.07508890198852</c:v>
                </c:pt>
                <c:pt idx="5808">
                  <c:v>222.1033192389153</c:v>
                </c:pt>
                <c:pt idx="5809">
                  <c:v>222.13154830381765</c:v>
                </c:pt>
                <c:pt idx="5810">
                  <c:v>222.15977609696995</c:v>
                </c:pt>
                <c:pt idx="5811">
                  <c:v>222.18800261864951</c:v>
                </c:pt>
                <c:pt idx="5812">
                  <c:v>222.21622786913227</c:v>
                </c:pt>
                <c:pt idx="5813">
                  <c:v>222.24445184869427</c:v>
                </c:pt>
                <c:pt idx="5814">
                  <c:v>222.27267455761026</c:v>
                </c:pt>
                <c:pt idx="5815">
                  <c:v>222.30089599615735</c:v>
                </c:pt>
                <c:pt idx="5816">
                  <c:v>222.32911616461021</c:v>
                </c:pt>
                <c:pt idx="5817">
                  <c:v>222.35733506324513</c:v>
                </c:pt>
                <c:pt idx="5818">
                  <c:v>222.38555269233663</c:v>
                </c:pt>
                <c:pt idx="5819">
                  <c:v>222.4137690521606</c:v>
                </c:pt>
                <c:pt idx="5820">
                  <c:v>222.44198414299228</c:v>
                </c:pt>
                <c:pt idx="5821">
                  <c:v>222.47019796510665</c:v>
                </c:pt>
                <c:pt idx="5822">
                  <c:v>222.49841051877814</c:v>
                </c:pt>
                <c:pt idx="5823">
                  <c:v>222.52662180428234</c:v>
                </c:pt>
                <c:pt idx="5824">
                  <c:v>222.55483182189369</c:v>
                </c:pt>
                <c:pt idx="5825">
                  <c:v>222.58304057188647</c:v>
                </c:pt>
                <c:pt idx="5826">
                  <c:v>222.61124805453628</c:v>
                </c:pt>
                <c:pt idx="5827">
                  <c:v>222.63945427011612</c:v>
                </c:pt>
                <c:pt idx="5828">
                  <c:v>222.66765921890183</c:v>
                </c:pt>
                <c:pt idx="5829">
                  <c:v>222.69586290116641</c:v>
                </c:pt>
                <c:pt idx="5830">
                  <c:v>222.7240653171844</c:v>
                </c:pt>
                <c:pt idx="5831">
                  <c:v>222.75226646723027</c:v>
                </c:pt>
                <c:pt idx="5832">
                  <c:v>222.78046635157733</c:v>
                </c:pt>
                <c:pt idx="5833">
                  <c:v>222.8086649704999</c:v>
                </c:pt>
                <c:pt idx="5834">
                  <c:v>222.83686232427121</c:v>
                </c:pt>
                <c:pt idx="5835">
                  <c:v>222.86505841316441</c:v>
                </c:pt>
                <c:pt idx="5836">
                  <c:v>222.8932532374541</c:v>
                </c:pt>
                <c:pt idx="5837">
                  <c:v>222.92144679741301</c:v>
                </c:pt>
                <c:pt idx="5838">
                  <c:v>222.94963909331483</c:v>
                </c:pt>
                <c:pt idx="5839">
                  <c:v>222.97783012543218</c:v>
                </c:pt>
                <c:pt idx="5840">
                  <c:v>223.0060198940383</c:v>
                </c:pt>
                <c:pt idx="5841">
                  <c:v>223.03420839940645</c:v>
                </c:pt>
                <c:pt idx="5842">
                  <c:v>223.06239564180902</c:v>
                </c:pt>
                <c:pt idx="5843">
                  <c:v>223.09058162151874</c:v>
                </c:pt>
                <c:pt idx="5844">
                  <c:v>223.11876633880874</c:v>
                </c:pt>
                <c:pt idx="5845">
                  <c:v>223.14694979395088</c:v>
                </c:pt>
                <c:pt idx="5846">
                  <c:v>223.17513198721809</c:v>
                </c:pt>
                <c:pt idx="5847">
                  <c:v>223.20331291888294</c:v>
                </c:pt>
                <c:pt idx="5848">
                  <c:v>223.23149258921717</c:v>
                </c:pt>
                <c:pt idx="5849">
                  <c:v>223.25967099849279</c:v>
                </c:pt>
                <c:pt idx="5850">
                  <c:v>223.28784814698221</c:v>
                </c:pt>
                <c:pt idx="5851">
                  <c:v>223.31602403495688</c:v>
                </c:pt>
                <c:pt idx="5852">
                  <c:v>223.34419866268877</c:v>
                </c:pt>
                <c:pt idx="5853">
                  <c:v>223.37237203045009</c:v>
                </c:pt>
                <c:pt idx="5854">
                  <c:v>223.40054413851183</c:v>
                </c:pt>
                <c:pt idx="5855">
                  <c:v>223.42871498714524</c:v>
                </c:pt>
                <c:pt idx="5856">
                  <c:v>223.45688457662243</c:v>
                </c:pt>
                <c:pt idx="5857">
                  <c:v>223.48505290721423</c:v>
                </c:pt>
                <c:pt idx="5858">
                  <c:v>223.51321997919132</c:v>
                </c:pt>
                <c:pt idx="5859">
                  <c:v>223.54138579282565</c:v>
                </c:pt>
                <c:pt idx="5860">
                  <c:v>223.56955034838822</c:v>
                </c:pt>
                <c:pt idx="5861">
                  <c:v>223.59771364614883</c:v>
                </c:pt>
                <c:pt idx="5862">
                  <c:v>223.62587568637915</c:v>
                </c:pt>
                <c:pt idx="5863">
                  <c:v>223.65403646934973</c:v>
                </c:pt>
                <c:pt idx="5864">
                  <c:v>223.68219599533086</c:v>
                </c:pt>
                <c:pt idx="5865">
                  <c:v>223.71035426459292</c:v>
                </c:pt>
                <c:pt idx="5866">
                  <c:v>223.73851127740619</c:v>
                </c:pt>
                <c:pt idx="5867">
                  <c:v>223.76666703404169</c:v>
                </c:pt>
                <c:pt idx="5868">
                  <c:v>223.79482153476798</c:v>
                </c:pt>
                <c:pt idx="5869">
                  <c:v>223.82297477985671</c:v>
                </c:pt>
                <c:pt idx="5870">
                  <c:v>223.85112676957715</c:v>
                </c:pt>
                <c:pt idx="5871">
                  <c:v>223.8792775041984</c:v>
                </c:pt>
                <c:pt idx="5872">
                  <c:v>223.90742698399123</c:v>
                </c:pt>
                <c:pt idx="5873">
                  <c:v>223.93557520922499</c:v>
                </c:pt>
                <c:pt idx="5874">
                  <c:v>223.96372218016836</c:v>
                </c:pt>
                <c:pt idx="5875">
                  <c:v>223.99186789709179</c:v>
                </c:pt>
                <c:pt idx="5876">
                  <c:v>224.02001236026408</c:v>
                </c:pt>
                <c:pt idx="5877">
                  <c:v>224.04815556995482</c:v>
                </c:pt>
                <c:pt idx="5878">
                  <c:v>224.07629752643194</c:v>
                </c:pt>
                <c:pt idx="5879">
                  <c:v>224.10443822996567</c:v>
                </c:pt>
                <c:pt idx="5880">
                  <c:v>224.13257768082454</c:v>
                </c:pt>
                <c:pt idx="5881">
                  <c:v>224.16071587927706</c:v>
                </c:pt>
                <c:pt idx="5882">
                  <c:v>224.18885282559211</c:v>
                </c:pt>
                <c:pt idx="5883">
                  <c:v>224.21698852003837</c:v>
                </c:pt>
                <c:pt idx="5884">
                  <c:v>224.24512296288381</c:v>
                </c:pt>
                <c:pt idx="5885">
                  <c:v>224.27325615439739</c:v>
                </c:pt>
                <c:pt idx="5886">
                  <c:v>224.30138809484731</c:v>
                </c:pt>
                <c:pt idx="5887">
                  <c:v>224.32951878450075</c:v>
                </c:pt>
                <c:pt idx="5888">
                  <c:v>224.357648223627</c:v>
                </c:pt>
                <c:pt idx="5889">
                  <c:v>224.38577641249321</c:v>
                </c:pt>
                <c:pt idx="5890">
                  <c:v>224.41390335136794</c:v>
                </c:pt>
                <c:pt idx="5891">
                  <c:v>224.44202904051826</c:v>
                </c:pt>
                <c:pt idx="5892">
                  <c:v>224.47015348021182</c:v>
                </c:pt>
                <c:pt idx="5893">
                  <c:v>224.49827667071668</c:v>
                </c:pt>
                <c:pt idx="5894">
                  <c:v>224.52639861230003</c:v>
                </c:pt>
                <c:pt idx="5895">
                  <c:v>224.55451930522887</c:v>
                </c:pt>
                <c:pt idx="5896">
                  <c:v>224.58263874977109</c:v>
                </c:pt>
                <c:pt idx="5897">
                  <c:v>224.61075694619322</c:v>
                </c:pt>
                <c:pt idx="5898">
                  <c:v>224.63887389476204</c:v>
                </c:pt>
                <c:pt idx="5899">
                  <c:v>224.66698959574518</c:v>
                </c:pt>
                <c:pt idx="5900">
                  <c:v>224.69510404940931</c:v>
                </c:pt>
                <c:pt idx="5901">
                  <c:v>224.72321725602106</c:v>
                </c:pt>
                <c:pt idx="5902">
                  <c:v>224.75132921584697</c:v>
                </c:pt>
                <c:pt idx="5903">
                  <c:v>224.77943992915391</c:v>
                </c:pt>
                <c:pt idx="5904">
                  <c:v>224.80754939620741</c:v>
                </c:pt>
                <c:pt idx="5905">
                  <c:v>224.83565761727465</c:v>
                </c:pt>
                <c:pt idx="5906">
                  <c:v>224.86376459262138</c:v>
                </c:pt>
                <c:pt idx="5907">
                  <c:v>224.89187032251374</c:v>
                </c:pt>
                <c:pt idx="5908">
                  <c:v>224.91997480721824</c:v>
                </c:pt>
                <c:pt idx="5909">
                  <c:v>224.94807804699997</c:v>
                </c:pt>
                <c:pt idx="5910">
                  <c:v>224.97618004212524</c:v>
                </c:pt>
                <c:pt idx="5911">
                  <c:v>225.0042807928595</c:v>
                </c:pt>
                <c:pt idx="5912">
                  <c:v>225.0323802994684</c:v>
                </c:pt>
                <c:pt idx="5913">
                  <c:v>225.06047856221761</c:v>
                </c:pt>
                <c:pt idx="5914">
                  <c:v>225.08857558137228</c:v>
                </c:pt>
                <c:pt idx="5915">
                  <c:v>225.11667135719824</c:v>
                </c:pt>
                <c:pt idx="5916">
                  <c:v>225.1447658899597</c:v>
                </c:pt>
                <c:pt idx="5917">
                  <c:v>225.17285917992277</c:v>
                </c:pt>
                <c:pt idx="5918">
                  <c:v>225.20095122735177</c:v>
                </c:pt>
                <c:pt idx="5919">
                  <c:v>225.22904203251147</c:v>
                </c:pt>
                <c:pt idx="5920">
                  <c:v>225.25713159566732</c:v>
                </c:pt>
                <c:pt idx="5921">
                  <c:v>225.28521991708377</c:v>
                </c:pt>
                <c:pt idx="5922">
                  <c:v>225.31330699702494</c:v>
                </c:pt>
                <c:pt idx="5923">
                  <c:v>225.34139283575558</c:v>
                </c:pt>
                <c:pt idx="5924">
                  <c:v>225.36947743354031</c:v>
                </c:pt>
                <c:pt idx="5925">
                  <c:v>225.39756079064338</c:v>
                </c:pt>
                <c:pt idx="5926">
                  <c:v>225.42564290732844</c:v>
                </c:pt>
                <c:pt idx="5927">
                  <c:v>225.45372378386026</c:v>
                </c:pt>
                <c:pt idx="5928">
                  <c:v>225.48180342050196</c:v>
                </c:pt>
                <c:pt idx="5929">
                  <c:v>225.50988181751856</c:v>
                </c:pt>
                <c:pt idx="5930">
                  <c:v>225.53795897517298</c:v>
                </c:pt>
                <c:pt idx="5931">
                  <c:v>225.56603489372881</c:v>
                </c:pt>
                <c:pt idx="5932">
                  <c:v>225.59410957345037</c:v>
                </c:pt>
                <c:pt idx="5933">
                  <c:v>225.62218301460032</c:v>
                </c:pt>
                <c:pt idx="5934">
                  <c:v>225.65025521744283</c:v>
                </c:pt>
                <c:pt idx="5935">
                  <c:v>225.67832618224071</c:v>
                </c:pt>
                <c:pt idx="5936">
                  <c:v>225.70639590925708</c:v>
                </c:pt>
                <c:pt idx="5937">
                  <c:v>225.73446439875462</c:v>
                </c:pt>
                <c:pt idx="5938">
                  <c:v>225.76253165099746</c:v>
                </c:pt>
                <c:pt idx="5939">
                  <c:v>225.79059766624732</c:v>
                </c:pt>
                <c:pt idx="5940">
                  <c:v>225.81866244476763</c:v>
                </c:pt>
                <c:pt idx="5941">
                  <c:v>225.84672598682079</c:v>
                </c:pt>
                <c:pt idx="5942">
                  <c:v>225.87478829266928</c:v>
                </c:pt>
                <c:pt idx="5943">
                  <c:v>225.90284936257595</c:v>
                </c:pt>
                <c:pt idx="5944">
                  <c:v>225.93090919680279</c:v>
                </c:pt>
                <c:pt idx="5945">
                  <c:v>225.95896779561241</c:v>
                </c:pt>
                <c:pt idx="5946">
                  <c:v>225.98702515926666</c:v>
                </c:pt>
                <c:pt idx="5947">
                  <c:v>226.01508128802757</c:v>
                </c:pt>
                <c:pt idx="5948">
                  <c:v>226.04313618215741</c:v>
                </c:pt>
                <c:pt idx="5949">
                  <c:v>226.07118984191814</c:v>
                </c:pt>
                <c:pt idx="5950">
                  <c:v>226.09924226757101</c:v>
                </c:pt>
                <c:pt idx="5951">
                  <c:v>226.12729345937817</c:v>
                </c:pt>
                <c:pt idx="5952">
                  <c:v>226.15534341760107</c:v>
                </c:pt>
                <c:pt idx="5953">
                  <c:v>226.18339214250119</c:v>
                </c:pt>
                <c:pt idx="5954">
                  <c:v>226.21143963433948</c:v>
                </c:pt>
                <c:pt idx="5955">
                  <c:v>226.23948589337795</c:v>
                </c:pt>
                <c:pt idx="5956">
                  <c:v>226.26753091987732</c:v>
                </c:pt>
                <c:pt idx="5957">
                  <c:v>226.29557471409859</c:v>
                </c:pt>
                <c:pt idx="5958">
                  <c:v>226.32361727630308</c:v>
                </c:pt>
                <c:pt idx="5959">
                  <c:v>226.35165860675161</c:v>
                </c:pt>
                <c:pt idx="5960">
                  <c:v>226.37969870570444</c:v>
                </c:pt>
                <c:pt idx="5961">
                  <c:v>226.40773757342259</c:v>
                </c:pt>
                <c:pt idx="5962">
                  <c:v>226.43577521016732</c:v>
                </c:pt>
                <c:pt idx="5963">
                  <c:v>226.4638116161978</c:v>
                </c:pt>
                <c:pt idx="5964">
                  <c:v>226.49184679177509</c:v>
                </c:pt>
                <c:pt idx="5965">
                  <c:v>226.51988073716012</c:v>
                </c:pt>
                <c:pt idx="5966">
                  <c:v>226.54791345261216</c:v>
                </c:pt>
                <c:pt idx="5967">
                  <c:v>226.57594493839116</c:v>
                </c:pt>
                <c:pt idx="5968">
                  <c:v>226.60397519475805</c:v>
                </c:pt>
                <c:pt idx="5969">
                  <c:v>226.63200422197175</c:v>
                </c:pt>
                <c:pt idx="5970">
                  <c:v>226.66003202029313</c:v>
                </c:pt>
                <c:pt idx="5971">
                  <c:v>226.68805858998078</c:v>
                </c:pt>
                <c:pt idx="5972">
                  <c:v>226.71608393129495</c:v>
                </c:pt>
                <c:pt idx="5973">
                  <c:v>226.74410804449442</c:v>
                </c:pt>
                <c:pt idx="5974">
                  <c:v>226.77213092983956</c:v>
                </c:pt>
                <c:pt idx="5975">
                  <c:v>226.80015258758937</c:v>
                </c:pt>
                <c:pt idx="5976">
                  <c:v>226.82817301800276</c:v>
                </c:pt>
                <c:pt idx="5977">
                  <c:v>226.85619222133892</c:v>
                </c:pt>
                <c:pt idx="5978">
                  <c:v>226.88421019785696</c:v>
                </c:pt>
                <c:pt idx="5979">
                  <c:v>226.91222694781541</c:v>
                </c:pt>
                <c:pt idx="5980">
                  <c:v>226.94024247147388</c:v>
                </c:pt>
                <c:pt idx="5981">
                  <c:v>226.96825676909077</c:v>
                </c:pt>
                <c:pt idx="5982">
                  <c:v>226.99626984092382</c:v>
                </c:pt>
                <c:pt idx="5983">
                  <c:v>227.0242816872331</c:v>
                </c:pt>
                <c:pt idx="5984">
                  <c:v>227.05229230827544</c:v>
                </c:pt>
                <c:pt idx="5985">
                  <c:v>227.08030170431024</c:v>
                </c:pt>
                <c:pt idx="5986">
                  <c:v>227.10830987559527</c:v>
                </c:pt>
                <c:pt idx="5987">
                  <c:v>227.13631682238889</c:v>
                </c:pt>
                <c:pt idx="5988">
                  <c:v>227.16432254494904</c:v>
                </c:pt>
                <c:pt idx="5989">
                  <c:v>227.19232704353385</c:v>
                </c:pt>
                <c:pt idx="5990">
                  <c:v>227.22033031840056</c:v>
                </c:pt>
                <c:pt idx="5991">
                  <c:v>227.24833236980749</c:v>
                </c:pt>
                <c:pt idx="5992">
                  <c:v>227.27633319801205</c:v>
                </c:pt>
                <c:pt idx="5993">
                  <c:v>227.30433280327193</c:v>
                </c:pt>
                <c:pt idx="5994">
                  <c:v>227.33233118584428</c:v>
                </c:pt>
                <c:pt idx="5995">
                  <c:v>227.36032834598646</c:v>
                </c:pt>
                <c:pt idx="5996">
                  <c:v>227.38832428395625</c:v>
                </c:pt>
                <c:pt idx="5997">
                  <c:v>227.41631900001002</c:v>
                </c:pt>
                <c:pt idx="5998">
                  <c:v>227.44431249440558</c:v>
                </c:pt>
                <c:pt idx="5999">
                  <c:v>227.47230476739907</c:v>
                </c:pt>
                <c:pt idx="6000">
                  <c:v>227.50029581924812</c:v>
                </c:pt>
                <c:pt idx="6001">
                  <c:v>227.5282856502098</c:v>
                </c:pt>
                <c:pt idx="6002">
                  <c:v>227.556274260539</c:v>
                </c:pt>
                <c:pt idx="6003">
                  <c:v>227.5842616504946</c:v>
                </c:pt>
                <c:pt idx="6004">
                  <c:v>227.61224782033122</c:v>
                </c:pt>
                <c:pt idx="6005">
                  <c:v>227.64023277030631</c:v>
                </c:pt>
                <c:pt idx="6006">
                  <c:v>227.66821650067541</c:v>
                </c:pt>
                <c:pt idx="6007">
                  <c:v>227.69619901169528</c:v>
                </c:pt>
                <c:pt idx="6008">
                  <c:v>227.72418030362169</c:v>
                </c:pt>
                <c:pt idx="6009">
                  <c:v>227.75216037671109</c:v>
                </c:pt>
                <c:pt idx="6010">
                  <c:v>227.78013923121895</c:v>
                </c:pt>
                <c:pt idx="6011">
                  <c:v>227.80811686740145</c:v>
                </c:pt>
                <c:pt idx="6012">
                  <c:v>227.83609328551387</c:v>
                </c:pt>
                <c:pt idx="6013">
                  <c:v>227.86406848581174</c:v>
                </c:pt>
                <c:pt idx="6014">
                  <c:v>227.89204246855113</c:v>
                </c:pt>
                <c:pt idx="6015">
                  <c:v>227.92001523398662</c:v>
                </c:pt>
                <c:pt idx="6016">
                  <c:v>227.94798678237444</c:v>
                </c:pt>
                <c:pt idx="6017">
                  <c:v>227.97595711396923</c:v>
                </c:pt>
                <c:pt idx="6018">
                  <c:v>228.0039262290266</c:v>
                </c:pt>
                <c:pt idx="6019">
                  <c:v>228.03189412780083</c:v>
                </c:pt>
                <c:pt idx="6020">
                  <c:v>228.05986081054775</c:v>
                </c:pt>
                <c:pt idx="6021">
                  <c:v>228.08782627752137</c:v>
                </c:pt>
                <c:pt idx="6022">
                  <c:v>228.11579052897721</c:v>
                </c:pt>
                <c:pt idx="6023">
                  <c:v>228.14375356516942</c:v>
                </c:pt>
                <c:pt idx="6024">
                  <c:v>228.17171538635239</c:v>
                </c:pt>
                <c:pt idx="6025">
                  <c:v>228.1996759927809</c:v>
                </c:pt>
                <c:pt idx="6026">
                  <c:v>228.2276353847094</c:v>
                </c:pt>
                <c:pt idx="6027">
                  <c:v>228.25559356239242</c:v>
                </c:pt>
                <c:pt idx="6028">
                  <c:v>228.2835505260833</c:v>
                </c:pt>
                <c:pt idx="6029">
                  <c:v>228.31150627603671</c:v>
                </c:pt>
                <c:pt idx="6030">
                  <c:v>228.33946081250608</c:v>
                </c:pt>
                <c:pt idx="6031">
                  <c:v>228.36741413574583</c:v>
                </c:pt>
                <c:pt idx="6032">
                  <c:v>228.39536624600998</c:v>
                </c:pt>
                <c:pt idx="6033">
                  <c:v>228.42331714355129</c:v>
                </c:pt>
                <c:pt idx="6034">
                  <c:v>228.45126682862443</c:v>
                </c:pt>
                <c:pt idx="6035">
                  <c:v>228.47921530148233</c:v>
                </c:pt>
                <c:pt idx="6036">
                  <c:v>228.5071625623784</c:v>
                </c:pt>
                <c:pt idx="6037">
                  <c:v>228.53510861156573</c:v>
                </c:pt>
                <c:pt idx="6038">
                  <c:v>228.56305344929797</c:v>
                </c:pt>
                <c:pt idx="6039">
                  <c:v>228.59099707582823</c:v>
                </c:pt>
                <c:pt idx="6040">
                  <c:v>228.61893949140946</c:v>
                </c:pt>
                <c:pt idx="6041">
                  <c:v>228.64688069629452</c:v>
                </c:pt>
                <c:pt idx="6042">
                  <c:v>228.67482069073603</c:v>
                </c:pt>
                <c:pt idx="6043">
                  <c:v>228.7027594749874</c:v>
                </c:pt>
                <c:pt idx="6044">
                  <c:v>228.73069704930052</c:v>
                </c:pt>
                <c:pt idx="6045">
                  <c:v>228.75863341392849</c:v>
                </c:pt>
                <c:pt idx="6046">
                  <c:v>228.7865685691238</c:v>
                </c:pt>
                <c:pt idx="6047">
                  <c:v>228.8145025151384</c:v>
                </c:pt>
                <c:pt idx="6048">
                  <c:v>228.84243525222439</c:v>
                </c:pt>
                <c:pt idx="6049">
                  <c:v>228.87036678063475</c:v>
                </c:pt>
                <c:pt idx="6050">
                  <c:v>228.89829710062094</c:v>
                </c:pt>
                <c:pt idx="6051">
                  <c:v>228.92622621243544</c:v>
                </c:pt>
                <c:pt idx="6052">
                  <c:v>228.95415411632951</c:v>
                </c:pt>
                <c:pt idx="6053">
                  <c:v>228.98208081255538</c:v>
                </c:pt>
                <c:pt idx="6054">
                  <c:v>229.01000630136474</c:v>
                </c:pt>
                <c:pt idx="6055">
                  <c:v>229.03793058300917</c:v>
                </c:pt>
                <c:pt idx="6056">
                  <c:v>229.06585365774004</c:v>
                </c:pt>
                <c:pt idx="6057">
                  <c:v>229.09377552580892</c:v>
                </c:pt>
                <c:pt idx="6058">
                  <c:v>229.12169618746705</c:v>
                </c:pt>
                <c:pt idx="6059">
                  <c:v>229.14961564296604</c:v>
                </c:pt>
                <c:pt idx="6060">
                  <c:v>229.17753389255637</c:v>
                </c:pt>
                <c:pt idx="6061">
                  <c:v>229.20545093648977</c:v>
                </c:pt>
                <c:pt idx="6062">
                  <c:v>229.23336677501678</c:v>
                </c:pt>
                <c:pt idx="6063">
                  <c:v>229.26128140838807</c:v>
                </c:pt>
                <c:pt idx="6064">
                  <c:v>229.2891948368551</c:v>
                </c:pt>
                <c:pt idx="6065">
                  <c:v>229.31710706066781</c:v>
                </c:pt>
                <c:pt idx="6066">
                  <c:v>229.34501808007761</c:v>
                </c:pt>
                <c:pt idx="6067">
                  <c:v>229.3729278953343</c:v>
                </c:pt>
                <c:pt idx="6068">
                  <c:v>229.40083650668811</c:v>
                </c:pt>
                <c:pt idx="6069">
                  <c:v>229.42874391439014</c:v>
                </c:pt>
                <c:pt idx="6070">
                  <c:v>229.45665011869031</c:v>
                </c:pt>
                <c:pt idx="6071">
                  <c:v>229.48455511983855</c:v>
                </c:pt>
                <c:pt idx="6072">
                  <c:v>229.51245891808452</c:v>
                </c:pt>
                <c:pt idx="6073">
                  <c:v>229.54036151367904</c:v>
                </c:pt>
                <c:pt idx="6074">
                  <c:v>229.56826290687104</c:v>
                </c:pt>
                <c:pt idx="6075">
                  <c:v>229.59616309791096</c:v>
                </c:pt>
                <c:pt idx="6076">
                  <c:v>229.62406208704826</c:v>
                </c:pt>
                <c:pt idx="6077">
                  <c:v>229.65195987453228</c:v>
                </c:pt>
                <c:pt idx="6078">
                  <c:v>229.67985646061294</c:v>
                </c:pt>
                <c:pt idx="6079">
                  <c:v>229.70775184553881</c:v>
                </c:pt>
                <c:pt idx="6080">
                  <c:v>229.73564602955994</c:v>
                </c:pt>
                <c:pt idx="6081">
                  <c:v>229.76353901292541</c:v>
                </c:pt>
                <c:pt idx="6082">
                  <c:v>229.79143079588408</c:v>
                </c:pt>
                <c:pt idx="6083">
                  <c:v>229.81932137868472</c:v>
                </c:pt>
                <c:pt idx="6084">
                  <c:v>229.84721076157706</c:v>
                </c:pt>
                <c:pt idx="6085">
                  <c:v>229.87509894480911</c:v>
                </c:pt>
                <c:pt idx="6086">
                  <c:v>229.90298592862996</c:v>
                </c:pt>
                <c:pt idx="6087">
                  <c:v>229.93087171328801</c:v>
                </c:pt>
                <c:pt idx="6088">
                  <c:v>229.95875629903205</c:v>
                </c:pt>
                <c:pt idx="6089">
                  <c:v>229.98663968611055</c:v>
                </c:pt>
                <c:pt idx="6090">
                  <c:v>230.01452187477196</c:v>
                </c:pt>
                <c:pt idx="6091">
                  <c:v>230.0424028652636</c:v>
                </c:pt>
                <c:pt idx="6092">
                  <c:v>230.07028265783481</c:v>
                </c:pt>
                <c:pt idx="6093">
                  <c:v>230.09816125273341</c:v>
                </c:pt>
                <c:pt idx="6094">
                  <c:v>230.12603865020711</c:v>
                </c:pt>
                <c:pt idx="6095">
                  <c:v>230.15391485050387</c:v>
                </c:pt>
                <c:pt idx="6096">
                  <c:v>230.18178985387186</c:v>
                </c:pt>
                <c:pt idx="6097">
                  <c:v>230.20966366055788</c:v>
                </c:pt>
                <c:pt idx="6098">
                  <c:v>230.23753627081055</c:v>
                </c:pt>
                <c:pt idx="6099">
                  <c:v>230.26540768487672</c:v>
                </c:pt>
                <c:pt idx="6100">
                  <c:v>230.29327790300434</c:v>
                </c:pt>
                <c:pt idx="6101">
                  <c:v>230.32114692544025</c:v>
                </c:pt>
                <c:pt idx="6102">
                  <c:v>230.34901475243242</c:v>
                </c:pt>
                <c:pt idx="6103">
                  <c:v>230.37688138422703</c:v>
                </c:pt>
                <c:pt idx="6104">
                  <c:v>230.40474682107174</c:v>
                </c:pt>
                <c:pt idx="6105">
                  <c:v>230.43261106321353</c:v>
                </c:pt>
                <c:pt idx="6106">
                  <c:v>230.46047411089924</c:v>
                </c:pt>
                <c:pt idx="6107">
                  <c:v>230.48833596437558</c:v>
                </c:pt>
                <c:pt idx="6108">
                  <c:v>230.5161966238895</c:v>
                </c:pt>
                <c:pt idx="6109">
                  <c:v>230.54405608968722</c:v>
                </c:pt>
                <c:pt idx="6110">
                  <c:v>230.57191436201541</c:v>
                </c:pt>
                <c:pt idx="6111">
                  <c:v>230.5997714411204</c:v>
                </c:pt>
                <c:pt idx="6112">
                  <c:v>230.6276273272488</c:v>
                </c:pt>
                <c:pt idx="6113">
                  <c:v>230.6554820206467</c:v>
                </c:pt>
                <c:pt idx="6114">
                  <c:v>230.68333552156071</c:v>
                </c:pt>
                <c:pt idx="6115">
                  <c:v>230.7111878302361</c:v>
                </c:pt>
                <c:pt idx="6116">
                  <c:v>230.73903894691918</c:v>
                </c:pt>
                <c:pt idx="6117">
                  <c:v>230.76688887185571</c:v>
                </c:pt>
                <c:pt idx="6118">
                  <c:v>230.794737605292</c:v>
                </c:pt>
                <c:pt idx="6119">
                  <c:v>230.8225851474734</c:v>
                </c:pt>
                <c:pt idx="6120">
                  <c:v>230.85043149864515</c:v>
                </c:pt>
                <c:pt idx="6121">
                  <c:v>230.87827665905306</c:v>
                </c:pt>
                <c:pt idx="6122">
                  <c:v>230.90612062894309</c:v>
                </c:pt>
                <c:pt idx="6123">
                  <c:v>230.93396340855998</c:v>
                </c:pt>
                <c:pt idx="6124">
                  <c:v>230.96180499814892</c:v>
                </c:pt>
                <c:pt idx="6125">
                  <c:v>230.98964539795543</c:v>
                </c:pt>
                <c:pt idx="6126">
                  <c:v>231.01748460822401</c:v>
                </c:pt>
                <c:pt idx="6127">
                  <c:v>231.04532262920057</c:v>
                </c:pt>
                <c:pt idx="6128">
                  <c:v>231.07315946112934</c:v>
                </c:pt>
                <c:pt idx="6129">
                  <c:v>231.10099510425493</c:v>
                </c:pt>
                <c:pt idx="6130">
                  <c:v>231.12882955882239</c:v>
                </c:pt>
                <c:pt idx="6131">
                  <c:v>231.15666282507655</c:v>
                </c:pt>
                <c:pt idx="6132">
                  <c:v>231.18449490326159</c:v>
                </c:pt>
                <c:pt idx="6133">
                  <c:v>231.21232579362146</c:v>
                </c:pt>
                <c:pt idx="6134">
                  <c:v>231.24015549640171</c:v>
                </c:pt>
                <c:pt idx="6135">
                  <c:v>231.26798401184553</c:v>
                </c:pt>
                <c:pt idx="6136">
                  <c:v>231.29581134019801</c:v>
                </c:pt>
                <c:pt idx="6137">
                  <c:v>231.32363748170243</c:v>
                </c:pt>
                <c:pt idx="6138">
                  <c:v>231.35146243660307</c:v>
                </c:pt>
                <c:pt idx="6139">
                  <c:v>231.37928620514401</c:v>
                </c:pt>
                <c:pt idx="6140">
                  <c:v>231.4071087875688</c:v>
                </c:pt>
                <c:pt idx="6141">
                  <c:v>231.43493018412082</c:v>
                </c:pt>
                <c:pt idx="6142">
                  <c:v>231.46275039504437</c:v>
                </c:pt>
                <c:pt idx="6143">
                  <c:v>231.49056942058277</c:v>
                </c:pt>
                <c:pt idx="6144">
                  <c:v>231.51838726097921</c:v>
                </c:pt>
                <c:pt idx="6145">
                  <c:v>231.54620391647711</c:v>
                </c:pt>
                <c:pt idx="6146">
                  <c:v>231.57401938732042</c:v>
                </c:pt>
                <c:pt idx="6147">
                  <c:v>231.60183367375134</c:v>
                </c:pt>
                <c:pt idx="6148">
                  <c:v>231.62964677601349</c:v>
                </c:pt>
                <c:pt idx="6149">
                  <c:v>231.65745869434946</c:v>
                </c:pt>
                <c:pt idx="6150">
                  <c:v>231.68526942900289</c:v>
                </c:pt>
                <c:pt idx="6151">
                  <c:v>231.71307898021558</c:v>
                </c:pt>
                <c:pt idx="6152">
                  <c:v>231.74088734823167</c:v>
                </c:pt>
                <c:pt idx="6153">
                  <c:v>231.76869453329249</c:v>
                </c:pt>
                <c:pt idx="6154">
                  <c:v>231.79650053564094</c:v>
                </c:pt>
                <c:pt idx="6155">
                  <c:v>231.82430535551973</c:v>
                </c:pt>
                <c:pt idx="6156">
                  <c:v>231.85210899317082</c:v>
                </c:pt>
                <c:pt idx="6157">
                  <c:v>231.87991144883696</c:v>
                </c:pt>
                <c:pt idx="6158">
                  <c:v>231.90771272276024</c:v>
                </c:pt>
                <c:pt idx="6159">
                  <c:v>231.93551281518288</c:v>
                </c:pt>
                <c:pt idx="6160">
                  <c:v>231.96331172634663</c:v>
                </c:pt>
                <c:pt idx="6161">
                  <c:v>231.99110945649335</c:v>
                </c:pt>
                <c:pt idx="6162">
                  <c:v>232.01890600586512</c:v>
                </c:pt>
                <c:pt idx="6163">
                  <c:v>232.04670137470345</c:v>
                </c:pt>
                <c:pt idx="6164">
                  <c:v>232.07449556325048</c:v>
                </c:pt>
                <c:pt idx="6165">
                  <c:v>232.10228857174727</c:v>
                </c:pt>
                <c:pt idx="6166">
                  <c:v>232.13008040043556</c:v>
                </c:pt>
                <c:pt idx="6167">
                  <c:v>232.15787104955641</c:v>
                </c:pt>
                <c:pt idx="6168">
                  <c:v>232.18566051935156</c:v>
                </c:pt>
                <c:pt idx="6169">
                  <c:v>232.21344881006212</c:v>
                </c:pt>
                <c:pt idx="6170">
                  <c:v>232.24123592192899</c:v>
                </c:pt>
                <c:pt idx="6171">
                  <c:v>232.2690218551937</c:v>
                </c:pt>
                <c:pt idx="6172">
                  <c:v>232.29680661009678</c:v>
                </c:pt>
                <c:pt idx="6173">
                  <c:v>232.32459018687885</c:v>
                </c:pt>
                <c:pt idx="6174">
                  <c:v>232.3523725857813</c:v>
                </c:pt>
                <c:pt idx="6175">
                  <c:v>232.38015380704482</c:v>
                </c:pt>
                <c:pt idx="6176">
                  <c:v>232.4079338509095</c:v>
                </c:pt>
                <c:pt idx="6177">
                  <c:v>232.43571271761607</c:v>
                </c:pt>
                <c:pt idx="6178">
                  <c:v>232.46349040740498</c:v>
                </c:pt>
                <c:pt idx="6179">
                  <c:v>232.49126692051658</c:v>
                </c:pt>
                <c:pt idx="6180">
                  <c:v>232.5190422571909</c:v>
                </c:pt>
                <c:pt idx="6181">
                  <c:v>232.54681641766874</c:v>
                </c:pt>
                <c:pt idx="6182">
                  <c:v>232.5745894021893</c:v>
                </c:pt>
                <c:pt idx="6183">
                  <c:v>232.60236121099368</c:v>
                </c:pt>
                <c:pt idx="6184">
                  <c:v>232.63013184432032</c:v>
                </c:pt>
                <c:pt idx="6185">
                  <c:v>232.65790130241038</c:v>
                </c:pt>
                <c:pt idx="6186">
                  <c:v>232.68566958550304</c:v>
                </c:pt>
                <c:pt idx="6187">
                  <c:v>232.71343669383737</c:v>
                </c:pt>
                <c:pt idx="6188">
                  <c:v>232.74120262765388</c:v>
                </c:pt>
                <c:pt idx="6189">
                  <c:v>232.76896738719157</c:v>
                </c:pt>
                <c:pt idx="6190">
                  <c:v>232.79673097268966</c:v>
                </c:pt>
                <c:pt idx="6191">
                  <c:v>232.82449338438761</c:v>
                </c:pt>
                <c:pt idx="6192">
                  <c:v>232.85225462252507</c:v>
                </c:pt>
                <c:pt idx="6193">
                  <c:v>232.88001468734058</c:v>
                </c:pt>
                <c:pt idx="6194">
                  <c:v>232.90777357907294</c:v>
                </c:pt>
                <c:pt idx="6195">
                  <c:v>232.93553129796166</c:v>
                </c:pt>
                <c:pt idx="6196">
                  <c:v>232.9632878442454</c:v>
                </c:pt>
                <c:pt idx="6197">
                  <c:v>232.99104321816279</c:v>
                </c:pt>
                <c:pt idx="6198">
                  <c:v>233.01879741995262</c:v>
                </c:pt>
                <c:pt idx="6199">
                  <c:v>233.04655044985378</c:v>
                </c:pt>
                <c:pt idx="6200">
                  <c:v>233.07430230810382</c:v>
                </c:pt>
                <c:pt idx="6201">
                  <c:v>233.10205299494251</c:v>
                </c:pt>
                <c:pt idx="6202">
                  <c:v>233.12980251060694</c:v>
                </c:pt>
                <c:pt idx="6203">
                  <c:v>233.15755085533607</c:v>
                </c:pt>
                <c:pt idx="6204">
                  <c:v>233.18529802936766</c:v>
                </c:pt>
                <c:pt idx="6205">
                  <c:v>233.21304403293991</c:v>
                </c:pt>
                <c:pt idx="6206">
                  <c:v>233.24078886629107</c:v>
                </c:pt>
                <c:pt idx="6207">
                  <c:v>233.26853252965876</c:v>
                </c:pt>
                <c:pt idx="6208">
                  <c:v>233.29627502328083</c:v>
                </c:pt>
                <c:pt idx="6209">
                  <c:v>233.32401634739486</c:v>
                </c:pt>
                <c:pt idx="6210">
                  <c:v>233.35175650223871</c:v>
                </c:pt>
                <c:pt idx="6211">
                  <c:v>233.37949548804954</c:v>
                </c:pt>
                <c:pt idx="6212">
                  <c:v>233.407233305066</c:v>
                </c:pt>
                <c:pt idx="6213">
                  <c:v>233.43496995352396</c:v>
                </c:pt>
                <c:pt idx="6214">
                  <c:v>233.4627054336612</c:v>
                </c:pt>
                <c:pt idx="6215">
                  <c:v>233.49043974571478</c:v>
                </c:pt>
                <c:pt idx="6216">
                  <c:v>233.51817288992251</c:v>
                </c:pt>
                <c:pt idx="6217">
                  <c:v>233.54590486652103</c:v>
                </c:pt>
                <c:pt idx="6218">
                  <c:v>233.57363567574677</c:v>
                </c:pt>
                <c:pt idx="6219">
                  <c:v>233.60136531783726</c:v>
                </c:pt>
                <c:pt idx="6220">
                  <c:v>233.62909379302928</c:v>
                </c:pt>
                <c:pt idx="6221">
                  <c:v>233.65682110155865</c:v>
                </c:pt>
                <c:pt idx="6222">
                  <c:v>233.68454724366299</c:v>
                </c:pt>
                <c:pt idx="6223">
                  <c:v>233.71227221957844</c:v>
                </c:pt>
                <c:pt idx="6224">
                  <c:v>233.73999602954137</c:v>
                </c:pt>
                <c:pt idx="6225">
                  <c:v>233.76771867378832</c:v>
                </c:pt>
                <c:pt idx="6226">
                  <c:v>233.79544015255479</c:v>
                </c:pt>
                <c:pt idx="6227">
                  <c:v>233.82316046607812</c:v>
                </c:pt>
                <c:pt idx="6228">
                  <c:v>233.85087961459368</c:v>
                </c:pt>
                <c:pt idx="6229">
                  <c:v>233.87859759833711</c:v>
                </c:pt>
                <c:pt idx="6230">
                  <c:v>233.90631441754513</c:v>
                </c:pt>
                <c:pt idx="6231">
                  <c:v>233.93403007245291</c:v>
                </c:pt>
                <c:pt idx="6232">
                  <c:v>233.96174456329697</c:v>
                </c:pt>
                <c:pt idx="6233">
                  <c:v>233.98945789031208</c:v>
                </c:pt>
                <c:pt idx="6234">
                  <c:v>234.01717005373482</c:v>
                </c:pt>
                <c:pt idx="6235">
                  <c:v>234.04488105379943</c:v>
                </c:pt>
                <c:pt idx="6236">
                  <c:v>234.07259089074199</c:v>
                </c:pt>
                <c:pt idx="6237">
                  <c:v>234.10029956479801</c:v>
                </c:pt>
                <c:pt idx="6238">
                  <c:v>234.12800707620224</c:v>
                </c:pt>
                <c:pt idx="6239">
                  <c:v>234.1557134251905</c:v>
                </c:pt>
                <c:pt idx="6240">
                  <c:v>234.18341861199673</c:v>
                </c:pt>
                <c:pt idx="6241">
                  <c:v>234.21112263685677</c:v>
                </c:pt>
                <c:pt idx="6242">
                  <c:v>234.23882550000567</c:v>
                </c:pt>
                <c:pt idx="6243">
                  <c:v>234.26652720167752</c:v>
                </c:pt>
                <c:pt idx="6244">
                  <c:v>234.29422774210735</c:v>
                </c:pt>
                <c:pt idx="6245">
                  <c:v>234.32192712153008</c:v>
                </c:pt>
                <c:pt idx="6246">
                  <c:v>234.34962534017984</c:v>
                </c:pt>
                <c:pt idx="6247">
                  <c:v>234.37732239829103</c:v>
                </c:pt>
                <c:pt idx="6248">
                  <c:v>234.40501829609815</c:v>
                </c:pt>
                <c:pt idx="6249">
                  <c:v>234.432713033836</c:v>
                </c:pt>
                <c:pt idx="6250">
                  <c:v>234.46040661173822</c:v>
                </c:pt>
                <c:pt idx="6251">
                  <c:v>234.48809903003863</c:v>
                </c:pt>
                <c:pt idx="6252">
                  <c:v>234.51579028897251</c:v>
                </c:pt>
                <c:pt idx="6253">
                  <c:v>234.54348038877237</c:v>
                </c:pt>
                <c:pt idx="6254">
                  <c:v>234.57116932967264</c:v>
                </c:pt>
                <c:pt idx="6255">
                  <c:v>234.59885711190745</c:v>
                </c:pt>
                <c:pt idx="6256">
                  <c:v>234.62654373571024</c:v>
                </c:pt>
                <c:pt idx="6257">
                  <c:v>234.65422920131431</c:v>
                </c:pt>
                <c:pt idx="6258">
                  <c:v>234.68191350895387</c:v>
                </c:pt>
                <c:pt idx="6259">
                  <c:v>234.70959665886167</c:v>
                </c:pt>
                <c:pt idx="6260">
                  <c:v>234.73727865127154</c:v>
                </c:pt>
                <c:pt idx="6261">
                  <c:v>234.76495948641656</c:v>
                </c:pt>
                <c:pt idx="6262">
                  <c:v>234.79263916453007</c:v>
                </c:pt>
                <c:pt idx="6263">
                  <c:v>234.82031768584466</c:v>
                </c:pt>
                <c:pt idx="6264">
                  <c:v>234.84799505059397</c:v>
                </c:pt>
                <c:pt idx="6265">
                  <c:v>234.87567125901057</c:v>
                </c:pt>
                <c:pt idx="6266">
                  <c:v>234.90334631132765</c:v>
                </c:pt>
                <c:pt idx="6267">
                  <c:v>234.93102020777769</c:v>
                </c:pt>
                <c:pt idx="6268">
                  <c:v>234.95869294859332</c:v>
                </c:pt>
                <c:pt idx="6269">
                  <c:v>234.98636453400746</c:v>
                </c:pt>
                <c:pt idx="6270">
                  <c:v>235.01403496425263</c:v>
                </c:pt>
                <c:pt idx="6271">
                  <c:v>235.04170423956083</c:v>
                </c:pt>
                <c:pt idx="6272">
                  <c:v>235.06937236016498</c:v>
                </c:pt>
                <c:pt idx="6273">
                  <c:v>235.09703932629654</c:v>
                </c:pt>
                <c:pt idx="6274">
                  <c:v>235.12470513818829</c:v>
                </c:pt>
                <c:pt idx="6275">
                  <c:v>235.15236979607297</c:v>
                </c:pt>
                <c:pt idx="6276">
                  <c:v>235.18003330018084</c:v>
                </c:pt>
                <c:pt idx="6277">
                  <c:v>235.20769565074571</c:v>
                </c:pt>
                <c:pt idx="6278">
                  <c:v>235.2353568479981</c:v>
                </c:pt>
                <c:pt idx="6279">
                  <c:v>235.26301689217019</c:v>
                </c:pt>
                <c:pt idx="6280">
                  <c:v>235.29067578349409</c:v>
                </c:pt>
                <c:pt idx="6281">
                  <c:v>235.31833352220067</c:v>
                </c:pt>
                <c:pt idx="6282">
                  <c:v>235.34599010852193</c:v>
                </c:pt>
                <c:pt idx="6283">
                  <c:v>235.37364554268936</c:v>
                </c:pt>
                <c:pt idx="6284">
                  <c:v>235.4012998249338</c:v>
                </c:pt>
                <c:pt idx="6285">
                  <c:v>235.42895295548709</c:v>
                </c:pt>
                <c:pt idx="6286">
                  <c:v>235.45660493458027</c:v>
                </c:pt>
                <c:pt idx="6287">
                  <c:v>235.48425576244389</c:v>
                </c:pt>
                <c:pt idx="6288">
                  <c:v>235.51190543930983</c:v>
                </c:pt>
                <c:pt idx="6289">
                  <c:v>235.53955396540843</c:v>
                </c:pt>
                <c:pt idx="6290">
                  <c:v>235.56720134097068</c:v>
                </c:pt>
                <c:pt idx="6291">
                  <c:v>235.59484756622729</c:v>
                </c:pt>
                <c:pt idx="6292">
                  <c:v>235.62249264140911</c:v>
                </c:pt>
                <c:pt idx="6293">
                  <c:v>235.65013656674685</c:v>
                </c:pt>
                <c:pt idx="6294">
                  <c:v>235.67777934247039</c:v>
                </c:pt>
                <c:pt idx="6295">
                  <c:v>235.7054209688111</c:v>
                </c:pt>
                <c:pt idx="6296">
                  <c:v>235.73306144599889</c:v>
                </c:pt>
                <c:pt idx="6297">
                  <c:v>235.76070077426328</c:v>
                </c:pt>
                <c:pt idx="6298">
                  <c:v>235.78833895383582</c:v>
                </c:pt>
                <c:pt idx="6299">
                  <c:v>235.81597598494548</c:v>
                </c:pt>
                <c:pt idx="6300">
                  <c:v>235.84361186782289</c:v>
                </c:pt>
                <c:pt idx="6301">
                  <c:v>235.87124660269822</c:v>
                </c:pt>
                <c:pt idx="6302">
                  <c:v>235.89888018980068</c:v>
                </c:pt>
                <c:pt idx="6303">
                  <c:v>235.92651262936039</c:v>
                </c:pt>
                <c:pt idx="6304">
                  <c:v>235.95414392160686</c:v>
                </c:pt>
                <c:pt idx="6305">
                  <c:v>235.98177406676967</c:v>
                </c:pt>
                <c:pt idx="6306">
                  <c:v>236.00940306507871</c:v>
                </c:pt>
                <c:pt idx="6307">
                  <c:v>236.03703091676309</c:v>
                </c:pt>
                <c:pt idx="6308">
                  <c:v>236.06465762205247</c:v>
                </c:pt>
                <c:pt idx="6309">
                  <c:v>236.09228318117584</c:v>
                </c:pt>
                <c:pt idx="6310">
                  <c:v>236.11990759436287</c:v>
                </c:pt>
                <c:pt idx="6311">
                  <c:v>236.14753086184166</c:v>
                </c:pt>
                <c:pt idx="6312">
                  <c:v>236.17515298384242</c:v>
                </c:pt>
                <c:pt idx="6313">
                  <c:v>236.20277396059325</c:v>
                </c:pt>
                <c:pt idx="6314">
                  <c:v>236.2303937923235</c:v>
                </c:pt>
                <c:pt idx="6315">
                  <c:v>236.25801247926182</c:v>
                </c:pt>
                <c:pt idx="6316">
                  <c:v>236.28563002163636</c:v>
                </c:pt>
                <c:pt idx="6317">
                  <c:v>236.31324641967691</c:v>
                </c:pt>
                <c:pt idx="6318">
                  <c:v>236.34086167361136</c:v>
                </c:pt>
                <c:pt idx="6319">
                  <c:v>236.36847578366786</c:v>
                </c:pt>
                <c:pt idx="6320">
                  <c:v>236.39608875007539</c:v>
                </c:pt>
                <c:pt idx="6321">
                  <c:v>236.42370057306164</c:v>
                </c:pt>
                <c:pt idx="6322">
                  <c:v>236.45131125285539</c:v>
                </c:pt>
                <c:pt idx="6323">
                  <c:v>236.47892078968462</c:v>
                </c:pt>
                <c:pt idx="6324">
                  <c:v>236.50652918377727</c:v>
                </c:pt>
                <c:pt idx="6325">
                  <c:v>236.53413643536115</c:v>
                </c:pt>
                <c:pt idx="6326">
                  <c:v>236.56174254466453</c:v>
                </c:pt>
                <c:pt idx="6327">
                  <c:v>236.58934751191501</c:v>
                </c:pt>
                <c:pt idx="6328">
                  <c:v>236.61695133734</c:v>
                </c:pt>
                <c:pt idx="6329">
                  <c:v>236.64455402116781</c:v>
                </c:pt>
                <c:pt idx="6330">
                  <c:v>236.67215556362575</c:v>
                </c:pt>
                <c:pt idx="6331">
                  <c:v>236.69975596494112</c:v>
                </c:pt>
                <c:pt idx="6332">
                  <c:v>236.7273552253416</c:v>
                </c:pt>
                <c:pt idx="6333">
                  <c:v>236.75495334505388</c:v>
                </c:pt>
                <c:pt idx="6334">
                  <c:v>236.78255032430593</c:v>
                </c:pt>
                <c:pt idx="6335">
                  <c:v>236.81014616332442</c:v>
                </c:pt>
                <c:pt idx="6336">
                  <c:v>236.83774086233666</c:v>
                </c:pt>
                <c:pt idx="6337">
                  <c:v>236.86533442156977</c:v>
                </c:pt>
                <c:pt idx="6338">
                  <c:v>236.89292684125081</c:v>
                </c:pt>
                <c:pt idx="6339">
                  <c:v>236.92051812160594</c:v>
                </c:pt>
                <c:pt idx="6340">
                  <c:v>236.94810826286212</c:v>
                </c:pt>
                <c:pt idx="6341">
                  <c:v>236.97569726524628</c:v>
                </c:pt>
                <c:pt idx="6342">
                  <c:v>237.00328512898483</c:v>
                </c:pt>
                <c:pt idx="6343">
                  <c:v>237.03087185430485</c:v>
                </c:pt>
                <c:pt idx="6344">
                  <c:v>237.05845744143195</c:v>
                </c:pt>
                <c:pt idx="6345">
                  <c:v>237.08604189059261</c:v>
                </c:pt>
                <c:pt idx="6346">
                  <c:v>237.11362520201394</c:v>
                </c:pt>
                <c:pt idx="6347">
                  <c:v>237.14120737592066</c:v>
                </c:pt>
                <c:pt idx="6348">
                  <c:v>237.16878841254018</c:v>
                </c:pt>
                <c:pt idx="6349">
                  <c:v>237.19636831209795</c:v>
                </c:pt>
                <c:pt idx="6350">
                  <c:v>237.22394707481988</c:v>
                </c:pt>
                <c:pt idx="6351">
                  <c:v>237.25152470093224</c:v>
                </c:pt>
                <c:pt idx="6352">
                  <c:v>237.27910119066036</c:v>
                </c:pt>
                <c:pt idx="6353">
                  <c:v>237.3066765442303</c:v>
                </c:pt>
                <c:pt idx="6354">
                  <c:v>237.33425076186737</c:v>
                </c:pt>
                <c:pt idx="6355">
                  <c:v>237.36182384379703</c:v>
                </c:pt>
                <c:pt idx="6356">
                  <c:v>237.38939579024526</c:v>
                </c:pt>
                <c:pt idx="6357">
                  <c:v>237.41696660143697</c:v>
                </c:pt>
                <c:pt idx="6358">
                  <c:v>237.44453627759771</c:v>
                </c:pt>
                <c:pt idx="6359">
                  <c:v>237.47210481895252</c:v>
                </c:pt>
                <c:pt idx="6360">
                  <c:v>237.49967222572681</c:v>
                </c:pt>
                <c:pt idx="6361">
                  <c:v>237.52723849814512</c:v>
                </c:pt>
                <c:pt idx="6362">
                  <c:v>237.55480363643275</c:v>
                </c:pt>
                <c:pt idx="6363">
                  <c:v>237.58236764081536</c:v>
                </c:pt>
                <c:pt idx="6364">
                  <c:v>237.6099305115163</c:v>
                </c:pt>
                <c:pt idx="6365">
                  <c:v>237.63749224876165</c:v>
                </c:pt>
                <c:pt idx="6366">
                  <c:v>237.66505285277495</c:v>
                </c:pt>
                <c:pt idx="6367">
                  <c:v>237.69261232378133</c:v>
                </c:pt>
                <c:pt idx="6368">
                  <c:v>237.72017066200593</c:v>
                </c:pt>
                <c:pt idx="6369">
                  <c:v>237.74772786767193</c:v>
                </c:pt>
                <c:pt idx="6370">
                  <c:v>237.7752839410044</c:v>
                </c:pt>
                <c:pt idx="6371">
                  <c:v>237.80283888222763</c:v>
                </c:pt>
                <c:pt idx="6372">
                  <c:v>237.83039269156529</c:v>
                </c:pt>
                <c:pt idx="6373">
                  <c:v>237.85794536924234</c:v>
                </c:pt>
                <c:pt idx="6374">
                  <c:v>237.88549691548187</c:v>
                </c:pt>
                <c:pt idx="6375">
                  <c:v>237.91304733050828</c:v>
                </c:pt>
                <c:pt idx="6376">
                  <c:v>237.94059661454537</c:v>
                </c:pt>
                <c:pt idx="6377">
                  <c:v>237.96814476781734</c:v>
                </c:pt>
                <c:pt idx="6378">
                  <c:v>237.99569179054708</c:v>
                </c:pt>
                <c:pt idx="6379">
                  <c:v>238.02323768295904</c:v>
                </c:pt>
                <c:pt idx="6380">
                  <c:v>238.05078244527633</c:v>
                </c:pt>
                <c:pt idx="6381">
                  <c:v>238.07832607772241</c:v>
                </c:pt>
                <c:pt idx="6382">
                  <c:v>238.10586858052062</c:v>
                </c:pt>
                <c:pt idx="6383">
                  <c:v>238.13340995389481</c:v>
                </c:pt>
                <c:pt idx="6384">
                  <c:v>238.16095019806727</c:v>
                </c:pt>
                <c:pt idx="6385">
                  <c:v>238.18848931326207</c:v>
                </c:pt>
                <c:pt idx="6386">
                  <c:v>238.21602729970135</c:v>
                </c:pt>
                <c:pt idx="6387">
                  <c:v>238.24356415760909</c:v>
                </c:pt>
                <c:pt idx="6388">
                  <c:v>238.27109988720761</c:v>
                </c:pt>
                <c:pt idx="6389">
                  <c:v>238.2986344887199</c:v>
                </c:pt>
                <c:pt idx="6390">
                  <c:v>238.3261679623686</c:v>
                </c:pt>
                <c:pt idx="6391">
                  <c:v>238.35370030837689</c:v>
                </c:pt>
                <c:pt idx="6392">
                  <c:v>238.38123152696687</c:v>
                </c:pt>
                <c:pt idx="6393">
                  <c:v>238.40876161836076</c:v>
                </c:pt>
                <c:pt idx="6394">
                  <c:v>238.43629058278214</c:v>
                </c:pt>
                <c:pt idx="6395">
                  <c:v>238.46381842045213</c:v>
                </c:pt>
                <c:pt idx="6396">
                  <c:v>238.49134513159339</c:v>
                </c:pt>
                <c:pt idx="6397">
                  <c:v>238.51887071642864</c:v>
                </c:pt>
                <c:pt idx="6398">
                  <c:v>238.54639517517941</c:v>
                </c:pt>
                <c:pt idx="6399">
                  <c:v>238.57391850806786</c:v>
                </c:pt>
                <c:pt idx="6400">
                  <c:v>238.60144071531619</c:v>
                </c:pt>
                <c:pt idx="6401">
                  <c:v>238.62896179714647</c:v>
                </c:pt>
                <c:pt idx="6402">
                  <c:v>238.65648175378021</c:v>
                </c:pt>
                <c:pt idx="6403">
                  <c:v>238.68400058543889</c:v>
                </c:pt>
                <c:pt idx="6404">
                  <c:v>238.71151829234444</c:v>
                </c:pt>
                <c:pt idx="6405">
                  <c:v>238.73903487471878</c:v>
                </c:pt>
                <c:pt idx="6406">
                  <c:v>238.76655033278291</c:v>
                </c:pt>
                <c:pt idx="6407">
                  <c:v>238.79406466675823</c:v>
                </c:pt>
                <c:pt idx="6408">
                  <c:v>238.82157787686634</c:v>
                </c:pt>
                <c:pt idx="6409">
                  <c:v>238.84908996332854</c:v>
                </c:pt>
                <c:pt idx="6410">
                  <c:v>238.87660092636614</c:v>
                </c:pt>
                <c:pt idx="6411">
                  <c:v>238.90411076619944</c:v>
                </c:pt>
                <c:pt idx="6412">
                  <c:v>238.93161948305013</c:v>
                </c:pt>
                <c:pt idx="6413">
                  <c:v>238.95912707713953</c:v>
                </c:pt>
                <c:pt idx="6414">
                  <c:v>238.98663354868819</c:v>
                </c:pt>
                <c:pt idx="6415">
                  <c:v>239.0141388979161</c:v>
                </c:pt>
                <c:pt idx="6416">
                  <c:v>239.04164312504531</c:v>
                </c:pt>
                <c:pt idx="6417">
                  <c:v>239.06914623029564</c:v>
                </c:pt>
                <c:pt idx="6418">
                  <c:v>239.09664821388773</c:v>
                </c:pt>
                <c:pt idx="6419">
                  <c:v>239.12414907604236</c:v>
                </c:pt>
                <c:pt idx="6420">
                  <c:v>239.15164881697967</c:v>
                </c:pt>
                <c:pt idx="6421">
                  <c:v>239.17914743692023</c:v>
                </c:pt>
                <c:pt idx="6422">
                  <c:v>239.20664493608399</c:v>
                </c:pt>
                <c:pt idx="6423">
                  <c:v>239.23414131469136</c:v>
                </c:pt>
                <c:pt idx="6424">
                  <c:v>239.26163657296206</c:v>
                </c:pt>
                <c:pt idx="6425">
                  <c:v>239.2891307111168</c:v>
                </c:pt>
                <c:pt idx="6426">
                  <c:v>239.31662372937507</c:v>
                </c:pt>
                <c:pt idx="6427">
                  <c:v>239.344115627957</c:v>
                </c:pt>
                <c:pt idx="6428">
                  <c:v>239.37160640708188</c:v>
                </c:pt>
                <c:pt idx="6429">
                  <c:v>239.39909606697006</c:v>
                </c:pt>
                <c:pt idx="6430">
                  <c:v>239.42658460784065</c:v>
                </c:pt>
                <c:pt idx="6431">
                  <c:v>239.45407202991342</c:v>
                </c:pt>
                <c:pt idx="6432">
                  <c:v>239.48155833340769</c:v>
                </c:pt>
                <c:pt idx="6433">
                  <c:v>239.50904351854302</c:v>
                </c:pt>
                <c:pt idx="6434">
                  <c:v>239.53652758553901</c:v>
                </c:pt>
                <c:pt idx="6435">
                  <c:v>239.56401053461454</c:v>
                </c:pt>
                <c:pt idx="6436">
                  <c:v>239.59149236598907</c:v>
                </c:pt>
                <c:pt idx="6437">
                  <c:v>239.61897307988124</c:v>
                </c:pt>
                <c:pt idx="6438">
                  <c:v>239.64645267650997</c:v>
                </c:pt>
                <c:pt idx="6439">
                  <c:v>239.67393115609536</c:v>
                </c:pt>
                <c:pt idx="6440">
                  <c:v>239.70140851885481</c:v>
                </c:pt>
                <c:pt idx="6441">
                  <c:v>239.7288847650079</c:v>
                </c:pt>
                <c:pt idx="6442">
                  <c:v>239.75635989477388</c:v>
                </c:pt>
                <c:pt idx="6443">
                  <c:v>239.78383390837004</c:v>
                </c:pt>
                <c:pt idx="6444">
                  <c:v>239.81130680601586</c:v>
                </c:pt>
                <c:pt idx="6445">
                  <c:v>239.83877858792923</c:v>
                </c:pt>
                <c:pt idx="6446">
                  <c:v>239.86624925432952</c:v>
                </c:pt>
                <c:pt idx="6447">
                  <c:v>239.89371880543396</c:v>
                </c:pt>
                <c:pt idx="6448">
                  <c:v>239.92118724146167</c:v>
                </c:pt>
                <c:pt idx="6449">
                  <c:v>239.94865456263017</c:v>
                </c:pt>
                <c:pt idx="6450">
                  <c:v>239.97612076915746</c:v>
                </c:pt>
                <c:pt idx="6451">
                  <c:v>240.00358586126262</c:v>
                </c:pt>
                <c:pt idx="6452">
                  <c:v>240.03104983916262</c:v>
                </c:pt>
                <c:pt idx="6453">
                  <c:v>240.05851270307539</c:v>
                </c:pt>
                <c:pt idx="6454">
                  <c:v>240.08597445321945</c:v>
                </c:pt>
                <c:pt idx="6455">
                  <c:v>240.11343508981165</c:v>
                </c:pt>
                <c:pt idx="6456">
                  <c:v>240.14089461306992</c:v>
                </c:pt>
                <c:pt idx="6457">
                  <c:v>240.16835302321223</c:v>
                </c:pt>
                <c:pt idx="6458">
                  <c:v>240.19581032045531</c:v>
                </c:pt>
                <c:pt idx="6459">
                  <c:v>240.22326650501697</c:v>
                </c:pt>
                <c:pt idx="6460">
                  <c:v>240.25072157711506</c:v>
                </c:pt>
                <c:pt idx="6461">
                  <c:v>240.27817553696585</c:v>
                </c:pt>
                <c:pt idx="6462">
                  <c:v>240.30562838478747</c:v>
                </c:pt>
                <c:pt idx="6463">
                  <c:v>240.33308012079596</c:v>
                </c:pt>
                <c:pt idx="6464">
                  <c:v>240.36053074520959</c:v>
                </c:pt>
                <c:pt idx="6465">
                  <c:v>240.38798025824426</c:v>
                </c:pt>
                <c:pt idx="6466">
                  <c:v>240.41542866011756</c:v>
                </c:pt>
                <c:pt idx="6467">
                  <c:v>240.44287595104561</c:v>
                </c:pt>
                <c:pt idx="6468">
                  <c:v>240.47032213124629</c:v>
                </c:pt>
                <c:pt idx="6469">
                  <c:v>240.49776720093459</c:v>
                </c:pt>
                <c:pt idx="6470">
                  <c:v>240.52521116032901</c:v>
                </c:pt>
                <c:pt idx="6471">
                  <c:v>240.5526540096443</c:v>
                </c:pt>
                <c:pt idx="6472">
                  <c:v>240.5800957490975</c:v>
                </c:pt>
                <c:pt idx="6473">
                  <c:v>240.60753637890531</c:v>
                </c:pt>
                <c:pt idx="6474">
                  <c:v>240.63497589928411</c:v>
                </c:pt>
                <c:pt idx="6475">
                  <c:v>240.66241431044949</c:v>
                </c:pt>
                <c:pt idx="6476">
                  <c:v>240.68985161261762</c:v>
                </c:pt>
                <c:pt idx="6477">
                  <c:v>240.7172878060052</c:v>
                </c:pt>
                <c:pt idx="6478">
                  <c:v>240.74472289082729</c:v>
                </c:pt>
                <c:pt idx="6479">
                  <c:v>240.77215686730028</c:v>
                </c:pt>
                <c:pt idx="6480">
                  <c:v>240.79958973564084</c:v>
                </c:pt>
                <c:pt idx="6481">
                  <c:v>240.82702149606305</c:v>
                </c:pt>
                <c:pt idx="6482">
                  <c:v>240.85445214878362</c:v>
                </c:pt>
                <c:pt idx="6483">
                  <c:v>240.88188169401769</c:v>
                </c:pt>
                <c:pt idx="6484">
                  <c:v>240.90931013198107</c:v>
                </c:pt>
                <c:pt idx="6485">
                  <c:v>240.93673746288943</c:v>
                </c:pt>
                <c:pt idx="6486">
                  <c:v>240.96416368695742</c:v>
                </c:pt>
                <c:pt idx="6487">
                  <c:v>240.99158880440103</c:v>
                </c:pt>
                <c:pt idx="6488">
                  <c:v>241.01901281543502</c:v>
                </c:pt>
                <c:pt idx="6489">
                  <c:v>241.04643572027479</c:v>
                </c:pt>
                <c:pt idx="6490">
                  <c:v>241.07385751913523</c:v>
                </c:pt>
                <c:pt idx="6491">
                  <c:v>241.10127821223202</c:v>
                </c:pt>
                <c:pt idx="6492">
                  <c:v>241.12869779977851</c:v>
                </c:pt>
                <c:pt idx="6493">
                  <c:v>241.15611628199139</c:v>
                </c:pt>
                <c:pt idx="6494">
                  <c:v>241.18353365908428</c:v>
                </c:pt>
                <c:pt idx="6495">
                  <c:v>241.21094993127181</c:v>
                </c:pt>
                <c:pt idx="6496">
                  <c:v>241.23836509876963</c:v>
                </c:pt>
                <c:pt idx="6497">
                  <c:v>241.26577916179119</c:v>
                </c:pt>
                <c:pt idx="6498">
                  <c:v>241.29319212055148</c:v>
                </c:pt>
                <c:pt idx="6499">
                  <c:v>241.3206039752647</c:v>
                </c:pt>
                <c:pt idx="6500">
                  <c:v>241.34801472614546</c:v>
                </c:pt>
                <c:pt idx="6501">
                  <c:v>241.37542437340775</c:v>
                </c:pt>
                <c:pt idx="6502">
                  <c:v>241.40283291726558</c:v>
                </c:pt>
                <c:pt idx="6503">
                  <c:v>241.43024035793346</c:v>
                </c:pt>
                <c:pt idx="6504">
                  <c:v>241.4576466956257</c:v>
                </c:pt>
                <c:pt idx="6505">
                  <c:v>241.48505193055479</c:v>
                </c:pt>
                <c:pt idx="6506">
                  <c:v>241.51245606293648</c:v>
                </c:pt>
                <c:pt idx="6507">
                  <c:v>241.53985909298311</c:v>
                </c:pt>
                <c:pt idx="6508">
                  <c:v>241.56726102090929</c:v>
                </c:pt>
                <c:pt idx="6509">
                  <c:v>241.59466184692792</c:v>
                </c:pt>
                <c:pt idx="6510">
                  <c:v>241.62206157125345</c:v>
                </c:pt>
                <c:pt idx="6511">
                  <c:v>241.64946019409894</c:v>
                </c:pt>
                <c:pt idx="6512">
                  <c:v>241.67685771567773</c:v>
                </c:pt>
                <c:pt idx="6513">
                  <c:v>241.70425413620308</c:v>
                </c:pt>
                <c:pt idx="6514">
                  <c:v>241.73164945588888</c:v>
                </c:pt>
                <c:pt idx="6515">
                  <c:v>241.7590436749478</c:v>
                </c:pt>
                <c:pt idx="6516">
                  <c:v>241.78643679359303</c:v>
                </c:pt>
                <c:pt idx="6517">
                  <c:v>241.8138288120378</c:v>
                </c:pt>
                <c:pt idx="6518">
                  <c:v>241.84121973049466</c:v>
                </c:pt>
                <c:pt idx="6519">
                  <c:v>241.86860954917708</c:v>
                </c:pt>
                <c:pt idx="6520">
                  <c:v>241.89599826829766</c:v>
                </c:pt>
                <c:pt idx="6521">
                  <c:v>241.92338588806928</c:v>
                </c:pt>
                <c:pt idx="6522">
                  <c:v>241.95077240870393</c:v>
                </c:pt>
                <c:pt idx="6523">
                  <c:v>241.97815783041534</c:v>
                </c:pt>
                <c:pt idx="6524">
                  <c:v>242.00554215341577</c:v>
                </c:pt>
                <c:pt idx="6525">
                  <c:v>242.03292537791705</c:v>
                </c:pt>
                <c:pt idx="6526">
                  <c:v>242.06030750413191</c:v>
                </c:pt>
                <c:pt idx="6527">
                  <c:v>242.08768853227289</c:v>
                </c:pt>
                <c:pt idx="6528">
                  <c:v>242.11506846255207</c:v>
                </c:pt>
                <c:pt idx="6529">
                  <c:v>242.14244729518157</c:v>
                </c:pt>
                <c:pt idx="6530">
                  <c:v>242.16982503037374</c:v>
                </c:pt>
                <c:pt idx="6531">
                  <c:v>242.19720166834006</c:v>
                </c:pt>
                <c:pt idx="6532">
                  <c:v>242.22457720929302</c:v>
                </c:pt>
                <c:pt idx="6533">
                  <c:v>242.25195165344468</c:v>
                </c:pt>
                <c:pt idx="6534">
                  <c:v>242.27932500100593</c:v>
                </c:pt>
                <c:pt idx="6535">
                  <c:v>242.30669725218908</c:v>
                </c:pt>
                <c:pt idx="6536">
                  <c:v>242.33406840720605</c:v>
                </c:pt>
                <c:pt idx="6537">
                  <c:v>242.36143846626845</c:v>
                </c:pt>
                <c:pt idx="6538">
                  <c:v>242.38880742958708</c:v>
                </c:pt>
                <c:pt idx="6539">
                  <c:v>242.41617529737323</c:v>
                </c:pt>
                <c:pt idx="6540">
                  <c:v>242.44354206983965</c:v>
                </c:pt>
                <c:pt idx="6541">
                  <c:v>242.47090774719695</c:v>
                </c:pt>
                <c:pt idx="6542">
                  <c:v>242.49827232965541</c:v>
                </c:pt>
                <c:pt idx="6543">
                  <c:v>242.52563581742751</c:v>
                </c:pt>
                <c:pt idx="6544">
                  <c:v>242.55299821072418</c:v>
                </c:pt>
                <c:pt idx="6545">
                  <c:v>242.58035950975511</c:v>
                </c:pt>
                <c:pt idx="6546">
                  <c:v>242.60771971473304</c:v>
                </c:pt>
                <c:pt idx="6547">
                  <c:v>242.63507882586737</c:v>
                </c:pt>
                <c:pt idx="6548">
                  <c:v>242.6624368433697</c:v>
                </c:pt>
                <c:pt idx="6549">
                  <c:v>242.68979376745048</c:v>
                </c:pt>
                <c:pt idx="6550">
                  <c:v>242.71714959832028</c:v>
                </c:pt>
                <c:pt idx="6551">
                  <c:v>242.74450433619</c:v>
                </c:pt>
                <c:pt idx="6552">
                  <c:v>242.77185798126956</c:v>
                </c:pt>
                <c:pt idx="6553">
                  <c:v>242.79921053376964</c:v>
                </c:pt>
                <c:pt idx="6554">
                  <c:v>242.82656199390107</c:v>
                </c:pt>
                <c:pt idx="6555">
                  <c:v>242.85391236187343</c:v>
                </c:pt>
                <c:pt idx="6556">
                  <c:v>242.88126163789735</c:v>
                </c:pt>
                <c:pt idx="6557">
                  <c:v>242.908609822183</c:v>
                </c:pt>
                <c:pt idx="6558">
                  <c:v>242.93595691494019</c:v>
                </c:pt>
                <c:pt idx="6559">
                  <c:v>242.96330291637847</c:v>
                </c:pt>
                <c:pt idx="6560">
                  <c:v>242.99064782670865</c:v>
                </c:pt>
                <c:pt idx="6561">
                  <c:v>243.01799164614002</c:v>
                </c:pt>
                <c:pt idx="6562">
                  <c:v>243.04533437488263</c:v>
                </c:pt>
                <c:pt idx="6563">
                  <c:v>243.07267601314592</c:v>
                </c:pt>
                <c:pt idx="6564">
                  <c:v>243.10001656113977</c:v>
                </c:pt>
                <c:pt idx="6565">
                  <c:v>243.12735601907369</c:v>
                </c:pt>
                <c:pt idx="6566">
                  <c:v>243.15469438715687</c:v>
                </c:pt>
                <c:pt idx="6567">
                  <c:v>243.18203166559934</c:v>
                </c:pt>
                <c:pt idx="6568">
                  <c:v>243.20936785460921</c:v>
                </c:pt>
                <c:pt idx="6569">
                  <c:v>243.23670295439715</c:v>
                </c:pt>
                <c:pt idx="6570">
                  <c:v>243.2640369651717</c:v>
                </c:pt>
                <c:pt idx="6571">
                  <c:v>243.2913698871416</c:v>
                </c:pt>
                <c:pt idx="6572">
                  <c:v>243.31870172051688</c:v>
                </c:pt>
                <c:pt idx="6573">
                  <c:v>243.34603246550554</c:v>
                </c:pt>
                <c:pt idx="6574">
                  <c:v>243.37336212231685</c:v>
                </c:pt>
                <c:pt idx="6575">
                  <c:v>243.40069069115981</c:v>
                </c:pt>
                <c:pt idx="6576">
                  <c:v>243.42801817224341</c:v>
                </c:pt>
                <c:pt idx="6577">
                  <c:v>243.45534456577556</c:v>
                </c:pt>
                <c:pt idx="6578">
                  <c:v>243.48266987196541</c:v>
                </c:pt>
                <c:pt idx="6579">
                  <c:v>243.50999409102138</c:v>
                </c:pt>
                <c:pt idx="6580">
                  <c:v>243.53731722315231</c:v>
                </c:pt>
                <c:pt idx="6581">
                  <c:v>243.56463926856597</c:v>
                </c:pt>
                <c:pt idx="6582">
                  <c:v>243.59196022747085</c:v>
                </c:pt>
                <c:pt idx="6583">
                  <c:v>243.61928010007529</c:v>
                </c:pt>
                <c:pt idx="6584">
                  <c:v>243.64659888658755</c:v>
                </c:pt>
                <c:pt idx="6585">
                  <c:v>243.67391658721567</c:v>
                </c:pt>
                <c:pt idx="6586">
                  <c:v>243.70123320216803</c:v>
                </c:pt>
                <c:pt idx="6587">
                  <c:v>243.72854873165187</c:v>
                </c:pt>
                <c:pt idx="6588">
                  <c:v>243.75586317587585</c:v>
                </c:pt>
                <c:pt idx="6589">
                  <c:v>243.78317653504726</c:v>
                </c:pt>
                <c:pt idx="6590">
                  <c:v>243.81048880937402</c:v>
                </c:pt>
                <c:pt idx="6591">
                  <c:v>243.83779999906406</c:v>
                </c:pt>
                <c:pt idx="6592">
                  <c:v>243.86511010432454</c:v>
                </c:pt>
                <c:pt idx="6593">
                  <c:v>243.89241912536346</c:v>
                </c:pt>
                <c:pt idx="6594">
                  <c:v>243.91972706238818</c:v>
                </c:pt>
                <c:pt idx="6595">
                  <c:v>243.94703391560557</c:v>
                </c:pt>
                <c:pt idx="6596">
                  <c:v>243.97433968522392</c:v>
                </c:pt>
                <c:pt idx="6597">
                  <c:v>244.00164437144986</c:v>
                </c:pt>
                <c:pt idx="6598">
                  <c:v>244.02894797449045</c:v>
                </c:pt>
                <c:pt idx="6599">
                  <c:v>244.0562504945533</c:v>
                </c:pt>
                <c:pt idx="6600">
                  <c:v>244.08355193184482</c:v>
                </c:pt>
                <c:pt idx="6601">
                  <c:v>244.11085228657277</c:v>
                </c:pt>
                <c:pt idx="6602">
                  <c:v>244.13815155894315</c:v>
                </c:pt>
                <c:pt idx="6603">
                  <c:v>244.16544974916388</c:v>
                </c:pt>
                <c:pt idx="6604">
                  <c:v>244.19274685744071</c:v>
                </c:pt>
                <c:pt idx="6605">
                  <c:v>244.22004288398085</c:v>
                </c:pt>
                <c:pt idx="6606">
                  <c:v>244.24733782899091</c:v>
                </c:pt>
                <c:pt idx="6607">
                  <c:v>244.27463169267742</c:v>
                </c:pt>
                <c:pt idx="6608">
                  <c:v>244.30192447524678</c:v>
                </c:pt>
                <c:pt idx="6609">
                  <c:v>244.32921617690505</c:v>
                </c:pt>
                <c:pt idx="6610">
                  <c:v>244.35650679785928</c:v>
                </c:pt>
                <c:pt idx="6611">
                  <c:v>244.38379633831522</c:v>
                </c:pt>
                <c:pt idx="6612">
                  <c:v>244.41108479847918</c:v>
                </c:pt>
                <c:pt idx="6613">
                  <c:v>244.43837217855744</c:v>
                </c:pt>
                <c:pt idx="6614">
                  <c:v>244.46565847875604</c:v>
                </c:pt>
                <c:pt idx="6615">
                  <c:v>244.49294369928094</c:v>
                </c:pt>
                <c:pt idx="6616">
                  <c:v>244.52022784033784</c:v>
                </c:pt>
                <c:pt idx="6617">
                  <c:v>244.54751090213281</c:v>
                </c:pt>
                <c:pt idx="6618">
                  <c:v>244.57479288487127</c:v>
                </c:pt>
                <c:pt idx="6619">
                  <c:v>244.60207378875987</c:v>
                </c:pt>
                <c:pt idx="6620">
                  <c:v>244.62935361400278</c:v>
                </c:pt>
                <c:pt idx="6621">
                  <c:v>244.65663236080678</c:v>
                </c:pt>
                <c:pt idx="6622">
                  <c:v>244.68391002937668</c:v>
                </c:pt>
                <c:pt idx="6623">
                  <c:v>244.71118661991886</c:v>
                </c:pt>
                <c:pt idx="6624">
                  <c:v>244.73846213263735</c:v>
                </c:pt>
                <c:pt idx="6625">
                  <c:v>244.76573656773829</c:v>
                </c:pt>
                <c:pt idx="6626">
                  <c:v>244.7930099254267</c:v>
                </c:pt>
                <c:pt idx="6627">
                  <c:v>244.82028220590746</c:v>
                </c:pt>
                <c:pt idx="6628">
                  <c:v>244.84755340938617</c:v>
                </c:pt>
                <c:pt idx="6629">
                  <c:v>244.87482353606703</c:v>
                </c:pt>
                <c:pt idx="6630">
                  <c:v>244.90209258615604</c:v>
                </c:pt>
                <c:pt idx="6631">
                  <c:v>244.92936055985717</c:v>
                </c:pt>
                <c:pt idx="6632">
                  <c:v>244.9566274573757</c:v>
                </c:pt>
                <c:pt idx="6633">
                  <c:v>244.9838932789161</c:v>
                </c:pt>
                <c:pt idx="6634">
                  <c:v>245.01115802468331</c:v>
                </c:pt>
                <c:pt idx="6635">
                  <c:v>245.03842169488146</c:v>
                </c:pt>
                <c:pt idx="6636">
                  <c:v>245.0656842897157</c:v>
                </c:pt>
                <c:pt idx="6637">
                  <c:v>245.09294580938979</c:v>
                </c:pt>
                <c:pt idx="6638">
                  <c:v>245.12020625410847</c:v>
                </c:pt>
                <c:pt idx="6639">
                  <c:v>245.14746562407566</c:v>
                </c:pt>
                <c:pt idx="6640">
                  <c:v>245.17472391949667</c:v>
                </c:pt>
                <c:pt idx="6641">
                  <c:v>245.20198114057425</c:v>
                </c:pt>
                <c:pt idx="6642">
                  <c:v>245.22923728751377</c:v>
                </c:pt>
                <c:pt idx="6643">
                  <c:v>245.25649236051805</c:v>
                </c:pt>
                <c:pt idx="6644">
                  <c:v>245.28374635979219</c:v>
                </c:pt>
                <c:pt idx="6645">
                  <c:v>245.31099928553914</c:v>
                </c:pt>
                <c:pt idx="6646">
                  <c:v>245.33825113796314</c:v>
                </c:pt>
                <c:pt idx="6647">
                  <c:v>245.36550191726818</c:v>
                </c:pt>
                <c:pt idx="6648">
                  <c:v>245.39275162365732</c:v>
                </c:pt>
                <c:pt idx="6649">
                  <c:v>245.42000025733458</c:v>
                </c:pt>
                <c:pt idx="6650">
                  <c:v>245.44724781850357</c:v>
                </c:pt>
                <c:pt idx="6651">
                  <c:v>245.47449430736762</c:v>
                </c:pt>
                <c:pt idx="6652">
                  <c:v>245.5017397241304</c:v>
                </c:pt>
                <c:pt idx="6653">
                  <c:v>245.52898406899487</c:v>
                </c:pt>
                <c:pt idx="6654">
                  <c:v>245.55622734216436</c:v>
                </c:pt>
                <c:pt idx="6655">
                  <c:v>245.58346954384155</c:v>
                </c:pt>
                <c:pt idx="6656">
                  <c:v>245.61071067423117</c:v>
                </c:pt>
                <c:pt idx="6657">
                  <c:v>245.63795073353458</c:v>
                </c:pt>
                <c:pt idx="6658">
                  <c:v>245.66518972195547</c:v>
                </c:pt>
                <c:pt idx="6659">
                  <c:v>245.69242763969694</c:v>
                </c:pt>
                <c:pt idx="6660">
                  <c:v>245.71966448696148</c:v>
                </c:pt>
                <c:pt idx="6661">
                  <c:v>245.74690026395191</c:v>
                </c:pt>
                <c:pt idx="6662">
                  <c:v>245.77413497087156</c:v>
                </c:pt>
                <c:pt idx="6663">
                  <c:v>245.80136860792217</c:v>
                </c:pt>
                <c:pt idx="6664">
                  <c:v>245.82860117530663</c:v>
                </c:pt>
                <c:pt idx="6665">
                  <c:v>245.85583267322764</c:v>
                </c:pt>
                <c:pt idx="6666">
                  <c:v>245.88306310188747</c:v>
                </c:pt>
                <c:pt idx="6667">
                  <c:v>245.91029246148875</c:v>
                </c:pt>
                <c:pt idx="6668">
                  <c:v>245.93752075223347</c:v>
                </c:pt>
                <c:pt idx="6669">
                  <c:v>245.96474797432387</c:v>
                </c:pt>
                <c:pt idx="6670">
                  <c:v>245.99197412796207</c:v>
                </c:pt>
                <c:pt idx="6671">
                  <c:v>246.01919921335087</c:v>
                </c:pt>
                <c:pt idx="6672">
                  <c:v>246.04642323069109</c:v>
                </c:pt>
                <c:pt idx="6673">
                  <c:v>246.0736461801857</c:v>
                </c:pt>
                <c:pt idx="6674">
                  <c:v>246.10086806203597</c:v>
                </c:pt>
                <c:pt idx="6675">
                  <c:v>246.12808887644408</c:v>
                </c:pt>
                <c:pt idx="6676">
                  <c:v>246.15530862361146</c:v>
                </c:pt>
                <c:pt idx="6677">
                  <c:v>246.18252730374041</c:v>
                </c:pt>
                <c:pt idx="6678">
                  <c:v>246.20974491703188</c:v>
                </c:pt>
                <c:pt idx="6679">
                  <c:v>246.23696146368744</c:v>
                </c:pt>
                <c:pt idx="6680">
                  <c:v>246.26417694390946</c:v>
                </c:pt>
                <c:pt idx="6681">
                  <c:v>246.29139135789825</c:v>
                </c:pt>
                <c:pt idx="6682">
                  <c:v>246.31860470585539</c:v>
                </c:pt>
                <c:pt idx="6683">
                  <c:v>246.34581698798266</c:v>
                </c:pt>
                <c:pt idx="6684">
                  <c:v>246.37302820448119</c:v>
                </c:pt>
                <c:pt idx="6685">
                  <c:v>246.40023835555158</c:v>
                </c:pt>
                <c:pt idx="6686">
                  <c:v>246.42744744139503</c:v>
                </c:pt>
                <c:pt idx="6687">
                  <c:v>246.45465546221303</c:v>
                </c:pt>
                <c:pt idx="6688">
                  <c:v>246.48186241820656</c:v>
                </c:pt>
                <c:pt idx="6689">
                  <c:v>246.50906830957538</c:v>
                </c:pt>
                <c:pt idx="6690">
                  <c:v>246.5362731365214</c:v>
                </c:pt>
                <c:pt idx="6691">
                  <c:v>246.56347689924533</c:v>
                </c:pt>
                <c:pt idx="6692">
                  <c:v>246.590679597947</c:v>
                </c:pt>
                <c:pt idx="6693">
                  <c:v>246.61788123282761</c:v>
                </c:pt>
                <c:pt idx="6694">
                  <c:v>246.64508180408751</c:v>
                </c:pt>
                <c:pt idx="6695">
                  <c:v>246.67228131192755</c:v>
                </c:pt>
                <c:pt idx="6696">
                  <c:v>246.69947975654776</c:v>
                </c:pt>
                <c:pt idx="6697">
                  <c:v>246.72667713814815</c:v>
                </c:pt>
                <c:pt idx="6698">
                  <c:v>246.75387345692965</c:v>
                </c:pt>
                <c:pt idx="6699">
                  <c:v>246.78106871309197</c:v>
                </c:pt>
                <c:pt idx="6700">
                  <c:v>246.80826290683569</c:v>
                </c:pt>
                <c:pt idx="6701">
                  <c:v>246.83545603836006</c:v>
                </c:pt>
                <c:pt idx="6702">
                  <c:v>246.86264810786585</c:v>
                </c:pt>
                <c:pt idx="6703">
                  <c:v>246.88983911555283</c:v>
                </c:pt>
                <c:pt idx="6704">
                  <c:v>246.91702906162038</c:v>
                </c:pt>
                <c:pt idx="6705">
                  <c:v>246.94421794626888</c:v>
                </c:pt>
                <c:pt idx="6706">
                  <c:v>246.97140576969821</c:v>
                </c:pt>
                <c:pt idx="6707">
                  <c:v>246.9985925321071</c:v>
                </c:pt>
                <c:pt idx="6708">
                  <c:v>247.02577823369543</c:v>
                </c:pt>
                <c:pt idx="6709">
                  <c:v>247.05296287466331</c:v>
                </c:pt>
                <c:pt idx="6710">
                  <c:v>247.0801464552095</c:v>
                </c:pt>
                <c:pt idx="6711">
                  <c:v>247.10732897553407</c:v>
                </c:pt>
                <c:pt idx="6712">
                  <c:v>247.13451043583578</c:v>
                </c:pt>
                <c:pt idx="6713">
                  <c:v>247.16169083631357</c:v>
                </c:pt>
                <c:pt idx="6714">
                  <c:v>247.18887017716764</c:v>
                </c:pt>
                <c:pt idx="6715">
                  <c:v>247.21604845859642</c:v>
                </c:pt>
                <c:pt idx="6716">
                  <c:v>247.2432256807993</c:v>
                </c:pt>
                <c:pt idx="6717">
                  <c:v>247.27040184397481</c:v>
                </c:pt>
                <c:pt idx="6718">
                  <c:v>247.29757694832202</c:v>
                </c:pt>
                <c:pt idx="6719">
                  <c:v>247.3247509940395</c:v>
                </c:pt>
                <c:pt idx="6720">
                  <c:v>247.35192398132719</c:v>
                </c:pt>
                <c:pt idx="6721">
                  <c:v>247.37909591038246</c:v>
                </c:pt>
                <c:pt idx="6722">
                  <c:v>247.40626678140444</c:v>
                </c:pt>
                <c:pt idx="6723">
                  <c:v>247.43343659459185</c:v>
                </c:pt>
                <c:pt idx="6724">
                  <c:v>247.46060535014308</c:v>
                </c:pt>
                <c:pt idx="6725">
                  <c:v>247.4877730482568</c:v>
                </c:pt>
                <c:pt idx="6726">
                  <c:v>247.51493968913059</c:v>
                </c:pt>
                <c:pt idx="6727">
                  <c:v>247.54210527296371</c:v>
                </c:pt>
                <c:pt idx="6728">
                  <c:v>247.56926979995418</c:v>
                </c:pt>
                <c:pt idx="6729">
                  <c:v>247.59643327029957</c:v>
                </c:pt>
                <c:pt idx="6730">
                  <c:v>247.62359568419882</c:v>
                </c:pt>
                <c:pt idx="6731">
                  <c:v>247.6507570418496</c:v>
                </c:pt>
                <c:pt idx="6732">
                  <c:v>247.67791734344954</c:v>
                </c:pt>
                <c:pt idx="6733">
                  <c:v>247.70507658919723</c:v>
                </c:pt>
                <c:pt idx="6734">
                  <c:v>247.73223477929</c:v>
                </c:pt>
                <c:pt idx="6735">
                  <c:v>247.75939191392598</c:v>
                </c:pt>
                <c:pt idx="6736">
                  <c:v>247.78654799330258</c:v>
                </c:pt>
                <c:pt idx="6737">
                  <c:v>247.81370301761709</c:v>
                </c:pt>
                <c:pt idx="6738">
                  <c:v>247.84085698706829</c:v>
                </c:pt>
                <c:pt idx="6739">
                  <c:v>247.86800990185276</c:v>
                </c:pt>
                <c:pt idx="6740">
                  <c:v>247.89516176216782</c:v>
                </c:pt>
                <c:pt idx="6741">
                  <c:v>247.92231256821148</c:v>
                </c:pt>
                <c:pt idx="6742">
                  <c:v>247.94946232018034</c:v>
                </c:pt>
                <c:pt idx="6743">
                  <c:v>247.97661101827279</c:v>
                </c:pt>
                <c:pt idx="6744">
                  <c:v>248.00375866268462</c:v>
                </c:pt>
                <c:pt idx="6745">
                  <c:v>248.03090525361387</c:v>
                </c:pt>
                <c:pt idx="6746">
                  <c:v>248.05805079125722</c:v>
                </c:pt>
                <c:pt idx="6747">
                  <c:v>248.08519527581188</c:v>
                </c:pt>
                <c:pt idx="6748">
                  <c:v>248.11233870747412</c:v>
                </c:pt>
                <c:pt idx="6749">
                  <c:v>248.13948108644172</c:v>
                </c:pt>
                <c:pt idx="6750">
                  <c:v>248.16662241291093</c:v>
                </c:pt>
                <c:pt idx="6751">
                  <c:v>248.19376268707907</c:v>
                </c:pt>
                <c:pt idx="6752">
                  <c:v>248.2209019091417</c:v>
                </c:pt>
                <c:pt idx="6753">
                  <c:v>248.24804007929612</c:v>
                </c:pt>
                <c:pt idx="6754">
                  <c:v>248.27517719773877</c:v>
                </c:pt>
                <c:pt idx="6755">
                  <c:v>248.30231326466617</c:v>
                </c:pt>
                <c:pt idx="6756">
                  <c:v>248.32944828027436</c:v>
                </c:pt>
                <c:pt idx="6757">
                  <c:v>248.35658224476029</c:v>
                </c:pt>
                <c:pt idx="6758">
                  <c:v>248.38371515831969</c:v>
                </c:pt>
                <c:pt idx="6759">
                  <c:v>248.41084702114901</c:v>
                </c:pt>
                <c:pt idx="6760">
                  <c:v>248.43797783344405</c:v>
                </c:pt>
                <c:pt idx="6761">
                  <c:v>248.46510759540098</c:v>
                </c:pt>
                <c:pt idx="6762">
                  <c:v>248.49223630721593</c:v>
                </c:pt>
                <c:pt idx="6763">
                  <c:v>248.51936396908516</c:v>
                </c:pt>
                <c:pt idx="6764">
                  <c:v>248.54649058120395</c:v>
                </c:pt>
                <c:pt idx="6765">
                  <c:v>248.57361614376816</c:v>
                </c:pt>
                <c:pt idx="6766">
                  <c:v>248.60074065697401</c:v>
                </c:pt>
                <c:pt idx="6767">
                  <c:v>248.62786412101647</c:v>
                </c:pt>
                <c:pt idx="6768">
                  <c:v>248.65498653609143</c:v>
                </c:pt>
                <c:pt idx="6769">
                  <c:v>248.68210790239519</c:v>
                </c:pt>
                <c:pt idx="6770">
                  <c:v>248.7092282201223</c:v>
                </c:pt>
                <c:pt idx="6771">
                  <c:v>248.73634748946827</c:v>
                </c:pt>
                <c:pt idx="6772">
                  <c:v>248.76346571062851</c:v>
                </c:pt>
                <c:pt idx="6773">
                  <c:v>248.79058288379818</c:v>
                </c:pt>
                <c:pt idx="6774">
                  <c:v>248.81769900917317</c:v>
                </c:pt>
                <c:pt idx="6775">
                  <c:v>248.84481408694776</c:v>
                </c:pt>
                <c:pt idx="6776">
                  <c:v>248.87192811731742</c:v>
                </c:pt>
                <c:pt idx="6777">
                  <c:v>248.89904110047735</c:v>
                </c:pt>
                <c:pt idx="6778">
                  <c:v>248.9261530366218</c:v>
                </c:pt>
                <c:pt idx="6779">
                  <c:v>248.95326392594677</c:v>
                </c:pt>
                <c:pt idx="6780">
                  <c:v>248.9803737686461</c:v>
                </c:pt>
                <c:pt idx="6781">
                  <c:v>249.00748256491505</c:v>
                </c:pt>
                <c:pt idx="6782">
                  <c:v>249.03459031494788</c:v>
                </c:pt>
                <c:pt idx="6783">
                  <c:v>249.06169701893984</c:v>
                </c:pt>
                <c:pt idx="6784">
                  <c:v>249.0888026770848</c:v>
                </c:pt>
                <c:pt idx="6785">
                  <c:v>249.11590728957808</c:v>
                </c:pt>
                <c:pt idx="6786">
                  <c:v>249.1430108566135</c:v>
                </c:pt>
                <c:pt idx="6787">
                  <c:v>249.17011337838508</c:v>
                </c:pt>
                <c:pt idx="6788">
                  <c:v>249.19721485508811</c:v>
                </c:pt>
                <c:pt idx="6789">
                  <c:v>249.22431528691607</c:v>
                </c:pt>
                <c:pt idx="6790">
                  <c:v>249.25141467406343</c:v>
                </c:pt>
                <c:pt idx="6791">
                  <c:v>249.27851301672419</c:v>
                </c:pt>
                <c:pt idx="6792">
                  <c:v>249.30561031509231</c:v>
                </c:pt>
                <c:pt idx="6793">
                  <c:v>249.33270656936227</c:v>
                </c:pt>
                <c:pt idx="6794">
                  <c:v>249.35980177972723</c:v>
                </c:pt>
                <c:pt idx="6795">
                  <c:v>249.38689594638169</c:v>
                </c:pt>
                <c:pt idx="6796">
                  <c:v>249.41398906951872</c:v>
                </c:pt>
                <c:pt idx="6797">
                  <c:v>249.44108114933297</c:v>
                </c:pt>
                <c:pt idx="6798">
                  <c:v>249.46817218601751</c:v>
                </c:pt>
                <c:pt idx="6799">
                  <c:v>249.49526217976606</c:v>
                </c:pt>
                <c:pt idx="6800">
                  <c:v>249.52235113077217</c:v>
                </c:pt>
                <c:pt idx="6801">
                  <c:v>249.54943903922873</c:v>
                </c:pt>
                <c:pt idx="6802">
                  <c:v>249.57652590533021</c:v>
                </c:pt>
                <c:pt idx="6803">
                  <c:v>249.60361172926895</c:v>
                </c:pt>
                <c:pt idx="6804">
                  <c:v>249.63069651123919</c:v>
                </c:pt>
                <c:pt idx="6805">
                  <c:v>249.65778025143317</c:v>
                </c:pt>
                <c:pt idx="6806">
                  <c:v>249.68486295004419</c:v>
                </c:pt>
                <c:pt idx="6807">
                  <c:v>249.71194460726599</c:v>
                </c:pt>
                <c:pt idx="6808">
                  <c:v>249.73902522329138</c:v>
                </c:pt>
                <c:pt idx="6809">
                  <c:v>249.76610479831274</c:v>
                </c:pt>
                <c:pt idx="6810">
                  <c:v>249.79318333252337</c:v>
                </c:pt>
                <c:pt idx="6811">
                  <c:v>249.82026082611659</c:v>
                </c:pt>
                <c:pt idx="6812">
                  <c:v>249.84733727928389</c:v>
                </c:pt>
                <c:pt idx="6813">
                  <c:v>249.87441269221904</c:v>
                </c:pt>
                <c:pt idx="6814">
                  <c:v>249.901487065114</c:v>
                </c:pt>
                <c:pt idx="6815">
                  <c:v>249.92856039816169</c:v>
                </c:pt>
                <c:pt idx="6816">
                  <c:v>249.95563269155497</c:v>
                </c:pt>
                <c:pt idx="6817">
                  <c:v>249.98270394548538</c:v>
                </c:pt>
                <c:pt idx="6818">
                  <c:v>250.00977416014587</c:v>
                </c:pt>
                <c:pt idx="6819">
                  <c:v>250.0368433357288</c:v>
                </c:pt>
                <c:pt idx="6820">
                  <c:v>250.0639114724263</c:v>
                </c:pt>
                <c:pt idx="6821">
                  <c:v>250.09097857043028</c:v>
                </c:pt>
                <c:pt idx="6822">
                  <c:v>250.11804462993373</c:v>
                </c:pt>
                <c:pt idx="6823">
                  <c:v>250.14510965112731</c:v>
                </c:pt>
                <c:pt idx="6824">
                  <c:v>250.17217363420389</c:v>
                </c:pt>
                <c:pt idx="6825">
                  <c:v>250.19923657935601</c:v>
                </c:pt>
                <c:pt idx="6826">
                  <c:v>250.22629848677394</c:v>
                </c:pt>
                <c:pt idx="6827">
                  <c:v>250.25335935665058</c:v>
                </c:pt>
                <c:pt idx="6828">
                  <c:v>250.28041918917751</c:v>
                </c:pt>
                <c:pt idx="6829">
                  <c:v>250.30747798454681</c:v>
                </c:pt>
                <c:pt idx="6830">
                  <c:v>250.33453574294867</c:v>
                </c:pt>
                <c:pt idx="6831">
                  <c:v>250.36159246457612</c:v>
                </c:pt>
                <c:pt idx="6832">
                  <c:v>250.38864814961983</c:v>
                </c:pt>
                <c:pt idx="6833">
                  <c:v>250.41570279827141</c:v>
                </c:pt>
                <c:pt idx="6834">
                  <c:v>250.44275641072244</c:v>
                </c:pt>
                <c:pt idx="6835">
                  <c:v>250.4698089871641</c:v>
                </c:pt>
                <c:pt idx="6836">
                  <c:v>250.49686052778756</c:v>
                </c:pt>
                <c:pt idx="6837">
                  <c:v>250.52391103278399</c:v>
                </c:pt>
                <c:pt idx="6838">
                  <c:v>250.55096050234405</c:v>
                </c:pt>
                <c:pt idx="6839">
                  <c:v>250.57800893665984</c:v>
                </c:pt>
                <c:pt idx="6840">
                  <c:v>250.60505633592163</c:v>
                </c:pt>
                <c:pt idx="6841">
                  <c:v>250.63210270032013</c:v>
                </c:pt>
                <c:pt idx="6842">
                  <c:v>250.65914803004645</c:v>
                </c:pt>
                <c:pt idx="6843">
                  <c:v>250.68619232529178</c:v>
                </c:pt>
                <c:pt idx="6844">
                  <c:v>250.71323558624599</c:v>
                </c:pt>
                <c:pt idx="6845">
                  <c:v>250.74027781310059</c:v>
                </c:pt>
                <c:pt idx="6846">
                  <c:v>250.7673190060454</c:v>
                </c:pt>
                <c:pt idx="6847">
                  <c:v>250.79435916527163</c:v>
                </c:pt>
                <c:pt idx="6848">
                  <c:v>250.82139829096903</c:v>
                </c:pt>
                <c:pt idx="6849">
                  <c:v>250.84843638332882</c:v>
                </c:pt>
                <c:pt idx="6850">
                  <c:v>250.87547344254116</c:v>
                </c:pt>
                <c:pt idx="6851">
                  <c:v>250.90250946879584</c:v>
                </c:pt>
                <c:pt idx="6852">
                  <c:v>250.92954446228362</c:v>
                </c:pt>
                <c:pt idx="6853">
                  <c:v>250.95657842319426</c:v>
                </c:pt>
                <c:pt idx="6854">
                  <c:v>250.98361135171842</c:v>
                </c:pt>
                <c:pt idx="6855">
                  <c:v>251.010643248045</c:v>
                </c:pt>
                <c:pt idx="6856">
                  <c:v>251.03767411236512</c:v>
                </c:pt>
                <c:pt idx="6857">
                  <c:v>251.06470394486809</c:v>
                </c:pt>
                <c:pt idx="6858">
                  <c:v>251.09173274574411</c:v>
                </c:pt>
                <c:pt idx="6859">
                  <c:v>251.11876051518294</c:v>
                </c:pt>
                <c:pt idx="6860">
                  <c:v>251.1457872533735</c:v>
                </c:pt>
                <c:pt idx="6861">
                  <c:v>251.17281296050635</c:v>
                </c:pt>
                <c:pt idx="6862">
                  <c:v>251.19983763677129</c:v>
                </c:pt>
                <c:pt idx="6863">
                  <c:v>251.22686128235668</c:v>
                </c:pt>
                <c:pt idx="6864">
                  <c:v>251.25388389745314</c:v>
                </c:pt>
                <c:pt idx="6865">
                  <c:v>251.28090548224949</c:v>
                </c:pt>
                <c:pt idx="6866">
                  <c:v>251.3079260369355</c:v>
                </c:pt>
                <c:pt idx="6867">
                  <c:v>251.3349455616995</c:v>
                </c:pt>
                <c:pt idx="6868">
                  <c:v>251.36196405673203</c:v>
                </c:pt>
                <c:pt idx="6869">
                  <c:v>251.38898152222106</c:v>
                </c:pt>
                <c:pt idx="6870">
                  <c:v>251.41599795835623</c:v>
                </c:pt>
                <c:pt idx="6871">
                  <c:v>251.44301336532678</c:v>
                </c:pt>
                <c:pt idx="6872">
                  <c:v>251.47002774332103</c:v>
                </c:pt>
                <c:pt idx="6873">
                  <c:v>251.49704109252866</c:v>
                </c:pt>
                <c:pt idx="6874">
                  <c:v>251.5240534131384</c:v>
                </c:pt>
                <c:pt idx="6875">
                  <c:v>251.55106470533855</c:v>
                </c:pt>
                <c:pt idx="6876">
                  <c:v>251.57807496931778</c:v>
                </c:pt>
                <c:pt idx="6877">
                  <c:v>251.60508420526534</c:v>
                </c:pt>
                <c:pt idx="6878">
                  <c:v>251.63209241336989</c:v>
                </c:pt>
                <c:pt idx="6879">
                  <c:v>251.65909959381881</c:v>
                </c:pt>
                <c:pt idx="6880">
                  <c:v>251.68610574680167</c:v>
                </c:pt>
                <c:pt idx="6881">
                  <c:v>251.71311087250626</c:v>
                </c:pt>
                <c:pt idx="6882">
                  <c:v>251.74011497112215</c:v>
                </c:pt>
                <c:pt idx="6883">
                  <c:v>251.76711804283573</c:v>
                </c:pt>
                <c:pt idx="6884">
                  <c:v>251.7941200878366</c:v>
                </c:pt>
                <c:pt idx="6885">
                  <c:v>251.82112110631286</c:v>
                </c:pt>
                <c:pt idx="6886">
                  <c:v>251.8481210984518</c:v>
                </c:pt>
                <c:pt idx="6887">
                  <c:v>251.87512006444203</c:v>
                </c:pt>
                <c:pt idx="6888">
                  <c:v>251.90211800447173</c:v>
                </c:pt>
                <c:pt idx="6889">
                  <c:v>251.92911491872812</c:v>
                </c:pt>
                <c:pt idx="6890">
                  <c:v>251.95611080739974</c:v>
                </c:pt>
                <c:pt idx="6891">
                  <c:v>251.98310567067381</c:v>
                </c:pt>
                <c:pt idx="6892">
                  <c:v>252.01009950873888</c:v>
                </c:pt>
                <c:pt idx="6893">
                  <c:v>252.0370923217821</c:v>
                </c:pt>
                <c:pt idx="6894">
                  <c:v>252.06408410999063</c:v>
                </c:pt>
                <c:pt idx="6895">
                  <c:v>252.09107487355254</c:v>
                </c:pt>
                <c:pt idx="6896">
                  <c:v>252.11806461265542</c:v>
                </c:pt>
                <c:pt idx="6897">
                  <c:v>252.14505332748593</c:v>
                </c:pt>
                <c:pt idx="6898">
                  <c:v>252.17204101823251</c:v>
                </c:pt>
                <c:pt idx="6899">
                  <c:v>252.1990276850822</c:v>
                </c:pt>
                <c:pt idx="6900">
                  <c:v>252.22601332822174</c:v>
                </c:pt>
                <c:pt idx="6901">
                  <c:v>252.25299794783857</c:v>
                </c:pt>
                <c:pt idx="6902">
                  <c:v>252.27998154411969</c:v>
                </c:pt>
                <c:pt idx="6903">
                  <c:v>252.30696411725216</c:v>
                </c:pt>
                <c:pt idx="6904">
                  <c:v>252.33394566742342</c:v>
                </c:pt>
                <c:pt idx="6905">
                  <c:v>252.36092619482005</c:v>
                </c:pt>
                <c:pt idx="6906">
                  <c:v>252.38790569962896</c:v>
                </c:pt>
                <c:pt idx="6907">
                  <c:v>252.41488418203662</c:v>
                </c:pt>
                <c:pt idx="6908">
                  <c:v>252.44186164223055</c:v>
                </c:pt>
                <c:pt idx="6909">
                  <c:v>252.46883808039667</c:v>
                </c:pt>
                <c:pt idx="6910">
                  <c:v>252.49581349672187</c:v>
                </c:pt>
                <c:pt idx="6911">
                  <c:v>252.52278789139262</c:v>
                </c:pt>
                <c:pt idx="6912">
                  <c:v>252.54976126459619</c:v>
                </c:pt>
                <c:pt idx="6913">
                  <c:v>252.57673361651766</c:v>
                </c:pt>
                <c:pt idx="6914">
                  <c:v>252.60370494734471</c:v>
                </c:pt>
                <c:pt idx="6915">
                  <c:v>252.63067525726285</c:v>
                </c:pt>
                <c:pt idx="6916">
                  <c:v>252.65764454645881</c:v>
                </c:pt>
                <c:pt idx="6917">
                  <c:v>252.68461281511841</c:v>
                </c:pt>
                <c:pt idx="6918">
                  <c:v>252.71158006342804</c:v>
                </c:pt>
                <c:pt idx="6919">
                  <c:v>252.7385462915739</c:v>
                </c:pt>
                <c:pt idx="6920">
                  <c:v>252.76551149974182</c:v>
                </c:pt>
                <c:pt idx="6921">
                  <c:v>252.79247568811758</c:v>
                </c:pt>
                <c:pt idx="6922">
                  <c:v>252.81943885688688</c:v>
                </c:pt>
                <c:pt idx="6923">
                  <c:v>252.84640100623645</c:v>
                </c:pt>
                <c:pt idx="6924">
                  <c:v>252.87336213635146</c:v>
                </c:pt>
                <c:pt idx="6925">
                  <c:v>252.90032224741717</c:v>
                </c:pt>
                <c:pt idx="6926">
                  <c:v>252.92728133962015</c:v>
                </c:pt>
                <c:pt idx="6927">
                  <c:v>252.95423941314564</c:v>
                </c:pt>
                <c:pt idx="6928">
                  <c:v>252.98119646817923</c:v>
                </c:pt>
                <c:pt idx="6929">
                  <c:v>253.00815250490606</c:v>
                </c:pt>
                <c:pt idx="6930">
                  <c:v>253.03510752351167</c:v>
                </c:pt>
                <c:pt idx="6931">
                  <c:v>253.06206152418167</c:v>
                </c:pt>
                <c:pt idx="6932">
                  <c:v>253.08901450710113</c:v>
                </c:pt>
                <c:pt idx="6933">
                  <c:v>253.11596647245554</c:v>
                </c:pt>
                <c:pt idx="6934">
                  <c:v>253.14291742042985</c:v>
                </c:pt>
                <c:pt idx="6935">
                  <c:v>253.16986735120921</c:v>
                </c:pt>
                <c:pt idx="6936">
                  <c:v>253.196816264978</c:v>
                </c:pt>
                <c:pt idx="6937">
                  <c:v>253.22376416192265</c:v>
                </c:pt>
                <c:pt idx="6938">
                  <c:v>253.2507110422271</c:v>
                </c:pt>
                <c:pt idx="6939">
                  <c:v>253.27765690607626</c:v>
                </c:pt>
                <c:pt idx="6940">
                  <c:v>253.30460175365505</c:v>
                </c:pt>
                <c:pt idx="6941">
                  <c:v>253.33154558514869</c:v>
                </c:pt>
                <c:pt idx="6942">
                  <c:v>253.35848840074121</c:v>
                </c:pt>
                <c:pt idx="6943">
                  <c:v>253.38543020061729</c:v>
                </c:pt>
                <c:pt idx="6944">
                  <c:v>253.41237098496134</c:v>
                </c:pt>
                <c:pt idx="6945">
                  <c:v>253.43931075395847</c:v>
                </c:pt>
                <c:pt idx="6946">
                  <c:v>253.46624950779346</c:v>
                </c:pt>
                <c:pt idx="6947">
                  <c:v>253.49318724664963</c:v>
                </c:pt>
                <c:pt idx="6948">
                  <c:v>253.52012397071161</c:v>
                </c:pt>
                <c:pt idx="6949">
                  <c:v>253.54705968016356</c:v>
                </c:pt>
                <c:pt idx="6950">
                  <c:v>253.57399437519061</c:v>
                </c:pt>
                <c:pt idx="6951">
                  <c:v>253.60092805597588</c:v>
                </c:pt>
                <c:pt idx="6952">
                  <c:v>253.62786072270356</c:v>
                </c:pt>
                <c:pt idx="6953">
                  <c:v>253.65479237555809</c:v>
                </c:pt>
                <c:pt idx="6954">
                  <c:v>253.68172301472353</c:v>
                </c:pt>
                <c:pt idx="6955">
                  <c:v>253.70865264038341</c:v>
                </c:pt>
                <c:pt idx="6956">
                  <c:v>253.73558125272132</c:v>
                </c:pt>
                <c:pt idx="6957">
                  <c:v>253.76250885192201</c:v>
                </c:pt>
                <c:pt idx="6958">
                  <c:v>253.78943543816854</c:v>
                </c:pt>
                <c:pt idx="6959">
                  <c:v>253.81636101164435</c:v>
                </c:pt>
                <c:pt idx="6960">
                  <c:v>253.84328557253369</c:v>
                </c:pt>
                <c:pt idx="6961">
                  <c:v>253.87020912101957</c:v>
                </c:pt>
                <c:pt idx="6962">
                  <c:v>253.89713165728571</c:v>
                </c:pt>
                <c:pt idx="6963">
                  <c:v>253.9240531815154</c:v>
                </c:pt>
                <c:pt idx="6964">
                  <c:v>253.95097369389194</c:v>
                </c:pt>
                <c:pt idx="6965">
                  <c:v>253.97789319459949</c:v>
                </c:pt>
                <c:pt idx="6966">
                  <c:v>254.0048116838199</c:v>
                </c:pt>
                <c:pt idx="6967">
                  <c:v>254.03172916173762</c:v>
                </c:pt>
                <c:pt idx="6968">
                  <c:v>254.05864562853546</c:v>
                </c:pt>
                <c:pt idx="6969">
                  <c:v>254.08556108439555</c:v>
                </c:pt>
                <c:pt idx="6970">
                  <c:v>254.11247552950192</c:v>
                </c:pt>
                <c:pt idx="6971">
                  <c:v>254.1393889640371</c:v>
                </c:pt>
                <c:pt idx="6972">
                  <c:v>254.16630138818459</c:v>
                </c:pt>
                <c:pt idx="6973">
                  <c:v>254.19321280212645</c:v>
                </c:pt>
                <c:pt idx="6974">
                  <c:v>254.22012320604608</c:v>
                </c:pt>
                <c:pt idx="6975">
                  <c:v>254.24703260012549</c:v>
                </c:pt>
                <c:pt idx="6976">
                  <c:v>254.27394098454795</c:v>
                </c:pt>
                <c:pt idx="6977">
                  <c:v>254.30084835949546</c:v>
                </c:pt>
                <c:pt idx="6978">
                  <c:v>254.32775472515121</c:v>
                </c:pt>
                <c:pt idx="6979">
                  <c:v>254.35466008169757</c:v>
                </c:pt>
                <c:pt idx="6980">
                  <c:v>254.38156442931677</c:v>
                </c:pt>
                <c:pt idx="6981">
                  <c:v>254.40846776819109</c:v>
                </c:pt>
                <c:pt idx="6982">
                  <c:v>254.43537009850269</c:v>
                </c:pt>
                <c:pt idx="6983">
                  <c:v>254.46227142043418</c:v>
                </c:pt>
                <c:pt idx="6984">
                  <c:v>254.48917173416771</c:v>
                </c:pt>
                <c:pt idx="6985">
                  <c:v>254.51607103988545</c:v>
                </c:pt>
                <c:pt idx="6986">
                  <c:v>254.54296933776934</c:v>
                </c:pt>
                <c:pt idx="6987">
                  <c:v>254.56986662800102</c:v>
                </c:pt>
                <c:pt idx="6988">
                  <c:v>254.59676291076286</c:v>
                </c:pt>
                <c:pt idx="6989">
                  <c:v>254.6236581862369</c:v>
                </c:pt>
                <c:pt idx="6990">
                  <c:v>254.65055245460445</c:v>
                </c:pt>
                <c:pt idx="6991">
                  <c:v>254.6774457160484</c:v>
                </c:pt>
                <c:pt idx="6992">
                  <c:v>254.70433797074872</c:v>
                </c:pt>
                <c:pt idx="6993">
                  <c:v>254.7312292188881</c:v>
                </c:pt>
                <c:pt idx="6994">
                  <c:v>254.75811946064835</c:v>
                </c:pt>
                <c:pt idx="6995">
                  <c:v>254.78500869621061</c:v>
                </c:pt>
                <c:pt idx="6996">
                  <c:v>254.81189692575663</c:v>
                </c:pt>
                <c:pt idx="6997">
                  <c:v>254.83878414946756</c:v>
                </c:pt>
                <c:pt idx="6998">
                  <c:v>254.86567036752459</c:v>
                </c:pt>
                <c:pt idx="6999">
                  <c:v>254.89255558010962</c:v>
                </c:pt>
                <c:pt idx="7000">
                  <c:v>254.91943978740287</c:v>
                </c:pt>
                <c:pt idx="7001">
                  <c:v>254.94632298958672</c:v>
                </c:pt>
                <c:pt idx="7002">
                  <c:v>254.97320518684165</c:v>
                </c:pt>
                <c:pt idx="7003">
                  <c:v>255.0000863793486</c:v>
                </c:pt>
                <c:pt idx="7004">
                  <c:v>255.02696656728938</c:v>
                </c:pt>
                <c:pt idx="7005">
                  <c:v>255.05384575084392</c:v>
                </c:pt>
                <c:pt idx="7006">
                  <c:v>255.0807239301935</c:v>
                </c:pt>
                <c:pt idx="7007">
                  <c:v>255.10760110551934</c:v>
                </c:pt>
                <c:pt idx="7008">
                  <c:v>255.13447727700165</c:v>
                </c:pt>
                <c:pt idx="7009">
                  <c:v>255.16135244482209</c:v>
                </c:pt>
                <c:pt idx="7010">
                  <c:v>255.18822660915987</c:v>
                </c:pt>
                <c:pt idx="7011">
                  <c:v>255.21509977019653</c:v>
                </c:pt>
                <c:pt idx="7012">
                  <c:v>255.24197192811263</c:v>
                </c:pt>
                <c:pt idx="7013">
                  <c:v>255.26884308308814</c:v>
                </c:pt>
                <c:pt idx="7014">
                  <c:v>255.29571323530405</c:v>
                </c:pt>
                <c:pt idx="7015">
                  <c:v>255.32258238494029</c:v>
                </c:pt>
                <c:pt idx="7016">
                  <c:v>255.34945053217771</c:v>
                </c:pt>
                <c:pt idx="7017">
                  <c:v>255.37631767719571</c:v>
                </c:pt>
                <c:pt idx="7018">
                  <c:v>255.40318382017549</c:v>
                </c:pt>
                <c:pt idx="7019">
                  <c:v>255.43004896129636</c:v>
                </c:pt>
                <c:pt idx="7020">
                  <c:v>255.45691310073897</c:v>
                </c:pt>
                <c:pt idx="7021">
                  <c:v>255.48377623868257</c:v>
                </c:pt>
                <c:pt idx="7022">
                  <c:v>255.51063837530816</c:v>
                </c:pt>
                <c:pt idx="7023">
                  <c:v>255.53749951079487</c:v>
                </c:pt>
                <c:pt idx="7024">
                  <c:v>255.56435964532275</c:v>
                </c:pt>
                <c:pt idx="7025">
                  <c:v>255.59121877907171</c:v>
                </c:pt>
                <c:pt idx="7026">
                  <c:v>255.61807691222126</c:v>
                </c:pt>
                <c:pt idx="7027">
                  <c:v>255.64493404495161</c:v>
                </c:pt>
                <c:pt idx="7028">
                  <c:v>255.67179017744184</c:v>
                </c:pt>
                <c:pt idx="7029">
                  <c:v>255.69864530987155</c:v>
                </c:pt>
                <c:pt idx="7030">
                  <c:v>255.72549944242013</c:v>
                </c:pt>
                <c:pt idx="7031">
                  <c:v>255.75235257526768</c:v>
                </c:pt>
                <c:pt idx="7032">
                  <c:v>255.77920470859243</c:v>
                </c:pt>
                <c:pt idx="7033">
                  <c:v>255.80605584257535</c:v>
                </c:pt>
                <c:pt idx="7034">
                  <c:v>255.83290597739412</c:v>
                </c:pt>
                <c:pt idx="7035">
                  <c:v>255.85975511322872</c:v>
                </c:pt>
                <c:pt idx="7036">
                  <c:v>255.8866032502581</c:v>
                </c:pt>
                <c:pt idx="7037">
                  <c:v>255.91345038866166</c:v>
                </c:pt>
                <c:pt idx="7038">
                  <c:v>255.94029652861778</c:v>
                </c:pt>
                <c:pt idx="7039">
                  <c:v>255.96714167030623</c:v>
                </c:pt>
                <c:pt idx="7040">
                  <c:v>255.99398581390537</c:v>
                </c:pt>
                <c:pt idx="7041">
                  <c:v>256.02082895959433</c:v>
                </c:pt>
                <c:pt idx="7042">
                  <c:v>256.04767110755176</c:v>
                </c:pt>
                <c:pt idx="7043">
                  <c:v>256.07451225795677</c:v>
                </c:pt>
                <c:pt idx="7044">
                  <c:v>256.10135241098754</c:v>
                </c:pt>
                <c:pt idx="7045">
                  <c:v>256.12819156682292</c:v>
                </c:pt>
                <c:pt idx="7046">
                  <c:v>256.1550297256415</c:v>
                </c:pt>
                <c:pt idx="7047">
                  <c:v>256.18186688762211</c:v>
                </c:pt>
                <c:pt idx="7048">
                  <c:v>256.20870305294261</c:v>
                </c:pt>
                <c:pt idx="7049">
                  <c:v>256.23553822178189</c:v>
                </c:pt>
                <c:pt idx="7050">
                  <c:v>256.26237239431805</c:v>
                </c:pt>
                <c:pt idx="7051">
                  <c:v>256.289205570729</c:v>
                </c:pt>
                <c:pt idx="7052">
                  <c:v>256.31603775119373</c:v>
                </c:pt>
                <c:pt idx="7053">
                  <c:v>256.34286893589035</c:v>
                </c:pt>
                <c:pt idx="7054">
                  <c:v>256.36969912499694</c:v>
                </c:pt>
                <c:pt idx="7055">
                  <c:v>256.39652831869097</c:v>
                </c:pt>
                <c:pt idx="7056">
                  <c:v>256.42335651715047</c:v>
                </c:pt>
                <c:pt idx="7057">
                  <c:v>256.45018372055415</c:v>
                </c:pt>
                <c:pt idx="7058">
                  <c:v>256.47700992907943</c:v>
                </c:pt>
                <c:pt idx="7059">
                  <c:v>256.50383514290456</c:v>
                </c:pt>
                <c:pt idx="7060">
                  <c:v>256.53065936220679</c:v>
                </c:pt>
                <c:pt idx="7061">
                  <c:v>256.5574825871638</c:v>
                </c:pt>
                <c:pt idx="7062">
                  <c:v>256.58430481795364</c:v>
                </c:pt>
                <c:pt idx="7063">
                  <c:v>256.61112605475392</c:v>
                </c:pt>
                <c:pt idx="7064">
                  <c:v>256.63794629774162</c:v>
                </c:pt>
                <c:pt idx="7065">
                  <c:v>256.6647655470951</c:v>
                </c:pt>
                <c:pt idx="7066">
                  <c:v>256.69158380299086</c:v>
                </c:pt>
                <c:pt idx="7067">
                  <c:v>256.71840106560711</c:v>
                </c:pt>
                <c:pt idx="7068">
                  <c:v>256.7452173351208</c:v>
                </c:pt>
                <c:pt idx="7069">
                  <c:v>256.77203261170894</c:v>
                </c:pt>
                <c:pt idx="7070">
                  <c:v>256.79884689554933</c:v>
                </c:pt>
                <c:pt idx="7071">
                  <c:v>256.82566018681854</c:v>
                </c:pt>
                <c:pt idx="7072">
                  <c:v>256.85247248569453</c:v>
                </c:pt>
                <c:pt idx="7073">
                  <c:v>256.87928379235296</c:v>
                </c:pt>
                <c:pt idx="7074">
                  <c:v>256.90609410697203</c:v>
                </c:pt>
                <c:pt idx="7075">
                  <c:v>256.93290342972784</c:v>
                </c:pt>
                <c:pt idx="7076">
                  <c:v>256.95971176079803</c:v>
                </c:pt>
                <c:pt idx="7077">
                  <c:v>256.98651910035886</c:v>
                </c:pt>
                <c:pt idx="7078">
                  <c:v>257.01332544858758</c:v>
                </c:pt>
                <c:pt idx="7079">
                  <c:v>257.04013080566028</c:v>
                </c:pt>
                <c:pt idx="7080">
                  <c:v>257.0669351717541</c:v>
                </c:pt>
                <c:pt idx="7081">
                  <c:v>257.09373854704501</c:v>
                </c:pt>
                <c:pt idx="7082">
                  <c:v>257.12054093171042</c:v>
                </c:pt>
                <c:pt idx="7083">
                  <c:v>257.14734232592622</c:v>
                </c:pt>
                <c:pt idx="7084">
                  <c:v>257.17414272986838</c:v>
                </c:pt>
                <c:pt idx="7085">
                  <c:v>257.20094214371449</c:v>
                </c:pt>
                <c:pt idx="7086">
                  <c:v>257.2277405676403</c:v>
                </c:pt>
                <c:pt idx="7087">
                  <c:v>257.25453800182106</c:v>
                </c:pt>
                <c:pt idx="7088">
                  <c:v>257.2813344464347</c:v>
                </c:pt>
                <c:pt idx="7089">
                  <c:v>257.30812990165629</c:v>
                </c:pt>
                <c:pt idx="7090">
                  <c:v>257.33492436766193</c:v>
                </c:pt>
                <c:pt idx="7091">
                  <c:v>257.36171784462829</c:v>
                </c:pt>
                <c:pt idx="7092">
                  <c:v>257.38851033273039</c:v>
                </c:pt>
                <c:pt idx="7093">
                  <c:v>257.41530183214485</c:v>
                </c:pt>
                <c:pt idx="7094">
                  <c:v>257.44209234304748</c:v>
                </c:pt>
                <c:pt idx="7095">
                  <c:v>257.46888186561341</c:v>
                </c:pt>
                <c:pt idx="7096">
                  <c:v>257.49567040001921</c:v>
                </c:pt>
                <c:pt idx="7097">
                  <c:v>257.52245794644034</c:v>
                </c:pt>
                <c:pt idx="7098">
                  <c:v>257.54924450505234</c:v>
                </c:pt>
                <c:pt idx="7099">
                  <c:v>257.57603007603103</c:v>
                </c:pt>
                <c:pt idx="7100">
                  <c:v>257.60281465955126</c:v>
                </c:pt>
                <c:pt idx="7101">
                  <c:v>257.62959825578884</c:v>
                </c:pt>
                <c:pt idx="7102">
                  <c:v>257.65638086491981</c:v>
                </c:pt>
                <c:pt idx="7103">
                  <c:v>257.68316248711847</c:v>
                </c:pt>
                <c:pt idx="7104">
                  <c:v>257.70994312256073</c:v>
                </c:pt>
                <c:pt idx="7105">
                  <c:v>257.73672277142168</c:v>
                </c:pt>
                <c:pt idx="7106">
                  <c:v>257.76350143387674</c:v>
                </c:pt>
                <c:pt idx="7107">
                  <c:v>257.7902791101007</c:v>
                </c:pt>
                <c:pt idx="7108">
                  <c:v>257.81705580026892</c:v>
                </c:pt>
                <c:pt idx="7109">
                  <c:v>257.84383150455614</c:v>
                </c:pt>
                <c:pt idx="7110">
                  <c:v>257.87060622313743</c:v>
                </c:pt>
                <c:pt idx="7111">
                  <c:v>257.89737995618748</c:v>
                </c:pt>
                <c:pt idx="7112">
                  <c:v>257.92415270388176</c:v>
                </c:pt>
                <c:pt idx="7113">
                  <c:v>257.95092446639467</c:v>
                </c:pt>
                <c:pt idx="7114">
                  <c:v>257.97769524390077</c:v>
                </c:pt>
                <c:pt idx="7115">
                  <c:v>258.0044650365752</c:v>
                </c:pt>
                <c:pt idx="7116">
                  <c:v>258.03123384459229</c:v>
                </c:pt>
                <c:pt idx="7117">
                  <c:v>258.05800166812622</c:v>
                </c:pt>
                <c:pt idx="7118">
                  <c:v>258.08476850735258</c:v>
                </c:pt>
                <c:pt idx="7119">
                  <c:v>258.11153436244496</c:v>
                </c:pt>
                <c:pt idx="7120">
                  <c:v>258.13829923357821</c:v>
                </c:pt>
                <c:pt idx="7121">
                  <c:v>258.16506312092594</c:v>
                </c:pt>
                <c:pt idx="7122">
                  <c:v>258.19182602466327</c:v>
                </c:pt>
                <c:pt idx="7123">
                  <c:v>258.21858794496404</c:v>
                </c:pt>
                <c:pt idx="7124">
                  <c:v>258.24534888200299</c:v>
                </c:pt>
                <c:pt idx="7125">
                  <c:v>258.27210883595365</c:v>
                </c:pt>
                <c:pt idx="7126">
                  <c:v>258.29886780698968</c:v>
                </c:pt>
                <c:pt idx="7127">
                  <c:v>258.32562579528593</c:v>
                </c:pt>
                <c:pt idx="7128">
                  <c:v>258.35238280101635</c:v>
                </c:pt>
                <c:pt idx="7129">
                  <c:v>258.37913882435481</c:v>
                </c:pt>
                <c:pt idx="7130">
                  <c:v>258.40589386547452</c:v>
                </c:pt>
                <c:pt idx="7131">
                  <c:v>258.43264792454971</c:v>
                </c:pt>
                <c:pt idx="7132">
                  <c:v>258.45940100175449</c:v>
                </c:pt>
                <c:pt idx="7133">
                  <c:v>258.48615309726188</c:v>
                </c:pt>
                <c:pt idx="7134">
                  <c:v>258.51290421124537</c:v>
                </c:pt>
                <c:pt idx="7135">
                  <c:v>258.53965434387976</c:v>
                </c:pt>
                <c:pt idx="7136">
                  <c:v>258.56640349533751</c:v>
                </c:pt>
                <c:pt idx="7137">
                  <c:v>258.59315166579228</c:v>
                </c:pt>
                <c:pt idx="7138">
                  <c:v>258.61989885541777</c:v>
                </c:pt>
                <c:pt idx="7139">
                  <c:v>258.64664506438709</c:v>
                </c:pt>
                <c:pt idx="7140">
                  <c:v>258.67339029287371</c:v>
                </c:pt>
                <c:pt idx="7141">
                  <c:v>258.70013454105015</c:v>
                </c:pt>
                <c:pt idx="7142">
                  <c:v>258.72687780909075</c:v>
                </c:pt>
                <c:pt idx="7143">
                  <c:v>258.75362009716872</c:v>
                </c:pt>
                <c:pt idx="7144">
                  <c:v>258.78036140545589</c:v>
                </c:pt>
                <c:pt idx="7145">
                  <c:v>258.80710173412547</c:v>
                </c:pt>
                <c:pt idx="7146">
                  <c:v>258.8338410833519</c:v>
                </c:pt>
                <c:pt idx="7147">
                  <c:v>258.86057945330668</c:v>
                </c:pt>
                <c:pt idx="7148">
                  <c:v>258.8873168441628</c:v>
                </c:pt>
                <c:pt idx="7149">
                  <c:v>258.9140532560935</c:v>
                </c:pt>
                <c:pt idx="7150">
                  <c:v>258.94078868927164</c:v>
                </c:pt>
                <c:pt idx="7151">
                  <c:v>258.96752314386976</c:v>
                </c:pt>
                <c:pt idx="7152">
                  <c:v>258.99425662006018</c:v>
                </c:pt>
                <c:pt idx="7153">
                  <c:v>259.02098911801625</c:v>
                </c:pt>
                <c:pt idx="7154">
                  <c:v>259.04772063790955</c:v>
                </c:pt>
                <c:pt idx="7155">
                  <c:v>259.0744511799129</c:v>
                </c:pt>
                <c:pt idx="7156">
                  <c:v>259.10118074419904</c:v>
                </c:pt>
                <c:pt idx="7157">
                  <c:v>259.12790933094067</c:v>
                </c:pt>
                <c:pt idx="7158">
                  <c:v>259.15463694030859</c:v>
                </c:pt>
                <c:pt idx="7159">
                  <c:v>259.18136357247715</c:v>
                </c:pt>
                <c:pt idx="7160">
                  <c:v>259.20808922761648</c:v>
                </c:pt>
                <c:pt idx="7161">
                  <c:v>259.23481390590041</c:v>
                </c:pt>
                <c:pt idx="7162">
                  <c:v>259.26153760750026</c:v>
                </c:pt>
                <c:pt idx="7163">
                  <c:v>259.28826033258827</c:v>
                </c:pt>
                <c:pt idx="7164">
                  <c:v>259.31498208133564</c:v>
                </c:pt>
                <c:pt idx="7165">
                  <c:v>259.34170285391582</c:v>
                </c:pt>
                <c:pt idx="7166">
                  <c:v>259.3684226504995</c:v>
                </c:pt>
                <c:pt idx="7167">
                  <c:v>259.39514147125891</c:v>
                </c:pt>
                <c:pt idx="7168">
                  <c:v>259.42185931636595</c:v>
                </c:pt>
                <c:pt idx="7169">
                  <c:v>259.44857618599241</c:v>
                </c:pt>
                <c:pt idx="7170">
                  <c:v>259.47529208030937</c:v>
                </c:pt>
                <c:pt idx="7171">
                  <c:v>259.50200699948903</c:v>
                </c:pt>
                <c:pt idx="7172">
                  <c:v>259.52872094370275</c:v>
                </c:pt>
                <c:pt idx="7173">
                  <c:v>259.55543391312204</c:v>
                </c:pt>
                <c:pt idx="7174">
                  <c:v>259.58214590791823</c:v>
                </c:pt>
                <c:pt idx="7175">
                  <c:v>259.60885692826264</c:v>
                </c:pt>
                <c:pt idx="7176">
                  <c:v>259.63556697432722</c:v>
                </c:pt>
                <c:pt idx="7177">
                  <c:v>259.66227604628278</c:v>
                </c:pt>
                <c:pt idx="7178">
                  <c:v>259.68898414430078</c:v>
                </c:pt>
                <c:pt idx="7179">
                  <c:v>259.71569126855155</c:v>
                </c:pt>
                <c:pt idx="7180">
                  <c:v>259.74239741920752</c:v>
                </c:pt>
                <c:pt idx="7181">
                  <c:v>259.76910259643932</c:v>
                </c:pt>
                <c:pt idx="7182">
                  <c:v>259.79580680041727</c:v>
                </c:pt>
                <c:pt idx="7183">
                  <c:v>259.82251003131336</c:v>
                </c:pt>
                <c:pt idx="7184">
                  <c:v>259.84921228929755</c:v>
                </c:pt>
                <c:pt idx="7185">
                  <c:v>259.8759135745413</c:v>
                </c:pt>
                <c:pt idx="7186">
                  <c:v>259.90261388721547</c:v>
                </c:pt>
                <c:pt idx="7187">
                  <c:v>259.92931322749018</c:v>
                </c:pt>
                <c:pt idx="7188">
                  <c:v>259.95601159553672</c:v>
                </c:pt>
                <c:pt idx="7189">
                  <c:v>259.98270899152601</c:v>
                </c:pt>
                <c:pt idx="7190">
                  <c:v>260.00940541562767</c:v>
                </c:pt>
                <c:pt idx="7191">
                  <c:v>260.03610086801302</c:v>
                </c:pt>
                <c:pt idx="7192">
                  <c:v>260.06279534885232</c:v>
                </c:pt>
                <c:pt idx="7193">
                  <c:v>260.08948885831586</c:v>
                </c:pt>
                <c:pt idx="7194">
                  <c:v>260.11618139657423</c:v>
                </c:pt>
                <c:pt idx="7195">
                  <c:v>260.14287296379746</c:v>
                </c:pt>
                <c:pt idx="7196">
                  <c:v>260.16956356015606</c:v>
                </c:pt>
                <c:pt idx="7197">
                  <c:v>260.19625318582035</c:v>
                </c:pt>
                <c:pt idx="7198">
                  <c:v>260.22294184096057</c:v>
                </c:pt>
                <c:pt idx="7199">
                  <c:v>260.249629525746</c:v>
                </c:pt>
                <c:pt idx="7200">
                  <c:v>260.27631624034763</c:v>
                </c:pt>
                <c:pt idx="7201">
                  <c:v>260.30300198493455</c:v>
                </c:pt>
                <c:pt idx="7202">
                  <c:v>260.32968675967811</c:v>
                </c:pt>
                <c:pt idx="7203">
                  <c:v>260.35637056474667</c:v>
                </c:pt>
                <c:pt idx="7204">
                  <c:v>260.3830534003115</c:v>
                </c:pt>
                <c:pt idx="7205">
                  <c:v>260.40973526654074</c:v>
                </c:pt>
                <c:pt idx="7206">
                  <c:v>260.43641616360543</c:v>
                </c:pt>
                <c:pt idx="7207">
                  <c:v>260.46309609167497</c:v>
                </c:pt>
                <c:pt idx="7208">
                  <c:v>260.48977505091881</c:v>
                </c:pt>
                <c:pt idx="7209">
                  <c:v>260.51645304150628</c:v>
                </c:pt>
                <c:pt idx="7210">
                  <c:v>260.54313006360798</c:v>
                </c:pt>
                <c:pt idx="7211">
                  <c:v>260.56980611739203</c:v>
                </c:pt>
                <c:pt idx="7212">
                  <c:v>260.59648120302853</c:v>
                </c:pt>
                <c:pt idx="7213">
                  <c:v>260.62315532068675</c:v>
                </c:pt>
                <c:pt idx="7214">
                  <c:v>260.64982847053557</c:v>
                </c:pt>
                <c:pt idx="7215">
                  <c:v>260.67650065274529</c:v>
                </c:pt>
                <c:pt idx="7216">
                  <c:v>260.703171867484</c:v>
                </c:pt>
                <c:pt idx="7217">
                  <c:v>260.72984211492172</c:v>
                </c:pt>
                <c:pt idx="7218">
                  <c:v>260.75651139522694</c:v>
                </c:pt>
                <c:pt idx="7219">
                  <c:v>260.78317970856898</c:v>
                </c:pt>
                <c:pt idx="7220">
                  <c:v>260.80984705511622</c:v>
                </c:pt>
                <c:pt idx="7221">
                  <c:v>260.83651343503914</c:v>
                </c:pt>
                <c:pt idx="7222">
                  <c:v>260.86317884850456</c:v>
                </c:pt>
                <c:pt idx="7223">
                  <c:v>260.88984329568319</c:v>
                </c:pt>
                <c:pt idx="7224">
                  <c:v>260.91650677674312</c:v>
                </c:pt>
                <c:pt idx="7225">
                  <c:v>260.94316929185209</c:v>
                </c:pt>
                <c:pt idx="7226">
                  <c:v>260.96983084118023</c:v>
                </c:pt>
                <c:pt idx="7227">
                  <c:v>260.99649142489523</c:v>
                </c:pt>
                <c:pt idx="7228">
                  <c:v>261.02315104316659</c:v>
                </c:pt>
                <c:pt idx="7229">
                  <c:v>261.04980969616122</c:v>
                </c:pt>
                <c:pt idx="7230">
                  <c:v>261.07646738404941</c:v>
                </c:pt>
                <c:pt idx="7231">
                  <c:v>261.10312410699834</c:v>
                </c:pt>
                <c:pt idx="7232">
                  <c:v>261.12977986517723</c:v>
                </c:pt>
                <c:pt idx="7233">
                  <c:v>261.15643465875348</c:v>
                </c:pt>
                <c:pt idx="7234">
                  <c:v>261.18308848789616</c:v>
                </c:pt>
                <c:pt idx="7235">
                  <c:v>261.2097413527726</c:v>
                </c:pt>
                <c:pt idx="7236">
                  <c:v>261.23639325355185</c:v>
                </c:pt>
                <c:pt idx="7237">
                  <c:v>261.26304419040127</c:v>
                </c:pt>
                <c:pt idx="7238">
                  <c:v>261.28969416348968</c:v>
                </c:pt>
                <c:pt idx="7239">
                  <c:v>261.31634317298426</c:v>
                </c:pt>
                <c:pt idx="7240">
                  <c:v>261.3429912190532</c:v>
                </c:pt>
                <c:pt idx="7241">
                  <c:v>261.36963830186426</c:v>
                </c:pt>
                <c:pt idx="7242">
                  <c:v>261.39628442158607</c:v>
                </c:pt>
                <c:pt idx="7243">
                  <c:v>261.42292957838578</c:v>
                </c:pt>
                <c:pt idx="7244">
                  <c:v>261.44957377243071</c:v>
                </c:pt>
                <c:pt idx="7245">
                  <c:v>261.47621700388976</c:v>
                </c:pt>
                <c:pt idx="7246">
                  <c:v>261.50285927292924</c:v>
                </c:pt>
                <c:pt idx="7247">
                  <c:v>261.52950057971725</c:v>
                </c:pt>
                <c:pt idx="7248">
                  <c:v>261.55614092442175</c:v>
                </c:pt>
                <c:pt idx="7249">
                  <c:v>261.58278030720936</c:v>
                </c:pt>
                <c:pt idx="7250">
                  <c:v>261.60941872824782</c:v>
                </c:pt>
                <c:pt idx="7251">
                  <c:v>261.63605618770487</c:v>
                </c:pt>
                <c:pt idx="7252">
                  <c:v>261.66269268574763</c:v>
                </c:pt>
                <c:pt idx="7253">
                  <c:v>261.68932822254277</c:v>
                </c:pt>
                <c:pt idx="7254">
                  <c:v>261.71596279825854</c:v>
                </c:pt>
                <c:pt idx="7255">
                  <c:v>261.74259641306099</c:v>
                </c:pt>
                <c:pt idx="7256">
                  <c:v>261.76922906711826</c:v>
                </c:pt>
                <c:pt idx="7257">
                  <c:v>261.7958607605965</c:v>
                </c:pt>
                <c:pt idx="7258">
                  <c:v>261.82249149366316</c:v>
                </c:pt>
                <c:pt idx="7259">
                  <c:v>261.84912126648533</c:v>
                </c:pt>
                <c:pt idx="7260">
                  <c:v>261.8757500792297</c:v>
                </c:pt>
                <c:pt idx="7261">
                  <c:v>261.90237793206262</c:v>
                </c:pt>
                <c:pt idx="7262">
                  <c:v>261.92900482515205</c:v>
                </c:pt>
                <c:pt idx="7263">
                  <c:v>261.95563075866369</c:v>
                </c:pt>
                <c:pt idx="7264">
                  <c:v>261.98225573276483</c:v>
                </c:pt>
                <c:pt idx="7265">
                  <c:v>262.00887974762134</c:v>
                </c:pt>
                <c:pt idx="7266">
                  <c:v>262.03550280340039</c:v>
                </c:pt>
                <c:pt idx="7267">
                  <c:v>262.0621249002686</c:v>
                </c:pt>
                <c:pt idx="7268">
                  <c:v>262.08874603839251</c:v>
                </c:pt>
                <c:pt idx="7269">
                  <c:v>262.11536621793795</c:v>
                </c:pt>
                <c:pt idx="7270">
                  <c:v>262.14198543907168</c:v>
                </c:pt>
                <c:pt idx="7271">
                  <c:v>262.16860370196002</c:v>
                </c:pt>
                <c:pt idx="7272">
                  <c:v>262.19522100676937</c:v>
                </c:pt>
                <c:pt idx="7273">
                  <c:v>262.22183735366536</c:v>
                </c:pt>
                <c:pt idx="7274">
                  <c:v>262.24845274281483</c:v>
                </c:pt>
                <c:pt idx="7275">
                  <c:v>262.27506717438433</c:v>
                </c:pt>
                <c:pt idx="7276">
                  <c:v>262.30168064853837</c:v>
                </c:pt>
                <c:pt idx="7277">
                  <c:v>262.32829316544422</c:v>
                </c:pt>
                <c:pt idx="7278">
                  <c:v>262.35490472526692</c:v>
                </c:pt>
                <c:pt idx="7279">
                  <c:v>262.38151532817329</c:v>
                </c:pt>
                <c:pt idx="7280">
                  <c:v>262.40812497432859</c:v>
                </c:pt>
                <c:pt idx="7281">
                  <c:v>262.4347336638989</c:v>
                </c:pt>
                <c:pt idx="7282">
                  <c:v>262.46134139705021</c:v>
                </c:pt>
                <c:pt idx="7283">
                  <c:v>262.48794817394747</c:v>
                </c:pt>
                <c:pt idx="7284">
                  <c:v>262.51455399475697</c:v>
                </c:pt>
                <c:pt idx="7285">
                  <c:v>262.54115885964433</c:v>
                </c:pt>
                <c:pt idx="7286">
                  <c:v>262.56776276877474</c:v>
                </c:pt>
                <c:pt idx="7287">
                  <c:v>262.59436572231357</c:v>
                </c:pt>
                <c:pt idx="7288">
                  <c:v>262.62096772042713</c:v>
                </c:pt>
                <c:pt idx="7289">
                  <c:v>262.64756876327988</c:v>
                </c:pt>
                <c:pt idx="7290">
                  <c:v>262.67416885103728</c:v>
                </c:pt>
                <c:pt idx="7291">
                  <c:v>262.70076798386492</c:v>
                </c:pt>
                <c:pt idx="7292">
                  <c:v>262.72736616192776</c:v>
                </c:pt>
                <c:pt idx="7293">
                  <c:v>262.75396338539196</c:v>
                </c:pt>
                <c:pt idx="7294">
                  <c:v>262.78055965442093</c:v>
                </c:pt>
                <c:pt idx="7295">
                  <c:v>262.80715496918111</c:v>
                </c:pt>
                <c:pt idx="7296">
                  <c:v>262.83374932983708</c:v>
                </c:pt>
                <c:pt idx="7297">
                  <c:v>262.86034273655406</c:v>
                </c:pt>
                <c:pt idx="7298">
                  <c:v>262.88693518949697</c:v>
                </c:pt>
                <c:pt idx="7299">
                  <c:v>262.9135266888299</c:v>
                </c:pt>
                <c:pt idx="7300">
                  <c:v>262.94011723471885</c:v>
                </c:pt>
                <c:pt idx="7301">
                  <c:v>262.96670682732821</c:v>
                </c:pt>
                <c:pt idx="7302">
                  <c:v>262.99329546682191</c:v>
                </c:pt>
                <c:pt idx="7303">
                  <c:v>263.01988315336553</c:v>
                </c:pt>
                <c:pt idx="7304">
                  <c:v>263.04646988712324</c:v>
                </c:pt>
                <c:pt idx="7305">
                  <c:v>263.07305566826</c:v>
                </c:pt>
                <c:pt idx="7306">
                  <c:v>263.09964049694008</c:v>
                </c:pt>
                <c:pt idx="7307">
                  <c:v>263.12622437332834</c:v>
                </c:pt>
                <c:pt idx="7308">
                  <c:v>263.15280729758837</c:v>
                </c:pt>
                <c:pt idx="7309">
                  <c:v>263.17938926988558</c:v>
                </c:pt>
                <c:pt idx="7310">
                  <c:v>263.20597029038311</c:v>
                </c:pt>
                <c:pt idx="7311">
                  <c:v>263.23255035924603</c:v>
                </c:pt>
                <c:pt idx="7312">
                  <c:v>263.25912947663863</c:v>
                </c:pt>
                <c:pt idx="7313">
                  <c:v>263.2857076427245</c:v>
                </c:pt>
                <c:pt idx="7314">
                  <c:v>263.31228485766849</c:v>
                </c:pt>
                <c:pt idx="7315">
                  <c:v>263.33886112163441</c:v>
                </c:pt>
                <c:pt idx="7316">
                  <c:v>263.36543643478564</c:v>
                </c:pt>
                <c:pt idx="7317">
                  <c:v>263.39201079728667</c:v>
                </c:pt>
                <c:pt idx="7318">
                  <c:v>263.41858420930197</c:v>
                </c:pt>
                <c:pt idx="7319">
                  <c:v>263.44515667099444</c:v>
                </c:pt>
                <c:pt idx="7320">
                  <c:v>263.47172818252835</c:v>
                </c:pt>
                <c:pt idx="7321">
                  <c:v>263.49829874406731</c:v>
                </c:pt>
                <c:pt idx="7322">
                  <c:v>263.52486835577537</c:v>
                </c:pt>
                <c:pt idx="7323">
                  <c:v>263.55143701781543</c:v>
                </c:pt>
                <c:pt idx="7324">
                  <c:v>263.57800473035223</c:v>
                </c:pt>
                <c:pt idx="7325">
                  <c:v>263.60457149354806</c:v>
                </c:pt>
                <c:pt idx="7326">
                  <c:v>263.63113730756788</c:v>
                </c:pt>
                <c:pt idx="7327">
                  <c:v>263.65770217257358</c:v>
                </c:pt>
                <c:pt idx="7328">
                  <c:v>263.6842660887296</c:v>
                </c:pt>
                <c:pt idx="7329">
                  <c:v>263.71082905619954</c:v>
                </c:pt>
                <c:pt idx="7330">
                  <c:v>263.73739107514552</c:v>
                </c:pt>
                <c:pt idx="7331">
                  <c:v>263.76395214573159</c:v>
                </c:pt>
                <c:pt idx="7332">
                  <c:v>263.79051226812095</c:v>
                </c:pt>
                <c:pt idx="7333">
                  <c:v>263.81707144247645</c:v>
                </c:pt>
                <c:pt idx="7334">
                  <c:v>263.84362966896202</c:v>
                </c:pt>
                <c:pt idx="7335">
                  <c:v>263.8701869477394</c:v>
                </c:pt>
                <c:pt idx="7336">
                  <c:v>263.89674327897228</c:v>
                </c:pt>
                <c:pt idx="7337">
                  <c:v>263.92329866282398</c:v>
                </c:pt>
                <c:pt idx="7338">
                  <c:v>263.94985309945702</c:v>
                </c:pt>
                <c:pt idx="7339">
                  <c:v>263.97640658903458</c:v>
                </c:pt>
                <c:pt idx="7340">
                  <c:v>264.00295913171891</c:v>
                </c:pt>
                <c:pt idx="7341">
                  <c:v>264.02951072767291</c:v>
                </c:pt>
                <c:pt idx="7342">
                  <c:v>264.05606137705917</c:v>
                </c:pt>
                <c:pt idx="7343">
                  <c:v>264.08261108004109</c:v>
                </c:pt>
                <c:pt idx="7344">
                  <c:v>264.10915983678029</c:v>
                </c:pt>
                <c:pt idx="7345">
                  <c:v>264.13570764744037</c:v>
                </c:pt>
                <c:pt idx="7346">
                  <c:v>264.16225451218264</c:v>
                </c:pt>
                <c:pt idx="7347">
                  <c:v>264.18880043117059</c:v>
                </c:pt>
                <c:pt idx="7348">
                  <c:v>264.21534540456611</c:v>
                </c:pt>
                <c:pt idx="7349">
                  <c:v>264.24188943253148</c:v>
                </c:pt>
                <c:pt idx="7350">
                  <c:v>264.26843251522945</c:v>
                </c:pt>
                <c:pt idx="7351">
                  <c:v>264.29497465282202</c:v>
                </c:pt>
                <c:pt idx="7352">
                  <c:v>264.32151584547114</c:v>
                </c:pt>
                <c:pt idx="7353">
                  <c:v>264.3480560933391</c:v>
                </c:pt>
                <c:pt idx="7354">
                  <c:v>264.37459539658812</c:v>
                </c:pt>
                <c:pt idx="7355">
                  <c:v>264.40113375538073</c:v>
                </c:pt>
                <c:pt idx="7356">
                  <c:v>264.42767116987784</c:v>
                </c:pt>
                <c:pt idx="7357">
                  <c:v>264.45420764024232</c:v>
                </c:pt>
                <c:pt idx="7358">
                  <c:v>264.48074316663582</c:v>
                </c:pt>
                <c:pt idx="7359">
                  <c:v>264.50727774921995</c:v>
                </c:pt>
                <c:pt idx="7360">
                  <c:v>264.53381138815706</c:v>
                </c:pt>
                <c:pt idx="7361">
                  <c:v>264.56034408360807</c:v>
                </c:pt>
                <c:pt idx="7362">
                  <c:v>264.58687583573555</c:v>
                </c:pt>
                <c:pt idx="7363">
                  <c:v>264.61340664470066</c:v>
                </c:pt>
                <c:pt idx="7364">
                  <c:v>264.63993651066534</c:v>
                </c:pt>
                <c:pt idx="7365">
                  <c:v>264.66646543379039</c:v>
                </c:pt>
                <c:pt idx="7366">
                  <c:v>264.69299341423846</c:v>
                </c:pt>
                <c:pt idx="7367">
                  <c:v>264.71952045217017</c:v>
                </c:pt>
                <c:pt idx="7368">
                  <c:v>264.74604654774691</c:v>
                </c:pt>
                <c:pt idx="7369">
                  <c:v>264.77257170113052</c:v>
                </c:pt>
                <c:pt idx="7370">
                  <c:v>264.79909591248213</c:v>
                </c:pt>
                <c:pt idx="7371">
                  <c:v>264.82561918196291</c:v>
                </c:pt>
                <c:pt idx="7372">
                  <c:v>264.85214150973417</c:v>
                </c:pt>
                <c:pt idx="7373">
                  <c:v>264.87866289595678</c:v>
                </c:pt>
                <c:pt idx="7374">
                  <c:v>264.90518334079235</c:v>
                </c:pt>
                <c:pt idx="7375">
                  <c:v>264.93170284440151</c:v>
                </c:pt>
                <c:pt idx="7376">
                  <c:v>264.95822140694565</c:v>
                </c:pt>
                <c:pt idx="7377">
                  <c:v>264.98473902858552</c:v>
                </c:pt>
                <c:pt idx="7378">
                  <c:v>265.01125570948187</c:v>
                </c:pt>
                <c:pt idx="7379">
                  <c:v>265.03777144979563</c:v>
                </c:pt>
                <c:pt idx="7380">
                  <c:v>265.06428624968822</c:v>
                </c:pt>
                <c:pt idx="7381">
                  <c:v>265.0908001093195</c:v>
                </c:pt>
                <c:pt idx="7382">
                  <c:v>265.11731302885107</c:v>
                </c:pt>
                <c:pt idx="7383">
                  <c:v>265.14382500844249</c:v>
                </c:pt>
                <c:pt idx="7384">
                  <c:v>265.17033604825508</c:v>
                </c:pt>
                <c:pt idx="7385">
                  <c:v>265.19684614844965</c:v>
                </c:pt>
                <c:pt idx="7386">
                  <c:v>265.22335530918633</c:v>
                </c:pt>
                <c:pt idx="7387">
                  <c:v>265.24986353062559</c:v>
                </c:pt>
                <c:pt idx="7388">
                  <c:v>265.27637081292823</c:v>
                </c:pt>
                <c:pt idx="7389">
                  <c:v>265.30287715625417</c:v>
                </c:pt>
                <c:pt idx="7390">
                  <c:v>265.32938256076341</c:v>
                </c:pt>
                <c:pt idx="7391">
                  <c:v>265.35588702661789</c:v>
                </c:pt>
                <c:pt idx="7392">
                  <c:v>265.38239055397554</c:v>
                </c:pt>
                <c:pt idx="7393">
                  <c:v>265.40889314299801</c:v>
                </c:pt>
                <c:pt idx="7394">
                  <c:v>265.43539479384543</c:v>
                </c:pt>
                <c:pt idx="7395">
                  <c:v>265.46189550667674</c:v>
                </c:pt>
                <c:pt idx="7396">
                  <c:v>265.48839528165377</c:v>
                </c:pt>
                <c:pt idx="7397">
                  <c:v>265.51489411893471</c:v>
                </c:pt>
                <c:pt idx="7398">
                  <c:v>265.54139201868054</c:v>
                </c:pt>
                <c:pt idx="7399">
                  <c:v>265.56788898105032</c:v>
                </c:pt>
                <c:pt idx="7400">
                  <c:v>265.59438500620519</c:v>
                </c:pt>
                <c:pt idx="7401">
                  <c:v>265.62088009430386</c:v>
                </c:pt>
                <c:pt idx="7402">
                  <c:v>265.64737424550646</c:v>
                </c:pt>
                <c:pt idx="7403">
                  <c:v>265.67386745997271</c:v>
                </c:pt>
                <c:pt idx="7404">
                  <c:v>265.70035973786202</c:v>
                </c:pt>
                <c:pt idx="7405">
                  <c:v>265.72685107933398</c:v>
                </c:pt>
                <c:pt idx="7406">
                  <c:v>265.75334148454846</c:v>
                </c:pt>
                <c:pt idx="7407">
                  <c:v>265.77983095366443</c:v>
                </c:pt>
                <c:pt idx="7408">
                  <c:v>265.80631948684209</c:v>
                </c:pt>
                <c:pt idx="7409">
                  <c:v>265.83280708424002</c:v>
                </c:pt>
                <c:pt idx="7410">
                  <c:v>265.85929374601818</c:v>
                </c:pt>
                <c:pt idx="7411">
                  <c:v>265.88577947233534</c:v>
                </c:pt>
                <c:pt idx="7412">
                  <c:v>265.91226426335129</c:v>
                </c:pt>
                <c:pt idx="7413">
                  <c:v>265.93874811922495</c:v>
                </c:pt>
                <c:pt idx="7414">
                  <c:v>265.96523104011533</c:v>
                </c:pt>
                <c:pt idx="7415">
                  <c:v>265.99171302618214</c:v>
                </c:pt>
                <c:pt idx="7416">
                  <c:v>266.01819407758353</c:v>
                </c:pt>
                <c:pt idx="7417">
                  <c:v>266.044674194479</c:v>
                </c:pt>
                <c:pt idx="7418">
                  <c:v>266.071153377028</c:v>
                </c:pt>
                <c:pt idx="7419">
                  <c:v>266.0976316253886</c:v>
                </c:pt>
                <c:pt idx="7420">
                  <c:v>266.12410893971958</c:v>
                </c:pt>
                <c:pt idx="7421">
                  <c:v>266.15058532018077</c:v>
                </c:pt>
                <c:pt idx="7422">
                  <c:v>266.17706076693042</c:v>
                </c:pt>
                <c:pt idx="7423">
                  <c:v>266.20353528012691</c:v>
                </c:pt>
                <c:pt idx="7424">
                  <c:v>266.23000885992872</c:v>
                </c:pt>
                <c:pt idx="7425">
                  <c:v>266.25648150649562</c:v>
                </c:pt>
                <c:pt idx="7426">
                  <c:v>266.28295321998507</c:v>
                </c:pt>
                <c:pt idx="7427">
                  <c:v>266.30942400055602</c:v>
                </c:pt>
                <c:pt idx="7428">
                  <c:v>266.33589384836665</c:v>
                </c:pt>
                <c:pt idx="7429">
                  <c:v>266.36236276357567</c:v>
                </c:pt>
                <c:pt idx="7430">
                  <c:v>266.3888307463418</c:v>
                </c:pt>
                <c:pt idx="7431">
                  <c:v>266.41529779682321</c:v>
                </c:pt>
                <c:pt idx="7432">
                  <c:v>266.44176391517726</c:v>
                </c:pt>
                <c:pt idx="7433">
                  <c:v>266.46822910156328</c:v>
                </c:pt>
                <c:pt idx="7434">
                  <c:v>266.49469335613941</c:v>
                </c:pt>
                <c:pt idx="7435">
                  <c:v>266.52115667906315</c:v>
                </c:pt>
                <c:pt idx="7436">
                  <c:v>266.54761907049243</c:v>
                </c:pt>
                <c:pt idx="7437">
                  <c:v>266.5740805305864</c:v>
                </c:pt>
                <c:pt idx="7438">
                  <c:v>266.60054105950229</c:v>
                </c:pt>
                <c:pt idx="7439">
                  <c:v>266.62700065739796</c:v>
                </c:pt>
                <c:pt idx="7440">
                  <c:v>266.65345932443171</c:v>
                </c:pt>
                <c:pt idx="7441">
                  <c:v>266.67991706076083</c:v>
                </c:pt>
                <c:pt idx="7442">
                  <c:v>266.70637386654369</c:v>
                </c:pt>
                <c:pt idx="7443">
                  <c:v>266.73282974193825</c:v>
                </c:pt>
                <c:pt idx="7444">
                  <c:v>266.75928468710089</c:v>
                </c:pt>
                <c:pt idx="7445">
                  <c:v>266.785738702191</c:v>
                </c:pt>
                <c:pt idx="7446">
                  <c:v>266.81219178736472</c:v>
                </c:pt>
                <c:pt idx="7447">
                  <c:v>266.83864394278078</c:v>
                </c:pt>
                <c:pt idx="7448">
                  <c:v>266.86509516859587</c:v>
                </c:pt>
                <c:pt idx="7449">
                  <c:v>266.89154546496809</c:v>
                </c:pt>
                <c:pt idx="7450">
                  <c:v>266.91799483205426</c:v>
                </c:pt>
                <c:pt idx="7451">
                  <c:v>266.94444327001219</c:v>
                </c:pt>
                <c:pt idx="7452">
                  <c:v>266.97089077899898</c:v>
                </c:pt>
                <c:pt idx="7453">
                  <c:v>266.99733735917158</c:v>
                </c:pt>
                <c:pt idx="7454">
                  <c:v>267.02378301068785</c:v>
                </c:pt>
                <c:pt idx="7455">
                  <c:v>267.05022773370439</c:v>
                </c:pt>
                <c:pt idx="7456">
                  <c:v>267.07667152837888</c:v>
                </c:pt>
                <c:pt idx="7457">
                  <c:v>267.10311439486856</c:v>
                </c:pt>
                <c:pt idx="7458">
                  <c:v>267.12955633332973</c:v>
                </c:pt>
                <c:pt idx="7459">
                  <c:v>267.15599734392003</c:v>
                </c:pt>
                <c:pt idx="7460">
                  <c:v>267.18243742679539</c:v>
                </c:pt>
                <c:pt idx="7461">
                  <c:v>267.20887658211416</c:v>
                </c:pt>
                <c:pt idx="7462">
                  <c:v>267.23531481003192</c:v>
                </c:pt>
                <c:pt idx="7463">
                  <c:v>267.26175211070631</c:v>
                </c:pt>
                <c:pt idx="7464">
                  <c:v>267.28818848429364</c:v>
                </c:pt>
                <c:pt idx="7465">
                  <c:v>267.31462393095063</c:v>
                </c:pt>
                <c:pt idx="7466">
                  <c:v>267.3410584508344</c:v>
                </c:pt>
                <c:pt idx="7467">
                  <c:v>267.3674920441004</c:v>
                </c:pt>
                <c:pt idx="7468">
                  <c:v>267.39392471090684</c:v>
                </c:pt>
                <c:pt idx="7469">
                  <c:v>267.42035645140902</c:v>
                </c:pt>
                <c:pt idx="7470">
                  <c:v>267.44678726576376</c:v>
                </c:pt>
                <c:pt idx="7471">
                  <c:v>267.47321715412761</c:v>
                </c:pt>
                <c:pt idx="7472">
                  <c:v>267.49964611665661</c:v>
                </c:pt>
                <c:pt idx="7473">
                  <c:v>267.52607415350741</c:v>
                </c:pt>
                <c:pt idx="7474">
                  <c:v>267.55250126483594</c:v>
                </c:pt>
                <c:pt idx="7475">
                  <c:v>267.57892745079931</c:v>
                </c:pt>
                <c:pt idx="7476">
                  <c:v>267.60535271155283</c:v>
                </c:pt>
                <c:pt idx="7477">
                  <c:v>267.6317770472524</c:v>
                </c:pt>
                <c:pt idx="7478">
                  <c:v>267.65820045805481</c:v>
                </c:pt>
                <c:pt idx="7479">
                  <c:v>267.68462294411574</c:v>
                </c:pt>
                <c:pt idx="7480">
                  <c:v>267.7110445055913</c:v>
                </c:pt>
                <c:pt idx="7481">
                  <c:v>267.73746514263775</c:v>
                </c:pt>
                <c:pt idx="7482">
                  <c:v>267.76388485541031</c:v>
                </c:pt>
                <c:pt idx="7483">
                  <c:v>267.7903036440652</c:v>
                </c:pt>
                <c:pt idx="7484">
                  <c:v>267.81672150875869</c:v>
                </c:pt>
                <c:pt idx="7485">
                  <c:v>267.84313844964566</c:v>
                </c:pt>
                <c:pt idx="7486">
                  <c:v>267.86955446688222</c:v>
                </c:pt>
                <c:pt idx="7487">
                  <c:v>267.89596956062428</c:v>
                </c:pt>
                <c:pt idx="7488">
                  <c:v>267.92238373102725</c:v>
                </c:pt>
                <c:pt idx="7489">
                  <c:v>267.94879697824626</c:v>
                </c:pt>
                <c:pt idx="7490">
                  <c:v>267.97520930243741</c:v>
                </c:pt>
                <c:pt idx="7491">
                  <c:v>268.00162070375603</c:v>
                </c:pt>
                <c:pt idx="7492">
                  <c:v>268.02803118235732</c:v>
                </c:pt>
                <c:pt idx="7493">
                  <c:v>268.05444073839732</c:v>
                </c:pt>
                <c:pt idx="7494">
                  <c:v>268.08084937203057</c:v>
                </c:pt>
                <c:pt idx="7495">
                  <c:v>268.10725708341278</c:v>
                </c:pt>
                <c:pt idx="7496">
                  <c:v>268.13366387269957</c:v>
                </c:pt>
                <c:pt idx="7497">
                  <c:v>268.16006974004495</c:v>
                </c:pt>
                <c:pt idx="7498">
                  <c:v>268.18647468560516</c:v>
                </c:pt>
                <c:pt idx="7499">
                  <c:v>268.21287870953489</c:v>
                </c:pt>
                <c:pt idx="7500">
                  <c:v>268.2392818119892</c:v>
                </c:pt>
                <c:pt idx="7501">
                  <c:v>268.26568399312293</c:v>
                </c:pt>
                <c:pt idx="7502">
                  <c:v>268.29208525309178</c:v>
                </c:pt>
                <c:pt idx="7503">
                  <c:v>268.31848559204974</c:v>
                </c:pt>
                <c:pt idx="7504">
                  <c:v>268.34488501015232</c:v>
                </c:pt>
                <c:pt idx="7505">
                  <c:v>268.3712835075537</c:v>
                </c:pt>
                <c:pt idx="7506">
                  <c:v>268.39768108440956</c:v>
                </c:pt>
                <c:pt idx="7507">
                  <c:v>268.42407774087371</c:v>
                </c:pt>
                <c:pt idx="7508">
                  <c:v>268.45047347710147</c:v>
                </c:pt>
                <c:pt idx="7509">
                  <c:v>268.47686829324704</c:v>
                </c:pt>
                <c:pt idx="7510">
                  <c:v>268.50326218946537</c:v>
                </c:pt>
                <c:pt idx="7511">
                  <c:v>268.52965516591081</c:v>
                </c:pt>
                <c:pt idx="7512">
                  <c:v>268.55604722273745</c:v>
                </c:pt>
                <c:pt idx="7513">
                  <c:v>268.58243836010087</c:v>
                </c:pt>
                <c:pt idx="7514">
                  <c:v>268.60882857815437</c:v>
                </c:pt>
                <c:pt idx="7515">
                  <c:v>268.6352178770527</c:v>
                </c:pt>
                <c:pt idx="7516">
                  <c:v>268.66160625695045</c:v>
                </c:pt>
                <c:pt idx="7517">
                  <c:v>268.68799371800094</c:v>
                </c:pt>
                <c:pt idx="7518">
                  <c:v>268.71438026035986</c:v>
                </c:pt>
                <c:pt idx="7519">
                  <c:v>268.74076588417989</c:v>
                </c:pt>
                <c:pt idx="7520">
                  <c:v>268.76715058961645</c:v>
                </c:pt>
                <c:pt idx="7521">
                  <c:v>268.79353437682232</c:v>
                </c:pt>
                <c:pt idx="7522">
                  <c:v>268.81991724595298</c:v>
                </c:pt>
                <c:pt idx="7523">
                  <c:v>268.8462991971611</c:v>
                </c:pt>
                <c:pt idx="7524">
                  <c:v>268.87268023060125</c:v>
                </c:pt>
                <c:pt idx="7525">
                  <c:v>268.89906034642723</c:v>
                </c:pt>
                <c:pt idx="7526">
                  <c:v>268.92543954479294</c:v>
                </c:pt>
                <c:pt idx="7527">
                  <c:v>268.95181782585229</c:v>
                </c:pt>
                <c:pt idx="7528">
                  <c:v>268.97819518975837</c:v>
                </c:pt>
                <c:pt idx="7529">
                  <c:v>269.00457163666573</c:v>
                </c:pt>
                <c:pt idx="7530">
                  <c:v>269.03094716672769</c:v>
                </c:pt>
                <c:pt idx="7531">
                  <c:v>269.05732178009799</c:v>
                </c:pt>
                <c:pt idx="7532">
                  <c:v>269.08369547692962</c:v>
                </c:pt>
                <c:pt idx="7533">
                  <c:v>269.11006825737701</c:v>
                </c:pt>
                <c:pt idx="7534">
                  <c:v>269.13644012159284</c:v>
                </c:pt>
                <c:pt idx="7535">
                  <c:v>269.16281106973116</c:v>
                </c:pt>
                <c:pt idx="7536">
                  <c:v>269.18918110194488</c:v>
                </c:pt>
                <c:pt idx="7537">
                  <c:v>269.21555021838776</c:v>
                </c:pt>
                <c:pt idx="7538">
                  <c:v>269.24191841921237</c:v>
                </c:pt>
                <c:pt idx="7539">
                  <c:v>269.26828570457269</c:v>
                </c:pt>
                <c:pt idx="7540">
                  <c:v>269.29465207462187</c:v>
                </c:pt>
                <c:pt idx="7541">
                  <c:v>269.32101752951303</c:v>
                </c:pt>
                <c:pt idx="7542">
                  <c:v>269.34738206939824</c:v>
                </c:pt>
                <c:pt idx="7543">
                  <c:v>269.3737456944321</c:v>
                </c:pt>
                <c:pt idx="7544">
                  <c:v>269.40010840476691</c:v>
                </c:pt>
                <c:pt idx="7545">
                  <c:v>269.42647020055551</c:v>
                </c:pt>
                <c:pt idx="7546">
                  <c:v>269.45283108195122</c:v>
                </c:pt>
                <c:pt idx="7547">
                  <c:v>269.47919104910716</c:v>
                </c:pt>
                <c:pt idx="7548">
                  <c:v>269.50555010217488</c:v>
                </c:pt>
                <c:pt idx="7549">
                  <c:v>269.53190824130814</c:v>
                </c:pt>
                <c:pt idx="7550">
                  <c:v>269.55826546665958</c:v>
                </c:pt>
                <c:pt idx="7551">
                  <c:v>269.5846217783822</c:v>
                </c:pt>
                <c:pt idx="7552">
                  <c:v>269.6109771766279</c:v>
                </c:pt>
                <c:pt idx="7553">
                  <c:v>269.63733166154975</c:v>
                </c:pt>
                <c:pt idx="7554">
                  <c:v>269.66368523330078</c:v>
                </c:pt>
                <c:pt idx="7555">
                  <c:v>269.69003789203191</c:v>
                </c:pt>
                <c:pt idx="7556">
                  <c:v>269.71638963789763</c:v>
                </c:pt>
                <c:pt idx="7557">
                  <c:v>269.74274047104871</c:v>
                </c:pt>
                <c:pt idx="7558">
                  <c:v>269.76909039163877</c:v>
                </c:pt>
                <c:pt idx="7559">
                  <c:v>269.7954393998192</c:v>
                </c:pt>
                <c:pt idx="7560">
                  <c:v>269.82178749574285</c:v>
                </c:pt>
                <c:pt idx="7561">
                  <c:v>269.84813467956167</c:v>
                </c:pt>
                <c:pt idx="7562">
                  <c:v>269.87448095142787</c:v>
                </c:pt>
                <c:pt idx="7563">
                  <c:v>269.90082631149392</c:v>
                </c:pt>
                <c:pt idx="7564">
                  <c:v>269.92717075991175</c:v>
                </c:pt>
                <c:pt idx="7565">
                  <c:v>269.95351429683302</c:v>
                </c:pt>
                <c:pt idx="7566">
                  <c:v>269.97985692240985</c:v>
                </c:pt>
                <c:pt idx="7567">
                  <c:v>270.00619863679503</c:v>
                </c:pt>
                <c:pt idx="7568">
                  <c:v>270.03253944013926</c:v>
                </c:pt>
                <c:pt idx="7569">
                  <c:v>270.05887933259567</c:v>
                </c:pt>
                <c:pt idx="7570">
                  <c:v>270.08521831431506</c:v>
                </c:pt>
                <c:pt idx="7571">
                  <c:v>270.11155638544966</c:v>
                </c:pt>
                <c:pt idx="7572">
                  <c:v>270.13789354615159</c:v>
                </c:pt>
                <c:pt idx="7573">
                  <c:v>270.16422979657165</c:v>
                </c:pt>
                <c:pt idx="7574">
                  <c:v>270.19056513686206</c:v>
                </c:pt>
                <c:pt idx="7575">
                  <c:v>270.21689956717444</c:v>
                </c:pt>
                <c:pt idx="7576">
                  <c:v>270.24323308766009</c:v>
                </c:pt>
                <c:pt idx="7577">
                  <c:v>270.26956569847079</c:v>
                </c:pt>
                <c:pt idx="7578">
                  <c:v>270.29589739975756</c:v>
                </c:pt>
                <c:pt idx="7579">
                  <c:v>270.32222819167225</c:v>
                </c:pt>
                <c:pt idx="7580">
                  <c:v>270.34855807436617</c:v>
                </c:pt>
                <c:pt idx="7581">
                  <c:v>270.3748870479908</c:v>
                </c:pt>
                <c:pt idx="7582">
                  <c:v>270.401215112697</c:v>
                </c:pt>
                <c:pt idx="7583">
                  <c:v>270.42754226863605</c:v>
                </c:pt>
                <c:pt idx="7584">
                  <c:v>270.45386851595993</c:v>
                </c:pt>
                <c:pt idx="7585">
                  <c:v>270.48019385481859</c:v>
                </c:pt>
                <c:pt idx="7586">
                  <c:v>270.50651828536417</c:v>
                </c:pt>
                <c:pt idx="7587">
                  <c:v>270.53284180774722</c:v>
                </c:pt>
                <c:pt idx="7588">
                  <c:v>270.55916442211867</c:v>
                </c:pt>
                <c:pt idx="7589">
                  <c:v>270.58548612862961</c:v>
                </c:pt>
                <c:pt idx="7590">
                  <c:v>270.61180692743119</c:v>
                </c:pt>
                <c:pt idx="7591">
                  <c:v>270.63812681867427</c:v>
                </c:pt>
                <c:pt idx="7592">
                  <c:v>270.66444580250896</c:v>
                </c:pt>
                <c:pt idx="7593">
                  <c:v>270.69076387908683</c:v>
                </c:pt>
                <c:pt idx="7594">
                  <c:v>270.71708104855878</c:v>
                </c:pt>
                <c:pt idx="7595">
                  <c:v>270.7433973110754</c:v>
                </c:pt>
                <c:pt idx="7596">
                  <c:v>270.76971266678675</c:v>
                </c:pt>
                <c:pt idx="7597">
                  <c:v>270.79602711584374</c:v>
                </c:pt>
                <c:pt idx="7598">
                  <c:v>270.82234065839697</c:v>
                </c:pt>
                <c:pt idx="7599">
                  <c:v>270.84865329459694</c:v>
                </c:pt>
                <c:pt idx="7600">
                  <c:v>270.87496502459408</c:v>
                </c:pt>
                <c:pt idx="7601">
                  <c:v>270.90127584853894</c:v>
                </c:pt>
                <c:pt idx="7602">
                  <c:v>270.92758576658252</c:v>
                </c:pt>
                <c:pt idx="7603">
                  <c:v>270.95389477887375</c:v>
                </c:pt>
                <c:pt idx="7604">
                  <c:v>270.98020288556364</c:v>
                </c:pt>
                <c:pt idx="7605">
                  <c:v>271.00651008680279</c:v>
                </c:pt>
                <c:pt idx="7606">
                  <c:v>271.03281638274137</c:v>
                </c:pt>
                <c:pt idx="7607">
                  <c:v>271.05912177352917</c:v>
                </c:pt>
                <c:pt idx="7608">
                  <c:v>271.08542625931653</c:v>
                </c:pt>
                <c:pt idx="7609">
                  <c:v>271.1117298402533</c:v>
                </c:pt>
                <c:pt idx="7610">
                  <c:v>271.1380325164896</c:v>
                </c:pt>
                <c:pt idx="7611">
                  <c:v>271.16433428817533</c:v>
                </c:pt>
                <c:pt idx="7612">
                  <c:v>271.19063515546082</c:v>
                </c:pt>
                <c:pt idx="7613">
                  <c:v>271.2169351184956</c:v>
                </c:pt>
                <c:pt idx="7614">
                  <c:v>271.24323417743011</c:v>
                </c:pt>
                <c:pt idx="7615">
                  <c:v>271.26953233241267</c:v>
                </c:pt>
                <c:pt idx="7616">
                  <c:v>271.29582958359475</c:v>
                </c:pt>
                <c:pt idx="7617">
                  <c:v>271.32212593112536</c:v>
                </c:pt>
                <c:pt idx="7618">
                  <c:v>271.34842137515415</c:v>
                </c:pt>
                <c:pt idx="7619">
                  <c:v>271.37471591583073</c:v>
                </c:pt>
                <c:pt idx="7620">
                  <c:v>271.40100955330445</c:v>
                </c:pt>
                <c:pt idx="7621">
                  <c:v>271.42730228772552</c:v>
                </c:pt>
                <c:pt idx="7622">
                  <c:v>271.45359411924301</c:v>
                </c:pt>
                <c:pt idx="7623">
                  <c:v>271.47988504800668</c:v>
                </c:pt>
                <c:pt idx="7624">
                  <c:v>271.50617507416484</c:v>
                </c:pt>
                <c:pt idx="7625">
                  <c:v>271.53246419786842</c:v>
                </c:pt>
                <c:pt idx="7626">
                  <c:v>271.55875241926572</c:v>
                </c:pt>
                <c:pt idx="7627">
                  <c:v>271.58503973850696</c:v>
                </c:pt>
                <c:pt idx="7628">
                  <c:v>271.61132615574013</c:v>
                </c:pt>
                <c:pt idx="7629">
                  <c:v>271.63761167111448</c:v>
                </c:pt>
                <c:pt idx="7630">
                  <c:v>271.66389628478072</c:v>
                </c:pt>
                <c:pt idx="7631">
                  <c:v>271.69017999688617</c:v>
                </c:pt>
                <c:pt idx="7632">
                  <c:v>271.71646280758125</c:v>
                </c:pt>
                <c:pt idx="7633">
                  <c:v>271.74274471701398</c:v>
                </c:pt>
                <c:pt idx="7634">
                  <c:v>271.76902572533334</c:v>
                </c:pt>
                <c:pt idx="7635">
                  <c:v>271.79530583268894</c:v>
                </c:pt>
                <c:pt idx="7636">
                  <c:v>271.82158503922949</c:v>
                </c:pt>
                <c:pt idx="7637">
                  <c:v>271.84786334510335</c:v>
                </c:pt>
                <c:pt idx="7638">
                  <c:v>271.87414075045973</c:v>
                </c:pt>
                <c:pt idx="7639">
                  <c:v>271.90041725544762</c:v>
                </c:pt>
                <c:pt idx="7640">
                  <c:v>271.92669286021493</c:v>
                </c:pt>
                <c:pt idx="7641">
                  <c:v>271.95296756491081</c:v>
                </c:pt>
                <c:pt idx="7642">
                  <c:v>271.9792413696843</c:v>
                </c:pt>
                <c:pt idx="7643">
                  <c:v>272.0055142746827</c:v>
                </c:pt>
                <c:pt idx="7644">
                  <c:v>272.0317862800556</c:v>
                </c:pt>
                <c:pt idx="7645">
                  <c:v>272.05805738595109</c:v>
                </c:pt>
                <c:pt idx="7646">
                  <c:v>272.08432759251787</c:v>
                </c:pt>
                <c:pt idx="7647">
                  <c:v>272.11059689990407</c:v>
                </c:pt>
                <c:pt idx="7648">
                  <c:v>272.13686530825817</c:v>
                </c:pt>
                <c:pt idx="7649">
                  <c:v>272.16313281772835</c:v>
                </c:pt>
                <c:pt idx="7650">
                  <c:v>272.18939942846316</c:v>
                </c:pt>
                <c:pt idx="7651">
                  <c:v>272.21566514061055</c:v>
                </c:pt>
                <c:pt idx="7652">
                  <c:v>272.24192995431878</c:v>
                </c:pt>
                <c:pt idx="7653">
                  <c:v>272.26819386973619</c:v>
                </c:pt>
                <c:pt idx="7654">
                  <c:v>272.29445688701037</c:v>
                </c:pt>
                <c:pt idx="7655">
                  <c:v>272.32071900628983</c:v>
                </c:pt>
                <c:pt idx="7656">
                  <c:v>272.34698022772221</c:v>
                </c:pt>
                <c:pt idx="7657">
                  <c:v>272.37324055145564</c:v>
                </c:pt>
                <c:pt idx="7658">
                  <c:v>272.39949997763836</c:v>
                </c:pt>
                <c:pt idx="7659">
                  <c:v>272.42575850641725</c:v>
                </c:pt>
                <c:pt idx="7660">
                  <c:v>272.45201613794114</c:v>
                </c:pt>
                <c:pt idx="7661">
                  <c:v>272.47827287235759</c:v>
                </c:pt>
                <c:pt idx="7662">
                  <c:v>272.50452870981451</c:v>
                </c:pt>
                <c:pt idx="7663">
                  <c:v>272.53078365045866</c:v>
                </c:pt>
                <c:pt idx="7664">
                  <c:v>272.55703769443846</c:v>
                </c:pt>
                <c:pt idx="7665">
                  <c:v>272.58329084190137</c:v>
                </c:pt>
                <c:pt idx="7666">
                  <c:v>272.60954309299512</c:v>
                </c:pt>
                <c:pt idx="7667">
                  <c:v>272.635794447867</c:v>
                </c:pt>
                <c:pt idx="7668">
                  <c:v>272.66204490666502</c:v>
                </c:pt>
                <c:pt idx="7669">
                  <c:v>272.68829446953572</c:v>
                </c:pt>
                <c:pt idx="7670">
                  <c:v>272.71454313662656</c:v>
                </c:pt>
                <c:pt idx="7671">
                  <c:v>272.74079090808584</c:v>
                </c:pt>
                <c:pt idx="7672">
                  <c:v>272.76703778406005</c:v>
                </c:pt>
                <c:pt idx="7673">
                  <c:v>272.79328376469664</c:v>
                </c:pt>
                <c:pt idx="7674">
                  <c:v>272.81952885014283</c:v>
                </c:pt>
                <c:pt idx="7675">
                  <c:v>272.84577304054562</c:v>
                </c:pt>
                <c:pt idx="7676">
                  <c:v>272.87201633605287</c:v>
                </c:pt>
                <c:pt idx="7677">
                  <c:v>272.89825873681076</c:v>
                </c:pt>
                <c:pt idx="7678">
                  <c:v>272.92450024296625</c:v>
                </c:pt>
                <c:pt idx="7679">
                  <c:v>272.95074085466757</c:v>
                </c:pt>
                <c:pt idx="7680">
                  <c:v>272.97698057206043</c:v>
                </c:pt>
                <c:pt idx="7681">
                  <c:v>273.00321939529272</c:v>
                </c:pt>
                <c:pt idx="7682">
                  <c:v>273.02945732451059</c:v>
                </c:pt>
                <c:pt idx="7683">
                  <c:v>273.05569435986075</c:v>
                </c:pt>
                <c:pt idx="7684">
                  <c:v>273.08193050148992</c:v>
                </c:pt>
                <c:pt idx="7685">
                  <c:v>273.10816574954634</c:v>
                </c:pt>
                <c:pt idx="7686">
                  <c:v>273.13440010417503</c:v>
                </c:pt>
                <c:pt idx="7687">
                  <c:v>273.1606335655228</c:v>
                </c:pt>
                <c:pt idx="7688">
                  <c:v>273.18686613373723</c:v>
                </c:pt>
                <c:pt idx="7689">
                  <c:v>273.21309780896377</c:v>
                </c:pt>
                <c:pt idx="7690">
                  <c:v>273.23932859135016</c:v>
                </c:pt>
                <c:pt idx="7691">
                  <c:v>273.26555848104192</c:v>
                </c:pt>
                <c:pt idx="7692">
                  <c:v>273.2917874781856</c:v>
                </c:pt>
                <c:pt idx="7693">
                  <c:v>273.31801558292773</c:v>
                </c:pt>
                <c:pt idx="7694">
                  <c:v>273.34424279541491</c:v>
                </c:pt>
                <c:pt idx="7695">
                  <c:v>273.37046911579336</c:v>
                </c:pt>
                <c:pt idx="7696">
                  <c:v>273.3966945442088</c:v>
                </c:pt>
                <c:pt idx="7697">
                  <c:v>273.42291908080807</c:v>
                </c:pt>
                <c:pt idx="7698">
                  <c:v>273.44914272573703</c:v>
                </c:pt>
                <c:pt idx="7699">
                  <c:v>273.47536547914223</c:v>
                </c:pt>
                <c:pt idx="7700">
                  <c:v>273.501587341169</c:v>
                </c:pt>
                <c:pt idx="7701">
                  <c:v>273.52780831196452</c:v>
                </c:pt>
                <c:pt idx="7702">
                  <c:v>273.55402839167385</c:v>
                </c:pt>
                <c:pt idx="7703">
                  <c:v>273.58024758044286</c:v>
                </c:pt>
                <c:pt idx="7704">
                  <c:v>273.60646587841802</c:v>
                </c:pt>
                <c:pt idx="7705">
                  <c:v>273.63268328574532</c:v>
                </c:pt>
                <c:pt idx="7706">
                  <c:v>273.65889980257009</c:v>
                </c:pt>
                <c:pt idx="7707">
                  <c:v>273.68511542903883</c:v>
                </c:pt>
                <c:pt idx="7708">
                  <c:v>273.71133016529637</c:v>
                </c:pt>
                <c:pt idx="7709">
                  <c:v>273.73754401148892</c:v>
                </c:pt>
                <c:pt idx="7710">
                  <c:v>273.76375696776205</c:v>
                </c:pt>
                <c:pt idx="7711">
                  <c:v>273.78996903426093</c:v>
                </c:pt>
                <c:pt idx="7712">
                  <c:v>273.81618021113229</c:v>
                </c:pt>
                <c:pt idx="7713">
                  <c:v>273.84239049852096</c:v>
                </c:pt>
                <c:pt idx="7714">
                  <c:v>273.86859989657216</c:v>
                </c:pt>
                <c:pt idx="7715">
                  <c:v>273.894808405432</c:v>
                </c:pt>
                <c:pt idx="7716">
                  <c:v>273.92101602524531</c:v>
                </c:pt>
                <c:pt idx="7717">
                  <c:v>273.94722275615777</c:v>
                </c:pt>
                <c:pt idx="7718">
                  <c:v>273.97342859831429</c:v>
                </c:pt>
                <c:pt idx="7719">
                  <c:v>273.99963355186111</c:v>
                </c:pt>
                <c:pt idx="7720">
                  <c:v>274.0258376169424</c:v>
                </c:pt>
                <c:pt idx="7721">
                  <c:v>274.05204079370407</c:v>
                </c:pt>
                <c:pt idx="7722">
                  <c:v>274.07824308229078</c:v>
                </c:pt>
                <c:pt idx="7723">
                  <c:v>274.10444448284801</c:v>
                </c:pt>
                <c:pt idx="7724">
                  <c:v>274.13064499552064</c:v>
                </c:pt>
                <c:pt idx="7725">
                  <c:v>274.15684462045374</c:v>
                </c:pt>
                <c:pt idx="7726">
                  <c:v>274.18304335779231</c:v>
                </c:pt>
                <c:pt idx="7727">
                  <c:v>274.20924120768103</c:v>
                </c:pt>
                <c:pt idx="7728">
                  <c:v>274.23543817026547</c:v>
                </c:pt>
                <c:pt idx="7729">
                  <c:v>274.26163424568995</c:v>
                </c:pt>
                <c:pt idx="7730">
                  <c:v>274.28782943409868</c:v>
                </c:pt>
                <c:pt idx="7731">
                  <c:v>274.31402373563765</c:v>
                </c:pt>
                <c:pt idx="7732">
                  <c:v>274.34021715045111</c:v>
                </c:pt>
                <c:pt idx="7733">
                  <c:v>274.36640967868414</c:v>
                </c:pt>
                <c:pt idx="7734">
                  <c:v>274.39260132048059</c:v>
                </c:pt>
                <c:pt idx="7735">
                  <c:v>274.41879207598527</c:v>
                </c:pt>
                <c:pt idx="7736">
                  <c:v>274.44498194534305</c:v>
                </c:pt>
                <c:pt idx="7737">
                  <c:v>274.47117092869831</c:v>
                </c:pt>
                <c:pt idx="7738">
                  <c:v>274.49735902619562</c:v>
                </c:pt>
                <c:pt idx="7739">
                  <c:v>274.52354623797896</c:v>
                </c:pt>
                <c:pt idx="7740">
                  <c:v>274.54973256419356</c:v>
                </c:pt>
                <c:pt idx="7741">
                  <c:v>274.5759180049829</c:v>
                </c:pt>
                <c:pt idx="7742">
                  <c:v>274.6021025604918</c:v>
                </c:pt>
                <c:pt idx="7743">
                  <c:v>274.62828623086449</c:v>
                </c:pt>
                <c:pt idx="7744">
                  <c:v>274.65446901624478</c:v>
                </c:pt>
                <c:pt idx="7745">
                  <c:v>274.68065091677755</c:v>
                </c:pt>
                <c:pt idx="7746">
                  <c:v>274.70683193260629</c:v>
                </c:pt>
                <c:pt idx="7747">
                  <c:v>274.73301206387538</c:v>
                </c:pt>
                <c:pt idx="7748">
                  <c:v>274.75919131072845</c:v>
                </c:pt>
                <c:pt idx="7749">
                  <c:v>274.78536967331053</c:v>
                </c:pt>
                <c:pt idx="7750">
                  <c:v>274.81154715176484</c:v>
                </c:pt>
                <c:pt idx="7751">
                  <c:v>274.83772374623499</c:v>
                </c:pt>
                <c:pt idx="7752">
                  <c:v>274.86389945686631</c:v>
                </c:pt>
                <c:pt idx="7753">
                  <c:v>274.89007428380052</c:v>
                </c:pt>
                <c:pt idx="7754">
                  <c:v>274.91624822718313</c:v>
                </c:pt>
                <c:pt idx="7755">
                  <c:v>274.94242128715734</c:v>
                </c:pt>
                <c:pt idx="7756">
                  <c:v>274.9685934638668</c:v>
                </c:pt>
                <c:pt idx="7757">
                  <c:v>274.9947647574549</c:v>
                </c:pt>
                <c:pt idx="7758">
                  <c:v>275.02093516806582</c:v>
                </c:pt>
                <c:pt idx="7759">
                  <c:v>275.04710469584313</c:v>
                </c:pt>
                <c:pt idx="7760">
                  <c:v>275.07327334093048</c:v>
                </c:pt>
                <c:pt idx="7761">
                  <c:v>275.0994411034701</c:v>
                </c:pt>
                <c:pt idx="7762">
                  <c:v>275.12560798360693</c:v>
                </c:pt>
                <c:pt idx="7763">
                  <c:v>275.15177398148404</c:v>
                </c:pt>
                <c:pt idx="7764">
                  <c:v>275.17793909724452</c:v>
                </c:pt>
                <c:pt idx="7765">
                  <c:v>275.20410333103263</c:v>
                </c:pt>
                <c:pt idx="7766">
                  <c:v>275.23026668298957</c:v>
                </c:pt>
                <c:pt idx="7767">
                  <c:v>275.25642915326119</c:v>
                </c:pt>
                <c:pt idx="7768">
                  <c:v>275.28259074198866</c:v>
                </c:pt>
                <c:pt idx="7769">
                  <c:v>275.30875144931611</c:v>
                </c:pt>
                <c:pt idx="7770">
                  <c:v>275.33491127538628</c:v>
                </c:pt>
                <c:pt idx="7771">
                  <c:v>275.36107022034327</c:v>
                </c:pt>
                <c:pt idx="7772">
                  <c:v>275.38722828432901</c:v>
                </c:pt>
                <c:pt idx="7773">
                  <c:v>275.41338546748671</c:v>
                </c:pt>
                <c:pt idx="7774">
                  <c:v>275.43954176995896</c:v>
                </c:pt>
                <c:pt idx="7775">
                  <c:v>275.46569719189</c:v>
                </c:pt>
                <c:pt idx="7776">
                  <c:v>275.49185173342147</c:v>
                </c:pt>
                <c:pt idx="7777">
                  <c:v>275.51800539469673</c:v>
                </c:pt>
                <c:pt idx="7778">
                  <c:v>275.54415817585908</c:v>
                </c:pt>
                <c:pt idx="7779">
                  <c:v>275.57031007705001</c:v>
                </c:pt>
                <c:pt idx="7780">
                  <c:v>275.59646109841327</c:v>
                </c:pt>
                <c:pt idx="7781">
                  <c:v>275.62261124009103</c:v>
                </c:pt>
                <c:pt idx="7782">
                  <c:v>275.6487605022262</c:v>
                </c:pt>
                <c:pt idx="7783">
                  <c:v>275.67490888496098</c:v>
                </c:pt>
                <c:pt idx="7784">
                  <c:v>275.70105638843842</c:v>
                </c:pt>
                <c:pt idx="7785">
                  <c:v>275.72720301280117</c:v>
                </c:pt>
                <c:pt idx="7786">
                  <c:v>275.75334875819055</c:v>
                </c:pt>
                <c:pt idx="7787">
                  <c:v>275.77949362475033</c:v>
                </c:pt>
                <c:pt idx="7788">
                  <c:v>275.80563761262272</c:v>
                </c:pt>
                <c:pt idx="7789">
                  <c:v>275.8317807219492</c:v>
                </c:pt>
                <c:pt idx="7790">
                  <c:v>275.85792295287217</c:v>
                </c:pt>
                <c:pt idx="7791">
                  <c:v>275.88406430553511</c:v>
                </c:pt>
                <c:pt idx="7792">
                  <c:v>275.91020478007897</c:v>
                </c:pt>
                <c:pt idx="7793">
                  <c:v>275.93634437664639</c:v>
                </c:pt>
                <c:pt idx="7794">
                  <c:v>275.96248309537935</c:v>
                </c:pt>
                <c:pt idx="7795">
                  <c:v>275.98862093642026</c:v>
                </c:pt>
                <c:pt idx="7796">
                  <c:v>276.01475789991099</c:v>
                </c:pt>
                <c:pt idx="7797">
                  <c:v>276.04089398599353</c:v>
                </c:pt>
                <c:pt idx="7798">
                  <c:v>276.06702919481012</c:v>
                </c:pt>
                <c:pt idx="7799">
                  <c:v>276.09316352650256</c:v>
                </c:pt>
                <c:pt idx="7800">
                  <c:v>276.11929698121219</c:v>
                </c:pt>
                <c:pt idx="7801">
                  <c:v>276.14542955908161</c:v>
                </c:pt>
                <c:pt idx="7802">
                  <c:v>276.17156126025213</c:v>
                </c:pt>
                <c:pt idx="7803">
                  <c:v>276.19769208486537</c:v>
                </c:pt>
                <c:pt idx="7804">
                  <c:v>276.22382203306438</c:v>
                </c:pt>
                <c:pt idx="7805">
                  <c:v>276.24995110498924</c:v>
                </c:pt>
                <c:pt idx="7806">
                  <c:v>276.2760793007821</c:v>
                </c:pt>
                <c:pt idx="7807">
                  <c:v>276.30220662058474</c:v>
                </c:pt>
                <c:pt idx="7808">
                  <c:v>276.32833306453881</c:v>
                </c:pt>
                <c:pt idx="7809">
                  <c:v>276.35445863278619</c:v>
                </c:pt>
                <c:pt idx="7810">
                  <c:v>276.38058332546717</c:v>
                </c:pt>
                <c:pt idx="7811">
                  <c:v>276.40670714272363</c:v>
                </c:pt>
                <c:pt idx="7812">
                  <c:v>276.43283008469803</c:v>
                </c:pt>
                <c:pt idx="7813">
                  <c:v>276.4589521515303</c:v>
                </c:pt>
                <c:pt idx="7814">
                  <c:v>276.48507334336296</c:v>
                </c:pt>
                <c:pt idx="7815">
                  <c:v>276.51119366033657</c:v>
                </c:pt>
                <c:pt idx="7816">
                  <c:v>276.53731310259224</c:v>
                </c:pt>
                <c:pt idx="7817">
                  <c:v>276.56343167027114</c:v>
                </c:pt>
                <c:pt idx="7818">
                  <c:v>276.5895493635154</c:v>
                </c:pt>
                <c:pt idx="7819">
                  <c:v>276.61566618246479</c:v>
                </c:pt>
                <c:pt idx="7820">
                  <c:v>276.64178212726108</c:v>
                </c:pt>
                <c:pt idx="7821">
                  <c:v>276.66789719804552</c:v>
                </c:pt>
                <c:pt idx="7822">
                  <c:v>276.69401139495903</c:v>
                </c:pt>
                <c:pt idx="7823">
                  <c:v>276.72012471814207</c:v>
                </c:pt>
                <c:pt idx="7824">
                  <c:v>276.74623716773544</c:v>
                </c:pt>
                <c:pt idx="7825">
                  <c:v>276.77234874388074</c:v>
                </c:pt>
                <c:pt idx="7826">
                  <c:v>276.79845944671843</c:v>
                </c:pt>
                <c:pt idx="7827">
                  <c:v>276.82456927638964</c:v>
                </c:pt>
                <c:pt idx="7828">
                  <c:v>276.85067823303393</c:v>
                </c:pt>
                <c:pt idx="7829">
                  <c:v>276.87678631679393</c:v>
                </c:pt>
                <c:pt idx="7830">
                  <c:v>276.90289352780837</c:v>
                </c:pt>
                <c:pt idx="7831">
                  <c:v>276.92899986621904</c:v>
                </c:pt>
                <c:pt idx="7832">
                  <c:v>276.95510533216657</c:v>
                </c:pt>
                <c:pt idx="7833">
                  <c:v>276.98120992579089</c:v>
                </c:pt>
                <c:pt idx="7834">
                  <c:v>277.00731364723282</c:v>
                </c:pt>
                <c:pt idx="7835">
                  <c:v>277.0334164966323</c:v>
                </c:pt>
                <c:pt idx="7836">
                  <c:v>277.0595184741307</c:v>
                </c:pt>
                <c:pt idx="7837">
                  <c:v>277.08561957986808</c:v>
                </c:pt>
                <c:pt idx="7838">
                  <c:v>277.11171981398434</c:v>
                </c:pt>
                <c:pt idx="7839">
                  <c:v>277.13781917661964</c:v>
                </c:pt>
                <c:pt idx="7840">
                  <c:v>277.16391766791548</c:v>
                </c:pt>
                <c:pt idx="7841">
                  <c:v>277.19001528801067</c:v>
                </c:pt>
                <c:pt idx="7842">
                  <c:v>277.21611203704668</c:v>
                </c:pt>
                <c:pt idx="7843">
                  <c:v>277.24220791516188</c:v>
                </c:pt>
                <c:pt idx="7844">
                  <c:v>277.26830292249838</c:v>
                </c:pt>
                <c:pt idx="7845">
                  <c:v>277.29439705919464</c:v>
                </c:pt>
                <c:pt idx="7846">
                  <c:v>277.3204903253914</c:v>
                </c:pt>
                <c:pt idx="7847">
                  <c:v>277.34658272122857</c:v>
                </c:pt>
                <c:pt idx="7848">
                  <c:v>277.37267424684643</c:v>
                </c:pt>
                <c:pt idx="7849">
                  <c:v>277.39876490238419</c:v>
                </c:pt>
                <c:pt idx="7850">
                  <c:v>277.42485468798202</c:v>
                </c:pt>
                <c:pt idx="7851">
                  <c:v>277.45094360377971</c:v>
                </c:pt>
                <c:pt idx="7852">
                  <c:v>277.47703164991765</c:v>
                </c:pt>
                <c:pt idx="7853">
                  <c:v>277.50311882653409</c:v>
                </c:pt>
                <c:pt idx="7854">
                  <c:v>277.52920513377006</c:v>
                </c:pt>
                <c:pt idx="7855">
                  <c:v>277.55529057176471</c:v>
                </c:pt>
                <c:pt idx="7856">
                  <c:v>277.58137514065783</c:v>
                </c:pt>
                <c:pt idx="7857">
                  <c:v>277.60745884058878</c:v>
                </c:pt>
                <c:pt idx="7858">
                  <c:v>277.63354167169706</c:v>
                </c:pt>
                <c:pt idx="7859">
                  <c:v>277.65962363412268</c:v>
                </c:pt>
                <c:pt idx="7860">
                  <c:v>277.68570472800451</c:v>
                </c:pt>
                <c:pt idx="7861">
                  <c:v>277.71178495348187</c:v>
                </c:pt>
                <c:pt idx="7862">
                  <c:v>277.73786431069476</c:v>
                </c:pt>
                <c:pt idx="7863">
                  <c:v>277.76394279978166</c:v>
                </c:pt>
                <c:pt idx="7864">
                  <c:v>277.79002042088297</c:v>
                </c:pt>
                <c:pt idx="7865">
                  <c:v>277.81609717413693</c:v>
                </c:pt>
                <c:pt idx="7866">
                  <c:v>277.84217305968389</c:v>
                </c:pt>
                <c:pt idx="7867">
                  <c:v>277.86824807766163</c:v>
                </c:pt>
                <c:pt idx="7868">
                  <c:v>277.89432222821017</c:v>
                </c:pt>
                <c:pt idx="7869">
                  <c:v>277.92039551146792</c:v>
                </c:pt>
                <c:pt idx="7870">
                  <c:v>277.94646792757527</c:v>
                </c:pt>
                <c:pt idx="7871">
                  <c:v>277.97253947666979</c:v>
                </c:pt>
                <c:pt idx="7872">
                  <c:v>277.99861015889104</c:v>
                </c:pt>
                <c:pt idx="7873">
                  <c:v>278.02467997437805</c:v>
                </c:pt>
                <c:pt idx="7874">
                  <c:v>278.05074892326945</c:v>
                </c:pt>
                <c:pt idx="7875">
                  <c:v>278.07681700570436</c:v>
                </c:pt>
                <c:pt idx="7876">
                  <c:v>278.10288422182151</c:v>
                </c:pt>
                <c:pt idx="7877">
                  <c:v>278.12895057175962</c:v>
                </c:pt>
                <c:pt idx="7878">
                  <c:v>278.15501605565743</c:v>
                </c:pt>
                <c:pt idx="7879">
                  <c:v>278.18108067365307</c:v>
                </c:pt>
                <c:pt idx="7880">
                  <c:v>278.20714442588661</c:v>
                </c:pt>
                <c:pt idx="7881">
                  <c:v>278.23320731249521</c:v>
                </c:pt>
                <c:pt idx="7882">
                  <c:v>278.25926933361842</c:v>
                </c:pt>
                <c:pt idx="7883">
                  <c:v>278.28533048939443</c:v>
                </c:pt>
                <c:pt idx="7884">
                  <c:v>278.31139077996136</c:v>
                </c:pt>
                <c:pt idx="7885">
                  <c:v>278.33745020545814</c:v>
                </c:pt>
                <c:pt idx="7886">
                  <c:v>278.36350876602336</c:v>
                </c:pt>
                <c:pt idx="7887">
                  <c:v>278.38956646179491</c:v>
                </c:pt>
                <c:pt idx="7888">
                  <c:v>278.41562329291105</c:v>
                </c:pt>
                <c:pt idx="7889">
                  <c:v>278.44167925951075</c:v>
                </c:pt>
                <c:pt idx="7890">
                  <c:v>278.46773436173129</c:v>
                </c:pt>
                <c:pt idx="7891">
                  <c:v>278.49378859971165</c:v>
                </c:pt>
                <c:pt idx="7892">
                  <c:v>278.51984197358973</c:v>
                </c:pt>
                <c:pt idx="7893">
                  <c:v>278.54589448350418</c:v>
                </c:pt>
                <c:pt idx="7894">
                  <c:v>278.57194612959233</c:v>
                </c:pt>
                <c:pt idx="7895">
                  <c:v>278.59799691199242</c:v>
                </c:pt>
                <c:pt idx="7896">
                  <c:v>278.62404683084287</c:v>
                </c:pt>
                <c:pt idx="7897">
                  <c:v>278.65009588628146</c:v>
                </c:pt>
                <c:pt idx="7898">
                  <c:v>278.67614407844565</c:v>
                </c:pt>
                <c:pt idx="7899">
                  <c:v>278.70219140747383</c:v>
                </c:pt>
                <c:pt idx="7900">
                  <c:v>278.72823787350404</c:v>
                </c:pt>
                <c:pt idx="7901">
                  <c:v>278.75428347667361</c:v>
                </c:pt>
                <c:pt idx="7902">
                  <c:v>278.78032821712077</c:v>
                </c:pt>
                <c:pt idx="7903">
                  <c:v>278.80637209498281</c:v>
                </c:pt>
                <c:pt idx="7904">
                  <c:v>278.83241511039768</c:v>
                </c:pt>
                <c:pt idx="7905">
                  <c:v>278.85845726350311</c:v>
                </c:pt>
                <c:pt idx="7906">
                  <c:v>278.88449855443702</c:v>
                </c:pt>
                <c:pt idx="7907">
                  <c:v>278.91053898333587</c:v>
                </c:pt>
                <c:pt idx="7908">
                  <c:v>278.9365785503386</c:v>
                </c:pt>
                <c:pt idx="7909">
                  <c:v>278.96261725558173</c:v>
                </c:pt>
                <c:pt idx="7910">
                  <c:v>278.98865509920319</c:v>
                </c:pt>
                <c:pt idx="7911">
                  <c:v>279.01469208134012</c:v>
                </c:pt>
                <c:pt idx="7912">
                  <c:v>279.04072820213042</c:v>
                </c:pt>
                <c:pt idx="7913">
                  <c:v>279.06676346171093</c:v>
                </c:pt>
                <c:pt idx="7914">
                  <c:v>279.09279786021904</c:v>
                </c:pt>
                <c:pt idx="7915">
                  <c:v>279.11883139779212</c:v>
                </c:pt>
                <c:pt idx="7916">
                  <c:v>279.14486407456718</c:v>
                </c:pt>
                <c:pt idx="7917">
                  <c:v>279.17089589068161</c:v>
                </c:pt>
                <c:pt idx="7918">
                  <c:v>279.1969268462729</c:v>
                </c:pt>
                <c:pt idx="7919">
                  <c:v>279.22295694147761</c:v>
                </c:pt>
                <c:pt idx="7920">
                  <c:v>279.24898617643333</c:v>
                </c:pt>
                <c:pt idx="7921">
                  <c:v>279.27501455127646</c:v>
                </c:pt>
                <c:pt idx="7922">
                  <c:v>279.30104206614436</c:v>
                </c:pt>
                <c:pt idx="7923">
                  <c:v>279.32706872117387</c:v>
                </c:pt>
                <c:pt idx="7924">
                  <c:v>279.35309451650244</c:v>
                </c:pt>
                <c:pt idx="7925">
                  <c:v>279.37911945226608</c:v>
                </c:pt>
                <c:pt idx="7926">
                  <c:v>279.40514352860203</c:v>
                </c:pt>
                <c:pt idx="7927">
                  <c:v>279.43116674564754</c:v>
                </c:pt>
                <c:pt idx="7928">
                  <c:v>279.45718910353838</c:v>
                </c:pt>
                <c:pt idx="7929">
                  <c:v>279.48321060241233</c:v>
                </c:pt>
                <c:pt idx="7930">
                  <c:v>279.50923124240529</c:v>
                </c:pt>
                <c:pt idx="7931">
                  <c:v>279.53525102365444</c:v>
                </c:pt>
                <c:pt idx="7932">
                  <c:v>279.56126994629579</c:v>
                </c:pt>
                <c:pt idx="7933">
                  <c:v>279.58728801046669</c:v>
                </c:pt>
                <c:pt idx="7934">
                  <c:v>279.61330521630265</c:v>
                </c:pt>
                <c:pt idx="7935">
                  <c:v>279.63932156394094</c:v>
                </c:pt>
                <c:pt idx="7936">
                  <c:v>279.66533705351821</c:v>
                </c:pt>
                <c:pt idx="7937">
                  <c:v>279.69135168517039</c:v>
                </c:pt>
                <c:pt idx="7938">
                  <c:v>279.71736545903349</c:v>
                </c:pt>
                <c:pt idx="7939">
                  <c:v>279.74337837524456</c:v>
                </c:pt>
                <c:pt idx="7940">
                  <c:v>279.76939043393975</c:v>
                </c:pt>
                <c:pt idx="7941">
                  <c:v>279.79540163525508</c:v>
                </c:pt>
                <c:pt idx="7942">
                  <c:v>279.82141197932668</c:v>
                </c:pt>
                <c:pt idx="7943">
                  <c:v>279.84742146629128</c:v>
                </c:pt>
                <c:pt idx="7944">
                  <c:v>279.87343009628398</c:v>
                </c:pt>
                <c:pt idx="7945">
                  <c:v>279.89943786944201</c:v>
                </c:pt>
                <c:pt idx="7946">
                  <c:v>279.92544478590111</c:v>
                </c:pt>
                <c:pt idx="7947">
                  <c:v>279.95145084579747</c:v>
                </c:pt>
                <c:pt idx="7948">
                  <c:v>279.97745604926598</c:v>
                </c:pt>
                <c:pt idx="7949">
                  <c:v>280.00346039644381</c:v>
                </c:pt>
                <c:pt idx="7950">
                  <c:v>280.02946388746636</c:v>
                </c:pt>
                <c:pt idx="7951">
                  <c:v>280.05546652246994</c:v>
                </c:pt>
                <c:pt idx="7952">
                  <c:v>280.0814683015895</c:v>
                </c:pt>
                <c:pt idx="7953">
                  <c:v>280.10746922496173</c:v>
                </c:pt>
                <c:pt idx="7954">
                  <c:v>280.13346929272177</c:v>
                </c:pt>
                <c:pt idx="7955">
                  <c:v>280.15946850500535</c:v>
                </c:pt>
                <c:pt idx="7956">
                  <c:v>280.18546686194861</c:v>
                </c:pt>
                <c:pt idx="7957">
                  <c:v>280.21146436368696</c:v>
                </c:pt>
                <c:pt idx="7958">
                  <c:v>280.2374610103559</c:v>
                </c:pt>
                <c:pt idx="7959">
                  <c:v>280.26345680209141</c:v>
                </c:pt>
                <c:pt idx="7960">
                  <c:v>280.28945173902821</c:v>
                </c:pt>
                <c:pt idx="7961">
                  <c:v>280.31544582130266</c:v>
                </c:pt>
                <c:pt idx="7962">
                  <c:v>280.34143904904897</c:v>
                </c:pt>
                <c:pt idx="7963">
                  <c:v>280.36743142240425</c:v>
                </c:pt>
                <c:pt idx="7964">
                  <c:v>280.39342294150265</c:v>
                </c:pt>
                <c:pt idx="7965">
                  <c:v>280.41941360647968</c:v>
                </c:pt>
                <c:pt idx="7966">
                  <c:v>280.4454034174708</c:v>
                </c:pt>
                <c:pt idx="7967">
                  <c:v>280.47139237461147</c:v>
                </c:pt>
                <c:pt idx="7968">
                  <c:v>280.49738047803652</c:v>
                </c:pt>
                <c:pt idx="7969">
                  <c:v>280.52336772788112</c:v>
                </c:pt>
                <c:pt idx="7970">
                  <c:v>280.54935412428068</c:v>
                </c:pt>
                <c:pt idx="7971">
                  <c:v>280.57533966737032</c:v>
                </c:pt>
                <c:pt idx="7972">
                  <c:v>280.60132435728445</c:v>
                </c:pt>
                <c:pt idx="7973">
                  <c:v>280.62730819415879</c:v>
                </c:pt>
                <c:pt idx="7974">
                  <c:v>280.65329117812888</c:v>
                </c:pt>
                <c:pt idx="7975">
                  <c:v>280.67927330932787</c:v>
                </c:pt>
                <c:pt idx="7976">
                  <c:v>280.70525458789234</c:v>
                </c:pt>
                <c:pt idx="7977">
                  <c:v>280.73123501395651</c:v>
                </c:pt>
                <c:pt idx="7978">
                  <c:v>280.75721458765497</c:v>
                </c:pt>
                <c:pt idx="7979">
                  <c:v>280.78319330912257</c:v>
                </c:pt>
                <c:pt idx="7980">
                  <c:v>280.80917117849481</c:v>
                </c:pt>
                <c:pt idx="7981">
                  <c:v>280.83514819590567</c:v>
                </c:pt>
                <c:pt idx="7982">
                  <c:v>280.86112436148971</c:v>
                </c:pt>
                <c:pt idx="7983">
                  <c:v>280.88709967538227</c:v>
                </c:pt>
                <c:pt idx="7984">
                  <c:v>280.91307413771762</c:v>
                </c:pt>
                <c:pt idx="7985">
                  <c:v>280.93904774862966</c:v>
                </c:pt>
                <c:pt idx="7986">
                  <c:v>280.9650205082541</c:v>
                </c:pt>
                <c:pt idx="7987">
                  <c:v>280.9909924167244</c:v>
                </c:pt>
                <c:pt idx="7988">
                  <c:v>281.01696347417629</c:v>
                </c:pt>
                <c:pt idx="7989">
                  <c:v>281.04293368074235</c:v>
                </c:pt>
                <c:pt idx="7990">
                  <c:v>281.06890303655831</c:v>
                </c:pt>
                <c:pt idx="7991">
                  <c:v>281.09487154175815</c:v>
                </c:pt>
                <c:pt idx="7992">
                  <c:v>281.12083919647631</c:v>
                </c:pt>
                <c:pt idx="7993">
                  <c:v>281.14680600084677</c:v>
                </c:pt>
                <c:pt idx="7994">
                  <c:v>281.17277195500395</c:v>
                </c:pt>
                <c:pt idx="7995">
                  <c:v>281.19873705908196</c:v>
                </c:pt>
                <c:pt idx="7996">
                  <c:v>281.22470131321512</c:v>
                </c:pt>
                <c:pt idx="7997">
                  <c:v>281.25066471753667</c:v>
                </c:pt>
                <c:pt idx="7998">
                  <c:v>281.27662727218188</c:v>
                </c:pt>
                <c:pt idx="7999">
                  <c:v>281.30258897728413</c:v>
                </c:pt>
                <c:pt idx="8000">
                  <c:v>281.32854983297779</c:v>
                </c:pt>
                <c:pt idx="8001">
                  <c:v>281.35450983939648</c:v>
                </c:pt>
                <c:pt idx="8002">
                  <c:v>281.38046899667387</c:v>
                </c:pt>
                <c:pt idx="8003">
                  <c:v>281.4064273049446</c:v>
                </c:pt>
                <c:pt idx="8004">
                  <c:v>281.43238476434215</c:v>
                </c:pt>
                <c:pt idx="8005">
                  <c:v>281.45834137499986</c:v>
                </c:pt>
                <c:pt idx="8006">
                  <c:v>281.48429713705178</c:v>
                </c:pt>
                <c:pt idx="8007">
                  <c:v>281.51025205063223</c:v>
                </c:pt>
                <c:pt idx="8008">
                  <c:v>281.53620611587428</c:v>
                </c:pt>
                <c:pt idx="8009">
                  <c:v>281.56215933291179</c:v>
                </c:pt>
                <c:pt idx="8010">
                  <c:v>281.58811170187835</c:v>
                </c:pt>
                <c:pt idx="8011">
                  <c:v>281.61406322290736</c:v>
                </c:pt>
                <c:pt idx="8012">
                  <c:v>281.64001389613242</c:v>
                </c:pt>
                <c:pt idx="8013">
                  <c:v>281.66596372168698</c:v>
                </c:pt>
                <c:pt idx="8014">
                  <c:v>281.6919126997052</c:v>
                </c:pt>
                <c:pt idx="8015">
                  <c:v>281.71786083031947</c:v>
                </c:pt>
                <c:pt idx="8016">
                  <c:v>281.7438081136641</c:v>
                </c:pt>
                <c:pt idx="8017">
                  <c:v>281.76975454987144</c:v>
                </c:pt>
                <c:pt idx="8018">
                  <c:v>281.79570013907528</c:v>
                </c:pt>
                <c:pt idx="8019">
                  <c:v>281.82164488140961</c:v>
                </c:pt>
                <c:pt idx="8020">
                  <c:v>281.84758877700671</c:v>
                </c:pt>
                <c:pt idx="8021">
                  <c:v>281.87353182600009</c:v>
                </c:pt>
                <c:pt idx="8022">
                  <c:v>281.89947402852295</c:v>
                </c:pt>
                <c:pt idx="8023">
                  <c:v>281.92541538470897</c:v>
                </c:pt>
                <c:pt idx="8024">
                  <c:v>281.95135589468987</c:v>
                </c:pt>
                <c:pt idx="8025">
                  <c:v>281.97729555859974</c:v>
                </c:pt>
                <c:pt idx="8026">
                  <c:v>282.00323437657147</c:v>
                </c:pt>
                <c:pt idx="8027">
                  <c:v>282.02917234873763</c:v>
                </c:pt>
                <c:pt idx="8028">
                  <c:v>282.05510947523157</c:v>
                </c:pt>
                <c:pt idx="8029">
                  <c:v>282.08104575618643</c:v>
                </c:pt>
                <c:pt idx="8030">
                  <c:v>282.10698119173412</c:v>
                </c:pt>
                <c:pt idx="8031">
                  <c:v>282.13291578200824</c:v>
                </c:pt>
                <c:pt idx="8032">
                  <c:v>282.15884952714129</c:v>
                </c:pt>
                <c:pt idx="8033">
                  <c:v>282.18478242726638</c:v>
                </c:pt>
                <c:pt idx="8034">
                  <c:v>282.21071448251598</c:v>
                </c:pt>
                <c:pt idx="8035">
                  <c:v>282.23664569302275</c:v>
                </c:pt>
                <c:pt idx="8036">
                  <c:v>282.26257605891874</c:v>
                </c:pt>
                <c:pt idx="8037">
                  <c:v>282.28850558033758</c:v>
                </c:pt>
                <c:pt idx="8038">
                  <c:v>282.31443425741134</c:v>
                </c:pt>
                <c:pt idx="8039">
                  <c:v>282.34036209027317</c:v>
                </c:pt>
                <c:pt idx="8040">
                  <c:v>282.36628907905418</c:v>
                </c:pt>
                <c:pt idx="8041">
                  <c:v>282.39221522388806</c:v>
                </c:pt>
                <c:pt idx="8042">
                  <c:v>282.41814052490645</c:v>
                </c:pt>
                <c:pt idx="8043">
                  <c:v>282.44406498224254</c:v>
                </c:pt>
                <c:pt idx="8044">
                  <c:v>282.46998859602741</c:v>
                </c:pt>
                <c:pt idx="8045">
                  <c:v>282.49591136639486</c:v>
                </c:pt>
                <c:pt idx="8046">
                  <c:v>282.52183329347656</c:v>
                </c:pt>
                <c:pt idx="8047">
                  <c:v>282.5477543774042</c:v>
                </c:pt>
                <c:pt idx="8048">
                  <c:v>282.57367461831097</c:v>
                </c:pt>
                <c:pt idx="8049">
                  <c:v>282.59959401632773</c:v>
                </c:pt>
                <c:pt idx="8050">
                  <c:v>282.62551257158759</c:v>
                </c:pt>
                <c:pt idx="8051">
                  <c:v>282.65143028422239</c:v>
                </c:pt>
                <c:pt idx="8052">
                  <c:v>282.67734715436427</c:v>
                </c:pt>
                <c:pt idx="8053">
                  <c:v>282.70326318214518</c:v>
                </c:pt>
                <c:pt idx="8054">
                  <c:v>282.72917836769665</c:v>
                </c:pt>
                <c:pt idx="8055">
                  <c:v>282.75509271115124</c:v>
                </c:pt>
                <c:pt idx="8056">
                  <c:v>282.78100621264053</c:v>
                </c:pt>
                <c:pt idx="8057">
                  <c:v>282.80691887229654</c:v>
                </c:pt>
                <c:pt idx="8058">
                  <c:v>282.83283069025089</c:v>
                </c:pt>
                <c:pt idx="8059">
                  <c:v>282.85874166663598</c:v>
                </c:pt>
                <c:pt idx="8060">
                  <c:v>282.88465180158266</c:v>
                </c:pt>
                <c:pt idx="8061">
                  <c:v>282.91056109522276</c:v>
                </c:pt>
                <c:pt idx="8062">
                  <c:v>282.93646954768815</c:v>
                </c:pt>
                <c:pt idx="8063">
                  <c:v>282.96237715911116</c:v>
                </c:pt>
                <c:pt idx="8064">
                  <c:v>282.98828392962213</c:v>
                </c:pt>
                <c:pt idx="8065">
                  <c:v>283.01418985935402</c:v>
                </c:pt>
                <c:pt idx="8066">
                  <c:v>283.04009494843655</c:v>
                </c:pt>
                <c:pt idx="8067">
                  <c:v>283.0659991970029</c:v>
                </c:pt>
                <c:pt idx="8068">
                  <c:v>283.09190260518363</c:v>
                </c:pt>
                <c:pt idx="8069">
                  <c:v>283.11780517311092</c:v>
                </c:pt>
                <c:pt idx="8070">
                  <c:v>283.1437069009155</c:v>
                </c:pt>
                <c:pt idx="8071">
                  <c:v>283.1696077887284</c:v>
                </c:pt>
                <c:pt idx="8072">
                  <c:v>283.19550783668149</c:v>
                </c:pt>
                <c:pt idx="8073">
                  <c:v>283.22140704490579</c:v>
                </c:pt>
                <c:pt idx="8074">
                  <c:v>283.24730541353307</c:v>
                </c:pt>
                <c:pt idx="8075">
                  <c:v>283.27320294269396</c:v>
                </c:pt>
                <c:pt idx="8076">
                  <c:v>283.29909963251981</c:v>
                </c:pt>
                <c:pt idx="8077">
                  <c:v>283.32499548314166</c:v>
                </c:pt>
                <c:pt idx="8078">
                  <c:v>283.3508904946903</c:v>
                </c:pt>
                <c:pt idx="8079">
                  <c:v>283.37678466729744</c:v>
                </c:pt>
                <c:pt idx="8080">
                  <c:v>283.40267800109393</c:v>
                </c:pt>
                <c:pt idx="8081">
                  <c:v>283.42857049621028</c:v>
                </c:pt>
                <c:pt idx="8082">
                  <c:v>283.45446215277747</c:v>
                </c:pt>
                <c:pt idx="8083">
                  <c:v>283.48035297092702</c:v>
                </c:pt>
                <c:pt idx="8084">
                  <c:v>283.50624295078933</c:v>
                </c:pt>
                <c:pt idx="8085">
                  <c:v>283.5321320924956</c:v>
                </c:pt>
                <c:pt idx="8086">
                  <c:v>283.55802039617566</c:v>
                </c:pt>
                <c:pt idx="8087">
                  <c:v>283.58390786196173</c:v>
                </c:pt>
                <c:pt idx="8088">
                  <c:v>283.60979448998307</c:v>
                </c:pt>
                <c:pt idx="8089">
                  <c:v>283.63568028037145</c:v>
                </c:pt>
                <c:pt idx="8090">
                  <c:v>283.66156523325668</c:v>
                </c:pt>
                <c:pt idx="8091">
                  <c:v>283.68744934877054</c:v>
                </c:pt>
                <c:pt idx="8092">
                  <c:v>283.71333262704189</c:v>
                </c:pt>
                <c:pt idx="8093">
                  <c:v>283.7392150682029</c:v>
                </c:pt>
                <c:pt idx="8094">
                  <c:v>283.76509667238349</c:v>
                </c:pt>
                <c:pt idx="8095">
                  <c:v>283.79097743971334</c:v>
                </c:pt>
                <c:pt idx="8096">
                  <c:v>283.81685737032439</c:v>
                </c:pt>
                <c:pt idx="8097">
                  <c:v>283.84273646434588</c:v>
                </c:pt>
                <c:pt idx="8098">
                  <c:v>283.8686147219081</c:v>
                </c:pt>
                <c:pt idx="8099">
                  <c:v>283.89449214314243</c:v>
                </c:pt>
                <c:pt idx="8100">
                  <c:v>283.92036872817818</c:v>
                </c:pt>
                <c:pt idx="8101">
                  <c:v>283.94624447714511</c:v>
                </c:pt>
                <c:pt idx="8102">
                  <c:v>283.97211939017524</c:v>
                </c:pt>
                <c:pt idx="8103">
                  <c:v>283.99799346739763</c:v>
                </c:pt>
                <c:pt idx="8104">
                  <c:v>284.02386670894185</c:v>
                </c:pt>
                <c:pt idx="8105">
                  <c:v>284.04973911493903</c:v>
                </c:pt>
                <c:pt idx="8106">
                  <c:v>284.07561068551877</c:v>
                </c:pt>
                <c:pt idx="8107">
                  <c:v>284.10148142081118</c:v>
                </c:pt>
                <c:pt idx="8108">
                  <c:v>284.12735132094627</c:v>
                </c:pt>
                <c:pt idx="8109">
                  <c:v>284.1532203860537</c:v>
                </c:pt>
                <c:pt idx="8110">
                  <c:v>284.1790886162641</c:v>
                </c:pt>
                <c:pt idx="8111">
                  <c:v>284.20495601170654</c:v>
                </c:pt>
                <c:pt idx="8112">
                  <c:v>284.23082257251156</c:v>
                </c:pt>
                <c:pt idx="8113">
                  <c:v>284.25668829880846</c:v>
                </c:pt>
                <c:pt idx="8114">
                  <c:v>284.28255319072707</c:v>
                </c:pt>
                <c:pt idx="8115">
                  <c:v>284.30841724839729</c:v>
                </c:pt>
                <c:pt idx="8116">
                  <c:v>284.33428047194894</c:v>
                </c:pt>
                <c:pt idx="8117">
                  <c:v>284.36014286151089</c:v>
                </c:pt>
                <c:pt idx="8118">
                  <c:v>284.38600441721411</c:v>
                </c:pt>
                <c:pt idx="8119">
                  <c:v>284.41186513918728</c:v>
                </c:pt>
                <c:pt idx="8120">
                  <c:v>284.43772502755996</c:v>
                </c:pt>
                <c:pt idx="8121">
                  <c:v>284.46358408246232</c:v>
                </c:pt>
                <c:pt idx="8122">
                  <c:v>284.48944230402293</c:v>
                </c:pt>
                <c:pt idx="8123">
                  <c:v>284.51529969237146</c:v>
                </c:pt>
                <c:pt idx="8124">
                  <c:v>284.54115624763796</c:v>
                </c:pt>
                <c:pt idx="8125">
                  <c:v>284.56701196995112</c:v>
                </c:pt>
                <c:pt idx="8126">
                  <c:v>284.59286685944051</c:v>
                </c:pt>
                <c:pt idx="8127">
                  <c:v>284.61872091623582</c:v>
                </c:pt>
                <c:pt idx="8128">
                  <c:v>284.64457414046609</c:v>
                </c:pt>
                <c:pt idx="8129">
                  <c:v>284.67042653225997</c:v>
                </c:pt>
                <c:pt idx="8130">
                  <c:v>284.6962780917475</c:v>
                </c:pt>
                <c:pt idx="8131">
                  <c:v>284.72212881905699</c:v>
                </c:pt>
                <c:pt idx="8132">
                  <c:v>284.74797871431832</c:v>
                </c:pt>
                <c:pt idx="8133">
                  <c:v>284.77382777766036</c:v>
                </c:pt>
                <c:pt idx="8134">
                  <c:v>284.79967600921196</c:v>
                </c:pt>
                <c:pt idx="8135">
                  <c:v>284.82552340910195</c:v>
                </c:pt>
                <c:pt idx="8136">
                  <c:v>284.8513699774598</c:v>
                </c:pt>
                <c:pt idx="8137">
                  <c:v>284.87721571441472</c:v>
                </c:pt>
                <c:pt idx="8138">
                  <c:v>284.90306062009529</c:v>
                </c:pt>
                <c:pt idx="8139">
                  <c:v>284.92890469462913</c:v>
                </c:pt>
                <c:pt idx="8140">
                  <c:v>284.95474793814725</c:v>
                </c:pt>
                <c:pt idx="8141">
                  <c:v>284.98059035077739</c:v>
                </c:pt>
                <c:pt idx="8142">
                  <c:v>285.00643193264807</c:v>
                </c:pt>
                <c:pt idx="8143">
                  <c:v>285.03227268388804</c:v>
                </c:pt>
                <c:pt idx="8144">
                  <c:v>285.05811260462667</c:v>
                </c:pt>
                <c:pt idx="8145">
                  <c:v>285.0839516949917</c:v>
                </c:pt>
                <c:pt idx="8146">
                  <c:v>285.10978995511266</c:v>
                </c:pt>
                <c:pt idx="8147">
                  <c:v>285.13562738511774</c:v>
                </c:pt>
                <c:pt idx="8148">
                  <c:v>285.1614639851349</c:v>
                </c:pt>
                <c:pt idx="8149">
                  <c:v>285.18729975529385</c:v>
                </c:pt>
                <c:pt idx="8150">
                  <c:v>285.21313469572215</c:v>
                </c:pt>
                <c:pt idx="8151">
                  <c:v>285.23896880654883</c:v>
                </c:pt>
                <c:pt idx="8152">
                  <c:v>285.26480208790144</c:v>
                </c:pt>
                <c:pt idx="8153">
                  <c:v>285.29063453990972</c:v>
                </c:pt>
                <c:pt idx="8154">
                  <c:v>285.31646616270052</c:v>
                </c:pt>
                <c:pt idx="8155">
                  <c:v>285.34229695640312</c:v>
                </c:pt>
                <c:pt idx="8156">
                  <c:v>285.36812692114489</c:v>
                </c:pt>
                <c:pt idx="8157">
                  <c:v>285.39395605705556</c:v>
                </c:pt>
                <c:pt idx="8158">
                  <c:v>285.41978436426211</c:v>
                </c:pt>
                <c:pt idx="8159">
                  <c:v>285.44561184289307</c:v>
                </c:pt>
                <c:pt idx="8160">
                  <c:v>285.47143849307599</c:v>
                </c:pt>
                <c:pt idx="8161">
                  <c:v>285.49726431494003</c:v>
                </c:pt>
                <c:pt idx="8162">
                  <c:v>285.52308930861255</c:v>
                </c:pt>
                <c:pt idx="8163">
                  <c:v>285.54891347422182</c:v>
                </c:pt>
                <c:pt idx="8164">
                  <c:v>285.5747368118956</c:v>
                </c:pt>
                <c:pt idx="8165">
                  <c:v>285.60055932176158</c:v>
                </c:pt>
                <c:pt idx="8166">
                  <c:v>285.62638100394827</c:v>
                </c:pt>
                <c:pt idx="8167">
                  <c:v>285.65220185858374</c:v>
                </c:pt>
                <c:pt idx="8168">
                  <c:v>285.67802188579481</c:v>
                </c:pt>
                <c:pt idx="8169">
                  <c:v>285.70384108571022</c:v>
                </c:pt>
                <c:pt idx="8170">
                  <c:v>285.72965945845726</c:v>
                </c:pt>
                <c:pt idx="8171">
                  <c:v>285.75547700416359</c:v>
                </c:pt>
                <c:pt idx="8172">
                  <c:v>285.78129372295763</c:v>
                </c:pt>
                <c:pt idx="8173">
                  <c:v>285.80710961496595</c:v>
                </c:pt>
                <c:pt idx="8174">
                  <c:v>285.83292468031681</c:v>
                </c:pt>
                <c:pt idx="8175">
                  <c:v>285.85873891913792</c:v>
                </c:pt>
                <c:pt idx="8176">
                  <c:v>285.88455233155662</c:v>
                </c:pt>
                <c:pt idx="8177">
                  <c:v>285.91036491770046</c:v>
                </c:pt>
                <c:pt idx="8178">
                  <c:v>285.93617667769672</c:v>
                </c:pt>
                <c:pt idx="8179">
                  <c:v>285.96198761167358</c:v>
                </c:pt>
                <c:pt idx="8180">
                  <c:v>285.98779771975785</c:v>
                </c:pt>
                <c:pt idx="8181">
                  <c:v>286.01360700207653</c:v>
                </c:pt>
                <c:pt idx="8182">
                  <c:v>286.0394154587579</c:v>
                </c:pt>
                <c:pt idx="8183">
                  <c:v>286.06522308992857</c:v>
                </c:pt>
                <c:pt idx="8184">
                  <c:v>286.0910298957163</c:v>
                </c:pt>
                <c:pt idx="8185">
                  <c:v>286.11683587624759</c:v>
                </c:pt>
                <c:pt idx="8186">
                  <c:v>286.14264103165084</c:v>
                </c:pt>
                <c:pt idx="8187">
                  <c:v>286.16844536205195</c:v>
                </c:pt>
                <c:pt idx="8188">
                  <c:v>286.19424886757866</c:v>
                </c:pt>
                <c:pt idx="8189">
                  <c:v>286.22005154835858</c:v>
                </c:pt>
                <c:pt idx="8190">
                  <c:v>286.2458534045179</c:v>
                </c:pt>
                <c:pt idx="8191">
                  <c:v>286.27165443618361</c:v>
                </c:pt>
                <c:pt idx="8192">
                  <c:v>286.29745464348338</c:v>
                </c:pt>
                <c:pt idx="8193">
                  <c:v>286.3232540265443</c:v>
                </c:pt>
                <c:pt idx="8194">
                  <c:v>286.34905258549196</c:v>
                </c:pt>
                <c:pt idx="8195">
                  <c:v>286.37485032045493</c:v>
                </c:pt>
                <c:pt idx="8196">
                  <c:v>286.40064723155876</c:v>
                </c:pt>
                <c:pt idx="8197">
                  <c:v>286.42644331893052</c:v>
                </c:pt>
                <c:pt idx="8198">
                  <c:v>286.45223858269787</c:v>
                </c:pt>
                <c:pt idx="8199">
                  <c:v>286.47803302298666</c:v>
                </c:pt>
                <c:pt idx="8200">
                  <c:v>286.50382663992411</c:v>
                </c:pt>
                <c:pt idx="8201">
                  <c:v>286.52961943363658</c:v>
                </c:pt>
                <c:pt idx="8202">
                  <c:v>286.55541140425078</c:v>
                </c:pt>
                <c:pt idx="8203">
                  <c:v>286.581202551893</c:v>
                </c:pt>
                <c:pt idx="8204">
                  <c:v>286.60699287669041</c:v>
                </c:pt>
                <c:pt idx="8205">
                  <c:v>286.63278237876983</c:v>
                </c:pt>
                <c:pt idx="8206">
                  <c:v>286.658571058257</c:v>
                </c:pt>
                <c:pt idx="8207">
                  <c:v>286.6843589152781</c:v>
                </c:pt>
                <c:pt idx="8208">
                  <c:v>286.71014594996029</c:v>
                </c:pt>
                <c:pt idx="8209">
                  <c:v>286.73593216242989</c:v>
                </c:pt>
                <c:pt idx="8210">
                  <c:v>286.76171755281297</c:v>
                </c:pt>
                <c:pt idx="8211">
                  <c:v>286.7875021212368</c:v>
                </c:pt>
                <c:pt idx="8212">
                  <c:v>286.81328586782598</c:v>
                </c:pt>
                <c:pt idx="8213">
                  <c:v>286.83906879270819</c:v>
                </c:pt>
                <c:pt idx="8214">
                  <c:v>286.8648508960091</c:v>
                </c:pt>
                <c:pt idx="8215">
                  <c:v>286.89063217785485</c:v>
                </c:pt>
                <c:pt idx="8216">
                  <c:v>286.91641263837198</c:v>
                </c:pt>
                <c:pt idx="8217">
                  <c:v>286.94219227768571</c:v>
                </c:pt>
                <c:pt idx="8218">
                  <c:v>286.96797109592359</c:v>
                </c:pt>
                <c:pt idx="8219">
                  <c:v>286.99374909321074</c:v>
                </c:pt>
                <c:pt idx="8220">
                  <c:v>287.01952626967267</c:v>
                </c:pt>
                <c:pt idx="8221">
                  <c:v>287.04530262543602</c:v>
                </c:pt>
                <c:pt idx="8222">
                  <c:v>287.07107816062734</c:v>
                </c:pt>
                <c:pt idx="8223">
                  <c:v>287.09685287537167</c:v>
                </c:pt>
                <c:pt idx="8224">
                  <c:v>287.12262676979498</c:v>
                </c:pt>
                <c:pt idx="8225">
                  <c:v>287.1483998440234</c:v>
                </c:pt>
                <c:pt idx="8226">
                  <c:v>287.17417209818234</c:v>
                </c:pt>
                <c:pt idx="8227">
                  <c:v>287.19994353239792</c:v>
                </c:pt>
                <c:pt idx="8228">
                  <c:v>287.22571414679601</c:v>
                </c:pt>
                <c:pt idx="8229">
                  <c:v>287.25148394150159</c:v>
                </c:pt>
                <c:pt idx="8230">
                  <c:v>287.27725291664166</c:v>
                </c:pt>
                <c:pt idx="8231">
                  <c:v>287.30302107234019</c:v>
                </c:pt>
                <c:pt idx="8232">
                  <c:v>287.32878840872399</c:v>
                </c:pt>
                <c:pt idx="8233">
                  <c:v>287.35455492591819</c:v>
                </c:pt>
                <c:pt idx="8234">
                  <c:v>287.38032062404847</c:v>
                </c:pt>
                <c:pt idx="8235">
                  <c:v>287.40608550324043</c:v>
                </c:pt>
                <c:pt idx="8236">
                  <c:v>287.43184956361927</c:v>
                </c:pt>
                <c:pt idx="8237">
                  <c:v>287.45761280531048</c:v>
                </c:pt>
                <c:pt idx="8238">
                  <c:v>287.4833752284394</c:v>
                </c:pt>
                <c:pt idx="8239">
                  <c:v>287.50913683313132</c:v>
                </c:pt>
                <c:pt idx="8240">
                  <c:v>287.53489761951209</c:v>
                </c:pt>
                <c:pt idx="8241">
                  <c:v>287.5606575877066</c:v>
                </c:pt>
                <c:pt idx="8242">
                  <c:v>287.58641673783995</c:v>
                </c:pt>
                <c:pt idx="8243">
                  <c:v>287.61217507003767</c:v>
                </c:pt>
                <c:pt idx="8244">
                  <c:v>287.6379325844249</c:v>
                </c:pt>
                <c:pt idx="8245">
                  <c:v>287.66368928112689</c:v>
                </c:pt>
                <c:pt idx="8246">
                  <c:v>287.68944516026789</c:v>
                </c:pt>
                <c:pt idx="8247">
                  <c:v>287.71520022197421</c:v>
                </c:pt>
                <c:pt idx="8248">
                  <c:v>287.7409544663704</c:v>
                </c:pt>
                <c:pt idx="8249">
                  <c:v>287.76670789358133</c:v>
                </c:pt>
                <c:pt idx="8250">
                  <c:v>287.79246050373257</c:v>
                </c:pt>
                <c:pt idx="8251">
                  <c:v>287.81821229694788</c:v>
                </c:pt>
                <c:pt idx="8252">
                  <c:v>287.84396327335327</c:v>
                </c:pt>
                <c:pt idx="8253">
                  <c:v>287.86971343307351</c:v>
                </c:pt>
                <c:pt idx="8254">
                  <c:v>287.8954627762327</c:v>
                </c:pt>
                <c:pt idx="8255">
                  <c:v>287.92121130295641</c:v>
                </c:pt>
                <c:pt idx="8256">
                  <c:v>287.94695901336922</c:v>
                </c:pt>
                <c:pt idx="8257">
                  <c:v>287.97270590759581</c:v>
                </c:pt>
                <c:pt idx="8258">
                  <c:v>287.99845198576111</c:v>
                </c:pt>
                <c:pt idx="8259">
                  <c:v>288.02419724798926</c:v>
                </c:pt>
                <c:pt idx="8260">
                  <c:v>288.04994169440516</c:v>
                </c:pt>
                <c:pt idx="8261">
                  <c:v>288.07568532513403</c:v>
                </c:pt>
                <c:pt idx="8262">
                  <c:v>288.10142814029911</c:v>
                </c:pt>
                <c:pt idx="8263">
                  <c:v>288.12717014002664</c:v>
                </c:pt>
                <c:pt idx="8264">
                  <c:v>288.15291132443934</c:v>
                </c:pt>
                <c:pt idx="8265">
                  <c:v>288.17865169366286</c:v>
                </c:pt>
                <c:pt idx="8266">
                  <c:v>288.20439124782143</c:v>
                </c:pt>
                <c:pt idx="8267">
                  <c:v>288.23012998703916</c:v>
                </c:pt>
                <c:pt idx="8268">
                  <c:v>288.25586791144076</c:v>
                </c:pt>
                <c:pt idx="8269">
                  <c:v>288.28160502115031</c:v>
                </c:pt>
                <c:pt idx="8270">
                  <c:v>288.30734131629248</c:v>
                </c:pt>
                <c:pt idx="8271">
                  <c:v>288.33307679699124</c:v>
                </c:pt>
                <c:pt idx="8272">
                  <c:v>288.35881146337033</c:v>
                </c:pt>
                <c:pt idx="8273">
                  <c:v>288.38454531555516</c:v>
                </c:pt>
                <c:pt idx="8274">
                  <c:v>288.4102783536689</c:v>
                </c:pt>
                <c:pt idx="8275">
                  <c:v>288.43601057783593</c:v>
                </c:pt>
                <c:pt idx="8276">
                  <c:v>288.46174198818034</c:v>
                </c:pt>
                <c:pt idx="8277">
                  <c:v>288.48747258482661</c:v>
                </c:pt>
                <c:pt idx="8278">
                  <c:v>288.51320236789826</c:v>
                </c:pt>
                <c:pt idx="8279">
                  <c:v>288.53893133751905</c:v>
                </c:pt>
                <c:pt idx="8280">
                  <c:v>288.56465949381368</c:v>
                </c:pt>
                <c:pt idx="8281">
                  <c:v>288.59038683690585</c:v>
                </c:pt>
                <c:pt idx="8282">
                  <c:v>288.61611336691908</c:v>
                </c:pt>
                <c:pt idx="8283">
                  <c:v>288.64183908397763</c:v>
                </c:pt>
                <c:pt idx="8284">
                  <c:v>288.66756398820496</c:v>
                </c:pt>
                <c:pt idx="8285">
                  <c:v>288.69328807972539</c:v>
                </c:pt>
                <c:pt idx="8286">
                  <c:v>288.71901135866216</c:v>
                </c:pt>
                <c:pt idx="8287">
                  <c:v>288.74473382513912</c:v>
                </c:pt>
                <c:pt idx="8288">
                  <c:v>288.77045547928066</c:v>
                </c:pt>
                <c:pt idx="8289">
                  <c:v>288.79617632120937</c:v>
                </c:pt>
                <c:pt idx="8290">
                  <c:v>288.82189635104908</c:v>
                </c:pt>
                <c:pt idx="8291">
                  <c:v>288.84761556892391</c:v>
                </c:pt>
                <c:pt idx="8292">
                  <c:v>288.87333397495729</c:v>
                </c:pt>
                <c:pt idx="8293">
                  <c:v>288.89905156927261</c:v>
                </c:pt>
                <c:pt idx="8294">
                  <c:v>288.92476835199329</c:v>
                </c:pt>
                <c:pt idx="8295">
                  <c:v>288.95048432324222</c:v>
                </c:pt>
                <c:pt idx="8296">
                  <c:v>288.97619948314428</c:v>
                </c:pt>
                <c:pt idx="8297">
                  <c:v>289.00191383182135</c:v>
                </c:pt>
                <c:pt idx="8298">
                  <c:v>289.02762736939769</c:v>
                </c:pt>
                <c:pt idx="8299">
                  <c:v>289.05334009599676</c:v>
                </c:pt>
                <c:pt idx="8300">
                  <c:v>289.07905201174111</c:v>
                </c:pt>
                <c:pt idx="8301">
                  <c:v>289.10476311675421</c:v>
                </c:pt>
                <c:pt idx="8302">
                  <c:v>289.1304734111597</c:v>
                </c:pt>
                <c:pt idx="8303">
                  <c:v>289.15618289508035</c:v>
                </c:pt>
                <c:pt idx="8304">
                  <c:v>289.1818915686394</c:v>
                </c:pt>
                <c:pt idx="8305">
                  <c:v>289.20759943195998</c:v>
                </c:pt>
                <c:pt idx="8306">
                  <c:v>289.2333064851652</c:v>
                </c:pt>
                <c:pt idx="8307">
                  <c:v>289.25901272837785</c:v>
                </c:pt>
                <c:pt idx="8308">
                  <c:v>289.28471816172191</c:v>
                </c:pt>
                <c:pt idx="8309">
                  <c:v>289.31042278531959</c:v>
                </c:pt>
                <c:pt idx="8310">
                  <c:v>289.33612659929332</c:v>
                </c:pt>
                <c:pt idx="8311">
                  <c:v>289.36182960376686</c:v>
                </c:pt>
                <c:pt idx="8312">
                  <c:v>289.38753179886299</c:v>
                </c:pt>
                <c:pt idx="8313">
                  <c:v>289.41323318470398</c:v>
                </c:pt>
                <c:pt idx="8314">
                  <c:v>289.43893376141409</c:v>
                </c:pt>
                <c:pt idx="8315">
                  <c:v>289.46463352911451</c:v>
                </c:pt>
                <c:pt idx="8316">
                  <c:v>289.49033248792841</c:v>
                </c:pt>
                <c:pt idx="8317">
                  <c:v>289.51603063797847</c:v>
                </c:pt>
                <c:pt idx="8318">
                  <c:v>289.54172797938844</c:v>
                </c:pt>
                <c:pt idx="8319">
                  <c:v>289.56742451227973</c:v>
                </c:pt>
                <c:pt idx="8320">
                  <c:v>289.59312023677518</c:v>
                </c:pt>
                <c:pt idx="8321">
                  <c:v>289.61881515299763</c:v>
                </c:pt>
                <c:pt idx="8322">
                  <c:v>289.6445092610694</c:v>
                </c:pt>
                <c:pt idx="8323">
                  <c:v>289.67020256111329</c:v>
                </c:pt>
                <c:pt idx="8324">
                  <c:v>289.69589505325189</c:v>
                </c:pt>
                <c:pt idx="8325">
                  <c:v>289.72158673760674</c:v>
                </c:pt>
                <c:pt idx="8326">
                  <c:v>289.74727761430182</c:v>
                </c:pt>
                <c:pt idx="8327">
                  <c:v>289.77296768345838</c:v>
                </c:pt>
                <c:pt idx="8328">
                  <c:v>289.79865694519856</c:v>
                </c:pt>
                <c:pt idx="8329">
                  <c:v>289.82434539964555</c:v>
                </c:pt>
                <c:pt idx="8330">
                  <c:v>289.85003304692088</c:v>
                </c:pt>
                <c:pt idx="8331">
                  <c:v>289.87571988714734</c:v>
                </c:pt>
                <c:pt idx="8332">
                  <c:v>289.90140592044668</c:v>
                </c:pt>
                <c:pt idx="8333">
                  <c:v>289.92709114694179</c:v>
                </c:pt>
                <c:pt idx="8334">
                  <c:v>289.95277556675387</c:v>
                </c:pt>
                <c:pt idx="8335">
                  <c:v>289.97845918000615</c:v>
                </c:pt>
                <c:pt idx="8336">
                  <c:v>290.00414198681949</c:v>
                </c:pt>
                <c:pt idx="8337">
                  <c:v>290.02982398731689</c:v>
                </c:pt>
                <c:pt idx="8338">
                  <c:v>290.05550518162022</c:v>
                </c:pt>
                <c:pt idx="8339">
                  <c:v>290.08118556985136</c:v>
                </c:pt>
                <c:pt idx="8340">
                  <c:v>290.10686515213172</c:v>
                </c:pt>
                <c:pt idx="8341">
                  <c:v>290.13254392858363</c:v>
                </c:pt>
                <c:pt idx="8342">
                  <c:v>290.15822189932936</c:v>
                </c:pt>
                <c:pt idx="8343">
                  <c:v>290.18389906449039</c:v>
                </c:pt>
                <c:pt idx="8344">
                  <c:v>290.2095754241887</c:v>
                </c:pt>
                <c:pt idx="8345">
                  <c:v>290.23525097854582</c:v>
                </c:pt>
                <c:pt idx="8346">
                  <c:v>290.26092572768368</c:v>
                </c:pt>
                <c:pt idx="8347">
                  <c:v>290.28659967172428</c:v>
                </c:pt>
                <c:pt idx="8348">
                  <c:v>290.31227281078901</c:v>
                </c:pt>
                <c:pt idx="8349">
                  <c:v>290.33794514499914</c:v>
                </c:pt>
                <c:pt idx="8350">
                  <c:v>290.3636166744767</c:v>
                </c:pt>
                <c:pt idx="8351">
                  <c:v>290.38928739934346</c:v>
                </c:pt>
                <c:pt idx="8352">
                  <c:v>290.41495731972077</c:v>
                </c:pt>
                <c:pt idx="8353">
                  <c:v>290.44062643573028</c:v>
                </c:pt>
                <c:pt idx="8354">
                  <c:v>290.4662947474929</c:v>
                </c:pt>
                <c:pt idx="8355">
                  <c:v>290.49196225513117</c:v>
                </c:pt>
                <c:pt idx="8356">
                  <c:v>290.51762895876556</c:v>
                </c:pt>
                <c:pt idx="8357">
                  <c:v>290.54329485851747</c:v>
                </c:pt>
                <c:pt idx="8358">
                  <c:v>290.5689599545093</c:v>
                </c:pt>
                <c:pt idx="8359">
                  <c:v>290.59462424686097</c:v>
                </c:pt>
                <c:pt idx="8360">
                  <c:v>290.62028773569466</c:v>
                </c:pt>
                <c:pt idx="8361">
                  <c:v>290.64595042113189</c:v>
                </c:pt>
                <c:pt idx="8362">
                  <c:v>290.67161230329327</c:v>
                </c:pt>
                <c:pt idx="8363">
                  <c:v>290.69727338229967</c:v>
                </c:pt>
                <c:pt idx="8364">
                  <c:v>290.7229336582738</c:v>
                </c:pt>
                <c:pt idx="8365">
                  <c:v>290.74859313133487</c:v>
                </c:pt>
                <c:pt idx="8366">
                  <c:v>290.77425180160498</c:v>
                </c:pt>
                <c:pt idx="8367">
                  <c:v>290.79990966920491</c:v>
                </c:pt>
                <c:pt idx="8368">
                  <c:v>290.82556673425665</c:v>
                </c:pt>
                <c:pt idx="8369">
                  <c:v>290.85122299687941</c:v>
                </c:pt>
                <c:pt idx="8370">
                  <c:v>290.87687845719563</c:v>
                </c:pt>
                <c:pt idx="8371">
                  <c:v>290.90253311532598</c:v>
                </c:pt>
                <c:pt idx="8372">
                  <c:v>290.92818697139074</c:v>
                </c:pt>
                <c:pt idx="8373">
                  <c:v>290.95384002551117</c:v>
                </c:pt>
                <c:pt idx="8374">
                  <c:v>290.97949227780856</c:v>
                </c:pt>
                <c:pt idx="8375">
                  <c:v>291.00514372840286</c:v>
                </c:pt>
                <c:pt idx="8376">
                  <c:v>291.03079437741536</c:v>
                </c:pt>
                <c:pt idx="8377">
                  <c:v>291.05644422496658</c:v>
                </c:pt>
                <c:pt idx="8378">
                  <c:v>291.08209327117777</c:v>
                </c:pt>
                <c:pt idx="8379">
                  <c:v>291.10774151616874</c:v>
                </c:pt>
                <c:pt idx="8380">
                  <c:v>291.13338896006076</c:v>
                </c:pt>
                <c:pt idx="8381">
                  <c:v>291.15903560297409</c:v>
                </c:pt>
                <c:pt idx="8382">
                  <c:v>291.18468144502941</c:v>
                </c:pt>
                <c:pt idx="8383">
                  <c:v>291.21032648634741</c:v>
                </c:pt>
                <c:pt idx="8384">
                  <c:v>291.23597072704877</c:v>
                </c:pt>
                <c:pt idx="8385">
                  <c:v>291.26161416725307</c:v>
                </c:pt>
                <c:pt idx="8386">
                  <c:v>291.28725680708192</c:v>
                </c:pt>
                <c:pt idx="8387">
                  <c:v>291.31289864665496</c:v>
                </c:pt>
                <c:pt idx="8388">
                  <c:v>291.33853968609304</c:v>
                </c:pt>
                <c:pt idx="8389">
                  <c:v>291.36417992551588</c:v>
                </c:pt>
                <c:pt idx="8390">
                  <c:v>291.38981936504427</c:v>
                </c:pt>
                <c:pt idx="8391">
                  <c:v>291.41545800479821</c:v>
                </c:pt>
                <c:pt idx="8392">
                  <c:v>291.4410958448986</c:v>
                </c:pt>
                <c:pt idx="8393">
                  <c:v>291.46673288546543</c:v>
                </c:pt>
                <c:pt idx="8394">
                  <c:v>291.49236912661786</c:v>
                </c:pt>
                <c:pt idx="8395">
                  <c:v>291.51800456847735</c:v>
                </c:pt>
                <c:pt idx="8396">
                  <c:v>291.54363921116357</c:v>
                </c:pt>
                <c:pt idx="8397">
                  <c:v>291.56927305479644</c:v>
                </c:pt>
                <c:pt idx="8398">
                  <c:v>291.59490609949592</c:v>
                </c:pt>
                <c:pt idx="8399">
                  <c:v>291.6205383453825</c:v>
                </c:pt>
                <c:pt idx="8400">
                  <c:v>291.64616979257556</c:v>
                </c:pt>
                <c:pt idx="8401">
                  <c:v>291.67180044119596</c:v>
                </c:pt>
                <c:pt idx="8402">
                  <c:v>291.69743029136316</c:v>
                </c:pt>
                <c:pt idx="8403">
                  <c:v>291.72305934319627</c:v>
                </c:pt>
                <c:pt idx="8404">
                  <c:v>291.74868759681675</c:v>
                </c:pt>
                <c:pt idx="8405">
                  <c:v>291.77431505234267</c:v>
                </c:pt>
                <c:pt idx="8406">
                  <c:v>291.79994170989499</c:v>
                </c:pt>
                <c:pt idx="8407">
                  <c:v>291.82556756959366</c:v>
                </c:pt>
                <c:pt idx="8408">
                  <c:v>291.85119263155696</c:v>
                </c:pt>
                <c:pt idx="8409">
                  <c:v>291.87681689590642</c:v>
                </c:pt>
                <c:pt idx="8410">
                  <c:v>291.90244036276073</c:v>
                </c:pt>
                <c:pt idx="8411">
                  <c:v>291.92806303223932</c:v>
                </c:pt>
                <c:pt idx="8412">
                  <c:v>291.95368490446242</c:v>
                </c:pt>
                <c:pt idx="8413">
                  <c:v>291.97930597954922</c:v>
                </c:pt>
                <c:pt idx="8414">
                  <c:v>292.00492625761945</c:v>
                </c:pt>
                <c:pt idx="8415">
                  <c:v>292.03054573879228</c:v>
                </c:pt>
                <c:pt idx="8416">
                  <c:v>292.05616442318785</c:v>
                </c:pt>
                <c:pt idx="8417">
                  <c:v>292.08178231092478</c:v>
                </c:pt>
                <c:pt idx="8418">
                  <c:v>292.10739940212306</c:v>
                </c:pt>
                <c:pt idx="8419">
                  <c:v>292.13301569690185</c:v>
                </c:pt>
                <c:pt idx="8420">
                  <c:v>292.15863119538102</c:v>
                </c:pt>
                <c:pt idx="8421">
                  <c:v>292.18424589767864</c:v>
                </c:pt>
                <c:pt idx="8422">
                  <c:v>292.20985980391509</c:v>
                </c:pt>
                <c:pt idx="8423">
                  <c:v>292.23547291420931</c:v>
                </c:pt>
                <c:pt idx="8424">
                  <c:v>292.2610852286806</c:v>
                </c:pt>
                <c:pt idx="8425">
                  <c:v>292.28669674744788</c:v>
                </c:pt>
                <c:pt idx="8426">
                  <c:v>292.31230747063086</c:v>
                </c:pt>
                <c:pt idx="8427">
                  <c:v>292.33791739834788</c:v>
                </c:pt>
                <c:pt idx="8428">
                  <c:v>292.36352653071856</c:v>
                </c:pt>
                <c:pt idx="8429">
                  <c:v>292.38913486786169</c:v>
                </c:pt>
                <c:pt idx="8430">
                  <c:v>292.41474240989635</c:v>
                </c:pt>
                <c:pt idx="8431">
                  <c:v>292.44034915694226</c:v>
                </c:pt>
                <c:pt idx="8432">
                  <c:v>292.46595510911692</c:v>
                </c:pt>
                <c:pt idx="8433">
                  <c:v>292.49156026654094</c:v>
                </c:pt>
                <c:pt idx="8434">
                  <c:v>292.51716462933177</c:v>
                </c:pt>
                <c:pt idx="8435">
                  <c:v>292.54276819760952</c:v>
                </c:pt>
                <c:pt idx="8436">
                  <c:v>292.56837097149145</c:v>
                </c:pt>
                <c:pt idx="8437">
                  <c:v>292.59397295109812</c:v>
                </c:pt>
                <c:pt idx="8438">
                  <c:v>292.61957413654733</c:v>
                </c:pt>
                <c:pt idx="8439">
                  <c:v>292.64517452795747</c:v>
                </c:pt>
                <c:pt idx="8440">
                  <c:v>292.67077412544825</c:v>
                </c:pt>
                <c:pt idx="8441">
                  <c:v>292.69637292913757</c:v>
                </c:pt>
                <c:pt idx="8442">
                  <c:v>292.72197093914451</c:v>
                </c:pt>
                <c:pt idx="8443">
                  <c:v>292.74756815558743</c:v>
                </c:pt>
                <c:pt idx="8444">
                  <c:v>292.77316457858535</c:v>
                </c:pt>
                <c:pt idx="8445">
                  <c:v>292.798760208256</c:v>
                </c:pt>
                <c:pt idx="8446">
                  <c:v>292.8243550447188</c:v>
                </c:pt>
                <c:pt idx="8447">
                  <c:v>292.84994908809153</c:v>
                </c:pt>
                <c:pt idx="8448">
                  <c:v>292.87554233849352</c:v>
                </c:pt>
                <c:pt idx="8449">
                  <c:v>292.90113479604236</c:v>
                </c:pt>
                <c:pt idx="8450">
                  <c:v>292.92672646085634</c:v>
                </c:pt>
                <c:pt idx="8451">
                  <c:v>292.95231733305451</c:v>
                </c:pt>
                <c:pt idx="8452">
                  <c:v>292.97790741275463</c:v>
                </c:pt>
                <c:pt idx="8453">
                  <c:v>293.00349670007563</c:v>
                </c:pt>
                <c:pt idx="8454">
                  <c:v>293.02908519513466</c:v>
                </c:pt>
                <c:pt idx="8455">
                  <c:v>293.05467289805114</c:v>
                </c:pt>
                <c:pt idx="8456">
                  <c:v>293.08025980894263</c:v>
                </c:pt>
                <c:pt idx="8457">
                  <c:v>293.10584592792793</c:v>
                </c:pt>
                <c:pt idx="8458">
                  <c:v>293.13143125512403</c:v>
                </c:pt>
                <c:pt idx="8459">
                  <c:v>293.15701579065069</c:v>
                </c:pt>
                <c:pt idx="8460">
                  <c:v>293.18259953462433</c:v>
                </c:pt>
                <c:pt idx="8461">
                  <c:v>293.20818248716364</c:v>
                </c:pt>
                <c:pt idx="8462">
                  <c:v>293.23376464838691</c:v>
                </c:pt>
                <c:pt idx="8463">
                  <c:v>293.25934601841129</c:v>
                </c:pt>
                <c:pt idx="8464">
                  <c:v>293.28492659735599</c:v>
                </c:pt>
                <c:pt idx="8465">
                  <c:v>293.31050638533861</c:v>
                </c:pt>
                <c:pt idx="8466">
                  <c:v>293.33608538247569</c:v>
                </c:pt>
                <c:pt idx="8467">
                  <c:v>293.36166358888681</c:v>
                </c:pt>
                <c:pt idx="8468">
                  <c:v>293.38724100468903</c:v>
                </c:pt>
                <c:pt idx="8469">
                  <c:v>293.41281762999967</c:v>
                </c:pt>
                <c:pt idx="8470">
                  <c:v>293.43839346493729</c:v>
                </c:pt>
                <c:pt idx="8471">
                  <c:v>293.46396850961924</c:v>
                </c:pt>
                <c:pt idx="8472">
                  <c:v>293.48954276416333</c:v>
                </c:pt>
                <c:pt idx="8473">
                  <c:v>293.51511622868742</c:v>
                </c:pt>
                <c:pt idx="8474">
                  <c:v>293.54068890330933</c:v>
                </c:pt>
                <c:pt idx="8475">
                  <c:v>293.5662607881456</c:v>
                </c:pt>
                <c:pt idx="8476">
                  <c:v>293.59183188331457</c:v>
                </c:pt>
                <c:pt idx="8477">
                  <c:v>293.61740218893334</c:v>
                </c:pt>
                <c:pt idx="8478">
                  <c:v>293.64297170512015</c:v>
                </c:pt>
                <c:pt idx="8479">
                  <c:v>293.66854043199237</c:v>
                </c:pt>
                <c:pt idx="8480">
                  <c:v>293.69410836966716</c:v>
                </c:pt>
                <c:pt idx="8481">
                  <c:v>293.7196755182614</c:v>
                </c:pt>
                <c:pt idx="8482">
                  <c:v>293.74524187789319</c:v>
                </c:pt>
                <c:pt idx="8483">
                  <c:v>293.77080744867982</c:v>
                </c:pt>
                <c:pt idx="8484">
                  <c:v>293.79637223073877</c:v>
                </c:pt>
                <c:pt idx="8485">
                  <c:v>293.82193622418674</c:v>
                </c:pt>
                <c:pt idx="8486">
                  <c:v>293.84749942914107</c:v>
                </c:pt>
                <c:pt idx="8487">
                  <c:v>293.87306184571901</c:v>
                </c:pt>
                <c:pt idx="8488">
                  <c:v>293.89862347403835</c:v>
                </c:pt>
                <c:pt idx="8489">
                  <c:v>293.92418431421612</c:v>
                </c:pt>
                <c:pt idx="8490">
                  <c:v>293.94974436636903</c:v>
                </c:pt>
                <c:pt idx="8491">
                  <c:v>293.97530363061406</c:v>
                </c:pt>
                <c:pt idx="8492">
                  <c:v>294.00086210706894</c:v>
                </c:pt>
                <c:pt idx="8493">
                  <c:v>294.02641979585047</c:v>
                </c:pt>
                <c:pt idx="8494">
                  <c:v>294.0519766970753</c:v>
                </c:pt>
                <c:pt idx="8495">
                  <c:v>294.07753281086065</c:v>
                </c:pt>
                <c:pt idx="8496">
                  <c:v>294.10308813732303</c:v>
                </c:pt>
                <c:pt idx="8497">
                  <c:v>294.12864267658017</c:v>
                </c:pt>
                <c:pt idx="8498">
                  <c:v>294.15419642874906</c:v>
                </c:pt>
                <c:pt idx="8499">
                  <c:v>294.17974939394514</c:v>
                </c:pt>
                <c:pt idx="8500">
                  <c:v>294.205301572287</c:v>
                </c:pt>
                <c:pt idx="8501">
                  <c:v>294.23085296388996</c:v>
                </c:pt>
                <c:pt idx="8502">
                  <c:v>294.25640356887135</c:v>
                </c:pt>
                <c:pt idx="8503">
                  <c:v>294.28195338734872</c:v>
                </c:pt>
                <c:pt idx="8504">
                  <c:v>294.30750241943701</c:v>
                </c:pt>
                <c:pt idx="8505">
                  <c:v>294.33305066525429</c:v>
                </c:pt>
                <c:pt idx="8506">
                  <c:v>294.35859812491708</c:v>
                </c:pt>
                <c:pt idx="8507">
                  <c:v>294.38414479854163</c:v>
                </c:pt>
                <c:pt idx="8508">
                  <c:v>294.40969068624446</c:v>
                </c:pt>
                <c:pt idx="8509">
                  <c:v>294.43523578814234</c:v>
                </c:pt>
                <c:pt idx="8510">
                  <c:v>294.46078010435156</c:v>
                </c:pt>
                <c:pt idx="8511">
                  <c:v>294.48632363498871</c:v>
                </c:pt>
                <c:pt idx="8512">
                  <c:v>294.51186638016975</c:v>
                </c:pt>
                <c:pt idx="8513">
                  <c:v>294.53740834001212</c:v>
                </c:pt>
                <c:pt idx="8514">
                  <c:v>294.56294951463161</c:v>
                </c:pt>
                <c:pt idx="8515">
                  <c:v>294.58848990414464</c:v>
                </c:pt>
                <c:pt idx="8516">
                  <c:v>294.61402950866778</c:v>
                </c:pt>
                <c:pt idx="8517">
                  <c:v>294.63956832831644</c:v>
                </c:pt>
                <c:pt idx="8518">
                  <c:v>294.66510636320828</c:v>
                </c:pt>
                <c:pt idx="8519">
                  <c:v>294.69064361345841</c:v>
                </c:pt>
                <c:pt idx="8520">
                  <c:v>294.71618007918335</c:v>
                </c:pt>
                <c:pt idx="8521">
                  <c:v>294.74171576049974</c:v>
                </c:pt>
                <c:pt idx="8522">
                  <c:v>294.76725065752305</c:v>
                </c:pt>
                <c:pt idx="8523">
                  <c:v>294.79278477036991</c:v>
                </c:pt>
                <c:pt idx="8524">
                  <c:v>294.81831809915536</c:v>
                </c:pt>
                <c:pt idx="8525">
                  <c:v>294.84385064399669</c:v>
                </c:pt>
                <c:pt idx="8526">
                  <c:v>294.86938240500945</c:v>
                </c:pt>
                <c:pt idx="8527">
                  <c:v>294.8949133823096</c:v>
                </c:pt>
                <c:pt idx="8528">
                  <c:v>294.92044357601321</c:v>
                </c:pt>
                <c:pt idx="8529">
                  <c:v>294.94597298623614</c:v>
                </c:pt>
                <c:pt idx="8530">
                  <c:v>294.9715016130944</c:v>
                </c:pt>
                <c:pt idx="8531">
                  <c:v>294.99702945670373</c:v>
                </c:pt>
                <c:pt idx="8532">
                  <c:v>295.02255651717957</c:v>
                </c:pt>
                <c:pt idx="8533">
                  <c:v>295.0480827946385</c:v>
                </c:pt>
                <c:pt idx="8534">
                  <c:v>295.07360828919542</c:v>
                </c:pt>
                <c:pt idx="8535">
                  <c:v>295.0991330009669</c:v>
                </c:pt>
                <c:pt idx="8536">
                  <c:v>295.12465693006862</c:v>
                </c:pt>
                <c:pt idx="8537">
                  <c:v>295.15018007661558</c:v>
                </c:pt>
                <c:pt idx="8538">
                  <c:v>295.17570244072397</c:v>
                </c:pt>
                <c:pt idx="8539">
                  <c:v>295.2012240225086</c:v>
                </c:pt>
                <c:pt idx="8540">
                  <c:v>295.22674482208652</c:v>
                </c:pt>
                <c:pt idx="8541">
                  <c:v>295.25226483957209</c:v>
                </c:pt>
                <c:pt idx="8542">
                  <c:v>295.27778407508123</c:v>
                </c:pt>
                <c:pt idx="8543">
                  <c:v>295.3033025287296</c:v>
                </c:pt>
                <c:pt idx="8544">
                  <c:v>295.32882020063209</c:v>
                </c:pt>
                <c:pt idx="8545">
                  <c:v>295.35433709090489</c:v>
                </c:pt>
                <c:pt idx="8546">
                  <c:v>295.37985319966316</c:v>
                </c:pt>
                <c:pt idx="8547">
                  <c:v>295.40536852702144</c:v>
                </c:pt>
                <c:pt idx="8548">
                  <c:v>295.43088307309648</c:v>
                </c:pt>
                <c:pt idx="8549">
                  <c:v>295.45639683800312</c:v>
                </c:pt>
                <c:pt idx="8550">
                  <c:v>295.48190982185537</c:v>
                </c:pt>
                <c:pt idx="8551">
                  <c:v>295.50742202477079</c:v>
                </c:pt>
                <c:pt idx="8552">
                  <c:v>295.53293344686205</c:v>
                </c:pt>
                <c:pt idx="8553">
                  <c:v>295.55844408824669</c:v>
                </c:pt>
                <c:pt idx="8554">
                  <c:v>295.58395394903846</c:v>
                </c:pt>
                <c:pt idx="8555">
                  <c:v>295.60946302935298</c:v>
                </c:pt>
                <c:pt idx="8556">
                  <c:v>295.63497132930507</c:v>
                </c:pt>
                <c:pt idx="8557">
                  <c:v>295.66047884900979</c:v>
                </c:pt>
                <c:pt idx="8558">
                  <c:v>295.6859855885823</c:v>
                </c:pt>
                <c:pt idx="8559">
                  <c:v>295.7114915481381</c:v>
                </c:pt>
                <c:pt idx="8560">
                  <c:v>295.73699672779128</c:v>
                </c:pt>
                <c:pt idx="8561">
                  <c:v>295.76250112765712</c:v>
                </c:pt>
                <c:pt idx="8562">
                  <c:v>295.78800474785129</c:v>
                </c:pt>
                <c:pt idx="8563">
                  <c:v>295.81350758848737</c:v>
                </c:pt>
                <c:pt idx="8564">
                  <c:v>295.83900964968137</c:v>
                </c:pt>
                <c:pt idx="8565">
                  <c:v>295.86451093154744</c:v>
                </c:pt>
                <c:pt idx="8566">
                  <c:v>295.89001143420035</c:v>
                </c:pt>
                <c:pt idx="8567">
                  <c:v>295.91551115775519</c:v>
                </c:pt>
                <c:pt idx="8568">
                  <c:v>295.94101010232674</c:v>
                </c:pt>
                <c:pt idx="8569">
                  <c:v>295.96650826802983</c:v>
                </c:pt>
                <c:pt idx="8570">
                  <c:v>295.99200565497819</c:v>
                </c:pt>
                <c:pt idx="8571">
                  <c:v>296.0175022632871</c:v>
                </c:pt>
                <c:pt idx="8572">
                  <c:v>296.04299809307167</c:v>
                </c:pt>
                <c:pt idx="8573">
                  <c:v>296.06849314444611</c:v>
                </c:pt>
                <c:pt idx="8574">
                  <c:v>296.09398741752437</c:v>
                </c:pt>
                <c:pt idx="8575">
                  <c:v>296.11948091242158</c:v>
                </c:pt>
                <c:pt idx="8576">
                  <c:v>296.1449736292526</c:v>
                </c:pt>
                <c:pt idx="8577">
                  <c:v>296.17046556813102</c:v>
                </c:pt>
                <c:pt idx="8578">
                  <c:v>296.19595672917148</c:v>
                </c:pt>
                <c:pt idx="8579">
                  <c:v>296.22144711248905</c:v>
                </c:pt>
                <c:pt idx="8580">
                  <c:v>296.24693671819728</c:v>
                </c:pt>
                <c:pt idx="8581">
                  <c:v>296.272425546411</c:v>
                </c:pt>
                <c:pt idx="8582">
                  <c:v>296.29791359724442</c:v>
                </c:pt>
                <c:pt idx="8583">
                  <c:v>296.32340087081161</c:v>
                </c:pt>
                <c:pt idx="8584">
                  <c:v>296.34888736722758</c:v>
                </c:pt>
                <c:pt idx="8585">
                  <c:v>296.37437308660549</c:v>
                </c:pt>
                <c:pt idx="8586">
                  <c:v>296.39985802906023</c:v>
                </c:pt>
                <c:pt idx="8587">
                  <c:v>296.42534219470571</c:v>
                </c:pt>
                <c:pt idx="8588">
                  <c:v>296.45082558365579</c:v>
                </c:pt>
                <c:pt idx="8589">
                  <c:v>296.47630819602483</c:v>
                </c:pt>
                <c:pt idx="8590">
                  <c:v>296.50179003192756</c:v>
                </c:pt>
                <c:pt idx="8591">
                  <c:v>296.52727109147725</c:v>
                </c:pt>
                <c:pt idx="8592">
                  <c:v>296.55275137478799</c:v>
                </c:pt>
                <c:pt idx="8593">
                  <c:v>296.57823088197347</c:v>
                </c:pt>
                <c:pt idx="8594">
                  <c:v>296.60370961314874</c:v>
                </c:pt>
                <c:pt idx="8595">
                  <c:v>296.6291875684268</c:v>
                </c:pt>
                <c:pt idx="8596">
                  <c:v>296.65466474792152</c:v>
                </c:pt>
                <c:pt idx="8597">
                  <c:v>296.68014115174697</c:v>
                </c:pt>
                <c:pt idx="8598">
                  <c:v>296.70561678001684</c:v>
                </c:pt>
                <c:pt idx="8599">
                  <c:v>296.73109163284511</c:v>
                </c:pt>
                <c:pt idx="8600">
                  <c:v>296.75656571034636</c:v>
                </c:pt>
                <c:pt idx="8601">
                  <c:v>296.78203901263299</c:v>
                </c:pt>
                <c:pt idx="8602">
                  <c:v>296.8075115398189</c:v>
                </c:pt>
                <c:pt idx="8603">
                  <c:v>296.83298329201841</c:v>
                </c:pt>
                <c:pt idx="8604">
                  <c:v>296.85845426934446</c:v>
                </c:pt>
                <c:pt idx="8605">
                  <c:v>296.88392447191154</c:v>
                </c:pt>
                <c:pt idx="8606">
                  <c:v>296.90939389983311</c:v>
                </c:pt>
                <c:pt idx="8607">
                  <c:v>296.93486255322159</c:v>
                </c:pt>
                <c:pt idx="8608">
                  <c:v>296.96033043219228</c:v>
                </c:pt>
                <c:pt idx="8609">
                  <c:v>296.98579753685641</c:v>
                </c:pt>
                <c:pt idx="8610">
                  <c:v>297.01126386732977</c:v>
                </c:pt>
                <c:pt idx="8611">
                  <c:v>297.03672942372464</c:v>
                </c:pt>
                <c:pt idx="8612">
                  <c:v>297.0621942061544</c:v>
                </c:pt>
                <c:pt idx="8613">
                  <c:v>297.08765821473287</c:v>
                </c:pt>
                <c:pt idx="8614">
                  <c:v>297.11312144957287</c:v>
                </c:pt>
                <c:pt idx="8615">
                  <c:v>297.1385839107885</c:v>
                </c:pt>
                <c:pt idx="8616">
                  <c:v>297.16404559849207</c:v>
                </c:pt>
                <c:pt idx="8617">
                  <c:v>297.18950651279755</c:v>
                </c:pt>
                <c:pt idx="8618">
                  <c:v>297.21496665381807</c:v>
                </c:pt>
                <c:pt idx="8619">
                  <c:v>297.24042602166662</c:v>
                </c:pt>
                <c:pt idx="8620">
                  <c:v>297.26588461645667</c:v>
                </c:pt>
                <c:pt idx="8621">
                  <c:v>297.29134243830163</c:v>
                </c:pt>
                <c:pt idx="8622">
                  <c:v>297.31679948731374</c:v>
                </c:pt>
                <c:pt idx="8623">
                  <c:v>297.34225576360575</c:v>
                </c:pt>
                <c:pt idx="8624">
                  <c:v>297.36771126729207</c:v>
                </c:pt>
                <c:pt idx="8625">
                  <c:v>297.3931659984853</c:v>
                </c:pt>
                <c:pt idx="8626">
                  <c:v>297.41861995729857</c:v>
                </c:pt>
                <c:pt idx="8627">
                  <c:v>297.44407314384438</c:v>
                </c:pt>
                <c:pt idx="8628">
                  <c:v>297.46952555823583</c:v>
                </c:pt>
                <c:pt idx="8629">
                  <c:v>297.49497720058577</c:v>
                </c:pt>
                <c:pt idx="8630">
                  <c:v>297.52042807100725</c:v>
                </c:pt>
                <c:pt idx="8631">
                  <c:v>297.54587816961299</c:v>
                </c:pt>
                <c:pt idx="8632">
                  <c:v>297.57132749651589</c:v>
                </c:pt>
                <c:pt idx="8633">
                  <c:v>297.59677605182856</c:v>
                </c:pt>
                <c:pt idx="8634">
                  <c:v>297.62222383566387</c:v>
                </c:pt>
                <c:pt idx="8635">
                  <c:v>297.64767084813474</c:v>
                </c:pt>
                <c:pt idx="8636">
                  <c:v>297.67311708935341</c:v>
                </c:pt>
                <c:pt idx="8637">
                  <c:v>297.6985625594333</c:v>
                </c:pt>
                <c:pt idx="8638">
                  <c:v>297.72400725848649</c:v>
                </c:pt>
                <c:pt idx="8639">
                  <c:v>297.74945118662572</c:v>
                </c:pt>
                <c:pt idx="8640">
                  <c:v>297.77489434396347</c:v>
                </c:pt>
                <c:pt idx="8641">
                  <c:v>297.80033673061303</c:v>
                </c:pt>
                <c:pt idx="8642">
                  <c:v>297.82577834668558</c:v>
                </c:pt>
                <c:pt idx="8643">
                  <c:v>297.85121919229431</c:v>
                </c:pt>
                <c:pt idx="8644">
                  <c:v>297.87665926755193</c:v>
                </c:pt>
                <c:pt idx="8645">
                  <c:v>297.90209857257094</c:v>
                </c:pt>
                <c:pt idx="8646">
                  <c:v>297.92753710746285</c:v>
                </c:pt>
                <c:pt idx="8647">
                  <c:v>297.9529748723412</c:v>
                </c:pt>
                <c:pt idx="8648">
                  <c:v>297.97841186731728</c:v>
                </c:pt>
                <c:pt idx="8649">
                  <c:v>298.00384809250454</c:v>
                </c:pt>
                <c:pt idx="8650">
                  <c:v>298.02928354801429</c:v>
                </c:pt>
                <c:pt idx="8651">
                  <c:v>298.05471823395908</c:v>
                </c:pt>
                <c:pt idx="8652">
                  <c:v>298.08015215045128</c:v>
                </c:pt>
                <c:pt idx="8653">
                  <c:v>298.10558529760294</c:v>
                </c:pt>
                <c:pt idx="8654">
                  <c:v>298.13101767552672</c:v>
                </c:pt>
                <c:pt idx="8655">
                  <c:v>298.15644928433392</c:v>
                </c:pt>
                <c:pt idx="8656">
                  <c:v>298.18188012413714</c:v>
                </c:pt>
                <c:pt idx="8657">
                  <c:v>298.20731019504825</c:v>
                </c:pt>
                <c:pt idx="8658">
                  <c:v>298.23273949718015</c:v>
                </c:pt>
                <c:pt idx="8659">
                  <c:v>298.25816803064396</c:v>
                </c:pt>
                <c:pt idx="8660">
                  <c:v>298.28359579555155</c:v>
                </c:pt>
                <c:pt idx="8661">
                  <c:v>298.30902279201547</c:v>
                </c:pt>
                <c:pt idx="8662">
                  <c:v>298.33444902014747</c:v>
                </c:pt>
                <c:pt idx="8663">
                  <c:v>298.35987448005949</c:v>
                </c:pt>
                <c:pt idx="8664">
                  <c:v>298.38529917186253</c:v>
                </c:pt>
                <c:pt idx="8665">
                  <c:v>298.41072309567051</c:v>
                </c:pt>
                <c:pt idx="8666">
                  <c:v>298.43614625159336</c:v>
                </c:pt>
                <c:pt idx="8667">
                  <c:v>298.46156863974335</c:v>
                </c:pt>
                <c:pt idx="8668">
                  <c:v>298.48699026023229</c:v>
                </c:pt>
                <c:pt idx="8669">
                  <c:v>298.51241111317285</c:v>
                </c:pt>
                <c:pt idx="8670">
                  <c:v>298.53783119867518</c:v>
                </c:pt>
                <c:pt idx="8671">
                  <c:v>298.56325051685178</c:v>
                </c:pt>
                <c:pt idx="8672">
                  <c:v>298.58866906781435</c:v>
                </c:pt>
                <c:pt idx="8673">
                  <c:v>298.61408685167419</c:v>
                </c:pt>
                <c:pt idx="8674">
                  <c:v>298.63950386854333</c:v>
                </c:pt>
                <c:pt idx="8675">
                  <c:v>298.66492011853302</c:v>
                </c:pt>
                <c:pt idx="8676">
                  <c:v>298.69033560175467</c:v>
                </c:pt>
                <c:pt idx="8677">
                  <c:v>298.71575031831981</c:v>
                </c:pt>
                <c:pt idx="8678">
                  <c:v>298.74116426834036</c:v>
                </c:pt>
                <c:pt idx="8679">
                  <c:v>298.76657745192728</c:v>
                </c:pt>
                <c:pt idx="8680">
                  <c:v>298.79198986919215</c:v>
                </c:pt>
                <c:pt idx="8681">
                  <c:v>298.81740152024594</c:v>
                </c:pt>
                <c:pt idx="8682">
                  <c:v>298.84281240520124</c:v>
                </c:pt>
                <c:pt idx="8683">
                  <c:v>298.86822252416817</c:v>
                </c:pt>
                <c:pt idx="8684">
                  <c:v>298.89363187725831</c:v>
                </c:pt>
                <c:pt idx="8685">
                  <c:v>298.91904046458319</c:v>
                </c:pt>
                <c:pt idx="8686">
                  <c:v>298.94444828625365</c:v>
                </c:pt>
                <c:pt idx="8687">
                  <c:v>298.96985534238127</c:v>
                </c:pt>
                <c:pt idx="8688">
                  <c:v>298.99526163307718</c:v>
                </c:pt>
                <c:pt idx="8689">
                  <c:v>299.02066715845228</c:v>
                </c:pt>
                <c:pt idx="8690">
                  <c:v>299.04607191861817</c:v>
                </c:pt>
                <c:pt idx="8691">
                  <c:v>299.07147591368511</c:v>
                </c:pt>
                <c:pt idx="8692">
                  <c:v>299.09687914376565</c:v>
                </c:pt>
                <c:pt idx="8693">
                  <c:v>299.12228160896876</c:v>
                </c:pt>
                <c:pt idx="8694">
                  <c:v>299.14768330940745</c:v>
                </c:pt>
                <c:pt idx="8695">
                  <c:v>299.1730842451916</c:v>
                </c:pt>
                <c:pt idx="8696">
                  <c:v>299.19848441643211</c:v>
                </c:pt>
                <c:pt idx="8697">
                  <c:v>299.22388382324021</c:v>
                </c:pt>
                <c:pt idx="8698">
                  <c:v>299.24928246572711</c:v>
                </c:pt>
                <c:pt idx="8699">
                  <c:v>299.27468034400306</c:v>
                </c:pt>
                <c:pt idx="8700">
                  <c:v>299.30007745817903</c:v>
                </c:pt>
                <c:pt idx="8701">
                  <c:v>299.32547380836564</c:v>
                </c:pt>
                <c:pt idx="8702">
                  <c:v>299.35086939467493</c:v>
                </c:pt>
                <c:pt idx="8703">
                  <c:v>299.3762642172162</c:v>
                </c:pt>
                <c:pt idx="8704">
                  <c:v>299.40165827610031</c:v>
                </c:pt>
                <c:pt idx="8705">
                  <c:v>299.42705157143865</c:v>
                </c:pt>
                <c:pt idx="8706">
                  <c:v>299.45244410334135</c:v>
                </c:pt>
                <c:pt idx="8707">
                  <c:v>299.47783587191969</c:v>
                </c:pt>
                <c:pt idx="8708">
                  <c:v>299.50322687728368</c:v>
                </c:pt>
                <c:pt idx="8709">
                  <c:v>299.52861711954392</c:v>
                </c:pt>
                <c:pt idx="8710">
                  <c:v>299.55400659881082</c:v>
                </c:pt>
                <c:pt idx="8711">
                  <c:v>299.57939531519543</c:v>
                </c:pt>
                <c:pt idx="8712">
                  <c:v>299.60478326880803</c:v>
                </c:pt>
                <c:pt idx="8713">
                  <c:v>299.63017045975892</c:v>
                </c:pt>
                <c:pt idx="8714">
                  <c:v>299.65555688815834</c:v>
                </c:pt>
                <c:pt idx="8715">
                  <c:v>299.68094255411751</c:v>
                </c:pt>
                <c:pt idx="8716">
                  <c:v>299.70632745774594</c:v>
                </c:pt>
                <c:pt idx="8717">
                  <c:v>299.73171159915432</c:v>
                </c:pt>
                <c:pt idx="8718">
                  <c:v>299.75709497845349</c:v>
                </c:pt>
                <c:pt idx="8719">
                  <c:v>299.78247759575248</c:v>
                </c:pt>
                <c:pt idx="8720">
                  <c:v>299.80785945116259</c:v>
                </c:pt>
                <c:pt idx="8721">
                  <c:v>299.83324054479374</c:v>
                </c:pt>
                <c:pt idx="8722">
                  <c:v>299.85862087675645</c:v>
                </c:pt>
                <c:pt idx="8723">
                  <c:v>299.88400044716008</c:v>
                </c:pt>
                <c:pt idx="8724">
                  <c:v>299.90937925611564</c:v>
                </c:pt>
                <c:pt idx="8725">
                  <c:v>299.93475730373217</c:v>
                </c:pt>
                <c:pt idx="8726">
                  <c:v>299.96013459012175</c:v>
                </c:pt>
                <c:pt idx="8727">
                  <c:v>299.98551111539228</c:v>
                </c:pt>
                <c:pt idx="8728">
                  <c:v>300.01088687965495</c:v>
                </c:pt>
                <c:pt idx="8729">
                  <c:v>300.03626188301928</c:v>
                </c:pt>
                <c:pt idx="8730">
                  <c:v>300.06163612559584</c:v>
                </c:pt>
                <c:pt idx="8731">
                  <c:v>300.08700960749383</c:v>
                </c:pt>
                <c:pt idx="8732">
                  <c:v>300.11238232882386</c:v>
                </c:pt>
                <c:pt idx="8733">
                  <c:v>300.13775428969507</c:v>
                </c:pt>
                <c:pt idx="8734">
                  <c:v>300.16312549021825</c:v>
                </c:pt>
                <c:pt idx="8735">
                  <c:v>300.18849593050243</c:v>
                </c:pt>
                <c:pt idx="8736">
                  <c:v>300.21386561065788</c:v>
                </c:pt>
                <c:pt idx="8737">
                  <c:v>300.23923453079391</c:v>
                </c:pt>
                <c:pt idx="8738">
                  <c:v>300.26460269102131</c:v>
                </c:pt>
                <c:pt idx="8739">
                  <c:v>300.28997009144865</c:v>
                </c:pt>
                <c:pt idx="8740">
                  <c:v>300.31533673218547</c:v>
                </c:pt>
                <c:pt idx="8741">
                  <c:v>300.34070261334296</c:v>
                </c:pt>
                <c:pt idx="8742">
                  <c:v>300.36606773502939</c:v>
                </c:pt>
                <c:pt idx="8743">
                  <c:v>300.3914320973542</c:v>
                </c:pt>
                <c:pt idx="8744">
                  <c:v>300.41679570042828</c:v>
                </c:pt>
                <c:pt idx="8745">
                  <c:v>300.44215854436044</c:v>
                </c:pt>
                <c:pt idx="8746">
                  <c:v>300.46752062926021</c:v>
                </c:pt>
                <c:pt idx="8747">
                  <c:v>300.49288195523684</c:v>
                </c:pt>
                <c:pt idx="8748">
                  <c:v>300.51824252239982</c:v>
                </c:pt>
                <c:pt idx="8749">
                  <c:v>300.5436023308593</c:v>
                </c:pt>
                <c:pt idx="8750">
                  <c:v>300.56896138072403</c:v>
                </c:pt>
                <c:pt idx="8751">
                  <c:v>300.59431967210298</c:v>
                </c:pt>
                <c:pt idx="8752">
                  <c:v>300.61967720510694</c:v>
                </c:pt>
                <c:pt idx="8753">
                  <c:v>300.64503397984367</c:v>
                </c:pt>
                <c:pt idx="8754">
                  <c:v>300.6703899964233</c:v>
                </c:pt>
                <c:pt idx="8755">
                  <c:v>300.69574525495551</c:v>
                </c:pt>
                <c:pt idx="8756">
                  <c:v>300.72109975554872</c:v>
                </c:pt>
                <c:pt idx="8757">
                  <c:v>300.74645349831201</c:v>
                </c:pt>
                <c:pt idx="8758">
                  <c:v>300.77180648335519</c:v>
                </c:pt>
                <c:pt idx="8759">
                  <c:v>300.7971587107873</c:v>
                </c:pt>
                <c:pt idx="8760">
                  <c:v>300.82251018071736</c:v>
                </c:pt>
                <c:pt idx="8761">
                  <c:v>300.84786089325434</c:v>
                </c:pt>
                <c:pt idx="8762">
                  <c:v>300.87321084850709</c:v>
                </c:pt>
                <c:pt idx="8763">
                  <c:v>300.89856004658492</c:v>
                </c:pt>
                <c:pt idx="8764">
                  <c:v>300.92390848759777</c:v>
                </c:pt>
                <c:pt idx="8765">
                  <c:v>300.94925617165308</c:v>
                </c:pt>
                <c:pt idx="8766">
                  <c:v>300.97460309886065</c:v>
                </c:pt>
                <c:pt idx="8767">
                  <c:v>300.99994926932897</c:v>
                </c:pt>
                <c:pt idx="8768">
                  <c:v>301.02529468316766</c:v>
                </c:pt>
                <c:pt idx="8769">
                  <c:v>301.05063934048491</c:v>
                </c:pt>
                <c:pt idx="8770">
                  <c:v>301.07598324138979</c:v>
                </c:pt>
                <c:pt idx="8771">
                  <c:v>301.10132638599094</c:v>
                </c:pt>
                <c:pt idx="8772">
                  <c:v>301.12666877439773</c:v>
                </c:pt>
                <c:pt idx="8773">
                  <c:v>301.15201040671877</c:v>
                </c:pt>
                <c:pt idx="8774">
                  <c:v>301.17735128306151</c:v>
                </c:pt>
                <c:pt idx="8775">
                  <c:v>301.20269140353668</c:v>
                </c:pt>
                <c:pt idx="8776">
                  <c:v>301.22803076825164</c:v>
                </c:pt>
                <c:pt idx="8777">
                  <c:v>301.25336937731521</c:v>
                </c:pt>
                <c:pt idx="8778">
                  <c:v>301.27870723083635</c:v>
                </c:pt>
                <c:pt idx="8779">
                  <c:v>301.30404432892362</c:v>
                </c:pt>
                <c:pt idx="8780">
                  <c:v>301.32938067168493</c:v>
                </c:pt>
                <c:pt idx="8781">
                  <c:v>301.35471625923026</c:v>
                </c:pt>
                <c:pt idx="8782">
                  <c:v>301.38005109166619</c:v>
                </c:pt>
                <c:pt idx="8783">
                  <c:v>301.4053851691026</c:v>
                </c:pt>
                <c:pt idx="8784">
                  <c:v>301.43071849164755</c:v>
                </c:pt>
                <c:pt idx="8785">
                  <c:v>301.45605105940928</c:v>
                </c:pt>
                <c:pt idx="8786">
                  <c:v>301.48138287249668</c:v>
                </c:pt>
                <c:pt idx="8787">
                  <c:v>301.50671393101726</c:v>
                </c:pt>
                <c:pt idx="8788">
                  <c:v>301.53204423507981</c:v>
                </c:pt>
                <c:pt idx="8789">
                  <c:v>301.55737378479341</c:v>
                </c:pt>
                <c:pt idx="8790">
                  <c:v>301.5827025802655</c:v>
                </c:pt>
                <c:pt idx="8791">
                  <c:v>301.60803062160392</c:v>
                </c:pt>
                <c:pt idx="8792">
                  <c:v>301.63335790891824</c:v>
                </c:pt>
                <c:pt idx="8793">
                  <c:v>301.65868444231552</c:v>
                </c:pt>
                <c:pt idx="8794">
                  <c:v>301.68401022190415</c:v>
                </c:pt>
                <c:pt idx="8795">
                  <c:v>301.70933524779269</c:v>
                </c:pt>
                <c:pt idx="8796">
                  <c:v>301.73465952008934</c:v>
                </c:pt>
                <c:pt idx="8797">
                  <c:v>301.75998303890094</c:v>
                </c:pt>
                <c:pt idx="8798">
                  <c:v>301.7853058043371</c:v>
                </c:pt>
                <c:pt idx="8799">
                  <c:v>301.81062781650502</c:v>
                </c:pt>
                <c:pt idx="8800">
                  <c:v>301.83594907551321</c:v>
                </c:pt>
                <c:pt idx="8801">
                  <c:v>301.86126958146923</c:v>
                </c:pt>
                <c:pt idx="8802">
                  <c:v>301.88658933448085</c:v>
                </c:pt>
                <c:pt idx="8803">
                  <c:v>301.91190833465657</c:v>
                </c:pt>
                <c:pt idx="8804">
                  <c:v>301.93722658210407</c:v>
                </c:pt>
                <c:pt idx="8805">
                  <c:v>301.96254407693056</c:v>
                </c:pt>
                <c:pt idx="8806">
                  <c:v>301.98786081924521</c:v>
                </c:pt>
                <c:pt idx="8807">
                  <c:v>302.01317680915463</c:v>
                </c:pt>
                <c:pt idx="8808">
                  <c:v>302.03849204676766</c:v>
                </c:pt>
                <c:pt idx="8809">
                  <c:v>302.06380653219088</c:v>
                </c:pt>
                <c:pt idx="8810">
                  <c:v>302.08912026553253</c:v>
                </c:pt>
                <c:pt idx="8811">
                  <c:v>302.114433246901</c:v>
                </c:pt>
                <c:pt idx="8812">
                  <c:v>302.13974547640288</c:v>
                </c:pt>
                <c:pt idx="8813">
                  <c:v>302.16505695414639</c:v>
                </c:pt>
                <c:pt idx="8814">
                  <c:v>302.19036768023909</c:v>
                </c:pt>
                <c:pt idx="8815">
                  <c:v>302.21567765478852</c:v>
                </c:pt>
                <c:pt idx="8816">
                  <c:v>302.24098687790251</c:v>
                </c:pt>
                <c:pt idx="8817">
                  <c:v>302.26629534968794</c:v>
                </c:pt>
                <c:pt idx="8818">
                  <c:v>302.29160307025313</c:v>
                </c:pt>
                <c:pt idx="8819">
                  <c:v>302.31691003970485</c:v>
                </c:pt>
                <c:pt idx="8820">
                  <c:v>302.3422162581511</c:v>
                </c:pt>
                <c:pt idx="8821">
                  <c:v>302.36752172569851</c:v>
                </c:pt>
                <c:pt idx="8822">
                  <c:v>302.3928264424556</c:v>
                </c:pt>
                <c:pt idx="8823">
                  <c:v>302.41813040852941</c:v>
                </c:pt>
                <c:pt idx="8824">
                  <c:v>302.44343362402657</c:v>
                </c:pt>
                <c:pt idx="8825">
                  <c:v>302.46873608905503</c:v>
                </c:pt>
                <c:pt idx="8826">
                  <c:v>302.49403780372188</c:v>
                </c:pt>
                <c:pt idx="8827">
                  <c:v>302.51933876813433</c:v>
                </c:pt>
                <c:pt idx="8828">
                  <c:v>302.54463898239999</c:v>
                </c:pt>
                <c:pt idx="8829">
                  <c:v>302.56993844662532</c:v>
                </c:pt>
                <c:pt idx="8830">
                  <c:v>302.59523716091815</c:v>
                </c:pt>
                <c:pt idx="8831">
                  <c:v>302.62053512538552</c:v>
                </c:pt>
                <c:pt idx="8832">
                  <c:v>302.64583234013452</c:v>
                </c:pt>
                <c:pt idx="8833">
                  <c:v>302.67112880527253</c:v>
                </c:pt>
                <c:pt idx="8834">
                  <c:v>302.69642452090596</c:v>
                </c:pt>
                <c:pt idx="8835">
                  <c:v>302.72171948714214</c:v>
                </c:pt>
                <c:pt idx="8836">
                  <c:v>302.74701370408786</c:v>
                </c:pt>
                <c:pt idx="8837">
                  <c:v>302.77230717185114</c:v>
                </c:pt>
                <c:pt idx="8838">
                  <c:v>302.79759989053719</c:v>
                </c:pt>
                <c:pt idx="8839">
                  <c:v>302.82289186025451</c:v>
                </c:pt>
                <c:pt idx="8840">
                  <c:v>302.8481830811096</c:v>
                </c:pt>
                <c:pt idx="8841">
                  <c:v>302.87347355320867</c:v>
                </c:pt>
                <c:pt idx="8842">
                  <c:v>302.89876327665968</c:v>
                </c:pt>
                <c:pt idx="8843">
                  <c:v>302.92405225156824</c:v>
                </c:pt>
                <c:pt idx="8844">
                  <c:v>302.94934047804156</c:v>
                </c:pt>
                <c:pt idx="8845">
                  <c:v>302.97462795618731</c:v>
                </c:pt>
                <c:pt idx="8846">
                  <c:v>302.99991468611142</c:v>
                </c:pt>
                <c:pt idx="8847">
                  <c:v>303.02520066792022</c:v>
                </c:pt>
                <c:pt idx="8848">
                  <c:v>303.05048590172123</c:v>
                </c:pt>
                <c:pt idx="8849">
                  <c:v>303.07577038762059</c:v>
                </c:pt>
                <c:pt idx="8850">
                  <c:v>303.10105412572523</c:v>
                </c:pt>
                <c:pt idx="8851">
                  <c:v>303.12633711614154</c:v>
                </c:pt>
                <c:pt idx="8852">
                  <c:v>303.15161935897623</c:v>
                </c:pt>
                <c:pt idx="8853">
                  <c:v>303.1769008543352</c:v>
                </c:pt>
                <c:pt idx="8854">
                  <c:v>303.20218160232656</c:v>
                </c:pt>
                <c:pt idx="8855">
                  <c:v>303.22746160305536</c:v>
                </c:pt>
                <c:pt idx="8856">
                  <c:v>303.25274085662812</c:v>
                </c:pt>
                <c:pt idx="8857">
                  <c:v>303.27801936315183</c:v>
                </c:pt>
                <c:pt idx="8858">
                  <c:v>303.30329712273334</c:v>
                </c:pt>
                <c:pt idx="8859">
                  <c:v>303.32857413547799</c:v>
                </c:pt>
                <c:pt idx="8860">
                  <c:v>303.35385040149237</c:v>
                </c:pt>
                <c:pt idx="8861">
                  <c:v>303.37912592088327</c:v>
                </c:pt>
                <c:pt idx="8862">
                  <c:v>303.40440069375711</c:v>
                </c:pt>
                <c:pt idx="8863">
                  <c:v>303.429674720219</c:v>
                </c:pt>
                <c:pt idx="8864">
                  <c:v>303.45494800037682</c:v>
                </c:pt>
                <c:pt idx="8865">
                  <c:v>303.48022053433544</c:v>
                </c:pt>
                <c:pt idx="8866">
                  <c:v>303.50549232220209</c:v>
                </c:pt>
                <c:pt idx="8867">
                  <c:v>303.53076336408202</c:v>
                </c:pt>
                <c:pt idx="8868">
                  <c:v>303.55603366008171</c:v>
                </c:pt>
                <c:pt idx="8869">
                  <c:v>303.58130321030796</c:v>
                </c:pt>
                <c:pt idx="8870">
                  <c:v>303.60657201486543</c:v>
                </c:pt>
                <c:pt idx="8871">
                  <c:v>303.63184007386235</c:v>
                </c:pt>
                <c:pt idx="8872">
                  <c:v>303.65710738740211</c:v>
                </c:pt>
                <c:pt idx="8873">
                  <c:v>303.68237395559237</c:v>
                </c:pt>
                <c:pt idx="8874">
                  <c:v>303.70763977853903</c:v>
                </c:pt>
                <c:pt idx="8875">
                  <c:v>303.73290485634777</c:v>
                </c:pt>
                <c:pt idx="8876">
                  <c:v>303.7581691891246</c:v>
                </c:pt>
                <c:pt idx="8877">
                  <c:v>303.78343277697502</c:v>
                </c:pt>
                <c:pt idx="8878">
                  <c:v>303.80869562000578</c:v>
                </c:pt>
                <c:pt idx="8879">
                  <c:v>303.8339577183217</c:v>
                </c:pt>
                <c:pt idx="8880">
                  <c:v>303.85921907202896</c:v>
                </c:pt>
                <c:pt idx="8881">
                  <c:v>303.88447968123381</c:v>
                </c:pt>
                <c:pt idx="8882">
                  <c:v>303.90973954604112</c:v>
                </c:pt>
                <c:pt idx="8883">
                  <c:v>303.93499866655759</c:v>
                </c:pt>
                <c:pt idx="8884">
                  <c:v>303.96025704288894</c:v>
                </c:pt>
                <c:pt idx="8885">
                  <c:v>303.98551467514011</c:v>
                </c:pt>
                <c:pt idx="8886">
                  <c:v>304.01077156341665</c:v>
                </c:pt>
                <c:pt idx="8887">
                  <c:v>304.03602770782504</c:v>
                </c:pt>
                <c:pt idx="8888">
                  <c:v>304.06128310847015</c:v>
                </c:pt>
                <c:pt idx="8889">
                  <c:v>304.08653776545862</c:v>
                </c:pt>
                <c:pt idx="8890">
                  <c:v>304.11179167889424</c:v>
                </c:pt>
                <c:pt idx="8891">
                  <c:v>304.13704484888405</c:v>
                </c:pt>
                <c:pt idx="8892">
                  <c:v>304.16229727553321</c:v>
                </c:pt>
                <c:pt idx="8893">
                  <c:v>304.18754895894699</c:v>
                </c:pt>
                <c:pt idx="8894">
                  <c:v>304.2127998992305</c:v>
                </c:pt>
                <c:pt idx="8895">
                  <c:v>304.23805009648981</c:v>
                </c:pt>
                <c:pt idx="8896">
                  <c:v>304.26329955082986</c:v>
                </c:pt>
                <c:pt idx="8897">
                  <c:v>304.28854826235607</c:v>
                </c:pt>
                <c:pt idx="8898">
                  <c:v>304.31379623117425</c:v>
                </c:pt>
                <c:pt idx="8899">
                  <c:v>304.33904345738927</c:v>
                </c:pt>
                <c:pt idx="8900">
                  <c:v>304.36428994110599</c:v>
                </c:pt>
                <c:pt idx="8901">
                  <c:v>304.38953568243085</c:v>
                </c:pt>
                <c:pt idx="8902">
                  <c:v>304.41478068146813</c:v>
                </c:pt>
                <c:pt idx="8903">
                  <c:v>304.44002493832284</c:v>
                </c:pt>
                <c:pt idx="8904">
                  <c:v>304.4652684531008</c:v>
                </c:pt>
                <c:pt idx="8905">
                  <c:v>304.49051122590686</c:v>
                </c:pt>
                <c:pt idx="8906">
                  <c:v>304.51575325684661</c:v>
                </c:pt>
                <c:pt idx="8907">
                  <c:v>304.54099454602425</c:v>
                </c:pt>
                <c:pt idx="8908">
                  <c:v>304.5662350935458</c:v>
                </c:pt>
                <c:pt idx="8909">
                  <c:v>304.59147489951567</c:v>
                </c:pt>
                <c:pt idx="8910">
                  <c:v>304.61671396403932</c:v>
                </c:pt>
                <c:pt idx="8911">
                  <c:v>304.64195228722099</c:v>
                </c:pt>
                <c:pt idx="8912">
                  <c:v>304.66718986916641</c:v>
                </c:pt>
                <c:pt idx="8913">
                  <c:v>304.69242670998028</c:v>
                </c:pt>
                <c:pt idx="8914">
                  <c:v>304.71766280976709</c:v>
                </c:pt>
                <c:pt idx="8915">
                  <c:v>304.74289816863245</c:v>
                </c:pt>
                <c:pt idx="8916">
                  <c:v>304.76813278668055</c:v>
                </c:pt>
                <c:pt idx="8917">
                  <c:v>304.79336666401701</c:v>
                </c:pt>
                <c:pt idx="8918">
                  <c:v>304.8185998007458</c:v>
                </c:pt>
                <c:pt idx="8919">
                  <c:v>304.8438321969723</c:v>
                </c:pt>
                <c:pt idx="8920">
                  <c:v>304.86906385280093</c:v>
                </c:pt>
                <c:pt idx="8921">
                  <c:v>304.89429476833635</c:v>
                </c:pt>
                <c:pt idx="8922">
                  <c:v>304.91952494368337</c:v>
                </c:pt>
                <c:pt idx="8923">
                  <c:v>304.94475437894698</c:v>
                </c:pt>
                <c:pt idx="8924">
                  <c:v>304.96998307423132</c:v>
                </c:pt>
                <c:pt idx="8925">
                  <c:v>304.99521102964059</c:v>
                </c:pt>
                <c:pt idx="8926">
                  <c:v>305.02043824528096</c:v>
                </c:pt>
                <c:pt idx="8927">
                  <c:v>305.04566472125549</c:v>
                </c:pt>
                <c:pt idx="8928">
                  <c:v>305.07089045766952</c:v>
                </c:pt>
                <c:pt idx="8929">
                  <c:v>305.09611545462712</c:v>
                </c:pt>
                <c:pt idx="8930">
                  <c:v>305.12133971223278</c:v>
                </c:pt>
                <c:pt idx="8931">
                  <c:v>305.14656323059148</c:v>
                </c:pt>
                <c:pt idx="8932">
                  <c:v>305.17178600980668</c:v>
                </c:pt>
                <c:pt idx="8933">
                  <c:v>305.19700804998405</c:v>
                </c:pt>
                <c:pt idx="8934">
                  <c:v>305.22222935122699</c:v>
                </c:pt>
                <c:pt idx="8935">
                  <c:v>305.24744991364048</c:v>
                </c:pt>
                <c:pt idx="8936">
                  <c:v>305.2726697373281</c:v>
                </c:pt>
                <c:pt idx="8937">
                  <c:v>305.2978888223949</c:v>
                </c:pt>
                <c:pt idx="8938">
                  <c:v>305.32310716894477</c:v>
                </c:pt>
                <c:pt idx="8939">
                  <c:v>305.34832477708187</c:v>
                </c:pt>
                <c:pt idx="8940">
                  <c:v>305.37354164691067</c:v>
                </c:pt>
                <c:pt idx="8941">
                  <c:v>305.39875777853513</c:v>
                </c:pt>
                <c:pt idx="8942">
                  <c:v>305.42397317205996</c:v>
                </c:pt>
                <c:pt idx="8943">
                  <c:v>305.4491878275885</c:v>
                </c:pt>
                <c:pt idx="8944">
                  <c:v>305.47440174522535</c:v>
                </c:pt>
                <c:pt idx="8945">
                  <c:v>305.49961492507413</c:v>
                </c:pt>
                <c:pt idx="8946">
                  <c:v>305.52482736723977</c:v>
                </c:pt>
                <c:pt idx="8947">
                  <c:v>305.55003907182578</c:v>
                </c:pt>
                <c:pt idx="8948">
                  <c:v>305.57525003893591</c:v>
                </c:pt>
                <c:pt idx="8949">
                  <c:v>305.60046026867451</c:v>
                </c:pt>
                <c:pt idx="8950">
                  <c:v>305.62566976114562</c:v>
                </c:pt>
                <c:pt idx="8951">
                  <c:v>305.65087851645296</c:v>
                </c:pt>
                <c:pt idx="8952">
                  <c:v>305.67608653470035</c:v>
                </c:pt>
                <c:pt idx="8953">
                  <c:v>305.70129381599145</c:v>
                </c:pt>
                <c:pt idx="8954">
                  <c:v>305.72650036043092</c:v>
                </c:pt>
                <c:pt idx="8955">
                  <c:v>305.7517061681221</c:v>
                </c:pt>
                <c:pt idx="8956">
                  <c:v>305.77691123916861</c:v>
                </c:pt>
                <c:pt idx="8957">
                  <c:v>305.80211557367466</c:v>
                </c:pt>
                <c:pt idx="8958">
                  <c:v>305.82731917174362</c:v>
                </c:pt>
                <c:pt idx="8959">
                  <c:v>305.85252203347903</c:v>
                </c:pt>
                <c:pt idx="8960">
                  <c:v>305.87772415898513</c:v>
                </c:pt>
                <c:pt idx="8961">
                  <c:v>305.90292554836583</c:v>
                </c:pt>
                <c:pt idx="8962">
                  <c:v>305.92812620172367</c:v>
                </c:pt>
                <c:pt idx="8963">
                  <c:v>305.9533261191628</c:v>
                </c:pt>
                <c:pt idx="8964">
                  <c:v>305.97852530078723</c:v>
                </c:pt>
                <c:pt idx="8965">
                  <c:v>306.00372374669996</c:v>
                </c:pt>
                <c:pt idx="8966">
                  <c:v>306.02892145700525</c:v>
                </c:pt>
                <c:pt idx="8967">
                  <c:v>306.05411843180593</c:v>
                </c:pt>
                <c:pt idx="8968">
                  <c:v>306.07931467120505</c:v>
                </c:pt>
                <c:pt idx="8969">
                  <c:v>306.10451017530687</c:v>
                </c:pt>
                <c:pt idx="8970">
                  <c:v>306.1297049442154</c:v>
                </c:pt>
                <c:pt idx="8971">
                  <c:v>306.15489897803246</c:v>
                </c:pt>
                <c:pt idx="8972">
                  <c:v>306.18009227686247</c:v>
                </c:pt>
                <c:pt idx="8973">
                  <c:v>306.20528484080876</c:v>
                </c:pt>
                <c:pt idx="8974">
                  <c:v>306.23047666997434</c:v>
                </c:pt>
                <c:pt idx="8975">
                  <c:v>306.25566776446306</c:v>
                </c:pt>
                <c:pt idx="8976">
                  <c:v>306.28085812437655</c:v>
                </c:pt>
                <c:pt idx="8977">
                  <c:v>306.30604774982066</c:v>
                </c:pt>
                <c:pt idx="8978">
                  <c:v>306.33123664089646</c:v>
                </c:pt>
                <c:pt idx="8979">
                  <c:v>306.35642479770786</c:v>
                </c:pt>
                <c:pt idx="8980">
                  <c:v>306.38161222035842</c:v>
                </c:pt>
                <c:pt idx="8981">
                  <c:v>306.40679890895086</c:v>
                </c:pt>
                <c:pt idx="8982">
                  <c:v>306.43198486358801</c:v>
                </c:pt>
                <c:pt idx="8983">
                  <c:v>306.45717008437413</c:v>
                </c:pt>
                <c:pt idx="8984">
                  <c:v>306.48235457141061</c:v>
                </c:pt>
                <c:pt idx="8985">
                  <c:v>306.50753832480211</c:v>
                </c:pt>
                <c:pt idx="8986">
                  <c:v>306.53272134465112</c:v>
                </c:pt>
                <c:pt idx="8987">
                  <c:v>306.55790363105967</c:v>
                </c:pt>
                <c:pt idx="8988">
                  <c:v>306.58308518413185</c:v>
                </c:pt>
                <c:pt idx="8989">
                  <c:v>306.60826600397007</c:v>
                </c:pt>
                <c:pt idx="8990">
                  <c:v>306.63344609067764</c:v>
                </c:pt>
                <c:pt idx="8991">
                  <c:v>306.65862544435686</c:v>
                </c:pt>
                <c:pt idx="8992">
                  <c:v>306.68380406511136</c:v>
                </c:pt>
                <c:pt idx="8993">
                  <c:v>306.70898195304375</c:v>
                </c:pt>
                <c:pt idx="8994">
                  <c:v>306.73415910825639</c:v>
                </c:pt>
                <c:pt idx="8995">
                  <c:v>306.7593355308519</c:v>
                </c:pt>
                <c:pt idx="8996">
                  <c:v>306.78451122093389</c:v>
                </c:pt>
                <c:pt idx="8997">
                  <c:v>306.80968617860475</c:v>
                </c:pt>
                <c:pt idx="8998">
                  <c:v>306.8348604039665</c:v>
                </c:pt>
                <c:pt idx="8999">
                  <c:v>306.86003389712346</c:v>
                </c:pt>
                <c:pt idx="9000">
                  <c:v>306.88520665817623</c:v>
                </c:pt>
                <c:pt idx="9001">
                  <c:v>306.9103786872285</c:v>
                </c:pt>
                <c:pt idx="9002">
                  <c:v>306.9355499843835</c:v>
                </c:pt>
                <c:pt idx="9003">
                  <c:v>306.96072054974297</c:v>
                </c:pt>
                <c:pt idx="9004">
                  <c:v>306.98589038340941</c:v>
                </c:pt>
                <c:pt idx="9005">
                  <c:v>307.01105948548559</c:v>
                </c:pt>
                <c:pt idx="9006">
                  <c:v>307.03622785607376</c:v>
                </c:pt>
                <c:pt idx="9007">
                  <c:v>307.061395495277</c:v>
                </c:pt>
                <c:pt idx="9008">
                  <c:v>307.08656240319692</c:v>
                </c:pt>
                <c:pt idx="9009">
                  <c:v>307.11172857993688</c:v>
                </c:pt>
                <c:pt idx="9010">
                  <c:v>307.13689402559834</c:v>
                </c:pt>
                <c:pt idx="9011">
                  <c:v>307.16205874028458</c:v>
                </c:pt>
                <c:pt idx="9012">
                  <c:v>307.18722272409667</c:v>
                </c:pt>
                <c:pt idx="9013">
                  <c:v>307.21238597713887</c:v>
                </c:pt>
                <c:pt idx="9014">
                  <c:v>307.23754849951115</c:v>
                </c:pt>
                <c:pt idx="9015">
                  <c:v>307.26271029131794</c:v>
                </c:pt>
                <c:pt idx="9016">
                  <c:v>307.28787135266015</c:v>
                </c:pt>
                <c:pt idx="9017">
                  <c:v>307.31303168363985</c:v>
                </c:pt>
                <c:pt idx="9018">
                  <c:v>307.33819128436045</c:v>
                </c:pt>
                <c:pt idx="9019">
                  <c:v>307.3633501549229</c:v>
                </c:pt>
                <c:pt idx="9020">
                  <c:v>307.38850829543031</c:v>
                </c:pt>
                <c:pt idx="9021">
                  <c:v>307.41366570598399</c:v>
                </c:pt>
                <c:pt idx="9022">
                  <c:v>307.4388223866863</c:v>
                </c:pt>
                <c:pt idx="9023">
                  <c:v>307.46397833763939</c:v>
                </c:pt>
                <c:pt idx="9024">
                  <c:v>307.4891335589457</c:v>
                </c:pt>
                <c:pt idx="9025">
                  <c:v>307.51428805070645</c:v>
                </c:pt>
                <c:pt idx="9026">
                  <c:v>307.53944181302438</c:v>
                </c:pt>
                <c:pt idx="9027">
                  <c:v>307.56459484600066</c:v>
                </c:pt>
                <c:pt idx="9028">
                  <c:v>307.58974714973778</c:v>
                </c:pt>
                <c:pt idx="9029">
                  <c:v>307.61489872433731</c:v>
                </c:pt>
                <c:pt idx="9030">
                  <c:v>307.64004956990152</c:v>
                </c:pt>
                <c:pt idx="9031">
                  <c:v>307.66519968653233</c:v>
                </c:pt>
                <c:pt idx="9032">
                  <c:v>307.69034907433075</c:v>
                </c:pt>
                <c:pt idx="9033">
                  <c:v>307.71549773339899</c:v>
                </c:pt>
                <c:pt idx="9034">
                  <c:v>307.74064566383964</c:v>
                </c:pt>
                <c:pt idx="9035">
                  <c:v>307.76579286575355</c:v>
                </c:pt>
                <c:pt idx="9036">
                  <c:v>307.79093933924258</c:v>
                </c:pt>
                <c:pt idx="9037">
                  <c:v>307.81608508440911</c:v>
                </c:pt>
                <c:pt idx="9038">
                  <c:v>307.84123010135357</c:v>
                </c:pt>
                <c:pt idx="9039">
                  <c:v>307.86637439017875</c:v>
                </c:pt>
                <c:pt idx="9040">
                  <c:v>307.89151795098553</c:v>
                </c:pt>
                <c:pt idx="9041">
                  <c:v>307.91666078387641</c:v>
                </c:pt>
                <c:pt idx="9042">
                  <c:v>307.94180288895154</c:v>
                </c:pt>
                <c:pt idx="9043">
                  <c:v>307.96694426631387</c:v>
                </c:pt>
                <c:pt idx="9044">
                  <c:v>307.99208491606379</c:v>
                </c:pt>
                <c:pt idx="9045">
                  <c:v>308.01722483830412</c:v>
                </c:pt>
                <c:pt idx="9046">
                  <c:v>308.04236403313564</c:v>
                </c:pt>
                <c:pt idx="9047">
                  <c:v>308.06750250065926</c:v>
                </c:pt>
                <c:pt idx="9048">
                  <c:v>308.09264024097723</c:v>
                </c:pt>
                <c:pt idx="9049">
                  <c:v>308.11777725419034</c:v>
                </c:pt>
                <c:pt idx="9050">
                  <c:v>308.14291354040057</c:v>
                </c:pt>
                <c:pt idx="9051">
                  <c:v>308.16804909970909</c:v>
                </c:pt>
                <c:pt idx="9052">
                  <c:v>308.19318393221664</c:v>
                </c:pt>
                <c:pt idx="9053">
                  <c:v>308.21831803802519</c:v>
                </c:pt>
                <c:pt idx="9054">
                  <c:v>308.24345141723649</c:v>
                </c:pt>
                <c:pt idx="9055">
                  <c:v>308.26858406995001</c:v>
                </c:pt>
                <c:pt idx="9056">
                  <c:v>308.29371599626853</c:v>
                </c:pt>
                <c:pt idx="9057">
                  <c:v>308.31884719629244</c:v>
                </c:pt>
                <c:pt idx="9058">
                  <c:v>308.34397767012416</c:v>
                </c:pt>
                <c:pt idx="9059">
                  <c:v>308.36910741786289</c:v>
                </c:pt>
                <c:pt idx="9060">
                  <c:v>308.39423643961146</c:v>
                </c:pt>
                <c:pt idx="9061">
                  <c:v>308.41936473546997</c:v>
                </c:pt>
                <c:pt idx="9062">
                  <c:v>308.44449230553982</c:v>
                </c:pt>
                <c:pt idx="9063">
                  <c:v>308.46961914992204</c:v>
                </c:pt>
                <c:pt idx="9064">
                  <c:v>308.49474526871796</c:v>
                </c:pt>
                <c:pt idx="9065">
                  <c:v>308.51987066202787</c:v>
                </c:pt>
                <c:pt idx="9066">
                  <c:v>308.54499532995339</c:v>
                </c:pt>
                <c:pt idx="9067">
                  <c:v>308.57011927259572</c:v>
                </c:pt>
                <c:pt idx="9068">
                  <c:v>308.59524249005455</c:v>
                </c:pt>
                <c:pt idx="9069">
                  <c:v>308.62036498243202</c:v>
                </c:pt>
                <c:pt idx="9070">
                  <c:v>308.64548674982836</c:v>
                </c:pt>
                <c:pt idx="9071">
                  <c:v>308.6706077923443</c:v>
                </c:pt>
                <c:pt idx="9072">
                  <c:v>308.69572811008146</c:v>
                </c:pt>
                <c:pt idx="9073">
                  <c:v>308.72084770313927</c:v>
                </c:pt>
                <c:pt idx="9074">
                  <c:v>308.74596657161976</c:v>
                </c:pt>
                <c:pt idx="9075">
                  <c:v>308.77108471562332</c:v>
                </c:pt>
                <c:pt idx="9076">
                  <c:v>308.79620213525055</c:v>
                </c:pt>
                <c:pt idx="9077">
                  <c:v>308.82131883060231</c:v>
                </c:pt>
                <c:pt idx="9078">
                  <c:v>308.84643480177903</c:v>
                </c:pt>
                <c:pt idx="9079">
                  <c:v>308.87155004888126</c:v>
                </c:pt>
                <c:pt idx="9080">
                  <c:v>308.89666457201031</c:v>
                </c:pt>
                <c:pt idx="9081">
                  <c:v>308.9217783712661</c:v>
                </c:pt>
                <c:pt idx="9082">
                  <c:v>308.94689144674862</c:v>
                </c:pt>
                <c:pt idx="9083">
                  <c:v>308.97200379856031</c:v>
                </c:pt>
                <c:pt idx="9084">
                  <c:v>308.99711542679989</c:v>
                </c:pt>
                <c:pt idx="9085">
                  <c:v>309.02222633156902</c:v>
                </c:pt>
                <c:pt idx="9086">
                  <c:v>309.04733651296726</c:v>
                </c:pt>
                <c:pt idx="9087">
                  <c:v>309.07244597109514</c:v>
                </c:pt>
                <c:pt idx="9088">
                  <c:v>309.09755470605415</c:v>
                </c:pt>
                <c:pt idx="9089">
                  <c:v>309.12266271794397</c:v>
                </c:pt>
                <c:pt idx="9090">
                  <c:v>309.14777000686388</c:v>
                </c:pt>
                <c:pt idx="9091">
                  <c:v>309.17287657291598</c:v>
                </c:pt>
                <c:pt idx="9092">
                  <c:v>309.19798241620043</c:v>
                </c:pt>
                <c:pt idx="9093">
                  <c:v>309.22308753681648</c:v>
                </c:pt>
                <c:pt idx="9094">
                  <c:v>309.24819193486513</c:v>
                </c:pt>
                <c:pt idx="9095">
                  <c:v>309.27329561044598</c:v>
                </c:pt>
                <c:pt idx="9096">
                  <c:v>309.29839856365993</c:v>
                </c:pt>
                <c:pt idx="9097">
                  <c:v>309.32350079460679</c:v>
                </c:pt>
                <c:pt idx="9098">
                  <c:v>309.34860230338671</c:v>
                </c:pt>
                <c:pt idx="9099">
                  <c:v>309.37370309010055</c:v>
                </c:pt>
                <c:pt idx="9100">
                  <c:v>309.39880315484703</c:v>
                </c:pt>
                <c:pt idx="9101">
                  <c:v>309.42390249772797</c:v>
                </c:pt>
                <c:pt idx="9102">
                  <c:v>309.44900111884192</c:v>
                </c:pt>
                <c:pt idx="9103">
                  <c:v>309.47409901828979</c:v>
                </c:pt>
                <c:pt idx="9104">
                  <c:v>309.49919619617117</c:v>
                </c:pt>
                <c:pt idx="9105">
                  <c:v>309.52429265258684</c:v>
                </c:pt>
                <c:pt idx="9106">
                  <c:v>309.54938838763547</c:v>
                </c:pt>
                <c:pt idx="9107">
                  <c:v>309.57448340141821</c:v>
                </c:pt>
                <c:pt idx="9108">
                  <c:v>309.59957769403422</c:v>
                </c:pt>
                <c:pt idx="9109">
                  <c:v>309.6246712655838</c:v>
                </c:pt>
                <c:pt idx="9110">
                  <c:v>309.64976411616641</c:v>
                </c:pt>
                <c:pt idx="9111">
                  <c:v>309.67485624588227</c:v>
                </c:pt>
                <c:pt idx="9112">
                  <c:v>309.69994765483113</c:v>
                </c:pt>
                <c:pt idx="9113">
                  <c:v>309.72503834311289</c:v>
                </c:pt>
                <c:pt idx="9114">
                  <c:v>309.75012831082728</c:v>
                </c:pt>
                <c:pt idx="9115">
                  <c:v>309.77521755807345</c:v>
                </c:pt>
                <c:pt idx="9116">
                  <c:v>309.8003060849519</c:v>
                </c:pt>
                <c:pt idx="9117">
                  <c:v>309.82539389156221</c:v>
                </c:pt>
                <c:pt idx="9118">
                  <c:v>309.85048097800353</c:v>
                </c:pt>
                <c:pt idx="9119">
                  <c:v>309.87556734437635</c:v>
                </c:pt>
                <c:pt idx="9120">
                  <c:v>309.90065299077963</c:v>
                </c:pt>
                <c:pt idx="9121">
                  <c:v>309.92573791731314</c:v>
                </c:pt>
                <c:pt idx="9122">
                  <c:v>309.95082212407613</c:v>
                </c:pt>
                <c:pt idx="9123">
                  <c:v>309.97590561116925</c:v>
                </c:pt>
                <c:pt idx="9124">
                  <c:v>310.00098837869058</c:v>
                </c:pt>
                <c:pt idx="9125">
                  <c:v>310.02607042674049</c:v>
                </c:pt>
                <c:pt idx="9126">
                  <c:v>310.05115175541897</c:v>
                </c:pt>
                <c:pt idx="9127">
                  <c:v>310.07623236482345</c:v>
                </c:pt>
                <c:pt idx="9128">
                  <c:v>310.10131225505609</c:v>
                </c:pt>
                <c:pt idx="9129">
                  <c:v>310.12639142621396</c:v>
                </c:pt>
                <c:pt idx="9130">
                  <c:v>310.15146987839734</c:v>
                </c:pt>
                <c:pt idx="9131">
                  <c:v>310.17654761170598</c:v>
                </c:pt>
                <c:pt idx="9132">
                  <c:v>310.20162462623881</c:v>
                </c:pt>
                <c:pt idx="9133">
                  <c:v>310.22670092209535</c:v>
                </c:pt>
                <c:pt idx="9134">
                  <c:v>310.25177649937427</c:v>
                </c:pt>
                <c:pt idx="9135">
                  <c:v>310.27685135817546</c:v>
                </c:pt>
                <c:pt idx="9136">
                  <c:v>310.30192549859805</c:v>
                </c:pt>
                <c:pt idx="9137">
                  <c:v>310.32699892074055</c:v>
                </c:pt>
                <c:pt idx="9138">
                  <c:v>310.35207162470289</c:v>
                </c:pt>
                <c:pt idx="9139">
                  <c:v>310.37714361058465</c:v>
                </c:pt>
                <c:pt idx="9140">
                  <c:v>310.40221487848379</c:v>
                </c:pt>
                <c:pt idx="9141">
                  <c:v>310.42728542850023</c:v>
                </c:pt>
                <c:pt idx="9142">
                  <c:v>310.45235526073282</c:v>
                </c:pt>
                <c:pt idx="9143">
                  <c:v>310.4774243752808</c:v>
                </c:pt>
                <c:pt idx="9144">
                  <c:v>310.50249277224231</c:v>
                </c:pt>
                <c:pt idx="9145">
                  <c:v>310.52756045171787</c:v>
                </c:pt>
                <c:pt idx="9146">
                  <c:v>310.5526274138054</c:v>
                </c:pt>
                <c:pt idx="9147">
                  <c:v>310.57769365860372</c:v>
                </c:pt>
                <c:pt idx="9148">
                  <c:v>310.60275918621278</c:v>
                </c:pt>
                <c:pt idx="9149">
                  <c:v>310.62782399673046</c:v>
                </c:pt>
                <c:pt idx="9150">
                  <c:v>310.65288809025594</c:v>
                </c:pt>
                <c:pt idx="9151">
                  <c:v>310.67795146688815</c:v>
                </c:pt>
                <c:pt idx="9152">
                  <c:v>310.70301412672654</c:v>
                </c:pt>
                <c:pt idx="9153">
                  <c:v>310.72807606986879</c:v>
                </c:pt>
                <c:pt idx="9154">
                  <c:v>310.75313729641516</c:v>
                </c:pt>
                <c:pt idx="9155">
                  <c:v>310.77819780646257</c:v>
                </c:pt>
                <c:pt idx="9156">
                  <c:v>310.80325760011112</c:v>
                </c:pt>
                <c:pt idx="9157">
                  <c:v>310.8283166774591</c:v>
                </c:pt>
                <c:pt idx="9158">
                  <c:v>310.85337503860495</c:v>
                </c:pt>
                <c:pt idx="9159">
                  <c:v>310.87843268364765</c:v>
                </c:pt>
                <c:pt idx="9160">
                  <c:v>310.90348961268592</c:v>
                </c:pt>
                <c:pt idx="9161">
                  <c:v>310.92854582581873</c:v>
                </c:pt>
                <c:pt idx="9162">
                  <c:v>310.95360132314346</c:v>
                </c:pt>
                <c:pt idx="9163">
                  <c:v>310.97865610475986</c:v>
                </c:pt>
                <c:pt idx="9164">
                  <c:v>311.00371017076577</c:v>
                </c:pt>
                <c:pt idx="9165">
                  <c:v>311.02876352125952</c:v>
                </c:pt>
                <c:pt idx="9166">
                  <c:v>311.05381615634099</c:v>
                </c:pt>
                <c:pt idx="9167">
                  <c:v>311.07886807610726</c:v>
                </c:pt>
                <c:pt idx="9168">
                  <c:v>311.10391928065735</c:v>
                </c:pt>
                <c:pt idx="9169">
                  <c:v>311.12896977008927</c:v>
                </c:pt>
                <c:pt idx="9170">
                  <c:v>311.15401954450181</c:v>
                </c:pt>
                <c:pt idx="9171">
                  <c:v>311.17906860399341</c:v>
                </c:pt>
                <c:pt idx="9172">
                  <c:v>311.2041169486626</c:v>
                </c:pt>
                <c:pt idx="9173">
                  <c:v>311.22916457860697</c:v>
                </c:pt>
                <c:pt idx="9174">
                  <c:v>311.25421149392491</c:v>
                </c:pt>
                <c:pt idx="9175">
                  <c:v>311.27925769471545</c:v>
                </c:pt>
                <c:pt idx="9176">
                  <c:v>311.30430318107682</c:v>
                </c:pt>
                <c:pt idx="9177">
                  <c:v>311.32934795310609</c:v>
                </c:pt>
                <c:pt idx="9178">
                  <c:v>311.35439201090242</c:v>
                </c:pt>
                <c:pt idx="9179">
                  <c:v>311.37943535456384</c:v>
                </c:pt>
                <c:pt idx="9180">
                  <c:v>311.40447798418802</c:v>
                </c:pt>
                <c:pt idx="9181">
                  <c:v>311.42951989987461</c:v>
                </c:pt>
                <c:pt idx="9182">
                  <c:v>311.45456110171938</c:v>
                </c:pt>
                <c:pt idx="9183">
                  <c:v>311.47960158982227</c:v>
                </c:pt>
                <c:pt idx="9184">
                  <c:v>311.50464136428047</c:v>
                </c:pt>
                <c:pt idx="9185">
                  <c:v>311.52968042519313</c:v>
                </c:pt>
                <c:pt idx="9186">
                  <c:v>311.55471877265683</c:v>
                </c:pt>
                <c:pt idx="9187">
                  <c:v>311.57975640676989</c:v>
                </c:pt>
                <c:pt idx="9188">
                  <c:v>311.60479332763026</c:v>
                </c:pt>
                <c:pt idx="9189">
                  <c:v>311.62982953533714</c:v>
                </c:pt>
                <c:pt idx="9190">
                  <c:v>311.65486502998726</c:v>
                </c:pt>
                <c:pt idx="9191">
                  <c:v>311.67989981167796</c:v>
                </c:pt>
                <c:pt idx="9192">
                  <c:v>311.70493388050841</c:v>
                </c:pt>
                <c:pt idx="9193">
                  <c:v>311.7299672365757</c:v>
                </c:pt>
                <c:pt idx="9194">
                  <c:v>311.7549998799779</c:v>
                </c:pt>
                <c:pt idx="9195">
                  <c:v>311.78003181081283</c:v>
                </c:pt>
                <c:pt idx="9196">
                  <c:v>311.80506302917831</c:v>
                </c:pt>
                <c:pt idx="9197">
                  <c:v>311.83009353517156</c:v>
                </c:pt>
                <c:pt idx="9198">
                  <c:v>311.8551233288905</c:v>
                </c:pt>
                <c:pt idx="9199">
                  <c:v>311.88015241043342</c:v>
                </c:pt>
                <c:pt idx="9200">
                  <c:v>311.90518077989805</c:v>
                </c:pt>
                <c:pt idx="9201">
                  <c:v>311.93020843738071</c:v>
                </c:pt>
                <c:pt idx="9202">
                  <c:v>311.95523538298056</c:v>
                </c:pt>
                <c:pt idx="9203">
                  <c:v>311.98026161679422</c:v>
                </c:pt>
                <c:pt idx="9204">
                  <c:v>312.0052871389197</c:v>
                </c:pt>
                <c:pt idx="9205">
                  <c:v>312.03031194945447</c:v>
                </c:pt>
                <c:pt idx="9206">
                  <c:v>312.05533604849614</c:v>
                </c:pt>
                <c:pt idx="9207">
                  <c:v>312.08035943614209</c:v>
                </c:pt>
                <c:pt idx="9208">
                  <c:v>312.10538211248979</c:v>
                </c:pt>
                <c:pt idx="9209">
                  <c:v>312.1304040776368</c:v>
                </c:pt>
                <c:pt idx="9210">
                  <c:v>312.15542533168042</c:v>
                </c:pt>
                <c:pt idx="9211">
                  <c:v>312.18044587471815</c:v>
                </c:pt>
                <c:pt idx="9212">
                  <c:v>312.20546570684746</c:v>
                </c:pt>
                <c:pt idx="9213">
                  <c:v>312.230484828165</c:v>
                </c:pt>
                <c:pt idx="9214">
                  <c:v>312.25550323876985</c:v>
                </c:pt>
                <c:pt idx="9215">
                  <c:v>312.28052093875789</c:v>
                </c:pt>
                <c:pt idx="9216">
                  <c:v>312.30553792822565</c:v>
                </c:pt>
                <c:pt idx="9217">
                  <c:v>312.33055420727283</c:v>
                </c:pt>
                <c:pt idx="9218">
                  <c:v>312.35556977599447</c:v>
                </c:pt>
                <c:pt idx="9219">
                  <c:v>312.38058463448942</c:v>
                </c:pt>
                <c:pt idx="9220">
                  <c:v>312.40559878285399</c:v>
                </c:pt>
                <c:pt idx="9221">
                  <c:v>312.43061222118484</c:v>
                </c:pt>
                <c:pt idx="9222">
                  <c:v>312.45562494958023</c:v>
                </c:pt>
                <c:pt idx="9223">
                  <c:v>312.4806369681362</c:v>
                </c:pt>
                <c:pt idx="9224">
                  <c:v>312.50564827695081</c:v>
                </c:pt>
                <c:pt idx="9225">
                  <c:v>312.53065887612155</c:v>
                </c:pt>
                <c:pt idx="9226">
                  <c:v>312.5556687657438</c:v>
                </c:pt>
                <c:pt idx="9227">
                  <c:v>312.58067794591562</c:v>
                </c:pt>
                <c:pt idx="9228">
                  <c:v>312.60568641673387</c:v>
                </c:pt>
                <c:pt idx="9229">
                  <c:v>312.6306941782957</c:v>
                </c:pt>
                <c:pt idx="9230">
                  <c:v>312.65570123069836</c:v>
                </c:pt>
                <c:pt idx="9231">
                  <c:v>312.68070757403757</c:v>
                </c:pt>
                <c:pt idx="9232">
                  <c:v>312.705713208411</c:v>
                </c:pt>
                <c:pt idx="9233">
                  <c:v>312.7307181339159</c:v>
                </c:pt>
                <c:pt idx="9234">
                  <c:v>312.75572235064845</c:v>
                </c:pt>
                <c:pt idx="9235">
                  <c:v>312.78072585870632</c:v>
                </c:pt>
                <c:pt idx="9236">
                  <c:v>312.8057286581855</c:v>
                </c:pt>
                <c:pt idx="9237">
                  <c:v>312.83073074918332</c:v>
                </c:pt>
                <c:pt idx="9238">
                  <c:v>312.85573213179617</c:v>
                </c:pt>
                <c:pt idx="9239">
                  <c:v>312.88073280612122</c:v>
                </c:pt>
                <c:pt idx="9240">
                  <c:v>312.90573277225513</c:v>
                </c:pt>
                <c:pt idx="9241">
                  <c:v>312.93073203029365</c:v>
                </c:pt>
                <c:pt idx="9242">
                  <c:v>312.95573058033449</c:v>
                </c:pt>
                <c:pt idx="9243">
                  <c:v>312.98072842247421</c:v>
                </c:pt>
                <c:pt idx="9244">
                  <c:v>313.00572555680918</c:v>
                </c:pt>
                <c:pt idx="9245">
                  <c:v>313.03072198343574</c:v>
                </c:pt>
                <c:pt idx="9246">
                  <c:v>313.05571770245115</c:v>
                </c:pt>
                <c:pt idx="9247">
                  <c:v>313.08071271395158</c:v>
                </c:pt>
                <c:pt idx="9248">
                  <c:v>313.1057070180334</c:v>
                </c:pt>
                <c:pt idx="9249">
                  <c:v>313.1307006147938</c:v>
                </c:pt>
                <c:pt idx="9250">
                  <c:v>313.15569350432827</c:v>
                </c:pt>
                <c:pt idx="9251">
                  <c:v>313.18068568673431</c:v>
                </c:pt>
                <c:pt idx="9252">
                  <c:v>313.20567716210729</c:v>
                </c:pt>
                <c:pt idx="9253">
                  <c:v>313.23066793054448</c:v>
                </c:pt>
                <c:pt idx="9254">
                  <c:v>313.25565799214149</c:v>
                </c:pt>
                <c:pt idx="9255">
                  <c:v>313.28064734699535</c:v>
                </c:pt>
                <c:pt idx="9256">
                  <c:v>313.30563599520269</c:v>
                </c:pt>
                <c:pt idx="9257">
                  <c:v>313.33062393685907</c:v>
                </c:pt>
                <c:pt idx="9258">
                  <c:v>313.355611172061</c:v>
                </c:pt>
                <c:pt idx="9259">
                  <c:v>313.3805977009049</c:v>
                </c:pt>
                <c:pt idx="9260">
                  <c:v>313.40558352348643</c:v>
                </c:pt>
                <c:pt idx="9261">
                  <c:v>313.43056863990296</c:v>
                </c:pt>
                <c:pt idx="9262">
                  <c:v>313.45555305024999</c:v>
                </c:pt>
                <c:pt idx="9263">
                  <c:v>313.48053675462342</c:v>
                </c:pt>
                <c:pt idx="9264">
                  <c:v>313.50551975311959</c:v>
                </c:pt>
                <c:pt idx="9265">
                  <c:v>313.53050204583548</c:v>
                </c:pt>
                <c:pt idx="9266">
                  <c:v>313.55548363286596</c:v>
                </c:pt>
                <c:pt idx="9267">
                  <c:v>313.58046451430783</c:v>
                </c:pt>
                <c:pt idx="9268">
                  <c:v>313.60544469025683</c:v>
                </c:pt>
                <c:pt idx="9269">
                  <c:v>313.63042416080901</c:v>
                </c:pt>
                <c:pt idx="9270">
                  <c:v>313.65540292606102</c:v>
                </c:pt>
                <c:pt idx="9271">
                  <c:v>313.6803809861085</c:v>
                </c:pt>
                <c:pt idx="9272">
                  <c:v>313.70535834104635</c:v>
                </c:pt>
                <c:pt idx="9273">
                  <c:v>313.73033499097227</c:v>
                </c:pt>
                <c:pt idx="9274">
                  <c:v>313.75531093598084</c:v>
                </c:pt>
                <c:pt idx="9275">
                  <c:v>313.78028617616894</c:v>
                </c:pt>
                <c:pt idx="9276">
                  <c:v>313.80526071163149</c:v>
                </c:pt>
                <c:pt idx="9277">
                  <c:v>313.83023454246467</c:v>
                </c:pt>
                <c:pt idx="9278">
                  <c:v>313.85520766876482</c:v>
                </c:pt>
                <c:pt idx="9279">
                  <c:v>313.8801800906279</c:v>
                </c:pt>
                <c:pt idx="9280">
                  <c:v>313.90515180814822</c:v>
                </c:pt>
                <c:pt idx="9281">
                  <c:v>313.93012282142331</c:v>
                </c:pt>
                <c:pt idx="9282">
                  <c:v>313.95509313054782</c:v>
                </c:pt>
                <c:pt idx="9283">
                  <c:v>313.98006273561725</c:v>
                </c:pt>
                <c:pt idx="9284">
                  <c:v>314.00503163672778</c:v>
                </c:pt>
                <c:pt idx="9285">
                  <c:v>314.02999983397586</c:v>
                </c:pt>
                <c:pt idx="9286">
                  <c:v>314.05496732745576</c:v>
                </c:pt>
                <c:pt idx="9287">
                  <c:v>314.07993411726352</c:v>
                </c:pt>
                <c:pt idx="9288">
                  <c:v>314.10490020349494</c:v>
                </c:pt>
                <c:pt idx="9289">
                  <c:v>314.12986558624596</c:v>
                </c:pt>
                <c:pt idx="9290">
                  <c:v>314.15483026561151</c:v>
                </c:pt>
                <c:pt idx="9291">
                  <c:v>314.1797942416872</c:v>
                </c:pt>
                <c:pt idx="9292">
                  <c:v>314.20475751456894</c:v>
                </c:pt>
                <c:pt idx="9293">
                  <c:v>314.22972008435158</c:v>
                </c:pt>
                <c:pt idx="9294">
                  <c:v>314.25468195113069</c:v>
                </c:pt>
                <c:pt idx="9295">
                  <c:v>314.27964311500216</c:v>
                </c:pt>
                <c:pt idx="9296">
                  <c:v>314.30460357606069</c:v>
                </c:pt>
                <c:pt idx="9297">
                  <c:v>314.32956333440296</c:v>
                </c:pt>
                <c:pt idx="9298">
                  <c:v>314.35452239012301</c:v>
                </c:pt>
                <c:pt idx="9299">
                  <c:v>314.37948074331666</c:v>
                </c:pt>
                <c:pt idx="9300">
                  <c:v>314.40443839407948</c:v>
                </c:pt>
                <c:pt idx="9301">
                  <c:v>314.42939534250638</c:v>
                </c:pt>
                <c:pt idx="9302">
                  <c:v>314.45435158869276</c:v>
                </c:pt>
                <c:pt idx="9303">
                  <c:v>314.47930713273394</c:v>
                </c:pt>
                <c:pt idx="9304">
                  <c:v>314.50426197472433</c:v>
                </c:pt>
                <c:pt idx="9305">
                  <c:v>314.5292161147608</c:v>
                </c:pt>
                <c:pt idx="9306">
                  <c:v>314.55416955293703</c:v>
                </c:pt>
                <c:pt idx="9307">
                  <c:v>314.57912228934913</c:v>
                </c:pt>
                <c:pt idx="9308">
                  <c:v>314.60407432409147</c:v>
                </c:pt>
                <c:pt idx="9309">
                  <c:v>314.62902565725994</c:v>
                </c:pt>
                <c:pt idx="9310">
                  <c:v>314.65397628894891</c:v>
                </c:pt>
                <c:pt idx="9311">
                  <c:v>314.67892621925387</c:v>
                </c:pt>
                <c:pt idx="9312">
                  <c:v>314.70387544826946</c:v>
                </c:pt>
                <c:pt idx="9313">
                  <c:v>314.72882397609169</c:v>
                </c:pt>
                <c:pt idx="9314">
                  <c:v>314.75377180281424</c:v>
                </c:pt>
                <c:pt idx="9315">
                  <c:v>314.77871892853233</c:v>
                </c:pt>
                <c:pt idx="9316">
                  <c:v>314.80366535334173</c:v>
                </c:pt>
                <c:pt idx="9317">
                  <c:v>314.8286110773368</c:v>
                </c:pt>
                <c:pt idx="9318">
                  <c:v>314.85355610061254</c:v>
                </c:pt>
                <c:pt idx="9319">
                  <c:v>314.87850042326369</c:v>
                </c:pt>
                <c:pt idx="9320">
                  <c:v>314.90344404538547</c:v>
                </c:pt>
                <c:pt idx="9321">
                  <c:v>314.92838696707184</c:v>
                </c:pt>
                <c:pt idx="9322">
                  <c:v>314.95332918841899</c:v>
                </c:pt>
                <c:pt idx="9323">
                  <c:v>314.97827070952002</c:v>
                </c:pt>
                <c:pt idx="9324">
                  <c:v>315.0032115304715</c:v>
                </c:pt>
                <c:pt idx="9325">
                  <c:v>315.02815165136673</c:v>
                </c:pt>
                <c:pt idx="9326">
                  <c:v>315.05309107230096</c:v>
                </c:pt>
                <c:pt idx="9327">
                  <c:v>315.07802979336907</c:v>
                </c:pt>
                <c:pt idx="9328">
                  <c:v>315.10296781466542</c:v>
                </c:pt>
                <c:pt idx="9329">
                  <c:v>315.12790513628511</c:v>
                </c:pt>
                <c:pt idx="9330">
                  <c:v>315.1528417583225</c:v>
                </c:pt>
                <c:pt idx="9331">
                  <c:v>315.17777768087171</c:v>
                </c:pt>
                <c:pt idx="9332">
                  <c:v>315.20271290402798</c:v>
                </c:pt>
                <c:pt idx="9333">
                  <c:v>315.22764742788524</c:v>
                </c:pt>
                <c:pt idx="9334">
                  <c:v>315.25258125253907</c:v>
                </c:pt>
                <c:pt idx="9335">
                  <c:v>315.27751437808269</c:v>
                </c:pt>
                <c:pt idx="9336">
                  <c:v>315.30244680461124</c:v>
                </c:pt>
                <c:pt idx="9337">
                  <c:v>315.32737853221943</c:v>
                </c:pt>
                <c:pt idx="9338">
                  <c:v>315.35230956100173</c:v>
                </c:pt>
                <c:pt idx="9339">
                  <c:v>315.377239891052</c:v>
                </c:pt>
                <c:pt idx="9340">
                  <c:v>315.40216952246436</c:v>
                </c:pt>
                <c:pt idx="9341">
                  <c:v>315.42709845533426</c:v>
                </c:pt>
                <c:pt idx="9342">
                  <c:v>315.45202668975497</c:v>
                </c:pt>
                <c:pt idx="9343">
                  <c:v>315.47695422582223</c:v>
                </c:pt>
                <c:pt idx="9344">
                  <c:v>315.5018810636285</c:v>
                </c:pt>
                <c:pt idx="9345">
                  <c:v>315.5268072032693</c:v>
                </c:pt>
                <c:pt idx="9346">
                  <c:v>315.55173264483864</c:v>
                </c:pt>
                <c:pt idx="9347">
                  <c:v>315.5766573884311</c:v>
                </c:pt>
                <c:pt idx="9348">
                  <c:v>315.60158143413986</c:v>
                </c:pt>
                <c:pt idx="9349">
                  <c:v>315.62650478206052</c:v>
                </c:pt>
                <c:pt idx="9350">
                  <c:v>315.65142743228597</c:v>
                </c:pt>
                <c:pt idx="9351">
                  <c:v>315.67634938491096</c:v>
                </c:pt>
                <c:pt idx="9352">
                  <c:v>315.70127064002986</c:v>
                </c:pt>
                <c:pt idx="9353">
                  <c:v>315.72619119773606</c:v>
                </c:pt>
                <c:pt idx="9354">
                  <c:v>315.75111105812368</c:v>
                </c:pt>
                <c:pt idx="9355">
                  <c:v>315.77603022128756</c:v>
                </c:pt>
                <c:pt idx="9356">
                  <c:v>315.80094868732095</c:v>
                </c:pt>
                <c:pt idx="9357">
                  <c:v>315.82586645631858</c:v>
                </c:pt>
                <c:pt idx="9358">
                  <c:v>315.850783528374</c:v>
                </c:pt>
                <c:pt idx="9359">
                  <c:v>315.87569990358099</c:v>
                </c:pt>
                <c:pt idx="9360">
                  <c:v>315.90061558203359</c:v>
                </c:pt>
                <c:pt idx="9361">
                  <c:v>315.92553056382633</c:v>
                </c:pt>
                <c:pt idx="9362">
                  <c:v>315.95044484905196</c:v>
                </c:pt>
                <c:pt idx="9363">
                  <c:v>315.97535843780531</c:v>
                </c:pt>
                <c:pt idx="9364">
                  <c:v>316.00027133018</c:v>
                </c:pt>
                <c:pt idx="9365">
                  <c:v>316.02518352626902</c:v>
                </c:pt>
                <c:pt idx="9366">
                  <c:v>316.05009502616787</c:v>
                </c:pt>
                <c:pt idx="9367">
                  <c:v>316.07500582996875</c:v>
                </c:pt>
                <c:pt idx="9368">
                  <c:v>316.09991593776698</c:v>
                </c:pt>
                <c:pt idx="9369">
                  <c:v>316.12482534965397</c:v>
                </c:pt>
                <c:pt idx="9370">
                  <c:v>316.14973406572591</c:v>
                </c:pt>
                <c:pt idx="9371">
                  <c:v>316.17464208607498</c:v>
                </c:pt>
                <c:pt idx="9372">
                  <c:v>316.19954941079544</c:v>
                </c:pt>
                <c:pt idx="9373">
                  <c:v>316.22445603998057</c:v>
                </c:pt>
                <c:pt idx="9374">
                  <c:v>316.24936197372421</c:v>
                </c:pt>
                <c:pt idx="9375">
                  <c:v>316.27426721211998</c:v>
                </c:pt>
                <c:pt idx="9376">
                  <c:v>316.29917175526151</c:v>
                </c:pt>
                <c:pt idx="9377">
                  <c:v>316.32407560324208</c:v>
                </c:pt>
                <c:pt idx="9378">
                  <c:v>316.34897875615525</c:v>
                </c:pt>
                <c:pt idx="9379">
                  <c:v>316.37388121409504</c:v>
                </c:pt>
                <c:pt idx="9380">
                  <c:v>316.39878297715427</c:v>
                </c:pt>
                <c:pt idx="9381">
                  <c:v>316.42368404542668</c:v>
                </c:pt>
                <c:pt idx="9382">
                  <c:v>316.44858441900647</c:v>
                </c:pt>
                <c:pt idx="9383">
                  <c:v>316.47348409798559</c:v>
                </c:pt>
                <c:pt idx="9384">
                  <c:v>316.49838308245842</c:v>
                </c:pt>
                <c:pt idx="9385">
                  <c:v>316.52328137251789</c:v>
                </c:pt>
                <c:pt idx="9386">
                  <c:v>316.54817896825762</c:v>
                </c:pt>
                <c:pt idx="9387">
                  <c:v>316.57307586977072</c:v>
                </c:pt>
                <c:pt idx="9388">
                  <c:v>316.5979720771511</c:v>
                </c:pt>
                <c:pt idx="9389">
                  <c:v>316.62286759049118</c:v>
                </c:pt>
                <c:pt idx="9390">
                  <c:v>316.64776240988465</c:v>
                </c:pt>
                <c:pt idx="9391">
                  <c:v>316.67265653542529</c:v>
                </c:pt>
                <c:pt idx="9392">
                  <c:v>316.69754996720479</c:v>
                </c:pt>
                <c:pt idx="9393">
                  <c:v>316.72244270531792</c:v>
                </c:pt>
                <c:pt idx="9394">
                  <c:v>316.74733474985726</c:v>
                </c:pt>
                <c:pt idx="9395">
                  <c:v>316.77222610091559</c:v>
                </c:pt>
                <c:pt idx="9396">
                  <c:v>316.79711675858636</c:v>
                </c:pt>
                <c:pt idx="9397">
                  <c:v>316.82200672296324</c:v>
                </c:pt>
                <c:pt idx="9398">
                  <c:v>316.84689599413832</c:v>
                </c:pt>
                <c:pt idx="9399">
                  <c:v>316.87178457220563</c:v>
                </c:pt>
                <c:pt idx="9400">
                  <c:v>316.89667245725752</c:v>
                </c:pt>
                <c:pt idx="9401">
                  <c:v>316.92155964938661</c:v>
                </c:pt>
                <c:pt idx="9402">
                  <c:v>316.94644614868679</c:v>
                </c:pt>
                <c:pt idx="9403">
                  <c:v>316.97133195525089</c:v>
                </c:pt>
                <c:pt idx="9404">
                  <c:v>316.99621706917139</c:v>
                </c:pt>
                <c:pt idx="9405">
                  <c:v>317.02110149054164</c:v>
                </c:pt>
                <c:pt idx="9406">
                  <c:v>317.04598521945434</c:v>
                </c:pt>
                <c:pt idx="9407">
                  <c:v>317.07086825600248</c:v>
                </c:pt>
                <c:pt idx="9408">
                  <c:v>317.09575060027862</c:v>
                </c:pt>
                <c:pt idx="9409">
                  <c:v>317.12063225237603</c:v>
                </c:pt>
                <c:pt idx="9410">
                  <c:v>317.14551321238758</c:v>
                </c:pt>
                <c:pt idx="9411">
                  <c:v>317.17039348040583</c:v>
                </c:pt>
                <c:pt idx="9412">
                  <c:v>317.19527305652326</c:v>
                </c:pt>
                <c:pt idx="9413">
                  <c:v>317.22015194083269</c:v>
                </c:pt>
                <c:pt idx="9414">
                  <c:v>317.24503013342712</c:v>
                </c:pt>
                <c:pt idx="9415">
                  <c:v>317.26990763439903</c:v>
                </c:pt>
                <c:pt idx="9416">
                  <c:v>317.29478444384171</c:v>
                </c:pt>
                <c:pt idx="9417">
                  <c:v>317.31966056184734</c:v>
                </c:pt>
                <c:pt idx="9418">
                  <c:v>317.34453598850848</c:v>
                </c:pt>
                <c:pt idx="9419">
                  <c:v>317.36941072391767</c:v>
                </c:pt>
                <c:pt idx="9420">
                  <c:v>317.39428476816767</c:v>
                </c:pt>
                <c:pt idx="9421">
                  <c:v>317.41915812135136</c:v>
                </c:pt>
                <c:pt idx="9422">
                  <c:v>317.44403078356066</c:v>
                </c:pt>
                <c:pt idx="9423">
                  <c:v>317.46890275488829</c:v>
                </c:pt>
                <c:pt idx="9424">
                  <c:v>317.49377403542701</c:v>
                </c:pt>
                <c:pt idx="9425">
                  <c:v>317.51864462526925</c:v>
                </c:pt>
                <c:pt idx="9426">
                  <c:v>317.54351452450697</c:v>
                </c:pt>
                <c:pt idx="9427">
                  <c:v>317.56838373323347</c:v>
                </c:pt>
                <c:pt idx="9428">
                  <c:v>317.59325225154055</c:v>
                </c:pt>
                <c:pt idx="9429">
                  <c:v>317.61812007952113</c:v>
                </c:pt>
                <c:pt idx="9430">
                  <c:v>317.64298721726669</c:v>
                </c:pt>
                <c:pt idx="9431">
                  <c:v>317.66785366487017</c:v>
                </c:pt>
                <c:pt idx="9432">
                  <c:v>317.69271942242375</c:v>
                </c:pt>
                <c:pt idx="9433">
                  <c:v>317.7175844900201</c:v>
                </c:pt>
                <c:pt idx="9434">
                  <c:v>317.74244886775119</c:v>
                </c:pt>
                <c:pt idx="9435">
                  <c:v>317.76731255570883</c:v>
                </c:pt>
                <c:pt idx="9436">
                  <c:v>317.792175553986</c:v>
                </c:pt>
                <c:pt idx="9437">
                  <c:v>317.81703786267468</c:v>
                </c:pt>
                <c:pt idx="9438">
                  <c:v>317.84189948186702</c:v>
                </c:pt>
                <c:pt idx="9439">
                  <c:v>317.86676041165487</c:v>
                </c:pt>
                <c:pt idx="9440">
                  <c:v>317.89162065213117</c:v>
                </c:pt>
                <c:pt idx="9441">
                  <c:v>317.91648020338749</c:v>
                </c:pt>
                <c:pt idx="9442">
                  <c:v>317.94133906551548</c:v>
                </c:pt>
                <c:pt idx="9443">
                  <c:v>317.96619723860806</c:v>
                </c:pt>
                <c:pt idx="9444">
                  <c:v>317.9910547227567</c:v>
                </c:pt>
                <c:pt idx="9445">
                  <c:v>318.01591151805405</c:v>
                </c:pt>
                <c:pt idx="9446">
                  <c:v>318.04076762459181</c:v>
                </c:pt>
                <c:pt idx="9447">
                  <c:v>318.06562304246194</c:v>
                </c:pt>
                <c:pt idx="9448">
                  <c:v>318.09047777175687</c:v>
                </c:pt>
                <c:pt idx="9449">
                  <c:v>318.11533181256721</c:v>
                </c:pt>
                <c:pt idx="9450">
                  <c:v>318.14018516498589</c:v>
                </c:pt>
                <c:pt idx="9451">
                  <c:v>318.1650378291053</c:v>
                </c:pt>
                <c:pt idx="9452">
                  <c:v>318.18988980501649</c:v>
                </c:pt>
                <c:pt idx="9453">
                  <c:v>318.21474109281155</c:v>
                </c:pt>
                <c:pt idx="9454">
                  <c:v>318.23959169258194</c:v>
                </c:pt>
                <c:pt idx="9455">
                  <c:v>318.26444160442003</c:v>
                </c:pt>
                <c:pt idx="9456">
                  <c:v>318.28929082841751</c:v>
                </c:pt>
                <c:pt idx="9457">
                  <c:v>318.31413936466657</c:v>
                </c:pt>
                <c:pt idx="9458">
                  <c:v>318.33898721325806</c:v>
                </c:pt>
                <c:pt idx="9459">
                  <c:v>318.36383437428395</c:v>
                </c:pt>
                <c:pt idx="9460">
                  <c:v>318.38868084783695</c:v>
                </c:pt>
                <c:pt idx="9461">
                  <c:v>318.41352663400727</c:v>
                </c:pt>
                <c:pt idx="9462">
                  <c:v>318.43837173288728</c:v>
                </c:pt>
                <c:pt idx="9463">
                  <c:v>318.46321614456855</c:v>
                </c:pt>
                <c:pt idx="9464">
                  <c:v>318.48805986914272</c:v>
                </c:pt>
                <c:pt idx="9465">
                  <c:v>318.51290290670164</c:v>
                </c:pt>
                <c:pt idx="9466">
                  <c:v>318.53774525733621</c:v>
                </c:pt>
                <c:pt idx="9467">
                  <c:v>318.56258692113897</c:v>
                </c:pt>
                <c:pt idx="9468">
                  <c:v>318.5874278982007</c:v>
                </c:pt>
                <c:pt idx="9469">
                  <c:v>318.61226818861326</c:v>
                </c:pt>
                <c:pt idx="9470">
                  <c:v>318.63710779246793</c:v>
                </c:pt>
                <c:pt idx="9471">
                  <c:v>318.66194670985595</c:v>
                </c:pt>
                <c:pt idx="9472">
                  <c:v>318.68678494086896</c:v>
                </c:pt>
                <c:pt idx="9473">
                  <c:v>318.71162248559898</c:v>
                </c:pt>
                <c:pt idx="9474">
                  <c:v>318.73645934413634</c:v>
                </c:pt>
                <c:pt idx="9475">
                  <c:v>318.76129551657328</c:v>
                </c:pt>
                <c:pt idx="9476">
                  <c:v>318.78613100300049</c:v>
                </c:pt>
                <c:pt idx="9477">
                  <c:v>318.81096580350999</c:v>
                </c:pt>
                <c:pt idx="9478">
                  <c:v>318.83579991819329</c:v>
                </c:pt>
                <c:pt idx="9479">
                  <c:v>318.86063334714089</c:v>
                </c:pt>
                <c:pt idx="9480">
                  <c:v>318.88546609044369</c:v>
                </c:pt>
                <c:pt idx="9481">
                  <c:v>318.9102981481941</c:v>
                </c:pt>
                <c:pt idx="9482">
                  <c:v>318.93512952048275</c:v>
                </c:pt>
                <c:pt idx="9483">
                  <c:v>318.95996020740137</c:v>
                </c:pt>
                <c:pt idx="9484">
                  <c:v>318.98479020904006</c:v>
                </c:pt>
                <c:pt idx="9485">
                  <c:v>319.00961952549096</c:v>
                </c:pt>
                <c:pt idx="9486">
                  <c:v>319.03444815684514</c:v>
                </c:pt>
                <c:pt idx="9487">
                  <c:v>319.05927610319276</c:v>
                </c:pt>
                <c:pt idx="9488">
                  <c:v>319.08410336462629</c:v>
                </c:pt>
                <c:pt idx="9489">
                  <c:v>319.10892994123617</c:v>
                </c:pt>
                <c:pt idx="9490">
                  <c:v>319.13375583311284</c:v>
                </c:pt>
                <c:pt idx="9491">
                  <c:v>319.15858104034834</c:v>
                </c:pt>
                <c:pt idx="9492">
                  <c:v>319.18340556303343</c:v>
                </c:pt>
                <c:pt idx="9493">
                  <c:v>319.20822940125856</c:v>
                </c:pt>
                <c:pt idx="9494">
                  <c:v>319.23305255511491</c:v>
                </c:pt>
                <c:pt idx="9495">
                  <c:v>319.25787502469382</c:v>
                </c:pt>
                <c:pt idx="9496">
                  <c:v>319.28269681008561</c:v>
                </c:pt>
                <c:pt idx="9497">
                  <c:v>319.30751791138198</c:v>
                </c:pt>
                <c:pt idx="9498">
                  <c:v>319.3323383286729</c:v>
                </c:pt>
                <c:pt idx="9499">
                  <c:v>319.35715806205036</c:v>
                </c:pt>
                <c:pt idx="9500">
                  <c:v>319.38197711160421</c:v>
                </c:pt>
                <c:pt idx="9501">
                  <c:v>319.40679547742542</c:v>
                </c:pt>
                <c:pt idx="9502">
                  <c:v>319.43161315960543</c:v>
                </c:pt>
                <c:pt idx="9503">
                  <c:v>319.45643015823441</c:v>
                </c:pt>
                <c:pt idx="9504">
                  <c:v>319.48124647340279</c:v>
                </c:pt>
                <c:pt idx="9505">
                  <c:v>319.50606210520175</c:v>
                </c:pt>
                <c:pt idx="9506">
                  <c:v>319.53087705372252</c:v>
                </c:pt>
                <c:pt idx="9507">
                  <c:v>319.55569131905435</c:v>
                </c:pt>
                <c:pt idx="9508">
                  <c:v>319.58050490128988</c:v>
                </c:pt>
                <c:pt idx="9509">
                  <c:v>319.60531780051815</c:v>
                </c:pt>
                <c:pt idx="9510">
                  <c:v>319.63013001682981</c:v>
                </c:pt>
                <c:pt idx="9511">
                  <c:v>319.65494155031701</c:v>
                </c:pt>
                <c:pt idx="9512">
                  <c:v>319.67975240106847</c:v>
                </c:pt>
                <c:pt idx="9513">
                  <c:v>319.70456256917606</c:v>
                </c:pt>
                <c:pt idx="9514">
                  <c:v>319.72937205472937</c:v>
                </c:pt>
                <c:pt idx="9515">
                  <c:v>319.75418085781996</c:v>
                </c:pt>
                <c:pt idx="9516">
                  <c:v>319.7789889785372</c:v>
                </c:pt>
                <c:pt idx="9517">
                  <c:v>319.80379641697249</c:v>
                </c:pt>
                <c:pt idx="9518">
                  <c:v>319.8286031732153</c:v>
                </c:pt>
                <c:pt idx="9519">
                  <c:v>319.85340924735681</c:v>
                </c:pt>
                <c:pt idx="9520">
                  <c:v>319.87821463948757</c:v>
                </c:pt>
                <c:pt idx="9521">
                  <c:v>319.9030193496971</c:v>
                </c:pt>
                <c:pt idx="9522">
                  <c:v>319.92782337807637</c:v>
                </c:pt>
                <c:pt idx="9523">
                  <c:v>319.95262672471569</c:v>
                </c:pt>
                <c:pt idx="9524">
                  <c:v>319.97742938970589</c:v>
                </c:pt>
                <c:pt idx="9525">
                  <c:v>320.00223137313588</c:v>
                </c:pt>
                <c:pt idx="9526">
                  <c:v>320.02703267509776</c:v>
                </c:pt>
                <c:pt idx="9527">
                  <c:v>320.05183329567967</c:v>
                </c:pt>
                <c:pt idx="9528">
                  <c:v>320.07663323497354</c:v>
                </c:pt>
                <c:pt idx="9529">
                  <c:v>320.1014324930689</c:v>
                </c:pt>
                <c:pt idx="9530">
                  <c:v>320.12623107005624</c:v>
                </c:pt>
                <c:pt idx="9531">
                  <c:v>320.15102896602542</c:v>
                </c:pt>
                <c:pt idx="9532">
                  <c:v>320.17582618106661</c:v>
                </c:pt>
                <c:pt idx="9533">
                  <c:v>320.20062271527007</c:v>
                </c:pt>
                <c:pt idx="9534">
                  <c:v>320.22541856872567</c:v>
                </c:pt>
                <c:pt idx="9535">
                  <c:v>320.25021374152448</c:v>
                </c:pt>
                <c:pt idx="9536">
                  <c:v>320.27500823375493</c:v>
                </c:pt>
                <c:pt idx="9537">
                  <c:v>320.29980204550805</c:v>
                </c:pt>
                <c:pt idx="9538">
                  <c:v>320.32459517687403</c:v>
                </c:pt>
                <c:pt idx="9539">
                  <c:v>320.34938762794252</c:v>
                </c:pt>
                <c:pt idx="9540">
                  <c:v>320.37417939880362</c:v>
                </c:pt>
                <c:pt idx="9541">
                  <c:v>320.39897048954651</c:v>
                </c:pt>
                <c:pt idx="9542">
                  <c:v>320.42376090026232</c:v>
                </c:pt>
                <c:pt idx="9543">
                  <c:v>320.44855063104046</c:v>
                </c:pt>
                <c:pt idx="9544">
                  <c:v>320.47333968197114</c:v>
                </c:pt>
                <c:pt idx="9545">
                  <c:v>320.49812805314298</c:v>
                </c:pt>
                <c:pt idx="9546">
                  <c:v>320.52291574464778</c:v>
                </c:pt>
                <c:pt idx="9547">
                  <c:v>320.54770275657376</c:v>
                </c:pt>
                <c:pt idx="9548">
                  <c:v>320.57248908901175</c:v>
                </c:pt>
                <c:pt idx="9549">
                  <c:v>320.5972747420505</c:v>
                </c:pt>
                <c:pt idx="9550">
                  <c:v>320.62205971578106</c:v>
                </c:pt>
                <c:pt idx="9551">
                  <c:v>320.64684401029189</c:v>
                </c:pt>
                <c:pt idx="9552">
                  <c:v>320.67162762567369</c:v>
                </c:pt>
                <c:pt idx="9553">
                  <c:v>320.69641056201596</c:v>
                </c:pt>
                <c:pt idx="9554">
                  <c:v>320.72119281940786</c:v>
                </c:pt>
                <c:pt idx="9555">
                  <c:v>320.74597439793922</c:v>
                </c:pt>
                <c:pt idx="9556">
                  <c:v>320.77075529770019</c:v>
                </c:pt>
                <c:pt idx="9557">
                  <c:v>320.7955355187795</c:v>
                </c:pt>
                <c:pt idx="9558">
                  <c:v>320.82031506126788</c:v>
                </c:pt>
                <c:pt idx="9559">
                  <c:v>320.84509392525416</c:v>
                </c:pt>
                <c:pt idx="9560">
                  <c:v>320.86987211082766</c:v>
                </c:pt>
                <c:pt idx="9561">
                  <c:v>320.8946496180788</c:v>
                </c:pt>
                <c:pt idx="9562">
                  <c:v>320.9194264470965</c:v>
                </c:pt>
                <c:pt idx="9563">
                  <c:v>320.94420259797039</c:v>
                </c:pt>
                <c:pt idx="9564">
                  <c:v>320.96897807078972</c:v>
                </c:pt>
                <c:pt idx="9565">
                  <c:v>320.99375286564435</c:v>
                </c:pt>
                <c:pt idx="9566">
                  <c:v>321.0185269826232</c:v>
                </c:pt>
                <c:pt idx="9567">
                  <c:v>321.04330042181596</c:v>
                </c:pt>
                <c:pt idx="9568">
                  <c:v>321.06807318331187</c:v>
                </c:pt>
                <c:pt idx="9569">
                  <c:v>321.09284526720035</c:v>
                </c:pt>
                <c:pt idx="9570">
                  <c:v>321.11761667357138</c:v>
                </c:pt>
                <c:pt idx="9571">
                  <c:v>321.14238740251307</c:v>
                </c:pt>
                <c:pt idx="9572">
                  <c:v>321.16715745411511</c:v>
                </c:pt>
                <c:pt idx="9573">
                  <c:v>321.19192682846813</c:v>
                </c:pt>
                <c:pt idx="9574">
                  <c:v>321.21669552565936</c:v>
                </c:pt>
                <c:pt idx="9575">
                  <c:v>321.24146354577914</c:v>
                </c:pt>
                <c:pt idx="9576">
                  <c:v>321.26623088891608</c:v>
                </c:pt>
                <c:pt idx="9577">
                  <c:v>321.2909975551608</c:v>
                </c:pt>
                <c:pt idx="9578">
                  <c:v>321.31576354460054</c:v>
                </c:pt>
                <c:pt idx="9579">
                  <c:v>321.34052885732569</c:v>
                </c:pt>
                <c:pt idx="9580">
                  <c:v>321.36529349342493</c:v>
                </c:pt>
                <c:pt idx="9581">
                  <c:v>321.39005745298715</c:v>
                </c:pt>
                <c:pt idx="9582">
                  <c:v>321.41482073610246</c:v>
                </c:pt>
                <c:pt idx="9583">
                  <c:v>321.4395833428589</c:v>
                </c:pt>
                <c:pt idx="9584">
                  <c:v>321.46434527334588</c:v>
                </c:pt>
                <c:pt idx="9585">
                  <c:v>321.48910652765278</c:v>
                </c:pt>
                <c:pt idx="9586">
                  <c:v>321.51386710586758</c:v>
                </c:pt>
                <c:pt idx="9587">
                  <c:v>321.53862700808054</c:v>
                </c:pt>
                <c:pt idx="9588">
                  <c:v>321.56338623437983</c:v>
                </c:pt>
                <c:pt idx="9589">
                  <c:v>321.58814478485391</c:v>
                </c:pt>
                <c:pt idx="9590">
                  <c:v>321.61290265959292</c:v>
                </c:pt>
                <c:pt idx="9591">
                  <c:v>321.63765985868548</c:v>
                </c:pt>
                <c:pt idx="9592">
                  <c:v>321.66241638221931</c:v>
                </c:pt>
                <c:pt idx="9593">
                  <c:v>321.687172230285</c:v>
                </c:pt>
                <c:pt idx="9594">
                  <c:v>321.71192740296993</c:v>
                </c:pt>
                <c:pt idx="9595">
                  <c:v>321.73668190036386</c:v>
                </c:pt>
                <c:pt idx="9596">
                  <c:v>321.76143572255455</c:v>
                </c:pt>
                <c:pt idx="9597">
                  <c:v>321.78618886963204</c:v>
                </c:pt>
                <c:pt idx="9598">
                  <c:v>321.81094134168427</c:v>
                </c:pt>
                <c:pt idx="9599">
                  <c:v>321.83569313880054</c:v>
                </c:pt>
                <c:pt idx="9600">
                  <c:v>321.86044426106906</c:v>
                </c:pt>
                <c:pt idx="9601">
                  <c:v>321.88519470857818</c:v>
                </c:pt>
                <c:pt idx="9602">
                  <c:v>321.90994448141771</c:v>
                </c:pt>
                <c:pt idx="9603">
                  <c:v>321.93469357967513</c:v>
                </c:pt>
                <c:pt idx="9604">
                  <c:v>321.95944200344042</c:v>
                </c:pt>
                <c:pt idx="9605">
                  <c:v>321.98418975280026</c:v>
                </c:pt>
                <c:pt idx="9606">
                  <c:v>322.00893682784499</c:v>
                </c:pt>
                <c:pt idx="9607">
                  <c:v>322.03368322866265</c:v>
                </c:pt>
                <c:pt idx="9608">
                  <c:v>322.05842895534107</c:v>
                </c:pt>
                <c:pt idx="9609">
                  <c:v>322.08317400796972</c:v>
                </c:pt>
                <c:pt idx="9610">
                  <c:v>322.10791838663607</c:v>
                </c:pt>
                <c:pt idx="9611">
                  <c:v>322.13266209142995</c:v>
                </c:pt>
                <c:pt idx="9612">
                  <c:v>322.15740512243917</c:v>
                </c:pt>
                <c:pt idx="9613">
                  <c:v>322.18214747975208</c:v>
                </c:pt>
                <c:pt idx="9614">
                  <c:v>322.20688916345676</c:v>
                </c:pt>
                <c:pt idx="9615">
                  <c:v>322.23163017364192</c:v>
                </c:pt>
                <c:pt idx="9616">
                  <c:v>322.25637051039644</c:v>
                </c:pt>
                <c:pt idx="9617">
                  <c:v>322.2811101738082</c:v>
                </c:pt>
                <c:pt idx="9618">
                  <c:v>322.30584916396583</c:v>
                </c:pt>
                <c:pt idx="9619">
                  <c:v>322.33058748095686</c:v>
                </c:pt>
                <c:pt idx="9620">
                  <c:v>322.35532512487026</c:v>
                </c:pt>
                <c:pt idx="9621">
                  <c:v>322.38006209579441</c:v>
                </c:pt>
                <c:pt idx="9622">
                  <c:v>322.40479839381692</c:v>
                </c:pt>
                <c:pt idx="9623">
                  <c:v>322.42953401902639</c:v>
                </c:pt>
                <c:pt idx="9624">
                  <c:v>322.45426897151123</c:v>
                </c:pt>
                <c:pt idx="9625">
                  <c:v>322.47900325135993</c:v>
                </c:pt>
                <c:pt idx="9626">
                  <c:v>322.50373685865935</c:v>
                </c:pt>
                <c:pt idx="9627">
                  <c:v>322.52846979349891</c:v>
                </c:pt>
                <c:pt idx="9628">
                  <c:v>322.55320205596627</c:v>
                </c:pt>
                <c:pt idx="9629">
                  <c:v>322.5779336461494</c:v>
                </c:pt>
                <c:pt idx="9630">
                  <c:v>322.60266456413694</c:v>
                </c:pt>
                <c:pt idx="9631">
                  <c:v>322.62739481001597</c:v>
                </c:pt>
                <c:pt idx="9632">
                  <c:v>322.6521243838759</c:v>
                </c:pt>
                <c:pt idx="9633">
                  <c:v>322.67685328580365</c:v>
                </c:pt>
                <c:pt idx="9634">
                  <c:v>322.70158151588714</c:v>
                </c:pt>
                <c:pt idx="9635">
                  <c:v>322.72630907421518</c:v>
                </c:pt>
                <c:pt idx="9636">
                  <c:v>322.75103596087507</c:v>
                </c:pt>
                <c:pt idx="9637">
                  <c:v>322.77576217595583</c:v>
                </c:pt>
                <c:pt idx="9638">
                  <c:v>322.80048771954387</c:v>
                </c:pt>
                <c:pt idx="9639">
                  <c:v>322.8252125917279</c:v>
                </c:pt>
                <c:pt idx="9640">
                  <c:v>322.84993679259577</c:v>
                </c:pt>
                <c:pt idx="9641">
                  <c:v>322.87466032223477</c:v>
                </c:pt>
                <c:pt idx="9642">
                  <c:v>322.89938318073371</c:v>
                </c:pt>
                <c:pt idx="9643">
                  <c:v>322.92410536817954</c:v>
                </c:pt>
                <c:pt idx="9644">
                  <c:v>322.94882688466117</c:v>
                </c:pt>
                <c:pt idx="9645">
                  <c:v>322.97354773026501</c:v>
                </c:pt>
                <c:pt idx="9646">
                  <c:v>322.9982679050795</c:v>
                </c:pt>
                <c:pt idx="9647">
                  <c:v>323.02298740919247</c:v>
                </c:pt>
                <c:pt idx="9648">
                  <c:v>323.04770624269162</c:v>
                </c:pt>
                <c:pt idx="9649">
                  <c:v>323.07242440566438</c:v>
                </c:pt>
                <c:pt idx="9650">
                  <c:v>323.09714189819829</c:v>
                </c:pt>
                <c:pt idx="9651">
                  <c:v>323.12185872038151</c:v>
                </c:pt>
                <c:pt idx="9652">
                  <c:v>323.1465748723013</c:v>
                </c:pt>
                <c:pt idx="9653">
                  <c:v>323.17129035404571</c:v>
                </c:pt>
                <c:pt idx="9654">
                  <c:v>323.1960051657021</c:v>
                </c:pt>
                <c:pt idx="9655">
                  <c:v>323.22071930735774</c:v>
                </c:pt>
                <c:pt idx="9656">
                  <c:v>323.24543277910027</c:v>
                </c:pt>
                <c:pt idx="9657">
                  <c:v>323.27014558101774</c:v>
                </c:pt>
                <c:pt idx="9658">
                  <c:v>323.29485771319708</c:v>
                </c:pt>
                <c:pt idx="9659">
                  <c:v>323.31956917572597</c:v>
                </c:pt>
                <c:pt idx="9660">
                  <c:v>323.34427996869169</c:v>
                </c:pt>
                <c:pt idx="9661">
                  <c:v>323.36899009218212</c:v>
                </c:pt>
                <c:pt idx="9662">
                  <c:v>323.39369954628489</c:v>
                </c:pt>
                <c:pt idx="9663">
                  <c:v>323.4184083310858</c:v>
                </c:pt>
                <c:pt idx="9664">
                  <c:v>323.44311644667454</c:v>
                </c:pt>
                <c:pt idx="9665">
                  <c:v>323.46782389313722</c:v>
                </c:pt>
                <c:pt idx="9666">
                  <c:v>323.49253067056088</c:v>
                </c:pt>
                <c:pt idx="9667">
                  <c:v>323.51723677903317</c:v>
                </c:pt>
                <c:pt idx="9668">
                  <c:v>323.54194221864191</c:v>
                </c:pt>
                <c:pt idx="9669">
                  <c:v>323.5666469894739</c:v>
                </c:pt>
                <c:pt idx="9670">
                  <c:v>323.59135109161667</c:v>
                </c:pt>
                <c:pt idx="9671">
                  <c:v>323.61605452515676</c:v>
                </c:pt>
                <c:pt idx="9672">
                  <c:v>323.64075729018253</c:v>
                </c:pt>
                <c:pt idx="9673">
                  <c:v>323.66545938678024</c:v>
                </c:pt>
                <c:pt idx="9674">
                  <c:v>323.69016081503742</c:v>
                </c:pt>
                <c:pt idx="9675">
                  <c:v>323.7148615750412</c:v>
                </c:pt>
                <c:pt idx="9676">
                  <c:v>323.73956166687873</c:v>
                </c:pt>
                <c:pt idx="9677">
                  <c:v>323.76426109063686</c:v>
                </c:pt>
                <c:pt idx="9678">
                  <c:v>323.78895984640315</c:v>
                </c:pt>
                <c:pt idx="9679">
                  <c:v>323.81365793426465</c:v>
                </c:pt>
                <c:pt idx="9680">
                  <c:v>323.83835535430865</c:v>
                </c:pt>
                <c:pt idx="9681">
                  <c:v>323.8630521066213</c:v>
                </c:pt>
                <c:pt idx="9682">
                  <c:v>323.8877481912902</c:v>
                </c:pt>
                <c:pt idx="9683">
                  <c:v>323.91244360840244</c:v>
                </c:pt>
                <c:pt idx="9684">
                  <c:v>323.93713835804459</c:v>
                </c:pt>
                <c:pt idx="9685">
                  <c:v>323.96183244030414</c:v>
                </c:pt>
                <c:pt idx="9686">
                  <c:v>323.98652585526736</c:v>
                </c:pt>
                <c:pt idx="9687">
                  <c:v>324.01121860302197</c:v>
                </c:pt>
                <c:pt idx="9688">
                  <c:v>324.03591068365409</c:v>
                </c:pt>
                <c:pt idx="9689">
                  <c:v>324.06060209725104</c:v>
                </c:pt>
                <c:pt idx="9690">
                  <c:v>324.08529284390033</c:v>
                </c:pt>
                <c:pt idx="9691">
                  <c:v>324.10998292368731</c:v>
                </c:pt>
                <c:pt idx="9692">
                  <c:v>324.13467233669917</c:v>
                </c:pt>
                <c:pt idx="9693">
                  <c:v>324.15936108302401</c:v>
                </c:pt>
                <c:pt idx="9694">
                  <c:v>324.18404916274744</c:v>
                </c:pt>
                <c:pt idx="9695">
                  <c:v>324.20873657595604</c:v>
                </c:pt>
                <c:pt idx="9696">
                  <c:v>324.23342332273756</c:v>
                </c:pt>
                <c:pt idx="9697">
                  <c:v>324.25810940317768</c:v>
                </c:pt>
                <c:pt idx="9698">
                  <c:v>324.28279481736337</c:v>
                </c:pt>
                <c:pt idx="9699">
                  <c:v>324.30747956538221</c:v>
                </c:pt>
                <c:pt idx="9700">
                  <c:v>324.33216364731965</c:v>
                </c:pt>
                <c:pt idx="9701">
                  <c:v>324.3568470632631</c:v>
                </c:pt>
                <c:pt idx="9702">
                  <c:v>324.38152981329836</c:v>
                </c:pt>
                <c:pt idx="9703">
                  <c:v>324.406211897513</c:v>
                </c:pt>
                <c:pt idx="9704">
                  <c:v>324.43089331599248</c:v>
                </c:pt>
                <c:pt idx="9705">
                  <c:v>324.45557406882477</c:v>
                </c:pt>
                <c:pt idx="9706">
                  <c:v>324.48025415609567</c:v>
                </c:pt>
                <c:pt idx="9707">
                  <c:v>324.50493357789105</c:v>
                </c:pt>
                <c:pt idx="9708">
                  <c:v>324.52961233429863</c:v>
                </c:pt>
                <c:pt idx="9709">
                  <c:v>324.55429042540345</c:v>
                </c:pt>
                <c:pt idx="9710">
                  <c:v>324.57896785129304</c:v>
                </c:pt>
                <c:pt idx="9711">
                  <c:v>324.60364461205387</c:v>
                </c:pt>
                <c:pt idx="9712">
                  <c:v>324.6283207077725</c:v>
                </c:pt>
                <c:pt idx="9713">
                  <c:v>324.65299613853398</c:v>
                </c:pt>
                <c:pt idx="9714">
                  <c:v>324.67767090442635</c:v>
                </c:pt>
                <c:pt idx="9715">
                  <c:v>324.70234500553488</c:v>
                </c:pt>
                <c:pt idx="9716">
                  <c:v>324.72701844194626</c:v>
                </c:pt>
                <c:pt idx="9717">
                  <c:v>324.7516912137466</c:v>
                </c:pt>
                <c:pt idx="9718">
                  <c:v>324.77636332102219</c:v>
                </c:pt>
                <c:pt idx="9719">
                  <c:v>324.80103476386</c:v>
                </c:pt>
                <c:pt idx="9720">
                  <c:v>324.82570554234559</c:v>
                </c:pt>
                <c:pt idx="9721">
                  <c:v>324.85037565656506</c:v>
                </c:pt>
                <c:pt idx="9722">
                  <c:v>324.87504510660523</c:v>
                </c:pt>
                <c:pt idx="9723">
                  <c:v>324.89971389255197</c:v>
                </c:pt>
                <c:pt idx="9724">
                  <c:v>324.92438201449136</c:v>
                </c:pt>
                <c:pt idx="9725">
                  <c:v>324.94904947250944</c:v>
                </c:pt>
                <c:pt idx="9726">
                  <c:v>324.97371626669309</c:v>
                </c:pt>
                <c:pt idx="9727">
                  <c:v>324.99838239712761</c:v>
                </c:pt>
                <c:pt idx="9728">
                  <c:v>325.02304786389897</c:v>
                </c:pt>
                <c:pt idx="9729">
                  <c:v>325.0477126670944</c:v>
                </c:pt>
                <c:pt idx="9730">
                  <c:v>325.07237680679856</c:v>
                </c:pt>
                <c:pt idx="9731">
                  <c:v>325.09704028309824</c:v>
                </c:pt>
                <c:pt idx="9732">
                  <c:v>325.12170309608018</c:v>
                </c:pt>
                <c:pt idx="9733">
                  <c:v>325.14636524582863</c:v>
                </c:pt>
                <c:pt idx="9734">
                  <c:v>325.17102673243045</c:v>
                </c:pt>
                <c:pt idx="9735">
                  <c:v>325.19568755597203</c:v>
                </c:pt>
                <c:pt idx="9736">
                  <c:v>325.22034771653881</c:v>
                </c:pt>
                <c:pt idx="9737">
                  <c:v>325.24500721421623</c:v>
                </c:pt>
                <c:pt idx="9738">
                  <c:v>325.26966604909109</c:v>
                </c:pt>
                <c:pt idx="9739">
                  <c:v>325.29432422124864</c:v>
                </c:pt>
                <c:pt idx="9740">
                  <c:v>325.31898173077542</c:v>
                </c:pt>
                <c:pt idx="9741">
                  <c:v>325.34363857775628</c:v>
                </c:pt>
                <c:pt idx="9742">
                  <c:v>325.36829476227814</c:v>
                </c:pt>
                <c:pt idx="9743">
                  <c:v>325.39295028442609</c:v>
                </c:pt>
                <c:pt idx="9744">
                  <c:v>325.41760514428603</c:v>
                </c:pt>
                <c:pt idx="9745">
                  <c:v>325.44225934194355</c:v>
                </c:pt>
                <c:pt idx="9746">
                  <c:v>325.46691287748422</c:v>
                </c:pt>
                <c:pt idx="9747">
                  <c:v>325.49156575099494</c:v>
                </c:pt>
                <c:pt idx="9748">
                  <c:v>325.51621796255989</c:v>
                </c:pt>
                <c:pt idx="9749">
                  <c:v>325.54086951226572</c:v>
                </c:pt>
                <c:pt idx="9750">
                  <c:v>325.56552040019733</c:v>
                </c:pt>
                <c:pt idx="9751">
                  <c:v>325.59017062644125</c:v>
                </c:pt>
                <c:pt idx="9752">
                  <c:v>325.61482019108257</c:v>
                </c:pt>
                <c:pt idx="9753">
                  <c:v>325.6394690942069</c:v>
                </c:pt>
                <c:pt idx="9754">
                  <c:v>325.66411733589973</c:v>
                </c:pt>
                <c:pt idx="9755">
                  <c:v>325.68876491624678</c:v>
                </c:pt>
                <c:pt idx="9756">
                  <c:v>325.71341183533337</c:v>
                </c:pt>
                <c:pt idx="9757">
                  <c:v>325.73805809324551</c:v>
                </c:pt>
                <c:pt idx="9758">
                  <c:v>325.76270369006875</c:v>
                </c:pt>
                <c:pt idx="9759">
                  <c:v>325.78734862588703</c:v>
                </c:pt>
                <c:pt idx="9760">
                  <c:v>325.81199290078797</c:v>
                </c:pt>
                <c:pt idx="9761">
                  <c:v>325.8366365148558</c:v>
                </c:pt>
                <c:pt idx="9762">
                  <c:v>325.86127946817601</c:v>
                </c:pt>
                <c:pt idx="9763">
                  <c:v>325.88592176083438</c:v>
                </c:pt>
                <c:pt idx="9764">
                  <c:v>325.91056339291549</c:v>
                </c:pt>
                <c:pt idx="9765">
                  <c:v>325.9352043645053</c:v>
                </c:pt>
                <c:pt idx="9766">
                  <c:v>325.9598446756894</c:v>
                </c:pt>
                <c:pt idx="9767">
                  <c:v>325.98448432655277</c:v>
                </c:pt>
                <c:pt idx="9768">
                  <c:v>326.00912331718069</c:v>
                </c:pt>
                <c:pt idx="9769">
                  <c:v>326.03376164765848</c:v>
                </c:pt>
                <c:pt idx="9770">
                  <c:v>326.05839931807117</c:v>
                </c:pt>
                <c:pt idx="9771">
                  <c:v>326.08303632850482</c:v>
                </c:pt>
                <c:pt idx="9772">
                  <c:v>326.1076726790435</c:v>
                </c:pt>
                <c:pt idx="9773">
                  <c:v>326.1323083697726</c:v>
                </c:pt>
                <c:pt idx="9774">
                  <c:v>326.15694340077874</c:v>
                </c:pt>
                <c:pt idx="9775">
                  <c:v>326.18157777214515</c:v>
                </c:pt>
                <c:pt idx="9776">
                  <c:v>326.20621148395821</c:v>
                </c:pt>
                <c:pt idx="9777">
                  <c:v>326.23084453630213</c:v>
                </c:pt>
                <c:pt idx="9778">
                  <c:v>326.25547692926278</c:v>
                </c:pt>
                <c:pt idx="9779">
                  <c:v>326.28010866292527</c:v>
                </c:pt>
                <c:pt idx="9780">
                  <c:v>326.30473973737418</c:v>
                </c:pt>
                <c:pt idx="9781">
                  <c:v>326.32937015269414</c:v>
                </c:pt>
                <c:pt idx="9782">
                  <c:v>326.35399990897116</c:v>
                </c:pt>
                <c:pt idx="9783">
                  <c:v>326.37862900629028</c:v>
                </c:pt>
                <c:pt idx="9784">
                  <c:v>326.4032574447354</c:v>
                </c:pt>
                <c:pt idx="9785">
                  <c:v>326.42788522439298</c:v>
                </c:pt>
                <c:pt idx="9786">
                  <c:v>326.45251234534663</c:v>
                </c:pt>
                <c:pt idx="9787">
                  <c:v>326.47713880768191</c:v>
                </c:pt>
                <c:pt idx="9788">
                  <c:v>326.50176461148334</c:v>
                </c:pt>
                <c:pt idx="9789">
                  <c:v>326.52638975683607</c:v>
                </c:pt>
                <c:pt idx="9790">
                  <c:v>326.55101424382502</c:v>
                </c:pt>
                <c:pt idx="9791">
                  <c:v>326.57563807253501</c:v>
                </c:pt>
                <c:pt idx="9792">
                  <c:v>326.60026124304989</c:v>
                </c:pt>
                <c:pt idx="9793">
                  <c:v>326.62488375545678</c:v>
                </c:pt>
                <c:pt idx="9794">
                  <c:v>326.64950560983851</c:v>
                </c:pt>
                <c:pt idx="9795">
                  <c:v>326.67412680628007</c:v>
                </c:pt>
                <c:pt idx="9796">
                  <c:v>326.69874734486706</c:v>
                </c:pt>
                <c:pt idx="9797">
                  <c:v>326.72336722568292</c:v>
                </c:pt>
                <c:pt idx="9798">
                  <c:v>326.74798644881355</c:v>
                </c:pt>
                <c:pt idx="9799">
                  <c:v>326.77260501434313</c:v>
                </c:pt>
                <c:pt idx="9800">
                  <c:v>326.79722292235624</c:v>
                </c:pt>
                <c:pt idx="9801">
                  <c:v>326.82184017293844</c:v>
                </c:pt>
                <c:pt idx="9802">
                  <c:v>326.84645676617282</c:v>
                </c:pt>
                <c:pt idx="9803">
                  <c:v>326.87107270214528</c:v>
                </c:pt>
                <c:pt idx="9804">
                  <c:v>326.89568798093973</c:v>
                </c:pt>
                <c:pt idx="9805">
                  <c:v>326.92030260264056</c:v>
                </c:pt>
                <c:pt idx="9806">
                  <c:v>326.94491656733311</c:v>
                </c:pt>
                <c:pt idx="9807">
                  <c:v>326.96952987510105</c:v>
                </c:pt>
                <c:pt idx="9808">
                  <c:v>326.99414252602918</c:v>
                </c:pt>
                <c:pt idx="9809">
                  <c:v>327.01875452020329</c:v>
                </c:pt>
                <c:pt idx="9810">
                  <c:v>327.04336585770562</c:v>
                </c:pt>
                <c:pt idx="9811">
                  <c:v>327.06797653862213</c:v>
                </c:pt>
                <c:pt idx="9812">
                  <c:v>327.0925865630366</c:v>
                </c:pt>
                <c:pt idx="9813">
                  <c:v>327.11719593103339</c:v>
                </c:pt>
                <c:pt idx="9814">
                  <c:v>327.14180464269776</c:v>
                </c:pt>
                <c:pt idx="9815">
                  <c:v>327.16641269811328</c:v>
                </c:pt>
                <c:pt idx="9816">
                  <c:v>327.1910200973648</c:v>
                </c:pt>
                <c:pt idx="9817">
                  <c:v>327.21562684053555</c:v>
                </c:pt>
                <c:pt idx="9818">
                  <c:v>327.24023292771136</c:v>
                </c:pt>
                <c:pt idx="9819">
                  <c:v>327.26483835897562</c:v>
                </c:pt>
                <c:pt idx="9820">
                  <c:v>327.28944313441332</c:v>
                </c:pt>
                <c:pt idx="9821">
                  <c:v>327.31404725410761</c:v>
                </c:pt>
                <c:pt idx="9822">
                  <c:v>327.33865071814364</c:v>
                </c:pt>
                <c:pt idx="9823">
                  <c:v>327.36325352660543</c:v>
                </c:pt>
                <c:pt idx="9824">
                  <c:v>327.38785567957666</c:v>
                </c:pt>
                <c:pt idx="9825">
                  <c:v>327.41245717714173</c:v>
                </c:pt>
                <c:pt idx="9826">
                  <c:v>327.4370580193862</c:v>
                </c:pt>
                <c:pt idx="9827">
                  <c:v>327.46165820639186</c:v>
                </c:pt>
                <c:pt idx="9828">
                  <c:v>327.4862577382446</c:v>
                </c:pt>
                <c:pt idx="9829">
                  <c:v>327.51085661502765</c:v>
                </c:pt>
                <c:pt idx="9830">
                  <c:v>327.53545483682541</c:v>
                </c:pt>
                <c:pt idx="9831">
                  <c:v>327.56005240372241</c:v>
                </c:pt>
                <c:pt idx="9832">
                  <c:v>327.58464931580176</c:v>
                </c:pt>
                <c:pt idx="9833">
                  <c:v>327.60924557314769</c:v>
                </c:pt>
                <c:pt idx="9834">
                  <c:v>327.63384117584457</c:v>
                </c:pt>
                <c:pt idx="9835">
                  <c:v>327.65843612397646</c:v>
                </c:pt>
                <c:pt idx="9836">
                  <c:v>327.68303041762681</c:v>
                </c:pt>
                <c:pt idx="9837">
                  <c:v>327.70762405687992</c:v>
                </c:pt>
                <c:pt idx="9838">
                  <c:v>327.73221704182015</c:v>
                </c:pt>
                <c:pt idx="9839">
                  <c:v>327.75680937253026</c:v>
                </c:pt>
                <c:pt idx="9840">
                  <c:v>327.78140104909494</c:v>
                </c:pt>
                <c:pt idx="9841">
                  <c:v>327.80599207159833</c:v>
                </c:pt>
                <c:pt idx="9842">
                  <c:v>327.83058244012364</c:v>
                </c:pt>
                <c:pt idx="9843">
                  <c:v>327.85517215475534</c:v>
                </c:pt>
                <c:pt idx="9844">
                  <c:v>327.87976121557631</c:v>
                </c:pt>
                <c:pt idx="9845">
                  <c:v>327.9043496226713</c:v>
                </c:pt>
                <c:pt idx="9846">
                  <c:v>327.928937376124</c:v>
                </c:pt>
                <c:pt idx="9847">
                  <c:v>327.95352447601709</c:v>
                </c:pt>
                <c:pt idx="9848">
                  <c:v>327.9781109224358</c:v>
                </c:pt>
                <c:pt idx="9849">
                  <c:v>328.00269671546243</c:v>
                </c:pt>
                <c:pt idx="9850">
                  <c:v>328.02728185518185</c:v>
                </c:pt>
                <c:pt idx="9851">
                  <c:v>328.05186634167666</c:v>
                </c:pt>
                <c:pt idx="9852">
                  <c:v>328.07645017503211</c:v>
                </c:pt>
                <c:pt idx="9853">
                  <c:v>328.10103335532978</c:v>
                </c:pt>
                <c:pt idx="9854">
                  <c:v>328.12561588265515</c:v>
                </c:pt>
                <c:pt idx="9855">
                  <c:v>328.15019775709078</c:v>
                </c:pt>
                <c:pt idx="9856">
                  <c:v>328.17477897871998</c:v>
                </c:pt>
                <c:pt idx="9857">
                  <c:v>328.19935954762747</c:v>
                </c:pt>
                <c:pt idx="9858">
                  <c:v>328.22393946389616</c:v>
                </c:pt>
                <c:pt idx="9859">
                  <c:v>328.24851872760922</c:v>
                </c:pt>
                <c:pt idx="9860">
                  <c:v>328.2730973388505</c:v>
                </c:pt>
                <c:pt idx="9861">
                  <c:v>328.29767529770407</c:v>
                </c:pt>
                <c:pt idx="9862">
                  <c:v>328.32225260425224</c:v>
                </c:pt>
                <c:pt idx="9863">
                  <c:v>328.34682925857919</c:v>
                </c:pt>
                <c:pt idx="9864">
                  <c:v>328.37140526076894</c:v>
                </c:pt>
                <c:pt idx="9865">
                  <c:v>328.39598061090294</c:v>
                </c:pt>
                <c:pt idx="9866">
                  <c:v>328.42055530906646</c:v>
                </c:pt>
                <c:pt idx="9867">
                  <c:v>328.44512935534271</c:v>
                </c:pt>
                <c:pt idx="9868">
                  <c:v>328.46970274981408</c:v>
                </c:pt>
                <c:pt idx="9869">
                  <c:v>328.49427549256404</c:v>
                </c:pt>
                <c:pt idx="9870">
                  <c:v>328.51884758367652</c:v>
                </c:pt>
                <c:pt idx="9871">
                  <c:v>328.54341902323461</c:v>
                </c:pt>
                <c:pt idx="9872">
                  <c:v>328.56798981132141</c:v>
                </c:pt>
                <c:pt idx="9873">
                  <c:v>328.59255994802083</c:v>
                </c:pt>
                <c:pt idx="9874">
                  <c:v>328.61712943341564</c:v>
                </c:pt>
                <c:pt idx="9875">
                  <c:v>328.6416982675882</c:v>
                </c:pt>
                <c:pt idx="9876">
                  <c:v>328.66626645062286</c:v>
                </c:pt>
                <c:pt idx="9877">
                  <c:v>328.69083398260216</c:v>
                </c:pt>
                <c:pt idx="9878">
                  <c:v>328.71540086361011</c:v>
                </c:pt>
                <c:pt idx="9879">
                  <c:v>328.73996709372904</c:v>
                </c:pt>
                <c:pt idx="9880">
                  <c:v>328.76453267304254</c:v>
                </c:pt>
                <c:pt idx="9881">
                  <c:v>328.78909760163322</c:v>
                </c:pt>
                <c:pt idx="9882">
                  <c:v>328.81366187958497</c:v>
                </c:pt>
                <c:pt idx="9883">
                  <c:v>328.83822550697954</c:v>
                </c:pt>
                <c:pt idx="9884">
                  <c:v>328.86278848390106</c:v>
                </c:pt>
                <c:pt idx="9885">
                  <c:v>328.88735081043257</c:v>
                </c:pt>
                <c:pt idx="9886">
                  <c:v>328.91191248665695</c:v>
                </c:pt>
                <c:pt idx="9887">
                  <c:v>328.93647351265679</c:v>
                </c:pt>
                <c:pt idx="9888">
                  <c:v>328.9610338885152</c:v>
                </c:pt>
                <c:pt idx="9889">
                  <c:v>328.98559361431518</c:v>
                </c:pt>
                <c:pt idx="9890">
                  <c:v>329.01015269013999</c:v>
                </c:pt>
                <c:pt idx="9891">
                  <c:v>329.03471111607172</c:v>
                </c:pt>
                <c:pt idx="9892">
                  <c:v>329.05926889219455</c:v>
                </c:pt>
                <c:pt idx="9893">
                  <c:v>329.08382601859029</c:v>
                </c:pt>
                <c:pt idx="9894">
                  <c:v>329.10838249534265</c:v>
                </c:pt>
                <c:pt idx="9895">
                  <c:v>329.13293832253328</c:v>
                </c:pt>
                <c:pt idx="9896">
                  <c:v>329.15749350024601</c:v>
                </c:pt>
                <c:pt idx="9897">
                  <c:v>329.18204802856343</c:v>
                </c:pt>
                <c:pt idx="9898">
                  <c:v>329.20660190756797</c:v>
                </c:pt>
                <c:pt idx="9899">
                  <c:v>329.23115513734285</c:v>
                </c:pt>
                <c:pt idx="9900">
                  <c:v>329.25570771797032</c:v>
                </c:pt>
                <c:pt idx="9901">
                  <c:v>329.28025964953389</c:v>
                </c:pt>
                <c:pt idx="9902">
                  <c:v>329.3048109321154</c:v>
                </c:pt>
                <c:pt idx="9903">
                  <c:v>329.32936156579808</c:v>
                </c:pt>
                <c:pt idx="9904">
                  <c:v>329.35391155066469</c:v>
                </c:pt>
                <c:pt idx="9905">
                  <c:v>329.37846088679692</c:v>
                </c:pt>
                <c:pt idx="9906">
                  <c:v>329.40300957427831</c:v>
                </c:pt>
                <c:pt idx="9907">
                  <c:v>329.42755761319205</c:v>
                </c:pt>
                <c:pt idx="9908">
                  <c:v>329.45210500361907</c:v>
                </c:pt>
                <c:pt idx="9909">
                  <c:v>329.47665174564332</c:v>
                </c:pt>
                <c:pt idx="9910">
                  <c:v>329.50119783934656</c:v>
                </c:pt>
                <c:pt idx="9911">
                  <c:v>329.52574328481194</c:v>
                </c:pt>
                <c:pt idx="9912">
                  <c:v>329.55028808212148</c:v>
                </c:pt>
                <c:pt idx="9913">
                  <c:v>329.5748322313579</c:v>
                </c:pt>
                <c:pt idx="9914">
                  <c:v>329.59937573260356</c:v>
                </c:pt>
                <c:pt idx="9915">
                  <c:v>329.62391858594151</c:v>
                </c:pt>
                <c:pt idx="9916">
                  <c:v>329.64846079145303</c:v>
                </c:pt>
                <c:pt idx="9917">
                  <c:v>329.67300234922152</c:v>
                </c:pt>
                <c:pt idx="9918">
                  <c:v>329.69754325932922</c:v>
                </c:pt>
                <c:pt idx="9919">
                  <c:v>329.72208352185794</c:v>
                </c:pt>
                <c:pt idx="9920">
                  <c:v>329.74662313689129</c:v>
                </c:pt>
                <c:pt idx="9921">
                  <c:v>329.77116210451021</c:v>
                </c:pt>
                <c:pt idx="9922">
                  <c:v>329.79570042479753</c:v>
                </c:pt>
                <c:pt idx="9923">
                  <c:v>329.82023809783607</c:v>
                </c:pt>
                <c:pt idx="9924">
                  <c:v>329.84477512370773</c:v>
                </c:pt>
                <c:pt idx="9925">
                  <c:v>329.86931150249455</c:v>
                </c:pt>
                <c:pt idx="9926">
                  <c:v>329.89384723427924</c:v>
                </c:pt>
                <c:pt idx="9927">
                  <c:v>329.91838231914346</c:v>
                </c:pt>
                <c:pt idx="9928">
                  <c:v>329.94291675717022</c:v>
                </c:pt>
                <c:pt idx="9929">
                  <c:v>329.96745054844143</c:v>
                </c:pt>
                <c:pt idx="9930">
                  <c:v>329.99198369303866</c:v>
                </c:pt>
                <c:pt idx="9931">
                  <c:v>330.01651619104462</c:v>
                </c:pt>
                <c:pt idx="9932">
                  <c:v>330.04104804254172</c:v>
                </c:pt>
                <c:pt idx="9933">
                  <c:v>330.06557924761177</c:v>
                </c:pt>
                <c:pt idx="9934">
                  <c:v>330.09010980633622</c:v>
                </c:pt>
                <c:pt idx="9935">
                  <c:v>330.11463971879789</c:v>
                </c:pt>
                <c:pt idx="9936">
                  <c:v>330.13916898507955</c:v>
                </c:pt>
                <c:pt idx="9937">
                  <c:v>330.16369760526186</c:v>
                </c:pt>
                <c:pt idx="9938">
                  <c:v>330.18822557942741</c:v>
                </c:pt>
                <c:pt idx="9939">
                  <c:v>330.21275290765828</c:v>
                </c:pt>
                <c:pt idx="9940">
                  <c:v>330.23727959003662</c:v>
                </c:pt>
                <c:pt idx="9941">
                  <c:v>330.26180562664433</c:v>
                </c:pt>
                <c:pt idx="9942">
                  <c:v>330.28633101756259</c:v>
                </c:pt>
                <c:pt idx="9943">
                  <c:v>330.31085576287467</c:v>
                </c:pt>
                <c:pt idx="9944">
                  <c:v>330.33537986266151</c:v>
                </c:pt>
                <c:pt idx="9945">
                  <c:v>330.35990331700543</c:v>
                </c:pt>
                <c:pt idx="9946">
                  <c:v>330.38442612598823</c:v>
                </c:pt>
                <c:pt idx="9947">
                  <c:v>330.40894828969192</c:v>
                </c:pt>
                <c:pt idx="9948">
                  <c:v>330.4334698081974</c:v>
                </c:pt>
                <c:pt idx="9949">
                  <c:v>330.45799068158806</c:v>
                </c:pt>
                <c:pt idx="9950">
                  <c:v>330.48251090994506</c:v>
                </c:pt>
                <c:pt idx="9951">
                  <c:v>330.50703049334919</c:v>
                </c:pt>
                <c:pt idx="9952">
                  <c:v>330.5315494318836</c:v>
                </c:pt>
                <c:pt idx="9953">
                  <c:v>330.5560677256293</c:v>
                </c:pt>
                <c:pt idx="9954">
                  <c:v>330.58058537466917</c:v>
                </c:pt>
                <c:pt idx="9955">
                  <c:v>330.60510237908267</c:v>
                </c:pt>
                <c:pt idx="9956">
                  <c:v>330.62961873895358</c:v>
                </c:pt>
                <c:pt idx="9957">
                  <c:v>330.65413445436275</c:v>
                </c:pt>
                <c:pt idx="9958">
                  <c:v>330.6786495253919</c:v>
                </c:pt>
                <c:pt idx="9959">
                  <c:v>330.70316395212274</c:v>
                </c:pt>
                <c:pt idx="9960">
                  <c:v>330.72767773463659</c:v>
                </c:pt>
                <c:pt idx="9961">
                  <c:v>330.75219087301554</c:v>
                </c:pt>
                <c:pt idx="9962">
                  <c:v>330.77670336734047</c:v>
                </c:pt>
                <c:pt idx="9963">
                  <c:v>330.80121521769377</c:v>
                </c:pt>
                <c:pt idx="9964">
                  <c:v>330.82572642415721</c:v>
                </c:pt>
                <c:pt idx="9965">
                  <c:v>330.85023698681107</c:v>
                </c:pt>
                <c:pt idx="9966">
                  <c:v>330.87474690573737</c:v>
                </c:pt>
                <c:pt idx="9967">
                  <c:v>330.89925618101779</c:v>
                </c:pt>
                <c:pt idx="9968">
                  <c:v>330.92376481273402</c:v>
                </c:pt>
                <c:pt idx="9969">
                  <c:v>330.94827280096808</c:v>
                </c:pt>
                <c:pt idx="9970">
                  <c:v>330.97278014579956</c:v>
                </c:pt>
                <c:pt idx="9971">
                  <c:v>330.99728684731122</c:v>
                </c:pt>
                <c:pt idx="9972">
                  <c:v>331.02179290558416</c:v>
                </c:pt>
                <c:pt idx="9973">
                  <c:v>331.04629832069963</c:v>
                </c:pt>
                <c:pt idx="9974">
                  <c:v>331.07080309273971</c:v>
                </c:pt>
                <c:pt idx="9975">
                  <c:v>331.09530722178454</c:v>
                </c:pt>
                <c:pt idx="9976">
                  <c:v>331.11981070791632</c:v>
                </c:pt>
                <c:pt idx="9977">
                  <c:v>331.14431355121587</c:v>
                </c:pt>
                <c:pt idx="9978">
                  <c:v>331.16881575176484</c:v>
                </c:pt>
                <c:pt idx="9979">
                  <c:v>331.19331730964478</c:v>
                </c:pt>
                <c:pt idx="9980">
                  <c:v>331.21781822493608</c:v>
                </c:pt>
                <c:pt idx="9981">
                  <c:v>331.24231849772036</c:v>
                </c:pt>
                <c:pt idx="9982">
                  <c:v>331.26681812807954</c:v>
                </c:pt>
                <c:pt idx="9983">
                  <c:v>331.29131711609369</c:v>
                </c:pt>
                <c:pt idx="9984">
                  <c:v>331.31581546184435</c:v>
                </c:pt>
                <c:pt idx="9985">
                  <c:v>331.34031316541319</c:v>
                </c:pt>
                <c:pt idx="9986">
                  <c:v>331.36481022688071</c:v>
                </c:pt>
                <c:pt idx="9987">
                  <c:v>331.38930664632886</c:v>
                </c:pt>
                <c:pt idx="9988">
                  <c:v>331.41380242383775</c:v>
                </c:pt>
                <c:pt idx="9989">
                  <c:v>331.43829755948906</c:v>
                </c:pt>
                <c:pt idx="9990">
                  <c:v>331.46279205336327</c:v>
                </c:pt>
                <c:pt idx="9991">
                  <c:v>331.48728590554271</c:v>
                </c:pt>
                <c:pt idx="9992">
                  <c:v>331.51177911610705</c:v>
                </c:pt>
                <c:pt idx="9993">
                  <c:v>331.53627168513765</c:v>
                </c:pt>
                <c:pt idx="9994">
                  <c:v>331.56076361271624</c:v>
                </c:pt>
                <c:pt idx="9995">
                  <c:v>331.5852548989227</c:v>
                </c:pt>
                <c:pt idx="9996">
                  <c:v>331.60974554383893</c:v>
                </c:pt>
                <c:pt idx="9997">
                  <c:v>331.63423554754507</c:v>
                </c:pt>
                <c:pt idx="9998">
                  <c:v>331.65872491012283</c:v>
                </c:pt>
                <c:pt idx="9999">
                  <c:v>331.68321363165256</c:v>
                </c:pt>
                <c:pt idx="10000">
                  <c:v>331.70770171221545</c:v>
                </c:pt>
                <c:pt idx="10001">
                  <c:v>331.73218915189227</c:v>
                </c:pt>
                <c:pt idx="10002">
                  <c:v>331.75667595076391</c:v>
                </c:pt>
                <c:pt idx="10003">
                  <c:v>331.78116210891073</c:v>
                </c:pt>
                <c:pt idx="10004">
                  <c:v>331.80564762641393</c:v>
                </c:pt>
                <c:pt idx="10005">
                  <c:v>331.83013250335478</c:v>
                </c:pt>
                <c:pt idx="10006">
                  <c:v>331.85461673981331</c:v>
                </c:pt>
                <c:pt idx="10007">
                  <c:v>331.87910033587116</c:v>
                </c:pt>
                <c:pt idx="10008">
                  <c:v>331.90358329160767</c:v>
                </c:pt>
                <c:pt idx="10009">
                  <c:v>331.92806560710443</c:v>
                </c:pt>
                <c:pt idx="10010">
                  <c:v>331.95254728244225</c:v>
                </c:pt>
                <c:pt idx="10011">
                  <c:v>331.97702831770209</c:v>
                </c:pt>
                <c:pt idx="10012">
                  <c:v>332.00150871296353</c:v>
                </c:pt>
                <c:pt idx="10013">
                  <c:v>332.02598846830784</c:v>
                </c:pt>
                <c:pt idx="10014">
                  <c:v>332.05046758381553</c:v>
                </c:pt>
                <c:pt idx="10015">
                  <c:v>332.07494605956811</c:v>
                </c:pt>
                <c:pt idx="10016">
                  <c:v>332.09942389564515</c:v>
                </c:pt>
                <c:pt idx="10017">
                  <c:v>332.12390109212714</c:v>
                </c:pt>
                <c:pt idx="10018">
                  <c:v>332.14837764909527</c:v>
                </c:pt>
                <c:pt idx="10019">
                  <c:v>332.17285356662956</c:v>
                </c:pt>
                <c:pt idx="10020">
                  <c:v>332.1973288448109</c:v>
                </c:pt>
                <c:pt idx="10021">
                  <c:v>332.22180348372012</c:v>
                </c:pt>
                <c:pt idx="10022">
                  <c:v>332.24627748343607</c:v>
                </c:pt>
                <c:pt idx="10023">
                  <c:v>332.27075084404169</c:v>
                </c:pt>
                <c:pt idx="10024">
                  <c:v>332.29522356561534</c:v>
                </c:pt>
                <c:pt idx="10025">
                  <c:v>332.31969564823845</c:v>
                </c:pt>
                <c:pt idx="10026">
                  <c:v>332.34416709199087</c:v>
                </c:pt>
                <c:pt idx="10027">
                  <c:v>332.36863789695366</c:v>
                </c:pt>
                <c:pt idx="10028">
                  <c:v>332.39310806320697</c:v>
                </c:pt>
                <c:pt idx="10029">
                  <c:v>332.417577590831</c:v>
                </c:pt>
                <c:pt idx="10030">
                  <c:v>332.44204647990654</c:v>
                </c:pt>
                <c:pt idx="10031">
                  <c:v>332.46651473051298</c:v>
                </c:pt>
                <c:pt idx="10032">
                  <c:v>332.49098234273146</c:v>
                </c:pt>
                <c:pt idx="10033">
                  <c:v>332.5154493166421</c:v>
                </c:pt>
                <c:pt idx="10034">
                  <c:v>332.53991565232451</c:v>
                </c:pt>
                <c:pt idx="10035">
                  <c:v>332.56438134985962</c:v>
                </c:pt>
                <c:pt idx="10036">
                  <c:v>332.58884640932803</c:v>
                </c:pt>
                <c:pt idx="10037">
                  <c:v>332.61331083080859</c:v>
                </c:pt>
                <c:pt idx="10038">
                  <c:v>332.63777461438315</c:v>
                </c:pt>
                <c:pt idx="10039">
                  <c:v>332.66223776013084</c:v>
                </c:pt>
                <c:pt idx="10040">
                  <c:v>332.68670026813209</c:v>
                </c:pt>
                <c:pt idx="10041">
                  <c:v>332.71116213846688</c:v>
                </c:pt>
                <c:pt idx="10042">
                  <c:v>332.73562337121518</c:v>
                </c:pt>
                <c:pt idx="10043">
                  <c:v>332.7600839664579</c:v>
                </c:pt>
                <c:pt idx="10044">
                  <c:v>332.78454392427409</c:v>
                </c:pt>
                <c:pt idx="10045">
                  <c:v>332.80900324474436</c:v>
                </c:pt>
                <c:pt idx="10046">
                  <c:v>332.83346192794977</c:v>
                </c:pt>
                <c:pt idx="10047">
                  <c:v>332.85791997396808</c:v>
                </c:pt>
                <c:pt idx="10048">
                  <c:v>332.88237738288126</c:v>
                </c:pt>
                <c:pt idx="10049">
                  <c:v>332.90683415476803</c:v>
                </c:pt>
                <c:pt idx="10050">
                  <c:v>332.93129028970941</c:v>
                </c:pt>
                <c:pt idx="10051">
                  <c:v>332.95574578778491</c:v>
                </c:pt>
                <c:pt idx="10052">
                  <c:v>332.98020064907394</c:v>
                </c:pt>
                <c:pt idx="10053">
                  <c:v>333.00465487365761</c:v>
                </c:pt>
                <c:pt idx="10054">
                  <c:v>333.02910846161438</c:v>
                </c:pt>
                <c:pt idx="10055">
                  <c:v>333.05356141302536</c:v>
                </c:pt>
                <c:pt idx="10056">
                  <c:v>333.07801372796962</c:v>
                </c:pt>
                <c:pt idx="10057">
                  <c:v>333.10246540652787</c:v>
                </c:pt>
                <c:pt idx="10058">
                  <c:v>333.12691644877924</c:v>
                </c:pt>
                <c:pt idx="10059">
                  <c:v>333.1513668548036</c:v>
                </c:pt>
                <c:pt idx="10060">
                  <c:v>333.17581662468092</c:v>
                </c:pt>
                <c:pt idx="10061">
                  <c:v>333.20026575849073</c:v>
                </c:pt>
                <c:pt idx="10062">
                  <c:v>333.22471425631335</c:v>
                </c:pt>
                <c:pt idx="10063">
                  <c:v>333.24916211822784</c:v>
                </c:pt>
                <c:pt idx="10064">
                  <c:v>333.27360934431476</c:v>
                </c:pt>
                <c:pt idx="10065">
                  <c:v>333.29805593465295</c:v>
                </c:pt>
                <c:pt idx="10066">
                  <c:v>333.32250188932255</c:v>
                </c:pt>
                <c:pt idx="10067">
                  <c:v>333.34694720840326</c:v>
                </c:pt>
                <c:pt idx="10068">
                  <c:v>333.37139189197433</c:v>
                </c:pt>
                <c:pt idx="10069">
                  <c:v>333.39583594011623</c:v>
                </c:pt>
                <c:pt idx="10070">
                  <c:v>333.4202793529073</c:v>
                </c:pt>
                <c:pt idx="10071">
                  <c:v>333.44472213042889</c:v>
                </c:pt>
                <c:pt idx="10072">
                  <c:v>333.46916427275892</c:v>
                </c:pt>
                <c:pt idx="10073">
                  <c:v>333.49360577997737</c:v>
                </c:pt>
                <c:pt idx="10074">
                  <c:v>333.51804665216468</c:v>
                </c:pt>
                <c:pt idx="10075">
                  <c:v>333.54248688939919</c:v>
                </c:pt>
                <c:pt idx="10076">
                  <c:v>333.56692649176176</c:v>
                </c:pt>
                <c:pt idx="10077">
                  <c:v>333.59136545933029</c:v>
                </c:pt>
                <c:pt idx="10078">
                  <c:v>333.61580379218543</c:v>
                </c:pt>
                <c:pt idx="10079">
                  <c:v>333.64024149040642</c:v>
                </c:pt>
                <c:pt idx="10080">
                  <c:v>333.66467855407234</c:v>
                </c:pt>
                <c:pt idx="10081">
                  <c:v>333.68911498326275</c:v>
                </c:pt>
                <c:pt idx="10082">
                  <c:v>333.71355077805697</c:v>
                </c:pt>
                <c:pt idx="10083">
                  <c:v>333.73798593853479</c:v>
                </c:pt>
                <c:pt idx="10084">
                  <c:v>333.76242046477574</c:v>
                </c:pt>
                <c:pt idx="10085">
                  <c:v>333.78685435685833</c:v>
                </c:pt>
                <c:pt idx="10086">
                  <c:v>333.81128761486201</c:v>
                </c:pt>
                <c:pt idx="10087">
                  <c:v>333.83572023886677</c:v>
                </c:pt>
                <c:pt idx="10088">
                  <c:v>333.86015222895185</c:v>
                </c:pt>
                <c:pt idx="10089">
                  <c:v>333.88458358519574</c:v>
                </c:pt>
                <c:pt idx="10090">
                  <c:v>333.90901430767849</c:v>
                </c:pt>
                <c:pt idx="10091">
                  <c:v>333.93344439647933</c:v>
                </c:pt>
                <c:pt idx="10092">
                  <c:v>333.95787385167631</c:v>
                </c:pt>
                <c:pt idx="10093">
                  <c:v>333.98230267334998</c:v>
                </c:pt>
                <c:pt idx="10094">
                  <c:v>334.00673086157929</c:v>
                </c:pt>
                <c:pt idx="10095">
                  <c:v>334.0311584164433</c:v>
                </c:pt>
                <c:pt idx="10096">
                  <c:v>334.05558533802048</c:v>
                </c:pt>
                <c:pt idx="10097">
                  <c:v>334.08001162639152</c:v>
                </c:pt>
                <c:pt idx="10098">
                  <c:v>334.10443728163392</c:v>
                </c:pt>
                <c:pt idx="10099">
                  <c:v>334.1288623038273</c:v>
                </c:pt>
                <c:pt idx="10100">
                  <c:v>334.15328669305183</c:v>
                </c:pt>
                <c:pt idx="10101">
                  <c:v>334.17771044938502</c:v>
                </c:pt>
                <c:pt idx="10102">
                  <c:v>334.20213357290618</c:v>
                </c:pt>
                <c:pt idx="10103">
                  <c:v>334.22655606369528</c:v>
                </c:pt>
                <c:pt idx="10104">
                  <c:v>334.25097792183084</c:v>
                </c:pt>
                <c:pt idx="10105">
                  <c:v>334.27539914739123</c:v>
                </c:pt>
                <c:pt idx="10106">
                  <c:v>334.29981974045643</c:v>
                </c:pt>
                <c:pt idx="10107">
                  <c:v>334.32423970110506</c:v>
                </c:pt>
                <c:pt idx="10108">
                  <c:v>334.34865902941556</c:v>
                </c:pt>
                <c:pt idx="10109">
                  <c:v>334.3730777254674</c:v>
                </c:pt>
                <c:pt idx="10110">
                  <c:v>334.39749578933919</c:v>
                </c:pt>
                <c:pt idx="10111">
                  <c:v>334.42191322111074</c:v>
                </c:pt>
                <c:pt idx="10112">
                  <c:v>334.44633002085902</c:v>
                </c:pt>
                <c:pt idx="10113">
                  <c:v>334.47074618866492</c:v>
                </c:pt>
                <c:pt idx="10114">
                  <c:v>334.49516172460613</c:v>
                </c:pt>
                <c:pt idx="10115">
                  <c:v>334.5195766287618</c:v>
                </c:pt>
                <c:pt idx="10116">
                  <c:v>334.54399090121069</c:v>
                </c:pt>
                <c:pt idx="10117">
                  <c:v>334.56840454203154</c:v>
                </c:pt>
                <c:pt idx="10118">
                  <c:v>334.59281755130212</c:v>
                </c:pt>
                <c:pt idx="10119">
                  <c:v>334.61722992910342</c:v>
                </c:pt>
                <c:pt idx="10120">
                  <c:v>334.64164167551326</c:v>
                </c:pt>
                <c:pt idx="10121">
                  <c:v>334.66605279060917</c:v>
                </c:pt>
                <c:pt idx="10122">
                  <c:v>334.69046327447074</c:v>
                </c:pt>
                <c:pt idx="10123">
                  <c:v>334.71487312717676</c:v>
                </c:pt>
                <c:pt idx="10124">
                  <c:v>334.73928234880646</c:v>
                </c:pt>
                <c:pt idx="10125">
                  <c:v>334.76369093943714</c:v>
                </c:pt>
                <c:pt idx="10126">
                  <c:v>334.7880988991476</c:v>
                </c:pt>
                <c:pt idx="10127">
                  <c:v>334.81250622801787</c:v>
                </c:pt>
                <c:pt idx="10128">
                  <c:v>334.83691292612525</c:v>
                </c:pt>
                <c:pt idx="10129">
                  <c:v>334.86131899354814</c:v>
                </c:pt>
                <c:pt idx="10130">
                  <c:v>334.88572443036645</c:v>
                </c:pt>
                <c:pt idx="10131">
                  <c:v>334.91012923665699</c:v>
                </c:pt>
                <c:pt idx="10132">
                  <c:v>334.93453341250012</c:v>
                </c:pt>
                <c:pt idx="10133">
                  <c:v>334.95893695797275</c:v>
                </c:pt>
                <c:pt idx="10134">
                  <c:v>334.98333987315431</c:v>
                </c:pt>
                <c:pt idx="10135">
                  <c:v>335.0077421581226</c:v>
                </c:pt>
                <c:pt idx="10136">
                  <c:v>335.03214381295714</c:v>
                </c:pt>
                <c:pt idx="10137">
                  <c:v>335.05654483773515</c:v>
                </c:pt>
                <c:pt idx="10138">
                  <c:v>335.08094523253601</c:v>
                </c:pt>
                <c:pt idx="10139">
                  <c:v>335.10534499743727</c:v>
                </c:pt>
                <c:pt idx="10140">
                  <c:v>335.12974413251754</c:v>
                </c:pt>
                <c:pt idx="10141">
                  <c:v>335.15414263785624</c:v>
                </c:pt>
                <c:pt idx="10142">
                  <c:v>335.17854051352992</c:v>
                </c:pt>
                <c:pt idx="10143">
                  <c:v>335.20293775961812</c:v>
                </c:pt>
                <c:pt idx="10144">
                  <c:v>335.227334376199</c:v>
                </c:pt>
                <c:pt idx="10145">
                  <c:v>335.25173036335116</c:v>
                </c:pt>
                <c:pt idx="10146">
                  <c:v>335.27612572115169</c:v>
                </c:pt>
                <c:pt idx="10147">
                  <c:v>335.30052044967999</c:v>
                </c:pt>
                <c:pt idx="10148">
                  <c:v>335.3249145490135</c:v>
                </c:pt>
                <c:pt idx="10149">
                  <c:v>335.34930801923139</c:v>
                </c:pt>
                <c:pt idx="10150">
                  <c:v>335.37370086041108</c:v>
                </c:pt>
                <c:pt idx="10151">
                  <c:v>335.39809307263096</c:v>
                </c:pt>
                <c:pt idx="10152">
                  <c:v>335.42248465596924</c:v>
                </c:pt>
                <c:pt idx="10153">
                  <c:v>335.44687561050455</c:v>
                </c:pt>
                <c:pt idx="10154">
                  <c:v>335.47126593631424</c:v>
                </c:pt>
                <c:pt idx="10155">
                  <c:v>335.49565563347642</c:v>
                </c:pt>
                <c:pt idx="10156">
                  <c:v>335.52004470207004</c:v>
                </c:pt>
                <c:pt idx="10157">
                  <c:v>335.54443314217218</c:v>
                </c:pt>
                <c:pt idx="10158">
                  <c:v>335.5688209538614</c:v>
                </c:pt>
                <c:pt idx="10159">
                  <c:v>335.59320813721575</c:v>
                </c:pt>
                <c:pt idx="10160">
                  <c:v>335.61759469231401</c:v>
                </c:pt>
                <c:pt idx="10161">
                  <c:v>335.64198061923327</c:v>
                </c:pt>
                <c:pt idx="10162">
                  <c:v>335.66636591805059</c:v>
                </c:pt>
                <c:pt idx="10163">
                  <c:v>335.69075058884636</c:v>
                </c:pt>
                <c:pt idx="10164">
                  <c:v>335.71513463169691</c:v>
                </c:pt>
                <c:pt idx="10165">
                  <c:v>335.7395180466803</c:v>
                </c:pt>
                <c:pt idx="10166">
                  <c:v>335.76390083387497</c:v>
                </c:pt>
                <c:pt idx="10167">
                  <c:v>335.78828299335794</c:v>
                </c:pt>
                <c:pt idx="10168">
                  <c:v>335.81266452520845</c:v>
                </c:pt>
                <c:pt idx="10169">
                  <c:v>335.83704542950341</c:v>
                </c:pt>
                <c:pt idx="10170">
                  <c:v>335.86142570632092</c:v>
                </c:pt>
                <c:pt idx="10171">
                  <c:v>335.88580535573874</c:v>
                </c:pt>
                <c:pt idx="10172">
                  <c:v>335.91018437783464</c:v>
                </c:pt>
                <c:pt idx="10173">
                  <c:v>335.93456277268666</c:v>
                </c:pt>
                <c:pt idx="10174">
                  <c:v>335.95894054037274</c:v>
                </c:pt>
                <c:pt idx="10175">
                  <c:v>335.98331768097</c:v>
                </c:pt>
                <c:pt idx="10176">
                  <c:v>336.0076941945573</c:v>
                </c:pt>
                <c:pt idx="10177">
                  <c:v>336.03207008121075</c:v>
                </c:pt>
                <c:pt idx="10178">
                  <c:v>336.05644534100998</c:v>
                </c:pt>
                <c:pt idx="10179">
                  <c:v>336.08081997403076</c:v>
                </c:pt>
                <c:pt idx="10180">
                  <c:v>336.10519398035251</c:v>
                </c:pt>
                <c:pt idx="10181">
                  <c:v>336.12956736005174</c:v>
                </c:pt>
                <c:pt idx="10182">
                  <c:v>336.15394011320626</c:v>
                </c:pt>
                <c:pt idx="10183">
                  <c:v>336.17831223989413</c:v>
                </c:pt>
                <c:pt idx="10184">
                  <c:v>336.20268374019332</c:v>
                </c:pt>
                <c:pt idx="10185">
                  <c:v>336.22705461417979</c:v>
                </c:pt>
                <c:pt idx="10186">
                  <c:v>336.251424861933</c:v>
                </c:pt>
                <c:pt idx="10187">
                  <c:v>336.27579448352958</c:v>
                </c:pt>
                <c:pt idx="10188">
                  <c:v>336.30016347904706</c:v>
                </c:pt>
                <c:pt idx="10189">
                  <c:v>336.32453184856337</c:v>
                </c:pt>
                <c:pt idx="10190">
                  <c:v>336.34889959215559</c:v>
                </c:pt>
                <c:pt idx="10191">
                  <c:v>336.37326670990149</c:v>
                </c:pt>
                <c:pt idx="10192">
                  <c:v>336.39763320187836</c:v>
                </c:pt>
                <c:pt idx="10193">
                  <c:v>336.4219990681641</c:v>
                </c:pt>
                <c:pt idx="10194">
                  <c:v>336.44636430883571</c:v>
                </c:pt>
                <c:pt idx="10195">
                  <c:v>336.47072892397023</c:v>
                </c:pt>
                <c:pt idx="10196">
                  <c:v>336.49509291364654</c:v>
                </c:pt>
                <c:pt idx="10197">
                  <c:v>336.51945627794015</c:v>
                </c:pt>
                <c:pt idx="10198">
                  <c:v>336.54381901693023</c:v>
                </c:pt>
                <c:pt idx="10199">
                  <c:v>336.56818113069261</c:v>
                </c:pt>
                <c:pt idx="10200">
                  <c:v>336.59254261930602</c:v>
                </c:pt>
                <c:pt idx="10201">
                  <c:v>336.61690348284645</c:v>
                </c:pt>
                <c:pt idx="10202">
                  <c:v>336.64126372139174</c:v>
                </c:pt>
                <c:pt idx="10203">
                  <c:v>336.66562333501935</c:v>
                </c:pt>
                <c:pt idx="10204">
                  <c:v>336.68998232380682</c:v>
                </c:pt>
                <c:pt idx="10205">
                  <c:v>336.71434068783049</c:v>
                </c:pt>
                <c:pt idx="10206">
                  <c:v>336.73869842716891</c:v>
                </c:pt>
                <c:pt idx="10207">
                  <c:v>336.76305554189855</c:v>
                </c:pt>
                <c:pt idx="10208">
                  <c:v>336.78741203209574</c:v>
                </c:pt>
                <c:pt idx="10209">
                  <c:v>336.81176789783916</c:v>
                </c:pt>
                <c:pt idx="10210">
                  <c:v>336.83612313920531</c:v>
                </c:pt>
                <c:pt idx="10211">
                  <c:v>336.86047775627196</c:v>
                </c:pt>
                <c:pt idx="10212">
                  <c:v>336.88483174911516</c:v>
                </c:pt>
                <c:pt idx="10213">
                  <c:v>336.90918511781234</c:v>
                </c:pt>
                <c:pt idx="10214">
                  <c:v>336.93353786244097</c:v>
                </c:pt>
                <c:pt idx="10215">
                  <c:v>336.95788998307819</c:v>
                </c:pt>
                <c:pt idx="10216">
                  <c:v>336.98224147980056</c:v>
                </c:pt>
                <c:pt idx="10217">
                  <c:v>337.00659235268591</c:v>
                </c:pt>
                <c:pt idx="10218">
                  <c:v>337.03094260181052</c:v>
                </c:pt>
                <c:pt idx="10219">
                  <c:v>337.05529222725187</c:v>
                </c:pt>
                <c:pt idx="10220">
                  <c:v>337.07964122908641</c:v>
                </c:pt>
                <c:pt idx="10221">
                  <c:v>337.10398960739195</c:v>
                </c:pt>
                <c:pt idx="10222">
                  <c:v>337.12833736224457</c:v>
                </c:pt>
                <c:pt idx="10223">
                  <c:v>337.15268449372167</c:v>
                </c:pt>
                <c:pt idx="10224">
                  <c:v>337.17703100190073</c:v>
                </c:pt>
                <c:pt idx="10225">
                  <c:v>337.20137688685776</c:v>
                </c:pt>
                <c:pt idx="10226">
                  <c:v>337.2257221486704</c:v>
                </c:pt>
                <c:pt idx="10227">
                  <c:v>337.25006678741482</c:v>
                </c:pt>
                <c:pt idx="10228">
                  <c:v>337.27441080316771</c:v>
                </c:pt>
                <c:pt idx="10229">
                  <c:v>337.29875419600734</c:v>
                </c:pt>
                <c:pt idx="10230">
                  <c:v>337.32309696600879</c:v>
                </c:pt>
                <c:pt idx="10231">
                  <c:v>337.34743911325006</c:v>
                </c:pt>
                <c:pt idx="10232">
                  <c:v>337.37178063780829</c:v>
                </c:pt>
                <c:pt idx="10233">
                  <c:v>337.3961215397585</c:v>
                </c:pt>
                <c:pt idx="10234">
                  <c:v>337.42046181917885</c:v>
                </c:pt>
                <c:pt idx="10235">
                  <c:v>337.44480147614587</c:v>
                </c:pt>
                <c:pt idx="10236">
                  <c:v>337.46914051073594</c:v>
                </c:pt>
                <c:pt idx="10237">
                  <c:v>337.49347892302643</c:v>
                </c:pt>
                <c:pt idx="10238">
                  <c:v>337.51781671309305</c:v>
                </c:pt>
                <c:pt idx="10239">
                  <c:v>337.54215388101318</c:v>
                </c:pt>
                <c:pt idx="10240">
                  <c:v>337.56649042686394</c:v>
                </c:pt>
                <c:pt idx="10241">
                  <c:v>337.59082635072008</c:v>
                </c:pt>
                <c:pt idx="10242">
                  <c:v>337.61516165266073</c:v>
                </c:pt>
                <c:pt idx="10243">
                  <c:v>337.63949633276081</c:v>
                </c:pt>
                <c:pt idx="10244">
                  <c:v>337.66383039109724</c:v>
                </c:pt>
                <c:pt idx="10245">
                  <c:v>337.68816382774719</c:v>
                </c:pt>
                <c:pt idx="10246">
                  <c:v>337.7124966427865</c:v>
                </c:pt>
                <c:pt idx="10247">
                  <c:v>337.73682883629237</c:v>
                </c:pt>
                <c:pt idx="10248">
                  <c:v>337.76116040834006</c:v>
                </c:pt>
                <c:pt idx="10249">
                  <c:v>337.78549135900744</c:v>
                </c:pt>
                <c:pt idx="10250">
                  <c:v>337.80982168837107</c:v>
                </c:pt>
                <c:pt idx="10251">
                  <c:v>337.83415139650566</c:v>
                </c:pt>
                <c:pt idx="10252">
                  <c:v>337.85848048348976</c:v>
                </c:pt>
                <c:pt idx="10253">
                  <c:v>337.88280894939891</c:v>
                </c:pt>
                <c:pt idx="10254">
                  <c:v>337.90713679430928</c:v>
                </c:pt>
                <c:pt idx="10255">
                  <c:v>337.9314640182975</c:v>
                </c:pt>
                <c:pt idx="10256">
                  <c:v>337.95579062144066</c:v>
                </c:pt>
                <c:pt idx="10257">
                  <c:v>337.9801166038136</c:v>
                </c:pt>
                <c:pt idx="10258">
                  <c:v>338.00444196549375</c:v>
                </c:pt>
                <c:pt idx="10259">
                  <c:v>338.02876670655786</c:v>
                </c:pt>
                <c:pt idx="10260">
                  <c:v>338.05309082708135</c:v>
                </c:pt>
                <c:pt idx="10261">
                  <c:v>338.07741432714124</c:v>
                </c:pt>
                <c:pt idx="10262">
                  <c:v>338.1017372068124</c:v>
                </c:pt>
                <c:pt idx="10263">
                  <c:v>338.12605946617282</c:v>
                </c:pt>
                <c:pt idx="10264">
                  <c:v>338.15038110529827</c:v>
                </c:pt>
                <c:pt idx="10265">
                  <c:v>338.1747021242644</c:v>
                </c:pt>
                <c:pt idx="10266">
                  <c:v>338.19902252314722</c:v>
                </c:pt>
                <c:pt idx="10267">
                  <c:v>338.22334230202472</c:v>
                </c:pt>
                <c:pt idx="10268">
                  <c:v>338.24766146097096</c:v>
                </c:pt>
                <c:pt idx="10269">
                  <c:v>338.27198000006365</c:v>
                </c:pt>
                <c:pt idx="10270">
                  <c:v>338.29629791937793</c:v>
                </c:pt>
                <c:pt idx="10271">
                  <c:v>338.32061521899095</c:v>
                </c:pt>
                <c:pt idx="10272">
                  <c:v>338.34493189897751</c:v>
                </c:pt>
                <c:pt idx="10273">
                  <c:v>338.36924795941485</c:v>
                </c:pt>
                <c:pt idx="10274">
                  <c:v>338.39356340037824</c:v>
                </c:pt>
                <c:pt idx="10275">
                  <c:v>338.41787822194459</c:v>
                </c:pt>
                <c:pt idx="10276">
                  <c:v>338.44219242418978</c:v>
                </c:pt>
                <c:pt idx="10277">
                  <c:v>338.46650600718931</c:v>
                </c:pt>
                <c:pt idx="10278">
                  <c:v>338.49081897101917</c:v>
                </c:pt>
                <c:pt idx="10279">
                  <c:v>338.51513131575581</c:v>
                </c:pt>
                <c:pt idx="10280">
                  <c:v>338.53944304147541</c:v>
                </c:pt>
                <c:pt idx="10281">
                  <c:v>338.56375414825283</c:v>
                </c:pt>
                <c:pt idx="10282">
                  <c:v>338.5880646361652</c:v>
                </c:pt>
                <c:pt idx="10283">
                  <c:v>338.61237450528864</c:v>
                </c:pt>
                <c:pt idx="10284">
                  <c:v>338.63668375569824</c:v>
                </c:pt>
                <c:pt idx="10285">
                  <c:v>338.66099238746966</c:v>
                </c:pt>
                <c:pt idx="10286">
                  <c:v>338.68530040067952</c:v>
                </c:pt>
                <c:pt idx="10287">
                  <c:v>338.70960779540371</c:v>
                </c:pt>
                <c:pt idx="10288">
                  <c:v>338.73391457171783</c:v>
                </c:pt>
                <c:pt idx="10289">
                  <c:v>338.75822072969805</c:v>
                </c:pt>
                <c:pt idx="10290">
                  <c:v>338.78252626941952</c:v>
                </c:pt>
                <c:pt idx="10291">
                  <c:v>338.8068311909575</c:v>
                </c:pt>
                <c:pt idx="10292">
                  <c:v>338.83113549438974</c:v>
                </c:pt>
                <c:pt idx="10293">
                  <c:v>338.85543917979061</c:v>
                </c:pt>
                <c:pt idx="10294">
                  <c:v>338.87974224723632</c:v>
                </c:pt>
                <c:pt idx="10295">
                  <c:v>338.90404469680249</c:v>
                </c:pt>
                <c:pt idx="10296">
                  <c:v>338.92834652856453</c:v>
                </c:pt>
                <c:pt idx="10297">
                  <c:v>338.95264774259886</c:v>
                </c:pt>
                <c:pt idx="10298">
                  <c:v>338.97694833898106</c:v>
                </c:pt>
                <c:pt idx="10299">
                  <c:v>339.00124831778606</c:v>
                </c:pt>
                <c:pt idx="10300">
                  <c:v>339.02554767908958</c:v>
                </c:pt>
                <c:pt idx="10301">
                  <c:v>339.04984642296807</c:v>
                </c:pt>
                <c:pt idx="10302">
                  <c:v>339.07414454949634</c:v>
                </c:pt>
                <c:pt idx="10303">
                  <c:v>339.09844205875089</c:v>
                </c:pt>
                <c:pt idx="10304">
                  <c:v>339.12273895080682</c:v>
                </c:pt>
                <c:pt idx="10305">
                  <c:v>339.14703522573916</c:v>
                </c:pt>
                <c:pt idx="10306">
                  <c:v>339.17133088362385</c:v>
                </c:pt>
                <c:pt idx="10307">
                  <c:v>339.19562592453724</c:v>
                </c:pt>
                <c:pt idx="10308">
                  <c:v>339.21992034855367</c:v>
                </c:pt>
                <c:pt idx="10309">
                  <c:v>339.24421415574926</c:v>
                </c:pt>
                <c:pt idx="10310">
                  <c:v>339.2685073461991</c:v>
                </c:pt>
                <c:pt idx="10311">
                  <c:v>339.29279991997959</c:v>
                </c:pt>
                <c:pt idx="10312">
                  <c:v>339.31709187716473</c:v>
                </c:pt>
                <c:pt idx="10313">
                  <c:v>339.34138321783138</c:v>
                </c:pt>
                <c:pt idx="10314">
                  <c:v>339.36567394205429</c:v>
                </c:pt>
                <c:pt idx="10315">
                  <c:v>339.38996404990911</c:v>
                </c:pt>
                <c:pt idx="10316">
                  <c:v>339.41425354147054</c:v>
                </c:pt>
                <c:pt idx="10317">
                  <c:v>339.43854241681487</c:v>
                </c:pt>
                <c:pt idx="10318">
                  <c:v>339.46283067601712</c:v>
                </c:pt>
                <c:pt idx="10319">
                  <c:v>339.48711831915199</c:v>
                </c:pt>
                <c:pt idx="10320">
                  <c:v>339.51140534629587</c:v>
                </c:pt>
                <c:pt idx="10321">
                  <c:v>339.53569175752324</c:v>
                </c:pt>
                <c:pt idx="10322">
                  <c:v>339.5599775529094</c:v>
                </c:pt>
                <c:pt idx="10323">
                  <c:v>339.58426273253025</c:v>
                </c:pt>
                <c:pt idx="10324">
                  <c:v>339.60854729646076</c:v>
                </c:pt>
                <c:pt idx="10325">
                  <c:v>339.63283124477647</c:v>
                </c:pt>
                <c:pt idx="10326">
                  <c:v>339.65711457755202</c:v>
                </c:pt>
                <c:pt idx="10327">
                  <c:v>339.68139729486307</c:v>
                </c:pt>
                <c:pt idx="10328">
                  <c:v>339.70567939678449</c:v>
                </c:pt>
                <c:pt idx="10329">
                  <c:v>339.72996088339119</c:v>
                </c:pt>
                <c:pt idx="10330">
                  <c:v>339.75424175475922</c:v>
                </c:pt>
                <c:pt idx="10331">
                  <c:v>339.77852201096317</c:v>
                </c:pt>
                <c:pt idx="10332">
                  <c:v>339.80280165207819</c:v>
                </c:pt>
                <c:pt idx="10333">
                  <c:v>339.82708067817913</c:v>
                </c:pt>
                <c:pt idx="10334">
                  <c:v>339.85135908934132</c:v>
                </c:pt>
                <c:pt idx="10335">
                  <c:v>339.87563688564035</c:v>
                </c:pt>
                <c:pt idx="10336">
                  <c:v>339.89991406715063</c:v>
                </c:pt>
                <c:pt idx="10337">
                  <c:v>339.92419063394681</c:v>
                </c:pt>
                <c:pt idx="10338">
                  <c:v>339.94846658610544</c:v>
                </c:pt>
                <c:pt idx="10339">
                  <c:v>339.97274192370008</c:v>
                </c:pt>
                <c:pt idx="10340">
                  <c:v>339.99701664680617</c:v>
                </c:pt>
                <c:pt idx="10341">
                  <c:v>340.02129075549897</c:v>
                </c:pt>
                <c:pt idx="10342">
                  <c:v>340.0455642498535</c:v>
                </c:pt>
                <c:pt idx="10343">
                  <c:v>340.06983712994383</c:v>
                </c:pt>
                <c:pt idx="10344">
                  <c:v>340.09410939584592</c:v>
                </c:pt>
                <c:pt idx="10345">
                  <c:v>340.11838104763416</c:v>
                </c:pt>
                <c:pt idx="10346">
                  <c:v>340.14265208538347</c:v>
                </c:pt>
                <c:pt idx="10347">
                  <c:v>340.16692250916913</c:v>
                </c:pt>
                <c:pt idx="10348">
                  <c:v>340.19119231906507</c:v>
                </c:pt>
                <c:pt idx="10349">
                  <c:v>340.21546151514724</c:v>
                </c:pt>
                <c:pt idx="10350">
                  <c:v>340.23973009748931</c:v>
                </c:pt>
                <c:pt idx="10351">
                  <c:v>340.26399806616757</c:v>
                </c:pt>
                <c:pt idx="10352">
                  <c:v>340.28826542125586</c:v>
                </c:pt>
                <c:pt idx="10353">
                  <c:v>340.3125321628288</c:v>
                </c:pt>
                <c:pt idx="10354">
                  <c:v>340.33679829096104</c:v>
                </c:pt>
                <c:pt idx="10355">
                  <c:v>340.36106380572812</c:v>
                </c:pt>
                <c:pt idx="10356">
                  <c:v>340.38532870720496</c:v>
                </c:pt>
                <c:pt idx="10357">
                  <c:v>340.40959299546489</c:v>
                </c:pt>
                <c:pt idx="10358">
                  <c:v>340.43385667058362</c:v>
                </c:pt>
                <c:pt idx="10359">
                  <c:v>340.45811973263585</c:v>
                </c:pt>
                <c:pt idx="10360">
                  <c:v>340.48238218169581</c:v>
                </c:pt>
                <c:pt idx="10361">
                  <c:v>340.50664401783905</c:v>
                </c:pt>
                <c:pt idx="10362">
                  <c:v>340.53090524113878</c:v>
                </c:pt>
                <c:pt idx="10363">
                  <c:v>340.55516585167084</c:v>
                </c:pt>
                <c:pt idx="10364">
                  <c:v>340.57942584950911</c:v>
                </c:pt>
                <c:pt idx="10365">
                  <c:v>340.60368523472852</c:v>
                </c:pt>
                <c:pt idx="10366">
                  <c:v>340.6279440074033</c:v>
                </c:pt>
                <c:pt idx="10367">
                  <c:v>340.65220216760855</c:v>
                </c:pt>
                <c:pt idx="10368">
                  <c:v>340.67645971541862</c:v>
                </c:pt>
                <c:pt idx="10369">
                  <c:v>340.70071665090774</c:v>
                </c:pt>
                <c:pt idx="10370">
                  <c:v>340.72497297415043</c:v>
                </c:pt>
                <c:pt idx="10371">
                  <c:v>340.74922868522123</c:v>
                </c:pt>
                <c:pt idx="10372">
                  <c:v>340.77348378419543</c:v>
                </c:pt>
                <c:pt idx="10373">
                  <c:v>340.7977382711465</c:v>
                </c:pt>
                <c:pt idx="10374">
                  <c:v>340.82199214614838</c:v>
                </c:pt>
                <c:pt idx="10375">
                  <c:v>340.84624540927751</c:v>
                </c:pt>
                <c:pt idx="10376">
                  <c:v>340.87049806060651</c:v>
                </c:pt>
                <c:pt idx="10377">
                  <c:v>340.8947501002101</c:v>
                </c:pt>
                <c:pt idx="10378">
                  <c:v>340.91900152816282</c:v>
                </c:pt>
                <c:pt idx="10379">
                  <c:v>340.94325234453993</c:v>
                </c:pt>
                <c:pt idx="10380">
                  <c:v>340.96750254941412</c:v>
                </c:pt>
                <c:pt idx="10381">
                  <c:v>340.99175214286089</c:v>
                </c:pt>
                <c:pt idx="10382">
                  <c:v>341.01600112495333</c:v>
                </c:pt>
                <c:pt idx="10383">
                  <c:v>341.04024949576768</c:v>
                </c:pt>
                <c:pt idx="10384">
                  <c:v>341.06449725537658</c:v>
                </c:pt>
                <c:pt idx="10385">
                  <c:v>341.08874440385534</c:v>
                </c:pt>
                <c:pt idx="10386">
                  <c:v>341.11299094127747</c:v>
                </c:pt>
                <c:pt idx="10387">
                  <c:v>341.13723686771726</c:v>
                </c:pt>
                <c:pt idx="10388">
                  <c:v>341.16148218324912</c:v>
                </c:pt>
                <c:pt idx="10389">
                  <c:v>341.18572688794688</c:v>
                </c:pt>
                <c:pt idx="10390">
                  <c:v>341.20997098188576</c:v>
                </c:pt>
                <c:pt idx="10391">
                  <c:v>341.23421446513862</c:v>
                </c:pt>
                <c:pt idx="10392">
                  <c:v>341.25845733778101</c:v>
                </c:pt>
                <c:pt idx="10393">
                  <c:v>341.28269959988535</c:v>
                </c:pt>
                <c:pt idx="10394">
                  <c:v>341.30694125152735</c:v>
                </c:pt>
                <c:pt idx="10395">
                  <c:v>341.33118229277977</c:v>
                </c:pt>
                <c:pt idx="10396">
                  <c:v>341.35542272371782</c:v>
                </c:pt>
                <c:pt idx="10397">
                  <c:v>341.37966254441523</c:v>
                </c:pt>
                <c:pt idx="10398">
                  <c:v>341.40390175494548</c:v>
                </c:pt>
                <c:pt idx="10399">
                  <c:v>341.42814035538316</c:v>
                </c:pt>
                <c:pt idx="10400">
                  <c:v>341.4523783458028</c:v>
                </c:pt>
                <c:pt idx="10401">
                  <c:v>341.47661572627709</c:v>
                </c:pt>
                <c:pt idx="10402">
                  <c:v>341.50085249688084</c:v>
                </c:pt>
                <c:pt idx="10403">
                  <c:v>341.52508865768772</c:v>
                </c:pt>
                <c:pt idx="10404">
                  <c:v>341.5493242087727</c:v>
                </c:pt>
                <c:pt idx="10405">
                  <c:v>341.57355915020793</c:v>
                </c:pt>
                <c:pt idx="10406">
                  <c:v>341.59779348206843</c:v>
                </c:pt>
                <c:pt idx="10407">
                  <c:v>341.62202720442843</c:v>
                </c:pt>
                <c:pt idx="10408">
                  <c:v>341.64626031736094</c:v>
                </c:pt>
                <c:pt idx="10409">
                  <c:v>341.67049282094024</c:v>
                </c:pt>
                <c:pt idx="10410">
                  <c:v>341.69472471524023</c:v>
                </c:pt>
                <c:pt idx="10411">
                  <c:v>341.71895600033474</c:v>
                </c:pt>
                <c:pt idx="10412">
                  <c:v>341.74318667629802</c:v>
                </c:pt>
                <c:pt idx="10413">
                  <c:v>341.76741674320283</c:v>
                </c:pt>
                <c:pt idx="10414">
                  <c:v>341.79164620112357</c:v>
                </c:pt>
                <c:pt idx="10415">
                  <c:v>341.81587505013465</c:v>
                </c:pt>
                <c:pt idx="10416">
                  <c:v>341.84010329030815</c:v>
                </c:pt>
                <c:pt idx="10417">
                  <c:v>341.86433092171927</c:v>
                </c:pt>
                <c:pt idx="10418">
                  <c:v>341.88855794444214</c:v>
                </c:pt>
                <c:pt idx="10419">
                  <c:v>341.91278435854861</c:v>
                </c:pt>
                <c:pt idx="10420">
                  <c:v>341.93701016411364</c:v>
                </c:pt>
                <c:pt idx="10421">
                  <c:v>341.96123536121104</c:v>
                </c:pt>
                <c:pt idx="10422">
                  <c:v>341.9854599499136</c:v>
                </c:pt>
                <c:pt idx="10423">
                  <c:v>342.00968393029603</c:v>
                </c:pt>
                <c:pt idx="10424">
                  <c:v>342.03390730243132</c:v>
                </c:pt>
                <c:pt idx="10425">
                  <c:v>342.05813006639318</c:v>
                </c:pt>
                <c:pt idx="10426">
                  <c:v>342.08235222225545</c:v>
                </c:pt>
                <c:pt idx="10427">
                  <c:v>342.1065737700913</c:v>
                </c:pt>
                <c:pt idx="10428">
                  <c:v>342.1307947099744</c:v>
                </c:pt>
                <c:pt idx="10429">
                  <c:v>342.15501504197806</c:v>
                </c:pt>
                <c:pt idx="10430">
                  <c:v>342.17923476617671</c:v>
                </c:pt>
                <c:pt idx="10431">
                  <c:v>342.20345388264343</c:v>
                </c:pt>
                <c:pt idx="10432">
                  <c:v>342.22767239145162</c:v>
                </c:pt>
                <c:pt idx="10433">
                  <c:v>342.25189029267449</c:v>
                </c:pt>
                <c:pt idx="10434">
                  <c:v>342.27610758638571</c:v>
                </c:pt>
                <c:pt idx="10435">
                  <c:v>342.30032427265928</c:v>
                </c:pt>
                <c:pt idx="10436">
                  <c:v>342.32454035156792</c:v>
                </c:pt>
                <c:pt idx="10437">
                  <c:v>342.34875582318534</c:v>
                </c:pt>
                <c:pt idx="10438">
                  <c:v>342.372970687585</c:v>
                </c:pt>
                <c:pt idx="10439">
                  <c:v>342.39718494484026</c:v>
                </c:pt>
                <c:pt idx="10440">
                  <c:v>342.42139859502464</c:v>
                </c:pt>
                <c:pt idx="10441">
                  <c:v>342.44561163821072</c:v>
                </c:pt>
                <c:pt idx="10442">
                  <c:v>342.46982407447342</c:v>
                </c:pt>
                <c:pt idx="10443">
                  <c:v>342.49403590388414</c:v>
                </c:pt>
                <c:pt idx="10444">
                  <c:v>342.51824712651768</c:v>
                </c:pt>
                <c:pt idx="10445">
                  <c:v>342.5424577424468</c:v>
                </c:pt>
                <c:pt idx="10446">
                  <c:v>342.56666775174517</c:v>
                </c:pt>
                <c:pt idx="10447">
                  <c:v>342.59087715448527</c:v>
                </c:pt>
                <c:pt idx="10448">
                  <c:v>342.61508595074042</c:v>
                </c:pt>
                <c:pt idx="10449">
                  <c:v>342.63929414058521</c:v>
                </c:pt>
                <c:pt idx="10450">
                  <c:v>342.66350172409108</c:v>
                </c:pt>
                <c:pt idx="10451">
                  <c:v>342.68770870133244</c:v>
                </c:pt>
                <c:pt idx="10452">
                  <c:v>342.71191507238223</c:v>
                </c:pt>
                <c:pt idx="10453">
                  <c:v>342.73612083731251</c:v>
                </c:pt>
                <c:pt idx="10454">
                  <c:v>342.76032599619833</c:v>
                </c:pt>
                <c:pt idx="10455">
                  <c:v>342.78453054911182</c:v>
                </c:pt>
                <c:pt idx="10456">
                  <c:v>342.80873449612602</c:v>
                </c:pt>
                <c:pt idx="10457">
                  <c:v>342.8329378373146</c:v>
                </c:pt>
                <c:pt idx="10458">
                  <c:v>342.85714057274936</c:v>
                </c:pt>
                <c:pt idx="10459">
                  <c:v>342.88134270250481</c:v>
                </c:pt>
                <c:pt idx="10460">
                  <c:v>342.90554422665372</c:v>
                </c:pt>
                <c:pt idx="10461">
                  <c:v>342.92974514526827</c:v>
                </c:pt>
                <c:pt idx="10462">
                  <c:v>342.95394545842277</c:v>
                </c:pt>
                <c:pt idx="10463">
                  <c:v>342.97814516618894</c:v>
                </c:pt>
                <c:pt idx="10464">
                  <c:v>343.00234426864068</c:v>
                </c:pt>
                <c:pt idx="10465">
                  <c:v>343.02654276585059</c:v>
                </c:pt>
                <c:pt idx="10466">
                  <c:v>343.05074065789228</c:v>
                </c:pt>
                <c:pt idx="10467">
                  <c:v>343.07493794483719</c:v>
                </c:pt>
                <c:pt idx="10468">
                  <c:v>343.09913462676036</c:v>
                </c:pt>
                <c:pt idx="10469">
                  <c:v>343.12333070373245</c:v>
                </c:pt>
                <c:pt idx="10470">
                  <c:v>343.14752617582849</c:v>
                </c:pt>
                <c:pt idx="10471">
                  <c:v>343.1717210431201</c:v>
                </c:pt>
                <c:pt idx="10472">
                  <c:v>343.19591530568061</c:v>
                </c:pt>
                <c:pt idx="10473">
                  <c:v>343.22010896358194</c:v>
                </c:pt>
                <c:pt idx="10474">
                  <c:v>343.24430201689819</c:v>
                </c:pt>
                <c:pt idx="10475">
                  <c:v>343.26849446570213</c:v>
                </c:pt>
                <c:pt idx="10476">
                  <c:v>343.29268631006516</c:v>
                </c:pt>
                <c:pt idx="10477">
                  <c:v>343.31687755006203</c:v>
                </c:pt>
                <c:pt idx="10478">
                  <c:v>343.34106818576419</c:v>
                </c:pt>
                <c:pt idx="10479">
                  <c:v>343.36525821724484</c:v>
                </c:pt>
                <c:pt idx="10480">
                  <c:v>343.38944764457642</c:v>
                </c:pt>
                <c:pt idx="10481">
                  <c:v>343.41363646783225</c:v>
                </c:pt>
                <c:pt idx="10482">
                  <c:v>343.43782468708383</c:v>
                </c:pt>
                <c:pt idx="10483">
                  <c:v>343.46201230240581</c:v>
                </c:pt>
                <c:pt idx="10484">
                  <c:v>343.48619931386878</c:v>
                </c:pt>
                <c:pt idx="10485">
                  <c:v>343.51038572154704</c:v>
                </c:pt>
                <c:pt idx="10486">
                  <c:v>343.53457152551249</c:v>
                </c:pt>
                <c:pt idx="10487">
                  <c:v>343.55875672583784</c:v>
                </c:pt>
                <c:pt idx="10488">
                  <c:v>343.58294132259533</c:v>
                </c:pt>
                <c:pt idx="10489">
                  <c:v>343.60712531585841</c:v>
                </c:pt>
                <c:pt idx="10490">
                  <c:v>343.63130870569961</c:v>
                </c:pt>
                <c:pt idx="10491">
                  <c:v>343.65549149219061</c:v>
                </c:pt>
                <c:pt idx="10492">
                  <c:v>343.67967367540484</c:v>
                </c:pt>
                <c:pt idx="10493">
                  <c:v>343.70385525541383</c:v>
                </c:pt>
                <c:pt idx="10494">
                  <c:v>343.72803623229146</c:v>
                </c:pt>
                <c:pt idx="10495">
                  <c:v>343.75221660610907</c:v>
                </c:pt>
                <c:pt idx="10496">
                  <c:v>343.77639637694017</c:v>
                </c:pt>
                <c:pt idx="10497">
                  <c:v>343.80057554485688</c:v>
                </c:pt>
                <c:pt idx="10498">
                  <c:v>343.82475410993055</c:v>
                </c:pt>
                <c:pt idx="10499">
                  <c:v>343.84893207223519</c:v>
                </c:pt>
                <c:pt idx="10500">
                  <c:v>343.87310943184315</c:v>
                </c:pt>
                <c:pt idx="10501">
                  <c:v>343.89728618882543</c:v>
                </c:pt>
                <c:pt idx="10502">
                  <c:v>343.92146234325543</c:v>
                </c:pt>
                <c:pt idx="10503">
                  <c:v>343.94563789520612</c:v>
                </c:pt>
                <c:pt idx="10504">
                  <c:v>343.9698128447485</c:v>
                </c:pt>
                <c:pt idx="10505">
                  <c:v>343.99398719195602</c:v>
                </c:pt>
                <c:pt idx="10506">
                  <c:v>344.01816093690041</c:v>
                </c:pt>
                <c:pt idx="10507">
                  <c:v>344.0423340796541</c:v>
                </c:pt>
                <c:pt idx="10508">
                  <c:v>344.06650662029023</c:v>
                </c:pt>
                <c:pt idx="10509">
                  <c:v>344.09067855887963</c:v>
                </c:pt>
                <c:pt idx="10510">
                  <c:v>344.11484989549564</c:v>
                </c:pt>
                <c:pt idx="10511">
                  <c:v>344.1390206302101</c:v>
                </c:pt>
                <c:pt idx="10512">
                  <c:v>344.16319076309514</c:v>
                </c:pt>
                <c:pt idx="10513">
                  <c:v>344.18736029422342</c:v>
                </c:pt>
                <c:pt idx="10514">
                  <c:v>344.2115292236669</c:v>
                </c:pt>
                <c:pt idx="10515">
                  <c:v>344.23569755149822</c:v>
                </c:pt>
                <c:pt idx="10516">
                  <c:v>344.25986527778906</c:v>
                </c:pt>
                <c:pt idx="10517">
                  <c:v>344.28403240261105</c:v>
                </c:pt>
                <c:pt idx="10518">
                  <c:v>344.30819892603728</c:v>
                </c:pt>
                <c:pt idx="10519">
                  <c:v>344.33236484814023</c:v>
                </c:pt>
                <c:pt idx="10520">
                  <c:v>344.35653016899067</c:v>
                </c:pt>
                <c:pt idx="10521">
                  <c:v>344.38069488866148</c:v>
                </c:pt>
                <c:pt idx="10522">
                  <c:v>344.40485900722541</c:v>
                </c:pt>
                <c:pt idx="10523">
                  <c:v>344.42902252475307</c:v>
                </c:pt>
                <c:pt idx="10524">
                  <c:v>344.45318544131743</c:v>
                </c:pt>
                <c:pt idx="10525">
                  <c:v>344.47734775699053</c:v>
                </c:pt>
                <c:pt idx="10526">
                  <c:v>344.50150947184437</c:v>
                </c:pt>
                <c:pt idx="10527">
                  <c:v>344.52567058595059</c:v>
                </c:pt>
                <c:pt idx="10528">
                  <c:v>344.54983109938149</c:v>
                </c:pt>
                <c:pt idx="10529">
                  <c:v>344.57399101220943</c:v>
                </c:pt>
                <c:pt idx="10530">
                  <c:v>344.5981503245057</c:v>
                </c:pt>
                <c:pt idx="10531">
                  <c:v>344.62230903634224</c:v>
                </c:pt>
                <c:pt idx="10532">
                  <c:v>344.64646714779121</c:v>
                </c:pt>
                <c:pt idx="10533">
                  <c:v>344.67062465892553</c:v>
                </c:pt>
                <c:pt idx="10534">
                  <c:v>344.69478156981495</c:v>
                </c:pt>
                <c:pt idx="10535">
                  <c:v>344.71893788053387</c:v>
                </c:pt>
                <c:pt idx="10536">
                  <c:v>344.74309359115159</c:v>
                </c:pt>
                <c:pt idx="10537">
                  <c:v>344.76724870174212</c:v>
                </c:pt>
                <c:pt idx="10538">
                  <c:v>344.79140321237583</c:v>
                </c:pt>
                <c:pt idx="10539">
                  <c:v>344.81555712312604</c:v>
                </c:pt>
                <c:pt idx="10540">
                  <c:v>344.83971043406285</c:v>
                </c:pt>
                <c:pt idx="10541">
                  <c:v>344.86386314525924</c:v>
                </c:pt>
                <c:pt idx="10542">
                  <c:v>344.88801525678645</c:v>
                </c:pt>
                <c:pt idx="10543">
                  <c:v>344.91216676871619</c:v>
                </c:pt>
                <c:pt idx="10544">
                  <c:v>344.93631768112118</c:v>
                </c:pt>
                <c:pt idx="10545">
                  <c:v>344.96046799407185</c:v>
                </c:pt>
                <c:pt idx="10546">
                  <c:v>344.98461770764055</c:v>
                </c:pt>
                <c:pt idx="10547">
                  <c:v>345.00876682189931</c:v>
                </c:pt>
                <c:pt idx="10548">
                  <c:v>345.03291533691879</c:v>
                </c:pt>
                <c:pt idx="10549">
                  <c:v>345.05706325277237</c:v>
                </c:pt>
                <c:pt idx="10550">
                  <c:v>345.08121056952984</c:v>
                </c:pt>
                <c:pt idx="10551">
                  <c:v>345.10535728726421</c:v>
                </c:pt>
                <c:pt idx="10552">
                  <c:v>345.12950340604596</c:v>
                </c:pt>
                <c:pt idx="10553">
                  <c:v>345.15364892594835</c:v>
                </c:pt>
                <c:pt idx="10554">
                  <c:v>345.17779384704096</c:v>
                </c:pt>
                <c:pt idx="10555">
                  <c:v>345.20193816939701</c:v>
                </c:pt>
                <c:pt idx="10556">
                  <c:v>345.22608189308659</c:v>
                </c:pt>
                <c:pt idx="10557">
                  <c:v>345.25022501818239</c:v>
                </c:pt>
                <c:pt idx="10558">
                  <c:v>345.27436754475593</c:v>
                </c:pt>
                <c:pt idx="10559">
                  <c:v>345.29850947287832</c:v>
                </c:pt>
                <c:pt idx="10560">
                  <c:v>345.32265080262118</c:v>
                </c:pt>
                <c:pt idx="10561">
                  <c:v>345.34679153405608</c:v>
                </c:pt>
                <c:pt idx="10562">
                  <c:v>345.37093166725458</c:v>
                </c:pt>
                <c:pt idx="10563">
                  <c:v>345.39507120228797</c:v>
                </c:pt>
                <c:pt idx="10564">
                  <c:v>345.41921013922752</c:v>
                </c:pt>
                <c:pt idx="10565">
                  <c:v>345.44334847814457</c:v>
                </c:pt>
                <c:pt idx="10566">
                  <c:v>345.46748621911132</c:v>
                </c:pt>
                <c:pt idx="10567">
                  <c:v>345.4916233621986</c:v>
                </c:pt>
                <c:pt idx="10568">
                  <c:v>345.51575990747773</c:v>
                </c:pt>
                <c:pt idx="10569">
                  <c:v>345.53989585501972</c:v>
                </c:pt>
                <c:pt idx="10570">
                  <c:v>345.56403120489722</c:v>
                </c:pt>
                <c:pt idx="10571">
                  <c:v>345.58816595718031</c:v>
                </c:pt>
                <c:pt idx="10572">
                  <c:v>345.61230011194067</c:v>
                </c:pt>
                <c:pt idx="10573">
                  <c:v>345.63643366924987</c:v>
                </c:pt>
                <c:pt idx="10574">
                  <c:v>345.66056662917958</c:v>
                </c:pt>
                <c:pt idx="10575">
                  <c:v>345.68469899179991</c:v>
                </c:pt>
                <c:pt idx="10576">
                  <c:v>345.7088307571828</c:v>
                </c:pt>
                <c:pt idx="10577">
                  <c:v>345.73296192539965</c:v>
                </c:pt>
                <c:pt idx="10578">
                  <c:v>345.75709249652141</c:v>
                </c:pt>
                <c:pt idx="10579">
                  <c:v>345.78122247061918</c:v>
                </c:pt>
                <c:pt idx="10580">
                  <c:v>345.80535184776465</c:v>
                </c:pt>
                <c:pt idx="10581">
                  <c:v>345.82948062802859</c:v>
                </c:pt>
                <c:pt idx="10582">
                  <c:v>345.85360881148239</c:v>
                </c:pt>
                <c:pt idx="10583">
                  <c:v>345.87773639819665</c:v>
                </c:pt>
                <c:pt idx="10584">
                  <c:v>345.90186338824321</c:v>
                </c:pt>
                <c:pt idx="10585">
                  <c:v>345.92598978169315</c:v>
                </c:pt>
                <c:pt idx="10586">
                  <c:v>345.95011557861744</c:v>
                </c:pt>
                <c:pt idx="10587">
                  <c:v>345.97424077908704</c:v>
                </c:pt>
                <c:pt idx="10588">
                  <c:v>345.99836538317311</c:v>
                </c:pt>
                <c:pt idx="10589">
                  <c:v>346.02248939094665</c:v>
                </c:pt>
                <c:pt idx="10590">
                  <c:v>346.04661280247808</c:v>
                </c:pt>
                <c:pt idx="10591">
                  <c:v>346.07073561784023</c:v>
                </c:pt>
                <c:pt idx="10592">
                  <c:v>346.09485783710261</c:v>
                </c:pt>
                <c:pt idx="10593">
                  <c:v>346.11897946033639</c:v>
                </c:pt>
                <c:pt idx="10594">
                  <c:v>346.14310048761308</c:v>
                </c:pt>
                <c:pt idx="10595">
                  <c:v>346.16722091900294</c:v>
                </c:pt>
                <c:pt idx="10596">
                  <c:v>346.19134075457765</c:v>
                </c:pt>
                <c:pt idx="10597">
                  <c:v>346.21545999440775</c:v>
                </c:pt>
                <c:pt idx="10598">
                  <c:v>346.23957863856447</c:v>
                </c:pt>
                <c:pt idx="10599">
                  <c:v>346.26369668711845</c:v>
                </c:pt>
                <c:pt idx="10600">
                  <c:v>346.28781414014054</c:v>
                </c:pt>
                <c:pt idx="10601">
                  <c:v>346.31193099770172</c:v>
                </c:pt>
                <c:pt idx="10602">
                  <c:v>346.33604725987368</c:v>
                </c:pt>
                <c:pt idx="10603">
                  <c:v>346.36016292672571</c:v>
                </c:pt>
                <c:pt idx="10604">
                  <c:v>346.38427799832965</c:v>
                </c:pt>
                <c:pt idx="10605">
                  <c:v>346.4083924747556</c:v>
                </c:pt>
                <c:pt idx="10606">
                  <c:v>346.43250635607518</c:v>
                </c:pt>
                <c:pt idx="10607">
                  <c:v>346.45661964235921</c:v>
                </c:pt>
                <c:pt idx="10608">
                  <c:v>346.48073233367757</c:v>
                </c:pt>
                <c:pt idx="10609">
                  <c:v>346.50484443010203</c:v>
                </c:pt>
                <c:pt idx="10610">
                  <c:v>346.52895593170274</c:v>
                </c:pt>
                <c:pt idx="10611">
                  <c:v>346.55306683855036</c:v>
                </c:pt>
                <c:pt idx="10612">
                  <c:v>346.57717715071635</c:v>
                </c:pt>
                <c:pt idx="10613">
                  <c:v>346.60128686826999</c:v>
                </c:pt>
                <c:pt idx="10614">
                  <c:v>346.62539599128354</c:v>
                </c:pt>
                <c:pt idx="10615">
                  <c:v>346.64950451982634</c:v>
                </c:pt>
                <c:pt idx="10616">
                  <c:v>346.67361245397029</c:v>
                </c:pt>
                <c:pt idx="10617">
                  <c:v>346.6977197937855</c:v>
                </c:pt>
                <c:pt idx="10618">
                  <c:v>346.72182653934175</c:v>
                </c:pt>
                <c:pt idx="10619">
                  <c:v>346.7459326907113</c:v>
                </c:pt>
                <c:pt idx="10620">
                  <c:v>346.77003824796395</c:v>
                </c:pt>
                <c:pt idx="10621">
                  <c:v>346.79414321116968</c:v>
                </c:pt>
                <c:pt idx="10622">
                  <c:v>346.8182475803992</c:v>
                </c:pt>
                <c:pt idx="10623">
                  <c:v>346.84235135572396</c:v>
                </c:pt>
                <c:pt idx="10624">
                  <c:v>346.86645453721354</c:v>
                </c:pt>
                <c:pt idx="10625">
                  <c:v>346.89055712493979</c:v>
                </c:pt>
                <c:pt idx="10626">
                  <c:v>346.91465911897188</c:v>
                </c:pt>
                <c:pt idx="10627">
                  <c:v>346.93876051938099</c:v>
                </c:pt>
                <c:pt idx="10628">
                  <c:v>346.96286132623663</c:v>
                </c:pt>
                <c:pt idx="10629">
                  <c:v>346.98696153961026</c:v>
                </c:pt>
                <c:pt idx="10630">
                  <c:v>347.01106115957225</c:v>
                </c:pt>
                <c:pt idx="10631">
                  <c:v>347.03516018619234</c:v>
                </c:pt>
                <c:pt idx="10632">
                  <c:v>347.05925861954222</c:v>
                </c:pt>
                <c:pt idx="10633">
                  <c:v>347.08335645969152</c:v>
                </c:pt>
                <c:pt idx="10634">
                  <c:v>347.10745370670958</c:v>
                </c:pt>
                <c:pt idx="10635">
                  <c:v>347.13155036066837</c:v>
                </c:pt>
                <c:pt idx="10636">
                  <c:v>347.15564642163787</c:v>
                </c:pt>
                <c:pt idx="10637">
                  <c:v>347.17974188968827</c:v>
                </c:pt>
                <c:pt idx="10638">
                  <c:v>347.20383676488967</c:v>
                </c:pt>
                <c:pt idx="10639">
                  <c:v>347.22793104731204</c:v>
                </c:pt>
                <c:pt idx="10640">
                  <c:v>347.25202473702734</c:v>
                </c:pt>
                <c:pt idx="10641">
                  <c:v>347.27611783410407</c:v>
                </c:pt>
                <c:pt idx="10642">
                  <c:v>347.30021033861306</c:v>
                </c:pt>
                <c:pt idx="10643">
                  <c:v>347.32430225062478</c:v>
                </c:pt>
                <c:pt idx="10644">
                  <c:v>347.34839357020917</c:v>
                </c:pt>
                <c:pt idx="10645">
                  <c:v>347.37248429743698</c:v>
                </c:pt>
                <c:pt idx="10646">
                  <c:v>347.39657443237769</c:v>
                </c:pt>
                <c:pt idx="10647">
                  <c:v>347.42066397510212</c:v>
                </c:pt>
                <c:pt idx="10648">
                  <c:v>347.44475292568006</c:v>
                </c:pt>
                <c:pt idx="10649">
                  <c:v>347.46884128418134</c:v>
                </c:pt>
                <c:pt idx="10650">
                  <c:v>347.49292905067722</c:v>
                </c:pt>
                <c:pt idx="10651">
                  <c:v>347.517016225237</c:v>
                </c:pt>
                <c:pt idx="10652">
                  <c:v>347.54110280793094</c:v>
                </c:pt>
                <c:pt idx="10653">
                  <c:v>347.56518879882867</c:v>
                </c:pt>
                <c:pt idx="10654">
                  <c:v>347.58927419800182</c:v>
                </c:pt>
                <c:pt idx="10655">
                  <c:v>347.61335900551836</c:v>
                </c:pt>
                <c:pt idx="10656">
                  <c:v>347.63744322145004</c:v>
                </c:pt>
                <c:pt idx="10657">
                  <c:v>347.66152684586581</c:v>
                </c:pt>
                <c:pt idx="10658">
                  <c:v>347.68560987883643</c:v>
                </c:pt>
                <c:pt idx="10659">
                  <c:v>347.70969232043149</c:v>
                </c:pt>
                <c:pt idx="10660">
                  <c:v>347.73377417072146</c:v>
                </c:pt>
                <c:pt idx="10661">
                  <c:v>347.75785542977553</c:v>
                </c:pt>
                <c:pt idx="10662">
                  <c:v>347.78193609766493</c:v>
                </c:pt>
                <c:pt idx="10663">
                  <c:v>347.80601617445785</c:v>
                </c:pt>
                <c:pt idx="10664">
                  <c:v>347.83009566022582</c:v>
                </c:pt>
                <c:pt idx="10665">
                  <c:v>347.85417455503773</c:v>
                </c:pt>
                <c:pt idx="10666">
                  <c:v>347.878252858964</c:v>
                </c:pt>
                <c:pt idx="10667">
                  <c:v>347.90233057207467</c:v>
                </c:pt>
                <c:pt idx="10668">
                  <c:v>347.92640769443949</c:v>
                </c:pt>
                <c:pt idx="10669">
                  <c:v>347.95048422612808</c:v>
                </c:pt>
                <c:pt idx="10670">
                  <c:v>347.97456016721054</c:v>
                </c:pt>
                <c:pt idx="10671">
                  <c:v>347.99863551775599</c:v>
                </c:pt>
                <c:pt idx="10672">
                  <c:v>348.02271027783542</c:v>
                </c:pt>
                <c:pt idx="10673">
                  <c:v>348.0467844475175</c:v>
                </c:pt>
                <c:pt idx="10674">
                  <c:v>348.0708580268734</c:v>
                </c:pt>
                <c:pt idx="10675">
                  <c:v>348.09493101597133</c:v>
                </c:pt>
                <c:pt idx="10676">
                  <c:v>348.11900341488223</c:v>
                </c:pt>
                <c:pt idx="10677">
                  <c:v>348.14307522367511</c:v>
                </c:pt>
                <c:pt idx="10678">
                  <c:v>348.16714644242029</c:v>
                </c:pt>
                <c:pt idx="10679">
                  <c:v>348.19121707118711</c:v>
                </c:pt>
                <c:pt idx="10680">
                  <c:v>348.21528711004555</c:v>
                </c:pt>
                <c:pt idx="10681">
                  <c:v>348.23935655906513</c:v>
                </c:pt>
                <c:pt idx="10682">
                  <c:v>348.26342541831531</c:v>
                </c:pt>
                <c:pt idx="10683">
                  <c:v>348.28749368786589</c:v>
                </c:pt>
                <c:pt idx="10684">
                  <c:v>348.31156136778662</c:v>
                </c:pt>
                <c:pt idx="10685">
                  <c:v>348.3356284581468</c:v>
                </c:pt>
                <c:pt idx="10686">
                  <c:v>348.35969495901702</c:v>
                </c:pt>
                <c:pt idx="10687">
                  <c:v>348.38376087046538</c:v>
                </c:pt>
                <c:pt idx="10688">
                  <c:v>348.40782619256299</c:v>
                </c:pt>
                <c:pt idx="10689">
                  <c:v>348.43189092537875</c:v>
                </c:pt>
                <c:pt idx="10690">
                  <c:v>348.45595506898115</c:v>
                </c:pt>
                <c:pt idx="10691">
                  <c:v>348.48001862344148</c:v>
                </c:pt>
                <c:pt idx="10692">
                  <c:v>348.5040815888284</c:v>
                </c:pt>
                <c:pt idx="10693">
                  <c:v>348.528143965212</c:v>
                </c:pt>
                <c:pt idx="10694">
                  <c:v>348.55220575266071</c:v>
                </c:pt>
                <c:pt idx="10695">
                  <c:v>348.5762669512448</c:v>
                </c:pt>
                <c:pt idx="10696">
                  <c:v>348.6003275610334</c:v>
                </c:pt>
                <c:pt idx="10697">
                  <c:v>348.62438758209584</c:v>
                </c:pt>
                <c:pt idx="10698">
                  <c:v>348.64844701450272</c:v>
                </c:pt>
                <c:pt idx="10699">
                  <c:v>348.67250585832227</c:v>
                </c:pt>
                <c:pt idx="10700">
                  <c:v>348.69656411362405</c:v>
                </c:pt>
                <c:pt idx="10701">
                  <c:v>348.72062178047725</c:v>
                </c:pt>
                <c:pt idx="10702">
                  <c:v>348.74467885895211</c:v>
                </c:pt>
                <c:pt idx="10703">
                  <c:v>348.76873534911738</c:v>
                </c:pt>
                <c:pt idx="10704">
                  <c:v>348.7927912510425</c:v>
                </c:pt>
                <c:pt idx="10705">
                  <c:v>348.81684656479689</c:v>
                </c:pt>
                <c:pt idx="10706">
                  <c:v>348.84090129044949</c:v>
                </c:pt>
                <c:pt idx="10707">
                  <c:v>348.86495542807069</c:v>
                </c:pt>
                <c:pt idx="10708">
                  <c:v>348.88900897772828</c:v>
                </c:pt>
                <c:pt idx="10709">
                  <c:v>348.91306193949225</c:v>
                </c:pt>
                <c:pt idx="10710">
                  <c:v>348.93711431343263</c:v>
                </c:pt>
                <c:pt idx="10711">
                  <c:v>348.96116609961757</c:v>
                </c:pt>
                <c:pt idx="10712">
                  <c:v>348.98521729811677</c:v>
                </c:pt>
                <c:pt idx="10713">
                  <c:v>349.00926790899854</c:v>
                </c:pt>
                <c:pt idx="10714">
                  <c:v>349.03331793233338</c:v>
                </c:pt>
                <c:pt idx="10715">
                  <c:v>349.05736736819</c:v>
                </c:pt>
                <c:pt idx="10716">
                  <c:v>349.08141621663759</c:v>
                </c:pt>
                <c:pt idx="10717">
                  <c:v>349.10546447774516</c:v>
                </c:pt>
                <c:pt idx="10718">
                  <c:v>349.12951215158216</c:v>
                </c:pt>
                <c:pt idx="10719">
                  <c:v>349.15355923821727</c:v>
                </c:pt>
                <c:pt idx="10720">
                  <c:v>349.17760573771994</c:v>
                </c:pt>
                <c:pt idx="10721">
                  <c:v>349.20165165015908</c:v>
                </c:pt>
                <c:pt idx="10722">
                  <c:v>349.22569697560402</c:v>
                </c:pt>
                <c:pt idx="10723">
                  <c:v>349.2497417141235</c:v>
                </c:pt>
                <c:pt idx="10724">
                  <c:v>349.2737858657872</c:v>
                </c:pt>
                <c:pt idx="10725">
                  <c:v>349.29782943066289</c:v>
                </c:pt>
                <c:pt idx="10726">
                  <c:v>349.3218724088216</c:v>
                </c:pt>
                <c:pt idx="10727">
                  <c:v>349.34591480033015</c:v>
                </c:pt>
                <c:pt idx="10728">
                  <c:v>349.36995660525901</c:v>
                </c:pt>
                <c:pt idx="10729">
                  <c:v>349.39399782367656</c:v>
                </c:pt>
                <c:pt idx="10730">
                  <c:v>349.4180384556517</c:v>
                </c:pt>
                <c:pt idx="10731">
                  <c:v>349.44207850125474</c:v>
                </c:pt>
                <c:pt idx="10732">
                  <c:v>349.4661179605522</c:v>
                </c:pt>
                <c:pt idx="10733">
                  <c:v>349.49015683361478</c:v>
                </c:pt>
                <c:pt idx="10734">
                  <c:v>349.51419512051109</c:v>
                </c:pt>
                <c:pt idx="10735">
                  <c:v>349.53823282130946</c:v>
                </c:pt>
                <c:pt idx="10736">
                  <c:v>349.56226993607993</c:v>
                </c:pt>
                <c:pt idx="10737">
                  <c:v>349.58630646488984</c:v>
                </c:pt>
                <c:pt idx="10738">
                  <c:v>349.61034240780941</c:v>
                </c:pt>
                <c:pt idx="10739">
                  <c:v>349.63437776490616</c:v>
                </c:pt>
                <c:pt idx="10740">
                  <c:v>349.65841253624995</c:v>
                </c:pt>
                <c:pt idx="10741">
                  <c:v>349.68244672190906</c:v>
                </c:pt>
                <c:pt idx="10742">
                  <c:v>349.70648032195305</c:v>
                </c:pt>
                <c:pt idx="10743">
                  <c:v>349.73051333645026</c:v>
                </c:pt>
                <c:pt idx="10744">
                  <c:v>349.75454576546872</c:v>
                </c:pt>
                <c:pt idx="10745">
                  <c:v>349.77857760907813</c:v>
                </c:pt>
                <c:pt idx="10746">
                  <c:v>349.80260886734663</c:v>
                </c:pt>
                <c:pt idx="10747">
                  <c:v>349.82663954034308</c:v>
                </c:pt>
                <c:pt idx="10748">
                  <c:v>349.85066962813642</c:v>
                </c:pt>
                <c:pt idx="10749">
                  <c:v>349.87469913079559</c:v>
                </c:pt>
                <c:pt idx="10750">
                  <c:v>349.89872804838916</c:v>
                </c:pt>
                <c:pt idx="10751">
                  <c:v>349.92275638098511</c:v>
                </c:pt>
                <c:pt idx="10752">
                  <c:v>349.9467841286521</c:v>
                </c:pt>
                <c:pt idx="10753">
                  <c:v>349.9708112914596</c:v>
                </c:pt>
                <c:pt idx="10754">
                  <c:v>349.9948378694765</c:v>
                </c:pt>
                <c:pt idx="10755">
                  <c:v>350.01886386276999</c:v>
                </c:pt>
                <c:pt idx="10756">
                  <c:v>350.04288927140965</c:v>
                </c:pt>
                <c:pt idx="10757">
                  <c:v>350.06691409546369</c:v>
                </c:pt>
                <c:pt idx="10758">
                  <c:v>350.0909383350006</c:v>
                </c:pt>
                <c:pt idx="10759">
                  <c:v>350.11496199008991</c:v>
                </c:pt>
                <c:pt idx="10760">
                  <c:v>350.13898506079863</c:v>
                </c:pt>
                <c:pt idx="10761">
                  <c:v>350.16300754719634</c:v>
                </c:pt>
                <c:pt idx="10762">
                  <c:v>350.1870294493516</c:v>
                </c:pt>
                <c:pt idx="10763">
                  <c:v>350.21105076733221</c:v>
                </c:pt>
                <c:pt idx="10764">
                  <c:v>350.23507150120702</c:v>
                </c:pt>
                <c:pt idx="10765">
                  <c:v>350.25909165104474</c:v>
                </c:pt>
                <c:pt idx="10766">
                  <c:v>350.28311121691297</c:v>
                </c:pt>
                <c:pt idx="10767">
                  <c:v>350.30713019888071</c:v>
                </c:pt>
                <c:pt idx="10768">
                  <c:v>350.33114859701709</c:v>
                </c:pt>
                <c:pt idx="10769">
                  <c:v>350.35516641138878</c:v>
                </c:pt>
                <c:pt idx="10770">
                  <c:v>350.37918364206638</c:v>
                </c:pt>
                <c:pt idx="10771">
                  <c:v>350.403200289116</c:v>
                </c:pt>
                <c:pt idx="10772">
                  <c:v>350.42721635260784</c:v>
                </c:pt>
                <c:pt idx="10773">
                  <c:v>350.45123183260904</c:v>
                </c:pt>
                <c:pt idx="10774">
                  <c:v>350.47524672918928</c:v>
                </c:pt>
                <c:pt idx="10775">
                  <c:v>350.49926104241456</c:v>
                </c:pt>
                <c:pt idx="10776">
                  <c:v>350.52327477235605</c:v>
                </c:pt>
                <c:pt idx="10777">
                  <c:v>350.54728791907996</c:v>
                </c:pt>
                <c:pt idx="10778">
                  <c:v>350.57130048265464</c:v>
                </c:pt>
                <c:pt idx="10779">
                  <c:v>350.59531246315015</c:v>
                </c:pt>
                <c:pt idx="10780">
                  <c:v>350.61932386063251</c:v>
                </c:pt>
                <c:pt idx="10781">
                  <c:v>350.64333467517088</c:v>
                </c:pt>
                <c:pt idx="10782">
                  <c:v>350.66734490683444</c:v>
                </c:pt>
                <c:pt idx="10783">
                  <c:v>350.69135455569005</c:v>
                </c:pt>
                <c:pt idx="10784">
                  <c:v>350.71536362180666</c:v>
                </c:pt>
                <c:pt idx="10785">
                  <c:v>350.73937210525179</c:v>
                </c:pt>
                <c:pt idx="10786">
                  <c:v>350.763380006094</c:v>
                </c:pt>
                <c:pt idx="10787">
                  <c:v>350.78738732440161</c:v>
                </c:pt>
                <c:pt idx="10788">
                  <c:v>350.81139406024221</c:v>
                </c:pt>
                <c:pt idx="10789">
                  <c:v>350.83540021368503</c:v>
                </c:pt>
                <c:pt idx="10790">
                  <c:v>350.85940578479637</c:v>
                </c:pt>
                <c:pt idx="10791">
                  <c:v>350.88341077364578</c:v>
                </c:pt>
                <c:pt idx="10792">
                  <c:v>350.90741518030097</c:v>
                </c:pt>
                <c:pt idx="10793">
                  <c:v>350.93141900482993</c:v>
                </c:pt>
                <c:pt idx="10794">
                  <c:v>350.9554222473011</c:v>
                </c:pt>
                <c:pt idx="10795">
                  <c:v>350.97942490778149</c:v>
                </c:pt>
                <c:pt idx="10796">
                  <c:v>351.00342698634034</c:v>
                </c:pt>
                <c:pt idx="10797">
                  <c:v>351.02742848304473</c:v>
                </c:pt>
                <c:pt idx="10798">
                  <c:v>351.05142939796298</c:v>
                </c:pt>
                <c:pt idx="10799">
                  <c:v>351.07542973116307</c:v>
                </c:pt>
                <c:pt idx="10800">
                  <c:v>351.09942948271339</c:v>
                </c:pt>
                <c:pt idx="10801">
                  <c:v>351.12342865268084</c:v>
                </c:pt>
                <c:pt idx="10802">
                  <c:v>351.14742724113427</c:v>
                </c:pt>
                <c:pt idx="10803">
                  <c:v>351.17142524814165</c:v>
                </c:pt>
                <c:pt idx="10804">
                  <c:v>351.19542267377039</c:v>
                </c:pt>
                <c:pt idx="10805">
                  <c:v>351.21941951808873</c:v>
                </c:pt>
                <c:pt idx="10806">
                  <c:v>351.24341578116343</c:v>
                </c:pt>
                <c:pt idx="10807">
                  <c:v>351.26741146306432</c:v>
                </c:pt>
                <c:pt idx="10808">
                  <c:v>351.29140656385766</c:v>
                </c:pt>
                <c:pt idx="10809">
                  <c:v>351.31540108361179</c:v>
                </c:pt>
                <c:pt idx="10810">
                  <c:v>351.33939502239542</c:v>
                </c:pt>
                <c:pt idx="10811">
                  <c:v>351.36338838027473</c:v>
                </c:pt>
                <c:pt idx="10812">
                  <c:v>351.38738115731871</c:v>
                </c:pt>
                <c:pt idx="10813">
                  <c:v>351.41137335359412</c:v>
                </c:pt>
                <c:pt idx="10814">
                  <c:v>351.43536496916971</c:v>
                </c:pt>
                <c:pt idx="10815">
                  <c:v>351.45935600411303</c:v>
                </c:pt>
                <c:pt idx="10816">
                  <c:v>351.48334645849172</c:v>
                </c:pt>
                <c:pt idx="10817">
                  <c:v>351.50733633237297</c:v>
                </c:pt>
                <c:pt idx="10818">
                  <c:v>351.53132562582533</c:v>
                </c:pt>
                <c:pt idx="10819">
                  <c:v>351.55531433891599</c:v>
                </c:pt>
                <c:pt idx="10820">
                  <c:v>351.57930247171248</c:v>
                </c:pt>
                <c:pt idx="10821">
                  <c:v>351.60329002428307</c:v>
                </c:pt>
                <c:pt idx="10822">
                  <c:v>351.62727699669523</c:v>
                </c:pt>
                <c:pt idx="10823">
                  <c:v>351.65126338901547</c:v>
                </c:pt>
                <c:pt idx="10824">
                  <c:v>351.67524920131359</c:v>
                </c:pt>
                <c:pt idx="10825">
                  <c:v>351.69923443365502</c:v>
                </c:pt>
                <c:pt idx="10826">
                  <c:v>351.723219086109</c:v>
                </c:pt>
                <c:pt idx="10827">
                  <c:v>351.74720315874242</c:v>
                </c:pt>
                <c:pt idx="10828">
                  <c:v>351.77118665162237</c:v>
                </c:pt>
                <c:pt idx="10829">
                  <c:v>351.79516956481712</c:v>
                </c:pt>
                <c:pt idx="10830">
                  <c:v>351.81915189839441</c:v>
                </c:pt>
                <c:pt idx="10831">
                  <c:v>351.84313365242093</c:v>
                </c:pt>
                <c:pt idx="10832">
                  <c:v>351.86711482696415</c:v>
                </c:pt>
                <c:pt idx="10833">
                  <c:v>351.89109542209212</c:v>
                </c:pt>
                <c:pt idx="10834">
                  <c:v>351.91507543787242</c:v>
                </c:pt>
                <c:pt idx="10835">
                  <c:v>351.9390548743728</c:v>
                </c:pt>
                <c:pt idx="10836">
                  <c:v>351.96303373165966</c:v>
                </c:pt>
                <c:pt idx="10837">
                  <c:v>351.98701200980105</c:v>
                </c:pt>
                <c:pt idx="10838">
                  <c:v>352.01098970886414</c:v>
                </c:pt>
                <c:pt idx="10839">
                  <c:v>352.03496682891711</c:v>
                </c:pt>
                <c:pt idx="10840">
                  <c:v>352.05894337002627</c:v>
                </c:pt>
                <c:pt idx="10841">
                  <c:v>352.08291933225996</c:v>
                </c:pt>
                <c:pt idx="10842">
                  <c:v>352.10689471568452</c:v>
                </c:pt>
                <c:pt idx="10843">
                  <c:v>352.13086952036787</c:v>
                </c:pt>
                <c:pt idx="10844">
                  <c:v>352.15484374637799</c:v>
                </c:pt>
                <c:pt idx="10845">
                  <c:v>352.17881739378169</c:v>
                </c:pt>
                <c:pt idx="10846">
                  <c:v>352.20279046264517</c:v>
                </c:pt>
                <c:pt idx="10847">
                  <c:v>352.22676295303796</c:v>
                </c:pt>
                <c:pt idx="10848">
                  <c:v>352.25073486502521</c:v>
                </c:pt>
                <c:pt idx="10849">
                  <c:v>352.27470619867489</c:v>
                </c:pt>
                <c:pt idx="10850">
                  <c:v>352.29867695405545</c:v>
                </c:pt>
                <c:pt idx="10851">
                  <c:v>352.32264713123294</c:v>
                </c:pt>
                <c:pt idx="10852">
                  <c:v>352.34661673027443</c:v>
                </c:pt>
                <c:pt idx="10853">
                  <c:v>352.37058575124723</c:v>
                </c:pt>
                <c:pt idx="10854">
                  <c:v>352.39455419421932</c:v>
                </c:pt>
                <c:pt idx="10855">
                  <c:v>352.41852205925699</c:v>
                </c:pt>
                <c:pt idx="10856">
                  <c:v>352.44248934642826</c:v>
                </c:pt>
                <c:pt idx="10857">
                  <c:v>352.46645605579914</c:v>
                </c:pt>
                <c:pt idx="10858">
                  <c:v>352.49042218743847</c:v>
                </c:pt>
                <c:pt idx="10859">
                  <c:v>352.51438774141178</c:v>
                </c:pt>
                <c:pt idx="10860">
                  <c:v>352.53835271778672</c:v>
                </c:pt>
                <c:pt idx="10861">
                  <c:v>352.56231711663054</c:v>
                </c:pt>
                <c:pt idx="10862">
                  <c:v>352.5862809380103</c:v>
                </c:pt>
                <c:pt idx="10863">
                  <c:v>352.61024418199344</c:v>
                </c:pt>
                <c:pt idx="10864">
                  <c:v>352.63420684864548</c:v>
                </c:pt>
                <c:pt idx="10865">
                  <c:v>352.65816893803577</c:v>
                </c:pt>
                <c:pt idx="10866">
                  <c:v>352.68213045022935</c:v>
                </c:pt>
                <c:pt idx="10867">
                  <c:v>352.70609138529471</c:v>
                </c:pt>
                <c:pt idx="10868">
                  <c:v>352.73005174329705</c:v>
                </c:pt>
                <c:pt idx="10869">
                  <c:v>352.75401152430555</c:v>
                </c:pt>
                <c:pt idx="10870">
                  <c:v>352.7779707283857</c:v>
                </c:pt>
                <c:pt idx="10871">
                  <c:v>352.80192935560501</c:v>
                </c:pt>
                <c:pt idx="10872">
                  <c:v>352.82588740603046</c:v>
                </c:pt>
                <c:pt idx="10873">
                  <c:v>352.84984487972901</c:v>
                </c:pt>
                <c:pt idx="10874">
                  <c:v>352.87380177676658</c:v>
                </c:pt>
                <c:pt idx="10875">
                  <c:v>352.89775809721164</c:v>
                </c:pt>
                <c:pt idx="10876">
                  <c:v>352.92171384112964</c:v>
                </c:pt>
                <c:pt idx="10877">
                  <c:v>352.94566900858877</c:v>
                </c:pt>
                <c:pt idx="10878">
                  <c:v>352.96962359965573</c:v>
                </c:pt>
                <c:pt idx="10879">
                  <c:v>352.99357761439575</c:v>
                </c:pt>
                <c:pt idx="10880">
                  <c:v>353.01753105287787</c:v>
                </c:pt>
                <c:pt idx="10881">
                  <c:v>353.04148391516742</c:v>
                </c:pt>
                <c:pt idx="10882">
                  <c:v>353.06543620133215</c:v>
                </c:pt>
                <c:pt idx="10883">
                  <c:v>353.08938791143777</c:v>
                </c:pt>
                <c:pt idx="10884">
                  <c:v>353.1133390455517</c:v>
                </c:pt>
                <c:pt idx="10885">
                  <c:v>353.13728960374146</c:v>
                </c:pt>
                <c:pt idx="10886">
                  <c:v>353.16123958607233</c:v>
                </c:pt>
                <c:pt idx="10887">
                  <c:v>353.18518899261204</c:v>
                </c:pt>
                <c:pt idx="10888">
                  <c:v>353.20913782342723</c:v>
                </c:pt>
                <c:pt idx="10889">
                  <c:v>353.23308607858405</c:v>
                </c:pt>
                <c:pt idx="10890">
                  <c:v>353.25703375814925</c:v>
                </c:pt>
                <c:pt idx="10891">
                  <c:v>353.2809808621904</c:v>
                </c:pt>
                <c:pt idx="10892">
                  <c:v>353.30492739077329</c:v>
                </c:pt>
                <c:pt idx="10893">
                  <c:v>353.32887334396509</c:v>
                </c:pt>
                <c:pt idx="10894">
                  <c:v>353.35281872183219</c:v>
                </c:pt>
                <c:pt idx="10895">
                  <c:v>353.37676352444083</c:v>
                </c:pt>
                <c:pt idx="10896">
                  <c:v>353.40070775185836</c:v>
                </c:pt>
                <c:pt idx="10897">
                  <c:v>353.42465140415169</c:v>
                </c:pt>
                <c:pt idx="10898">
                  <c:v>353.44859448138646</c:v>
                </c:pt>
                <c:pt idx="10899">
                  <c:v>353.47253698362914</c:v>
                </c:pt>
                <c:pt idx="10900">
                  <c:v>353.49647891094702</c:v>
                </c:pt>
                <c:pt idx="10901">
                  <c:v>353.52042026340661</c:v>
                </c:pt>
                <c:pt idx="10902">
                  <c:v>353.54436104107396</c:v>
                </c:pt>
                <c:pt idx="10903">
                  <c:v>353.56830124401608</c:v>
                </c:pt>
                <c:pt idx="10904">
                  <c:v>353.59224087229859</c:v>
                </c:pt>
                <c:pt idx="10905">
                  <c:v>353.61617992598968</c:v>
                </c:pt>
                <c:pt idx="10906">
                  <c:v>353.64011840515343</c:v>
                </c:pt>
                <c:pt idx="10907">
                  <c:v>353.66405630985889</c:v>
                </c:pt>
                <c:pt idx="10908">
                  <c:v>353.68799364017093</c:v>
                </c:pt>
                <c:pt idx="10909">
                  <c:v>353.71193039615559</c:v>
                </c:pt>
                <c:pt idx="10910">
                  <c:v>353.73586657788115</c:v>
                </c:pt>
                <c:pt idx="10911">
                  <c:v>353.75980218541201</c:v>
                </c:pt>
                <c:pt idx="10912">
                  <c:v>353.78373721881582</c:v>
                </c:pt>
                <c:pt idx="10913">
                  <c:v>353.80767167815861</c:v>
                </c:pt>
                <c:pt idx="10914">
                  <c:v>353.83160556350629</c:v>
                </c:pt>
                <c:pt idx="10915">
                  <c:v>353.85553887492568</c:v>
                </c:pt>
                <c:pt idx="10916">
                  <c:v>353.8794716124836</c:v>
                </c:pt>
                <c:pt idx="10917">
                  <c:v>353.90340377624574</c:v>
                </c:pt>
                <c:pt idx="10918">
                  <c:v>353.92733536627844</c:v>
                </c:pt>
                <c:pt idx="10919">
                  <c:v>353.95126638264827</c:v>
                </c:pt>
                <c:pt idx="10920">
                  <c:v>353.97519682542048</c:v>
                </c:pt>
                <c:pt idx="10921">
                  <c:v>353.99912669466312</c:v>
                </c:pt>
                <c:pt idx="10922">
                  <c:v>354.02305599044092</c:v>
                </c:pt>
                <c:pt idx="10923">
                  <c:v>354.04698471282165</c:v>
                </c:pt>
                <c:pt idx="10924">
                  <c:v>354.07091286186954</c:v>
                </c:pt>
                <c:pt idx="10925">
                  <c:v>354.09484043765246</c:v>
                </c:pt>
                <c:pt idx="10926">
                  <c:v>354.11876744023556</c:v>
                </c:pt>
                <c:pt idx="10927">
                  <c:v>354.14269386968624</c:v>
                </c:pt>
                <c:pt idx="10928">
                  <c:v>354.16661972606926</c:v>
                </c:pt>
                <c:pt idx="10929">
                  <c:v>354.19054500945214</c:v>
                </c:pt>
                <c:pt idx="10930">
                  <c:v>354.21446971989985</c:v>
                </c:pt>
                <c:pt idx="10931">
                  <c:v>354.23839385747885</c:v>
                </c:pt>
                <c:pt idx="10932">
                  <c:v>354.26231742225627</c:v>
                </c:pt>
                <c:pt idx="10933">
                  <c:v>354.28624041429674</c:v>
                </c:pt>
                <c:pt idx="10934">
                  <c:v>354.31016283366699</c:v>
                </c:pt>
                <c:pt idx="10935">
                  <c:v>354.33408468043382</c:v>
                </c:pt>
                <c:pt idx="10936">
                  <c:v>354.35800595466162</c:v>
                </c:pt>
                <c:pt idx="10937">
                  <c:v>354.38192665641731</c:v>
                </c:pt>
                <c:pt idx="10938">
                  <c:v>354.40584678576795</c:v>
                </c:pt>
                <c:pt idx="10939">
                  <c:v>354.42976634277812</c:v>
                </c:pt>
                <c:pt idx="10940">
                  <c:v>354.45368532751462</c:v>
                </c:pt>
                <c:pt idx="10941">
                  <c:v>354.47760374004281</c:v>
                </c:pt>
                <c:pt idx="10942">
                  <c:v>354.5015215804296</c:v>
                </c:pt>
                <c:pt idx="10943">
                  <c:v>354.5254388487399</c:v>
                </c:pt>
                <c:pt idx="10944">
                  <c:v>354.54935554504021</c:v>
                </c:pt>
                <c:pt idx="10945">
                  <c:v>354.57327166939632</c:v>
                </c:pt>
                <c:pt idx="10946">
                  <c:v>354.59718722187483</c:v>
                </c:pt>
                <c:pt idx="10947">
                  <c:v>354.6211022025405</c:v>
                </c:pt>
                <c:pt idx="10948">
                  <c:v>354.64501661146011</c:v>
                </c:pt>
                <c:pt idx="10949">
                  <c:v>354.66893044869875</c:v>
                </c:pt>
                <c:pt idx="10950">
                  <c:v>354.69284371432383</c:v>
                </c:pt>
                <c:pt idx="10951">
                  <c:v>354.71675640839936</c:v>
                </c:pt>
                <c:pt idx="10952">
                  <c:v>354.74066853099242</c:v>
                </c:pt>
                <c:pt idx="10953">
                  <c:v>354.76458008216844</c:v>
                </c:pt>
                <c:pt idx="10954">
                  <c:v>354.78849106199289</c:v>
                </c:pt>
                <c:pt idx="10955">
                  <c:v>354.81240147053194</c:v>
                </c:pt>
                <c:pt idx="10956">
                  <c:v>354.83631130785182</c:v>
                </c:pt>
                <c:pt idx="10957">
                  <c:v>354.86022057401766</c:v>
                </c:pt>
                <c:pt idx="10958">
                  <c:v>354.88412926909524</c:v>
                </c:pt>
                <c:pt idx="10959">
                  <c:v>354.90803739315061</c:v>
                </c:pt>
                <c:pt idx="10960">
                  <c:v>354.93194494624976</c:v>
                </c:pt>
                <c:pt idx="10961">
                  <c:v>354.95585192845755</c:v>
                </c:pt>
                <c:pt idx="10962">
                  <c:v>354.97975833984077</c:v>
                </c:pt>
                <c:pt idx="10963">
                  <c:v>355.00366418046389</c:v>
                </c:pt>
                <c:pt idx="10964">
                  <c:v>355.02756945039397</c:v>
                </c:pt>
                <c:pt idx="10965">
                  <c:v>355.05147414969559</c:v>
                </c:pt>
                <c:pt idx="10966">
                  <c:v>355.0753782784347</c:v>
                </c:pt>
                <c:pt idx="10967">
                  <c:v>355.09928183667677</c:v>
                </c:pt>
                <c:pt idx="10968">
                  <c:v>355.12318482448796</c:v>
                </c:pt>
                <c:pt idx="10969">
                  <c:v>355.14708724193389</c:v>
                </c:pt>
                <c:pt idx="10970">
                  <c:v>355.17098908907906</c:v>
                </c:pt>
                <c:pt idx="10971">
                  <c:v>355.19489036599106</c:v>
                </c:pt>
                <c:pt idx="10972">
                  <c:v>355.21879107273332</c:v>
                </c:pt>
                <c:pt idx="10973">
                  <c:v>355.24269120937322</c:v>
                </c:pt>
                <c:pt idx="10974">
                  <c:v>355.26659077597481</c:v>
                </c:pt>
                <c:pt idx="10975">
                  <c:v>355.29048977260504</c:v>
                </c:pt>
                <c:pt idx="10976">
                  <c:v>355.31438819932765</c:v>
                </c:pt>
                <c:pt idx="10977">
                  <c:v>355.33828605620954</c:v>
                </c:pt>
                <c:pt idx="10978">
                  <c:v>355.36218334331608</c:v>
                </c:pt>
                <c:pt idx="10979">
                  <c:v>355.38608006071252</c:v>
                </c:pt>
                <c:pt idx="10980">
                  <c:v>355.40997620846423</c:v>
                </c:pt>
                <c:pt idx="10981">
                  <c:v>355.43387178663676</c:v>
                </c:pt>
                <c:pt idx="10982">
                  <c:v>355.45776679529575</c:v>
                </c:pt>
                <c:pt idx="10983">
                  <c:v>355.48166123450608</c:v>
                </c:pt>
                <c:pt idx="10984">
                  <c:v>355.50555510433315</c:v>
                </c:pt>
                <c:pt idx="10985">
                  <c:v>355.52944840484327</c:v>
                </c:pt>
                <c:pt idx="10986">
                  <c:v>355.55334113610127</c:v>
                </c:pt>
                <c:pt idx="10987">
                  <c:v>355.57723329817259</c:v>
                </c:pt>
                <c:pt idx="10988">
                  <c:v>355.60112489112208</c:v>
                </c:pt>
                <c:pt idx="10989">
                  <c:v>355.62501591501598</c:v>
                </c:pt>
                <c:pt idx="10990">
                  <c:v>355.64890636991947</c:v>
                </c:pt>
                <c:pt idx="10991">
                  <c:v>355.67279625589703</c:v>
                </c:pt>
                <c:pt idx="10992">
                  <c:v>355.69668557301463</c:v>
                </c:pt>
                <c:pt idx="10993">
                  <c:v>355.72057432133761</c:v>
                </c:pt>
                <c:pt idx="10994">
                  <c:v>355.74446250093132</c:v>
                </c:pt>
                <c:pt idx="10995">
                  <c:v>355.76835011186034</c:v>
                </c:pt>
                <c:pt idx="10996">
                  <c:v>355.79223715419067</c:v>
                </c:pt>
                <c:pt idx="10997">
                  <c:v>355.81612362798643</c:v>
                </c:pt>
                <c:pt idx="10998">
                  <c:v>355.84000953331451</c:v>
                </c:pt>
                <c:pt idx="10999">
                  <c:v>355.86389487023911</c:v>
                </c:pt>
                <c:pt idx="11000">
                  <c:v>355.88777963882615</c:v>
                </c:pt>
                <c:pt idx="11001">
                  <c:v>355.91166383913986</c:v>
                </c:pt>
                <c:pt idx="11002">
                  <c:v>355.93554747124534</c:v>
                </c:pt>
                <c:pt idx="11003">
                  <c:v>355.95943053520881</c:v>
                </c:pt>
                <c:pt idx="11004">
                  <c:v>355.98331303109478</c:v>
                </c:pt>
                <c:pt idx="11005">
                  <c:v>356.00719495896789</c:v>
                </c:pt>
                <c:pt idx="11006">
                  <c:v>356.0310763188948</c:v>
                </c:pt>
                <c:pt idx="11007">
                  <c:v>356.05495711093891</c:v>
                </c:pt>
                <c:pt idx="11008">
                  <c:v>356.07883733516644</c:v>
                </c:pt>
                <c:pt idx="11009">
                  <c:v>356.10271699164235</c:v>
                </c:pt>
                <c:pt idx="11010">
                  <c:v>356.12659608043055</c:v>
                </c:pt>
                <c:pt idx="11011">
                  <c:v>356.15047460159798</c:v>
                </c:pt>
                <c:pt idx="11012">
                  <c:v>356.17435255520752</c:v>
                </c:pt>
                <c:pt idx="11013">
                  <c:v>356.19822994132568</c:v>
                </c:pt>
                <c:pt idx="11014">
                  <c:v>356.22210676001805</c:v>
                </c:pt>
                <c:pt idx="11015">
                  <c:v>356.24598301134813</c:v>
                </c:pt>
                <c:pt idx="11016">
                  <c:v>356.269858695381</c:v>
                </c:pt>
                <c:pt idx="11017">
                  <c:v>356.29373381218232</c:v>
                </c:pt>
                <c:pt idx="11018">
                  <c:v>356.31760836181746</c:v>
                </c:pt>
                <c:pt idx="11019">
                  <c:v>356.34148234435031</c:v>
                </c:pt>
                <c:pt idx="11020">
                  <c:v>356.36535575984635</c:v>
                </c:pt>
                <c:pt idx="11021">
                  <c:v>356.38922860837033</c:v>
                </c:pt>
                <c:pt idx="11022">
                  <c:v>356.41310088998722</c:v>
                </c:pt>
                <c:pt idx="11023">
                  <c:v>356.43697260476216</c:v>
                </c:pt>
                <c:pt idx="11024">
                  <c:v>356.46084375275882</c:v>
                </c:pt>
                <c:pt idx="11025">
                  <c:v>356.48471433404393</c:v>
                </c:pt>
                <c:pt idx="11026">
                  <c:v>356.50858434868127</c:v>
                </c:pt>
                <c:pt idx="11027">
                  <c:v>356.53245379673643</c:v>
                </c:pt>
                <c:pt idx="11028">
                  <c:v>356.55632267827298</c:v>
                </c:pt>
                <c:pt idx="11029">
                  <c:v>356.5801909933565</c:v>
                </c:pt>
                <c:pt idx="11030">
                  <c:v>356.60405874205139</c:v>
                </c:pt>
                <c:pt idx="11031">
                  <c:v>356.62792592442281</c:v>
                </c:pt>
                <c:pt idx="11032">
                  <c:v>356.65179254053606</c:v>
                </c:pt>
                <c:pt idx="11033">
                  <c:v>356.67565859045516</c:v>
                </c:pt>
                <c:pt idx="11034">
                  <c:v>356.69952407424432</c:v>
                </c:pt>
                <c:pt idx="11035">
                  <c:v>356.72338899196967</c:v>
                </c:pt>
                <c:pt idx="11036">
                  <c:v>356.74725334369487</c:v>
                </c:pt>
                <c:pt idx="11037">
                  <c:v>356.77111712948511</c:v>
                </c:pt>
                <c:pt idx="11038">
                  <c:v>356.7949803494048</c:v>
                </c:pt>
                <c:pt idx="11039">
                  <c:v>356.81884300351925</c:v>
                </c:pt>
                <c:pt idx="11040">
                  <c:v>356.84270509189201</c:v>
                </c:pt>
                <c:pt idx="11041">
                  <c:v>356.86656661458835</c:v>
                </c:pt>
                <c:pt idx="11042">
                  <c:v>356.8904275716734</c:v>
                </c:pt>
                <c:pt idx="11043">
                  <c:v>356.91428796321134</c:v>
                </c:pt>
                <c:pt idx="11044">
                  <c:v>356.93814778926668</c:v>
                </c:pt>
                <c:pt idx="11045">
                  <c:v>356.96200704990338</c:v>
                </c:pt>
                <c:pt idx="11046">
                  <c:v>356.98586574518799</c:v>
                </c:pt>
                <c:pt idx="11047">
                  <c:v>357.00972387518271</c:v>
                </c:pt>
                <c:pt idx="11048">
                  <c:v>357.03358143995359</c:v>
                </c:pt>
                <c:pt idx="11049">
                  <c:v>357.05743843956503</c:v>
                </c:pt>
                <c:pt idx="11050">
                  <c:v>357.08129487408127</c:v>
                </c:pt>
                <c:pt idx="11051">
                  <c:v>357.10515074356687</c:v>
                </c:pt>
                <c:pt idx="11052">
                  <c:v>357.12900604808641</c:v>
                </c:pt>
                <c:pt idx="11053">
                  <c:v>357.15286078770384</c:v>
                </c:pt>
                <c:pt idx="11054">
                  <c:v>357.17671496248477</c:v>
                </c:pt>
                <c:pt idx="11055">
                  <c:v>357.20056857249318</c:v>
                </c:pt>
                <c:pt idx="11056">
                  <c:v>357.22442161779281</c:v>
                </c:pt>
                <c:pt idx="11057">
                  <c:v>357.24827409844875</c:v>
                </c:pt>
                <c:pt idx="11058">
                  <c:v>357.27212601452601</c:v>
                </c:pt>
                <c:pt idx="11059">
                  <c:v>357.29597736608741</c:v>
                </c:pt>
                <c:pt idx="11060">
                  <c:v>357.31982815319947</c:v>
                </c:pt>
                <c:pt idx="11061">
                  <c:v>357.34367837592441</c:v>
                </c:pt>
                <c:pt idx="11062">
                  <c:v>357.36752803432773</c:v>
                </c:pt>
                <c:pt idx="11063">
                  <c:v>357.39137712847372</c:v>
                </c:pt>
                <c:pt idx="11064">
                  <c:v>357.41522565842695</c:v>
                </c:pt>
                <c:pt idx="11065">
                  <c:v>357.43907362425176</c:v>
                </c:pt>
                <c:pt idx="11066">
                  <c:v>357.4629210260116</c:v>
                </c:pt>
                <c:pt idx="11067">
                  <c:v>357.48676786377166</c:v>
                </c:pt>
                <c:pt idx="11068">
                  <c:v>357.51061413759555</c:v>
                </c:pt>
                <c:pt idx="11069">
                  <c:v>357.5344598475487</c:v>
                </c:pt>
                <c:pt idx="11070">
                  <c:v>357.55830499369426</c:v>
                </c:pt>
                <c:pt idx="11071">
                  <c:v>357.58214957609675</c:v>
                </c:pt>
                <c:pt idx="11072">
                  <c:v>357.60599359482103</c:v>
                </c:pt>
                <c:pt idx="11073">
                  <c:v>357.62983704993013</c:v>
                </c:pt>
                <c:pt idx="11074">
                  <c:v>357.65367994148977</c:v>
                </c:pt>
                <c:pt idx="11075">
                  <c:v>357.67752226956236</c:v>
                </c:pt>
                <c:pt idx="11076">
                  <c:v>357.70136403421395</c:v>
                </c:pt>
                <c:pt idx="11077">
                  <c:v>357.72520523550708</c:v>
                </c:pt>
                <c:pt idx="11078">
                  <c:v>357.74904587350738</c:v>
                </c:pt>
                <c:pt idx="11079">
                  <c:v>357.7728859482782</c:v>
                </c:pt>
                <c:pt idx="11080">
                  <c:v>357.79672545988404</c:v>
                </c:pt>
                <c:pt idx="11081">
                  <c:v>357.82056440838784</c:v>
                </c:pt>
                <c:pt idx="11082">
                  <c:v>357.84440279385552</c:v>
                </c:pt>
                <c:pt idx="11083">
                  <c:v>357.86824061635019</c:v>
                </c:pt>
                <c:pt idx="11084">
                  <c:v>357.89207787593557</c:v>
                </c:pt>
                <c:pt idx="11085">
                  <c:v>357.91591457267663</c:v>
                </c:pt>
                <c:pt idx="11086">
                  <c:v>357.93975070663743</c:v>
                </c:pt>
                <c:pt idx="11087">
                  <c:v>357.96358627788055</c:v>
                </c:pt>
                <c:pt idx="11088">
                  <c:v>357.98742128647211</c:v>
                </c:pt>
                <c:pt idx="11089">
                  <c:v>358.01125573247486</c:v>
                </c:pt>
                <c:pt idx="11090">
                  <c:v>358.03508961595253</c:v>
                </c:pt>
                <c:pt idx="11091">
                  <c:v>358.05892293697013</c:v>
                </c:pt>
                <c:pt idx="11092">
                  <c:v>358.08275569559152</c:v>
                </c:pt>
                <c:pt idx="11093">
                  <c:v>358.10658789187926</c:v>
                </c:pt>
                <c:pt idx="11094">
                  <c:v>358.13041952589924</c:v>
                </c:pt>
                <c:pt idx="11095">
                  <c:v>358.15425059771366</c:v>
                </c:pt>
                <c:pt idx="11096">
                  <c:v>358.17808110738861</c:v>
                </c:pt>
                <c:pt idx="11097">
                  <c:v>358.20191105498583</c:v>
                </c:pt>
                <c:pt idx="11098">
                  <c:v>358.22574044057041</c:v>
                </c:pt>
                <c:pt idx="11099">
                  <c:v>358.24956926420549</c:v>
                </c:pt>
                <c:pt idx="11100">
                  <c:v>358.27339752595555</c:v>
                </c:pt>
                <c:pt idx="11101">
                  <c:v>358.29722522588457</c:v>
                </c:pt>
                <c:pt idx="11102">
                  <c:v>358.32105236405613</c:v>
                </c:pt>
                <c:pt idx="11103">
                  <c:v>358.34487894053433</c:v>
                </c:pt>
                <c:pt idx="11104">
                  <c:v>358.36870495538233</c:v>
                </c:pt>
                <c:pt idx="11105">
                  <c:v>358.39253040866424</c:v>
                </c:pt>
                <c:pt idx="11106">
                  <c:v>358.41635530044408</c:v>
                </c:pt>
                <c:pt idx="11107">
                  <c:v>358.44017963078574</c:v>
                </c:pt>
                <c:pt idx="11108">
                  <c:v>358.46400339975258</c:v>
                </c:pt>
                <c:pt idx="11109">
                  <c:v>358.48782660740869</c:v>
                </c:pt>
                <c:pt idx="11110">
                  <c:v>358.51164925381704</c:v>
                </c:pt>
                <c:pt idx="11111">
                  <c:v>358.535471339043</c:v>
                </c:pt>
                <c:pt idx="11112">
                  <c:v>358.5592928631487</c:v>
                </c:pt>
                <c:pt idx="11113">
                  <c:v>358.583113826199</c:v>
                </c:pt>
                <c:pt idx="11114">
                  <c:v>358.60693422825659</c:v>
                </c:pt>
                <c:pt idx="11115">
                  <c:v>358.63075406938555</c:v>
                </c:pt>
                <c:pt idx="11116">
                  <c:v>358.6545733496506</c:v>
                </c:pt>
                <c:pt idx="11117">
                  <c:v>358.67839206911339</c:v>
                </c:pt>
                <c:pt idx="11118">
                  <c:v>358.70221022783875</c:v>
                </c:pt>
                <c:pt idx="11119">
                  <c:v>358.72602782589053</c:v>
                </c:pt>
                <c:pt idx="11120">
                  <c:v>358.7498448633313</c:v>
                </c:pt>
                <c:pt idx="11121">
                  <c:v>358.77366134022611</c:v>
                </c:pt>
                <c:pt idx="11122">
                  <c:v>358.79747725663725</c:v>
                </c:pt>
                <c:pt idx="11123">
                  <c:v>358.82129261262929</c:v>
                </c:pt>
                <c:pt idx="11124">
                  <c:v>358.84510740826522</c:v>
                </c:pt>
                <c:pt idx="11125">
                  <c:v>358.86892164360808</c:v>
                </c:pt>
                <c:pt idx="11126">
                  <c:v>358.89273531872288</c:v>
                </c:pt>
                <c:pt idx="11127">
                  <c:v>358.91654843367212</c:v>
                </c:pt>
                <c:pt idx="11128">
                  <c:v>358.9403609885191</c:v>
                </c:pt>
                <c:pt idx="11129">
                  <c:v>358.96417298332852</c:v>
                </c:pt>
                <c:pt idx="11130">
                  <c:v>358.98798441816245</c:v>
                </c:pt>
                <c:pt idx="11131">
                  <c:v>359.01179529308462</c:v>
                </c:pt>
                <c:pt idx="11132">
                  <c:v>359.03560560815976</c:v>
                </c:pt>
                <c:pt idx="11133">
                  <c:v>359.05941536345046</c:v>
                </c:pt>
                <c:pt idx="11134">
                  <c:v>359.08322455901924</c:v>
                </c:pt>
                <c:pt idx="11135">
                  <c:v>359.10703319493132</c:v>
                </c:pt>
                <c:pt idx="11136">
                  <c:v>359.1308412712487</c:v>
                </c:pt>
                <c:pt idx="11137">
                  <c:v>359.15464878803556</c:v>
                </c:pt>
                <c:pt idx="11138">
                  <c:v>359.17845574535545</c:v>
                </c:pt>
                <c:pt idx="11139">
                  <c:v>359.2022621432701</c:v>
                </c:pt>
                <c:pt idx="11140">
                  <c:v>359.22606798184512</c:v>
                </c:pt>
                <c:pt idx="11141">
                  <c:v>359.2498732611424</c:v>
                </c:pt>
                <c:pt idx="11142">
                  <c:v>359.27367798122594</c:v>
                </c:pt>
                <c:pt idx="11143">
                  <c:v>359.29748214215834</c:v>
                </c:pt>
                <c:pt idx="11144">
                  <c:v>359.32128574400383</c:v>
                </c:pt>
                <c:pt idx="11145">
                  <c:v>359.34508878682459</c:v>
                </c:pt>
                <c:pt idx="11146">
                  <c:v>359.36889127068559</c:v>
                </c:pt>
                <c:pt idx="11147">
                  <c:v>359.39269319564858</c:v>
                </c:pt>
                <c:pt idx="11148">
                  <c:v>359.41649456177743</c:v>
                </c:pt>
                <c:pt idx="11149">
                  <c:v>359.44029536913479</c:v>
                </c:pt>
                <c:pt idx="11150">
                  <c:v>359.46409561778518</c:v>
                </c:pt>
                <c:pt idx="11151">
                  <c:v>359.48789530779095</c:v>
                </c:pt>
                <c:pt idx="11152">
                  <c:v>359.51169443921481</c:v>
                </c:pt>
                <c:pt idx="11153">
                  <c:v>359.53549301212109</c:v>
                </c:pt>
                <c:pt idx="11154">
                  <c:v>359.55929102657234</c:v>
                </c:pt>
                <c:pt idx="11155">
                  <c:v>359.58308848263101</c:v>
                </c:pt>
                <c:pt idx="11156">
                  <c:v>359.60688538036163</c:v>
                </c:pt>
                <c:pt idx="11157">
                  <c:v>359.63068171982695</c:v>
                </c:pt>
                <c:pt idx="11158">
                  <c:v>359.65447750108973</c:v>
                </c:pt>
                <c:pt idx="11159">
                  <c:v>359.67827272421289</c:v>
                </c:pt>
                <c:pt idx="11160">
                  <c:v>359.70206738926004</c:v>
                </c:pt>
                <c:pt idx="11161">
                  <c:v>359.72586149629495</c:v>
                </c:pt>
                <c:pt idx="11162">
                  <c:v>359.74965504537937</c:v>
                </c:pt>
                <c:pt idx="11163">
                  <c:v>359.77344803657667</c:v>
                </c:pt>
                <c:pt idx="11164">
                  <c:v>359.79724046995017</c:v>
                </c:pt>
                <c:pt idx="11165">
                  <c:v>359.82103234556268</c:v>
                </c:pt>
                <c:pt idx="11166">
                  <c:v>359.84482366347765</c:v>
                </c:pt>
                <c:pt idx="11167">
                  <c:v>359.86861442375812</c:v>
                </c:pt>
                <c:pt idx="11168">
                  <c:v>359.89240462646643</c:v>
                </c:pt>
                <c:pt idx="11169">
                  <c:v>359.91619427166648</c:v>
                </c:pt>
                <c:pt idx="11170">
                  <c:v>359.93998335942018</c:v>
                </c:pt>
                <c:pt idx="11171">
                  <c:v>359.96377188979085</c:v>
                </c:pt>
                <c:pt idx="11172">
                  <c:v>359.98755986284192</c:v>
                </c:pt>
                <c:pt idx="11173">
                  <c:v>360.01134727863632</c:v>
                </c:pt>
                <c:pt idx="11174">
                  <c:v>360.0351341372363</c:v>
                </c:pt>
                <c:pt idx="11175">
                  <c:v>360.05892043870557</c:v>
                </c:pt>
                <c:pt idx="11176">
                  <c:v>360.08270618310667</c:v>
                </c:pt>
                <c:pt idx="11177">
                  <c:v>360.10649137050211</c:v>
                </c:pt>
                <c:pt idx="11178">
                  <c:v>360.13027600095523</c:v>
                </c:pt>
                <c:pt idx="11179">
                  <c:v>360.1540600745289</c:v>
                </c:pt>
                <c:pt idx="11180">
                  <c:v>360.17784359128518</c:v>
                </c:pt>
                <c:pt idx="11181">
                  <c:v>360.20162655128775</c:v>
                </c:pt>
                <c:pt idx="11182">
                  <c:v>360.22540895459969</c:v>
                </c:pt>
                <c:pt idx="11183">
                  <c:v>360.24919080128336</c:v>
                </c:pt>
                <c:pt idx="11184">
                  <c:v>360.27297209140147</c:v>
                </c:pt>
                <c:pt idx="11185">
                  <c:v>360.29675282501728</c:v>
                </c:pt>
                <c:pt idx="11186">
                  <c:v>360.32053300219218</c:v>
                </c:pt>
                <c:pt idx="11187">
                  <c:v>360.34431262299046</c:v>
                </c:pt>
                <c:pt idx="11188">
                  <c:v>360.36809168747425</c:v>
                </c:pt>
                <c:pt idx="11189">
                  <c:v>360.39187019570664</c:v>
                </c:pt>
                <c:pt idx="11190">
                  <c:v>360.41564814774944</c:v>
                </c:pt>
                <c:pt idx="11191">
                  <c:v>360.43942554366726</c:v>
                </c:pt>
                <c:pt idx="11192">
                  <c:v>360.46320238352064</c:v>
                </c:pt>
                <c:pt idx="11193">
                  <c:v>360.48697866737302</c:v>
                </c:pt>
                <c:pt idx="11194">
                  <c:v>360.51075439528734</c:v>
                </c:pt>
                <c:pt idx="11195">
                  <c:v>360.53452956732701</c:v>
                </c:pt>
                <c:pt idx="11196">
                  <c:v>360.55830418355254</c:v>
                </c:pt>
                <c:pt idx="11197">
                  <c:v>360.58207824402837</c:v>
                </c:pt>
                <c:pt idx="11198">
                  <c:v>360.60585174881692</c:v>
                </c:pt>
                <c:pt idx="11199">
                  <c:v>360.6296246979802</c:v>
                </c:pt>
                <c:pt idx="11200">
                  <c:v>360.65339709158042</c:v>
                </c:pt>
                <c:pt idx="11201">
                  <c:v>360.67716892968144</c:v>
                </c:pt>
                <c:pt idx="11202">
                  <c:v>360.70094021234513</c:v>
                </c:pt>
                <c:pt idx="11203">
                  <c:v>360.72471093963435</c:v>
                </c:pt>
                <c:pt idx="11204">
                  <c:v>360.74848111161089</c:v>
                </c:pt>
                <c:pt idx="11205">
                  <c:v>360.77225072833858</c:v>
                </c:pt>
                <c:pt idx="11206">
                  <c:v>360.79601978987813</c:v>
                </c:pt>
                <c:pt idx="11207">
                  <c:v>360.81978829629412</c:v>
                </c:pt>
                <c:pt idx="11208">
                  <c:v>360.84355624764686</c:v>
                </c:pt>
                <c:pt idx="11209">
                  <c:v>360.86732364400103</c:v>
                </c:pt>
                <c:pt idx="11210">
                  <c:v>360.89109048541712</c:v>
                </c:pt>
                <c:pt idx="11211">
                  <c:v>360.91485677195948</c:v>
                </c:pt>
                <c:pt idx="11212">
                  <c:v>360.93862250368932</c:v>
                </c:pt>
                <c:pt idx="11213">
                  <c:v>360.9623876806686</c:v>
                </c:pt>
                <c:pt idx="11214">
                  <c:v>360.98615230296178</c:v>
                </c:pt>
                <c:pt idx="11215">
                  <c:v>361.00991637062862</c:v>
                </c:pt>
                <c:pt idx="11216">
                  <c:v>361.03367988373321</c:v>
                </c:pt>
                <c:pt idx="11217">
                  <c:v>361.05744284233782</c:v>
                </c:pt>
                <c:pt idx="11218">
                  <c:v>361.08120524650485</c:v>
                </c:pt>
                <c:pt idx="11219">
                  <c:v>361.10496709629621</c:v>
                </c:pt>
                <c:pt idx="11220">
                  <c:v>361.12872839177442</c:v>
                </c:pt>
                <c:pt idx="11221">
                  <c:v>361.15248913300144</c:v>
                </c:pt>
                <c:pt idx="11222">
                  <c:v>361.17624932004003</c:v>
                </c:pt>
                <c:pt idx="11223">
                  <c:v>361.20000895295317</c:v>
                </c:pt>
                <c:pt idx="11224">
                  <c:v>361.22376803180174</c:v>
                </c:pt>
                <c:pt idx="11225">
                  <c:v>361.24752655664878</c:v>
                </c:pt>
                <c:pt idx="11226">
                  <c:v>361.27128452755608</c:v>
                </c:pt>
                <c:pt idx="11227">
                  <c:v>361.2950419445869</c:v>
                </c:pt>
                <c:pt idx="11228">
                  <c:v>361.31879880780252</c:v>
                </c:pt>
                <c:pt idx="11229">
                  <c:v>361.3425551172657</c:v>
                </c:pt>
                <c:pt idx="11230">
                  <c:v>361.36631087303857</c:v>
                </c:pt>
                <c:pt idx="11231">
                  <c:v>361.39006607518286</c:v>
                </c:pt>
                <c:pt idx="11232">
                  <c:v>361.41382072376143</c:v>
                </c:pt>
                <c:pt idx="11233">
                  <c:v>361.43757481883614</c:v>
                </c:pt>
                <c:pt idx="11234">
                  <c:v>361.46132836046888</c:v>
                </c:pt>
                <c:pt idx="11235">
                  <c:v>361.48508134872287</c:v>
                </c:pt>
                <c:pt idx="11236">
                  <c:v>361.50883378365887</c:v>
                </c:pt>
                <c:pt idx="11237">
                  <c:v>361.53258566533975</c:v>
                </c:pt>
                <c:pt idx="11238">
                  <c:v>361.55633699382764</c:v>
                </c:pt>
                <c:pt idx="11239">
                  <c:v>361.58008776918439</c:v>
                </c:pt>
                <c:pt idx="11240">
                  <c:v>361.60383799147212</c:v>
                </c:pt>
                <c:pt idx="11241">
                  <c:v>361.62758766075359</c:v>
                </c:pt>
                <c:pt idx="11242">
                  <c:v>361.65133677709002</c:v>
                </c:pt>
                <c:pt idx="11243">
                  <c:v>361.67508534054275</c:v>
                </c:pt>
                <c:pt idx="11244">
                  <c:v>361.69883335117584</c:v>
                </c:pt>
                <c:pt idx="11245">
                  <c:v>361.72258080905027</c:v>
                </c:pt>
                <c:pt idx="11246">
                  <c:v>361.74632771422768</c:v>
                </c:pt>
                <c:pt idx="11247">
                  <c:v>361.77007406677103</c:v>
                </c:pt>
                <c:pt idx="11248">
                  <c:v>361.79381986674156</c:v>
                </c:pt>
                <c:pt idx="11249">
                  <c:v>361.8175651142011</c:v>
                </c:pt>
              </c:numCache>
            </c:numRef>
          </c:yVal>
          <c:smooth val="0"/>
          <c:extLst>
            <c:ext xmlns:c16="http://schemas.microsoft.com/office/drawing/2014/chart" uri="{C3380CC4-5D6E-409C-BE32-E72D297353CC}">
              <c16:uniqueId val="{00000001-CAB2-46D0-AFC7-1DA586847887}"/>
            </c:ext>
          </c:extLst>
        </c:ser>
        <c:dLbls>
          <c:showLegendKey val="0"/>
          <c:showVal val="0"/>
          <c:showCatName val="0"/>
          <c:showSerName val="0"/>
          <c:showPercent val="0"/>
          <c:showBubbleSize val="0"/>
        </c:dLbls>
        <c:axId val="-4860112"/>
        <c:axId val="-4848144"/>
      </c:scatterChart>
      <c:valAx>
        <c:axId val="-4860112"/>
        <c:scaling>
          <c:orientation val="minMax"/>
          <c:max val="3000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AADT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8144"/>
        <c:crosses val="autoZero"/>
        <c:crossBetween val="midCat"/>
      </c:valAx>
      <c:valAx>
        <c:axId val="-4848144"/>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Crashes</a:t>
                </a:r>
                <a:r>
                  <a:rPr lang="en-US" baseline="0"/>
                  <a:t> per Mile (5 years)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60112"/>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Rural</a:t>
            </a:r>
            <a:r>
              <a:rPr lang="en-US" baseline="0"/>
              <a:t> 4-Lane Divided SPF</a:t>
            </a:r>
            <a:endParaRPr lang="en-US"/>
          </a:p>
        </c:rich>
      </c:tx>
      <c:overlay val="0"/>
      <c:spPr>
        <a:noFill/>
        <a:ln>
          <a:noFill/>
        </a:ln>
        <a:effectLst/>
      </c:spPr>
    </c:title>
    <c:autoTitleDeleted val="0"/>
    <c:plotArea>
      <c:layout/>
      <c:scatterChart>
        <c:scatterStyle val="smoothMarker"/>
        <c:varyColors val="0"/>
        <c:ser>
          <c:idx val="0"/>
          <c:order val="0"/>
          <c:tx>
            <c:strRef>
              <c:f>Sheet1!$B$1</c:f>
              <c:strCache>
                <c:ptCount val="1"/>
                <c:pt idx="0">
                  <c:v>Expected Crashes (crashes per timeframe)</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Sheet1!$A$2:$A$1667</c:f>
              <c:numCache>
                <c:formatCode>General</c:formatCode>
                <c:ptCount val="1666"/>
                <c:pt idx="0">
                  <c:v>10</c:v>
                </c:pt>
                <c:pt idx="1">
                  <c:v>30</c:v>
                </c:pt>
                <c:pt idx="2">
                  <c:v>50</c:v>
                </c:pt>
                <c:pt idx="3">
                  <c:v>70</c:v>
                </c:pt>
                <c:pt idx="4">
                  <c:v>90</c:v>
                </c:pt>
                <c:pt idx="5">
                  <c:v>110</c:v>
                </c:pt>
                <c:pt idx="6">
                  <c:v>130</c:v>
                </c:pt>
                <c:pt idx="7">
                  <c:v>150</c:v>
                </c:pt>
                <c:pt idx="8">
                  <c:v>170</c:v>
                </c:pt>
                <c:pt idx="9">
                  <c:v>190</c:v>
                </c:pt>
                <c:pt idx="10">
                  <c:v>210</c:v>
                </c:pt>
                <c:pt idx="11">
                  <c:v>230</c:v>
                </c:pt>
                <c:pt idx="12">
                  <c:v>250</c:v>
                </c:pt>
                <c:pt idx="13">
                  <c:v>270</c:v>
                </c:pt>
                <c:pt idx="14">
                  <c:v>290</c:v>
                </c:pt>
                <c:pt idx="15">
                  <c:v>310</c:v>
                </c:pt>
                <c:pt idx="16">
                  <c:v>330</c:v>
                </c:pt>
                <c:pt idx="17">
                  <c:v>350</c:v>
                </c:pt>
                <c:pt idx="18">
                  <c:v>370</c:v>
                </c:pt>
                <c:pt idx="19">
                  <c:v>390</c:v>
                </c:pt>
                <c:pt idx="20">
                  <c:v>410</c:v>
                </c:pt>
                <c:pt idx="21">
                  <c:v>430</c:v>
                </c:pt>
                <c:pt idx="22">
                  <c:v>450</c:v>
                </c:pt>
                <c:pt idx="23">
                  <c:v>470</c:v>
                </c:pt>
                <c:pt idx="24">
                  <c:v>490</c:v>
                </c:pt>
                <c:pt idx="25">
                  <c:v>510</c:v>
                </c:pt>
                <c:pt idx="26">
                  <c:v>530</c:v>
                </c:pt>
                <c:pt idx="27">
                  <c:v>550</c:v>
                </c:pt>
                <c:pt idx="28">
                  <c:v>570</c:v>
                </c:pt>
                <c:pt idx="29">
                  <c:v>590</c:v>
                </c:pt>
                <c:pt idx="30">
                  <c:v>610</c:v>
                </c:pt>
                <c:pt idx="31">
                  <c:v>630</c:v>
                </c:pt>
                <c:pt idx="32">
                  <c:v>650</c:v>
                </c:pt>
                <c:pt idx="33">
                  <c:v>670</c:v>
                </c:pt>
                <c:pt idx="34">
                  <c:v>690</c:v>
                </c:pt>
                <c:pt idx="35">
                  <c:v>710</c:v>
                </c:pt>
                <c:pt idx="36">
                  <c:v>730</c:v>
                </c:pt>
                <c:pt idx="37">
                  <c:v>750</c:v>
                </c:pt>
                <c:pt idx="38">
                  <c:v>770</c:v>
                </c:pt>
                <c:pt idx="39">
                  <c:v>790</c:v>
                </c:pt>
                <c:pt idx="40">
                  <c:v>810</c:v>
                </c:pt>
                <c:pt idx="41">
                  <c:v>830</c:v>
                </c:pt>
                <c:pt idx="42">
                  <c:v>850</c:v>
                </c:pt>
                <c:pt idx="43">
                  <c:v>870</c:v>
                </c:pt>
                <c:pt idx="44">
                  <c:v>890</c:v>
                </c:pt>
                <c:pt idx="45">
                  <c:v>910</c:v>
                </c:pt>
                <c:pt idx="46">
                  <c:v>930</c:v>
                </c:pt>
                <c:pt idx="47">
                  <c:v>950</c:v>
                </c:pt>
                <c:pt idx="48">
                  <c:v>970</c:v>
                </c:pt>
                <c:pt idx="49">
                  <c:v>990</c:v>
                </c:pt>
                <c:pt idx="50">
                  <c:v>1010</c:v>
                </c:pt>
                <c:pt idx="51">
                  <c:v>1030</c:v>
                </c:pt>
                <c:pt idx="52">
                  <c:v>1050</c:v>
                </c:pt>
                <c:pt idx="53">
                  <c:v>1070</c:v>
                </c:pt>
                <c:pt idx="54">
                  <c:v>1090</c:v>
                </c:pt>
                <c:pt idx="55">
                  <c:v>1110</c:v>
                </c:pt>
                <c:pt idx="56">
                  <c:v>1130</c:v>
                </c:pt>
                <c:pt idx="57">
                  <c:v>1150</c:v>
                </c:pt>
                <c:pt idx="58">
                  <c:v>1170</c:v>
                </c:pt>
                <c:pt idx="59">
                  <c:v>1190</c:v>
                </c:pt>
                <c:pt idx="60">
                  <c:v>1210</c:v>
                </c:pt>
                <c:pt idx="61">
                  <c:v>1230</c:v>
                </c:pt>
                <c:pt idx="62">
                  <c:v>1250</c:v>
                </c:pt>
                <c:pt idx="63">
                  <c:v>1270</c:v>
                </c:pt>
                <c:pt idx="64">
                  <c:v>1290</c:v>
                </c:pt>
                <c:pt idx="65">
                  <c:v>1310</c:v>
                </c:pt>
                <c:pt idx="66">
                  <c:v>1330</c:v>
                </c:pt>
                <c:pt idx="67">
                  <c:v>1350</c:v>
                </c:pt>
                <c:pt idx="68">
                  <c:v>1370</c:v>
                </c:pt>
                <c:pt idx="69">
                  <c:v>1390</c:v>
                </c:pt>
                <c:pt idx="70">
                  <c:v>1410</c:v>
                </c:pt>
                <c:pt idx="71">
                  <c:v>1430</c:v>
                </c:pt>
                <c:pt idx="72">
                  <c:v>1450</c:v>
                </c:pt>
                <c:pt idx="73">
                  <c:v>1470</c:v>
                </c:pt>
                <c:pt idx="74">
                  <c:v>1490</c:v>
                </c:pt>
                <c:pt idx="75">
                  <c:v>1510</c:v>
                </c:pt>
                <c:pt idx="76">
                  <c:v>1530</c:v>
                </c:pt>
                <c:pt idx="77">
                  <c:v>1550</c:v>
                </c:pt>
                <c:pt idx="78">
                  <c:v>1570</c:v>
                </c:pt>
                <c:pt idx="79">
                  <c:v>1590</c:v>
                </c:pt>
                <c:pt idx="80">
                  <c:v>1610</c:v>
                </c:pt>
                <c:pt idx="81">
                  <c:v>1630</c:v>
                </c:pt>
                <c:pt idx="82">
                  <c:v>1650</c:v>
                </c:pt>
                <c:pt idx="83">
                  <c:v>1670</c:v>
                </c:pt>
                <c:pt idx="84">
                  <c:v>1690</c:v>
                </c:pt>
                <c:pt idx="85">
                  <c:v>1710</c:v>
                </c:pt>
                <c:pt idx="86">
                  <c:v>1730</c:v>
                </c:pt>
                <c:pt idx="87">
                  <c:v>1750</c:v>
                </c:pt>
                <c:pt idx="88">
                  <c:v>1770</c:v>
                </c:pt>
                <c:pt idx="89">
                  <c:v>1790</c:v>
                </c:pt>
                <c:pt idx="90">
                  <c:v>1810</c:v>
                </c:pt>
                <c:pt idx="91">
                  <c:v>1830</c:v>
                </c:pt>
                <c:pt idx="92">
                  <c:v>1850</c:v>
                </c:pt>
                <c:pt idx="93">
                  <c:v>1870</c:v>
                </c:pt>
                <c:pt idx="94">
                  <c:v>1890</c:v>
                </c:pt>
                <c:pt idx="95">
                  <c:v>1910</c:v>
                </c:pt>
                <c:pt idx="96">
                  <c:v>1930</c:v>
                </c:pt>
                <c:pt idx="97">
                  <c:v>1950</c:v>
                </c:pt>
                <c:pt idx="98">
                  <c:v>1970</c:v>
                </c:pt>
                <c:pt idx="99">
                  <c:v>1990</c:v>
                </c:pt>
                <c:pt idx="100">
                  <c:v>2010</c:v>
                </c:pt>
                <c:pt idx="101">
                  <c:v>2030</c:v>
                </c:pt>
                <c:pt idx="102">
                  <c:v>2050</c:v>
                </c:pt>
                <c:pt idx="103">
                  <c:v>2070</c:v>
                </c:pt>
                <c:pt idx="104">
                  <c:v>2090</c:v>
                </c:pt>
                <c:pt idx="105">
                  <c:v>2110</c:v>
                </c:pt>
                <c:pt idx="106">
                  <c:v>2130</c:v>
                </c:pt>
                <c:pt idx="107">
                  <c:v>2150</c:v>
                </c:pt>
                <c:pt idx="108">
                  <c:v>2170</c:v>
                </c:pt>
                <c:pt idx="109">
                  <c:v>2190</c:v>
                </c:pt>
                <c:pt idx="110">
                  <c:v>2210</c:v>
                </c:pt>
                <c:pt idx="111">
                  <c:v>2230</c:v>
                </c:pt>
                <c:pt idx="112">
                  <c:v>2250</c:v>
                </c:pt>
                <c:pt idx="113">
                  <c:v>2270</c:v>
                </c:pt>
                <c:pt idx="114">
                  <c:v>2290</c:v>
                </c:pt>
                <c:pt idx="115">
                  <c:v>2310</c:v>
                </c:pt>
                <c:pt idx="116">
                  <c:v>2330</c:v>
                </c:pt>
                <c:pt idx="117">
                  <c:v>2350</c:v>
                </c:pt>
                <c:pt idx="118">
                  <c:v>2370</c:v>
                </c:pt>
                <c:pt idx="119">
                  <c:v>2390</c:v>
                </c:pt>
                <c:pt idx="120">
                  <c:v>2410</c:v>
                </c:pt>
                <c:pt idx="121">
                  <c:v>2430</c:v>
                </c:pt>
                <c:pt idx="122">
                  <c:v>2450</c:v>
                </c:pt>
                <c:pt idx="123">
                  <c:v>2470</c:v>
                </c:pt>
                <c:pt idx="124">
                  <c:v>2490</c:v>
                </c:pt>
                <c:pt idx="125">
                  <c:v>2510</c:v>
                </c:pt>
                <c:pt idx="126">
                  <c:v>2530</c:v>
                </c:pt>
                <c:pt idx="127">
                  <c:v>2550</c:v>
                </c:pt>
                <c:pt idx="128">
                  <c:v>2570</c:v>
                </c:pt>
                <c:pt idx="129">
                  <c:v>2590</c:v>
                </c:pt>
                <c:pt idx="130">
                  <c:v>2610</c:v>
                </c:pt>
                <c:pt idx="131">
                  <c:v>2630</c:v>
                </c:pt>
                <c:pt idx="132">
                  <c:v>2650</c:v>
                </c:pt>
                <c:pt idx="133">
                  <c:v>2670</c:v>
                </c:pt>
                <c:pt idx="134">
                  <c:v>2690</c:v>
                </c:pt>
                <c:pt idx="135">
                  <c:v>2710</c:v>
                </c:pt>
                <c:pt idx="136">
                  <c:v>2730</c:v>
                </c:pt>
                <c:pt idx="137">
                  <c:v>2750</c:v>
                </c:pt>
                <c:pt idx="138">
                  <c:v>2770</c:v>
                </c:pt>
                <c:pt idx="139">
                  <c:v>2790</c:v>
                </c:pt>
                <c:pt idx="140">
                  <c:v>2810</c:v>
                </c:pt>
                <c:pt idx="141">
                  <c:v>2830</c:v>
                </c:pt>
                <c:pt idx="142">
                  <c:v>2850</c:v>
                </c:pt>
                <c:pt idx="143">
                  <c:v>2870</c:v>
                </c:pt>
                <c:pt idx="144">
                  <c:v>2890</c:v>
                </c:pt>
                <c:pt idx="145">
                  <c:v>2910</c:v>
                </c:pt>
                <c:pt idx="146">
                  <c:v>2930</c:v>
                </c:pt>
                <c:pt idx="147">
                  <c:v>2950</c:v>
                </c:pt>
                <c:pt idx="148">
                  <c:v>2970</c:v>
                </c:pt>
                <c:pt idx="149">
                  <c:v>2990</c:v>
                </c:pt>
                <c:pt idx="150">
                  <c:v>3010</c:v>
                </c:pt>
                <c:pt idx="151">
                  <c:v>3030</c:v>
                </c:pt>
                <c:pt idx="152">
                  <c:v>3050</c:v>
                </c:pt>
                <c:pt idx="153">
                  <c:v>3070</c:v>
                </c:pt>
                <c:pt idx="154">
                  <c:v>3090</c:v>
                </c:pt>
                <c:pt idx="155">
                  <c:v>3110</c:v>
                </c:pt>
                <c:pt idx="156">
                  <c:v>3130</c:v>
                </c:pt>
                <c:pt idx="157">
                  <c:v>3150</c:v>
                </c:pt>
                <c:pt idx="158">
                  <c:v>3170</c:v>
                </c:pt>
                <c:pt idx="159">
                  <c:v>3190</c:v>
                </c:pt>
                <c:pt idx="160">
                  <c:v>3210</c:v>
                </c:pt>
                <c:pt idx="161">
                  <c:v>3230</c:v>
                </c:pt>
                <c:pt idx="162">
                  <c:v>3250</c:v>
                </c:pt>
                <c:pt idx="163">
                  <c:v>3270</c:v>
                </c:pt>
                <c:pt idx="164">
                  <c:v>3290</c:v>
                </c:pt>
                <c:pt idx="165">
                  <c:v>3310</c:v>
                </c:pt>
                <c:pt idx="166">
                  <c:v>3330</c:v>
                </c:pt>
                <c:pt idx="167">
                  <c:v>3350</c:v>
                </c:pt>
                <c:pt idx="168">
                  <c:v>3370</c:v>
                </c:pt>
                <c:pt idx="169">
                  <c:v>3390</c:v>
                </c:pt>
                <c:pt idx="170">
                  <c:v>3410</c:v>
                </c:pt>
                <c:pt idx="171">
                  <c:v>3430</c:v>
                </c:pt>
                <c:pt idx="172">
                  <c:v>3450</c:v>
                </c:pt>
                <c:pt idx="173">
                  <c:v>3470</c:v>
                </c:pt>
                <c:pt idx="174">
                  <c:v>3490</c:v>
                </c:pt>
                <c:pt idx="175">
                  <c:v>3510</c:v>
                </c:pt>
                <c:pt idx="176">
                  <c:v>3530</c:v>
                </c:pt>
                <c:pt idx="177">
                  <c:v>3550</c:v>
                </c:pt>
                <c:pt idx="178">
                  <c:v>3570</c:v>
                </c:pt>
                <c:pt idx="179">
                  <c:v>3590</c:v>
                </c:pt>
                <c:pt idx="180">
                  <c:v>3610</c:v>
                </c:pt>
                <c:pt idx="181">
                  <c:v>3630</c:v>
                </c:pt>
                <c:pt idx="182">
                  <c:v>3650</c:v>
                </c:pt>
                <c:pt idx="183">
                  <c:v>3670</c:v>
                </c:pt>
                <c:pt idx="184">
                  <c:v>3690</c:v>
                </c:pt>
                <c:pt idx="185">
                  <c:v>3710</c:v>
                </c:pt>
                <c:pt idx="186">
                  <c:v>3730</c:v>
                </c:pt>
                <c:pt idx="187">
                  <c:v>3750</c:v>
                </c:pt>
                <c:pt idx="188">
                  <c:v>3770</c:v>
                </c:pt>
                <c:pt idx="189">
                  <c:v>3790</c:v>
                </c:pt>
                <c:pt idx="190">
                  <c:v>3810</c:v>
                </c:pt>
                <c:pt idx="191">
                  <c:v>3830</c:v>
                </c:pt>
                <c:pt idx="192">
                  <c:v>3850</c:v>
                </c:pt>
                <c:pt idx="193">
                  <c:v>3870</c:v>
                </c:pt>
                <c:pt idx="194">
                  <c:v>3890</c:v>
                </c:pt>
                <c:pt idx="195">
                  <c:v>3910</c:v>
                </c:pt>
                <c:pt idx="196">
                  <c:v>3930</c:v>
                </c:pt>
                <c:pt idx="197">
                  <c:v>3950</c:v>
                </c:pt>
                <c:pt idx="198">
                  <c:v>3970</c:v>
                </c:pt>
                <c:pt idx="199">
                  <c:v>3990</c:v>
                </c:pt>
                <c:pt idx="200">
                  <c:v>4010</c:v>
                </c:pt>
                <c:pt idx="201">
                  <c:v>4030</c:v>
                </c:pt>
                <c:pt idx="202">
                  <c:v>4050</c:v>
                </c:pt>
                <c:pt idx="203">
                  <c:v>4070</c:v>
                </c:pt>
                <c:pt idx="204">
                  <c:v>4090</c:v>
                </c:pt>
                <c:pt idx="205">
                  <c:v>4110</c:v>
                </c:pt>
                <c:pt idx="206">
                  <c:v>4130</c:v>
                </c:pt>
                <c:pt idx="207">
                  <c:v>4150</c:v>
                </c:pt>
                <c:pt idx="208">
                  <c:v>4170</c:v>
                </c:pt>
                <c:pt idx="209">
                  <c:v>4190</c:v>
                </c:pt>
                <c:pt idx="210">
                  <c:v>4210</c:v>
                </c:pt>
                <c:pt idx="211">
                  <c:v>4230</c:v>
                </c:pt>
                <c:pt idx="212">
                  <c:v>4250</c:v>
                </c:pt>
                <c:pt idx="213">
                  <c:v>4270</c:v>
                </c:pt>
                <c:pt idx="214">
                  <c:v>4290</c:v>
                </c:pt>
                <c:pt idx="215">
                  <c:v>4310</c:v>
                </c:pt>
                <c:pt idx="216">
                  <c:v>4330</c:v>
                </c:pt>
                <c:pt idx="217">
                  <c:v>4350</c:v>
                </c:pt>
                <c:pt idx="218">
                  <c:v>4370</c:v>
                </c:pt>
                <c:pt idx="219">
                  <c:v>4390</c:v>
                </c:pt>
                <c:pt idx="220">
                  <c:v>4410</c:v>
                </c:pt>
                <c:pt idx="221">
                  <c:v>4430</c:v>
                </c:pt>
                <c:pt idx="222">
                  <c:v>4450</c:v>
                </c:pt>
                <c:pt idx="223">
                  <c:v>4470</c:v>
                </c:pt>
                <c:pt idx="224">
                  <c:v>4490</c:v>
                </c:pt>
                <c:pt idx="225">
                  <c:v>4510</c:v>
                </c:pt>
                <c:pt idx="226">
                  <c:v>4530</c:v>
                </c:pt>
                <c:pt idx="227">
                  <c:v>4550</c:v>
                </c:pt>
                <c:pt idx="228">
                  <c:v>4570</c:v>
                </c:pt>
                <c:pt idx="229">
                  <c:v>4590</c:v>
                </c:pt>
                <c:pt idx="230">
                  <c:v>4610</c:v>
                </c:pt>
                <c:pt idx="231">
                  <c:v>4630</c:v>
                </c:pt>
                <c:pt idx="232">
                  <c:v>4650</c:v>
                </c:pt>
                <c:pt idx="233">
                  <c:v>4670</c:v>
                </c:pt>
                <c:pt idx="234">
                  <c:v>4690</c:v>
                </c:pt>
                <c:pt idx="235">
                  <c:v>4710</c:v>
                </c:pt>
                <c:pt idx="236">
                  <c:v>4730</c:v>
                </c:pt>
                <c:pt idx="237">
                  <c:v>4750</c:v>
                </c:pt>
                <c:pt idx="238">
                  <c:v>4770</c:v>
                </c:pt>
                <c:pt idx="239">
                  <c:v>4790</c:v>
                </c:pt>
                <c:pt idx="240">
                  <c:v>4810</c:v>
                </c:pt>
                <c:pt idx="241">
                  <c:v>4830</c:v>
                </c:pt>
                <c:pt idx="242">
                  <c:v>4850</c:v>
                </c:pt>
                <c:pt idx="243">
                  <c:v>4870</c:v>
                </c:pt>
                <c:pt idx="244">
                  <c:v>4890</c:v>
                </c:pt>
                <c:pt idx="245">
                  <c:v>4910</c:v>
                </c:pt>
                <c:pt idx="246">
                  <c:v>4930</c:v>
                </c:pt>
                <c:pt idx="247">
                  <c:v>4950</c:v>
                </c:pt>
                <c:pt idx="248">
                  <c:v>4970</c:v>
                </c:pt>
                <c:pt idx="249">
                  <c:v>4990</c:v>
                </c:pt>
                <c:pt idx="250">
                  <c:v>5010</c:v>
                </c:pt>
                <c:pt idx="251">
                  <c:v>5030</c:v>
                </c:pt>
                <c:pt idx="252">
                  <c:v>5050</c:v>
                </c:pt>
                <c:pt idx="253">
                  <c:v>5070</c:v>
                </c:pt>
                <c:pt idx="254">
                  <c:v>5090</c:v>
                </c:pt>
                <c:pt idx="255">
                  <c:v>5110</c:v>
                </c:pt>
                <c:pt idx="256">
                  <c:v>5130</c:v>
                </c:pt>
                <c:pt idx="257">
                  <c:v>5150</c:v>
                </c:pt>
                <c:pt idx="258">
                  <c:v>5170</c:v>
                </c:pt>
                <c:pt idx="259">
                  <c:v>5190</c:v>
                </c:pt>
                <c:pt idx="260">
                  <c:v>5210</c:v>
                </c:pt>
                <c:pt idx="261">
                  <c:v>5230</c:v>
                </c:pt>
                <c:pt idx="262">
                  <c:v>5250</c:v>
                </c:pt>
                <c:pt idx="263">
                  <c:v>5270</c:v>
                </c:pt>
                <c:pt idx="264">
                  <c:v>5290</c:v>
                </c:pt>
                <c:pt idx="265">
                  <c:v>5310</c:v>
                </c:pt>
                <c:pt idx="266">
                  <c:v>5330</c:v>
                </c:pt>
                <c:pt idx="267">
                  <c:v>5350</c:v>
                </c:pt>
                <c:pt idx="268">
                  <c:v>5370</c:v>
                </c:pt>
                <c:pt idx="269">
                  <c:v>5390</c:v>
                </c:pt>
                <c:pt idx="270">
                  <c:v>5410</c:v>
                </c:pt>
                <c:pt idx="271">
                  <c:v>5430</c:v>
                </c:pt>
                <c:pt idx="272">
                  <c:v>5450</c:v>
                </c:pt>
                <c:pt idx="273">
                  <c:v>5470</c:v>
                </c:pt>
                <c:pt idx="274">
                  <c:v>5490</c:v>
                </c:pt>
                <c:pt idx="275">
                  <c:v>5510</c:v>
                </c:pt>
                <c:pt idx="276">
                  <c:v>5530</c:v>
                </c:pt>
                <c:pt idx="277">
                  <c:v>5550</c:v>
                </c:pt>
                <c:pt idx="278">
                  <c:v>5570</c:v>
                </c:pt>
                <c:pt idx="279">
                  <c:v>5590</c:v>
                </c:pt>
                <c:pt idx="280">
                  <c:v>5610</c:v>
                </c:pt>
                <c:pt idx="281">
                  <c:v>5630</c:v>
                </c:pt>
                <c:pt idx="282">
                  <c:v>5650</c:v>
                </c:pt>
                <c:pt idx="283">
                  <c:v>5670</c:v>
                </c:pt>
                <c:pt idx="284">
                  <c:v>5690</c:v>
                </c:pt>
                <c:pt idx="285">
                  <c:v>5710</c:v>
                </c:pt>
                <c:pt idx="286">
                  <c:v>5730</c:v>
                </c:pt>
                <c:pt idx="287">
                  <c:v>5750</c:v>
                </c:pt>
                <c:pt idx="288">
                  <c:v>5770</c:v>
                </c:pt>
                <c:pt idx="289">
                  <c:v>5790</c:v>
                </c:pt>
                <c:pt idx="290">
                  <c:v>5810</c:v>
                </c:pt>
                <c:pt idx="291">
                  <c:v>5830</c:v>
                </c:pt>
                <c:pt idx="292">
                  <c:v>5850</c:v>
                </c:pt>
                <c:pt idx="293">
                  <c:v>5870</c:v>
                </c:pt>
                <c:pt idx="294">
                  <c:v>5890</c:v>
                </c:pt>
                <c:pt idx="295">
                  <c:v>5910</c:v>
                </c:pt>
                <c:pt idx="296">
                  <c:v>5930</c:v>
                </c:pt>
                <c:pt idx="297">
                  <c:v>5950</c:v>
                </c:pt>
                <c:pt idx="298">
                  <c:v>5970</c:v>
                </c:pt>
                <c:pt idx="299">
                  <c:v>5990</c:v>
                </c:pt>
                <c:pt idx="300">
                  <c:v>6010</c:v>
                </c:pt>
                <c:pt idx="301">
                  <c:v>6030</c:v>
                </c:pt>
                <c:pt idx="302">
                  <c:v>6050</c:v>
                </c:pt>
                <c:pt idx="303">
                  <c:v>6070</c:v>
                </c:pt>
                <c:pt idx="304">
                  <c:v>6090</c:v>
                </c:pt>
                <c:pt idx="305">
                  <c:v>6110</c:v>
                </c:pt>
                <c:pt idx="306">
                  <c:v>6130</c:v>
                </c:pt>
                <c:pt idx="307">
                  <c:v>6150</c:v>
                </c:pt>
                <c:pt idx="308">
                  <c:v>6170</c:v>
                </c:pt>
                <c:pt idx="309">
                  <c:v>6190</c:v>
                </c:pt>
                <c:pt idx="310">
                  <c:v>6210</c:v>
                </c:pt>
                <c:pt idx="311">
                  <c:v>6230</c:v>
                </c:pt>
                <c:pt idx="312">
                  <c:v>6250</c:v>
                </c:pt>
                <c:pt idx="313">
                  <c:v>6270</c:v>
                </c:pt>
                <c:pt idx="314">
                  <c:v>6290</c:v>
                </c:pt>
                <c:pt idx="315">
                  <c:v>6310</c:v>
                </c:pt>
                <c:pt idx="316">
                  <c:v>6330</c:v>
                </c:pt>
                <c:pt idx="317">
                  <c:v>6350</c:v>
                </c:pt>
                <c:pt idx="318">
                  <c:v>6370</c:v>
                </c:pt>
                <c:pt idx="319">
                  <c:v>6390</c:v>
                </c:pt>
                <c:pt idx="320">
                  <c:v>6410</c:v>
                </c:pt>
                <c:pt idx="321">
                  <c:v>6430</c:v>
                </c:pt>
                <c:pt idx="322">
                  <c:v>6450</c:v>
                </c:pt>
                <c:pt idx="323">
                  <c:v>6470</c:v>
                </c:pt>
                <c:pt idx="324">
                  <c:v>6490</c:v>
                </c:pt>
                <c:pt idx="325">
                  <c:v>6510</c:v>
                </c:pt>
                <c:pt idx="326">
                  <c:v>6530</c:v>
                </c:pt>
                <c:pt idx="327">
                  <c:v>6550</c:v>
                </c:pt>
                <c:pt idx="328">
                  <c:v>6570</c:v>
                </c:pt>
                <c:pt idx="329">
                  <c:v>6590</c:v>
                </c:pt>
                <c:pt idx="330">
                  <c:v>6610</c:v>
                </c:pt>
                <c:pt idx="331">
                  <c:v>6630</c:v>
                </c:pt>
                <c:pt idx="332">
                  <c:v>6650</c:v>
                </c:pt>
                <c:pt idx="333">
                  <c:v>6670</c:v>
                </c:pt>
                <c:pt idx="334">
                  <c:v>6690</c:v>
                </c:pt>
                <c:pt idx="335">
                  <c:v>6710</c:v>
                </c:pt>
                <c:pt idx="336">
                  <c:v>6730</c:v>
                </c:pt>
                <c:pt idx="337">
                  <c:v>6750</c:v>
                </c:pt>
                <c:pt idx="338">
                  <c:v>6770</c:v>
                </c:pt>
                <c:pt idx="339">
                  <c:v>6790</c:v>
                </c:pt>
                <c:pt idx="340">
                  <c:v>6810</c:v>
                </c:pt>
                <c:pt idx="341">
                  <c:v>6830</c:v>
                </c:pt>
                <c:pt idx="342">
                  <c:v>6850</c:v>
                </c:pt>
                <c:pt idx="343">
                  <c:v>6870</c:v>
                </c:pt>
                <c:pt idx="344">
                  <c:v>6890</c:v>
                </c:pt>
                <c:pt idx="345">
                  <c:v>6910</c:v>
                </c:pt>
                <c:pt idx="346">
                  <c:v>6930</c:v>
                </c:pt>
                <c:pt idx="347">
                  <c:v>6950</c:v>
                </c:pt>
                <c:pt idx="348">
                  <c:v>6970</c:v>
                </c:pt>
                <c:pt idx="349">
                  <c:v>6990</c:v>
                </c:pt>
                <c:pt idx="350">
                  <c:v>7010</c:v>
                </c:pt>
                <c:pt idx="351">
                  <c:v>7030</c:v>
                </c:pt>
                <c:pt idx="352">
                  <c:v>7050</c:v>
                </c:pt>
                <c:pt idx="353">
                  <c:v>7070</c:v>
                </c:pt>
                <c:pt idx="354">
                  <c:v>7090</c:v>
                </c:pt>
                <c:pt idx="355">
                  <c:v>7110</c:v>
                </c:pt>
                <c:pt idx="356">
                  <c:v>7130</c:v>
                </c:pt>
                <c:pt idx="357">
                  <c:v>7150</c:v>
                </c:pt>
                <c:pt idx="358">
                  <c:v>7170</c:v>
                </c:pt>
                <c:pt idx="359">
                  <c:v>7190</c:v>
                </c:pt>
                <c:pt idx="360">
                  <c:v>7210</c:v>
                </c:pt>
                <c:pt idx="361">
                  <c:v>7230</c:v>
                </c:pt>
                <c:pt idx="362">
                  <c:v>7250</c:v>
                </c:pt>
                <c:pt idx="363">
                  <c:v>7270</c:v>
                </c:pt>
                <c:pt idx="364">
                  <c:v>7290</c:v>
                </c:pt>
                <c:pt idx="365">
                  <c:v>7310</c:v>
                </c:pt>
                <c:pt idx="366">
                  <c:v>7330</c:v>
                </c:pt>
                <c:pt idx="367">
                  <c:v>7350</c:v>
                </c:pt>
                <c:pt idx="368">
                  <c:v>7370</c:v>
                </c:pt>
                <c:pt idx="369">
                  <c:v>7390</c:v>
                </c:pt>
                <c:pt idx="370">
                  <c:v>7410</c:v>
                </c:pt>
                <c:pt idx="371">
                  <c:v>7430</c:v>
                </c:pt>
                <c:pt idx="372">
                  <c:v>7450</c:v>
                </c:pt>
                <c:pt idx="373">
                  <c:v>7470</c:v>
                </c:pt>
                <c:pt idx="374">
                  <c:v>7490</c:v>
                </c:pt>
                <c:pt idx="375">
                  <c:v>7510</c:v>
                </c:pt>
                <c:pt idx="376">
                  <c:v>7530</c:v>
                </c:pt>
                <c:pt idx="377">
                  <c:v>7550</c:v>
                </c:pt>
                <c:pt idx="378">
                  <c:v>7570</c:v>
                </c:pt>
                <c:pt idx="379">
                  <c:v>7590</c:v>
                </c:pt>
                <c:pt idx="380">
                  <c:v>7610</c:v>
                </c:pt>
                <c:pt idx="381">
                  <c:v>7630</c:v>
                </c:pt>
                <c:pt idx="382">
                  <c:v>7650</c:v>
                </c:pt>
                <c:pt idx="383">
                  <c:v>7670</c:v>
                </c:pt>
                <c:pt idx="384">
                  <c:v>7690</c:v>
                </c:pt>
                <c:pt idx="385">
                  <c:v>7710</c:v>
                </c:pt>
                <c:pt idx="386">
                  <c:v>7730</c:v>
                </c:pt>
                <c:pt idx="387">
                  <c:v>7750</c:v>
                </c:pt>
                <c:pt idx="388">
                  <c:v>7770</c:v>
                </c:pt>
                <c:pt idx="389">
                  <c:v>7790</c:v>
                </c:pt>
                <c:pt idx="390">
                  <c:v>7810</c:v>
                </c:pt>
                <c:pt idx="391">
                  <c:v>7830</c:v>
                </c:pt>
                <c:pt idx="392">
                  <c:v>7850</c:v>
                </c:pt>
                <c:pt idx="393">
                  <c:v>7870</c:v>
                </c:pt>
                <c:pt idx="394">
                  <c:v>7890</c:v>
                </c:pt>
                <c:pt idx="395">
                  <c:v>7910</c:v>
                </c:pt>
                <c:pt idx="396">
                  <c:v>7930</c:v>
                </c:pt>
                <c:pt idx="397">
                  <c:v>7950</c:v>
                </c:pt>
                <c:pt idx="398">
                  <c:v>7970</c:v>
                </c:pt>
                <c:pt idx="399">
                  <c:v>7990</c:v>
                </c:pt>
                <c:pt idx="400">
                  <c:v>8010</c:v>
                </c:pt>
                <c:pt idx="401">
                  <c:v>8030</c:v>
                </c:pt>
                <c:pt idx="402">
                  <c:v>8050</c:v>
                </c:pt>
                <c:pt idx="403">
                  <c:v>8070</c:v>
                </c:pt>
                <c:pt idx="404">
                  <c:v>8090</c:v>
                </c:pt>
                <c:pt idx="405">
                  <c:v>8110</c:v>
                </c:pt>
                <c:pt idx="406">
                  <c:v>8130</c:v>
                </c:pt>
                <c:pt idx="407">
                  <c:v>8150</c:v>
                </c:pt>
                <c:pt idx="408">
                  <c:v>8170</c:v>
                </c:pt>
                <c:pt idx="409">
                  <c:v>8190</c:v>
                </c:pt>
                <c:pt idx="410">
                  <c:v>8210</c:v>
                </c:pt>
                <c:pt idx="411">
                  <c:v>8230</c:v>
                </c:pt>
                <c:pt idx="412">
                  <c:v>8250</c:v>
                </c:pt>
                <c:pt idx="413">
                  <c:v>8270</c:v>
                </c:pt>
                <c:pt idx="414">
                  <c:v>8290</c:v>
                </c:pt>
                <c:pt idx="415">
                  <c:v>8310</c:v>
                </c:pt>
                <c:pt idx="416">
                  <c:v>8330</c:v>
                </c:pt>
                <c:pt idx="417">
                  <c:v>8350</c:v>
                </c:pt>
                <c:pt idx="418">
                  <c:v>8370</c:v>
                </c:pt>
                <c:pt idx="419">
                  <c:v>8390</c:v>
                </c:pt>
                <c:pt idx="420">
                  <c:v>8410</c:v>
                </c:pt>
                <c:pt idx="421">
                  <c:v>8430</c:v>
                </c:pt>
                <c:pt idx="422">
                  <c:v>8450</c:v>
                </c:pt>
                <c:pt idx="423">
                  <c:v>8470</c:v>
                </c:pt>
                <c:pt idx="424">
                  <c:v>8490</c:v>
                </c:pt>
                <c:pt idx="425">
                  <c:v>8510</c:v>
                </c:pt>
                <c:pt idx="426">
                  <c:v>8530</c:v>
                </c:pt>
                <c:pt idx="427">
                  <c:v>8550</c:v>
                </c:pt>
                <c:pt idx="428">
                  <c:v>8570</c:v>
                </c:pt>
                <c:pt idx="429">
                  <c:v>8590</c:v>
                </c:pt>
                <c:pt idx="430">
                  <c:v>8610</c:v>
                </c:pt>
                <c:pt idx="431">
                  <c:v>8630</c:v>
                </c:pt>
                <c:pt idx="432">
                  <c:v>8650</c:v>
                </c:pt>
                <c:pt idx="433">
                  <c:v>8670</c:v>
                </c:pt>
                <c:pt idx="434">
                  <c:v>8690</c:v>
                </c:pt>
                <c:pt idx="435">
                  <c:v>8710</c:v>
                </c:pt>
                <c:pt idx="436">
                  <c:v>8730</c:v>
                </c:pt>
                <c:pt idx="437">
                  <c:v>8750</c:v>
                </c:pt>
                <c:pt idx="438">
                  <c:v>8770</c:v>
                </c:pt>
                <c:pt idx="439">
                  <c:v>8790</c:v>
                </c:pt>
                <c:pt idx="440">
                  <c:v>8810</c:v>
                </c:pt>
                <c:pt idx="441">
                  <c:v>8830</c:v>
                </c:pt>
                <c:pt idx="442">
                  <c:v>8850</c:v>
                </c:pt>
                <c:pt idx="443">
                  <c:v>8870</c:v>
                </c:pt>
                <c:pt idx="444">
                  <c:v>8890</c:v>
                </c:pt>
                <c:pt idx="445">
                  <c:v>8910</c:v>
                </c:pt>
                <c:pt idx="446">
                  <c:v>8930</c:v>
                </c:pt>
                <c:pt idx="447">
                  <c:v>8950</c:v>
                </c:pt>
                <c:pt idx="448">
                  <c:v>8970</c:v>
                </c:pt>
                <c:pt idx="449">
                  <c:v>8990</c:v>
                </c:pt>
                <c:pt idx="450">
                  <c:v>9010</c:v>
                </c:pt>
                <c:pt idx="451">
                  <c:v>9030</c:v>
                </c:pt>
                <c:pt idx="452">
                  <c:v>9050</c:v>
                </c:pt>
                <c:pt idx="453">
                  <c:v>9070</c:v>
                </c:pt>
                <c:pt idx="454">
                  <c:v>9090</c:v>
                </c:pt>
                <c:pt idx="455">
                  <c:v>9110</c:v>
                </c:pt>
                <c:pt idx="456">
                  <c:v>9130</c:v>
                </c:pt>
                <c:pt idx="457">
                  <c:v>9150</c:v>
                </c:pt>
                <c:pt idx="458">
                  <c:v>9170</c:v>
                </c:pt>
                <c:pt idx="459">
                  <c:v>9190</c:v>
                </c:pt>
                <c:pt idx="460">
                  <c:v>9210</c:v>
                </c:pt>
                <c:pt idx="461">
                  <c:v>9230</c:v>
                </c:pt>
                <c:pt idx="462">
                  <c:v>9250</c:v>
                </c:pt>
                <c:pt idx="463">
                  <c:v>9270</c:v>
                </c:pt>
                <c:pt idx="464">
                  <c:v>9290</c:v>
                </c:pt>
                <c:pt idx="465">
                  <c:v>9310</c:v>
                </c:pt>
                <c:pt idx="466">
                  <c:v>9330</c:v>
                </c:pt>
                <c:pt idx="467">
                  <c:v>9350</c:v>
                </c:pt>
                <c:pt idx="468">
                  <c:v>9370</c:v>
                </c:pt>
                <c:pt idx="469">
                  <c:v>9390</c:v>
                </c:pt>
                <c:pt idx="470">
                  <c:v>9410</c:v>
                </c:pt>
                <c:pt idx="471">
                  <c:v>9430</c:v>
                </c:pt>
                <c:pt idx="472">
                  <c:v>9450</c:v>
                </c:pt>
                <c:pt idx="473">
                  <c:v>9470</c:v>
                </c:pt>
                <c:pt idx="474">
                  <c:v>9490</c:v>
                </c:pt>
                <c:pt idx="475">
                  <c:v>9510</c:v>
                </c:pt>
                <c:pt idx="476">
                  <c:v>9530</c:v>
                </c:pt>
                <c:pt idx="477">
                  <c:v>9550</c:v>
                </c:pt>
                <c:pt idx="478">
                  <c:v>9570</c:v>
                </c:pt>
                <c:pt idx="479">
                  <c:v>9590</c:v>
                </c:pt>
                <c:pt idx="480">
                  <c:v>9610</c:v>
                </c:pt>
                <c:pt idx="481">
                  <c:v>9630</c:v>
                </c:pt>
                <c:pt idx="482">
                  <c:v>9650</c:v>
                </c:pt>
                <c:pt idx="483">
                  <c:v>9670</c:v>
                </c:pt>
                <c:pt idx="484">
                  <c:v>9690</c:v>
                </c:pt>
                <c:pt idx="485">
                  <c:v>9710</c:v>
                </c:pt>
                <c:pt idx="486">
                  <c:v>9730</c:v>
                </c:pt>
                <c:pt idx="487">
                  <c:v>9750</c:v>
                </c:pt>
                <c:pt idx="488">
                  <c:v>9770</c:v>
                </c:pt>
                <c:pt idx="489">
                  <c:v>9790</c:v>
                </c:pt>
                <c:pt idx="490">
                  <c:v>9810</c:v>
                </c:pt>
                <c:pt idx="491">
                  <c:v>9830</c:v>
                </c:pt>
                <c:pt idx="492">
                  <c:v>9850</c:v>
                </c:pt>
                <c:pt idx="493">
                  <c:v>9870</c:v>
                </c:pt>
                <c:pt idx="494">
                  <c:v>9890</c:v>
                </c:pt>
                <c:pt idx="495">
                  <c:v>9910</c:v>
                </c:pt>
                <c:pt idx="496">
                  <c:v>9930</c:v>
                </c:pt>
                <c:pt idx="497">
                  <c:v>9950</c:v>
                </c:pt>
                <c:pt idx="498">
                  <c:v>9970</c:v>
                </c:pt>
                <c:pt idx="499">
                  <c:v>9990</c:v>
                </c:pt>
                <c:pt idx="500">
                  <c:v>10010</c:v>
                </c:pt>
                <c:pt idx="501">
                  <c:v>10030</c:v>
                </c:pt>
                <c:pt idx="502">
                  <c:v>10050</c:v>
                </c:pt>
                <c:pt idx="503">
                  <c:v>10070</c:v>
                </c:pt>
                <c:pt idx="504">
                  <c:v>10090</c:v>
                </c:pt>
                <c:pt idx="505">
                  <c:v>10110</c:v>
                </c:pt>
                <c:pt idx="506">
                  <c:v>10130</c:v>
                </c:pt>
                <c:pt idx="507">
                  <c:v>10150</c:v>
                </c:pt>
                <c:pt idx="508">
                  <c:v>10170</c:v>
                </c:pt>
                <c:pt idx="509">
                  <c:v>10190</c:v>
                </c:pt>
                <c:pt idx="510">
                  <c:v>10210</c:v>
                </c:pt>
                <c:pt idx="511">
                  <c:v>10230</c:v>
                </c:pt>
                <c:pt idx="512">
                  <c:v>10250</c:v>
                </c:pt>
                <c:pt idx="513">
                  <c:v>10270</c:v>
                </c:pt>
                <c:pt idx="514">
                  <c:v>10290</c:v>
                </c:pt>
                <c:pt idx="515">
                  <c:v>10310</c:v>
                </c:pt>
                <c:pt idx="516">
                  <c:v>10330</c:v>
                </c:pt>
                <c:pt idx="517">
                  <c:v>10350</c:v>
                </c:pt>
                <c:pt idx="518">
                  <c:v>10370</c:v>
                </c:pt>
                <c:pt idx="519">
                  <c:v>10390</c:v>
                </c:pt>
                <c:pt idx="520">
                  <c:v>10410</c:v>
                </c:pt>
                <c:pt idx="521">
                  <c:v>10430</c:v>
                </c:pt>
                <c:pt idx="522">
                  <c:v>10450</c:v>
                </c:pt>
                <c:pt idx="523">
                  <c:v>10470</c:v>
                </c:pt>
                <c:pt idx="524">
                  <c:v>10490</c:v>
                </c:pt>
                <c:pt idx="525">
                  <c:v>10510</c:v>
                </c:pt>
                <c:pt idx="526">
                  <c:v>10530</c:v>
                </c:pt>
                <c:pt idx="527">
                  <c:v>10550</c:v>
                </c:pt>
                <c:pt idx="528">
                  <c:v>10570</c:v>
                </c:pt>
                <c:pt idx="529">
                  <c:v>10590</c:v>
                </c:pt>
                <c:pt idx="530">
                  <c:v>10610</c:v>
                </c:pt>
                <c:pt idx="531">
                  <c:v>10630</c:v>
                </c:pt>
                <c:pt idx="532">
                  <c:v>10650</c:v>
                </c:pt>
                <c:pt idx="533">
                  <c:v>10670</c:v>
                </c:pt>
                <c:pt idx="534">
                  <c:v>10690</c:v>
                </c:pt>
                <c:pt idx="535">
                  <c:v>10710</c:v>
                </c:pt>
                <c:pt idx="536">
                  <c:v>10730</c:v>
                </c:pt>
                <c:pt idx="537">
                  <c:v>10750</c:v>
                </c:pt>
                <c:pt idx="538">
                  <c:v>10770</c:v>
                </c:pt>
                <c:pt idx="539">
                  <c:v>10790</c:v>
                </c:pt>
                <c:pt idx="540">
                  <c:v>10810</c:v>
                </c:pt>
                <c:pt idx="541">
                  <c:v>10830</c:v>
                </c:pt>
                <c:pt idx="542">
                  <c:v>10850</c:v>
                </c:pt>
                <c:pt idx="543">
                  <c:v>10870</c:v>
                </c:pt>
                <c:pt idx="544">
                  <c:v>10890</c:v>
                </c:pt>
                <c:pt idx="545">
                  <c:v>10910</c:v>
                </c:pt>
                <c:pt idx="546">
                  <c:v>10930</c:v>
                </c:pt>
                <c:pt idx="547">
                  <c:v>10950</c:v>
                </c:pt>
                <c:pt idx="548">
                  <c:v>10970</c:v>
                </c:pt>
                <c:pt idx="549">
                  <c:v>10990</c:v>
                </c:pt>
                <c:pt idx="550">
                  <c:v>11010</c:v>
                </c:pt>
                <c:pt idx="551">
                  <c:v>11030</c:v>
                </c:pt>
                <c:pt idx="552">
                  <c:v>11050</c:v>
                </c:pt>
                <c:pt idx="553">
                  <c:v>11070</c:v>
                </c:pt>
                <c:pt idx="554">
                  <c:v>11090</c:v>
                </c:pt>
                <c:pt idx="555">
                  <c:v>11110</c:v>
                </c:pt>
                <c:pt idx="556">
                  <c:v>11130</c:v>
                </c:pt>
                <c:pt idx="557">
                  <c:v>11150</c:v>
                </c:pt>
                <c:pt idx="558">
                  <c:v>11170</c:v>
                </c:pt>
                <c:pt idx="559">
                  <c:v>11190</c:v>
                </c:pt>
                <c:pt idx="560">
                  <c:v>11210</c:v>
                </c:pt>
                <c:pt idx="561">
                  <c:v>11230</c:v>
                </c:pt>
                <c:pt idx="562">
                  <c:v>11250</c:v>
                </c:pt>
                <c:pt idx="563">
                  <c:v>11270</c:v>
                </c:pt>
                <c:pt idx="564">
                  <c:v>11290</c:v>
                </c:pt>
                <c:pt idx="565">
                  <c:v>11310</c:v>
                </c:pt>
                <c:pt idx="566">
                  <c:v>11330</c:v>
                </c:pt>
                <c:pt idx="567">
                  <c:v>11350</c:v>
                </c:pt>
                <c:pt idx="568">
                  <c:v>11370</c:v>
                </c:pt>
                <c:pt idx="569">
                  <c:v>11390</c:v>
                </c:pt>
                <c:pt idx="570">
                  <c:v>11410</c:v>
                </c:pt>
                <c:pt idx="571">
                  <c:v>11430</c:v>
                </c:pt>
                <c:pt idx="572">
                  <c:v>11450</c:v>
                </c:pt>
                <c:pt idx="573">
                  <c:v>11470</c:v>
                </c:pt>
                <c:pt idx="574">
                  <c:v>11490</c:v>
                </c:pt>
                <c:pt idx="575">
                  <c:v>11510</c:v>
                </c:pt>
                <c:pt idx="576">
                  <c:v>11530</c:v>
                </c:pt>
                <c:pt idx="577">
                  <c:v>11550</c:v>
                </c:pt>
                <c:pt idx="578">
                  <c:v>11570</c:v>
                </c:pt>
                <c:pt idx="579">
                  <c:v>11590</c:v>
                </c:pt>
                <c:pt idx="580">
                  <c:v>11610</c:v>
                </c:pt>
                <c:pt idx="581">
                  <c:v>11630</c:v>
                </c:pt>
                <c:pt idx="582">
                  <c:v>11650</c:v>
                </c:pt>
                <c:pt idx="583">
                  <c:v>11670</c:v>
                </c:pt>
                <c:pt idx="584">
                  <c:v>11690</c:v>
                </c:pt>
                <c:pt idx="585">
                  <c:v>11710</c:v>
                </c:pt>
                <c:pt idx="586">
                  <c:v>11730</c:v>
                </c:pt>
                <c:pt idx="587">
                  <c:v>11750</c:v>
                </c:pt>
                <c:pt idx="588">
                  <c:v>11770</c:v>
                </c:pt>
                <c:pt idx="589">
                  <c:v>11790</c:v>
                </c:pt>
                <c:pt idx="590">
                  <c:v>11810</c:v>
                </c:pt>
                <c:pt idx="591">
                  <c:v>11830</c:v>
                </c:pt>
                <c:pt idx="592">
                  <c:v>11850</c:v>
                </c:pt>
                <c:pt idx="593">
                  <c:v>11870</c:v>
                </c:pt>
                <c:pt idx="594">
                  <c:v>11890</c:v>
                </c:pt>
                <c:pt idx="595">
                  <c:v>11910</c:v>
                </c:pt>
                <c:pt idx="596">
                  <c:v>11930</c:v>
                </c:pt>
                <c:pt idx="597">
                  <c:v>11950</c:v>
                </c:pt>
                <c:pt idx="598">
                  <c:v>11970</c:v>
                </c:pt>
                <c:pt idx="599">
                  <c:v>11990</c:v>
                </c:pt>
                <c:pt idx="600">
                  <c:v>12010</c:v>
                </c:pt>
                <c:pt idx="601">
                  <c:v>12030</c:v>
                </c:pt>
                <c:pt idx="602">
                  <c:v>12050</c:v>
                </c:pt>
                <c:pt idx="603">
                  <c:v>12070</c:v>
                </c:pt>
                <c:pt idx="604">
                  <c:v>12090</c:v>
                </c:pt>
                <c:pt idx="605">
                  <c:v>12110</c:v>
                </c:pt>
                <c:pt idx="606">
                  <c:v>12130</c:v>
                </c:pt>
                <c:pt idx="607">
                  <c:v>12150</c:v>
                </c:pt>
                <c:pt idx="608">
                  <c:v>12170</c:v>
                </c:pt>
                <c:pt idx="609">
                  <c:v>12190</c:v>
                </c:pt>
                <c:pt idx="610">
                  <c:v>12210</c:v>
                </c:pt>
                <c:pt idx="611">
                  <c:v>12230</c:v>
                </c:pt>
                <c:pt idx="612">
                  <c:v>12250</c:v>
                </c:pt>
                <c:pt idx="613">
                  <c:v>12270</c:v>
                </c:pt>
                <c:pt idx="614">
                  <c:v>12290</c:v>
                </c:pt>
                <c:pt idx="615">
                  <c:v>12310</c:v>
                </c:pt>
                <c:pt idx="616">
                  <c:v>12330</c:v>
                </c:pt>
                <c:pt idx="617">
                  <c:v>12350</c:v>
                </c:pt>
                <c:pt idx="618">
                  <c:v>12370</c:v>
                </c:pt>
                <c:pt idx="619">
                  <c:v>12390</c:v>
                </c:pt>
                <c:pt idx="620">
                  <c:v>12410</c:v>
                </c:pt>
                <c:pt idx="621">
                  <c:v>12430</c:v>
                </c:pt>
                <c:pt idx="622">
                  <c:v>12450</c:v>
                </c:pt>
                <c:pt idx="623">
                  <c:v>12470</c:v>
                </c:pt>
                <c:pt idx="624">
                  <c:v>12490</c:v>
                </c:pt>
                <c:pt idx="625">
                  <c:v>12510</c:v>
                </c:pt>
                <c:pt idx="626">
                  <c:v>12530</c:v>
                </c:pt>
                <c:pt idx="627">
                  <c:v>12550</c:v>
                </c:pt>
                <c:pt idx="628">
                  <c:v>12570</c:v>
                </c:pt>
                <c:pt idx="629">
                  <c:v>12590</c:v>
                </c:pt>
                <c:pt idx="630">
                  <c:v>12610</c:v>
                </c:pt>
                <c:pt idx="631">
                  <c:v>12630</c:v>
                </c:pt>
                <c:pt idx="632">
                  <c:v>12650</c:v>
                </c:pt>
                <c:pt idx="633">
                  <c:v>12670</c:v>
                </c:pt>
                <c:pt idx="634">
                  <c:v>12690</c:v>
                </c:pt>
                <c:pt idx="635">
                  <c:v>12710</c:v>
                </c:pt>
                <c:pt idx="636">
                  <c:v>12730</c:v>
                </c:pt>
                <c:pt idx="637">
                  <c:v>12750</c:v>
                </c:pt>
                <c:pt idx="638">
                  <c:v>12770</c:v>
                </c:pt>
                <c:pt idx="639">
                  <c:v>12790</c:v>
                </c:pt>
                <c:pt idx="640">
                  <c:v>12810</c:v>
                </c:pt>
                <c:pt idx="641">
                  <c:v>12830</c:v>
                </c:pt>
                <c:pt idx="642">
                  <c:v>12850</c:v>
                </c:pt>
                <c:pt idx="643">
                  <c:v>12870</c:v>
                </c:pt>
                <c:pt idx="644">
                  <c:v>12890</c:v>
                </c:pt>
                <c:pt idx="645">
                  <c:v>12910</c:v>
                </c:pt>
                <c:pt idx="646">
                  <c:v>12930</c:v>
                </c:pt>
                <c:pt idx="647">
                  <c:v>12950</c:v>
                </c:pt>
                <c:pt idx="648">
                  <c:v>12970</c:v>
                </c:pt>
                <c:pt idx="649">
                  <c:v>12990</c:v>
                </c:pt>
                <c:pt idx="650">
                  <c:v>13010</c:v>
                </c:pt>
                <c:pt idx="651">
                  <c:v>13030</c:v>
                </c:pt>
                <c:pt idx="652">
                  <c:v>13050</c:v>
                </c:pt>
                <c:pt idx="653">
                  <c:v>13070</c:v>
                </c:pt>
                <c:pt idx="654">
                  <c:v>13090</c:v>
                </c:pt>
                <c:pt idx="655">
                  <c:v>13110</c:v>
                </c:pt>
                <c:pt idx="656">
                  <c:v>13130</c:v>
                </c:pt>
                <c:pt idx="657">
                  <c:v>13150</c:v>
                </c:pt>
                <c:pt idx="658">
                  <c:v>13170</c:v>
                </c:pt>
                <c:pt idx="659">
                  <c:v>13190</c:v>
                </c:pt>
                <c:pt idx="660">
                  <c:v>13210</c:v>
                </c:pt>
                <c:pt idx="661">
                  <c:v>13230</c:v>
                </c:pt>
                <c:pt idx="662">
                  <c:v>13250</c:v>
                </c:pt>
                <c:pt idx="663">
                  <c:v>13270</c:v>
                </c:pt>
                <c:pt idx="664">
                  <c:v>13290</c:v>
                </c:pt>
                <c:pt idx="665">
                  <c:v>13310</c:v>
                </c:pt>
                <c:pt idx="666">
                  <c:v>13330</c:v>
                </c:pt>
                <c:pt idx="667">
                  <c:v>13350</c:v>
                </c:pt>
                <c:pt idx="668">
                  <c:v>13370</c:v>
                </c:pt>
                <c:pt idx="669">
                  <c:v>13390</c:v>
                </c:pt>
                <c:pt idx="670">
                  <c:v>13410</c:v>
                </c:pt>
                <c:pt idx="671">
                  <c:v>13430</c:v>
                </c:pt>
                <c:pt idx="672">
                  <c:v>13450</c:v>
                </c:pt>
                <c:pt idx="673">
                  <c:v>13470</c:v>
                </c:pt>
                <c:pt idx="674">
                  <c:v>13490</c:v>
                </c:pt>
                <c:pt idx="675">
                  <c:v>13510</c:v>
                </c:pt>
                <c:pt idx="676">
                  <c:v>13530</c:v>
                </c:pt>
                <c:pt idx="677">
                  <c:v>13550</c:v>
                </c:pt>
                <c:pt idx="678">
                  <c:v>13570</c:v>
                </c:pt>
                <c:pt idx="679">
                  <c:v>13590</c:v>
                </c:pt>
                <c:pt idx="680">
                  <c:v>13610</c:v>
                </c:pt>
                <c:pt idx="681">
                  <c:v>13630</c:v>
                </c:pt>
                <c:pt idx="682">
                  <c:v>13650</c:v>
                </c:pt>
                <c:pt idx="683">
                  <c:v>13670</c:v>
                </c:pt>
                <c:pt idx="684">
                  <c:v>13690</c:v>
                </c:pt>
                <c:pt idx="685">
                  <c:v>13710</c:v>
                </c:pt>
                <c:pt idx="686">
                  <c:v>13730</c:v>
                </c:pt>
                <c:pt idx="687">
                  <c:v>13750</c:v>
                </c:pt>
                <c:pt idx="688">
                  <c:v>13770</c:v>
                </c:pt>
                <c:pt idx="689">
                  <c:v>13790</c:v>
                </c:pt>
                <c:pt idx="690">
                  <c:v>13810</c:v>
                </c:pt>
                <c:pt idx="691">
                  <c:v>13830</c:v>
                </c:pt>
                <c:pt idx="692">
                  <c:v>13850</c:v>
                </c:pt>
                <c:pt idx="693">
                  <c:v>13870</c:v>
                </c:pt>
                <c:pt idx="694">
                  <c:v>13890</c:v>
                </c:pt>
                <c:pt idx="695">
                  <c:v>13910</c:v>
                </c:pt>
                <c:pt idx="696">
                  <c:v>13930</c:v>
                </c:pt>
                <c:pt idx="697">
                  <c:v>13950</c:v>
                </c:pt>
                <c:pt idx="698">
                  <c:v>13970</c:v>
                </c:pt>
                <c:pt idx="699">
                  <c:v>13990</c:v>
                </c:pt>
                <c:pt idx="700">
                  <c:v>14010</c:v>
                </c:pt>
                <c:pt idx="701">
                  <c:v>14030</c:v>
                </c:pt>
                <c:pt idx="702">
                  <c:v>14050</c:v>
                </c:pt>
                <c:pt idx="703">
                  <c:v>14070</c:v>
                </c:pt>
                <c:pt idx="704">
                  <c:v>14090</c:v>
                </c:pt>
                <c:pt idx="705">
                  <c:v>14110</c:v>
                </c:pt>
                <c:pt idx="706">
                  <c:v>14130</c:v>
                </c:pt>
                <c:pt idx="707">
                  <c:v>14150</c:v>
                </c:pt>
                <c:pt idx="708">
                  <c:v>14170</c:v>
                </c:pt>
                <c:pt idx="709">
                  <c:v>14190</c:v>
                </c:pt>
                <c:pt idx="710">
                  <c:v>14210</c:v>
                </c:pt>
                <c:pt idx="711">
                  <c:v>14230</c:v>
                </c:pt>
                <c:pt idx="712">
                  <c:v>14250</c:v>
                </c:pt>
                <c:pt idx="713">
                  <c:v>14270</c:v>
                </c:pt>
                <c:pt idx="714">
                  <c:v>14290</c:v>
                </c:pt>
                <c:pt idx="715">
                  <c:v>14310</c:v>
                </c:pt>
                <c:pt idx="716">
                  <c:v>14330</c:v>
                </c:pt>
                <c:pt idx="717">
                  <c:v>14350</c:v>
                </c:pt>
                <c:pt idx="718">
                  <c:v>14370</c:v>
                </c:pt>
                <c:pt idx="719">
                  <c:v>14390</c:v>
                </c:pt>
                <c:pt idx="720">
                  <c:v>14410</c:v>
                </c:pt>
                <c:pt idx="721">
                  <c:v>14430</c:v>
                </c:pt>
                <c:pt idx="722">
                  <c:v>14450</c:v>
                </c:pt>
                <c:pt idx="723">
                  <c:v>14470</c:v>
                </c:pt>
                <c:pt idx="724">
                  <c:v>14490</c:v>
                </c:pt>
                <c:pt idx="725">
                  <c:v>14510</c:v>
                </c:pt>
                <c:pt idx="726">
                  <c:v>14530</c:v>
                </c:pt>
                <c:pt idx="727">
                  <c:v>14550</c:v>
                </c:pt>
                <c:pt idx="728">
                  <c:v>14570</c:v>
                </c:pt>
                <c:pt idx="729">
                  <c:v>14590</c:v>
                </c:pt>
                <c:pt idx="730">
                  <c:v>14610</c:v>
                </c:pt>
                <c:pt idx="731">
                  <c:v>14630</c:v>
                </c:pt>
                <c:pt idx="732">
                  <c:v>14650</c:v>
                </c:pt>
                <c:pt idx="733">
                  <c:v>14670</c:v>
                </c:pt>
                <c:pt idx="734">
                  <c:v>14690</c:v>
                </c:pt>
                <c:pt idx="735">
                  <c:v>14710</c:v>
                </c:pt>
                <c:pt idx="736">
                  <c:v>14730</c:v>
                </c:pt>
                <c:pt idx="737">
                  <c:v>14750</c:v>
                </c:pt>
                <c:pt idx="738">
                  <c:v>14770</c:v>
                </c:pt>
                <c:pt idx="739">
                  <c:v>14790</c:v>
                </c:pt>
                <c:pt idx="740">
                  <c:v>14810</c:v>
                </c:pt>
                <c:pt idx="741">
                  <c:v>14830</c:v>
                </c:pt>
                <c:pt idx="742">
                  <c:v>14850</c:v>
                </c:pt>
                <c:pt idx="743">
                  <c:v>14870</c:v>
                </c:pt>
                <c:pt idx="744">
                  <c:v>14890</c:v>
                </c:pt>
                <c:pt idx="745">
                  <c:v>14910</c:v>
                </c:pt>
                <c:pt idx="746">
                  <c:v>14930</c:v>
                </c:pt>
                <c:pt idx="747">
                  <c:v>14950</c:v>
                </c:pt>
                <c:pt idx="748">
                  <c:v>14970</c:v>
                </c:pt>
                <c:pt idx="749">
                  <c:v>14990</c:v>
                </c:pt>
                <c:pt idx="750">
                  <c:v>15010</c:v>
                </c:pt>
                <c:pt idx="751">
                  <c:v>15030</c:v>
                </c:pt>
                <c:pt idx="752">
                  <c:v>15050</c:v>
                </c:pt>
                <c:pt idx="753">
                  <c:v>15070</c:v>
                </c:pt>
                <c:pt idx="754">
                  <c:v>15090</c:v>
                </c:pt>
                <c:pt idx="755">
                  <c:v>15110</c:v>
                </c:pt>
                <c:pt idx="756">
                  <c:v>15130</c:v>
                </c:pt>
                <c:pt idx="757">
                  <c:v>15150</c:v>
                </c:pt>
                <c:pt idx="758">
                  <c:v>15170</c:v>
                </c:pt>
                <c:pt idx="759">
                  <c:v>15190</c:v>
                </c:pt>
                <c:pt idx="760">
                  <c:v>15210</c:v>
                </c:pt>
                <c:pt idx="761">
                  <c:v>15230</c:v>
                </c:pt>
                <c:pt idx="762">
                  <c:v>15250</c:v>
                </c:pt>
                <c:pt idx="763">
                  <c:v>15270</c:v>
                </c:pt>
                <c:pt idx="764">
                  <c:v>15290</c:v>
                </c:pt>
                <c:pt idx="765">
                  <c:v>15310</c:v>
                </c:pt>
                <c:pt idx="766">
                  <c:v>15330</c:v>
                </c:pt>
                <c:pt idx="767">
                  <c:v>15350</c:v>
                </c:pt>
                <c:pt idx="768">
                  <c:v>15370</c:v>
                </c:pt>
                <c:pt idx="769">
                  <c:v>15390</c:v>
                </c:pt>
                <c:pt idx="770">
                  <c:v>15410</c:v>
                </c:pt>
                <c:pt idx="771">
                  <c:v>15430</c:v>
                </c:pt>
                <c:pt idx="772">
                  <c:v>15450</c:v>
                </c:pt>
                <c:pt idx="773">
                  <c:v>15470</c:v>
                </c:pt>
                <c:pt idx="774">
                  <c:v>15490</c:v>
                </c:pt>
                <c:pt idx="775">
                  <c:v>15510</c:v>
                </c:pt>
                <c:pt idx="776">
                  <c:v>15530</c:v>
                </c:pt>
                <c:pt idx="777">
                  <c:v>15550</c:v>
                </c:pt>
                <c:pt idx="778">
                  <c:v>15570</c:v>
                </c:pt>
                <c:pt idx="779">
                  <c:v>15590</c:v>
                </c:pt>
                <c:pt idx="780">
                  <c:v>15610</c:v>
                </c:pt>
                <c:pt idx="781">
                  <c:v>15630</c:v>
                </c:pt>
                <c:pt idx="782">
                  <c:v>15650</c:v>
                </c:pt>
                <c:pt idx="783">
                  <c:v>15670</c:v>
                </c:pt>
                <c:pt idx="784">
                  <c:v>15690</c:v>
                </c:pt>
                <c:pt idx="785">
                  <c:v>15710</c:v>
                </c:pt>
                <c:pt idx="786">
                  <c:v>15730</c:v>
                </c:pt>
                <c:pt idx="787">
                  <c:v>15750</c:v>
                </c:pt>
                <c:pt idx="788">
                  <c:v>15770</c:v>
                </c:pt>
                <c:pt idx="789">
                  <c:v>15790</c:v>
                </c:pt>
                <c:pt idx="790">
                  <c:v>15810</c:v>
                </c:pt>
                <c:pt idx="791">
                  <c:v>15830</c:v>
                </c:pt>
                <c:pt idx="792">
                  <c:v>15850</c:v>
                </c:pt>
                <c:pt idx="793">
                  <c:v>15870</c:v>
                </c:pt>
                <c:pt idx="794">
                  <c:v>15890</c:v>
                </c:pt>
                <c:pt idx="795">
                  <c:v>15910</c:v>
                </c:pt>
                <c:pt idx="796">
                  <c:v>15930</c:v>
                </c:pt>
                <c:pt idx="797">
                  <c:v>15950</c:v>
                </c:pt>
                <c:pt idx="798">
                  <c:v>15970</c:v>
                </c:pt>
                <c:pt idx="799">
                  <c:v>15990</c:v>
                </c:pt>
                <c:pt idx="800">
                  <c:v>16010</c:v>
                </c:pt>
                <c:pt idx="801">
                  <c:v>16030</c:v>
                </c:pt>
                <c:pt idx="802">
                  <c:v>16050</c:v>
                </c:pt>
                <c:pt idx="803">
                  <c:v>16070</c:v>
                </c:pt>
                <c:pt idx="804">
                  <c:v>16090</c:v>
                </c:pt>
                <c:pt idx="805">
                  <c:v>16110</c:v>
                </c:pt>
                <c:pt idx="806">
                  <c:v>16130</c:v>
                </c:pt>
                <c:pt idx="807">
                  <c:v>16150</c:v>
                </c:pt>
                <c:pt idx="808">
                  <c:v>16170</c:v>
                </c:pt>
                <c:pt idx="809">
                  <c:v>16190</c:v>
                </c:pt>
                <c:pt idx="810">
                  <c:v>16210</c:v>
                </c:pt>
                <c:pt idx="811">
                  <c:v>16230</c:v>
                </c:pt>
                <c:pt idx="812">
                  <c:v>16250</c:v>
                </c:pt>
                <c:pt idx="813">
                  <c:v>16270</c:v>
                </c:pt>
                <c:pt idx="814">
                  <c:v>16290</c:v>
                </c:pt>
                <c:pt idx="815">
                  <c:v>16310</c:v>
                </c:pt>
                <c:pt idx="816">
                  <c:v>16330</c:v>
                </c:pt>
                <c:pt idx="817">
                  <c:v>16350</c:v>
                </c:pt>
                <c:pt idx="818">
                  <c:v>16370</c:v>
                </c:pt>
                <c:pt idx="819">
                  <c:v>16390</c:v>
                </c:pt>
                <c:pt idx="820">
                  <c:v>16410</c:v>
                </c:pt>
                <c:pt idx="821">
                  <c:v>16430</c:v>
                </c:pt>
                <c:pt idx="822">
                  <c:v>16450</c:v>
                </c:pt>
                <c:pt idx="823">
                  <c:v>16470</c:v>
                </c:pt>
                <c:pt idx="824">
                  <c:v>16490</c:v>
                </c:pt>
                <c:pt idx="825">
                  <c:v>16510</c:v>
                </c:pt>
                <c:pt idx="826">
                  <c:v>16530</c:v>
                </c:pt>
                <c:pt idx="827">
                  <c:v>16550</c:v>
                </c:pt>
                <c:pt idx="828">
                  <c:v>16570</c:v>
                </c:pt>
                <c:pt idx="829">
                  <c:v>16590</c:v>
                </c:pt>
                <c:pt idx="830">
                  <c:v>16610</c:v>
                </c:pt>
                <c:pt idx="831">
                  <c:v>16630</c:v>
                </c:pt>
                <c:pt idx="832">
                  <c:v>16650</c:v>
                </c:pt>
                <c:pt idx="833">
                  <c:v>16670</c:v>
                </c:pt>
                <c:pt idx="834">
                  <c:v>16690</c:v>
                </c:pt>
                <c:pt idx="835">
                  <c:v>16710</c:v>
                </c:pt>
                <c:pt idx="836">
                  <c:v>16730</c:v>
                </c:pt>
                <c:pt idx="837">
                  <c:v>16750</c:v>
                </c:pt>
                <c:pt idx="838">
                  <c:v>16770</c:v>
                </c:pt>
                <c:pt idx="839">
                  <c:v>16790</c:v>
                </c:pt>
                <c:pt idx="840">
                  <c:v>16810</c:v>
                </c:pt>
                <c:pt idx="841">
                  <c:v>16830</c:v>
                </c:pt>
                <c:pt idx="842">
                  <c:v>16850</c:v>
                </c:pt>
                <c:pt idx="843">
                  <c:v>16870</c:v>
                </c:pt>
                <c:pt idx="844">
                  <c:v>16890</c:v>
                </c:pt>
                <c:pt idx="845">
                  <c:v>16910</c:v>
                </c:pt>
                <c:pt idx="846">
                  <c:v>16930</c:v>
                </c:pt>
                <c:pt idx="847">
                  <c:v>16950</c:v>
                </c:pt>
                <c:pt idx="848">
                  <c:v>16970</c:v>
                </c:pt>
                <c:pt idx="849">
                  <c:v>16990</c:v>
                </c:pt>
                <c:pt idx="850">
                  <c:v>17010</c:v>
                </c:pt>
                <c:pt idx="851">
                  <c:v>17030</c:v>
                </c:pt>
                <c:pt idx="852">
                  <c:v>17050</c:v>
                </c:pt>
                <c:pt idx="853">
                  <c:v>17070</c:v>
                </c:pt>
                <c:pt idx="854">
                  <c:v>17090</c:v>
                </c:pt>
                <c:pt idx="855">
                  <c:v>17110</c:v>
                </c:pt>
                <c:pt idx="856">
                  <c:v>17130</c:v>
                </c:pt>
                <c:pt idx="857">
                  <c:v>17150</c:v>
                </c:pt>
                <c:pt idx="858">
                  <c:v>17170</c:v>
                </c:pt>
                <c:pt idx="859">
                  <c:v>17190</c:v>
                </c:pt>
                <c:pt idx="860">
                  <c:v>17210</c:v>
                </c:pt>
                <c:pt idx="861">
                  <c:v>17230</c:v>
                </c:pt>
                <c:pt idx="862">
                  <c:v>17250</c:v>
                </c:pt>
                <c:pt idx="863">
                  <c:v>17270</c:v>
                </c:pt>
                <c:pt idx="864">
                  <c:v>17290</c:v>
                </c:pt>
                <c:pt idx="865">
                  <c:v>17310</c:v>
                </c:pt>
                <c:pt idx="866">
                  <c:v>17330</c:v>
                </c:pt>
                <c:pt idx="867">
                  <c:v>17350</c:v>
                </c:pt>
                <c:pt idx="868">
                  <c:v>17370</c:v>
                </c:pt>
                <c:pt idx="869">
                  <c:v>17390</c:v>
                </c:pt>
                <c:pt idx="870">
                  <c:v>17410</c:v>
                </c:pt>
                <c:pt idx="871">
                  <c:v>17430</c:v>
                </c:pt>
                <c:pt idx="872">
                  <c:v>17450</c:v>
                </c:pt>
                <c:pt idx="873">
                  <c:v>17470</c:v>
                </c:pt>
                <c:pt idx="874">
                  <c:v>17490</c:v>
                </c:pt>
                <c:pt idx="875">
                  <c:v>17510</c:v>
                </c:pt>
                <c:pt idx="876">
                  <c:v>17530</c:v>
                </c:pt>
                <c:pt idx="877">
                  <c:v>17550</c:v>
                </c:pt>
                <c:pt idx="878">
                  <c:v>17570</c:v>
                </c:pt>
                <c:pt idx="879">
                  <c:v>17590</c:v>
                </c:pt>
                <c:pt idx="880">
                  <c:v>17610</c:v>
                </c:pt>
                <c:pt idx="881">
                  <c:v>17630</c:v>
                </c:pt>
                <c:pt idx="882">
                  <c:v>17650</c:v>
                </c:pt>
                <c:pt idx="883">
                  <c:v>17670</c:v>
                </c:pt>
                <c:pt idx="884">
                  <c:v>17690</c:v>
                </c:pt>
                <c:pt idx="885">
                  <c:v>17710</c:v>
                </c:pt>
                <c:pt idx="886">
                  <c:v>17730</c:v>
                </c:pt>
                <c:pt idx="887">
                  <c:v>17750</c:v>
                </c:pt>
                <c:pt idx="888">
                  <c:v>17770</c:v>
                </c:pt>
                <c:pt idx="889">
                  <c:v>17790</c:v>
                </c:pt>
                <c:pt idx="890">
                  <c:v>17810</c:v>
                </c:pt>
                <c:pt idx="891">
                  <c:v>17830</c:v>
                </c:pt>
                <c:pt idx="892">
                  <c:v>17850</c:v>
                </c:pt>
                <c:pt idx="893">
                  <c:v>17870</c:v>
                </c:pt>
                <c:pt idx="894">
                  <c:v>17890</c:v>
                </c:pt>
                <c:pt idx="895">
                  <c:v>17910</c:v>
                </c:pt>
                <c:pt idx="896">
                  <c:v>17930</c:v>
                </c:pt>
                <c:pt idx="897">
                  <c:v>17950</c:v>
                </c:pt>
                <c:pt idx="898">
                  <c:v>17970</c:v>
                </c:pt>
                <c:pt idx="899">
                  <c:v>17990</c:v>
                </c:pt>
                <c:pt idx="900">
                  <c:v>18010</c:v>
                </c:pt>
                <c:pt idx="901">
                  <c:v>18030</c:v>
                </c:pt>
                <c:pt idx="902">
                  <c:v>18050</c:v>
                </c:pt>
                <c:pt idx="903">
                  <c:v>18070</c:v>
                </c:pt>
                <c:pt idx="904">
                  <c:v>18090</c:v>
                </c:pt>
                <c:pt idx="905">
                  <c:v>18110</c:v>
                </c:pt>
                <c:pt idx="906">
                  <c:v>18130</c:v>
                </c:pt>
                <c:pt idx="907">
                  <c:v>18150</c:v>
                </c:pt>
                <c:pt idx="908">
                  <c:v>18170</c:v>
                </c:pt>
                <c:pt idx="909">
                  <c:v>18190</c:v>
                </c:pt>
                <c:pt idx="910">
                  <c:v>18210</c:v>
                </c:pt>
                <c:pt idx="911">
                  <c:v>18230</c:v>
                </c:pt>
                <c:pt idx="912">
                  <c:v>18250</c:v>
                </c:pt>
                <c:pt idx="913">
                  <c:v>18270</c:v>
                </c:pt>
                <c:pt idx="914">
                  <c:v>18290</c:v>
                </c:pt>
                <c:pt idx="915">
                  <c:v>18310</c:v>
                </c:pt>
                <c:pt idx="916">
                  <c:v>18330</c:v>
                </c:pt>
                <c:pt idx="917">
                  <c:v>18350</c:v>
                </c:pt>
                <c:pt idx="918">
                  <c:v>18370</c:v>
                </c:pt>
                <c:pt idx="919">
                  <c:v>18390</c:v>
                </c:pt>
                <c:pt idx="920">
                  <c:v>18410</c:v>
                </c:pt>
                <c:pt idx="921">
                  <c:v>18430</c:v>
                </c:pt>
                <c:pt idx="922">
                  <c:v>18450</c:v>
                </c:pt>
                <c:pt idx="923">
                  <c:v>18470</c:v>
                </c:pt>
                <c:pt idx="924">
                  <c:v>18490</c:v>
                </c:pt>
                <c:pt idx="925">
                  <c:v>18510</c:v>
                </c:pt>
                <c:pt idx="926">
                  <c:v>18530</c:v>
                </c:pt>
                <c:pt idx="927">
                  <c:v>18550</c:v>
                </c:pt>
                <c:pt idx="928">
                  <c:v>18570</c:v>
                </c:pt>
                <c:pt idx="929">
                  <c:v>18590</c:v>
                </c:pt>
                <c:pt idx="930">
                  <c:v>18610</c:v>
                </c:pt>
                <c:pt idx="931">
                  <c:v>18630</c:v>
                </c:pt>
                <c:pt idx="932">
                  <c:v>18650</c:v>
                </c:pt>
                <c:pt idx="933">
                  <c:v>18670</c:v>
                </c:pt>
                <c:pt idx="934">
                  <c:v>18690</c:v>
                </c:pt>
                <c:pt idx="935">
                  <c:v>18710</c:v>
                </c:pt>
                <c:pt idx="936">
                  <c:v>18730</c:v>
                </c:pt>
                <c:pt idx="937">
                  <c:v>18750</c:v>
                </c:pt>
                <c:pt idx="938">
                  <c:v>18770</c:v>
                </c:pt>
                <c:pt idx="939">
                  <c:v>18790</c:v>
                </c:pt>
                <c:pt idx="940">
                  <c:v>18810</c:v>
                </c:pt>
                <c:pt idx="941">
                  <c:v>18830</c:v>
                </c:pt>
                <c:pt idx="942">
                  <c:v>18850</c:v>
                </c:pt>
                <c:pt idx="943">
                  <c:v>18870</c:v>
                </c:pt>
                <c:pt idx="944">
                  <c:v>18890</c:v>
                </c:pt>
                <c:pt idx="945">
                  <c:v>18910</c:v>
                </c:pt>
                <c:pt idx="946">
                  <c:v>18930</c:v>
                </c:pt>
                <c:pt idx="947">
                  <c:v>18950</c:v>
                </c:pt>
                <c:pt idx="948">
                  <c:v>18970</c:v>
                </c:pt>
                <c:pt idx="949">
                  <c:v>18990</c:v>
                </c:pt>
                <c:pt idx="950">
                  <c:v>19010</c:v>
                </c:pt>
                <c:pt idx="951">
                  <c:v>19030</c:v>
                </c:pt>
                <c:pt idx="952">
                  <c:v>19050</c:v>
                </c:pt>
                <c:pt idx="953">
                  <c:v>19070</c:v>
                </c:pt>
                <c:pt idx="954">
                  <c:v>19090</c:v>
                </c:pt>
                <c:pt idx="955">
                  <c:v>19110</c:v>
                </c:pt>
                <c:pt idx="956">
                  <c:v>19130</c:v>
                </c:pt>
                <c:pt idx="957">
                  <c:v>19150</c:v>
                </c:pt>
                <c:pt idx="958">
                  <c:v>19170</c:v>
                </c:pt>
                <c:pt idx="959">
                  <c:v>19190</c:v>
                </c:pt>
                <c:pt idx="960">
                  <c:v>19210</c:v>
                </c:pt>
                <c:pt idx="961">
                  <c:v>19230</c:v>
                </c:pt>
                <c:pt idx="962">
                  <c:v>19250</c:v>
                </c:pt>
                <c:pt idx="963">
                  <c:v>19270</c:v>
                </c:pt>
                <c:pt idx="964">
                  <c:v>19290</c:v>
                </c:pt>
                <c:pt idx="965">
                  <c:v>19310</c:v>
                </c:pt>
                <c:pt idx="966">
                  <c:v>19330</c:v>
                </c:pt>
                <c:pt idx="967">
                  <c:v>19350</c:v>
                </c:pt>
                <c:pt idx="968">
                  <c:v>19370</c:v>
                </c:pt>
                <c:pt idx="969">
                  <c:v>19390</c:v>
                </c:pt>
                <c:pt idx="970">
                  <c:v>19410</c:v>
                </c:pt>
                <c:pt idx="971">
                  <c:v>19430</c:v>
                </c:pt>
                <c:pt idx="972">
                  <c:v>19450</c:v>
                </c:pt>
                <c:pt idx="973">
                  <c:v>19470</c:v>
                </c:pt>
                <c:pt idx="974">
                  <c:v>19490</c:v>
                </c:pt>
                <c:pt idx="975">
                  <c:v>19510</c:v>
                </c:pt>
                <c:pt idx="976">
                  <c:v>19530</c:v>
                </c:pt>
                <c:pt idx="977">
                  <c:v>19550</c:v>
                </c:pt>
                <c:pt idx="978">
                  <c:v>19570</c:v>
                </c:pt>
                <c:pt idx="979">
                  <c:v>19590</c:v>
                </c:pt>
                <c:pt idx="980">
                  <c:v>19610</c:v>
                </c:pt>
                <c:pt idx="981">
                  <c:v>19630</c:v>
                </c:pt>
                <c:pt idx="982">
                  <c:v>19650</c:v>
                </c:pt>
                <c:pt idx="983">
                  <c:v>19670</c:v>
                </c:pt>
                <c:pt idx="984">
                  <c:v>19690</c:v>
                </c:pt>
                <c:pt idx="985">
                  <c:v>19710</c:v>
                </c:pt>
                <c:pt idx="986">
                  <c:v>19730</c:v>
                </c:pt>
                <c:pt idx="987">
                  <c:v>19750</c:v>
                </c:pt>
                <c:pt idx="988">
                  <c:v>19770</c:v>
                </c:pt>
                <c:pt idx="989">
                  <c:v>19790</c:v>
                </c:pt>
                <c:pt idx="990">
                  <c:v>19810</c:v>
                </c:pt>
                <c:pt idx="991">
                  <c:v>19830</c:v>
                </c:pt>
                <c:pt idx="992">
                  <c:v>19850</c:v>
                </c:pt>
                <c:pt idx="993">
                  <c:v>19870</c:v>
                </c:pt>
                <c:pt idx="994">
                  <c:v>19890</c:v>
                </c:pt>
                <c:pt idx="995">
                  <c:v>19910</c:v>
                </c:pt>
                <c:pt idx="996">
                  <c:v>19930</c:v>
                </c:pt>
                <c:pt idx="997">
                  <c:v>19950</c:v>
                </c:pt>
                <c:pt idx="998">
                  <c:v>19970</c:v>
                </c:pt>
                <c:pt idx="999">
                  <c:v>19990</c:v>
                </c:pt>
                <c:pt idx="1000">
                  <c:v>20010</c:v>
                </c:pt>
                <c:pt idx="1001">
                  <c:v>20030</c:v>
                </c:pt>
                <c:pt idx="1002">
                  <c:v>20050</c:v>
                </c:pt>
                <c:pt idx="1003">
                  <c:v>20070</c:v>
                </c:pt>
                <c:pt idx="1004">
                  <c:v>20090</c:v>
                </c:pt>
                <c:pt idx="1005">
                  <c:v>20110</c:v>
                </c:pt>
                <c:pt idx="1006">
                  <c:v>20130</c:v>
                </c:pt>
                <c:pt idx="1007">
                  <c:v>20150</c:v>
                </c:pt>
                <c:pt idx="1008">
                  <c:v>20170</c:v>
                </c:pt>
                <c:pt idx="1009">
                  <c:v>20190</c:v>
                </c:pt>
                <c:pt idx="1010">
                  <c:v>20210</c:v>
                </c:pt>
                <c:pt idx="1011">
                  <c:v>20230</c:v>
                </c:pt>
                <c:pt idx="1012">
                  <c:v>20250</c:v>
                </c:pt>
                <c:pt idx="1013">
                  <c:v>20270</c:v>
                </c:pt>
                <c:pt idx="1014">
                  <c:v>20290</c:v>
                </c:pt>
                <c:pt idx="1015">
                  <c:v>20310</c:v>
                </c:pt>
                <c:pt idx="1016">
                  <c:v>20330</c:v>
                </c:pt>
                <c:pt idx="1017">
                  <c:v>20350</c:v>
                </c:pt>
                <c:pt idx="1018">
                  <c:v>20370</c:v>
                </c:pt>
                <c:pt idx="1019">
                  <c:v>20390</c:v>
                </c:pt>
                <c:pt idx="1020">
                  <c:v>20410</c:v>
                </c:pt>
                <c:pt idx="1021">
                  <c:v>20430</c:v>
                </c:pt>
                <c:pt idx="1022">
                  <c:v>20450</c:v>
                </c:pt>
                <c:pt idx="1023">
                  <c:v>20470</c:v>
                </c:pt>
                <c:pt idx="1024">
                  <c:v>20490</c:v>
                </c:pt>
                <c:pt idx="1025">
                  <c:v>20510</c:v>
                </c:pt>
                <c:pt idx="1026">
                  <c:v>20530</c:v>
                </c:pt>
                <c:pt idx="1027">
                  <c:v>20550</c:v>
                </c:pt>
                <c:pt idx="1028">
                  <c:v>20570</c:v>
                </c:pt>
                <c:pt idx="1029">
                  <c:v>20590</c:v>
                </c:pt>
                <c:pt idx="1030">
                  <c:v>20610</c:v>
                </c:pt>
                <c:pt idx="1031">
                  <c:v>20630</c:v>
                </c:pt>
                <c:pt idx="1032">
                  <c:v>20650</c:v>
                </c:pt>
                <c:pt idx="1033">
                  <c:v>20670</c:v>
                </c:pt>
                <c:pt idx="1034">
                  <c:v>20690</c:v>
                </c:pt>
                <c:pt idx="1035">
                  <c:v>20710</c:v>
                </c:pt>
                <c:pt idx="1036">
                  <c:v>20730</c:v>
                </c:pt>
                <c:pt idx="1037">
                  <c:v>20750</c:v>
                </c:pt>
                <c:pt idx="1038">
                  <c:v>20770</c:v>
                </c:pt>
                <c:pt idx="1039">
                  <c:v>20790</c:v>
                </c:pt>
                <c:pt idx="1040">
                  <c:v>20810</c:v>
                </c:pt>
                <c:pt idx="1041">
                  <c:v>20830</c:v>
                </c:pt>
                <c:pt idx="1042">
                  <c:v>20850</c:v>
                </c:pt>
                <c:pt idx="1043">
                  <c:v>20870</c:v>
                </c:pt>
                <c:pt idx="1044">
                  <c:v>20890</c:v>
                </c:pt>
                <c:pt idx="1045">
                  <c:v>20910</c:v>
                </c:pt>
                <c:pt idx="1046">
                  <c:v>20930</c:v>
                </c:pt>
                <c:pt idx="1047">
                  <c:v>20950</c:v>
                </c:pt>
                <c:pt idx="1048">
                  <c:v>20970</c:v>
                </c:pt>
                <c:pt idx="1049">
                  <c:v>20990</c:v>
                </c:pt>
                <c:pt idx="1050">
                  <c:v>21010</c:v>
                </c:pt>
                <c:pt idx="1051">
                  <c:v>21030</c:v>
                </c:pt>
                <c:pt idx="1052">
                  <c:v>21050</c:v>
                </c:pt>
                <c:pt idx="1053">
                  <c:v>21070</c:v>
                </c:pt>
                <c:pt idx="1054">
                  <c:v>21090</c:v>
                </c:pt>
                <c:pt idx="1055">
                  <c:v>21110</c:v>
                </c:pt>
                <c:pt idx="1056">
                  <c:v>21130</c:v>
                </c:pt>
                <c:pt idx="1057">
                  <c:v>21150</c:v>
                </c:pt>
                <c:pt idx="1058">
                  <c:v>21170</c:v>
                </c:pt>
                <c:pt idx="1059">
                  <c:v>21190</c:v>
                </c:pt>
                <c:pt idx="1060">
                  <c:v>21210</c:v>
                </c:pt>
                <c:pt idx="1061">
                  <c:v>21230</c:v>
                </c:pt>
                <c:pt idx="1062">
                  <c:v>21250</c:v>
                </c:pt>
                <c:pt idx="1063">
                  <c:v>21270</c:v>
                </c:pt>
                <c:pt idx="1064">
                  <c:v>21290</c:v>
                </c:pt>
                <c:pt idx="1065">
                  <c:v>21310</c:v>
                </c:pt>
                <c:pt idx="1066">
                  <c:v>21330</c:v>
                </c:pt>
                <c:pt idx="1067">
                  <c:v>21350</c:v>
                </c:pt>
                <c:pt idx="1068">
                  <c:v>21370</c:v>
                </c:pt>
                <c:pt idx="1069">
                  <c:v>21390</c:v>
                </c:pt>
                <c:pt idx="1070">
                  <c:v>21410</c:v>
                </c:pt>
                <c:pt idx="1071">
                  <c:v>21430</c:v>
                </c:pt>
                <c:pt idx="1072">
                  <c:v>21450</c:v>
                </c:pt>
                <c:pt idx="1073">
                  <c:v>21470</c:v>
                </c:pt>
                <c:pt idx="1074">
                  <c:v>21490</c:v>
                </c:pt>
                <c:pt idx="1075">
                  <c:v>21510</c:v>
                </c:pt>
                <c:pt idx="1076">
                  <c:v>21530</c:v>
                </c:pt>
                <c:pt idx="1077">
                  <c:v>21550</c:v>
                </c:pt>
                <c:pt idx="1078">
                  <c:v>21570</c:v>
                </c:pt>
                <c:pt idx="1079">
                  <c:v>21590</c:v>
                </c:pt>
                <c:pt idx="1080">
                  <c:v>21610</c:v>
                </c:pt>
                <c:pt idx="1081">
                  <c:v>21630</c:v>
                </c:pt>
                <c:pt idx="1082">
                  <c:v>21650</c:v>
                </c:pt>
                <c:pt idx="1083">
                  <c:v>21670</c:v>
                </c:pt>
                <c:pt idx="1084">
                  <c:v>21690</c:v>
                </c:pt>
                <c:pt idx="1085">
                  <c:v>21710</c:v>
                </c:pt>
                <c:pt idx="1086">
                  <c:v>21730</c:v>
                </c:pt>
                <c:pt idx="1087">
                  <c:v>21750</c:v>
                </c:pt>
                <c:pt idx="1088">
                  <c:v>21770</c:v>
                </c:pt>
                <c:pt idx="1089">
                  <c:v>21790</c:v>
                </c:pt>
                <c:pt idx="1090">
                  <c:v>21810</c:v>
                </c:pt>
                <c:pt idx="1091">
                  <c:v>21830</c:v>
                </c:pt>
                <c:pt idx="1092">
                  <c:v>21850</c:v>
                </c:pt>
                <c:pt idx="1093">
                  <c:v>21870</c:v>
                </c:pt>
                <c:pt idx="1094">
                  <c:v>21890</c:v>
                </c:pt>
                <c:pt idx="1095">
                  <c:v>21910</c:v>
                </c:pt>
                <c:pt idx="1096">
                  <c:v>21930</c:v>
                </c:pt>
                <c:pt idx="1097">
                  <c:v>21950</c:v>
                </c:pt>
                <c:pt idx="1098">
                  <c:v>21970</c:v>
                </c:pt>
                <c:pt idx="1099">
                  <c:v>21990</c:v>
                </c:pt>
                <c:pt idx="1100">
                  <c:v>22010</c:v>
                </c:pt>
                <c:pt idx="1101">
                  <c:v>22030</c:v>
                </c:pt>
                <c:pt idx="1102">
                  <c:v>22050</c:v>
                </c:pt>
                <c:pt idx="1103">
                  <c:v>22070</c:v>
                </c:pt>
                <c:pt idx="1104">
                  <c:v>22090</c:v>
                </c:pt>
                <c:pt idx="1105">
                  <c:v>22110</c:v>
                </c:pt>
                <c:pt idx="1106">
                  <c:v>22130</c:v>
                </c:pt>
                <c:pt idx="1107">
                  <c:v>22150</c:v>
                </c:pt>
                <c:pt idx="1108">
                  <c:v>22170</c:v>
                </c:pt>
                <c:pt idx="1109">
                  <c:v>22190</c:v>
                </c:pt>
                <c:pt idx="1110">
                  <c:v>22210</c:v>
                </c:pt>
                <c:pt idx="1111">
                  <c:v>22230</c:v>
                </c:pt>
                <c:pt idx="1112">
                  <c:v>22250</c:v>
                </c:pt>
                <c:pt idx="1113">
                  <c:v>22270</c:v>
                </c:pt>
                <c:pt idx="1114">
                  <c:v>22290</c:v>
                </c:pt>
                <c:pt idx="1115">
                  <c:v>22310</c:v>
                </c:pt>
                <c:pt idx="1116">
                  <c:v>22330</c:v>
                </c:pt>
                <c:pt idx="1117">
                  <c:v>22350</c:v>
                </c:pt>
                <c:pt idx="1118">
                  <c:v>22370</c:v>
                </c:pt>
                <c:pt idx="1119">
                  <c:v>22390</c:v>
                </c:pt>
                <c:pt idx="1120">
                  <c:v>22410</c:v>
                </c:pt>
                <c:pt idx="1121">
                  <c:v>22430</c:v>
                </c:pt>
                <c:pt idx="1122">
                  <c:v>22450</c:v>
                </c:pt>
                <c:pt idx="1123">
                  <c:v>22470</c:v>
                </c:pt>
                <c:pt idx="1124">
                  <c:v>22490</c:v>
                </c:pt>
                <c:pt idx="1125">
                  <c:v>22510</c:v>
                </c:pt>
                <c:pt idx="1126">
                  <c:v>22530</c:v>
                </c:pt>
                <c:pt idx="1127">
                  <c:v>22550</c:v>
                </c:pt>
                <c:pt idx="1128">
                  <c:v>22570</c:v>
                </c:pt>
                <c:pt idx="1129">
                  <c:v>22590</c:v>
                </c:pt>
                <c:pt idx="1130">
                  <c:v>22610</c:v>
                </c:pt>
                <c:pt idx="1131">
                  <c:v>22630</c:v>
                </c:pt>
                <c:pt idx="1132">
                  <c:v>22650</c:v>
                </c:pt>
                <c:pt idx="1133">
                  <c:v>22670</c:v>
                </c:pt>
                <c:pt idx="1134">
                  <c:v>22690</c:v>
                </c:pt>
                <c:pt idx="1135">
                  <c:v>22710</c:v>
                </c:pt>
                <c:pt idx="1136">
                  <c:v>22730</c:v>
                </c:pt>
                <c:pt idx="1137">
                  <c:v>22750</c:v>
                </c:pt>
                <c:pt idx="1138">
                  <c:v>22770</c:v>
                </c:pt>
                <c:pt idx="1139">
                  <c:v>22790</c:v>
                </c:pt>
                <c:pt idx="1140">
                  <c:v>22810</c:v>
                </c:pt>
                <c:pt idx="1141">
                  <c:v>22830</c:v>
                </c:pt>
                <c:pt idx="1142">
                  <c:v>22850</c:v>
                </c:pt>
                <c:pt idx="1143">
                  <c:v>22870</c:v>
                </c:pt>
                <c:pt idx="1144">
                  <c:v>22890</c:v>
                </c:pt>
                <c:pt idx="1145">
                  <c:v>22910</c:v>
                </c:pt>
                <c:pt idx="1146">
                  <c:v>22930</c:v>
                </c:pt>
                <c:pt idx="1147">
                  <c:v>22950</c:v>
                </c:pt>
                <c:pt idx="1148">
                  <c:v>22970</c:v>
                </c:pt>
                <c:pt idx="1149">
                  <c:v>22990</c:v>
                </c:pt>
                <c:pt idx="1150">
                  <c:v>23010</c:v>
                </c:pt>
                <c:pt idx="1151">
                  <c:v>23030</c:v>
                </c:pt>
                <c:pt idx="1152">
                  <c:v>23050</c:v>
                </c:pt>
                <c:pt idx="1153">
                  <c:v>23070</c:v>
                </c:pt>
                <c:pt idx="1154">
                  <c:v>23090</c:v>
                </c:pt>
                <c:pt idx="1155">
                  <c:v>23110</c:v>
                </c:pt>
                <c:pt idx="1156">
                  <c:v>23130</c:v>
                </c:pt>
                <c:pt idx="1157">
                  <c:v>23150</c:v>
                </c:pt>
                <c:pt idx="1158">
                  <c:v>23170</c:v>
                </c:pt>
                <c:pt idx="1159">
                  <c:v>23190</c:v>
                </c:pt>
                <c:pt idx="1160">
                  <c:v>23210</c:v>
                </c:pt>
                <c:pt idx="1161">
                  <c:v>23230</c:v>
                </c:pt>
                <c:pt idx="1162">
                  <c:v>23250</c:v>
                </c:pt>
                <c:pt idx="1163">
                  <c:v>23270</c:v>
                </c:pt>
                <c:pt idx="1164">
                  <c:v>23290</c:v>
                </c:pt>
                <c:pt idx="1165">
                  <c:v>23310</c:v>
                </c:pt>
                <c:pt idx="1166">
                  <c:v>23330</c:v>
                </c:pt>
                <c:pt idx="1167">
                  <c:v>23350</c:v>
                </c:pt>
                <c:pt idx="1168">
                  <c:v>23370</c:v>
                </c:pt>
                <c:pt idx="1169">
                  <c:v>23390</c:v>
                </c:pt>
                <c:pt idx="1170">
                  <c:v>23410</c:v>
                </c:pt>
                <c:pt idx="1171">
                  <c:v>23430</c:v>
                </c:pt>
                <c:pt idx="1172">
                  <c:v>23450</c:v>
                </c:pt>
                <c:pt idx="1173">
                  <c:v>23470</c:v>
                </c:pt>
                <c:pt idx="1174">
                  <c:v>23490</c:v>
                </c:pt>
                <c:pt idx="1175">
                  <c:v>23510</c:v>
                </c:pt>
                <c:pt idx="1176">
                  <c:v>23530</c:v>
                </c:pt>
                <c:pt idx="1177">
                  <c:v>23550</c:v>
                </c:pt>
                <c:pt idx="1178">
                  <c:v>23570</c:v>
                </c:pt>
                <c:pt idx="1179">
                  <c:v>23590</c:v>
                </c:pt>
                <c:pt idx="1180">
                  <c:v>23610</c:v>
                </c:pt>
                <c:pt idx="1181">
                  <c:v>23630</c:v>
                </c:pt>
                <c:pt idx="1182">
                  <c:v>23650</c:v>
                </c:pt>
                <c:pt idx="1183">
                  <c:v>23670</c:v>
                </c:pt>
                <c:pt idx="1184">
                  <c:v>23690</c:v>
                </c:pt>
                <c:pt idx="1185">
                  <c:v>23710</c:v>
                </c:pt>
                <c:pt idx="1186">
                  <c:v>23730</c:v>
                </c:pt>
                <c:pt idx="1187">
                  <c:v>23750</c:v>
                </c:pt>
                <c:pt idx="1188">
                  <c:v>23770</c:v>
                </c:pt>
                <c:pt idx="1189">
                  <c:v>23790</c:v>
                </c:pt>
                <c:pt idx="1190">
                  <c:v>23810</c:v>
                </c:pt>
                <c:pt idx="1191">
                  <c:v>23830</c:v>
                </c:pt>
                <c:pt idx="1192">
                  <c:v>23850</c:v>
                </c:pt>
                <c:pt idx="1193">
                  <c:v>23870</c:v>
                </c:pt>
                <c:pt idx="1194">
                  <c:v>23890</c:v>
                </c:pt>
                <c:pt idx="1195">
                  <c:v>23910</c:v>
                </c:pt>
                <c:pt idx="1196">
                  <c:v>23930</c:v>
                </c:pt>
                <c:pt idx="1197">
                  <c:v>23950</c:v>
                </c:pt>
                <c:pt idx="1198">
                  <c:v>23970</c:v>
                </c:pt>
                <c:pt idx="1199">
                  <c:v>23990</c:v>
                </c:pt>
                <c:pt idx="1200">
                  <c:v>24010</c:v>
                </c:pt>
                <c:pt idx="1201">
                  <c:v>24030</c:v>
                </c:pt>
                <c:pt idx="1202">
                  <c:v>24050</c:v>
                </c:pt>
                <c:pt idx="1203">
                  <c:v>24070</c:v>
                </c:pt>
                <c:pt idx="1204">
                  <c:v>24090</c:v>
                </c:pt>
                <c:pt idx="1205">
                  <c:v>24110</c:v>
                </c:pt>
                <c:pt idx="1206">
                  <c:v>24130</c:v>
                </c:pt>
                <c:pt idx="1207">
                  <c:v>24150</c:v>
                </c:pt>
                <c:pt idx="1208">
                  <c:v>24170</c:v>
                </c:pt>
                <c:pt idx="1209">
                  <c:v>24190</c:v>
                </c:pt>
                <c:pt idx="1210">
                  <c:v>24210</c:v>
                </c:pt>
                <c:pt idx="1211">
                  <c:v>24230</c:v>
                </c:pt>
                <c:pt idx="1212">
                  <c:v>24250</c:v>
                </c:pt>
                <c:pt idx="1213">
                  <c:v>24270</c:v>
                </c:pt>
                <c:pt idx="1214">
                  <c:v>24290</c:v>
                </c:pt>
                <c:pt idx="1215">
                  <c:v>24310</c:v>
                </c:pt>
                <c:pt idx="1216">
                  <c:v>24330</c:v>
                </c:pt>
                <c:pt idx="1217">
                  <c:v>24350</c:v>
                </c:pt>
                <c:pt idx="1218">
                  <c:v>24370</c:v>
                </c:pt>
                <c:pt idx="1219">
                  <c:v>24390</c:v>
                </c:pt>
                <c:pt idx="1220">
                  <c:v>24410</c:v>
                </c:pt>
                <c:pt idx="1221">
                  <c:v>24430</c:v>
                </c:pt>
                <c:pt idx="1222">
                  <c:v>24450</c:v>
                </c:pt>
                <c:pt idx="1223">
                  <c:v>24470</c:v>
                </c:pt>
                <c:pt idx="1224">
                  <c:v>24490</c:v>
                </c:pt>
                <c:pt idx="1225">
                  <c:v>24510</c:v>
                </c:pt>
                <c:pt idx="1226">
                  <c:v>24530</c:v>
                </c:pt>
                <c:pt idx="1227">
                  <c:v>24550</c:v>
                </c:pt>
                <c:pt idx="1228">
                  <c:v>24570</c:v>
                </c:pt>
                <c:pt idx="1229">
                  <c:v>24590</c:v>
                </c:pt>
                <c:pt idx="1230">
                  <c:v>24610</c:v>
                </c:pt>
                <c:pt idx="1231">
                  <c:v>24630</c:v>
                </c:pt>
                <c:pt idx="1232">
                  <c:v>24650</c:v>
                </c:pt>
                <c:pt idx="1233">
                  <c:v>24670</c:v>
                </c:pt>
                <c:pt idx="1234">
                  <c:v>24690</c:v>
                </c:pt>
                <c:pt idx="1235">
                  <c:v>24710</c:v>
                </c:pt>
                <c:pt idx="1236">
                  <c:v>24730</c:v>
                </c:pt>
                <c:pt idx="1237">
                  <c:v>24750</c:v>
                </c:pt>
                <c:pt idx="1238">
                  <c:v>24770</c:v>
                </c:pt>
                <c:pt idx="1239">
                  <c:v>24790</c:v>
                </c:pt>
                <c:pt idx="1240">
                  <c:v>24810</c:v>
                </c:pt>
                <c:pt idx="1241">
                  <c:v>24830</c:v>
                </c:pt>
                <c:pt idx="1242">
                  <c:v>24850</c:v>
                </c:pt>
                <c:pt idx="1243">
                  <c:v>24870</c:v>
                </c:pt>
                <c:pt idx="1244">
                  <c:v>24890</c:v>
                </c:pt>
                <c:pt idx="1245">
                  <c:v>24910</c:v>
                </c:pt>
                <c:pt idx="1246">
                  <c:v>24930</c:v>
                </c:pt>
                <c:pt idx="1247">
                  <c:v>24950</c:v>
                </c:pt>
                <c:pt idx="1248">
                  <c:v>24970</c:v>
                </c:pt>
                <c:pt idx="1249">
                  <c:v>24990</c:v>
                </c:pt>
                <c:pt idx="1250">
                  <c:v>25010</c:v>
                </c:pt>
                <c:pt idx="1251">
                  <c:v>25030</c:v>
                </c:pt>
                <c:pt idx="1252">
                  <c:v>25050</c:v>
                </c:pt>
                <c:pt idx="1253">
                  <c:v>25070</c:v>
                </c:pt>
                <c:pt idx="1254">
                  <c:v>25090</c:v>
                </c:pt>
                <c:pt idx="1255">
                  <c:v>25110</c:v>
                </c:pt>
                <c:pt idx="1256">
                  <c:v>25130</c:v>
                </c:pt>
                <c:pt idx="1257">
                  <c:v>25150</c:v>
                </c:pt>
                <c:pt idx="1258">
                  <c:v>25170</c:v>
                </c:pt>
                <c:pt idx="1259">
                  <c:v>25190</c:v>
                </c:pt>
                <c:pt idx="1260">
                  <c:v>25210</c:v>
                </c:pt>
                <c:pt idx="1261">
                  <c:v>25230</c:v>
                </c:pt>
                <c:pt idx="1262">
                  <c:v>25250</c:v>
                </c:pt>
                <c:pt idx="1263">
                  <c:v>25270</c:v>
                </c:pt>
                <c:pt idx="1264">
                  <c:v>25290</c:v>
                </c:pt>
                <c:pt idx="1265">
                  <c:v>25310</c:v>
                </c:pt>
                <c:pt idx="1266">
                  <c:v>25330</c:v>
                </c:pt>
                <c:pt idx="1267">
                  <c:v>25350</c:v>
                </c:pt>
                <c:pt idx="1268">
                  <c:v>25370</c:v>
                </c:pt>
                <c:pt idx="1269">
                  <c:v>25390</c:v>
                </c:pt>
                <c:pt idx="1270">
                  <c:v>25410</c:v>
                </c:pt>
                <c:pt idx="1271">
                  <c:v>25430</c:v>
                </c:pt>
                <c:pt idx="1272">
                  <c:v>25450</c:v>
                </c:pt>
                <c:pt idx="1273">
                  <c:v>25470</c:v>
                </c:pt>
                <c:pt idx="1274">
                  <c:v>25490</c:v>
                </c:pt>
                <c:pt idx="1275">
                  <c:v>25510</c:v>
                </c:pt>
                <c:pt idx="1276">
                  <c:v>25530</c:v>
                </c:pt>
                <c:pt idx="1277">
                  <c:v>25550</c:v>
                </c:pt>
                <c:pt idx="1278">
                  <c:v>25570</c:v>
                </c:pt>
                <c:pt idx="1279">
                  <c:v>25590</c:v>
                </c:pt>
                <c:pt idx="1280">
                  <c:v>25610</c:v>
                </c:pt>
                <c:pt idx="1281">
                  <c:v>25630</c:v>
                </c:pt>
                <c:pt idx="1282">
                  <c:v>25650</c:v>
                </c:pt>
                <c:pt idx="1283">
                  <c:v>25670</c:v>
                </c:pt>
                <c:pt idx="1284">
                  <c:v>25690</c:v>
                </c:pt>
                <c:pt idx="1285">
                  <c:v>25710</c:v>
                </c:pt>
                <c:pt idx="1286">
                  <c:v>25730</c:v>
                </c:pt>
                <c:pt idx="1287">
                  <c:v>25750</c:v>
                </c:pt>
                <c:pt idx="1288">
                  <c:v>25770</c:v>
                </c:pt>
                <c:pt idx="1289">
                  <c:v>25790</c:v>
                </c:pt>
                <c:pt idx="1290">
                  <c:v>25810</c:v>
                </c:pt>
                <c:pt idx="1291">
                  <c:v>25830</c:v>
                </c:pt>
                <c:pt idx="1292">
                  <c:v>25850</c:v>
                </c:pt>
                <c:pt idx="1293">
                  <c:v>25870</c:v>
                </c:pt>
                <c:pt idx="1294">
                  <c:v>25890</c:v>
                </c:pt>
                <c:pt idx="1295">
                  <c:v>25910</c:v>
                </c:pt>
                <c:pt idx="1296">
                  <c:v>25930</c:v>
                </c:pt>
                <c:pt idx="1297">
                  <c:v>25950</c:v>
                </c:pt>
                <c:pt idx="1298">
                  <c:v>25970</c:v>
                </c:pt>
                <c:pt idx="1299">
                  <c:v>25990</c:v>
                </c:pt>
                <c:pt idx="1300">
                  <c:v>26010</c:v>
                </c:pt>
                <c:pt idx="1301">
                  <c:v>26030</c:v>
                </c:pt>
                <c:pt idx="1302">
                  <c:v>26050</c:v>
                </c:pt>
                <c:pt idx="1303">
                  <c:v>26070</c:v>
                </c:pt>
                <c:pt idx="1304">
                  <c:v>26090</c:v>
                </c:pt>
                <c:pt idx="1305">
                  <c:v>26110</c:v>
                </c:pt>
                <c:pt idx="1306">
                  <c:v>26130</c:v>
                </c:pt>
                <c:pt idx="1307">
                  <c:v>26150</c:v>
                </c:pt>
                <c:pt idx="1308">
                  <c:v>26170</c:v>
                </c:pt>
                <c:pt idx="1309">
                  <c:v>26190</c:v>
                </c:pt>
                <c:pt idx="1310">
                  <c:v>26210</c:v>
                </c:pt>
                <c:pt idx="1311">
                  <c:v>26230</c:v>
                </c:pt>
                <c:pt idx="1312">
                  <c:v>26250</c:v>
                </c:pt>
                <c:pt idx="1313">
                  <c:v>26270</c:v>
                </c:pt>
                <c:pt idx="1314">
                  <c:v>26290</c:v>
                </c:pt>
                <c:pt idx="1315">
                  <c:v>26310</c:v>
                </c:pt>
                <c:pt idx="1316">
                  <c:v>26330</c:v>
                </c:pt>
                <c:pt idx="1317">
                  <c:v>26350</c:v>
                </c:pt>
                <c:pt idx="1318">
                  <c:v>26370</c:v>
                </c:pt>
                <c:pt idx="1319">
                  <c:v>26390</c:v>
                </c:pt>
                <c:pt idx="1320">
                  <c:v>26410</c:v>
                </c:pt>
                <c:pt idx="1321">
                  <c:v>26430</c:v>
                </c:pt>
                <c:pt idx="1322">
                  <c:v>26450</c:v>
                </c:pt>
                <c:pt idx="1323">
                  <c:v>26470</c:v>
                </c:pt>
                <c:pt idx="1324">
                  <c:v>26490</c:v>
                </c:pt>
                <c:pt idx="1325">
                  <c:v>26510</c:v>
                </c:pt>
                <c:pt idx="1326">
                  <c:v>26530</c:v>
                </c:pt>
                <c:pt idx="1327">
                  <c:v>26550</c:v>
                </c:pt>
                <c:pt idx="1328">
                  <c:v>26570</c:v>
                </c:pt>
                <c:pt idx="1329">
                  <c:v>26590</c:v>
                </c:pt>
                <c:pt idx="1330">
                  <c:v>26610</c:v>
                </c:pt>
                <c:pt idx="1331">
                  <c:v>26630</c:v>
                </c:pt>
                <c:pt idx="1332">
                  <c:v>26650</c:v>
                </c:pt>
                <c:pt idx="1333">
                  <c:v>26670</c:v>
                </c:pt>
                <c:pt idx="1334">
                  <c:v>26690</c:v>
                </c:pt>
                <c:pt idx="1335">
                  <c:v>26710</c:v>
                </c:pt>
                <c:pt idx="1336">
                  <c:v>26730</c:v>
                </c:pt>
                <c:pt idx="1337">
                  <c:v>26750</c:v>
                </c:pt>
                <c:pt idx="1338">
                  <c:v>26770</c:v>
                </c:pt>
                <c:pt idx="1339">
                  <c:v>26790</c:v>
                </c:pt>
                <c:pt idx="1340">
                  <c:v>26810</c:v>
                </c:pt>
                <c:pt idx="1341">
                  <c:v>26830</c:v>
                </c:pt>
                <c:pt idx="1342">
                  <c:v>26850</c:v>
                </c:pt>
                <c:pt idx="1343">
                  <c:v>26870</c:v>
                </c:pt>
                <c:pt idx="1344">
                  <c:v>26890</c:v>
                </c:pt>
                <c:pt idx="1345">
                  <c:v>26910</c:v>
                </c:pt>
                <c:pt idx="1346">
                  <c:v>26930</c:v>
                </c:pt>
                <c:pt idx="1347">
                  <c:v>26950</c:v>
                </c:pt>
                <c:pt idx="1348">
                  <c:v>26970</c:v>
                </c:pt>
                <c:pt idx="1349">
                  <c:v>26990</c:v>
                </c:pt>
                <c:pt idx="1350">
                  <c:v>27010</c:v>
                </c:pt>
                <c:pt idx="1351">
                  <c:v>27030</c:v>
                </c:pt>
                <c:pt idx="1352">
                  <c:v>27050</c:v>
                </c:pt>
                <c:pt idx="1353">
                  <c:v>27070</c:v>
                </c:pt>
                <c:pt idx="1354">
                  <c:v>27090</c:v>
                </c:pt>
                <c:pt idx="1355">
                  <c:v>27110</c:v>
                </c:pt>
                <c:pt idx="1356">
                  <c:v>27130</c:v>
                </c:pt>
                <c:pt idx="1357">
                  <c:v>27150</c:v>
                </c:pt>
                <c:pt idx="1358">
                  <c:v>27170</c:v>
                </c:pt>
                <c:pt idx="1359">
                  <c:v>27190</c:v>
                </c:pt>
                <c:pt idx="1360">
                  <c:v>27210</c:v>
                </c:pt>
                <c:pt idx="1361">
                  <c:v>27230</c:v>
                </c:pt>
                <c:pt idx="1362">
                  <c:v>27250</c:v>
                </c:pt>
                <c:pt idx="1363">
                  <c:v>27270</c:v>
                </c:pt>
                <c:pt idx="1364">
                  <c:v>27290</c:v>
                </c:pt>
                <c:pt idx="1365">
                  <c:v>27310</c:v>
                </c:pt>
                <c:pt idx="1366">
                  <c:v>27330</c:v>
                </c:pt>
                <c:pt idx="1367">
                  <c:v>27350</c:v>
                </c:pt>
                <c:pt idx="1368">
                  <c:v>27370</c:v>
                </c:pt>
                <c:pt idx="1369">
                  <c:v>27390</c:v>
                </c:pt>
                <c:pt idx="1370">
                  <c:v>27410</c:v>
                </c:pt>
                <c:pt idx="1371">
                  <c:v>27430</c:v>
                </c:pt>
                <c:pt idx="1372">
                  <c:v>27450</c:v>
                </c:pt>
                <c:pt idx="1373">
                  <c:v>27470</c:v>
                </c:pt>
                <c:pt idx="1374">
                  <c:v>27490</c:v>
                </c:pt>
                <c:pt idx="1375">
                  <c:v>27510</c:v>
                </c:pt>
                <c:pt idx="1376">
                  <c:v>27530</c:v>
                </c:pt>
                <c:pt idx="1377">
                  <c:v>27550</c:v>
                </c:pt>
                <c:pt idx="1378">
                  <c:v>27570</c:v>
                </c:pt>
                <c:pt idx="1379">
                  <c:v>27590</c:v>
                </c:pt>
                <c:pt idx="1380">
                  <c:v>27610</c:v>
                </c:pt>
                <c:pt idx="1381">
                  <c:v>27630</c:v>
                </c:pt>
                <c:pt idx="1382">
                  <c:v>27650</c:v>
                </c:pt>
                <c:pt idx="1383">
                  <c:v>27670</c:v>
                </c:pt>
                <c:pt idx="1384">
                  <c:v>27690</c:v>
                </c:pt>
                <c:pt idx="1385">
                  <c:v>27710</c:v>
                </c:pt>
                <c:pt idx="1386">
                  <c:v>27730</c:v>
                </c:pt>
                <c:pt idx="1387">
                  <c:v>27750</c:v>
                </c:pt>
                <c:pt idx="1388">
                  <c:v>27770</c:v>
                </c:pt>
                <c:pt idx="1389">
                  <c:v>27790</c:v>
                </c:pt>
                <c:pt idx="1390">
                  <c:v>27810</c:v>
                </c:pt>
                <c:pt idx="1391">
                  <c:v>27830</c:v>
                </c:pt>
                <c:pt idx="1392">
                  <c:v>27850</c:v>
                </c:pt>
                <c:pt idx="1393">
                  <c:v>27870</c:v>
                </c:pt>
                <c:pt idx="1394">
                  <c:v>27890</c:v>
                </c:pt>
                <c:pt idx="1395">
                  <c:v>27910</c:v>
                </c:pt>
                <c:pt idx="1396">
                  <c:v>27930</c:v>
                </c:pt>
                <c:pt idx="1397">
                  <c:v>27950</c:v>
                </c:pt>
                <c:pt idx="1398">
                  <c:v>27970</c:v>
                </c:pt>
                <c:pt idx="1399">
                  <c:v>27990</c:v>
                </c:pt>
                <c:pt idx="1400">
                  <c:v>28010</c:v>
                </c:pt>
                <c:pt idx="1401">
                  <c:v>28030</c:v>
                </c:pt>
                <c:pt idx="1402">
                  <c:v>28050</c:v>
                </c:pt>
                <c:pt idx="1403">
                  <c:v>28070</c:v>
                </c:pt>
                <c:pt idx="1404">
                  <c:v>28090</c:v>
                </c:pt>
                <c:pt idx="1405">
                  <c:v>28110</c:v>
                </c:pt>
                <c:pt idx="1406">
                  <c:v>28130</c:v>
                </c:pt>
                <c:pt idx="1407">
                  <c:v>28150</c:v>
                </c:pt>
                <c:pt idx="1408">
                  <c:v>28170</c:v>
                </c:pt>
                <c:pt idx="1409">
                  <c:v>28190</c:v>
                </c:pt>
                <c:pt idx="1410">
                  <c:v>28210</c:v>
                </c:pt>
                <c:pt idx="1411">
                  <c:v>28230</c:v>
                </c:pt>
                <c:pt idx="1412">
                  <c:v>28250</c:v>
                </c:pt>
                <c:pt idx="1413">
                  <c:v>28270</c:v>
                </c:pt>
                <c:pt idx="1414">
                  <c:v>28290</c:v>
                </c:pt>
                <c:pt idx="1415">
                  <c:v>28310</c:v>
                </c:pt>
                <c:pt idx="1416">
                  <c:v>28330</c:v>
                </c:pt>
                <c:pt idx="1417">
                  <c:v>28350</c:v>
                </c:pt>
                <c:pt idx="1418">
                  <c:v>28370</c:v>
                </c:pt>
                <c:pt idx="1419">
                  <c:v>28390</c:v>
                </c:pt>
                <c:pt idx="1420">
                  <c:v>28410</c:v>
                </c:pt>
                <c:pt idx="1421">
                  <c:v>28430</c:v>
                </c:pt>
                <c:pt idx="1422">
                  <c:v>28450</c:v>
                </c:pt>
                <c:pt idx="1423">
                  <c:v>28470</c:v>
                </c:pt>
                <c:pt idx="1424">
                  <c:v>28490</c:v>
                </c:pt>
                <c:pt idx="1425">
                  <c:v>28510</c:v>
                </c:pt>
                <c:pt idx="1426">
                  <c:v>28530</c:v>
                </c:pt>
                <c:pt idx="1427">
                  <c:v>28550</c:v>
                </c:pt>
                <c:pt idx="1428">
                  <c:v>28570</c:v>
                </c:pt>
                <c:pt idx="1429">
                  <c:v>28590</c:v>
                </c:pt>
                <c:pt idx="1430">
                  <c:v>28610</c:v>
                </c:pt>
                <c:pt idx="1431">
                  <c:v>28630</c:v>
                </c:pt>
                <c:pt idx="1432">
                  <c:v>28650</c:v>
                </c:pt>
                <c:pt idx="1433">
                  <c:v>28670</c:v>
                </c:pt>
                <c:pt idx="1434">
                  <c:v>28690</c:v>
                </c:pt>
                <c:pt idx="1435">
                  <c:v>28710</c:v>
                </c:pt>
                <c:pt idx="1436">
                  <c:v>28730</c:v>
                </c:pt>
                <c:pt idx="1437">
                  <c:v>28750</c:v>
                </c:pt>
                <c:pt idx="1438">
                  <c:v>28770</c:v>
                </c:pt>
                <c:pt idx="1439">
                  <c:v>28790</c:v>
                </c:pt>
                <c:pt idx="1440">
                  <c:v>28810</c:v>
                </c:pt>
                <c:pt idx="1441">
                  <c:v>28830</c:v>
                </c:pt>
                <c:pt idx="1442">
                  <c:v>28850</c:v>
                </c:pt>
                <c:pt idx="1443">
                  <c:v>28870</c:v>
                </c:pt>
                <c:pt idx="1444">
                  <c:v>28890</c:v>
                </c:pt>
                <c:pt idx="1445">
                  <c:v>28910</c:v>
                </c:pt>
                <c:pt idx="1446">
                  <c:v>28930</c:v>
                </c:pt>
                <c:pt idx="1447">
                  <c:v>28950</c:v>
                </c:pt>
                <c:pt idx="1448">
                  <c:v>28970</c:v>
                </c:pt>
                <c:pt idx="1449">
                  <c:v>28990</c:v>
                </c:pt>
                <c:pt idx="1450">
                  <c:v>29010</c:v>
                </c:pt>
                <c:pt idx="1451">
                  <c:v>29030</c:v>
                </c:pt>
                <c:pt idx="1452">
                  <c:v>29050</c:v>
                </c:pt>
                <c:pt idx="1453">
                  <c:v>29070</c:v>
                </c:pt>
                <c:pt idx="1454">
                  <c:v>29090</c:v>
                </c:pt>
                <c:pt idx="1455">
                  <c:v>29110</c:v>
                </c:pt>
                <c:pt idx="1456">
                  <c:v>29130</c:v>
                </c:pt>
                <c:pt idx="1457">
                  <c:v>29150</c:v>
                </c:pt>
                <c:pt idx="1458">
                  <c:v>29170</c:v>
                </c:pt>
                <c:pt idx="1459">
                  <c:v>29190</c:v>
                </c:pt>
                <c:pt idx="1460">
                  <c:v>29210</c:v>
                </c:pt>
                <c:pt idx="1461">
                  <c:v>29230</c:v>
                </c:pt>
                <c:pt idx="1462">
                  <c:v>29250</c:v>
                </c:pt>
                <c:pt idx="1463">
                  <c:v>29270</c:v>
                </c:pt>
                <c:pt idx="1464">
                  <c:v>29290</c:v>
                </c:pt>
                <c:pt idx="1465">
                  <c:v>29310</c:v>
                </c:pt>
                <c:pt idx="1466">
                  <c:v>29330</c:v>
                </c:pt>
                <c:pt idx="1467">
                  <c:v>29350</c:v>
                </c:pt>
                <c:pt idx="1468">
                  <c:v>29370</c:v>
                </c:pt>
                <c:pt idx="1469">
                  <c:v>29390</c:v>
                </c:pt>
                <c:pt idx="1470">
                  <c:v>29410</c:v>
                </c:pt>
                <c:pt idx="1471">
                  <c:v>29430</c:v>
                </c:pt>
                <c:pt idx="1472">
                  <c:v>29450</c:v>
                </c:pt>
                <c:pt idx="1473">
                  <c:v>29470</c:v>
                </c:pt>
                <c:pt idx="1474">
                  <c:v>29490</c:v>
                </c:pt>
                <c:pt idx="1475">
                  <c:v>29510</c:v>
                </c:pt>
                <c:pt idx="1476">
                  <c:v>29530</c:v>
                </c:pt>
                <c:pt idx="1477">
                  <c:v>29550</c:v>
                </c:pt>
                <c:pt idx="1478">
                  <c:v>29570</c:v>
                </c:pt>
                <c:pt idx="1479">
                  <c:v>29590</c:v>
                </c:pt>
                <c:pt idx="1480">
                  <c:v>29610</c:v>
                </c:pt>
                <c:pt idx="1481">
                  <c:v>29630</c:v>
                </c:pt>
                <c:pt idx="1482">
                  <c:v>29650</c:v>
                </c:pt>
                <c:pt idx="1483">
                  <c:v>29670</c:v>
                </c:pt>
                <c:pt idx="1484">
                  <c:v>29690</c:v>
                </c:pt>
                <c:pt idx="1485">
                  <c:v>29710</c:v>
                </c:pt>
                <c:pt idx="1486">
                  <c:v>29730</c:v>
                </c:pt>
                <c:pt idx="1487">
                  <c:v>29750</c:v>
                </c:pt>
                <c:pt idx="1488">
                  <c:v>29770</c:v>
                </c:pt>
                <c:pt idx="1489">
                  <c:v>29790</c:v>
                </c:pt>
                <c:pt idx="1490">
                  <c:v>29810</c:v>
                </c:pt>
                <c:pt idx="1491">
                  <c:v>29830</c:v>
                </c:pt>
                <c:pt idx="1492">
                  <c:v>29850</c:v>
                </c:pt>
                <c:pt idx="1493">
                  <c:v>29870</c:v>
                </c:pt>
                <c:pt idx="1494">
                  <c:v>29890</c:v>
                </c:pt>
                <c:pt idx="1495">
                  <c:v>29910</c:v>
                </c:pt>
                <c:pt idx="1496">
                  <c:v>29930</c:v>
                </c:pt>
                <c:pt idx="1497">
                  <c:v>29950</c:v>
                </c:pt>
                <c:pt idx="1498">
                  <c:v>29970</c:v>
                </c:pt>
                <c:pt idx="1499">
                  <c:v>29990</c:v>
                </c:pt>
                <c:pt idx="1500">
                  <c:v>30010</c:v>
                </c:pt>
                <c:pt idx="1501">
                  <c:v>30030</c:v>
                </c:pt>
                <c:pt idx="1502">
                  <c:v>30050</c:v>
                </c:pt>
                <c:pt idx="1503">
                  <c:v>30070</c:v>
                </c:pt>
                <c:pt idx="1504">
                  <c:v>30090</c:v>
                </c:pt>
                <c:pt idx="1505">
                  <c:v>30110</c:v>
                </c:pt>
                <c:pt idx="1506">
                  <c:v>30130</c:v>
                </c:pt>
                <c:pt idx="1507">
                  <c:v>30150</c:v>
                </c:pt>
                <c:pt idx="1508">
                  <c:v>30170</c:v>
                </c:pt>
                <c:pt idx="1509">
                  <c:v>30190</c:v>
                </c:pt>
                <c:pt idx="1510">
                  <c:v>30210</c:v>
                </c:pt>
                <c:pt idx="1511">
                  <c:v>30230</c:v>
                </c:pt>
                <c:pt idx="1512">
                  <c:v>30250</c:v>
                </c:pt>
                <c:pt idx="1513">
                  <c:v>30270</c:v>
                </c:pt>
                <c:pt idx="1514">
                  <c:v>30290</c:v>
                </c:pt>
                <c:pt idx="1515">
                  <c:v>30310</c:v>
                </c:pt>
                <c:pt idx="1516">
                  <c:v>30330</c:v>
                </c:pt>
                <c:pt idx="1517">
                  <c:v>30350</c:v>
                </c:pt>
                <c:pt idx="1518">
                  <c:v>30370</c:v>
                </c:pt>
                <c:pt idx="1519">
                  <c:v>30390</c:v>
                </c:pt>
                <c:pt idx="1520">
                  <c:v>30410</c:v>
                </c:pt>
                <c:pt idx="1521">
                  <c:v>30430</c:v>
                </c:pt>
                <c:pt idx="1522">
                  <c:v>30450</c:v>
                </c:pt>
                <c:pt idx="1523">
                  <c:v>30470</c:v>
                </c:pt>
                <c:pt idx="1524">
                  <c:v>30490</c:v>
                </c:pt>
                <c:pt idx="1525">
                  <c:v>30510</c:v>
                </c:pt>
                <c:pt idx="1526">
                  <c:v>30530</c:v>
                </c:pt>
                <c:pt idx="1527">
                  <c:v>30550</c:v>
                </c:pt>
                <c:pt idx="1528">
                  <c:v>30570</c:v>
                </c:pt>
                <c:pt idx="1529">
                  <c:v>30590</c:v>
                </c:pt>
                <c:pt idx="1530">
                  <c:v>30610</c:v>
                </c:pt>
                <c:pt idx="1531">
                  <c:v>30630</c:v>
                </c:pt>
                <c:pt idx="1532">
                  <c:v>30650</c:v>
                </c:pt>
                <c:pt idx="1533">
                  <c:v>30670</c:v>
                </c:pt>
                <c:pt idx="1534">
                  <c:v>30690</c:v>
                </c:pt>
                <c:pt idx="1535">
                  <c:v>30710</c:v>
                </c:pt>
                <c:pt idx="1536">
                  <c:v>30730</c:v>
                </c:pt>
                <c:pt idx="1537">
                  <c:v>30750</c:v>
                </c:pt>
                <c:pt idx="1538">
                  <c:v>30770</c:v>
                </c:pt>
                <c:pt idx="1539">
                  <c:v>30790</c:v>
                </c:pt>
                <c:pt idx="1540">
                  <c:v>30810</c:v>
                </c:pt>
                <c:pt idx="1541">
                  <c:v>30830</c:v>
                </c:pt>
                <c:pt idx="1542">
                  <c:v>30850</c:v>
                </c:pt>
                <c:pt idx="1543">
                  <c:v>30870</c:v>
                </c:pt>
                <c:pt idx="1544">
                  <c:v>30890</c:v>
                </c:pt>
                <c:pt idx="1545">
                  <c:v>30910</c:v>
                </c:pt>
                <c:pt idx="1546">
                  <c:v>30930</c:v>
                </c:pt>
                <c:pt idx="1547">
                  <c:v>30950</c:v>
                </c:pt>
                <c:pt idx="1548">
                  <c:v>30970</c:v>
                </c:pt>
                <c:pt idx="1549">
                  <c:v>30990</c:v>
                </c:pt>
                <c:pt idx="1550">
                  <c:v>31010</c:v>
                </c:pt>
                <c:pt idx="1551">
                  <c:v>31030</c:v>
                </c:pt>
                <c:pt idx="1552">
                  <c:v>31050</c:v>
                </c:pt>
                <c:pt idx="1553">
                  <c:v>31070</c:v>
                </c:pt>
                <c:pt idx="1554">
                  <c:v>31090</c:v>
                </c:pt>
                <c:pt idx="1555">
                  <c:v>31110</c:v>
                </c:pt>
                <c:pt idx="1556">
                  <c:v>31130</c:v>
                </c:pt>
                <c:pt idx="1557">
                  <c:v>31150</c:v>
                </c:pt>
                <c:pt idx="1558">
                  <c:v>31170</c:v>
                </c:pt>
                <c:pt idx="1559">
                  <c:v>31190</c:v>
                </c:pt>
                <c:pt idx="1560">
                  <c:v>31210</c:v>
                </c:pt>
                <c:pt idx="1561">
                  <c:v>31230</c:v>
                </c:pt>
                <c:pt idx="1562">
                  <c:v>31250</c:v>
                </c:pt>
                <c:pt idx="1563">
                  <c:v>31270</c:v>
                </c:pt>
                <c:pt idx="1564">
                  <c:v>31290</c:v>
                </c:pt>
                <c:pt idx="1565">
                  <c:v>31310</c:v>
                </c:pt>
                <c:pt idx="1566">
                  <c:v>31330</c:v>
                </c:pt>
                <c:pt idx="1567">
                  <c:v>31350</c:v>
                </c:pt>
                <c:pt idx="1568">
                  <c:v>31370</c:v>
                </c:pt>
                <c:pt idx="1569">
                  <c:v>31390</c:v>
                </c:pt>
                <c:pt idx="1570">
                  <c:v>31410</c:v>
                </c:pt>
                <c:pt idx="1571">
                  <c:v>31430</c:v>
                </c:pt>
                <c:pt idx="1572">
                  <c:v>31450</c:v>
                </c:pt>
                <c:pt idx="1573">
                  <c:v>31470</c:v>
                </c:pt>
                <c:pt idx="1574">
                  <c:v>31490</c:v>
                </c:pt>
                <c:pt idx="1575">
                  <c:v>31510</c:v>
                </c:pt>
                <c:pt idx="1576">
                  <c:v>31530</c:v>
                </c:pt>
                <c:pt idx="1577">
                  <c:v>31550</c:v>
                </c:pt>
                <c:pt idx="1578">
                  <c:v>31570</c:v>
                </c:pt>
                <c:pt idx="1579">
                  <c:v>31590</c:v>
                </c:pt>
                <c:pt idx="1580">
                  <c:v>31610</c:v>
                </c:pt>
                <c:pt idx="1581">
                  <c:v>31630</c:v>
                </c:pt>
                <c:pt idx="1582">
                  <c:v>31650</c:v>
                </c:pt>
                <c:pt idx="1583">
                  <c:v>31670</c:v>
                </c:pt>
                <c:pt idx="1584">
                  <c:v>31690</c:v>
                </c:pt>
                <c:pt idx="1585">
                  <c:v>31710</c:v>
                </c:pt>
                <c:pt idx="1586">
                  <c:v>31730</c:v>
                </c:pt>
                <c:pt idx="1587">
                  <c:v>31750</c:v>
                </c:pt>
                <c:pt idx="1588">
                  <c:v>31770</c:v>
                </c:pt>
                <c:pt idx="1589">
                  <c:v>31790</c:v>
                </c:pt>
                <c:pt idx="1590">
                  <c:v>31810</c:v>
                </c:pt>
                <c:pt idx="1591">
                  <c:v>31830</c:v>
                </c:pt>
                <c:pt idx="1592">
                  <c:v>31850</c:v>
                </c:pt>
                <c:pt idx="1593">
                  <c:v>31870</c:v>
                </c:pt>
                <c:pt idx="1594">
                  <c:v>31890</c:v>
                </c:pt>
                <c:pt idx="1595">
                  <c:v>31910</c:v>
                </c:pt>
                <c:pt idx="1596">
                  <c:v>31930</c:v>
                </c:pt>
                <c:pt idx="1597">
                  <c:v>31950</c:v>
                </c:pt>
                <c:pt idx="1598">
                  <c:v>31970</c:v>
                </c:pt>
                <c:pt idx="1599">
                  <c:v>31990</c:v>
                </c:pt>
                <c:pt idx="1600">
                  <c:v>32010</c:v>
                </c:pt>
                <c:pt idx="1601">
                  <c:v>32030</c:v>
                </c:pt>
                <c:pt idx="1602">
                  <c:v>32050</c:v>
                </c:pt>
                <c:pt idx="1603">
                  <c:v>32070</c:v>
                </c:pt>
                <c:pt idx="1604">
                  <c:v>32090</c:v>
                </c:pt>
                <c:pt idx="1605">
                  <c:v>32110</c:v>
                </c:pt>
                <c:pt idx="1606">
                  <c:v>32130</c:v>
                </c:pt>
                <c:pt idx="1607">
                  <c:v>32150</c:v>
                </c:pt>
                <c:pt idx="1608">
                  <c:v>32170</c:v>
                </c:pt>
                <c:pt idx="1609">
                  <c:v>32190</c:v>
                </c:pt>
                <c:pt idx="1610">
                  <c:v>32210</c:v>
                </c:pt>
                <c:pt idx="1611">
                  <c:v>32230</c:v>
                </c:pt>
                <c:pt idx="1612">
                  <c:v>32250</c:v>
                </c:pt>
                <c:pt idx="1613">
                  <c:v>32270</c:v>
                </c:pt>
                <c:pt idx="1614">
                  <c:v>32290</c:v>
                </c:pt>
                <c:pt idx="1615">
                  <c:v>32310</c:v>
                </c:pt>
                <c:pt idx="1616">
                  <c:v>32330</c:v>
                </c:pt>
                <c:pt idx="1617">
                  <c:v>32350</c:v>
                </c:pt>
                <c:pt idx="1618">
                  <c:v>32370</c:v>
                </c:pt>
                <c:pt idx="1619">
                  <c:v>32390</c:v>
                </c:pt>
                <c:pt idx="1620">
                  <c:v>32410</c:v>
                </c:pt>
                <c:pt idx="1621">
                  <c:v>32430</c:v>
                </c:pt>
                <c:pt idx="1622">
                  <c:v>32450</c:v>
                </c:pt>
                <c:pt idx="1623">
                  <c:v>32470</c:v>
                </c:pt>
                <c:pt idx="1624">
                  <c:v>32490</c:v>
                </c:pt>
                <c:pt idx="1625">
                  <c:v>32510</c:v>
                </c:pt>
                <c:pt idx="1626">
                  <c:v>32530</c:v>
                </c:pt>
                <c:pt idx="1627">
                  <c:v>32550</c:v>
                </c:pt>
                <c:pt idx="1628">
                  <c:v>32570</c:v>
                </c:pt>
                <c:pt idx="1629">
                  <c:v>32590</c:v>
                </c:pt>
                <c:pt idx="1630">
                  <c:v>32610</c:v>
                </c:pt>
                <c:pt idx="1631">
                  <c:v>32630</c:v>
                </c:pt>
                <c:pt idx="1632">
                  <c:v>32650</c:v>
                </c:pt>
                <c:pt idx="1633">
                  <c:v>32670</c:v>
                </c:pt>
                <c:pt idx="1634">
                  <c:v>32690</c:v>
                </c:pt>
                <c:pt idx="1635">
                  <c:v>32710</c:v>
                </c:pt>
                <c:pt idx="1636">
                  <c:v>32730</c:v>
                </c:pt>
                <c:pt idx="1637">
                  <c:v>32750</c:v>
                </c:pt>
                <c:pt idx="1638">
                  <c:v>32770</c:v>
                </c:pt>
                <c:pt idx="1639">
                  <c:v>32790</c:v>
                </c:pt>
                <c:pt idx="1640">
                  <c:v>32810</c:v>
                </c:pt>
                <c:pt idx="1641">
                  <c:v>32830</c:v>
                </c:pt>
                <c:pt idx="1642">
                  <c:v>32850</c:v>
                </c:pt>
                <c:pt idx="1643">
                  <c:v>32870</c:v>
                </c:pt>
                <c:pt idx="1644">
                  <c:v>32890</c:v>
                </c:pt>
                <c:pt idx="1645">
                  <c:v>32910</c:v>
                </c:pt>
                <c:pt idx="1646">
                  <c:v>32930</c:v>
                </c:pt>
                <c:pt idx="1647">
                  <c:v>32950</c:v>
                </c:pt>
                <c:pt idx="1648">
                  <c:v>32970</c:v>
                </c:pt>
                <c:pt idx="1649">
                  <c:v>32990</c:v>
                </c:pt>
                <c:pt idx="1650">
                  <c:v>33010</c:v>
                </c:pt>
                <c:pt idx="1651">
                  <c:v>33030</c:v>
                </c:pt>
                <c:pt idx="1652">
                  <c:v>33050</c:v>
                </c:pt>
                <c:pt idx="1653">
                  <c:v>33070</c:v>
                </c:pt>
                <c:pt idx="1654">
                  <c:v>33090</c:v>
                </c:pt>
                <c:pt idx="1655">
                  <c:v>33110</c:v>
                </c:pt>
                <c:pt idx="1656">
                  <c:v>33130</c:v>
                </c:pt>
                <c:pt idx="1657">
                  <c:v>33150</c:v>
                </c:pt>
                <c:pt idx="1658">
                  <c:v>33170</c:v>
                </c:pt>
                <c:pt idx="1659">
                  <c:v>33190</c:v>
                </c:pt>
                <c:pt idx="1660">
                  <c:v>33210</c:v>
                </c:pt>
                <c:pt idx="1661">
                  <c:v>33230</c:v>
                </c:pt>
                <c:pt idx="1662">
                  <c:v>33250</c:v>
                </c:pt>
                <c:pt idx="1663">
                  <c:v>33270</c:v>
                </c:pt>
                <c:pt idx="1664">
                  <c:v>33290</c:v>
                </c:pt>
                <c:pt idx="1665">
                  <c:v>33310</c:v>
                </c:pt>
              </c:numCache>
            </c:numRef>
          </c:xVal>
          <c:yVal>
            <c:numRef>
              <c:f>Sheet1!$B$2:$B$1667</c:f>
              <c:numCache>
                <c:formatCode>General</c:formatCode>
                <c:ptCount val="1666"/>
                <c:pt idx="0">
                  <c:v>0.22152263537800901</c:v>
                </c:pt>
                <c:pt idx="1">
                  <c:v>0.498496849759126</c:v>
                </c:pt>
                <c:pt idx="2">
                  <c:v>0.72685317948670902</c:v>
                </c:pt>
                <c:pt idx="3">
                  <c:v>0.93181273028938105</c:v>
                </c:pt>
                <c:pt idx="4">
                  <c:v>1.121777505019885</c:v>
                </c:pt>
                <c:pt idx="5">
                  <c:v>1.3009095057477029</c:v>
                </c:pt>
                <c:pt idx="6">
                  <c:v>1.4716653618140381</c:v>
                </c:pt>
                <c:pt idx="7">
                  <c:v>1.6356523548631401</c:v>
                </c:pt>
                <c:pt idx="8">
                  <c:v>1.7939966783842549</c:v>
                </c:pt>
                <c:pt idx="9">
                  <c:v>1.947527193115123</c:v>
                </c:pt>
                <c:pt idx="10">
                  <c:v>2.0968769616796412</c:v>
                </c:pt>
                <c:pt idx="11">
                  <c:v>2.242543721210648</c:v>
                </c:pt>
                <c:pt idx="12">
                  <c:v>2.3849280396489241</c:v>
                </c:pt>
                <c:pt idx="13">
                  <c:v>2.5243585217774029</c:v>
                </c:pt>
                <c:pt idx="14">
                  <c:v>2.6611090952886021</c:v>
                </c:pt>
                <c:pt idx="15">
                  <c:v>2.7954112403016631</c:v>
                </c:pt>
                <c:pt idx="16">
                  <c:v>2.9274628722718319</c:v>
                </c:pt>
                <c:pt idx="17">
                  <c:v>3.0574349413155462</c:v>
                </c:pt>
                <c:pt idx="18">
                  <c:v>3.1854764318410238</c:v>
                </c:pt>
                <c:pt idx="19">
                  <c:v>3.3117182156670522</c:v>
                </c:pt>
                <c:pt idx="20">
                  <c:v>3.4362760667807009</c:v>
                </c:pt>
                <c:pt idx="21">
                  <c:v>3.559253052079832</c:v>
                </c:pt>
                <c:pt idx="22">
                  <c:v>3.6807414502315701</c:v>
                </c:pt>
                <c:pt idx="23">
                  <c:v>3.8008243085830098</c:v>
                </c:pt>
                <c:pt idx="24">
                  <c:v>3.9195767188653901</c:v>
                </c:pt>
                <c:pt idx="25">
                  <c:v>4.0370668718654388</c:v>
                </c:pt>
                <c:pt idx="26">
                  <c:v>4.1533569365098204</c:v>
                </c:pt>
                <c:pt idx="27">
                  <c:v>4.268503798104736</c:v>
                </c:pt>
                <c:pt idx="28">
                  <c:v>4.3825596825871838</c:v>
                </c:pt>
                <c:pt idx="29">
                  <c:v>4.4955726877620474</c:v>
                </c:pt>
                <c:pt idx="30">
                  <c:v>4.607587238061039</c:v>
                </c:pt>
                <c:pt idx="31">
                  <c:v>4.7186444759746538</c:v>
                </c:pt>
                <c:pt idx="32">
                  <c:v>4.8287826007020422</c:v>
                </c:pt>
                <c:pt idx="33">
                  <c:v>4.9380371625377419</c:v>
                </c:pt>
                <c:pt idx="34">
                  <c:v>5.0464413199265898</c:v>
                </c:pt>
                <c:pt idx="35">
                  <c:v>5.1540260648635394</c:v>
                </c:pt>
                <c:pt idx="36">
                  <c:v>5.2608204213166339</c:v>
                </c:pt>
                <c:pt idx="37">
                  <c:v>5.3668516205510066</c:v>
                </c:pt>
                <c:pt idx="38">
                  <c:v>5.4721452565858844</c:v>
                </c:pt>
                <c:pt idx="39">
                  <c:v>5.5767254244924098</c:v>
                </c:pt>
                <c:pt idx="40">
                  <c:v>5.6806148438118607</c:v>
                </c:pt>
                <c:pt idx="41">
                  <c:v>5.7838349690223616</c:v>
                </c:pt>
                <c:pt idx="42">
                  <c:v>5.8864060886919196</c:v>
                </c:pt>
                <c:pt idx="43">
                  <c:v>5.9883474147148803</c:v>
                </c:pt>
                <c:pt idx="44">
                  <c:v>6.0896771628284512</c:v>
                </c:pt>
                <c:pt idx="45">
                  <c:v>6.1904126254376557</c:v>
                </c:pt>
                <c:pt idx="46">
                  <c:v>6.290570237636155</c:v>
                </c:pt>
                <c:pt idx="47">
                  <c:v>6.3901656371910516</c:v>
                </c:pt>
                <c:pt idx="48">
                  <c:v>6.4892137191586299</c:v>
                </c:pt>
                <c:pt idx="49">
                  <c:v>6.5877286857123698</c:v>
                </c:pt>
                <c:pt idx="50">
                  <c:v>6.6857240916908616</c:v>
                </c:pt>
                <c:pt idx="51">
                  <c:v>6.7832128863106433</c:v>
                </c:pt>
                <c:pt idx="52">
                  <c:v>6.8802074514349227</c:v>
                </c:pt>
                <c:pt idx="53">
                  <c:v>6.9767196367427298</c:v>
                </c:pt>
                <c:pt idx="54">
                  <c:v>7.0727607921024642</c:v>
                </c:pt>
                <c:pt idx="55">
                  <c:v>7.1683417974194574</c:v>
                </c:pt>
                <c:pt idx="56">
                  <c:v>7.2634730901963511</c:v>
                </c:pt>
                <c:pt idx="57">
                  <c:v>7.3581646910188914</c:v>
                </c:pt>
                <c:pt idx="58">
                  <c:v>7.4524262271566792</c:v>
                </c:pt>
                <c:pt idx="59">
                  <c:v>7.5462669544480452</c:v>
                </c:pt>
                <c:pt idx="60">
                  <c:v>7.6396957776204699</c:v>
                </c:pt>
                <c:pt idx="61">
                  <c:v>7.7327212691823632</c:v>
                </c:pt>
                <c:pt idx="62">
                  <c:v>7.8253516870082951</c:v>
                </c:pt>
                <c:pt idx="63">
                  <c:v>7.9175949907273084</c:v>
                </c:pt>
                <c:pt idx="64">
                  <c:v>8.0094588570134366</c:v>
                </c:pt>
                <c:pt idx="65">
                  <c:v>8.1009506938678015</c:v>
                </c:pt>
                <c:pt idx="66">
                  <c:v>8.1920776539731044</c:v>
                </c:pt>
                <c:pt idx="67">
                  <c:v>8.2828466471937965</c:v>
                </c:pt>
                <c:pt idx="68">
                  <c:v>8.3732643522884622</c:v>
                </c:pt>
                <c:pt idx="69">
                  <c:v>8.4633372278947547</c:v>
                </c:pt>
                <c:pt idx="70">
                  <c:v>8.5530715228419076</c:v>
                </c:pt>
                <c:pt idx="71">
                  <c:v>8.6424732858408984</c:v>
                </c:pt>
                <c:pt idx="72">
                  <c:v>8.7315483745980114</c:v>
                </c:pt>
                <c:pt idx="73">
                  <c:v>8.820302464393567</c:v>
                </c:pt>
                <c:pt idx="74">
                  <c:v>8.9087410561640397</c:v>
                </c:pt>
                <c:pt idx="75">
                  <c:v>8.9968694841225734</c:v>
                </c:pt>
                <c:pt idx="76">
                  <c:v>9.0846929229500972</c:v>
                </c:pt>
                <c:pt idx="77">
                  <c:v>9.1722163945863588</c:v>
                </c:pt>
                <c:pt idx="78">
                  <c:v>9.2594447746481805</c:v>
                </c:pt>
                <c:pt idx="79">
                  <c:v>9.3463827984997749</c:v>
                </c:pt>
                <c:pt idx="80">
                  <c:v>9.4330350669981531</c:v>
                </c:pt>
                <c:pt idx="81">
                  <c:v>9.5194060519348191</c:v>
                </c:pt>
                <c:pt idx="82">
                  <c:v>9.6055001011933197</c:v>
                </c:pt>
                <c:pt idx="83">
                  <c:v>9.6913214436408222</c:v>
                </c:pt>
                <c:pt idx="84">
                  <c:v>9.7768741937703112</c:v>
                </c:pt>
                <c:pt idx="85">
                  <c:v>9.8621623561090281</c:v>
                </c:pt>
                <c:pt idx="86">
                  <c:v>9.9471898294075327</c:v>
                </c:pt>
                <c:pt idx="87">
                  <c:v>10.03196041062257</c:v>
                </c:pt>
                <c:pt idx="88">
                  <c:v>10.116477798706351</c:v>
                </c:pt>
                <c:pt idx="89">
                  <c:v>10.20074559821342</c:v>
                </c:pt>
                <c:pt idx="90">
                  <c:v>10.284767322736251</c:v>
                </c:pt>
                <c:pt idx="91">
                  <c:v>10.36854639817904</c:v>
                </c:pt>
                <c:pt idx="92">
                  <c:v>10.45208616587937</c:v>
                </c:pt>
                <c:pt idx="93">
                  <c:v>10.535389885586239</c:v>
                </c:pt>
                <c:pt idx="94">
                  <c:v>10.618460738302421</c:v>
                </c:pt>
                <c:pt idx="95">
                  <c:v>10.70130182899889</c:v>
                </c:pt>
                <c:pt idx="96">
                  <c:v>10.783916189208311</c:v>
                </c:pt>
                <c:pt idx="97">
                  <c:v>10.866306779504001</c:v>
                </c:pt>
                <c:pt idx="98">
                  <c:v>10.948476491870791</c:v>
                </c:pt>
                <c:pt idx="99">
                  <c:v>11.030428151973441</c:v>
                </c:pt>
                <c:pt idx="100">
                  <c:v>11.11216452132787</c:v>
                </c:pt>
                <c:pt idx="101">
                  <c:v>11.19368829938063</c:v>
                </c:pt>
                <c:pt idx="102">
                  <c:v>11.275002125501009</c:v>
                </c:pt>
                <c:pt idx="103">
                  <c:v>11.356108580890529</c:v>
                </c:pt>
                <c:pt idx="104">
                  <c:v>11.437010190413799</c:v>
                </c:pt>
                <c:pt idx="105">
                  <c:v>11.517709424354869</c:v>
                </c:pt>
                <c:pt idx="106">
                  <c:v>11.598208700102679</c:v>
                </c:pt>
                <c:pt idx="107">
                  <c:v>11.67851038376922</c:v>
                </c:pt>
                <c:pt idx="108">
                  <c:v>11.75861679174346</c:v>
                </c:pt>
                <c:pt idx="109">
                  <c:v>11.838530192184431</c:v>
                </c:pt>
                <c:pt idx="110">
                  <c:v>11.918252806456289</c:v>
                </c:pt>
                <c:pt idx="111">
                  <c:v>11.997786810508</c:v>
                </c:pt>
                <c:pt idx="112">
                  <c:v>12.077134336200331</c:v>
                </c:pt>
                <c:pt idx="113">
                  <c:v>12.156297472582819</c:v>
                </c:pt>
                <c:pt idx="114">
                  <c:v>12.235278267122551</c:v>
                </c:pt>
                <c:pt idx="115">
                  <c:v>12.314078726887571</c:v>
                </c:pt>
                <c:pt idx="116">
                  <c:v>12.39270081968637</c:v>
                </c:pt>
                <c:pt idx="117">
                  <c:v>12.47114647516598</c:v>
                </c:pt>
                <c:pt idx="118">
                  <c:v>12.54941758587017</c:v>
                </c:pt>
                <c:pt idx="119">
                  <c:v>12.627516008259599</c:v>
                </c:pt>
                <c:pt idx="120">
                  <c:v>12.70544356369569</c:v>
                </c:pt>
                <c:pt idx="121">
                  <c:v>12.7832020393897</c:v>
                </c:pt>
                <c:pt idx="122">
                  <c:v>12.860793189318549</c:v>
                </c:pt>
                <c:pt idx="123">
                  <c:v>12.93821873510888</c:v>
                </c:pt>
                <c:pt idx="124">
                  <c:v>13.015480366890509</c:v>
                </c:pt>
                <c:pt idx="125">
                  <c:v>13.092579744120799</c:v>
                </c:pt>
                <c:pt idx="126">
                  <c:v>13.16951849638105</c:v>
                </c:pt>
                <c:pt idx="127">
                  <c:v>13.246298224146001</c:v>
                </c:pt>
                <c:pt idx="128">
                  <c:v>13.3229204995278</c:v>
                </c:pt>
                <c:pt idx="129">
                  <c:v>13.39938686699521</c:v>
                </c:pt>
                <c:pt idx="130">
                  <c:v>13.4756988440691</c:v>
                </c:pt>
                <c:pt idx="131">
                  <c:v>13.551857921995451</c:v>
                </c:pt>
                <c:pt idx="132">
                  <c:v>13.62786556639635</c:v>
                </c:pt>
                <c:pt idx="133">
                  <c:v>13.703723217900279</c:v>
                </c:pt>
                <c:pt idx="134">
                  <c:v>13.7794322927521</c:v>
                </c:pt>
                <c:pt idx="135">
                  <c:v>13.854994183403839</c:v>
                </c:pt>
                <c:pt idx="136">
                  <c:v>13.93041025908696</c:v>
                </c:pt>
                <c:pt idx="137">
                  <c:v>14.00568186636661</c:v>
                </c:pt>
                <c:pt idx="138">
                  <c:v>14.080810329678931</c:v>
                </c:pt>
                <c:pt idx="139">
                  <c:v>14.15579695185157</c:v>
                </c:pt>
                <c:pt idx="140">
                  <c:v>14.23064301460863</c:v>
                </c:pt>
                <c:pt idx="141">
                  <c:v>14.30534977906008</c:v>
                </c:pt>
                <c:pt idx="142">
                  <c:v>14.37991848617645</c:v>
                </c:pt>
                <c:pt idx="143">
                  <c:v>14.454350357249529</c:v>
                </c:pt>
                <c:pt idx="144">
                  <c:v>14.52864659433914</c:v>
                </c:pt>
                <c:pt idx="145">
                  <c:v>14.602808380706939</c:v>
                </c:pt>
                <c:pt idx="146">
                  <c:v>14.67683688123749</c:v>
                </c:pt>
                <c:pt idx="147">
                  <c:v>14.750733242846939</c:v>
                </c:pt>
                <c:pt idx="148">
                  <c:v>14.824498594880181</c:v>
                </c:pt>
                <c:pt idx="149">
                  <c:v>14.898134049496321</c:v>
                </c:pt>
                <c:pt idx="150">
                  <c:v>14.97164070204342</c:v>
                </c:pt>
                <c:pt idx="151">
                  <c:v>15.045019631422489</c:v>
                </c:pt>
                <c:pt idx="152">
                  <c:v>15.118271900441281</c:v>
                </c:pt>
                <c:pt idx="153">
                  <c:v>15.19139855615823</c:v>
                </c:pt>
                <c:pt idx="154">
                  <c:v>15.2644006302168</c:v>
                </c:pt>
                <c:pt idx="155">
                  <c:v>15.337279139170681</c:v>
                </c:pt>
                <c:pt idx="156">
                  <c:v>15.410035084800111</c:v>
                </c:pt>
                <c:pt idx="157">
                  <c:v>15.48266945441936</c:v>
                </c:pt>
                <c:pt idx="158">
                  <c:v>15.555183221176289</c:v>
                </c:pt>
                <c:pt idx="159">
                  <c:v>15.627577344343401</c:v>
                </c:pt>
                <c:pt idx="160">
                  <c:v>15.699852769601611</c:v>
                </c:pt>
                <c:pt idx="161">
                  <c:v>15.77201042931611</c:v>
                </c:pt>
                <c:pt idx="162">
                  <c:v>15.844051242805</c:v>
                </c:pt>
                <c:pt idx="163">
                  <c:v>15.91597611660117</c:v>
                </c:pt>
                <c:pt idx="164">
                  <c:v>15.98778594470701</c:v>
                </c:pt>
                <c:pt idx="165">
                  <c:v>16.059481608842699</c:v>
                </c:pt>
                <c:pt idx="166">
                  <c:v>16.131063978688172</c:v>
                </c:pt>
                <c:pt idx="167">
                  <c:v>16.20253391211866</c:v>
                </c:pt>
                <c:pt idx="168">
                  <c:v>16.273892255434529</c:v>
                </c:pt>
                <c:pt idx="169">
                  <c:v>16.345139843585098</c:v>
                </c:pt>
                <c:pt idx="170">
                  <c:v>16.416277500386862</c:v>
                </c:pt>
                <c:pt idx="171">
                  <c:v>16.487306038736421</c:v>
                </c:pt>
                <c:pt idx="172">
                  <c:v>16.55822626081795</c:v>
                </c:pt>
                <c:pt idx="173">
                  <c:v>16.62903895830561</c:v>
                </c:pt>
                <c:pt idx="174">
                  <c:v>16.69974491256092</c:v>
                </c:pt>
                <c:pt idx="175">
                  <c:v>16.77034489482557</c:v>
                </c:pt>
                <c:pt idx="176">
                  <c:v>16.840839666409099</c:v>
                </c:pt>
                <c:pt idx="177">
                  <c:v>16.91122997887253</c:v>
                </c:pt>
                <c:pt idx="178">
                  <c:v>16.98151657420733</c:v>
                </c:pt>
                <c:pt idx="179">
                  <c:v>17.05170018501008</c:v>
                </c:pt>
                <c:pt idx="180">
                  <c:v>17.121781534653081</c:v>
                </c:pt>
                <c:pt idx="181">
                  <c:v>17.191761337450981</c:v>
                </c:pt>
                <c:pt idx="182">
                  <c:v>17.261640298823419</c:v>
                </c:pt>
                <c:pt idx="183">
                  <c:v>17.33141911545389</c:v>
                </c:pt>
                <c:pt idx="184">
                  <c:v>17.401098475444861</c:v>
                </c:pt>
                <c:pt idx="185">
                  <c:v>17.470679058469489</c:v>
                </c:pt>
                <c:pt idx="186">
                  <c:v>17.540161535919619</c:v>
                </c:pt>
                <c:pt idx="187">
                  <c:v>17.609546571050551</c:v>
                </c:pt>
                <c:pt idx="188">
                  <c:v>17.67883481912255</c:v>
                </c:pt>
                <c:pt idx="189">
                  <c:v>17.748026927538991</c:v>
                </c:pt>
                <c:pt idx="190">
                  <c:v>17.817123535981629</c:v>
                </c:pt>
                <c:pt idx="191">
                  <c:v>17.886125276542561</c:v>
                </c:pt>
                <c:pt idx="192">
                  <c:v>17.955032773853588</c:v>
                </c:pt>
                <c:pt idx="193">
                  <c:v>18.02384664521237</c:v>
                </c:pt>
                <c:pt idx="194">
                  <c:v>18.0925675007061</c:v>
                </c:pt>
                <c:pt idx="195">
                  <c:v>18.161195943332281</c:v>
                </c:pt>
                <c:pt idx="196">
                  <c:v>18.229732569116951</c:v>
                </c:pt>
                <c:pt idx="197">
                  <c:v>18.298177967230309</c:v>
                </c:pt>
                <c:pt idx="198">
                  <c:v>18.366532720099912</c:v>
                </c:pt>
                <c:pt idx="199">
                  <c:v>18.43479740352134</c:v>
                </c:pt>
                <c:pt idx="200">
                  <c:v>18.50297258676661</c:v>
                </c:pt>
                <c:pt idx="201">
                  <c:v>18.571058832690181</c:v>
                </c:pt>
                <c:pt idx="202">
                  <c:v>18.639056697832789</c:v>
                </c:pt>
                <c:pt idx="203">
                  <c:v>18.706966732523139</c:v>
                </c:pt>
                <c:pt idx="204">
                  <c:v>18.774789480977329</c:v>
                </c:pt>
                <c:pt idx="205">
                  <c:v>18.842525481396269</c:v>
                </c:pt>
                <c:pt idx="206">
                  <c:v>18.910175266061248</c:v>
                </c:pt>
                <c:pt idx="207">
                  <c:v>18.977739361427179</c:v>
                </c:pt>
                <c:pt idx="208">
                  <c:v>19.045218288214251</c:v>
                </c:pt>
                <c:pt idx="209">
                  <c:v>19.11261256149756</c:v>
                </c:pt>
                <c:pt idx="210">
                  <c:v>19.17992269079496</c:v>
                </c:pt>
                <c:pt idx="211">
                  <c:v>19.247149180153041</c:v>
                </c:pt>
                <c:pt idx="212">
                  <c:v>19.314292528231579</c:v>
                </c:pt>
                <c:pt idx="213">
                  <c:v>19.3813532283861</c:v>
                </c:pt>
                <c:pt idx="214">
                  <c:v>19.448331768748819</c:v>
                </c:pt>
                <c:pt idx="215">
                  <c:v>19.515228632308151</c:v>
                </c:pt>
                <c:pt idx="216">
                  <c:v>19.5820442969864</c:v>
                </c:pt>
                <c:pt idx="217">
                  <c:v>19.648779235716098</c:v>
                </c:pt>
                <c:pt idx="218">
                  <c:v>19.715433916514709</c:v>
                </c:pt>
                <c:pt idx="219">
                  <c:v>19.78200880255816</c:v>
                </c:pt>
                <c:pt idx="220">
                  <c:v>19.848504352252501</c:v>
                </c:pt>
                <c:pt idx="221">
                  <c:v>19.914921019304479</c:v>
                </c:pt>
                <c:pt idx="222">
                  <c:v>19.981259252790899</c:v>
                </c:pt>
                <c:pt idx="223">
                  <c:v>20.04751949722619</c:v>
                </c:pt>
                <c:pt idx="224">
                  <c:v>20.113702192629091</c:v>
                </c:pt>
                <c:pt idx="225">
                  <c:v>20.1798077745879</c:v>
                </c:pt>
                <c:pt idx="226">
                  <c:v>20.24583667432454</c:v>
                </c:pt>
                <c:pt idx="227">
                  <c:v>20.311789318757409</c:v>
                </c:pt>
                <c:pt idx="228">
                  <c:v>20.377666130562911</c:v>
                </c:pt>
                <c:pt idx="229">
                  <c:v>20.44346752823629</c:v>
                </c:pt>
                <c:pt idx="230">
                  <c:v>20.509193926150601</c:v>
                </c:pt>
                <c:pt idx="231">
                  <c:v>20.574845734615359</c:v>
                </c:pt>
                <c:pt idx="232">
                  <c:v>20.640423359933621</c:v>
                </c:pt>
                <c:pt idx="233">
                  <c:v>20.705927204458071</c:v>
                </c:pt>
                <c:pt idx="234">
                  <c:v>20.77135766664642</c:v>
                </c:pt>
                <c:pt idx="235">
                  <c:v>20.836715141115281</c:v>
                </c:pt>
                <c:pt idx="236">
                  <c:v>20.902000018693531</c:v>
                </c:pt>
                <c:pt idx="237">
                  <c:v>20.967212686474369</c:v>
                </c:pt>
                <c:pt idx="238">
                  <c:v>21.032353527866832</c:v>
                </c:pt>
                <c:pt idx="239">
                  <c:v>21.09742292264583</c:v>
                </c:pt>
                <c:pt idx="240">
                  <c:v>21.162421247001841</c:v>
                </c:pt>
                <c:pt idx="241">
                  <c:v>21.227348873589481</c:v>
                </c:pt>
                <c:pt idx="242">
                  <c:v>21.292206171575099</c:v>
                </c:pt>
                <c:pt idx="243">
                  <c:v>21.356993506683871</c:v>
                </c:pt>
                <c:pt idx="244">
                  <c:v>21.421711241245681</c:v>
                </c:pt>
                <c:pt idx="245">
                  <c:v>21.48635973424053</c:v>
                </c:pt>
                <c:pt idx="246">
                  <c:v>21.5509393413429</c:v>
                </c:pt>
                <c:pt idx="247">
                  <c:v>21.615450414965519</c:v>
                </c:pt>
                <c:pt idx="248">
                  <c:v>21.67989330430245</c:v>
                </c:pt>
                <c:pt idx="249">
                  <c:v>21.744268355371119</c:v>
                </c:pt>
                <c:pt idx="250">
                  <c:v>21.808575911053889</c:v>
                </c:pt>
                <c:pt idx="251">
                  <c:v>21.872816311138951</c:v>
                </c:pt>
                <c:pt idx="252">
                  <c:v>21.93698989236028</c:v>
                </c:pt>
                <c:pt idx="253">
                  <c:v>22.001096988437251</c:v>
                </c:pt>
                <c:pt idx="254">
                  <c:v>22.065137930113199</c:v>
                </c:pt>
                <c:pt idx="255">
                  <c:v>22.129113045193691</c:v>
                </c:pt>
                <c:pt idx="256">
                  <c:v>22.193022658583981</c:v>
                </c:pt>
                <c:pt idx="257">
                  <c:v>22.256867092325869</c:v>
                </c:pt>
                <c:pt idx="258">
                  <c:v>22.32064666563388</c:v>
                </c:pt>
                <c:pt idx="259">
                  <c:v>22.38436169493102</c:v>
                </c:pt>
                <c:pt idx="260">
                  <c:v>22.448012493883859</c:v>
                </c:pt>
                <c:pt idx="261">
                  <c:v>22.511599373436891</c:v>
                </c:pt>
                <c:pt idx="262">
                  <c:v>22.575122641846619</c:v>
                </c:pt>
                <c:pt idx="263">
                  <c:v>22.638582604714891</c:v>
                </c:pt>
                <c:pt idx="264">
                  <c:v>22.701979565021659</c:v>
                </c:pt>
                <c:pt idx="265">
                  <c:v>22.765313823157431</c:v>
                </c:pt>
                <c:pt idx="266">
                  <c:v>22.828585676955019</c:v>
                </c:pt>
                <c:pt idx="267">
                  <c:v>22.89179542172073</c:v>
                </c:pt>
                <c:pt idx="268">
                  <c:v>22.954943350265289</c:v>
                </c:pt>
                <c:pt idx="269">
                  <c:v>23.018029752934101</c:v>
                </c:pt>
                <c:pt idx="270">
                  <c:v>23.0810549176371</c:v>
                </c:pt>
                <c:pt idx="271">
                  <c:v>23.144019129877989</c:v>
                </c:pt>
                <c:pt idx="272">
                  <c:v>23.20692267278325</c:v>
                </c:pt>
                <c:pt idx="273">
                  <c:v>23.269765827130581</c:v>
                </c:pt>
                <c:pt idx="274">
                  <c:v>23.33254887137679</c:v>
                </c:pt>
                <c:pt idx="275">
                  <c:v>23.395272081685579</c:v>
                </c:pt>
                <c:pt idx="276">
                  <c:v>23.457935731954318</c:v>
                </c:pt>
                <c:pt idx="277">
                  <c:v>23.52054009384112</c:v>
                </c:pt>
                <c:pt idx="278">
                  <c:v>23.583085436791041</c:v>
                </c:pt>
                <c:pt idx="279">
                  <c:v>23.645572028061832</c:v>
                </c:pt>
                <c:pt idx="280">
                  <c:v>23.70800013274971</c:v>
                </c:pt>
                <c:pt idx="281">
                  <c:v>23.77037001381423</c:v>
                </c:pt>
                <c:pt idx="282">
                  <c:v>23.832681932103281</c:v>
                </c:pt>
                <c:pt idx="283">
                  <c:v>23.894936146377191</c:v>
                </c:pt>
                <c:pt idx="284">
                  <c:v>23.957132913332941</c:v>
                </c:pt>
                <c:pt idx="285">
                  <c:v>24.01927248762777</c:v>
                </c:pt>
                <c:pt idx="286">
                  <c:v>24.081355121902341</c:v>
                </c:pt>
                <c:pt idx="287">
                  <c:v>24.143381066803869</c:v>
                </c:pt>
                <c:pt idx="288">
                  <c:v>24.205350571008641</c:v>
                </c:pt>
                <c:pt idx="289">
                  <c:v>24.26726388124419</c:v>
                </c:pt>
                <c:pt idx="290">
                  <c:v>24.329121242311441</c:v>
                </c:pt>
                <c:pt idx="291">
                  <c:v>24.390922897106201</c:v>
                </c:pt>
                <c:pt idx="292">
                  <c:v>24.452669086640519</c:v>
                </c:pt>
                <c:pt idx="293">
                  <c:v>24.514360050063591</c:v>
                </c:pt>
                <c:pt idx="294">
                  <c:v>24.575996024682649</c:v>
                </c:pt>
                <c:pt idx="295">
                  <c:v>24.637577245983081</c:v>
                </c:pt>
                <c:pt idx="296">
                  <c:v>24.699103947648819</c:v>
                </c:pt>
                <c:pt idx="297">
                  <c:v>24.76057636158189</c:v>
                </c:pt>
                <c:pt idx="298">
                  <c:v>24.82199471792218</c:v>
                </c:pt>
                <c:pt idx="299">
                  <c:v>24.883359245066451</c:v>
                </c:pt>
                <c:pt idx="300">
                  <c:v>24.944670169687502</c:v>
                </c:pt>
                <c:pt idx="301">
                  <c:v>25.005927716752769</c:v>
                </c:pt>
                <c:pt idx="302">
                  <c:v>25.067132109542811</c:v>
                </c:pt>
                <c:pt idx="303">
                  <c:v>25.12828356966946</c:v>
                </c:pt>
                <c:pt idx="304">
                  <c:v>25.189382317093759</c:v>
                </c:pt>
                <c:pt idx="305">
                  <c:v>25.250428570143729</c:v>
                </c:pt>
                <c:pt idx="306">
                  <c:v>25.31142254553162</c:v>
                </c:pt>
                <c:pt idx="307">
                  <c:v>25.372364458371191</c:v>
                </c:pt>
                <c:pt idx="308">
                  <c:v>25.433254522194641</c:v>
                </c:pt>
                <c:pt idx="309">
                  <c:v>25.494092948969438</c:v>
                </c:pt>
                <c:pt idx="310">
                  <c:v>25.554879949114628</c:v>
                </c:pt>
                <c:pt idx="311">
                  <c:v>25.615615731517209</c:v>
                </c:pt>
                <c:pt idx="312">
                  <c:v>25.67630050354806</c:v>
                </c:pt>
                <c:pt idx="313">
                  <c:v>25.73693447107793</c:v>
                </c:pt>
                <c:pt idx="314">
                  <c:v>25.79751783849283</c:v>
                </c:pt>
                <c:pt idx="315">
                  <c:v>25.85805080870961</c:v>
                </c:pt>
                <c:pt idx="316">
                  <c:v>25.91853358319101</c:v>
                </c:pt>
                <c:pt idx="317">
                  <c:v>25.97896636196073</c:v>
                </c:pt>
                <c:pt idx="318">
                  <c:v>26.039349343618131</c:v>
                </c:pt>
                <c:pt idx="319">
                  <c:v>26.09968272535296</c:v>
                </c:pt>
                <c:pt idx="320">
                  <c:v>26.159966702959451</c:v>
                </c:pt>
                <c:pt idx="321">
                  <c:v>26.22020147085086</c:v>
                </c:pt>
                <c:pt idx="322">
                  <c:v>26.28038722207317</c:v>
                </c:pt>
                <c:pt idx="323">
                  <c:v>26.340524148319229</c:v>
                </c:pt>
                <c:pt idx="324">
                  <c:v>26.400612439942041</c:v>
                </c:pt>
                <c:pt idx="325">
                  <c:v>26.460652285968461</c:v>
                </c:pt>
                <c:pt idx="326">
                  <c:v>26.520643874112491</c:v>
                </c:pt>
                <c:pt idx="327">
                  <c:v>26.580587390788221</c:v>
                </c:pt>
                <c:pt idx="328">
                  <c:v>26.640483021122861</c:v>
                </c:pt>
                <c:pt idx="329">
                  <c:v>26.70033094896959</c:v>
                </c:pt>
                <c:pt idx="330">
                  <c:v>26.76013135692007</c:v>
                </c:pt>
                <c:pt idx="331">
                  <c:v>26.81988442631684</c:v>
                </c:pt>
                <c:pt idx="332">
                  <c:v>26.879590337265761</c:v>
                </c:pt>
                <c:pt idx="333">
                  <c:v>26.93924926864803</c:v>
                </c:pt>
                <c:pt idx="334">
                  <c:v>26.998861398132171</c:v>
                </c:pt>
                <c:pt idx="335">
                  <c:v>27.058426902185811</c:v>
                </c:pt>
                <c:pt idx="336">
                  <c:v>27.117945956087532</c:v>
                </c:pt>
                <c:pt idx="337">
                  <c:v>27.177418733938111</c:v>
                </c:pt>
                <c:pt idx="338">
                  <c:v>27.236845408672188</c:v>
                </c:pt>
                <c:pt idx="339">
                  <c:v>27.296226152069259</c:v>
                </c:pt>
                <c:pt idx="340">
                  <c:v>27.355561134764908</c:v>
                </c:pt>
                <c:pt idx="341">
                  <c:v>27.41485052626177</c:v>
                </c:pt>
                <c:pt idx="342">
                  <c:v>27.474094494940161</c:v>
                </c:pt>
                <c:pt idx="343">
                  <c:v>27.533293208069079</c:v>
                </c:pt>
                <c:pt idx="344">
                  <c:v>27.592446831816449</c:v>
                </c:pt>
                <c:pt idx="345">
                  <c:v>27.651555531259731</c:v>
                </c:pt>
                <c:pt idx="346">
                  <c:v>27.710619470396161</c:v>
                </c:pt>
                <c:pt idx="347">
                  <c:v>27.769638812152841</c:v>
                </c:pt>
                <c:pt idx="348">
                  <c:v>27.828613718396891</c:v>
                </c:pt>
                <c:pt idx="349">
                  <c:v>27.887544349945319</c:v>
                </c:pt>
                <c:pt idx="350">
                  <c:v>27.946430866574818</c:v>
                </c:pt>
                <c:pt idx="351">
                  <c:v>28.005273427031479</c:v>
                </c:pt>
                <c:pt idx="352">
                  <c:v>28.064072189040221</c:v>
                </c:pt>
                <c:pt idx="353">
                  <c:v>28.122827309314388</c:v>
                </c:pt>
                <c:pt idx="354">
                  <c:v>28.181538943565009</c:v>
                </c:pt>
                <c:pt idx="355">
                  <c:v>28.24020724651011</c:v>
                </c:pt>
                <c:pt idx="356">
                  <c:v>28.29883237188362</c:v>
                </c:pt>
                <c:pt idx="357">
                  <c:v>28.35741447244455</c:v>
                </c:pt>
                <c:pt idx="358">
                  <c:v>28.41595369998587</c:v>
                </c:pt>
                <c:pt idx="359">
                  <c:v>28.474450205343171</c:v>
                </c:pt>
                <c:pt idx="360">
                  <c:v>28.53290413840347</c:v>
                </c:pt>
                <c:pt idx="361">
                  <c:v>28.591315648113788</c:v>
                </c:pt>
                <c:pt idx="362">
                  <c:v>28.64968488248951</c:v>
                </c:pt>
                <c:pt idx="363">
                  <c:v>28.7080119886229</c:v>
                </c:pt>
                <c:pt idx="364">
                  <c:v>28.766297112691351</c:v>
                </c:pt>
                <c:pt idx="365">
                  <c:v>28.8245403999655</c:v>
                </c:pt>
                <c:pt idx="366">
                  <c:v>28.882741994817302</c:v>
                </c:pt>
                <c:pt idx="367">
                  <c:v>28.940902040728272</c:v>
                </c:pt>
                <c:pt idx="368">
                  <c:v>28.99902068029699</c:v>
                </c:pt>
                <c:pt idx="369">
                  <c:v>29.057098055247248</c:v>
                </c:pt>
                <c:pt idx="370">
                  <c:v>29.115134306435589</c:v>
                </c:pt>
                <c:pt idx="371">
                  <c:v>29.173129573858969</c:v>
                </c:pt>
                <c:pt idx="372">
                  <c:v>29.231083996662491</c:v>
                </c:pt>
                <c:pt idx="373">
                  <c:v>29.288997713146461</c:v>
                </c:pt>
                <c:pt idx="374">
                  <c:v>29.346870860774121</c:v>
                </c:pt>
                <c:pt idx="375">
                  <c:v>29.404703576178839</c:v>
                </c:pt>
                <c:pt idx="376">
                  <c:v>29.462495995171249</c:v>
                </c:pt>
                <c:pt idx="377">
                  <c:v>29.520248252746381</c:v>
                </c:pt>
                <c:pt idx="378">
                  <c:v>29.577960483090859</c:v>
                </c:pt>
                <c:pt idx="379">
                  <c:v>29.63563281958956</c:v>
                </c:pt>
                <c:pt idx="380">
                  <c:v>29.693265394832888</c:v>
                </c:pt>
                <c:pt idx="381">
                  <c:v>29.75085834062326</c:v>
                </c:pt>
                <c:pt idx="382">
                  <c:v>29.808411787982031</c:v>
                </c:pt>
                <c:pt idx="383">
                  <c:v>29.865925867156029</c:v>
                </c:pt>
                <c:pt idx="384">
                  <c:v>29.923400707624261</c:v>
                </c:pt>
                <c:pt idx="385">
                  <c:v>29.980836438104259</c:v>
                </c:pt>
                <c:pt idx="386">
                  <c:v>30.038233186558791</c:v>
                </c:pt>
                <c:pt idx="387">
                  <c:v>30.095591080201888</c:v>
                </c:pt>
                <c:pt idx="388">
                  <c:v>30.152910245505389</c:v>
                </c:pt>
                <c:pt idx="389">
                  <c:v>30.21019080820512</c:v>
                </c:pt>
                <c:pt idx="390">
                  <c:v>30.267432893307031</c:v>
                </c:pt>
                <c:pt idx="391">
                  <c:v>30.32463662509323</c:v>
                </c:pt>
                <c:pt idx="392">
                  <c:v>30.38180212712815</c:v>
                </c:pt>
                <c:pt idx="393">
                  <c:v>30.43892952226437</c:v>
                </c:pt>
                <c:pt idx="394">
                  <c:v>30.496018932648671</c:v>
                </c:pt>
                <c:pt idx="395">
                  <c:v>30.553070479727641</c:v>
                </c:pt>
                <c:pt idx="396">
                  <c:v>30.610084284253698</c:v>
                </c:pt>
                <c:pt idx="397">
                  <c:v>30.667060466290621</c:v>
                </c:pt>
                <c:pt idx="398">
                  <c:v>30.72399914521932</c:v>
                </c:pt>
                <c:pt idx="399">
                  <c:v>30.780900439743309</c:v>
                </c:pt>
                <c:pt idx="400">
                  <c:v>30.83776446789437</c:v>
                </c:pt>
                <c:pt idx="401">
                  <c:v>30.894591347037821</c:v>
                </c:pt>
                <c:pt idx="402">
                  <c:v>30.951381193878181</c:v>
                </c:pt>
                <c:pt idx="403">
                  <c:v>31.008134124464249</c:v>
                </c:pt>
                <c:pt idx="404">
                  <c:v>31.064850254194731</c:v>
                </c:pt>
                <c:pt idx="405">
                  <c:v>31.12152969782311</c:v>
                </c:pt>
                <c:pt idx="406">
                  <c:v>31.1781725694632</c:v>
                </c:pt>
                <c:pt idx="407">
                  <c:v>31.23477898259388</c:v>
                </c:pt>
                <c:pt idx="408">
                  <c:v>31.29134905006466</c:v>
                </c:pt>
                <c:pt idx="409">
                  <c:v>31.347882884100191</c:v>
                </c:pt>
                <c:pt idx="410">
                  <c:v>31.404380596305689</c:v>
                </c:pt>
                <c:pt idx="411">
                  <c:v>31.460842297671441</c:v>
                </c:pt>
                <c:pt idx="412">
                  <c:v>31.517268098578121</c:v>
                </c:pt>
                <c:pt idx="413">
                  <c:v>31.57365810880119</c:v>
                </c:pt>
                <c:pt idx="414">
                  <c:v>31.630012437515969</c:v>
                </c:pt>
                <c:pt idx="415">
                  <c:v>31.686331193302131</c:v>
                </c:pt>
                <c:pt idx="416">
                  <c:v>31.742614484148689</c:v>
                </c:pt>
                <c:pt idx="417">
                  <c:v>31.798862417458189</c:v>
                </c:pt>
                <c:pt idx="418">
                  <c:v>31.85507510005171</c:v>
                </c:pt>
                <c:pt idx="419">
                  <c:v>31.911252638173099</c:v>
                </c:pt>
                <c:pt idx="420">
                  <c:v>31.967395137493629</c:v>
                </c:pt>
                <c:pt idx="421">
                  <c:v>32.023502703116321</c:v>
                </c:pt>
                <c:pt idx="422">
                  <c:v>32.079575439580452</c:v>
                </c:pt>
                <c:pt idx="423">
                  <c:v>32.135613450865833</c:v>
                </c:pt>
                <c:pt idx="424">
                  <c:v>32.19161684039711</c:v>
                </c:pt>
                <c:pt idx="425">
                  <c:v>32.247585711048067</c:v>
                </c:pt>
                <c:pt idx="426">
                  <c:v>32.303520165145883</c:v>
                </c:pt>
                <c:pt idx="427">
                  <c:v>32.359420304475186</c:v>
                </c:pt>
                <c:pt idx="428">
                  <c:v>32.41528623028222</c:v>
                </c:pt>
                <c:pt idx="429">
                  <c:v>32.471118043279183</c:v>
                </c:pt>
                <c:pt idx="430">
                  <c:v>32.526915843647878</c:v>
                </c:pt>
                <c:pt idx="431">
                  <c:v>32.582679731044053</c:v>
                </c:pt>
                <c:pt idx="432">
                  <c:v>32.638409804601288</c:v>
                </c:pt>
                <c:pt idx="433">
                  <c:v>32.694106162934823</c:v>
                </c:pt>
                <c:pt idx="434">
                  <c:v>32.749768904145512</c:v>
                </c:pt>
                <c:pt idx="435">
                  <c:v>32.805398125823778</c:v>
                </c:pt>
                <c:pt idx="436">
                  <c:v>32.860993925053457</c:v>
                </c:pt>
                <c:pt idx="437">
                  <c:v>32.916556398415331</c:v>
                </c:pt>
                <c:pt idx="438">
                  <c:v>32.97208564199105</c:v>
                </c:pt>
                <c:pt idx="439">
                  <c:v>33.027581751366952</c:v>
                </c:pt>
                <c:pt idx="440">
                  <c:v>33.083044821637557</c:v>
                </c:pt>
                <c:pt idx="441">
                  <c:v>33.138474947409307</c:v>
                </c:pt>
                <c:pt idx="442">
                  <c:v>33.193872222803932</c:v>
                </c:pt>
                <c:pt idx="443">
                  <c:v>33.249236741462603</c:v>
                </c:pt>
                <c:pt idx="444">
                  <c:v>33.30456859654867</c:v>
                </c:pt>
                <c:pt idx="445">
                  <c:v>33.359867880751928</c:v>
                </c:pt>
                <c:pt idx="446">
                  <c:v>33.415134686291488</c:v>
                </c:pt>
                <c:pt idx="447">
                  <c:v>33.470369104919648</c:v>
                </c:pt>
                <c:pt idx="448">
                  <c:v>33.525571227924971</c:v>
                </c:pt>
                <c:pt idx="449">
                  <c:v>33.580741146135871</c:v>
                </c:pt>
                <c:pt idx="450">
                  <c:v>33.635878949923871</c:v>
                </c:pt>
                <c:pt idx="451">
                  <c:v>33.69098472920686</c:v>
                </c:pt>
                <c:pt idx="452">
                  <c:v>33.746058573452537</c:v>
                </c:pt>
                <c:pt idx="453">
                  <c:v>33.801100571681417</c:v>
                </c:pt>
                <c:pt idx="454">
                  <c:v>33.856110812470277</c:v>
                </c:pt>
                <c:pt idx="455">
                  <c:v>33.911089383955172</c:v>
                </c:pt>
                <c:pt idx="456">
                  <c:v>33.966036373834697</c:v>
                </c:pt>
                <c:pt idx="457">
                  <c:v>34.020951869373</c:v>
                </c:pt>
                <c:pt idx="458">
                  <c:v>34.075835957402973</c:v>
                </c:pt>
                <c:pt idx="459">
                  <c:v>34.13068872432931</c:v>
                </c:pt>
                <c:pt idx="460">
                  <c:v>34.185510256131572</c:v>
                </c:pt>
                <c:pt idx="461">
                  <c:v>34.240300638367053</c:v>
                </c:pt>
                <c:pt idx="462">
                  <c:v>34.295059956173937</c:v>
                </c:pt>
                <c:pt idx="463">
                  <c:v>34.349788294274163</c:v>
                </c:pt>
                <c:pt idx="464">
                  <c:v>34.404485736976348</c:v>
                </c:pt>
                <c:pt idx="465">
                  <c:v>34.459152368178721</c:v>
                </c:pt>
                <c:pt idx="466">
                  <c:v>34.513788271372022</c:v>
                </c:pt>
                <c:pt idx="467">
                  <c:v>34.568393529642307</c:v>
                </c:pt>
                <c:pt idx="468">
                  <c:v>34.622968225673702</c:v>
                </c:pt>
                <c:pt idx="469">
                  <c:v>34.677512441751361</c:v>
                </c:pt>
                <c:pt idx="470">
                  <c:v>34.732026259764197</c:v>
                </c:pt>
                <c:pt idx="471">
                  <c:v>34.786509761207348</c:v>
                </c:pt>
                <c:pt idx="472">
                  <c:v>34.840963027185502</c:v>
                </c:pt>
                <c:pt idx="473">
                  <c:v>34.895386138414899</c:v>
                </c:pt>
                <c:pt idx="474">
                  <c:v>34.949779175226517</c:v>
                </c:pt>
                <c:pt idx="475">
                  <c:v>35.004142217568457</c:v>
                </c:pt>
                <c:pt idx="476">
                  <c:v>35.058475345008731</c:v>
                </c:pt>
                <c:pt idx="477">
                  <c:v>35.112778636737673</c:v>
                </c:pt>
                <c:pt idx="478">
                  <c:v>35.167052171570703</c:v>
                </c:pt>
                <c:pt idx="479">
                  <c:v>35.221296027950821</c:v>
                </c:pt>
                <c:pt idx="480">
                  <c:v>35.275510283951</c:v>
                </c:pt>
                <c:pt idx="481">
                  <c:v>35.32969501727699</c:v>
                </c:pt>
                <c:pt idx="482">
                  <c:v>35.383850305269448</c:v>
                </c:pt>
                <c:pt idx="483">
                  <c:v>35.43797622490677</c:v>
                </c:pt>
                <c:pt idx="484">
                  <c:v>35.492072852807311</c:v>
                </c:pt>
                <c:pt idx="485">
                  <c:v>35.546140265231742</c:v>
                </c:pt>
                <c:pt idx="486">
                  <c:v>35.600178538085672</c:v>
                </c:pt>
                <c:pt idx="487">
                  <c:v>35.654187746921963</c:v>
                </c:pt>
                <c:pt idx="488">
                  <c:v>35.708167966942838</c:v>
                </c:pt>
                <c:pt idx="489">
                  <c:v>35.762119273002682</c:v>
                </c:pt>
                <c:pt idx="490">
                  <c:v>35.816041739609993</c:v>
                </c:pt>
                <c:pt idx="491">
                  <c:v>35.869935440929737</c:v>
                </c:pt>
                <c:pt idx="492">
                  <c:v>35.923800450785812</c:v>
                </c:pt>
                <c:pt idx="493">
                  <c:v>35.97763684266306</c:v>
                </c:pt>
                <c:pt idx="494">
                  <c:v>36.031444689709772</c:v>
                </c:pt>
                <c:pt idx="495">
                  <c:v>36.085224064739549</c:v>
                </c:pt>
                <c:pt idx="496">
                  <c:v>36.138975040233973</c:v>
                </c:pt>
                <c:pt idx="497">
                  <c:v>36.192697688344303</c:v>
                </c:pt>
                <c:pt idx="498">
                  <c:v>36.246392080894019</c:v>
                </c:pt>
                <c:pt idx="499">
                  <c:v>36.3000582893808</c:v>
                </c:pt>
                <c:pt idx="500">
                  <c:v>36.353696384978548</c:v>
                </c:pt>
                <c:pt idx="501">
                  <c:v>36.407306438539827</c:v>
                </c:pt>
                <c:pt idx="502">
                  <c:v>36.460888520597578</c:v>
                </c:pt>
                <c:pt idx="503">
                  <c:v>36.514442701367351</c:v>
                </c:pt>
                <c:pt idx="504">
                  <c:v>36.567969050749547</c:v>
                </c:pt>
                <c:pt idx="505">
                  <c:v>36.62146763833104</c:v>
                </c:pt>
                <c:pt idx="506">
                  <c:v>36.674938533387611</c:v>
                </c:pt>
                <c:pt idx="507">
                  <c:v>36.728381804885643</c:v>
                </c:pt>
                <c:pt idx="508">
                  <c:v>36.781797521484442</c:v>
                </c:pt>
                <c:pt idx="509">
                  <c:v>36.83518575153775</c:v>
                </c:pt>
                <c:pt idx="510">
                  <c:v>36.888546563096142</c:v>
                </c:pt>
                <c:pt idx="511">
                  <c:v>36.941880023908674</c:v>
                </c:pt>
                <c:pt idx="512">
                  <c:v>36.995186201425049</c:v>
                </c:pt>
                <c:pt idx="513">
                  <c:v>37.048465162797108</c:v>
                </c:pt>
                <c:pt idx="514">
                  <c:v>37.101716974881349</c:v>
                </c:pt>
                <c:pt idx="515">
                  <c:v>37.154941704240187</c:v>
                </c:pt>
                <c:pt idx="516">
                  <c:v>37.208139417144181</c:v>
                </c:pt>
                <c:pt idx="517">
                  <c:v>37.261310179573648</c:v>
                </c:pt>
                <c:pt idx="518">
                  <c:v>37.314454057220793</c:v>
                </c:pt>
                <c:pt idx="519">
                  <c:v>37.367571115491238</c:v>
                </c:pt>
                <c:pt idx="520">
                  <c:v>37.420661419505862</c:v>
                </c:pt>
                <c:pt idx="521">
                  <c:v>37.473725034102813</c:v>
                </c:pt>
                <c:pt idx="522">
                  <c:v>37.52676202383887</c:v>
                </c:pt>
                <c:pt idx="523">
                  <c:v>37.579772452991683</c:v>
                </c:pt>
                <c:pt idx="524">
                  <c:v>37.63275638556113</c:v>
                </c:pt>
                <c:pt idx="525">
                  <c:v>37.685713885271177</c:v>
                </c:pt>
                <c:pt idx="526">
                  <c:v>37.738645015571613</c:v>
                </c:pt>
                <c:pt idx="527">
                  <c:v>37.791549839639799</c:v>
                </c:pt>
                <c:pt idx="528">
                  <c:v>37.844428420382158</c:v>
                </c:pt>
                <c:pt idx="529">
                  <c:v>37.897280820436059</c:v>
                </c:pt>
                <c:pt idx="530">
                  <c:v>37.950107102171337</c:v>
                </c:pt>
                <c:pt idx="531">
                  <c:v>38.002907327691958</c:v>
                </c:pt>
                <c:pt idx="532">
                  <c:v>38.055681558837847</c:v>
                </c:pt>
                <c:pt idx="533">
                  <c:v>38.108429857186081</c:v>
                </c:pt>
                <c:pt idx="534">
                  <c:v>38.161152284052982</c:v>
                </c:pt>
                <c:pt idx="535">
                  <c:v>38.2138489004953</c:v>
                </c:pt>
                <c:pt idx="536">
                  <c:v>38.26651976731204</c:v>
                </c:pt>
                <c:pt idx="537">
                  <c:v>38.31916494504604</c:v>
                </c:pt>
                <c:pt idx="538">
                  <c:v>38.371784493985217</c:v>
                </c:pt>
                <c:pt idx="539">
                  <c:v>38.424378474164627</c:v>
                </c:pt>
                <c:pt idx="540">
                  <c:v>38.476946945367523</c:v>
                </c:pt>
                <c:pt idx="541">
                  <c:v>38.529489967127013</c:v>
                </c:pt>
                <c:pt idx="542">
                  <c:v>38.582007598727728</c:v>
                </c:pt>
                <c:pt idx="543">
                  <c:v>38.634499899207214</c:v>
                </c:pt>
                <c:pt idx="544">
                  <c:v>38.686966927357282</c:v>
                </c:pt>
                <c:pt idx="545">
                  <c:v>38.739408741725562</c:v>
                </c:pt>
                <c:pt idx="546">
                  <c:v>38.791825400617249</c:v>
                </c:pt>
                <c:pt idx="547">
                  <c:v>38.84421696209597</c:v>
                </c:pt>
                <c:pt idx="548">
                  <c:v>38.896583483985829</c:v>
                </c:pt>
                <c:pt idx="549">
                  <c:v>38.948925023872263</c:v>
                </c:pt>
                <c:pt idx="550">
                  <c:v>39.001241639104052</c:v>
                </c:pt>
                <c:pt idx="551">
                  <c:v>39.053533386794207</c:v>
                </c:pt>
                <c:pt idx="552">
                  <c:v>39.10580032382164</c:v>
                </c:pt>
                <c:pt idx="553">
                  <c:v>39.158042506832381</c:v>
                </c:pt>
                <c:pt idx="554">
                  <c:v>39.210259992241262</c:v>
                </c:pt>
                <c:pt idx="555">
                  <c:v>39.26245283623286</c:v>
                </c:pt>
                <c:pt idx="556">
                  <c:v>39.314621094763062</c:v>
                </c:pt>
                <c:pt idx="557">
                  <c:v>39.366764823560622</c:v>
                </c:pt>
                <c:pt idx="558">
                  <c:v>39.418884078127881</c:v>
                </c:pt>
                <c:pt idx="559">
                  <c:v>39.470978913742798</c:v>
                </c:pt>
                <c:pt idx="560">
                  <c:v>39.5230493854598</c:v>
                </c:pt>
                <c:pt idx="561">
                  <c:v>39.575095548111129</c:v>
                </c:pt>
                <c:pt idx="562">
                  <c:v>39.627117456308333</c:v>
                </c:pt>
                <c:pt idx="563">
                  <c:v>39.679115164443409</c:v>
                </c:pt>
                <c:pt idx="564">
                  <c:v>39.731088726690068</c:v>
                </c:pt>
                <c:pt idx="565">
                  <c:v>39.783038197005041</c:v>
                </c:pt>
                <c:pt idx="566">
                  <c:v>39.834963629129163</c:v>
                </c:pt>
                <c:pt idx="567">
                  <c:v>39.886865076589032</c:v>
                </c:pt>
                <c:pt idx="568">
                  <c:v>39.938742592697743</c:v>
                </c:pt>
                <c:pt idx="569">
                  <c:v>39.990596230556463</c:v>
                </c:pt>
                <c:pt idx="570">
                  <c:v>40.042426043055379</c:v>
                </c:pt>
                <c:pt idx="571">
                  <c:v>40.094232082875202</c:v>
                </c:pt>
                <c:pt idx="572">
                  <c:v>40.146014402488113</c:v>
                </c:pt>
                <c:pt idx="573">
                  <c:v>40.197773054159079</c:v>
                </c:pt>
                <c:pt idx="574">
                  <c:v>40.249508089947</c:v>
                </c:pt>
                <c:pt idx="575">
                  <c:v>40.301219561705857</c:v>
                </c:pt>
                <c:pt idx="576">
                  <c:v>40.352907521085847</c:v>
                </c:pt>
                <c:pt idx="577">
                  <c:v>40.404572019534662</c:v>
                </c:pt>
                <c:pt idx="578">
                  <c:v>40.456213108298478</c:v>
                </c:pt>
                <c:pt idx="579">
                  <c:v>40.507830838423232</c:v>
                </c:pt>
                <c:pt idx="580">
                  <c:v>40.559425260755603</c:v>
                </c:pt>
                <c:pt idx="581">
                  <c:v>40.610996425944222</c:v>
                </c:pt>
                <c:pt idx="582">
                  <c:v>40.662544384440821</c:v>
                </c:pt>
                <c:pt idx="583">
                  <c:v>40.714069186501199</c:v>
                </c:pt>
                <c:pt idx="584">
                  <c:v>40.765570882186559</c:v>
                </c:pt>
                <c:pt idx="585">
                  <c:v>40.817049521364183</c:v>
                </c:pt>
                <c:pt idx="586">
                  <c:v>40.86850515370903</c:v>
                </c:pt>
                <c:pt idx="587">
                  <c:v>40.919937828704363</c:v>
                </c:pt>
                <c:pt idx="588">
                  <c:v>40.97134759564296</c:v>
                </c:pt>
                <c:pt idx="589">
                  <c:v>41.022734503628392</c:v>
                </c:pt>
                <c:pt idx="590">
                  <c:v>41.074098601575713</c:v>
                </c:pt>
                <c:pt idx="591">
                  <c:v>41.125439938212772</c:v>
                </c:pt>
                <c:pt idx="592">
                  <c:v>41.17675856208097</c:v>
                </c:pt>
                <c:pt idx="593">
                  <c:v>41.228054521536627</c:v>
                </c:pt>
                <c:pt idx="594">
                  <c:v>41.279327864751671</c:v>
                </c:pt>
                <c:pt idx="595">
                  <c:v>41.330578639715092</c:v>
                </c:pt>
                <c:pt idx="596">
                  <c:v>41.381806894233243</c:v>
                </c:pt>
                <c:pt idx="597">
                  <c:v>41.433012675931607</c:v>
                </c:pt>
                <c:pt idx="598">
                  <c:v>41.484196032255198</c:v>
                </c:pt>
                <c:pt idx="599">
                  <c:v>41.53535701046988</c:v>
                </c:pt>
                <c:pt idx="600">
                  <c:v>41.586495657663292</c:v>
                </c:pt>
                <c:pt idx="601">
                  <c:v>41.637612020745621</c:v>
                </c:pt>
                <c:pt idx="602">
                  <c:v>41.688706146450762</c:v>
                </c:pt>
                <c:pt idx="603">
                  <c:v>41.739778081337157</c:v>
                </c:pt>
                <c:pt idx="604">
                  <c:v>41.790827871788963</c:v>
                </c:pt>
                <c:pt idx="605">
                  <c:v>41.841855564016768</c:v>
                </c:pt>
                <c:pt idx="606">
                  <c:v>41.892861204058448</c:v>
                </c:pt>
                <c:pt idx="607">
                  <c:v>41.943844837780269</c:v>
                </c:pt>
                <c:pt idx="608">
                  <c:v>41.994806510878028</c:v>
                </c:pt>
                <c:pt idx="609">
                  <c:v>42.045746268877338</c:v>
                </c:pt>
                <c:pt idx="610">
                  <c:v>42.096664157135208</c:v>
                </c:pt>
                <c:pt idx="611">
                  <c:v>42.147560220840461</c:v>
                </c:pt>
                <c:pt idx="612">
                  <c:v>42.198434505014902</c:v>
                </c:pt>
                <c:pt idx="613">
                  <c:v>42.249287054514141</c:v>
                </c:pt>
                <c:pt idx="614">
                  <c:v>42.300117914028426</c:v>
                </c:pt>
                <c:pt idx="615">
                  <c:v>42.350927128083491</c:v>
                </c:pt>
                <c:pt idx="616">
                  <c:v>42.401714741041587</c:v>
                </c:pt>
                <c:pt idx="617">
                  <c:v>42.452480797102247</c:v>
                </c:pt>
                <c:pt idx="618">
                  <c:v>42.503225340303089</c:v>
                </c:pt>
                <c:pt idx="619">
                  <c:v>42.553948414520761</c:v>
                </c:pt>
                <c:pt idx="620">
                  <c:v>42.604650063471702</c:v>
                </c:pt>
                <c:pt idx="621">
                  <c:v>42.655330330713099</c:v>
                </c:pt>
                <c:pt idx="622">
                  <c:v>42.705989259643701</c:v>
                </c:pt>
                <c:pt idx="623">
                  <c:v>42.756626893504468</c:v>
                </c:pt>
                <c:pt idx="624">
                  <c:v>42.807243275379733</c:v>
                </c:pt>
                <c:pt idx="625">
                  <c:v>42.857838448197597</c:v>
                </c:pt>
                <c:pt idx="626">
                  <c:v>42.908412454731199</c:v>
                </c:pt>
                <c:pt idx="627">
                  <c:v>42.958965337599153</c:v>
                </c:pt>
                <c:pt idx="628">
                  <c:v>43.009497139266387</c:v>
                </c:pt>
                <c:pt idx="629">
                  <c:v>43.060007902045399</c:v>
                </c:pt>
                <c:pt idx="630">
                  <c:v>43.110497668096343</c:v>
                </c:pt>
                <c:pt idx="631">
                  <c:v>43.160966479428318</c:v>
                </c:pt>
                <c:pt idx="632">
                  <c:v>43.211414377899978</c:v>
                </c:pt>
                <c:pt idx="633">
                  <c:v>43.261841405220373</c:v>
                </c:pt>
                <c:pt idx="634">
                  <c:v>43.312247602949569</c:v>
                </c:pt>
                <c:pt idx="635">
                  <c:v>43.362633012499572</c:v>
                </c:pt>
                <c:pt idx="636">
                  <c:v>43.412997675135131</c:v>
                </c:pt>
                <c:pt idx="637">
                  <c:v>43.463341631974266</c:v>
                </c:pt>
                <c:pt idx="638">
                  <c:v>43.51366492398914</c:v>
                </c:pt>
                <c:pt idx="639">
                  <c:v>43.563967592006897</c:v>
                </c:pt>
                <c:pt idx="640">
                  <c:v>43.614249676710237</c:v>
                </c:pt>
                <c:pt idx="641">
                  <c:v>43.664511218638381</c:v>
                </c:pt>
                <c:pt idx="642">
                  <c:v>43.71475225818741</c:v>
                </c:pt>
                <c:pt idx="643">
                  <c:v>43.764972835611452</c:v>
                </c:pt>
                <c:pt idx="644">
                  <c:v>43.815172991023047</c:v>
                </c:pt>
                <c:pt idx="645">
                  <c:v>43.865352764394061</c:v>
                </c:pt>
                <c:pt idx="646">
                  <c:v>43.915512195556268</c:v>
                </c:pt>
                <c:pt idx="647">
                  <c:v>43.965651324202227</c:v>
                </c:pt>
                <c:pt idx="648">
                  <c:v>44.015770189885842</c:v>
                </c:pt>
                <c:pt idx="649">
                  <c:v>44.065868832022971</c:v>
                </c:pt>
                <c:pt idx="650">
                  <c:v>44.115947289892347</c:v>
                </c:pt>
                <c:pt idx="651">
                  <c:v>44.166005602636261</c:v>
                </c:pt>
                <c:pt idx="652">
                  <c:v>44.216043809261024</c:v>
                </c:pt>
                <c:pt idx="653">
                  <c:v>44.26606194863777</c:v>
                </c:pt>
                <c:pt idx="654">
                  <c:v>44.316060059503087</c:v>
                </c:pt>
                <c:pt idx="655">
                  <c:v>44.366038180459832</c:v>
                </c:pt>
                <c:pt idx="656">
                  <c:v>44.415996349977682</c:v>
                </c:pt>
                <c:pt idx="657">
                  <c:v>44.465934606393702</c:v>
                </c:pt>
                <c:pt idx="658">
                  <c:v>44.515852987913249</c:v>
                </c:pt>
                <c:pt idx="659">
                  <c:v>44.565751532610378</c:v>
                </c:pt>
                <c:pt idx="660">
                  <c:v>44.615630278428661</c:v>
                </c:pt>
                <c:pt idx="661">
                  <c:v>44.665489263181676</c:v>
                </c:pt>
                <c:pt idx="662">
                  <c:v>44.715328524553897</c:v>
                </c:pt>
                <c:pt idx="663">
                  <c:v>44.765148100101001</c:v>
                </c:pt>
                <c:pt idx="664">
                  <c:v>44.814948027250772</c:v>
                </c:pt>
                <c:pt idx="665">
                  <c:v>44.864728343303582</c:v>
                </c:pt>
                <c:pt idx="666">
                  <c:v>44.914489085433111</c:v>
                </c:pt>
                <c:pt idx="667">
                  <c:v>44.964230290686899</c:v>
                </c:pt>
                <c:pt idx="668">
                  <c:v>45.013951995986893</c:v>
                </c:pt>
                <c:pt idx="669">
                  <c:v>45.063654238130297</c:v>
                </c:pt>
                <c:pt idx="670">
                  <c:v>45.113337053789863</c:v>
                </c:pt>
                <c:pt idx="671">
                  <c:v>45.163000479514828</c:v>
                </c:pt>
                <c:pt idx="672">
                  <c:v>45.212644551731287</c:v>
                </c:pt>
                <c:pt idx="673">
                  <c:v>45.262269306742802</c:v>
                </c:pt>
                <c:pt idx="674">
                  <c:v>45.311874780731017</c:v>
                </c:pt>
                <c:pt idx="675">
                  <c:v>45.361461009756447</c:v>
                </c:pt>
                <c:pt idx="676">
                  <c:v>45.411028029758747</c:v>
                </c:pt>
                <c:pt idx="677">
                  <c:v>45.460575876557499</c:v>
                </c:pt>
                <c:pt idx="678">
                  <c:v>45.510104585852588</c:v>
                </c:pt>
                <c:pt idx="679">
                  <c:v>45.559614193225173</c:v>
                </c:pt>
                <c:pt idx="680">
                  <c:v>45.60910473413773</c:v>
                </c:pt>
                <c:pt idx="681">
                  <c:v>45.658576243935201</c:v>
                </c:pt>
                <c:pt idx="682">
                  <c:v>45.7080287578449</c:v>
                </c:pt>
                <c:pt idx="683">
                  <c:v>45.7574623109778</c:v>
                </c:pt>
                <c:pt idx="684">
                  <c:v>45.806876938328323</c:v>
                </c:pt>
                <c:pt idx="685">
                  <c:v>45.856272674775553</c:v>
                </c:pt>
                <c:pt idx="686">
                  <c:v>45.905649555083478</c:v>
                </c:pt>
                <c:pt idx="687">
                  <c:v>45.955007613901508</c:v>
                </c:pt>
                <c:pt idx="688">
                  <c:v>46.004346885765067</c:v>
                </c:pt>
                <c:pt idx="689">
                  <c:v>46.053667405096228</c:v>
                </c:pt>
                <c:pt idx="690">
                  <c:v>46.102969206204158</c:v>
                </c:pt>
                <c:pt idx="691">
                  <c:v>46.152252323285673</c:v>
                </c:pt>
                <c:pt idx="692">
                  <c:v>46.20151679042565</c:v>
                </c:pt>
                <c:pt idx="693">
                  <c:v>46.250762641597859</c:v>
                </c:pt>
                <c:pt idx="694">
                  <c:v>46.299989910665111</c:v>
                </c:pt>
                <c:pt idx="695">
                  <c:v>46.349198631379998</c:v>
                </c:pt>
                <c:pt idx="696">
                  <c:v>46.398388837385468</c:v>
                </c:pt>
                <c:pt idx="697">
                  <c:v>46.447560562215152</c:v>
                </c:pt>
                <c:pt idx="698">
                  <c:v>46.496713839294003</c:v>
                </c:pt>
                <c:pt idx="699">
                  <c:v>46.545848701938802</c:v>
                </c:pt>
                <c:pt idx="700">
                  <c:v>46.594965183358497</c:v>
                </c:pt>
                <c:pt idx="701">
                  <c:v>46.644063316654929</c:v>
                </c:pt>
                <c:pt idx="702">
                  <c:v>46.693143134823202</c:v>
                </c:pt>
                <c:pt idx="703">
                  <c:v>46.742204670752223</c:v>
                </c:pt>
                <c:pt idx="704">
                  <c:v>46.791247957225252</c:v>
                </c:pt>
                <c:pt idx="705">
                  <c:v>46.840273026920222</c:v>
                </c:pt>
                <c:pt idx="706">
                  <c:v>46.889279912410252</c:v>
                </c:pt>
                <c:pt idx="707">
                  <c:v>46.938268646164438</c:v>
                </c:pt>
                <c:pt idx="708">
                  <c:v>46.987239260547923</c:v>
                </c:pt>
                <c:pt idx="709">
                  <c:v>47.036191787822602</c:v>
                </c:pt>
                <c:pt idx="710">
                  <c:v>47.085126260147497</c:v>
                </c:pt>
                <c:pt idx="711">
                  <c:v>47.134042709579333</c:v>
                </c:pt>
                <c:pt idx="712">
                  <c:v>47.182941168072993</c:v>
                </c:pt>
                <c:pt idx="713">
                  <c:v>47.231821667481753</c:v>
                </c:pt>
                <c:pt idx="714">
                  <c:v>47.280684239558198</c:v>
                </c:pt>
                <c:pt idx="715">
                  <c:v>47.329528915954221</c:v>
                </c:pt>
                <c:pt idx="716">
                  <c:v>47.378355728221763</c:v>
                </c:pt>
                <c:pt idx="717">
                  <c:v>47.427164707813191</c:v>
                </c:pt>
                <c:pt idx="718">
                  <c:v>47.475955886081742</c:v>
                </c:pt>
                <c:pt idx="719">
                  <c:v>47.524729294281848</c:v>
                </c:pt>
                <c:pt idx="720">
                  <c:v>47.573484963569953</c:v>
                </c:pt>
                <c:pt idx="721">
                  <c:v>47.622222925004401</c:v>
                </c:pt>
                <c:pt idx="722">
                  <c:v>47.670943209546607</c:v>
                </c:pt>
                <c:pt idx="723">
                  <c:v>47.719645848060672</c:v>
                </c:pt>
                <c:pt idx="724">
                  <c:v>47.768330871314461</c:v>
                </c:pt>
                <c:pt idx="725">
                  <c:v>47.816998309979802</c:v>
                </c:pt>
                <c:pt idx="726">
                  <c:v>47.865648194632747</c:v>
                </c:pt>
                <c:pt idx="727">
                  <c:v>47.914280555754431</c:v>
                </c:pt>
                <c:pt idx="728">
                  <c:v>47.962895423731062</c:v>
                </c:pt>
                <c:pt idx="729">
                  <c:v>48.011492828854529</c:v>
                </c:pt>
                <c:pt idx="730">
                  <c:v>48.060072801322981</c:v>
                </c:pt>
                <c:pt idx="731">
                  <c:v>48.108635371240823</c:v>
                </c:pt>
                <c:pt idx="732">
                  <c:v>48.157180568619637</c:v>
                </c:pt>
                <c:pt idx="733">
                  <c:v>48.20570842337834</c:v>
                </c:pt>
                <c:pt idx="734">
                  <c:v>48.254218965343298</c:v>
                </c:pt>
                <c:pt idx="735">
                  <c:v>48.302712224249532</c:v>
                </c:pt>
                <c:pt idx="736">
                  <c:v>48.351188229740274</c:v>
                </c:pt>
                <c:pt idx="737">
                  <c:v>48.399647011367968</c:v>
                </c:pt>
                <c:pt idx="738">
                  <c:v>48.448088598594197</c:v>
                </c:pt>
                <c:pt idx="739">
                  <c:v>48.49651302079053</c:v>
                </c:pt>
                <c:pt idx="740">
                  <c:v>48.544920307238698</c:v>
                </c:pt>
                <c:pt idx="741">
                  <c:v>48.593310487130978</c:v>
                </c:pt>
                <c:pt idx="742">
                  <c:v>48.641683589570519</c:v>
                </c:pt>
                <c:pt idx="743">
                  <c:v>48.690039643572021</c:v>
                </c:pt>
                <c:pt idx="744">
                  <c:v>48.738378678061899</c:v>
                </c:pt>
                <c:pt idx="745">
                  <c:v>48.786700721878532</c:v>
                </c:pt>
                <c:pt idx="746">
                  <c:v>48.835005803773058</c:v>
                </c:pt>
                <c:pt idx="747">
                  <c:v>48.883293952409353</c:v>
                </c:pt>
                <c:pt idx="748">
                  <c:v>48.931565196364602</c:v>
                </c:pt>
                <c:pt idx="749">
                  <c:v>48.979819564129798</c:v>
                </c:pt>
                <c:pt idx="750">
                  <c:v>49.028057084109811</c:v>
                </c:pt>
                <c:pt idx="751">
                  <c:v>49.076277784623933</c:v>
                </c:pt>
                <c:pt idx="752">
                  <c:v>49.124481693906347</c:v>
                </c:pt>
                <c:pt idx="753">
                  <c:v>49.172668840106347</c:v>
                </c:pt>
                <c:pt idx="754">
                  <c:v>49.220839251288602</c:v>
                </c:pt>
                <c:pt idx="755">
                  <c:v>49.268992955433973</c:v>
                </c:pt>
                <c:pt idx="756">
                  <c:v>49.317129980439198</c:v>
                </c:pt>
                <c:pt idx="757">
                  <c:v>49.365250354118032</c:v>
                </c:pt>
                <c:pt idx="758">
                  <c:v>49.413354104200742</c:v>
                </c:pt>
                <c:pt idx="759">
                  <c:v>49.461441258335363</c:v>
                </c:pt>
                <c:pt idx="760">
                  <c:v>49.509511844087363</c:v>
                </c:pt>
                <c:pt idx="761">
                  <c:v>49.557565888940211</c:v>
                </c:pt>
                <c:pt idx="762">
                  <c:v>49.605603420295957</c:v>
                </c:pt>
                <c:pt idx="763">
                  <c:v>49.653624465475147</c:v>
                </c:pt>
                <c:pt idx="764">
                  <c:v>49.70162905171761</c:v>
                </c:pt>
                <c:pt idx="765">
                  <c:v>49.749617206182648</c:v>
                </c:pt>
                <c:pt idx="766">
                  <c:v>49.797588955948981</c:v>
                </c:pt>
                <c:pt idx="767">
                  <c:v>49.84554432801577</c:v>
                </c:pt>
                <c:pt idx="768">
                  <c:v>49.893483349302542</c:v>
                </c:pt>
                <c:pt idx="769">
                  <c:v>49.941406046649519</c:v>
                </c:pt>
                <c:pt idx="770">
                  <c:v>49.989312446818211</c:v>
                </c:pt>
                <c:pt idx="771">
                  <c:v>50.037202576491467</c:v>
                </c:pt>
                <c:pt idx="772">
                  <c:v>50.085076462273953</c:v>
                </c:pt>
                <c:pt idx="773">
                  <c:v>50.132934130692433</c:v>
                </c:pt>
                <c:pt idx="774">
                  <c:v>50.180775608196143</c:v>
                </c:pt>
                <c:pt idx="775">
                  <c:v>50.228600921157181</c:v>
                </c:pt>
                <c:pt idx="776">
                  <c:v>50.276410095870581</c:v>
                </c:pt>
                <c:pt idx="777">
                  <c:v>50.324203158554852</c:v>
                </c:pt>
                <c:pt idx="778">
                  <c:v>50.371980135352338</c:v>
                </c:pt>
                <c:pt idx="779">
                  <c:v>50.419741052329329</c:v>
                </c:pt>
                <c:pt idx="780">
                  <c:v>50.467485935476603</c:v>
                </c:pt>
                <c:pt idx="781">
                  <c:v>50.515214810709551</c:v>
                </c:pt>
                <c:pt idx="782">
                  <c:v>50.562927703868503</c:v>
                </c:pt>
                <c:pt idx="783">
                  <c:v>50.610624640719401</c:v>
                </c:pt>
                <c:pt idx="784">
                  <c:v>50.658305646953501</c:v>
                </c:pt>
                <c:pt idx="785">
                  <c:v>50.70597074818815</c:v>
                </c:pt>
                <c:pt idx="786">
                  <c:v>50.75361996996692</c:v>
                </c:pt>
                <c:pt idx="787">
                  <c:v>50.801253337760023</c:v>
                </c:pt>
                <c:pt idx="788">
                  <c:v>50.848870876964362</c:v>
                </c:pt>
                <c:pt idx="789">
                  <c:v>50.896472612904141</c:v>
                </c:pt>
                <c:pt idx="790">
                  <c:v>50.944058570831046</c:v>
                </c:pt>
                <c:pt idx="791">
                  <c:v>50.991628775924312</c:v>
                </c:pt>
                <c:pt idx="792">
                  <c:v>51.039183253291547</c:v>
                </c:pt>
                <c:pt idx="793">
                  <c:v>51.086722027968513</c:v>
                </c:pt>
                <c:pt idx="794">
                  <c:v>51.134245124919651</c:v>
                </c:pt>
                <c:pt idx="795">
                  <c:v>51.181752569038331</c:v>
                </c:pt>
                <c:pt idx="796">
                  <c:v>51.229244385147283</c:v>
                </c:pt>
                <c:pt idx="797">
                  <c:v>51.276720597998498</c:v>
                </c:pt>
                <c:pt idx="798">
                  <c:v>51.324181232274199</c:v>
                </c:pt>
                <c:pt idx="799">
                  <c:v>51.371626312586272</c:v>
                </c:pt>
                <c:pt idx="800">
                  <c:v>51.419055863477311</c:v>
                </c:pt>
                <c:pt idx="801">
                  <c:v>51.466469909420411</c:v>
                </c:pt>
                <c:pt idx="802">
                  <c:v>51.513868474819603</c:v>
                </c:pt>
                <c:pt idx="803">
                  <c:v>51.561251584010193</c:v>
                </c:pt>
                <c:pt idx="804">
                  <c:v>51.608619261259093</c:v>
                </c:pt>
                <c:pt idx="805">
                  <c:v>51.655971530764887</c:v>
                </c:pt>
                <c:pt idx="806">
                  <c:v>51.703308416658331</c:v>
                </c:pt>
                <c:pt idx="807">
                  <c:v>51.750629943002217</c:v>
                </c:pt>
                <c:pt idx="808">
                  <c:v>51.797936133792398</c:v>
                </c:pt>
                <c:pt idx="809">
                  <c:v>51.845227012957309</c:v>
                </c:pt>
                <c:pt idx="810">
                  <c:v>51.892502604358683</c:v>
                </c:pt>
                <c:pt idx="811">
                  <c:v>51.939762931791527</c:v>
                </c:pt>
                <c:pt idx="812">
                  <c:v>51.987008018984703</c:v>
                </c:pt>
                <c:pt idx="813">
                  <c:v>52.034237889600817</c:v>
                </c:pt>
                <c:pt idx="814">
                  <c:v>52.081452567237037</c:v>
                </c:pt>
                <c:pt idx="815">
                  <c:v>52.12865207542476</c:v>
                </c:pt>
                <c:pt idx="816">
                  <c:v>52.175836437630068</c:v>
                </c:pt>
                <c:pt idx="817">
                  <c:v>52.223005677254292</c:v>
                </c:pt>
                <c:pt idx="818">
                  <c:v>52.270159817633861</c:v>
                </c:pt>
                <c:pt idx="819">
                  <c:v>52.317298882040767</c:v>
                </c:pt>
                <c:pt idx="820">
                  <c:v>52.364422893682807</c:v>
                </c:pt>
                <c:pt idx="821">
                  <c:v>52.411531875703893</c:v>
                </c:pt>
                <c:pt idx="822">
                  <c:v>52.458625851183882</c:v>
                </c:pt>
                <c:pt idx="823">
                  <c:v>52.505704843139732</c:v>
                </c:pt>
                <c:pt idx="824">
                  <c:v>52.55276887452473</c:v>
                </c:pt>
                <c:pt idx="825">
                  <c:v>52.599817968229431</c:v>
                </c:pt>
                <c:pt idx="826">
                  <c:v>52.646852147081503</c:v>
                </c:pt>
                <c:pt idx="827">
                  <c:v>52.693871433846489</c:v>
                </c:pt>
                <c:pt idx="828">
                  <c:v>52.740875851227401</c:v>
                </c:pt>
                <c:pt idx="829">
                  <c:v>52.787865421865277</c:v>
                </c:pt>
                <c:pt idx="830">
                  <c:v>52.834840168339703</c:v>
                </c:pt>
                <c:pt idx="831">
                  <c:v>52.881800113168588</c:v>
                </c:pt>
                <c:pt idx="832">
                  <c:v>52.928745278808613</c:v>
                </c:pt>
                <c:pt idx="833">
                  <c:v>52.97567568765546</c:v>
                </c:pt>
                <c:pt idx="834">
                  <c:v>53.022591362044182</c:v>
                </c:pt>
                <c:pt idx="835">
                  <c:v>53.069492324249062</c:v>
                </c:pt>
                <c:pt idx="836">
                  <c:v>53.116378596484232</c:v>
                </c:pt>
                <c:pt idx="837">
                  <c:v>53.163250200903903</c:v>
                </c:pt>
                <c:pt idx="838">
                  <c:v>53.210107159602167</c:v>
                </c:pt>
                <c:pt idx="839">
                  <c:v>53.256949494613828</c:v>
                </c:pt>
                <c:pt idx="840">
                  <c:v>53.303777227914161</c:v>
                </c:pt>
                <c:pt idx="841">
                  <c:v>53.350590381419323</c:v>
                </c:pt>
                <c:pt idx="842">
                  <c:v>53.39738897698669</c:v>
                </c:pt>
                <c:pt idx="843">
                  <c:v>53.444173036414753</c:v>
                </c:pt>
                <c:pt idx="844">
                  <c:v>53.490942581443853</c:v>
                </c:pt>
                <c:pt idx="845">
                  <c:v>53.537697633755847</c:v>
                </c:pt>
                <c:pt idx="846">
                  <c:v>53.58443821497476</c:v>
                </c:pt>
                <c:pt idx="847">
                  <c:v>53.63116434666675</c:v>
                </c:pt>
                <c:pt idx="848">
                  <c:v>53.677876050340508</c:v>
                </c:pt>
                <c:pt idx="849">
                  <c:v>53.724573347447411</c:v>
                </c:pt>
                <c:pt idx="850">
                  <c:v>53.771256259381751</c:v>
                </c:pt>
                <c:pt idx="851">
                  <c:v>53.817924807480743</c:v>
                </c:pt>
                <c:pt idx="852">
                  <c:v>53.864579013025143</c:v>
                </c:pt>
                <c:pt idx="853">
                  <c:v>53.911218897239223</c:v>
                </c:pt>
                <c:pt idx="854">
                  <c:v>53.957844481290913</c:v>
                </c:pt>
                <c:pt idx="855">
                  <c:v>54.004455786292269</c:v>
                </c:pt>
                <c:pt idx="856">
                  <c:v>54.051052833299451</c:v>
                </c:pt>
                <c:pt idx="857">
                  <c:v>54.097635643312998</c:v>
                </c:pt>
                <c:pt idx="858">
                  <c:v>54.14420423727811</c:v>
                </c:pt>
                <c:pt idx="859">
                  <c:v>54.19075863608488</c:v>
                </c:pt>
                <c:pt idx="860">
                  <c:v>54.23729886056833</c:v>
                </c:pt>
                <c:pt idx="861">
                  <c:v>54.283824931508718</c:v>
                </c:pt>
                <c:pt idx="862">
                  <c:v>54.330336869631978</c:v>
                </c:pt>
                <c:pt idx="863">
                  <c:v>54.376834695609318</c:v>
                </c:pt>
                <c:pt idx="864">
                  <c:v>54.423318430058167</c:v>
                </c:pt>
                <c:pt idx="865">
                  <c:v>54.469788093541752</c:v>
                </c:pt>
                <c:pt idx="866">
                  <c:v>54.516243706569867</c:v>
                </c:pt>
                <c:pt idx="867">
                  <c:v>54.562685289598527</c:v>
                </c:pt>
                <c:pt idx="868">
                  <c:v>54.609112863030553</c:v>
                </c:pt>
                <c:pt idx="869">
                  <c:v>54.655526447215472</c:v>
                </c:pt>
                <c:pt idx="870">
                  <c:v>54.701926062450198</c:v>
                </c:pt>
                <c:pt idx="871">
                  <c:v>54.748311728978578</c:v>
                </c:pt>
                <c:pt idx="872">
                  <c:v>54.79468346699214</c:v>
                </c:pt>
                <c:pt idx="873">
                  <c:v>54.841041296629989</c:v>
                </c:pt>
                <c:pt idx="874">
                  <c:v>54.887385237979217</c:v>
                </c:pt>
                <c:pt idx="875">
                  <c:v>54.933715311074863</c:v>
                </c:pt>
                <c:pt idx="876">
                  <c:v>54.980031535899997</c:v>
                </c:pt>
                <c:pt idx="877">
                  <c:v>55.026333932386699</c:v>
                </c:pt>
                <c:pt idx="878">
                  <c:v>55.072622520415251</c:v>
                </c:pt>
                <c:pt idx="879">
                  <c:v>55.118897319814678</c:v>
                </c:pt>
                <c:pt idx="880">
                  <c:v>55.165158350363448</c:v>
                </c:pt>
                <c:pt idx="881">
                  <c:v>55.2114056317888</c:v>
                </c:pt>
                <c:pt idx="882">
                  <c:v>55.257639183767672</c:v>
                </c:pt>
                <c:pt idx="883">
                  <c:v>55.303859025926357</c:v>
                </c:pt>
                <c:pt idx="884">
                  <c:v>55.350065177841188</c:v>
                </c:pt>
                <c:pt idx="885">
                  <c:v>55.396257659038064</c:v>
                </c:pt>
                <c:pt idx="886">
                  <c:v>55.442436488993387</c:v>
                </c:pt>
                <c:pt idx="887">
                  <c:v>55.488601687133588</c:v>
                </c:pt>
                <c:pt idx="888">
                  <c:v>55.534753272835822</c:v>
                </c:pt>
                <c:pt idx="889">
                  <c:v>55.580891265427873</c:v>
                </c:pt>
                <c:pt idx="890">
                  <c:v>55.627015684188159</c:v>
                </c:pt>
                <c:pt idx="891">
                  <c:v>55.673126548346509</c:v>
                </c:pt>
                <c:pt idx="892">
                  <c:v>55.719223877083692</c:v>
                </c:pt>
                <c:pt idx="893">
                  <c:v>55.765307689532051</c:v>
                </c:pt>
                <c:pt idx="894">
                  <c:v>55.811378004775378</c:v>
                </c:pt>
                <c:pt idx="895">
                  <c:v>55.857434841849297</c:v>
                </c:pt>
                <c:pt idx="896">
                  <c:v>55.903478219741316</c:v>
                </c:pt>
                <c:pt idx="897">
                  <c:v>55.949508157391051</c:v>
                </c:pt>
                <c:pt idx="898">
                  <c:v>55.995524673690532</c:v>
                </c:pt>
                <c:pt idx="899">
                  <c:v>56.041527787484007</c:v>
                </c:pt>
                <c:pt idx="900">
                  <c:v>56.087517517568443</c:v>
                </c:pt>
                <c:pt idx="901">
                  <c:v>56.133493882693799</c:v>
                </c:pt>
                <c:pt idx="902">
                  <c:v>56.179456901562553</c:v>
                </c:pt>
                <c:pt idx="903">
                  <c:v>56.225406592830851</c:v>
                </c:pt>
                <c:pt idx="904">
                  <c:v>56.271342975107729</c:v>
                </c:pt>
                <c:pt idx="905">
                  <c:v>56.31726606695586</c:v>
                </c:pt>
                <c:pt idx="906">
                  <c:v>56.363175886891689</c:v>
                </c:pt>
                <c:pt idx="907">
                  <c:v>56.409072453385157</c:v>
                </c:pt>
                <c:pt idx="908">
                  <c:v>56.454955784860452</c:v>
                </c:pt>
                <c:pt idx="909">
                  <c:v>56.500825899695784</c:v>
                </c:pt>
                <c:pt idx="910">
                  <c:v>56.546682816223608</c:v>
                </c:pt>
                <c:pt idx="911">
                  <c:v>56.592526552731073</c:v>
                </c:pt>
                <c:pt idx="912">
                  <c:v>56.638357127459741</c:v>
                </c:pt>
                <c:pt idx="913">
                  <c:v>56.684174558606053</c:v>
                </c:pt>
                <c:pt idx="914">
                  <c:v>56.729978864321303</c:v>
                </c:pt>
                <c:pt idx="915">
                  <c:v>56.77577006271207</c:v>
                </c:pt>
                <c:pt idx="916">
                  <c:v>56.821548171840078</c:v>
                </c:pt>
                <c:pt idx="917">
                  <c:v>56.867313209722518</c:v>
                </c:pt>
                <c:pt idx="918">
                  <c:v>56.913065194332269</c:v>
                </c:pt>
                <c:pt idx="919">
                  <c:v>56.958804143597732</c:v>
                </c:pt>
                <c:pt idx="920">
                  <c:v>57.004530075403537</c:v>
                </c:pt>
                <c:pt idx="921">
                  <c:v>57.050243007589998</c:v>
                </c:pt>
                <c:pt idx="922">
                  <c:v>57.095942957954009</c:v>
                </c:pt>
                <c:pt idx="923">
                  <c:v>57.141629944248578</c:v>
                </c:pt>
                <c:pt idx="924">
                  <c:v>57.187303984183401</c:v>
                </c:pt>
                <c:pt idx="925">
                  <c:v>57.232965095424703</c:v>
                </c:pt>
                <c:pt idx="926">
                  <c:v>57.278613295595711</c:v>
                </c:pt>
                <c:pt idx="927">
                  <c:v>57.324248602276441</c:v>
                </c:pt>
                <c:pt idx="928">
                  <c:v>57.369871033004337</c:v>
                </c:pt>
                <c:pt idx="929">
                  <c:v>57.415480605273849</c:v>
                </c:pt>
                <c:pt idx="930">
                  <c:v>57.461077336536903</c:v>
                </c:pt>
                <c:pt idx="931">
                  <c:v>57.506661244203229</c:v>
                </c:pt>
                <c:pt idx="932">
                  <c:v>57.552232345640007</c:v>
                </c:pt>
                <c:pt idx="933">
                  <c:v>57.597790658172443</c:v>
                </c:pt>
                <c:pt idx="934">
                  <c:v>57.643336199083933</c:v>
                </c:pt>
                <c:pt idx="935">
                  <c:v>57.688868985615642</c:v>
                </c:pt>
                <c:pt idx="936">
                  <c:v>57.734389034967357</c:v>
                </c:pt>
                <c:pt idx="937">
                  <c:v>57.779896364297286</c:v>
                </c:pt>
                <c:pt idx="938">
                  <c:v>57.825390990722383</c:v>
                </c:pt>
                <c:pt idx="939">
                  <c:v>57.870872931317898</c:v>
                </c:pt>
                <c:pt idx="940">
                  <c:v>57.916342203118496</c:v>
                </c:pt>
                <c:pt idx="941">
                  <c:v>57.961798823117647</c:v>
                </c:pt>
                <c:pt idx="942">
                  <c:v>58.007242808267968</c:v>
                </c:pt>
                <c:pt idx="943">
                  <c:v>58.052674175481421</c:v>
                </c:pt>
                <c:pt idx="944">
                  <c:v>58.098092941629673</c:v>
                </c:pt>
                <c:pt idx="945">
                  <c:v>58.143499123543592</c:v>
                </c:pt>
                <c:pt idx="946">
                  <c:v>58.188892738014033</c:v>
                </c:pt>
                <c:pt idx="947">
                  <c:v>58.23427380179178</c:v>
                </c:pt>
                <c:pt idx="948">
                  <c:v>58.279642331587461</c:v>
                </c:pt>
                <c:pt idx="949">
                  <c:v>58.32499834407195</c:v>
                </c:pt>
                <c:pt idx="950">
                  <c:v>58.370341855876497</c:v>
                </c:pt>
                <c:pt idx="951">
                  <c:v>58.415672883592691</c:v>
                </c:pt>
                <c:pt idx="952">
                  <c:v>58.460991443772571</c:v>
                </c:pt>
                <c:pt idx="953">
                  <c:v>58.506297552929141</c:v>
                </c:pt>
                <c:pt idx="954">
                  <c:v>58.551591227536058</c:v>
                </c:pt>
                <c:pt idx="955">
                  <c:v>58.596872484028069</c:v>
                </c:pt>
                <c:pt idx="956">
                  <c:v>58.642141338800798</c:v>
                </c:pt>
                <c:pt idx="957">
                  <c:v>58.687397808211337</c:v>
                </c:pt>
                <c:pt idx="958">
                  <c:v>58.732641908578209</c:v>
                </c:pt>
                <c:pt idx="959">
                  <c:v>58.777873656181143</c:v>
                </c:pt>
                <c:pt idx="960">
                  <c:v>58.823093067261617</c:v>
                </c:pt>
                <c:pt idx="961">
                  <c:v>58.868300158023033</c:v>
                </c:pt>
                <c:pt idx="962">
                  <c:v>58.913494944630493</c:v>
                </c:pt>
                <c:pt idx="963">
                  <c:v>58.958677443211137</c:v>
                </c:pt>
                <c:pt idx="964">
                  <c:v>59.003847669854487</c:v>
                </c:pt>
                <c:pt idx="965">
                  <c:v>59.049005640611952</c:v>
                </c:pt>
                <c:pt idx="966">
                  <c:v>59.094151371497503</c:v>
                </c:pt>
                <c:pt idx="967">
                  <c:v>59.139284878487942</c:v>
                </c:pt>
                <c:pt idx="968">
                  <c:v>59.184406177522199</c:v>
                </c:pt>
                <c:pt idx="969">
                  <c:v>59.229515284502419</c:v>
                </c:pt>
                <c:pt idx="970">
                  <c:v>59.274612215293438</c:v>
                </c:pt>
                <c:pt idx="971">
                  <c:v>59.319696985723162</c:v>
                </c:pt>
                <c:pt idx="972">
                  <c:v>59.364769611582737</c:v>
                </c:pt>
                <c:pt idx="973">
                  <c:v>59.409830108626373</c:v>
                </c:pt>
                <c:pt idx="974">
                  <c:v>59.454878492571957</c:v>
                </c:pt>
                <c:pt idx="975">
                  <c:v>59.499914779100848</c:v>
                </c:pt>
                <c:pt idx="976">
                  <c:v>59.544938983857712</c:v>
                </c:pt>
                <c:pt idx="977">
                  <c:v>59.589951122451502</c:v>
                </c:pt>
                <c:pt idx="978">
                  <c:v>59.634951210454702</c:v>
                </c:pt>
                <c:pt idx="979">
                  <c:v>59.67993926340398</c:v>
                </c:pt>
                <c:pt idx="980">
                  <c:v>59.724915296799921</c:v>
                </c:pt>
                <c:pt idx="981">
                  <c:v>59.769879326107642</c:v>
                </c:pt>
                <c:pt idx="982">
                  <c:v>59.814831366756373</c:v>
                </c:pt>
                <c:pt idx="983">
                  <c:v>59.859771434140143</c:v>
                </c:pt>
                <c:pt idx="984">
                  <c:v>59.904699543617177</c:v>
                </c:pt>
                <c:pt idx="985">
                  <c:v>59.949615710510798</c:v>
                </c:pt>
                <c:pt idx="986">
                  <c:v>59.994519950108938</c:v>
                </c:pt>
                <c:pt idx="987">
                  <c:v>60.039412277664461</c:v>
                </c:pt>
                <c:pt idx="988">
                  <c:v>60.084292708395502</c:v>
                </c:pt>
                <c:pt idx="989">
                  <c:v>60.129161257485222</c:v>
                </c:pt>
                <c:pt idx="990">
                  <c:v>60.174017940082052</c:v>
                </c:pt>
                <c:pt idx="991">
                  <c:v>60.218862771300017</c:v>
                </c:pt>
                <c:pt idx="992">
                  <c:v>60.263695766218653</c:v>
                </c:pt>
                <c:pt idx="993">
                  <c:v>60.308516939882843</c:v>
                </c:pt>
                <c:pt idx="994">
                  <c:v>60.353326307303547</c:v>
                </c:pt>
                <c:pt idx="995">
                  <c:v>60.398123883457451</c:v>
                </c:pt>
                <c:pt idx="996">
                  <c:v>60.442909683287183</c:v>
                </c:pt>
                <c:pt idx="997">
                  <c:v>60.487683721701593</c:v>
                </c:pt>
                <c:pt idx="998">
                  <c:v>60.532446013575701</c:v>
                </c:pt>
                <c:pt idx="999">
                  <c:v>60.577196573750697</c:v>
                </c:pt>
                <c:pt idx="1000">
                  <c:v>60.621935417034223</c:v>
                </c:pt>
                <c:pt idx="1001">
                  <c:v>60.666662558200748</c:v>
                </c:pt>
                <c:pt idx="1002">
                  <c:v>60.711378011990988</c:v>
                </c:pt>
                <c:pt idx="1003">
                  <c:v>60.756081793112507</c:v>
                </c:pt>
                <c:pt idx="1004">
                  <c:v>60.800773916239983</c:v>
                </c:pt>
                <c:pt idx="1005">
                  <c:v>60.845454396014709</c:v>
                </c:pt>
                <c:pt idx="1006">
                  <c:v>60.890123247045203</c:v>
                </c:pt>
                <c:pt idx="1007">
                  <c:v>60.934780483907247</c:v>
                </c:pt>
                <c:pt idx="1008">
                  <c:v>60.979426121143703</c:v>
                </c:pt>
                <c:pt idx="1009">
                  <c:v>61.024060173265028</c:v>
                </c:pt>
                <c:pt idx="1010">
                  <c:v>61.068682654748997</c:v>
                </c:pt>
                <c:pt idx="1011">
                  <c:v>61.113293580041137</c:v>
                </c:pt>
                <c:pt idx="1012">
                  <c:v>61.157892963554673</c:v>
                </c:pt>
                <c:pt idx="1013">
                  <c:v>61.202480819670363</c:v>
                </c:pt>
                <c:pt idx="1014">
                  <c:v>61.247057162737249</c:v>
                </c:pt>
                <c:pt idx="1015">
                  <c:v>61.291622007072213</c:v>
                </c:pt>
                <c:pt idx="1016">
                  <c:v>61.336175366960198</c:v>
                </c:pt>
                <c:pt idx="1017">
                  <c:v>61.380717256654549</c:v>
                </c:pt>
                <c:pt idx="1018">
                  <c:v>61.42524769037675</c:v>
                </c:pt>
                <c:pt idx="1019">
                  <c:v>61.469766682316752</c:v>
                </c:pt>
                <c:pt idx="1020">
                  <c:v>61.514274246632993</c:v>
                </c:pt>
                <c:pt idx="1021">
                  <c:v>61.558770397452761</c:v>
                </c:pt>
                <c:pt idx="1022">
                  <c:v>61.603255148871838</c:v>
                </c:pt>
                <c:pt idx="1023">
                  <c:v>61.647728514954899</c:v>
                </c:pt>
                <c:pt idx="1024">
                  <c:v>61.692190509735511</c:v>
                </c:pt>
                <c:pt idx="1025">
                  <c:v>61.736641147216368</c:v>
                </c:pt>
                <c:pt idx="1026">
                  <c:v>61.781080441369099</c:v>
                </c:pt>
                <c:pt idx="1027">
                  <c:v>61.82550840613483</c:v>
                </c:pt>
                <c:pt idx="1028">
                  <c:v>61.869925055423643</c:v>
                </c:pt>
                <c:pt idx="1029">
                  <c:v>61.914330403115422</c:v>
                </c:pt>
                <c:pt idx="1030">
                  <c:v>61.95872446305917</c:v>
                </c:pt>
                <c:pt idx="1031">
                  <c:v>62.003107249073828</c:v>
                </c:pt>
                <c:pt idx="1032">
                  <c:v>62.047478774947997</c:v>
                </c:pt>
                <c:pt idx="1033">
                  <c:v>62.091839054439859</c:v>
                </c:pt>
                <c:pt idx="1034">
                  <c:v>62.136188101277632</c:v>
                </c:pt>
                <c:pt idx="1035">
                  <c:v>62.180525929159501</c:v>
                </c:pt>
                <c:pt idx="1036">
                  <c:v>62.224852551753862</c:v>
                </c:pt>
                <c:pt idx="1037">
                  <c:v>62.269167982699003</c:v>
                </c:pt>
                <c:pt idx="1038">
                  <c:v>62.313472235603832</c:v>
                </c:pt>
                <c:pt idx="1039">
                  <c:v>62.357765324047357</c:v>
                </c:pt>
                <c:pt idx="1040">
                  <c:v>62.402047261579163</c:v>
                </c:pt>
                <c:pt idx="1041">
                  <c:v>62.446318061719381</c:v>
                </c:pt>
                <c:pt idx="1042">
                  <c:v>62.490577737958681</c:v>
                </c:pt>
                <c:pt idx="1043">
                  <c:v>62.53482630375872</c:v>
                </c:pt>
                <c:pt idx="1044">
                  <c:v>62.579063772551649</c:v>
                </c:pt>
                <c:pt idx="1045">
                  <c:v>62.623290157740762</c:v>
                </c:pt>
                <c:pt idx="1046">
                  <c:v>62.667505472700313</c:v>
                </c:pt>
                <c:pt idx="1047">
                  <c:v>62.711709730775503</c:v>
                </c:pt>
                <c:pt idx="1048">
                  <c:v>62.755902945283147</c:v>
                </c:pt>
                <c:pt idx="1049">
                  <c:v>62.800085129510762</c:v>
                </c:pt>
                <c:pt idx="1050">
                  <c:v>62.84425629671771</c:v>
                </c:pt>
                <c:pt idx="1051">
                  <c:v>62.888416460134628</c:v>
                </c:pt>
                <c:pt idx="1052">
                  <c:v>62.932565632963538</c:v>
                </c:pt>
                <c:pt idx="1053">
                  <c:v>62.976703828378312</c:v>
                </c:pt>
                <c:pt idx="1054">
                  <c:v>63.020831059524554</c:v>
                </c:pt>
                <c:pt idx="1055">
                  <c:v>63.064947339519613</c:v>
                </c:pt>
                <c:pt idx="1056">
                  <c:v>63.109052681452553</c:v>
                </c:pt>
                <c:pt idx="1057">
                  <c:v>63.153147098384771</c:v>
                </c:pt>
                <c:pt idx="1058">
                  <c:v>63.197230603349411</c:v>
                </c:pt>
                <c:pt idx="1059">
                  <c:v>63.241303209352083</c:v>
                </c:pt>
                <c:pt idx="1060">
                  <c:v>63.285364929370317</c:v>
                </c:pt>
                <c:pt idx="1061">
                  <c:v>63.329415776354161</c:v>
                </c:pt>
                <c:pt idx="1062">
                  <c:v>63.373455763226119</c:v>
                </c:pt>
                <c:pt idx="1063">
                  <c:v>63.417484902880979</c:v>
                </c:pt>
                <c:pt idx="1064">
                  <c:v>63.461503208186308</c:v>
                </c:pt>
                <c:pt idx="1065">
                  <c:v>63.505510691982238</c:v>
                </c:pt>
                <c:pt idx="1066">
                  <c:v>63.549507367081731</c:v>
                </c:pt>
                <c:pt idx="1067">
                  <c:v>63.593493246270363</c:v>
                </c:pt>
                <c:pt idx="1068">
                  <c:v>63.637468342306981</c:v>
                </c:pt>
                <c:pt idx="1069">
                  <c:v>63.681432667923097</c:v>
                </c:pt>
                <c:pt idx="1070">
                  <c:v>63.725386235823521</c:v>
                </c:pt>
                <c:pt idx="1071">
                  <c:v>63.769329058686097</c:v>
                </c:pt>
                <c:pt idx="1072">
                  <c:v>63.813261149161903</c:v>
                </c:pt>
                <c:pt idx="1073">
                  <c:v>63.857182519875458</c:v>
                </c:pt>
                <c:pt idx="1074">
                  <c:v>63.901093183424642</c:v>
                </c:pt>
                <c:pt idx="1075">
                  <c:v>63.944993152380853</c:v>
                </c:pt>
                <c:pt idx="1076">
                  <c:v>63.988882439288837</c:v>
                </c:pt>
                <c:pt idx="1077">
                  <c:v>64.032761056667198</c:v>
                </c:pt>
                <c:pt idx="1078">
                  <c:v>64.07662901700823</c:v>
                </c:pt>
                <c:pt idx="1079">
                  <c:v>64.120486332778114</c:v>
                </c:pt>
                <c:pt idx="1080">
                  <c:v>64.164333016416691</c:v>
                </c:pt>
                <c:pt idx="1081">
                  <c:v>64.208169080338081</c:v>
                </c:pt>
                <c:pt idx="1082">
                  <c:v>64.251994536929985</c:v>
                </c:pt>
                <c:pt idx="1083">
                  <c:v>64.295809398554695</c:v>
                </c:pt>
                <c:pt idx="1084">
                  <c:v>64.339613677548456</c:v>
                </c:pt>
                <c:pt idx="1085">
                  <c:v>64.383407386221833</c:v>
                </c:pt>
                <c:pt idx="1086">
                  <c:v>64.427190536859797</c:v>
                </c:pt>
                <c:pt idx="1087">
                  <c:v>64.470963141721683</c:v>
                </c:pt>
                <c:pt idx="1088">
                  <c:v>64.514725213041402</c:v>
                </c:pt>
                <c:pt idx="1089">
                  <c:v>64.558476763027258</c:v>
                </c:pt>
                <c:pt idx="1090">
                  <c:v>64.602217803862516</c:v>
                </c:pt>
                <c:pt idx="1091">
                  <c:v>64.645948347704845</c:v>
                </c:pt>
                <c:pt idx="1092">
                  <c:v>64.689668406687048</c:v>
                </c:pt>
                <c:pt idx="1093">
                  <c:v>64.733377992916616</c:v>
                </c:pt>
                <c:pt idx="1094">
                  <c:v>64.777077118475901</c:v>
                </c:pt>
                <c:pt idx="1095">
                  <c:v>64.820765795422759</c:v>
                </c:pt>
                <c:pt idx="1096">
                  <c:v>64.864444035789433</c:v>
                </c:pt>
                <c:pt idx="1097">
                  <c:v>64.908111851584067</c:v>
                </c:pt>
                <c:pt idx="1098">
                  <c:v>64.951769254789582</c:v>
                </c:pt>
                <c:pt idx="1099">
                  <c:v>64.995416257364454</c:v>
                </c:pt>
                <c:pt idx="1100">
                  <c:v>65.039052871242433</c:v>
                </c:pt>
                <c:pt idx="1101">
                  <c:v>65.082679108332869</c:v>
                </c:pt>
                <c:pt idx="1102">
                  <c:v>65.126294980520555</c:v>
                </c:pt>
                <c:pt idx="1103">
                  <c:v>65.169900499665999</c:v>
                </c:pt>
                <c:pt idx="1104">
                  <c:v>65.213495677605394</c:v>
                </c:pt>
                <c:pt idx="1105">
                  <c:v>65.257080526150489</c:v>
                </c:pt>
                <c:pt idx="1106">
                  <c:v>65.300655057089259</c:v>
                </c:pt>
                <c:pt idx="1107">
                  <c:v>65.344219282185193</c:v>
                </c:pt>
                <c:pt idx="1108">
                  <c:v>65.38777321317805</c:v>
                </c:pt>
                <c:pt idx="1109">
                  <c:v>65.431316861783472</c:v>
                </c:pt>
                <c:pt idx="1110">
                  <c:v>65.474850239693339</c:v>
                </c:pt>
                <c:pt idx="1111">
                  <c:v>65.518373358575531</c:v>
                </c:pt>
                <c:pt idx="1112">
                  <c:v>65.561886230074506</c:v>
                </c:pt>
                <c:pt idx="1113">
                  <c:v>65.605388865810696</c:v>
                </c:pt>
                <c:pt idx="1114">
                  <c:v>65.648881277381236</c:v>
                </c:pt>
                <c:pt idx="1115">
                  <c:v>65.692363476359375</c:v>
                </c:pt>
                <c:pt idx="1116">
                  <c:v>65.7358354742953</c:v>
                </c:pt>
                <c:pt idx="1117">
                  <c:v>65.779297282715632</c:v>
                </c:pt>
                <c:pt idx="1118">
                  <c:v>65.822748913123391</c:v>
                </c:pt>
                <c:pt idx="1119">
                  <c:v>65.866190376998929</c:v>
                </c:pt>
                <c:pt idx="1120">
                  <c:v>65.909621685798996</c:v>
                </c:pt>
                <c:pt idx="1121">
                  <c:v>65.953042850957189</c:v>
                </c:pt>
                <c:pt idx="1122">
                  <c:v>65.996453883884143</c:v>
                </c:pt>
                <c:pt idx="1123">
                  <c:v>66.039854795967642</c:v>
                </c:pt>
                <c:pt idx="1124">
                  <c:v>66.083245598572375</c:v>
                </c:pt>
                <c:pt idx="1125">
                  <c:v>66.126626303040283</c:v>
                </c:pt>
                <c:pt idx="1126">
                  <c:v>66.169996920690352</c:v>
                </c:pt>
                <c:pt idx="1127">
                  <c:v>66.213357462819062</c:v>
                </c:pt>
                <c:pt idx="1128">
                  <c:v>66.256707940700053</c:v>
                </c:pt>
                <c:pt idx="1129">
                  <c:v>66.300048365584473</c:v>
                </c:pt>
                <c:pt idx="1130">
                  <c:v>66.343378748701014</c:v>
                </c:pt>
                <c:pt idx="1131">
                  <c:v>66.386699101255672</c:v>
                </c:pt>
                <c:pt idx="1132">
                  <c:v>66.430009434432307</c:v>
                </c:pt>
                <c:pt idx="1133">
                  <c:v>66.473309759392123</c:v>
                </c:pt>
                <c:pt idx="1134">
                  <c:v>66.516600087274497</c:v>
                </c:pt>
                <c:pt idx="1135">
                  <c:v>66.559880429196241</c:v>
                </c:pt>
                <c:pt idx="1136">
                  <c:v>66.603150796252152</c:v>
                </c:pt>
                <c:pt idx="1137">
                  <c:v>66.646411199514873</c:v>
                </c:pt>
                <c:pt idx="1138">
                  <c:v>66.689661650035362</c:v>
                </c:pt>
                <c:pt idx="1139">
                  <c:v>66.732902158842109</c:v>
                </c:pt>
                <c:pt idx="1140">
                  <c:v>66.77613273694206</c:v>
                </c:pt>
                <c:pt idx="1141">
                  <c:v>66.819353395320405</c:v>
                </c:pt>
                <c:pt idx="1142">
                  <c:v>66.862564144940194</c:v>
                </c:pt>
                <c:pt idx="1143">
                  <c:v>66.905764996743045</c:v>
                </c:pt>
                <c:pt idx="1144">
                  <c:v>66.948955961648934</c:v>
                </c:pt>
                <c:pt idx="1145">
                  <c:v>66.992137050556195</c:v>
                </c:pt>
                <c:pt idx="1146">
                  <c:v>67.035308274341716</c:v>
                </c:pt>
                <c:pt idx="1147">
                  <c:v>67.078469643860913</c:v>
                </c:pt>
                <c:pt idx="1148">
                  <c:v>67.121621169947787</c:v>
                </c:pt>
                <c:pt idx="1149">
                  <c:v>67.164762863414794</c:v>
                </c:pt>
                <c:pt idx="1150">
                  <c:v>67.207894735053571</c:v>
                </c:pt>
                <c:pt idx="1151">
                  <c:v>67.251016795634243</c:v>
                </c:pt>
                <c:pt idx="1152">
                  <c:v>67.294129055905699</c:v>
                </c:pt>
                <c:pt idx="1153">
                  <c:v>67.337231526596014</c:v>
                </c:pt>
                <c:pt idx="1154">
                  <c:v>67.380324218412056</c:v>
                </c:pt>
                <c:pt idx="1155">
                  <c:v>67.423407142039636</c:v>
                </c:pt>
                <c:pt idx="1156">
                  <c:v>67.466480308143943</c:v>
                </c:pt>
                <c:pt idx="1157">
                  <c:v>67.509543727369163</c:v>
                </c:pt>
                <c:pt idx="1158">
                  <c:v>67.552597410338393</c:v>
                </c:pt>
                <c:pt idx="1159">
                  <c:v>67.595641367654537</c:v>
                </c:pt>
                <c:pt idx="1160">
                  <c:v>67.638675609899408</c:v>
                </c:pt>
                <c:pt idx="1161">
                  <c:v>67.681700147634345</c:v>
                </c:pt>
                <c:pt idx="1162">
                  <c:v>67.724714991400063</c:v>
                </c:pt>
                <c:pt idx="1163">
                  <c:v>67.767720151716944</c:v>
                </c:pt>
                <c:pt idx="1164">
                  <c:v>67.810715639084606</c:v>
                </c:pt>
                <c:pt idx="1165">
                  <c:v>67.853701463982716</c:v>
                </c:pt>
                <c:pt idx="1166">
                  <c:v>67.89667763687018</c:v>
                </c:pt>
                <c:pt idx="1167">
                  <c:v>67.939644168185893</c:v>
                </c:pt>
                <c:pt idx="1168">
                  <c:v>67.98260106834833</c:v>
                </c:pt>
                <c:pt idx="1169">
                  <c:v>68.025548347756001</c:v>
                </c:pt>
                <c:pt idx="1170">
                  <c:v>68.068486016787233</c:v>
                </c:pt>
                <c:pt idx="1171">
                  <c:v>68.111414085800277</c:v>
                </c:pt>
                <c:pt idx="1172">
                  <c:v>68.154332565133302</c:v>
                </c:pt>
                <c:pt idx="1173">
                  <c:v>68.197241465104796</c:v>
                </c:pt>
                <c:pt idx="1174">
                  <c:v>68.240140796013065</c:v>
                </c:pt>
                <c:pt idx="1175">
                  <c:v>68.283030568136851</c:v>
                </c:pt>
                <c:pt idx="1176">
                  <c:v>68.325910791734898</c:v>
                </c:pt>
                <c:pt idx="1177">
                  <c:v>68.368781477046298</c:v>
                </c:pt>
                <c:pt idx="1178">
                  <c:v>68.4116426342907</c:v>
                </c:pt>
                <c:pt idx="1179">
                  <c:v>68.454494273667621</c:v>
                </c:pt>
                <c:pt idx="1180">
                  <c:v>68.4973364053577</c:v>
                </c:pt>
                <c:pt idx="1181">
                  <c:v>68.540169039521444</c:v>
                </c:pt>
                <c:pt idx="1182">
                  <c:v>68.582992186300359</c:v>
                </c:pt>
                <c:pt idx="1183">
                  <c:v>68.625805855816239</c:v>
                </c:pt>
                <c:pt idx="1184">
                  <c:v>68.668610058171922</c:v>
                </c:pt>
                <c:pt idx="1185">
                  <c:v>68.71140480345052</c:v>
                </c:pt>
                <c:pt idx="1186">
                  <c:v>68.754190101716105</c:v>
                </c:pt>
                <c:pt idx="1187">
                  <c:v>68.796965963013804</c:v>
                </c:pt>
                <c:pt idx="1188">
                  <c:v>68.839732397368962</c:v>
                </c:pt>
                <c:pt idx="1189">
                  <c:v>68.882489414788694</c:v>
                </c:pt>
                <c:pt idx="1190">
                  <c:v>68.925237025260472</c:v>
                </c:pt>
                <c:pt idx="1191">
                  <c:v>68.967975238753013</c:v>
                </c:pt>
                <c:pt idx="1192">
                  <c:v>69.010704065215975</c:v>
                </c:pt>
                <c:pt idx="1193">
                  <c:v>69.053423514580416</c:v>
                </c:pt>
                <c:pt idx="1194">
                  <c:v>69.096133596758321</c:v>
                </c:pt>
                <c:pt idx="1195">
                  <c:v>69.138834321643159</c:v>
                </c:pt>
                <c:pt idx="1196">
                  <c:v>69.181525699109386</c:v>
                </c:pt>
                <c:pt idx="1197">
                  <c:v>69.224207739012925</c:v>
                </c:pt>
                <c:pt idx="1198">
                  <c:v>69.26688045119117</c:v>
                </c:pt>
                <c:pt idx="1199">
                  <c:v>69.309543845462883</c:v>
                </c:pt>
                <c:pt idx="1200">
                  <c:v>69.352197931628268</c:v>
                </c:pt>
                <c:pt idx="1201">
                  <c:v>69.394842719469139</c:v>
                </c:pt>
                <c:pt idx="1202">
                  <c:v>69.437478218748979</c:v>
                </c:pt>
                <c:pt idx="1203">
                  <c:v>69.480104439212724</c:v>
                </c:pt>
                <c:pt idx="1204">
                  <c:v>69.522721390587066</c:v>
                </c:pt>
                <c:pt idx="1205">
                  <c:v>69.565329082580377</c:v>
                </c:pt>
                <c:pt idx="1206">
                  <c:v>69.607927524883038</c:v>
                </c:pt>
                <c:pt idx="1207">
                  <c:v>69.650516727166959</c:v>
                </c:pt>
                <c:pt idx="1208">
                  <c:v>69.693096699086254</c:v>
                </c:pt>
                <c:pt idx="1209">
                  <c:v>69.735667450276665</c:v>
                </c:pt>
                <c:pt idx="1210">
                  <c:v>69.778228990356254</c:v>
                </c:pt>
                <c:pt idx="1211">
                  <c:v>69.820781328924681</c:v>
                </c:pt>
                <c:pt idx="1212">
                  <c:v>69.86332447556407</c:v>
                </c:pt>
                <c:pt idx="1213">
                  <c:v>69.905858439838482</c:v>
                </c:pt>
                <c:pt idx="1214">
                  <c:v>69.948383231294315</c:v>
                </c:pt>
                <c:pt idx="1215">
                  <c:v>69.990898859459904</c:v>
                </c:pt>
                <c:pt idx="1216">
                  <c:v>70.033405333846218</c:v>
                </c:pt>
                <c:pt idx="1217">
                  <c:v>70.075902663946181</c:v>
                </c:pt>
                <c:pt idx="1218">
                  <c:v>70.118390859235348</c:v>
                </c:pt>
                <c:pt idx="1219">
                  <c:v>70.160869929171596</c:v>
                </c:pt>
                <c:pt idx="1220">
                  <c:v>70.203339883195284</c:v>
                </c:pt>
                <c:pt idx="1221">
                  <c:v>70.245800730729215</c:v>
                </c:pt>
                <c:pt idx="1222">
                  <c:v>70.288252481178986</c:v>
                </c:pt>
                <c:pt idx="1223">
                  <c:v>70.330695143932232</c:v>
                </c:pt>
                <c:pt idx="1224">
                  <c:v>70.373128728359859</c:v>
                </c:pt>
                <c:pt idx="1225">
                  <c:v>70.415553243815282</c:v>
                </c:pt>
                <c:pt idx="1226">
                  <c:v>70.457968699634364</c:v>
                </c:pt>
                <c:pt idx="1227">
                  <c:v>70.500375105136101</c:v>
                </c:pt>
                <c:pt idx="1228">
                  <c:v>70.542772469622378</c:v>
                </c:pt>
                <c:pt idx="1229">
                  <c:v>70.58516080237743</c:v>
                </c:pt>
                <c:pt idx="1230">
                  <c:v>70.627540112668839</c:v>
                </c:pt>
                <c:pt idx="1231">
                  <c:v>70.669910409747345</c:v>
                </c:pt>
                <c:pt idx="1232">
                  <c:v>70.712271702846138</c:v>
                </c:pt>
                <c:pt idx="1233">
                  <c:v>70.754624001181895</c:v>
                </c:pt>
                <c:pt idx="1234">
                  <c:v>70.796967313954198</c:v>
                </c:pt>
                <c:pt idx="1235">
                  <c:v>70.839301650345874</c:v>
                </c:pt>
                <c:pt idx="1236">
                  <c:v>70.881627019523023</c:v>
                </c:pt>
                <c:pt idx="1237">
                  <c:v>70.923943430634623</c:v>
                </c:pt>
                <c:pt idx="1238">
                  <c:v>70.966250892813363</c:v>
                </c:pt>
                <c:pt idx="1239">
                  <c:v>71.008549415174912</c:v>
                </c:pt>
                <c:pt idx="1240">
                  <c:v>71.050839006818592</c:v>
                </c:pt>
                <c:pt idx="1241">
                  <c:v>71.093119676827015</c:v>
                </c:pt>
                <c:pt idx="1242">
                  <c:v>71.135391434266026</c:v>
                </c:pt>
                <c:pt idx="1243">
                  <c:v>71.177654288185437</c:v>
                </c:pt>
                <c:pt idx="1244">
                  <c:v>71.219908247618335</c:v>
                </c:pt>
                <c:pt idx="1245">
                  <c:v>71.262153321581238</c:v>
                </c:pt>
                <c:pt idx="1246">
                  <c:v>71.304389519074491</c:v>
                </c:pt>
                <c:pt idx="1247">
                  <c:v>71.346616849082125</c:v>
                </c:pt>
                <c:pt idx="1248">
                  <c:v>71.388835320571914</c:v>
                </c:pt>
                <c:pt idx="1249">
                  <c:v>71.431044942495205</c:v>
                </c:pt>
                <c:pt idx="1250">
                  <c:v>71.473245723787187</c:v>
                </c:pt>
                <c:pt idx="1251">
                  <c:v>71.515437673367174</c:v>
                </c:pt>
                <c:pt idx="1252">
                  <c:v>71.557620800137897</c:v>
                </c:pt>
                <c:pt idx="1253">
                  <c:v>71.599795112986456</c:v>
                </c:pt>
                <c:pt idx="1254">
                  <c:v>71.641960620783607</c:v>
                </c:pt>
                <c:pt idx="1255">
                  <c:v>71.684117332384162</c:v>
                </c:pt>
                <c:pt idx="1256">
                  <c:v>71.726265256627229</c:v>
                </c:pt>
                <c:pt idx="1257">
                  <c:v>71.768404402335705</c:v>
                </c:pt>
                <c:pt idx="1258">
                  <c:v>71.810534778316722</c:v>
                </c:pt>
                <c:pt idx="1259">
                  <c:v>71.852656393361755</c:v>
                </c:pt>
                <c:pt idx="1260">
                  <c:v>71.894769256246136</c:v>
                </c:pt>
                <c:pt idx="1261">
                  <c:v>71.936873375729732</c:v>
                </c:pt>
                <c:pt idx="1262">
                  <c:v>71.978968760556739</c:v>
                </c:pt>
                <c:pt idx="1263">
                  <c:v>72.02105541945545</c:v>
                </c:pt>
                <c:pt idx="1264">
                  <c:v>72.063133361138654</c:v>
                </c:pt>
                <c:pt idx="1265">
                  <c:v>72.105202594303648</c:v>
                </c:pt>
                <c:pt idx="1266">
                  <c:v>72.147263127632144</c:v>
                </c:pt>
                <c:pt idx="1267">
                  <c:v>72.189314969790303</c:v>
                </c:pt>
                <c:pt idx="1268">
                  <c:v>72.231358129428699</c:v>
                </c:pt>
                <c:pt idx="1269">
                  <c:v>72.273392615182843</c:v>
                </c:pt>
                <c:pt idx="1270">
                  <c:v>72.315418435672413</c:v>
                </c:pt>
                <c:pt idx="1271">
                  <c:v>72.35743559950221</c:v>
                </c:pt>
                <c:pt idx="1272">
                  <c:v>72.399444115261332</c:v>
                </c:pt>
                <c:pt idx="1273">
                  <c:v>72.441443991523855</c:v>
                </c:pt>
                <c:pt idx="1274">
                  <c:v>72.483435236848521</c:v>
                </c:pt>
                <c:pt idx="1275">
                  <c:v>72.525417859778855</c:v>
                </c:pt>
                <c:pt idx="1276">
                  <c:v>72.567391868843373</c:v>
                </c:pt>
                <c:pt idx="1277">
                  <c:v>72.609357272555371</c:v>
                </c:pt>
                <c:pt idx="1278">
                  <c:v>72.651314079413183</c:v>
                </c:pt>
                <c:pt idx="1279">
                  <c:v>72.693262297899821</c:v>
                </c:pt>
                <c:pt idx="1280">
                  <c:v>72.735201936483705</c:v>
                </c:pt>
                <c:pt idx="1281">
                  <c:v>72.777133003618133</c:v>
                </c:pt>
                <c:pt idx="1282">
                  <c:v>72.819055507741282</c:v>
                </c:pt>
                <c:pt idx="1283">
                  <c:v>72.860969457276767</c:v>
                </c:pt>
                <c:pt idx="1284">
                  <c:v>72.902874860633233</c:v>
                </c:pt>
                <c:pt idx="1285">
                  <c:v>72.94477172620438</c:v>
                </c:pt>
                <c:pt idx="1286">
                  <c:v>72.986660062369424</c:v>
                </c:pt>
                <c:pt idx="1287">
                  <c:v>73.028539877492548</c:v>
                </c:pt>
                <c:pt idx="1288">
                  <c:v>73.070411179923468</c:v>
                </c:pt>
                <c:pt idx="1289">
                  <c:v>73.112273977997333</c:v>
                </c:pt>
                <c:pt idx="1290">
                  <c:v>73.1541282800342</c:v>
                </c:pt>
                <c:pt idx="1291">
                  <c:v>73.195974094340045</c:v>
                </c:pt>
                <c:pt idx="1292">
                  <c:v>73.237811429206076</c:v>
                </c:pt>
                <c:pt idx="1293">
                  <c:v>73.279640292909079</c:v>
                </c:pt>
                <c:pt idx="1294">
                  <c:v>73.321460693711245</c:v>
                </c:pt>
                <c:pt idx="1295">
                  <c:v>73.363272639860384</c:v>
                </c:pt>
                <c:pt idx="1296">
                  <c:v>73.405076139589994</c:v>
                </c:pt>
                <c:pt idx="1297">
                  <c:v>73.446871201119222</c:v>
                </c:pt>
                <c:pt idx="1298">
                  <c:v>73.488657832652692</c:v>
                </c:pt>
                <c:pt idx="1299">
                  <c:v>73.530436042380899</c:v>
                </c:pt>
                <c:pt idx="1300">
                  <c:v>73.572205838479974</c:v>
                </c:pt>
                <c:pt idx="1301">
                  <c:v>73.613967229112106</c:v>
                </c:pt>
                <c:pt idx="1302">
                  <c:v>73.655720222424804</c:v>
                </c:pt>
                <c:pt idx="1303">
                  <c:v>73.697464826552022</c:v>
                </c:pt>
                <c:pt idx="1304">
                  <c:v>73.739201049613115</c:v>
                </c:pt>
                <c:pt idx="1305">
                  <c:v>73.780928899713615</c:v>
                </c:pt>
                <c:pt idx="1306">
                  <c:v>73.822648384944884</c:v>
                </c:pt>
                <c:pt idx="1307">
                  <c:v>73.864359513384414</c:v>
                </c:pt>
                <c:pt idx="1308">
                  <c:v>73.906062293095687</c:v>
                </c:pt>
                <c:pt idx="1309">
                  <c:v>73.947756732128084</c:v>
                </c:pt>
                <c:pt idx="1310">
                  <c:v>73.989442838517363</c:v>
                </c:pt>
                <c:pt idx="1311">
                  <c:v>74.031120620285265</c:v>
                </c:pt>
                <c:pt idx="1312">
                  <c:v>74.072790085439578</c:v>
                </c:pt>
                <c:pt idx="1313">
                  <c:v>74.114451241974535</c:v>
                </c:pt>
                <c:pt idx="1314">
                  <c:v>74.15610409787044</c:v>
                </c:pt>
                <c:pt idx="1315">
                  <c:v>74.197748661093883</c:v>
                </c:pt>
                <c:pt idx="1316">
                  <c:v>74.239384939597855</c:v>
                </c:pt>
                <c:pt idx="1317">
                  <c:v>74.281012941321606</c:v>
                </c:pt>
                <c:pt idx="1318">
                  <c:v>74.322632674190658</c:v>
                </c:pt>
                <c:pt idx="1319">
                  <c:v>74.364244146117244</c:v>
                </c:pt>
                <c:pt idx="1320">
                  <c:v>74.405847364999772</c:v>
                </c:pt>
                <c:pt idx="1321">
                  <c:v>74.44744233872305</c:v>
                </c:pt>
                <c:pt idx="1322">
                  <c:v>74.489029075158825</c:v>
                </c:pt>
                <c:pt idx="1323">
                  <c:v>74.530607582164862</c:v>
                </c:pt>
                <c:pt idx="1324">
                  <c:v>74.572177867585822</c:v>
                </c:pt>
                <c:pt idx="1325">
                  <c:v>74.613739939252881</c:v>
                </c:pt>
                <c:pt idx="1326">
                  <c:v>74.655293804983927</c:v>
                </c:pt>
                <c:pt idx="1327">
                  <c:v>74.696839472583335</c:v>
                </c:pt>
                <c:pt idx="1328">
                  <c:v>74.738376949842262</c:v>
                </c:pt>
                <c:pt idx="1329">
                  <c:v>74.779906244538779</c:v>
                </c:pt>
                <c:pt idx="1330">
                  <c:v>74.821427364437582</c:v>
                </c:pt>
                <c:pt idx="1331">
                  <c:v>74.862940317290139</c:v>
                </c:pt>
                <c:pt idx="1332">
                  <c:v>74.904445110834587</c:v>
                </c:pt>
                <c:pt idx="1333">
                  <c:v>74.945941752796557</c:v>
                </c:pt>
                <c:pt idx="1334">
                  <c:v>74.987430250887783</c:v>
                </c:pt>
                <c:pt idx="1335">
                  <c:v>75.02891061280738</c:v>
                </c:pt>
                <c:pt idx="1336">
                  <c:v>75.070382846241486</c:v>
                </c:pt>
                <c:pt idx="1337">
                  <c:v>75.111846958862984</c:v>
                </c:pt>
                <c:pt idx="1338">
                  <c:v>75.153302958331835</c:v>
                </c:pt>
                <c:pt idx="1339">
                  <c:v>75.19475085229513</c:v>
                </c:pt>
                <c:pt idx="1340">
                  <c:v>75.23619064838725</c:v>
                </c:pt>
                <c:pt idx="1341">
                  <c:v>75.277622354229308</c:v>
                </c:pt>
                <c:pt idx="1342">
                  <c:v>75.319045977429496</c:v>
                </c:pt>
                <c:pt idx="1343">
                  <c:v>75.360461525583872</c:v>
                </c:pt>
                <c:pt idx="1344">
                  <c:v>75.401869006275106</c:v>
                </c:pt>
                <c:pt idx="1345">
                  <c:v>75.443268427073164</c:v>
                </c:pt>
                <c:pt idx="1346">
                  <c:v>75.484659795535563</c:v>
                </c:pt>
                <c:pt idx="1347">
                  <c:v>75.526043119206861</c:v>
                </c:pt>
                <c:pt idx="1348">
                  <c:v>75.567418405619094</c:v>
                </c:pt>
                <c:pt idx="1349">
                  <c:v>75.608785662291496</c:v>
                </c:pt>
                <c:pt idx="1350">
                  <c:v>75.650144896731149</c:v>
                </c:pt>
                <c:pt idx="1351">
                  <c:v>75.691496116431978</c:v>
                </c:pt>
                <c:pt idx="1352">
                  <c:v>75.732839328875784</c:v>
                </c:pt>
                <c:pt idx="1353">
                  <c:v>75.774174541531622</c:v>
                </c:pt>
                <c:pt idx="1354">
                  <c:v>75.815501761856112</c:v>
                </c:pt>
                <c:pt idx="1355">
                  <c:v>75.856820997293568</c:v>
                </c:pt>
                <c:pt idx="1356">
                  <c:v>75.898132255275868</c:v>
                </c:pt>
                <c:pt idx="1357">
                  <c:v>75.939435543222217</c:v>
                </c:pt>
                <c:pt idx="1358">
                  <c:v>75.980730868539908</c:v>
                </c:pt>
                <c:pt idx="1359">
                  <c:v>76.022018238623374</c:v>
                </c:pt>
                <c:pt idx="1360">
                  <c:v>76.063297660855184</c:v>
                </c:pt>
                <c:pt idx="1361">
                  <c:v>76.104569142605541</c:v>
                </c:pt>
                <c:pt idx="1362">
                  <c:v>76.145832691232243</c:v>
                </c:pt>
                <c:pt idx="1363">
                  <c:v>76.187088314081009</c:v>
                </c:pt>
                <c:pt idx="1364">
                  <c:v>76.228336018485322</c:v>
                </c:pt>
                <c:pt idx="1365">
                  <c:v>76.2695758117666</c:v>
                </c:pt>
                <c:pt idx="1366">
                  <c:v>76.310807701233998</c:v>
                </c:pt>
                <c:pt idx="1367">
                  <c:v>76.352031694184603</c:v>
                </c:pt>
                <c:pt idx="1368">
                  <c:v>76.393247797903669</c:v>
                </c:pt>
                <c:pt idx="1369">
                  <c:v>76.434456019663941</c:v>
                </c:pt>
                <c:pt idx="1370">
                  <c:v>76.475656366726724</c:v>
                </c:pt>
                <c:pt idx="1371">
                  <c:v>76.516848846340807</c:v>
                </c:pt>
                <c:pt idx="1372">
                  <c:v>76.558033465743407</c:v>
                </c:pt>
                <c:pt idx="1373">
                  <c:v>76.599210232159578</c:v>
                </c:pt>
                <c:pt idx="1374">
                  <c:v>76.640379152802666</c:v>
                </c:pt>
                <c:pt idx="1375">
                  <c:v>76.681540234874092</c:v>
                </c:pt>
                <c:pt idx="1376">
                  <c:v>76.722693485563255</c:v>
                </c:pt>
                <c:pt idx="1377">
                  <c:v>76.763838912047973</c:v>
                </c:pt>
                <c:pt idx="1378">
                  <c:v>76.804976521494098</c:v>
                </c:pt>
                <c:pt idx="1379">
                  <c:v>76.846106321056084</c:v>
                </c:pt>
                <c:pt idx="1380">
                  <c:v>76.887228317876151</c:v>
                </c:pt>
                <c:pt idx="1381">
                  <c:v>76.928342519085064</c:v>
                </c:pt>
                <c:pt idx="1382">
                  <c:v>76.969448931802162</c:v>
                </c:pt>
                <c:pt idx="1383">
                  <c:v>77.010547563134651</c:v>
                </c:pt>
                <c:pt idx="1384">
                  <c:v>77.051638420178364</c:v>
                </c:pt>
                <c:pt idx="1385">
                  <c:v>77.092721510017682</c:v>
                </c:pt>
                <c:pt idx="1386">
                  <c:v>77.133796839725193</c:v>
                </c:pt>
                <c:pt idx="1387">
                  <c:v>77.174864416362112</c:v>
                </c:pt>
                <c:pt idx="1388">
                  <c:v>77.215924246977934</c:v>
                </c:pt>
                <c:pt idx="1389">
                  <c:v>77.256976338610869</c:v>
                </c:pt>
                <c:pt idx="1390">
                  <c:v>77.298020698287644</c:v>
                </c:pt>
                <c:pt idx="1391">
                  <c:v>77.339057333023533</c:v>
                </c:pt>
                <c:pt idx="1392">
                  <c:v>77.380086249822412</c:v>
                </c:pt>
                <c:pt idx="1393">
                  <c:v>77.421107455676562</c:v>
                </c:pt>
                <c:pt idx="1394">
                  <c:v>77.462120957567421</c:v>
                </c:pt>
                <c:pt idx="1395">
                  <c:v>77.503126762464632</c:v>
                </c:pt>
                <c:pt idx="1396">
                  <c:v>77.544124877326723</c:v>
                </c:pt>
                <c:pt idx="1397">
                  <c:v>77.585115309100928</c:v>
                </c:pt>
                <c:pt idx="1398">
                  <c:v>77.626098064723408</c:v>
                </c:pt>
                <c:pt idx="1399">
                  <c:v>77.667073151118856</c:v>
                </c:pt>
                <c:pt idx="1400">
                  <c:v>77.708040575200883</c:v>
                </c:pt>
                <c:pt idx="1401">
                  <c:v>77.749000343871771</c:v>
                </c:pt>
                <c:pt idx="1402">
                  <c:v>77.789952464023273</c:v>
                </c:pt>
                <c:pt idx="1403">
                  <c:v>77.830896942535048</c:v>
                </c:pt>
                <c:pt idx="1404">
                  <c:v>77.871833786276511</c:v>
                </c:pt>
                <c:pt idx="1405">
                  <c:v>77.912763002105663</c:v>
                </c:pt>
                <c:pt idx="1406">
                  <c:v>77.953684596869422</c:v>
                </c:pt>
                <c:pt idx="1407">
                  <c:v>77.99459857740392</c:v>
                </c:pt>
                <c:pt idx="1408">
                  <c:v>78.035504950534119</c:v>
                </c:pt>
                <c:pt idx="1409">
                  <c:v>78.076403723073909</c:v>
                </c:pt>
                <c:pt idx="1410">
                  <c:v>78.117294901826796</c:v>
                </c:pt>
                <c:pt idx="1411">
                  <c:v>78.158178493584558</c:v>
                </c:pt>
                <c:pt idx="1412">
                  <c:v>78.199054505128913</c:v>
                </c:pt>
                <c:pt idx="1413">
                  <c:v>78.239922943230127</c:v>
                </c:pt>
                <c:pt idx="1414">
                  <c:v>78.280783814647776</c:v>
                </c:pt>
                <c:pt idx="1415">
                  <c:v>78.321637126130923</c:v>
                </c:pt>
                <c:pt idx="1416">
                  <c:v>78.362482884417417</c:v>
                </c:pt>
                <c:pt idx="1417">
                  <c:v>78.403321096234691</c:v>
                </c:pt>
                <c:pt idx="1418">
                  <c:v>78.444151768299307</c:v>
                </c:pt>
                <c:pt idx="1419">
                  <c:v>78.484974907316996</c:v>
                </c:pt>
                <c:pt idx="1420">
                  <c:v>78.525790519982948</c:v>
                </c:pt>
                <c:pt idx="1421">
                  <c:v>78.566598612981878</c:v>
                </c:pt>
                <c:pt idx="1422">
                  <c:v>78.607399192987387</c:v>
                </c:pt>
                <c:pt idx="1423">
                  <c:v>78.648192266662946</c:v>
                </c:pt>
                <c:pt idx="1424">
                  <c:v>78.688977840661224</c:v>
                </c:pt>
                <c:pt idx="1425">
                  <c:v>78.729755921624218</c:v>
                </c:pt>
                <c:pt idx="1426">
                  <c:v>78.770526516183509</c:v>
                </c:pt>
                <c:pt idx="1427">
                  <c:v>78.811289630960374</c:v>
                </c:pt>
                <c:pt idx="1428">
                  <c:v>78.852045272565135</c:v>
                </c:pt>
                <c:pt idx="1429">
                  <c:v>78.892793447598009</c:v>
                </c:pt>
                <c:pt idx="1430">
                  <c:v>78.933534162648854</c:v>
                </c:pt>
                <c:pt idx="1431">
                  <c:v>78.974267424296656</c:v>
                </c:pt>
                <c:pt idx="1432">
                  <c:v>79.014993239110325</c:v>
                </c:pt>
                <c:pt idx="1433">
                  <c:v>79.055711613648398</c:v>
                </c:pt>
                <c:pt idx="1434">
                  <c:v>79.096422554459124</c:v>
                </c:pt>
                <c:pt idx="1435">
                  <c:v>79.137126068080164</c:v>
                </c:pt>
                <c:pt idx="1436">
                  <c:v>79.177822161038989</c:v>
                </c:pt>
                <c:pt idx="1437">
                  <c:v>79.218510839853181</c:v>
                </c:pt>
                <c:pt idx="1438">
                  <c:v>79.259192111029279</c:v>
                </c:pt>
                <c:pt idx="1439">
                  <c:v>79.299865981064372</c:v>
                </c:pt>
                <c:pt idx="1440">
                  <c:v>79.340532456444748</c:v>
                </c:pt>
                <c:pt idx="1441">
                  <c:v>79.381191543647233</c:v>
                </c:pt>
                <c:pt idx="1442">
                  <c:v>79.421843249137424</c:v>
                </c:pt>
                <c:pt idx="1443">
                  <c:v>79.462487579371938</c:v>
                </c:pt>
                <c:pt idx="1444">
                  <c:v>79.503124540796364</c:v>
                </c:pt>
                <c:pt idx="1445">
                  <c:v>79.543754139846811</c:v>
                </c:pt>
                <c:pt idx="1446">
                  <c:v>79.584376382948889</c:v>
                </c:pt>
                <c:pt idx="1447">
                  <c:v>79.624991276518372</c:v>
                </c:pt>
                <c:pt idx="1448">
                  <c:v>79.665598826961144</c:v>
                </c:pt>
                <c:pt idx="1449">
                  <c:v>79.7061990406728</c:v>
                </c:pt>
                <c:pt idx="1450">
                  <c:v>79.746791924039115</c:v>
                </c:pt>
                <c:pt idx="1451">
                  <c:v>79.787377483435819</c:v>
                </c:pt>
                <c:pt idx="1452">
                  <c:v>79.827955725228932</c:v>
                </c:pt>
                <c:pt idx="1453">
                  <c:v>79.868526655774232</c:v>
                </c:pt>
                <c:pt idx="1454">
                  <c:v>79.909090281417747</c:v>
                </c:pt>
                <c:pt idx="1455">
                  <c:v>79.949646608495854</c:v>
                </c:pt>
                <c:pt idx="1456">
                  <c:v>79.990195643334886</c:v>
                </c:pt>
                <c:pt idx="1457">
                  <c:v>80.030737392251069</c:v>
                </c:pt>
                <c:pt idx="1458">
                  <c:v>80.071271861551494</c:v>
                </c:pt>
                <c:pt idx="1459">
                  <c:v>80.11179905753292</c:v>
                </c:pt>
                <c:pt idx="1460">
                  <c:v>80.152318986482413</c:v>
                </c:pt>
                <c:pt idx="1461">
                  <c:v>80.19283165467769</c:v>
                </c:pt>
                <c:pt idx="1462">
                  <c:v>80.233337068386248</c:v>
                </c:pt>
                <c:pt idx="1463">
                  <c:v>80.273835233866293</c:v>
                </c:pt>
                <c:pt idx="1464">
                  <c:v>80.314326157366082</c:v>
                </c:pt>
                <c:pt idx="1465">
                  <c:v>80.35480984512445</c:v>
                </c:pt>
                <c:pt idx="1466">
                  <c:v>80.39528630337044</c:v>
                </c:pt>
                <c:pt idx="1467">
                  <c:v>80.435755538323519</c:v>
                </c:pt>
                <c:pt idx="1468">
                  <c:v>80.476217556193532</c:v>
                </c:pt>
                <c:pt idx="1469">
                  <c:v>80.516672363180902</c:v>
                </c:pt>
                <c:pt idx="1470">
                  <c:v>80.557119965476474</c:v>
                </c:pt>
                <c:pt idx="1471">
                  <c:v>80.597560369261345</c:v>
                </c:pt>
                <c:pt idx="1472">
                  <c:v>80.637993580707516</c:v>
                </c:pt>
                <c:pt idx="1473">
                  <c:v>80.678419605977155</c:v>
                </c:pt>
                <c:pt idx="1474">
                  <c:v>80.718838451223249</c:v>
                </c:pt>
                <c:pt idx="1475">
                  <c:v>80.759250122588867</c:v>
                </c:pt>
                <c:pt idx="1476">
                  <c:v>80.799654626208351</c:v>
                </c:pt>
                <c:pt idx="1477">
                  <c:v>80.840051968206154</c:v>
                </c:pt>
                <c:pt idx="1478">
                  <c:v>80.880442154697377</c:v>
                </c:pt>
                <c:pt idx="1479">
                  <c:v>80.92082519178814</c:v>
                </c:pt>
                <c:pt idx="1480">
                  <c:v>80.9612010855748</c:v>
                </c:pt>
                <c:pt idx="1481">
                  <c:v>81.001569842144477</c:v>
                </c:pt>
                <c:pt idx="1482">
                  <c:v>81.041931467575395</c:v>
                </c:pt>
                <c:pt idx="1483">
                  <c:v>81.082285967935903</c:v>
                </c:pt>
                <c:pt idx="1484">
                  <c:v>81.122633349285593</c:v>
                </c:pt>
                <c:pt idx="1485">
                  <c:v>81.162973617674524</c:v>
                </c:pt>
                <c:pt idx="1486">
                  <c:v>81.203306779143901</c:v>
                </c:pt>
                <c:pt idx="1487">
                  <c:v>81.24363283972518</c:v>
                </c:pt>
                <c:pt idx="1488">
                  <c:v>81.283951805441049</c:v>
                </c:pt>
                <c:pt idx="1489">
                  <c:v>81.324263682305101</c:v>
                </c:pt>
                <c:pt idx="1490">
                  <c:v>81.364568476321438</c:v>
                </c:pt>
                <c:pt idx="1491">
                  <c:v>81.404866193485489</c:v>
                </c:pt>
                <c:pt idx="1492">
                  <c:v>81.445156839783209</c:v>
                </c:pt>
                <c:pt idx="1493">
                  <c:v>81.485440421191683</c:v>
                </c:pt>
                <c:pt idx="1494">
                  <c:v>81.525716943679015</c:v>
                </c:pt>
                <c:pt idx="1495">
                  <c:v>81.565986413203987</c:v>
                </c:pt>
                <c:pt idx="1496">
                  <c:v>81.606248835716642</c:v>
                </c:pt>
                <c:pt idx="1497">
                  <c:v>81.646504217157968</c:v>
                </c:pt>
                <c:pt idx="1498">
                  <c:v>81.686752563459947</c:v>
                </c:pt>
                <c:pt idx="1499">
                  <c:v>81.726993880545606</c:v>
                </c:pt>
                <c:pt idx="1500">
                  <c:v>81.767228174329006</c:v>
                </c:pt>
                <c:pt idx="1501">
                  <c:v>81.807455450715494</c:v>
                </c:pt>
                <c:pt idx="1502">
                  <c:v>81.847675715601213</c:v>
                </c:pt>
                <c:pt idx="1503">
                  <c:v>81.887888974873576</c:v>
                </c:pt>
                <c:pt idx="1504">
                  <c:v>81.928095234411217</c:v>
                </c:pt>
                <c:pt idx="1505">
                  <c:v>81.968294500083786</c:v>
                </c:pt>
                <c:pt idx="1506">
                  <c:v>82.008486777752424</c:v>
                </c:pt>
                <c:pt idx="1507">
                  <c:v>82.048672073268932</c:v>
                </c:pt>
                <c:pt idx="1508">
                  <c:v>82.088850392476829</c:v>
                </c:pt>
                <c:pt idx="1509">
                  <c:v>82.129021741210707</c:v>
                </c:pt>
                <c:pt idx="1510">
                  <c:v>82.169186125296221</c:v>
                </c:pt>
                <c:pt idx="1511">
                  <c:v>82.209343550550727</c:v>
                </c:pt>
                <c:pt idx="1512">
                  <c:v>82.249494022782514</c:v>
                </c:pt>
                <c:pt idx="1513">
                  <c:v>82.289637547791258</c:v>
                </c:pt>
                <c:pt idx="1514">
                  <c:v>82.329774131367998</c:v>
                </c:pt>
                <c:pt idx="1515">
                  <c:v>82.369903779295257</c:v>
                </c:pt>
                <c:pt idx="1516">
                  <c:v>82.410026497346806</c:v>
                </c:pt>
                <c:pt idx="1517">
                  <c:v>82.450142291287676</c:v>
                </c:pt>
                <c:pt idx="1518">
                  <c:v>82.490251166874614</c:v>
                </c:pt>
                <c:pt idx="1519">
                  <c:v>82.530353129855499</c:v>
                </c:pt>
                <c:pt idx="1520">
                  <c:v>82.570448185969838</c:v>
                </c:pt>
                <c:pt idx="1521">
                  <c:v>82.610536340948585</c:v>
                </c:pt>
                <c:pt idx="1522">
                  <c:v>82.650617600514082</c:v>
                </c:pt>
                <c:pt idx="1523">
                  <c:v>82.690691970380129</c:v>
                </c:pt>
                <c:pt idx="1524">
                  <c:v>82.730759456252244</c:v>
                </c:pt>
                <c:pt idx="1525">
                  <c:v>82.770820063827372</c:v>
                </c:pt>
                <c:pt idx="1526">
                  <c:v>82.810873798794049</c:v>
                </c:pt>
                <c:pt idx="1527">
                  <c:v>82.850920666832323</c:v>
                </c:pt>
                <c:pt idx="1528">
                  <c:v>82.890960673613762</c:v>
                </c:pt>
                <c:pt idx="1529">
                  <c:v>82.930993824801703</c:v>
                </c:pt>
                <c:pt idx="1530">
                  <c:v>82.971020126051158</c:v>
                </c:pt>
                <c:pt idx="1531">
                  <c:v>83.011039583008525</c:v>
                </c:pt>
                <c:pt idx="1532">
                  <c:v>83.051052201311975</c:v>
                </c:pt>
                <c:pt idx="1533">
                  <c:v>83.091057986591608</c:v>
                </c:pt>
                <c:pt idx="1534">
                  <c:v>83.13105694446881</c:v>
                </c:pt>
                <c:pt idx="1535">
                  <c:v>83.171049080556898</c:v>
                </c:pt>
                <c:pt idx="1536">
                  <c:v>83.211034400461116</c:v>
                </c:pt>
                <c:pt idx="1537">
                  <c:v>83.251012909777998</c:v>
                </c:pt>
                <c:pt idx="1538">
                  <c:v>83.290984614096132</c:v>
                </c:pt>
                <c:pt idx="1539">
                  <c:v>83.330949518995951</c:v>
                </c:pt>
                <c:pt idx="1540">
                  <c:v>83.370907630049388</c:v>
                </c:pt>
                <c:pt idx="1541">
                  <c:v>83.410858952820632</c:v>
                </c:pt>
                <c:pt idx="1542">
                  <c:v>83.450803492865447</c:v>
                </c:pt>
                <c:pt idx="1543">
                  <c:v>83.490741255731351</c:v>
                </c:pt>
                <c:pt idx="1544">
                  <c:v>83.530672246957906</c:v>
                </c:pt>
                <c:pt idx="1545">
                  <c:v>83.570596472076616</c:v>
                </c:pt>
                <c:pt idx="1546">
                  <c:v>83.610513936610602</c:v>
                </c:pt>
                <c:pt idx="1547">
                  <c:v>83.650424646075265</c:v>
                </c:pt>
                <c:pt idx="1548">
                  <c:v>83.690328605977783</c:v>
                </c:pt>
                <c:pt idx="1549">
                  <c:v>83.730225821817143</c:v>
                </c:pt>
                <c:pt idx="1550">
                  <c:v>83.770116299084492</c:v>
                </c:pt>
                <c:pt idx="1551">
                  <c:v>83.810000043263173</c:v>
                </c:pt>
                <c:pt idx="1552">
                  <c:v>83.849877059827918</c:v>
                </c:pt>
                <c:pt idx="1553">
                  <c:v>83.88974735424604</c:v>
                </c:pt>
                <c:pt idx="1554">
                  <c:v>83.929610931976796</c:v>
                </c:pt>
                <c:pt idx="1555">
                  <c:v>83.969467798471342</c:v>
                </c:pt>
                <c:pt idx="1556">
                  <c:v>84.009317959172876</c:v>
                </c:pt>
                <c:pt idx="1557">
                  <c:v>84.049161419516963</c:v>
                </c:pt>
                <c:pt idx="1558">
                  <c:v>84.088998184930887</c:v>
                </c:pt>
                <c:pt idx="1559">
                  <c:v>84.128828260834396</c:v>
                </c:pt>
                <c:pt idx="1560">
                  <c:v>84.168651652639397</c:v>
                </c:pt>
                <c:pt idx="1561">
                  <c:v>84.208468365749582</c:v>
                </c:pt>
                <c:pt idx="1562">
                  <c:v>84.24827840556128</c:v>
                </c:pt>
                <c:pt idx="1563">
                  <c:v>84.288081777462395</c:v>
                </c:pt>
                <c:pt idx="1564">
                  <c:v>84.327878486833825</c:v>
                </c:pt>
                <c:pt idx="1565">
                  <c:v>84.367668539048097</c:v>
                </c:pt>
                <c:pt idx="1566">
                  <c:v>84.407451939470306</c:v>
                </c:pt>
                <c:pt idx="1567">
                  <c:v>84.447228693457376</c:v>
                </c:pt>
                <c:pt idx="1568">
                  <c:v>84.486998806358969</c:v>
                </c:pt>
                <c:pt idx="1569">
                  <c:v>84.526762283516931</c:v>
                </c:pt>
                <c:pt idx="1570">
                  <c:v>84.566519130265121</c:v>
                </c:pt>
                <c:pt idx="1571">
                  <c:v>84.606269351930166</c:v>
                </c:pt>
                <c:pt idx="1572">
                  <c:v>84.646012953830578</c:v>
                </c:pt>
                <c:pt idx="1573">
                  <c:v>84.685749941277422</c:v>
                </c:pt>
                <c:pt idx="1574">
                  <c:v>84.725480319574444</c:v>
                </c:pt>
                <c:pt idx="1575">
                  <c:v>84.765204094017136</c:v>
                </c:pt>
                <c:pt idx="1576">
                  <c:v>84.804921269893754</c:v>
                </c:pt>
                <c:pt idx="1577">
                  <c:v>84.844631852485136</c:v>
                </c:pt>
                <c:pt idx="1578">
                  <c:v>84.884335847064136</c:v>
                </c:pt>
                <c:pt idx="1579">
                  <c:v>84.92403325889633</c:v>
                </c:pt>
                <c:pt idx="1580">
                  <c:v>84.963724093239762</c:v>
                </c:pt>
                <c:pt idx="1581">
                  <c:v>85.003408355344831</c:v>
                </c:pt>
                <c:pt idx="1582">
                  <c:v>85.043086050454434</c:v>
                </c:pt>
                <c:pt idx="1583">
                  <c:v>85.082757183803963</c:v>
                </c:pt>
                <c:pt idx="1584">
                  <c:v>85.122421760621577</c:v>
                </c:pt>
                <c:pt idx="1585">
                  <c:v>85.162079786127549</c:v>
                </c:pt>
                <c:pt idx="1586">
                  <c:v>85.201731265535173</c:v>
                </c:pt>
                <c:pt idx="1587">
                  <c:v>85.241376204049899</c:v>
                </c:pt>
                <c:pt idx="1588">
                  <c:v>85.281014606870002</c:v>
                </c:pt>
                <c:pt idx="1589">
                  <c:v>85.32064647918628</c:v>
                </c:pt>
                <c:pt idx="1590">
                  <c:v>85.36027182618227</c:v>
                </c:pt>
                <c:pt idx="1591">
                  <c:v>85.39989065303385</c:v>
                </c:pt>
                <c:pt idx="1592">
                  <c:v>85.439502964909863</c:v>
                </c:pt>
                <c:pt idx="1593">
                  <c:v>85.479108766971478</c:v>
                </c:pt>
                <c:pt idx="1594">
                  <c:v>85.518708064372902</c:v>
                </c:pt>
                <c:pt idx="1595">
                  <c:v>85.558300862260836</c:v>
                </c:pt>
                <c:pt idx="1596">
                  <c:v>85.597887165774708</c:v>
                </c:pt>
                <c:pt idx="1597">
                  <c:v>85.637466980046625</c:v>
                </c:pt>
                <c:pt idx="1598">
                  <c:v>85.677040310201534</c:v>
                </c:pt>
                <c:pt idx="1599">
                  <c:v>85.716607161356904</c:v>
                </c:pt>
                <c:pt idx="1600">
                  <c:v>85.756167538623359</c:v>
                </c:pt>
                <c:pt idx="1601">
                  <c:v>85.795721447103915</c:v>
                </c:pt>
                <c:pt idx="1602">
                  <c:v>85.835268891894614</c:v>
                </c:pt>
                <c:pt idx="1603">
                  <c:v>85.874809878084278</c:v>
                </c:pt>
                <c:pt idx="1604">
                  <c:v>85.91434441075441</c:v>
                </c:pt>
                <c:pt idx="1605">
                  <c:v>85.95387249497945</c:v>
                </c:pt>
                <c:pt idx="1606">
                  <c:v>85.99339413582679</c:v>
                </c:pt>
                <c:pt idx="1607">
                  <c:v>86.032909338356461</c:v>
                </c:pt>
                <c:pt idx="1608">
                  <c:v>86.072418107621502</c:v>
                </c:pt>
                <c:pt idx="1609">
                  <c:v>86.111920448668045</c:v>
                </c:pt>
                <c:pt idx="1610">
                  <c:v>86.151416366534704</c:v>
                </c:pt>
                <c:pt idx="1611">
                  <c:v>86.190905866253388</c:v>
                </c:pt>
                <c:pt idx="1612">
                  <c:v>86.230388952848685</c:v>
                </c:pt>
                <c:pt idx="1613">
                  <c:v>86.269865631338376</c:v>
                </c:pt>
                <c:pt idx="1614">
                  <c:v>86.30933590673294</c:v>
                </c:pt>
                <c:pt idx="1615">
                  <c:v>86.348799784036217</c:v>
                </c:pt>
                <c:pt idx="1616">
                  <c:v>86.388257268244431</c:v>
                </c:pt>
                <c:pt idx="1617">
                  <c:v>86.427708364347666</c:v>
                </c:pt>
                <c:pt idx="1618">
                  <c:v>86.467153077328234</c:v>
                </c:pt>
                <c:pt idx="1619">
                  <c:v>86.506591412161825</c:v>
                </c:pt>
                <c:pt idx="1620">
                  <c:v>86.546023373817306</c:v>
                </c:pt>
                <c:pt idx="1621">
                  <c:v>86.585448967256298</c:v>
                </c:pt>
                <c:pt idx="1622">
                  <c:v>86.624868197433884</c:v>
                </c:pt>
                <c:pt idx="1623">
                  <c:v>86.664281069297985</c:v>
                </c:pt>
                <c:pt idx="1624">
                  <c:v>86.703687587789389</c:v>
                </c:pt>
                <c:pt idx="1625">
                  <c:v>86.743087757842673</c:v>
                </c:pt>
                <c:pt idx="1626">
                  <c:v>86.782481584384826</c:v>
                </c:pt>
                <c:pt idx="1627">
                  <c:v>86.821869072336654</c:v>
                </c:pt>
                <c:pt idx="1628">
                  <c:v>86.861250226611503</c:v>
                </c:pt>
                <c:pt idx="1629">
                  <c:v>86.900625052116496</c:v>
                </c:pt>
                <c:pt idx="1630">
                  <c:v>86.93999355375125</c:v>
                </c:pt>
                <c:pt idx="1631">
                  <c:v>86.979355736409232</c:v>
                </c:pt>
                <c:pt idx="1632">
                  <c:v>87.018711604976872</c:v>
                </c:pt>
                <c:pt idx="1633">
                  <c:v>87.058061164333651</c:v>
                </c:pt>
                <c:pt idx="1634">
                  <c:v>87.097404419352742</c:v>
                </c:pt>
                <c:pt idx="1635">
                  <c:v>87.136741374900154</c:v>
                </c:pt>
                <c:pt idx="1636">
                  <c:v>87.176072035835205</c:v>
                </c:pt>
                <c:pt idx="1637">
                  <c:v>87.215396407010687</c:v>
                </c:pt>
                <c:pt idx="1638">
                  <c:v>87.254714493272843</c:v>
                </c:pt>
                <c:pt idx="1639">
                  <c:v>87.294026299460654</c:v>
                </c:pt>
                <c:pt idx="1640">
                  <c:v>87.333331830407005</c:v>
                </c:pt>
                <c:pt idx="1641">
                  <c:v>87.372631090937702</c:v>
                </c:pt>
                <c:pt idx="1642">
                  <c:v>87.411924085872272</c:v>
                </c:pt>
                <c:pt idx="1643">
                  <c:v>87.451210820023206</c:v>
                </c:pt>
                <c:pt idx="1644">
                  <c:v>87.490491298196787</c:v>
                </c:pt>
                <c:pt idx="1645">
                  <c:v>87.529765525192246</c:v>
                </c:pt>
                <c:pt idx="1646">
                  <c:v>87.569033505802736</c:v>
                </c:pt>
                <c:pt idx="1647">
                  <c:v>87.608295244814343</c:v>
                </c:pt>
                <c:pt idx="1648">
                  <c:v>87.647550747006861</c:v>
                </c:pt>
                <c:pt idx="1649">
                  <c:v>87.686800017153416</c:v>
                </c:pt>
                <c:pt idx="1650">
                  <c:v>87.7260430600207</c:v>
                </c:pt>
                <c:pt idx="1651">
                  <c:v>87.765279880368766</c:v>
                </c:pt>
                <c:pt idx="1652">
                  <c:v>87.804510482951201</c:v>
                </c:pt>
                <c:pt idx="1653">
                  <c:v>87.843734872514887</c:v>
                </c:pt>
                <c:pt idx="1654">
                  <c:v>87.88295305380062</c:v>
                </c:pt>
                <c:pt idx="1655">
                  <c:v>87.922165031542406</c:v>
                </c:pt>
                <c:pt idx="1656">
                  <c:v>87.961370810467898</c:v>
                </c:pt>
                <c:pt idx="1657">
                  <c:v>88.000570395298354</c:v>
                </c:pt>
                <c:pt idx="1658">
                  <c:v>88.039763790748367</c:v>
                </c:pt>
                <c:pt idx="1659">
                  <c:v>88.078951001526136</c:v>
                </c:pt>
                <c:pt idx="1660">
                  <c:v>88.118132032333634</c:v>
                </c:pt>
                <c:pt idx="1661">
                  <c:v>88.157306887866469</c:v>
                </c:pt>
                <c:pt idx="1662">
                  <c:v>88.196475572813554</c:v>
                </c:pt>
                <c:pt idx="1663">
                  <c:v>88.235638091857751</c:v>
                </c:pt>
                <c:pt idx="1664">
                  <c:v>88.274794449675355</c:v>
                </c:pt>
                <c:pt idx="1665">
                  <c:v>88.313944650936136</c:v>
                </c:pt>
              </c:numCache>
            </c:numRef>
          </c:yVal>
          <c:smooth val="1"/>
          <c:extLst>
            <c:ext xmlns:c16="http://schemas.microsoft.com/office/drawing/2014/chart" uri="{C3380CC4-5D6E-409C-BE32-E72D297353CC}">
              <c16:uniqueId val="{00000000-A52C-4433-A65D-D85A720AC663}"/>
            </c:ext>
          </c:extLst>
        </c:ser>
        <c:dLbls>
          <c:showLegendKey val="0"/>
          <c:showVal val="0"/>
          <c:showCatName val="0"/>
          <c:showSerName val="0"/>
          <c:showPercent val="0"/>
          <c:showBubbleSize val="0"/>
        </c:dLbls>
        <c:axId val="837438032"/>
        <c:axId val="837440208"/>
      </c:scatterChart>
      <c:valAx>
        <c:axId val="8374380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AADT</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7440208"/>
        <c:crosses val="autoZero"/>
        <c:crossBetween val="midCat"/>
      </c:valAx>
      <c:valAx>
        <c:axId val="837440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Crashes in 5 Years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74380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0.76887</cdr:x>
      <cdr:y>0.25486</cdr:y>
    </cdr:from>
    <cdr:to>
      <cdr:x>1</cdr:x>
      <cdr:y>0.3128</cdr:y>
    </cdr:to>
    <cdr:sp macro="" textlink="">
      <cdr:nvSpPr>
        <cdr:cNvPr id="2" name="TextBox 1"/>
        <cdr:cNvSpPr txBox="1"/>
      </cdr:nvSpPr>
      <cdr:spPr>
        <a:xfrm xmlns:a="http://schemas.openxmlformats.org/drawingml/2006/main">
          <a:off x="6821830" y="1535397"/>
          <a:ext cx="2050710" cy="3490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900" b="0" i="0" u="none" strike="noStrike" kern="1200" baseline="0">
              <a:solidFill>
                <a:sysClr val="windowText" lastClr="000000">
                  <a:lumMod val="65000"/>
                  <a:lumOff val="35000"/>
                </a:sysClr>
              </a:solidFill>
              <a:latin typeface="+mn-lt"/>
              <a:ea typeface="+mn-ea"/>
              <a:cs typeface="+mn-cs"/>
            </a:defRPr>
          </a:pPr>
          <a:r>
            <a:rPr lang="en-US" sz="900" b="0" i="0" u="none" strike="noStrike" kern="1200" baseline="0">
              <a:solidFill>
                <a:sysClr val="windowText" lastClr="000000">
                  <a:lumMod val="65000"/>
                  <a:lumOff val="35000"/>
                </a:sysClr>
              </a:solidFill>
              <a:latin typeface="+mn-lt"/>
              <a:ea typeface="+mn-ea"/>
              <a:cs typeface="+mn-cs"/>
            </a:rPr>
            <a:t>y=x^(1.3288)*e^(-9.7247)</a:t>
          </a:r>
        </a:p>
        <a:p xmlns:a="http://schemas.openxmlformats.org/drawingml/2006/main">
          <a:pPr algn="ctr" rtl="0">
            <a:defRPr sz="900" b="0" i="0" u="none" strike="noStrike" kern="1200" baseline="0">
              <a:solidFill>
                <a:sysClr val="windowText" lastClr="000000">
                  <a:lumMod val="65000"/>
                  <a:lumOff val="35000"/>
                </a:sysClr>
              </a:solidFill>
              <a:latin typeface="+mn-lt"/>
              <a:ea typeface="+mn-ea"/>
              <a:cs typeface="+mn-cs"/>
            </a:defRPr>
          </a:pPr>
          <a:r>
            <a:rPr lang="en-US" sz="900" b="0" i="0" u="none" strike="noStrike" kern="1200" baseline="0">
              <a:solidFill>
                <a:sysClr val="windowText" lastClr="000000">
                  <a:lumMod val="65000"/>
                  <a:lumOff val="35000"/>
                </a:sysClr>
              </a:solidFill>
              <a:latin typeface="+mn-lt"/>
              <a:ea typeface="+mn-ea"/>
              <a:cs typeface="+mn-cs"/>
            </a:rPr>
            <a:t>phi=7.96</a:t>
          </a:r>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0.76887</cdr:x>
      <cdr:y>0.3513</cdr:y>
    </cdr:from>
    <cdr:to>
      <cdr:x>1</cdr:x>
      <cdr:y>0.40924</cdr:y>
    </cdr:to>
    <cdr:sp macro="" textlink="">
      <cdr:nvSpPr>
        <cdr:cNvPr id="2" name="TextBox 1"/>
        <cdr:cNvSpPr txBox="1"/>
      </cdr:nvSpPr>
      <cdr:spPr>
        <a:xfrm xmlns:a="http://schemas.openxmlformats.org/drawingml/2006/main">
          <a:off x="6821830" y="2116422"/>
          <a:ext cx="2050710" cy="3490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900" b="0" i="0" u="none" strike="noStrike" kern="1200" baseline="0">
              <a:solidFill>
                <a:sysClr val="windowText" lastClr="000000">
                  <a:lumMod val="65000"/>
                  <a:lumOff val="35000"/>
                </a:sysClr>
              </a:solidFill>
              <a:latin typeface="+mn-lt"/>
              <a:ea typeface="+mn-ea"/>
              <a:cs typeface="+mn-cs"/>
            </a:defRPr>
          </a:pPr>
          <a:r>
            <a:rPr lang="en-US" sz="900" b="0" i="0" u="none" strike="noStrike" kern="1200" baseline="0">
              <a:solidFill>
                <a:sysClr val="windowText" lastClr="000000">
                  <a:lumMod val="65000"/>
                  <a:lumOff val="35000"/>
                </a:sysClr>
              </a:solidFill>
              <a:latin typeface="+mn-lt"/>
              <a:ea typeface="+mn-ea"/>
              <a:cs typeface="+mn-cs"/>
            </a:rPr>
            <a:t>y=x^(0.73827)*e^(-3.20716)</a:t>
          </a:r>
        </a:p>
        <a:p xmlns:a="http://schemas.openxmlformats.org/drawingml/2006/main">
          <a:pPr algn="ctr" rtl="0">
            <a:defRPr sz="900" b="0" i="0" u="none" strike="noStrike" kern="1200" baseline="0">
              <a:solidFill>
                <a:sysClr val="windowText" lastClr="000000">
                  <a:lumMod val="65000"/>
                  <a:lumOff val="35000"/>
                </a:sysClr>
              </a:solidFill>
              <a:latin typeface="+mn-lt"/>
              <a:ea typeface="+mn-ea"/>
              <a:cs typeface="+mn-cs"/>
            </a:defRPr>
          </a:pPr>
          <a:r>
            <a:rPr lang="en-US" sz="900" b="0" i="0" u="none" strike="noStrike" kern="1200" baseline="0">
              <a:solidFill>
                <a:sysClr val="windowText" lastClr="000000">
                  <a:lumMod val="65000"/>
                  <a:lumOff val="35000"/>
                </a:sysClr>
              </a:solidFill>
              <a:latin typeface="+mn-lt"/>
              <a:ea typeface="+mn-ea"/>
              <a:cs typeface="+mn-cs"/>
            </a:rPr>
            <a:t>phi=0.9345</a:t>
          </a:r>
        </a:p>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A0D7EC-8CD7-4EEE-A0AE-5FADCA6B3AC4}" type="datetimeFigureOut">
              <a:rPr lang="en-US" smtClean="0"/>
              <a:t>7/19/2018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C511F1-ED89-4193-A7FC-305378FDBA96}" type="slidenum">
              <a:rPr lang="en-US" smtClean="0"/>
              <a:t>‹#›</a:t>
            </a:fld>
            <a:endParaRPr lang="en-US"/>
          </a:p>
        </p:txBody>
      </p:sp>
    </p:spTree>
    <p:extLst>
      <p:ext uri="{BB962C8B-B14F-4D97-AF65-F5344CB8AC3E}">
        <p14:creationId xmlns:p14="http://schemas.microsoft.com/office/powerpoint/2010/main" val="295410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8E3914-1194-4688-B41A-8BAA8DF29548}" type="slidenum">
              <a:rPr lang="en-US" smtClean="0"/>
              <a:pPr/>
              <a:t>9</a:t>
            </a:fld>
            <a:endParaRPr lang="en-US"/>
          </a:p>
        </p:txBody>
      </p:sp>
      <p:sp>
        <p:nvSpPr>
          <p:cNvPr id="5" name="Date Placeholder 4"/>
          <p:cNvSpPr>
            <a:spLocks noGrp="1"/>
          </p:cNvSpPr>
          <p:nvPr>
            <p:ph type="dt" idx="11"/>
          </p:nvPr>
        </p:nvSpPr>
        <p:spPr/>
        <p:txBody>
          <a:bodyPr/>
          <a:lstStyle/>
          <a:p>
            <a:r>
              <a:rPr lang="en-US" smtClean="0"/>
              <a:t>July 2014</a:t>
            </a:r>
            <a:endParaRPr lang="en-US" dirty="0"/>
          </a:p>
        </p:txBody>
      </p:sp>
    </p:spTree>
    <p:extLst>
      <p:ext uri="{BB962C8B-B14F-4D97-AF65-F5344CB8AC3E}">
        <p14:creationId xmlns:p14="http://schemas.microsoft.com/office/powerpoint/2010/main" val="3710603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an actual example in Colorado</a:t>
            </a:r>
            <a:endParaRPr lang="en-US" dirty="0"/>
          </a:p>
        </p:txBody>
      </p:sp>
      <p:sp>
        <p:nvSpPr>
          <p:cNvPr id="4" name="Slide Number Placeholder 3"/>
          <p:cNvSpPr>
            <a:spLocks noGrp="1"/>
          </p:cNvSpPr>
          <p:nvPr>
            <p:ph type="sldNum" sz="quarter" idx="10"/>
          </p:nvPr>
        </p:nvSpPr>
        <p:spPr/>
        <p:txBody>
          <a:bodyPr/>
          <a:lstStyle/>
          <a:p>
            <a:fld id="{7D70CAE2-6D70-4F10-B837-E2E80B8E3296}" type="slidenum">
              <a:rPr lang="en-US" smtClean="0"/>
              <a:t>28</a:t>
            </a:fld>
            <a:endParaRPr lang="en-US"/>
          </a:p>
        </p:txBody>
      </p:sp>
    </p:spTree>
    <p:extLst>
      <p:ext uri="{BB962C8B-B14F-4D97-AF65-F5344CB8AC3E}">
        <p14:creationId xmlns:p14="http://schemas.microsoft.com/office/powerpoint/2010/main" val="1978068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SPF scaled for 5 years in unit length (mile). </a:t>
            </a:r>
            <a:endParaRPr lang="en-US" dirty="0"/>
          </a:p>
        </p:txBody>
      </p:sp>
      <p:sp>
        <p:nvSpPr>
          <p:cNvPr id="4" name="Slide Number Placeholder 3"/>
          <p:cNvSpPr>
            <a:spLocks noGrp="1"/>
          </p:cNvSpPr>
          <p:nvPr>
            <p:ph type="sldNum" sz="quarter" idx="10"/>
          </p:nvPr>
        </p:nvSpPr>
        <p:spPr/>
        <p:txBody>
          <a:bodyPr/>
          <a:lstStyle/>
          <a:p>
            <a:fld id="{7D70CAE2-6D70-4F10-B837-E2E80B8E3296}" type="slidenum">
              <a:rPr lang="en-US" smtClean="0"/>
              <a:t>29</a:t>
            </a:fld>
            <a:endParaRPr lang="en-US"/>
          </a:p>
        </p:txBody>
      </p:sp>
    </p:spTree>
    <p:extLst>
      <p:ext uri="{BB962C8B-B14F-4D97-AF65-F5344CB8AC3E}">
        <p14:creationId xmlns:p14="http://schemas.microsoft.com/office/powerpoint/2010/main" val="3983182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a:t>
            </a:r>
            <a:r>
              <a:rPr lang="en-US" baseline="0" dirty="0" smtClean="0"/>
              <a:t> b</a:t>
            </a:r>
            <a:r>
              <a:rPr lang="en-US" dirty="0" smtClean="0"/>
              <a:t>ased on an actual example in Colorado.  Note low model weight could be improved</a:t>
            </a:r>
            <a:r>
              <a:rPr lang="en-US" baseline="0" dirty="0" smtClean="0"/>
              <a:t> with baseline SPF.  Not a regression to the mean example but rather CRF assumes crashes are linear compared to AADT</a:t>
            </a:r>
            <a:endParaRPr lang="en-US" dirty="0"/>
          </a:p>
        </p:txBody>
      </p:sp>
      <p:sp>
        <p:nvSpPr>
          <p:cNvPr id="4" name="Slide Number Placeholder 3"/>
          <p:cNvSpPr>
            <a:spLocks noGrp="1"/>
          </p:cNvSpPr>
          <p:nvPr>
            <p:ph type="sldNum" sz="quarter" idx="10"/>
          </p:nvPr>
        </p:nvSpPr>
        <p:spPr/>
        <p:txBody>
          <a:bodyPr/>
          <a:lstStyle/>
          <a:p>
            <a:fld id="{7D70CAE2-6D70-4F10-B837-E2E80B8E3296}" type="slidenum">
              <a:rPr lang="en-US" smtClean="0"/>
              <a:t>30</a:t>
            </a:fld>
            <a:endParaRPr lang="en-US"/>
          </a:p>
        </p:txBody>
      </p:sp>
    </p:spTree>
    <p:extLst>
      <p:ext uri="{BB962C8B-B14F-4D97-AF65-F5344CB8AC3E}">
        <p14:creationId xmlns:p14="http://schemas.microsoft.com/office/powerpoint/2010/main" val="402440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The HSM is a toolbox that professional</a:t>
            </a:r>
            <a:r>
              <a:rPr lang="en-US" baseline="0" dirty="0" smtClean="0"/>
              <a:t>s can use to evaluate or estimate the safety performance of a facility and in this respect is very similar to the Highway Capacity Manual</a:t>
            </a:r>
            <a:r>
              <a:rPr lang="en-US" dirty="0" smtClean="0"/>
              <a:t>. </a:t>
            </a:r>
          </a:p>
          <a:p>
            <a:pPr>
              <a:spcBef>
                <a:spcPct val="0"/>
              </a:spcBef>
            </a:pPr>
            <a:endParaRPr lang="en-US" dirty="0" smtClean="0"/>
          </a:p>
          <a:p>
            <a:pPr>
              <a:spcBef>
                <a:spcPct val="0"/>
              </a:spcBef>
            </a:pPr>
            <a:r>
              <a:rPr lang="en-US" dirty="0" smtClean="0"/>
              <a:t>The HSM provides users with a process on how to use</a:t>
            </a:r>
            <a:r>
              <a:rPr lang="en-US" baseline="0" dirty="0" smtClean="0"/>
              <a:t> the tools provided along with direction </a:t>
            </a:r>
            <a:r>
              <a:rPr lang="en-US" dirty="0" smtClean="0"/>
              <a:t>on which tools are appropriate to use in estimating safety performance.</a:t>
            </a:r>
            <a:r>
              <a:rPr lang="en-US" baseline="0" dirty="0" smtClean="0"/>
              <a:t> </a:t>
            </a:r>
          </a:p>
          <a:p>
            <a:pPr>
              <a:spcBef>
                <a:spcPct val="0"/>
              </a:spcBef>
            </a:pPr>
            <a:endParaRPr lang="en-US" baseline="0" dirty="0" smtClean="0"/>
          </a:p>
          <a:p>
            <a:pPr>
              <a:spcBef>
                <a:spcPct val="0"/>
              </a:spcBef>
            </a:pPr>
            <a:r>
              <a:rPr lang="en-US" baseline="0" dirty="0" smtClean="0"/>
              <a:t>The HSM provides the user with safety estimates of alternative choices and allows for the development evaluating design options and treatments to improve safety performance.  </a:t>
            </a:r>
          </a:p>
          <a:p>
            <a:pPr>
              <a:spcBef>
                <a:spcPct val="0"/>
              </a:spcBef>
            </a:pPr>
            <a:endParaRPr lang="en-US" baseline="0" dirty="0" smtClean="0"/>
          </a:p>
          <a:p>
            <a:pPr>
              <a:spcBef>
                <a:spcPct val="0"/>
              </a:spcBef>
            </a:pPr>
            <a:r>
              <a:rPr lang="en-US" baseline="0" dirty="0" smtClean="0"/>
              <a:t>The HSM provides the required quantitative data for a decision maker to determine the most appropriate solution for a given scenario and support their judgment.  </a:t>
            </a:r>
            <a:endParaRPr lang="en-US" dirty="0" smtClean="0"/>
          </a:p>
        </p:txBody>
      </p:sp>
      <p:sp>
        <p:nvSpPr>
          <p:cNvPr id="4" name="Slide Number Placeholder 3"/>
          <p:cNvSpPr>
            <a:spLocks noGrp="1"/>
          </p:cNvSpPr>
          <p:nvPr>
            <p:ph type="sldNum" sz="quarter" idx="10"/>
          </p:nvPr>
        </p:nvSpPr>
        <p:spPr/>
        <p:txBody>
          <a:bodyPr/>
          <a:lstStyle/>
          <a:p>
            <a:pPr>
              <a:defRPr/>
            </a:pPr>
            <a:fld id="{5D8762B2-3A70-42FB-8B1A-EA6725F6277F}" type="slidenum">
              <a:rPr lang="en-US" smtClean="0"/>
              <a:pPr>
                <a:defRPr/>
              </a:pPr>
              <a:t>14</a:t>
            </a:fld>
            <a:endParaRPr lang="en-US" dirty="0"/>
          </a:p>
        </p:txBody>
      </p:sp>
      <p:sp>
        <p:nvSpPr>
          <p:cNvPr id="5" name="Date Placeholder 4"/>
          <p:cNvSpPr>
            <a:spLocks noGrp="1"/>
          </p:cNvSpPr>
          <p:nvPr>
            <p:ph type="dt" idx="11"/>
          </p:nvPr>
        </p:nvSpPr>
        <p:spPr/>
        <p:txBody>
          <a:bodyPr/>
          <a:lstStyle/>
          <a:p>
            <a:r>
              <a:rPr lang="en-US" smtClean="0"/>
              <a:t>Fall 2016</a:t>
            </a:r>
            <a:endParaRPr lang="en-US" dirty="0"/>
          </a:p>
        </p:txBody>
      </p:sp>
      <p:sp>
        <p:nvSpPr>
          <p:cNvPr id="6" name="Header Placeholder 5"/>
          <p:cNvSpPr>
            <a:spLocks noGrp="1"/>
          </p:cNvSpPr>
          <p:nvPr>
            <p:ph type="hdr" sz="quarter" idx="12"/>
          </p:nvPr>
        </p:nvSpPr>
        <p:spPr/>
        <p:txBody>
          <a:bodyPr/>
          <a:lstStyle/>
          <a:p>
            <a:r>
              <a:rPr lang="en-US" smtClean="0"/>
              <a:t>Traffic &amp; Safety Academy</a:t>
            </a:r>
            <a:endParaRPr lang="en-US" dirty="0"/>
          </a:p>
        </p:txBody>
      </p:sp>
    </p:spTree>
    <p:extLst>
      <p:ext uri="{BB962C8B-B14F-4D97-AF65-F5344CB8AC3E}">
        <p14:creationId xmlns:p14="http://schemas.microsoft.com/office/powerpoint/2010/main" val="520560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how an SPF can be developed. </a:t>
            </a:r>
          </a:p>
          <a:p>
            <a:endParaRPr lang="en-US" dirty="0" smtClean="0"/>
          </a:p>
          <a:p>
            <a:r>
              <a:rPr lang="en-US" dirty="0" smtClean="0"/>
              <a:t>Assuming that the four data sets depict the crash</a:t>
            </a:r>
            <a:r>
              <a:rPr lang="en-US" baseline="0" dirty="0" smtClean="0"/>
              <a:t> experience over 5 years for a set of sites with similar features. It can be assumed that the all sites are 2-lane roads with 12-foot lanes, 8-foot shoulders, and no curves.</a:t>
            </a:r>
          </a:p>
          <a:p>
            <a:endParaRPr lang="en-US" baseline="0" dirty="0" smtClean="0"/>
          </a:p>
          <a:p>
            <a:r>
              <a:rPr lang="en-US" baseline="0" dirty="0" smtClean="0"/>
              <a:t>A curve is fitted through these 4 entities using a negative binomial regression formula. The line is the “best fit” of all the data and is the Safety Performance Function (SPF). The line represents the change in the mean expected number of crashes at all similar entities as ADT (or other exposure measure) increases, while all other factors affecting crash occurrence are held constant. It should be noted that this is an example and typically SPFs are based on a far greater number of sites for greater accuracy. </a:t>
            </a:r>
          </a:p>
          <a:p>
            <a:endParaRPr lang="en-US" baseline="0" dirty="0" smtClean="0"/>
          </a:p>
          <a:p>
            <a:r>
              <a:rPr lang="en-US" baseline="0" dirty="0" smtClean="0"/>
              <a:t>Sites that lie above the SPF indicate a mean expected crash frequency in excess of the average for comparable sites.  One can think about sites with mean risk above the SPF as those with higher than average risk and those below the line as those with lower than average risk.</a:t>
            </a:r>
          </a:p>
          <a:p>
            <a:endParaRPr lang="en-US" baseline="0" dirty="0" smtClean="0"/>
          </a:p>
          <a:p>
            <a:r>
              <a:rPr lang="en-US" baseline="0" dirty="0" smtClean="0"/>
              <a:t>SPFs have been compiled into safety analysis tools, such as SafetyAnalyst and the Highway Safety Manual (HSM).  </a:t>
            </a:r>
          </a:p>
          <a:p>
            <a:endParaRPr lang="en-US" baseline="0" dirty="0" smtClean="0"/>
          </a:p>
          <a:p>
            <a:r>
              <a:rPr lang="en-US" baseline="0" dirty="0" smtClean="0"/>
              <a:t>However, since crash patterns may vary in different geographical areas, SPFs must be calibrated to reflect local conditions (e.g., driver population, climate, crash reporting thresholds, etc.). </a:t>
            </a:r>
            <a:endParaRPr lang="en-US" dirty="0"/>
          </a:p>
        </p:txBody>
      </p:sp>
      <p:sp>
        <p:nvSpPr>
          <p:cNvPr id="4" name="Slide Number Placeholder 3"/>
          <p:cNvSpPr>
            <a:spLocks noGrp="1"/>
          </p:cNvSpPr>
          <p:nvPr>
            <p:ph type="sldNum" sz="quarter" idx="10"/>
          </p:nvPr>
        </p:nvSpPr>
        <p:spPr/>
        <p:txBody>
          <a:bodyPr/>
          <a:lstStyle/>
          <a:p>
            <a:pPr>
              <a:defRPr/>
            </a:pPr>
            <a:fld id="{5D8762B2-3A70-42FB-8B1A-EA6725F6277F}" type="slidenum">
              <a:rPr lang="en-US" smtClean="0"/>
              <a:pPr>
                <a:defRPr/>
              </a:pPr>
              <a:t>17</a:t>
            </a:fld>
            <a:endParaRPr lang="en-US" dirty="0"/>
          </a:p>
        </p:txBody>
      </p:sp>
      <p:sp>
        <p:nvSpPr>
          <p:cNvPr id="5" name="Date Placeholder 4"/>
          <p:cNvSpPr>
            <a:spLocks noGrp="1"/>
          </p:cNvSpPr>
          <p:nvPr>
            <p:ph type="dt" idx="11"/>
          </p:nvPr>
        </p:nvSpPr>
        <p:spPr/>
        <p:txBody>
          <a:bodyPr/>
          <a:lstStyle/>
          <a:p>
            <a:r>
              <a:rPr lang="en-US" smtClean="0"/>
              <a:t>Fall 2016</a:t>
            </a:r>
            <a:endParaRPr lang="en-US" dirty="0"/>
          </a:p>
        </p:txBody>
      </p:sp>
      <p:sp>
        <p:nvSpPr>
          <p:cNvPr id="6" name="Header Placeholder 5"/>
          <p:cNvSpPr>
            <a:spLocks noGrp="1"/>
          </p:cNvSpPr>
          <p:nvPr>
            <p:ph type="hdr" sz="quarter" idx="12"/>
          </p:nvPr>
        </p:nvSpPr>
        <p:spPr/>
        <p:txBody>
          <a:bodyPr/>
          <a:lstStyle/>
          <a:p>
            <a:r>
              <a:rPr lang="en-US" smtClean="0"/>
              <a:t>Traffic &amp; Safety Academy</a:t>
            </a:r>
            <a:endParaRPr lang="en-US" dirty="0"/>
          </a:p>
        </p:txBody>
      </p:sp>
    </p:spTree>
    <p:extLst>
      <p:ext uri="{BB962C8B-B14F-4D97-AF65-F5344CB8AC3E}">
        <p14:creationId xmlns:p14="http://schemas.microsoft.com/office/powerpoint/2010/main" val="4061094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Kentucky</a:t>
            </a:r>
            <a:endParaRPr lang="en-US" dirty="0"/>
          </a:p>
        </p:txBody>
      </p:sp>
      <p:sp>
        <p:nvSpPr>
          <p:cNvPr id="4" name="Slide Number Placeholder 3"/>
          <p:cNvSpPr>
            <a:spLocks noGrp="1"/>
          </p:cNvSpPr>
          <p:nvPr>
            <p:ph type="sldNum" sz="quarter" idx="10"/>
          </p:nvPr>
        </p:nvSpPr>
        <p:spPr/>
        <p:txBody>
          <a:bodyPr/>
          <a:lstStyle/>
          <a:p>
            <a:fld id="{7D70CAE2-6D70-4F10-B837-E2E80B8E3296}" type="slidenum">
              <a:rPr lang="en-US" smtClean="0"/>
              <a:t>19</a:t>
            </a:fld>
            <a:endParaRPr lang="en-US"/>
          </a:p>
        </p:txBody>
      </p:sp>
      <p:sp>
        <p:nvSpPr>
          <p:cNvPr id="5" name="Date Placeholder 4"/>
          <p:cNvSpPr>
            <a:spLocks noGrp="1"/>
          </p:cNvSpPr>
          <p:nvPr>
            <p:ph type="dt" idx="11"/>
          </p:nvPr>
        </p:nvSpPr>
        <p:spPr/>
        <p:txBody>
          <a:bodyPr/>
          <a:lstStyle/>
          <a:p>
            <a:r>
              <a:rPr lang="en-US" smtClean="0"/>
              <a:t>Fall 2016</a:t>
            </a:r>
            <a:endParaRPr lang="en-US" dirty="0"/>
          </a:p>
        </p:txBody>
      </p:sp>
      <p:sp>
        <p:nvSpPr>
          <p:cNvPr id="6" name="Header Placeholder 5"/>
          <p:cNvSpPr>
            <a:spLocks noGrp="1"/>
          </p:cNvSpPr>
          <p:nvPr>
            <p:ph type="hdr" sz="quarter" idx="12"/>
          </p:nvPr>
        </p:nvSpPr>
        <p:spPr/>
        <p:txBody>
          <a:bodyPr/>
          <a:lstStyle/>
          <a:p>
            <a:r>
              <a:rPr lang="en-US" smtClean="0"/>
              <a:t>Traffic &amp; Safety Academy</a:t>
            </a:r>
            <a:endParaRPr lang="en-US" dirty="0"/>
          </a:p>
        </p:txBody>
      </p:sp>
    </p:spTree>
    <p:extLst>
      <p:ext uri="{BB962C8B-B14F-4D97-AF65-F5344CB8AC3E}">
        <p14:creationId xmlns:p14="http://schemas.microsoft.com/office/powerpoint/2010/main" val="2975669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Avoid RTM</a:t>
            </a:r>
            <a:endParaRPr lang="en-US" dirty="0"/>
          </a:p>
        </p:txBody>
      </p:sp>
      <p:sp>
        <p:nvSpPr>
          <p:cNvPr id="4" name="Slide Number Placeholder 3"/>
          <p:cNvSpPr>
            <a:spLocks noGrp="1"/>
          </p:cNvSpPr>
          <p:nvPr>
            <p:ph type="sldNum" sz="quarter" idx="10"/>
          </p:nvPr>
        </p:nvSpPr>
        <p:spPr/>
        <p:txBody>
          <a:bodyPr/>
          <a:lstStyle/>
          <a:p>
            <a:fld id="{7D70CAE2-6D70-4F10-B837-E2E80B8E3296}" type="slidenum">
              <a:rPr lang="en-US" smtClean="0"/>
              <a:t>20</a:t>
            </a:fld>
            <a:endParaRPr lang="en-US"/>
          </a:p>
        </p:txBody>
      </p:sp>
      <p:sp>
        <p:nvSpPr>
          <p:cNvPr id="5" name="Date Placeholder 4"/>
          <p:cNvSpPr>
            <a:spLocks noGrp="1"/>
          </p:cNvSpPr>
          <p:nvPr>
            <p:ph type="dt" idx="11"/>
          </p:nvPr>
        </p:nvSpPr>
        <p:spPr/>
        <p:txBody>
          <a:bodyPr/>
          <a:lstStyle/>
          <a:p>
            <a:r>
              <a:rPr lang="en-US" smtClean="0"/>
              <a:t>Fall 2016</a:t>
            </a:r>
            <a:endParaRPr lang="en-US" dirty="0"/>
          </a:p>
        </p:txBody>
      </p:sp>
      <p:sp>
        <p:nvSpPr>
          <p:cNvPr id="6" name="Header Placeholder 5"/>
          <p:cNvSpPr>
            <a:spLocks noGrp="1"/>
          </p:cNvSpPr>
          <p:nvPr>
            <p:ph type="hdr" sz="quarter" idx="12"/>
          </p:nvPr>
        </p:nvSpPr>
        <p:spPr/>
        <p:txBody>
          <a:bodyPr/>
          <a:lstStyle/>
          <a:p>
            <a:r>
              <a:rPr lang="en-US" smtClean="0"/>
              <a:t>Traffic &amp; Safety Academy</a:t>
            </a:r>
            <a:endParaRPr lang="en-US" dirty="0"/>
          </a:p>
        </p:txBody>
      </p:sp>
    </p:spTree>
    <p:extLst>
      <p:ext uri="{BB962C8B-B14F-4D97-AF65-F5344CB8AC3E}">
        <p14:creationId xmlns:p14="http://schemas.microsoft.com/office/powerpoint/2010/main" val="988132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a:t>
            </a:r>
            <a:r>
              <a:rPr lang="en-US" baseline="0" dirty="0" smtClean="0"/>
              <a:t>overdispersion is similar to a lower R</a:t>
            </a:r>
            <a:r>
              <a:rPr lang="en-US" baseline="30000" dirty="0" smtClean="0"/>
              <a:t>2</a:t>
            </a:r>
            <a:r>
              <a:rPr lang="en-US" baseline="0" dirty="0" smtClean="0"/>
              <a:t> outliers are not removed: http://www.ncbi.nlm.nih.gov/pubmed/20441841.  Phi is proportional to W.  If crash data is spread out (like a low R2) then we don’t give as much weight to the model and rely more on site crash data .</a:t>
            </a:r>
            <a:endParaRPr lang="en-US" dirty="0"/>
          </a:p>
        </p:txBody>
      </p:sp>
      <p:sp>
        <p:nvSpPr>
          <p:cNvPr id="4" name="Slide Number Placeholder 3"/>
          <p:cNvSpPr>
            <a:spLocks noGrp="1"/>
          </p:cNvSpPr>
          <p:nvPr>
            <p:ph type="sldNum" sz="quarter" idx="10"/>
          </p:nvPr>
        </p:nvSpPr>
        <p:spPr/>
        <p:txBody>
          <a:bodyPr/>
          <a:lstStyle/>
          <a:p>
            <a:fld id="{7D70CAE2-6D70-4F10-B837-E2E80B8E3296}" type="slidenum">
              <a:rPr lang="en-US" smtClean="0"/>
              <a:t>22</a:t>
            </a:fld>
            <a:endParaRPr lang="en-US"/>
          </a:p>
        </p:txBody>
      </p:sp>
      <p:sp>
        <p:nvSpPr>
          <p:cNvPr id="5" name="Date Placeholder 4"/>
          <p:cNvSpPr>
            <a:spLocks noGrp="1"/>
          </p:cNvSpPr>
          <p:nvPr>
            <p:ph type="dt" idx="11"/>
          </p:nvPr>
        </p:nvSpPr>
        <p:spPr/>
        <p:txBody>
          <a:bodyPr/>
          <a:lstStyle/>
          <a:p>
            <a:r>
              <a:rPr lang="en-US" smtClean="0"/>
              <a:t>July 2014</a:t>
            </a:r>
            <a:endParaRPr lang="en-US" dirty="0"/>
          </a:p>
        </p:txBody>
      </p:sp>
    </p:spTree>
    <p:extLst>
      <p:ext uri="{BB962C8B-B14F-4D97-AF65-F5344CB8AC3E}">
        <p14:creationId xmlns:p14="http://schemas.microsoft.com/office/powerpoint/2010/main" val="3050745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all of for specific site</a:t>
            </a:r>
            <a:endParaRPr lang="en-US" dirty="0"/>
          </a:p>
        </p:txBody>
      </p:sp>
      <p:sp>
        <p:nvSpPr>
          <p:cNvPr id="4" name="Slide Number Placeholder 3"/>
          <p:cNvSpPr>
            <a:spLocks noGrp="1"/>
          </p:cNvSpPr>
          <p:nvPr>
            <p:ph type="sldNum" sz="quarter" idx="10"/>
          </p:nvPr>
        </p:nvSpPr>
        <p:spPr/>
        <p:txBody>
          <a:bodyPr/>
          <a:lstStyle/>
          <a:p>
            <a:fld id="{7D70CAE2-6D70-4F10-B837-E2E80B8E3296}" type="slidenum">
              <a:rPr lang="en-US" smtClean="0"/>
              <a:t>25</a:t>
            </a:fld>
            <a:endParaRPr lang="en-US"/>
          </a:p>
        </p:txBody>
      </p:sp>
      <p:sp>
        <p:nvSpPr>
          <p:cNvPr id="5" name="Date Placeholder 4"/>
          <p:cNvSpPr>
            <a:spLocks noGrp="1"/>
          </p:cNvSpPr>
          <p:nvPr>
            <p:ph type="dt" idx="11"/>
          </p:nvPr>
        </p:nvSpPr>
        <p:spPr/>
        <p:txBody>
          <a:bodyPr/>
          <a:lstStyle/>
          <a:p>
            <a:r>
              <a:rPr lang="en-US" smtClean="0"/>
              <a:t>July 2014</a:t>
            </a:r>
            <a:endParaRPr lang="en-US" dirty="0"/>
          </a:p>
        </p:txBody>
      </p:sp>
    </p:spTree>
    <p:extLst>
      <p:ext uri="{BB962C8B-B14F-4D97-AF65-F5344CB8AC3E}">
        <p14:creationId xmlns:p14="http://schemas.microsoft.com/office/powerpoint/2010/main" val="750100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Rural</a:t>
            </a:r>
            <a:r>
              <a:rPr lang="en-US" baseline="0" dirty="0" smtClean="0"/>
              <a:t> 4-lane divided SPF Kentucky.  Look at site #23: a low AADT and only one crash, yet a CRF of 16.  Sites that are not highlighted represent site corrected for RTM or sites where the SPF’s non-linear models better represents the crash data</a:t>
            </a:r>
          </a:p>
          <a:p>
            <a:endParaRPr lang="en-US" baseline="0" dirty="0" smtClean="0"/>
          </a:p>
          <a:p>
            <a:r>
              <a:rPr lang="en-US" baseline="0" dirty="0" smtClean="0"/>
              <a:t>This shows that they are not drastically different.  Different enough to affect the priority of top projects.</a:t>
            </a:r>
          </a:p>
          <a:p>
            <a:endParaRPr lang="en-US" baseline="0" dirty="0" smtClean="0"/>
          </a:p>
          <a:p>
            <a:r>
              <a:rPr lang="en-US" baseline="0" dirty="0" smtClean="0"/>
              <a:t>Notice the extremely high CRF – site #6.  This is likely an intersection.  It is a very small section with low AADT and high crashes.</a:t>
            </a:r>
          </a:p>
        </p:txBody>
      </p:sp>
      <p:sp>
        <p:nvSpPr>
          <p:cNvPr id="4" name="Slide Number Placeholder 3"/>
          <p:cNvSpPr>
            <a:spLocks noGrp="1"/>
          </p:cNvSpPr>
          <p:nvPr>
            <p:ph type="sldNum" sz="quarter" idx="10"/>
          </p:nvPr>
        </p:nvSpPr>
        <p:spPr/>
        <p:txBody>
          <a:bodyPr/>
          <a:lstStyle/>
          <a:p>
            <a:fld id="{7D70CAE2-6D70-4F10-B837-E2E80B8E3296}" type="slidenum">
              <a:rPr lang="en-US" smtClean="0"/>
              <a:t>26</a:t>
            </a:fld>
            <a:endParaRPr lang="en-US"/>
          </a:p>
        </p:txBody>
      </p:sp>
      <p:sp>
        <p:nvSpPr>
          <p:cNvPr id="5" name="Date Placeholder 4"/>
          <p:cNvSpPr>
            <a:spLocks noGrp="1"/>
          </p:cNvSpPr>
          <p:nvPr>
            <p:ph type="dt" idx="11"/>
          </p:nvPr>
        </p:nvSpPr>
        <p:spPr/>
        <p:txBody>
          <a:bodyPr/>
          <a:lstStyle/>
          <a:p>
            <a:r>
              <a:rPr lang="en-US" smtClean="0"/>
              <a:t>July 2014</a:t>
            </a:r>
            <a:endParaRPr lang="en-US" dirty="0"/>
          </a:p>
        </p:txBody>
      </p:sp>
    </p:spTree>
    <p:extLst>
      <p:ext uri="{BB962C8B-B14F-4D97-AF65-F5344CB8AC3E}">
        <p14:creationId xmlns:p14="http://schemas.microsoft.com/office/powerpoint/2010/main" val="3748887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use different crash types if</a:t>
            </a:r>
            <a:r>
              <a:rPr lang="en-US" baseline="0" dirty="0" smtClean="0"/>
              <a:t> the countermeasures are different</a:t>
            </a:r>
            <a:endParaRPr lang="en-US" dirty="0"/>
          </a:p>
        </p:txBody>
      </p:sp>
      <p:sp>
        <p:nvSpPr>
          <p:cNvPr id="4" name="Slide Number Placeholder 3"/>
          <p:cNvSpPr>
            <a:spLocks noGrp="1"/>
          </p:cNvSpPr>
          <p:nvPr>
            <p:ph type="sldNum" sz="quarter" idx="10"/>
          </p:nvPr>
        </p:nvSpPr>
        <p:spPr/>
        <p:txBody>
          <a:bodyPr/>
          <a:lstStyle/>
          <a:p>
            <a:fld id="{7D70CAE2-6D70-4F10-B837-E2E80B8E3296}" type="slidenum">
              <a:rPr lang="en-US" smtClean="0"/>
              <a:t>27</a:t>
            </a:fld>
            <a:endParaRPr lang="en-US"/>
          </a:p>
        </p:txBody>
      </p:sp>
      <p:sp>
        <p:nvSpPr>
          <p:cNvPr id="5" name="Date Placeholder 4"/>
          <p:cNvSpPr>
            <a:spLocks noGrp="1"/>
          </p:cNvSpPr>
          <p:nvPr>
            <p:ph type="dt" idx="11"/>
          </p:nvPr>
        </p:nvSpPr>
        <p:spPr/>
        <p:txBody>
          <a:bodyPr/>
          <a:lstStyle/>
          <a:p>
            <a:r>
              <a:rPr lang="en-US" smtClean="0"/>
              <a:t>July 2014</a:t>
            </a:r>
            <a:endParaRPr lang="en-US" dirty="0"/>
          </a:p>
        </p:txBody>
      </p:sp>
    </p:spTree>
    <p:extLst>
      <p:ext uri="{BB962C8B-B14F-4D97-AF65-F5344CB8AC3E}">
        <p14:creationId xmlns:p14="http://schemas.microsoft.com/office/powerpoint/2010/main" val="198536975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DD0C8D-6753-4F96-87E5-B6AB4EB159DF}" type="datetimeFigureOut">
              <a:rPr lang="en-US" smtClean="0"/>
              <a:t>7/19/2018</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C328F0E-EB9E-4E26-AB38-E78EAC8E878A}" type="slidenum">
              <a:rPr lang="en-US" smtClean="0"/>
              <a:t>‹#›</a:t>
            </a:fld>
            <a:endParaRPr lang="en-US"/>
          </a:p>
        </p:txBody>
      </p:sp>
    </p:spTree>
    <p:extLst>
      <p:ext uri="{BB962C8B-B14F-4D97-AF65-F5344CB8AC3E}">
        <p14:creationId xmlns:p14="http://schemas.microsoft.com/office/powerpoint/2010/main" val="65790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DD0C8D-6753-4F96-87E5-B6AB4EB159DF}" type="datetimeFigureOut">
              <a:rPr lang="en-US" smtClean="0"/>
              <a:t>7/19/2018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328F0E-EB9E-4E26-AB38-E78EAC8E878A}" type="slidenum">
              <a:rPr lang="en-US" smtClean="0"/>
              <a:t>‹#›</a:t>
            </a:fld>
            <a:endParaRPr lang="en-US"/>
          </a:p>
        </p:txBody>
      </p:sp>
    </p:spTree>
    <p:extLst>
      <p:ext uri="{BB962C8B-B14F-4D97-AF65-F5344CB8AC3E}">
        <p14:creationId xmlns:p14="http://schemas.microsoft.com/office/powerpoint/2010/main" val="3622128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DD0C8D-6753-4F96-87E5-B6AB4EB159DF}" type="datetimeFigureOut">
              <a:rPr lang="en-US" smtClean="0"/>
              <a:t>7/19/2018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328F0E-EB9E-4E26-AB38-E78EAC8E878A}" type="slidenum">
              <a:rPr lang="en-US" smtClean="0"/>
              <a:t>‹#›</a:t>
            </a:fld>
            <a:endParaRPr lang="en-US"/>
          </a:p>
        </p:txBody>
      </p:sp>
    </p:spTree>
    <p:extLst>
      <p:ext uri="{BB962C8B-B14F-4D97-AF65-F5344CB8AC3E}">
        <p14:creationId xmlns:p14="http://schemas.microsoft.com/office/powerpoint/2010/main" val="415437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DD0C8D-6753-4F96-87E5-B6AB4EB159DF}" type="datetimeFigureOut">
              <a:rPr lang="en-US" smtClean="0"/>
              <a:t>7/19/2018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328F0E-EB9E-4E26-AB38-E78EAC8E878A}" type="slidenum">
              <a:rPr lang="en-US" smtClean="0"/>
              <a:t>‹#›</a:t>
            </a:fld>
            <a:endParaRPr lang="en-US"/>
          </a:p>
        </p:txBody>
      </p:sp>
    </p:spTree>
    <p:extLst>
      <p:ext uri="{BB962C8B-B14F-4D97-AF65-F5344CB8AC3E}">
        <p14:creationId xmlns:p14="http://schemas.microsoft.com/office/powerpoint/2010/main" val="207473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F9DD0C8D-6753-4F96-87E5-B6AB4EB159DF}" type="datetimeFigureOut">
              <a:rPr lang="en-US" smtClean="0"/>
              <a:t>7/19/2018</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C328F0E-EB9E-4E26-AB38-E78EAC8E878A}" type="slidenum">
              <a:rPr lang="en-US" smtClean="0"/>
              <a:t>‹#›</a:t>
            </a:fld>
            <a:endParaRPr lang="en-US"/>
          </a:p>
        </p:txBody>
      </p:sp>
    </p:spTree>
    <p:extLst>
      <p:ext uri="{BB962C8B-B14F-4D97-AF65-F5344CB8AC3E}">
        <p14:creationId xmlns:p14="http://schemas.microsoft.com/office/powerpoint/2010/main" val="3548360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DD0C8D-6753-4F96-87E5-B6AB4EB159DF}" type="datetimeFigureOut">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28F0E-EB9E-4E26-AB38-E78EAC8E878A}" type="slidenum">
              <a:rPr lang="en-US" smtClean="0"/>
              <a:t>‹#›</a:t>
            </a:fld>
            <a:endParaRPr lang="en-US"/>
          </a:p>
        </p:txBody>
      </p:sp>
    </p:spTree>
    <p:extLst>
      <p:ext uri="{BB962C8B-B14F-4D97-AF65-F5344CB8AC3E}">
        <p14:creationId xmlns:p14="http://schemas.microsoft.com/office/powerpoint/2010/main" val="367911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DD0C8D-6753-4F96-87E5-B6AB4EB159DF}" type="datetimeFigureOut">
              <a:rPr lang="en-US" smtClean="0"/>
              <a:t>7/19/2018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328F0E-EB9E-4E26-AB38-E78EAC8E878A}" type="slidenum">
              <a:rPr lang="en-US" smtClean="0"/>
              <a:t>‹#›</a:t>
            </a:fld>
            <a:endParaRPr lang="en-US"/>
          </a:p>
        </p:txBody>
      </p:sp>
    </p:spTree>
    <p:extLst>
      <p:ext uri="{BB962C8B-B14F-4D97-AF65-F5344CB8AC3E}">
        <p14:creationId xmlns:p14="http://schemas.microsoft.com/office/powerpoint/2010/main" val="389412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F9DD0C8D-6753-4F96-87E5-B6AB4EB159DF}" type="datetimeFigureOut">
              <a:rPr lang="en-US" smtClean="0"/>
              <a:t>7/19/2018</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4C328F0E-EB9E-4E26-AB38-E78EAC8E878A}" type="slidenum">
              <a:rPr lang="en-US" smtClean="0"/>
              <a:t>‹#›</a:t>
            </a:fld>
            <a:endParaRPr lang="en-US"/>
          </a:p>
        </p:txBody>
      </p:sp>
    </p:spTree>
    <p:extLst>
      <p:ext uri="{BB962C8B-B14F-4D97-AF65-F5344CB8AC3E}">
        <p14:creationId xmlns:p14="http://schemas.microsoft.com/office/powerpoint/2010/main" val="2167737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DD0C8D-6753-4F96-87E5-B6AB4EB159DF}" type="datetimeFigureOut">
              <a:rPr lang="en-US" smtClean="0"/>
              <a:t>7/19/2018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328F0E-EB9E-4E26-AB38-E78EAC8E878A}" type="slidenum">
              <a:rPr lang="en-US" smtClean="0"/>
              <a:t>‹#›</a:t>
            </a:fld>
            <a:endParaRPr lang="en-US"/>
          </a:p>
        </p:txBody>
      </p:sp>
    </p:spTree>
    <p:extLst>
      <p:ext uri="{BB962C8B-B14F-4D97-AF65-F5344CB8AC3E}">
        <p14:creationId xmlns:p14="http://schemas.microsoft.com/office/powerpoint/2010/main" val="1374848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F9DD0C8D-6753-4F96-87E5-B6AB4EB159DF}" type="datetimeFigureOut">
              <a:rPr lang="en-US" smtClean="0"/>
              <a:t>7/19/2018</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4C328F0E-EB9E-4E26-AB38-E78EAC8E878A}" type="slidenum">
              <a:rPr lang="en-US" smtClean="0"/>
              <a:t>‹#›</a:t>
            </a:fld>
            <a:endParaRPr lang="en-US"/>
          </a:p>
        </p:txBody>
      </p:sp>
    </p:spTree>
    <p:extLst>
      <p:ext uri="{BB962C8B-B14F-4D97-AF65-F5344CB8AC3E}">
        <p14:creationId xmlns:p14="http://schemas.microsoft.com/office/powerpoint/2010/main" val="2511377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F9DD0C8D-6753-4F96-87E5-B6AB4EB159DF}" type="datetimeFigureOut">
              <a:rPr lang="en-US" smtClean="0"/>
              <a:t>7/19/2018</a:t>
            </a:fld>
            <a:endParaRPr lang="en-US"/>
          </a:p>
        </p:txBody>
      </p:sp>
      <p:sp>
        <p:nvSpPr>
          <p:cNvPr id="10" name="Slide Number Placeholder 9"/>
          <p:cNvSpPr>
            <a:spLocks noGrp="1"/>
          </p:cNvSpPr>
          <p:nvPr>
            <p:ph type="sldNum" sz="quarter" idx="12"/>
          </p:nvPr>
        </p:nvSpPr>
        <p:spPr/>
        <p:txBody>
          <a:bodyPr/>
          <a:lstStyle/>
          <a:p>
            <a:fld id="{4C328F0E-EB9E-4E26-AB38-E78EAC8E878A}" type="slidenum">
              <a:rPr lang="en-US" smtClean="0"/>
              <a:t>‹#›</a:t>
            </a:fld>
            <a:endParaRPr lang="en-US"/>
          </a:p>
        </p:txBody>
      </p:sp>
    </p:spTree>
    <p:extLst>
      <p:ext uri="{BB962C8B-B14F-4D97-AF65-F5344CB8AC3E}">
        <p14:creationId xmlns:p14="http://schemas.microsoft.com/office/powerpoint/2010/main" val="3242646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F9DD0C8D-6753-4F96-87E5-B6AB4EB159DF}" type="datetimeFigureOut">
              <a:rPr lang="en-US" smtClean="0"/>
              <a:t>7/19/2018</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C328F0E-EB9E-4E26-AB38-E78EAC8E878A}" type="slidenum">
              <a:rPr lang="en-US" smtClean="0"/>
              <a:t>‹#›</a:t>
            </a:fld>
            <a:endParaRPr lang="en-US"/>
          </a:p>
        </p:txBody>
      </p:sp>
    </p:spTree>
    <p:extLst>
      <p:ext uri="{BB962C8B-B14F-4D97-AF65-F5344CB8AC3E}">
        <p14:creationId xmlns:p14="http://schemas.microsoft.com/office/powerpoint/2010/main" val="26564355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NUL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Highway Safety Manual Implementation</a:t>
            </a:r>
            <a:endParaRPr lang="en-US" dirty="0"/>
          </a:p>
        </p:txBody>
      </p:sp>
      <p:sp>
        <p:nvSpPr>
          <p:cNvPr id="3" name="Subtitle 2"/>
          <p:cNvSpPr>
            <a:spLocks noGrp="1"/>
          </p:cNvSpPr>
          <p:nvPr>
            <p:ph type="subTitle" idx="1"/>
          </p:nvPr>
        </p:nvSpPr>
        <p:spPr/>
        <p:txBody>
          <a:bodyPr/>
          <a:lstStyle/>
          <a:p>
            <a:r>
              <a:rPr lang="en-US" dirty="0" smtClean="0"/>
              <a:t>Eric Green, PhD</a:t>
            </a:r>
            <a:endParaRPr lang="en-US" dirty="0"/>
          </a:p>
        </p:txBody>
      </p:sp>
    </p:spTree>
    <p:extLst>
      <p:ext uri="{BB962C8B-B14F-4D97-AF65-F5344CB8AC3E}">
        <p14:creationId xmlns:p14="http://schemas.microsoft.com/office/powerpoint/2010/main" val="1452292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Learn? </a:t>
            </a:r>
            <a:endParaRPr lang="en-US" dirty="0"/>
          </a:p>
        </p:txBody>
      </p:sp>
      <p:sp>
        <p:nvSpPr>
          <p:cNvPr id="3" name="Content Placeholder 2"/>
          <p:cNvSpPr>
            <a:spLocks noGrp="1"/>
          </p:cNvSpPr>
          <p:nvPr>
            <p:ph idx="1"/>
          </p:nvPr>
        </p:nvSpPr>
        <p:spPr/>
        <p:txBody>
          <a:bodyPr/>
          <a:lstStyle/>
          <a:p>
            <a:r>
              <a:rPr lang="en-US" dirty="0" smtClean="0"/>
              <a:t>Crashes and AADT are not necessarily linearly related</a:t>
            </a:r>
          </a:p>
          <a:p>
            <a:r>
              <a:rPr lang="en-US" dirty="0" smtClean="0"/>
              <a:t>Crashes are random events</a:t>
            </a:r>
          </a:p>
          <a:p>
            <a:r>
              <a:rPr lang="en-US" dirty="0" smtClean="0"/>
              <a:t>Naïve before and after analysis can be misleading</a:t>
            </a:r>
          </a:p>
          <a:p>
            <a:r>
              <a:rPr lang="en-US" dirty="0" smtClean="0"/>
              <a:t>Location data can be incorrect</a:t>
            </a:r>
          </a:p>
          <a:p>
            <a:r>
              <a:rPr lang="en-US" dirty="0" smtClean="0"/>
              <a:t>Crash codes can be incorrect</a:t>
            </a:r>
          </a:p>
          <a:p>
            <a:endParaRPr lang="en-US" dirty="0"/>
          </a:p>
        </p:txBody>
      </p:sp>
    </p:spTree>
    <p:extLst>
      <p:ext uri="{BB962C8B-B14F-4D97-AF65-F5344CB8AC3E}">
        <p14:creationId xmlns:p14="http://schemas.microsoft.com/office/powerpoint/2010/main" val="1392256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Kentucky Roadway</a:t>
            </a:r>
            <a:endParaRPr lang="en-US" dirty="0"/>
          </a:p>
        </p:txBody>
      </p:sp>
      <p:sp>
        <p:nvSpPr>
          <p:cNvPr id="5" name="TextBox 4"/>
          <p:cNvSpPr txBox="1"/>
          <p:nvPr/>
        </p:nvSpPr>
        <p:spPr>
          <a:xfrm>
            <a:off x="0" y="2743200"/>
            <a:ext cx="2223366" cy="1200329"/>
          </a:xfrm>
          <a:prstGeom prst="rect">
            <a:avLst/>
          </a:prstGeom>
          <a:noFill/>
        </p:spPr>
        <p:txBody>
          <a:bodyPr wrap="none" rtlCol="0">
            <a:spAutoFit/>
          </a:bodyPr>
          <a:lstStyle/>
          <a:p>
            <a:r>
              <a:rPr lang="en-US" dirty="0" smtClean="0"/>
              <a:t>AADT = 15,000</a:t>
            </a:r>
          </a:p>
          <a:p>
            <a:r>
              <a:rPr lang="en-US" dirty="0" smtClean="0"/>
              <a:t>Crashes (5 years) = 50</a:t>
            </a:r>
          </a:p>
          <a:p>
            <a:r>
              <a:rPr lang="en-US" dirty="0" smtClean="0"/>
              <a:t>Crash Rate = 179</a:t>
            </a:r>
          </a:p>
          <a:p>
            <a:r>
              <a:rPr lang="en-US" dirty="0" smtClean="0"/>
              <a:t>Length = 1.0 mile</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4267200" y="5223321"/>
                <a:ext cx="4467954" cy="5745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𝐶𝑟𝑎𝑠h</m:t>
                      </m:r>
                      <m:r>
                        <a:rPr lang="en-US" b="0" i="1" smtClean="0">
                          <a:latin typeface="Cambria Math" panose="02040503050406030204" pitchFamily="18" charset="0"/>
                        </a:rPr>
                        <m:t> </m:t>
                      </m:r>
                      <m:r>
                        <a:rPr lang="en-US" b="0" i="1" smtClean="0">
                          <a:latin typeface="Cambria Math" panose="02040503050406030204" pitchFamily="18" charset="0"/>
                        </a:rPr>
                        <m:t>𝑅𝑎𝑡𝑒</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𝐶𝑟𝑎𝑠h𝑒𝑠</m:t>
                          </m:r>
                          <m:r>
                            <a:rPr lang="en-US" b="0" i="1" smtClean="0">
                              <a:latin typeface="Cambria Math" panose="02040503050406030204" pitchFamily="18" charset="0"/>
                            </a:rPr>
                            <m:t>∗100 </m:t>
                          </m:r>
                          <m:r>
                            <a:rPr lang="en-US" b="0" i="1" smtClean="0">
                              <a:latin typeface="Cambria Math" panose="02040503050406030204" pitchFamily="18" charset="0"/>
                            </a:rPr>
                            <m:t>𝑀</m:t>
                          </m:r>
                        </m:num>
                        <m:den>
                          <m:r>
                            <a:rPr lang="en-US" b="0" i="1" smtClean="0">
                              <a:latin typeface="Cambria Math" panose="02040503050406030204" pitchFamily="18" charset="0"/>
                            </a:rPr>
                            <m:t>𝐿𝑒𝑛𝑔𝑡h</m:t>
                          </m:r>
                          <m:r>
                            <a:rPr lang="en-US" b="0" i="1" smtClean="0">
                              <a:latin typeface="Cambria Math" panose="02040503050406030204" pitchFamily="18" charset="0"/>
                            </a:rPr>
                            <m:t>∗365∗</m:t>
                          </m:r>
                          <m:r>
                            <a:rPr lang="en-US" b="0" i="1" smtClean="0">
                              <a:latin typeface="Cambria Math" panose="02040503050406030204" pitchFamily="18" charset="0"/>
                            </a:rPr>
                            <m:t>𝑌𝑒𝑎𝑟𝑠</m:t>
                          </m:r>
                          <m:r>
                            <a:rPr lang="en-US" b="0" i="1" smtClean="0">
                              <a:latin typeface="Cambria Math" panose="02040503050406030204" pitchFamily="18" charset="0"/>
                            </a:rPr>
                            <m:t>∗</m:t>
                          </m:r>
                          <m:r>
                            <a:rPr lang="en-US" b="0" i="1" smtClean="0">
                              <a:latin typeface="Cambria Math" panose="02040503050406030204" pitchFamily="18" charset="0"/>
                            </a:rPr>
                            <m:t>𝐴𝐴𝐷𝑇</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267200" y="5223321"/>
                <a:ext cx="4467954" cy="574516"/>
              </a:xfrm>
              <a:prstGeom prst="rect">
                <a:avLst/>
              </a:prstGeom>
              <a:blipFill rotWithShape="0">
                <a:blip r:embed="rId2"/>
                <a:stretch>
                  <a:fillRect/>
                </a:stretch>
              </a:blipFill>
            </p:spPr>
            <p:txBody>
              <a:bodyPr/>
              <a:lstStyle/>
              <a:p>
                <a:r>
                  <a:rPr lang="en-US">
                    <a:noFill/>
                  </a:rPr>
                  <a:t> </a:t>
                </a:r>
              </a:p>
            </p:txBody>
          </p:sp>
        </mc:Fallback>
      </mc:AlternateContent>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8053" t="47080" r="7566" b="4887"/>
          <a:stretch/>
        </p:blipFill>
        <p:spPr>
          <a:xfrm>
            <a:off x="2799844" y="1673413"/>
            <a:ext cx="5886956" cy="3294133"/>
          </a:xfrm>
          <a:prstGeom prst="rect">
            <a:avLst/>
          </a:prstGeom>
        </p:spPr>
      </p:pic>
    </p:spTree>
    <p:extLst>
      <p:ext uri="{BB962C8B-B14F-4D97-AF65-F5344CB8AC3E}">
        <p14:creationId xmlns:p14="http://schemas.microsoft.com/office/powerpoint/2010/main" val="1756756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Kentucky Roadway</a:t>
            </a:r>
            <a:endParaRPr lang="en-US" dirty="0"/>
          </a:p>
        </p:txBody>
      </p:sp>
      <p:sp>
        <p:nvSpPr>
          <p:cNvPr id="5" name="TextBox 4"/>
          <p:cNvSpPr txBox="1"/>
          <p:nvPr/>
        </p:nvSpPr>
        <p:spPr>
          <a:xfrm>
            <a:off x="-3772" y="4711771"/>
            <a:ext cx="2223366" cy="1200329"/>
          </a:xfrm>
          <a:prstGeom prst="rect">
            <a:avLst/>
          </a:prstGeom>
          <a:noFill/>
        </p:spPr>
        <p:txBody>
          <a:bodyPr wrap="none" rtlCol="0">
            <a:spAutoFit/>
          </a:bodyPr>
          <a:lstStyle/>
          <a:p>
            <a:r>
              <a:rPr lang="en-US" dirty="0"/>
              <a:t>AADT = 15,000</a:t>
            </a:r>
          </a:p>
          <a:p>
            <a:r>
              <a:rPr lang="en-US" dirty="0"/>
              <a:t>Crashes (5 years) = 50</a:t>
            </a:r>
          </a:p>
          <a:p>
            <a:r>
              <a:rPr lang="en-US" dirty="0"/>
              <a:t>Crash Rate = 179</a:t>
            </a:r>
          </a:p>
          <a:p>
            <a:r>
              <a:rPr lang="en-US" dirty="0"/>
              <a:t>Length = 1.0 mile</a:t>
            </a:r>
          </a:p>
        </p:txBody>
      </p:sp>
      <p:sp>
        <p:nvSpPr>
          <p:cNvPr id="6" name="TextBox 5"/>
          <p:cNvSpPr txBox="1"/>
          <p:nvPr/>
        </p:nvSpPr>
        <p:spPr>
          <a:xfrm>
            <a:off x="6920634" y="4717807"/>
            <a:ext cx="2223366" cy="1200329"/>
          </a:xfrm>
          <a:prstGeom prst="rect">
            <a:avLst/>
          </a:prstGeom>
          <a:noFill/>
        </p:spPr>
        <p:txBody>
          <a:bodyPr wrap="none" rtlCol="0">
            <a:spAutoFit/>
          </a:bodyPr>
          <a:lstStyle/>
          <a:p>
            <a:pPr algn="r"/>
            <a:r>
              <a:rPr lang="en-US" dirty="0"/>
              <a:t>AADT = </a:t>
            </a:r>
            <a:r>
              <a:rPr lang="en-US" dirty="0" smtClean="0"/>
              <a:t>30,000</a:t>
            </a:r>
            <a:endParaRPr lang="en-US" dirty="0"/>
          </a:p>
          <a:p>
            <a:pPr algn="r"/>
            <a:r>
              <a:rPr lang="en-US" dirty="0"/>
              <a:t>Crashes (5 years) = </a:t>
            </a:r>
            <a:r>
              <a:rPr lang="en-US" dirty="0" smtClean="0"/>
              <a:t>85</a:t>
            </a:r>
            <a:endParaRPr lang="en-US" dirty="0"/>
          </a:p>
          <a:p>
            <a:pPr algn="r"/>
            <a:r>
              <a:rPr lang="en-US" dirty="0"/>
              <a:t>Crash Rate = </a:t>
            </a:r>
            <a:r>
              <a:rPr lang="en-US" dirty="0" smtClean="0"/>
              <a:t>155</a:t>
            </a:r>
            <a:endParaRPr lang="en-US" dirty="0"/>
          </a:p>
          <a:p>
            <a:pPr algn="r"/>
            <a:r>
              <a:rPr lang="en-US" dirty="0"/>
              <a:t>Length = 1.0 </a:t>
            </a:r>
            <a:r>
              <a:rPr lang="en-US" dirty="0" smtClean="0"/>
              <a:t>mile</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2134286" y="5371349"/>
                <a:ext cx="4467954" cy="5745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𝐶𝑟𝑎𝑠h</m:t>
                      </m:r>
                      <m:r>
                        <a:rPr lang="en-US" b="0" i="1" smtClean="0">
                          <a:latin typeface="Cambria Math" panose="02040503050406030204" pitchFamily="18" charset="0"/>
                        </a:rPr>
                        <m:t> </m:t>
                      </m:r>
                      <m:r>
                        <a:rPr lang="en-US" b="0" i="1" smtClean="0">
                          <a:latin typeface="Cambria Math" panose="02040503050406030204" pitchFamily="18" charset="0"/>
                        </a:rPr>
                        <m:t>𝑅𝑎𝑡𝑒</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𝐶𝑟𝑎𝑠h𝑒𝑠</m:t>
                          </m:r>
                          <m:r>
                            <a:rPr lang="en-US" b="0" i="1" smtClean="0">
                              <a:latin typeface="Cambria Math" panose="02040503050406030204" pitchFamily="18" charset="0"/>
                            </a:rPr>
                            <m:t>∗100 </m:t>
                          </m:r>
                          <m:r>
                            <a:rPr lang="en-US" b="0" i="1" smtClean="0">
                              <a:latin typeface="Cambria Math" panose="02040503050406030204" pitchFamily="18" charset="0"/>
                            </a:rPr>
                            <m:t>𝑀</m:t>
                          </m:r>
                        </m:num>
                        <m:den>
                          <m:r>
                            <a:rPr lang="en-US" b="0" i="1" smtClean="0">
                              <a:latin typeface="Cambria Math" panose="02040503050406030204" pitchFamily="18" charset="0"/>
                            </a:rPr>
                            <m:t>𝐿𝑒𝑛𝑔𝑡h</m:t>
                          </m:r>
                          <m:r>
                            <a:rPr lang="en-US" b="0" i="1" smtClean="0">
                              <a:latin typeface="Cambria Math" panose="02040503050406030204" pitchFamily="18" charset="0"/>
                            </a:rPr>
                            <m:t>∗365∗</m:t>
                          </m:r>
                          <m:r>
                            <a:rPr lang="en-US" b="0" i="1" smtClean="0">
                              <a:latin typeface="Cambria Math" panose="02040503050406030204" pitchFamily="18" charset="0"/>
                            </a:rPr>
                            <m:t>𝑌𝑒𝑎𝑟𝑠</m:t>
                          </m:r>
                          <m:r>
                            <a:rPr lang="en-US" b="0" i="1" smtClean="0">
                              <a:latin typeface="Cambria Math" panose="02040503050406030204" pitchFamily="18" charset="0"/>
                            </a:rPr>
                            <m:t>∗</m:t>
                          </m:r>
                          <m:r>
                            <a:rPr lang="en-US" b="0" i="1" smtClean="0">
                              <a:latin typeface="Cambria Math" panose="02040503050406030204" pitchFamily="18" charset="0"/>
                            </a:rPr>
                            <m:t>𝐴𝐴𝐷𝑇</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134286" y="5371349"/>
                <a:ext cx="4467954" cy="574516"/>
              </a:xfrm>
              <a:prstGeom prst="rect">
                <a:avLst/>
              </a:prstGeom>
              <a:blipFill rotWithShape="0">
                <a:blip r:embed="rId2"/>
                <a:stretch>
                  <a:fillRect/>
                </a:stretch>
              </a:blipFill>
            </p:spPr>
            <p:txBody>
              <a:bodyPr/>
              <a:lstStyle/>
              <a:p>
                <a:r>
                  <a:rPr lang="en-US">
                    <a:noFill/>
                  </a:rPr>
                  <a:t> </a:t>
                </a:r>
              </a:p>
            </p:txBody>
          </p:sp>
        </mc:Fallback>
      </mc:AlternateContent>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8053" t="47080" r="7566" b="4887"/>
          <a:stretch/>
        </p:blipFill>
        <p:spPr>
          <a:xfrm>
            <a:off x="1628522" y="1645920"/>
            <a:ext cx="5886956" cy="299276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2617666"/>
            <a:ext cx="2849148" cy="1814512"/>
          </a:xfrm>
          <a:prstGeom prst="rect">
            <a:avLst/>
          </a:prstGeom>
          <a:scene3d>
            <a:camera prst="orthographicFront">
              <a:rot lat="0" lon="19499986" rev="0"/>
            </a:camera>
            <a:lightRig rig="threePt" dir="t"/>
          </a:scene3d>
        </p:spPr>
      </p:pic>
      <p:sp>
        <p:nvSpPr>
          <p:cNvPr id="7" name="Cloud Callout 6"/>
          <p:cNvSpPr/>
          <p:nvPr/>
        </p:nvSpPr>
        <p:spPr>
          <a:xfrm>
            <a:off x="6629400" y="503238"/>
            <a:ext cx="2438400" cy="1828800"/>
          </a:xfrm>
          <a:prstGeom prst="cloudCallout">
            <a:avLst>
              <a:gd name="adj1" fmla="val -42256"/>
              <a:gd name="adj2" fmla="val 791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Casinos save lives!!!</a:t>
            </a:r>
            <a:endParaRPr lang="en-US" dirty="0"/>
          </a:p>
        </p:txBody>
      </p:sp>
    </p:spTree>
    <p:extLst>
      <p:ext uri="{BB962C8B-B14F-4D97-AF65-F5344CB8AC3E}">
        <p14:creationId xmlns:p14="http://schemas.microsoft.com/office/powerpoint/2010/main" val="118430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HSM Implementation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42063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85446"/>
            <a:ext cx="7886700" cy="850063"/>
          </a:xfrm>
        </p:spPr>
        <p:txBody>
          <a:bodyPr>
            <a:normAutofit/>
          </a:bodyPr>
          <a:lstStyle/>
          <a:p>
            <a:pPr algn="ctr"/>
            <a:r>
              <a:rPr lang="en-US" sz="4400" dirty="0" smtClean="0"/>
              <a:t>The HSM</a:t>
            </a:r>
            <a:r>
              <a:rPr lang="en-US" sz="4400" dirty="0"/>
              <a:t> </a:t>
            </a:r>
            <a:r>
              <a:rPr lang="en-US" sz="4400" dirty="0" smtClean="0"/>
              <a:t>is… </a:t>
            </a:r>
            <a:endParaRPr lang="en-US" sz="4400" dirty="0"/>
          </a:p>
        </p:txBody>
      </p:sp>
      <p:sp>
        <p:nvSpPr>
          <p:cNvPr id="3" name="Content Placeholder 2"/>
          <p:cNvSpPr>
            <a:spLocks noGrp="1"/>
          </p:cNvSpPr>
          <p:nvPr>
            <p:ph idx="1"/>
          </p:nvPr>
        </p:nvSpPr>
        <p:spPr>
          <a:xfrm>
            <a:off x="628650" y="1380451"/>
            <a:ext cx="7886700" cy="4351338"/>
          </a:xfrm>
        </p:spPr>
        <p:txBody>
          <a:bodyPr>
            <a:normAutofit/>
          </a:bodyPr>
          <a:lstStyle/>
          <a:p>
            <a:r>
              <a:rPr lang="en-US" sz="3200" dirty="0" smtClean="0"/>
              <a:t>Analysis tool</a:t>
            </a:r>
          </a:p>
          <a:p>
            <a:r>
              <a:rPr lang="en-US" sz="3200" dirty="0" smtClean="0"/>
              <a:t>Estimations of safety performance</a:t>
            </a:r>
          </a:p>
          <a:p>
            <a:r>
              <a:rPr lang="en-US" sz="3200" dirty="0" smtClean="0"/>
              <a:t>Prediction of crashes</a:t>
            </a:r>
          </a:p>
          <a:p>
            <a:endParaRPr lang="en-US" sz="3200" dirty="0"/>
          </a:p>
        </p:txBody>
      </p:sp>
      <p:pic>
        <p:nvPicPr>
          <p:cNvPr id="4" name="Picture 10" descr="highway capacity manual "/>
          <p:cNvPicPr>
            <a:picLocks noChangeAspect="1" noChangeArrowheads="1"/>
          </p:cNvPicPr>
          <p:nvPr/>
        </p:nvPicPr>
        <p:blipFill>
          <a:blip r:embed="rId3" cstate="print"/>
          <a:srcRect l="2151" t="977" r="806" b="1562"/>
          <a:stretch>
            <a:fillRect/>
          </a:stretch>
        </p:blipFill>
        <p:spPr bwMode="auto">
          <a:xfrm>
            <a:off x="4692316" y="3312701"/>
            <a:ext cx="2404505" cy="3326002"/>
          </a:xfrm>
          <a:prstGeom prst="rect">
            <a:avLst/>
          </a:prstGeom>
          <a:ln w="9525">
            <a:solidFill>
              <a:sysClr val="windowText" lastClr="000000"/>
            </a:solidFill>
          </a:ln>
          <a:effectLst>
            <a:outerShdw blurRad="292100" dist="139700" dir="2700000" algn="tl" rotWithShape="0">
              <a:srgbClr val="333333">
                <a:alpha val="65000"/>
              </a:srgbClr>
            </a:outerShdw>
          </a:effectLst>
        </p:spPr>
      </p:pic>
      <p:pic>
        <p:nvPicPr>
          <p:cNvPr id="5" name="Picture 7"/>
          <p:cNvPicPr>
            <a:picLocks noChangeAspect="1" noChangeArrowheads="1"/>
          </p:cNvPicPr>
          <p:nvPr/>
        </p:nvPicPr>
        <p:blipFill>
          <a:blip r:embed="rId4" cstate="print"/>
          <a:srcRect/>
          <a:stretch>
            <a:fillRect/>
          </a:stretch>
        </p:blipFill>
        <p:spPr bwMode="auto">
          <a:xfrm>
            <a:off x="1524000" y="3352797"/>
            <a:ext cx="2542674" cy="3288269"/>
          </a:xfrm>
          <a:prstGeom prst="rect">
            <a:avLst/>
          </a:prstGeom>
          <a:noFill/>
          <a:ln w="19050">
            <a:solidFill>
              <a:sysClr val="windowText" lastClr="000000"/>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71277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Kentucky’s HSM Experience</a:t>
            </a:r>
            <a:endParaRPr lang="en-US" dirty="0"/>
          </a:p>
        </p:txBody>
      </p:sp>
      <p:sp>
        <p:nvSpPr>
          <p:cNvPr id="3" name="Content Placeholder 2"/>
          <p:cNvSpPr>
            <a:spLocks noGrp="1"/>
          </p:cNvSpPr>
          <p:nvPr>
            <p:ph idx="1"/>
          </p:nvPr>
        </p:nvSpPr>
        <p:spPr/>
        <p:txBody>
          <a:bodyPr/>
          <a:lstStyle/>
          <a:p>
            <a:r>
              <a:rPr lang="en-US" dirty="0" smtClean="0"/>
              <a:t>Countermeasure prioritization</a:t>
            </a:r>
          </a:p>
          <a:p>
            <a:r>
              <a:rPr lang="en-US" dirty="0" smtClean="0"/>
              <a:t>Intersection safety evaluation</a:t>
            </a:r>
          </a:p>
          <a:p>
            <a:r>
              <a:rPr lang="en-US" dirty="0" smtClean="0"/>
              <a:t>Before and after analysis</a:t>
            </a:r>
          </a:p>
          <a:p>
            <a:endParaRPr lang="en-US" dirty="0"/>
          </a:p>
        </p:txBody>
      </p:sp>
    </p:spTree>
    <p:extLst>
      <p:ext uri="{BB962C8B-B14F-4D97-AF65-F5344CB8AC3E}">
        <p14:creationId xmlns:p14="http://schemas.microsoft.com/office/powerpoint/2010/main" val="510481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with Kentucky’s HSIP</a:t>
            </a:r>
            <a:endParaRPr lang="en-US" dirty="0"/>
          </a:p>
        </p:txBody>
      </p:sp>
      <p:sp>
        <p:nvSpPr>
          <p:cNvPr id="3" name="Content Placeholder 2"/>
          <p:cNvSpPr>
            <a:spLocks noGrp="1"/>
          </p:cNvSpPr>
          <p:nvPr>
            <p:ph idx="1"/>
          </p:nvPr>
        </p:nvSpPr>
        <p:spPr/>
        <p:txBody>
          <a:bodyPr/>
          <a:lstStyle/>
          <a:p>
            <a:r>
              <a:rPr lang="en-US" dirty="0" smtClean="0"/>
              <a:t>Focused on 3 countermeasures:</a:t>
            </a:r>
          </a:p>
          <a:p>
            <a:pPr lvl="1"/>
            <a:r>
              <a:rPr lang="en-US" dirty="0" smtClean="0"/>
              <a:t>High Friction Surface Treatment</a:t>
            </a:r>
          </a:p>
          <a:p>
            <a:pPr lvl="1"/>
            <a:r>
              <a:rPr lang="en-US" dirty="0" smtClean="0"/>
              <a:t>Rumble Strips</a:t>
            </a:r>
          </a:p>
          <a:p>
            <a:pPr lvl="1"/>
            <a:r>
              <a:rPr lang="en-US" dirty="0" smtClean="0"/>
              <a:t>Cable Barrier</a:t>
            </a:r>
          </a:p>
          <a:p>
            <a:r>
              <a:rPr lang="en-US" dirty="0" smtClean="0"/>
              <a:t>KYTC wanted to avoid using CRF analysis…</a:t>
            </a:r>
          </a:p>
          <a:p>
            <a:r>
              <a:rPr lang="en-US" dirty="0" err="1" smtClean="0"/>
              <a:t>HSM</a:t>
            </a:r>
            <a:r>
              <a:rPr lang="en-US" dirty="0" smtClean="0"/>
              <a:t> methodologies are being considered for SHIFT</a:t>
            </a:r>
            <a:endParaRPr lang="en-US" dirty="0"/>
          </a:p>
        </p:txBody>
      </p:sp>
    </p:spTree>
    <p:extLst>
      <p:ext uri="{BB962C8B-B14F-4D97-AF65-F5344CB8AC3E}">
        <p14:creationId xmlns:p14="http://schemas.microsoft.com/office/powerpoint/2010/main" val="2383047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7907"/>
            <a:ext cx="7886700" cy="802183"/>
          </a:xfrm>
        </p:spPr>
        <p:txBody>
          <a:bodyPr>
            <a:normAutofit/>
          </a:bodyPr>
          <a:lstStyle/>
          <a:p>
            <a:pPr algn="ctr"/>
            <a:r>
              <a:rPr lang="en-US" sz="4400" dirty="0" smtClean="0"/>
              <a:t>SPF Development</a:t>
            </a:r>
            <a:endParaRPr lang="en-US" sz="4400" dirty="0"/>
          </a:p>
        </p:txBody>
      </p:sp>
      <p:cxnSp>
        <p:nvCxnSpPr>
          <p:cNvPr id="7" name="Straight Connector 6"/>
          <p:cNvCxnSpPr/>
          <p:nvPr/>
        </p:nvCxnSpPr>
        <p:spPr bwMode="auto">
          <a:xfrm>
            <a:off x="1482382" y="5146048"/>
            <a:ext cx="6237027" cy="0"/>
          </a:xfrm>
          <a:prstGeom prst="line">
            <a:avLst/>
          </a:prstGeom>
          <a:noFill/>
          <a:ln w="2857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flipV="1">
            <a:off x="1482382" y="2034358"/>
            <a:ext cx="0" cy="3125338"/>
          </a:xfrm>
          <a:prstGeom prst="line">
            <a:avLst/>
          </a:prstGeom>
          <a:noFill/>
          <a:ln w="28575" cap="flat" cmpd="sng" algn="ctr">
            <a:solidFill>
              <a:srgbClr val="003399"/>
            </a:solidFill>
            <a:prstDash val="solid"/>
            <a:round/>
            <a:headEnd type="none" w="med" len="med"/>
            <a:tailEnd type="none" w="med" len="med"/>
          </a:ln>
          <a:effectLst/>
        </p:spPr>
      </p:cxnSp>
      <p:sp>
        <p:nvSpPr>
          <p:cNvPr id="10" name="TextBox 9"/>
          <p:cNvSpPr txBox="1"/>
          <p:nvPr/>
        </p:nvSpPr>
        <p:spPr>
          <a:xfrm>
            <a:off x="2101516" y="5354048"/>
            <a:ext cx="5509842" cy="584775"/>
          </a:xfrm>
          <a:prstGeom prst="rect">
            <a:avLst/>
          </a:prstGeom>
          <a:noFill/>
        </p:spPr>
        <p:txBody>
          <a:bodyPr wrap="none" rtlCol="0">
            <a:spAutoFit/>
          </a:bodyPr>
          <a:lstStyle/>
          <a:p>
            <a:r>
              <a:rPr lang="en-US" sz="3200" dirty="0" smtClean="0">
                <a:latin typeface="Century Gothic" panose="020B0502020202020204" pitchFamily="34" charset="0"/>
              </a:rPr>
              <a:t>Average Daily Traffic (ADT)</a:t>
            </a:r>
            <a:endParaRPr lang="en-US" sz="3200" dirty="0">
              <a:latin typeface="Century Gothic" panose="020B0502020202020204" pitchFamily="34" charset="0"/>
            </a:endParaRPr>
          </a:p>
        </p:txBody>
      </p:sp>
      <p:sp>
        <p:nvSpPr>
          <p:cNvPr id="11" name="TextBox 10"/>
          <p:cNvSpPr txBox="1"/>
          <p:nvPr/>
        </p:nvSpPr>
        <p:spPr>
          <a:xfrm rot="16200000">
            <a:off x="-516145" y="3264123"/>
            <a:ext cx="2848857" cy="584775"/>
          </a:xfrm>
          <a:prstGeom prst="rect">
            <a:avLst/>
          </a:prstGeom>
          <a:noFill/>
        </p:spPr>
        <p:txBody>
          <a:bodyPr wrap="none" rtlCol="0">
            <a:spAutoFit/>
          </a:bodyPr>
          <a:lstStyle/>
          <a:p>
            <a:r>
              <a:rPr lang="en-US" sz="3200" dirty="0" smtClean="0">
                <a:latin typeface="Century Gothic" panose="020B0502020202020204" pitchFamily="34" charset="0"/>
              </a:rPr>
              <a:t>Crashes/Year</a:t>
            </a:r>
            <a:endParaRPr lang="en-US" sz="3200" dirty="0">
              <a:latin typeface="Century Gothic" panose="020B0502020202020204" pitchFamily="34" charset="0"/>
            </a:endParaRPr>
          </a:p>
        </p:txBody>
      </p:sp>
      <p:sp>
        <p:nvSpPr>
          <p:cNvPr id="13" name="Rectangle 12"/>
          <p:cNvSpPr/>
          <p:nvPr/>
        </p:nvSpPr>
        <p:spPr bwMode="auto">
          <a:xfrm>
            <a:off x="1987349" y="4398247"/>
            <a:ext cx="81887" cy="45719"/>
          </a:xfrm>
          <a:prstGeom prst="rect">
            <a:avLst/>
          </a:prstGeom>
          <a:solidFill>
            <a:srgbClr val="003399"/>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14" name="Rectangle 13"/>
          <p:cNvSpPr/>
          <p:nvPr/>
        </p:nvSpPr>
        <p:spPr bwMode="auto">
          <a:xfrm>
            <a:off x="2210262" y="4348757"/>
            <a:ext cx="81887" cy="45719"/>
          </a:xfrm>
          <a:prstGeom prst="rect">
            <a:avLst/>
          </a:prstGeom>
          <a:solidFill>
            <a:srgbClr val="003399"/>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15" name="Rectangle 14"/>
          <p:cNvSpPr/>
          <p:nvPr/>
        </p:nvSpPr>
        <p:spPr bwMode="auto">
          <a:xfrm>
            <a:off x="2146572" y="4657328"/>
            <a:ext cx="81887" cy="45719"/>
          </a:xfrm>
          <a:prstGeom prst="rect">
            <a:avLst/>
          </a:prstGeom>
          <a:solidFill>
            <a:srgbClr val="003399"/>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16" name="Rectangle 15"/>
          <p:cNvSpPr/>
          <p:nvPr/>
        </p:nvSpPr>
        <p:spPr bwMode="auto">
          <a:xfrm>
            <a:off x="2362662" y="4467264"/>
            <a:ext cx="81887" cy="45719"/>
          </a:xfrm>
          <a:prstGeom prst="rect">
            <a:avLst/>
          </a:prstGeom>
          <a:solidFill>
            <a:srgbClr val="003399"/>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17" name="Rectangle 16"/>
          <p:cNvSpPr/>
          <p:nvPr/>
        </p:nvSpPr>
        <p:spPr bwMode="auto">
          <a:xfrm>
            <a:off x="2362661" y="4657327"/>
            <a:ext cx="81887" cy="45719"/>
          </a:xfrm>
          <a:prstGeom prst="rect">
            <a:avLst/>
          </a:prstGeom>
          <a:solidFill>
            <a:srgbClr val="003399"/>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18" name="Rectangle 17"/>
          <p:cNvSpPr/>
          <p:nvPr/>
        </p:nvSpPr>
        <p:spPr bwMode="auto">
          <a:xfrm>
            <a:off x="3067813" y="4032023"/>
            <a:ext cx="81887" cy="45719"/>
          </a:xfrm>
          <a:prstGeom prst="rect">
            <a:avLst/>
          </a:prstGeom>
          <a:solidFill>
            <a:srgbClr val="FF000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19" name="Rectangle 18"/>
          <p:cNvSpPr/>
          <p:nvPr/>
        </p:nvSpPr>
        <p:spPr bwMode="auto">
          <a:xfrm>
            <a:off x="3290726" y="3982533"/>
            <a:ext cx="81887" cy="45719"/>
          </a:xfrm>
          <a:prstGeom prst="rect">
            <a:avLst/>
          </a:prstGeom>
          <a:solidFill>
            <a:srgbClr val="FF000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20" name="Rectangle 19"/>
          <p:cNvSpPr/>
          <p:nvPr/>
        </p:nvSpPr>
        <p:spPr bwMode="auto">
          <a:xfrm>
            <a:off x="3227036" y="4291104"/>
            <a:ext cx="81887" cy="45719"/>
          </a:xfrm>
          <a:prstGeom prst="rect">
            <a:avLst/>
          </a:prstGeom>
          <a:solidFill>
            <a:srgbClr val="FF000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21" name="Rectangle 20"/>
          <p:cNvSpPr/>
          <p:nvPr/>
        </p:nvSpPr>
        <p:spPr bwMode="auto">
          <a:xfrm>
            <a:off x="3443126" y="4101040"/>
            <a:ext cx="81887" cy="45719"/>
          </a:xfrm>
          <a:prstGeom prst="rect">
            <a:avLst/>
          </a:prstGeom>
          <a:solidFill>
            <a:srgbClr val="FF000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22" name="Rectangle 21"/>
          <p:cNvSpPr/>
          <p:nvPr/>
        </p:nvSpPr>
        <p:spPr bwMode="auto">
          <a:xfrm>
            <a:off x="3443125" y="4291103"/>
            <a:ext cx="81887" cy="45719"/>
          </a:xfrm>
          <a:prstGeom prst="rect">
            <a:avLst/>
          </a:prstGeom>
          <a:solidFill>
            <a:srgbClr val="FF000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23" name="Rectangle 22"/>
          <p:cNvSpPr/>
          <p:nvPr/>
        </p:nvSpPr>
        <p:spPr bwMode="auto">
          <a:xfrm>
            <a:off x="4011797" y="3160823"/>
            <a:ext cx="81887" cy="45719"/>
          </a:xfrm>
          <a:prstGeom prst="rect">
            <a:avLst/>
          </a:prstGeom>
          <a:solidFill>
            <a:srgbClr val="00B05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24" name="Rectangle 23"/>
          <p:cNvSpPr/>
          <p:nvPr/>
        </p:nvSpPr>
        <p:spPr bwMode="auto">
          <a:xfrm>
            <a:off x="4234710" y="3111333"/>
            <a:ext cx="81887" cy="45719"/>
          </a:xfrm>
          <a:prstGeom prst="rect">
            <a:avLst/>
          </a:prstGeom>
          <a:solidFill>
            <a:srgbClr val="00B05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25" name="Rectangle 24"/>
          <p:cNvSpPr/>
          <p:nvPr/>
        </p:nvSpPr>
        <p:spPr bwMode="auto">
          <a:xfrm>
            <a:off x="4171020" y="3419904"/>
            <a:ext cx="81887" cy="45719"/>
          </a:xfrm>
          <a:prstGeom prst="rect">
            <a:avLst/>
          </a:prstGeom>
          <a:solidFill>
            <a:srgbClr val="00B05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26" name="Rectangle 25"/>
          <p:cNvSpPr/>
          <p:nvPr/>
        </p:nvSpPr>
        <p:spPr bwMode="auto">
          <a:xfrm>
            <a:off x="4387110" y="3229840"/>
            <a:ext cx="81887" cy="45719"/>
          </a:xfrm>
          <a:prstGeom prst="rect">
            <a:avLst/>
          </a:prstGeom>
          <a:solidFill>
            <a:srgbClr val="00B05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27" name="Rectangle 26"/>
          <p:cNvSpPr/>
          <p:nvPr/>
        </p:nvSpPr>
        <p:spPr bwMode="auto">
          <a:xfrm>
            <a:off x="4387109" y="3419903"/>
            <a:ext cx="81887" cy="45719"/>
          </a:xfrm>
          <a:prstGeom prst="rect">
            <a:avLst/>
          </a:prstGeom>
          <a:solidFill>
            <a:srgbClr val="00B05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28" name="Rectangle 27"/>
          <p:cNvSpPr/>
          <p:nvPr/>
        </p:nvSpPr>
        <p:spPr bwMode="auto">
          <a:xfrm>
            <a:off x="5447109" y="3449703"/>
            <a:ext cx="81887" cy="45719"/>
          </a:xfrm>
          <a:prstGeom prst="rect">
            <a:avLst/>
          </a:prstGeom>
          <a:solidFill>
            <a:srgbClr val="7030A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29" name="Rectangle 28"/>
          <p:cNvSpPr/>
          <p:nvPr/>
        </p:nvSpPr>
        <p:spPr bwMode="auto">
          <a:xfrm>
            <a:off x="5670022" y="3400213"/>
            <a:ext cx="81887" cy="45719"/>
          </a:xfrm>
          <a:prstGeom prst="rect">
            <a:avLst/>
          </a:prstGeom>
          <a:solidFill>
            <a:srgbClr val="7030A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30" name="Rectangle 29"/>
          <p:cNvSpPr/>
          <p:nvPr/>
        </p:nvSpPr>
        <p:spPr bwMode="auto">
          <a:xfrm>
            <a:off x="5606332" y="3708784"/>
            <a:ext cx="81887" cy="45719"/>
          </a:xfrm>
          <a:prstGeom prst="rect">
            <a:avLst/>
          </a:prstGeom>
          <a:solidFill>
            <a:srgbClr val="7030A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31" name="Rectangle 30"/>
          <p:cNvSpPr/>
          <p:nvPr/>
        </p:nvSpPr>
        <p:spPr bwMode="auto">
          <a:xfrm>
            <a:off x="5822422" y="3518720"/>
            <a:ext cx="81887" cy="45719"/>
          </a:xfrm>
          <a:prstGeom prst="rect">
            <a:avLst/>
          </a:prstGeom>
          <a:solidFill>
            <a:srgbClr val="7030A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32" name="Rectangle 31"/>
          <p:cNvSpPr/>
          <p:nvPr/>
        </p:nvSpPr>
        <p:spPr bwMode="auto">
          <a:xfrm>
            <a:off x="5822421" y="3708783"/>
            <a:ext cx="81887" cy="45719"/>
          </a:xfrm>
          <a:prstGeom prst="rect">
            <a:avLst/>
          </a:prstGeom>
          <a:solidFill>
            <a:srgbClr val="7030A0"/>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echnical" pitchFamily="66" charset="0"/>
            </a:endParaRPr>
          </a:p>
        </p:txBody>
      </p:sp>
      <p:sp>
        <p:nvSpPr>
          <p:cNvPr id="33" name="Freeform 56"/>
          <p:cNvSpPr>
            <a:spLocks/>
          </p:cNvSpPr>
          <p:nvPr/>
        </p:nvSpPr>
        <p:spPr bwMode="auto">
          <a:xfrm>
            <a:off x="1493410" y="3206541"/>
            <a:ext cx="4816688" cy="1875265"/>
          </a:xfrm>
          <a:custGeom>
            <a:avLst/>
            <a:gdLst>
              <a:gd name="T0" fmla="*/ 0 w 3718"/>
              <a:gd name="T1" fmla="*/ 2147483647 h 1728"/>
              <a:gd name="T2" fmla="*/ 2147483647 w 3718"/>
              <a:gd name="T3" fmla="*/ 2147483647 h 1728"/>
              <a:gd name="T4" fmla="*/ 2147483647 w 3718"/>
              <a:gd name="T5" fmla="*/ 2147483647 h 1728"/>
              <a:gd name="T6" fmla="*/ 2147483647 w 3718"/>
              <a:gd name="T7" fmla="*/ 2147483647 h 1728"/>
              <a:gd name="T8" fmla="*/ 0 60000 65536"/>
              <a:gd name="T9" fmla="*/ 0 60000 65536"/>
              <a:gd name="T10" fmla="*/ 0 60000 65536"/>
              <a:gd name="T11" fmla="*/ 0 60000 65536"/>
              <a:gd name="T12" fmla="*/ 0 w 3718"/>
              <a:gd name="T13" fmla="*/ 0 h 1728"/>
              <a:gd name="T14" fmla="*/ 3718 w 3718"/>
              <a:gd name="T15" fmla="*/ 1728 h 1728"/>
            </a:gdLst>
            <a:ahLst/>
            <a:cxnLst>
              <a:cxn ang="T8">
                <a:pos x="T0" y="T1"/>
              </a:cxn>
              <a:cxn ang="T9">
                <a:pos x="T2" y="T3"/>
              </a:cxn>
              <a:cxn ang="T10">
                <a:pos x="T4" y="T5"/>
              </a:cxn>
              <a:cxn ang="T11">
                <a:pos x="T6" y="T7"/>
              </a:cxn>
            </a:cxnLst>
            <a:rect l="T12" t="T13" r="T14" b="T15"/>
            <a:pathLst>
              <a:path w="3718" h="1728">
                <a:moveTo>
                  <a:pt x="0" y="1728"/>
                </a:moveTo>
                <a:cubicBezTo>
                  <a:pt x="282" y="1538"/>
                  <a:pt x="1169" y="860"/>
                  <a:pt x="1693" y="586"/>
                </a:cubicBezTo>
                <a:cubicBezTo>
                  <a:pt x="2217" y="312"/>
                  <a:pt x="2805" y="168"/>
                  <a:pt x="3142" y="84"/>
                </a:cubicBezTo>
                <a:cubicBezTo>
                  <a:pt x="3479" y="0"/>
                  <a:pt x="3598" y="84"/>
                  <a:pt x="3718" y="84"/>
                </a:cubicBezTo>
              </a:path>
            </a:pathLst>
          </a:custGeom>
          <a:noFill/>
          <a:ln w="57150">
            <a:solidFill>
              <a:srgbClr val="0000CC"/>
            </a:solidFill>
            <a:round/>
            <a:headEnd/>
            <a:tailEnd/>
          </a:ln>
        </p:spPr>
        <p:txBody>
          <a:bodyPr/>
          <a:lstStyle/>
          <a:p>
            <a:endParaRPr lang="en-US" dirty="0"/>
          </a:p>
        </p:txBody>
      </p:sp>
      <p:sp>
        <p:nvSpPr>
          <p:cNvPr id="3" name="TextBox 2"/>
          <p:cNvSpPr txBox="1"/>
          <p:nvPr/>
        </p:nvSpPr>
        <p:spPr>
          <a:xfrm>
            <a:off x="5244067" y="2264154"/>
            <a:ext cx="946093" cy="584775"/>
          </a:xfrm>
          <a:prstGeom prst="rect">
            <a:avLst/>
          </a:prstGeom>
          <a:noFill/>
        </p:spPr>
        <p:txBody>
          <a:bodyPr wrap="none" rtlCol="0">
            <a:spAutoFit/>
          </a:bodyPr>
          <a:lstStyle/>
          <a:p>
            <a:r>
              <a:rPr lang="en-US" sz="3200" dirty="0" smtClean="0">
                <a:latin typeface="Century Gothic"/>
                <a:cs typeface="Century Gothic"/>
              </a:rPr>
              <a:t>SPF </a:t>
            </a:r>
            <a:endParaRPr lang="en-US" sz="3200" dirty="0">
              <a:latin typeface="Century Gothic"/>
              <a:cs typeface="Century Gothic"/>
            </a:endParaRPr>
          </a:p>
        </p:txBody>
      </p:sp>
    </p:spTree>
    <p:extLst>
      <p:ext uri="{BB962C8B-B14F-4D97-AF65-F5344CB8AC3E}">
        <p14:creationId xmlns:p14="http://schemas.microsoft.com/office/powerpoint/2010/main" val="3411984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9190"/>
            <a:ext cx="7886700" cy="1325563"/>
          </a:xfrm>
        </p:spPr>
        <p:txBody>
          <a:bodyPr>
            <a:normAutofit/>
          </a:bodyPr>
          <a:lstStyle/>
          <a:p>
            <a:pPr algn="ctr"/>
            <a:r>
              <a:rPr lang="en-US" sz="4400" dirty="0" smtClean="0"/>
              <a:t>Regression Model – Safety Performance Function</a:t>
            </a:r>
            <a:endParaRPr lang="en-US" sz="4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40633" y="1825625"/>
                <a:ext cx="8758988" cy="4351338"/>
              </a:xfrm>
            </p:spPr>
            <p:txBody>
              <a:bodyPr>
                <a:noAutofit/>
              </a:bodyPr>
              <a:lstStyle/>
              <a:p>
                <a:pPr marL="0" indent="0">
                  <a:buNone/>
                </a:pPr>
                <a:endParaRPr lang="en-US" sz="3200" i="1" dirty="0" smtClean="0"/>
              </a:p>
              <a:p>
                <a:pPr marL="457200" lvl="1" indent="0">
                  <a:buNone/>
                </a:pPr>
                <a14:m>
                  <m:oMathPara xmlns:m="http://schemas.openxmlformats.org/officeDocument/2006/math">
                    <m:oMathParaPr>
                      <m:jc m:val="centerGroup"/>
                    </m:oMathParaPr>
                    <m:oMath xmlns:m="http://schemas.openxmlformats.org/officeDocument/2006/math">
                      <m:r>
                        <a:rPr lang="en-US" sz="3200" b="0" i="1" smtClean="0">
                          <a:latin typeface="Cambria Math"/>
                        </a:rPr>
                        <m:t>𝑆𝑃𝐹</m:t>
                      </m:r>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𝐴𝐴𝐷𝑇</m:t>
                          </m:r>
                        </m:e>
                        <m:sup>
                          <m:r>
                            <a:rPr lang="en-US" sz="3200" i="1">
                              <a:latin typeface="Cambria Math" panose="02040503050406030204" pitchFamily="18" charset="0"/>
                            </a:rPr>
                            <m:t>𝑏</m:t>
                          </m:r>
                        </m:sup>
                      </m:sSup>
                      <m:r>
                        <a:rPr lang="en-US" sz="3200" i="1">
                          <a:latin typeface="Cambria Math" panose="02040503050406030204" pitchFamily="18" charset="0"/>
                        </a:rPr>
                        <m:t>×</m:t>
                      </m:r>
                      <m:r>
                        <a:rPr lang="en-US" sz="3200" i="1">
                          <a:latin typeface="Cambria Math" panose="02040503050406030204" pitchFamily="18" charset="0"/>
                        </a:rPr>
                        <m:t>𝐿</m:t>
                      </m:r>
                      <m:r>
                        <a:rPr lang="en-US" sz="3200" i="1">
                          <a:latin typeface="Cambria Math" panose="02040503050406030204" pitchFamily="18" charset="0"/>
                        </a:rPr>
                        <m:t> ×</m:t>
                      </m:r>
                      <m:sSup>
                        <m:sSupPr>
                          <m:ctrlPr>
                            <a:rPr lang="en-US" sz="3200" i="1">
                              <a:latin typeface="Cambria Math" panose="02040503050406030204" pitchFamily="18" charset="0"/>
                            </a:rPr>
                          </m:ctrlPr>
                        </m:sSupPr>
                        <m:e>
                          <m:r>
                            <a:rPr lang="en-US" sz="3200" i="1">
                              <a:latin typeface="Cambria Math" panose="02040503050406030204" pitchFamily="18" charset="0"/>
                            </a:rPr>
                            <m:t>𝑒</m:t>
                          </m:r>
                        </m:e>
                        <m:sup>
                          <m:r>
                            <a:rPr lang="en-US" sz="3200" i="1">
                              <a:latin typeface="Cambria Math" panose="02040503050406030204" pitchFamily="18" charset="0"/>
                            </a:rPr>
                            <m:t>𝑎</m:t>
                          </m:r>
                        </m:sup>
                      </m:sSup>
                    </m:oMath>
                  </m:oMathPara>
                </a14:m>
                <a:endParaRPr lang="en-US" sz="3200" dirty="0" smtClean="0"/>
              </a:p>
              <a:p>
                <a:pPr marL="457200" lvl="1" indent="0">
                  <a:buNone/>
                </a:pPr>
                <a:endParaRPr lang="en-US" sz="3200" dirty="0"/>
              </a:p>
              <a:p>
                <a:pPr marL="457200" lvl="1" indent="0">
                  <a:buNone/>
                </a:pPr>
                <a:r>
                  <a:rPr lang="en-US" sz="3200" dirty="0" smtClean="0"/>
                  <a:t>where:	</a:t>
                </a:r>
                <a:r>
                  <a:rPr lang="en-US" sz="3200" i="1" dirty="0" smtClean="0"/>
                  <a:t>SPF</a:t>
                </a:r>
                <a:r>
                  <a:rPr lang="en-US" sz="3200" dirty="0" smtClean="0"/>
                  <a:t> = predicted number of crashes</a:t>
                </a:r>
              </a:p>
              <a:p>
                <a:pPr marL="457200" lvl="1" indent="0">
                  <a:buNone/>
                </a:pPr>
                <a:r>
                  <a:rPr lang="en-US" sz="3200" dirty="0"/>
                  <a:t>	</a:t>
                </a:r>
                <a:r>
                  <a:rPr lang="en-US" sz="3200" dirty="0" smtClean="0"/>
                  <a:t>		</a:t>
                </a:r>
                <a:r>
                  <a:rPr lang="en-US" sz="3200" i="1" dirty="0" smtClean="0"/>
                  <a:t>L</a:t>
                </a:r>
                <a:r>
                  <a:rPr lang="en-US" sz="3200" dirty="0" smtClean="0"/>
                  <a:t> = section length</a:t>
                </a:r>
              </a:p>
              <a:p>
                <a:pPr marL="457200" lvl="1" indent="0">
                  <a:buNone/>
                </a:pPr>
                <a:r>
                  <a:rPr lang="en-US" sz="3200" dirty="0"/>
                  <a:t>		</a:t>
                </a:r>
                <a:r>
                  <a:rPr lang="en-US" sz="3200" dirty="0" smtClean="0"/>
                  <a:t>	</a:t>
                </a:r>
                <a:r>
                  <a:rPr lang="en-US" sz="3200" i="1" dirty="0" smtClean="0"/>
                  <a:t>a</a:t>
                </a:r>
                <a:r>
                  <a:rPr lang="en-US" sz="3200" dirty="0" smtClean="0"/>
                  <a:t> </a:t>
                </a:r>
                <a:r>
                  <a:rPr lang="en-US" sz="3200" dirty="0"/>
                  <a:t>and </a:t>
                </a:r>
                <a:r>
                  <a:rPr lang="en-US" sz="3200" i="1" dirty="0"/>
                  <a:t>b</a:t>
                </a:r>
                <a:r>
                  <a:rPr lang="en-US" sz="3200" dirty="0"/>
                  <a:t> are coefficients that describe </a:t>
                </a:r>
                <a:r>
                  <a:rPr lang="en-US" sz="3200" dirty="0" smtClean="0"/>
                  <a:t>			the behavior </a:t>
                </a:r>
                <a:r>
                  <a:rPr lang="en-US" sz="3200" dirty="0"/>
                  <a:t>between length, AADT </a:t>
                </a:r>
                <a:r>
                  <a:rPr lang="en-US" sz="3200" dirty="0" smtClean="0"/>
                  <a:t>				and </a:t>
                </a:r>
                <a:r>
                  <a:rPr lang="en-US" sz="3200" dirty="0"/>
                  <a:t>the </a:t>
                </a:r>
                <a:r>
                  <a:rPr lang="en-US" sz="3200" dirty="0" smtClean="0"/>
                  <a:t>	</a:t>
                </a:r>
                <a:r>
                  <a:rPr lang="en-US" sz="3200" dirty="0"/>
                  <a:t>e</a:t>
                </a:r>
                <a:r>
                  <a:rPr lang="en-US" sz="3200" dirty="0" smtClean="0"/>
                  <a:t>stimated </a:t>
                </a:r>
                <a:r>
                  <a:rPr lang="en-US" sz="3200" dirty="0"/>
                  <a:t>number of crashes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40633" y="1825625"/>
                <a:ext cx="8758988" cy="4351338"/>
              </a:xfr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70167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0"/>
          <a:ext cx="91440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4436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Kentucky’s Road to Implementing the HSM</a:t>
            </a:r>
            <a:endParaRPr lang="en-US" dirty="0"/>
          </a:p>
        </p:txBody>
      </p:sp>
      <p:sp>
        <p:nvSpPr>
          <p:cNvPr id="3" name="Content Placeholder 2"/>
          <p:cNvSpPr>
            <a:spLocks noGrp="1"/>
          </p:cNvSpPr>
          <p:nvPr>
            <p:ph idx="1"/>
          </p:nvPr>
        </p:nvSpPr>
        <p:spPr/>
        <p:txBody>
          <a:bodyPr/>
          <a:lstStyle/>
          <a:p>
            <a:r>
              <a:rPr lang="en-US" dirty="0" smtClean="0"/>
              <a:t>Traditional approach</a:t>
            </a:r>
          </a:p>
          <a:p>
            <a:r>
              <a:rPr lang="en-US" dirty="0" smtClean="0"/>
              <a:t>Known issues</a:t>
            </a:r>
          </a:p>
          <a:p>
            <a:r>
              <a:rPr lang="en-US" dirty="0" smtClean="0"/>
              <a:t>Implementation of the HSM</a:t>
            </a:r>
          </a:p>
          <a:p>
            <a:r>
              <a:rPr lang="en-US" dirty="0" smtClean="0"/>
              <a:t>Obstacles</a:t>
            </a:r>
          </a:p>
          <a:p>
            <a:r>
              <a:rPr lang="en-US" dirty="0" smtClean="0"/>
              <a:t>Future improvements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325074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85446"/>
            <a:ext cx="7886700" cy="910221"/>
          </a:xfrm>
        </p:spPr>
        <p:txBody>
          <a:bodyPr>
            <a:normAutofit/>
          </a:bodyPr>
          <a:lstStyle/>
          <a:p>
            <a:pPr marL="0" indent="0" algn="ctr"/>
            <a:r>
              <a:rPr lang="en-US" sz="4400" dirty="0"/>
              <a:t>Empirical Bayes Estimate</a:t>
            </a:r>
          </a:p>
        </p:txBody>
      </p:sp>
      <p:sp>
        <p:nvSpPr>
          <p:cNvPr id="3" name="Content Placeholder 2"/>
          <p:cNvSpPr>
            <a:spLocks noGrp="1"/>
          </p:cNvSpPr>
          <p:nvPr>
            <p:ph idx="1"/>
          </p:nvPr>
        </p:nvSpPr>
        <p:spPr>
          <a:xfrm>
            <a:off x="216570" y="1368423"/>
            <a:ext cx="8783052" cy="4351338"/>
          </a:xfrm>
        </p:spPr>
        <p:txBody>
          <a:bodyPr>
            <a:normAutofit/>
          </a:bodyPr>
          <a:lstStyle/>
          <a:p>
            <a:pPr marL="0" indent="0" algn="ctr">
              <a:buNone/>
            </a:pPr>
            <a:endParaRPr lang="en-US" sz="3200" dirty="0" smtClean="0"/>
          </a:p>
          <a:p>
            <a:pPr marL="0" indent="0" algn="ctr">
              <a:buNone/>
            </a:pPr>
            <a:r>
              <a:rPr lang="en-US" sz="3200" dirty="0" smtClean="0"/>
              <a:t>Crashes (corrected for regression to the mean)</a:t>
            </a:r>
          </a:p>
          <a:p>
            <a:pPr marL="0" indent="0" algn="ctr">
              <a:buNone/>
            </a:pPr>
            <a:endParaRPr lang="en-US" sz="3200" dirty="0"/>
          </a:p>
          <a:p>
            <a:pPr marL="0" indent="0">
              <a:buNone/>
            </a:pPr>
            <a:r>
              <a:rPr lang="en-US" sz="3200" dirty="0" smtClean="0"/>
              <a:t>EB =  (Weight)×SPF+(</a:t>
            </a:r>
            <a:r>
              <a:rPr lang="en-US" sz="3200" dirty="0"/>
              <a:t>1-Weight</a:t>
            </a:r>
            <a:r>
              <a:rPr lang="en-US" sz="3200" dirty="0" smtClean="0"/>
              <a:t>)×Observed Crashes</a:t>
            </a:r>
            <a:endParaRPr lang="en-US" sz="3200" dirty="0"/>
          </a:p>
          <a:p>
            <a:endParaRPr lang="en-US" sz="3200" dirty="0"/>
          </a:p>
        </p:txBody>
      </p:sp>
    </p:spTree>
    <p:extLst>
      <p:ext uri="{BB962C8B-B14F-4D97-AF65-F5344CB8AC3E}">
        <p14:creationId xmlns:p14="http://schemas.microsoft.com/office/powerpoint/2010/main" val="1757460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85444"/>
            <a:ext cx="7886700" cy="886158"/>
          </a:xfrm>
        </p:spPr>
        <p:txBody>
          <a:bodyPr>
            <a:normAutofit/>
          </a:bodyPr>
          <a:lstStyle/>
          <a:p>
            <a:pPr algn="ctr"/>
            <a:r>
              <a:rPr lang="en-US" sz="4400" dirty="0" smtClean="0"/>
              <a:t>Empirical Bayes Weight</a:t>
            </a:r>
            <a:endParaRPr lang="en-US" sz="4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6411" y="1392487"/>
                <a:ext cx="8795083" cy="4351338"/>
              </a:xfrm>
            </p:spPr>
            <p:txBody>
              <a:bodyPr>
                <a:normAutofit lnSpcReduction="10000"/>
              </a:bodyPr>
              <a:lstStyle/>
              <a:p>
                <a:pPr marL="0" indent="0">
                  <a:buNone/>
                </a:pPr>
                <a:endParaRPr lang="en-US" sz="3200" i="1" dirty="0" smtClean="0"/>
              </a:p>
              <a:p>
                <a:pPr marL="0" indent="0">
                  <a:buNone/>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𝑊𝑒𝑖𝑔h𝑡</m:t>
                      </m:r>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1+</m:t>
                          </m:r>
                          <m:f>
                            <m:fPr>
                              <m:type m:val="skw"/>
                              <m:ctrlPr>
                                <a:rPr lang="en-US" sz="3200" i="1">
                                  <a:latin typeface="Cambria Math" panose="02040503050406030204" pitchFamily="18" charset="0"/>
                                </a:rPr>
                              </m:ctrlPr>
                            </m:fPr>
                            <m:num>
                              <m:r>
                                <a:rPr lang="en-US" sz="3200" i="1">
                                  <a:latin typeface="Cambria Math" panose="02040503050406030204" pitchFamily="18" charset="0"/>
                                </a:rPr>
                                <m:t>(</m:t>
                              </m:r>
                              <m:r>
                                <a:rPr lang="en-US" sz="3200" b="0" i="1" smtClean="0">
                                  <a:latin typeface="Cambria Math" panose="02040503050406030204" pitchFamily="18" charset="0"/>
                                </a:rPr>
                                <m:t>𝑆𝑃𝐹</m:t>
                              </m:r>
                              <m:r>
                                <a:rPr lang="en-US" sz="3200" i="1">
                                  <a:latin typeface="Cambria Math" panose="02040503050406030204" pitchFamily="18" charset="0"/>
                                </a:rPr>
                                <m:t>×</m:t>
                              </m:r>
                              <m:r>
                                <a:rPr lang="en-US" sz="3200" i="1">
                                  <a:latin typeface="Cambria Math" panose="02040503050406030204" pitchFamily="18" charset="0"/>
                                </a:rPr>
                                <m:t>𝑌</m:t>
                              </m:r>
                              <m:r>
                                <a:rPr lang="en-US" sz="3200" i="1">
                                  <a:latin typeface="Cambria Math" panose="02040503050406030204" pitchFamily="18" charset="0"/>
                                </a:rPr>
                                <m:t>)</m:t>
                              </m:r>
                            </m:num>
                            <m:den>
                              <m:r>
                                <a:rPr lang="en-US" sz="3200" i="1">
                                  <a:latin typeface="Cambria Math" panose="02040503050406030204" pitchFamily="18" charset="0"/>
                                </a:rPr>
                                <m:t>𝛷</m:t>
                              </m:r>
                            </m:den>
                          </m:f>
                        </m:den>
                      </m:f>
                    </m:oMath>
                  </m:oMathPara>
                </a14:m>
                <a:endParaRPr lang="en-US" sz="3200" dirty="0" smtClean="0"/>
              </a:p>
              <a:p>
                <a:pPr marL="0" indent="0">
                  <a:buNone/>
                </a:pPr>
                <a:endParaRPr lang="en-US" sz="3200" dirty="0"/>
              </a:p>
              <a:p>
                <a:pPr marL="0" indent="0">
                  <a:buNone/>
                </a:pPr>
                <a:r>
                  <a:rPr lang="en-US" sz="3200" dirty="0" smtClean="0"/>
                  <a:t>where: 	</a:t>
                </a:r>
                <a14:m>
                  <m:oMath xmlns:m="http://schemas.openxmlformats.org/officeDocument/2006/math">
                    <m:r>
                      <a:rPr lang="en-US" sz="3200" b="0" i="1" smtClean="0">
                        <a:latin typeface="Cambria Math" panose="02040503050406030204" pitchFamily="18" charset="0"/>
                      </a:rPr>
                      <m:t>𝑆𝑃𝐹</m:t>
                    </m:r>
                  </m:oMath>
                </a14:m>
                <a:r>
                  <a:rPr lang="en-US" sz="3200" dirty="0" smtClean="0"/>
                  <a:t> = predicted number of crashes/year</a:t>
                </a:r>
              </a:p>
              <a:p>
                <a:pPr marL="0" indent="0">
                  <a:buNone/>
                </a:pPr>
                <a:r>
                  <a:rPr lang="en-US" sz="3200" dirty="0"/>
                  <a:t>	</a:t>
                </a:r>
                <a:r>
                  <a:rPr lang="en-US" sz="3200" dirty="0" smtClean="0"/>
                  <a:t>	Y = time frame in years</a:t>
                </a:r>
              </a:p>
              <a:p>
                <a:pPr marL="0" indent="0">
                  <a:buNone/>
                </a:pPr>
                <a:r>
                  <a:rPr lang="en-US" sz="3200" dirty="0"/>
                  <a:t>	</a:t>
                </a:r>
                <a:r>
                  <a:rPr lang="en-US" sz="3200" dirty="0" smtClean="0"/>
                  <a:t>	</a:t>
                </a:r>
                <a14:m>
                  <m:oMath xmlns:m="http://schemas.openxmlformats.org/officeDocument/2006/math">
                    <m:r>
                      <a:rPr lang="en-US" sz="3200" i="1">
                        <a:latin typeface="Cambria Math"/>
                      </a:rPr>
                      <m:t>𝛷</m:t>
                    </m:r>
                  </m:oMath>
                </a14:m>
                <a:r>
                  <a:rPr lang="en-US" sz="3200" dirty="0" smtClean="0"/>
                  <a:t> = overdispersion parameter</a:t>
                </a: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6411" y="1392487"/>
                <a:ext cx="8795083" cy="4351338"/>
              </a:xfrm>
              <a:blipFill>
                <a:blip r:embed="rId2"/>
                <a:stretch>
                  <a:fillRect l="-1803" b="-560"/>
                </a:stretch>
              </a:blipFill>
            </p:spPr>
            <p:txBody>
              <a:bodyPr/>
              <a:lstStyle/>
              <a:p>
                <a:r>
                  <a:rPr lang="en-US">
                    <a:noFill/>
                  </a:rPr>
                  <a:t> </a:t>
                </a:r>
              </a:p>
            </p:txBody>
          </p:sp>
        </mc:Fallback>
      </mc:AlternateContent>
    </p:spTree>
    <p:extLst>
      <p:ext uri="{BB962C8B-B14F-4D97-AF65-F5344CB8AC3E}">
        <p14:creationId xmlns:p14="http://schemas.microsoft.com/office/powerpoint/2010/main" val="1857402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Overdispersion</a:t>
            </a:r>
            <a:endParaRPr lang="en-US" dirty="0"/>
          </a:p>
        </p:txBody>
      </p:sp>
      <p:sp>
        <p:nvSpPr>
          <p:cNvPr id="3" name="Content Placeholder 2"/>
          <p:cNvSpPr>
            <a:spLocks noGrp="1"/>
          </p:cNvSpPr>
          <p:nvPr>
            <p:ph sz="half" idx="1"/>
          </p:nvPr>
        </p:nvSpPr>
        <p:spPr>
          <a:xfrm>
            <a:off x="685800" y="1813560"/>
            <a:ext cx="3657600" cy="3977640"/>
          </a:xfrm>
        </p:spPr>
        <p:txBody>
          <a:bodyPr>
            <a:normAutofit/>
          </a:bodyPr>
          <a:lstStyle/>
          <a:p>
            <a:r>
              <a:rPr lang="en-US" dirty="0" smtClean="0"/>
              <a:t>High phi </a:t>
            </a:r>
            <a:r>
              <a:rPr lang="en-US" dirty="0" smtClean="0">
                <a:sym typeface="Wingdings"/>
              </a:rPr>
              <a:t> </a:t>
            </a:r>
            <a:r>
              <a:rPr lang="en-US" dirty="0" smtClean="0"/>
              <a:t>SPF good representation on data</a:t>
            </a:r>
            <a:endParaRPr lang="en-US" dirty="0"/>
          </a:p>
        </p:txBody>
      </p:sp>
      <p:sp>
        <p:nvSpPr>
          <p:cNvPr id="50" name="Content Placeholder 49"/>
          <p:cNvSpPr>
            <a:spLocks noGrp="1"/>
          </p:cNvSpPr>
          <p:nvPr>
            <p:ph sz="half" idx="2"/>
          </p:nvPr>
        </p:nvSpPr>
        <p:spPr>
          <a:xfrm>
            <a:off x="4792218" y="1813560"/>
            <a:ext cx="3657600" cy="3977640"/>
          </a:xfrm>
        </p:spPr>
        <p:txBody>
          <a:bodyPr/>
          <a:lstStyle/>
          <a:p>
            <a:r>
              <a:rPr lang="en-US" dirty="0" smtClean="0"/>
              <a:t>Low phi </a:t>
            </a:r>
            <a:r>
              <a:rPr lang="en-US" dirty="0" smtClean="0">
                <a:sym typeface="Wingdings"/>
              </a:rPr>
              <a:t> greater reliance on crash data </a:t>
            </a:r>
            <a:endParaRPr lang="en-US" dirty="0"/>
          </a:p>
        </p:txBody>
      </p:sp>
      <p:grpSp>
        <p:nvGrpSpPr>
          <p:cNvPr id="102" name="Group 101"/>
          <p:cNvGrpSpPr/>
          <p:nvPr/>
        </p:nvGrpSpPr>
        <p:grpSpPr>
          <a:xfrm>
            <a:off x="822018" y="2667001"/>
            <a:ext cx="3124199" cy="3047999"/>
            <a:chOff x="2057400" y="2057400"/>
            <a:chExt cx="4702175" cy="3678237"/>
          </a:xfrm>
        </p:grpSpPr>
        <p:sp>
          <p:nvSpPr>
            <p:cNvPr id="103" name="AutoShape 4"/>
            <p:cNvSpPr>
              <a:spLocks noChangeAspect="1" noChangeArrowheads="1" noTextEdit="1"/>
            </p:cNvSpPr>
            <p:nvPr/>
          </p:nvSpPr>
          <p:spPr bwMode="auto">
            <a:xfrm>
              <a:off x="2057400" y="2057400"/>
              <a:ext cx="4702175"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103"/>
            <p:cNvSpPr>
              <a:spLocks/>
            </p:cNvSpPr>
            <p:nvPr/>
          </p:nvSpPr>
          <p:spPr bwMode="auto">
            <a:xfrm>
              <a:off x="2706688" y="5386387"/>
              <a:ext cx="3405188" cy="349250"/>
            </a:xfrm>
            <a:custGeom>
              <a:avLst/>
              <a:gdLst>
                <a:gd name="T0" fmla="*/ 1182 w 2145"/>
                <a:gd name="T1" fmla="*/ 0 h 220"/>
                <a:gd name="T2" fmla="*/ 1341 w 2145"/>
                <a:gd name="T3" fmla="*/ 3 h 220"/>
                <a:gd name="T4" fmla="*/ 1490 w 2145"/>
                <a:gd name="T5" fmla="*/ 9 h 220"/>
                <a:gd name="T6" fmla="*/ 1629 w 2145"/>
                <a:gd name="T7" fmla="*/ 16 h 220"/>
                <a:gd name="T8" fmla="*/ 1755 w 2145"/>
                <a:gd name="T9" fmla="*/ 25 h 220"/>
                <a:gd name="T10" fmla="*/ 1866 w 2145"/>
                <a:gd name="T11" fmla="*/ 36 h 220"/>
                <a:gd name="T12" fmla="*/ 1962 w 2145"/>
                <a:gd name="T13" fmla="*/ 49 h 220"/>
                <a:gd name="T14" fmla="*/ 2040 w 2145"/>
                <a:gd name="T15" fmla="*/ 63 h 220"/>
                <a:gd name="T16" fmla="*/ 2097 w 2145"/>
                <a:gd name="T17" fmla="*/ 78 h 220"/>
                <a:gd name="T18" fmla="*/ 2133 w 2145"/>
                <a:gd name="T19" fmla="*/ 94 h 220"/>
                <a:gd name="T20" fmla="*/ 2145 w 2145"/>
                <a:gd name="T21" fmla="*/ 111 h 220"/>
                <a:gd name="T22" fmla="*/ 2133 w 2145"/>
                <a:gd name="T23" fmla="*/ 127 h 220"/>
                <a:gd name="T24" fmla="*/ 2097 w 2145"/>
                <a:gd name="T25" fmla="*/ 144 h 220"/>
                <a:gd name="T26" fmla="*/ 2040 w 2145"/>
                <a:gd name="T27" fmla="*/ 159 h 220"/>
                <a:gd name="T28" fmla="*/ 1962 w 2145"/>
                <a:gd name="T29" fmla="*/ 172 h 220"/>
                <a:gd name="T30" fmla="*/ 1866 w 2145"/>
                <a:gd name="T31" fmla="*/ 184 h 220"/>
                <a:gd name="T32" fmla="*/ 1755 w 2145"/>
                <a:gd name="T33" fmla="*/ 195 h 220"/>
                <a:gd name="T34" fmla="*/ 1629 w 2145"/>
                <a:gd name="T35" fmla="*/ 204 h 220"/>
                <a:gd name="T36" fmla="*/ 1490 w 2145"/>
                <a:gd name="T37" fmla="*/ 211 h 220"/>
                <a:gd name="T38" fmla="*/ 1341 w 2145"/>
                <a:gd name="T39" fmla="*/ 217 h 220"/>
                <a:gd name="T40" fmla="*/ 1182 w 2145"/>
                <a:gd name="T41" fmla="*/ 220 h 220"/>
                <a:gd name="T42" fmla="*/ 1017 w 2145"/>
                <a:gd name="T43" fmla="*/ 220 h 220"/>
                <a:gd name="T44" fmla="*/ 857 w 2145"/>
                <a:gd name="T45" fmla="*/ 219 h 220"/>
                <a:gd name="T46" fmla="*/ 704 w 2145"/>
                <a:gd name="T47" fmla="*/ 214 h 220"/>
                <a:gd name="T48" fmla="*/ 561 w 2145"/>
                <a:gd name="T49" fmla="*/ 207 h 220"/>
                <a:gd name="T50" fmla="*/ 431 w 2145"/>
                <a:gd name="T51" fmla="*/ 198 h 220"/>
                <a:gd name="T52" fmla="*/ 314 w 2145"/>
                <a:gd name="T53" fmla="*/ 187 h 220"/>
                <a:gd name="T54" fmla="*/ 213 w 2145"/>
                <a:gd name="T55" fmla="*/ 177 h 220"/>
                <a:gd name="T56" fmla="*/ 129 w 2145"/>
                <a:gd name="T57" fmla="*/ 163 h 220"/>
                <a:gd name="T58" fmla="*/ 65 w 2145"/>
                <a:gd name="T59" fmla="*/ 148 h 220"/>
                <a:gd name="T60" fmla="*/ 23 w 2145"/>
                <a:gd name="T61" fmla="*/ 133 h 220"/>
                <a:gd name="T62" fmla="*/ 2 w 2145"/>
                <a:gd name="T63" fmla="*/ 117 h 220"/>
                <a:gd name="T64" fmla="*/ 6 w 2145"/>
                <a:gd name="T65" fmla="*/ 99 h 220"/>
                <a:gd name="T66" fmla="*/ 35 w 2145"/>
                <a:gd name="T67" fmla="*/ 82 h 220"/>
                <a:gd name="T68" fmla="*/ 84 w 2145"/>
                <a:gd name="T69" fmla="*/ 67 h 220"/>
                <a:gd name="T70" fmla="*/ 155 w 2145"/>
                <a:gd name="T71" fmla="*/ 54 h 220"/>
                <a:gd name="T72" fmla="*/ 245 w 2145"/>
                <a:gd name="T73" fmla="*/ 40 h 220"/>
                <a:gd name="T74" fmla="*/ 351 w 2145"/>
                <a:gd name="T75" fmla="*/ 28 h 220"/>
                <a:gd name="T76" fmla="*/ 473 w 2145"/>
                <a:gd name="T77" fmla="*/ 19 h 220"/>
                <a:gd name="T78" fmla="*/ 608 w 2145"/>
                <a:gd name="T79" fmla="*/ 10 h 220"/>
                <a:gd name="T80" fmla="*/ 753 w 2145"/>
                <a:gd name="T81" fmla="*/ 4 h 220"/>
                <a:gd name="T82" fmla="*/ 909 w 2145"/>
                <a:gd name="T83" fmla="*/ 1 h 220"/>
                <a:gd name="T84" fmla="*/ 1073 w 2145"/>
                <a:gd name="T85"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45" h="220">
                  <a:moveTo>
                    <a:pt x="1073" y="0"/>
                  </a:moveTo>
                  <a:lnTo>
                    <a:pt x="1128" y="0"/>
                  </a:lnTo>
                  <a:lnTo>
                    <a:pt x="1182" y="0"/>
                  </a:lnTo>
                  <a:lnTo>
                    <a:pt x="1236" y="1"/>
                  </a:lnTo>
                  <a:lnTo>
                    <a:pt x="1289" y="1"/>
                  </a:lnTo>
                  <a:lnTo>
                    <a:pt x="1341" y="3"/>
                  </a:lnTo>
                  <a:lnTo>
                    <a:pt x="1392" y="4"/>
                  </a:lnTo>
                  <a:lnTo>
                    <a:pt x="1442" y="6"/>
                  </a:lnTo>
                  <a:lnTo>
                    <a:pt x="1490" y="9"/>
                  </a:lnTo>
                  <a:lnTo>
                    <a:pt x="1538" y="10"/>
                  </a:lnTo>
                  <a:lnTo>
                    <a:pt x="1584" y="13"/>
                  </a:lnTo>
                  <a:lnTo>
                    <a:pt x="1629" y="16"/>
                  </a:lnTo>
                  <a:lnTo>
                    <a:pt x="1673" y="19"/>
                  </a:lnTo>
                  <a:lnTo>
                    <a:pt x="1715" y="22"/>
                  </a:lnTo>
                  <a:lnTo>
                    <a:pt x="1755" y="25"/>
                  </a:lnTo>
                  <a:lnTo>
                    <a:pt x="1794" y="28"/>
                  </a:lnTo>
                  <a:lnTo>
                    <a:pt x="1832" y="33"/>
                  </a:lnTo>
                  <a:lnTo>
                    <a:pt x="1866" y="36"/>
                  </a:lnTo>
                  <a:lnTo>
                    <a:pt x="1901" y="40"/>
                  </a:lnTo>
                  <a:lnTo>
                    <a:pt x="1932" y="45"/>
                  </a:lnTo>
                  <a:lnTo>
                    <a:pt x="1962" y="49"/>
                  </a:lnTo>
                  <a:lnTo>
                    <a:pt x="1991" y="54"/>
                  </a:lnTo>
                  <a:lnTo>
                    <a:pt x="2016" y="58"/>
                  </a:lnTo>
                  <a:lnTo>
                    <a:pt x="2040" y="63"/>
                  </a:lnTo>
                  <a:lnTo>
                    <a:pt x="2061" y="67"/>
                  </a:lnTo>
                  <a:lnTo>
                    <a:pt x="2081" y="73"/>
                  </a:lnTo>
                  <a:lnTo>
                    <a:pt x="2097" y="78"/>
                  </a:lnTo>
                  <a:lnTo>
                    <a:pt x="2111" y="82"/>
                  </a:lnTo>
                  <a:lnTo>
                    <a:pt x="2123" y="88"/>
                  </a:lnTo>
                  <a:lnTo>
                    <a:pt x="2133" y="94"/>
                  </a:lnTo>
                  <a:lnTo>
                    <a:pt x="2139" y="99"/>
                  </a:lnTo>
                  <a:lnTo>
                    <a:pt x="2144" y="105"/>
                  </a:lnTo>
                  <a:lnTo>
                    <a:pt x="2145" y="111"/>
                  </a:lnTo>
                  <a:lnTo>
                    <a:pt x="2144" y="117"/>
                  </a:lnTo>
                  <a:lnTo>
                    <a:pt x="2139" y="121"/>
                  </a:lnTo>
                  <a:lnTo>
                    <a:pt x="2133" y="127"/>
                  </a:lnTo>
                  <a:lnTo>
                    <a:pt x="2123" y="133"/>
                  </a:lnTo>
                  <a:lnTo>
                    <a:pt x="2111" y="138"/>
                  </a:lnTo>
                  <a:lnTo>
                    <a:pt x="2097" y="144"/>
                  </a:lnTo>
                  <a:lnTo>
                    <a:pt x="2081" y="148"/>
                  </a:lnTo>
                  <a:lnTo>
                    <a:pt x="2061" y="153"/>
                  </a:lnTo>
                  <a:lnTo>
                    <a:pt x="2040" y="159"/>
                  </a:lnTo>
                  <a:lnTo>
                    <a:pt x="2016" y="163"/>
                  </a:lnTo>
                  <a:lnTo>
                    <a:pt x="1991" y="168"/>
                  </a:lnTo>
                  <a:lnTo>
                    <a:pt x="1962" y="172"/>
                  </a:lnTo>
                  <a:lnTo>
                    <a:pt x="1932" y="177"/>
                  </a:lnTo>
                  <a:lnTo>
                    <a:pt x="1901" y="180"/>
                  </a:lnTo>
                  <a:lnTo>
                    <a:pt x="1866" y="184"/>
                  </a:lnTo>
                  <a:lnTo>
                    <a:pt x="1832" y="187"/>
                  </a:lnTo>
                  <a:lnTo>
                    <a:pt x="1794" y="192"/>
                  </a:lnTo>
                  <a:lnTo>
                    <a:pt x="1755" y="195"/>
                  </a:lnTo>
                  <a:lnTo>
                    <a:pt x="1715" y="198"/>
                  </a:lnTo>
                  <a:lnTo>
                    <a:pt x="1673" y="201"/>
                  </a:lnTo>
                  <a:lnTo>
                    <a:pt x="1629" y="204"/>
                  </a:lnTo>
                  <a:lnTo>
                    <a:pt x="1584" y="207"/>
                  </a:lnTo>
                  <a:lnTo>
                    <a:pt x="1538" y="210"/>
                  </a:lnTo>
                  <a:lnTo>
                    <a:pt x="1490" y="211"/>
                  </a:lnTo>
                  <a:lnTo>
                    <a:pt x="1442" y="214"/>
                  </a:lnTo>
                  <a:lnTo>
                    <a:pt x="1392" y="216"/>
                  </a:lnTo>
                  <a:lnTo>
                    <a:pt x="1341" y="217"/>
                  </a:lnTo>
                  <a:lnTo>
                    <a:pt x="1289" y="219"/>
                  </a:lnTo>
                  <a:lnTo>
                    <a:pt x="1236" y="219"/>
                  </a:lnTo>
                  <a:lnTo>
                    <a:pt x="1182" y="220"/>
                  </a:lnTo>
                  <a:lnTo>
                    <a:pt x="1128" y="220"/>
                  </a:lnTo>
                  <a:lnTo>
                    <a:pt x="1073" y="220"/>
                  </a:lnTo>
                  <a:lnTo>
                    <a:pt x="1017" y="220"/>
                  </a:lnTo>
                  <a:lnTo>
                    <a:pt x="963" y="220"/>
                  </a:lnTo>
                  <a:lnTo>
                    <a:pt x="909" y="219"/>
                  </a:lnTo>
                  <a:lnTo>
                    <a:pt x="857" y="219"/>
                  </a:lnTo>
                  <a:lnTo>
                    <a:pt x="804" y="217"/>
                  </a:lnTo>
                  <a:lnTo>
                    <a:pt x="753" y="216"/>
                  </a:lnTo>
                  <a:lnTo>
                    <a:pt x="704" y="214"/>
                  </a:lnTo>
                  <a:lnTo>
                    <a:pt x="656" y="211"/>
                  </a:lnTo>
                  <a:lnTo>
                    <a:pt x="608" y="210"/>
                  </a:lnTo>
                  <a:lnTo>
                    <a:pt x="561" y="207"/>
                  </a:lnTo>
                  <a:lnTo>
                    <a:pt x="516" y="204"/>
                  </a:lnTo>
                  <a:lnTo>
                    <a:pt x="473" y="201"/>
                  </a:lnTo>
                  <a:lnTo>
                    <a:pt x="431" y="198"/>
                  </a:lnTo>
                  <a:lnTo>
                    <a:pt x="390" y="195"/>
                  </a:lnTo>
                  <a:lnTo>
                    <a:pt x="351" y="192"/>
                  </a:lnTo>
                  <a:lnTo>
                    <a:pt x="314" y="187"/>
                  </a:lnTo>
                  <a:lnTo>
                    <a:pt x="279" y="184"/>
                  </a:lnTo>
                  <a:lnTo>
                    <a:pt x="245" y="180"/>
                  </a:lnTo>
                  <a:lnTo>
                    <a:pt x="213" y="177"/>
                  </a:lnTo>
                  <a:lnTo>
                    <a:pt x="183" y="172"/>
                  </a:lnTo>
                  <a:lnTo>
                    <a:pt x="155" y="168"/>
                  </a:lnTo>
                  <a:lnTo>
                    <a:pt x="129" y="163"/>
                  </a:lnTo>
                  <a:lnTo>
                    <a:pt x="105" y="159"/>
                  </a:lnTo>
                  <a:lnTo>
                    <a:pt x="84" y="153"/>
                  </a:lnTo>
                  <a:lnTo>
                    <a:pt x="65" y="148"/>
                  </a:lnTo>
                  <a:lnTo>
                    <a:pt x="48" y="144"/>
                  </a:lnTo>
                  <a:lnTo>
                    <a:pt x="35" y="138"/>
                  </a:lnTo>
                  <a:lnTo>
                    <a:pt x="23" y="133"/>
                  </a:lnTo>
                  <a:lnTo>
                    <a:pt x="12" y="127"/>
                  </a:lnTo>
                  <a:lnTo>
                    <a:pt x="6" y="121"/>
                  </a:lnTo>
                  <a:lnTo>
                    <a:pt x="2" y="117"/>
                  </a:lnTo>
                  <a:lnTo>
                    <a:pt x="0" y="111"/>
                  </a:lnTo>
                  <a:lnTo>
                    <a:pt x="2" y="105"/>
                  </a:lnTo>
                  <a:lnTo>
                    <a:pt x="6" y="99"/>
                  </a:lnTo>
                  <a:lnTo>
                    <a:pt x="12" y="94"/>
                  </a:lnTo>
                  <a:lnTo>
                    <a:pt x="23" y="88"/>
                  </a:lnTo>
                  <a:lnTo>
                    <a:pt x="35" y="82"/>
                  </a:lnTo>
                  <a:lnTo>
                    <a:pt x="48" y="78"/>
                  </a:lnTo>
                  <a:lnTo>
                    <a:pt x="65" y="73"/>
                  </a:lnTo>
                  <a:lnTo>
                    <a:pt x="84" y="67"/>
                  </a:lnTo>
                  <a:lnTo>
                    <a:pt x="105" y="63"/>
                  </a:lnTo>
                  <a:lnTo>
                    <a:pt x="129" y="58"/>
                  </a:lnTo>
                  <a:lnTo>
                    <a:pt x="155" y="54"/>
                  </a:lnTo>
                  <a:lnTo>
                    <a:pt x="183" y="49"/>
                  </a:lnTo>
                  <a:lnTo>
                    <a:pt x="213" y="45"/>
                  </a:lnTo>
                  <a:lnTo>
                    <a:pt x="245" y="40"/>
                  </a:lnTo>
                  <a:lnTo>
                    <a:pt x="279" y="36"/>
                  </a:lnTo>
                  <a:lnTo>
                    <a:pt x="314" y="33"/>
                  </a:lnTo>
                  <a:lnTo>
                    <a:pt x="351" y="28"/>
                  </a:lnTo>
                  <a:lnTo>
                    <a:pt x="390" y="25"/>
                  </a:lnTo>
                  <a:lnTo>
                    <a:pt x="431" y="22"/>
                  </a:lnTo>
                  <a:lnTo>
                    <a:pt x="473" y="19"/>
                  </a:lnTo>
                  <a:lnTo>
                    <a:pt x="516" y="16"/>
                  </a:lnTo>
                  <a:lnTo>
                    <a:pt x="561" y="13"/>
                  </a:lnTo>
                  <a:lnTo>
                    <a:pt x="608" y="10"/>
                  </a:lnTo>
                  <a:lnTo>
                    <a:pt x="656" y="9"/>
                  </a:lnTo>
                  <a:lnTo>
                    <a:pt x="704" y="6"/>
                  </a:lnTo>
                  <a:lnTo>
                    <a:pt x="753" y="4"/>
                  </a:lnTo>
                  <a:lnTo>
                    <a:pt x="804" y="3"/>
                  </a:lnTo>
                  <a:lnTo>
                    <a:pt x="857" y="1"/>
                  </a:lnTo>
                  <a:lnTo>
                    <a:pt x="909" y="1"/>
                  </a:lnTo>
                  <a:lnTo>
                    <a:pt x="963" y="0"/>
                  </a:lnTo>
                  <a:lnTo>
                    <a:pt x="1017" y="0"/>
                  </a:lnTo>
                  <a:lnTo>
                    <a:pt x="10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104"/>
            <p:cNvSpPr>
              <a:spLocks/>
            </p:cNvSpPr>
            <p:nvPr/>
          </p:nvSpPr>
          <p:spPr bwMode="auto">
            <a:xfrm>
              <a:off x="3067050" y="5416550"/>
              <a:ext cx="2724150" cy="280987"/>
            </a:xfrm>
            <a:custGeom>
              <a:avLst/>
              <a:gdLst>
                <a:gd name="T0" fmla="*/ 946 w 1716"/>
                <a:gd name="T1" fmla="*/ 0 h 177"/>
                <a:gd name="T2" fmla="*/ 1114 w 1716"/>
                <a:gd name="T3" fmla="*/ 5 h 177"/>
                <a:gd name="T4" fmla="*/ 1267 w 1716"/>
                <a:gd name="T5" fmla="*/ 11 h 177"/>
                <a:gd name="T6" fmla="*/ 1404 w 1716"/>
                <a:gd name="T7" fmla="*/ 21 h 177"/>
                <a:gd name="T8" fmla="*/ 1519 w 1716"/>
                <a:gd name="T9" fmla="*/ 33 h 177"/>
                <a:gd name="T10" fmla="*/ 1612 w 1716"/>
                <a:gd name="T11" fmla="*/ 47 h 177"/>
                <a:gd name="T12" fmla="*/ 1677 w 1716"/>
                <a:gd name="T13" fmla="*/ 63 h 177"/>
                <a:gd name="T14" fmla="*/ 1711 w 1716"/>
                <a:gd name="T15" fmla="*/ 80 h 177"/>
                <a:gd name="T16" fmla="*/ 1711 w 1716"/>
                <a:gd name="T17" fmla="*/ 98 h 177"/>
                <a:gd name="T18" fmla="*/ 1677 w 1716"/>
                <a:gd name="T19" fmla="*/ 116 h 177"/>
                <a:gd name="T20" fmla="*/ 1612 w 1716"/>
                <a:gd name="T21" fmla="*/ 131 h 177"/>
                <a:gd name="T22" fmla="*/ 1519 w 1716"/>
                <a:gd name="T23" fmla="*/ 146 h 177"/>
                <a:gd name="T24" fmla="*/ 1404 w 1716"/>
                <a:gd name="T25" fmla="*/ 158 h 177"/>
                <a:gd name="T26" fmla="*/ 1267 w 1716"/>
                <a:gd name="T27" fmla="*/ 167 h 177"/>
                <a:gd name="T28" fmla="*/ 1114 w 1716"/>
                <a:gd name="T29" fmla="*/ 173 h 177"/>
                <a:gd name="T30" fmla="*/ 946 w 1716"/>
                <a:gd name="T31" fmla="*/ 177 h 177"/>
                <a:gd name="T32" fmla="*/ 771 w 1716"/>
                <a:gd name="T33" fmla="*/ 177 h 177"/>
                <a:gd name="T34" fmla="*/ 603 w 1716"/>
                <a:gd name="T35" fmla="*/ 173 h 177"/>
                <a:gd name="T36" fmla="*/ 450 w 1716"/>
                <a:gd name="T37" fmla="*/ 167 h 177"/>
                <a:gd name="T38" fmla="*/ 312 w 1716"/>
                <a:gd name="T39" fmla="*/ 158 h 177"/>
                <a:gd name="T40" fmla="*/ 196 w 1716"/>
                <a:gd name="T41" fmla="*/ 146 h 177"/>
                <a:gd name="T42" fmla="*/ 103 w 1716"/>
                <a:gd name="T43" fmla="*/ 131 h 177"/>
                <a:gd name="T44" fmla="*/ 39 w 1716"/>
                <a:gd name="T45" fmla="*/ 116 h 177"/>
                <a:gd name="T46" fmla="*/ 4 w 1716"/>
                <a:gd name="T47" fmla="*/ 98 h 177"/>
                <a:gd name="T48" fmla="*/ 4 w 1716"/>
                <a:gd name="T49" fmla="*/ 80 h 177"/>
                <a:gd name="T50" fmla="*/ 39 w 1716"/>
                <a:gd name="T51" fmla="*/ 63 h 177"/>
                <a:gd name="T52" fmla="*/ 103 w 1716"/>
                <a:gd name="T53" fmla="*/ 47 h 177"/>
                <a:gd name="T54" fmla="*/ 196 w 1716"/>
                <a:gd name="T55" fmla="*/ 33 h 177"/>
                <a:gd name="T56" fmla="*/ 312 w 1716"/>
                <a:gd name="T57" fmla="*/ 21 h 177"/>
                <a:gd name="T58" fmla="*/ 450 w 1716"/>
                <a:gd name="T59" fmla="*/ 11 h 177"/>
                <a:gd name="T60" fmla="*/ 603 w 1716"/>
                <a:gd name="T61" fmla="*/ 5 h 177"/>
                <a:gd name="T62" fmla="*/ 771 w 1716"/>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6" h="177">
                  <a:moveTo>
                    <a:pt x="859" y="0"/>
                  </a:moveTo>
                  <a:lnTo>
                    <a:pt x="946" y="0"/>
                  </a:lnTo>
                  <a:lnTo>
                    <a:pt x="1032" y="2"/>
                  </a:lnTo>
                  <a:lnTo>
                    <a:pt x="1114" y="5"/>
                  </a:lnTo>
                  <a:lnTo>
                    <a:pt x="1192" y="8"/>
                  </a:lnTo>
                  <a:lnTo>
                    <a:pt x="1267" y="11"/>
                  </a:lnTo>
                  <a:lnTo>
                    <a:pt x="1338" y="15"/>
                  </a:lnTo>
                  <a:lnTo>
                    <a:pt x="1404" y="21"/>
                  </a:lnTo>
                  <a:lnTo>
                    <a:pt x="1465" y="26"/>
                  </a:lnTo>
                  <a:lnTo>
                    <a:pt x="1519" y="33"/>
                  </a:lnTo>
                  <a:lnTo>
                    <a:pt x="1569" y="39"/>
                  </a:lnTo>
                  <a:lnTo>
                    <a:pt x="1612" y="47"/>
                  </a:lnTo>
                  <a:lnTo>
                    <a:pt x="1648" y="54"/>
                  </a:lnTo>
                  <a:lnTo>
                    <a:pt x="1677" y="63"/>
                  </a:lnTo>
                  <a:lnTo>
                    <a:pt x="1698" y="71"/>
                  </a:lnTo>
                  <a:lnTo>
                    <a:pt x="1711" y="80"/>
                  </a:lnTo>
                  <a:lnTo>
                    <a:pt x="1716" y="89"/>
                  </a:lnTo>
                  <a:lnTo>
                    <a:pt x="1711" y="98"/>
                  </a:lnTo>
                  <a:lnTo>
                    <a:pt x="1698" y="107"/>
                  </a:lnTo>
                  <a:lnTo>
                    <a:pt x="1677" y="116"/>
                  </a:lnTo>
                  <a:lnTo>
                    <a:pt x="1648" y="123"/>
                  </a:lnTo>
                  <a:lnTo>
                    <a:pt x="1612" y="131"/>
                  </a:lnTo>
                  <a:lnTo>
                    <a:pt x="1569" y="138"/>
                  </a:lnTo>
                  <a:lnTo>
                    <a:pt x="1519" y="146"/>
                  </a:lnTo>
                  <a:lnTo>
                    <a:pt x="1465" y="152"/>
                  </a:lnTo>
                  <a:lnTo>
                    <a:pt x="1404" y="158"/>
                  </a:lnTo>
                  <a:lnTo>
                    <a:pt x="1338" y="162"/>
                  </a:lnTo>
                  <a:lnTo>
                    <a:pt x="1267" y="167"/>
                  </a:lnTo>
                  <a:lnTo>
                    <a:pt x="1192" y="170"/>
                  </a:lnTo>
                  <a:lnTo>
                    <a:pt x="1114" y="173"/>
                  </a:lnTo>
                  <a:lnTo>
                    <a:pt x="1032" y="176"/>
                  </a:lnTo>
                  <a:lnTo>
                    <a:pt x="946" y="177"/>
                  </a:lnTo>
                  <a:lnTo>
                    <a:pt x="859" y="177"/>
                  </a:lnTo>
                  <a:lnTo>
                    <a:pt x="771" y="177"/>
                  </a:lnTo>
                  <a:lnTo>
                    <a:pt x="685" y="176"/>
                  </a:lnTo>
                  <a:lnTo>
                    <a:pt x="603" y="173"/>
                  </a:lnTo>
                  <a:lnTo>
                    <a:pt x="525" y="170"/>
                  </a:lnTo>
                  <a:lnTo>
                    <a:pt x="450" y="167"/>
                  </a:lnTo>
                  <a:lnTo>
                    <a:pt x="378" y="162"/>
                  </a:lnTo>
                  <a:lnTo>
                    <a:pt x="312" y="158"/>
                  </a:lnTo>
                  <a:lnTo>
                    <a:pt x="252" y="152"/>
                  </a:lnTo>
                  <a:lnTo>
                    <a:pt x="196" y="146"/>
                  </a:lnTo>
                  <a:lnTo>
                    <a:pt x="147" y="138"/>
                  </a:lnTo>
                  <a:lnTo>
                    <a:pt x="103" y="131"/>
                  </a:lnTo>
                  <a:lnTo>
                    <a:pt x="67" y="123"/>
                  </a:lnTo>
                  <a:lnTo>
                    <a:pt x="39" y="116"/>
                  </a:lnTo>
                  <a:lnTo>
                    <a:pt x="18" y="107"/>
                  </a:lnTo>
                  <a:lnTo>
                    <a:pt x="4" y="98"/>
                  </a:lnTo>
                  <a:lnTo>
                    <a:pt x="0" y="89"/>
                  </a:lnTo>
                  <a:lnTo>
                    <a:pt x="4" y="80"/>
                  </a:lnTo>
                  <a:lnTo>
                    <a:pt x="18" y="71"/>
                  </a:lnTo>
                  <a:lnTo>
                    <a:pt x="39" y="63"/>
                  </a:lnTo>
                  <a:lnTo>
                    <a:pt x="67" y="54"/>
                  </a:lnTo>
                  <a:lnTo>
                    <a:pt x="103" y="47"/>
                  </a:lnTo>
                  <a:lnTo>
                    <a:pt x="147" y="39"/>
                  </a:lnTo>
                  <a:lnTo>
                    <a:pt x="196" y="33"/>
                  </a:lnTo>
                  <a:lnTo>
                    <a:pt x="252" y="26"/>
                  </a:lnTo>
                  <a:lnTo>
                    <a:pt x="312" y="21"/>
                  </a:lnTo>
                  <a:lnTo>
                    <a:pt x="378" y="15"/>
                  </a:lnTo>
                  <a:lnTo>
                    <a:pt x="450" y="11"/>
                  </a:lnTo>
                  <a:lnTo>
                    <a:pt x="525" y="8"/>
                  </a:lnTo>
                  <a:lnTo>
                    <a:pt x="603" y="5"/>
                  </a:lnTo>
                  <a:lnTo>
                    <a:pt x="685" y="2"/>
                  </a:lnTo>
                  <a:lnTo>
                    <a:pt x="771" y="0"/>
                  </a:lnTo>
                  <a:lnTo>
                    <a:pt x="859" y="0"/>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105"/>
            <p:cNvSpPr>
              <a:spLocks/>
            </p:cNvSpPr>
            <p:nvPr/>
          </p:nvSpPr>
          <p:spPr bwMode="auto">
            <a:xfrm>
              <a:off x="3340100" y="5445125"/>
              <a:ext cx="2179638" cy="136525"/>
            </a:xfrm>
            <a:custGeom>
              <a:avLst/>
              <a:gdLst>
                <a:gd name="T0" fmla="*/ 758 w 1373"/>
                <a:gd name="T1" fmla="*/ 0 h 86"/>
                <a:gd name="T2" fmla="*/ 891 w 1373"/>
                <a:gd name="T3" fmla="*/ 3 h 86"/>
                <a:gd name="T4" fmla="*/ 1014 w 1373"/>
                <a:gd name="T5" fmla="*/ 9 h 86"/>
                <a:gd name="T6" fmla="*/ 1124 w 1373"/>
                <a:gd name="T7" fmla="*/ 17 h 86"/>
                <a:gd name="T8" fmla="*/ 1217 w 1373"/>
                <a:gd name="T9" fmla="*/ 26 h 86"/>
                <a:gd name="T10" fmla="*/ 1290 w 1373"/>
                <a:gd name="T11" fmla="*/ 38 h 86"/>
                <a:gd name="T12" fmla="*/ 1341 w 1373"/>
                <a:gd name="T13" fmla="*/ 50 h 86"/>
                <a:gd name="T14" fmla="*/ 1370 w 1373"/>
                <a:gd name="T15" fmla="*/ 63 h 86"/>
                <a:gd name="T16" fmla="*/ 1370 w 1373"/>
                <a:gd name="T17" fmla="*/ 77 h 86"/>
                <a:gd name="T18" fmla="*/ 1343 w 1373"/>
                <a:gd name="T19" fmla="*/ 84 h 86"/>
                <a:gd name="T20" fmla="*/ 1292 w 1373"/>
                <a:gd name="T21" fmla="*/ 86 h 86"/>
                <a:gd name="T22" fmla="*/ 1220 w 1373"/>
                <a:gd name="T23" fmla="*/ 83 h 86"/>
                <a:gd name="T24" fmla="*/ 1130 w 1373"/>
                <a:gd name="T25" fmla="*/ 78 h 86"/>
                <a:gd name="T26" fmla="*/ 1022 w 1373"/>
                <a:gd name="T27" fmla="*/ 72 h 86"/>
                <a:gd name="T28" fmla="*/ 900 w 1373"/>
                <a:gd name="T29" fmla="*/ 66 h 86"/>
                <a:gd name="T30" fmla="*/ 768 w 1373"/>
                <a:gd name="T31" fmla="*/ 62 h 86"/>
                <a:gd name="T32" fmla="*/ 627 w 1373"/>
                <a:gd name="T33" fmla="*/ 62 h 86"/>
                <a:gd name="T34" fmla="*/ 492 w 1373"/>
                <a:gd name="T35" fmla="*/ 66 h 86"/>
                <a:gd name="T36" fmla="*/ 368 w 1373"/>
                <a:gd name="T37" fmla="*/ 72 h 86"/>
                <a:gd name="T38" fmla="*/ 257 w 1373"/>
                <a:gd name="T39" fmla="*/ 78 h 86"/>
                <a:gd name="T40" fmla="*/ 161 w 1373"/>
                <a:gd name="T41" fmla="*/ 83 h 86"/>
                <a:gd name="T42" fmla="*/ 86 w 1373"/>
                <a:gd name="T43" fmla="*/ 86 h 86"/>
                <a:gd name="T44" fmla="*/ 32 w 1373"/>
                <a:gd name="T45" fmla="*/ 84 h 86"/>
                <a:gd name="T46" fmla="*/ 3 w 1373"/>
                <a:gd name="T47" fmla="*/ 77 h 86"/>
                <a:gd name="T48" fmla="*/ 3 w 1373"/>
                <a:gd name="T49" fmla="*/ 63 h 86"/>
                <a:gd name="T50" fmla="*/ 32 w 1373"/>
                <a:gd name="T51" fmla="*/ 50 h 86"/>
                <a:gd name="T52" fmla="*/ 83 w 1373"/>
                <a:gd name="T53" fmla="*/ 38 h 86"/>
                <a:gd name="T54" fmla="*/ 158 w 1373"/>
                <a:gd name="T55" fmla="*/ 26 h 86"/>
                <a:gd name="T56" fmla="*/ 251 w 1373"/>
                <a:gd name="T57" fmla="*/ 17 h 86"/>
                <a:gd name="T58" fmla="*/ 360 w 1373"/>
                <a:gd name="T59" fmla="*/ 9 h 86"/>
                <a:gd name="T60" fmla="*/ 483 w 1373"/>
                <a:gd name="T61" fmla="*/ 3 h 86"/>
                <a:gd name="T62" fmla="*/ 617 w 1373"/>
                <a:gd name="T6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73" h="86">
                  <a:moveTo>
                    <a:pt x="687" y="0"/>
                  </a:moveTo>
                  <a:lnTo>
                    <a:pt x="758" y="0"/>
                  </a:lnTo>
                  <a:lnTo>
                    <a:pt x="825" y="2"/>
                  </a:lnTo>
                  <a:lnTo>
                    <a:pt x="891" y="3"/>
                  </a:lnTo>
                  <a:lnTo>
                    <a:pt x="954" y="6"/>
                  </a:lnTo>
                  <a:lnTo>
                    <a:pt x="1014" y="9"/>
                  </a:lnTo>
                  <a:lnTo>
                    <a:pt x="1070" y="12"/>
                  </a:lnTo>
                  <a:lnTo>
                    <a:pt x="1124" y="17"/>
                  </a:lnTo>
                  <a:lnTo>
                    <a:pt x="1172" y="21"/>
                  </a:lnTo>
                  <a:lnTo>
                    <a:pt x="1217" y="26"/>
                  </a:lnTo>
                  <a:lnTo>
                    <a:pt x="1256" y="32"/>
                  </a:lnTo>
                  <a:lnTo>
                    <a:pt x="1290" y="38"/>
                  </a:lnTo>
                  <a:lnTo>
                    <a:pt x="1319" y="44"/>
                  </a:lnTo>
                  <a:lnTo>
                    <a:pt x="1341" y="50"/>
                  </a:lnTo>
                  <a:lnTo>
                    <a:pt x="1359" y="57"/>
                  </a:lnTo>
                  <a:lnTo>
                    <a:pt x="1370" y="63"/>
                  </a:lnTo>
                  <a:lnTo>
                    <a:pt x="1373" y="71"/>
                  </a:lnTo>
                  <a:lnTo>
                    <a:pt x="1370" y="77"/>
                  </a:lnTo>
                  <a:lnTo>
                    <a:pt x="1359" y="81"/>
                  </a:lnTo>
                  <a:lnTo>
                    <a:pt x="1343" y="84"/>
                  </a:lnTo>
                  <a:lnTo>
                    <a:pt x="1320" y="86"/>
                  </a:lnTo>
                  <a:lnTo>
                    <a:pt x="1292" y="86"/>
                  </a:lnTo>
                  <a:lnTo>
                    <a:pt x="1259" y="86"/>
                  </a:lnTo>
                  <a:lnTo>
                    <a:pt x="1220" y="83"/>
                  </a:lnTo>
                  <a:lnTo>
                    <a:pt x="1178" y="81"/>
                  </a:lnTo>
                  <a:lnTo>
                    <a:pt x="1130" y="78"/>
                  </a:lnTo>
                  <a:lnTo>
                    <a:pt x="1077" y="75"/>
                  </a:lnTo>
                  <a:lnTo>
                    <a:pt x="1022" y="72"/>
                  </a:lnTo>
                  <a:lnTo>
                    <a:pt x="963" y="69"/>
                  </a:lnTo>
                  <a:lnTo>
                    <a:pt x="900" y="66"/>
                  </a:lnTo>
                  <a:lnTo>
                    <a:pt x="836" y="63"/>
                  </a:lnTo>
                  <a:lnTo>
                    <a:pt x="768" y="62"/>
                  </a:lnTo>
                  <a:lnTo>
                    <a:pt x="698" y="62"/>
                  </a:lnTo>
                  <a:lnTo>
                    <a:pt x="627" y="62"/>
                  </a:lnTo>
                  <a:lnTo>
                    <a:pt x="558" y="63"/>
                  </a:lnTo>
                  <a:lnTo>
                    <a:pt x="492" y="66"/>
                  </a:lnTo>
                  <a:lnTo>
                    <a:pt x="429" y="69"/>
                  </a:lnTo>
                  <a:lnTo>
                    <a:pt x="368" y="72"/>
                  </a:lnTo>
                  <a:lnTo>
                    <a:pt x="311" y="75"/>
                  </a:lnTo>
                  <a:lnTo>
                    <a:pt x="257" y="78"/>
                  </a:lnTo>
                  <a:lnTo>
                    <a:pt x="207" y="81"/>
                  </a:lnTo>
                  <a:lnTo>
                    <a:pt x="161" y="83"/>
                  </a:lnTo>
                  <a:lnTo>
                    <a:pt x="120" y="86"/>
                  </a:lnTo>
                  <a:lnTo>
                    <a:pt x="86" y="86"/>
                  </a:lnTo>
                  <a:lnTo>
                    <a:pt x="56" y="86"/>
                  </a:lnTo>
                  <a:lnTo>
                    <a:pt x="32" y="84"/>
                  </a:lnTo>
                  <a:lnTo>
                    <a:pt x="15" y="81"/>
                  </a:lnTo>
                  <a:lnTo>
                    <a:pt x="3" y="77"/>
                  </a:lnTo>
                  <a:lnTo>
                    <a:pt x="0" y="71"/>
                  </a:lnTo>
                  <a:lnTo>
                    <a:pt x="3" y="63"/>
                  </a:lnTo>
                  <a:lnTo>
                    <a:pt x="14" y="57"/>
                  </a:lnTo>
                  <a:lnTo>
                    <a:pt x="32" y="50"/>
                  </a:lnTo>
                  <a:lnTo>
                    <a:pt x="54" y="44"/>
                  </a:lnTo>
                  <a:lnTo>
                    <a:pt x="83" y="38"/>
                  </a:lnTo>
                  <a:lnTo>
                    <a:pt x="117" y="32"/>
                  </a:lnTo>
                  <a:lnTo>
                    <a:pt x="158" y="26"/>
                  </a:lnTo>
                  <a:lnTo>
                    <a:pt x="201" y="21"/>
                  </a:lnTo>
                  <a:lnTo>
                    <a:pt x="251" y="17"/>
                  </a:lnTo>
                  <a:lnTo>
                    <a:pt x="303" y="12"/>
                  </a:lnTo>
                  <a:lnTo>
                    <a:pt x="360" y="9"/>
                  </a:lnTo>
                  <a:lnTo>
                    <a:pt x="420" y="6"/>
                  </a:lnTo>
                  <a:lnTo>
                    <a:pt x="483" y="3"/>
                  </a:lnTo>
                  <a:lnTo>
                    <a:pt x="549" y="2"/>
                  </a:lnTo>
                  <a:lnTo>
                    <a:pt x="617" y="0"/>
                  </a:lnTo>
                  <a:lnTo>
                    <a:pt x="6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07" name="Group 106"/>
            <p:cNvGrpSpPr/>
            <p:nvPr/>
          </p:nvGrpSpPr>
          <p:grpSpPr>
            <a:xfrm>
              <a:off x="2057400" y="2514600"/>
              <a:ext cx="1743075" cy="1978024"/>
              <a:chOff x="2057400" y="2905125"/>
              <a:chExt cx="1743075" cy="1978024"/>
            </a:xfrm>
          </p:grpSpPr>
          <p:sp>
            <p:nvSpPr>
              <p:cNvPr id="146" name="Freeform 145"/>
              <p:cNvSpPr>
                <a:spLocks/>
              </p:cNvSpPr>
              <p:nvPr/>
            </p:nvSpPr>
            <p:spPr bwMode="auto">
              <a:xfrm>
                <a:off x="2057400" y="4668837"/>
                <a:ext cx="1743075" cy="214312"/>
              </a:xfrm>
              <a:custGeom>
                <a:avLst/>
                <a:gdLst>
                  <a:gd name="T0" fmla="*/ 1054 w 1098"/>
                  <a:gd name="T1" fmla="*/ 135 h 135"/>
                  <a:gd name="T2" fmla="*/ 1098 w 1098"/>
                  <a:gd name="T3" fmla="*/ 0 h 135"/>
                  <a:gd name="T4" fmla="*/ 0 w 1098"/>
                  <a:gd name="T5" fmla="*/ 0 h 135"/>
                  <a:gd name="T6" fmla="*/ 49 w 1098"/>
                  <a:gd name="T7" fmla="*/ 135 h 135"/>
                  <a:gd name="T8" fmla="*/ 1054 w 1098"/>
                  <a:gd name="T9" fmla="*/ 135 h 135"/>
                </a:gdLst>
                <a:ahLst/>
                <a:cxnLst>
                  <a:cxn ang="0">
                    <a:pos x="T0" y="T1"/>
                  </a:cxn>
                  <a:cxn ang="0">
                    <a:pos x="T2" y="T3"/>
                  </a:cxn>
                  <a:cxn ang="0">
                    <a:pos x="T4" y="T5"/>
                  </a:cxn>
                  <a:cxn ang="0">
                    <a:pos x="T6" y="T7"/>
                  </a:cxn>
                  <a:cxn ang="0">
                    <a:pos x="T8" y="T9"/>
                  </a:cxn>
                </a:cxnLst>
                <a:rect l="0" t="0" r="r" b="b"/>
                <a:pathLst>
                  <a:path w="1098" h="135">
                    <a:moveTo>
                      <a:pt x="1054" y="135"/>
                    </a:moveTo>
                    <a:lnTo>
                      <a:pt x="1098" y="0"/>
                    </a:lnTo>
                    <a:lnTo>
                      <a:pt x="0" y="0"/>
                    </a:lnTo>
                    <a:lnTo>
                      <a:pt x="49" y="135"/>
                    </a:lnTo>
                    <a:lnTo>
                      <a:pt x="1054"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46"/>
              <p:cNvSpPr>
                <a:spLocks/>
              </p:cNvSpPr>
              <p:nvPr/>
            </p:nvSpPr>
            <p:spPr bwMode="auto">
              <a:xfrm>
                <a:off x="2135188" y="4700587"/>
                <a:ext cx="1593850" cy="149225"/>
              </a:xfrm>
              <a:custGeom>
                <a:avLst/>
                <a:gdLst>
                  <a:gd name="T0" fmla="*/ 974 w 1004"/>
                  <a:gd name="T1" fmla="*/ 94 h 94"/>
                  <a:gd name="T2" fmla="*/ 1004 w 1004"/>
                  <a:gd name="T3" fmla="*/ 0 h 94"/>
                  <a:gd name="T4" fmla="*/ 0 w 1004"/>
                  <a:gd name="T5" fmla="*/ 0 h 94"/>
                  <a:gd name="T6" fmla="*/ 35 w 1004"/>
                  <a:gd name="T7" fmla="*/ 94 h 94"/>
                  <a:gd name="T8" fmla="*/ 974 w 1004"/>
                  <a:gd name="T9" fmla="*/ 94 h 94"/>
                </a:gdLst>
                <a:ahLst/>
                <a:cxnLst>
                  <a:cxn ang="0">
                    <a:pos x="T0" y="T1"/>
                  </a:cxn>
                  <a:cxn ang="0">
                    <a:pos x="T2" y="T3"/>
                  </a:cxn>
                  <a:cxn ang="0">
                    <a:pos x="T4" y="T5"/>
                  </a:cxn>
                  <a:cxn ang="0">
                    <a:pos x="T6" y="T7"/>
                  </a:cxn>
                  <a:cxn ang="0">
                    <a:pos x="T8" y="T9"/>
                  </a:cxn>
                </a:cxnLst>
                <a:rect l="0" t="0" r="r" b="b"/>
                <a:pathLst>
                  <a:path w="1004" h="94">
                    <a:moveTo>
                      <a:pt x="974" y="94"/>
                    </a:moveTo>
                    <a:lnTo>
                      <a:pt x="1004" y="0"/>
                    </a:lnTo>
                    <a:lnTo>
                      <a:pt x="0" y="0"/>
                    </a:lnTo>
                    <a:lnTo>
                      <a:pt x="35" y="94"/>
                    </a:lnTo>
                    <a:lnTo>
                      <a:pt x="974" y="94"/>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147"/>
              <p:cNvSpPr>
                <a:spLocks/>
              </p:cNvSpPr>
              <p:nvPr/>
            </p:nvSpPr>
            <p:spPr bwMode="auto">
              <a:xfrm>
                <a:off x="3187700" y="4695825"/>
                <a:ext cx="341313" cy="158750"/>
              </a:xfrm>
              <a:custGeom>
                <a:avLst/>
                <a:gdLst>
                  <a:gd name="T0" fmla="*/ 215 w 215"/>
                  <a:gd name="T1" fmla="*/ 0 h 100"/>
                  <a:gd name="T2" fmla="*/ 192 w 215"/>
                  <a:gd name="T3" fmla="*/ 100 h 100"/>
                  <a:gd name="T4" fmla="*/ 14 w 215"/>
                  <a:gd name="T5" fmla="*/ 100 h 100"/>
                  <a:gd name="T6" fmla="*/ 0 w 215"/>
                  <a:gd name="T7" fmla="*/ 0 h 100"/>
                  <a:gd name="T8" fmla="*/ 215 w 215"/>
                  <a:gd name="T9" fmla="*/ 0 h 100"/>
                </a:gdLst>
                <a:ahLst/>
                <a:cxnLst>
                  <a:cxn ang="0">
                    <a:pos x="T0" y="T1"/>
                  </a:cxn>
                  <a:cxn ang="0">
                    <a:pos x="T2" y="T3"/>
                  </a:cxn>
                  <a:cxn ang="0">
                    <a:pos x="T4" y="T5"/>
                  </a:cxn>
                  <a:cxn ang="0">
                    <a:pos x="T6" y="T7"/>
                  </a:cxn>
                  <a:cxn ang="0">
                    <a:pos x="T8" y="T9"/>
                  </a:cxn>
                </a:cxnLst>
                <a:rect l="0" t="0" r="r" b="b"/>
                <a:pathLst>
                  <a:path w="215" h="100">
                    <a:moveTo>
                      <a:pt x="215" y="0"/>
                    </a:moveTo>
                    <a:lnTo>
                      <a:pt x="192" y="100"/>
                    </a:lnTo>
                    <a:lnTo>
                      <a:pt x="14" y="100"/>
                    </a:lnTo>
                    <a:lnTo>
                      <a:pt x="0" y="0"/>
                    </a:lnTo>
                    <a:lnTo>
                      <a:pt x="2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148"/>
              <p:cNvSpPr>
                <a:spLocks/>
              </p:cNvSpPr>
              <p:nvPr/>
            </p:nvSpPr>
            <p:spPr bwMode="auto">
              <a:xfrm>
                <a:off x="2262188" y="4695825"/>
                <a:ext cx="168275" cy="157162"/>
              </a:xfrm>
              <a:custGeom>
                <a:avLst/>
                <a:gdLst>
                  <a:gd name="T0" fmla="*/ 78 w 106"/>
                  <a:gd name="T1" fmla="*/ 0 h 99"/>
                  <a:gd name="T2" fmla="*/ 78 w 106"/>
                  <a:gd name="T3" fmla="*/ 0 h 99"/>
                  <a:gd name="T4" fmla="*/ 106 w 106"/>
                  <a:gd name="T5" fmla="*/ 99 h 99"/>
                  <a:gd name="T6" fmla="*/ 39 w 106"/>
                  <a:gd name="T7" fmla="*/ 99 h 99"/>
                  <a:gd name="T8" fmla="*/ 0 w 106"/>
                  <a:gd name="T9" fmla="*/ 1 h 99"/>
                  <a:gd name="T10" fmla="*/ 78 w 106"/>
                  <a:gd name="T11" fmla="*/ 0 h 99"/>
                </a:gdLst>
                <a:ahLst/>
                <a:cxnLst>
                  <a:cxn ang="0">
                    <a:pos x="T0" y="T1"/>
                  </a:cxn>
                  <a:cxn ang="0">
                    <a:pos x="T2" y="T3"/>
                  </a:cxn>
                  <a:cxn ang="0">
                    <a:pos x="T4" y="T5"/>
                  </a:cxn>
                  <a:cxn ang="0">
                    <a:pos x="T6" y="T7"/>
                  </a:cxn>
                  <a:cxn ang="0">
                    <a:pos x="T8" y="T9"/>
                  </a:cxn>
                  <a:cxn ang="0">
                    <a:pos x="T10" y="T11"/>
                  </a:cxn>
                </a:cxnLst>
                <a:rect l="0" t="0" r="r" b="b"/>
                <a:pathLst>
                  <a:path w="106" h="99">
                    <a:moveTo>
                      <a:pt x="78" y="0"/>
                    </a:moveTo>
                    <a:lnTo>
                      <a:pt x="78" y="0"/>
                    </a:lnTo>
                    <a:lnTo>
                      <a:pt x="106" y="99"/>
                    </a:lnTo>
                    <a:lnTo>
                      <a:pt x="39" y="99"/>
                    </a:lnTo>
                    <a:lnTo>
                      <a:pt x="0" y="1"/>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Rectangle 149"/>
              <p:cNvSpPr>
                <a:spLocks noChangeArrowheads="1"/>
              </p:cNvSpPr>
              <p:nvPr/>
            </p:nvSpPr>
            <p:spPr bwMode="auto">
              <a:xfrm>
                <a:off x="2925763" y="2905125"/>
                <a:ext cx="26988" cy="17637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150"/>
              <p:cNvSpPr>
                <a:spLocks/>
              </p:cNvSpPr>
              <p:nvPr/>
            </p:nvSpPr>
            <p:spPr bwMode="auto">
              <a:xfrm>
                <a:off x="2935288" y="2916237"/>
                <a:ext cx="738188" cy="1774825"/>
              </a:xfrm>
              <a:custGeom>
                <a:avLst/>
                <a:gdLst>
                  <a:gd name="T0" fmla="*/ 0 w 465"/>
                  <a:gd name="T1" fmla="*/ 3 h 1118"/>
                  <a:gd name="T2" fmla="*/ 449 w 465"/>
                  <a:gd name="T3" fmla="*/ 1118 h 1118"/>
                  <a:gd name="T4" fmla="*/ 465 w 465"/>
                  <a:gd name="T5" fmla="*/ 1118 h 1118"/>
                  <a:gd name="T6" fmla="*/ 21 w 465"/>
                  <a:gd name="T7" fmla="*/ 0 h 1118"/>
                  <a:gd name="T8" fmla="*/ 0 w 465"/>
                  <a:gd name="T9" fmla="*/ 3 h 1118"/>
                </a:gdLst>
                <a:ahLst/>
                <a:cxnLst>
                  <a:cxn ang="0">
                    <a:pos x="T0" y="T1"/>
                  </a:cxn>
                  <a:cxn ang="0">
                    <a:pos x="T2" y="T3"/>
                  </a:cxn>
                  <a:cxn ang="0">
                    <a:pos x="T4" y="T5"/>
                  </a:cxn>
                  <a:cxn ang="0">
                    <a:pos x="T6" y="T7"/>
                  </a:cxn>
                  <a:cxn ang="0">
                    <a:pos x="T8" y="T9"/>
                  </a:cxn>
                </a:cxnLst>
                <a:rect l="0" t="0" r="r" b="b"/>
                <a:pathLst>
                  <a:path w="465" h="1118">
                    <a:moveTo>
                      <a:pt x="0" y="3"/>
                    </a:moveTo>
                    <a:lnTo>
                      <a:pt x="449" y="1118"/>
                    </a:lnTo>
                    <a:lnTo>
                      <a:pt x="465" y="1118"/>
                    </a:lnTo>
                    <a:lnTo>
                      <a:pt x="21"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151"/>
              <p:cNvSpPr>
                <a:spLocks/>
              </p:cNvSpPr>
              <p:nvPr/>
            </p:nvSpPr>
            <p:spPr bwMode="auto">
              <a:xfrm>
                <a:off x="2220913" y="2905125"/>
                <a:ext cx="731838" cy="1781175"/>
              </a:xfrm>
              <a:custGeom>
                <a:avLst/>
                <a:gdLst>
                  <a:gd name="T0" fmla="*/ 461 w 461"/>
                  <a:gd name="T1" fmla="*/ 0 h 1122"/>
                  <a:gd name="T2" fmla="*/ 17 w 461"/>
                  <a:gd name="T3" fmla="*/ 1122 h 1122"/>
                  <a:gd name="T4" fmla="*/ 0 w 461"/>
                  <a:gd name="T5" fmla="*/ 1122 h 1122"/>
                  <a:gd name="T6" fmla="*/ 437 w 461"/>
                  <a:gd name="T7" fmla="*/ 6 h 1122"/>
                  <a:gd name="T8" fmla="*/ 461 w 461"/>
                  <a:gd name="T9" fmla="*/ 0 h 1122"/>
                </a:gdLst>
                <a:ahLst/>
                <a:cxnLst>
                  <a:cxn ang="0">
                    <a:pos x="T0" y="T1"/>
                  </a:cxn>
                  <a:cxn ang="0">
                    <a:pos x="T2" y="T3"/>
                  </a:cxn>
                  <a:cxn ang="0">
                    <a:pos x="T4" y="T5"/>
                  </a:cxn>
                  <a:cxn ang="0">
                    <a:pos x="T6" y="T7"/>
                  </a:cxn>
                  <a:cxn ang="0">
                    <a:pos x="T8" y="T9"/>
                  </a:cxn>
                </a:cxnLst>
                <a:rect l="0" t="0" r="r" b="b"/>
                <a:pathLst>
                  <a:path w="461" h="1122">
                    <a:moveTo>
                      <a:pt x="461" y="0"/>
                    </a:moveTo>
                    <a:lnTo>
                      <a:pt x="17" y="1122"/>
                    </a:lnTo>
                    <a:lnTo>
                      <a:pt x="0" y="1122"/>
                    </a:lnTo>
                    <a:lnTo>
                      <a:pt x="437" y="6"/>
                    </a:lnTo>
                    <a:lnTo>
                      <a:pt x="4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8" name="Freeform 107"/>
            <p:cNvSpPr>
              <a:spLocks/>
            </p:cNvSpPr>
            <p:nvPr/>
          </p:nvSpPr>
          <p:spPr bwMode="auto">
            <a:xfrm>
              <a:off x="4238625" y="2057400"/>
              <a:ext cx="347663" cy="347662"/>
            </a:xfrm>
            <a:custGeom>
              <a:avLst/>
              <a:gdLst>
                <a:gd name="T0" fmla="*/ 109 w 219"/>
                <a:gd name="T1" fmla="*/ 219 h 219"/>
                <a:gd name="T2" fmla="*/ 132 w 219"/>
                <a:gd name="T3" fmla="*/ 217 h 219"/>
                <a:gd name="T4" fmla="*/ 151 w 219"/>
                <a:gd name="T5" fmla="*/ 210 h 219"/>
                <a:gd name="T6" fmla="*/ 171 w 219"/>
                <a:gd name="T7" fmla="*/ 199 h 219"/>
                <a:gd name="T8" fmla="*/ 187 w 219"/>
                <a:gd name="T9" fmla="*/ 186 h 219"/>
                <a:gd name="T10" fmla="*/ 199 w 219"/>
                <a:gd name="T11" fmla="*/ 171 h 219"/>
                <a:gd name="T12" fmla="*/ 210 w 219"/>
                <a:gd name="T13" fmla="*/ 151 h 219"/>
                <a:gd name="T14" fmla="*/ 217 w 219"/>
                <a:gd name="T15" fmla="*/ 132 h 219"/>
                <a:gd name="T16" fmla="*/ 219 w 219"/>
                <a:gd name="T17" fmla="*/ 109 h 219"/>
                <a:gd name="T18" fmla="*/ 217 w 219"/>
                <a:gd name="T19" fmla="*/ 87 h 219"/>
                <a:gd name="T20" fmla="*/ 210 w 219"/>
                <a:gd name="T21" fmla="*/ 67 h 219"/>
                <a:gd name="T22" fmla="*/ 199 w 219"/>
                <a:gd name="T23" fmla="*/ 48 h 219"/>
                <a:gd name="T24" fmla="*/ 187 w 219"/>
                <a:gd name="T25" fmla="*/ 31 h 219"/>
                <a:gd name="T26" fmla="*/ 171 w 219"/>
                <a:gd name="T27" fmla="*/ 19 h 219"/>
                <a:gd name="T28" fmla="*/ 151 w 219"/>
                <a:gd name="T29" fmla="*/ 9 h 219"/>
                <a:gd name="T30" fmla="*/ 132 w 219"/>
                <a:gd name="T31" fmla="*/ 1 h 219"/>
                <a:gd name="T32" fmla="*/ 109 w 219"/>
                <a:gd name="T33" fmla="*/ 0 h 219"/>
                <a:gd name="T34" fmla="*/ 87 w 219"/>
                <a:gd name="T35" fmla="*/ 1 h 219"/>
                <a:gd name="T36" fmla="*/ 67 w 219"/>
                <a:gd name="T37" fmla="*/ 9 h 219"/>
                <a:gd name="T38" fmla="*/ 48 w 219"/>
                <a:gd name="T39" fmla="*/ 19 h 219"/>
                <a:gd name="T40" fmla="*/ 33 w 219"/>
                <a:gd name="T41" fmla="*/ 31 h 219"/>
                <a:gd name="T42" fmla="*/ 19 w 219"/>
                <a:gd name="T43" fmla="*/ 48 h 219"/>
                <a:gd name="T44" fmla="*/ 9 w 219"/>
                <a:gd name="T45" fmla="*/ 67 h 219"/>
                <a:gd name="T46" fmla="*/ 1 w 219"/>
                <a:gd name="T47" fmla="*/ 87 h 219"/>
                <a:gd name="T48" fmla="*/ 0 w 219"/>
                <a:gd name="T49" fmla="*/ 109 h 219"/>
                <a:gd name="T50" fmla="*/ 1 w 219"/>
                <a:gd name="T51" fmla="*/ 132 h 219"/>
                <a:gd name="T52" fmla="*/ 9 w 219"/>
                <a:gd name="T53" fmla="*/ 151 h 219"/>
                <a:gd name="T54" fmla="*/ 19 w 219"/>
                <a:gd name="T55" fmla="*/ 171 h 219"/>
                <a:gd name="T56" fmla="*/ 33 w 219"/>
                <a:gd name="T57" fmla="*/ 186 h 219"/>
                <a:gd name="T58" fmla="*/ 48 w 219"/>
                <a:gd name="T59" fmla="*/ 199 h 219"/>
                <a:gd name="T60" fmla="*/ 67 w 219"/>
                <a:gd name="T61" fmla="*/ 210 h 219"/>
                <a:gd name="T62" fmla="*/ 87 w 219"/>
                <a:gd name="T63" fmla="*/ 217 h 219"/>
                <a:gd name="T64" fmla="*/ 109 w 219"/>
                <a:gd name="T65"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9" h="219">
                  <a:moveTo>
                    <a:pt x="109" y="219"/>
                  </a:moveTo>
                  <a:lnTo>
                    <a:pt x="132" y="217"/>
                  </a:lnTo>
                  <a:lnTo>
                    <a:pt x="151" y="210"/>
                  </a:lnTo>
                  <a:lnTo>
                    <a:pt x="171" y="199"/>
                  </a:lnTo>
                  <a:lnTo>
                    <a:pt x="187" y="186"/>
                  </a:lnTo>
                  <a:lnTo>
                    <a:pt x="199" y="171"/>
                  </a:lnTo>
                  <a:lnTo>
                    <a:pt x="210" y="151"/>
                  </a:lnTo>
                  <a:lnTo>
                    <a:pt x="217" y="132"/>
                  </a:lnTo>
                  <a:lnTo>
                    <a:pt x="219" y="109"/>
                  </a:lnTo>
                  <a:lnTo>
                    <a:pt x="217" y="87"/>
                  </a:lnTo>
                  <a:lnTo>
                    <a:pt x="210" y="67"/>
                  </a:lnTo>
                  <a:lnTo>
                    <a:pt x="199" y="48"/>
                  </a:lnTo>
                  <a:lnTo>
                    <a:pt x="187" y="31"/>
                  </a:lnTo>
                  <a:lnTo>
                    <a:pt x="171" y="19"/>
                  </a:lnTo>
                  <a:lnTo>
                    <a:pt x="151" y="9"/>
                  </a:lnTo>
                  <a:lnTo>
                    <a:pt x="132" y="1"/>
                  </a:lnTo>
                  <a:lnTo>
                    <a:pt x="109" y="0"/>
                  </a:lnTo>
                  <a:lnTo>
                    <a:pt x="87" y="1"/>
                  </a:lnTo>
                  <a:lnTo>
                    <a:pt x="67" y="9"/>
                  </a:lnTo>
                  <a:lnTo>
                    <a:pt x="48" y="19"/>
                  </a:lnTo>
                  <a:lnTo>
                    <a:pt x="33" y="31"/>
                  </a:lnTo>
                  <a:lnTo>
                    <a:pt x="19" y="48"/>
                  </a:lnTo>
                  <a:lnTo>
                    <a:pt x="9" y="67"/>
                  </a:lnTo>
                  <a:lnTo>
                    <a:pt x="1" y="87"/>
                  </a:lnTo>
                  <a:lnTo>
                    <a:pt x="0" y="109"/>
                  </a:lnTo>
                  <a:lnTo>
                    <a:pt x="1" y="132"/>
                  </a:lnTo>
                  <a:lnTo>
                    <a:pt x="9" y="151"/>
                  </a:lnTo>
                  <a:lnTo>
                    <a:pt x="19" y="171"/>
                  </a:lnTo>
                  <a:lnTo>
                    <a:pt x="33" y="186"/>
                  </a:lnTo>
                  <a:lnTo>
                    <a:pt x="48" y="199"/>
                  </a:lnTo>
                  <a:lnTo>
                    <a:pt x="67" y="210"/>
                  </a:lnTo>
                  <a:lnTo>
                    <a:pt x="87" y="217"/>
                  </a:lnTo>
                  <a:lnTo>
                    <a:pt x="109" y="2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18"/>
            <p:cNvSpPr>
              <a:spLocks/>
            </p:cNvSpPr>
            <p:nvPr/>
          </p:nvSpPr>
          <p:spPr bwMode="auto">
            <a:xfrm>
              <a:off x="4273550" y="2090737"/>
              <a:ext cx="276225" cy="280987"/>
            </a:xfrm>
            <a:custGeom>
              <a:avLst/>
              <a:gdLst>
                <a:gd name="T0" fmla="*/ 87 w 174"/>
                <a:gd name="T1" fmla="*/ 177 h 177"/>
                <a:gd name="T2" fmla="*/ 105 w 174"/>
                <a:gd name="T3" fmla="*/ 175 h 177"/>
                <a:gd name="T4" fmla="*/ 122 w 174"/>
                <a:gd name="T5" fmla="*/ 169 h 177"/>
                <a:gd name="T6" fmla="*/ 137 w 174"/>
                <a:gd name="T7" fmla="*/ 162 h 177"/>
                <a:gd name="T8" fmla="*/ 149 w 174"/>
                <a:gd name="T9" fmla="*/ 150 h 177"/>
                <a:gd name="T10" fmla="*/ 159 w 174"/>
                <a:gd name="T11" fmla="*/ 138 h 177"/>
                <a:gd name="T12" fmla="*/ 168 w 174"/>
                <a:gd name="T13" fmla="*/ 123 h 177"/>
                <a:gd name="T14" fmla="*/ 173 w 174"/>
                <a:gd name="T15" fmla="*/ 106 h 177"/>
                <a:gd name="T16" fmla="*/ 174 w 174"/>
                <a:gd name="T17" fmla="*/ 88 h 177"/>
                <a:gd name="T18" fmla="*/ 173 w 174"/>
                <a:gd name="T19" fmla="*/ 70 h 177"/>
                <a:gd name="T20" fmla="*/ 168 w 174"/>
                <a:gd name="T21" fmla="*/ 54 h 177"/>
                <a:gd name="T22" fmla="*/ 159 w 174"/>
                <a:gd name="T23" fmla="*/ 39 h 177"/>
                <a:gd name="T24" fmla="*/ 149 w 174"/>
                <a:gd name="T25" fmla="*/ 25 h 177"/>
                <a:gd name="T26" fmla="*/ 137 w 174"/>
                <a:gd name="T27" fmla="*/ 15 h 177"/>
                <a:gd name="T28" fmla="*/ 122 w 174"/>
                <a:gd name="T29" fmla="*/ 7 h 177"/>
                <a:gd name="T30" fmla="*/ 105 w 174"/>
                <a:gd name="T31" fmla="*/ 1 h 177"/>
                <a:gd name="T32" fmla="*/ 87 w 174"/>
                <a:gd name="T33" fmla="*/ 0 h 177"/>
                <a:gd name="T34" fmla="*/ 69 w 174"/>
                <a:gd name="T35" fmla="*/ 1 h 177"/>
                <a:gd name="T36" fmla="*/ 53 w 174"/>
                <a:gd name="T37" fmla="*/ 7 h 177"/>
                <a:gd name="T38" fmla="*/ 39 w 174"/>
                <a:gd name="T39" fmla="*/ 15 h 177"/>
                <a:gd name="T40" fmla="*/ 26 w 174"/>
                <a:gd name="T41" fmla="*/ 25 h 177"/>
                <a:gd name="T42" fmla="*/ 15 w 174"/>
                <a:gd name="T43" fmla="*/ 39 h 177"/>
                <a:gd name="T44" fmla="*/ 8 w 174"/>
                <a:gd name="T45" fmla="*/ 54 h 177"/>
                <a:gd name="T46" fmla="*/ 2 w 174"/>
                <a:gd name="T47" fmla="*/ 70 h 177"/>
                <a:gd name="T48" fmla="*/ 0 w 174"/>
                <a:gd name="T49" fmla="*/ 88 h 177"/>
                <a:gd name="T50" fmla="*/ 2 w 174"/>
                <a:gd name="T51" fmla="*/ 106 h 177"/>
                <a:gd name="T52" fmla="*/ 8 w 174"/>
                <a:gd name="T53" fmla="*/ 123 h 177"/>
                <a:gd name="T54" fmla="*/ 15 w 174"/>
                <a:gd name="T55" fmla="*/ 138 h 177"/>
                <a:gd name="T56" fmla="*/ 26 w 174"/>
                <a:gd name="T57" fmla="*/ 150 h 177"/>
                <a:gd name="T58" fmla="*/ 39 w 174"/>
                <a:gd name="T59" fmla="*/ 162 h 177"/>
                <a:gd name="T60" fmla="*/ 53 w 174"/>
                <a:gd name="T61" fmla="*/ 169 h 177"/>
                <a:gd name="T62" fmla="*/ 69 w 174"/>
                <a:gd name="T63" fmla="*/ 175 h 177"/>
                <a:gd name="T64" fmla="*/ 87 w 174"/>
                <a:gd name="T65"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4" h="177">
                  <a:moveTo>
                    <a:pt x="87" y="177"/>
                  </a:moveTo>
                  <a:lnTo>
                    <a:pt x="105" y="175"/>
                  </a:lnTo>
                  <a:lnTo>
                    <a:pt x="122" y="169"/>
                  </a:lnTo>
                  <a:lnTo>
                    <a:pt x="137" y="162"/>
                  </a:lnTo>
                  <a:lnTo>
                    <a:pt x="149" y="150"/>
                  </a:lnTo>
                  <a:lnTo>
                    <a:pt x="159" y="138"/>
                  </a:lnTo>
                  <a:lnTo>
                    <a:pt x="168" y="123"/>
                  </a:lnTo>
                  <a:lnTo>
                    <a:pt x="173" y="106"/>
                  </a:lnTo>
                  <a:lnTo>
                    <a:pt x="174" y="88"/>
                  </a:lnTo>
                  <a:lnTo>
                    <a:pt x="173" y="70"/>
                  </a:lnTo>
                  <a:lnTo>
                    <a:pt x="168" y="54"/>
                  </a:lnTo>
                  <a:lnTo>
                    <a:pt x="159" y="39"/>
                  </a:lnTo>
                  <a:lnTo>
                    <a:pt x="149" y="25"/>
                  </a:lnTo>
                  <a:lnTo>
                    <a:pt x="137" y="15"/>
                  </a:lnTo>
                  <a:lnTo>
                    <a:pt x="122" y="7"/>
                  </a:lnTo>
                  <a:lnTo>
                    <a:pt x="105" y="1"/>
                  </a:lnTo>
                  <a:lnTo>
                    <a:pt x="87" y="0"/>
                  </a:lnTo>
                  <a:lnTo>
                    <a:pt x="69" y="1"/>
                  </a:lnTo>
                  <a:lnTo>
                    <a:pt x="53" y="7"/>
                  </a:lnTo>
                  <a:lnTo>
                    <a:pt x="39" y="15"/>
                  </a:lnTo>
                  <a:lnTo>
                    <a:pt x="26" y="25"/>
                  </a:lnTo>
                  <a:lnTo>
                    <a:pt x="15" y="39"/>
                  </a:lnTo>
                  <a:lnTo>
                    <a:pt x="8" y="54"/>
                  </a:lnTo>
                  <a:lnTo>
                    <a:pt x="2" y="70"/>
                  </a:lnTo>
                  <a:lnTo>
                    <a:pt x="0" y="88"/>
                  </a:lnTo>
                  <a:lnTo>
                    <a:pt x="2" y="106"/>
                  </a:lnTo>
                  <a:lnTo>
                    <a:pt x="8" y="123"/>
                  </a:lnTo>
                  <a:lnTo>
                    <a:pt x="15" y="138"/>
                  </a:lnTo>
                  <a:lnTo>
                    <a:pt x="26" y="150"/>
                  </a:lnTo>
                  <a:lnTo>
                    <a:pt x="39" y="162"/>
                  </a:lnTo>
                  <a:lnTo>
                    <a:pt x="53" y="169"/>
                  </a:lnTo>
                  <a:lnTo>
                    <a:pt x="69" y="175"/>
                  </a:lnTo>
                  <a:lnTo>
                    <a:pt x="87" y="177"/>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9"/>
            <p:cNvSpPr>
              <a:spLocks/>
            </p:cNvSpPr>
            <p:nvPr/>
          </p:nvSpPr>
          <p:spPr bwMode="auto">
            <a:xfrm>
              <a:off x="4383088" y="2124075"/>
              <a:ext cx="109538" cy="111125"/>
            </a:xfrm>
            <a:custGeom>
              <a:avLst/>
              <a:gdLst>
                <a:gd name="T0" fmla="*/ 36 w 69"/>
                <a:gd name="T1" fmla="*/ 70 h 70"/>
                <a:gd name="T2" fmla="*/ 50 w 69"/>
                <a:gd name="T3" fmla="*/ 67 h 70"/>
                <a:gd name="T4" fmla="*/ 60 w 69"/>
                <a:gd name="T5" fmla="*/ 60 h 70"/>
                <a:gd name="T6" fmla="*/ 66 w 69"/>
                <a:gd name="T7" fmla="*/ 48 h 70"/>
                <a:gd name="T8" fmla="*/ 69 w 69"/>
                <a:gd name="T9" fmla="*/ 34 h 70"/>
                <a:gd name="T10" fmla="*/ 66 w 69"/>
                <a:gd name="T11" fmla="*/ 21 h 70"/>
                <a:gd name="T12" fmla="*/ 60 w 69"/>
                <a:gd name="T13" fmla="*/ 10 h 70"/>
                <a:gd name="T14" fmla="*/ 50 w 69"/>
                <a:gd name="T15" fmla="*/ 3 h 70"/>
                <a:gd name="T16" fmla="*/ 36 w 69"/>
                <a:gd name="T17" fmla="*/ 0 h 70"/>
                <a:gd name="T18" fmla="*/ 23 w 69"/>
                <a:gd name="T19" fmla="*/ 3 h 70"/>
                <a:gd name="T20" fmla="*/ 11 w 69"/>
                <a:gd name="T21" fmla="*/ 10 h 70"/>
                <a:gd name="T22" fmla="*/ 3 w 69"/>
                <a:gd name="T23" fmla="*/ 21 h 70"/>
                <a:gd name="T24" fmla="*/ 0 w 69"/>
                <a:gd name="T25" fmla="*/ 34 h 70"/>
                <a:gd name="T26" fmla="*/ 3 w 69"/>
                <a:gd name="T27" fmla="*/ 48 h 70"/>
                <a:gd name="T28" fmla="*/ 11 w 69"/>
                <a:gd name="T29" fmla="*/ 60 h 70"/>
                <a:gd name="T30" fmla="*/ 23 w 69"/>
                <a:gd name="T31" fmla="*/ 67 h 70"/>
                <a:gd name="T32" fmla="*/ 36 w 69"/>
                <a:gd name="T3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70">
                  <a:moveTo>
                    <a:pt x="36" y="70"/>
                  </a:moveTo>
                  <a:lnTo>
                    <a:pt x="50" y="67"/>
                  </a:lnTo>
                  <a:lnTo>
                    <a:pt x="60" y="60"/>
                  </a:lnTo>
                  <a:lnTo>
                    <a:pt x="66" y="48"/>
                  </a:lnTo>
                  <a:lnTo>
                    <a:pt x="69" y="34"/>
                  </a:lnTo>
                  <a:lnTo>
                    <a:pt x="66" y="21"/>
                  </a:lnTo>
                  <a:lnTo>
                    <a:pt x="60" y="10"/>
                  </a:lnTo>
                  <a:lnTo>
                    <a:pt x="50" y="3"/>
                  </a:lnTo>
                  <a:lnTo>
                    <a:pt x="36" y="0"/>
                  </a:lnTo>
                  <a:lnTo>
                    <a:pt x="23" y="3"/>
                  </a:lnTo>
                  <a:lnTo>
                    <a:pt x="11" y="10"/>
                  </a:lnTo>
                  <a:lnTo>
                    <a:pt x="3" y="21"/>
                  </a:lnTo>
                  <a:lnTo>
                    <a:pt x="0" y="34"/>
                  </a:lnTo>
                  <a:lnTo>
                    <a:pt x="3" y="48"/>
                  </a:lnTo>
                  <a:lnTo>
                    <a:pt x="11" y="60"/>
                  </a:lnTo>
                  <a:lnTo>
                    <a:pt x="23" y="67"/>
                  </a:lnTo>
                  <a:lnTo>
                    <a:pt x="36"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20"/>
            <p:cNvSpPr>
              <a:spLocks/>
            </p:cNvSpPr>
            <p:nvPr/>
          </p:nvSpPr>
          <p:spPr bwMode="auto">
            <a:xfrm>
              <a:off x="4048125" y="2663825"/>
              <a:ext cx="719138" cy="2646362"/>
            </a:xfrm>
            <a:custGeom>
              <a:avLst/>
              <a:gdLst>
                <a:gd name="T0" fmla="*/ 3 w 453"/>
                <a:gd name="T1" fmla="*/ 86 h 1667"/>
                <a:gd name="T2" fmla="*/ 9 w 453"/>
                <a:gd name="T3" fmla="*/ 107 h 1667"/>
                <a:gd name="T4" fmla="*/ 22 w 453"/>
                <a:gd name="T5" fmla="*/ 164 h 1667"/>
                <a:gd name="T6" fmla="*/ 43 w 453"/>
                <a:gd name="T7" fmla="*/ 248 h 1667"/>
                <a:gd name="T8" fmla="*/ 66 w 453"/>
                <a:gd name="T9" fmla="*/ 353 h 1667"/>
                <a:gd name="T10" fmla="*/ 90 w 453"/>
                <a:gd name="T11" fmla="*/ 470 h 1667"/>
                <a:gd name="T12" fmla="*/ 111 w 453"/>
                <a:gd name="T13" fmla="*/ 591 h 1667"/>
                <a:gd name="T14" fmla="*/ 126 w 453"/>
                <a:gd name="T15" fmla="*/ 708 h 1667"/>
                <a:gd name="T16" fmla="*/ 132 w 453"/>
                <a:gd name="T17" fmla="*/ 813 h 1667"/>
                <a:gd name="T18" fmla="*/ 127 w 453"/>
                <a:gd name="T19" fmla="*/ 912 h 1667"/>
                <a:gd name="T20" fmla="*/ 112 w 453"/>
                <a:gd name="T21" fmla="*/ 1013 h 1667"/>
                <a:gd name="T22" fmla="*/ 91 w 453"/>
                <a:gd name="T23" fmla="*/ 1115 h 1667"/>
                <a:gd name="T24" fmla="*/ 67 w 453"/>
                <a:gd name="T25" fmla="*/ 1214 h 1667"/>
                <a:gd name="T26" fmla="*/ 42 w 453"/>
                <a:gd name="T27" fmla="*/ 1307 h 1667"/>
                <a:gd name="T28" fmla="*/ 21 w 453"/>
                <a:gd name="T29" fmla="*/ 1392 h 1667"/>
                <a:gd name="T30" fmla="*/ 6 w 453"/>
                <a:gd name="T31" fmla="*/ 1467 h 1667"/>
                <a:gd name="T32" fmla="*/ 0 w 453"/>
                <a:gd name="T33" fmla="*/ 1527 h 1667"/>
                <a:gd name="T34" fmla="*/ 6 w 453"/>
                <a:gd name="T35" fmla="*/ 1565 h 1667"/>
                <a:gd name="T36" fmla="*/ 22 w 453"/>
                <a:gd name="T37" fmla="*/ 1593 h 1667"/>
                <a:gd name="T38" fmla="*/ 46 w 453"/>
                <a:gd name="T39" fmla="*/ 1617 h 1667"/>
                <a:gd name="T40" fmla="*/ 75 w 453"/>
                <a:gd name="T41" fmla="*/ 1635 h 1667"/>
                <a:gd name="T42" fmla="*/ 108 w 453"/>
                <a:gd name="T43" fmla="*/ 1649 h 1667"/>
                <a:gd name="T44" fmla="*/ 139 w 453"/>
                <a:gd name="T45" fmla="*/ 1658 h 1667"/>
                <a:gd name="T46" fmla="*/ 171 w 453"/>
                <a:gd name="T47" fmla="*/ 1664 h 1667"/>
                <a:gd name="T48" fmla="*/ 196 w 453"/>
                <a:gd name="T49" fmla="*/ 1667 h 1667"/>
                <a:gd name="T50" fmla="*/ 276 w 453"/>
                <a:gd name="T51" fmla="*/ 1664 h 1667"/>
                <a:gd name="T52" fmla="*/ 303 w 453"/>
                <a:gd name="T53" fmla="*/ 1659 h 1667"/>
                <a:gd name="T54" fmla="*/ 331 w 453"/>
                <a:gd name="T55" fmla="*/ 1653 h 1667"/>
                <a:gd name="T56" fmla="*/ 361 w 453"/>
                <a:gd name="T57" fmla="*/ 1643 h 1667"/>
                <a:gd name="T58" fmla="*/ 390 w 453"/>
                <a:gd name="T59" fmla="*/ 1629 h 1667"/>
                <a:gd name="T60" fmla="*/ 414 w 453"/>
                <a:gd name="T61" fmla="*/ 1611 h 1667"/>
                <a:gd name="T62" fmla="*/ 435 w 453"/>
                <a:gd name="T63" fmla="*/ 1589 h 1667"/>
                <a:gd name="T64" fmla="*/ 448 w 453"/>
                <a:gd name="T65" fmla="*/ 1562 h 1667"/>
                <a:gd name="T66" fmla="*/ 453 w 453"/>
                <a:gd name="T67" fmla="*/ 1527 h 1667"/>
                <a:gd name="T68" fmla="*/ 447 w 453"/>
                <a:gd name="T69" fmla="*/ 1467 h 1667"/>
                <a:gd name="T70" fmla="*/ 432 w 453"/>
                <a:gd name="T71" fmla="*/ 1392 h 1667"/>
                <a:gd name="T72" fmla="*/ 411 w 453"/>
                <a:gd name="T73" fmla="*/ 1307 h 1667"/>
                <a:gd name="T74" fmla="*/ 385 w 453"/>
                <a:gd name="T75" fmla="*/ 1214 h 1667"/>
                <a:gd name="T76" fmla="*/ 361 w 453"/>
                <a:gd name="T77" fmla="*/ 1115 h 1667"/>
                <a:gd name="T78" fmla="*/ 340 w 453"/>
                <a:gd name="T79" fmla="*/ 1013 h 1667"/>
                <a:gd name="T80" fmla="*/ 325 w 453"/>
                <a:gd name="T81" fmla="*/ 912 h 1667"/>
                <a:gd name="T82" fmla="*/ 321 w 453"/>
                <a:gd name="T83" fmla="*/ 813 h 1667"/>
                <a:gd name="T84" fmla="*/ 327 w 453"/>
                <a:gd name="T85" fmla="*/ 717 h 1667"/>
                <a:gd name="T86" fmla="*/ 339 w 453"/>
                <a:gd name="T87" fmla="*/ 611 h 1667"/>
                <a:gd name="T88" fmla="*/ 358 w 453"/>
                <a:gd name="T89" fmla="*/ 500 h 1667"/>
                <a:gd name="T90" fmla="*/ 379 w 453"/>
                <a:gd name="T91" fmla="*/ 392 h 1667"/>
                <a:gd name="T92" fmla="*/ 400 w 453"/>
                <a:gd name="T93" fmla="*/ 290 h 1667"/>
                <a:gd name="T94" fmla="*/ 421 w 453"/>
                <a:gd name="T95" fmla="*/ 203 h 1667"/>
                <a:gd name="T96" fmla="*/ 436 w 453"/>
                <a:gd name="T97" fmla="*/ 137 h 1667"/>
                <a:gd name="T98" fmla="*/ 447 w 453"/>
                <a:gd name="T99" fmla="*/ 96 h 1667"/>
                <a:gd name="T100" fmla="*/ 231 w 453"/>
                <a:gd name="T101" fmla="*/ 0 h 1667"/>
                <a:gd name="T102" fmla="*/ 3 w 453"/>
                <a:gd name="T103" fmla="*/ 86 h 1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3" h="1667">
                  <a:moveTo>
                    <a:pt x="3" y="86"/>
                  </a:moveTo>
                  <a:lnTo>
                    <a:pt x="9" y="107"/>
                  </a:lnTo>
                  <a:lnTo>
                    <a:pt x="22" y="164"/>
                  </a:lnTo>
                  <a:lnTo>
                    <a:pt x="43" y="248"/>
                  </a:lnTo>
                  <a:lnTo>
                    <a:pt x="66" y="353"/>
                  </a:lnTo>
                  <a:lnTo>
                    <a:pt x="90" y="470"/>
                  </a:lnTo>
                  <a:lnTo>
                    <a:pt x="111" y="591"/>
                  </a:lnTo>
                  <a:lnTo>
                    <a:pt x="126" y="708"/>
                  </a:lnTo>
                  <a:lnTo>
                    <a:pt x="132" y="813"/>
                  </a:lnTo>
                  <a:lnTo>
                    <a:pt x="127" y="912"/>
                  </a:lnTo>
                  <a:lnTo>
                    <a:pt x="112" y="1013"/>
                  </a:lnTo>
                  <a:lnTo>
                    <a:pt x="91" y="1115"/>
                  </a:lnTo>
                  <a:lnTo>
                    <a:pt x="67" y="1214"/>
                  </a:lnTo>
                  <a:lnTo>
                    <a:pt x="42" y="1307"/>
                  </a:lnTo>
                  <a:lnTo>
                    <a:pt x="21" y="1392"/>
                  </a:lnTo>
                  <a:lnTo>
                    <a:pt x="6" y="1467"/>
                  </a:lnTo>
                  <a:lnTo>
                    <a:pt x="0" y="1527"/>
                  </a:lnTo>
                  <a:lnTo>
                    <a:pt x="6" y="1565"/>
                  </a:lnTo>
                  <a:lnTo>
                    <a:pt x="22" y="1593"/>
                  </a:lnTo>
                  <a:lnTo>
                    <a:pt x="46" y="1617"/>
                  </a:lnTo>
                  <a:lnTo>
                    <a:pt x="75" y="1635"/>
                  </a:lnTo>
                  <a:lnTo>
                    <a:pt x="108" y="1649"/>
                  </a:lnTo>
                  <a:lnTo>
                    <a:pt x="139" y="1658"/>
                  </a:lnTo>
                  <a:lnTo>
                    <a:pt x="171" y="1664"/>
                  </a:lnTo>
                  <a:lnTo>
                    <a:pt x="196" y="1667"/>
                  </a:lnTo>
                  <a:lnTo>
                    <a:pt x="276" y="1664"/>
                  </a:lnTo>
                  <a:lnTo>
                    <a:pt x="303" y="1659"/>
                  </a:lnTo>
                  <a:lnTo>
                    <a:pt x="331" y="1653"/>
                  </a:lnTo>
                  <a:lnTo>
                    <a:pt x="361" y="1643"/>
                  </a:lnTo>
                  <a:lnTo>
                    <a:pt x="390" y="1629"/>
                  </a:lnTo>
                  <a:lnTo>
                    <a:pt x="414" y="1611"/>
                  </a:lnTo>
                  <a:lnTo>
                    <a:pt x="435" y="1589"/>
                  </a:lnTo>
                  <a:lnTo>
                    <a:pt x="448" y="1562"/>
                  </a:lnTo>
                  <a:lnTo>
                    <a:pt x="453" y="1527"/>
                  </a:lnTo>
                  <a:lnTo>
                    <a:pt x="447" y="1467"/>
                  </a:lnTo>
                  <a:lnTo>
                    <a:pt x="432" y="1392"/>
                  </a:lnTo>
                  <a:lnTo>
                    <a:pt x="411" y="1307"/>
                  </a:lnTo>
                  <a:lnTo>
                    <a:pt x="385" y="1214"/>
                  </a:lnTo>
                  <a:lnTo>
                    <a:pt x="361" y="1115"/>
                  </a:lnTo>
                  <a:lnTo>
                    <a:pt x="340" y="1013"/>
                  </a:lnTo>
                  <a:lnTo>
                    <a:pt x="325" y="912"/>
                  </a:lnTo>
                  <a:lnTo>
                    <a:pt x="321" y="813"/>
                  </a:lnTo>
                  <a:lnTo>
                    <a:pt x="327" y="717"/>
                  </a:lnTo>
                  <a:lnTo>
                    <a:pt x="339" y="611"/>
                  </a:lnTo>
                  <a:lnTo>
                    <a:pt x="358" y="500"/>
                  </a:lnTo>
                  <a:lnTo>
                    <a:pt x="379" y="392"/>
                  </a:lnTo>
                  <a:lnTo>
                    <a:pt x="400" y="290"/>
                  </a:lnTo>
                  <a:lnTo>
                    <a:pt x="421" y="203"/>
                  </a:lnTo>
                  <a:lnTo>
                    <a:pt x="436" y="137"/>
                  </a:lnTo>
                  <a:lnTo>
                    <a:pt x="447" y="96"/>
                  </a:lnTo>
                  <a:lnTo>
                    <a:pt x="231" y="0"/>
                  </a:lnTo>
                  <a:lnTo>
                    <a:pt x="3"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21"/>
            <p:cNvSpPr>
              <a:spLocks/>
            </p:cNvSpPr>
            <p:nvPr/>
          </p:nvSpPr>
          <p:spPr bwMode="auto">
            <a:xfrm>
              <a:off x="3962400" y="5281612"/>
              <a:ext cx="900113" cy="173037"/>
            </a:xfrm>
            <a:custGeom>
              <a:avLst/>
              <a:gdLst>
                <a:gd name="T0" fmla="*/ 313 w 567"/>
                <a:gd name="T1" fmla="*/ 109 h 109"/>
                <a:gd name="T2" fmla="*/ 369 w 567"/>
                <a:gd name="T3" fmla="*/ 106 h 109"/>
                <a:gd name="T4" fmla="*/ 418 w 567"/>
                <a:gd name="T5" fmla="*/ 103 h 109"/>
                <a:gd name="T6" fmla="*/ 463 w 567"/>
                <a:gd name="T7" fmla="*/ 97 h 109"/>
                <a:gd name="T8" fmla="*/ 502 w 567"/>
                <a:gd name="T9" fmla="*/ 90 h 109"/>
                <a:gd name="T10" fmla="*/ 532 w 567"/>
                <a:gd name="T11" fmla="*/ 81 h 109"/>
                <a:gd name="T12" fmla="*/ 553 w 567"/>
                <a:gd name="T13" fmla="*/ 72 h 109"/>
                <a:gd name="T14" fmla="*/ 565 w 567"/>
                <a:gd name="T15" fmla="*/ 61 h 109"/>
                <a:gd name="T16" fmla="*/ 565 w 567"/>
                <a:gd name="T17" fmla="*/ 49 h 109"/>
                <a:gd name="T18" fmla="*/ 553 w 567"/>
                <a:gd name="T19" fmla="*/ 39 h 109"/>
                <a:gd name="T20" fmla="*/ 532 w 567"/>
                <a:gd name="T21" fmla="*/ 30 h 109"/>
                <a:gd name="T22" fmla="*/ 502 w 567"/>
                <a:gd name="T23" fmla="*/ 21 h 109"/>
                <a:gd name="T24" fmla="*/ 463 w 567"/>
                <a:gd name="T25" fmla="*/ 13 h 109"/>
                <a:gd name="T26" fmla="*/ 418 w 567"/>
                <a:gd name="T27" fmla="*/ 7 h 109"/>
                <a:gd name="T28" fmla="*/ 369 w 567"/>
                <a:gd name="T29" fmla="*/ 3 h 109"/>
                <a:gd name="T30" fmla="*/ 313 w 567"/>
                <a:gd name="T31" fmla="*/ 0 h 109"/>
                <a:gd name="T32" fmla="*/ 256 w 567"/>
                <a:gd name="T33" fmla="*/ 0 h 109"/>
                <a:gd name="T34" fmla="*/ 199 w 567"/>
                <a:gd name="T35" fmla="*/ 3 h 109"/>
                <a:gd name="T36" fmla="*/ 148 w 567"/>
                <a:gd name="T37" fmla="*/ 7 h 109"/>
                <a:gd name="T38" fmla="*/ 103 w 567"/>
                <a:gd name="T39" fmla="*/ 13 h 109"/>
                <a:gd name="T40" fmla="*/ 64 w 567"/>
                <a:gd name="T41" fmla="*/ 21 h 109"/>
                <a:gd name="T42" fmla="*/ 34 w 567"/>
                <a:gd name="T43" fmla="*/ 30 h 109"/>
                <a:gd name="T44" fmla="*/ 13 w 567"/>
                <a:gd name="T45" fmla="*/ 39 h 109"/>
                <a:gd name="T46" fmla="*/ 1 w 567"/>
                <a:gd name="T47" fmla="*/ 49 h 109"/>
                <a:gd name="T48" fmla="*/ 1 w 567"/>
                <a:gd name="T49" fmla="*/ 61 h 109"/>
                <a:gd name="T50" fmla="*/ 13 w 567"/>
                <a:gd name="T51" fmla="*/ 72 h 109"/>
                <a:gd name="T52" fmla="*/ 34 w 567"/>
                <a:gd name="T53" fmla="*/ 81 h 109"/>
                <a:gd name="T54" fmla="*/ 64 w 567"/>
                <a:gd name="T55" fmla="*/ 90 h 109"/>
                <a:gd name="T56" fmla="*/ 103 w 567"/>
                <a:gd name="T57" fmla="*/ 97 h 109"/>
                <a:gd name="T58" fmla="*/ 148 w 567"/>
                <a:gd name="T59" fmla="*/ 103 h 109"/>
                <a:gd name="T60" fmla="*/ 199 w 567"/>
                <a:gd name="T61" fmla="*/ 106 h 109"/>
                <a:gd name="T62" fmla="*/ 256 w 567"/>
                <a:gd name="T6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7" h="109">
                  <a:moveTo>
                    <a:pt x="285" y="109"/>
                  </a:moveTo>
                  <a:lnTo>
                    <a:pt x="313" y="109"/>
                  </a:lnTo>
                  <a:lnTo>
                    <a:pt x="342" y="108"/>
                  </a:lnTo>
                  <a:lnTo>
                    <a:pt x="369" y="106"/>
                  </a:lnTo>
                  <a:lnTo>
                    <a:pt x="394" y="105"/>
                  </a:lnTo>
                  <a:lnTo>
                    <a:pt x="418" y="103"/>
                  </a:lnTo>
                  <a:lnTo>
                    <a:pt x="442" y="100"/>
                  </a:lnTo>
                  <a:lnTo>
                    <a:pt x="463" y="97"/>
                  </a:lnTo>
                  <a:lnTo>
                    <a:pt x="484" y="93"/>
                  </a:lnTo>
                  <a:lnTo>
                    <a:pt x="502" y="90"/>
                  </a:lnTo>
                  <a:lnTo>
                    <a:pt x="519" y="85"/>
                  </a:lnTo>
                  <a:lnTo>
                    <a:pt x="532" y="81"/>
                  </a:lnTo>
                  <a:lnTo>
                    <a:pt x="544" y="76"/>
                  </a:lnTo>
                  <a:lnTo>
                    <a:pt x="553" y="72"/>
                  </a:lnTo>
                  <a:lnTo>
                    <a:pt x="561" y="66"/>
                  </a:lnTo>
                  <a:lnTo>
                    <a:pt x="565" y="61"/>
                  </a:lnTo>
                  <a:lnTo>
                    <a:pt x="567" y="55"/>
                  </a:lnTo>
                  <a:lnTo>
                    <a:pt x="565" y="49"/>
                  </a:lnTo>
                  <a:lnTo>
                    <a:pt x="561" y="45"/>
                  </a:lnTo>
                  <a:lnTo>
                    <a:pt x="553" y="39"/>
                  </a:lnTo>
                  <a:lnTo>
                    <a:pt x="544" y="34"/>
                  </a:lnTo>
                  <a:lnTo>
                    <a:pt x="532" y="30"/>
                  </a:lnTo>
                  <a:lnTo>
                    <a:pt x="519" y="25"/>
                  </a:lnTo>
                  <a:lnTo>
                    <a:pt x="502" y="21"/>
                  </a:lnTo>
                  <a:lnTo>
                    <a:pt x="484" y="16"/>
                  </a:lnTo>
                  <a:lnTo>
                    <a:pt x="463" y="13"/>
                  </a:lnTo>
                  <a:lnTo>
                    <a:pt x="442" y="9"/>
                  </a:lnTo>
                  <a:lnTo>
                    <a:pt x="418" y="7"/>
                  </a:lnTo>
                  <a:lnTo>
                    <a:pt x="394" y="4"/>
                  </a:lnTo>
                  <a:lnTo>
                    <a:pt x="369" y="3"/>
                  </a:lnTo>
                  <a:lnTo>
                    <a:pt x="342" y="1"/>
                  </a:lnTo>
                  <a:lnTo>
                    <a:pt x="313" y="0"/>
                  </a:lnTo>
                  <a:lnTo>
                    <a:pt x="285" y="0"/>
                  </a:lnTo>
                  <a:lnTo>
                    <a:pt x="256" y="0"/>
                  </a:lnTo>
                  <a:lnTo>
                    <a:pt x="228" y="1"/>
                  </a:lnTo>
                  <a:lnTo>
                    <a:pt x="199" y="3"/>
                  </a:lnTo>
                  <a:lnTo>
                    <a:pt x="174" y="4"/>
                  </a:lnTo>
                  <a:lnTo>
                    <a:pt x="148" y="7"/>
                  </a:lnTo>
                  <a:lnTo>
                    <a:pt x="126" y="9"/>
                  </a:lnTo>
                  <a:lnTo>
                    <a:pt x="103" y="13"/>
                  </a:lnTo>
                  <a:lnTo>
                    <a:pt x="84" y="16"/>
                  </a:lnTo>
                  <a:lnTo>
                    <a:pt x="64" y="21"/>
                  </a:lnTo>
                  <a:lnTo>
                    <a:pt x="48" y="25"/>
                  </a:lnTo>
                  <a:lnTo>
                    <a:pt x="34" y="30"/>
                  </a:lnTo>
                  <a:lnTo>
                    <a:pt x="22" y="34"/>
                  </a:lnTo>
                  <a:lnTo>
                    <a:pt x="13" y="39"/>
                  </a:lnTo>
                  <a:lnTo>
                    <a:pt x="6" y="45"/>
                  </a:lnTo>
                  <a:lnTo>
                    <a:pt x="1" y="49"/>
                  </a:lnTo>
                  <a:lnTo>
                    <a:pt x="0" y="55"/>
                  </a:lnTo>
                  <a:lnTo>
                    <a:pt x="1" y="61"/>
                  </a:lnTo>
                  <a:lnTo>
                    <a:pt x="6" y="66"/>
                  </a:lnTo>
                  <a:lnTo>
                    <a:pt x="13" y="72"/>
                  </a:lnTo>
                  <a:lnTo>
                    <a:pt x="22" y="76"/>
                  </a:lnTo>
                  <a:lnTo>
                    <a:pt x="34" y="81"/>
                  </a:lnTo>
                  <a:lnTo>
                    <a:pt x="48" y="85"/>
                  </a:lnTo>
                  <a:lnTo>
                    <a:pt x="64" y="90"/>
                  </a:lnTo>
                  <a:lnTo>
                    <a:pt x="84" y="93"/>
                  </a:lnTo>
                  <a:lnTo>
                    <a:pt x="103" y="97"/>
                  </a:lnTo>
                  <a:lnTo>
                    <a:pt x="126" y="100"/>
                  </a:lnTo>
                  <a:lnTo>
                    <a:pt x="148" y="103"/>
                  </a:lnTo>
                  <a:lnTo>
                    <a:pt x="174" y="105"/>
                  </a:lnTo>
                  <a:lnTo>
                    <a:pt x="199" y="106"/>
                  </a:lnTo>
                  <a:lnTo>
                    <a:pt x="228" y="108"/>
                  </a:lnTo>
                  <a:lnTo>
                    <a:pt x="256" y="109"/>
                  </a:lnTo>
                  <a:lnTo>
                    <a:pt x="285"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Rectangle 22"/>
            <p:cNvSpPr>
              <a:spLocks noChangeArrowheads="1"/>
            </p:cNvSpPr>
            <p:nvPr/>
          </p:nvSpPr>
          <p:spPr bwMode="auto">
            <a:xfrm>
              <a:off x="4359275" y="2392362"/>
              <a:ext cx="103188" cy="809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23"/>
            <p:cNvSpPr>
              <a:spLocks/>
            </p:cNvSpPr>
            <p:nvPr/>
          </p:nvSpPr>
          <p:spPr bwMode="auto">
            <a:xfrm>
              <a:off x="4130675" y="2733675"/>
              <a:ext cx="552450" cy="2505075"/>
            </a:xfrm>
            <a:custGeom>
              <a:avLst/>
              <a:gdLst>
                <a:gd name="T0" fmla="*/ 6 w 348"/>
                <a:gd name="T1" fmla="*/ 48 h 1578"/>
                <a:gd name="T2" fmla="*/ 11 w 348"/>
                <a:gd name="T3" fmla="*/ 67 h 1578"/>
                <a:gd name="T4" fmla="*/ 24 w 348"/>
                <a:gd name="T5" fmla="*/ 121 h 1578"/>
                <a:gd name="T6" fmla="*/ 44 w 348"/>
                <a:gd name="T7" fmla="*/ 202 h 1578"/>
                <a:gd name="T8" fmla="*/ 66 w 348"/>
                <a:gd name="T9" fmla="*/ 303 h 1578"/>
                <a:gd name="T10" fmla="*/ 87 w 348"/>
                <a:gd name="T11" fmla="*/ 417 h 1578"/>
                <a:gd name="T12" fmla="*/ 107 w 348"/>
                <a:gd name="T13" fmla="*/ 537 h 1578"/>
                <a:gd name="T14" fmla="*/ 119 w 348"/>
                <a:gd name="T15" fmla="*/ 655 h 1578"/>
                <a:gd name="T16" fmla="*/ 123 w 348"/>
                <a:gd name="T17" fmla="*/ 766 h 1578"/>
                <a:gd name="T18" fmla="*/ 117 w 348"/>
                <a:gd name="T19" fmla="*/ 874 h 1578"/>
                <a:gd name="T20" fmla="*/ 102 w 348"/>
                <a:gd name="T21" fmla="*/ 987 h 1578"/>
                <a:gd name="T22" fmla="*/ 83 w 348"/>
                <a:gd name="T23" fmla="*/ 1098 h 1578"/>
                <a:gd name="T24" fmla="*/ 60 w 348"/>
                <a:gd name="T25" fmla="*/ 1206 h 1578"/>
                <a:gd name="T26" fmla="*/ 38 w 348"/>
                <a:gd name="T27" fmla="*/ 1303 h 1578"/>
                <a:gd name="T28" fmla="*/ 20 w 348"/>
                <a:gd name="T29" fmla="*/ 1386 h 1578"/>
                <a:gd name="T30" fmla="*/ 5 w 348"/>
                <a:gd name="T31" fmla="*/ 1449 h 1578"/>
                <a:gd name="T32" fmla="*/ 0 w 348"/>
                <a:gd name="T33" fmla="*/ 1489 h 1578"/>
                <a:gd name="T34" fmla="*/ 5 w 348"/>
                <a:gd name="T35" fmla="*/ 1507 h 1578"/>
                <a:gd name="T36" fmla="*/ 15 w 348"/>
                <a:gd name="T37" fmla="*/ 1522 h 1578"/>
                <a:gd name="T38" fmla="*/ 32 w 348"/>
                <a:gd name="T39" fmla="*/ 1536 h 1578"/>
                <a:gd name="T40" fmla="*/ 51 w 348"/>
                <a:gd name="T41" fmla="*/ 1548 h 1578"/>
                <a:gd name="T42" fmla="*/ 74 w 348"/>
                <a:gd name="T43" fmla="*/ 1558 h 1578"/>
                <a:gd name="T44" fmla="*/ 98 w 348"/>
                <a:gd name="T45" fmla="*/ 1566 h 1578"/>
                <a:gd name="T46" fmla="*/ 120 w 348"/>
                <a:gd name="T47" fmla="*/ 1573 h 1578"/>
                <a:gd name="T48" fmla="*/ 141 w 348"/>
                <a:gd name="T49" fmla="*/ 1578 h 1578"/>
                <a:gd name="T50" fmla="*/ 224 w 348"/>
                <a:gd name="T51" fmla="*/ 1575 h 1578"/>
                <a:gd name="T52" fmla="*/ 243 w 348"/>
                <a:gd name="T53" fmla="*/ 1569 h 1578"/>
                <a:gd name="T54" fmla="*/ 264 w 348"/>
                <a:gd name="T55" fmla="*/ 1563 h 1578"/>
                <a:gd name="T56" fmla="*/ 285 w 348"/>
                <a:gd name="T57" fmla="*/ 1554 h 1578"/>
                <a:gd name="T58" fmla="*/ 305 w 348"/>
                <a:gd name="T59" fmla="*/ 1543 h 1578"/>
                <a:gd name="T60" fmla="*/ 323 w 348"/>
                <a:gd name="T61" fmla="*/ 1533 h 1578"/>
                <a:gd name="T62" fmla="*/ 336 w 348"/>
                <a:gd name="T63" fmla="*/ 1519 h 1578"/>
                <a:gd name="T64" fmla="*/ 345 w 348"/>
                <a:gd name="T65" fmla="*/ 1506 h 1578"/>
                <a:gd name="T66" fmla="*/ 348 w 348"/>
                <a:gd name="T67" fmla="*/ 1489 h 1578"/>
                <a:gd name="T68" fmla="*/ 344 w 348"/>
                <a:gd name="T69" fmla="*/ 1449 h 1578"/>
                <a:gd name="T70" fmla="*/ 330 w 348"/>
                <a:gd name="T71" fmla="*/ 1386 h 1578"/>
                <a:gd name="T72" fmla="*/ 311 w 348"/>
                <a:gd name="T73" fmla="*/ 1303 h 1578"/>
                <a:gd name="T74" fmla="*/ 288 w 348"/>
                <a:gd name="T75" fmla="*/ 1206 h 1578"/>
                <a:gd name="T76" fmla="*/ 267 w 348"/>
                <a:gd name="T77" fmla="*/ 1098 h 1578"/>
                <a:gd name="T78" fmla="*/ 248 w 348"/>
                <a:gd name="T79" fmla="*/ 987 h 1578"/>
                <a:gd name="T80" fmla="*/ 233 w 348"/>
                <a:gd name="T81" fmla="*/ 874 h 1578"/>
                <a:gd name="T82" fmla="*/ 227 w 348"/>
                <a:gd name="T83" fmla="*/ 766 h 1578"/>
                <a:gd name="T84" fmla="*/ 231 w 348"/>
                <a:gd name="T85" fmla="*/ 655 h 1578"/>
                <a:gd name="T86" fmla="*/ 245 w 348"/>
                <a:gd name="T87" fmla="*/ 537 h 1578"/>
                <a:gd name="T88" fmla="*/ 263 w 348"/>
                <a:gd name="T89" fmla="*/ 417 h 1578"/>
                <a:gd name="T90" fmla="*/ 284 w 348"/>
                <a:gd name="T91" fmla="*/ 303 h 1578"/>
                <a:gd name="T92" fmla="*/ 305 w 348"/>
                <a:gd name="T93" fmla="*/ 202 h 1578"/>
                <a:gd name="T94" fmla="*/ 324 w 348"/>
                <a:gd name="T95" fmla="*/ 121 h 1578"/>
                <a:gd name="T96" fmla="*/ 338 w 348"/>
                <a:gd name="T97" fmla="*/ 67 h 1578"/>
                <a:gd name="T98" fmla="*/ 342 w 348"/>
                <a:gd name="T99" fmla="*/ 48 h 1578"/>
                <a:gd name="T100" fmla="*/ 179 w 348"/>
                <a:gd name="T101" fmla="*/ 0 h 1578"/>
                <a:gd name="T102" fmla="*/ 6 w 348"/>
                <a:gd name="T103" fmla="*/ 48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8" h="1578">
                  <a:moveTo>
                    <a:pt x="6" y="48"/>
                  </a:moveTo>
                  <a:lnTo>
                    <a:pt x="11" y="67"/>
                  </a:lnTo>
                  <a:lnTo>
                    <a:pt x="24" y="121"/>
                  </a:lnTo>
                  <a:lnTo>
                    <a:pt x="44" y="202"/>
                  </a:lnTo>
                  <a:lnTo>
                    <a:pt x="66" y="303"/>
                  </a:lnTo>
                  <a:lnTo>
                    <a:pt x="87" y="417"/>
                  </a:lnTo>
                  <a:lnTo>
                    <a:pt x="107" y="537"/>
                  </a:lnTo>
                  <a:lnTo>
                    <a:pt x="119" y="655"/>
                  </a:lnTo>
                  <a:lnTo>
                    <a:pt x="123" y="766"/>
                  </a:lnTo>
                  <a:lnTo>
                    <a:pt x="117" y="874"/>
                  </a:lnTo>
                  <a:lnTo>
                    <a:pt x="102" y="987"/>
                  </a:lnTo>
                  <a:lnTo>
                    <a:pt x="83" y="1098"/>
                  </a:lnTo>
                  <a:lnTo>
                    <a:pt x="60" y="1206"/>
                  </a:lnTo>
                  <a:lnTo>
                    <a:pt x="38" y="1303"/>
                  </a:lnTo>
                  <a:lnTo>
                    <a:pt x="20" y="1386"/>
                  </a:lnTo>
                  <a:lnTo>
                    <a:pt x="5" y="1449"/>
                  </a:lnTo>
                  <a:lnTo>
                    <a:pt x="0" y="1489"/>
                  </a:lnTo>
                  <a:lnTo>
                    <a:pt x="5" y="1507"/>
                  </a:lnTo>
                  <a:lnTo>
                    <a:pt x="15" y="1522"/>
                  </a:lnTo>
                  <a:lnTo>
                    <a:pt x="32" y="1536"/>
                  </a:lnTo>
                  <a:lnTo>
                    <a:pt x="51" y="1548"/>
                  </a:lnTo>
                  <a:lnTo>
                    <a:pt x="74" y="1558"/>
                  </a:lnTo>
                  <a:lnTo>
                    <a:pt x="98" y="1566"/>
                  </a:lnTo>
                  <a:lnTo>
                    <a:pt x="120" y="1573"/>
                  </a:lnTo>
                  <a:lnTo>
                    <a:pt x="141" y="1578"/>
                  </a:lnTo>
                  <a:lnTo>
                    <a:pt x="224" y="1575"/>
                  </a:lnTo>
                  <a:lnTo>
                    <a:pt x="243" y="1569"/>
                  </a:lnTo>
                  <a:lnTo>
                    <a:pt x="264" y="1563"/>
                  </a:lnTo>
                  <a:lnTo>
                    <a:pt x="285" y="1554"/>
                  </a:lnTo>
                  <a:lnTo>
                    <a:pt x="305" y="1543"/>
                  </a:lnTo>
                  <a:lnTo>
                    <a:pt x="323" y="1533"/>
                  </a:lnTo>
                  <a:lnTo>
                    <a:pt x="336" y="1519"/>
                  </a:lnTo>
                  <a:lnTo>
                    <a:pt x="345" y="1506"/>
                  </a:lnTo>
                  <a:lnTo>
                    <a:pt x="348" y="1489"/>
                  </a:lnTo>
                  <a:lnTo>
                    <a:pt x="344" y="1449"/>
                  </a:lnTo>
                  <a:lnTo>
                    <a:pt x="330" y="1386"/>
                  </a:lnTo>
                  <a:lnTo>
                    <a:pt x="311" y="1303"/>
                  </a:lnTo>
                  <a:lnTo>
                    <a:pt x="288" y="1206"/>
                  </a:lnTo>
                  <a:lnTo>
                    <a:pt x="267" y="1098"/>
                  </a:lnTo>
                  <a:lnTo>
                    <a:pt x="248" y="987"/>
                  </a:lnTo>
                  <a:lnTo>
                    <a:pt x="233" y="874"/>
                  </a:lnTo>
                  <a:lnTo>
                    <a:pt x="227" y="766"/>
                  </a:lnTo>
                  <a:lnTo>
                    <a:pt x="231" y="655"/>
                  </a:lnTo>
                  <a:lnTo>
                    <a:pt x="245" y="537"/>
                  </a:lnTo>
                  <a:lnTo>
                    <a:pt x="263" y="417"/>
                  </a:lnTo>
                  <a:lnTo>
                    <a:pt x="284" y="303"/>
                  </a:lnTo>
                  <a:lnTo>
                    <a:pt x="305" y="202"/>
                  </a:lnTo>
                  <a:lnTo>
                    <a:pt x="324" y="121"/>
                  </a:lnTo>
                  <a:lnTo>
                    <a:pt x="338" y="67"/>
                  </a:lnTo>
                  <a:lnTo>
                    <a:pt x="342" y="48"/>
                  </a:lnTo>
                  <a:lnTo>
                    <a:pt x="179" y="0"/>
                  </a:lnTo>
                  <a:lnTo>
                    <a:pt x="6" y="48"/>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15" name="Group 114"/>
            <p:cNvGrpSpPr/>
            <p:nvPr/>
          </p:nvGrpSpPr>
          <p:grpSpPr>
            <a:xfrm>
              <a:off x="4953000" y="3124200"/>
              <a:ext cx="1744663" cy="1978024"/>
              <a:chOff x="5014913" y="2905125"/>
              <a:chExt cx="1744663" cy="1978024"/>
            </a:xfrm>
          </p:grpSpPr>
          <p:sp>
            <p:nvSpPr>
              <p:cNvPr id="139" name="Freeform 24"/>
              <p:cNvSpPr>
                <a:spLocks/>
              </p:cNvSpPr>
              <p:nvPr/>
            </p:nvSpPr>
            <p:spPr bwMode="auto">
              <a:xfrm>
                <a:off x="5014913" y="4668837"/>
                <a:ext cx="1744663" cy="214312"/>
              </a:xfrm>
              <a:custGeom>
                <a:avLst/>
                <a:gdLst>
                  <a:gd name="T0" fmla="*/ 43 w 1099"/>
                  <a:gd name="T1" fmla="*/ 135 h 135"/>
                  <a:gd name="T2" fmla="*/ 0 w 1099"/>
                  <a:gd name="T3" fmla="*/ 0 h 135"/>
                  <a:gd name="T4" fmla="*/ 1099 w 1099"/>
                  <a:gd name="T5" fmla="*/ 0 h 135"/>
                  <a:gd name="T6" fmla="*/ 1050 w 1099"/>
                  <a:gd name="T7" fmla="*/ 135 h 135"/>
                  <a:gd name="T8" fmla="*/ 43 w 1099"/>
                  <a:gd name="T9" fmla="*/ 135 h 135"/>
                </a:gdLst>
                <a:ahLst/>
                <a:cxnLst>
                  <a:cxn ang="0">
                    <a:pos x="T0" y="T1"/>
                  </a:cxn>
                  <a:cxn ang="0">
                    <a:pos x="T2" y="T3"/>
                  </a:cxn>
                  <a:cxn ang="0">
                    <a:pos x="T4" y="T5"/>
                  </a:cxn>
                  <a:cxn ang="0">
                    <a:pos x="T6" y="T7"/>
                  </a:cxn>
                  <a:cxn ang="0">
                    <a:pos x="T8" y="T9"/>
                  </a:cxn>
                </a:cxnLst>
                <a:rect l="0" t="0" r="r" b="b"/>
                <a:pathLst>
                  <a:path w="1099" h="135">
                    <a:moveTo>
                      <a:pt x="43" y="135"/>
                    </a:moveTo>
                    <a:lnTo>
                      <a:pt x="0" y="0"/>
                    </a:lnTo>
                    <a:lnTo>
                      <a:pt x="1099" y="0"/>
                    </a:lnTo>
                    <a:lnTo>
                      <a:pt x="1050" y="135"/>
                    </a:lnTo>
                    <a:lnTo>
                      <a:pt x="43"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25"/>
              <p:cNvSpPr>
                <a:spLocks/>
              </p:cNvSpPr>
              <p:nvPr/>
            </p:nvSpPr>
            <p:spPr bwMode="auto">
              <a:xfrm>
                <a:off x="5086350" y="4700587"/>
                <a:ext cx="1592263" cy="149225"/>
              </a:xfrm>
              <a:custGeom>
                <a:avLst/>
                <a:gdLst>
                  <a:gd name="T0" fmla="*/ 31 w 1003"/>
                  <a:gd name="T1" fmla="*/ 94 h 94"/>
                  <a:gd name="T2" fmla="*/ 0 w 1003"/>
                  <a:gd name="T3" fmla="*/ 0 h 94"/>
                  <a:gd name="T4" fmla="*/ 1003 w 1003"/>
                  <a:gd name="T5" fmla="*/ 0 h 94"/>
                  <a:gd name="T6" fmla="*/ 969 w 1003"/>
                  <a:gd name="T7" fmla="*/ 94 h 94"/>
                  <a:gd name="T8" fmla="*/ 31 w 1003"/>
                  <a:gd name="T9" fmla="*/ 94 h 94"/>
                </a:gdLst>
                <a:ahLst/>
                <a:cxnLst>
                  <a:cxn ang="0">
                    <a:pos x="T0" y="T1"/>
                  </a:cxn>
                  <a:cxn ang="0">
                    <a:pos x="T2" y="T3"/>
                  </a:cxn>
                  <a:cxn ang="0">
                    <a:pos x="T4" y="T5"/>
                  </a:cxn>
                  <a:cxn ang="0">
                    <a:pos x="T6" y="T7"/>
                  </a:cxn>
                  <a:cxn ang="0">
                    <a:pos x="T8" y="T9"/>
                  </a:cxn>
                </a:cxnLst>
                <a:rect l="0" t="0" r="r" b="b"/>
                <a:pathLst>
                  <a:path w="1003" h="94">
                    <a:moveTo>
                      <a:pt x="31" y="94"/>
                    </a:moveTo>
                    <a:lnTo>
                      <a:pt x="0" y="0"/>
                    </a:lnTo>
                    <a:lnTo>
                      <a:pt x="1003" y="0"/>
                    </a:lnTo>
                    <a:lnTo>
                      <a:pt x="969" y="94"/>
                    </a:lnTo>
                    <a:lnTo>
                      <a:pt x="31" y="94"/>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26"/>
              <p:cNvSpPr>
                <a:spLocks/>
              </p:cNvSpPr>
              <p:nvPr/>
            </p:nvSpPr>
            <p:spPr bwMode="auto">
              <a:xfrm>
                <a:off x="5287963" y="4695825"/>
                <a:ext cx="341313" cy="158750"/>
              </a:xfrm>
              <a:custGeom>
                <a:avLst/>
                <a:gdLst>
                  <a:gd name="T0" fmla="*/ 0 w 215"/>
                  <a:gd name="T1" fmla="*/ 0 h 100"/>
                  <a:gd name="T2" fmla="*/ 23 w 215"/>
                  <a:gd name="T3" fmla="*/ 100 h 100"/>
                  <a:gd name="T4" fmla="*/ 200 w 215"/>
                  <a:gd name="T5" fmla="*/ 100 h 100"/>
                  <a:gd name="T6" fmla="*/ 215 w 215"/>
                  <a:gd name="T7" fmla="*/ 0 h 100"/>
                  <a:gd name="T8" fmla="*/ 0 w 215"/>
                  <a:gd name="T9" fmla="*/ 0 h 100"/>
                </a:gdLst>
                <a:ahLst/>
                <a:cxnLst>
                  <a:cxn ang="0">
                    <a:pos x="T0" y="T1"/>
                  </a:cxn>
                  <a:cxn ang="0">
                    <a:pos x="T2" y="T3"/>
                  </a:cxn>
                  <a:cxn ang="0">
                    <a:pos x="T4" y="T5"/>
                  </a:cxn>
                  <a:cxn ang="0">
                    <a:pos x="T6" y="T7"/>
                  </a:cxn>
                  <a:cxn ang="0">
                    <a:pos x="T8" y="T9"/>
                  </a:cxn>
                </a:cxnLst>
                <a:rect l="0" t="0" r="r" b="b"/>
                <a:pathLst>
                  <a:path w="215" h="100">
                    <a:moveTo>
                      <a:pt x="0" y="0"/>
                    </a:moveTo>
                    <a:lnTo>
                      <a:pt x="23" y="100"/>
                    </a:lnTo>
                    <a:lnTo>
                      <a:pt x="200" y="100"/>
                    </a:lnTo>
                    <a:lnTo>
                      <a:pt x="21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27"/>
              <p:cNvSpPr>
                <a:spLocks/>
              </p:cNvSpPr>
              <p:nvPr/>
            </p:nvSpPr>
            <p:spPr bwMode="auto">
              <a:xfrm>
                <a:off x="6191250" y="4695825"/>
                <a:ext cx="180975" cy="153987"/>
              </a:xfrm>
              <a:custGeom>
                <a:avLst/>
                <a:gdLst>
                  <a:gd name="T0" fmla="*/ 16 w 114"/>
                  <a:gd name="T1" fmla="*/ 0 h 97"/>
                  <a:gd name="T2" fmla="*/ 0 w 114"/>
                  <a:gd name="T3" fmla="*/ 97 h 97"/>
                  <a:gd name="T4" fmla="*/ 85 w 114"/>
                  <a:gd name="T5" fmla="*/ 97 h 97"/>
                  <a:gd name="T6" fmla="*/ 114 w 114"/>
                  <a:gd name="T7" fmla="*/ 0 h 97"/>
                  <a:gd name="T8" fmla="*/ 16 w 114"/>
                  <a:gd name="T9" fmla="*/ 0 h 97"/>
                </a:gdLst>
                <a:ahLst/>
                <a:cxnLst>
                  <a:cxn ang="0">
                    <a:pos x="T0" y="T1"/>
                  </a:cxn>
                  <a:cxn ang="0">
                    <a:pos x="T2" y="T3"/>
                  </a:cxn>
                  <a:cxn ang="0">
                    <a:pos x="T4" y="T5"/>
                  </a:cxn>
                  <a:cxn ang="0">
                    <a:pos x="T6" y="T7"/>
                  </a:cxn>
                  <a:cxn ang="0">
                    <a:pos x="T8" y="T9"/>
                  </a:cxn>
                </a:cxnLst>
                <a:rect l="0" t="0" r="r" b="b"/>
                <a:pathLst>
                  <a:path w="114" h="97">
                    <a:moveTo>
                      <a:pt x="16" y="0"/>
                    </a:moveTo>
                    <a:lnTo>
                      <a:pt x="0" y="97"/>
                    </a:lnTo>
                    <a:lnTo>
                      <a:pt x="85" y="97"/>
                    </a:lnTo>
                    <a:lnTo>
                      <a:pt x="114"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Rectangle 28"/>
              <p:cNvSpPr>
                <a:spLocks noChangeArrowheads="1"/>
              </p:cNvSpPr>
              <p:nvPr/>
            </p:nvSpPr>
            <p:spPr bwMode="auto">
              <a:xfrm>
                <a:off x="5862638" y="2905125"/>
                <a:ext cx="25400" cy="17637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29"/>
              <p:cNvSpPr>
                <a:spLocks/>
              </p:cNvSpPr>
              <p:nvPr/>
            </p:nvSpPr>
            <p:spPr bwMode="auto">
              <a:xfrm>
                <a:off x="5143500" y="2916237"/>
                <a:ext cx="735013" cy="1774825"/>
              </a:xfrm>
              <a:custGeom>
                <a:avLst/>
                <a:gdLst>
                  <a:gd name="T0" fmla="*/ 463 w 463"/>
                  <a:gd name="T1" fmla="*/ 3 h 1118"/>
                  <a:gd name="T2" fmla="*/ 16 w 463"/>
                  <a:gd name="T3" fmla="*/ 1118 h 1118"/>
                  <a:gd name="T4" fmla="*/ 0 w 463"/>
                  <a:gd name="T5" fmla="*/ 1118 h 1118"/>
                  <a:gd name="T6" fmla="*/ 442 w 463"/>
                  <a:gd name="T7" fmla="*/ 0 h 1118"/>
                  <a:gd name="T8" fmla="*/ 463 w 463"/>
                  <a:gd name="T9" fmla="*/ 3 h 1118"/>
                </a:gdLst>
                <a:ahLst/>
                <a:cxnLst>
                  <a:cxn ang="0">
                    <a:pos x="T0" y="T1"/>
                  </a:cxn>
                  <a:cxn ang="0">
                    <a:pos x="T2" y="T3"/>
                  </a:cxn>
                  <a:cxn ang="0">
                    <a:pos x="T4" y="T5"/>
                  </a:cxn>
                  <a:cxn ang="0">
                    <a:pos x="T6" y="T7"/>
                  </a:cxn>
                  <a:cxn ang="0">
                    <a:pos x="T8" y="T9"/>
                  </a:cxn>
                </a:cxnLst>
                <a:rect l="0" t="0" r="r" b="b"/>
                <a:pathLst>
                  <a:path w="463" h="1118">
                    <a:moveTo>
                      <a:pt x="463" y="3"/>
                    </a:moveTo>
                    <a:lnTo>
                      <a:pt x="16" y="1118"/>
                    </a:lnTo>
                    <a:lnTo>
                      <a:pt x="0" y="1118"/>
                    </a:lnTo>
                    <a:lnTo>
                      <a:pt x="442" y="0"/>
                    </a:lnTo>
                    <a:lnTo>
                      <a:pt x="46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30"/>
              <p:cNvSpPr>
                <a:spLocks/>
              </p:cNvSpPr>
              <p:nvPr/>
            </p:nvSpPr>
            <p:spPr bwMode="auto">
              <a:xfrm>
                <a:off x="5862638" y="2905125"/>
                <a:ext cx="730250" cy="1781175"/>
              </a:xfrm>
              <a:custGeom>
                <a:avLst/>
                <a:gdLst>
                  <a:gd name="T0" fmla="*/ 0 w 460"/>
                  <a:gd name="T1" fmla="*/ 0 h 1122"/>
                  <a:gd name="T2" fmla="*/ 444 w 460"/>
                  <a:gd name="T3" fmla="*/ 1122 h 1122"/>
                  <a:gd name="T4" fmla="*/ 460 w 460"/>
                  <a:gd name="T5" fmla="*/ 1122 h 1122"/>
                  <a:gd name="T6" fmla="*/ 25 w 460"/>
                  <a:gd name="T7" fmla="*/ 6 h 1122"/>
                  <a:gd name="T8" fmla="*/ 0 w 460"/>
                  <a:gd name="T9" fmla="*/ 0 h 1122"/>
                </a:gdLst>
                <a:ahLst/>
                <a:cxnLst>
                  <a:cxn ang="0">
                    <a:pos x="T0" y="T1"/>
                  </a:cxn>
                  <a:cxn ang="0">
                    <a:pos x="T2" y="T3"/>
                  </a:cxn>
                  <a:cxn ang="0">
                    <a:pos x="T4" y="T5"/>
                  </a:cxn>
                  <a:cxn ang="0">
                    <a:pos x="T6" y="T7"/>
                  </a:cxn>
                  <a:cxn ang="0">
                    <a:pos x="T8" y="T9"/>
                  </a:cxn>
                </a:cxnLst>
                <a:rect l="0" t="0" r="r" b="b"/>
                <a:pathLst>
                  <a:path w="460" h="1122">
                    <a:moveTo>
                      <a:pt x="0" y="0"/>
                    </a:moveTo>
                    <a:lnTo>
                      <a:pt x="444" y="1122"/>
                    </a:lnTo>
                    <a:lnTo>
                      <a:pt x="460" y="1122"/>
                    </a:lnTo>
                    <a:lnTo>
                      <a:pt x="25"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6" name="Group 115"/>
            <p:cNvGrpSpPr/>
            <p:nvPr/>
          </p:nvGrpSpPr>
          <p:grpSpPr>
            <a:xfrm rot="900000">
              <a:off x="4444795" y="2700441"/>
              <a:ext cx="1487488" cy="390525"/>
              <a:chOff x="4476750" y="2547937"/>
              <a:chExt cx="1487488" cy="390525"/>
            </a:xfrm>
          </p:grpSpPr>
          <p:sp>
            <p:nvSpPr>
              <p:cNvPr id="132" name="Freeform 31"/>
              <p:cNvSpPr>
                <a:spLocks/>
              </p:cNvSpPr>
              <p:nvPr/>
            </p:nvSpPr>
            <p:spPr bwMode="auto">
              <a:xfrm>
                <a:off x="4476750" y="2547937"/>
                <a:ext cx="1487488" cy="390525"/>
              </a:xfrm>
              <a:custGeom>
                <a:avLst/>
                <a:gdLst>
                  <a:gd name="T0" fmla="*/ 27 w 937"/>
                  <a:gd name="T1" fmla="*/ 15 h 246"/>
                  <a:gd name="T2" fmla="*/ 52 w 937"/>
                  <a:gd name="T3" fmla="*/ 6 h 246"/>
                  <a:gd name="T4" fmla="*/ 90 w 937"/>
                  <a:gd name="T5" fmla="*/ 1 h 246"/>
                  <a:gd name="T6" fmla="*/ 139 w 937"/>
                  <a:gd name="T7" fmla="*/ 1 h 246"/>
                  <a:gd name="T8" fmla="*/ 196 w 937"/>
                  <a:gd name="T9" fmla="*/ 4 h 246"/>
                  <a:gd name="T10" fmla="*/ 259 w 937"/>
                  <a:gd name="T11" fmla="*/ 10 h 246"/>
                  <a:gd name="T12" fmla="*/ 327 w 937"/>
                  <a:gd name="T13" fmla="*/ 19 h 246"/>
                  <a:gd name="T14" fmla="*/ 394 w 937"/>
                  <a:gd name="T15" fmla="*/ 31 h 246"/>
                  <a:gd name="T16" fmla="*/ 457 w 937"/>
                  <a:gd name="T17" fmla="*/ 46 h 246"/>
                  <a:gd name="T18" fmla="*/ 516 w 937"/>
                  <a:gd name="T19" fmla="*/ 64 h 246"/>
                  <a:gd name="T20" fmla="*/ 568 w 937"/>
                  <a:gd name="T21" fmla="*/ 84 h 246"/>
                  <a:gd name="T22" fmla="*/ 616 w 937"/>
                  <a:gd name="T23" fmla="*/ 106 h 246"/>
                  <a:gd name="T24" fmla="*/ 657 w 937"/>
                  <a:gd name="T25" fmla="*/ 127 h 246"/>
                  <a:gd name="T26" fmla="*/ 693 w 937"/>
                  <a:gd name="T27" fmla="*/ 145 h 246"/>
                  <a:gd name="T28" fmla="*/ 721 w 937"/>
                  <a:gd name="T29" fmla="*/ 160 h 246"/>
                  <a:gd name="T30" fmla="*/ 744 w 937"/>
                  <a:gd name="T31" fmla="*/ 171 h 246"/>
                  <a:gd name="T32" fmla="*/ 766 w 937"/>
                  <a:gd name="T33" fmla="*/ 174 h 246"/>
                  <a:gd name="T34" fmla="*/ 787 w 937"/>
                  <a:gd name="T35" fmla="*/ 175 h 246"/>
                  <a:gd name="T36" fmla="*/ 801 w 937"/>
                  <a:gd name="T37" fmla="*/ 174 h 246"/>
                  <a:gd name="T38" fmla="*/ 807 w 937"/>
                  <a:gd name="T39" fmla="*/ 172 h 246"/>
                  <a:gd name="T40" fmla="*/ 805 w 937"/>
                  <a:gd name="T41" fmla="*/ 168 h 246"/>
                  <a:gd name="T42" fmla="*/ 799 w 937"/>
                  <a:gd name="T43" fmla="*/ 141 h 246"/>
                  <a:gd name="T44" fmla="*/ 802 w 937"/>
                  <a:gd name="T45" fmla="*/ 111 h 246"/>
                  <a:gd name="T46" fmla="*/ 816 w 937"/>
                  <a:gd name="T47" fmla="*/ 94 h 246"/>
                  <a:gd name="T48" fmla="*/ 838 w 937"/>
                  <a:gd name="T49" fmla="*/ 82 h 246"/>
                  <a:gd name="T50" fmla="*/ 868 w 937"/>
                  <a:gd name="T51" fmla="*/ 79 h 246"/>
                  <a:gd name="T52" fmla="*/ 901 w 937"/>
                  <a:gd name="T53" fmla="*/ 87 h 246"/>
                  <a:gd name="T54" fmla="*/ 922 w 937"/>
                  <a:gd name="T55" fmla="*/ 102 h 246"/>
                  <a:gd name="T56" fmla="*/ 934 w 937"/>
                  <a:gd name="T57" fmla="*/ 123 h 246"/>
                  <a:gd name="T58" fmla="*/ 937 w 937"/>
                  <a:gd name="T59" fmla="*/ 148 h 246"/>
                  <a:gd name="T60" fmla="*/ 934 w 937"/>
                  <a:gd name="T61" fmla="*/ 177 h 246"/>
                  <a:gd name="T62" fmla="*/ 921 w 937"/>
                  <a:gd name="T63" fmla="*/ 208 h 246"/>
                  <a:gd name="T64" fmla="*/ 897 w 937"/>
                  <a:gd name="T65" fmla="*/ 232 h 246"/>
                  <a:gd name="T66" fmla="*/ 861 w 937"/>
                  <a:gd name="T67" fmla="*/ 246 h 246"/>
                  <a:gd name="T68" fmla="*/ 822 w 937"/>
                  <a:gd name="T69" fmla="*/ 244 h 246"/>
                  <a:gd name="T70" fmla="*/ 786 w 937"/>
                  <a:gd name="T71" fmla="*/ 238 h 246"/>
                  <a:gd name="T72" fmla="*/ 744 w 937"/>
                  <a:gd name="T73" fmla="*/ 228 h 246"/>
                  <a:gd name="T74" fmla="*/ 697 w 937"/>
                  <a:gd name="T75" fmla="*/ 214 h 246"/>
                  <a:gd name="T76" fmla="*/ 649 w 937"/>
                  <a:gd name="T77" fmla="*/ 201 h 246"/>
                  <a:gd name="T78" fmla="*/ 603 w 937"/>
                  <a:gd name="T79" fmla="*/ 189 h 246"/>
                  <a:gd name="T80" fmla="*/ 561 w 937"/>
                  <a:gd name="T81" fmla="*/ 178 h 246"/>
                  <a:gd name="T82" fmla="*/ 525 w 937"/>
                  <a:gd name="T83" fmla="*/ 171 h 246"/>
                  <a:gd name="T84" fmla="*/ 477 w 937"/>
                  <a:gd name="T85" fmla="*/ 166 h 246"/>
                  <a:gd name="T86" fmla="*/ 405 w 937"/>
                  <a:gd name="T87" fmla="*/ 165 h 246"/>
                  <a:gd name="T88" fmla="*/ 331 w 937"/>
                  <a:gd name="T89" fmla="*/ 165 h 246"/>
                  <a:gd name="T90" fmla="*/ 261 w 937"/>
                  <a:gd name="T91" fmla="*/ 166 h 246"/>
                  <a:gd name="T92" fmla="*/ 192 w 937"/>
                  <a:gd name="T93" fmla="*/ 168 h 246"/>
                  <a:gd name="T94" fmla="*/ 129 w 937"/>
                  <a:gd name="T95" fmla="*/ 169 h 246"/>
                  <a:gd name="T96" fmla="*/ 70 w 937"/>
                  <a:gd name="T97" fmla="*/ 169 h 246"/>
                  <a:gd name="T98" fmla="*/ 21 w 937"/>
                  <a:gd name="T99" fmla="*/ 168 h 246"/>
                  <a:gd name="T100" fmla="*/ 21 w 937"/>
                  <a:gd name="T101" fmla="*/ 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7" h="246">
                    <a:moveTo>
                      <a:pt x="21" y="21"/>
                    </a:moveTo>
                    <a:lnTo>
                      <a:pt x="27" y="15"/>
                    </a:lnTo>
                    <a:lnTo>
                      <a:pt x="37" y="10"/>
                    </a:lnTo>
                    <a:lnTo>
                      <a:pt x="52" y="6"/>
                    </a:lnTo>
                    <a:lnTo>
                      <a:pt x="69" y="3"/>
                    </a:lnTo>
                    <a:lnTo>
                      <a:pt x="90" y="1"/>
                    </a:lnTo>
                    <a:lnTo>
                      <a:pt x="112" y="0"/>
                    </a:lnTo>
                    <a:lnTo>
                      <a:pt x="139" y="1"/>
                    </a:lnTo>
                    <a:lnTo>
                      <a:pt x="166" y="1"/>
                    </a:lnTo>
                    <a:lnTo>
                      <a:pt x="196" y="4"/>
                    </a:lnTo>
                    <a:lnTo>
                      <a:pt x="228" y="6"/>
                    </a:lnTo>
                    <a:lnTo>
                      <a:pt x="259" y="10"/>
                    </a:lnTo>
                    <a:lnTo>
                      <a:pt x="292" y="15"/>
                    </a:lnTo>
                    <a:lnTo>
                      <a:pt x="327" y="19"/>
                    </a:lnTo>
                    <a:lnTo>
                      <a:pt x="360" y="25"/>
                    </a:lnTo>
                    <a:lnTo>
                      <a:pt x="394" y="31"/>
                    </a:lnTo>
                    <a:lnTo>
                      <a:pt x="427" y="39"/>
                    </a:lnTo>
                    <a:lnTo>
                      <a:pt x="457" y="46"/>
                    </a:lnTo>
                    <a:lnTo>
                      <a:pt x="487" y="55"/>
                    </a:lnTo>
                    <a:lnTo>
                      <a:pt x="516" y="64"/>
                    </a:lnTo>
                    <a:lnTo>
                      <a:pt x="543" y="73"/>
                    </a:lnTo>
                    <a:lnTo>
                      <a:pt x="568" y="84"/>
                    </a:lnTo>
                    <a:lnTo>
                      <a:pt x="592" y="96"/>
                    </a:lnTo>
                    <a:lnTo>
                      <a:pt x="616" y="106"/>
                    </a:lnTo>
                    <a:lnTo>
                      <a:pt x="637" y="117"/>
                    </a:lnTo>
                    <a:lnTo>
                      <a:pt x="657" y="127"/>
                    </a:lnTo>
                    <a:lnTo>
                      <a:pt x="676" y="136"/>
                    </a:lnTo>
                    <a:lnTo>
                      <a:pt x="693" y="145"/>
                    </a:lnTo>
                    <a:lnTo>
                      <a:pt x="708" y="154"/>
                    </a:lnTo>
                    <a:lnTo>
                      <a:pt x="721" y="160"/>
                    </a:lnTo>
                    <a:lnTo>
                      <a:pt x="733" y="166"/>
                    </a:lnTo>
                    <a:lnTo>
                      <a:pt x="744" y="171"/>
                    </a:lnTo>
                    <a:lnTo>
                      <a:pt x="753" y="172"/>
                    </a:lnTo>
                    <a:lnTo>
                      <a:pt x="766" y="174"/>
                    </a:lnTo>
                    <a:lnTo>
                      <a:pt x="778" y="175"/>
                    </a:lnTo>
                    <a:lnTo>
                      <a:pt x="787" y="175"/>
                    </a:lnTo>
                    <a:lnTo>
                      <a:pt x="795" y="174"/>
                    </a:lnTo>
                    <a:lnTo>
                      <a:pt x="801" y="174"/>
                    </a:lnTo>
                    <a:lnTo>
                      <a:pt x="804" y="174"/>
                    </a:lnTo>
                    <a:lnTo>
                      <a:pt x="807" y="172"/>
                    </a:lnTo>
                    <a:lnTo>
                      <a:pt x="807" y="172"/>
                    </a:lnTo>
                    <a:lnTo>
                      <a:pt x="805" y="168"/>
                    </a:lnTo>
                    <a:lnTo>
                      <a:pt x="801" y="157"/>
                    </a:lnTo>
                    <a:lnTo>
                      <a:pt x="799" y="141"/>
                    </a:lnTo>
                    <a:lnTo>
                      <a:pt x="799" y="121"/>
                    </a:lnTo>
                    <a:lnTo>
                      <a:pt x="802" y="111"/>
                    </a:lnTo>
                    <a:lnTo>
                      <a:pt x="808" y="102"/>
                    </a:lnTo>
                    <a:lnTo>
                      <a:pt x="816" y="94"/>
                    </a:lnTo>
                    <a:lnTo>
                      <a:pt x="826" y="88"/>
                    </a:lnTo>
                    <a:lnTo>
                      <a:pt x="838" y="82"/>
                    </a:lnTo>
                    <a:lnTo>
                      <a:pt x="853" y="81"/>
                    </a:lnTo>
                    <a:lnTo>
                      <a:pt x="868" y="79"/>
                    </a:lnTo>
                    <a:lnTo>
                      <a:pt x="886" y="82"/>
                    </a:lnTo>
                    <a:lnTo>
                      <a:pt x="901" y="87"/>
                    </a:lnTo>
                    <a:lnTo>
                      <a:pt x="913" y="93"/>
                    </a:lnTo>
                    <a:lnTo>
                      <a:pt x="922" y="102"/>
                    </a:lnTo>
                    <a:lnTo>
                      <a:pt x="930" y="112"/>
                    </a:lnTo>
                    <a:lnTo>
                      <a:pt x="934" y="123"/>
                    </a:lnTo>
                    <a:lnTo>
                      <a:pt x="937" y="135"/>
                    </a:lnTo>
                    <a:lnTo>
                      <a:pt x="937" y="148"/>
                    </a:lnTo>
                    <a:lnTo>
                      <a:pt x="937" y="160"/>
                    </a:lnTo>
                    <a:lnTo>
                      <a:pt x="934" y="177"/>
                    </a:lnTo>
                    <a:lnTo>
                      <a:pt x="928" y="193"/>
                    </a:lnTo>
                    <a:lnTo>
                      <a:pt x="921" y="208"/>
                    </a:lnTo>
                    <a:lnTo>
                      <a:pt x="910" y="222"/>
                    </a:lnTo>
                    <a:lnTo>
                      <a:pt x="897" y="232"/>
                    </a:lnTo>
                    <a:lnTo>
                      <a:pt x="880" y="241"/>
                    </a:lnTo>
                    <a:lnTo>
                      <a:pt x="861" y="246"/>
                    </a:lnTo>
                    <a:lnTo>
                      <a:pt x="837" y="246"/>
                    </a:lnTo>
                    <a:lnTo>
                      <a:pt x="822" y="244"/>
                    </a:lnTo>
                    <a:lnTo>
                      <a:pt x="805" y="241"/>
                    </a:lnTo>
                    <a:lnTo>
                      <a:pt x="786" y="238"/>
                    </a:lnTo>
                    <a:lnTo>
                      <a:pt x="766" y="232"/>
                    </a:lnTo>
                    <a:lnTo>
                      <a:pt x="744" y="228"/>
                    </a:lnTo>
                    <a:lnTo>
                      <a:pt x="721" y="222"/>
                    </a:lnTo>
                    <a:lnTo>
                      <a:pt x="697" y="214"/>
                    </a:lnTo>
                    <a:lnTo>
                      <a:pt x="673" y="208"/>
                    </a:lnTo>
                    <a:lnTo>
                      <a:pt x="649" y="201"/>
                    </a:lnTo>
                    <a:lnTo>
                      <a:pt x="625" y="195"/>
                    </a:lnTo>
                    <a:lnTo>
                      <a:pt x="603" y="189"/>
                    </a:lnTo>
                    <a:lnTo>
                      <a:pt x="580" y="183"/>
                    </a:lnTo>
                    <a:lnTo>
                      <a:pt x="561" y="178"/>
                    </a:lnTo>
                    <a:lnTo>
                      <a:pt x="541" y="174"/>
                    </a:lnTo>
                    <a:lnTo>
                      <a:pt x="525" y="171"/>
                    </a:lnTo>
                    <a:lnTo>
                      <a:pt x="511" y="169"/>
                    </a:lnTo>
                    <a:lnTo>
                      <a:pt x="477" y="166"/>
                    </a:lnTo>
                    <a:lnTo>
                      <a:pt x="441" y="165"/>
                    </a:lnTo>
                    <a:lnTo>
                      <a:pt x="405" y="165"/>
                    </a:lnTo>
                    <a:lnTo>
                      <a:pt x="367" y="163"/>
                    </a:lnTo>
                    <a:lnTo>
                      <a:pt x="331" y="165"/>
                    </a:lnTo>
                    <a:lnTo>
                      <a:pt x="295" y="165"/>
                    </a:lnTo>
                    <a:lnTo>
                      <a:pt x="261" y="166"/>
                    </a:lnTo>
                    <a:lnTo>
                      <a:pt x="226" y="166"/>
                    </a:lnTo>
                    <a:lnTo>
                      <a:pt x="192" y="168"/>
                    </a:lnTo>
                    <a:lnTo>
                      <a:pt x="159" y="169"/>
                    </a:lnTo>
                    <a:lnTo>
                      <a:pt x="129" y="169"/>
                    </a:lnTo>
                    <a:lnTo>
                      <a:pt x="99" y="171"/>
                    </a:lnTo>
                    <a:lnTo>
                      <a:pt x="70" y="169"/>
                    </a:lnTo>
                    <a:lnTo>
                      <a:pt x="45" y="169"/>
                    </a:lnTo>
                    <a:lnTo>
                      <a:pt x="21" y="168"/>
                    </a:lnTo>
                    <a:lnTo>
                      <a:pt x="0" y="165"/>
                    </a:lnTo>
                    <a:lnTo>
                      <a:pt x="2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33" name="Group 132"/>
              <p:cNvGrpSpPr/>
              <p:nvPr/>
            </p:nvGrpSpPr>
            <p:grpSpPr>
              <a:xfrm>
                <a:off x="4530725" y="2595562"/>
                <a:ext cx="1390650" cy="309562"/>
                <a:chOff x="4530725" y="2595562"/>
                <a:chExt cx="1390650" cy="309562"/>
              </a:xfrm>
            </p:grpSpPr>
            <p:sp>
              <p:nvSpPr>
                <p:cNvPr id="134" name="Freeform 32"/>
                <p:cNvSpPr>
                  <a:spLocks/>
                </p:cNvSpPr>
                <p:nvPr/>
              </p:nvSpPr>
              <p:spPr bwMode="auto">
                <a:xfrm>
                  <a:off x="4530725" y="2595562"/>
                  <a:ext cx="1390650" cy="309562"/>
                </a:xfrm>
                <a:custGeom>
                  <a:avLst/>
                  <a:gdLst>
                    <a:gd name="T0" fmla="*/ 23 w 876"/>
                    <a:gd name="T1" fmla="*/ 10 h 195"/>
                    <a:gd name="T2" fmla="*/ 44 w 876"/>
                    <a:gd name="T3" fmla="*/ 4 h 195"/>
                    <a:gd name="T4" fmla="*/ 77 w 876"/>
                    <a:gd name="T5" fmla="*/ 0 h 195"/>
                    <a:gd name="T6" fmla="*/ 119 w 876"/>
                    <a:gd name="T7" fmla="*/ 0 h 195"/>
                    <a:gd name="T8" fmla="*/ 170 w 876"/>
                    <a:gd name="T9" fmla="*/ 1 h 195"/>
                    <a:gd name="T10" fmla="*/ 228 w 876"/>
                    <a:gd name="T11" fmla="*/ 6 h 195"/>
                    <a:gd name="T12" fmla="*/ 290 w 876"/>
                    <a:gd name="T13" fmla="*/ 13 h 195"/>
                    <a:gd name="T14" fmla="*/ 356 w 876"/>
                    <a:gd name="T15" fmla="*/ 25 h 195"/>
                    <a:gd name="T16" fmla="*/ 417 w 876"/>
                    <a:gd name="T17" fmla="*/ 40 h 195"/>
                    <a:gd name="T18" fmla="*/ 473 w 876"/>
                    <a:gd name="T19" fmla="*/ 58 h 195"/>
                    <a:gd name="T20" fmla="*/ 527 w 876"/>
                    <a:gd name="T21" fmla="*/ 78 h 195"/>
                    <a:gd name="T22" fmla="*/ 576 w 876"/>
                    <a:gd name="T23" fmla="*/ 99 h 195"/>
                    <a:gd name="T24" fmla="*/ 621 w 876"/>
                    <a:gd name="T25" fmla="*/ 118 h 195"/>
                    <a:gd name="T26" fmla="*/ 660 w 876"/>
                    <a:gd name="T27" fmla="*/ 136 h 195"/>
                    <a:gd name="T28" fmla="*/ 693 w 876"/>
                    <a:gd name="T29" fmla="*/ 150 h 195"/>
                    <a:gd name="T30" fmla="*/ 716 w 876"/>
                    <a:gd name="T31" fmla="*/ 159 h 195"/>
                    <a:gd name="T32" fmla="*/ 738 w 876"/>
                    <a:gd name="T33" fmla="*/ 162 h 195"/>
                    <a:gd name="T34" fmla="*/ 764 w 876"/>
                    <a:gd name="T35" fmla="*/ 162 h 195"/>
                    <a:gd name="T36" fmla="*/ 782 w 876"/>
                    <a:gd name="T37" fmla="*/ 160 h 195"/>
                    <a:gd name="T38" fmla="*/ 792 w 876"/>
                    <a:gd name="T39" fmla="*/ 159 h 195"/>
                    <a:gd name="T40" fmla="*/ 792 w 876"/>
                    <a:gd name="T41" fmla="*/ 154 h 195"/>
                    <a:gd name="T42" fmla="*/ 789 w 876"/>
                    <a:gd name="T43" fmla="*/ 127 h 195"/>
                    <a:gd name="T44" fmla="*/ 792 w 876"/>
                    <a:gd name="T45" fmla="*/ 106 h 195"/>
                    <a:gd name="T46" fmla="*/ 798 w 876"/>
                    <a:gd name="T47" fmla="*/ 96 h 195"/>
                    <a:gd name="T48" fmla="*/ 810 w 876"/>
                    <a:gd name="T49" fmla="*/ 90 h 195"/>
                    <a:gd name="T50" fmla="*/ 828 w 876"/>
                    <a:gd name="T51" fmla="*/ 87 h 195"/>
                    <a:gd name="T52" fmla="*/ 858 w 876"/>
                    <a:gd name="T53" fmla="*/ 96 h 195"/>
                    <a:gd name="T54" fmla="*/ 876 w 876"/>
                    <a:gd name="T55" fmla="*/ 124 h 195"/>
                    <a:gd name="T56" fmla="*/ 875 w 876"/>
                    <a:gd name="T57" fmla="*/ 154 h 195"/>
                    <a:gd name="T58" fmla="*/ 863 w 876"/>
                    <a:gd name="T59" fmla="*/ 174 h 195"/>
                    <a:gd name="T60" fmla="*/ 839 w 876"/>
                    <a:gd name="T61" fmla="*/ 189 h 195"/>
                    <a:gd name="T62" fmla="*/ 803 w 876"/>
                    <a:gd name="T63" fmla="*/ 195 h 195"/>
                    <a:gd name="T64" fmla="*/ 767 w 876"/>
                    <a:gd name="T65" fmla="*/ 192 h 195"/>
                    <a:gd name="T66" fmla="*/ 734 w 876"/>
                    <a:gd name="T67" fmla="*/ 184 h 195"/>
                    <a:gd name="T68" fmla="*/ 693 w 876"/>
                    <a:gd name="T69" fmla="*/ 174 h 195"/>
                    <a:gd name="T70" fmla="*/ 648 w 876"/>
                    <a:gd name="T71" fmla="*/ 162 h 195"/>
                    <a:gd name="T72" fmla="*/ 602 w 876"/>
                    <a:gd name="T73" fmla="*/ 148 h 195"/>
                    <a:gd name="T74" fmla="*/ 558 w 876"/>
                    <a:gd name="T75" fmla="*/ 135 h 195"/>
                    <a:gd name="T76" fmla="*/ 518 w 876"/>
                    <a:gd name="T77" fmla="*/ 123 h 195"/>
                    <a:gd name="T78" fmla="*/ 485 w 876"/>
                    <a:gd name="T79" fmla="*/ 115 h 195"/>
                    <a:gd name="T80" fmla="*/ 431 w 876"/>
                    <a:gd name="T81" fmla="*/ 109 h 195"/>
                    <a:gd name="T82" fmla="*/ 354 w 876"/>
                    <a:gd name="T83" fmla="*/ 105 h 195"/>
                    <a:gd name="T84" fmla="*/ 285 w 876"/>
                    <a:gd name="T85" fmla="*/ 105 h 195"/>
                    <a:gd name="T86" fmla="*/ 221 w 876"/>
                    <a:gd name="T87" fmla="*/ 106 h 195"/>
                    <a:gd name="T88" fmla="*/ 162 w 876"/>
                    <a:gd name="T89" fmla="*/ 111 h 195"/>
                    <a:gd name="T90" fmla="*/ 110 w 876"/>
                    <a:gd name="T91" fmla="*/ 114 h 195"/>
                    <a:gd name="T92" fmla="*/ 62 w 876"/>
                    <a:gd name="T93" fmla="*/ 115 h 195"/>
                    <a:gd name="T94" fmla="*/ 20 w 876"/>
                    <a:gd name="T95" fmla="*/ 114 h 195"/>
                    <a:gd name="T96" fmla="*/ 17 w 876"/>
                    <a:gd name="T97" fmla="*/ 1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6" h="195">
                      <a:moveTo>
                        <a:pt x="17" y="15"/>
                      </a:moveTo>
                      <a:lnTo>
                        <a:pt x="23" y="10"/>
                      </a:lnTo>
                      <a:lnTo>
                        <a:pt x="32" y="7"/>
                      </a:lnTo>
                      <a:lnTo>
                        <a:pt x="44" y="4"/>
                      </a:lnTo>
                      <a:lnTo>
                        <a:pt x="59" y="3"/>
                      </a:lnTo>
                      <a:lnTo>
                        <a:pt x="77" y="0"/>
                      </a:lnTo>
                      <a:lnTo>
                        <a:pt x="96" y="0"/>
                      </a:lnTo>
                      <a:lnTo>
                        <a:pt x="119" y="0"/>
                      </a:lnTo>
                      <a:lnTo>
                        <a:pt x="144" y="0"/>
                      </a:lnTo>
                      <a:lnTo>
                        <a:pt x="170" y="1"/>
                      </a:lnTo>
                      <a:lnTo>
                        <a:pt x="198" y="3"/>
                      </a:lnTo>
                      <a:lnTo>
                        <a:pt x="228" y="6"/>
                      </a:lnTo>
                      <a:lnTo>
                        <a:pt x="258" y="9"/>
                      </a:lnTo>
                      <a:lnTo>
                        <a:pt x="290" y="13"/>
                      </a:lnTo>
                      <a:lnTo>
                        <a:pt x="323" y="19"/>
                      </a:lnTo>
                      <a:lnTo>
                        <a:pt x="356" y="25"/>
                      </a:lnTo>
                      <a:lnTo>
                        <a:pt x="389" y="33"/>
                      </a:lnTo>
                      <a:lnTo>
                        <a:pt x="417" y="40"/>
                      </a:lnTo>
                      <a:lnTo>
                        <a:pt x="446" y="49"/>
                      </a:lnTo>
                      <a:lnTo>
                        <a:pt x="473" y="58"/>
                      </a:lnTo>
                      <a:lnTo>
                        <a:pt x="500" y="67"/>
                      </a:lnTo>
                      <a:lnTo>
                        <a:pt x="527" y="78"/>
                      </a:lnTo>
                      <a:lnTo>
                        <a:pt x="552" y="88"/>
                      </a:lnTo>
                      <a:lnTo>
                        <a:pt x="576" y="99"/>
                      </a:lnTo>
                      <a:lnTo>
                        <a:pt x="600" y="109"/>
                      </a:lnTo>
                      <a:lnTo>
                        <a:pt x="621" y="118"/>
                      </a:lnTo>
                      <a:lnTo>
                        <a:pt x="642" y="127"/>
                      </a:lnTo>
                      <a:lnTo>
                        <a:pt x="660" y="136"/>
                      </a:lnTo>
                      <a:lnTo>
                        <a:pt x="678" y="144"/>
                      </a:lnTo>
                      <a:lnTo>
                        <a:pt x="693" y="150"/>
                      </a:lnTo>
                      <a:lnTo>
                        <a:pt x="705" y="156"/>
                      </a:lnTo>
                      <a:lnTo>
                        <a:pt x="716" y="159"/>
                      </a:lnTo>
                      <a:lnTo>
                        <a:pt x="725" y="160"/>
                      </a:lnTo>
                      <a:lnTo>
                        <a:pt x="738" y="162"/>
                      </a:lnTo>
                      <a:lnTo>
                        <a:pt x="752" y="163"/>
                      </a:lnTo>
                      <a:lnTo>
                        <a:pt x="764" y="162"/>
                      </a:lnTo>
                      <a:lnTo>
                        <a:pt x="773" y="162"/>
                      </a:lnTo>
                      <a:lnTo>
                        <a:pt x="782" y="160"/>
                      </a:lnTo>
                      <a:lnTo>
                        <a:pt x="788" y="160"/>
                      </a:lnTo>
                      <a:lnTo>
                        <a:pt x="792" y="159"/>
                      </a:lnTo>
                      <a:lnTo>
                        <a:pt x="794" y="159"/>
                      </a:lnTo>
                      <a:lnTo>
                        <a:pt x="792" y="154"/>
                      </a:lnTo>
                      <a:lnTo>
                        <a:pt x="791" y="142"/>
                      </a:lnTo>
                      <a:lnTo>
                        <a:pt x="789" y="127"/>
                      </a:lnTo>
                      <a:lnTo>
                        <a:pt x="791" y="112"/>
                      </a:lnTo>
                      <a:lnTo>
                        <a:pt x="792" y="106"/>
                      </a:lnTo>
                      <a:lnTo>
                        <a:pt x="795" y="100"/>
                      </a:lnTo>
                      <a:lnTo>
                        <a:pt x="798" y="96"/>
                      </a:lnTo>
                      <a:lnTo>
                        <a:pt x="804" y="91"/>
                      </a:lnTo>
                      <a:lnTo>
                        <a:pt x="810" y="90"/>
                      </a:lnTo>
                      <a:lnTo>
                        <a:pt x="819" y="88"/>
                      </a:lnTo>
                      <a:lnTo>
                        <a:pt x="828" y="87"/>
                      </a:lnTo>
                      <a:lnTo>
                        <a:pt x="839" y="88"/>
                      </a:lnTo>
                      <a:lnTo>
                        <a:pt x="858" y="96"/>
                      </a:lnTo>
                      <a:lnTo>
                        <a:pt x="870" y="108"/>
                      </a:lnTo>
                      <a:lnTo>
                        <a:pt x="876" y="124"/>
                      </a:lnTo>
                      <a:lnTo>
                        <a:pt x="876" y="142"/>
                      </a:lnTo>
                      <a:lnTo>
                        <a:pt x="875" y="154"/>
                      </a:lnTo>
                      <a:lnTo>
                        <a:pt x="870" y="165"/>
                      </a:lnTo>
                      <a:lnTo>
                        <a:pt x="863" y="174"/>
                      </a:lnTo>
                      <a:lnTo>
                        <a:pt x="852" y="181"/>
                      </a:lnTo>
                      <a:lnTo>
                        <a:pt x="839" y="189"/>
                      </a:lnTo>
                      <a:lnTo>
                        <a:pt x="822" y="192"/>
                      </a:lnTo>
                      <a:lnTo>
                        <a:pt x="803" y="195"/>
                      </a:lnTo>
                      <a:lnTo>
                        <a:pt x="780" y="193"/>
                      </a:lnTo>
                      <a:lnTo>
                        <a:pt x="767" y="192"/>
                      </a:lnTo>
                      <a:lnTo>
                        <a:pt x="752" y="189"/>
                      </a:lnTo>
                      <a:lnTo>
                        <a:pt x="734" y="184"/>
                      </a:lnTo>
                      <a:lnTo>
                        <a:pt x="714" y="180"/>
                      </a:lnTo>
                      <a:lnTo>
                        <a:pt x="693" y="174"/>
                      </a:lnTo>
                      <a:lnTo>
                        <a:pt x="671" y="168"/>
                      </a:lnTo>
                      <a:lnTo>
                        <a:pt x="648" y="162"/>
                      </a:lnTo>
                      <a:lnTo>
                        <a:pt x="626" y="154"/>
                      </a:lnTo>
                      <a:lnTo>
                        <a:pt x="602" y="148"/>
                      </a:lnTo>
                      <a:lnTo>
                        <a:pt x="579" y="141"/>
                      </a:lnTo>
                      <a:lnTo>
                        <a:pt x="558" y="135"/>
                      </a:lnTo>
                      <a:lnTo>
                        <a:pt x="537" y="129"/>
                      </a:lnTo>
                      <a:lnTo>
                        <a:pt x="518" y="123"/>
                      </a:lnTo>
                      <a:lnTo>
                        <a:pt x="500" y="120"/>
                      </a:lnTo>
                      <a:lnTo>
                        <a:pt x="485" y="115"/>
                      </a:lnTo>
                      <a:lnTo>
                        <a:pt x="471" y="114"/>
                      </a:lnTo>
                      <a:lnTo>
                        <a:pt x="431" y="109"/>
                      </a:lnTo>
                      <a:lnTo>
                        <a:pt x="392" y="106"/>
                      </a:lnTo>
                      <a:lnTo>
                        <a:pt x="354" y="105"/>
                      </a:lnTo>
                      <a:lnTo>
                        <a:pt x="318" y="105"/>
                      </a:lnTo>
                      <a:lnTo>
                        <a:pt x="285" y="105"/>
                      </a:lnTo>
                      <a:lnTo>
                        <a:pt x="252" y="105"/>
                      </a:lnTo>
                      <a:lnTo>
                        <a:pt x="221" y="106"/>
                      </a:lnTo>
                      <a:lnTo>
                        <a:pt x="191" y="108"/>
                      </a:lnTo>
                      <a:lnTo>
                        <a:pt x="162" y="111"/>
                      </a:lnTo>
                      <a:lnTo>
                        <a:pt x="135" y="112"/>
                      </a:lnTo>
                      <a:lnTo>
                        <a:pt x="110" y="114"/>
                      </a:lnTo>
                      <a:lnTo>
                        <a:pt x="86" y="115"/>
                      </a:lnTo>
                      <a:lnTo>
                        <a:pt x="62" y="115"/>
                      </a:lnTo>
                      <a:lnTo>
                        <a:pt x="41" y="115"/>
                      </a:lnTo>
                      <a:lnTo>
                        <a:pt x="20" y="114"/>
                      </a:lnTo>
                      <a:lnTo>
                        <a:pt x="0" y="112"/>
                      </a:lnTo>
                      <a:lnTo>
                        <a:pt x="17" y="15"/>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33"/>
                <p:cNvSpPr>
                  <a:spLocks/>
                </p:cNvSpPr>
                <p:nvPr/>
              </p:nvSpPr>
              <p:spPr bwMode="auto">
                <a:xfrm>
                  <a:off x="4548188" y="2687637"/>
                  <a:ext cx="1116013" cy="184150"/>
                </a:xfrm>
                <a:custGeom>
                  <a:avLst/>
                  <a:gdLst>
                    <a:gd name="T0" fmla="*/ 88 w 703"/>
                    <a:gd name="T1" fmla="*/ 50 h 116"/>
                    <a:gd name="T2" fmla="*/ 108 w 703"/>
                    <a:gd name="T3" fmla="*/ 47 h 116"/>
                    <a:gd name="T4" fmla="*/ 142 w 703"/>
                    <a:gd name="T5" fmla="*/ 42 h 116"/>
                    <a:gd name="T6" fmla="*/ 190 w 703"/>
                    <a:gd name="T7" fmla="*/ 39 h 116"/>
                    <a:gd name="T8" fmla="*/ 246 w 703"/>
                    <a:gd name="T9" fmla="*/ 35 h 116"/>
                    <a:gd name="T10" fmla="*/ 304 w 703"/>
                    <a:gd name="T11" fmla="*/ 33 h 116"/>
                    <a:gd name="T12" fmla="*/ 366 w 703"/>
                    <a:gd name="T13" fmla="*/ 35 h 116"/>
                    <a:gd name="T14" fmla="*/ 423 w 703"/>
                    <a:gd name="T15" fmla="*/ 39 h 116"/>
                    <a:gd name="T16" fmla="*/ 474 w 703"/>
                    <a:gd name="T17" fmla="*/ 50 h 116"/>
                    <a:gd name="T18" fmla="*/ 522 w 703"/>
                    <a:gd name="T19" fmla="*/ 60 h 116"/>
                    <a:gd name="T20" fmla="*/ 567 w 703"/>
                    <a:gd name="T21" fmla="*/ 72 h 116"/>
                    <a:gd name="T22" fmla="*/ 607 w 703"/>
                    <a:gd name="T23" fmla="*/ 84 h 116"/>
                    <a:gd name="T24" fmla="*/ 643 w 703"/>
                    <a:gd name="T25" fmla="*/ 95 h 116"/>
                    <a:gd name="T26" fmla="*/ 670 w 703"/>
                    <a:gd name="T27" fmla="*/ 104 h 116"/>
                    <a:gd name="T28" fmla="*/ 691 w 703"/>
                    <a:gd name="T29" fmla="*/ 111 h 116"/>
                    <a:gd name="T30" fmla="*/ 702 w 703"/>
                    <a:gd name="T31" fmla="*/ 116 h 116"/>
                    <a:gd name="T32" fmla="*/ 702 w 703"/>
                    <a:gd name="T33" fmla="*/ 116 h 116"/>
                    <a:gd name="T34" fmla="*/ 693 w 703"/>
                    <a:gd name="T35" fmla="*/ 111 h 116"/>
                    <a:gd name="T36" fmla="*/ 673 w 703"/>
                    <a:gd name="T37" fmla="*/ 104 h 116"/>
                    <a:gd name="T38" fmla="*/ 646 w 703"/>
                    <a:gd name="T39" fmla="*/ 95 h 116"/>
                    <a:gd name="T40" fmla="*/ 612 w 703"/>
                    <a:gd name="T41" fmla="*/ 83 h 116"/>
                    <a:gd name="T42" fmla="*/ 571 w 703"/>
                    <a:gd name="T43" fmla="*/ 68 h 116"/>
                    <a:gd name="T44" fmla="*/ 525 w 703"/>
                    <a:gd name="T45" fmla="*/ 51 h 116"/>
                    <a:gd name="T46" fmla="*/ 472 w 703"/>
                    <a:gd name="T47" fmla="*/ 33 h 116"/>
                    <a:gd name="T48" fmla="*/ 415 w 703"/>
                    <a:gd name="T49" fmla="*/ 15 h 116"/>
                    <a:gd name="T50" fmla="*/ 348 w 703"/>
                    <a:gd name="T51" fmla="*/ 5 h 116"/>
                    <a:gd name="T52" fmla="*/ 274 w 703"/>
                    <a:gd name="T53" fmla="*/ 0 h 116"/>
                    <a:gd name="T54" fmla="*/ 201 w 703"/>
                    <a:gd name="T55" fmla="*/ 2 h 116"/>
                    <a:gd name="T56" fmla="*/ 132 w 703"/>
                    <a:gd name="T57" fmla="*/ 5 h 116"/>
                    <a:gd name="T58" fmla="*/ 73 w 703"/>
                    <a:gd name="T59" fmla="*/ 11 h 116"/>
                    <a:gd name="T60" fmla="*/ 28 w 703"/>
                    <a:gd name="T61" fmla="*/ 15 h 116"/>
                    <a:gd name="T62" fmla="*/ 3 w 703"/>
                    <a:gd name="T63" fmla="*/ 20 h 116"/>
                    <a:gd name="T64" fmla="*/ 85 w 703"/>
                    <a:gd name="T65" fmla="*/ 5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3" h="116">
                      <a:moveTo>
                        <a:pt x="85" y="50"/>
                      </a:moveTo>
                      <a:lnTo>
                        <a:pt x="88" y="50"/>
                      </a:lnTo>
                      <a:lnTo>
                        <a:pt x="96" y="48"/>
                      </a:lnTo>
                      <a:lnTo>
                        <a:pt x="108" y="47"/>
                      </a:lnTo>
                      <a:lnTo>
                        <a:pt x="123" y="45"/>
                      </a:lnTo>
                      <a:lnTo>
                        <a:pt x="142" y="42"/>
                      </a:lnTo>
                      <a:lnTo>
                        <a:pt x="165" y="41"/>
                      </a:lnTo>
                      <a:lnTo>
                        <a:pt x="190" y="39"/>
                      </a:lnTo>
                      <a:lnTo>
                        <a:pt x="217" y="36"/>
                      </a:lnTo>
                      <a:lnTo>
                        <a:pt x="246" y="35"/>
                      </a:lnTo>
                      <a:lnTo>
                        <a:pt x="274" y="33"/>
                      </a:lnTo>
                      <a:lnTo>
                        <a:pt x="304" y="33"/>
                      </a:lnTo>
                      <a:lnTo>
                        <a:pt x="336" y="33"/>
                      </a:lnTo>
                      <a:lnTo>
                        <a:pt x="366" y="35"/>
                      </a:lnTo>
                      <a:lnTo>
                        <a:pt x="394" y="36"/>
                      </a:lnTo>
                      <a:lnTo>
                        <a:pt x="423" y="39"/>
                      </a:lnTo>
                      <a:lnTo>
                        <a:pt x="448" y="44"/>
                      </a:lnTo>
                      <a:lnTo>
                        <a:pt x="474" y="50"/>
                      </a:lnTo>
                      <a:lnTo>
                        <a:pt x="498" y="54"/>
                      </a:lnTo>
                      <a:lnTo>
                        <a:pt x="522" y="60"/>
                      </a:lnTo>
                      <a:lnTo>
                        <a:pt x="544" y="66"/>
                      </a:lnTo>
                      <a:lnTo>
                        <a:pt x="567" y="72"/>
                      </a:lnTo>
                      <a:lnTo>
                        <a:pt x="588" y="78"/>
                      </a:lnTo>
                      <a:lnTo>
                        <a:pt x="607" y="84"/>
                      </a:lnTo>
                      <a:lnTo>
                        <a:pt x="625" y="90"/>
                      </a:lnTo>
                      <a:lnTo>
                        <a:pt x="643" y="95"/>
                      </a:lnTo>
                      <a:lnTo>
                        <a:pt x="658" y="101"/>
                      </a:lnTo>
                      <a:lnTo>
                        <a:pt x="670" y="104"/>
                      </a:lnTo>
                      <a:lnTo>
                        <a:pt x="682" y="108"/>
                      </a:lnTo>
                      <a:lnTo>
                        <a:pt x="691" y="111"/>
                      </a:lnTo>
                      <a:lnTo>
                        <a:pt x="697" y="114"/>
                      </a:lnTo>
                      <a:lnTo>
                        <a:pt x="702" y="116"/>
                      </a:lnTo>
                      <a:lnTo>
                        <a:pt x="703" y="116"/>
                      </a:lnTo>
                      <a:lnTo>
                        <a:pt x="702" y="116"/>
                      </a:lnTo>
                      <a:lnTo>
                        <a:pt x="699" y="114"/>
                      </a:lnTo>
                      <a:lnTo>
                        <a:pt x="693" y="111"/>
                      </a:lnTo>
                      <a:lnTo>
                        <a:pt x="684" y="108"/>
                      </a:lnTo>
                      <a:lnTo>
                        <a:pt x="673" y="104"/>
                      </a:lnTo>
                      <a:lnTo>
                        <a:pt x="661" y="99"/>
                      </a:lnTo>
                      <a:lnTo>
                        <a:pt x="646" y="95"/>
                      </a:lnTo>
                      <a:lnTo>
                        <a:pt x="631" y="89"/>
                      </a:lnTo>
                      <a:lnTo>
                        <a:pt x="612" y="83"/>
                      </a:lnTo>
                      <a:lnTo>
                        <a:pt x="592" y="75"/>
                      </a:lnTo>
                      <a:lnTo>
                        <a:pt x="571" y="68"/>
                      </a:lnTo>
                      <a:lnTo>
                        <a:pt x="549" y="59"/>
                      </a:lnTo>
                      <a:lnTo>
                        <a:pt x="525" y="51"/>
                      </a:lnTo>
                      <a:lnTo>
                        <a:pt x="499" y="42"/>
                      </a:lnTo>
                      <a:lnTo>
                        <a:pt x="472" y="33"/>
                      </a:lnTo>
                      <a:lnTo>
                        <a:pt x="445" y="24"/>
                      </a:lnTo>
                      <a:lnTo>
                        <a:pt x="415" y="15"/>
                      </a:lnTo>
                      <a:lnTo>
                        <a:pt x="382" y="9"/>
                      </a:lnTo>
                      <a:lnTo>
                        <a:pt x="348" y="5"/>
                      </a:lnTo>
                      <a:lnTo>
                        <a:pt x="312" y="2"/>
                      </a:lnTo>
                      <a:lnTo>
                        <a:pt x="274" y="0"/>
                      </a:lnTo>
                      <a:lnTo>
                        <a:pt x="238" y="0"/>
                      </a:lnTo>
                      <a:lnTo>
                        <a:pt x="201" y="2"/>
                      </a:lnTo>
                      <a:lnTo>
                        <a:pt x="166" y="3"/>
                      </a:lnTo>
                      <a:lnTo>
                        <a:pt x="132" y="5"/>
                      </a:lnTo>
                      <a:lnTo>
                        <a:pt x="100" y="8"/>
                      </a:lnTo>
                      <a:lnTo>
                        <a:pt x="73" y="11"/>
                      </a:lnTo>
                      <a:lnTo>
                        <a:pt x="48" y="14"/>
                      </a:lnTo>
                      <a:lnTo>
                        <a:pt x="28" y="15"/>
                      </a:lnTo>
                      <a:lnTo>
                        <a:pt x="13" y="18"/>
                      </a:lnTo>
                      <a:lnTo>
                        <a:pt x="3" y="20"/>
                      </a:lnTo>
                      <a:lnTo>
                        <a:pt x="0" y="20"/>
                      </a:lnTo>
                      <a:lnTo>
                        <a:pt x="85"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34"/>
                <p:cNvSpPr>
                  <a:spLocks/>
                </p:cNvSpPr>
                <p:nvPr/>
              </p:nvSpPr>
              <p:spPr bwMode="auto">
                <a:xfrm>
                  <a:off x="4578350" y="2601912"/>
                  <a:ext cx="1127125" cy="279400"/>
                </a:xfrm>
                <a:custGeom>
                  <a:avLst/>
                  <a:gdLst>
                    <a:gd name="T0" fmla="*/ 65 w 710"/>
                    <a:gd name="T1" fmla="*/ 30 h 176"/>
                    <a:gd name="T2" fmla="*/ 89 w 710"/>
                    <a:gd name="T3" fmla="*/ 32 h 176"/>
                    <a:gd name="T4" fmla="*/ 132 w 710"/>
                    <a:gd name="T5" fmla="*/ 35 h 176"/>
                    <a:gd name="T6" fmla="*/ 188 w 710"/>
                    <a:gd name="T7" fmla="*/ 39 h 176"/>
                    <a:gd name="T8" fmla="*/ 251 w 710"/>
                    <a:gd name="T9" fmla="*/ 45 h 176"/>
                    <a:gd name="T10" fmla="*/ 317 w 710"/>
                    <a:gd name="T11" fmla="*/ 53 h 176"/>
                    <a:gd name="T12" fmla="*/ 378 w 710"/>
                    <a:gd name="T13" fmla="*/ 62 h 176"/>
                    <a:gd name="T14" fmla="*/ 431 w 710"/>
                    <a:gd name="T15" fmla="*/ 72 h 176"/>
                    <a:gd name="T16" fmla="*/ 471 w 710"/>
                    <a:gd name="T17" fmla="*/ 84 h 176"/>
                    <a:gd name="T18" fmla="*/ 513 w 710"/>
                    <a:gd name="T19" fmla="*/ 99 h 176"/>
                    <a:gd name="T20" fmla="*/ 557 w 710"/>
                    <a:gd name="T21" fmla="*/ 114 h 176"/>
                    <a:gd name="T22" fmla="*/ 600 w 710"/>
                    <a:gd name="T23" fmla="*/ 131 h 176"/>
                    <a:gd name="T24" fmla="*/ 638 w 710"/>
                    <a:gd name="T25" fmla="*/ 146 h 176"/>
                    <a:gd name="T26" fmla="*/ 671 w 710"/>
                    <a:gd name="T27" fmla="*/ 159 h 176"/>
                    <a:gd name="T28" fmla="*/ 695 w 710"/>
                    <a:gd name="T29" fmla="*/ 170 h 176"/>
                    <a:gd name="T30" fmla="*/ 708 w 710"/>
                    <a:gd name="T31" fmla="*/ 176 h 176"/>
                    <a:gd name="T32" fmla="*/ 708 w 710"/>
                    <a:gd name="T33" fmla="*/ 174 h 176"/>
                    <a:gd name="T34" fmla="*/ 695 w 710"/>
                    <a:gd name="T35" fmla="*/ 168 h 176"/>
                    <a:gd name="T36" fmla="*/ 669 w 710"/>
                    <a:gd name="T37" fmla="*/ 158 h 176"/>
                    <a:gd name="T38" fmla="*/ 635 w 710"/>
                    <a:gd name="T39" fmla="*/ 143 h 176"/>
                    <a:gd name="T40" fmla="*/ 594 w 710"/>
                    <a:gd name="T41" fmla="*/ 125 h 176"/>
                    <a:gd name="T42" fmla="*/ 548 w 710"/>
                    <a:gd name="T43" fmla="*/ 105 h 176"/>
                    <a:gd name="T44" fmla="*/ 500 w 710"/>
                    <a:gd name="T45" fmla="*/ 86 h 176"/>
                    <a:gd name="T46" fmla="*/ 452 w 710"/>
                    <a:gd name="T47" fmla="*/ 68 h 176"/>
                    <a:gd name="T48" fmla="*/ 389 w 710"/>
                    <a:gd name="T49" fmla="*/ 45 h 176"/>
                    <a:gd name="T50" fmla="*/ 312 w 710"/>
                    <a:gd name="T51" fmla="*/ 26 h 176"/>
                    <a:gd name="T52" fmla="*/ 243 w 710"/>
                    <a:gd name="T53" fmla="*/ 12 h 176"/>
                    <a:gd name="T54" fmla="*/ 180 w 710"/>
                    <a:gd name="T55" fmla="*/ 5 h 176"/>
                    <a:gd name="T56" fmla="*/ 125 w 710"/>
                    <a:gd name="T57" fmla="*/ 2 h 176"/>
                    <a:gd name="T58" fmla="*/ 78 w 710"/>
                    <a:gd name="T59" fmla="*/ 2 h 176"/>
                    <a:gd name="T60" fmla="*/ 42 w 710"/>
                    <a:gd name="T61" fmla="*/ 3 h 176"/>
                    <a:gd name="T62" fmla="*/ 17 w 710"/>
                    <a:gd name="T63" fmla="*/ 8 h 176"/>
                    <a:gd name="T64" fmla="*/ 0 w 710"/>
                    <a:gd name="T65" fmla="*/ 12 h 176"/>
                    <a:gd name="T66" fmla="*/ 9 w 710"/>
                    <a:gd name="T67" fmla="*/ 20 h 176"/>
                    <a:gd name="T68" fmla="*/ 36 w 710"/>
                    <a:gd name="T69" fmla="*/ 26 h 176"/>
                    <a:gd name="T70" fmla="*/ 59 w 710"/>
                    <a:gd name="T71" fmla="*/ 3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0" h="176">
                      <a:moveTo>
                        <a:pt x="62" y="30"/>
                      </a:moveTo>
                      <a:lnTo>
                        <a:pt x="65" y="30"/>
                      </a:lnTo>
                      <a:lnTo>
                        <a:pt x="74" y="30"/>
                      </a:lnTo>
                      <a:lnTo>
                        <a:pt x="89" y="32"/>
                      </a:lnTo>
                      <a:lnTo>
                        <a:pt x="108" y="33"/>
                      </a:lnTo>
                      <a:lnTo>
                        <a:pt x="132" y="35"/>
                      </a:lnTo>
                      <a:lnTo>
                        <a:pt x="158" y="36"/>
                      </a:lnTo>
                      <a:lnTo>
                        <a:pt x="188" y="39"/>
                      </a:lnTo>
                      <a:lnTo>
                        <a:pt x="219" y="42"/>
                      </a:lnTo>
                      <a:lnTo>
                        <a:pt x="251" y="45"/>
                      </a:lnTo>
                      <a:lnTo>
                        <a:pt x="284" y="48"/>
                      </a:lnTo>
                      <a:lnTo>
                        <a:pt x="317" y="53"/>
                      </a:lnTo>
                      <a:lnTo>
                        <a:pt x="348" y="57"/>
                      </a:lnTo>
                      <a:lnTo>
                        <a:pt x="378" y="62"/>
                      </a:lnTo>
                      <a:lnTo>
                        <a:pt x="405" y="66"/>
                      </a:lnTo>
                      <a:lnTo>
                        <a:pt x="431" y="72"/>
                      </a:lnTo>
                      <a:lnTo>
                        <a:pt x="452" y="78"/>
                      </a:lnTo>
                      <a:lnTo>
                        <a:pt x="471" y="84"/>
                      </a:lnTo>
                      <a:lnTo>
                        <a:pt x="492" y="92"/>
                      </a:lnTo>
                      <a:lnTo>
                        <a:pt x="513" y="99"/>
                      </a:lnTo>
                      <a:lnTo>
                        <a:pt x="536" y="107"/>
                      </a:lnTo>
                      <a:lnTo>
                        <a:pt x="557" y="114"/>
                      </a:lnTo>
                      <a:lnTo>
                        <a:pt x="579" y="123"/>
                      </a:lnTo>
                      <a:lnTo>
                        <a:pt x="600" y="131"/>
                      </a:lnTo>
                      <a:lnTo>
                        <a:pt x="620" y="138"/>
                      </a:lnTo>
                      <a:lnTo>
                        <a:pt x="638" y="146"/>
                      </a:lnTo>
                      <a:lnTo>
                        <a:pt x="656" y="153"/>
                      </a:lnTo>
                      <a:lnTo>
                        <a:pt x="671" y="159"/>
                      </a:lnTo>
                      <a:lnTo>
                        <a:pt x="684" y="165"/>
                      </a:lnTo>
                      <a:lnTo>
                        <a:pt x="695" y="170"/>
                      </a:lnTo>
                      <a:lnTo>
                        <a:pt x="702" y="173"/>
                      </a:lnTo>
                      <a:lnTo>
                        <a:pt x="708" y="176"/>
                      </a:lnTo>
                      <a:lnTo>
                        <a:pt x="710" y="176"/>
                      </a:lnTo>
                      <a:lnTo>
                        <a:pt x="708" y="174"/>
                      </a:lnTo>
                      <a:lnTo>
                        <a:pt x="702" y="173"/>
                      </a:lnTo>
                      <a:lnTo>
                        <a:pt x="695" y="168"/>
                      </a:lnTo>
                      <a:lnTo>
                        <a:pt x="683" y="164"/>
                      </a:lnTo>
                      <a:lnTo>
                        <a:pt x="669" y="158"/>
                      </a:lnTo>
                      <a:lnTo>
                        <a:pt x="653" y="150"/>
                      </a:lnTo>
                      <a:lnTo>
                        <a:pt x="635" y="143"/>
                      </a:lnTo>
                      <a:lnTo>
                        <a:pt x="615" y="134"/>
                      </a:lnTo>
                      <a:lnTo>
                        <a:pt x="594" y="125"/>
                      </a:lnTo>
                      <a:lnTo>
                        <a:pt x="572" y="114"/>
                      </a:lnTo>
                      <a:lnTo>
                        <a:pt x="548" y="105"/>
                      </a:lnTo>
                      <a:lnTo>
                        <a:pt x="524" y="95"/>
                      </a:lnTo>
                      <a:lnTo>
                        <a:pt x="500" y="86"/>
                      </a:lnTo>
                      <a:lnTo>
                        <a:pt x="476" y="77"/>
                      </a:lnTo>
                      <a:lnTo>
                        <a:pt x="452" y="68"/>
                      </a:lnTo>
                      <a:lnTo>
                        <a:pt x="428" y="59"/>
                      </a:lnTo>
                      <a:lnTo>
                        <a:pt x="389" y="45"/>
                      </a:lnTo>
                      <a:lnTo>
                        <a:pt x="350" y="35"/>
                      </a:lnTo>
                      <a:lnTo>
                        <a:pt x="312" y="26"/>
                      </a:lnTo>
                      <a:lnTo>
                        <a:pt x="278" y="18"/>
                      </a:lnTo>
                      <a:lnTo>
                        <a:pt x="243" y="12"/>
                      </a:lnTo>
                      <a:lnTo>
                        <a:pt x="210" y="8"/>
                      </a:lnTo>
                      <a:lnTo>
                        <a:pt x="180" y="5"/>
                      </a:lnTo>
                      <a:lnTo>
                        <a:pt x="152" y="2"/>
                      </a:lnTo>
                      <a:lnTo>
                        <a:pt x="125" y="2"/>
                      </a:lnTo>
                      <a:lnTo>
                        <a:pt x="101" y="0"/>
                      </a:lnTo>
                      <a:lnTo>
                        <a:pt x="78" y="2"/>
                      </a:lnTo>
                      <a:lnTo>
                        <a:pt x="59" y="2"/>
                      </a:lnTo>
                      <a:lnTo>
                        <a:pt x="42" y="3"/>
                      </a:lnTo>
                      <a:lnTo>
                        <a:pt x="27" y="5"/>
                      </a:lnTo>
                      <a:lnTo>
                        <a:pt x="17" y="8"/>
                      </a:lnTo>
                      <a:lnTo>
                        <a:pt x="8" y="9"/>
                      </a:lnTo>
                      <a:lnTo>
                        <a:pt x="0" y="12"/>
                      </a:lnTo>
                      <a:lnTo>
                        <a:pt x="2" y="17"/>
                      </a:lnTo>
                      <a:lnTo>
                        <a:pt x="9" y="20"/>
                      </a:lnTo>
                      <a:lnTo>
                        <a:pt x="21" y="23"/>
                      </a:lnTo>
                      <a:lnTo>
                        <a:pt x="36" y="26"/>
                      </a:lnTo>
                      <a:lnTo>
                        <a:pt x="48" y="29"/>
                      </a:lnTo>
                      <a:lnTo>
                        <a:pt x="59" y="30"/>
                      </a:lnTo>
                      <a:lnTo>
                        <a:pt x="6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35"/>
                <p:cNvSpPr>
                  <a:spLocks/>
                </p:cNvSpPr>
                <p:nvPr/>
              </p:nvSpPr>
              <p:spPr bwMode="auto">
                <a:xfrm>
                  <a:off x="5819775" y="2801937"/>
                  <a:ext cx="85725" cy="74612"/>
                </a:xfrm>
                <a:custGeom>
                  <a:avLst/>
                  <a:gdLst>
                    <a:gd name="T0" fmla="*/ 54 w 54"/>
                    <a:gd name="T1" fmla="*/ 0 h 47"/>
                    <a:gd name="T2" fmla="*/ 54 w 54"/>
                    <a:gd name="T3" fmla="*/ 5 h 47"/>
                    <a:gd name="T4" fmla="*/ 52 w 54"/>
                    <a:gd name="T5" fmla="*/ 15 h 47"/>
                    <a:gd name="T6" fmla="*/ 46 w 54"/>
                    <a:gd name="T7" fmla="*/ 27 h 47"/>
                    <a:gd name="T8" fmla="*/ 33 w 54"/>
                    <a:gd name="T9" fmla="*/ 39 h 47"/>
                    <a:gd name="T10" fmla="*/ 18 w 54"/>
                    <a:gd name="T11" fmla="*/ 45 h 47"/>
                    <a:gd name="T12" fmla="*/ 7 w 54"/>
                    <a:gd name="T13" fmla="*/ 47 h 47"/>
                    <a:gd name="T14" fmla="*/ 1 w 54"/>
                    <a:gd name="T15" fmla="*/ 45 h 47"/>
                    <a:gd name="T16" fmla="*/ 0 w 54"/>
                    <a:gd name="T17" fmla="*/ 44 h 47"/>
                    <a:gd name="T18" fmla="*/ 54 w 54"/>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7">
                      <a:moveTo>
                        <a:pt x="54" y="0"/>
                      </a:moveTo>
                      <a:lnTo>
                        <a:pt x="54" y="5"/>
                      </a:lnTo>
                      <a:lnTo>
                        <a:pt x="52" y="15"/>
                      </a:lnTo>
                      <a:lnTo>
                        <a:pt x="46" y="27"/>
                      </a:lnTo>
                      <a:lnTo>
                        <a:pt x="33" y="39"/>
                      </a:lnTo>
                      <a:lnTo>
                        <a:pt x="18" y="45"/>
                      </a:lnTo>
                      <a:lnTo>
                        <a:pt x="7" y="47"/>
                      </a:lnTo>
                      <a:lnTo>
                        <a:pt x="1" y="45"/>
                      </a:lnTo>
                      <a:lnTo>
                        <a:pt x="0" y="44"/>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36"/>
                <p:cNvSpPr>
                  <a:spLocks/>
                </p:cNvSpPr>
                <p:nvPr/>
              </p:nvSpPr>
              <p:spPr bwMode="auto">
                <a:xfrm>
                  <a:off x="5810250" y="2754312"/>
                  <a:ext cx="73025" cy="60325"/>
                </a:xfrm>
                <a:custGeom>
                  <a:avLst/>
                  <a:gdLst>
                    <a:gd name="T0" fmla="*/ 31 w 46"/>
                    <a:gd name="T1" fmla="*/ 29 h 38"/>
                    <a:gd name="T2" fmla="*/ 22 w 46"/>
                    <a:gd name="T3" fmla="*/ 35 h 38"/>
                    <a:gd name="T4" fmla="*/ 13 w 46"/>
                    <a:gd name="T5" fmla="*/ 38 h 38"/>
                    <a:gd name="T6" fmla="*/ 6 w 46"/>
                    <a:gd name="T7" fmla="*/ 38 h 38"/>
                    <a:gd name="T8" fmla="*/ 1 w 46"/>
                    <a:gd name="T9" fmla="*/ 35 h 38"/>
                    <a:gd name="T10" fmla="*/ 0 w 46"/>
                    <a:gd name="T11" fmla="*/ 29 h 38"/>
                    <a:gd name="T12" fmla="*/ 1 w 46"/>
                    <a:gd name="T13" fmla="*/ 23 h 38"/>
                    <a:gd name="T14" fmla="*/ 7 w 46"/>
                    <a:gd name="T15" fmla="*/ 15 h 38"/>
                    <a:gd name="T16" fmla="*/ 15 w 46"/>
                    <a:gd name="T17" fmla="*/ 8 h 38"/>
                    <a:gd name="T18" fmla="*/ 24 w 46"/>
                    <a:gd name="T19" fmla="*/ 2 h 38"/>
                    <a:gd name="T20" fmla="*/ 33 w 46"/>
                    <a:gd name="T21" fmla="*/ 0 h 38"/>
                    <a:gd name="T22" fmla="*/ 40 w 46"/>
                    <a:gd name="T23" fmla="*/ 0 h 38"/>
                    <a:gd name="T24" fmla="*/ 45 w 46"/>
                    <a:gd name="T25" fmla="*/ 2 h 38"/>
                    <a:gd name="T26" fmla="*/ 46 w 46"/>
                    <a:gd name="T27" fmla="*/ 8 h 38"/>
                    <a:gd name="T28" fmla="*/ 45 w 46"/>
                    <a:gd name="T29" fmla="*/ 14 h 38"/>
                    <a:gd name="T30" fmla="*/ 39 w 46"/>
                    <a:gd name="T31" fmla="*/ 21 h 38"/>
                    <a:gd name="T32" fmla="*/ 31 w 46"/>
                    <a:gd name="T33"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38">
                      <a:moveTo>
                        <a:pt x="31" y="29"/>
                      </a:moveTo>
                      <a:lnTo>
                        <a:pt x="22" y="35"/>
                      </a:lnTo>
                      <a:lnTo>
                        <a:pt x="13" y="38"/>
                      </a:lnTo>
                      <a:lnTo>
                        <a:pt x="6" y="38"/>
                      </a:lnTo>
                      <a:lnTo>
                        <a:pt x="1" y="35"/>
                      </a:lnTo>
                      <a:lnTo>
                        <a:pt x="0" y="29"/>
                      </a:lnTo>
                      <a:lnTo>
                        <a:pt x="1" y="23"/>
                      </a:lnTo>
                      <a:lnTo>
                        <a:pt x="7" y="15"/>
                      </a:lnTo>
                      <a:lnTo>
                        <a:pt x="15" y="8"/>
                      </a:lnTo>
                      <a:lnTo>
                        <a:pt x="24" y="2"/>
                      </a:lnTo>
                      <a:lnTo>
                        <a:pt x="33" y="0"/>
                      </a:lnTo>
                      <a:lnTo>
                        <a:pt x="40" y="0"/>
                      </a:lnTo>
                      <a:lnTo>
                        <a:pt x="45" y="2"/>
                      </a:lnTo>
                      <a:lnTo>
                        <a:pt x="46" y="8"/>
                      </a:lnTo>
                      <a:lnTo>
                        <a:pt x="45" y="14"/>
                      </a:lnTo>
                      <a:lnTo>
                        <a:pt x="39" y="21"/>
                      </a:lnTo>
                      <a:lnTo>
                        <a:pt x="3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17" name="Freeform 37"/>
            <p:cNvSpPr>
              <a:spLocks/>
            </p:cNvSpPr>
            <p:nvPr/>
          </p:nvSpPr>
          <p:spPr bwMode="auto">
            <a:xfrm>
              <a:off x="4164013" y="4011612"/>
              <a:ext cx="400050" cy="1174750"/>
            </a:xfrm>
            <a:custGeom>
              <a:avLst/>
              <a:gdLst>
                <a:gd name="T0" fmla="*/ 131 w 252"/>
                <a:gd name="T1" fmla="*/ 0 h 740"/>
                <a:gd name="T2" fmla="*/ 125 w 252"/>
                <a:gd name="T3" fmla="*/ 27 h 740"/>
                <a:gd name="T4" fmla="*/ 110 w 252"/>
                <a:gd name="T5" fmla="*/ 98 h 740"/>
                <a:gd name="T6" fmla="*/ 89 w 252"/>
                <a:gd name="T7" fmla="*/ 200 h 740"/>
                <a:gd name="T8" fmla="*/ 66 w 252"/>
                <a:gd name="T9" fmla="*/ 317 h 740"/>
                <a:gd name="T10" fmla="*/ 42 w 252"/>
                <a:gd name="T11" fmla="*/ 435 h 740"/>
                <a:gd name="T12" fmla="*/ 21 w 252"/>
                <a:gd name="T13" fmla="*/ 543 h 740"/>
                <a:gd name="T14" fmla="*/ 6 w 252"/>
                <a:gd name="T15" fmla="*/ 623 h 740"/>
                <a:gd name="T16" fmla="*/ 0 w 252"/>
                <a:gd name="T17" fmla="*/ 662 h 740"/>
                <a:gd name="T18" fmla="*/ 2 w 252"/>
                <a:gd name="T19" fmla="*/ 675 h 740"/>
                <a:gd name="T20" fmla="*/ 8 w 252"/>
                <a:gd name="T21" fmla="*/ 689 h 740"/>
                <a:gd name="T22" fmla="*/ 18 w 252"/>
                <a:gd name="T23" fmla="*/ 701 h 740"/>
                <a:gd name="T24" fmla="*/ 32 w 252"/>
                <a:gd name="T25" fmla="*/ 713 h 740"/>
                <a:gd name="T26" fmla="*/ 48 w 252"/>
                <a:gd name="T27" fmla="*/ 723 h 740"/>
                <a:gd name="T28" fmla="*/ 69 w 252"/>
                <a:gd name="T29" fmla="*/ 731 h 740"/>
                <a:gd name="T30" fmla="*/ 93 w 252"/>
                <a:gd name="T31" fmla="*/ 737 h 740"/>
                <a:gd name="T32" fmla="*/ 119 w 252"/>
                <a:gd name="T33" fmla="*/ 740 h 740"/>
                <a:gd name="T34" fmla="*/ 146 w 252"/>
                <a:gd name="T35" fmla="*/ 738 h 740"/>
                <a:gd name="T36" fmla="*/ 171 w 252"/>
                <a:gd name="T37" fmla="*/ 734 h 740"/>
                <a:gd name="T38" fmla="*/ 194 w 252"/>
                <a:gd name="T39" fmla="*/ 726 h 740"/>
                <a:gd name="T40" fmla="*/ 213 w 252"/>
                <a:gd name="T41" fmla="*/ 719 h 740"/>
                <a:gd name="T42" fmla="*/ 230 w 252"/>
                <a:gd name="T43" fmla="*/ 710 h 740"/>
                <a:gd name="T44" fmla="*/ 242 w 252"/>
                <a:gd name="T45" fmla="*/ 702 h 740"/>
                <a:gd name="T46" fmla="*/ 249 w 252"/>
                <a:gd name="T47" fmla="*/ 696 h 740"/>
                <a:gd name="T48" fmla="*/ 252 w 252"/>
                <a:gd name="T49" fmla="*/ 695 h 740"/>
                <a:gd name="T50" fmla="*/ 248 w 252"/>
                <a:gd name="T51" fmla="*/ 695 h 740"/>
                <a:gd name="T52" fmla="*/ 234 w 252"/>
                <a:gd name="T53" fmla="*/ 696 h 740"/>
                <a:gd name="T54" fmla="*/ 216 w 252"/>
                <a:gd name="T55" fmla="*/ 696 h 740"/>
                <a:gd name="T56" fmla="*/ 195 w 252"/>
                <a:gd name="T57" fmla="*/ 696 h 740"/>
                <a:gd name="T58" fmla="*/ 171 w 252"/>
                <a:gd name="T59" fmla="*/ 695 h 740"/>
                <a:gd name="T60" fmla="*/ 150 w 252"/>
                <a:gd name="T61" fmla="*/ 690 h 740"/>
                <a:gd name="T62" fmla="*/ 131 w 252"/>
                <a:gd name="T63" fmla="*/ 684 h 740"/>
                <a:gd name="T64" fmla="*/ 119 w 252"/>
                <a:gd name="T65" fmla="*/ 674 h 740"/>
                <a:gd name="T66" fmla="*/ 99 w 252"/>
                <a:gd name="T67" fmla="*/ 627 h 740"/>
                <a:gd name="T68" fmla="*/ 92 w 252"/>
                <a:gd name="T69" fmla="*/ 543 h 740"/>
                <a:gd name="T70" fmla="*/ 92 w 252"/>
                <a:gd name="T71" fmla="*/ 434 h 740"/>
                <a:gd name="T72" fmla="*/ 99 w 252"/>
                <a:gd name="T73" fmla="*/ 314 h 740"/>
                <a:gd name="T74" fmla="*/ 108 w 252"/>
                <a:gd name="T75" fmla="*/ 197 h 740"/>
                <a:gd name="T76" fmla="*/ 119 w 252"/>
                <a:gd name="T77" fmla="*/ 96 h 740"/>
                <a:gd name="T78" fmla="*/ 128 w 252"/>
                <a:gd name="T79" fmla="*/ 27 h 740"/>
                <a:gd name="T80" fmla="*/ 131 w 252"/>
                <a:gd name="T8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2" h="740">
                  <a:moveTo>
                    <a:pt x="131" y="0"/>
                  </a:moveTo>
                  <a:lnTo>
                    <a:pt x="125" y="27"/>
                  </a:lnTo>
                  <a:lnTo>
                    <a:pt x="110" y="98"/>
                  </a:lnTo>
                  <a:lnTo>
                    <a:pt x="89" y="200"/>
                  </a:lnTo>
                  <a:lnTo>
                    <a:pt x="66" y="317"/>
                  </a:lnTo>
                  <a:lnTo>
                    <a:pt x="42" y="435"/>
                  </a:lnTo>
                  <a:lnTo>
                    <a:pt x="21" y="543"/>
                  </a:lnTo>
                  <a:lnTo>
                    <a:pt x="6" y="623"/>
                  </a:lnTo>
                  <a:lnTo>
                    <a:pt x="0" y="662"/>
                  </a:lnTo>
                  <a:lnTo>
                    <a:pt x="2" y="675"/>
                  </a:lnTo>
                  <a:lnTo>
                    <a:pt x="8" y="689"/>
                  </a:lnTo>
                  <a:lnTo>
                    <a:pt x="18" y="701"/>
                  </a:lnTo>
                  <a:lnTo>
                    <a:pt x="32" y="713"/>
                  </a:lnTo>
                  <a:lnTo>
                    <a:pt x="48" y="723"/>
                  </a:lnTo>
                  <a:lnTo>
                    <a:pt x="69" y="731"/>
                  </a:lnTo>
                  <a:lnTo>
                    <a:pt x="93" y="737"/>
                  </a:lnTo>
                  <a:lnTo>
                    <a:pt x="119" y="740"/>
                  </a:lnTo>
                  <a:lnTo>
                    <a:pt x="146" y="738"/>
                  </a:lnTo>
                  <a:lnTo>
                    <a:pt x="171" y="734"/>
                  </a:lnTo>
                  <a:lnTo>
                    <a:pt x="194" y="726"/>
                  </a:lnTo>
                  <a:lnTo>
                    <a:pt x="213" y="719"/>
                  </a:lnTo>
                  <a:lnTo>
                    <a:pt x="230" y="710"/>
                  </a:lnTo>
                  <a:lnTo>
                    <a:pt x="242" y="702"/>
                  </a:lnTo>
                  <a:lnTo>
                    <a:pt x="249" y="696"/>
                  </a:lnTo>
                  <a:lnTo>
                    <a:pt x="252" y="695"/>
                  </a:lnTo>
                  <a:lnTo>
                    <a:pt x="248" y="695"/>
                  </a:lnTo>
                  <a:lnTo>
                    <a:pt x="234" y="696"/>
                  </a:lnTo>
                  <a:lnTo>
                    <a:pt x="216" y="696"/>
                  </a:lnTo>
                  <a:lnTo>
                    <a:pt x="195" y="696"/>
                  </a:lnTo>
                  <a:lnTo>
                    <a:pt x="171" y="695"/>
                  </a:lnTo>
                  <a:lnTo>
                    <a:pt x="150" y="690"/>
                  </a:lnTo>
                  <a:lnTo>
                    <a:pt x="131" y="684"/>
                  </a:lnTo>
                  <a:lnTo>
                    <a:pt x="119" y="674"/>
                  </a:lnTo>
                  <a:lnTo>
                    <a:pt x="99" y="627"/>
                  </a:lnTo>
                  <a:lnTo>
                    <a:pt x="92" y="543"/>
                  </a:lnTo>
                  <a:lnTo>
                    <a:pt x="92" y="434"/>
                  </a:lnTo>
                  <a:lnTo>
                    <a:pt x="99" y="314"/>
                  </a:lnTo>
                  <a:lnTo>
                    <a:pt x="108" y="197"/>
                  </a:lnTo>
                  <a:lnTo>
                    <a:pt x="119" y="96"/>
                  </a:lnTo>
                  <a:lnTo>
                    <a:pt x="128" y="27"/>
                  </a:lnTo>
                  <a:lnTo>
                    <a:pt x="1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38"/>
            <p:cNvSpPr>
              <a:spLocks/>
            </p:cNvSpPr>
            <p:nvPr/>
          </p:nvSpPr>
          <p:spPr bwMode="auto">
            <a:xfrm>
              <a:off x="4191000" y="2809875"/>
              <a:ext cx="195263" cy="968375"/>
            </a:xfrm>
            <a:custGeom>
              <a:avLst/>
              <a:gdLst>
                <a:gd name="T0" fmla="*/ 0 w 123"/>
                <a:gd name="T1" fmla="*/ 0 h 610"/>
                <a:gd name="T2" fmla="*/ 109 w 123"/>
                <a:gd name="T3" fmla="*/ 610 h 610"/>
                <a:gd name="T4" fmla="*/ 123 w 123"/>
                <a:gd name="T5" fmla="*/ 172 h 610"/>
                <a:gd name="T6" fmla="*/ 85 w 123"/>
                <a:gd name="T7" fmla="*/ 4 h 610"/>
                <a:gd name="T8" fmla="*/ 0 w 123"/>
                <a:gd name="T9" fmla="*/ 0 h 610"/>
              </a:gdLst>
              <a:ahLst/>
              <a:cxnLst>
                <a:cxn ang="0">
                  <a:pos x="T0" y="T1"/>
                </a:cxn>
                <a:cxn ang="0">
                  <a:pos x="T2" y="T3"/>
                </a:cxn>
                <a:cxn ang="0">
                  <a:pos x="T4" y="T5"/>
                </a:cxn>
                <a:cxn ang="0">
                  <a:pos x="T6" y="T7"/>
                </a:cxn>
                <a:cxn ang="0">
                  <a:pos x="T8" y="T9"/>
                </a:cxn>
              </a:cxnLst>
              <a:rect l="0" t="0" r="r" b="b"/>
              <a:pathLst>
                <a:path w="123" h="610">
                  <a:moveTo>
                    <a:pt x="0" y="0"/>
                  </a:moveTo>
                  <a:lnTo>
                    <a:pt x="109" y="610"/>
                  </a:lnTo>
                  <a:lnTo>
                    <a:pt x="123" y="172"/>
                  </a:lnTo>
                  <a:lnTo>
                    <a:pt x="85"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39"/>
            <p:cNvSpPr>
              <a:spLocks/>
            </p:cNvSpPr>
            <p:nvPr/>
          </p:nvSpPr>
          <p:spPr bwMode="auto">
            <a:xfrm>
              <a:off x="4410075" y="3309937"/>
              <a:ext cx="192088" cy="1709737"/>
            </a:xfrm>
            <a:custGeom>
              <a:avLst/>
              <a:gdLst>
                <a:gd name="T0" fmla="*/ 42 w 121"/>
                <a:gd name="T1" fmla="*/ 0 h 1077"/>
                <a:gd name="T2" fmla="*/ 36 w 121"/>
                <a:gd name="T3" fmla="*/ 43 h 1077"/>
                <a:gd name="T4" fmla="*/ 21 w 121"/>
                <a:gd name="T5" fmla="*/ 147 h 1077"/>
                <a:gd name="T6" fmla="*/ 6 w 121"/>
                <a:gd name="T7" fmla="*/ 270 h 1077"/>
                <a:gd name="T8" fmla="*/ 0 w 121"/>
                <a:gd name="T9" fmla="*/ 369 h 1077"/>
                <a:gd name="T10" fmla="*/ 4 w 121"/>
                <a:gd name="T11" fmla="*/ 510 h 1077"/>
                <a:gd name="T12" fmla="*/ 15 w 121"/>
                <a:gd name="T13" fmla="*/ 726 h 1077"/>
                <a:gd name="T14" fmla="*/ 25 w 121"/>
                <a:gd name="T15" fmla="*/ 922 h 1077"/>
                <a:gd name="T16" fmla="*/ 30 w 121"/>
                <a:gd name="T17" fmla="*/ 1009 h 1077"/>
                <a:gd name="T18" fmla="*/ 30 w 121"/>
                <a:gd name="T19" fmla="*/ 1018 h 1077"/>
                <a:gd name="T20" fmla="*/ 31 w 121"/>
                <a:gd name="T21" fmla="*/ 1038 h 1077"/>
                <a:gd name="T22" fmla="*/ 39 w 121"/>
                <a:gd name="T23" fmla="*/ 1059 h 1077"/>
                <a:gd name="T24" fmla="*/ 57 w 121"/>
                <a:gd name="T25" fmla="*/ 1075 h 1077"/>
                <a:gd name="T26" fmla="*/ 69 w 121"/>
                <a:gd name="T27" fmla="*/ 1077 h 1077"/>
                <a:gd name="T28" fmla="*/ 81 w 121"/>
                <a:gd name="T29" fmla="*/ 1075 h 1077"/>
                <a:gd name="T30" fmla="*/ 91 w 121"/>
                <a:gd name="T31" fmla="*/ 1072 h 1077"/>
                <a:gd name="T32" fmla="*/ 100 w 121"/>
                <a:gd name="T33" fmla="*/ 1065 h 1077"/>
                <a:gd name="T34" fmla="*/ 109 w 121"/>
                <a:gd name="T35" fmla="*/ 1059 h 1077"/>
                <a:gd name="T36" fmla="*/ 115 w 121"/>
                <a:gd name="T37" fmla="*/ 1053 h 1077"/>
                <a:gd name="T38" fmla="*/ 120 w 121"/>
                <a:gd name="T39" fmla="*/ 1048 h 1077"/>
                <a:gd name="T40" fmla="*/ 121 w 121"/>
                <a:gd name="T41" fmla="*/ 1047 h 1077"/>
                <a:gd name="T42" fmla="*/ 117 w 121"/>
                <a:gd name="T43" fmla="*/ 1021 h 1077"/>
                <a:gd name="T44" fmla="*/ 106 w 121"/>
                <a:gd name="T45" fmla="*/ 951 h 1077"/>
                <a:gd name="T46" fmla="*/ 90 w 121"/>
                <a:gd name="T47" fmla="*/ 852 h 1077"/>
                <a:gd name="T48" fmla="*/ 72 w 121"/>
                <a:gd name="T49" fmla="*/ 735 h 1077"/>
                <a:gd name="T50" fmla="*/ 54 w 121"/>
                <a:gd name="T51" fmla="*/ 613 h 1077"/>
                <a:gd name="T52" fmla="*/ 39 w 121"/>
                <a:gd name="T53" fmla="*/ 502 h 1077"/>
                <a:gd name="T54" fmla="*/ 28 w 121"/>
                <a:gd name="T55" fmla="*/ 412 h 1077"/>
                <a:gd name="T56" fmla="*/ 25 w 121"/>
                <a:gd name="T57" fmla="*/ 360 h 1077"/>
                <a:gd name="T58" fmla="*/ 30 w 121"/>
                <a:gd name="T59" fmla="*/ 270 h 1077"/>
                <a:gd name="T60" fmla="*/ 36 w 121"/>
                <a:gd name="T61" fmla="*/ 150 h 1077"/>
                <a:gd name="T62" fmla="*/ 40 w 121"/>
                <a:gd name="T63" fmla="*/ 45 h 1077"/>
                <a:gd name="T64" fmla="*/ 42 w 121"/>
                <a:gd name="T65" fmla="*/ 0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077">
                  <a:moveTo>
                    <a:pt x="42" y="0"/>
                  </a:moveTo>
                  <a:lnTo>
                    <a:pt x="36" y="43"/>
                  </a:lnTo>
                  <a:lnTo>
                    <a:pt x="21" y="147"/>
                  </a:lnTo>
                  <a:lnTo>
                    <a:pt x="6" y="270"/>
                  </a:lnTo>
                  <a:lnTo>
                    <a:pt x="0" y="369"/>
                  </a:lnTo>
                  <a:lnTo>
                    <a:pt x="4" y="510"/>
                  </a:lnTo>
                  <a:lnTo>
                    <a:pt x="15" y="726"/>
                  </a:lnTo>
                  <a:lnTo>
                    <a:pt x="25" y="922"/>
                  </a:lnTo>
                  <a:lnTo>
                    <a:pt x="30" y="1009"/>
                  </a:lnTo>
                  <a:lnTo>
                    <a:pt x="30" y="1018"/>
                  </a:lnTo>
                  <a:lnTo>
                    <a:pt x="31" y="1038"/>
                  </a:lnTo>
                  <a:lnTo>
                    <a:pt x="39" y="1059"/>
                  </a:lnTo>
                  <a:lnTo>
                    <a:pt x="57" y="1075"/>
                  </a:lnTo>
                  <a:lnTo>
                    <a:pt x="69" y="1077"/>
                  </a:lnTo>
                  <a:lnTo>
                    <a:pt x="81" y="1075"/>
                  </a:lnTo>
                  <a:lnTo>
                    <a:pt x="91" y="1072"/>
                  </a:lnTo>
                  <a:lnTo>
                    <a:pt x="100" y="1065"/>
                  </a:lnTo>
                  <a:lnTo>
                    <a:pt x="109" y="1059"/>
                  </a:lnTo>
                  <a:lnTo>
                    <a:pt x="115" y="1053"/>
                  </a:lnTo>
                  <a:lnTo>
                    <a:pt x="120" y="1048"/>
                  </a:lnTo>
                  <a:lnTo>
                    <a:pt x="121" y="1047"/>
                  </a:lnTo>
                  <a:lnTo>
                    <a:pt x="117" y="1021"/>
                  </a:lnTo>
                  <a:lnTo>
                    <a:pt x="106" y="951"/>
                  </a:lnTo>
                  <a:lnTo>
                    <a:pt x="90" y="852"/>
                  </a:lnTo>
                  <a:lnTo>
                    <a:pt x="72" y="735"/>
                  </a:lnTo>
                  <a:lnTo>
                    <a:pt x="54" y="613"/>
                  </a:lnTo>
                  <a:lnTo>
                    <a:pt x="39" y="502"/>
                  </a:lnTo>
                  <a:lnTo>
                    <a:pt x="28" y="412"/>
                  </a:lnTo>
                  <a:lnTo>
                    <a:pt x="25" y="360"/>
                  </a:lnTo>
                  <a:lnTo>
                    <a:pt x="30" y="270"/>
                  </a:lnTo>
                  <a:lnTo>
                    <a:pt x="36" y="150"/>
                  </a:lnTo>
                  <a:lnTo>
                    <a:pt x="40" y="45"/>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40"/>
            <p:cNvSpPr>
              <a:spLocks/>
            </p:cNvSpPr>
            <p:nvPr/>
          </p:nvSpPr>
          <p:spPr bwMode="auto">
            <a:xfrm>
              <a:off x="4235450" y="2459037"/>
              <a:ext cx="369888" cy="731837"/>
            </a:xfrm>
            <a:custGeom>
              <a:avLst/>
              <a:gdLst>
                <a:gd name="T0" fmla="*/ 0 w 233"/>
                <a:gd name="T1" fmla="*/ 0 h 461"/>
                <a:gd name="T2" fmla="*/ 110 w 233"/>
                <a:gd name="T3" fmla="*/ 461 h 461"/>
                <a:gd name="T4" fmla="*/ 233 w 233"/>
                <a:gd name="T5" fmla="*/ 0 h 461"/>
                <a:gd name="T6" fmla="*/ 0 w 233"/>
                <a:gd name="T7" fmla="*/ 0 h 461"/>
              </a:gdLst>
              <a:ahLst/>
              <a:cxnLst>
                <a:cxn ang="0">
                  <a:pos x="T0" y="T1"/>
                </a:cxn>
                <a:cxn ang="0">
                  <a:pos x="T2" y="T3"/>
                </a:cxn>
                <a:cxn ang="0">
                  <a:pos x="T4" y="T5"/>
                </a:cxn>
                <a:cxn ang="0">
                  <a:pos x="T6" y="T7"/>
                </a:cxn>
              </a:cxnLst>
              <a:rect l="0" t="0" r="r" b="b"/>
              <a:pathLst>
                <a:path w="233" h="461">
                  <a:moveTo>
                    <a:pt x="0" y="0"/>
                  </a:moveTo>
                  <a:lnTo>
                    <a:pt x="110" y="461"/>
                  </a:lnTo>
                  <a:lnTo>
                    <a:pt x="23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41"/>
            <p:cNvSpPr>
              <a:spLocks/>
            </p:cNvSpPr>
            <p:nvPr/>
          </p:nvSpPr>
          <p:spPr bwMode="auto">
            <a:xfrm>
              <a:off x="4292600" y="2505075"/>
              <a:ext cx="255588" cy="504825"/>
            </a:xfrm>
            <a:custGeom>
              <a:avLst/>
              <a:gdLst>
                <a:gd name="T0" fmla="*/ 0 w 161"/>
                <a:gd name="T1" fmla="*/ 0 h 318"/>
                <a:gd name="T2" fmla="*/ 77 w 161"/>
                <a:gd name="T3" fmla="*/ 318 h 318"/>
                <a:gd name="T4" fmla="*/ 161 w 161"/>
                <a:gd name="T5" fmla="*/ 0 h 318"/>
                <a:gd name="T6" fmla="*/ 0 w 161"/>
                <a:gd name="T7" fmla="*/ 0 h 318"/>
              </a:gdLst>
              <a:ahLst/>
              <a:cxnLst>
                <a:cxn ang="0">
                  <a:pos x="T0" y="T1"/>
                </a:cxn>
                <a:cxn ang="0">
                  <a:pos x="T2" y="T3"/>
                </a:cxn>
                <a:cxn ang="0">
                  <a:pos x="T4" y="T5"/>
                </a:cxn>
                <a:cxn ang="0">
                  <a:pos x="T6" y="T7"/>
                </a:cxn>
              </a:cxnLst>
              <a:rect l="0" t="0" r="r" b="b"/>
              <a:pathLst>
                <a:path w="161" h="318">
                  <a:moveTo>
                    <a:pt x="0" y="0"/>
                  </a:moveTo>
                  <a:lnTo>
                    <a:pt x="77" y="318"/>
                  </a:lnTo>
                  <a:lnTo>
                    <a:pt x="161" y="0"/>
                  </a:lnTo>
                  <a:lnTo>
                    <a:pt x="0" y="0"/>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42"/>
            <p:cNvSpPr>
              <a:spLocks/>
            </p:cNvSpPr>
            <p:nvPr/>
          </p:nvSpPr>
          <p:spPr bwMode="auto">
            <a:xfrm>
              <a:off x="4325938" y="2520950"/>
              <a:ext cx="195263" cy="33337"/>
            </a:xfrm>
            <a:custGeom>
              <a:avLst/>
              <a:gdLst>
                <a:gd name="T0" fmla="*/ 0 w 123"/>
                <a:gd name="T1" fmla="*/ 0 h 21"/>
                <a:gd name="T2" fmla="*/ 123 w 123"/>
                <a:gd name="T3" fmla="*/ 0 h 21"/>
                <a:gd name="T4" fmla="*/ 117 w 123"/>
                <a:gd name="T5" fmla="*/ 21 h 21"/>
                <a:gd name="T6" fmla="*/ 6 w 123"/>
                <a:gd name="T7" fmla="*/ 21 h 21"/>
                <a:gd name="T8" fmla="*/ 0 w 123"/>
                <a:gd name="T9" fmla="*/ 0 h 21"/>
              </a:gdLst>
              <a:ahLst/>
              <a:cxnLst>
                <a:cxn ang="0">
                  <a:pos x="T0" y="T1"/>
                </a:cxn>
                <a:cxn ang="0">
                  <a:pos x="T2" y="T3"/>
                </a:cxn>
                <a:cxn ang="0">
                  <a:pos x="T4" y="T5"/>
                </a:cxn>
                <a:cxn ang="0">
                  <a:pos x="T6" y="T7"/>
                </a:cxn>
                <a:cxn ang="0">
                  <a:pos x="T8" y="T9"/>
                </a:cxn>
              </a:cxnLst>
              <a:rect l="0" t="0" r="r" b="b"/>
              <a:pathLst>
                <a:path w="123" h="21">
                  <a:moveTo>
                    <a:pt x="0" y="0"/>
                  </a:moveTo>
                  <a:lnTo>
                    <a:pt x="123" y="0"/>
                  </a:lnTo>
                  <a:lnTo>
                    <a:pt x="117" y="21"/>
                  </a:lnTo>
                  <a:lnTo>
                    <a:pt x="6"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43"/>
            <p:cNvSpPr>
              <a:spLocks/>
            </p:cNvSpPr>
            <p:nvPr/>
          </p:nvSpPr>
          <p:spPr bwMode="auto">
            <a:xfrm>
              <a:off x="4354513" y="2616200"/>
              <a:ext cx="74613" cy="257175"/>
            </a:xfrm>
            <a:custGeom>
              <a:avLst/>
              <a:gdLst>
                <a:gd name="T0" fmla="*/ 0 w 47"/>
                <a:gd name="T1" fmla="*/ 0 h 162"/>
                <a:gd name="T2" fmla="*/ 38 w 47"/>
                <a:gd name="T3" fmla="*/ 162 h 162"/>
                <a:gd name="T4" fmla="*/ 47 w 47"/>
                <a:gd name="T5" fmla="*/ 122 h 162"/>
                <a:gd name="T6" fmla="*/ 0 w 47"/>
                <a:gd name="T7" fmla="*/ 0 h 162"/>
              </a:gdLst>
              <a:ahLst/>
              <a:cxnLst>
                <a:cxn ang="0">
                  <a:pos x="T0" y="T1"/>
                </a:cxn>
                <a:cxn ang="0">
                  <a:pos x="T2" y="T3"/>
                </a:cxn>
                <a:cxn ang="0">
                  <a:pos x="T4" y="T5"/>
                </a:cxn>
                <a:cxn ang="0">
                  <a:pos x="T6" y="T7"/>
                </a:cxn>
              </a:cxnLst>
              <a:rect l="0" t="0" r="r" b="b"/>
              <a:pathLst>
                <a:path w="47" h="162">
                  <a:moveTo>
                    <a:pt x="0" y="0"/>
                  </a:moveTo>
                  <a:lnTo>
                    <a:pt x="38" y="162"/>
                  </a:lnTo>
                  <a:lnTo>
                    <a:pt x="47" y="12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24" name="Group 123"/>
            <p:cNvGrpSpPr/>
            <p:nvPr/>
          </p:nvGrpSpPr>
          <p:grpSpPr>
            <a:xfrm rot="900000">
              <a:off x="2844542" y="2319853"/>
              <a:ext cx="1490663" cy="390525"/>
              <a:chOff x="2852738" y="2547937"/>
              <a:chExt cx="1490663" cy="390525"/>
            </a:xfrm>
          </p:grpSpPr>
          <p:sp>
            <p:nvSpPr>
              <p:cNvPr id="125" name="Freeform 44"/>
              <p:cNvSpPr>
                <a:spLocks/>
              </p:cNvSpPr>
              <p:nvPr/>
            </p:nvSpPr>
            <p:spPr bwMode="auto">
              <a:xfrm>
                <a:off x="2852738" y="2547937"/>
                <a:ext cx="1490663" cy="390525"/>
              </a:xfrm>
              <a:custGeom>
                <a:avLst/>
                <a:gdLst>
                  <a:gd name="T0" fmla="*/ 910 w 939"/>
                  <a:gd name="T1" fmla="*/ 15 h 246"/>
                  <a:gd name="T2" fmla="*/ 885 w 939"/>
                  <a:gd name="T3" fmla="*/ 6 h 246"/>
                  <a:gd name="T4" fmla="*/ 847 w 939"/>
                  <a:gd name="T5" fmla="*/ 1 h 246"/>
                  <a:gd name="T6" fmla="*/ 798 w 939"/>
                  <a:gd name="T7" fmla="*/ 1 h 246"/>
                  <a:gd name="T8" fmla="*/ 741 w 939"/>
                  <a:gd name="T9" fmla="*/ 4 h 246"/>
                  <a:gd name="T10" fmla="*/ 676 w 939"/>
                  <a:gd name="T11" fmla="*/ 10 h 246"/>
                  <a:gd name="T12" fmla="*/ 610 w 939"/>
                  <a:gd name="T13" fmla="*/ 19 h 246"/>
                  <a:gd name="T14" fmla="*/ 541 w 939"/>
                  <a:gd name="T15" fmla="*/ 31 h 246"/>
                  <a:gd name="T16" fmla="*/ 478 w 939"/>
                  <a:gd name="T17" fmla="*/ 46 h 246"/>
                  <a:gd name="T18" fmla="*/ 420 w 939"/>
                  <a:gd name="T19" fmla="*/ 64 h 246"/>
                  <a:gd name="T20" fmla="*/ 367 w 939"/>
                  <a:gd name="T21" fmla="*/ 84 h 246"/>
                  <a:gd name="T22" fmla="*/ 319 w 939"/>
                  <a:gd name="T23" fmla="*/ 106 h 246"/>
                  <a:gd name="T24" fmla="*/ 279 w 939"/>
                  <a:gd name="T25" fmla="*/ 127 h 246"/>
                  <a:gd name="T26" fmla="*/ 243 w 939"/>
                  <a:gd name="T27" fmla="*/ 145 h 246"/>
                  <a:gd name="T28" fmla="*/ 214 w 939"/>
                  <a:gd name="T29" fmla="*/ 160 h 246"/>
                  <a:gd name="T30" fmla="*/ 192 w 939"/>
                  <a:gd name="T31" fmla="*/ 171 h 246"/>
                  <a:gd name="T32" fmla="*/ 171 w 939"/>
                  <a:gd name="T33" fmla="*/ 174 h 246"/>
                  <a:gd name="T34" fmla="*/ 150 w 939"/>
                  <a:gd name="T35" fmla="*/ 175 h 246"/>
                  <a:gd name="T36" fmla="*/ 136 w 939"/>
                  <a:gd name="T37" fmla="*/ 174 h 246"/>
                  <a:gd name="T38" fmla="*/ 130 w 939"/>
                  <a:gd name="T39" fmla="*/ 172 h 246"/>
                  <a:gd name="T40" fmla="*/ 132 w 939"/>
                  <a:gd name="T41" fmla="*/ 168 h 246"/>
                  <a:gd name="T42" fmla="*/ 138 w 939"/>
                  <a:gd name="T43" fmla="*/ 141 h 246"/>
                  <a:gd name="T44" fmla="*/ 133 w 939"/>
                  <a:gd name="T45" fmla="*/ 111 h 246"/>
                  <a:gd name="T46" fmla="*/ 120 w 939"/>
                  <a:gd name="T47" fmla="*/ 94 h 246"/>
                  <a:gd name="T48" fmla="*/ 97 w 939"/>
                  <a:gd name="T49" fmla="*/ 82 h 246"/>
                  <a:gd name="T50" fmla="*/ 67 w 939"/>
                  <a:gd name="T51" fmla="*/ 79 h 246"/>
                  <a:gd name="T52" fmla="*/ 34 w 939"/>
                  <a:gd name="T53" fmla="*/ 87 h 246"/>
                  <a:gd name="T54" fmla="*/ 13 w 939"/>
                  <a:gd name="T55" fmla="*/ 102 h 246"/>
                  <a:gd name="T56" fmla="*/ 3 w 939"/>
                  <a:gd name="T57" fmla="*/ 123 h 246"/>
                  <a:gd name="T58" fmla="*/ 0 w 939"/>
                  <a:gd name="T59" fmla="*/ 148 h 246"/>
                  <a:gd name="T60" fmla="*/ 3 w 939"/>
                  <a:gd name="T61" fmla="*/ 177 h 246"/>
                  <a:gd name="T62" fmla="*/ 15 w 939"/>
                  <a:gd name="T63" fmla="*/ 208 h 246"/>
                  <a:gd name="T64" fmla="*/ 39 w 939"/>
                  <a:gd name="T65" fmla="*/ 232 h 246"/>
                  <a:gd name="T66" fmla="*/ 76 w 939"/>
                  <a:gd name="T67" fmla="*/ 246 h 246"/>
                  <a:gd name="T68" fmla="*/ 115 w 939"/>
                  <a:gd name="T69" fmla="*/ 244 h 246"/>
                  <a:gd name="T70" fmla="*/ 150 w 939"/>
                  <a:gd name="T71" fmla="*/ 238 h 246"/>
                  <a:gd name="T72" fmla="*/ 193 w 939"/>
                  <a:gd name="T73" fmla="*/ 228 h 246"/>
                  <a:gd name="T74" fmla="*/ 240 w 939"/>
                  <a:gd name="T75" fmla="*/ 214 h 246"/>
                  <a:gd name="T76" fmla="*/ 288 w 939"/>
                  <a:gd name="T77" fmla="*/ 201 h 246"/>
                  <a:gd name="T78" fmla="*/ 334 w 939"/>
                  <a:gd name="T79" fmla="*/ 189 h 246"/>
                  <a:gd name="T80" fmla="*/ 376 w 939"/>
                  <a:gd name="T81" fmla="*/ 178 h 246"/>
                  <a:gd name="T82" fmla="*/ 412 w 939"/>
                  <a:gd name="T83" fmla="*/ 171 h 246"/>
                  <a:gd name="T84" fmla="*/ 460 w 939"/>
                  <a:gd name="T85" fmla="*/ 166 h 246"/>
                  <a:gd name="T86" fmla="*/ 532 w 939"/>
                  <a:gd name="T87" fmla="*/ 165 h 246"/>
                  <a:gd name="T88" fmla="*/ 606 w 939"/>
                  <a:gd name="T89" fmla="*/ 165 h 246"/>
                  <a:gd name="T90" fmla="*/ 676 w 939"/>
                  <a:gd name="T91" fmla="*/ 166 h 246"/>
                  <a:gd name="T92" fmla="*/ 745 w 939"/>
                  <a:gd name="T93" fmla="*/ 168 h 246"/>
                  <a:gd name="T94" fmla="*/ 810 w 939"/>
                  <a:gd name="T95" fmla="*/ 169 h 246"/>
                  <a:gd name="T96" fmla="*/ 867 w 939"/>
                  <a:gd name="T97" fmla="*/ 169 h 246"/>
                  <a:gd name="T98" fmla="*/ 918 w 939"/>
                  <a:gd name="T99" fmla="*/ 168 h 246"/>
                  <a:gd name="T100" fmla="*/ 916 w 939"/>
                  <a:gd name="T101" fmla="*/ 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9" h="246">
                    <a:moveTo>
                      <a:pt x="916" y="21"/>
                    </a:moveTo>
                    <a:lnTo>
                      <a:pt x="910" y="15"/>
                    </a:lnTo>
                    <a:lnTo>
                      <a:pt x="900" y="10"/>
                    </a:lnTo>
                    <a:lnTo>
                      <a:pt x="885" y="6"/>
                    </a:lnTo>
                    <a:lnTo>
                      <a:pt x="868" y="3"/>
                    </a:lnTo>
                    <a:lnTo>
                      <a:pt x="847" y="1"/>
                    </a:lnTo>
                    <a:lnTo>
                      <a:pt x="823" y="0"/>
                    </a:lnTo>
                    <a:lnTo>
                      <a:pt x="798" y="1"/>
                    </a:lnTo>
                    <a:lnTo>
                      <a:pt x="771" y="1"/>
                    </a:lnTo>
                    <a:lnTo>
                      <a:pt x="741" y="4"/>
                    </a:lnTo>
                    <a:lnTo>
                      <a:pt x="709" y="6"/>
                    </a:lnTo>
                    <a:lnTo>
                      <a:pt x="676" y="10"/>
                    </a:lnTo>
                    <a:lnTo>
                      <a:pt x="643" y="15"/>
                    </a:lnTo>
                    <a:lnTo>
                      <a:pt x="610" y="19"/>
                    </a:lnTo>
                    <a:lnTo>
                      <a:pt x="576" y="25"/>
                    </a:lnTo>
                    <a:lnTo>
                      <a:pt x="541" y="31"/>
                    </a:lnTo>
                    <a:lnTo>
                      <a:pt x="508" y="39"/>
                    </a:lnTo>
                    <a:lnTo>
                      <a:pt x="478" y="46"/>
                    </a:lnTo>
                    <a:lnTo>
                      <a:pt x="448" y="55"/>
                    </a:lnTo>
                    <a:lnTo>
                      <a:pt x="420" y="64"/>
                    </a:lnTo>
                    <a:lnTo>
                      <a:pt x="393" y="73"/>
                    </a:lnTo>
                    <a:lnTo>
                      <a:pt x="367" y="84"/>
                    </a:lnTo>
                    <a:lnTo>
                      <a:pt x="343" y="96"/>
                    </a:lnTo>
                    <a:lnTo>
                      <a:pt x="319" y="106"/>
                    </a:lnTo>
                    <a:lnTo>
                      <a:pt x="298" y="117"/>
                    </a:lnTo>
                    <a:lnTo>
                      <a:pt x="279" y="127"/>
                    </a:lnTo>
                    <a:lnTo>
                      <a:pt x="261" y="136"/>
                    </a:lnTo>
                    <a:lnTo>
                      <a:pt x="243" y="145"/>
                    </a:lnTo>
                    <a:lnTo>
                      <a:pt x="228" y="154"/>
                    </a:lnTo>
                    <a:lnTo>
                      <a:pt x="214" y="160"/>
                    </a:lnTo>
                    <a:lnTo>
                      <a:pt x="202" y="166"/>
                    </a:lnTo>
                    <a:lnTo>
                      <a:pt x="192" y="171"/>
                    </a:lnTo>
                    <a:lnTo>
                      <a:pt x="184" y="172"/>
                    </a:lnTo>
                    <a:lnTo>
                      <a:pt x="171" y="174"/>
                    </a:lnTo>
                    <a:lnTo>
                      <a:pt x="159" y="175"/>
                    </a:lnTo>
                    <a:lnTo>
                      <a:pt x="150" y="175"/>
                    </a:lnTo>
                    <a:lnTo>
                      <a:pt x="142" y="174"/>
                    </a:lnTo>
                    <a:lnTo>
                      <a:pt x="136" y="174"/>
                    </a:lnTo>
                    <a:lnTo>
                      <a:pt x="133" y="174"/>
                    </a:lnTo>
                    <a:lnTo>
                      <a:pt x="130" y="172"/>
                    </a:lnTo>
                    <a:lnTo>
                      <a:pt x="130" y="172"/>
                    </a:lnTo>
                    <a:lnTo>
                      <a:pt x="132" y="168"/>
                    </a:lnTo>
                    <a:lnTo>
                      <a:pt x="135" y="157"/>
                    </a:lnTo>
                    <a:lnTo>
                      <a:pt x="138" y="141"/>
                    </a:lnTo>
                    <a:lnTo>
                      <a:pt x="136" y="121"/>
                    </a:lnTo>
                    <a:lnTo>
                      <a:pt x="133" y="111"/>
                    </a:lnTo>
                    <a:lnTo>
                      <a:pt x="127" y="102"/>
                    </a:lnTo>
                    <a:lnTo>
                      <a:pt x="120" y="94"/>
                    </a:lnTo>
                    <a:lnTo>
                      <a:pt x="109" y="88"/>
                    </a:lnTo>
                    <a:lnTo>
                      <a:pt x="97" y="82"/>
                    </a:lnTo>
                    <a:lnTo>
                      <a:pt x="84" y="81"/>
                    </a:lnTo>
                    <a:lnTo>
                      <a:pt x="67" y="79"/>
                    </a:lnTo>
                    <a:lnTo>
                      <a:pt x="49" y="82"/>
                    </a:lnTo>
                    <a:lnTo>
                      <a:pt x="34" y="87"/>
                    </a:lnTo>
                    <a:lnTo>
                      <a:pt x="22" y="93"/>
                    </a:lnTo>
                    <a:lnTo>
                      <a:pt x="13" y="102"/>
                    </a:lnTo>
                    <a:lnTo>
                      <a:pt x="7" y="112"/>
                    </a:lnTo>
                    <a:lnTo>
                      <a:pt x="3" y="123"/>
                    </a:lnTo>
                    <a:lnTo>
                      <a:pt x="0" y="135"/>
                    </a:lnTo>
                    <a:lnTo>
                      <a:pt x="0" y="148"/>
                    </a:lnTo>
                    <a:lnTo>
                      <a:pt x="0" y="160"/>
                    </a:lnTo>
                    <a:lnTo>
                      <a:pt x="3" y="177"/>
                    </a:lnTo>
                    <a:lnTo>
                      <a:pt x="7" y="193"/>
                    </a:lnTo>
                    <a:lnTo>
                      <a:pt x="15" y="208"/>
                    </a:lnTo>
                    <a:lnTo>
                      <a:pt x="25" y="222"/>
                    </a:lnTo>
                    <a:lnTo>
                      <a:pt x="39" y="232"/>
                    </a:lnTo>
                    <a:lnTo>
                      <a:pt x="55" y="241"/>
                    </a:lnTo>
                    <a:lnTo>
                      <a:pt x="76" y="246"/>
                    </a:lnTo>
                    <a:lnTo>
                      <a:pt x="100" y="246"/>
                    </a:lnTo>
                    <a:lnTo>
                      <a:pt x="115" y="244"/>
                    </a:lnTo>
                    <a:lnTo>
                      <a:pt x="132" y="241"/>
                    </a:lnTo>
                    <a:lnTo>
                      <a:pt x="150" y="238"/>
                    </a:lnTo>
                    <a:lnTo>
                      <a:pt x="171" y="232"/>
                    </a:lnTo>
                    <a:lnTo>
                      <a:pt x="193" y="228"/>
                    </a:lnTo>
                    <a:lnTo>
                      <a:pt x="216" y="222"/>
                    </a:lnTo>
                    <a:lnTo>
                      <a:pt x="240" y="214"/>
                    </a:lnTo>
                    <a:lnTo>
                      <a:pt x="264" y="208"/>
                    </a:lnTo>
                    <a:lnTo>
                      <a:pt x="288" y="201"/>
                    </a:lnTo>
                    <a:lnTo>
                      <a:pt x="312" y="195"/>
                    </a:lnTo>
                    <a:lnTo>
                      <a:pt x="334" y="189"/>
                    </a:lnTo>
                    <a:lnTo>
                      <a:pt x="357" y="183"/>
                    </a:lnTo>
                    <a:lnTo>
                      <a:pt x="376" y="178"/>
                    </a:lnTo>
                    <a:lnTo>
                      <a:pt x="396" y="174"/>
                    </a:lnTo>
                    <a:lnTo>
                      <a:pt x="412" y="171"/>
                    </a:lnTo>
                    <a:lnTo>
                      <a:pt x="426" y="169"/>
                    </a:lnTo>
                    <a:lnTo>
                      <a:pt x="460" y="166"/>
                    </a:lnTo>
                    <a:lnTo>
                      <a:pt x="496" y="165"/>
                    </a:lnTo>
                    <a:lnTo>
                      <a:pt x="532" y="165"/>
                    </a:lnTo>
                    <a:lnTo>
                      <a:pt x="570" y="163"/>
                    </a:lnTo>
                    <a:lnTo>
                      <a:pt x="606" y="165"/>
                    </a:lnTo>
                    <a:lnTo>
                      <a:pt x="642" y="165"/>
                    </a:lnTo>
                    <a:lnTo>
                      <a:pt x="676" y="166"/>
                    </a:lnTo>
                    <a:lnTo>
                      <a:pt x="712" y="166"/>
                    </a:lnTo>
                    <a:lnTo>
                      <a:pt x="745" y="168"/>
                    </a:lnTo>
                    <a:lnTo>
                      <a:pt x="778" y="169"/>
                    </a:lnTo>
                    <a:lnTo>
                      <a:pt x="810" y="169"/>
                    </a:lnTo>
                    <a:lnTo>
                      <a:pt x="840" y="171"/>
                    </a:lnTo>
                    <a:lnTo>
                      <a:pt x="867" y="169"/>
                    </a:lnTo>
                    <a:lnTo>
                      <a:pt x="894" y="169"/>
                    </a:lnTo>
                    <a:lnTo>
                      <a:pt x="918" y="168"/>
                    </a:lnTo>
                    <a:lnTo>
                      <a:pt x="939" y="165"/>
                    </a:lnTo>
                    <a:lnTo>
                      <a:pt x="916"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26" name="Group 125"/>
              <p:cNvGrpSpPr/>
              <p:nvPr/>
            </p:nvGrpSpPr>
            <p:grpSpPr>
              <a:xfrm>
                <a:off x="2892425" y="2595562"/>
                <a:ext cx="1390650" cy="309562"/>
                <a:chOff x="2892425" y="2595562"/>
                <a:chExt cx="1390650" cy="309562"/>
              </a:xfrm>
            </p:grpSpPr>
            <p:sp>
              <p:nvSpPr>
                <p:cNvPr id="127" name="Freeform 45"/>
                <p:cNvSpPr>
                  <a:spLocks/>
                </p:cNvSpPr>
                <p:nvPr/>
              </p:nvSpPr>
              <p:spPr bwMode="auto">
                <a:xfrm>
                  <a:off x="2892425" y="2595562"/>
                  <a:ext cx="1390650" cy="309562"/>
                </a:xfrm>
                <a:custGeom>
                  <a:avLst/>
                  <a:gdLst>
                    <a:gd name="T0" fmla="*/ 855 w 876"/>
                    <a:gd name="T1" fmla="*/ 10 h 195"/>
                    <a:gd name="T2" fmla="*/ 834 w 876"/>
                    <a:gd name="T3" fmla="*/ 4 h 195"/>
                    <a:gd name="T4" fmla="*/ 801 w 876"/>
                    <a:gd name="T5" fmla="*/ 0 h 195"/>
                    <a:gd name="T6" fmla="*/ 759 w 876"/>
                    <a:gd name="T7" fmla="*/ 0 h 195"/>
                    <a:gd name="T8" fmla="*/ 707 w 876"/>
                    <a:gd name="T9" fmla="*/ 1 h 195"/>
                    <a:gd name="T10" fmla="*/ 650 w 876"/>
                    <a:gd name="T11" fmla="*/ 6 h 195"/>
                    <a:gd name="T12" fmla="*/ 587 w 876"/>
                    <a:gd name="T13" fmla="*/ 13 h 195"/>
                    <a:gd name="T14" fmla="*/ 521 w 876"/>
                    <a:gd name="T15" fmla="*/ 25 h 195"/>
                    <a:gd name="T16" fmla="*/ 459 w 876"/>
                    <a:gd name="T17" fmla="*/ 40 h 195"/>
                    <a:gd name="T18" fmla="*/ 404 w 876"/>
                    <a:gd name="T19" fmla="*/ 58 h 195"/>
                    <a:gd name="T20" fmla="*/ 350 w 876"/>
                    <a:gd name="T21" fmla="*/ 78 h 195"/>
                    <a:gd name="T22" fmla="*/ 300 w 876"/>
                    <a:gd name="T23" fmla="*/ 99 h 195"/>
                    <a:gd name="T24" fmla="*/ 255 w 876"/>
                    <a:gd name="T25" fmla="*/ 118 h 195"/>
                    <a:gd name="T26" fmla="*/ 216 w 876"/>
                    <a:gd name="T27" fmla="*/ 136 h 195"/>
                    <a:gd name="T28" fmla="*/ 183 w 876"/>
                    <a:gd name="T29" fmla="*/ 150 h 195"/>
                    <a:gd name="T30" fmla="*/ 161 w 876"/>
                    <a:gd name="T31" fmla="*/ 159 h 195"/>
                    <a:gd name="T32" fmla="*/ 138 w 876"/>
                    <a:gd name="T33" fmla="*/ 162 h 195"/>
                    <a:gd name="T34" fmla="*/ 114 w 876"/>
                    <a:gd name="T35" fmla="*/ 162 h 195"/>
                    <a:gd name="T36" fmla="*/ 96 w 876"/>
                    <a:gd name="T37" fmla="*/ 160 h 195"/>
                    <a:gd name="T38" fmla="*/ 86 w 876"/>
                    <a:gd name="T39" fmla="*/ 159 h 195"/>
                    <a:gd name="T40" fmla="*/ 86 w 876"/>
                    <a:gd name="T41" fmla="*/ 154 h 195"/>
                    <a:gd name="T42" fmla="*/ 89 w 876"/>
                    <a:gd name="T43" fmla="*/ 127 h 195"/>
                    <a:gd name="T44" fmla="*/ 86 w 876"/>
                    <a:gd name="T45" fmla="*/ 106 h 195"/>
                    <a:gd name="T46" fmla="*/ 78 w 876"/>
                    <a:gd name="T47" fmla="*/ 96 h 195"/>
                    <a:gd name="T48" fmla="*/ 66 w 876"/>
                    <a:gd name="T49" fmla="*/ 90 h 195"/>
                    <a:gd name="T50" fmla="*/ 48 w 876"/>
                    <a:gd name="T51" fmla="*/ 87 h 195"/>
                    <a:gd name="T52" fmla="*/ 20 w 876"/>
                    <a:gd name="T53" fmla="*/ 96 h 195"/>
                    <a:gd name="T54" fmla="*/ 2 w 876"/>
                    <a:gd name="T55" fmla="*/ 124 h 195"/>
                    <a:gd name="T56" fmla="*/ 3 w 876"/>
                    <a:gd name="T57" fmla="*/ 154 h 195"/>
                    <a:gd name="T58" fmla="*/ 15 w 876"/>
                    <a:gd name="T59" fmla="*/ 174 h 195"/>
                    <a:gd name="T60" fmla="*/ 39 w 876"/>
                    <a:gd name="T61" fmla="*/ 189 h 195"/>
                    <a:gd name="T62" fmla="*/ 75 w 876"/>
                    <a:gd name="T63" fmla="*/ 195 h 195"/>
                    <a:gd name="T64" fmla="*/ 111 w 876"/>
                    <a:gd name="T65" fmla="*/ 192 h 195"/>
                    <a:gd name="T66" fmla="*/ 144 w 876"/>
                    <a:gd name="T67" fmla="*/ 184 h 195"/>
                    <a:gd name="T68" fmla="*/ 185 w 876"/>
                    <a:gd name="T69" fmla="*/ 174 h 195"/>
                    <a:gd name="T70" fmla="*/ 230 w 876"/>
                    <a:gd name="T71" fmla="*/ 162 h 195"/>
                    <a:gd name="T72" fmla="*/ 275 w 876"/>
                    <a:gd name="T73" fmla="*/ 148 h 195"/>
                    <a:gd name="T74" fmla="*/ 320 w 876"/>
                    <a:gd name="T75" fmla="*/ 135 h 195"/>
                    <a:gd name="T76" fmla="*/ 360 w 876"/>
                    <a:gd name="T77" fmla="*/ 123 h 195"/>
                    <a:gd name="T78" fmla="*/ 392 w 876"/>
                    <a:gd name="T79" fmla="*/ 115 h 195"/>
                    <a:gd name="T80" fmla="*/ 446 w 876"/>
                    <a:gd name="T81" fmla="*/ 109 h 195"/>
                    <a:gd name="T82" fmla="*/ 522 w 876"/>
                    <a:gd name="T83" fmla="*/ 105 h 195"/>
                    <a:gd name="T84" fmla="*/ 593 w 876"/>
                    <a:gd name="T85" fmla="*/ 105 h 195"/>
                    <a:gd name="T86" fmla="*/ 657 w 876"/>
                    <a:gd name="T87" fmla="*/ 106 h 195"/>
                    <a:gd name="T88" fmla="*/ 714 w 876"/>
                    <a:gd name="T89" fmla="*/ 111 h 195"/>
                    <a:gd name="T90" fmla="*/ 767 w 876"/>
                    <a:gd name="T91" fmla="*/ 114 h 195"/>
                    <a:gd name="T92" fmla="*/ 815 w 876"/>
                    <a:gd name="T93" fmla="*/ 115 h 195"/>
                    <a:gd name="T94" fmla="*/ 857 w 876"/>
                    <a:gd name="T95" fmla="*/ 114 h 195"/>
                    <a:gd name="T96" fmla="*/ 860 w 876"/>
                    <a:gd name="T97" fmla="*/ 1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6" h="195">
                      <a:moveTo>
                        <a:pt x="860" y="15"/>
                      </a:moveTo>
                      <a:lnTo>
                        <a:pt x="855" y="10"/>
                      </a:lnTo>
                      <a:lnTo>
                        <a:pt x="846" y="7"/>
                      </a:lnTo>
                      <a:lnTo>
                        <a:pt x="834" y="4"/>
                      </a:lnTo>
                      <a:lnTo>
                        <a:pt x="819" y="3"/>
                      </a:lnTo>
                      <a:lnTo>
                        <a:pt x="801" y="0"/>
                      </a:lnTo>
                      <a:lnTo>
                        <a:pt x="782" y="0"/>
                      </a:lnTo>
                      <a:lnTo>
                        <a:pt x="759" y="0"/>
                      </a:lnTo>
                      <a:lnTo>
                        <a:pt x="734" y="0"/>
                      </a:lnTo>
                      <a:lnTo>
                        <a:pt x="707" y="1"/>
                      </a:lnTo>
                      <a:lnTo>
                        <a:pt x="680" y="3"/>
                      </a:lnTo>
                      <a:lnTo>
                        <a:pt x="650" y="6"/>
                      </a:lnTo>
                      <a:lnTo>
                        <a:pt x="618" y="9"/>
                      </a:lnTo>
                      <a:lnTo>
                        <a:pt x="587" y="13"/>
                      </a:lnTo>
                      <a:lnTo>
                        <a:pt x="554" y="19"/>
                      </a:lnTo>
                      <a:lnTo>
                        <a:pt x="521" y="25"/>
                      </a:lnTo>
                      <a:lnTo>
                        <a:pt x="488" y="33"/>
                      </a:lnTo>
                      <a:lnTo>
                        <a:pt x="459" y="40"/>
                      </a:lnTo>
                      <a:lnTo>
                        <a:pt x="431" y="49"/>
                      </a:lnTo>
                      <a:lnTo>
                        <a:pt x="404" y="58"/>
                      </a:lnTo>
                      <a:lnTo>
                        <a:pt x="377" y="67"/>
                      </a:lnTo>
                      <a:lnTo>
                        <a:pt x="350" y="78"/>
                      </a:lnTo>
                      <a:lnTo>
                        <a:pt x="324" y="88"/>
                      </a:lnTo>
                      <a:lnTo>
                        <a:pt x="300" y="99"/>
                      </a:lnTo>
                      <a:lnTo>
                        <a:pt x="278" y="109"/>
                      </a:lnTo>
                      <a:lnTo>
                        <a:pt x="255" y="118"/>
                      </a:lnTo>
                      <a:lnTo>
                        <a:pt x="234" y="127"/>
                      </a:lnTo>
                      <a:lnTo>
                        <a:pt x="216" y="136"/>
                      </a:lnTo>
                      <a:lnTo>
                        <a:pt x="198" y="144"/>
                      </a:lnTo>
                      <a:lnTo>
                        <a:pt x="183" y="150"/>
                      </a:lnTo>
                      <a:lnTo>
                        <a:pt x="171" y="156"/>
                      </a:lnTo>
                      <a:lnTo>
                        <a:pt x="161" y="159"/>
                      </a:lnTo>
                      <a:lnTo>
                        <a:pt x="152" y="160"/>
                      </a:lnTo>
                      <a:lnTo>
                        <a:pt x="138" y="162"/>
                      </a:lnTo>
                      <a:lnTo>
                        <a:pt x="125" y="163"/>
                      </a:lnTo>
                      <a:lnTo>
                        <a:pt x="114" y="162"/>
                      </a:lnTo>
                      <a:lnTo>
                        <a:pt x="104" y="162"/>
                      </a:lnTo>
                      <a:lnTo>
                        <a:pt x="96" y="160"/>
                      </a:lnTo>
                      <a:lnTo>
                        <a:pt x="90" y="160"/>
                      </a:lnTo>
                      <a:lnTo>
                        <a:pt x="86" y="159"/>
                      </a:lnTo>
                      <a:lnTo>
                        <a:pt x="84" y="159"/>
                      </a:lnTo>
                      <a:lnTo>
                        <a:pt x="86" y="154"/>
                      </a:lnTo>
                      <a:lnTo>
                        <a:pt x="87" y="142"/>
                      </a:lnTo>
                      <a:lnTo>
                        <a:pt x="89" y="127"/>
                      </a:lnTo>
                      <a:lnTo>
                        <a:pt x="87" y="112"/>
                      </a:lnTo>
                      <a:lnTo>
                        <a:pt x="86" y="106"/>
                      </a:lnTo>
                      <a:lnTo>
                        <a:pt x="83" y="100"/>
                      </a:lnTo>
                      <a:lnTo>
                        <a:pt x="78" y="96"/>
                      </a:lnTo>
                      <a:lnTo>
                        <a:pt x="72" y="91"/>
                      </a:lnTo>
                      <a:lnTo>
                        <a:pt x="66" y="90"/>
                      </a:lnTo>
                      <a:lnTo>
                        <a:pt x="57" y="88"/>
                      </a:lnTo>
                      <a:lnTo>
                        <a:pt x="48" y="87"/>
                      </a:lnTo>
                      <a:lnTo>
                        <a:pt x="38" y="88"/>
                      </a:lnTo>
                      <a:lnTo>
                        <a:pt x="20" y="96"/>
                      </a:lnTo>
                      <a:lnTo>
                        <a:pt x="8" y="108"/>
                      </a:lnTo>
                      <a:lnTo>
                        <a:pt x="2" y="124"/>
                      </a:lnTo>
                      <a:lnTo>
                        <a:pt x="0" y="142"/>
                      </a:lnTo>
                      <a:lnTo>
                        <a:pt x="3" y="154"/>
                      </a:lnTo>
                      <a:lnTo>
                        <a:pt x="8" y="165"/>
                      </a:lnTo>
                      <a:lnTo>
                        <a:pt x="15" y="174"/>
                      </a:lnTo>
                      <a:lnTo>
                        <a:pt x="26" y="181"/>
                      </a:lnTo>
                      <a:lnTo>
                        <a:pt x="39" y="189"/>
                      </a:lnTo>
                      <a:lnTo>
                        <a:pt x="56" y="192"/>
                      </a:lnTo>
                      <a:lnTo>
                        <a:pt x="75" y="195"/>
                      </a:lnTo>
                      <a:lnTo>
                        <a:pt x="98" y="193"/>
                      </a:lnTo>
                      <a:lnTo>
                        <a:pt x="111" y="192"/>
                      </a:lnTo>
                      <a:lnTo>
                        <a:pt x="126" y="189"/>
                      </a:lnTo>
                      <a:lnTo>
                        <a:pt x="144" y="184"/>
                      </a:lnTo>
                      <a:lnTo>
                        <a:pt x="164" y="180"/>
                      </a:lnTo>
                      <a:lnTo>
                        <a:pt x="185" y="174"/>
                      </a:lnTo>
                      <a:lnTo>
                        <a:pt x="207" y="168"/>
                      </a:lnTo>
                      <a:lnTo>
                        <a:pt x="230" y="162"/>
                      </a:lnTo>
                      <a:lnTo>
                        <a:pt x="252" y="154"/>
                      </a:lnTo>
                      <a:lnTo>
                        <a:pt x="275" y="148"/>
                      </a:lnTo>
                      <a:lnTo>
                        <a:pt x="297" y="141"/>
                      </a:lnTo>
                      <a:lnTo>
                        <a:pt x="320" y="135"/>
                      </a:lnTo>
                      <a:lnTo>
                        <a:pt x="341" y="129"/>
                      </a:lnTo>
                      <a:lnTo>
                        <a:pt x="360" y="123"/>
                      </a:lnTo>
                      <a:lnTo>
                        <a:pt x="377" y="120"/>
                      </a:lnTo>
                      <a:lnTo>
                        <a:pt x="392" y="115"/>
                      </a:lnTo>
                      <a:lnTo>
                        <a:pt x="405" y="114"/>
                      </a:lnTo>
                      <a:lnTo>
                        <a:pt x="446" y="109"/>
                      </a:lnTo>
                      <a:lnTo>
                        <a:pt x="485" y="106"/>
                      </a:lnTo>
                      <a:lnTo>
                        <a:pt x="522" y="105"/>
                      </a:lnTo>
                      <a:lnTo>
                        <a:pt x="558" y="105"/>
                      </a:lnTo>
                      <a:lnTo>
                        <a:pt x="593" y="105"/>
                      </a:lnTo>
                      <a:lnTo>
                        <a:pt x="626" y="105"/>
                      </a:lnTo>
                      <a:lnTo>
                        <a:pt x="657" y="106"/>
                      </a:lnTo>
                      <a:lnTo>
                        <a:pt x="686" y="108"/>
                      </a:lnTo>
                      <a:lnTo>
                        <a:pt x="714" y="111"/>
                      </a:lnTo>
                      <a:lnTo>
                        <a:pt x="741" y="112"/>
                      </a:lnTo>
                      <a:lnTo>
                        <a:pt x="767" y="114"/>
                      </a:lnTo>
                      <a:lnTo>
                        <a:pt x="791" y="115"/>
                      </a:lnTo>
                      <a:lnTo>
                        <a:pt x="815" y="115"/>
                      </a:lnTo>
                      <a:lnTo>
                        <a:pt x="836" y="115"/>
                      </a:lnTo>
                      <a:lnTo>
                        <a:pt x="857" y="114"/>
                      </a:lnTo>
                      <a:lnTo>
                        <a:pt x="876" y="112"/>
                      </a:lnTo>
                      <a:lnTo>
                        <a:pt x="860" y="15"/>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46"/>
                <p:cNvSpPr>
                  <a:spLocks/>
                </p:cNvSpPr>
                <p:nvPr/>
              </p:nvSpPr>
              <p:spPr bwMode="auto">
                <a:xfrm>
                  <a:off x="3149600" y="2687637"/>
                  <a:ext cx="1117600" cy="184150"/>
                </a:xfrm>
                <a:custGeom>
                  <a:avLst/>
                  <a:gdLst>
                    <a:gd name="T0" fmla="*/ 615 w 704"/>
                    <a:gd name="T1" fmla="*/ 50 h 116"/>
                    <a:gd name="T2" fmla="*/ 596 w 704"/>
                    <a:gd name="T3" fmla="*/ 47 h 116"/>
                    <a:gd name="T4" fmla="*/ 561 w 704"/>
                    <a:gd name="T5" fmla="*/ 42 h 116"/>
                    <a:gd name="T6" fmla="*/ 515 w 704"/>
                    <a:gd name="T7" fmla="*/ 39 h 116"/>
                    <a:gd name="T8" fmla="*/ 459 w 704"/>
                    <a:gd name="T9" fmla="*/ 35 h 116"/>
                    <a:gd name="T10" fmla="*/ 399 w 704"/>
                    <a:gd name="T11" fmla="*/ 33 h 116"/>
                    <a:gd name="T12" fmla="*/ 339 w 704"/>
                    <a:gd name="T13" fmla="*/ 35 h 116"/>
                    <a:gd name="T14" fmla="*/ 282 w 704"/>
                    <a:gd name="T15" fmla="*/ 39 h 116"/>
                    <a:gd name="T16" fmla="*/ 231 w 704"/>
                    <a:gd name="T17" fmla="*/ 50 h 116"/>
                    <a:gd name="T18" fmla="*/ 183 w 704"/>
                    <a:gd name="T19" fmla="*/ 60 h 116"/>
                    <a:gd name="T20" fmla="*/ 138 w 704"/>
                    <a:gd name="T21" fmla="*/ 72 h 116"/>
                    <a:gd name="T22" fmla="*/ 96 w 704"/>
                    <a:gd name="T23" fmla="*/ 84 h 116"/>
                    <a:gd name="T24" fmla="*/ 62 w 704"/>
                    <a:gd name="T25" fmla="*/ 95 h 116"/>
                    <a:gd name="T26" fmla="*/ 33 w 704"/>
                    <a:gd name="T27" fmla="*/ 104 h 116"/>
                    <a:gd name="T28" fmla="*/ 12 w 704"/>
                    <a:gd name="T29" fmla="*/ 111 h 116"/>
                    <a:gd name="T30" fmla="*/ 2 w 704"/>
                    <a:gd name="T31" fmla="*/ 116 h 116"/>
                    <a:gd name="T32" fmla="*/ 2 w 704"/>
                    <a:gd name="T33" fmla="*/ 116 h 116"/>
                    <a:gd name="T34" fmla="*/ 11 w 704"/>
                    <a:gd name="T35" fmla="*/ 111 h 116"/>
                    <a:gd name="T36" fmla="*/ 30 w 704"/>
                    <a:gd name="T37" fmla="*/ 104 h 116"/>
                    <a:gd name="T38" fmla="*/ 57 w 704"/>
                    <a:gd name="T39" fmla="*/ 95 h 116"/>
                    <a:gd name="T40" fmla="*/ 92 w 704"/>
                    <a:gd name="T41" fmla="*/ 83 h 116"/>
                    <a:gd name="T42" fmla="*/ 134 w 704"/>
                    <a:gd name="T43" fmla="*/ 68 h 116"/>
                    <a:gd name="T44" fmla="*/ 180 w 704"/>
                    <a:gd name="T45" fmla="*/ 51 h 116"/>
                    <a:gd name="T46" fmla="*/ 233 w 704"/>
                    <a:gd name="T47" fmla="*/ 33 h 116"/>
                    <a:gd name="T48" fmla="*/ 290 w 704"/>
                    <a:gd name="T49" fmla="*/ 15 h 116"/>
                    <a:gd name="T50" fmla="*/ 356 w 704"/>
                    <a:gd name="T51" fmla="*/ 5 h 116"/>
                    <a:gd name="T52" fmla="*/ 429 w 704"/>
                    <a:gd name="T53" fmla="*/ 0 h 116"/>
                    <a:gd name="T54" fmla="*/ 503 w 704"/>
                    <a:gd name="T55" fmla="*/ 2 h 116"/>
                    <a:gd name="T56" fmla="*/ 572 w 704"/>
                    <a:gd name="T57" fmla="*/ 5 h 116"/>
                    <a:gd name="T58" fmla="*/ 630 w 704"/>
                    <a:gd name="T59" fmla="*/ 11 h 116"/>
                    <a:gd name="T60" fmla="*/ 675 w 704"/>
                    <a:gd name="T61" fmla="*/ 15 h 116"/>
                    <a:gd name="T62" fmla="*/ 701 w 704"/>
                    <a:gd name="T63" fmla="*/ 20 h 116"/>
                    <a:gd name="T64" fmla="*/ 618 w 704"/>
                    <a:gd name="T65" fmla="*/ 5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4" h="116">
                      <a:moveTo>
                        <a:pt x="618" y="50"/>
                      </a:moveTo>
                      <a:lnTo>
                        <a:pt x="615" y="50"/>
                      </a:lnTo>
                      <a:lnTo>
                        <a:pt x="608" y="48"/>
                      </a:lnTo>
                      <a:lnTo>
                        <a:pt x="596" y="47"/>
                      </a:lnTo>
                      <a:lnTo>
                        <a:pt x="581" y="45"/>
                      </a:lnTo>
                      <a:lnTo>
                        <a:pt x="561" y="42"/>
                      </a:lnTo>
                      <a:lnTo>
                        <a:pt x="539" y="41"/>
                      </a:lnTo>
                      <a:lnTo>
                        <a:pt x="515" y="39"/>
                      </a:lnTo>
                      <a:lnTo>
                        <a:pt x="488" y="36"/>
                      </a:lnTo>
                      <a:lnTo>
                        <a:pt x="459" y="35"/>
                      </a:lnTo>
                      <a:lnTo>
                        <a:pt x="429" y="33"/>
                      </a:lnTo>
                      <a:lnTo>
                        <a:pt x="399" y="33"/>
                      </a:lnTo>
                      <a:lnTo>
                        <a:pt x="369" y="33"/>
                      </a:lnTo>
                      <a:lnTo>
                        <a:pt x="339" y="35"/>
                      </a:lnTo>
                      <a:lnTo>
                        <a:pt x="311" y="36"/>
                      </a:lnTo>
                      <a:lnTo>
                        <a:pt x="282" y="39"/>
                      </a:lnTo>
                      <a:lnTo>
                        <a:pt x="257" y="44"/>
                      </a:lnTo>
                      <a:lnTo>
                        <a:pt x="231" y="50"/>
                      </a:lnTo>
                      <a:lnTo>
                        <a:pt x="207" y="54"/>
                      </a:lnTo>
                      <a:lnTo>
                        <a:pt x="183" y="60"/>
                      </a:lnTo>
                      <a:lnTo>
                        <a:pt x="161" y="66"/>
                      </a:lnTo>
                      <a:lnTo>
                        <a:pt x="138" y="72"/>
                      </a:lnTo>
                      <a:lnTo>
                        <a:pt x="117" y="78"/>
                      </a:lnTo>
                      <a:lnTo>
                        <a:pt x="96" y="84"/>
                      </a:lnTo>
                      <a:lnTo>
                        <a:pt x="78" y="90"/>
                      </a:lnTo>
                      <a:lnTo>
                        <a:pt x="62" y="95"/>
                      </a:lnTo>
                      <a:lnTo>
                        <a:pt x="47" y="101"/>
                      </a:lnTo>
                      <a:lnTo>
                        <a:pt x="33" y="104"/>
                      </a:lnTo>
                      <a:lnTo>
                        <a:pt x="21" y="108"/>
                      </a:lnTo>
                      <a:lnTo>
                        <a:pt x="12" y="111"/>
                      </a:lnTo>
                      <a:lnTo>
                        <a:pt x="6" y="114"/>
                      </a:lnTo>
                      <a:lnTo>
                        <a:pt x="2" y="116"/>
                      </a:lnTo>
                      <a:lnTo>
                        <a:pt x="0" y="116"/>
                      </a:lnTo>
                      <a:lnTo>
                        <a:pt x="2" y="116"/>
                      </a:lnTo>
                      <a:lnTo>
                        <a:pt x="5" y="114"/>
                      </a:lnTo>
                      <a:lnTo>
                        <a:pt x="11" y="111"/>
                      </a:lnTo>
                      <a:lnTo>
                        <a:pt x="20" y="108"/>
                      </a:lnTo>
                      <a:lnTo>
                        <a:pt x="30" y="104"/>
                      </a:lnTo>
                      <a:lnTo>
                        <a:pt x="42" y="99"/>
                      </a:lnTo>
                      <a:lnTo>
                        <a:pt x="57" y="95"/>
                      </a:lnTo>
                      <a:lnTo>
                        <a:pt x="74" y="89"/>
                      </a:lnTo>
                      <a:lnTo>
                        <a:pt x="92" y="83"/>
                      </a:lnTo>
                      <a:lnTo>
                        <a:pt x="111" y="75"/>
                      </a:lnTo>
                      <a:lnTo>
                        <a:pt x="134" y="68"/>
                      </a:lnTo>
                      <a:lnTo>
                        <a:pt x="156" y="59"/>
                      </a:lnTo>
                      <a:lnTo>
                        <a:pt x="180" y="51"/>
                      </a:lnTo>
                      <a:lnTo>
                        <a:pt x="206" y="42"/>
                      </a:lnTo>
                      <a:lnTo>
                        <a:pt x="233" y="33"/>
                      </a:lnTo>
                      <a:lnTo>
                        <a:pt x="260" y="24"/>
                      </a:lnTo>
                      <a:lnTo>
                        <a:pt x="290" y="15"/>
                      </a:lnTo>
                      <a:lnTo>
                        <a:pt x="321" y="9"/>
                      </a:lnTo>
                      <a:lnTo>
                        <a:pt x="356" y="5"/>
                      </a:lnTo>
                      <a:lnTo>
                        <a:pt x="392" y="2"/>
                      </a:lnTo>
                      <a:lnTo>
                        <a:pt x="429" y="0"/>
                      </a:lnTo>
                      <a:lnTo>
                        <a:pt x="467" y="0"/>
                      </a:lnTo>
                      <a:lnTo>
                        <a:pt x="503" y="2"/>
                      </a:lnTo>
                      <a:lnTo>
                        <a:pt x="539" y="3"/>
                      </a:lnTo>
                      <a:lnTo>
                        <a:pt x="572" y="5"/>
                      </a:lnTo>
                      <a:lnTo>
                        <a:pt x="603" y="8"/>
                      </a:lnTo>
                      <a:lnTo>
                        <a:pt x="630" y="11"/>
                      </a:lnTo>
                      <a:lnTo>
                        <a:pt x="656" y="14"/>
                      </a:lnTo>
                      <a:lnTo>
                        <a:pt x="675" y="15"/>
                      </a:lnTo>
                      <a:lnTo>
                        <a:pt x="690" y="18"/>
                      </a:lnTo>
                      <a:lnTo>
                        <a:pt x="701" y="20"/>
                      </a:lnTo>
                      <a:lnTo>
                        <a:pt x="704" y="20"/>
                      </a:lnTo>
                      <a:lnTo>
                        <a:pt x="618"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47"/>
                <p:cNvSpPr>
                  <a:spLocks/>
                </p:cNvSpPr>
                <p:nvPr/>
              </p:nvSpPr>
              <p:spPr bwMode="auto">
                <a:xfrm>
                  <a:off x="3111500" y="2601912"/>
                  <a:ext cx="1123950" cy="279400"/>
                </a:xfrm>
                <a:custGeom>
                  <a:avLst/>
                  <a:gdLst>
                    <a:gd name="T0" fmla="*/ 644 w 708"/>
                    <a:gd name="T1" fmla="*/ 30 h 176"/>
                    <a:gd name="T2" fmla="*/ 620 w 708"/>
                    <a:gd name="T3" fmla="*/ 32 h 176"/>
                    <a:gd name="T4" fmla="*/ 578 w 708"/>
                    <a:gd name="T5" fmla="*/ 35 h 176"/>
                    <a:gd name="T6" fmla="*/ 522 w 708"/>
                    <a:gd name="T7" fmla="*/ 39 h 176"/>
                    <a:gd name="T8" fmla="*/ 459 w 708"/>
                    <a:gd name="T9" fmla="*/ 45 h 176"/>
                    <a:gd name="T10" fmla="*/ 393 w 708"/>
                    <a:gd name="T11" fmla="*/ 53 h 176"/>
                    <a:gd name="T12" fmla="*/ 332 w 708"/>
                    <a:gd name="T13" fmla="*/ 62 h 176"/>
                    <a:gd name="T14" fmla="*/ 279 w 708"/>
                    <a:gd name="T15" fmla="*/ 72 h 176"/>
                    <a:gd name="T16" fmla="*/ 239 w 708"/>
                    <a:gd name="T17" fmla="*/ 84 h 176"/>
                    <a:gd name="T18" fmla="*/ 197 w 708"/>
                    <a:gd name="T19" fmla="*/ 99 h 176"/>
                    <a:gd name="T20" fmla="*/ 153 w 708"/>
                    <a:gd name="T21" fmla="*/ 114 h 176"/>
                    <a:gd name="T22" fmla="*/ 110 w 708"/>
                    <a:gd name="T23" fmla="*/ 131 h 176"/>
                    <a:gd name="T24" fmla="*/ 72 w 708"/>
                    <a:gd name="T25" fmla="*/ 146 h 176"/>
                    <a:gd name="T26" fmla="*/ 39 w 708"/>
                    <a:gd name="T27" fmla="*/ 159 h 176"/>
                    <a:gd name="T28" fmla="*/ 15 w 708"/>
                    <a:gd name="T29" fmla="*/ 170 h 176"/>
                    <a:gd name="T30" fmla="*/ 2 w 708"/>
                    <a:gd name="T31" fmla="*/ 176 h 176"/>
                    <a:gd name="T32" fmla="*/ 2 w 708"/>
                    <a:gd name="T33" fmla="*/ 174 h 176"/>
                    <a:gd name="T34" fmla="*/ 15 w 708"/>
                    <a:gd name="T35" fmla="*/ 168 h 176"/>
                    <a:gd name="T36" fmla="*/ 41 w 708"/>
                    <a:gd name="T37" fmla="*/ 158 h 176"/>
                    <a:gd name="T38" fmla="*/ 75 w 708"/>
                    <a:gd name="T39" fmla="*/ 143 h 176"/>
                    <a:gd name="T40" fmla="*/ 116 w 708"/>
                    <a:gd name="T41" fmla="*/ 125 h 176"/>
                    <a:gd name="T42" fmla="*/ 162 w 708"/>
                    <a:gd name="T43" fmla="*/ 105 h 176"/>
                    <a:gd name="T44" fmla="*/ 210 w 708"/>
                    <a:gd name="T45" fmla="*/ 86 h 176"/>
                    <a:gd name="T46" fmla="*/ 258 w 708"/>
                    <a:gd name="T47" fmla="*/ 68 h 176"/>
                    <a:gd name="T48" fmla="*/ 321 w 708"/>
                    <a:gd name="T49" fmla="*/ 45 h 176"/>
                    <a:gd name="T50" fmla="*/ 398 w 708"/>
                    <a:gd name="T51" fmla="*/ 26 h 176"/>
                    <a:gd name="T52" fmla="*/ 467 w 708"/>
                    <a:gd name="T53" fmla="*/ 12 h 176"/>
                    <a:gd name="T54" fmla="*/ 530 w 708"/>
                    <a:gd name="T55" fmla="*/ 5 h 176"/>
                    <a:gd name="T56" fmla="*/ 585 w 708"/>
                    <a:gd name="T57" fmla="*/ 2 h 176"/>
                    <a:gd name="T58" fmla="*/ 632 w 708"/>
                    <a:gd name="T59" fmla="*/ 2 h 176"/>
                    <a:gd name="T60" fmla="*/ 668 w 708"/>
                    <a:gd name="T61" fmla="*/ 3 h 176"/>
                    <a:gd name="T62" fmla="*/ 693 w 708"/>
                    <a:gd name="T63" fmla="*/ 8 h 176"/>
                    <a:gd name="T64" fmla="*/ 708 w 708"/>
                    <a:gd name="T65" fmla="*/ 12 h 176"/>
                    <a:gd name="T66" fmla="*/ 699 w 708"/>
                    <a:gd name="T67" fmla="*/ 20 h 176"/>
                    <a:gd name="T68" fmla="*/ 674 w 708"/>
                    <a:gd name="T69" fmla="*/ 26 h 176"/>
                    <a:gd name="T70" fmla="*/ 651 w 708"/>
                    <a:gd name="T71" fmla="*/ 3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8" h="176">
                      <a:moveTo>
                        <a:pt x="647" y="30"/>
                      </a:moveTo>
                      <a:lnTo>
                        <a:pt x="644" y="30"/>
                      </a:lnTo>
                      <a:lnTo>
                        <a:pt x="635" y="30"/>
                      </a:lnTo>
                      <a:lnTo>
                        <a:pt x="620" y="32"/>
                      </a:lnTo>
                      <a:lnTo>
                        <a:pt x="600" y="33"/>
                      </a:lnTo>
                      <a:lnTo>
                        <a:pt x="578" y="35"/>
                      </a:lnTo>
                      <a:lnTo>
                        <a:pt x="551" y="36"/>
                      </a:lnTo>
                      <a:lnTo>
                        <a:pt x="522" y="39"/>
                      </a:lnTo>
                      <a:lnTo>
                        <a:pt x="491" y="42"/>
                      </a:lnTo>
                      <a:lnTo>
                        <a:pt x="459" y="45"/>
                      </a:lnTo>
                      <a:lnTo>
                        <a:pt x="426" y="48"/>
                      </a:lnTo>
                      <a:lnTo>
                        <a:pt x="393" y="53"/>
                      </a:lnTo>
                      <a:lnTo>
                        <a:pt x="362" y="57"/>
                      </a:lnTo>
                      <a:lnTo>
                        <a:pt x="332" y="62"/>
                      </a:lnTo>
                      <a:lnTo>
                        <a:pt x="305" y="66"/>
                      </a:lnTo>
                      <a:lnTo>
                        <a:pt x="279" y="72"/>
                      </a:lnTo>
                      <a:lnTo>
                        <a:pt x="258" y="78"/>
                      </a:lnTo>
                      <a:lnTo>
                        <a:pt x="239" y="84"/>
                      </a:lnTo>
                      <a:lnTo>
                        <a:pt x="218" y="92"/>
                      </a:lnTo>
                      <a:lnTo>
                        <a:pt x="197" y="99"/>
                      </a:lnTo>
                      <a:lnTo>
                        <a:pt x="174" y="107"/>
                      </a:lnTo>
                      <a:lnTo>
                        <a:pt x="153" y="114"/>
                      </a:lnTo>
                      <a:lnTo>
                        <a:pt x="131" y="123"/>
                      </a:lnTo>
                      <a:lnTo>
                        <a:pt x="110" y="131"/>
                      </a:lnTo>
                      <a:lnTo>
                        <a:pt x="90" y="138"/>
                      </a:lnTo>
                      <a:lnTo>
                        <a:pt x="72" y="146"/>
                      </a:lnTo>
                      <a:lnTo>
                        <a:pt x="54" y="153"/>
                      </a:lnTo>
                      <a:lnTo>
                        <a:pt x="39" y="159"/>
                      </a:lnTo>
                      <a:lnTo>
                        <a:pt x="26" y="165"/>
                      </a:lnTo>
                      <a:lnTo>
                        <a:pt x="15" y="170"/>
                      </a:lnTo>
                      <a:lnTo>
                        <a:pt x="8" y="173"/>
                      </a:lnTo>
                      <a:lnTo>
                        <a:pt x="2" y="176"/>
                      </a:lnTo>
                      <a:lnTo>
                        <a:pt x="0" y="176"/>
                      </a:lnTo>
                      <a:lnTo>
                        <a:pt x="2" y="174"/>
                      </a:lnTo>
                      <a:lnTo>
                        <a:pt x="8" y="173"/>
                      </a:lnTo>
                      <a:lnTo>
                        <a:pt x="15" y="168"/>
                      </a:lnTo>
                      <a:lnTo>
                        <a:pt x="27" y="164"/>
                      </a:lnTo>
                      <a:lnTo>
                        <a:pt x="41" y="158"/>
                      </a:lnTo>
                      <a:lnTo>
                        <a:pt x="57" y="150"/>
                      </a:lnTo>
                      <a:lnTo>
                        <a:pt x="75" y="143"/>
                      </a:lnTo>
                      <a:lnTo>
                        <a:pt x="95" y="134"/>
                      </a:lnTo>
                      <a:lnTo>
                        <a:pt x="116" y="125"/>
                      </a:lnTo>
                      <a:lnTo>
                        <a:pt x="138" y="114"/>
                      </a:lnTo>
                      <a:lnTo>
                        <a:pt x="162" y="105"/>
                      </a:lnTo>
                      <a:lnTo>
                        <a:pt x="186" y="95"/>
                      </a:lnTo>
                      <a:lnTo>
                        <a:pt x="210" y="86"/>
                      </a:lnTo>
                      <a:lnTo>
                        <a:pt x="234" y="77"/>
                      </a:lnTo>
                      <a:lnTo>
                        <a:pt x="258" y="68"/>
                      </a:lnTo>
                      <a:lnTo>
                        <a:pt x="282" y="59"/>
                      </a:lnTo>
                      <a:lnTo>
                        <a:pt x="321" y="45"/>
                      </a:lnTo>
                      <a:lnTo>
                        <a:pt x="360" y="35"/>
                      </a:lnTo>
                      <a:lnTo>
                        <a:pt x="398" y="26"/>
                      </a:lnTo>
                      <a:lnTo>
                        <a:pt x="432" y="18"/>
                      </a:lnTo>
                      <a:lnTo>
                        <a:pt x="467" y="12"/>
                      </a:lnTo>
                      <a:lnTo>
                        <a:pt x="500" y="8"/>
                      </a:lnTo>
                      <a:lnTo>
                        <a:pt x="530" y="5"/>
                      </a:lnTo>
                      <a:lnTo>
                        <a:pt x="558" y="2"/>
                      </a:lnTo>
                      <a:lnTo>
                        <a:pt x="585" y="2"/>
                      </a:lnTo>
                      <a:lnTo>
                        <a:pt x="609" y="0"/>
                      </a:lnTo>
                      <a:lnTo>
                        <a:pt x="632" y="2"/>
                      </a:lnTo>
                      <a:lnTo>
                        <a:pt x="651" y="2"/>
                      </a:lnTo>
                      <a:lnTo>
                        <a:pt x="668" y="3"/>
                      </a:lnTo>
                      <a:lnTo>
                        <a:pt x="681" y="5"/>
                      </a:lnTo>
                      <a:lnTo>
                        <a:pt x="693" y="8"/>
                      </a:lnTo>
                      <a:lnTo>
                        <a:pt x="701" y="9"/>
                      </a:lnTo>
                      <a:lnTo>
                        <a:pt x="708" y="12"/>
                      </a:lnTo>
                      <a:lnTo>
                        <a:pt x="708" y="17"/>
                      </a:lnTo>
                      <a:lnTo>
                        <a:pt x="699" y="20"/>
                      </a:lnTo>
                      <a:lnTo>
                        <a:pt x="687" y="23"/>
                      </a:lnTo>
                      <a:lnTo>
                        <a:pt x="674" y="26"/>
                      </a:lnTo>
                      <a:lnTo>
                        <a:pt x="660" y="29"/>
                      </a:lnTo>
                      <a:lnTo>
                        <a:pt x="651" y="30"/>
                      </a:lnTo>
                      <a:lnTo>
                        <a:pt x="647"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48"/>
                <p:cNvSpPr>
                  <a:spLocks/>
                </p:cNvSpPr>
                <p:nvPr/>
              </p:nvSpPr>
              <p:spPr bwMode="auto">
                <a:xfrm>
                  <a:off x="2911475" y="2801937"/>
                  <a:ext cx="85725" cy="74612"/>
                </a:xfrm>
                <a:custGeom>
                  <a:avLst/>
                  <a:gdLst>
                    <a:gd name="T0" fmla="*/ 0 w 54"/>
                    <a:gd name="T1" fmla="*/ 0 h 47"/>
                    <a:gd name="T2" fmla="*/ 0 w 54"/>
                    <a:gd name="T3" fmla="*/ 5 h 47"/>
                    <a:gd name="T4" fmla="*/ 2 w 54"/>
                    <a:gd name="T5" fmla="*/ 15 h 47"/>
                    <a:gd name="T6" fmla="*/ 8 w 54"/>
                    <a:gd name="T7" fmla="*/ 27 h 47"/>
                    <a:gd name="T8" fmla="*/ 20 w 54"/>
                    <a:gd name="T9" fmla="*/ 39 h 47"/>
                    <a:gd name="T10" fmla="*/ 35 w 54"/>
                    <a:gd name="T11" fmla="*/ 45 h 47"/>
                    <a:gd name="T12" fmla="*/ 45 w 54"/>
                    <a:gd name="T13" fmla="*/ 47 h 47"/>
                    <a:gd name="T14" fmla="*/ 53 w 54"/>
                    <a:gd name="T15" fmla="*/ 45 h 47"/>
                    <a:gd name="T16" fmla="*/ 54 w 54"/>
                    <a:gd name="T17" fmla="*/ 44 h 47"/>
                    <a:gd name="T18" fmla="*/ 0 w 54"/>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7">
                      <a:moveTo>
                        <a:pt x="0" y="0"/>
                      </a:moveTo>
                      <a:lnTo>
                        <a:pt x="0" y="5"/>
                      </a:lnTo>
                      <a:lnTo>
                        <a:pt x="2" y="15"/>
                      </a:lnTo>
                      <a:lnTo>
                        <a:pt x="8" y="27"/>
                      </a:lnTo>
                      <a:lnTo>
                        <a:pt x="20" y="39"/>
                      </a:lnTo>
                      <a:lnTo>
                        <a:pt x="35" y="45"/>
                      </a:lnTo>
                      <a:lnTo>
                        <a:pt x="45" y="47"/>
                      </a:lnTo>
                      <a:lnTo>
                        <a:pt x="53" y="45"/>
                      </a:lnTo>
                      <a:lnTo>
                        <a:pt x="54" y="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49"/>
                <p:cNvSpPr>
                  <a:spLocks/>
                </p:cNvSpPr>
                <p:nvPr/>
              </p:nvSpPr>
              <p:spPr bwMode="auto">
                <a:xfrm>
                  <a:off x="2933700" y="2754312"/>
                  <a:ext cx="71438" cy="60325"/>
                </a:xfrm>
                <a:custGeom>
                  <a:avLst/>
                  <a:gdLst>
                    <a:gd name="T0" fmla="*/ 15 w 45"/>
                    <a:gd name="T1" fmla="*/ 29 h 38"/>
                    <a:gd name="T2" fmla="*/ 24 w 45"/>
                    <a:gd name="T3" fmla="*/ 35 h 38"/>
                    <a:gd name="T4" fmla="*/ 33 w 45"/>
                    <a:gd name="T5" fmla="*/ 38 h 38"/>
                    <a:gd name="T6" fmla="*/ 39 w 45"/>
                    <a:gd name="T7" fmla="*/ 38 h 38"/>
                    <a:gd name="T8" fmla="*/ 43 w 45"/>
                    <a:gd name="T9" fmla="*/ 35 h 38"/>
                    <a:gd name="T10" fmla="*/ 45 w 45"/>
                    <a:gd name="T11" fmla="*/ 29 h 38"/>
                    <a:gd name="T12" fmla="*/ 43 w 45"/>
                    <a:gd name="T13" fmla="*/ 23 h 38"/>
                    <a:gd name="T14" fmla="*/ 37 w 45"/>
                    <a:gd name="T15" fmla="*/ 15 h 38"/>
                    <a:gd name="T16" fmla="*/ 30 w 45"/>
                    <a:gd name="T17" fmla="*/ 8 h 38"/>
                    <a:gd name="T18" fmla="*/ 21 w 45"/>
                    <a:gd name="T19" fmla="*/ 2 h 38"/>
                    <a:gd name="T20" fmla="*/ 12 w 45"/>
                    <a:gd name="T21" fmla="*/ 0 h 38"/>
                    <a:gd name="T22" fmla="*/ 4 w 45"/>
                    <a:gd name="T23" fmla="*/ 0 h 38"/>
                    <a:gd name="T24" fmla="*/ 0 w 45"/>
                    <a:gd name="T25" fmla="*/ 2 h 38"/>
                    <a:gd name="T26" fmla="*/ 0 w 45"/>
                    <a:gd name="T27" fmla="*/ 8 h 38"/>
                    <a:gd name="T28" fmla="*/ 1 w 45"/>
                    <a:gd name="T29" fmla="*/ 14 h 38"/>
                    <a:gd name="T30" fmla="*/ 7 w 45"/>
                    <a:gd name="T31" fmla="*/ 21 h 38"/>
                    <a:gd name="T32" fmla="*/ 15 w 45"/>
                    <a:gd name="T33"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38">
                      <a:moveTo>
                        <a:pt x="15" y="29"/>
                      </a:moveTo>
                      <a:lnTo>
                        <a:pt x="24" y="35"/>
                      </a:lnTo>
                      <a:lnTo>
                        <a:pt x="33" y="38"/>
                      </a:lnTo>
                      <a:lnTo>
                        <a:pt x="39" y="38"/>
                      </a:lnTo>
                      <a:lnTo>
                        <a:pt x="43" y="35"/>
                      </a:lnTo>
                      <a:lnTo>
                        <a:pt x="45" y="29"/>
                      </a:lnTo>
                      <a:lnTo>
                        <a:pt x="43" y="23"/>
                      </a:lnTo>
                      <a:lnTo>
                        <a:pt x="37" y="15"/>
                      </a:lnTo>
                      <a:lnTo>
                        <a:pt x="30" y="8"/>
                      </a:lnTo>
                      <a:lnTo>
                        <a:pt x="21" y="2"/>
                      </a:lnTo>
                      <a:lnTo>
                        <a:pt x="12" y="0"/>
                      </a:lnTo>
                      <a:lnTo>
                        <a:pt x="4" y="0"/>
                      </a:lnTo>
                      <a:lnTo>
                        <a:pt x="0" y="2"/>
                      </a:lnTo>
                      <a:lnTo>
                        <a:pt x="0" y="8"/>
                      </a:lnTo>
                      <a:lnTo>
                        <a:pt x="1" y="14"/>
                      </a:lnTo>
                      <a:lnTo>
                        <a:pt x="7" y="21"/>
                      </a:lnTo>
                      <a:lnTo>
                        <a:pt x="15"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153" name="Group 152"/>
          <p:cNvGrpSpPr/>
          <p:nvPr/>
        </p:nvGrpSpPr>
        <p:grpSpPr>
          <a:xfrm>
            <a:off x="4936818" y="2743201"/>
            <a:ext cx="3140382" cy="3047999"/>
            <a:chOff x="4495800" y="2514600"/>
            <a:chExt cx="3140382" cy="3047999"/>
          </a:xfrm>
        </p:grpSpPr>
        <p:sp>
          <p:nvSpPr>
            <p:cNvPr id="154" name="AutoShape 4"/>
            <p:cNvSpPr>
              <a:spLocks noChangeAspect="1" noChangeArrowheads="1" noTextEdit="1"/>
            </p:cNvSpPr>
            <p:nvPr/>
          </p:nvSpPr>
          <p:spPr bwMode="auto">
            <a:xfrm>
              <a:off x="4495800" y="2514600"/>
              <a:ext cx="3124199" cy="304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154"/>
            <p:cNvSpPr>
              <a:spLocks/>
            </p:cNvSpPr>
            <p:nvPr/>
          </p:nvSpPr>
          <p:spPr bwMode="auto">
            <a:xfrm>
              <a:off x="4927197" y="5273190"/>
              <a:ext cx="2262460" cy="289409"/>
            </a:xfrm>
            <a:custGeom>
              <a:avLst/>
              <a:gdLst>
                <a:gd name="T0" fmla="*/ 1182 w 2145"/>
                <a:gd name="T1" fmla="*/ 0 h 220"/>
                <a:gd name="T2" fmla="*/ 1341 w 2145"/>
                <a:gd name="T3" fmla="*/ 3 h 220"/>
                <a:gd name="T4" fmla="*/ 1490 w 2145"/>
                <a:gd name="T5" fmla="*/ 9 h 220"/>
                <a:gd name="T6" fmla="*/ 1629 w 2145"/>
                <a:gd name="T7" fmla="*/ 16 h 220"/>
                <a:gd name="T8" fmla="*/ 1755 w 2145"/>
                <a:gd name="T9" fmla="*/ 25 h 220"/>
                <a:gd name="T10" fmla="*/ 1866 w 2145"/>
                <a:gd name="T11" fmla="*/ 36 h 220"/>
                <a:gd name="T12" fmla="*/ 1962 w 2145"/>
                <a:gd name="T13" fmla="*/ 49 h 220"/>
                <a:gd name="T14" fmla="*/ 2040 w 2145"/>
                <a:gd name="T15" fmla="*/ 63 h 220"/>
                <a:gd name="T16" fmla="*/ 2097 w 2145"/>
                <a:gd name="T17" fmla="*/ 78 h 220"/>
                <a:gd name="T18" fmla="*/ 2133 w 2145"/>
                <a:gd name="T19" fmla="*/ 94 h 220"/>
                <a:gd name="T20" fmla="*/ 2145 w 2145"/>
                <a:gd name="T21" fmla="*/ 111 h 220"/>
                <a:gd name="T22" fmla="*/ 2133 w 2145"/>
                <a:gd name="T23" fmla="*/ 127 h 220"/>
                <a:gd name="T24" fmla="*/ 2097 w 2145"/>
                <a:gd name="T25" fmla="*/ 144 h 220"/>
                <a:gd name="T26" fmla="*/ 2040 w 2145"/>
                <a:gd name="T27" fmla="*/ 159 h 220"/>
                <a:gd name="T28" fmla="*/ 1962 w 2145"/>
                <a:gd name="T29" fmla="*/ 172 h 220"/>
                <a:gd name="T30" fmla="*/ 1866 w 2145"/>
                <a:gd name="T31" fmla="*/ 184 h 220"/>
                <a:gd name="T32" fmla="*/ 1755 w 2145"/>
                <a:gd name="T33" fmla="*/ 195 h 220"/>
                <a:gd name="T34" fmla="*/ 1629 w 2145"/>
                <a:gd name="T35" fmla="*/ 204 h 220"/>
                <a:gd name="T36" fmla="*/ 1490 w 2145"/>
                <a:gd name="T37" fmla="*/ 211 h 220"/>
                <a:gd name="T38" fmla="*/ 1341 w 2145"/>
                <a:gd name="T39" fmla="*/ 217 h 220"/>
                <a:gd name="T40" fmla="*/ 1182 w 2145"/>
                <a:gd name="T41" fmla="*/ 220 h 220"/>
                <a:gd name="T42" fmla="*/ 1017 w 2145"/>
                <a:gd name="T43" fmla="*/ 220 h 220"/>
                <a:gd name="T44" fmla="*/ 857 w 2145"/>
                <a:gd name="T45" fmla="*/ 219 h 220"/>
                <a:gd name="T46" fmla="*/ 704 w 2145"/>
                <a:gd name="T47" fmla="*/ 214 h 220"/>
                <a:gd name="T48" fmla="*/ 561 w 2145"/>
                <a:gd name="T49" fmla="*/ 207 h 220"/>
                <a:gd name="T50" fmla="*/ 431 w 2145"/>
                <a:gd name="T51" fmla="*/ 198 h 220"/>
                <a:gd name="T52" fmla="*/ 314 w 2145"/>
                <a:gd name="T53" fmla="*/ 187 h 220"/>
                <a:gd name="T54" fmla="*/ 213 w 2145"/>
                <a:gd name="T55" fmla="*/ 177 h 220"/>
                <a:gd name="T56" fmla="*/ 129 w 2145"/>
                <a:gd name="T57" fmla="*/ 163 h 220"/>
                <a:gd name="T58" fmla="*/ 65 w 2145"/>
                <a:gd name="T59" fmla="*/ 148 h 220"/>
                <a:gd name="T60" fmla="*/ 23 w 2145"/>
                <a:gd name="T61" fmla="*/ 133 h 220"/>
                <a:gd name="T62" fmla="*/ 2 w 2145"/>
                <a:gd name="T63" fmla="*/ 117 h 220"/>
                <a:gd name="T64" fmla="*/ 6 w 2145"/>
                <a:gd name="T65" fmla="*/ 99 h 220"/>
                <a:gd name="T66" fmla="*/ 35 w 2145"/>
                <a:gd name="T67" fmla="*/ 82 h 220"/>
                <a:gd name="T68" fmla="*/ 84 w 2145"/>
                <a:gd name="T69" fmla="*/ 67 h 220"/>
                <a:gd name="T70" fmla="*/ 155 w 2145"/>
                <a:gd name="T71" fmla="*/ 54 h 220"/>
                <a:gd name="T72" fmla="*/ 245 w 2145"/>
                <a:gd name="T73" fmla="*/ 40 h 220"/>
                <a:gd name="T74" fmla="*/ 351 w 2145"/>
                <a:gd name="T75" fmla="*/ 28 h 220"/>
                <a:gd name="T76" fmla="*/ 473 w 2145"/>
                <a:gd name="T77" fmla="*/ 19 h 220"/>
                <a:gd name="T78" fmla="*/ 608 w 2145"/>
                <a:gd name="T79" fmla="*/ 10 h 220"/>
                <a:gd name="T80" fmla="*/ 753 w 2145"/>
                <a:gd name="T81" fmla="*/ 4 h 220"/>
                <a:gd name="T82" fmla="*/ 909 w 2145"/>
                <a:gd name="T83" fmla="*/ 1 h 220"/>
                <a:gd name="T84" fmla="*/ 1073 w 2145"/>
                <a:gd name="T85"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45" h="220">
                  <a:moveTo>
                    <a:pt x="1073" y="0"/>
                  </a:moveTo>
                  <a:lnTo>
                    <a:pt x="1128" y="0"/>
                  </a:lnTo>
                  <a:lnTo>
                    <a:pt x="1182" y="0"/>
                  </a:lnTo>
                  <a:lnTo>
                    <a:pt x="1236" y="1"/>
                  </a:lnTo>
                  <a:lnTo>
                    <a:pt x="1289" y="1"/>
                  </a:lnTo>
                  <a:lnTo>
                    <a:pt x="1341" y="3"/>
                  </a:lnTo>
                  <a:lnTo>
                    <a:pt x="1392" y="4"/>
                  </a:lnTo>
                  <a:lnTo>
                    <a:pt x="1442" y="6"/>
                  </a:lnTo>
                  <a:lnTo>
                    <a:pt x="1490" y="9"/>
                  </a:lnTo>
                  <a:lnTo>
                    <a:pt x="1538" y="10"/>
                  </a:lnTo>
                  <a:lnTo>
                    <a:pt x="1584" y="13"/>
                  </a:lnTo>
                  <a:lnTo>
                    <a:pt x="1629" y="16"/>
                  </a:lnTo>
                  <a:lnTo>
                    <a:pt x="1673" y="19"/>
                  </a:lnTo>
                  <a:lnTo>
                    <a:pt x="1715" y="22"/>
                  </a:lnTo>
                  <a:lnTo>
                    <a:pt x="1755" y="25"/>
                  </a:lnTo>
                  <a:lnTo>
                    <a:pt x="1794" y="28"/>
                  </a:lnTo>
                  <a:lnTo>
                    <a:pt x="1832" y="33"/>
                  </a:lnTo>
                  <a:lnTo>
                    <a:pt x="1866" y="36"/>
                  </a:lnTo>
                  <a:lnTo>
                    <a:pt x="1901" y="40"/>
                  </a:lnTo>
                  <a:lnTo>
                    <a:pt x="1932" y="45"/>
                  </a:lnTo>
                  <a:lnTo>
                    <a:pt x="1962" y="49"/>
                  </a:lnTo>
                  <a:lnTo>
                    <a:pt x="1991" y="54"/>
                  </a:lnTo>
                  <a:lnTo>
                    <a:pt x="2016" y="58"/>
                  </a:lnTo>
                  <a:lnTo>
                    <a:pt x="2040" y="63"/>
                  </a:lnTo>
                  <a:lnTo>
                    <a:pt x="2061" y="67"/>
                  </a:lnTo>
                  <a:lnTo>
                    <a:pt x="2081" y="73"/>
                  </a:lnTo>
                  <a:lnTo>
                    <a:pt x="2097" y="78"/>
                  </a:lnTo>
                  <a:lnTo>
                    <a:pt x="2111" y="82"/>
                  </a:lnTo>
                  <a:lnTo>
                    <a:pt x="2123" y="88"/>
                  </a:lnTo>
                  <a:lnTo>
                    <a:pt x="2133" y="94"/>
                  </a:lnTo>
                  <a:lnTo>
                    <a:pt x="2139" y="99"/>
                  </a:lnTo>
                  <a:lnTo>
                    <a:pt x="2144" y="105"/>
                  </a:lnTo>
                  <a:lnTo>
                    <a:pt x="2145" y="111"/>
                  </a:lnTo>
                  <a:lnTo>
                    <a:pt x="2144" y="117"/>
                  </a:lnTo>
                  <a:lnTo>
                    <a:pt x="2139" y="121"/>
                  </a:lnTo>
                  <a:lnTo>
                    <a:pt x="2133" y="127"/>
                  </a:lnTo>
                  <a:lnTo>
                    <a:pt x="2123" y="133"/>
                  </a:lnTo>
                  <a:lnTo>
                    <a:pt x="2111" y="138"/>
                  </a:lnTo>
                  <a:lnTo>
                    <a:pt x="2097" y="144"/>
                  </a:lnTo>
                  <a:lnTo>
                    <a:pt x="2081" y="148"/>
                  </a:lnTo>
                  <a:lnTo>
                    <a:pt x="2061" y="153"/>
                  </a:lnTo>
                  <a:lnTo>
                    <a:pt x="2040" y="159"/>
                  </a:lnTo>
                  <a:lnTo>
                    <a:pt x="2016" y="163"/>
                  </a:lnTo>
                  <a:lnTo>
                    <a:pt x="1991" y="168"/>
                  </a:lnTo>
                  <a:lnTo>
                    <a:pt x="1962" y="172"/>
                  </a:lnTo>
                  <a:lnTo>
                    <a:pt x="1932" y="177"/>
                  </a:lnTo>
                  <a:lnTo>
                    <a:pt x="1901" y="180"/>
                  </a:lnTo>
                  <a:lnTo>
                    <a:pt x="1866" y="184"/>
                  </a:lnTo>
                  <a:lnTo>
                    <a:pt x="1832" y="187"/>
                  </a:lnTo>
                  <a:lnTo>
                    <a:pt x="1794" y="192"/>
                  </a:lnTo>
                  <a:lnTo>
                    <a:pt x="1755" y="195"/>
                  </a:lnTo>
                  <a:lnTo>
                    <a:pt x="1715" y="198"/>
                  </a:lnTo>
                  <a:lnTo>
                    <a:pt x="1673" y="201"/>
                  </a:lnTo>
                  <a:lnTo>
                    <a:pt x="1629" y="204"/>
                  </a:lnTo>
                  <a:lnTo>
                    <a:pt x="1584" y="207"/>
                  </a:lnTo>
                  <a:lnTo>
                    <a:pt x="1538" y="210"/>
                  </a:lnTo>
                  <a:lnTo>
                    <a:pt x="1490" y="211"/>
                  </a:lnTo>
                  <a:lnTo>
                    <a:pt x="1442" y="214"/>
                  </a:lnTo>
                  <a:lnTo>
                    <a:pt x="1392" y="216"/>
                  </a:lnTo>
                  <a:lnTo>
                    <a:pt x="1341" y="217"/>
                  </a:lnTo>
                  <a:lnTo>
                    <a:pt x="1289" y="219"/>
                  </a:lnTo>
                  <a:lnTo>
                    <a:pt x="1236" y="219"/>
                  </a:lnTo>
                  <a:lnTo>
                    <a:pt x="1182" y="220"/>
                  </a:lnTo>
                  <a:lnTo>
                    <a:pt x="1128" y="220"/>
                  </a:lnTo>
                  <a:lnTo>
                    <a:pt x="1073" y="220"/>
                  </a:lnTo>
                  <a:lnTo>
                    <a:pt x="1017" y="220"/>
                  </a:lnTo>
                  <a:lnTo>
                    <a:pt x="963" y="220"/>
                  </a:lnTo>
                  <a:lnTo>
                    <a:pt x="909" y="219"/>
                  </a:lnTo>
                  <a:lnTo>
                    <a:pt x="857" y="219"/>
                  </a:lnTo>
                  <a:lnTo>
                    <a:pt x="804" y="217"/>
                  </a:lnTo>
                  <a:lnTo>
                    <a:pt x="753" y="216"/>
                  </a:lnTo>
                  <a:lnTo>
                    <a:pt x="704" y="214"/>
                  </a:lnTo>
                  <a:lnTo>
                    <a:pt x="656" y="211"/>
                  </a:lnTo>
                  <a:lnTo>
                    <a:pt x="608" y="210"/>
                  </a:lnTo>
                  <a:lnTo>
                    <a:pt x="561" y="207"/>
                  </a:lnTo>
                  <a:lnTo>
                    <a:pt x="516" y="204"/>
                  </a:lnTo>
                  <a:lnTo>
                    <a:pt x="473" y="201"/>
                  </a:lnTo>
                  <a:lnTo>
                    <a:pt x="431" y="198"/>
                  </a:lnTo>
                  <a:lnTo>
                    <a:pt x="390" y="195"/>
                  </a:lnTo>
                  <a:lnTo>
                    <a:pt x="351" y="192"/>
                  </a:lnTo>
                  <a:lnTo>
                    <a:pt x="314" y="187"/>
                  </a:lnTo>
                  <a:lnTo>
                    <a:pt x="279" y="184"/>
                  </a:lnTo>
                  <a:lnTo>
                    <a:pt x="245" y="180"/>
                  </a:lnTo>
                  <a:lnTo>
                    <a:pt x="213" y="177"/>
                  </a:lnTo>
                  <a:lnTo>
                    <a:pt x="183" y="172"/>
                  </a:lnTo>
                  <a:lnTo>
                    <a:pt x="155" y="168"/>
                  </a:lnTo>
                  <a:lnTo>
                    <a:pt x="129" y="163"/>
                  </a:lnTo>
                  <a:lnTo>
                    <a:pt x="105" y="159"/>
                  </a:lnTo>
                  <a:lnTo>
                    <a:pt x="84" y="153"/>
                  </a:lnTo>
                  <a:lnTo>
                    <a:pt x="65" y="148"/>
                  </a:lnTo>
                  <a:lnTo>
                    <a:pt x="48" y="144"/>
                  </a:lnTo>
                  <a:lnTo>
                    <a:pt x="35" y="138"/>
                  </a:lnTo>
                  <a:lnTo>
                    <a:pt x="23" y="133"/>
                  </a:lnTo>
                  <a:lnTo>
                    <a:pt x="12" y="127"/>
                  </a:lnTo>
                  <a:lnTo>
                    <a:pt x="6" y="121"/>
                  </a:lnTo>
                  <a:lnTo>
                    <a:pt x="2" y="117"/>
                  </a:lnTo>
                  <a:lnTo>
                    <a:pt x="0" y="111"/>
                  </a:lnTo>
                  <a:lnTo>
                    <a:pt x="2" y="105"/>
                  </a:lnTo>
                  <a:lnTo>
                    <a:pt x="6" y="99"/>
                  </a:lnTo>
                  <a:lnTo>
                    <a:pt x="12" y="94"/>
                  </a:lnTo>
                  <a:lnTo>
                    <a:pt x="23" y="88"/>
                  </a:lnTo>
                  <a:lnTo>
                    <a:pt x="35" y="82"/>
                  </a:lnTo>
                  <a:lnTo>
                    <a:pt x="48" y="78"/>
                  </a:lnTo>
                  <a:lnTo>
                    <a:pt x="65" y="73"/>
                  </a:lnTo>
                  <a:lnTo>
                    <a:pt x="84" y="67"/>
                  </a:lnTo>
                  <a:lnTo>
                    <a:pt x="105" y="63"/>
                  </a:lnTo>
                  <a:lnTo>
                    <a:pt x="129" y="58"/>
                  </a:lnTo>
                  <a:lnTo>
                    <a:pt x="155" y="54"/>
                  </a:lnTo>
                  <a:lnTo>
                    <a:pt x="183" y="49"/>
                  </a:lnTo>
                  <a:lnTo>
                    <a:pt x="213" y="45"/>
                  </a:lnTo>
                  <a:lnTo>
                    <a:pt x="245" y="40"/>
                  </a:lnTo>
                  <a:lnTo>
                    <a:pt x="279" y="36"/>
                  </a:lnTo>
                  <a:lnTo>
                    <a:pt x="314" y="33"/>
                  </a:lnTo>
                  <a:lnTo>
                    <a:pt x="351" y="28"/>
                  </a:lnTo>
                  <a:lnTo>
                    <a:pt x="390" y="25"/>
                  </a:lnTo>
                  <a:lnTo>
                    <a:pt x="431" y="22"/>
                  </a:lnTo>
                  <a:lnTo>
                    <a:pt x="473" y="19"/>
                  </a:lnTo>
                  <a:lnTo>
                    <a:pt x="516" y="16"/>
                  </a:lnTo>
                  <a:lnTo>
                    <a:pt x="561" y="13"/>
                  </a:lnTo>
                  <a:lnTo>
                    <a:pt x="608" y="10"/>
                  </a:lnTo>
                  <a:lnTo>
                    <a:pt x="656" y="9"/>
                  </a:lnTo>
                  <a:lnTo>
                    <a:pt x="704" y="6"/>
                  </a:lnTo>
                  <a:lnTo>
                    <a:pt x="753" y="4"/>
                  </a:lnTo>
                  <a:lnTo>
                    <a:pt x="804" y="3"/>
                  </a:lnTo>
                  <a:lnTo>
                    <a:pt x="857" y="1"/>
                  </a:lnTo>
                  <a:lnTo>
                    <a:pt x="909" y="1"/>
                  </a:lnTo>
                  <a:lnTo>
                    <a:pt x="963" y="0"/>
                  </a:lnTo>
                  <a:lnTo>
                    <a:pt x="1017" y="0"/>
                  </a:lnTo>
                  <a:lnTo>
                    <a:pt x="10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155"/>
            <p:cNvSpPr>
              <a:spLocks/>
            </p:cNvSpPr>
            <p:nvPr/>
          </p:nvSpPr>
          <p:spPr bwMode="auto">
            <a:xfrm>
              <a:off x="5166627" y="5298185"/>
              <a:ext cx="1809968" cy="232842"/>
            </a:xfrm>
            <a:custGeom>
              <a:avLst/>
              <a:gdLst>
                <a:gd name="T0" fmla="*/ 946 w 1716"/>
                <a:gd name="T1" fmla="*/ 0 h 177"/>
                <a:gd name="T2" fmla="*/ 1114 w 1716"/>
                <a:gd name="T3" fmla="*/ 5 h 177"/>
                <a:gd name="T4" fmla="*/ 1267 w 1716"/>
                <a:gd name="T5" fmla="*/ 11 h 177"/>
                <a:gd name="T6" fmla="*/ 1404 w 1716"/>
                <a:gd name="T7" fmla="*/ 21 h 177"/>
                <a:gd name="T8" fmla="*/ 1519 w 1716"/>
                <a:gd name="T9" fmla="*/ 33 h 177"/>
                <a:gd name="T10" fmla="*/ 1612 w 1716"/>
                <a:gd name="T11" fmla="*/ 47 h 177"/>
                <a:gd name="T12" fmla="*/ 1677 w 1716"/>
                <a:gd name="T13" fmla="*/ 63 h 177"/>
                <a:gd name="T14" fmla="*/ 1711 w 1716"/>
                <a:gd name="T15" fmla="*/ 80 h 177"/>
                <a:gd name="T16" fmla="*/ 1711 w 1716"/>
                <a:gd name="T17" fmla="*/ 98 h 177"/>
                <a:gd name="T18" fmla="*/ 1677 w 1716"/>
                <a:gd name="T19" fmla="*/ 116 h 177"/>
                <a:gd name="T20" fmla="*/ 1612 w 1716"/>
                <a:gd name="T21" fmla="*/ 131 h 177"/>
                <a:gd name="T22" fmla="*/ 1519 w 1716"/>
                <a:gd name="T23" fmla="*/ 146 h 177"/>
                <a:gd name="T24" fmla="*/ 1404 w 1716"/>
                <a:gd name="T25" fmla="*/ 158 h 177"/>
                <a:gd name="T26" fmla="*/ 1267 w 1716"/>
                <a:gd name="T27" fmla="*/ 167 h 177"/>
                <a:gd name="T28" fmla="*/ 1114 w 1716"/>
                <a:gd name="T29" fmla="*/ 173 h 177"/>
                <a:gd name="T30" fmla="*/ 946 w 1716"/>
                <a:gd name="T31" fmla="*/ 177 h 177"/>
                <a:gd name="T32" fmla="*/ 771 w 1716"/>
                <a:gd name="T33" fmla="*/ 177 h 177"/>
                <a:gd name="T34" fmla="*/ 603 w 1716"/>
                <a:gd name="T35" fmla="*/ 173 h 177"/>
                <a:gd name="T36" fmla="*/ 450 w 1716"/>
                <a:gd name="T37" fmla="*/ 167 h 177"/>
                <a:gd name="T38" fmla="*/ 312 w 1716"/>
                <a:gd name="T39" fmla="*/ 158 h 177"/>
                <a:gd name="T40" fmla="*/ 196 w 1716"/>
                <a:gd name="T41" fmla="*/ 146 h 177"/>
                <a:gd name="T42" fmla="*/ 103 w 1716"/>
                <a:gd name="T43" fmla="*/ 131 h 177"/>
                <a:gd name="T44" fmla="*/ 39 w 1716"/>
                <a:gd name="T45" fmla="*/ 116 h 177"/>
                <a:gd name="T46" fmla="*/ 4 w 1716"/>
                <a:gd name="T47" fmla="*/ 98 h 177"/>
                <a:gd name="T48" fmla="*/ 4 w 1716"/>
                <a:gd name="T49" fmla="*/ 80 h 177"/>
                <a:gd name="T50" fmla="*/ 39 w 1716"/>
                <a:gd name="T51" fmla="*/ 63 h 177"/>
                <a:gd name="T52" fmla="*/ 103 w 1716"/>
                <a:gd name="T53" fmla="*/ 47 h 177"/>
                <a:gd name="T54" fmla="*/ 196 w 1716"/>
                <a:gd name="T55" fmla="*/ 33 h 177"/>
                <a:gd name="T56" fmla="*/ 312 w 1716"/>
                <a:gd name="T57" fmla="*/ 21 h 177"/>
                <a:gd name="T58" fmla="*/ 450 w 1716"/>
                <a:gd name="T59" fmla="*/ 11 h 177"/>
                <a:gd name="T60" fmla="*/ 603 w 1716"/>
                <a:gd name="T61" fmla="*/ 5 h 177"/>
                <a:gd name="T62" fmla="*/ 771 w 1716"/>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6" h="177">
                  <a:moveTo>
                    <a:pt x="859" y="0"/>
                  </a:moveTo>
                  <a:lnTo>
                    <a:pt x="946" y="0"/>
                  </a:lnTo>
                  <a:lnTo>
                    <a:pt x="1032" y="2"/>
                  </a:lnTo>
                  <a:lnTo>
                    <a:pt x="1114" y="5"/>
                  </a:lnTo>
                  <a:lnTo>
                    <a:pt x="1192" y="8"/>
                  </a:lnTo>
                  <a:lnTo>
                    <a:pt x="1267" y="11"/>
                  </a:lnTo>
                  <a:lnTo>
                    <a:pt x="1338" y="15"/>
                  </a:lnTo>
                  <a:lnTo>
                    <a:pt x="1404" y="21"/>
                  </a:lnTo>
                  <a:lnTo>
                    <a:pt x="1465" y="26"/>
                  </a:lnTo>
                  <a:lnTo>
                    <a:pt x="1519" y="33"/>
                  </a:lnTo>
                  <a:lnTo>
                    <a:pt x="1569" y="39"/>
                  </a:lnTo>
                  <a:lnTo>
                    <a:pt x="1612" y="47"/>
                  </a:lnTo>
                  <a:lnTo>
                    <a:pt x="1648" y="54"/>
                  </a:lnTo>
                  <a:lnTo>
                    <a:pt x="1677" y="63"/>
                  </a:lnTo>
                  <a:lnTo>
                    <a:pt x="1698" y="71"/>
                  </a:lnTo>
                  <a:lnTo>
                    <a:pt x="1711" y="80"/>
                  </a:lnTo>
                  <a:lnTo>
                    <a:pt x="1716" y="89"/>
                  </a:lnTo>
                  <a:lnTo>
                    <a:pt x="1711" y="98"/>
                  </a:lnTo>
                  <a:lnTo>
                    <a:pt x="1698" y="107"/>
                  </a:lnTo>
                  <a:lnTo>
                    <a:pt x="1677" y="116"/>
                  </a:lnTo>
                  <a:lnTo>
                    <a:pt x="1648" y="123"/>
                  </a:lnTo>
                  <a:lnTo>
                    <a:pt x="1612" y="131"/>
                  </a:lnTo>
                  <a:lnTo>
                    <a:pt x="1569" y="138"/>
                  </a:lnTo>
                  <a:lnTo>
                    <a:pt x="1519" y="146"/>
                  </a:lnTo>
                  <a:lnTo>
                    <a:pt x="1465" y="152"/>
                  </a:lnTo>
                  <a:lnTo>
                    <a:pt x="1404" y="158"/>
                  </a:lnTo>
                  <a:lnTo>
                    <a:pt x="1338" y="162"/>
                  </a:lnTo>
                  <a:lnTo>
                    <a:pt x="1267" y="167"/>
                  </a:lnTo>
                  <a:lnTo>
                    <a:pt x="1192" y="170"/>
                  </a:lnTo>
                  <a:lnTo>
                    <a:pt x="1114" y="173"/>
                  </a:lnTo>
                  <a:lnTo>
                    <a:pt x="1032" y="176"/>
                  </a:lnTo>
                  <a:lnTo>
                    <a:pt x="946" y="177"/>
                  </a:lnTo>
                  <a:lnTo>
                    <a:pt x="859" y="177"/>
                  </a:lnTo>
                  <a:lnTo>
                    <a:pt x="771" y="177"/>
                  </a:lnTo>
                  <a:lnTo>
                    <a:pt x="685" y="176"/>
                  </a:lnTo>
                  <a:lnTo>
                    <a:pt x="603" y="173"/>
                  </a:lnTo>
                  <a:lnTo>
                    <a:pt x="525" y="170"/>
                  </a:lnTo>
                  <a:lnTo>
                    <a:pt x="450" y="167"/>
                  </a:lnTo>
                  <a:lnTo>
                    <a:pt x="378" y="162"/>
                  </a:lnTo>
                  <a:lnTo>
                    <a:pt x="312" y="158"/>
                  </a:lnTo>
                  <a:lnTo>
                    <a:pt x="252" y="152"/>
                  </a:lnTo>
                  <a:lnTo>
                    <a:pt x="196" y="146"/>
                  </a:lnTo>
                  <a:lnTo>
                    <a:pt x="147" y="138"/>
                  </a:lnTo>
                  <a:lnTo>
                    <a:pt x="103" y="131"/>
                  </a:lnTo>
                  <a:lnTo>
                    <a:pt x="67" y="123"/>
                  </a:lnTo>
                  <a:lnTo>
                    <a:pt x="39" y="116"/>
                  </a:lnTo>
                  <a:lnTo>
                    <a:pt x="18" y="107"/>
                  </a:lnTo>
                  <a:lnTo>
                    <a:pt x="4" y="98"/>
                  </a:lnTo>
                  <a:lnTo>
                    <a:pt x="0" y="89"/>
                  </a:lnTo>
                  <a:lnTo>
                    <a:pt x="4" y="80"/>
                  </a:lnTo>
                  <a:lnTo>
                    <a:pt x="18" y="71"/>
                  </a:lnTo>
                  <a:lnTo>
                    <a:pt x="39" y="63"/>
                  </a:lnTo>
                  <a:lnTo>
                    <a:pt x="67" y="54"/>
                  </a:lnTo>
                  <a:lnTo>
                    <a:pt x="103" y="47"/>
                  </a:lnTo>
                  <a:lnTo>
                    <a:pt x="147" y="39"/>
                  </a:lnTo>
                  <a:lnTo>
                    <a:pt x="196" y="33"/>
                  </a:lnTo>
                  <a:lnTo>
                    <a:pt x="252" y="26"/>
                  </a:lnTo>
                  <a:lnTo>
                    <a:pt x="312" y="21"/>
                  </a:lnTo>
                  <a:lnTo>
                    <a:pt x="378" y="15"/>
                  </a:lnTo>
                  <a:lnTo>
                    <a:pt x="450" y="11"/>
                  </a:lnTo>
                  <a:lnTo>
                    <a:pt x="525" y="8"/>
                  </a:lnTo>
                  <a:lnTo>
                    <a:pt x="603" y="5"/>
                  </a:lnTo>
                  <a:lnTo>
                    <a:pt x="685" y="2"/>
                  </a:lnTo>
                  <a:lnTo>
                    <a:pt x="771" y="0"/>
                  </a:lnTo>
                  <a:lnTo>
                    <a:pt x="859" y="0"/>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156"/>
            <p:cNvSpPr>
              <a:spLocks/>
            </p:cNvSpPr>
            <p:nvPr/>
          </p:nvSpPr>
          <p:spPr bwMode="auto">
            <a:xfrm>
              <a:off x="5348046" y="5321864"/>
              <a:ext cx="1448186" cy="113132"/>
            </a:xfrm>
            <a:custGeom>
              <a:avLst/>
              <a:gdLst>
                <a:gd name="T0" fmla="*/ 758 w 1373"/>
                <a:gd name="T1" fmla="*/ 0 h 86"/>
                <a:gd name="T2" fmla="*/ 891 w 1373"/>
                <a:gd name="T3" fmla="*/ 3 h 86"/>
                <a:gd name="T4" fmla="*/ 1014 w 1373"/>
                <a:gd name="T5" fmla="*/ 9 h 86"/>
                <a:gd name="T6" fmla="*/ 1124 w 1373"/>
                <a:gd name="T7" fmla="*/ 17 h 86"/>
                <a:gd name="T8" fmla="*/ 1217 w 1373"/>
                <a:gd name="T9" fmla="*/ 26 h 86"/>
                <a:gd name="T10" fmla="*/ 1290 w 1373"/>
                <a:gd name="T11" fmla="*/ 38 h 86"/>
                <a:gd name="T12" fmla="*/ 1341 w 1373"/>
                <a:gd name="T13" fmla="*/ 50 h 86"/>
                <a:gd name="T14" fmla="*/ 1370 w 1373"/>
                <a:gd name="T15" fmla="*/ 63 h 86"/>
                <a:gd name="T16" fmla="*/ 1370 w 1373"/>
                <a:gd name="T17" fmla="*/ 77 h 86"/>
                <a:gd name="T18" fmla="*/ 1343 w 1373"/>
                <a:gd name="T19" fmla="*/ 84 h 86"/>
                <a:gd name="T20" fmla="*/ 1292 w 1373"/>
                <a:gd name="T21" fmla="*/ 86 h 86"/>
                <a:gd name="T22" fmla="*/ 1220 w 1373"/>
                <a:gd name="T23" fmla="*/ 83 h 86"/>
                <a:gd name="T24" fmla="*/ 1130 w 1373"/>
                <a:gd name="T25" fmla="*/ 78 h 86"/>
                <a:gd name="T26" fmla="*/ 1022 w 1373"/>
                <a:gd name="T27" fmla="*/ 72 h 86"/>
                <a:gd name="T28" fmla="*/ 900 w 1373"/>
                <a:gd name="T29" fmla="*/ 66 h 86"/>
                <a:gd name="T30" fmla="*/ 768 w 1373"/>
                <a:gd name="T31" fmla="*/ 62 h 86"/>
                <a:gd name="T32" fmla="*/ 627 w 1373"/>
                <a:gd name="T33" fmla="*/ 62 h 86"/>
                <a:gd name="T34" fmla="*/ 492 w 1373"/>
                <a:gd name="T35" fmla="*/ 66 h 86"/>
                <a:gd name="T36" fmla="*/ 368 w 1373"/>
                <a:gd name="T37" fmla="*/ 72 h 86"/>
                <a:gd name="T38" fmla="*/ 257 w 1373"/>
                <a:gd name="T39" fmla="*/ 78 h 86"/>
                <a:gd name="T40" fmla="*/ 161 w 1373"/>
                <a:gd name="T41" fmla="*/ 83 h 86"/>
                <a:gd name="T42" fmla="*/ 86 w 1373"/>
                <a:gd name="T43" fmla="*/ 86 h 86"/>
                <a:gd name="T44" fmla="*/ 32 w 1373"/>
                <a:gd name="T45" fmla="*/ 84 h 86"/>
                <a:gd name="T46" fmla="*/ 3 w 1373"/>
                <a:gd name="T47" fmla="*/ 77 h 86"/>
                <a:gd name="T48" fmla="*/ 3 w 1373"/>
                <a:gd name="T49" fmla="*/ 63 h 86"/>
                <a:gd name="T50" fmla="*/ 32 w 1373"/>
                <a:gd name="T51" fmla="*/ 50 h 86"/>
                <a:gd name="T52" fmla="*/ 83 w 1373"/>
                <a:gd name="T53" fmla="*/ 38 h 86"/>
                <a:gd name="T54" fmla="*/ 158 w 1373"/>
                <a:gd name="T55" fmla="*/ 26 h 86"/>
                <a:gd name="T56" fmla="*/ 251 w 1373"/>
                <a:gd name="T57" fmla="*/ 17 h 86"/>
                <a:gd name="T58" fmla="*/ 360 w 1373"/>
                <a:gd name="T59" fmla="*/ 9 h 86"/>
                <a:gd name="T60" fmla="*/ 483 w 1373"/>
                <a:gd name="T61" fmla="*/ 3 h 86"/>
                <a:gd name="T62" fmla="*/ 617 w 1373"/>
                <a:gd name="T6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73" h="86">
                  <a:moveTo>
                    <a:pt x="687" y="0"/>
                  </a:moveTo>
                  <a:lnTo>
                    <a:pt x="758" y="0"/>
                  </a:lnTo>
                  <a:lnTo>
                    <a:pt x="825" y="2"/>
                  </a:lnTo>
                  <a:lnTo>
                    <a:pt x="891" y="3"/>
                  </a:lnTo>
                  <a:lnTo>
                    <a:pt x="954" y="6"/>
                  </a:lnTo>
                  <a:lnTo>
                    <a:pt x="1014" y="9"/>
                  </a:lnTo>
                  <a:lnTo>
                    <a:pt x="1070" y="12"/>
                  </a:lnTo>
                  <a:lnTo>
                    <a:pt x="1124" y="17"/>
                  </a:lnTo>
                  <a:lnTo>
                    <a:pt x="1172" y="21"/>
                  </a:lnTo>
                  <a:lnTo>
                    <a:pt x="1217" y="26"/>
                  </a:lnTo>
                  <a:lnTo>
                    <a:pt x="1256" y="32"/>
                  </a:lnTo>
                  <a:lnTo>
                    <a:pt x="1290" y="38"/>
                  </a:lnTo>
                  <a:lnTo>
                    <a:pt x="1319" y="44"/>
                  </a:lnTo>
                  <a:lnTo>
                    <a:pt x="1341" y="50"/>
                  </a:lnTo>
                  <a:lnTo>
                    <a:pt x="1359" y="57"/>
                  </a:lnTo>
                  <a:lnTo>
                    <a:pt x="1370" y="63"/>
                  </a:lnTo>
                  <a:lnTo>
                    <a:pt x="1373" y="71"/>
                  </a:lnTo>
                  <a:lnTo>
                    <a:pt x="1370" y="77"/>
                  </a:lnTo>
                  <a:lnTo>
                    <a:pt x="1359" y="81"/>
                  </a:lnTo>
                  <a:lnTo>
                    <a:pt x="1343" y="84"/>
                  </a:lnTo>
                  <a:lnTo>
                    <a:pt x="1320" y="86"/>
                  </a:lnTo>
                  <a:lnTo>
                    <a:pt x="1292" y="86"/>
                  </a:lnTo>
                  <a:lnTo>
                    <a:pt x="1259" y="86"/>
                  </a:lnTo>
                  <a:lnTo>
                    <a:pt x="1220" y="83"/>
                  </a:lnTo>
                  <a:lnTo>
                    <a:pt x="1178" y="81"/>
                  </a:lnTo>
                  <a:lnTo>
                    <a:pt x="1130" y="78"/>
                  </a:lnTo>
                  <a:lnTo>
                    <a:pt x="1077" y="75"/>
                  </a:lnTo>
                  <a:lnTo>
                    <a:pt x="1022" y="72"/>
                  </a:lnTo>
                  <a:lnTo>
                    <a:pt x="963" y="69"/>
                  </a:lnTo>
                  <a:lnTo>
                    <a:pt x="900" y="66"/>
                  </a:lnTo>
                  <a:lnTo>
                    <a:pt x="836" y="63"/>
                  </a:lnTo>
                  <a:lnTo>
                    <a:pt x="768" y="62"/>
                  </a:lnTo>
                  <a:lnTo>
                    <a:pt x="698" y="62"/>
                  </a:lnTo>
                  <a:lnTo>
                    <a:pt x="627" y="62"/>
                  </a:lnTo>
                  <a:lnTo>
                    <a:pt x="558" y="63"/>
                  </a:lnTo>
                  <a:lnTo>
                    <a:pt x="492" y="66"/>
                  </a:lnTo>
                  <a:lnTo>
                    <a:pt x="429" y="69"/>
                  </a:lnTo>
                  <a:lnTo>
                    <a:pt x="368" y="72"/>
                  </a:lnTo>
                  <a:lnTo>
                    <a:pt x="311" y="75"/>
                  </a:lnTo>
                  <a:lnTo>
                    <a:pt x="257" y="78"/>
                  </a:lnTo>
                  <a:lnTo>
                    <a:pt x="207" y="81"/>
                  </a:lnTo>
                  <a:lnTo>
                    <a:pt x="161" y="83"/>
                  </a:lnTo>
                  <a:lnTo>
                    <a:pt x="120" y="86"/>
                  </a:lnTo>
                  <a:lnTo>
                    <a:pt x="86" y="86"/>
                  </a:lnTo>
                  <a:lnTo>
                    <a:pt x="56" y="86"/>
                  </a:lnTo>
                  <a:lnTo>
                    <a:pt x="32" y="84"/>
                  </a:lnTo>
                  <a:lnTo>
                    <a:pt x="15" y="81"/>
                  </a:lnTo>
                  <a:lnTo>
                    <a:pt x="3" y="77"/>
                  </a:lnTo>
                  <a:lnTo>
                    <a:pt x="0" y="71"/>
                  </a:lnTo>
                  <a:lnTo>
                    <a:pt x="3" y="63"/>
                  </a:lnTo>
                  <a:lnTo>
                    <a:pt x="14" y="57"/>
                  </a:lnTo>
                  <a:lnTo>
                    <a:pt x="32" y="50"/>
                  </a:lnTo>
                  <a:lnTo>
                    <a:pt x="54" y="44"/>
                  </a:lnTo>
                  <a:lnTo>
                    <a:pt x="83" y="38"/>
                  </a:lnTo>
                  <a:lnTo>
                    <a:pt x="117" y="32"/>
                  </a:lnTo>
                  <a:lnTo>
                    <a:pt x="158" y="26"/>
                  </a:lnTo>
                  <a:lnTo>
                    <a:pt x="201" y="21"/>
                  </a:lnTo>
                  <a:lnTo>
                    <a:pt x="251" y="17"/>
                  </a:lnTo>
                  <a:lnTo>
                    <a:pt x="303" y="12"/>
                  </a:lnTo>
                  <a:lnTo>
                    <a:pt x="360" y="9"/>
                  </a:lnTo>
                  <a:lnTo>
                    <a:pt x="420" y="6"/>
                  </a:lnTo>
                  <a:lnTo>
                    <a:pt x="483" y="3"/>
                  </a:lnTo>
                  <a:lnTo>
                    <a:pt x="549" y="2"/>
                  </a:lnTo>
                  <a:lnTo>
                    <a:pt x="617" y="0"/>
                  </a:lnTo>
                  <a:lnTo>
                    <a:pt x="6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58" name="Group 157"/>
            <p:cNvGrpSpPr/>
            <p:nvPr/>
          </p:nvGrpSpPr>
          <p:grpSpPr>
            <a:xfrm>
              <a:off x="4572000" y="3352800"/>
              <a:ext cx="1158126" cy="1639105"/>
              <a:chOff x="2057400" y="2905125"/>
              <a:chExt cx="1743075" cy="1978024"/>
            </a:xfrm>
          </p:grpSpPr>
          <p:sp>
            <p:nvSpPr>
              <p:cNvPr id="197" name="Freeform 196"/>
              <p:cNvSpPr>
                <a:spLocks/>
              </p:cNvSpPr>
              <p:nvPr/>
            </p:nvSpPr>
            <p:spPr bwMode="auto">
              <a:xfrm>
                <a:off x="2057400" y="4668837"/>
                <a:ext cx="1743075" cy="214312"/>
              </a:xfrm>
              <a:custGeom>
                <a:avLst/>
                <a:gdLst>
                  <a:gd name="T0" fmla="*/ 1054 w 1098"/>
                  <a:gd name="T1" fmla="*/ 135 h 135"/>
                  <a:gd name="T2" fmla="*/ 1098 w 1098"/>
                  <a:gd name="T3" fmla="*/ 0 h 135"/>
                  <a:gd name="T4" fmla="*/ 0 w 1098"/>
                  <a:gd name="T5" fmla="*/ 0 h 135"/>
                  <a:gd name="T6" fmla="*/ 49 w 1098"/>
                  <a:gd name="T7" fmla="*/ 135 h 135"/>
                  <a:gd name="T8" fmla="*/ 1054 w 1098"/>
                  <a:gd name="T9" fmla="*/ 135 h 135"/>
                </a:gdLst>
                <a:ahLst/>
                <a:cxnLst>
                  <a:cxn ang="0">
                    <a:pos x="T0" y="T1"/>
                  </a:cxn>
                  <a:cxn ang="0">
                    <a:pos x="T2" y="T3"/>
                  </a:cxn>
                  <a:cxn ang="0">
                    <a:pos x="T4" y="T5"/>
                  </a:cxn>
                  <a:cxn ang="0">
                    <a:pos x="T6" y="T7"/>
                  </a:cxn>
                  <a:cxn ang="0">
                    <a:pos x="T8" y="T9"/>
                  </a:cxn>
                </a:cxnLst>
                <a:rect l="0" t="0" r="r" b="b"/>
                <a:pathLst>
                  <a:path w="1098" h="135">
                    <a:moveTo>
                      <a:pt x="1054" y="135"/>
                    </a:moveTo>
                    <a:lnTo>
                      <a:pt x="1098" y="0"/>
                    </a:lnTo>
                    <a:lnTo>
                      <a:pt x="0" y="0"/>
                    </a:lnTo>
                    <a:lnTo>
                      <a:pt x="49" y="135"/>
                    </a:lnTo>
                    <a:lnTo>
                      <a:pt x="1054"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197"/>
              <p:cNvSpPr>
                <a:spLocks/>
              </p:cNvSpPr>
              <p:nvPr/>
            </p:nvSpPr>
            <p:spPr bwMode="auto">
              <a:xfrm>
                <a:off x="2135188" y="4700587"/>
                <a:ext cx="1593850" cy="149225"/>
              </a:xfrm>
              <a:custGeom>
                <a:avLst/>
                <a:gdLst>
                  <a:gd name="T0" fmla="*/ 974 w 1004"/>
                  <a:gd name="T1" fmla="*/ 94 h 94"/>
                  <a:gd name="T2" fmla="*/ 1004 w 1004"/>
                  <a:gd name="T3" fmla="*/ 0 h 94"/>
                  <a:gd name="T4" fmla="*/ 0 w 1004"/>
                  <a:gd name="T5" fmla="*/ 0 h 94"/>
                  <a:gd name="T6" fmla="*/ 35 w 1004"/>
                  <a:gd name="T7" fmla="*/ 94 h 94"/>
                  <a:gd name="T8" fmla="*/ 974 w 1004"/>
                  <a:gd name="T9" fmla="*/ 94 h 94"/>
                </a:gdLst>
                <a:ahLst/>
                <a:cxnLst>
                  <a:cxn ang="0">
                    <a:pos x="T0" y="T1"/>
                  </a:cxn>
                  <a:cxn ang="0">
                    <a:pos x="T2" y="T3"/>
                  </a:cxn>
                  <a:cxn ang="0">
                    <a:pos x="T4" y="T5"/>
                  </a:cxn>
                  <a:cxn ang="0">
                    <a:pos x="T6" y="T7"/>
                  </a:cxn>
                  <a:cxn ang="0">
                    <a:pos x="T8" y="T9"/>
                  </a:cxn>
                </a:cxnLst>
                <a:rect l="0" t="0" r="r" b="b"/>
                <a:pathLst>
                  <a:path w="1004" h="94">
                    <a:moveTo>
                      <a:pt x="974" y="94"/>
                    </a:moveTo>
                    <a:lnTo>
                      <a:pt x="1004" y="0"/>
                    </a:lnTo>
                    <a:lnTo>
                      <a:pt x="0" y="0"/>
                    </a:lnTo>
                    <a:lnTo>
                      <a:pt x="35" y="94"/>
                    </a:lnTo>
                    <a:lnTo>
                      <a:pt x="974" y="94"/>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198"/>
              <p:cNvSpPr>
                <a:spLocks/>
              </p:cNvSpPr>
              <p:nvPr/>
            </p:nvSpPr>
            <p:spPr bwMode="auto">
              <a:xfrm>
                <a:off x="3187700" y="4695825"/>
                <a:ext cx="341313" cy="158750"/>
              </a:xfrm>
              <a:custGeom>
                <a:avLst/>
                <a:gdLst>
                  <a:gd name="T0" fmla="*/ 215 w 215"/>
                  <a:gd name="T1" fmla="*/ 0 h 100"/>
                  <a:gd name="T2" fmla="*/ 192 w 215"/>
                  <a:gd name="T3" fmla="*/ 100 h 100"/>
                  <a:gd name="T4" fmla="*/ 14 w 215"/>
                  <a:gd name="T5" fmla="*/ 100 h 100"/>
                  <a:gd name="T6" fmla="*/ 0 w 215"/>
                  <a:gd name="T7" fmla="*/ 0 h 100"/>
                  <a:gd name="T8" fmla="*/ 215 w 215"/>
                  <a:gd name="T9" fmla="*/ 0 h 100"/>
                </a:gdLst>
                <a:ahLst/>
                <a:cxnLst>
                  <a:cxn ang="0">
                    <a:pos x="T0" y="T1"/>
                  </a:cxn>
                  <a:cxn ang="0">
                    <a:pos x="T2" y="T3"/>
                  </a:cxn>
                  <a:cxn ang="0">
                    <a:pos x="T4" y="T5"/>
                  </a:cxn>
                  <a:cxn ang="0">
                    <a:pos x="T6" y="T7"/>
                  </a:cxn>
                  <a:cxn ang="0">
                    <a:pos x="T8" y="T9"/>
                  </a:cxn>
                </a:cxnLst>
                <a:rect l="0" t="0" r="r" b="b"/>
                <a:pathLst>
                  <a:path w="215" h="100">
                    <a:moveTo>
                      <a:pt x="215" y="0"/>
                    </a:moveTo>
                    <a:lnTo>
                      <a:pt x="192" y="100"/>
                    </a:lnTo>
                    <a:lnTo>
                      <a:pt x="14" y="100"/>
                    </a:lnTo>
                    <a:lnTo>
                      <a:pt x="0" y="0"/>
                    </a:lnTo>
                    <a:lnTo>
                      <a:pt x="2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199"/>
              <p:cNvSpPr>
                <a:spLocks/>
              </p:cNvSpPr>
              <p:nvPr/>
            </p:nvSpPr>
            <p:spPr bwMode="auto">
              <a:xfrm>
                <a:off x="2262188" y="4695825"/>
                <a:ext cx="168275" cy="157162"/>
              </a:xfrm>
              <a:custGeom>
                <a:avLst/>
                <a:gdLst>
                  <a:gd name="T0" fmla="*/ 78 w 106"/>
                  <a:gd name="T1" fmla="*/ 0 h 99"/>
                  <a:gd name="T2" fmla="*/ 78 w 106"/>
                  <a:gd name="T3" fmla="*/ 0 h 99"/>
                  <a:gd name="T4" fmla="*/ 106 w 106"/>
                  <a:gd name="T5" fmla="*/ 99 h 99"/>
                  <a:gd name="T6" fmla="*/ 39 w 106"/>
                  <a:gd name="T7" fmla="*/ 99 h 99"/>
                  <a:gd name="T8" fmla="*/ 0 w 106"/>
                  <a:gd name="T9" fmla="*/ 1 h 99"/>
                  <a:gd name="T10" fmla="*/ 78 w 106"/>
                  <a:gd name="T11" fmla="*/ 0 h 99"/>
                </a:gdLst>
                <a:ahLst/>
                <a:cxnLst>
                  <a:cxn ang="0">
                    <a:pos x="T0" y="T1"/>
                  </a:cxn>
                  <a:cxn ang="0">
                    <a:pos x="T2" y="T3"/>
                  </a:cxn>
                  <a:cxn ang="0">
                    <a:pos x="T4" y="T5"/>
                  </a:cxn>
                  <a:cxn ang="0">
                    <a:pos x="T6" y="T7"/>
                  </a:cxn>
                  <a:cxn ang="0">
                    <a:pos x="T8" y="T9"/>
                  </a:cxn>
                  <a:cxn ang="0">
                    <a:pos x="T10" y="T11"/>
                  </a:cxn>
                </a:cxnLst>
                <a:rect l="0" t="0" r="r" b="b"/>
                <a:pathLst>
                  <a:path w="106" h="99">
                    <a:moveTo>
                      <a:pt x="78" y="0"/>
                    </a:moveTo>
                    <a:lnTo>
                      <a:pt x="78" y="0"/>
                    </a:lnTo>
                    <a:lnTo>
                      <a:pt x="106" y="99"/>
                    </a:lnTo>
                    <a:lnTo>
                      <a:pt x="39" y="99"/>
                    </a:lnTo>
                    <a:lnTo>
                      <a:pt x="0" y="1"/>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Rectangle 200"/>
              <p:cNvSpPr>
                <a:spLocks noChangeArrowheads="1"/>
              </p:cNvSpPr>
              <p:nvPr/>
            </p:nvSpPr>
            <p:spPr bwMode="auto">
              <a:xfrm>
                <a:off x="2925763" y="2905125"/>
                <a:ext cx="26988" cy="17637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201"/>
              <p:cNvSpPr>
                <a:spLocks/>
              </p:cNvSpPr>
              <p:nvPr/>
            </p:nvSpPr>
            <p:spPr bwMode="auto">
              <a:xfrm>
                <a:off x="2935288" y="2916237"/>
                <a:ext cx="738188" cy="1774825"/>
              </a:xfrm>
              <a:custGeom>
                <a:avLst/>
                <a:gdLst>
                  <a:gd name="T0" fmla="*/ 0 w 465"/>
                  <a:gd name="T1" fmla="*/ 3 h 1118"/>
                  <a:gd name="T2" fmla="*/ 449 w 465"/>
                  <a:gd name="T3" fmla="*/ 1118 h 1118"/>
                  <a:gd name="T4" fmla="*/ 465 w 465"/>
                  <a:gd name="T5" fmla="*/ 1118 h 1118"/>
                  <a:gd name="T6" fmla="*/ 21 w 465"/>
                  <a:gd name="T7" fmla="*/ 0 h 1118"/>
                  <a:gd name="T8" fmla="*/ 0 w 465"/>
                  <a:gd name="T9" fmla="*/ 3 h 1118"/>
                </a:gdLst>
                <a:ahLst/>
                <a:cxnLst>
                  <a:cxn ang="0">
                    <a:pos x="T0" y="T1"/>
                  </a:cxn>
                  <a:cxn ang="0">
                    <a:pos x="T2" y="T3"/>
                  </a:cxn>
                  <a:cxn ang="0">
                    <a:pos x="T4" y="T5"/>
                  </a:cxn>
                  <a:cxn ang="0">
                    <a:pos x="T6" y="T7"/>
                  </a:cxn>
                  <a:cxn ang="0">
                    <a:pos x="T8" y="T9"/>
                  </a:cxn>
                </a:cxnLst>
                <a:rect l="0" t="0" r="r" b="b"/>
                <a:pathLst>
                  <a:path w="465" h="1118">
                    <a:moveTo>
                      <a:pt x="0" y="3"/>
                    </a:moveTo>
                    <a:lnTo>
                      <a:pt x="449" y="1118"/>
                    </a:lnTo>
                    <a:lnTo>
                      <a:pt x="465" y="1118"/>
                    </a:lnTo>
                    <a:lnTo>
                      <a:pt x="21"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202"/>
              <p:cNvSpPr>
                <a:spLocks/>
              </p:cNvSpPr>
              <p:nvPr/>
            </p:nvSpPr>
            <p:spPr bwMode="auto">
              <a:xfrm>
                <a:off x="2220913" y="2905125"/>
                <a:ext cx="731838" cy="1781175"/>
              </a:xfrm>
              <a:custGeom>
                <a:avLst/>
                <a:gdLst>
                  <a:gd name="T0" fmla="*/ 461 w 461"/>
                  <a:gd name="T1" fmla="*/ 0 h 1122"/>
                  <a:gd name="T2" fmla="*/ 17 w 461"/>
                  <a:gd name="T3" fmla="*/ 1122 h 1122"/>
                  <a:gd name="T4" fmla="*/ 0 w 461"/>
                  <a:gd name="T5" fmla="*/ 1122 h 1122"/>
                  <a:gd name="T6" fmla="*/ 437 w 461"/>
                  <a:gd name="T7" fmla="*/ 6 h 1122"/>
                  <a:gd name="T8" fmla="*/ 461 w 461"/>
                  <a:gd name="T9" fmla="*/ 0 h 1122"/>
                </a:gdLst>
                <a:ahLst/>
                <a:cxnLst>
                  <a:cxn ang="0">
                    <a:pos x="T0" y="T1"/>
                  </a:cxn>
                  <a:cxn ang="0">
                    <a:pos x="T2" y="T3"/>
                  </a:cxn>
                  <a:cxn ang="0">
                    <a:pos x="T4" y="T5"/>
                  </a:cxn>
                  <a:cxn ang="0">
                    <a:pos x="T6" y="T7"/>
                  </a:cxn>
                  <a:cxn ang="0">
                    <a:pos x="T8" y="T9"/>
                  </a:cxn>
                </a:cxnLst>
                <a:rect l="0" t="0" r="r" b="b"/>
                <a:pathLst>
                  <a:path w="461" h="1122">
                    <a:moveTo>
                      <a:pt x="461" y="0"/>
                    </a:moveTo>
                    <a:lnTo>
                      <a:pt x="17" y="1122"/>
                    </a:lnTo>
                    <a:lnTo>
                      <a:pt x="0" y="1122"/>
                    </a:lnTo>
                    <a:lnTo>
                      <a:pt x="437" y="6"/>
                    </a:lnTo>
                    <a:lnTo>
                      <a:pt x="4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59" name="Freeform 158"/>
            <p:cNvSpPr>
              <a:spLocks/>
            </p:cNvSpPr>
            <p:nvPr/>
          </p:nvSpPr>
          <p:spPr bwMode="auto">
            <a:xfrm>
              <a:off x="5945040" y="2514600"/>
              <a:ext cx="230993" cy="288093"/>
            </a:xfrm>
            <a:custGeom>
              <a:avLst/>
              <a:gdLst>
                <a:gd name="T0" fmla="*/ 109 w 219"/>
                <a:gd name="T1" fmla="*/ 219 h 219"/>
                <a:gd name="T2" fmla="*/ 132 w 219"/>
                <a:gd name="T3" fmla="*/ 217 h 219"/>
                <a:gd name="T4" fmla="*/ 151 w 219"/>
                <a:gd name="T5" fmla="*/ 210 h 219"/>
                <a:gd name="T6" fmla="*/ 171 w 219"/>
                <a:gd name="T7" fmla="*/ 199 h 219"/>
                <a:gd name="T8" fmla="*/ 187 w 219"/>
                <a:gd name="T9" fmla="*/ 186 h 219"/>
                <a:gd name="T10" fmla="*/ 199 w 219"/>
                <a:gd name="T11" fmla="*/ 171 h 219"/>
                <a:gd name="T12" fmla="*/ 210 w 219"/>
                <a:gd name="T13" fmla="*/ 151 h 219"/>
                <a:gd name="T14" fmla="*/ 217 w 219"/>
                <a:gd name="T15" fmla="*/ 132 h 219"/>
                <a:gd name="T16" fmla="*/ 219 w 219"/>
                <a:gd name="T17" fmla="*/ 109 h 219"/>
                <a:gd name="T18" fmla="*/ 217 w 219"/>
                <a:gd name="T19" fmla="*/ 87 h 219"/>
                <a:gd name="T20" fmla="*/ 210 w 219"/>
                <a:gd name="T21" fmla="*/ 67 h 219"/>
                <a:gd name="T22" fmla="*/ 199 w 219"/>
                <a:gd name="T23" fmla="*/ 48 h 219"/>
                <a:gd name="T24" fmla="*/ 187 w 219"/>
                <a:gd name="T25" fmla="*/ 31 h 219"/>
                <a:gd name="T26" fmla="*/ 171 w 219"/>
                <a:gd name="T27" fmla="*/ 19 h 219"/>
                <a:gd name="T28" fmla="*/ 151 w 219"/>
                <a:gd name="T29" fmla="*/ 9 h 219"/>
                <a:gd name="T30" fmla="*/ 132 w 219"/>
                <a:gd name="T31" fmla="*/ 1 h 219"/>
                <a:gd name="T32" fmla="*/ 109 w 219"/>
                <a:gd name="T33" fmla="*/ 0 h 219"/>
                <a:gd name="T34" fmla="*/ 87 w 219"/>
                <a:gd name="T35" fmla="*/ 1 h 219"/>
                <a:gd name="T36" fmla="*/ 67 w 219"/>
                <a:gd name="T37" fmla="*/ 9 h 219"/>
                <a:gd name="T38" fmla="*/ 48 w 219"/>
                <a:gd name="T39" fmla="*/ 19 h 219"/>
                <a:gd name="T40" fmla="*/ 33 w 219"/>
                <a:gd name="T41" fmla="*/ 31 h 219"/>
                <a:gd name="T42" fmla="*/ 19 w 219"/>
                <a:gd name="T43" fmla="*/ 48 h 219"/>
                <a:gd name="T44" fmla="*/ 9 w 219"/>
                <a:gd name="T45" fmla="*/ 67 h 219"/>
                <a:gd name="T46" fmla="*/ 1 w 219"/>
                <a:gd name="T47" fmla="*/ 87 h 219"/>
                <a:gd name="T48" fmla="*/ 0 w 219"/>
                <a:gd name="T49" fmla="*/ 109 h 219"/>
                <a:gd name="T50" fmla="*/ 1 w 219"/>
                <a:gd name="T51" fmla="*/ 132 h 219"/>
                <a:gd name="T52" fmla="*/ 9 w 219"/>
                <a:gd name="T53" fmla="*/ 151 h 219"/>
                <a:gd name="T54" fmla="*/ 19 w 219"/>
                <a:gd name="T55" fmla="*/ 171 h 219"/>
                <a:gd name="T56" fmla="*/ 33 w 219"/>
                <a:gd name="T57" fmla="*/ 186 h 219"/>
                <a:gd name="T58" fmla="*/ 48 w 219"/>
                <a:gd name="T59" fmla="*/ 199 h 219"/>
                <a:gd name="T60" fmla="*/ 67 w 219"/>
                <a:gd name="T61" fmla="*/ 210 h 219"/>
                <a:gd name="T62" fmla="*/ 87 w 219"/>
                <a:gd name="T63" fmla="*/ 217 h 219"/>
                <a:gd name="T64" fmla="*/ 109 w 219"/>
                <a:gd name="T65"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9" h="219">
                  <a:moveTo>
                    <a:pt x="109" y="219"/>
                  </a:moveTo>
                  <a:lnTo>
                    <a:pt x="132" y="217"/>
                  </a:lnTo>
                  <a:lnTo>
                    <a:pt x="151" y="210"/>
                  </a:lnTo>
                  <a:lnTo>
                    <a:pt x="171" y="199"/>
                  </a:lnTo>
                  <a:lnTo>
                    <a:pt x="187" y="186"/>
                  </a:lnTo>
                  <a:lnTo>
                    <a:pt x="199" y="171"/>
                  </a:lnTo>
                  <a:lnTo>
                    <a:pt x="210" y="151"/>
                  </a:lnTo>
                  <a:lnTo>
                    <a:pt x="217" y="132"/>
                  </a:lnTo>
                  <a:lnTo>
                    <a:pt x="219" y="109"/>
                  </a:lnTo>
                  <a:lnTo>
                    <a:pt x="217" y="87"/>
                  </a:lnTo>
                  <a:lnTo>
                    <a:pt x="210" y="67"/>
                  </a:lnTo>
                  <a:lnTo>
                    <a:pt x="199" y="48"/>
                  </a:lnTo>
                  <a:lnTo>
                    <a:pt x="187" y="31"/>
                  </a:lnTo>
                  <a:lnTo>
                    <a:pt x="171" y="19"/>
                  </a:lnTo>
                  <a:lnTo>
                    <a:pt x="151" y="9"/>
                  </a:lnTo>
                  <a:lnTo>
                    <a:pt x="132" y="1"/>
                  </a:lnTo>
                  <a:lnTo>
                    <a:pt x="109" y="0"/>
                  </a:lnTo>
                  <a:lnTo>
                    <a:pt x="87" y="1"/>
                  </a:lnTo>
                  <a:lnTo>
                    <a:pt x="67" y="9"/>
                  </a:lnTo>
                  <a:lnTo>
                    <a:pt x="48" y="19"/>
                  </a:lnTo>
                  <a:lnTo>
                    <a:pt x="33" y="31"/>
                  </a:lnTo>
                  <a:lnTo>
                    <a:pt x="19" y="48"/>
                  </a:lnTo>
                  <a:lnTo>
                    <a:pt x="9" y="67"/>
                  </a:lnTo>
                  <a:lnTo>
                    <a:pt x="1" y="87"/>
                  </a:lnTo>
                  <a:lnTo>
                    <a:pt x="0" y="109"/>
                  </a:lnTo>
                  <a:lnTo>
                    <a:pt x="1" y="132"/>
                  </a:lnTo>
                  <a:lnTo>
                    <a:pt x="9" y="151"/>
                  </a:lnTo>
                  <a:lnTo>
                    <a:pt x="19" y="171"/>
                  </a:lnTo>
                  <a:lnTo>
                    <a:pt x="33" y="186"/>
                  </a:lnTo>
                  <a:lnTo>
                    <a:pt x="48" y="199"/>
                  </a:lnTo>
                  <a:lnTo>
                    <a:pt x="67" y="210"/>
                  </a:lnTo>
                  <a:lnTo>
                    <a:pt x="87" y="217"/>
                  </a:lnTo>
                  <a:lnTo>
                    <a:pt x="109" y="2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18"/>
            <p:cNvSpPr>
              <a:spLocks/>
            </p:cNvSpPr>
            <p:nvPr/>
          </p:nvSpPr>
          <p:spPr bwMode="auto">
            <a:xfrm>
              <a:off x="5968245" y="2542225"/>
              <a:ext cx="183528" cy="232842"/>
            </a:xfrm>
            <a:custGeom>
              <a:avLst/>
              <a:gdLst>
                <a:gd name="T0" fmla="*/ 87 w 174"/>
                <a:gd name="T1" fmla="*/ 177 h 177"/>
                <a:gd name="T2" fmla="*/ 105 w 174"/>
                <a:gd name="T3" fmla="*/ 175 h 177"/>
                <a:gd name="T4" fmla="*/ 122 w 174"/>
                <a:gd name="T5" fmla="*/ 169 h 177"/>
                <a:gd name="T6" fmla="*/ 137 w 174"/>
                <a:gd name="T7" fmla="*/ 162 h 177"/>
                <a:gd name="T8" fmla="*/ 149 w 174"/>
                <a:gd name="T9" fmla="*/ 150 h 177"/>
                <a:gd name="T10" fmla="*/ 159 w 174"/>
                <a:gd name="T11" fmla="*/ 138 h 177"/>
                <a:gd name="T12" fmla="*/ 168 w 174"/>
                <a:gd name="T13" fmla="*/ 123 h 177"/>
                <a:gd name="T14" fmla="*/ 173 w 174"/>
                <a:gd name="T15" fmla="*/ 106 h 177"/>
                <a:gd name="T16" fmla="*/ 174 w 174"/>
                <a:gd name="T17" fmla="*/ 88 h 177"/>
                <a:gd name="T18" fmla="*/ 173 w 174"/>
                <a:gd name="T19" fmla="*/ 70 h 177"/>
                <a:gd name="T20" fmla="*/ 168 w 174"/>
                <a:gd name="T21" fmla="*/ 54 h 177"/>
                <a:gd name="T22" fmla="*/ 159 w 174"/>
                <a:gd name="T23" fmla="*/ 39 h 177"/>
                <a:gd name="T24" fmla="*/ 149 w 174"/>
                <a:gd name="T25" fmla="*/ 25 h 177"/>
                <a:gd name="T26" fmla="*/ 137 w 174"/>
                <a:gd name="T27" fmla="*/ 15 h 177"/>
                <a:gd name="T28" fmla="*/ 122 w 174"/>
                <a:gd name="T29" fmla="*/ 7 h 177"/>
                <a:gd name="T30" fmla="*/ 105 w 174"/>
                <a:gd name="T31" fmla="*/ 1 h 177"/>
                <a:gd name="T32" fmla="*/ 87 w 174"/>
                <a:gd name="T33" fmla="*/ 0 h 177"/>
                <a:gd name="T34" fmla="*/ 69 w 174"/>
                <a:gd name="T35" fmla="*/ 1 h 177"/>
                <a:gd name="T36" fmla="*/ 53 w 174"/>
                <a:gd name="T37" fmla="*/ 7 h 177"/>
                <a:gd name="T38" fmla="*/ 39 w 174"/>
                <a:gd name="T39" fmla="*/ 15 h 177"/>
                <a:gd name="T40" fmla="*/ 26 w 174"/>
                <a:gd name="T41" fmla="*/ 25 h 177"/>
                <a:gd name="T42" fmla="*/ 15 w 174"/>
                <a:gd name="T43" fmla="*/ 39 h 177"/>
                <a:gd name="T44" fmla="*/ 8 w 174"/>
                <a:gd name="T45" fmla="*/ 54 h 177"/>
                <a:gd name="T46" fmla="*/ 2 w 174"/>
                <a:gd name="T47" fmla="*/ 70 h 177"/>
                <a:gd name="T48" fmla="*/ 0 w 174"/>
                <a:gd name="T49" fmla="*/ 88 h 177"/>
                <a:gd name="T50" fmla="*/ 2 w 174"/>
                <a:gd name="T51" fmla="*/ 106 h 177"/>
                <a:gd name="T52" fmla="*/ 8 w 174"/>
                <a:gd name="T53" fmla="*/ 123 h 177"/>
                <a:gd name="T54" fmla="*/ 15 w 174"/>
                <a:gd name="T55" fmla="*/ 138 h 177"/>
                <a:gd name="T56" fmla="*/ 26 w 174"/>
                <a:gd name="T57" fmla="*/ 150 h 177"/>
                <a:gd name="T58" fmla="*/ 39 w 174"/>
                <a:gd name="T59" fmla="*/ 162 h 177"/>
                <a:gd name="T60" fmla="*/ 53 w 174"/>
                <a:gd name="T61" fmla="*/ 169 h 177"/>
                <a:gd name="T62" fmla="*/ 69 w 174"/>
                <a:gd name="T63" fmla="*/ 175 h 177"/>
                <a:gd name="T64" fmla="*/ 87 w 174"/>
                <a:gd name="T65"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4" h="177">
                  <a:moveTo>
                    <a:pt x="87" y="177"/>
                  </a:moveTo>
                  <a:lnTo>
                    <a:pt x="105" y="175"/>
                  </a:lnTo>
                  <a:lnTo>
                    <a:pt x="122" y="169"/>
                  </a:lnTo>
                  <a:lnTo>
                    <a:pt x="137" y="162"/>
                  </a:lnTo>
                  <a:lnTo>
                    <a:pt x="149" y="150"/>
                  </a:lnTo>
                  <a:lnTo>
                    <a:pt x="159" y="138"/>
                  </a:lnTo>
                  <a:lnTo>
                    <a:pt x="168" y="123"/>
                  </a:lnTo>
                  <a:lnTo>
                    <a:pt x="173" y="106"/>
                  </a:lnTo>
                  <a:lnTo>
                    <a:pt x="174" y="88"/>
                  </a:lnTo>
                  <a:lnTo>
                    <a:pt x="173" y="70"/>
                  </a:lnTo>
                  <a:lnTo>
                    <a:pt x="168" y="54"/>
                  </a:lnTo>
                  <a:lnTo>
                    <a:pt x="159" y="39"/>
                  </a:lnTo>
                  <a:lnTo>
                    <a:pt x="149" y="25"/>
                  </a:lnTo>
                  <a:lnTo>
                    <a:pt x="137" y="15"/>
                  </a:lnTo>
                  <a:lnTo>
                    <a:pt x="122" y="7"/>
                  </a:lnTo>
                  <a:lnTo>
                    <a:pt x="105" y="1"/>
                  </a:lnTo>
                  <a:lnTo>
                    <a:pt x="87" y="0"/>
                  </a:lnTo>
                  <a:lnTo>
                    <a:pt x="69" y="1"/>
                  </a:lnTo>
                  <a:lnTo>
                    <a:pt x="53" y="7"/>
                  </a:lnTo>
                  <a:lnTo>
                    <a:pt x="39" y="15"/>
                  </a:lnTo>
                  <a:lnTo>
                    <a:pt x="26" y="25"/>
                  </a:lnTo>
                  <a:lnTo>
                    <a:pt x="15" y="39"/>
                  </a:lnTo>
                  <a:lnTo>
                    <a:pt x="8" y="54"/>
                  </a:lnTo>
                  <a:lnTo>
                    <a:pt x="2" y="70"/>
                  </a:lnTo>
                  <a:lnTo>
                    <a:pt x="0" y="88"/>
                  </a:lnTo>
                  <a:lnTo>
                    <a:pt x="2" y="106"/>
                  </a:lnTo>
                  <a:lnTo>
                    <a:pt x="8" y="123"/>
                  </a:lnTo>
                  <a:lnTo>
                    <a:pt x="15" y="138"/>
                  </a:lnTo>
                  <a:lnTo>
                    <a:pt x="26" y="150"/>
                  </a:lnTo>
                  <a:lnTo>
                    <a:pt x="39" y="162"/>
                  </a:lnTo>
                  <a:lnTo>
                    <a:pt x="53" y="169"/>
                  </a:lnTo>
                  <a:lnTo>
                    <a:pt x="69" y="175"/>
                  </a:lnTo>
                  <a:lnTo>
                    <a:pt x="87" y="177"/>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19"/>
            <p:cNvSpPr>
              <a:spLocks/>
            </p:cNvSpPr>
            <p:nvPr/>
          </p:nvSpPr>
          <p:spPr bwMode="auto">
            <a:xfrm>
              <a:off x="6041024" y="2569851"/>
              <a:ext cx="72779" cy="92085"/>
            </a:xfrm>
            <a:custGeom>
              <a:avLst/>
              <a:gdLst>
                <a:gd name="T0" fmla="*/ 36 w 69"/>
                <a:gd name="T1" fmla="*/ 70 h 70"/>
                <a:gd name="T2" fmla="*/ 50 w 69"/>
                <a:gd name="T3" fmla="*/ 67 h 70"/>
                <a:gd name="T4" fmla="*/ 60 w 69"/>
                <a:gd name="T5" fmla="*/ 60 h 70"/>
                <a:gd name="T6" fmla="*/ 66 w 69"/>
                <a:gd name="T7" fmla="*/ 48 h 70"/>
                <a:gd name="T8" fmla="*/ 69 w 69"/>
                <a:gd name="T9" fmla="*/ 34 h 70"/>
                <a:gd name="T10" fmla="*/ 66 w 69"/>
                <a:gd name="T11" fmla="*/ 21 h 70"/>
                <a:gd name="T12" fmla="*/ 60 w 69"/>
                <a:gd name="T13" fmla="*/ 10 h 70"/>
                <a:gd name="T14" fmla="*/ 50 w 69"/>
                <a:gd name="T15" fmla="*/ 3 h 70"/>
                <a:gd name="T16" fmla="*/ 36 w 69"/>
                <a:gd name="T17" fmla="*/ 0 h 70"/>
                <a:gd name="T18" fmla="*/ 23 w 69"/>
                <a:gd name="T19" fmla="*/ 3 h 70"/>
                <a:gd name="T20" fmla="*/ 11 w 69"/>
                <a:gd name="T21" fmla="*/ 10 h 70"/>
                <a:gd name="T22" fmla="*/ 3 w 69"/>
                <a:gd name="T23" fmla="*/ 21 h 70"/>
                <a:gd name="T24" fmla="*/ 0 w 69"/>
                <a:gd name="T25" fmla="*/ 34 h 70"/>
                <a:gd name="T26" fmla="*/ 3 w 69"/>
                <a:gd name="T27" fmla="*/ 48 h 70"/>
                <a:gd name="T28" fmla="*/ 11 w 69"/>
                <a:gd name="T29" fmla="*/ 60 h 70"/>
                <a:gd name="T30" fmla="*/ 23 w 69"/>
                <a:gd name="T31" fmla="*/ 67 h 70"/>
                <a:gd name="T32" fmla="*/ 36 w 69"/>
                <a:gd name="T3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70">
                  <a:moveTo>
                    <a:pt x="36" y="70"/>
                  </a:moveTo>
                  <a:lnTo>
                    <a:pt x="50" y="67"/>
                  </a:lnTo>
                  <a:lnTo>
                    <a:pt x="60" y="60"/>
                  </a:lnTo>
                  <a:lnTo>
                    <a:pt x="66" y="48"/>
                  </a:lnTo>
                  <a:lnTo>
                    <a:pt x="69" y="34"/>
                  </a:lnTo>
                  <a:lnTo>
                    <a:pt x="66" y="21"/>
                  </a:lnTo>
                  <a:lnTo>
                    <a:pt x="60" y="10"/>
                  </a:lnTo>
                  <a:lnTo>
                    <a:pt x="50" y="3"/>
                  </a:lnTo>
                  <a:lnTo>
                    <a:pt x="36" y="0"/>
                  </a:lnTo>
                  <a:lnTo>
                    <a:pt x="23" y="3"/>
                  </a:lnTo>
                  <a:lnTo>
                    <a:pt x="11" y="10"/>
                  </a:lnTo>
                  <a:lnTo>
                    <a:pt x="3" y="21"/>
                  </a:lnTo>
                  <a:lnTo>
                    <a:pt x="0" y="34"/>
                  </a:lnTo>
                  <a:lnTo>
                    <a:pt x="3" y="48"/>
                  </a:lnTo>
                  <a:lnTo>
                    <a:pt x="11" y="60"/>
                  </a:lnTo>
                  <a:lnTo>
                    <a:pt x="23" y="67"/>
                  </a:lnTo>
                  <a:lnTo>
                    <a:pt x="36"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20"/>
            <p:cNvSpPr>
              <a:spLocks/>
            </p:cNvSpPr>
            <p:nvPr/>
          </p:nvSpPr>
          <p:spPr bwMode="auto">
            <a:xfrm>
              <a:off x="5818469" y="3017119"/>
              <a:ext cx="477807" cy="2192928"/>
            </a:xfrm>
            <a:custGeom>
              <a:avLst/>
              <a:gdLst>
                <a:gd name="T0" fmla="*/ 3 w 453"/>
                <a:gd name="T1" fmla="*/ 86 h 1667"/>
                <a:gd name="T2" fmla="*/ 9 w 453"/>
                <a:gd name="T3" fmla="*/ 107 h 1667"/>
                <a:gd name="T4" fmla="*/ 22 w 453"/>
                <a:gd name="T5" fmla="*/ 164 h 1667"/>
                <a:gd name="T6" fmla="*/ 43 w 453"/>
                <a:gd name="T7" fmla="*/ 248 h 1667"/>
                <a:gd name="T8" fmla="*/ 66 w 453"/>
                <a:gd name="T9" fmla="*/ 353 h 1667"/>
                <a:gd name="T10" fmla="*/ 90 w 453"/>
                <a:gd name="T11" fmla="*/ 470 h 1667"/>
                <a:gd name="T12" fmla="*/ 111 w 453"/>
                <a:gd name="T13" fmla="*/ 591 h 1667"/>
                <a:gd name="T14" fmla="*/ 126 w 453"/>
                <a:gd name="T15" fmla="*/ 708 h 1667"/>
                <a:gd name="T16" fmla="*/ 132 w 453"/>
                <a:gd name="T17" fmla="*/ 813 h 1667"/>
                <a:gd name="T18" fmla="*/ 127 w 453"/>
                <a:gd name="T19" fmla="*/ 912 h 1667"/>
                <a:gd name="T20" fmla="*/ 112 w 453"/>
                <a:gd name="T21" fmla="*/ 1013 h 1667"/>
                <a:gd name="T22" fmla="*/ 91 w 453"/>
                <a:gd name="T23" fmla="*/ 1115 h 1667"/>
                <a:gd name="T24" fmla="*/ 67 w 453"/>
                <a:gd name="T25" fmla="*/ 1214 h 1667"/>
                <a:gd name="T26" fmla="*/ 42 w 453"/>
                <a:gd name="T27" fmla="*/ 1307 h 1667"/>
                <a:gd name="T28" fmla="*/ 21 w 453"/>
                <a:gd name="T29" fmla="*/ 1392 h 1667"/>
                <a:gd name="T30" fmla="*/ 6 w 453"/>
                <a:gd name="T31" fmla="*/ 1467 h 1667"/>
                <a:gd name="T32" fmla="*/ 0 w 453"/>
                <a:gd name="T33" fmla="*/ 1527 h 1667"/>
                <a:gd name="T34" fmla="*/ 6 w 453"/>
                <a:gd name="T35" fmla="*/ 1565 h 1667"/>
                <a:gd name="T36" fmla="*/ 22 w 453"/>
                <a:gd name="T37" fmla="*/ 1593 h 1667"/>
                <a:gd name="T38" fmla="*/ 46 w 453"/>
                <a:gd name="T39" fmla="*/ 1617 h 1667"/>
                <a:gd name="T40" fmla="*/ 75 w 453"/>
                <a:gd name="T41" fmla="*/ 1635 h 1667"/>
                <a:gd name="T42" fmla="*/ 108 w 453"/>
                <a:gd name="T43" fmla="*/ 1649 h 1667"/>
                <a:gd name="T44" fmla="*/ 139 w 453"/>
                <a:gd name="T45" fmla="*/ 1658 h 1667"/>
                <a:gd name="T46" fmla="*/ 171 w 453"/>
                <a:gd name="T47" fmla="*/ 1664 h 1667"/>
                <a:gd name="T48" fmla="*/ 196 w 453"/>
                <a:gd name="T49" fmla="*/ 1667 h 1667"/>
                <a:gd name="T50" fmla="*/ 276 w 453"/>
                <a:gd name="T51" fmla="*/ 1664 h 1667"/>
                <a:gd name="T52" fmla="*/ 303 w 453"/>
                <a:gd name="T53" fmla="*/ 1659 h 1667"/>
                <a:gd name="T54" fmla="*/ 331 w 453"/>
                <a:gd name="T55" fmla="*/ 1653 h 1667"/>
                <a:gd name="T56" fmla="*/ 361 w 453"/>
                <a:gd name="T57" fmla="*/ 1643 h 1667"/>
                <a:gd name="T58" fmla="*/ 390 w 453"/>
                <a:gd name="T59" fmla="*/ 1629 h 1667"/>
                <a:gd name="T60" fmla="*/ 414 w 453"/>
                <a:gd name="T61" fmla="*/ 1611 h 1667"/>
                <a:gd name="T62" fmla="*/ 435 w 453"/>
                <a:gd name="T63" fmla="*/ 1589 h 1667"/>
                <a:gd name="T64" fmla="*/ 448 w 453"/>
                <a:gd name="T65" fmla="*/ 1562 h 1667"/>
                <a:gd name="T66" fmla="*/ 453 w 453"/>
                <a:gd name="T67" fmla="*/ 1527 h 1667"/>
                <a:gd name="T68" fmla="*/ 447 w 453"/>
                <a:gd name="T69" fmla="*/ 1467 h 1667"/>
                <a:gd name="T70" fmla="*/ 432 w 453"/>
                <a:gd name="T71" fmla="*/ 1392 h 1667"/>
                <a:gd name="T72" fmla="*/ 411 w 453"/>
                <a:gd name="T73" fmla="*/ 1307 h 1667"/>
                <a:gd name="T74" fmla="*/ 385 w 453"/>
                <a:gd name="T75" fmla="*/ 1214 h 1667"/>
                <a:gd name="T76" fmla="*/ 361 w 453"/>
                <a:gd name="T77" fmla="*/ 1115 h 1667"/>
                <a:gd name="T78" fmla="*/ 340 w 453"/>
                <a:gd name="T79" fmla="*/ 1013 h 1667"/>
                <a:gd name="T80" fmla="*/ 325 w 453"/>
                <a:gd name="T81" fmla="*/ 912 h 1667"/>
                <a:gd name="T82" fmla="*/ 321 w 453"/>
                <a:gd name="T83" fmla="*/ 813 h 1667"/>
                <a:gd name="T84" fmla="*/ 327 w 453"/>
                <a:gd name="T85" fmla="*/ 717 h 1667"/>
                <a:gd name="T86" fmla="*/ 339 w 453"/>
                <a:gd name="T87" fmla="*/ 611 h 1667"/>
                <a:gd name="T88" fmla="*/ 358 w 453"/>
                <a:gd name="T89" fmla="*/ 500 h 1667"/>
                <a:gd name="T90" fmla="*/ 379 w 453"/>
                <a:gd name="T91" fmla="*/ 392 h 1667"/>
                <a:gd name="T92" fmla="*/ 400 w 453"/>
                <a:gd name="T93" fmla="*/ 290 h 1667"/>
                <a:gd name="T94" fmla="*/ 421 w 453"/>
                <a:gd name="T95" fmla="*/ 203 h 1667"/>
                <a:gd name="T96" fmla="*/ 436 w 453"/>
                <a:gd name="T97" fmla="*/ 137 h 1667"/>
                <a:gd name="T98" fmla="*/ 447 w 453"/>
                <a:gd name="T99" fmla="*/ 96 h 1667"/>
                <a:gd name="T100" fmla="*/ 231 w 453"/>
                <a:gd name="T101" fmla="*/ 0 h 1667"/>
                <a:gd name="T102" fmla="*/ 3 w 453"/>
                <a:gd name="T103" fmla="*/ 86 h 1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3" h="1667">
                  <a:moveTo>
                    <a:pt x="3" y="86"/>
                  </a:moveTo>
                  <a:lnTo>
                    <a:pt x="9" y="107"/>
                  </a:lnTo>
                  <a:lnTo>
                    <a:pt x="22" y="164"/>
                  </a:lnTo>
                  <a:lnTo>
                    <a:pt x="43" y="248"/>
                  </a:lnTo>
                  <a:lnTo>
                    <a:pt x="66" y="353"/>
                  </a:lnTo>
                  <a:lnTo>
                    <a:pt x="90" y="470"/>
                  </a:lnTo>
                  <a:lnTo>
                    <a:pt x="111" y="591"/>
                  </a:lnTo>
                  <a:lnTo>
                    <a:pt x="126" y="708"/>
                  </a:lnTo>
                  <a:lnTo>
                    <a:pt x="132" y="813"/>
                  </a:lnTo>
                  <a:lnTo>
                    <a:pt x="127" y="912"/>
                  </a:lnTo>
                  <a:lnTo>
                    <a:pt x="112" y="1013"/>
                  </a:lnTo>
                  <a:lnTo>
                    <a:pt x="91" y="1115"/>
                  </a:lnTo>
                  <a:lnTo>
                    <a:pt x="67" y="1214"/>
                  </a:lnTo>
                  <a:lnTo>
                    <a:pt x="42" y="1307"/>
                  </a:lnTo>
                  <a:lnTo>
                    <a:pt x="21" y="1392"/>
                  </a:lnTo>
                  <a:lnTo>
                    <a:pt x="6" y="1467"/>
                  </a:lnTo>
                  <a:lnTo>
                    <a:pt x="0" y="1527"/>
                  </a:lnTo>
                  <a:lnTo>
                    <a:pt x="6" y="1565"/>
                  </a:lnTo>
                  <a:lnTo>
                    <a:pt x="22" y="1593"/>
                  </a:lnTo>
                  <a:lnTo>
                    <a:pt x="46" y="1617"/>
                  </a:lnTo>
                  <a:lnTo>
                    <a:pt x="75" y="1635"/>
                  </a:lnTo>
                  <a:lnTo>
                    <a:pt x="108" y="1649"/>
                  </a:lnTo>
                  <a:lnTo>
                    <a:pt x="139" y="1658"/>
                  </a:lnTo>
                  <a:lnTo>
                    <a:pt x="171" y="1664"/>
                  </a:lnTo>
                  <a:lnTo>
                    <a:pt x="196" y="1667"/>
                  </a:lnTo>
                  <a:lnTo>
                    <a:pt x="276" y="1664"/>
                  </a:lnTo>
                  <a:lnTo>
                    <a:pt x="303" y="1659"/>
                  </a:lnTo>
                  <a:lnTo>
                    <a:pt x="331" y="1653"/>
                  </a:lnTo>
                  <a:lnTo>
                    <a:pt x="361" y="1643"/>
                  </a:lnTo>
                  <a:lnTo>
                    <a:pt x="390" y="1629"/>
                  </a:lnTo>
                  <a:lnTo>
                    <a:pt x="414" y="1611"/>
                  </a:lnTo>
                  <a:lnTo>
                    <a:pt x="435" y="1589"/>
                  </a:lnTo>
                  <a:lnTo>
                    <a:pt x="448" y="1562"/>
                  </a:lnTo>
                  <a:lnTo>
                    <a:pt x="453" y="1527"/>
                  </a:lnTo>
                  <a:lnTo>
                    <a:pt x="447" y="1467"/>
                  </a:lnTo>
                  <a:lnTo>
                    <a:pt x="432" y="1392"/>
                  </a:lnTo>
                  <a:lnTo>
                    <a:pt x="411" y="1307"/>
                  </a:lnTo>
                  <a:lnTo>
                    <a:pt x="385" y="1214"/>
                  </a:lnTo>
                  <a:lnTo>
                    <a:pt x="361" y="1115"/>
                  </a:lnTo>
                  <a:lnTo>
                    <a:pt x="340" y="1013"/>
                  </a:lnTo>
                  <a:lnTo>
                    <a:pt x="325" y="912"/>
                  </a:lnTo>
                  <a:lnTo>
                    <a:pt x="321" y="813"/>
                  </a:lnTo>
                  <a:lnTo>
                    <a:pt x="327" y="717"/>
                  </a:lnTo>
                  <a:lnTo>
                    <a:pt x="339" y="611"/>
                  </a:lnTo>
                  <a:lnTo>
                    <a:pt x="358" y="500"/>
                  </a:lnTo>
                  <a:lnTo>
                    <a:pt x="379" y="392"/>
                  </a:lnTo>
                  <a:lnTo>
                    <a:pt x="400" y="290"/>
                  </a:lnTo>
                  <a:lnTo>
                    <a:pt x="421" y="203"/>
                  </a:lnTo>
                  <a:lnTo>
                    <a:pt x="436" y="137"/>
                  </a:lnTo>
                  <a:lnTo>
                    <a:pt x="447" y="96"/>
                  </a:lnTo>
                  <a:lnTo>
                    <a:pt x="231" y="0"/>
                  </a:lnTo>
                  <a:lnTo>
                    <a:pt x="3"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21"/>
            <p:cNvSpPr>
              <a:spLocks/>
            </p:cNvSpPr>
            <p:nvPr/>
          </p:nvSpPr>
          <p:spPr bwMode="auto">
            <a:xfrm>
              <a:off x="5761512" y="5186368"/>
              <a:ext cx="598049" cy="143388"/>
            </a:xfrm>
            <a:custGeom>
              <a:avLst/>
              <a:gdLst>
                <a:gd name="T0" fmla="*/ 313 w 567"/>
                <a:gd name="T1" fmla="*/ 109 h 109"/>
                <a:gd name="T2" fmla="*/ 369 w 567"/>
                <a:gd name="T3" fmla="*/ 106 h 109"/>
                <a:gd name="T4" fmla="*/ 418 w 567"/>
                <a:gd name="T5" fmla="*/ 103 h 109"/>
                <a:gd name="T6" fmla="*/ 463 w 567"/>
                <a:gd name="T7" fmla="*/ 97 h 109"/>
                <a:gd name="T8" fmla="*/ 502 w 567"/>
                <a:gd name="T9" fmla="*/ 90 h 109"/>
                <a:gd name="T10" fmla="*/ 532 w 567"/>
                <a:gd name="T11" fmla="*/ 81 h 109"/>
                <a:gd name="T12" fmla="*/ 553 w 567"/>
                <a:gd name="T13" fmla="*/ 72 h 109"/>
                <a:gd name="T14" fmla="*/ 565 w 567"/>
                <a:gd name="T15" fmla="*/ 61 h 109"/>
                <a:gd name="T16" fmla="*/ 565 w 567"/>
                <a:gd name="T17" fmla="*/ 49 h 109"/>
                <a:gd name="T18" fmla="*/ 553 w 567"/>
                <a:gd name="T19" fmla="*/ 39 h 109"/>
                <a:gd name="T20" fmla="*/ 532 w 567"/>
                <a:gd name="T21" fmla="*/ 30 h 109"/>
                <a:gd name="T22" fmla="*/ 502 w 567"/>
                <a:gd name="T23" fmla="*/ 21 h 109"/>
                <a:gd name="T24" fmla="*/ 463 w 567"/>
                <a:gd name="T25" fmla="*/ 13 h 109"/>
                <a:gd name="T26" fmla="*/ 418 w 567"/>
                <a:gd name="T27" fmla="*/ 7 h 109"/>
                <a:gd name="T28" fmla="*/ 369 w 567"/>
                <a:gd name="T29" fmla="*/ 3 h 109"/>
                <a:gd name="T30" fmla="*/ 313 w 567"/>
                <a:gd name="T31" fmla="*/ 0 h 109"/>
                <a:gd name="T32" fmla="*/ 256 w 567"/>
                <a:gd name="T33" fmla="*/ 0 h 109"/>
                <a:gd name="T34" fmla="*/ 199 w 567"/>
                <a:gd name="T35" fmla="*/ 3 h 109"/>
                <a:gd name="T36" fmla="*/ 148 w 567"/>
                <a:gd name="T37" fmla="*/ 7 h 109"/>
                <a:gd name="T38" fmla="*/ 103 w 567"/>
                <a:gd name="T39" fmla="*/ 13 h 109"/>
                <a:gd name="T40" fmla="*/ 64 w 567"/>
                <a:gd name="T41" fmla="*/ 21 h 109"/>
                <a:gd name="T42" fmla="*/ 34 w 567"/>
                <a:gd name="T43" fmla="*/ 30 h 109"/>
                <a:gd name="T44" fmla="*/ 13 w 567"/>
                <a:gd name="T45" fmla="*/ 39 h 109"/>
                <a:gd name="T46" fmla="*/ 1 w 567"/>
                <a:gd name="T47" fmla="*/ 49 h 109"/>
                <a:gd name="T48" fmla="*/ 1 w 567"/>
                <a:gd name="T49" fmla="*/ 61 h 109"/>
                <a:gd name="T50" fmla="*/ 13 w 567"/>
                <a:gd name="T51" fmla="*/ 72 h 109"/>
                <a:gd name="T52" fmla="*/ 34 w 567"/>
                <a:gd name="T53" fmla="*/ 81 h 109"/>
                <a:gd name="T54" fmla="*/ 64 w 567"/>
                <a:gd name="T55" fmla="*/ 90 h 109"/>
                <a:gd name="T56" fmla="*/ 103 w 567"/>
                <a:gd name="T57" fmla="*/ 97 h 109"/>
                <a:gd name="T58" fmla="*/ 148 w 567"/>
                <a:gd name="T59" fmla="*/ 103 h 109"/>
                <a:gd name="T60" fmla="*/ 199 w 567"/>
                <a:gd name="T61" fmla="*/ 106 h 109"/>
                <a:gd name="T62" fmla="*/ 256 w 567"/>
                <a:gd name="T6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7" h="109">
                  <a:moveTo>
                    <a:pt x="285" y="109"/>
                  </a:moveTo>
                  <a:lnTo>
                    <a:pt x="313" y="109"/>
                  </a:lnTo>
                  <a:lnTo>
                    <a:pt x="342" y="108"/>
                  </a:lnTo>
                  <a:lnTo>
                    <a:pt x="369" y="106"/>
                  </a:lnTo>
                  <a:lnTo>
                    <a:pt x="394" y="105"/>
                  </a:lnTo>
                  <a:lnTo>
                    <a:pt x="418" y="103"/>
                  </a:lnTo>
                  <a:lnTo>
                    <a:pt x="442" y="100"/>
                  </a:lnTo>
                  <a:lnTo>
                    <a:pt x="463" y="97"/>
                  </a:lnTo>
                  <a:lnTo>
                    <a:pt x="484" y="93"/>
                  </a:lnTo>
                  <a:lnTo>
                    <a:pt x="502" y="90"/>
                  </a:lnTo>
                  <a:lnTo>
                    <a:pt x="519" y="85"/>
                  </a:lnTo>
                  <a:lnTo>
                    <a:pt x="532" y="81"/>
                  </a:lnTo>
                  <a:lnTo>
                    <a:pt x="544" y="76"/>
                  </a:lnTo>
                  <a:lnTo>
                    <a:pt x="553" y="72"/>
                  </a:lnTo>
                  <a:lnTo>
                    <a:pt x="561" y="66"/>
                  </a:lnTo>
                  <a:lnTo>
                    <a:pt x="565" y="61"/>
                  </a:lnTo>
                  <a:lnTo>
                    <a:pt x="567" y="55"/>
                  </a:lnTo>
                  <a:lnTo>
                    <a:pt x="565" y="49"/>
                  </a:lnTo>
                  <a:lnTo>
                    <a:pt x="561" y="45"/>
                  </a:lnTo>
                  <a:lnTo>
                    <a:pt x="553" y="39"/>
                  </a:lnTo>
                  <a:lnTo>
                    <a:pt x="544" y="34"/>
                  </a:lnTo>
                  <a:lnTo>
                    <a:pt x="532" y="30"/>
                  </a:lnTo>
                  <a:lnTo>
                    <a:pt x="519" y="25"/>
                  </a:lnTo>
                  <a:lnTo>
                    <a:pt x="502" y="21"/>
                  </a:lnTo>
                  <a:lnTo>
                    <a:pt x="484" y="16"/>
                  </a:lnTo>
                  <a:lnTo>
                    <a:pt x="463" y="13"/>
                  </a:lnTo>
                  <a:lnTo>
                    <a:pt x="442" y="9"/>
                  </a:lnTo>
                  <a:lnTo>
                    <a:pt x="418" y="7"/>
                  </a:lnTo>
                  <a:lnTo>
                    <a:pt x="394" y="4"/>
                  </a:lnTo>
                  <a:lnTo>
                    <a:pt x="369" y="3"/>
                  </a:lnTo>
                  <a:lnTo>
                    <a:pt x="342" y="1"/>
                  </a:lnTo>
                  <a:lnTo>
                    <a:pt x="313" y="0"/>
                  </a:lnTo>
                  <a:lnTo>
                    <a:pt x="285" y="0"/>
                  </a:lnTo>
                  <a:lnTo>
                    <a:pt x="256" y="0"/>
                  </a:lnTo>
                  <a:lnTo>
                    <a:pt x="228" y="1"/>
                  </a:lnTo>
                  <a:lnTo>
                    <a:pt x="199" y="3"/>
                  </a:lnTo>
                  <a:lnTo>
                    <a:pt x="174" y="4"/>
                  </a:lnTo>
                  <a:lnTo>
                    <a:pt x="148" y="7"/>
                  </a:lnTo>
                  <a:lnTo>
                    <a:pt x="126" y="9"/>
                  </a:lnTo>
                  <a:lnTo>
                    <a:pt x="103" y="13"/>
                  </a:lnTo>
                  <a:lnTo>
                    <a:pt x="84" y="16"/>
                  </a:lnTo>
                  <a:lnTo>
                    <a:pt x="64" y="21"/>
                  </a:lnTo>
                  <a:lnTo>
                    <a:pt x="48" y="25"/>
                  </a:lnTo>
                  <a:lnTo>
                    <a:pt x="34" y="30"/>
                  </a:lnTo>
                  <a:lnTo>
                    <a:pt x="22" y="34"/>
                  </a:lnTo>
                  <a:lnTo>
                    <a:pt x="13" y="39"/>
                  </a:lnTo>
                  <a:lnTo>
                    <a:pt x="6" y="45"/>
                  </a:lnTo>
                  <a:lnTo>
                    <a:pt x="1" y="49"/>
                  </a:lnTo>
                  <a:lnTo>
                    <a:pt x="0" y="55"/>
                  </a:lnTo>
                  <a:lnTo>
                    <a:pt x="1" y="61"/>
                  </a:lnTo>
                  <a:lnTo>
                    <a:pt x="6" y="66"/>
                  </a:lnTo>
                  <a:lnTo>
                    <a:pt x="13" y="72"/>
                  </a:lnTo>
                  <a:lnTo>
                    <a:pt x="22" y="76"/>
                  </a:lnTo>
                  <a:lnTo>
                    <a:pt x="34" y="81"/>
                  </a:lnTo>
                  <a:lnTo>
                    <a:pt x="48" y="85"/>
                  </a:lnTo>
                  <a:lnTo>
                    <a:pt x="64" y="90"/>
                  </a:lnTo>
                  <a:lnTo>
                    <a:pt x="84" y="93"/>
                  </a:lnTo>
                  <a:lnTo>
                    <a:pt x="103" y="97"/>
                  </a:lnTo>
                  <a:lnTo>
                    <a:pt x="126" y="100"/>
                  </a:lnTo>
                  <a:lnTo>
                    <a:pt x="148" y="103"/>
                  </a:lnTo>
                  <a:lnTo>
                    <a:pt x="174" y="105"/>
                  </a:lnTo>
                  <a:lnTo>
                    <a:pt x="199" y="106"/>
                  </a:lnTo>
                  <a:lnTo>
                    <a:pt x="228" y="108"/>
                  </a:lnTo>
                  <a:lnTo>
                    <a:pt x="256" y="109"/>
                  </a:lnTo>
                  <a:lnTo>
                    <a:pt x="285"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Rectangle 22"/>
            <p:cNvSpPr>
              <a:spLocks noChangeArrowheads="1"/>
            </p:cNvSpPr>
            <p:nvPr/>
          </p:nvSpPr>
          <p:spPr bwMode="auto">
            <a:xfrm>
              <a:off x="6025202" y="2792169"/>
              <a:ext cx="68560" cy="670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23"/>
            <p:cNvSpPr>
              <a:spLocks/>
            </p:cNvSpPr>
            <p:nvPr/>
          </p:nvSpPr>
          <p:spPr bwMode="auto">
            <a:xfrm>
              <a:off x="5873317" y="3075000"/>
              <a:ext cx="367056" cy="2075849"/>
            </a:xfrm>
            <a:custGeom>
              <a:avLst/>
              <a:gdLst>
                <a:gd name="T0" fmla="*/ 6 w 348"/>
                <a:gd name="T1" fmla="*/ 48 h 1578"/>
                <a:gd name="T2" fmla="*/ 11 w 348"/>
                <a:gd name="T3" fmla="*/ 67 h 1578"/>
                <a:gd name="T4" fmla="*/ 24 w 348"/>
                <a:gd name="T5" fmla="*/ 121 h 1578"/>
                <a:gd name="T6" fmla="*/ 44 w 348"/>
                <a:gd name="T7" fmla="*/ 202 h 1578"/>
                <a:gd name="T8" fmla="*/ 66 w 348"/>
                <a:gd name="T9" fmla="*/ 303 h 1578"/>
                <a:gd name="T10" fmla="*/ 87 w 348"/>
                <a:gd name="T11" fmla="*/ 417 h 1578"/>
                <a:gd name="T12" fmla="*/ 107 w 348"/>
                <a:gd name="T13" fmla="*/ 537 h 1578"/>
                <a:gd name="T14" fmla="*/ 119 w 348"/>
                <a:gd name="T15" fmla="*/ 655 h 1578"/>
                <a:gd name="T16" fmla="*/ 123 w 348"/>
                <a:gd name="T17" fmla="*/ 766 h 1578"/>
                <a:gd name="T18" fmla="*/ 117 w 348"/>
                <a:gd name="T19" fmla="*/ 874 h 1578"/>
                <a:gd name="T20" fmla="*/ 102 w 348"/>
                <a:gd name="T21" fmla="*/ 987 h 1578"/>
                <a:gd name="T22" fmla="*/ 83 w 348"/>
                <a:gd name="T23" fmla="*/ 1098 h 1578"/>
                <a:gd name="T24" fmla="*/ 60 w 348"/>
                <a:gd name="T25" fmla="*/ 1206 h 1578"/>
                <a:gd name="T26" fmla="*/ 38 w 348"/>
                <a:gd name="T27" fmla="*/ 1303 h 1578"/>
                <a:gd name="T28" fmla="*/ 20 w 348"/>
                <a:gd name="T29" fmla="*/ 1386 h 1578"/>
                <a:gd name="T30" fmla="*/ 5 w 348"/>
                <a:gd name="T31" fmla="*/ 1449 h 1578"/>
                <a:gd name="T32" fmla="*/ 0 w 348"/>
                <a:gd name="T33" fmla="*/ 1489 h 1578"/>
                <a:gd name="T34" fmla="*/ 5 w 348"/>
                <a:gd name="T35" fmla="*/ 1507 h 1578"/>
                <a:gd name="T36" fmla="*/ 15 w 348"/>
                <a:gd name="T37" fmla="*/ 1522 h 1578"/>
                <a:gd name="T38" fmla="*/ 32 w 348"/>
                <a:gd name="T39" fmla="*/ 1536 h 1578"/>
                <a:gd name="T40" fmla="*/ 51 w 348"/>
                <a:gd name="T41" fmla="*/ 1548 h 1578"/>
                <a:gd name="T42" fmla="*/ 74 w 348"/>
                <a:gd name="T43" fmla="*/ 1558 h 1578"/>
                <a:gd name="T44" fmla="*/ 98 w 348"/>
                <a:gd name="T45" fmla="*/ 1566 h 1578"/>
                <a:gd name="T46" fmla="*/ 120 w 348"/>
                <a:gd name="T47" fmla="*/ 1573 h 1578"/>
                <a:gd name="T48" fmla="*/ 141 w 348"/>
                <a:gd name="T49" fmla="*/ 1578 h 1578"/>
                <a:gd name="T50" fmla="*/ 224 w 348"/>
                <a:gd name="T51" fmla="*/ 1575 h 1578"/>
                <a:gd name="T52" fmla="*/ 243 w 348"/>
                <a:gd name="T53" fmla="*/ 1569 h 1578"/>
                <a:gd name="T54" fmla="*/ 264 w 348"/>
                <a:gd name="T55" fmla="*/ 1563 h 1578"/>
                <a:gd name="T56" fmla="*/ 285 w 348"/>
                <a:gd name="T57" fmla="*/ 1554 h 1578"/>
                <a:gd name="T58" fmla="*/ 305 w 348"/>
                <a:gd name="T59" fmla="*/ 1543 h 1578"/>
                <a:gd name="T60" fmla="*/ 323 w 348"/>
                <a:gd name="T61" fmla="*/ 1533 h 1578"/>
                <a:gd name="T62" fmla="*/ 336 w 348"/>
                <a:gd name="T63" fmla="*/ 1519 h 1578"/>
                <a:gd name="T64" fmla="*/ 345 w 348"/>
                <a:gd name="T65" fmla="*/ 1506 h 1578"/>
                <a:gd name="T66" fmla="*/ 348 w 348"/>
                <a:gd name="T67" fmla="*/ 1489 h 1578"/>
                <a:gd name="T68" fmla="*/ 344 w 348"/>
                <a:gd name="T69" fmla="*/ 1449 h 1578"/>
                <a:gd name="T70" fmla="*/ 330 w 348"/>
                <a:gd name="T71" fmla="*/ 1386 h 1578"/>
                <a:gd name="T72" fmla="*/ 311 w 348"/>
                <a:gd name="T73" fmla="*/ 1303 h 1578"/>
                <a:gd name="T74" fmla="*/ 288 w 348"/>
                <a:gd name="T75" fmla="*/ 1206 h 1578"/>
                <a:gd name="T76" fmla="*/ 267 w 348"/>
                <a:gd name="T77" fmla="*/ 1098 h 1578"/>
                <a:gd name="T78" fmla="*/ 248 w 348"/>
                <a:gd name="T79" fmla="*/ 987 h 1578"/>
                <a:gd name="T80" fmla="*/ 233 w 348"/>
                <a:gd name="T81" fmla="*/ 874 h 1578"/>
                <a:gd name="T82" fmla="*/ 227 w 348"/>
                <a:gd name="T83" fmla="*/ 766 h 1578"/>
                <a:gd name="T84" fmla="*/ 231 w 348"/>
                <a:gd name="T85" fmla="*/ 655 h 1578"/>
                <a:gd name="T86" fmla="*/ 245 w 348"/>
                <a:gd name="T87" fmla="*/ 537 h 1578"/>
                <a:gd name="T88" fmla="*/ 263 w 348"/>
                <a:gd name="T89" fmla="*/ 417 h 1578"/>
                <a:gd name="T90" fmla="*/ 284 w 348"/>
                <a:gd name="T91" fmla="*/ 303 h 1578"/>
                <a:gd name="T92" fmla="*/ 305 w 348"/>
                <a:gd name="T93" fmla="*/ 202 h 1578"/>
                <a:gd name="T94" fmla="*/ 324 w 348"/>
                <a:gd name="T95" fmla="*/ 121 h 1578"/>
                <a:gd name="T96" fmla="*/ 338 w 348"/>
                <a:gd name="T97" fmla="*/ 67 h 1578"/>
                <a:gd name="T98" fmla="*/ 342 w 348"/>
                <a:gd name="T99" fmla="*/ 48 h 1578"/>
                <a:gd name="T100" fmla="*/ 179 w 348"/>
                <a:gd name="T101" fmla="*/ 0 h 1578"/>
                <a:gd name="T102" fmla="*/ 6 w 348"/>
                <a:gd name="T103" fmla="*/ 48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8" h="1578">
                  <a:moveTo>
                    <a:pt x="6" y="48"/>
                  </a:moveTo>
                  <a:lnTo>
                    <a:pt x="11" y="67"/>
                  </a:lnTo>
                  <a:lnTo>
                    <a:pt x="24" y="121"/>
                  </a:lnTo>
                  <a:lnTo>
                    <a:pt x="44" y="202"/>
                  </a:lnTo>
                  <a:lnTo>
                    <a:pt x="66" y="303"/>
                  </a:lnTo>
                  <a:lnTo>
                    <a:pt x="87" y="417"/>
                  </a:lnTo>
                  <a:lnTo>
                    <a:pt x="107" y="537"/>
                  </a:lnTo>
                  <a:lnTo>
                    <a:pt x="119" y="655"/>
                  </a:lnTo>
                  <a:lnTo>
                    <a:pt x="123" y="766"/>
                  </a:lnTo>
                  <a:lnTo>
                    <a:pt x="117" y="874"/>
                  </a:lnTo>
                  <a:lnTo>
                    <a:pt x="102" y="987"/>
                  </a:lnTo>
                  <a:lnTo>
                    <a:pt x="83" y="1098"/>
                  </a:lnTo>
                  <a:lnTo>
                    <a:pt x="60" y="1206"/>
                  </a:lnTo>
                  <a:lnTo>
                    <a:pt x="38" y="1303"/>
                  </a:lnTo>
                  <a:lnTo>
                    <a:pt x="20" y="1386"/>
                  </a:lnTo>
                  <a:lnTo>
                    <a:pt x="5" y="1449"/>
                  </a:lnTo>
                  <a:lnTo>
                    <a:pt x="0" y="1489"/>
                  </a:lnTo>
                  <a:lnTo>
                    <a:pt x="5" y="1507"/>
                  </a:lnTo>
                  <a:lnTo>
                    <a:pt x="15" y="1522"/>
                  </a:lnTo>
                  <a:lnTo>
                    <a:pt x="32" y="1536"/>
                  </a:lnTo>
                  <a:lnTo>
                    <a:pt x="51" y="1548"/>
                  </a:lnTo>
                  <a:lnTo>
                    <a:pt x="74" y="1558"/>
                  </a:lnTo>
                  <a:lnTo>
                    <a:pt x="98" y="1566"/>
                  </a:lnTo>
                  <a:lnTo>
                    <a:pt x="120" y="1573"/>
                  </a:lnTo>
                  <a:lnTo>
                    <a:pt x="141" y="1578"/>
                  </a:lnTo>
                  <a:lnTo>
                    <a:pt x="224" y="1575"/>
                  </a:lnTo>
                  <a:lnTo>
                    <a:pt x="243" y="1569"/>
                  </a:lnTo>
                  <a:lnTo>
                    <a:pt x="264" y="1563"/>
                  </a:lnTo>
                  <a:lnTo>
                    <a:pt x="285" y="1554"/>
                  </a:lnTo>
                  <a:lnTo>
                    <a:pt x="305" y="1543"/>
                  </a:lnTo>
                  <a:lnTo>
                    <a:pt x="323" y="1533"/>
                  </a:lnTo>
                  <a:lnTo>
                    <a:pt x="336" y="1519"/>
                  </a:lnTo>
                  <a:lnTo>
                    <a:pt x="345" y="1506"/>
                  </a:lnTo>
                  <a:lnTo>
                    <a:pt x="348" y="1489"/>
                  </a:lnTo>
                  <a:lnTo>
                    <a:pt x="344" y="1449"/>
                  </a:lnTo>
                  <a:lnTo>
                    <a:pt x="330" y="1386"/>
                  </a:lnTo>
                  <a:lnTo>
                    <a:pt x="311" y="1303"/>
                  </a:lnTo>
                  <a:lnTo>
                    <a:pt x="288" y="1206"/>
                  </a:lnTo>
                  <a:lnTo>
                    <a:pt x="267" y="1098"/>
                  </a:lnTo>
                  <a:lnTo>
                    <a:pt x="248" y="987"/>
                  </a:lnTo>
                  <a:lnTo>
                    <a:pt x="233" y="874"/>
                  </a:lnTo>
                  <a:lnTo>
                    <a:pt x="227" y="766"/>
                  </a:lnTo>
                  <a:lnTo>
                    <a:pt x="231" y="655"/>
                  </a:lnTo>
                  <a:lnTo>
                    <a:pt x="245" y="537"/>
                  </a:lnTo>
                  <a:lnTo>
                    <a:pt x="263" y="417"/>
                  </a:lnTo>
                  <a:lnTo>
                    <a:pt x="284" y="303"/>
                  </a:lnTo>
                  <a:lnTo>
                    <a:pt x="305" y="202"/>
                  </a:lnTo>
                  <a:lnTo>
                    <a:pt x="324" y="121"/>
                  </a:lnTo>
                  <a:lnTo>
                    <a:pt x="338" y="67"/>
                  </a:lnTo>
                  <a:lnTo>
                    <a:pt x="342" y="48"/>
                  </a:lnTo>
                  <a:lnTo>
                    <a:pt x="179" y="0"/>
                  </a:lnTo>
                  <a:lnTo>
                    <a:pt x="6" y="48"/>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66" name="Group 165"/>
            <p:cNvGrpSpPr/>
            <p:nvPr/>
          </p:nvGrpSpPr>
          <p:grpSpPr>
            <a:xfrm>
              <a:off x="6477000" y="2895600"/>
              <a:ext cx="1159182" cy="1639105"/>
              <a:chOff x="5014913" y="2905125"/>
              <a:chExt cx="1744663" cy="1978024"/>
            </a:xfrm>
          </p:grpSpPr>
          <p:sp>
            <p:nvSpPr>
              <p:cNvPr id="190" name="Freeform 24"/>
              <p:cNvSpPr>
                <a:spLocks/>
              </p:cNvSpPr>
              <p:nvPr/>
            </p:nvSpPr>
            <p:spPr bwMode="auto">
              <a:xfrm>
                <a:off x="5014913" y="4668837"/>
                <a:ext cx="1744663" cy="214312"/>
              </a:xfrm>
              <a:custGeom>
                <a:avLst/>
                <a:gdLst>
                  <a:gd name="T0" fmla="*/ 43 w 1099"/>
                  <a:gd name="T1" fmla="*/ 135 h 135"/>
                  <a:gd name="T2" fmla="*/ 0 w 1099"/>
                  <a:gd name="T3" fmla="*/ 0 h 135"/>
                  <a:gd name="T4" fmla="*/ 1099 w 1099"/>
                  <a:gd name="T5" fmla="*/ 0 h 135"/>
                  <a:gd name="T6" fmla="*/ 1050 w 1099"/>
                  <a:gd name="T7" fmla="*/ 135 h 135"/>
                  <a:gd name="T8" fmla="*/ 43 w 1099"/>
                  <a:gd name="T9" fmla="*/ 135 h 135"/>
                </a:gdLst>
                <a:ahLst/>
                <a:cxnLst>
                  <a:cxn ang="0">
                    <a:pos x="T0" y="T1"/>
                  </a:cxn>
                  <a:cxn ang="0">
                    <a:pos x="T2" y="T3"/>
                  </a:cxn>
                  <a:cxn ang="0">
                    <a:pos x="T4" y="T5"/>
                  </a:cxn>
                  <a:cxn ang="0">
                    <a:pos x="T6" y="T7"/>
                  </a:cxn>
                  <a:cxn ang="0">
                    <a:pos x="T8" y="T9"/>
                  </a:cxn>
                </a:cxnLst>
                <a:rect l="0" t="0" r="r" b="b"/>
                <a:pathLst>
                  <a:path w="1099" h="135">
                    <a:moveTo>
                      <a:pt x="43" y="135"/>
                    </a:moveTo>
                    <a:lnTo>
                      <a:pt x="0" y="0"/>
                    </a:lnTo>
                    <a:lnTo>
                      <a:pt x="1099" y="0"/>
                    </a:lnTo>
                    <a:lnTo>
                      <a:pt x="1050" y="135"/>
                    </a:lnTo>
                    <a:lnTo>
                      <a:pt x="43"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25"/>
              <p:cNvSpPr>
                <a:spLocks/>
              </p:cNvSpPr>
              <p:nvPr/>
            </p:nvSpPr>
            <p:spPr bwMode="auto">
              <a:xfrm>
                <a:off x="5086350" y="4700587"/>
                <a:ext cx="1592263" cy="149225"/>
              </a:xfrm>
              <a:custGeom>
                <a:avLst/>
                <a:gdLst>
                  <a:gd name="T0" fmla="*/ 31 w 1003"/>
                  <a:gd name="T1" fmla="*/ 94 h 94"/>
                  <a:gd name="T2" fmla="*/ 0 w 1003"/>
                  <a:gd name="T3" fmla="*/ 0 h 94"/>
                  <a:gd name="T4" fmla="*/ 1003 w 1003"/>
                  <a:gd name="T5" fmla="*/ 0 h 94"/>
                  <a:gd name="T6" fmla="*/ 969 w 1003"/>
                  <a:gd name="T7" fmla="*/ 94 h 94"/>
                  <a:gd name="T8" fmla="*/ 31 w 1003"/>
                  <a:gd name="T9" fmla="*/ 94 h 94"/>
                </a:gdLst>
                <a:ahLst/>
                <a:cxnLst>
                  <a:cxn ang="0">
                    <a:pos x="T0" y="T1"/>
                  </a:cxn>
                  <a:cxn ang="0">
                    <a:pos x="T2" y="T3"/>
                  </a:cxn>
                  <a:cxn ang="0">
                    <a:pos x="T4" y="T5"/>
                  </a:cxn>
                  <a:cxn ang="0">
                    <a:pos x="T6" y="T7"/>
                  </a:cxn>
                  <a:cxn ang="0">
                    <a:pos x="T8" y="T9"/>
                  </a:cxn>
                </a:cxnLst>
                <a:rect l="0" t="0" r="r" b="b"/>
                <a:pathLst>
                  <a:path w="1003" h="94">
                    <a:moveTo>
                      <a:pt x="31" y="94"/>
                    </a:moveTo>
                    <a:lnTo>
                      <a:pt x="0" y="0"/>
                    </a:lnTo>
                    <a:lnTo>
                      <a:pt x="1003" y="0"/>
                    </a:lnTo>
                    <a:lnTo>
                      <a:pt x="969" y="94"/>
                    </a:lnTo>
                    <a:lnTo>
                      <a:pt x="31" y="94"/>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26"/>
              <p:cNvSpPr>
                <a:spLocks/>
              </p:cNvSpPr>
              <p:nvPr/>
            </p:nvSpPr>
            <p:spPr bwMode="auto">
              <a:xfrm>
                <a:off x="5287963" y="4695825"/>
                <a:ext cx="341313" cy="158750"/>
              </a:xfrm>
              <a:custGeom>
                <a:avLst/>
                <a:gdLst>
                  <a:gd name="T0" fmla="*/ 0 w 215"/>
                  <a:gd name="T1" fmla="*/ 0 h 100"/>
                  <a:gd name="T2" fmla="*/ 23 w 215"/>
                  <a:gd name="T3" fmla="*/ 100 h 100"/>
                  <a:gd name="T4" fmla="*/ 200 w 215"/>
                  <a:gd name="T5" fmla="*/ 100 h 100"/>
                  <a:gd name="T6" fmla="*/ 215 w 215"/>
                  <a:gd name="T7" fmla="*/ 0 h 100"/>
                  <a:gd name="T8" fmla="*/ 0 w 215"/>
                  <a:gd name="T9" fmla="*/ 0 h 100"/>
                </a:gdLst>
                <a:ahLst/>
                <a:cxnLst>
                  <a:cxn ang="0">
                    <a:pos x="T0" y="T1"/>
                  </a:cxn>
                  <a:cxn ang="0">
                    <a:pos x="T2" y="T3"/>
                  </a:cxn>
                  <a:cxn ang="0">
                    <a:pos x="T4" y="T5"/>
                  </a:cxn>
                  <a:cxn ang="0">
                    <a:pos x="T6" y="T7"/>
                  </a:cxn>
                  <a:cxn ang="0">
                    <a:pos x="T8" y="T9"/>
                  </a:cxn>
                </a:cxnLst>
                <a:rect l="0" t="0" r="r" b="b"/>
                <a:pathLst>
                  <a:path w="215" h="100">
                    <a:moveTo>
                      <a:pt x="0" y="0"/>
                    </a:moveTo>
                    <a:lnTo>
                      <a:pt x="23" y="100"/>
                    </a:lnTo>
                    <a:lnTo>
                      <a:pt x="200" y="100"/>
                    </a:lnTo>
                    <a:lnTo>
                      <a:pt x="21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27"/>
              <p:cNvSpPr>
                <a:spLocks/>
              </p:cNvSpPr>
              <p:nvPr/>
            </p:nvSpPr>
            <p:spPr bwMode="auto">
              <a:xfrm>
                <a:off x="6191250" y="4695825"/>
                <a:ext cx="180975" cy="153987"/>
              </a:xfrm>
              <a:custGeom>
                <a:avLst/>
                <a:gdLst>
                  <a:gd name="T0" fmla="*/ 16 w 114"/>
                  <a:gd name="T1" fmla="*/ 0 h 97"/>
                  <a:gd name="T2" fmla="*/ 0 w 114"/>
                  <a:gd name="T3" fmla="*/ 97 h 97"/>
                  <a:gd name="T4" fmla="*/ 85 w 114"/>
                  <a:gd name="T5" fmla="*/ 97 h 97"/>
                  <a:gd name="T6" fmla="*/ 114 w 114"/>
                  <a:gd name="T7" fmla="*/ 0 h 97"/>
                  <a:gd name="T8" fmla="*/ 16 w 114"/>
                  <a:gd name="T9" fmla="*/ 0 h 97"/>
                </a:gdLst>
                <a:ahLst/>
                <a:cxnLst>
                  <a:cxn ang="0">
                    <a:pos x="T0" y="T1"/>
                  </a:cxn>
                  <a:cxn ang="0">
                    <a:pos x="T2" y="T3"/>
                  </a:cxn>
                  <a:cxn ang="0">
                    <a:pos x="T4" y="T5"/>
                  </a:cxn>
                  <a:cxn ang="0">
                    <a:pos x="T6" y="T7"/>
                  </a:cxn>
                  <a:cxn ang="0">
                    <a:pos x="T8" y="T9"/>
                  </a:cxn>
                </a:cxnLst>
                <a:rect l="0" t="0" r="r" b="b"/>
                <a:pathLst>
                  <a:path w="114" h="97">
                    <a:moveTo>
                      <a:pt x="16" y="0"/>
                    </a:moveTo>
                    <a:lnTo>
                      <a:pt x="0" y="97"/>
                    </a:lnTo>
                    <a:lnTo>
                      <a:pt x="85" y="97"/>
                    </a:lnTo>
                    <a:lnTo>
                      <a:pt x="114"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Rectangle 28"/>
              <p:cNvSpPr>
                <a:spLocks noChangeArrowheads="1"/>
              </p:cNvSpPr>
              <p:nvPr/>
            </p:nvSpPr>
            <p:spPr bwMode="auto">
              <a:xfrm>
                <a:off x="5862638" y="2905125"/>
                <a:ext cx="25400" cy="17637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29"/>
              <p:cNvSpPr>
                <a:spLocks/>
              </p:cNvSpPr>
              <p:nvPr/>
            </p:nvSpPr>
            <p:spPr bwMode="auto">
              <a:xfrm>
                <a:off x="5143500" y="2916237"/>
                <a:ext cx="735013" cy="1774825"/>
              </a:xfrm>
              <a:custGeom>
                <a:avLst/>
                <a:gdLst>
                  <a:gd name="T0" fmla="*/ 463 w 463"/>
                  <a:gd name="T1" fmla="*/ 3 h 1118"/>
                  <a:gd name="T2" fmla="*/ 16 w 463"/>
                  <a:gd name="T3" fmla="*/ 1118 h 1118"/>
                  <a:gd name="T4" fmla="*/ 0 w 463"/>
                  <a:gd name="T5" fmla="*/ 1118 h 1118"/>
                  <a:gd name="T6" fmla="*/ 442 w 463"/>
                  <a:gd name="T7" fmla="*/ 0 h 1118"/>
                  <a:gd name="T8" fmla="*/ 463 w 463"/>
                  <a:gd name="T9" fmla="*/ 3 h 1118"/>
                </a:gdLst>
                <a:ahLst/>
                <a:cxnLst>
                  <a:cxn ang="0">
                    <a:pos x="T0" y="T1"/>
                  </a:cxn>
                  <a:cxn ang="0">
                    <a:pos x="T2" y="T3"/>
                  </a:cxn>
                  <a:cxn ang="0">
                    <a:pos x="T4" y="T5"/>
                  </a:cxn>
                  <a:cxn ang="0">
                    <a:pos x="T6" y="T7"/>
                  </a:cxn>
                  <a:cxn ang="0">
                    <a:pos x="T8" y="T9"/>
                  </a:cxn>
                </a:cxnLst>
                <a:rect l="0" t="0" r="r" b="b"/>
                <a:pathLst>
                  <a:path w="463" h="1118">
                    <a:moveTo>
                      <a:pt x="463" y="3"/>
                    </a:moveTo>
                    <a:lnTo>
                      <a:pt x="16" y="1118"/>
                    </a:lnTo>
                    <a:lnTo>
                      <a:pt x="0" y="1118"/>
                    </a:lnTo>
                    <a:lnTo>
                      <a:pt x="442" y="0"/>
                    </a:lnTo>
                    <a:lnTo>
                      <a:pt x="463"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30"/>
              <p:cNvSpPr>
                <a:spLocks/>
              </p:cNvSpPr>
              <p:nvPr/>
            </p:nvSpPr>
            <p:spPr bwMode="auto">
              <a:xfrm>
                <a:off x="5862638" y="2905125"/>
                <a:ext cx="730250" cy="1781175"/>
              </a:xfrm>
              <a:custGeom>
                <a:avLst/>
                <a:gdLst>
                  <a:gd name="T0" fmla="*/ 0 w 460"/>
                  <a:gd name="T1" fmla="*/ 0 h 1122"/>
                  <a:gd name="T2" fmla="*/ 444 w 460"/>
                  <a:gd name="T3" fmla="*/ 1122 h 1122"/>
                  <a:gd name="T4" fmla="*/ 460 w 460"/>
                  <a:gd name="T5" fmla="*/ 1122 h 1122"/>
                  <a:gd name="T6" fmla="*/ 25 w 460"/>
                  <a:gd name="T7" fmla="*/ 6 h 1122"/>
                  <a:gd name="T8" fmla="*/ 0 w 460"/>
                  <a:gd name="T9" fmla="*/ 0 h 1122"/>
                </a:gdLst>
                <a:ahLst/>
                <a:cxnLst>
                  <a:cxn ang="0">
                    <a:pos x="T0" y="T1"/>
                  </a:cxn>
                  <a:cxn ang="0">
                    <a:pos x="T2" y="T3"/>
                  </a:cxn>
                  <a:cxn ang="0">
                    <a:pos x="T4" y="T5"/>
                  </a:cxn>
                  <a:cxn ang="0">
                    <a:pos x="T6" y="T7"/>
                  </a:cxn>
                  <a:cxn ang="0">
                    <a:pos x="T8" y="T9"/>
                  </a:cxn>
                </a:cxnLst>
                <a:rect l="0" t="0" r="r" b="b"/>
                <a:pathLst>
                  <a:path w="460" h="1122">
                    <a:moveTo>
                      <a:pt x="0" y="0"/>
                    </a:moveTo>
                    <a:lnTo>
                      <a:pt x="444" y="1122"/>
                    </a:lnTo>
                    <a:lnTo>
                      <a:pt x="460" y="1122"/>
                    </a:lnTo>
                    <a:lnTo>
                      <a:pt x="25"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7" name="Group 166"/>
            <p:cNvGrpSpPr/>
            <p:nvPr/>
          </p:nvGrpSpPr>
          <p:grpSpPr>
            <a:xfrm rot="20700000">
              <a:off x="6121041" y="2789383"/>
              <a:ext cx="988310" cy="323612"/>
              <a:chOff x="4476750" y="2547937"/>
              <a:chExt cx="1487488" cy="390525"/>
            </a:xfrm>
          </p:grpSpPr>
          <p:sp>
            <p:nvSpPr>
              <p:cNvPr id="183" name="Freeform 31"/>
              <p:cNvSpPr>
                <a:spLocks/>
              </p:cNvSpPr>
              <p:nvPr/>
            </p:nvSpPr>
            <p:spPr bwMode="auto">
              <a:xfrm>
                <a:off x="4476750" y="2547937"/>
                <a:ext cx="1487488" cy="390525"/>
              </a:xfrm>
              <a:custGeom>
                <a:avLst/>
                <a:gdLst>
                  <a:gd name="T0" fmla="*/ 27 w 937"/>
                  <a:gd name="T1" fmla="*/ 15 h 246"/>
                  <a:gd name="T2" fmla="*/ 52 w 937"/>
                  <a:gd name="T3" fmla="*/ 6 h 246"/>
                  <a:gd name="T4" fmla="*/ 90 w 937"/>
                  <a:gd name="T5" fmla="*/ 1 h 246"/>
                  <a:gd name="T6" fmla="*/ 139 w 937"/>
                  <a:gd name="T7" fmla="*/ 1 h 246"/>
                  <a:gd name="T8" fmla="*/ 196 w 937"/>
                  <a:gd name="T9" fmla="*/ 4 h 246"/>
                  <a:gd name="T10" fmla="*/ 259 w 937"/>
                  <a:gd name="T11" fmla="*/ 10 h 246"/>
                  <a:gd name="T12" fmla="*/ 327 w 937"/>
                  <a:gd name="T13" fmla="*/ 19 h 246"/>
                  <a:gd name="T14" fmla="*/ 394 w 937"/>
                  <a:gd name="T15" fmla="*/ 31 h 246"/>
                  <a:gd name="T16" fmla="*/ 457 w 937"/>
                  <a:gd name="T17" fmla="*/ 46 h 246"/>
                  <a:gd name="T18" fmla="*/ 516 w 937"/>
                  <a:gd name="T19" fmla="*/ 64 h 246"/>
                  <a:gd name="T20" fmla="*/ 568 w 937"/>
                  <a:gd name="T21" fmla="*/ 84 h 246"/>
                  <a:gd name="T22" fmla="*/ 616 w 937"/>
                  <a:gd name="T23" fmla="*/ 106 h 246"/>
                  <a:gd name="T24" fmla="*/ 657 w 937"/>
                  <a:gd name="T25" fmla="*/ 127 h 246"/>
                  <a:gd name="T26" fmla="*/ 693 w 937"/>
                  <a:gd name="T27" fmla="*/ 145 h 246"/>
                  <a:gd name="T28" fmla="*/ 721 w 937"/>
                  <a:gd name="T29" fmla="*/ 160 h 246"/>
                  <a:gd name="T30" fmla="*/ 744 w 937"/>
                  <a:gd name="T31" fmla="*/ 171 h 246"/>
                  <a:gd name="T32" fmla="*/ 766 w 937"/>
                  <a:gd name="T33" fmla="*/ 174 h 246"/>
                  <a:gd name="T34" fmla="*/ 787 w 937"/>
                  <a:gd name="T35" fmla="*/ 175 h 246"/>
                  <a:gd name="T36" fmla="*/ 801 w 937"/>
                  <a:gd name="T37" fmla="*/ 174 h 246"/>
                  <a:gd name="T38" fmla="*/ 807 w 937"/>
                  <a:gd name="T39" fmla="*/ 172 h 246"/>
                  <a:gd name="T40" fmla="*/ 805 w 937"/>
                  <a:gd name="T41" fmla="*/ 168 h 246"/>
                  <a:gd name="T42" fmla="*/ 799 w 937"/>
                  <a:gd name="T43" fmla="*/ 141 h 246"/>
                  <a:gd name="T44" fmla="*/ 802 w 937"/>
                  <a:gd name="T45" fmla="*/ 111 h 246"/>
                  <a:gd name="T46" fmla="*/ 816 w 937"/>
                  <a:gd name="T47" fmla="*/ 94 h 246"/>
                  <a:gd name="T48" fmla="*/ 838 w 937"/>
                  <a:gd name="T49" fmla="*/ 82 h 246"/>
                  <a:gd name="T50" fmla="*/ 868 w 937"/>
                  <a:gd name="T51" fmla="*/ 79 h 246"/>
                  <a:gd name="T52" fmla="*/ 901 w 937"/>
                  <a:gd name="T53" fmla="*/ 87 h 246"/>
                  <a:gd name="T54" fmla="*/ 922 w 937"/>
                  <a:gd name="T55" fmla="*/ 102 h 246"/>
                  <a:gd name="T56" fmla="*/ 934 w 937"/>
                  <a:gd name="T57" fmla="*/ 123 h 246"/>
                  <a:gd name="T58" fmla="*/ 937 w 937"/>
                  <a:gd name="T59" fmla="*/ 148 h 246"/>
                  <a:gd name="T60" fmla="*/ 934 w 937"/>
                  <a:gd name="T61" fmla="*/ 177 h 246"/>
                  <a:gd name="T62" fmla="*/ 921 w 937"/>
                  <a:gd name="T63" fmla="*/ 208 h 246"/>
                  <a:gd name="T64" fmla="*/ 897 w 937"/>
                  <a:gd name="T65" fmla="*/ 232 h 246"/>
                  <a:gd name="T66" fmla="*/ 861 w 937"/>
                  <a:gd name="T67" fmla="*/ 246 h 246"/>
                  <a:gd name="T68" fmla="*/ 822 w 937"/>
                  <a:gd name="T69" fmla="*/ 244 h 246"/>
                  <a:gd name="T70" fmla="*/ 786 w 937"/>
                  <a:gd name="T71" fmla="*/ 238 h 246"/>
                  <a:gd name="T72" fmla="*/ 744 w 937"/>
                  <a:gd name="T73" fmla="*/ 228 h 246"/>
                  <a:gd name="T74" fmla="*/ 697 w 937"/>
                  <a:gd name="T75" fmla="*/ 214 h 246"/>
                  <a:gd name="T76" fmla="*/ 649 w 937"/>
                  <a:gd name="T77" fmla="*/ 201 h 246"/>
                  <a:gd name="T78" fmla="*/ 603 w 937"/>
                  <a:gd name="T79" fmla="*/ 189 h 246"/>
                  <a:gd name="T80" fmla="*/ 561 w 937"/>
                  <a:gd name="T81" fmla="*/ 178 h 246"/>
                  <a:gd name="T82" fmla="*/ 525 w 937"/>
                  <a:gd name="T83" fmla="*/ 171 h 246"/>
                  <a:gd name="T84" fmla="*/ 477 w 937"/>
                  <a:gd name="T85" fmla="*/ 166 h 246"/>
                  <a:gd name="T86" fmla="*/ 405 w 937"/>
                  <a:gd name="T87" fmla="*/ 165 h 246"/>
                  <a:gd name="T88" fmla="*/ 331 w 937"/>
                  <a:gd name="T89" fmla="*/ 165 h 246"/>
                  <a:gd name="T90" fmla="*/ 261 w 937"/>
                  <a:gd name="T91" fmla="*/ 166 h 246"/>
                  <a:gd name="T92" fmla="*/ 192 w 937"/>
                  <a:gd name="T93" fmla="*/ 168 h 246"/>
                  <a:gd name="T94" fmla="*/ 129 w 937"/>
                  <a:gd name="T95" fmla="*/ 169 h 246"/>
                  <a:gd name="T96" fmla="*/ 70 w 937"/>
                  <a:gd name="T97" fmla="*/ 169 h 246"/>
                  <a:gd name="T98" fmla="*/ 21 w 937"/>
                  <a:gd name="T99" fmla="*/ 168 h 246"/>
                  <a:gd name="T100" fmla="*/ 21 w 937"/>
                  <a:gd name="T101" fmla="*/ 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7" h="246">
                    <a:moveTo>
                      <a:pt x="21" y="21"/>
                    </a:moveTo>
                    <a:lnTo>
                      <a:pt x="27" y="15"/>
                    </a:lnTo>
                    <a:lnTo>
                      <a:pt x="37" y="10"/>
                    </a:lnTo>
                    <a:lnTo>
                      <a:pt x="52" y="6"/>
                    </a:lnTo>
                    <a:lnTo>
                      <a:pt x="69" y="3"/>
                    </a:lnTo>
                    <a:lnTo>
                      <a:pt x="90" y="1"/>
                    </a:lnTo>
                    <a:lnTo>
                      <a:pt x="112" y="0"/>
                    </a:lnTo>
                    <a:lnTo>
                      <a:pt x="139" y="1"/>
                    </a:lnTo>
                    <a:lnTo>
                      <a:pt x="166" y="1"/>
                    </a:lnTo>
                    <a:lnTo>
                      <a:pt x="196" y="4"/>
                    </a:lnTo>
                    <a:lnTo>
                      <a:pt x="228" y="6"/>
                    </a:lnTo>
                    <a:lnTo>
                      <a:pt x="259" y="10"/>
                    </a:lnTo>
                    <a:lnTo>
                      <a:pt x="292" y="15"/>
                    </a:lnTo>
                    <a:lnTo>
                      <a:pt x="327" y="19"/>
                    </a:lnTo>
                    <a:lnTo>
                      <a:pt x="360" y="25"/>
                    </a:lnTo>
                    <a:lnTo>
                      <a:pt x="394" y="31"/>
                    </a:lnTo>
                    <a:lnTo>
                      <a:pt x="427" y="39"/>
                    </a:lnTo>
                    <a:lnTo>
                      <a:pt x="457" y="46"/>
                    </a:lnTo>
                    <a:lnTo>
                      <a:pt x="487" y="55"/>
                    </a:lnTo>
                    <a:lnTo>
                      <a:pt x="516" y="64"/>
                    </a:lnTo>
                    <a:lnTo>
                      <a:pt x="543" y="73"/>
                    </a:lnTo>
                    <a:lnTo>
                      <a:pt x="568" y="84"/>
                    </a:lnTo>
                    <a:lnTo>
                      <a:pt x="592" y="96"/>
                    </a:lnTo>
                    <a:lnTo>
                      <a:pt x="616" y="106"/>
                    </a:lnTo>
                    <a:lnTo>
                      <a:pt x="637" y="117"/>
                    </a:lnTo>
                    <a:lnTo>
                      <a:pt x="657" y="127"/>
                    </a:lnTo>
                    <a:lnTo>
                      <a:pt x="676" y="136"/>
                    </a:lnTo>
                    <a:lnTo>
                      <a:pt x="693" y="145"/>
                    </a:lnTo>
                    <a:lnTo>
                      <a:pt x="708" y="154"/>
                    </a:lnTo>
                    <a:lnTo>
                      <a:pt x="721" y="160"/>
                    </a:lnTo>
                    <a:lnTo>
                      <a:pt x="733" y="166"/>
                    </a:lnTo>
                    <a:lnTo>
                      <a:pt x="744" y="171"/>
                    </a:lnTo>
                    <a:lnTo>
                      <a:pt x="753" y="172"/>
                    </a:lnTo>
                    <a:lnTo>
                      <a:pt x="766" y="174"/>
                    </a:lnTo>
                    <a:lnTo>
                      <a:pt x="778" y="175"/>
                    </a:lnTo>
                    <a:lnTo>
                      <a:pt x="787" y="175"/>
                    </a:lnTo>
                    <a:lnTo>
                      <a:pt x="795" y="174"/>
                    </a:lnTo>
                    <a:lnTo>
                      <a:pt x="801" y="174"/>
                    </a:lnTo>
                    <a:lnTo>
                      <a:pt x="804" y="174"/>
                    </a:lnTo>
                    <a:lnTo>
                      <a:pt x="807" y="172"/>
                    </a:lnTo>
                    <a:lnTo>
                      <a:pt x="807" y="172"/>
                    </a:lnTo>
                    <a:lnTo>
                      <a:pt x="805" y="168"/>
                    </a:lnTo>
                    <a:lnTo>
                      <a:pt x="801" y="157"/>
                    </a:lnTo>
                    <a:lnTo>
                      <a:pt x="799" y="141"/>
                    </a:lnTo>
                    <a:lnTo>
                      <a:pt x="799" y="121"/>
                    </a:lnTo>
                    <a:lnTo>
                      <a:pt x="802" y="111"/>
                    </a:lnTo>
                    <a:lnTo>
                      <a:pt x="808" y="102"/>
                    </a:lnTo>
                    <a:lnTo>
                      <a:pt x="816" y="94"/>
                    </a:lnTo>
                    <a:lnTo>
                      <a:pt x="826" y="88"/>
                    </a:lnTo>
                    <a:lnTo>
                      <a:pt x="838" y="82"/>
                    </a:lnTo>
                    <a:lnTo>
                      <a:pt x="853" y="81"/>
                    </a:lnTo>
                    <a:lnTo>
                      <a:pt x="868" y="79"/>
                    </a:lnTo>
                    <a:lnTo>
                      <a:pt x="886" y="82"/>
                    </a:lnTo>
                    <a:lnTo>
                      <a:pt x="901" y="87"/>
                    </a:lnTo>
                    <a:lnTo>
                      <a:pt x="913" y="93"/>
                    </a:lnTo>
                    <a:lnTo>
                      <a:pt x="922" y="102"/>
                    </a:lnTo>
                    <a:lnTo>
                      <a:pt x="930" y="112"/>
                    </a:lnTo>
                    <a:lnTo>
                      <a:pt x="934" y="123"/>
                    </a:lnTo>
                    <a:lnTo>
                      <a:pt x="937" y="135"/>
                    </a:lnTo>
                    <a:lnTo>
                      <a:pt x="937" y="148"/>
                    </a:lnTo>
                    <a:lnTo>
                      <a:pt x="937" y="160"/>
                    </a:lnTo>
                    <a:lnTo>
                      <a:pt x="934" y="177"/>
                    </a:lnTo>
                    <a:lnTo>
                      <a:pt x="928" y="193"/>
                    </a:lnTo>
                    <a:lnTo>
                      <a:pt x="921" y="208"/>
                    </a:lnTo>
                    <a:lnTo>
                      <a:pt x="910" y="222"/>
                    </a:lnTo>
                    <a:lnTo>
                      <a:pt x="897" y="232"/>
                    </a:lnTo>
                    <a:lnTo>
                      <a:pt x="880" y="241"/>
                    </a:lnTo>
                    <a:lnTo>
                      <a:pt x="861" y="246"/>
                    </a:lnTo>
                    <a:lnTo>
                      <a:pt x="837" y="246"/>
                    </a:lnTo>
                    <a:lnTo>
                      <a:pt x="822" y="244"/>
                    </a:lnTo>
                    <a:lnTo>
                      <a:pt x="805" y="241"/>
                    </a:lnTo>
                    <a:lnTo>
                      <a:pt x="786" y="238"/>
                    </a:lnTo>
                    <a:lnTo>
                      <a:pt x="766" y="232"/>
                    </a:lnTo>
                    <a:lnTo>
                      <a:pt x="744" y="228"/>
                    </a:lnTo>
                    <a:lnTo>
                      <a:pt x="721" y="222"/>
                    </a:lnTo>
                    <a:lnTo>
                      <a:pt x="697" y="214"/>
                    </a:lnTo>
                    <a:lnTo>
                      <a:pt x="673" y="208"/>
                    </a:lnTo>
                    <a:lnTo>
                      <a:pt x="649" y="201"/>
                    </a:lnTo>
                    <a:lnTo>
                      <a:pt x="625" y="195"/>
                    </a:lnTo>
                    <a:lnTo>
                      <a:pt x="603" y="189"/>
                    </a:lnTo>
                    <a:lnTo>
                      <a:pt x="580" y="183"/>
                    </a:lnTo>
                    <a:lnTo>
                      <a:pt x="561" y="178"/>
                    </a:lnTo>
                    <a:lnTo>
                      <a:pt x="541" y="174"/>
                    </a:lnTo>
                    <a:lnTo>
                      <a:pt x="525" y="171"/>
                    </a:lnTo>
                    <a:lnTo>
                      <a:pt x="511" y="169"/>
                    </a:lnTo>
                    <a:lnTo>
                      <a:pt x="477" y="166"/>
                    </a:lnTo>
                    <a:lnTo>
                      <a:pt x="441" y="165"/>
                    </a:lnTo>
                    <a:lnTo>
                      <a:pt x="405" y="165"/>
                    </a:lnTo>
                    <a:lnTo>
                      <a:pt x="367" y="163"/>
                    </a:lnTo>
                    <a:lnTo>
                      <a:pt x="331" y="165"/>
                    </a:lnTo>
                    <a:lnTo>
                      <a:pt x="295" y="165"/>
                    </a:lnTo>
                    <a:lnTo>
                      <a:pt x="261" y="166"/>
                    </a:lnTo>
                    <a:lnTo>
                      <a:pt x="226" y="166"/>
                    </a:lnTo>
                    <a:lnTo>
                      <a:pt x="192" y="168"/>
                    </a:lnTo>
                    <a:lnTo>
                      <a:pt x="159" y="169"/>
                    </a:lnTo>
                    <a:lnTo>
                      <a:pt x="129" y="169"/>
                    </a:lnTo>
                    <a:lnTo>
                      <a:pt x="99" y="171"/>
                    </a:lnTo>
                    <a:lnTo>
                      <a:pt x="70" y="169"/>
                    </a:lnTo>
                    <a:lnTo>
                      <a:pt x="45" y="169"/>
                    </a:lnTo>
                    <a:lnTo>
                      <a:pt x="21" y="168"/>
                    </a:lnTo>
                    <a:lnTo>
                      <a:pt x="0" y="165"/>
                    </a:lnTo>
                    <a:lnTo>
                      <a:pt x="2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84" name="Group 183"/>
              <p:cNvGrpSpPr/>
              <p:nvPr/>
            </p:nvGrpSpPr>
            <p:grpSpPr>
              <a:xfrm>
                <a:off x="4530725" y="2595562"/>
                <a:ext cx="1390650" cy="309562"/>
                <a:chOff x="4530725" y="2595562"/>
                <a:chExt cx="1390650" cy="309562"/>
              </a:xfrm>
            </p:grpSpPr>
            <p:sp>
              <p:nvSpPr>
                <p:cNvPr id="185" name="Freeform 32"/>
                <p:cNvSpPr>
                  <a:spLocks/>
                </p:cNvSpPr>
                <p:nvPr/>
              </p:nvSpPr>
              <p:spPr bwMode="auto">
                <a:xfrm>
                  <a:off x="4530725" y="2595562"/>
                  <a:ext cx="1390650" cy="309562"/>
                </a:xfrm>
                <a:custGeom>
                  <a:avLst/>
                  <a:gdLst>
                    <a:gd name="T0" fmla="*/ 23 w 876"/>
                    <a:gd name="T1" fmla="*/ 10 h 195"/>
                    <a:gd name="T2" fmla="*/ 44 w 876"/>
                    <a:gd name="T3" fmla="*/ 4 h 195"/>
                    <a:gd name="T4" fmla="*/ 77 w 876"/>
                    <a:gd name="T5" fmla="*/ 0 h 195"/>
                    <a:gd name="T6" fmla="*/ 119 w 876"/>
                    <a:gd name="T7" fmla="*/ 0 h 195"/>
                    <a:gd name="T8" fmla="*/ 170 w 876"/>
                    <a:gd name="T9" fmla="*/ 1 h 195"/>
                    <a:gd name="T10" fmla="*/ 228 w 876"/>
                    <a:gd name="T11" fmla="*/ 6 h 195"/>
                    <a:gd name="T12" fmla="*/ 290 w 876"/>
                    <a:gd name="T13" fmla="*/ 13 h 195"/>
                    <a:gd name="T14" fmla="*/ 356 w 876"/>
                    <a:gd name="T15" fmla="*/ 25 h 195"/>
                    <a:gd name="T16" fmla="*/ 417 w 876"/>
                    <a:gd name="T17" fmla="*/ 40 h 195"/>
                    <a:gd name="T18" fmla="*/ 473 w 876"/>
                    <a:gd name="T19" fmla="*/ 58 h 195"/>
                    <a:gd name="T20" fmla="*/ 527 w 876"/>
                    <a:gd name="T21" fmla="*/ 78 h 195"/>
                    <a:gd name="T22" fmla="*/ 576 w 876"/>
                    <a:gd name="T23" fmla="*/ 99 h 195"/>
                    <a:gd name="T24" fmla="*/ 621 w 876"/>
                    <a:gd name="T25" fmla="*/ 118 h 195"/>
                    <a:gd name="T26" fmla="*/ 660 w 876"/>
                    <a:gd name="T27" fmla="*/ 136 h 195"/>
                    <a:gd name="T28" fmla="*/ 693 w 876"/>
                    <a:gd name="T29" fmla="*/ 150 h 195"/>
                    <a:gd name="T30" fmla="*/ 716 w 876"/>
                    <a:gd name="T31" fmla="*/ 159 h 195"/>
                    <a:gd name="T32" fmla="*/ 738 w 876"/>
                    <a:gd name="T33" fmla="*/ 162 h 195"/>
                    <a:gd name="T34" fmla="*/ 764 w 876"/>
                    <a:gd name="T35" fmla="*/ 162 h 195"/>
                    <a:gd name="T36" fmla="*/ 782 w 876"/>
                    <a:gd name="T37" fmla="*/ 160 h 195"/>
                    <a:gd name="T38" fmla="*/ 792 w 876"/>
                    <a:gd name="T39" fmla="*/ 159 h 195"/>
                    <a:gd name="T40" fmla="*/ 792 w 876"/>
                    <a:gd name="T41" fmla="*/ 154 h 195"/>
                    <a:gd name="T42" fmla="*/ 789 w 876"/>
                    <a:gd name="T43" fmla="*/ 127 h 195"/>
                    <a:gd name="T44" fmla="*/ 792 w 876"/>
                    <a:gd name="T45" fmla="*/ 106 h 195"/>
                    <a:gd name="T46" fmla="*/ 798 w 876"/>
                    <a:gd name="T47" fmla="*/ 96 h 195"/>
                    <a:gd name="T48" fmla="*/ 810 w 876"/>
                    <a:gd name="T49" fmla="*/ 90 h 195"/>
                    <a:gd name="T50" fmla="*/ 828 w 876"/>
                    <a:gd name="T51" fmla="*/ 87 h 195"/>
                    <a:gd name="T52" fmla="*/ 858 w 876"/>
                    <a:gd name="T53" fmla="*/ 96 h 195"/>
                    <a:gd name="T54" fmla="*/ 876 w 876"/>
                    <a:gd name="T55" fmla="*/ 124 h 195"/>
                    <a:gd name="T56" fmla="*/ 875 w 876"/>
                    <a:gd name="T57" fmla="*/ 154 h 195"/>
                    <a:gd name="T58" fmla="*/ 863 w 876"/>
                    <a:gd name="T59" fmla="*/ 174 h 195"/>
                    <a:gd name="T60" fmla="*/ 839 w 876"/>
                    <a:gd name="T61" fmla="*/ 189 h 195"/>
                    <a:gd name="T62" fmla="*/ 803 w 876"/>
                    <a:gd name="T63" fmla="*/ 195 h 195"/>
                    <a:gd name="T64" fmla="*/ 767 w 876"/>
                    <a:gd name="T65" fmla="*/ 192 h 195"/>
                    <a:gd name="T66" fmla="*/ 734 w 876"/>
                    <a:gd name="T67" fmla="*/ 184 h 195"/>
                    <a:gd name="T68" fmla="*/ 693 w 876"/>
                    <a:gd name="T69" fmla="*/ 174 h 195"/>
                    <a:gd name="T70" fmla="*/ 648 w 876"/>
                    <a:gd name="T71" fmla="*/ 162 h 195"/>
                    <a:gd name="T72" fmla="*/ 602 w 876"/>
                    <a:gd name="T73" fmla="*/ 148 h 195"/>
                    <a:gd name="T74" fmla="*/ 558 w 876"/>
                    <a:gd name="T75" fmla="*/ 135 h 195"/>
                    <a:gd name="T76" fmla="*/ 518 w 876"/>
                    <a:gd name="T77" fmla="*/ 123 h 195"/>
                    <a:gd name="T78" fmla="*/ 485 w 876"/>
                    <a:gd name="T79" fmla="*/ 115 h 195"/>
                    <a:gd name="T80" fmla="*/ 431 w 876"/>
                    <a:gd name="T81" fmla="*/ 109 h 195"/>
                    <a:gd name="T82" fmla="*/ 354 w 876"/>
                    <a:gd name="T83" fmla="*/ 105 h 195"/>
                    <a:gd name="T84" fmla="*/ 285 w 876"/>
                    <a:gd name="T85" fmla="*/ 105 h 195"/>
                    <a:gd name="T86" fmla="*/ 221 w 876"/>
                    <a:gd name="T87" fmla="*/ 106 h 195"/>
                    <a:gd name="T88" fmla="*/ 162 w 876"/>
                    <a:gd name="T89" fmla="*/ 111 h 195"/>
                    <a:gd name="T90" fmla="*/ 110 w 876"/>
                    <a:gd name="T91" fmla="*/ 114 h 195"/>
                    <a:gd name="T92" fmla="*/ 62 w 876"/>
                    <a:gd name="T93" fmla="*/ 115 h 195"/>
                    <a:gd name="T94" fmla="*/ 20 w 876"/>
                    <a:gd name="T95" fmla="*/ 114 h 195"/>
                    <a:gd name="T96" fmla="*/ 17 w 876"/>
                    <a:gd name="T97" fmla="*/ 1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6" h="195">
                      <a:moveTo>
                        <a:pt x="17" y="15"/>
                      </a:moveTo>
                      <a:lnTo>
                        <a:pt x="23" y="10"/>
                      </a:lnTo>
                      <a:lnTo>
                        <a:pt x="32" y="7"/>
                      </a:lnTo>
                      <a:lnTo>
                        <a:pt x="44" y="4"/>
                      </a:lnTo>
                      <a:lnTo>
                        <a:pt x="59" y="3"/>
                      </a:lnTo>
                      <a:lnTo>
                        <a:pt x="77" y="0"/>
                      </a:lnTo>
                      <a:lnTo>
                        <a:pt x="96" y="0"/>
                      </a:lnTo>
                      <a:lnTo>
                        <a:pt x="119" y="0"/>
                      </a:lnTo>
                      <a:lnTo>
                        <a:pt x="144" y="0"/>
                      </a:lnTo>
                      <a:lnTo>
                        <a:pt x="170" y="1"/>
                      </a:lnTo>
                      <a:lnTo>
                        <a:pt x="198" y="3"/>
                      </a:lnTo>
                      <a:lnTo>
                        <a:pt x="228" y="6"/>
                      </a:lnTo>
                      <a:lnTo>
                        <a:pt x="258" y="9"/>
                      </a:lnTo>
                      <a:lnTo>
                        <a:pt x="290" y="13"/>
                      </a:lnTo>
                      <a:lnTo>
                        <a:pt x="323" y="19"/>
                      </a:lnTo>
                      <a:lnTo>
                        <a:pt x="356" y="25"/>
                      </a:lnTo>
                      <a:lnTo>
                        <a:pt x="389" y="33"/>
                      </a:lnTo>
                      <a:lnTo>
                        <a:pt x="417" y="40"/>
                      </a:lnTo>
                      <a:lnTo>
                        <a:pt x="446" y="49"/>
                      </a:lnTo>
                      <a:lnTo>
                        <a:pt x="473" y="58"/>
                      </a:lnTo>
                      <a:lnTo>
                        <a:pt x="500" y="67"/>
                      </a:lnTo>
                      <a:lnTo>
                        <a:pt x="527" y="78"/>
                      </a:lnTo>
                      <a:lnTo>
                        <a:pt x="552" y="88"/>
                      </a:lnTo>
                      <a:lnTo>
                        <a:pt x="576" y="99"/>
                      </a:lnTo>
                      <a:lnTo>
                        <a:pt x="600" y="109"/>
                      </a:lnTo>
                      <a:lnTo>
                        <a:pt x="621" y="118"/>
                      </a:lnTo>
                      <a:lnTo>
                        <a:pt x="642" y="127"/>
                      </a:lnTo>
                      <a:lnTo>
                        <a:pt x="660" y="136"/>
                      </a:lnTo>
                      <a:lnTo>
                        <a:pt x="678" y="144"/>
                      </a:lnTo>
                      <a:lnTo>
                        <a:pt x="693" y="150"/>
                      </a:lnTo>
                      <a:lnTo>
                        <a:pt x="705" y="156"/>
                      </a:lnTo>
                      <a:lnTo>
                        <a:pt x="716" y="159"/>
                      </a:lnTo>
                      <a:lnTo>
                        <a:pt x="725" y="160"/>
                      </a:lnTo>
                      <a:lnTo>
                        <a:pt x="738" y="162"/>
                      </a:lnTo>
                      <a:lnTo>
                        <a:pt x="752" y="163"/>
                      </a:lnTo>
                      <a:lnTo>
                        <a:pt x="764" y="162"/>
                      </a:lnTo>
                      <a:lnTo>
                        <a:pt x="773" y="162"/>
                      </a:lnTo>
                      <a:lnTo>
                        <a:pt x="782" y="160"/>
                      </a:lnTo>
                      <a:lnTo>
                        <a:pt x="788" y="160"/>
                      </a:lnTo>
                      <a:lnTo>
                        <a:pt x="792" y="159"/>
                      </a:lnTo>
                      <a:lnTo>
                        <a:pt x="794" y="159"/>
                      </a:lnTo>
                      <a:lnTo>
                        <a:pt x="792" y="154"/>
                      </a:lnTo>
                      <a:lnTo>
                        <a:pt x="791" y="142"/>
                      </a:lnTo>
                      <a:lnTo>
                        <a:pt x="789" y="127"/>
                      </a:lnTo>
                      <a:lnTo>
                        <a:pt x="791" y="112"/>
                      </a:lnTo>
                      <a:lnTo>
                        <a:pt x="792" y="106"/>
                      </a:lnTo>
                      <a:lnTo>
                        <a:pt x="795" y="100"/>
                      </a:lnTo>
                      <a:lnTo>
                        <a:pt x="798" y="96"/>
                      </a:lnTo>
                      <a:lnTo>
                        <a:pt x="804" y="91"/>
                      </a:lnTo>
                      <a:lnTo>
                        <a:pt x="810" y="90"/>
                      </a:lnTo>
                      <a:lnTo>
                        <a:pt x="819" y="88"/>
                      </a:lnTo>
                      <a:lnTo>
                        <a:pt x="828" y="87"/>
                      </a:lnTo>
                      <a:lnTo>
                        <a:pt x="839" y="88"/>
                      </a:lnTo>
                      <a:lnTo>
                        <a:pt x="858" y="96"/>
                      </a:lnTo>
                      <a:lnTo>
                        <a:pt x="870" y="108"/>
                      </a:lnTo>
                      <a:lnTo>
                        <a:pt x="876" y="124"/>
                      </a:lnTo>
                      <a:lnTo>
                        <a:pt x="876" y="142"/>
                      </a:lnTo>
                      <a:lnTo>
                        <a:pt x="875" y="154"/>
                      </a:lnTo>
                      <a:lnTo>
                        <a:pt x="870" y="165"/>
                      </a:lnTo>
                      <a:lnTo>
                        <a:pt x="863" y="174"/>
                      </a:lnTo>
                      <a:lnTo>
                        <a:pt x="852" y="181"/>
                      </a:lnTo>
                      <a:lnTo>
                        <a:pt x="839" y="189"/>
                      </a:lnTo>
                      <a:lnTo>
                        <a:pt x="822" y="192"/>
                      </a:lnTo>
                      <a:lnTo>
                        <a:pt x="803" y="195"/>
                      </a:lnTo>
                      <a:lnTo>
                        <a:pt x="780" y="193"/>
                      </a:lnTo>
                      <a:lnTo>
                        <a:pt x="767" y="192"/>
                      </a:lnTo>
                      <a:lnTo>
                        <a:pt x="752" y="189"/>
                      </a:lnTo>
                      <a:lnTo>
                        <a:pt x="734" y="184"/>
                      </a:lnTo>
                      <a:lnTo>
                        <a:pt x="714" y="180"/>
                      </a:lnTo>
                      <a:lnTo>
                        <a:pt x="693" y="174"/>
                      </a:lnTo>
                      <a:lnTo>
                        <a:pt x="671" y="168"/>
                      </a:lnTo>
                      <a:lnTo>
                        <a:pt x="648" y="162"/>
                      </a:lnTo>
                      <a:lnTo>
                        <a:pt x="626" y="154"/>
                      </a:lnTo>
                      <a:lnTo>
                        <a:pt x="602" y="148"/>
                      </a:lnTo>
                      <a:lnTo>
                        <a:pt x="579" y="141"/>
                      </a:lnTo>
                      <a:lnTo>
                        <a:pt x="558" y="135"/>
                      </a:lnTo>
                      <a:lnTo>
                        <a:pt x="537" y="129"/>
                      </a:lnTo>
                      <a:lnTo>
                        <a:pt x="518" y="123"/>
                      </a:lnTo>
                      <a:lnTo>
                        <a:pt x="500" y="120"/>
                      </a:lnTo>
                      <a:lnTo>
                        <a:pt x="485" y="115"/>
                      </a:lnTo>
                      <a:lnTo>
                        <a:pt x="471" y="114"/>
                      </a:lnTo>
                      <a:lnTo>
                        <a:pt x="431" y="109"/>
                      </a:lnTo>
                      <a:lnTo>
                        <a:pt x="392" y="106"/>
                      </a:lnTo>
                      <a:lnTo>
                        <a:pt x="354" y="105"/>
                      </a:lnTo>
                      <a:lnTo>
                        <a:pt x="318" y="105"/>
                      </a:lnTo>
                      <a:lnTo>
                        <a:pt x="285" y="105"/>
                      </a:lnTo>
                      <a:lnTo>
                        <a:pt x="252" y="105"/>
                      </a:lnTo>
                      <a:lnTo>
                        <a:pt x="221" y="106"/>
                      </a:lnTo>
                      <a:lnTo>
                        <a:pt x="191" y="108"/>
                      </a:lnTo>
                      <a:lnTo>
                        <a:pt x="162" y="111"/>
                      </a:lnTo>
                      <a:lnTo>
                        <a:pt x="135" y="112"/>
                      </a:lnTo>
                      <a:lnTo>
                        <a:pt x="110" y="114"/>
                      </a:lnTo>
                      <a:lnTo>
                        <a:pt x="86" y="115"/>
                      </a:lnTo>
                      <a:lnTo>
                        <a:pt x="62" y="115"/>
                      </a:lnTo>
                      <a:lnTo>
                        <a:pt x="41" y="115"/>
                      </a:lnTo>
                      <a:lnTo>
                        <a:pt x="20" y="114"/>
                      </a:lnTo>
                      <a:lnTo>
                        <a:pt x="0" y="112"/>
                      </a:lnTo>
                      <a:lnTo>
                        <a:pt x="17" y="15"/>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33"/>
                <p:cNvSpPr>
                  <a:spLocks/>
                </p:cNvSpPr>
                <p:nvPr/>
              </p:nvSpPr>
              <p:spPr bwMode="auto">
                <a:xfrm>
                  <a:off x="4548188" y="2687637"/>
                  <a:ext cx="1116013" cy="184150"/>
                </a:xfrm>
                <a:custGeom>
                  <a:avLst/>
                  <a:gdLst>
                    <a:gd name="T0" fmla="*/ 88 w 703"/>
                    <a:gd name="T1" fmla="*/ 50 h 116"/>
                    <a:gd name="T2" fmla="*/ 108 w 703"/>
                    <a:gd name="T3" fmla="*/ 47 h 116"/>
                    <a:gd name="T4" fmla="*/ 142 w 703"/>
                    <a:gd name="T5" fmla="*/ 42 h 116"/>
                    <a:gd name="T6" fmla="*/ 190 w 703"/>
                    <a:gd name="T7" fmla="*/ 39 h 116"/>
                    <a:gd name="T8" fmla="*/ 246 w 703"/>
                    <a:gd name="T9" fmla="*/ 35 h 116"/>
                    <a:gd name="T10" fmla="*/ 304 w 703"/>
                    <a:gd name="T11" fmla="*/ 33 h 116"/>
                    <a:gd name="T12" fmla="*/ 366 w 703"/>
                    <a:gd name="T13" fmla="*/ 35 h 116"/>
                    <a:gd name="T14" fmla="*/ 423 w 703"/>
                    <a:gd name="T15" fmla="*/ 39 h 116"/>
                    <a:gd name="T16" fmla="*/ 474 w 703"/>
                    <a:gd name="T17" fmla="*/ 50 h 116"/>
                    <a:gd name="T18" fmla="*/ 522 w 703"/>
                    <a:gd name="T19" fmla="*/ 60 h 116"/>
                    <a:gd name="T20" fmla="*/ 567 w 703"/>
                    <a:gd name="T21" fmla="*/ 72 h 116"/>
                    <a:gd name="T22" fmla="*/ 607 w 703"/>
                    <a:gd name="T23" fmla="*/ 84 h 116"/>
                    <a:gd name="T24" fmla="*/ 643 w 703"/>
                    <a:gd name="T25" fmla="*/ 95 h 116"/>
                    <a:gd name="T26" fmla="*/ 670 w 703"/>
                    <a:gd name="T27" fmla="*/ 104 h 116"/>
                    <a:gd name="T28" fmla="*/ 691 w 703"/>
                    <a:gd name="T29" fmla="*/ 111 h 116"/>
                    <a:gd name="T30" fmla="*/ 702 w 703"/>
                    <a:gd name="T31" fmla="*/ 116 h 116"/>
                    <a:gd name="T32" fmla="*/ 702 w 703"/>
                    <a:gd name="T33" fmla="*/ 116 h 116"/>
                    <a:gd name="T34" fmla="*/ 693 w 703"/>
                    <a:gd name="T35" fmla="*/ 111 h 116"/>
                    <a:gd name="T36" fmla="*/ 673 w 703"/>
                    <a:gd name="T37" fmla="*/ 104 h 116"/>
                    <a:gd name="T38" fmla="*/ 646 w 703"/>
                    <a:gd name="T39" fmla="*/ 95 h 116"/>
                    <a:gd name="T40" fmla="*/ 612 w 703"/>
                    <a:gd name="T41" fmla="*/ 83 h 116"/>
                    <a:gd name="T42" fmla="*/ 571 w 703"/>
                    <a:gd name="T43" fmla="*/ 68 h 116"/>
                    <a:gd name="T44" fmla="*/ 525 w 703"/>
                    <a:gd name="T45" fmla="*/ 51 h 116"/>
                    <a:gd name="T46" fmla="*/ 472 w 703"/>
                    <a:gd name="T47" fmla="*/ 33 h 116"/>
                    <a:gd name="T48" fmla="*/ 415 w 703"/>
                    <a:gd name="T49" fmla="*/ 15 h 116"/>
                    <a:gd name="T50" fmla="*/ 348 w 703"/>
                    <a:gd name="T51" fmla="*/ 5 h 116"/>
                    <a:gd name="T52" fmla="*/ 274 w 703"/>
                    <a:gd name="T53" fmla="*/ 0 h 116"/>
                    <a:gd name="T54" fmla="*/ 201 w 703"/>
                    <a:gd name="T55" fmla="*/ 2 h 116"/>
                    <a:gd name="T56" fmla="*/ 132 w 703"/>
                    <a:gd name="T57" fmla="*/ 5 h 116"/>
                    <a:gd name="T58" fmla="*/ 73 w 703"/>
                    <a:gd name="T59" fmla="*/ 11 h 116"/>
                    <a:gd name="T60" fmla="*/ 28 w 703"/>
                    <a:gd name="T61" fmla="*/ 15 h 116"/>
                    <a:gd name="T62" fmla="*/ 3 w 703"/>
                    <a:gd name="T63" fmla="*/ 20 h 116"/>
                    <a:gd name="T64" fmla="*/ 85 w 703"/>
                    <a:gd name="T65" fmla="*/ 5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3" h="116">
                      <a:moveTo>
                        <a:pt x="85" y="50"/>
                      </a:moveTo>
                      <a:lnTo>
                        <a:pt x="88" y="50"/>
                      </a:lnTo>
                      <a:lnTo>
                        <a:pt x="96" y="48"/>
                      </a:lnTo>
                      <a:lnTo>
                        <a:pt x="108" y="47"/>
                      </a:lnTo>
                      <a:lnTo>
                        <a:pt x="123" y="45"/>
                      </a:lnTo>
                      <a:lnTo>
                        <a:pt x="142" y="42"/>
                      </a:lnTo>
                      <a:lnTo>
                        <a:pt x="165" y="41"/>
                      </a:lnTo>
                      <a:lnTo>
                        <a:pt x="190" y="39"/>
                      </a:lnTo>
                      <a:lnTo>
                        <a:pt x="217" y="36"/>
                      </a:lnTo>
                      <a:lnTo>
                        <a:pt x="246" y="35"/>
                      </a:lnTo>
                      <a:lnTo>
                        <a:pt x="274" y="33"/>
                      </a:lnTo>
                      <a:lnTo>
                        <a:pt x="304" y="33"/>
                      </a:lnTo>
                      <a:lnTo>
                        <a:pt x="336" y="33"/>
                      </a:lnTo>
                      <a:lnTo>
                        <a:pt x="366" y="35"/>
                      </a:lnTo>
                      <a:lnTo>
                        <a:pt x="394" y="36"/>
                      </a:lnTo>
                      <a:lnTo>
                        <a:pt x="423" y="39"/>
                      </a:lnTo>
                      <a:lnTo>
                        <a:pt x="448" y="44"/>
                      </a:lnTo>
                      <a:lnTo>
                        <a:pt x="474" y="50"/>
                      </a:lnTo>
                      <a:lnTo>
                        <a:pt x="498" y="54"/>
                      </a:lnTo>
                      <a:lnTo>
                        <a:pt x="522" y="60"/>
                      </a:lnTo>
                      <a:lnTo>
                        <a:pt x="544" y="66"/>
                      </a:lnTo>
                      <a:lnTo>
                        <a:pt x="567" y="72"/>
                      </a:lnTo>
                      <a:lnTo>
                        <a:pt x="588" y="78"/>
                      </a:lnTo>
                      <a:lnTo>
                        <a:pt x="607" y="84"/>
                      </a:lnTo>
                      <a:lnTo>
                        <a:pt x="625" y="90"/>
                      </a:lnTo>
                      <a:lnTo>
                        <a:pt x="643" y="95"/>
                      </a:lnTo>
                      <a:lnTo>
                        <a:pt x="658" y="101"/>
                      </a:lnTo>
                      <a:lnTo>
                        <a:pt x="670" y="104"/>
                      </a:lnTo>
                      <a:lnTo>
                        <a:pt x="682" y="108"/>
                      </a:lnTo>
                      <a:lnTo>
                        <a:pt x="691" y="111"/>
                      </a:lnTo>
                      <a:lnTo>
                        <a:pt x="697" y="114"/>
                      </a:lnTo>
                      <a:lnTo>
                        <a:pt x="702" y="116"/>
                      </a:lnTo>
                      <a:lnTo>
                        <a:pt x="703" y="116"/>
                      </a:lnTo>
                      <a:lnTo>
                        <a:pt x="702" y="116"/>
                      </a:lnTo>
                      <a:lnTo>
                        <a:pt x="699" y="114"/>
                      </a:lnTo>
                      <a:lnTo>
                        <a:pt x="693" y="111"/>
                      </a:lnTo>
                      <a:lnTo>
                        <a:pt x="684" y="108"/>
                      </a:lnTo>
                      <a:lnTo>
                        <a:pt x="673" y="104"/>
                      </a:lnTo>
                      <a:lnTo>
                        <a:pt x="661" y="99"/>
                      </a:lnTo>
                      <a:lnTo>
                        <a:pt x="646" y="95"/>
                      </a:lnTo>
                      <a:lnTo>
                        <a:pt x="631" y="89"/>
                      </a:lnTo>
                      <a:lnTo>
                        <a:pt x="612" y="83"/>
                      </a:lnTo>
                      <a:lnTo>
                        <a:pt x="592" y="75"/>
                      </a:lnTo>
                      <a:lnTo>
                        <a:pt x="571" y="68"/>
                      </a:lnTo>
                      <a:lnTo>
                        <a:pt x="549" y="59"/>
                      </a:lnTo>
                      <a:lnTo>
                        <a:pt x="525" y="51"/>
                      </a:lnTo>
                      <a:lnTo>
                        <a:pt x="499" y="42"/>
                      </a:lnTo>
                      <a:lnTo>
                        <a:pt x="472" y="33"/>
                      </a:lnTo>
                      <a:lnTo>
                        <a:pt x="445" y="24"/>
                      </a:lnTo>
                      <a:lnTo>
                        <a:pt x="415" y="15"/>
                      </a:lnTo>
                      <a:lnTo>
                        <a:pt x="382" y="9"/>
                      </a:lnTo>
                      <a:lnTo>
                        <a:pt x="348" y="5"/>
                      </a:lnTo>
                      <a:lnTo>
                        <a:pt x="312" y="2"/>
                      </a:lnTo>
                      <a:lnTo>
                        <a:pt x="274" y="0"/>
                      </a:lnTo>
                      <a:lnTo>
                        <a:pt x="238" y="0"/>
                      </a:lnTo>
                      <a:lnTo>
                        <a:pt x="201" y="2"/>
                      </a:lnTo>
                      <a:lnTo>
                        <a:pt x="166" y="3"/>
                      </a:lnTo>
                      <a:lnTo>
                        <a:pt x="132" y="5"/>
                      </a:lnTo>
                      <a:lnTo>
                        <a:pt x="100" y="8"/>
                      </a:lnTo>
                      <a:lnTo>
                        <a:pt x="73" y="11"/>
                      </a:lnTo>
                      <a:lnTo>
                        <a:pt x="48" y="14"/>
                      </a:lnTo>
                      <a:lnTo>
                        <a:pt x="28" y="15"/>
                      </a:lnTo>
                      <a:lnTo>
                        <a:pt x="13" y="18"/>
                      </a:lnTo>
                      <a:lnTo>
                        <a:pt x="3" y="20"/>
                      </a:lnTo>
                      <a:lnTo>
                        <a:pt x="0" y="20"/>
                      </a:lnTo>
                      <a:lnTo>
                        <a:pt x="85"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34"/>
                <p:cNvSpPr>
                  <a:spLocks/>
                </p:cNvSpPr>
                <p:nvPr/>
              </p:nvSpPr>
              <p:spPr bwMode="auto">
                <a:xfrm>
                  <a:off x="4578350" y="2601912"/>
                  <a:ext cx="1127125" cy="279400"/>
                </a:xfrm>
                <a:custGeom>
                  <a:avLst/>
                  <a:gdLst>
                    <a:gd name="T0" fmla="*/ 65 w 710"/>
                    <a:gd name="T1" fmla="*/ 30 h 176"/>
                    <a:gd name="T2" fmla="*/ 89 w 710"/>
                    <a:gd name="T3" fmla="*/ 32 h 176"/>
                    <a:gd name="T4" fmla="*/ 132 w 710"/>
                    <a:gd name="T5" fmla="*/ 35 h 176"/>
                    <a:gd name="T6" fmla="*/ 188 w 710"/>
                    <a:gd name="T7" fmla="*/ 39 h 176"/>
                    <a:gd name="T8" fmla="*/ 251 w 710"/>
                    <a:gd name="T9" fmla="*/ 45 h 176"/>
                    <a:gd name="T10" fmla="*/ 317 w 710"/>
                    <a:gd name="T11" fmla="*/ 53 h 176"/>
                    <a:gd name="T12" fmla="*/ 378 w 710"/>
                    <a:gd name="T13" fmla="*/ 62 h 176"/>
                    <a:gd name="T14" fmla="*/ 431 w 710"/>
                    <a:gd name="T15" fmla="*/ 72 h 176"/>
                    <a:gd name="T16" fmla="*/ 471 w 710"/>
                    <a:gd name="T17" fmla="*/ 84 h 176"/>
                    <a:gd name="T18" fmla="*/ 513 w 710"/>
                    <a:gd name="T19" fmla="*/ 99 h 176"/>
                    <a:gd name="T20" fmla="*/ 557 w 710"/>
                    <a:gd name="T21" fmla="*/ 114 h 176"/>
                    <a:gd name="T22" fmla="*/ 600 w 710"/>
                    <a:gd name="T23" fmla="*/ 131 h 176"/>
                    <a:gd name="T24" fmla="*/ 638 w 710"/>
                    <a:gd name="T25" fmla="*/ 146 h 176"/>
                    <a:gd name="T26" fmla="*/ 671 w 710"/>
                    <a:gd name="T27" fmla="*/ 159 h 176"/>
                    <a:gd name="T28" fmla="*/ 695 w 710"/>
                    <a:gd name="T29" fmla="*/ 170 h 176"/>
                    <a:gd name="T30" fmla="*/ 708 w 710"/>
                    <a:gd name="T31" fmla="*/ 176 h 176"/>
                    <a:gd name="T32" fmla="*/ 708 w 710"/>
                    <a:gd name="T33" fmla="*/ 174 h 176"/>
                    <a:gd name="T34" fmla="*/ 695 w 710"/>
                    <a:gd name="T35" fmla="*/ 168 h 176"/>
                    <a:gd name="T36" fmla="*/ 669 w 710"/>
                    <a:gd name="T37" fmla="*/ 158 h 176"/>
                    <a:gd name="T38" fmla="*/ 635 w 710"/>
                    <a:gd name="T39" fmla="*/ 143 h 176"/>
                    <a:gd name="T40" fmla="*/ 594 w 710"/>
                    <a:gd name="T41" fmla="*/ 125 h 176"/>
                    <a:gd name="T42" fmla="*/ 548 w 710"/>
                    <a:gd name="T43" fmla="*/ 105 h 176"/>
                    <a:gd name="T44" fmla="*/ 500 w 710"/>
                    <a:gd name="T45" fmla="*/ 86 h 176"/>
                    <a:gd name="T46" fmla="*/ 452 w 710"/>
                    <a:gd name="T47" fmla="*/ 68 h 176"/>
                    <a:gd name="T48" fmla="*/ 389 w 710"/>
                    <a:gd name="T49" fmla="*/ 45 h 176"/>
                    <a:gd name="T50" fmla="*/ 312 w 710"/>
                    <a:gd name="T51" fmla="*/ 26 h 176"/>
                    <a:gd name="T52" fmla="*/ 243 w 710"/>
                    <a:gd name="T53" fmla="*/ 12 h 176"/>
                    <a:gd name="T54" fmla="*/ 180 w 710"/>
                    <a:gd name="T55" fmla="*/ 5 h 176"/>
                    <a:gd name="T56" fmla="*/ 125 w 710"/>
                    <a:gd name="T57" fmla="*/ 2 h 176"/>
                    <a:gd name="T58" fmla="*/ 78 w 710"/>
                    <a:gd name="T59" fmla="*/ 2 h 176"/>
                    <a:gd name="T60" fmla="*/ 42 w 710"/>
                    <a:gd name="T61" fmla="*/ 3 h 176"/>
                    <a:gd name="T62" fmla="*/ 17 w 710"/>
                    <a:gd name="T63" fmla="*/ 8 h 176"/>
                    <a:gd name="T64" fmla="*/ 0 w 710"/>
                    <a:gd name="T65" fmla="*/ 12 h 176"/>
                    <a:gd name="T66" fmla="*/ 9 w 710"/>
                    <a:gd name="T67" fmla="*/ 20 h 176"/>
                    <a:gd name="T68" fmla="*/ 36 w 710"/>
                    <a:gd name="T69" fmla="*/ 26 h 176"/>
                    <a:gd name="T70" fmla="*/ 59 w 710"/>
                    <a:gd name="T71" fmla="*/ 3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0" h="176">
                      <a:moveTo>
                        <a:pt x="62" y="30"/>
                      </a:moveTo>
                      <a:lnTo>
                        <a:pt x="65" y="30"/>
                      </a:lnTo>
                      <a:lnTo>
                        <a:pt x="74" y="30"/>
                      </a:lnTo>
                      <a:lnTo>
                        <a:pt x="89" y="32"/>
                      </a:lnTo>
                      <a:lnTo>
                        <a:pt x="108" y="33"/>
                      </a:lnTo>
                      <a:lnTo>
                        <a:pt x="132" y="35"/>
                      </a:lnTo>
                      <a:lnTo>
                        <a:pt x="158" y="36"/>
                      </a:lnTo>
                      <a:lnTo>
                        <a:pt x="188" y="39"/>
                      </a:lnTo>
                      <a:lnTo>
                        <a:pt x="219" y="42"/>
                      </a:lnTo>
                      <a:lnTo>
                        <a:pt x="251" y="45"/>
                      </a:lnTo>
                      <a:lnTo>
                        <a:pt x="284" y="48"/>
                      </a:lnTo>
                      <a:lnTo>
                        <a:pt x="317" y="53"/>
                      </a:lnTo>
                      <a:lnTo>
                        <a:pt x="348" y="57"/>
                      </a:lnTo>
                      <a:lnTo>
                        <a:pt x="378" y="62"/>
                      </a:lnTo>
                      <a:lnTo>
                        <a:pt x="405" y="66"/>
                      </a:lnTo>
                      <a:lnTo>
                        <a:pt x="431" y="72"/>
                      </a:lnTo>
                      <a:lnTo>
                        <a:pt x="452" y="78"/>
                      </a:lnTo>
                      <a:lnTo>
                        <a:pt x="471" y="84"/>
                      </a:lnTo>
                      <a:lnTo>
                        <a:pt x="492" y="92"/>
                      </a:lnTo>
                      <a:lnTo>
                        <a:pt x="513" y="99"/>
                      </a:lnTo>
                      <a:lnTo>
                        <a:pt x="536" y="107"/>
                      </a:lnTo>
                      <a:lnTo>
                        <a:pt x="557" y="114"/>
                      </a:lnTo>
                      <a:lnTo>
                        <a:pt x="579" y="123"/>
                      </a:lnTo>
                      <a:lnTo>
                        <a:pt x="600" y="131"/>
                      </a:lnTo>
                      <a:lnTo>
                        <a:pt x="620" y="138"/>
                      </a:lnTo>
                      <a:lnTo>
                        <a:pt x="638" y="146"/>
                      </a:lnTo>
                      <a:lnTo>
                        <a:pt x="656" y="153"/>
                      </a:lnTo>
                      <a:lnTo>
                        <a:pt x="671" y="159"/>
                      </a:lnTo>
                      <a:lnTo>
                        <a:pt x="684" y="165"/>
                      </a:lnTo>
                      <a:lnTo>
                        <a:pt x="695" y="170"/>
                      </a:lnTo>
                      <a:lnTo>
                        <a:pt x="702" y="173"/>
                      </a:lnTo>
                      <a:lnTo>
                        <a:pt x="708" y="176"/>
                      </a:lnTo>
                      <a:lnTo>
                        <a:pt x="710" y="176"/>
                      </a:lnTo>
                      <a:lnTo>
                        <a:pt x="708" y="174"/>
                      </a:lnTo>
                      <a:lnTo>
                        <a:pt x="702" y="173"/>
                      </a:lnTo>
                      <a:lnTo>
                        <a:pt x="695" y="168"/>
                      </a:lnTo>
                      <a:lnTo>
                        <a:pt x="683" y="164"/>
                      </a:lnTo>
                      <a:lnTo>
                        <a:pt x="669" y="158"/>
                      </a:lnTo>
                      <a:lnTo>
                        <a:pt x="653" y="150"/>
                      </a:lnTo>
                      <a:lnTo>
                        <a:pt x="635" y="143"/>
                      </a:lnTo>
                      <a:lnTo>
                        <a:pt x="615" y="134"/>
                      </a:lnTo>
                      <a:lnTo>
                        <a:pt x="594" y="125"/>
                      </a:lnTo>
                      <a:lnTo>
                        <a:pt x="572" y="114"/>
                      </a:lnTo>
                      <a:lnTo>
                        <a:pt x="548" y="105"/>
                      </a:lnTo>
                      <a:lnTo>
                        <a:pt x="524" y="95"/>
                      </a:lnTo>
                      <a:lnTo>
                        <a:pt x="500" y="86"/>
                      </a:lnTo>
                      <a:lnTo>
                        <a:pt x="476" y="77"/>
                      </a:lnTo>
                      <a:lnTo>
                        <a:pt x="452" y="68"/>
                      </a:lnTo>
                      <a:lnTo>
                        <a:pt x="428" y="59"/>
                      </a:lnTo>
                      <a:lnTo>
                        <a:pt x="389" y="45"/>
                      </a:lnTo>
                      <a:lnTo>
                        <a:pt x="350" y="35"/>
                      </a:lnTo>
                      <a:lnTo>
                        <a:pt x="312" y="26"/>
                      </a:lnTo>
                      <a:lnTo>
                        <a:pt x="278" y="18"/>
                      </a:lnTo>
                      <a:lnTo>
                        <a:pt x="243" y="12"/>
                      </a:lnTo>
                      <a:lnTo>
                        <a:pt x="210" y="8"/>
                      </a:lnTo>
                      <a:lnTo>
                        <a:pt x="180" y="5"/>
                      </a:lnTo>
                      <a:lnTo>
                        <a:pt x="152" y="2"/>
                      </a:lnTo>
                      <a:lnTo>
                        <a:pt x="125" y="2"/>
                      </a:lnTo>
                      <a:lnTo>
                        <a:pt x="101" y="0"/>
                      </a:lnTo>
                      <a:lnTo>
                        <a:pt x="78" y="2"/>
                      </a:lnTo>
                      <a:lnTo>
                        <a:pt x="59" y="2"/>
                      </a:lnTo>
                      <a:lnTo>
                        <a:pt x="42" y="3"/>
                      </a:lnTo>
                      <a:lnTo>
                        <a:pt x="27" y="5"/>
                      </a:lnTo>
                      <a:lnTo>
                        <a:pt x="17" y="8"/>
                      </a:lnTo>
                      <a:lnTo>
                        <a:pt x="8" y="9"/>
                      </a:lnTo>
                      <a:lnTo>
                        <a:pt x="0" y="12"/>
                      </a:lnTo>
                      <a:lnTo>
                        <a:pt x="2" y="17"/>
                      </a:lnTo>
                      <a:lnTo>
                        <a:pt x="9" y="20"/>
                      </a:lnTo>
                      <a:lnTo>
                        <a:pt x="21" y="23"/>
                      </a:lnTo>
                      <a:lnTo>
                        <a:pt x="36" y="26"/>
                      </a:lnTo>
                      <a:lnTo>
                        <a:pt x="48" y="29"/>
                      </a:lnTo>
                      <a:lnTo>
                        <a:pt x="59" y="30"/>
                      </a:lnTo>
                      <a:lnTo>
                        <a:pt x="6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35"/>
                <p:cNvSpPr>
                  <a:spLocks/>
                </p:cNvSpPr>
                <p:nvPr/>
              </p:nvSpPr>
              <p:spPr bwMode="auto">
                <a:xfrm>
                  <a:off x="5819775" y="2801937"/>
                  <a:ext cx="85725" cy="74612"/>
                </a:xfrm>
                <a:custGeom>
                  <a:avLst/>
                  <a:gdLst>
                    <a:gd name="T0" fmla="*/ 54 w 54"/>
                    <a:gd name="T1" fmla="*/ 0 h 47"/>
                    <a:gd name="T2" fmla="*/ 54 w 54"/>
                    <a:gd name="T3" fmla="*/ 5 h 47"/>
                    <a:gd name="T4" fmla="*/ 52 w 54"/>
                    <a:gd name="T5" fmla="*/ 15 h 47"/>
                    <a:gd name="T6" fmla="*/ 46 w 54"/>
                    <a:gd name="T7" fmla="*/ 27 h 47"/>
                    <a:gd name="T8" fmla="*/ 33 w 54"/>
                    <a:gd name="T9" fmla="*/ 39 h 47"/>
                    <a:gd name="T10" fmla="*/ 18 w 54"/>
                    <a:gd name="T11" fmla="*/ 45 h 47"/>
                    <a:gd name="T12" fmla="*/ 7 w 54"/>
                    <a:gd name="T13" fmla="*/ 47 h 47"/>
                    <a:gd name="T14" fmla="*/ 1 w 54"/>
                    <a:gd name="T15" fmla="*/ 45 h 47"/>
                    <a:gd name="T16" fmla="*/ 0 w 54"/>
                    <a:gd name="T17" fmla="*/ 44 h 47"/>
                    <a:gd name="T18" fmla="*/ 54 w 54"/>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7">
                      <a:moveTo>
                        <a:pt x="54" y="0"/>
                      </a:moveTo>
                      <a:lnTo>
                        <a:pt x="54" y="5"/>
                      </a:lnTo>
                      <a:lnTo>
                        <a:pt x="52" y="15"/>
                      </a:lnTo>
                      <a:lnTo>
                        <a:pt x="46" y="27"/>
                      </a:lnTo>
                      <a:lnTo>
                        <a:pt x="33" y="39"/>
                      </a:lnTo>
                      <a:lnTo>
                        <a:pt x="18" y="45"/>
                      </a:lnTo>
                      <a:lnTo>
                        <a:pt x="7" y="47"/>
                      </a:lnTo>
                      <a:lnTo>
                        <a:pt x="1" y="45"/>
                      </a:lnTo>
                      <a:lnTo>
                        <a:pt x="0" y="44"/>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36"/>
                <p:cNvSpPr>
                  <a:spLocks/>
                </p:cNvSpPr>
                <p:nvPr/>
              </p:nvSpPr>
              <p:spPr bwMode="auto">
                <a:xfrm>
                  <a:off x="5810250" y="2754312"/>
                  <a:ext cx="73025" cy="60325"/>
                </a:xfrm>
                <a:custGeom>
                  <a:avLst/>
                  <a:gdLst>
                    <a:gd name="T0" fmla="*/ 31 w 46"/>
                    <a:gd name="T1" fmla="*/ 29 h 38"/>
                    <a:gd name="T2" fmla="*/ 22 w 46"/>
                    <a:gd name="T3" fmla="*/ 35 h 38"/>
                    <a:gd name="T4" fmla="*/ 13 w 46"/>
                    <a:gd name="T5" fmla="*/ 38 h 38"/>
                    <a:gd name="T6" fmla="*/ 6 w 46"/>
                    <a:gd name="T7" fmla="*/ 38 h 38"/>
                    <a:gd name="T8" fmla="*/ 1 w 46"/>
                    <a:gd name="T9" fmla="*/ 35 h 38"/>
                    <a:gd name="T10" fmla="*/ 0 w 46"/>
                    <a:gd name="T11" fmla="*/ 29 h 38"/>
                    <a:gd name="T12" fmla="*/ 1 w 46"/>
                    <a:gd name="T13" fmla="*/ 23 h 38"/>
                    <a:gd name="T14" fmla="*/ 7 w 46"/>
                    <a:gd name="T15" fmla="*/ 15 h 38"/>
                    <a:gd name="T16" fmla="*/ 15 w 46"/>
                    <a:gd name="T17" fmla="*/ 8 h 38"/>
                    <a:gd name="T18" fmla="*/ 24 w 46"/>
                    <a:gd name="T19" fmla="*/ 2 h 38"/>
                    <a:gd name="T20" fmla="*/ 33 w 46"/>
                    <a:gd name="T21" fmla="*/ 0 h 38"/>
                    <a:gd name="T22" fmla="*/ 40 w 46"/>
                    <a:gd name="T23" fmla="*/ 0 h 38"/>
                    <a:gd name="T24" fmla="*/ 45 w 46"/>
                    <a:gd name="T25" fmla="*/ 2 h 38"/>
                    <a:gd name="T26" fmla="*/ 46 w 46"/>
                    <a:gd name="T27" fmla="*/ 8 h 38"/>
                    <a:gd name="T28" fmla="*/ 45 w 46"/>
                    <a:gd name="T29" fmla="*/ 14 h 38"/>
                    <a:gd name="T30" fmla="*/ 39 w 46"/>
                    <a:gd name="T31" fmla="*/ 21 h 38"/>
                    <a:gd name="T32" fmla="*/ 31 w 46"/>
                    <a:gd name="T33"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38">
                      <a:moveTo>
                        <a:pt x="31" y="29"/>
                      </a:moveTo>
                      <a:lnTo>
                        <a:pt x="22" y="35"/>
                      </a:lnTo>
                      <a:lnTo>
                        <a:pt x="13" y="38"/>
                      </a:lnTo>
                      <a:lnTo>
                        <a:pt x="6" y="38"/>
                      </a:lnTo>
                      <a:lnTo>
                        <a:pt x="1" y="35"/>
                      </a:lnTo>
                      <a:lnTo>
                        <a:pt x="0" y="29"/>
                      </a:lnTo>
                      <a:lnTo>
                        <a:pt x="1" y="23"/>
                      </a:lnTo>
                      <a:lnTo>
                        <a:pt x="7" y="15"/>
                      </a:lnTo>
                      <a:lnTo>
                        <a:pt x="15" y="8"/>
                      </a:lnTo>
                      <a:lnTo>
                        <a:pt x="24" y="2"/>
                      </a:lnTo>
                      <a:lnTo>
                        <a:pt x="33" y="0"/>
                      </a:lnTo>
                      <a:lnTo>
                        <a:pt x="40" y="0"/>
                      </a:lnTo>
                      <a:lnTo>
                        <a:pt x="45" y="2"/>
                      </a:lnTo>
                      <a:lnTo>
                        <a:pt x="46" y="8"/>
                      </a:lnTo>
                      <a:lnTo>
                        <a:pt x="45" y="14"/>
                      </a:lnTo>
                      <a:lnTo>
                        <a:pt x="39" y="21"/>
                      </a:lnTo>
                      <a:lnTo>
                        <a:pt x="3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68" name="Freeform 37"/>
            <p:cNvSpPr>
              <a:spLocks/>
            </p:cNvSpPr>
            <p:nvPr/>
          </p:nvSpPr>
          <p:spPr bwMode="auto">
            <a:xfrm>
              <a:off x="5895467" y="4133973"/>
              <a:ext cx="265800" cy="973466"/>
            </a:xfrm>
            <a:custGeom>
              <a:avLst/>
              <a:gdLst>
                <a:gd name="T0" fmla="*/ 131 w 252"/>
                <a:gd name="T1" fmla="*/ 0 h 740"/>
                <a:gd name="T2" fmla="*/ 125 w 252"/>
                <a:gd name="T3" fmla="*/ 27 h 740"/>
                <a:gd name="T4" fmla="*/ 110 w 252"/>
                <a:gd name="T5" fmla="*/ 98 h 740"/>
                <a:gd name="T6" fmla="*/ 89 w 252"/>
                <a:gd name="T7" fmla="*/ 200 h 740"/>
                <a:gd name="T8" fmla="*/ 66 w 252"/>
                <a:gd name="T9" fmla="*/ 317 h 740"/>
                <a:gd name="T10" fmla="*/ 42 w 252"/>
                <a:gd name="T11" fmla="*/ 435 h 740"/>
                <a:gd name="T12" fmla="*/ 21 w 252"/>
                <a:gd name="T13" fmla="*/ 543 h 740"/>
                <a:gd name="T14" fmla="*/ 6 w 252"/>
                <a:gd name="T15" fmla="*/ 623 h 740"/>
                <a:gd name="T16" fmla="*/ 0 w 252"/>
                <a:gd name="T17" fmla="*/ 662 h 740"/>
                <a:gd name="T18" fmla="*/ 2 w 252"/>
                <a:gd name="T19" fmla="*/ 675 h 740"/>
                <a:gd name="T20" fmla="*/ 8 w 252"/>
                <a:gd name="T21" fmla="*/ 689 h 740"/>
                <a:gd name="T22" fmla="*/ 18 w 252"/>
                <a:gd name="T23" fmla="*/ 701 h 740"/>
                <a:gd name="T24" fmla="*/ 32 w 252"/>
                <a:gd name="T25" fmla="*/ 713 h 740"/>
                <a:gd name="T26" fmla="*/ 48 w 252"/>
                <a:gd name="T27" fmla="*/ 723 h 740"/>
                <a:gd name="T28" fmla="*/ 69 w 252"/>
                <a:gd name="T29" fmla="*/ 731 h 740"/>
                <a:gd name="T30" fmla="*/ 93 w 252"/>
                <a:gd name="T31" fmla="*/ 737 h 740"/>
                <a:gd name="T32" fmla="*/ 119 w 252"/>
                <a:gd name="T33" fmla="*/ 740 h 740"/>
                <a:gd name="T34" fmla="*/ 146 w 252"/>
                <a:gd name="T35" fmla="*/ 738 h 740"/>
                <a:gd name="T36" fmla="*/ 171 w 252"/>
                <a:gd name="T37" fmla="*/ 734 h 740"/>
                <a:gd name="T38" fmla="*/ 194 w 252"/>
                <a:gd name="T39" fmla="*/ 726 h 740"/>
                <a:gd name="T40" fmla="*/ 213 w 252"/>
                <a:gd name="T41" fmla="*/ 719 h 740"/>
                <a:gd name="T42" fmla="*/ 230 w 252"/>
                <a:gd name="T43" fmla="*/ 710 h 740"/>
                <a:gd name="T44" fmla="*/ 242 w 252"/>
                <a:gd name="T45" fmla="*/ 702 h 740"/>
                <a:gd name="T46" fmla="*/ 249 w 252"/>
                <a:gd name="T47" fmla="*/ 696 h 740"/>
                <a:gd name="T48" fmla="*/ 252 w 252"/>
                <a:gd name="T49" fmla="*/ 695 h 740"/>
                <a:gd name="T50" fmla="*/ 248 w 252"/>
                <a:gd name="T51" fmla="*/ 695 h 740"/>
                <a:gd name="T52" fmla="*/ 234 w 252"/>
                <a:gd name="T53" fmla="*/ 696 h 740"/>
                <a:gd name="T54" fmla="*/ 216 w 252"/>
                <a:gd name="T55" fmla="*/ 696 h 740"/>
                <a:gd name="T56" fmla="*/ 195 w 252"/>
                <a:gd name="T57" fmla="*/ 696 h 740"/>
                <a:gd name="T58" fmla="*/ 171 w 252"/>
                <a:gd name="T59" fmla="*/ 695 h 740"/>
                <a:gd name="T60" fmla="*/ 150 w 252"/>
                <a:gd name="T61" fmla="*/ 690 h 740"/>
                <a:gd name="T62" fmla="*/ 131 w 252"/>
                <a:gd name="T63" fmla="*/ 684 h 740"/>
                <a:gd name="T64" fmla="*/ 119 w 252"/>
                <a:gd name="T65" fmla="*/ 674 h 740"/>
                <a:gd name="T66" fmla="*/ 99 w 252"/>
                <a:gd name="T67" fmla="*/ 627 h 740"/>
                <a:gd name="T68" fmla="*/ 92 w 252"/>
                <a:gd name="T69" fmla="*/ 543 h 740"/>
                <a:gd name="T70" fmla="*/ 92 w 252"/>
                <a:gd name="T71" fmla="*/ 434 h 740"/>
                <a:gd name="T72" fmla="*/ 99 w 252"/>
                <a:gd name="T73" fmla="*/ 314 h 740"/>
                <a:gd name="T74" fmla="*/ 108 w 252"/>
                <a:gd name="T75" fmla="*/ 197 h 740"/>
                <a:gd name="T76" fmla="*/ 119 w 252"/>
                <a:gd name="T77" fmla="*/ 96 h 740"/>
                <a:gd name="T78" fmla="*/ 128 w 252"/>
                <a:gd name="T79" fmla="*/ 27 h 740"/>
                <a:gd name="T80" fmla="*/ 131 w 252"/>
                <a:gd name="T8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2" h="740">
                  <a:moveTo>
                    <a:pt x="131" y="0"/>
                  </a:moveTo>
                  <a:lnTo>
                    <a:pt x="125" y="27"/>
                  </a:lnTo>
                  <a:lnTo>
                    <a:pt x="110" y="98"/>
                  </a:lnTo>
                  <a:lnTo>
                    <a:pt x="89" y="200"/>
                  </a:lnTo>
                  <a:lnTo>
                    <a:pt x="66" y="317"/>
                  </a:lnTo>
                  <a:lnTo>
                    <a:pt x="42" y="435"/>
                  </a:lnTo>
                  <a:lnTo>
                    <a:pt x="21" y="543"/>
                  </a:lnTo>
                  <a:lnTo>
                    <a:pt x="6" y="623"/>
                  </a:lnTo>
                  <a:lnTo>
                    <a:pt x="0" y="662"/>
                  </a:lnTo>
                  <a:lnTo>
                    <a:pt x="2" y="675"/>
                  </a:lnTo>
                  <a:lnTo>
                    <a:pt x="8" y="689"/>
                  </a:lnTo>
                  <a:lnTo>
                    <a:pt x="18" y="701"/>
                  </a:lnTo>
                  <a:lnTo>
                    <a:pt x="32" y="713"/>
                  </a:lnTo>
                  <a:lnTo>
                    <a:pt x="48" y="723"/>
                  </a:lnTo>
                  <a:lnTo>
                    <a:pt x="69" y="731"/>
                  </a:lnTo>
                  <a:lnTo>
                    <a:pt x="93" y="737"/>
                  </a:lnTo>
                  <a:lnTo>
                    <a:pt x="119" y="740"/>
                  </a:lnTo>
                  <a:lnTo>
                    <a:pt x="146" y="738"/>
                  </a:lnTo>
                  <a:lnTo>
                    <a:pt x="171" y="734"/>
                  </a:lnTo>
                  <a:lnTo>
                    <a:pt x="194" y="726"/>
                  </a:lnTo>
                  <a:lnTo>
                    <a:pt x="213" y="719"/>
                  </a:lnTo>
                  <a:lnTo>
                    <a:pt x="230" y="710"/>
                  </a:lnTo>
                  <a:lnTo>
                    <a:pt x="242" y="702"/>
                  </a:lnTo>
                  <a:lnTo>
                    <a:pt x="249" y="696"/>
                  </a:lnTo>
                  <a:lnTo>
                    <a:pt x="252" y="695"/>
                  </a:lnTo>
                  <a:lnTo>
                    <a:pt x="248" y="695"/>
                  </a:lnTo>
                  <a:lnTo>
                    <a:pt x="234" y="696"/>
                  </a:lnTo>
                  <a:lnTo>
                    <a:pt x="216" y="696"/>
                  </a:lnTo>
                  <a:lnTo>
                    <a:pt x="195" y="696"/>
                  </a:lnTo>
                  <a:lnTo>
                    <a:pt x="171" y="695"/>
                  </a:lnTo>
                  <a:lnTo>
                    <a:pt x="150" y="690"/>
                  </a:lnTo>
                  <a:lnTo>
                    <a:pt x="131" y="684"/>
                  </a:lnTo>
                  <a:lnTo>
                    <a:pt x="119" y="674"/>
                  </a:lnTo>
                  <a:lnTo>
                    <a:pt x="99" y="627"/>
                  </a:lnTo>
                  <a:lnTo>
                    <a:pt x="92" y="543"/>
                  </a:lnTo>
                  <a:lnTo>
                    <a:pt x="92" y="434"/>
                  </a:lnTo>
                  <a:lnTo>
                    <a:pt x="99" y="314"/>
                  </a:lnTo>
                  <a:lnTo>
                    <a:pt x="108" y="197"/>
                  </a:lnTo>
                  <a:lnTo>
                    <a:pt x="119" y="96"/>
                  </a:lnTo>
                  <a:lnTo>
                    <a:pt x="128" y="27"/>
                  </a:lnTo>
                  <a:lnTo>
                    <a:pt x="1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38"/>
            <p:cNvSpPr>
              <a:spLocks/>
            </p:cNvSpPr>
            <p:nvPr/>
          </p:nvSpPr>
          <p:spPr bwMode="auto">
            <a:xfrm>
              <a:off x="5913397" y="3138144"/>
              <a:ext cx="129736" cy="802451"/>
            </a:xfrm>
            <a:custGeom>
              <a:avLst/>
              <a:gdLst>
                <a:gd name="T0" fmla="*/ 0 w 123"/>
                <a:gd name="T1" fmla="*/ 0 h 610"/>
                <a:gd name="T2" fmla="*/ 109 w 123"/>
                <a:gd name="T3" fmla="*/ 610 h 610"/>
                <a:gd name="T4" fmla="*/ 123 w 123"/>
                <a:gd name="T5" fmla="*/ 172 h 610"/>
                <a:gd name="T6" fmla="*/ 85 w 123"/>
                <a:gd name="T7" fmla="*/ 4 h 610"/>
                <a:gd name="T8" fmla="*/ 0 w 123"/>
                <a:gd name="T9" fmla="*/ 0 h 610"/>
              </a:gdLst>
              <a:ahLst/>
              <a:cxnLst>
                <a:cxn ang="0">
                  <a:pos x="T0" y="T1"/>
                </a:cxn>
                <a:cxn ang="0">
                  <a:pos x="T2" y="T3"/>
                </a:cxn>
                <a:cxn ang="0">
                  <a:pos x="T4" y="T5"/>
                </a:cxn>
                <a:cxn ang="0">
                  <a:pos x="T6" y="T7"/>
                </a:cxn>
                <a:cxn ang="0">
                  <a:pos x="T8" y="T9"/>
                </a:cxn>
              </a:cxnLst>
              <a:rect l="0" t="0" r="r" b="b"/>
              <a:pathLst>
                <a:path w="123" h="610">
                  <a:moveTo>
                    <a:pt x="0" y="0"/>
                  </a:moveTo>
                  <a:lnTo>
                    <a:pt x="109" y="610"/>
                  </a:lnTo>
                  <a:lnTo>
                    <a:pt x="123" y="172"/>
                  </a:lnTo>
                  <a:lnTo>
                    <a:pt x="85"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39"/>
            <p:cNvSpPr>
              <a:spLocks/>
            </p:cNvSpPr>
            <p:nvPr/>
          </p:nvSpPr>
          <p:spPr bwMode="auto">
            <a:xfrm>
              <a:off x="6058954" y="3552524"/>
              <a:ext cx="127626" cy="1416787"/>
            </a:xfrm>
            <a:custGeom>
              <a:avLst/>
              <a:gdLst>
                <a:gd name="T0" fmla="*/ 42 w 121"/>
                <a:gd name="T1" fmla="*/ 0 h 1077"/>
                <a:gd name="T2" fmla="*/ 36 w 121"/>
                <a:gd name="T3" fmla="*/ 43 h 1077"/>
                <a:gd name="T4" fmla="*/ 21 w 121"/>
                <a:gd name="T5" fmla="*/ 147 h 1077"/>
                <a:gd name="T6" fmla="*/ 6 w 121"/>
                <a:gd name="T7" fmla="*/ 270 h 1077"/>
                <a:gd name="T8" fmla="*/ 0 w 121"/>
                <a:gd name="T9" fmla="*/ 369 h 1077"/>
                <a:gd name="T10" fmla="*/ 4 w 121"/>
                <a:gd name="T11" fmla="*/ 510 h 1077"/>
                <a:gd name="T12" fmla="*/ 15 w 121"/>
                <a:gd name="T13" fmla="*/ 726 h 1077"/>
                <a:gd name="T14" fmla="*/ 25 w 121"/>
                <a:gd name="T15" fmla="*/ 922 h 1077"/>
                <a:gd name="T16" fmla="*/ 30 w 121"/>
                <a:gd name="T17" fmla="*/ 1009 h 1077"/>
                <a:gd name="T18" fmla="*/ 30 w 121"/>
                <a:gd name="T19" fmla="*/ 1018 h 1077"/>
                <a:gd name="T20" fmla="*/ 31 w 121"/>
                <a:gd name="T21" fmla="*/ 1038 h 1077"/>
                <a:gd name="T22" fmla="*/ 39 w 121"/>
                <a:gd name="T23" fmla="*/ 1059 h 1077"/>
                <a:gd name="T24" fmla="*/ 57 w 121"/>
                <a:gd name="T25" fmla="*/ 1075 h 1077"/>
                <a:gd name="T26" fmla="*/ 69 w 121"/>
                <a:gd name="T27" fmla="*/ 1077 h 1077"/>
                <a:gd name="T28" fmla="*/ 81 w 121"/>
                <a:gd name="T29" fmla="*/ 1075 h 1077"/>
                <a:gd name="T30" fmla="*/ 91 w 121"/>
                <a:gd name="T31" fmla="*/ 1072 h 1077"/>
                <a:gd name="T32" fmla="*/ 100 w 121"/>
                <a:gd name="T33" fmla="*/ 1065 h 1077"/>
                <a:gd name="T34" fmla="*/ 109 w 121"/>
                <a:gd name="T35" fmla="*/ 1059 h 1077"/>
                <a:gd name="T36" fmla="*/ 115 w 121"/>
                <a:gd name="T37" fmla="*/ 1053 h 1077"/>
                <a:gd name="T38" fmla="*/ 120 w 121"/>
                <a:gd name="T39" fmla="*/ 1048 h 1077"/>
                <a:gd name="T40" fmla="*/ 121 w 121"/>
                <a:gd name="T41" fmla="*/ 1047 h 1077"/>
                <a:gd name="T42" fmla="*/ 117 w 121"/>
                <a:gd name="T43" fmla="*/ 1021 h 1077"/>
                <a:gd name="T44" fmla="*/ 106 w 121"/>
                <a:gd name="T45" fmla="*/ 951 h 1077"/>
                <a:gd name="T46" fmla="*/ 90 w 121"/>
                <a:gd name="T47" fmla="*/ 852 h 1077"/>
                <a:gd name="T48" fmla="*/ 72 w 121"/>
                <a:gd name="T49" fmla="*/ 735 h 1077"/>
                <a:gd name="T50" fmla="*/ 54 w 121"/>
                <a:gd name="T51" fmla="*/ 613 h 1077"/>
                <a:gd name="T52" fmla="*/ 39 w 121"/>
                <a:gd name="T53" fmla="*/ 502 h 1077"/>
                <a:gd name="T54" fmla="*/ 28 w 121"/>
                <a:gd name="T55" fmla="*/ 412 h 1077"/>
                <a:gd name="T56" fmla="*/ 25 w 121"/>
                <a:gd name="T57" fmla="*/ 360 h 1077"/>
                <a:gd name="T58" fmla="*/ 30 w 121"/>
                <a:gd name="T59" fmla="*/ 270 h 1077"/>
                <a:gd name="T60" fmla="*/ 36 w 121"/>
                <a:gd name="T61" fmla="*/ 150 h 1077"/>
                <a:gd name="T62" fmla="*/ 40 w 121"/>
                <a:gd name="T63" fmla="*/ 45 h 1077"/>
                <a:gd name="T64" fmla="*/ 42 w 121"/>
                <a:gd name="T65" fmla="*/ 0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077">
                  <a:moveTo>
                    <a:pt x="42" y="0"/>
                  </a:moveTo>
                  <a:lnTo>
                    <a:pt x="36" y="43"/>
                  </a:lnTo>
                  <a:lnTo>
                    <a:pt x="21" y="147"/>
                  </a:lnTo>
                  <a:lnTo>
                    <a:pt x="6" y="270"/>
                  </a:lnTo>
                  <a:lnTo>
                    <a:pt x="0" y="369"/>
                  </a:lnTo>
                  <a:lnTo>
                    <a:pt x="4" y="510"/>
                  </a:lnTo>
                  <a:lnTo>
                    <a:pt x="15" y="726"/>
                  </a:lnTo>
                  <a:lnTo>
                    <a:pt x="25" y="922"/>
                  </a:lnTo>
                  <a:lnTo>
                    <a:pt x="30" y="1009"/>
                  </a:lnTo>
                  <a:lnTo>
                    <a:pt x="30" y="1018"/>
                  </a:lnTo>
                  <a:lnTo>
                    <a:pt x="31" y="1038"/>
                  </a:lnTo>
                  <a:lnTo>
                    <a:pt x="39" y="1059"/>
                  </a:lnTo>
                  <a:lnTo>
                    <a:pt x="57" y="1075"/>
                  </a:lnTo>
                  <a:lnTo>
                    <a:pt x="69" y="1077"/>
                  </a:lnTo>
                  <a:lnTo>
                    <a:pt x="81" y="1075"/>
                  </a:lnTo>
                  <a:lnTo>
                    <a:pt x="91" y="1072"/>
                  </a:lnTo>
                  <a:lnTo>
                    <a:pt x="100" y="1065"/>
                  </a:lnTo>
                  <a:lnTo>
                    <a:pt x="109" y="1059"/>
                  </a:lnTo>
                  <a:lnTo>
                    <a:pt x="115" y="1053"/>
                  </a:lnTo>
                  <a:lnTo>
                    <a:pt x="120" y="1048"/>
                  </a:lnTo>
                  <a:lnTo>
                    <a:pt x="121" y="1047"/>
                  </a:lnTo>
                  <a:lnTo>
                    <a:pt x="117" y="1021"/>
                  </a:lnTo>
                  <a:lnTo>
                    <a:pt x="106" y="951"/>
                  </a:lnTo>
                  <a:lnTo>
                    <a:pt x="90" y="852"/>
                  </a:lnTo>
                  <a:lnTo>
                    <a:pt x="72" y="735"/>
                  </a:lnTo>
                  <a:lnTo>
                    <a:pt x="54" y="613"/>
                  </a:lnTo>
                  <a:lnTo>
                    <a:pt x="39" y="502"/>
                  </a:lnTo>
                  <a:lnTo>
                    <a:pt x="28" y="412"/>
                  </a:lnTo>
                  <a:lnTo>
                    <a:pt x="25" y="360"/>
                  </a:lnTo>
                  <a:lnTo>
                    <a:pt x="30" y="270"/>
                  </a:lnTo>
                  <a:lnTo>
                    <a:pt x="36" y="150"/>
                  </a:lnTo>
                  <a:lnTo>
                    <a:pt x="40" y="45"/>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40"/>
            <p:cNvSpPr>
              <a:spLocks/>
            </p:cNvSpPr>
            <p:nvPr/>
          </p:nvSpPr>
          <p:spPr bwMode="auto">
            <a:xfrm>
              <a:off x="5942931" y="2847420"/>
              <a:ext cx="245759" cy="606442"/>
            </a:xfrm>
            <a:custGeom>
              <a:avLst/>
              <a:gdLst>
                <a:gd name="T0" fmla="*/ 0 w 233"/>
                <a:gd name="T1" fmla="*/ 0 h 461"/>
                <a:gd name="T2" fmla="*/ 110 w 233"/>
                <a:gd name="T3" fmla="*/ 461 h 461"/>
                <a:gd name="T4" fmla="*/ 233 w 233"/>
                <a:gd name="T5" fmla="*/ 0 h 461"/>
                <a:gd name="T6" fmla="*/ 0 w 233"/>
                <a:gd name="T7" fmla="*/ 0 h 461"/>
              </a:gdLst>
              <a:ahLst/>
              <a:cxnLst>
                <a:cxn ang="0">
                  <a:pos x="T0" y="T1"/>
                </a:cxn>
                <a:cxn ang="0">
                  <a:pos x="T2" y="T3"/>
                </a:cxn>
                <a:cxn ang="0">
                  <a:pos x="T4" y="T5"/>
                </a:cxn>
                <a:cxn ang="0">
                  <a:pos x="T6" y="T7"/>
                </a:cxn>
              </a:cxnLst>
              <a:rect l="0" t="0" r="r" b="b"/>
              <a:pathLst>
                <a:path w="233" h="461">
                  <a:moveTo>
                    <a:pt x="0" y="0"/>
                  </a:moveTo>
                  <a:lnTo>
                    <a:pt x="110" y="461"/>
                  </a:lnTo>
                  <a:lnTo>
                    <a:pt x="23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41"/>
            <p:cNvSpPr>
              <a:spLocks/>
            </p:cNvSpPr>
            <p:nvPr/>
          </p:nvSpPr>
          <p:spPr bwMode="auto">
            <a:xfrm>
              <a:off x="5980902" y="2885569"/>
              <a:ext cx="169817" cy="418327"/>
            </a:xfrm>
            <a:custGeom>
              <a:avLst/>
              <a:gdLst>
                <a:gd name="T0" fmla="*/ 0 w 161"/>
                <a:gd name="T1" fmla="*/ 0 h 318"/>
                <a:gd name="T2" fmla="*/ 77 w 161"/>
                <a:gd name="T3" fmla="*/ 318 h 318"/>
                <a:gd name="T4" fmla="*/ 161 w 161"/>
                <a:gd name="T5" fmla="*/ 0 h 318"/>
                <a:gd name="T6" fmla="*/ 0 w 161"/>
                <a:gd name="T7" fmla="*/ 0 h 318"/>
              </a:gdLst>
              <a:ahLst/>
              <a:cxnLst>
                <a:cxn ang="0">
                  <a:pos x="T0" y="T1"/>
                </a:cxn>
                <a:cxn ang="0">
                  <a:pos x="T2" y="T3"/>
                </a:cxn>
                <a:cxn ang="0">
                  <a:pos x="T4" y="T5"/>
                </a:cxn>
                <a:cxn ang="0">
                  <a:pos x="T6" y="T7"/>
                </a:cxn>
              </a:cxnLst>
              <a:rect l="0" t="0" r="r" b="b"/>
              <a:pathLst>
                <a:path w="161" h="318">
                  <a:moveTo>
                    <a:pt x="0" y="0"/>
                  </a:moveTo>
                  <a:lnTo>
                    <a:pt x="77" y="318"/>
                  </a:lnTo>
                  <a:lnTo>
                    <a:pt x="161" y="0"/>
                  </a:lnTo>
                  <a:lnTo>
                    <a:pt x="0" y="0"/>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42"/>
            <p:cNvSpPr>
              <a:spLocks/>
            </p:cNvSpPr>
            <p:nvPr/>
          </p:nvSpPr>
          <p:spPr bwMode="auto">
            <a:xfrm>
              <a:off x="6003052" y="2898724"/>
              <a:ext cx="129736" cy="27625"/>
            </a:xfrm>
            <a:custGeom>
              <a:avLst/>
              <a:gdLst>
                <a:gd name="T0" fmla="*/ 0 w 123"/>
                <a:gd name="T1" fmla="*/ 0 h 21"/>
                <a:gd name="T2" fmla="*/ 123 w 123"/>
                <a:gd name="T3" fmla="*/ 0 h 21"/>
                <a:gd name="T4" fmla="*/ 117 w 123"/>
                <a:gd name="T5" fmla="*/ 21 h 21"/>
                <a:gd name="T6" fmla="*/ 6 w 123"/>
                <a:gd name="T7" fmla="*/ 21 h 21"/>
                <a:gd name="T8" fmla="*/ 0 w 123"/>
                <a:gd name="T9" fmla="*/ 0 h 21"/>
              </a:gdLst>
              <a:ahLst/>
              <a:cxnLst>
                <a:cxn ang="0">
                  <a:pos x="T0" y="T1"/>
                </a:cxn>
                <a:cxn ang="0">
                  <a:pos x="T2" y="T3"/>
                </a:cxn>
                <a:cxn ang="0">
                  <a:pos x="T4" y="T5"/>
                </a:cxn>
                <a:cxn ang="0">
                  <a:pos x="T6" y="T7"/>
                </a:cxn>
                <a:cxn ang="0">
                  <a:pos x="T8" y="T9"/>
                </a:cxn>
              </a:cxnLst>
              <a:rect l="0" t="0" r="r" b="b"/>
              <a:pathLst>
                <a:path w="123" h="21">
                  <a:moveTo>
                    <a:pt x="0" y="0"/>
                  </a:moveTo>
                  <a:lnTo>
                    <a:pt x="123" y="0"/>
                  </a:lnTo>
                  <a:lnTo>
                    <a:pt x="117" y="21"/>
                  </a:lnTo>
                  <a:lnTo>
                    <a:pt x="6"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43"/>
            <p:cNvSpPr>
              <a:spLocks/>
            </p:cNvSpPr>
            <p:nvPr/>
          </p:nvSpPr>
          <p:spPr bwMode="auto">
            <a:xfrm>
              <a:off x="6022038" y="2977654"/>
              <a:ext cx="49574" cy="213110"/>
            </a:xfrm>
            <a:custGeom>
              <a:avLst/>
              <a:gdLst>
                <a:gd name="T0" fmla="*/ 0 w 47"/>
                <a:gd name="T1" fmla="*/ 0 h 162"/>
                <a:gd name="T2" fmla="*/ 38 w 47"/>
                <a:gd name="T3" fmla="*/ 162 h 162"/>
                <a:gd name="T4" fmla="*/ 47 w 47"/>
                <a:gd name="T5" fmla="*/ 122 h 162"/>
                <a:gd name="T6" fmla="*/ 0 w 47"/>
                <a:gd name="T7" fmla="*/ 0 h 162"/>
              </a:gdLst>
              <a:ahLst/>
              <a:cxnLst>
                <a:cxn ang="0">
                  <a:pos x="T0" y="T1"/>
                </a:cxn>
                <a:cxn ang="0">
                  <a:pos x="T2" y="T3"/>
                </a:cxn>
                <a:cxn ang="0">
                  <a:pos x="T4" y="T5"/>
                </a:cxn>
                <a:cxn ang="0">
                  <a:pos x="T6" y="T7"/>
                </a:cxn>
              </a:cxnLst>
              <a:rect l="0" t="0" r="r" b="b"/>
              <a:pathLst>
                <a:path w="47" h="162">
                  <a:moveTo>
                    <a:pt x="0" y="0"/>
                  </a:moveTo>
                  <a:lnTo>
                    <a:pt x="38" y="162"/>
                  </a:lnTo>
                  <a:lnTo>
                    <a:pt x="47" y="12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75" name="Group 174"/>
            <p:cNvGrpSpPr/>
            <p:nvPr/>
          </p:nvGrpSpPr>
          <p:grpSpPr>
            <a:xfrm rot="20700000">
              <a:off x="5054205" y="3018256"/>
              <a:ext cx="990420" cy="323612"/>
              <a:chOff x="2852738" y="2547937"/>
              <a:chExt cx="1490663" cy="390525"/>
            </a:xfrm>
          </p:grpSpPr>
          <p:sp>
            <p:nvSpPr>
              <p:cNvPr id="176" name="Freeform 44"/>
              <p:cNvSpPr>
                <a:spLocks/>
              </p:cNvSpPr>
              <p:nvPr/>
            </p:nvSpPr>
            <p:spPr bwMode="auto">
              <a:xfrm>
                <a:off x="2852738" y="2547937"/>
                <a:ext cx="1490663" cy="390525"/>
              </a:xfrm>
              <a:custGeom>
                <a:avLst/>
                <a:gdLst>
                  <a:gd name="T0" fmla="*/ 910 w 939"/>
                  <a:gd name="T1" fmla="*/ 15 h 246"/>
                  <a:gd name="T2" fmla="*/ 885 w 939"/>
                  <a:gd name="T3" fmla="*/ 6 h 246"/>
                  <a:gd name="T4" fmla="*/ 847 w 939"/>
                  <a:gd name="T5" fmla="*/ 1 h 246"/>
                  <a:gd name="T6" fmla="*/ 798 w 939"/>
                  <a:gd name="T7" fmla="*/ 1 h 246"/>
                  <a:gd name="T8" fmla="*/ 741 w 939"/>
                  <a:gd name="T9" fmla="*/ 4 h 246"/>
                  <a:gd name="T10" fmla="*/ 676 w 939"/>
                  <a:gd name="T11" fmla="*/ 10 h 246"/>
                  <a:gd name="T12" fmla="*/ 610 w 939"/>
                  <a:gd name="T13" fmla="*/ 19 h 246"/>
                  <a:gd name="T14" fmla="*/ 541 w 939"/>
                  <a:gd name="T15" fmla="*/ 31 h 246"/>
                  <a:gd name="T16" fmla="*/ 478 w 939"/>
                  <a:gd name="T17" fmla="*/ 46 h 246"/>
                  <a:gd name="T18" fmla="*/ 420 w 939"/>
                  <a:gd name="T19" fmla="*/ 64 h 246"/>
                  <a:gd name="T20" fmla="*/ 367 w 939"/>
                  <a:gd name="T21" fmla="*/ 84 h 246"/>
                  <a:gd name="T22" fmla="*/ 319 w 939"/>
                  <a:gd name="T23" fmla="*/ 106 h 246"/>
                  <a:gd name="T24" fmla="*/ 279 w 939"/>
                  <a:gd name="T25" fmla="*/ 127 h 246"/>
                  <a:gd name="T26" fmla="*/ 243 w 939"/>
                  <a:gd name="T27" fmla="*/ 145 h 246"/>
                  <a:gd name="T28" fmla="*/ 214 w 939"/>
                  <a:gd name="T29" fmla="*/ 160 h 246"/>
                  <a:gd name="T30" fmla="*/ 192 w 939"/>
                  <a:gd name="T31" fmla="*/ 171 h 246"/>
                  <a:gd name="T32" fmla="*/ 171 w 939"/>
                  <a:gd name="T33" fmla="*/ 174 h 246"/>
                  <a:gd name="T34" fmla="*/ 150 w 939"/>
                  <a:gd name="T35" fmla="*/ 175 h 246"/>
                  <a:gd name="T36" fmla="*/ 136 w 939"/>
                  <a:gd name="T37" fmla="*/ 174 h 246"/>
                  <a:gd name="T38" fmla="*/ 130 w 939"/>
                  <a:gd name="T39" fmla="*/ 172 h 246"/>
                  <a:gd name="T40" fmla="*/ 132 w 939"/>
                  <a:gd name="T41" fmla="*/ 168 h 246"/>
                  <a:gd name="T42" fmla="*/ 138 w 939"/>
                  <a:gd name="T43" fmla="*/ 141 h 246"/>
                  <a:gd name="T44" fmla="*/ 133 w 939"/>
                  <a:gd name="T45" fmla="*/ 111 h 246"/>
                  <a:gd name="T46" fmla="*/ 120 w 939"/>
                  <a:gd name="T47" fmla="*/ 94 h 246"/>
                  <a:gd name="T48" fmla="*/ 97 w 939"/>
                  <a:gd name="T49" fmla="*/ 82 h 246"/>
                  <a:gd name="T50" fmla="*/ 67 w 939"/>
                  <a:gd name="T51" fmla="*/ 79 h 246"/>
                  <a:gd name="T52" fmla="*/ 34 w 939"/>
                  <a:gd name="T53" fmla="*/ 87 h 246"/>
                  <a:gd name="T54" fmla="*/ 13 w 939"/>
                  <a:gd name="T55" fmla="*/ 102 h 246"/>
                  <a:gd name="T56" fmla="*/ 3 w 939"/>
                  <a:gd name="T57" fmla="*/ 123 h 246"/>
                  <a:gd name="T58" fmla="*/ 0 w 939"/>
                  <a:gd name="T59" fmla="*/ 148 h 246"/>
                  <a:gd name="T60" fmla="*/ 3 w 939"/>
                  <a:gd name="T61" fmla="*/ 177 h 246"/>
                  <a:gd name="T62" fmla="*/ 15 w 939"/>
                  <a:gd name="T63" fmla="*/ 208 h 246"/>
                  <a:gd name="T64" fmla="*/ 39 w 939"/>
                  <a:gd name="T65" fmla="*/ 232 h 246"/>
                  <a:gd name="T66" fmla="*/ 76 w 939"/>
                  <a:gd name="T67" fmla="*/ 246 h 246"/>
                  <a:gd name="T68" fmla="*/ 115 w 939"/>
                  <a:gd name="T69" fmla="*/ 244 h 246"/>
                  <a:gd name="T70" fmla="*/ 150 w 939"/>
                  <a:gd name="T71" fmla="*/ 238 h 246"/>
                  <a:gd name="T72" fmla="*/ 193 w 939"/>
                  <a:gd name="T73" fmla="*/ 228 h 246"/>
                  <a:gd name="T74" fmla="*/ 240 w 939"/>
                  <a:gd name="T75" fmla="*/ 214 h 246"/>
                  <a:gd name="T76" fmla="*/ 288 w 939"/>
                  <a:gd name="T77" fmla="*/ 201 h 246"/>
                  <a:gd name="T78" fmla="*/ 334 w 939"/>
                  <a:gd name="T79" fmla="*/ 189 h 246"/>
                  <a:gd name="T80" fmla="*/ 376 w 939"/>
                  <a:gd name="T81" fmla="*/ 178 h 246"/>
                  <a:gd name="T82" fmla="*/ 412 w 939"/>
                  <a:gd name="T83" fmla="*/ 171 h 246"/>
                  <a:gd name="T84" fmla="*/ 460 w 939"/>
                  <a:gd name="T85" fmla="*/ 166 h 246"/>
                  <a:gd name="T86" fmla="*/ 532 w 939"/>
                  <a:gd name="T87" fmla="*/ 165 h 246"/>
                  <a:gd name="T88" fmla="*/ 606 w 939"/>
                  <a:gd name="T89" fmla="*/ 165 h 246"/>
                  <a:gd name="T90" fmla="*/ 676 w 939"/>
                  <a:gd name="T91" fmla="*/ 166 h 246"/>
                  <a:gd name="T92" fmla="*/ 745 w 939"/>
                  <a:gd name="T93" fmla="*/ 168 h 246"/>
                  <a:gd name="T94" fmla="*/ 810 w 939"/>
                  <a:gd name="T95" fmla="*/ 169 h 246"/>
                  <a:gd name="T96" fmla="*/ 867 w 939"/>
                  <a:gd name="T97" fmla="*/ 169 h 246"/>
                  <a:gd name="T98" fmla="*/ 918 w 939"/>
                  <a:gd name="T99" fmla="*/ 168 h 246"/>
                  <a:gd name="T100" fmla="*/ 916 w 939"/>
                  <a:gd name="T101" fmla="*/ 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9" h="246">
                    <a:moveTo>
                      <a:pt x="916" y="21"/>
                    </a:moveTo>
                    <a:lnTo>
                      <a:pt x="910" y="15"/>
                    </a:lnTo>
                    <a:lnTo>
                      <a:pt x="900" y="10"/>
                    </a:lnTo>
                    <a:lnTo>
                      <a:pt x="885" y="6"/>
                    </a:lnTo>
                    <a:lnTo>
                      <a:pt x="868" y="3"/>
                    </a:lnTo>
                    <a:lnTo>
                      <a:pt x="847" y="1"/>
                    </a:lnTo>
                    <a:lnTo>
                      <a:pt x="823" y="0"/>
                    </a:lnTo>
                    <a:lnTo>
                      <a:pt x="798" y="1"/>
                    </a:lnTo>
                    <a:lnTo>
                      <a:pt x="771" y="1"/>
                    </a:lnTo>
                    <a:lnTo>
                      <a:pt x="741" y="4"/>
                    </a:lnTo>
                    <a:lnTo>
                      <a:pt x="709" y="6"/>
                    </a:lnTo>
                    <a:lnTo>
                      <a:pt x="676" y="10"/>
                    </a:lnTo>
                    <a:lnTo>
                      <a:pt x="643" y="15"/>
                    </a:lnTo>
                    <a:lnTo>
                      <a:pt x="610" y="19"/>
                    </a:lnTo>
                    <a:lnTo>
                      <a:pt x="576" y="25"/>
                    </a:lnTo>
                    <a:lnTo>
                      <a:pt x="541" y="31"/>
                    </a:lnTo>
                    <a:lnTo>
                      <a:pt x="508" y="39"/>
                    </a:lnTo>
                    <a:lnTo>
                      <a:pt x="478" y="46"/>
                    </a:lnTo>
                    <a:lnTo>
                      <a:pt x="448" y="55"/>
                    </a:lnTo>
                    <a:lnTo>
                      <a:pt x="420" y="64"/>
                    </a:lnTo>
                    <a:lnTo>
                      <a:pt x="393" y="73"/>
                    </a:lnTo>
                    <a:lnTo>
                      <a:pt x="367" y="84"/>
                    </a:lnTo>
                    <a:lnTo>
                      <a:pt x="343" y="96"/>
                    </a:lnTo>
                    <a:lnTo>
                      <a:pt x="319" y="106"/>
                    </a:lnTo>
                    <a:lnTo>
                      <a:pt x="298" y="117"/>
                    </a:lnTo>
                    <a:lnTo>
                      <a:pt x="279" y="127"/>
                    </a:lnTo>
                    <a:lnTo>
                      <a:pt x="261" y="136"/>
                    </a:lnTo>
                    <a:lnTo>
                      <a:pt x="243" y="145"/>
                    </a:lnTo>
                    <a:lnTo>
                      <a:pt x="228" y="154"/>
                    </a:lnTo>
                    <a:lnTo>
                      <a:pt x="214" y="160"/>
                    </a:lnTo>
                    <a:lnTo>
                      <a:pt x="202" y="166"/>
                    </a:lnTo>
                    <a:lnTo>
                      <a:pt x="192" y="171"/>
                    </a:lnTo>
                    <a:lnTo>
                      <a:pt x="184" y="172"/>
                    </a:lnTo>
                    <a:lnTo>
                      <a:pt x="171" y="174"/>
                    </a:lnTo>
                    <a:lnTo>
                      <a:pt x="159" y="175"/>
                    </a:lnTo>
                    <a:lnTo>
                      <a:pt x="150" y="175"/>
                    </a:lnTo>
                    <a:lnTo>
                      <a:pt x="142" y="174"/>
                    </a:lnTo>
                    <a:lnTo>
                      <a:pt x="136" y="174"/>
                    </a:lnTo>
                    <a:lnTo>
                      <a:pt x="133" y="174"/>
                    </a:lnTo>
                    <a:lnTo>
                      <a:pt x="130" y="172"/>
                    </a:lnTo>
                    <a:lnTo>
                      <a:pt x="130" y="172"/>
                    </a:lnTo>
                    <a:lnTo>
                      <a:pt x="132" y="168"/>
                    </a:lnTo>
                    <a:lnTo>
                      <a:pt x="135" y="157"/>
                    </a:lnTo>
                    <a:lnTo>
                      <a:pt x="138" y="141"/>
                    </a:lnTo>
                    <a:lnTo>
                      <a:pt x="136" y="121"/>
                    </a:lnTo>
                    <a:lnTo>
                      <a:pt x="133" y="111"/>
                    </a:lnTo>
                    <a:lnTo>
                      <a:pt x="127" y="102"/>
                    </a:lnTo>
                    <a:lnTo>
                      <a:pt x="120" y="94"/>
                    </a:lnTo>
                    <a:lnTo>
                      <a:pt x="109" y="88"/>
                    </a:lnTo>
                    <a:lnTo>
                      <a:pt x="97" y="82"/>
                    </a:lnTo>
                    <a:lnTo>
                      <a:pt x="84" y="81"/>
                    </a:lnTo>
                    <a:lnTo>
                      <a:pt x="67" y="79"/>
                    </a:lnTo>
                    <a:lnTo>
                      <a:pt x="49" y="82"/>
                    </a:lnTo>
                    <a:lnTo>
                      <a:pt x="34" y="87"/>
                    </a:lnTo>
                    <a:lnTo>
                      <a:pt x="22" y="93"/>
                    </a:lnTo>
                    <a:lnTo>
                      <a:pt x="13" y="102"/>
                    </a:lnTo>
                    <a:lnTo>
                      <a:pt x="7" y="112"/>
                    </a:lnTo>
                    <a:lnTo>
                      <a:pt x="3" y="123"/>
                    </a:lnTo>
                    <a:lnTo>
                      <a:pt x="0" y="135"/>
                    </a:lnTo>
                    <a:lnTo>
                      <a:pt x="0" y="148"/>
                    </a:lnTo>
                    <a:lnTo>
                      <a:pt x="0" y="160"/>
                    </a:lnTo>
                    <a:lnTo>
                      <a:pt x="3" y="177"/>
                    </a:lnTo>
                    <a:lnTo>
                      <a:pt x="7" y="193"/>
                    </a:lnTo>
                    <a:lnTo>
                      <a:pt x="15" y="208"/>
                    </a:lnTo>
                    <a:lnTo>
                      <a:pt x="25" y="222"/>
                    </a:lnTo>
                    <a:lnTo>
                      <a:pt x="39" y="232"/>
                    </a:lnTo>
                    <a:lnTo>
                      <a:pt x="55" y="241"/>
                    </a:lnTo>
                    <a:lnTo>
                      <a:pt x="76" y="246"/>
                    </a:lnTo>
                    <a:lnTo>
                      <a:pt x="100" y="246"/>
                    </a:lnTo>
                    <a:lnTo>
                      <a:pt x="115" y="244"/>
                    </a:lnTo>
                    <a:lnTo>
                      <a:pt x="132" y="241"/>
                    </a:lnTo>
                    <a:lnTo>
                      <a:pt x="150" y="238"/>
                    </a:lnTo>
                    <a:lnTo>
                      <a:pt x="171" y="232"/>
                    </a:lnTo>
                    <a:lnTo>
                      <a:pt x="193" y="228"/>
                    </a:lnTo>
                    <a:lnTo>
                      <a:pt x="216" y="222"/>
                    </a:lnTo>
                    <a:lnTo>
                      <a:pt x="240" y="214"/>
                    </a:lnTo>
                    <a:lnTo>
                      <a:pt x="264" y="208"/>
                    </a:lnTo>
                    <a:lnTo>
                      <a:pt x="288" y="201"/>
                    </a:lnTo>
                    <a:lnTo>
                      <a:pt x="312" y="195"/>
                    </a:lnTo>
                    <a:lnTo>
                      <a:pt x="334" y="189"/>
                    </a:lnTo>
                    <a:lnTo>
                      <a:pt x="357" y="183"/>
                    </a:lnTo>
                    <a:lnTo>
                      <a:pt x="376" y="178"/>
                    </a:lnTo>
                    <a:lnTo>
                      <a:pt x="396" y="174"/>
                    </a:lnTo>
                    <a:lnTo>
                      <a:pt x="412" y="171"/>
                    </a:lnTo>
                    <a:lnTo>
                      <a:pt x="426" y="169"/>
                    </a:lnTo>
                    <a:lnTo>
                      <a:pt x="460" y="166"/>
                    </a:lnTo>
                    <a:lnTo>
                      <a:pt x="496" y="165"/>
                    </a:lnTo>
                    <a:lnTo>
                      <a:pt x="532" y="165"/>
                    </a:lnTo>
                    <a:lnTo>
                      <a:pt x="570" y="163"/>
                    </a:lnTo>
                    <a:lnTo>
                      <a:pt x="606" y="165"/>
                    </a:lnTo>
                    <a:lnTo>
                      <a:pt x="642" y="165"/>
                    </a:lnTo>
                    <a:lnTo>
                      <a:pt x="676" y="166"/>
                    </a:lnTo>
                    <a:lnTo>
                      <a:pt x="712" y="166"/>
                    </a:lnTo>
                    <a:lnTo>
                      <a:pt x="745" y="168"/>
                    </a:lnTo>
                    <a:lnTo>
                      <a:pt x="778" y="169"/>
                    </a:lnTo>
                    <a:lnTo>
                      <a:pt x="810" y="169"/>
                    </a:lnTo>
                    <a:lnTo>
                      <a:pt x="840" y="171"/>
                    </a:lnTo>
                    <a:lnTo>
                      <a:pt x="867" y="169"/>
                    </a:lnTo>
                    <a:lnTo>
                      <a:pt x="894" y="169"/>
                    </a:lnTo>
                    <a:lnTo>
                      <a:pt x="918" y="168"/>
                    </a:lnTo>
                    <a:lnTo>
                      <a:pt x="939" y="165"/>
                    </a:lnTo>
                    <a:lnTo>
                      <a:pt x="916"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77" name="Group 176"/>
              <p:cNvGrpSpPr/>
              <p:nvPr/>
            </p:nvGrpSpPr>
            <p:grpSpPr>
              <a:xfrm>
                <a:off x="2892425" y="2595562"/>
                <a:ext cx="1390650" cy="309562"/>
                <a:chOff x="2892425" y="2595562"/>
                <a:chExt cx="1390650" cy="309562"/>
              </a:xfrm>
            </p:grpSpPr>
            <p:sp>
              <p:nvSpPr>
                <p:cNvPr id="178" name="Freeform 45"/>
                <p:cNvSpPr>
                  <a:spLocks/>
                </p:cNvSpPr>
                <p:nvPr/>
              </p:nvSpPr>
              <p:spPr bwMode="auto">
                <a:xfrm>
                  <a:off x="2892425" y="2595562"/>
                  <a:ext cx="1390650" cy="309562"/>
                </a:xfrm>
                <a:custGeom>
                  <a:avLst/>
                  <a:gdLst>
                    <a:gd name="T0" fmla="*/ 855 w 876"/>
                    <a:gd name="T1" fmla="*/ 10 h 195"/>
                    <a:gd name="T2" fmla="*/ 834 w 876"/>
                    <a:gd name="T3" fmla="*/ 4 h 195"/>
                    <a:gd name="T4" fmla="*/ 801 w 876"/>
                    <a:gd name="T5" fmla="*/ 0 h 195"/>
                    <a:gd name="T6" fmla="*/ 759 w 876"/>
                    <a:gd name="T7" fmla="*/ 0 h 195"/>
                    <a:gd name="T8" fmla="*/ 707 w 876"/>
                    <a:gd name="T9" fmla="*/ 1 h 195"/>
                    <a:gd name="T10" fmla="*/ 650 w 876"/>
                    <a:gd name="T11" fmla="*/ 6 h 195"/>
                    <a:gd name="T12" fmla="*/ 587 w 876"/>
                    <a:gd name="T13" fmla="*/ 13 h 195"/>
                    <a:gd name="T14" fmla="*/ 521 w 876"/>
                    <a:gd name="T15" fmla="*/ 25 h 195"/>
                    <a:gd name="T16" fmla="*/ 459 w 876"/>
                    <a:gd name="T17" fmla="*/ 40 h 195"/>
                    <a:gd name="T18" fmla="*/ 404 w 876"/>
                    <a:gd name="T19" fmla="*/ 58 h 195"/>
                    <a:gd name="T20" fmla="*/ 350 w 876"/>
                    <a:gd name="T21" fmla="*/ 78 h 195"/>
                    <a:gd name="T22" fmla="*/ 300 w 876"/>
                    <a:gd name="T23" fmla="*/ 99 h 195"/>
                    <a:gd name="T24" fmla="*/ 255 w 876"/>
                    <a:gd name="T25" fmla="*/ 118 h 195"/>
                    <a:gd name="T26" fmla="*/ 216 w 876"/>
                    <a:gd name="T27" fmla="*/ 136 h 195"/>
                    <a:gd name="T28" fmla="*/ 183 w 876"/>
                    <a:gd name="T29" fmla="*/ 150 h 195"/>
                    <a:gd name="T30" fmla="*/ 161 w 876"/>
                    <a:gd name="T31" fmla="*/ 159 h 195"/>
                    <a:gd name="T32" fmla="*/ 138 w 876"/>
                    <a:gd name="T33" fmla="*/ 162 h 195"/>
                    <a:gd name="T34" fmla="*/ 114 w 876"/>
                    <a:gd name="T35" fmla="*/ 162 h 195"/>
                    <a:gd name="T36" fmla="*/ 96 w 876"/>
                    <a:gd name="T37" fmla="*/ 160 h 195"/>
                    <a:gd name="T38" fmla="*/ 86 w 876"/>
                    <a:gd name="T39" fmla="*/ 159 h 195"/>
                    <a:gd name="T40" fmla="*/ 86 w 876"/>
                    <a:gd name="T41" fmla="*/ 154 h 195"/>
                    <a:gd name="T42" fmla="*/ 89 w 876"/>
                    <a:gd name="T43" fmla="*/ 127 h 195"/>
                    <a:gd name="T44" fmla="*/ 86 w 876"/>
                    <a:gd name="T45" fmla="*/ 106 h 195"/>
                    <a:gd name="T46" fmla="*/ 78 w 876"/>
                    <a:gd name="T47" fmla="*/ 96 h 195"/>
                    <a:gd name="T48" fmla="*/ 66 w 876"/>
                    <a:gd name="T49" fmla="*/ 90 h 195"/>
                    <a:gd name="T50" fmla="*/ 48 w 876"/>
                    <a:gd name="T51" fmla="*/ 87 h 195"/>
                    <a:gd name="T52" fmla="*/ 20 w 876"/>
                    <a:gd name="T53" fmla="*/ 96 h 195"/>
                    <a:gd name="T54" fmla="*/ 2 w 876"/>
                    <a:gd name="T55" fmla="*/ 124 h 195"/>
                    <a:gd name="T56" fmla="*/ 3 w 876"/>
                    <a:gd name="T57" fmla="*/ 154 h 195"/>
                    <a:gd name="T58" fmla="*/ 15 w 876"/>
                    <a:gd name="T59" fmla="*/ 174 h 195"/>
                    <a:gd name="T60" fmla="*/ 39 w 876"/>
                    <a:gd name="T61" fmla="*/ 189 h 195"/>
                    <a:gd name="T62" fmla="*/ 75 w 876"/>
                    <a:gd name="T63" fmla="*/ 195 h 195"/>
                    <a:gd name="T64" fmla="*/ 111 w 876"/>
                    <a:gd name="T65" fmla="*/ 192 h 195"/>
                    <a:gd name="T66" fmla="*/ 144 w 876"/>
                    <a:gd name="T67" fmla="*/ 184 h 195"/>
                    <a:gd name="T68" fmla="*/ 185 w 876"/>
                    <a:gd name="T69" fmla="*/ 174 h 195"/>
                    <a:gd name="T70" fmla="*/ 230 w 876"/>
                    <a:gd name="T71" fmla="*/ 162 h 195"/>
                    <a:gd name="T72" fmla="*/ 275 w 876"/>
                    <a:gd name="T73" fmla="*/ 148 h 195"/>
                    <a:gd name="T74" fmla="*/ 320 w 876"/>
                    <a:gd name="T75" fmla="*/ 135 h 195"/>
                    <a:gd name="T76" fmla="*/ 360 w 876"/>
                    <a:gd name="T77" fmla="*/ 123 h 195"/>
                    <a:gd name="T78" fmla="*/ 392 w 876"/>
                    <a:gd name="T79" fmla="*/ 115 h 195"/>
                    <a:gd name="T80" fmla="*/ 446 w 876"/>
                    <a:gd name="T81" fmla="*/ 109 h 195"/>
                    <a:gd name="T82" fmla="*/ 522 w 876"/>
                    <a:gd name="T83" fmla="*/ 105 h 195"/>
                    <a:gd name="T84" fmla="*/ 593 w 876"/>
                    <a:gd name="T85" fmla="*/ 105 h 195"/>
                    <a:gd name="T86" fmla="*/ 657 w 876"/>
                    <a:gd name="T87" fmla="*/ 106 h 195"/>
                    <a:gd name="T88" fmla="*/ 714 w 876"/>
                    <a:gd name="T89" fmla="*/ 111 h 195"/>
                    <a:gd name="T90" fmla="*/ 767 w 876"/>
                    <a:gd name="T91" fmla="*/ 114 h 195"/>
                    <a:gd name="T92" fmla="*/ 815 w 876"/>
                    <a:gd name="T93" fmla="*/ 115 h 195"/>
                    <a:gd name="T94" fmla="*/ 857 w 876"/>
                    <a:gd name="T95" fmla="*/ 114 h 195"/>
                    <a:gd name="T96" fmla="*/ 860 w 876"/>
                    <a:gd name="T97" fmla="*/ 1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76" h="195">
                      <a:moveTo>
                        <a:pt x="860" y="15"/>
                      </a:moveTo>
                      <a:lnTo>
                        <a:pt x="855" y="10"/>
                      </a:lnTo>
                      <a:lnTo>
                        <a:pt x="846" y="7"/>
                      </a:lnTo>
                      <a:lnTo>
                        <a:pt x="834" y="4"/>
                      </a:lnTo>
                      <a:lnTo>
                        <a:pt x="819" y="3"/>
                      </a:lnTo>
                      <a:lnTo>
                        <a:pt x="801" y="0"/>
                      </a:lnTo>
                      <a:lnTo>
                        <a:pt x="782" y="0"/>
                      </a:lnTo>
                      <a:lnTo>
                        <a:pt x="759" y="0"/>
                      </a:lnTo>
                      <a:lnTo>
                        <a:pt x="734" y="0"/>
                      </a:lnTo>
                      <a:lnTo>
                        <a:pt x="707" y="1"/>
                      </a:lnTo>
                      <a:lnTo>
                        <a:pt x="680" y="3"/>
                      </a:lnTo>
                      <a:lnTo>
                        <a:pt x="650" y="6"/>
                      </a:lnTo>
                      <a:lnTo>
                        <a:pt x="618" y="9"/>
                      </a:lnTo>
                      <a:lnTo>
                        <a:pt x="587" y="13"/>
                      </a:lnTo>
                      <a:lnTo>
                        <a:pt x="554" y="19"/>
                      </a:lnTo>
                      <a:lnTo>
                        <a:pt x="521" y="25"/>
                      </a:lnTo>
                      <a:lnTo>
                        <a:pt x="488" y="33"/>
                      </a:lnTo>
                      <a:lnTo>
                        <a:pt x="459" y="40"/>
                      </a:lnTo>
                      <a:lnTo>
                        <a:pt x="431" y="49"/>
                      </a:lnTo>
                      <a:lnTo>
                        <a:pt x="404" y="58"/>
                      </a:lnTo>
                      <a:lnTo>
                        <a:pt x="377" y="67"/>
                      </a:lnTo>
                      <a:lnTo>
                        <a:pt x="350" y="78"/>
                      </a:lnTo>
                      <a:lnTo>
                        <a:pt x="324" y="88"/>
                      </a:lnTo>
                      <a:lnTo>
                        <a:pt x="300" y="99"/>
                      </a:lnTo>
                      <a:lnTo>
                        <a:pt x="278" y="109"/>
                      </a:lnTo>
                      <a:lnTo>
                        <a:pt x="255" y="118"/>
                      </a:lnTo>
                      <a:lnTo>
                        <a:pt x="234" y="127"/>
                      </a:lnTo>
                      <a:lnTo>
                        <a:pt x="216" y="136"/>
                      </a:lnTo>
                      <a:lnTo>
                        <a:pt x="198" y="144"/>
                      </a:lnTo>
                      <a:lnTo>
                        <a:pt x="183" y="150"/>
                      </a:lnTo>
                      <a:lnTo>
                        <a:pt x="171" y="156"/>
                      </a:lnTo>
                      <a:lnTo>
                        <a:pt x="161" y="159"/>
                      </a:lnTo>
                      <a:lnTo>
                        <a:pt x="152" y="160"/>
                      </a:lnTo>
                      <a:lnTo>
                        <a:pt x="138" y="162"/>
                      </a:lnTo>
                      <a:lnTo>
                        <a:pt x="125" y="163"/>
                      </a:lnTo>
                      <a:lnTo>
                        <a:pt x="114" y="162"/>
                      </a:lnTo>
                      <a:lnTo>
                        <a:pt x="104" y="162"/>
                      </a:lnTo>
                      <a:lnTo>
                        <a:pt x="96" y="160"/>
                      </a:lnTo>
                      <a:lnTo>
                        <a:pt x="90" y="160"/>
                      </a:lnTo>
                      <a:lnTo>
                        <a:pt x="86" y="159"/>
                      </a:lnTo>
                      <a:lnTo>
                        <a:pt x="84" y="159"/>
                      </a:lnTo>
                      <a:lnTo>
                        <a:pt x="86" y="154"/>
                      </a:lnTo>
                      <a:lnTo>
                        <a:pt x="87" y="142"/>
                      </a:lnTo>
                      <a:lnTo>
                        <a:pt x="89" y="127"/>
                      </a:lnTo>
                      <a:lnTo>
                        <a:pt x="87" y="112"/>
                      </a:lnTo>
                      <a:lnTo>
                        <a:pt x="86" y="106"/>
                      </a:lnTo>
                      <a:lnTo>
                        <a:pt x="83" y="100"/>
                      </a:lnTo>
                      <a:lnTo>
                        <a:pt x="78" y="96"/>
                      </a:lnTo>
                      <a:lnTo>
                        <a:pt x="72" y="91"/>
                      </a:lnTo>
                      <a:lnTo>
                        <a:pt x="66" y="90"/>
                      </a:lnTo>
                      <a:lnTo>
                        <a:pt x="57" y="88"/>
                      </a:lnTo>
                      <a:lnTo>
                        <a:pt x="48" y="87"/>
                      </a:lnTo>
                      <a:lnTo>
                        <a:pt x="38" y="88"/>
                      </a:lnTo>
                      <a:lnTo>
                        <a:pt x="20" y="96"/>
                      </a:lnTo>
                      <a:lnTo>
                        <a:pt x="8" y="108"/>
                      </a:lnTo>
                      <a:lnTo>
                        <a:pt x="2" y="124"/>
                      </a:lnTo>
                      <a:lnTo>
                        <a:pt x="0" y="142"/>
                      </a:lnTo>
                      <a:lnTo>
                        <a:pt x="3" y="154"/>
                      </a:lnTo>
                      <a:lnTo>
                        <a:pt x="8" y="165"/>
                      </a:lnTo>
                      <a:lnTo>
                        <a:pt x="15" y="174"/>
                      </a:lnTo>
                      <a:lnTo>
                        <a:pt x="26" y="181"/>
                      </a:lnTo>
                      <a:lnTo>
                        <a:pt x="39" y="189"/>
                      </a:lnTo>
                      <a:lnTo>
                        <a:pt x="56" y="192"/>
                      </a:lnTo>
                      <a:lnTo>
                        <a:pt x="75" y="195"/>
                      </a:lnTo>
                      <a:lnTo>
                        <a:pt x="98" y="193"/>
                      </a:lnTo>
                      <a:lnTo>
                        <a:pt x="111" y="192"/>
                      </a:lnTo>
                      <a:lnTo>
                        <a:pt x="126" y="189"/>
                      </a:lnTo>
                      <a:lnTo>
                        <a:pt x="144" y="184"/>
                      </a:lnTo>
                      <a:lnTo>
                        <a:pt x="164" y="180"/>
                      </a:lnTo>
                      <a:lnTo>
                        <a:pt x="185" y="174"/>
                      </a:lnTo>
                      <a:lnTo>
                        <a:pt x="207" y="168"/>
                      </a:lnTo>
                      <a:lnTo>
                        <a:pt x="230" y="162"/>
                      </a:lnTo>
                      <a:lnTo>
                        <a:pt x="252" y="154"/>
                      </a:lnTo>
                      <a:lnTo>
                        <a:pt x="275" y="148"/>
                      </a:lnTo>
                      <a:lnTo>
                        <a:pt x="297" y="141"/>
                      </a:lnTo>
                      <a:lnTo>
                        <a:pt x="320" y="135"/>
                      </a:lnTo>
                      <a:lnTo>
                        <a:pt x="341" y="129"/>
                      </a:lnTo>
                      <a:lnTo>
                        <a:pt x="360" y="123"/>
                      </a:lnTo>
                      <a:lnTo>
                        <a:pt x="377" y="120"/>
                      </a:lnTo>
                      <a:lnTo>
                        <a:pt x="392" y="115"/>
                      </a:lnTo>
                      <a:lnTo>
                        <a:pt x="405" y="114"/>
                      </a:lnTo>
                      <a:lnTo>
                        <a:pt x="446" y="109"/>
                      </a:lnTo>
                      <a:lnTo>
                        <a:pt x="485" y="106"/>
                      </a:lnTo>
                      <a:lnTo>
                        <a:pt x="522" y="105"/>
                      </a:lnTo>
                      <a:lnTo>
                        <a:pt x="558" y="105"/>
                      </a:lnTo>
                      <a:lnTo>
                        <a:pt x="593" y="105"/>
                      </a:lnTo>
                      <a:lnTo>
                        <a:pt x="626" y="105"/>
                      </a:lnTo>
                      <a:lnTo>
                        <a:pt x="657" y="106"/>
                      </a:lnTo>
                      <a:lnTo>
                        <a:pt x="686" y="108"/>
                      </a:lnTo>
                      <a:lnTo>
                        <a:pt x="714" y="111"/>
                      </a:lnTo>
                      <a:lnTo>
                        <a:pt x="741" y="112"/>
                      </a:lnTo>
                      <a:lnTo>
                        <a:pt x="767" y="114"/>
                      </a:lnTo>
                      <a:lnTo>
                        <a:pt x="791" y="115"/>
                      </a:lnTo>
                      <a:lnTo>
                        <a:pt x="815" y="115"/>
                      </a:lnTo>
                      <a:lnTo>
                        <a:pt x="836" y="115"/>
                      </a:lnTo>
                      <a:lnTo>
                        <a:pt x="857" y="114"/>
                      </a:lnTo>
                      <a:lnTo>
                        <a:pt x="876" y="112"/>
                      </a:lnTo>
                      <a:lnTo>
                        <a:pt x="860" y="15"/>
                      </a:lnTo>
                      <a:close/>
                    </a:path>
                  </a:pathLst>
                </a:custGeom>
                <a:solidFill>
                  <a:srgbClr val="7F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46"/>
                <p:cNvSpPr>
                  <a:spLocks/>
                </p:cNvSpPr>
                <p:nvPr/>
              </p:nvSpPr>
              <p:spPr bwMode="auto">
                <a:xfrm>
                  <a:off x="3149600" y="2687637"/>
                  <a:ext cx="1117600" cy="184150"/>
                </a:xfrm>
                <a:custGeom>
                  <a:avLst/>
                  <a:gdLst>
                    <a:gd name="T0" fmla="*/ 615 w 704"/>
                    <a:gd name="T1" fmla="*/ 50 h 116"/>
                    <a:gd name="T2" fmla="*/ 596 w 704"/>
                    <a:gd name="T3" fmla="*/ 47 h 116"/>
                    <a:gd name="T4" fmla="*/ 561 w 704"/>
                    <a:gd name="T5" fmla="*/ 42 h 116"/>
                    <a:gd name="T6" fmla="*/ 515 w 704"/>
                    <a:gd name="T7" fmla="*/ 39 h 116"/>
                    <a:gd name="T8" fmla="*/ 459 w 704"/>
                    <a:gd name="T9" fmla="*/ 35 h 116"/>
                    <a:gd name="T10" fmla="*/ 399 w 704"/>
                    <a:gd name="T11" fmla="*/ 33 h 116"/>
                    <a:gd name="T12" fmla="*/ 339 w 704"/>
                    <a:gd name="T13" fmla="*/ 35 h 116"/>
                    <a:gd name="T14" fmla="*/ 282 w 704"/>
                    <a:gd name="T15" fmla="*/ 39 h 116"/>
                    <a:gd name="T16" fmla="*/ 231 w 704"/>
                    <a:gd name="T17" fmla="*/ 50 h 116"/>
                    <a:gd name="T18" fmla="*/ 183 w 704"/>
                    <a:gd name="T19" fmla="*/ 60 h 116"/>
                    <a:gd name="T20" fmla="*/ 138 w 704"/>
                    <a:gd name="T21" fmla="*/ 72 h 116"/>
                    <a:gd name="T22" fmla="*/ 96 w 704"/>
                    <a:gd name="T23" fmla="*/ 84 h 116"/>
                    <a:gd name="T24" fmla="*/ 62 w 704"/>
                    <a:gd name="T25" fmla="*/ 95 h 116"/>
                    <a:gd name="T26" fmla="*/ 33 w 704"/>
                    <a:gd name="T27" fmla="*/ 104 h 116"/>
                    <a:gd name="T28" fmla="*/ 12 w 704"/>
                    <a:gd name="T29" fmla="*/ 111 h 116"/>
                    <a:gd name="T30" fmla="*/ 2 w 704"/>
                    <a:gd name="T31" fmla="*/ 116 h 116"/>
                    <a:gd name="T32" fmla="*/ 2 w 704"/>
                    <a:gd name="T33" fmla="*/ 116 h 116"/>
                    <a:gd name="T34" fmla="*/ 11 w 704"/>
                    <a:gd name="T35" fmla="*/ 111 h 116"/>
                    <a:gd name="T36" fmla="*/ 30 w 704"/>
                    <a:gd name="T37" fmla="*/ 104 h 116"/>
                    <a:gd name="T38" fmla="*/ 57 w 704"/>
                    <a:gd name="T39" fmla="*/ 95 h 116"/>
                    <a:gd name="T40" fmla="*/ 92 w 704"/>
                    <a:gd name="T41" fmla="*/ 83 h 116"/>
                    <a:gd name="T42" fmla="*/ 134 w 704"/>
                    <a:gd name="T43" fmla="*/ 68 h 116"/>
                    <a:gd name="T44" fmla="*/ 180 w 704"/>
                    <a:gd name="T45" fmla="*/ 51 h 116"/>
                    <a:gd name="T46" fmla="*/ 233 w 704"/>
                    <a:gd name="T47" fmla="*/ 33 h 116"/>
                    <a:gd name="T48" fmla="*/ 290 w 704"/>
                    <a:gd name="T49" fmla="*/ 15 h 116"/>
                    <a:gd name="T50" fmla="*/ 356 w 704"/>
                    <a:gd name="T51" fmla="*/ 5 h 116"/>
                    <a:gd name="T52" fmla="*/ 429 w 704"/>
                    <a:gd name="T53" fmla="*/ 0 h 116"/>
                    <a:gd name="T54" fmla="*/ 503 w 704"/>
                    <a:gd name="T55" fmla="*/ 2 h 116"/>
                    <a:gd name="T56" fmla="*/ 572 w 704"/>
                    <a:gd name="T57" fmla="*/ 5 h 116"/>
                    <a:gd name="T58" fmla="*/ 630 w 704"/>
                    <a:gd name="T59" fmla="*/ 11 h 116"/>
                    <a:gd name="T60" fmla="*/ 675 w 704"/>
                    <a:gd name="T61" fmla="*/ 15 h 116"/>
                    <a:gd name="T62" fmla="*/ 701 w 704"/>
                    <a:gd name="T63" fmla="*/ 20 h 116"/>
                    <a:gd name="T64" fmla="*/ 618 w 704"/>
                    <a:gd name="T65" fmla="*/ 5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4" h="116">
                      <a:moveTo>
                        <a:pt x="618" y="50"/>
                      </a:moveTo>
                      <a:lnTo>
                        <a:pt x="615" y="50"/>
                      </a:lnTo>
                      <a:lnTo>
                        <a:pt x="608" y="48"/>
                      </a:lnTo>
                      <a:lnTo>
                        <a:pt x="596" y="47"/>
                      </a:lnTo>
                      <a:lnTo>
                        <a:pt x="581" y="45"/>
                      </a:lnTo>
                      <a:lnTo>
                        <a:pt x="561" y="42"/>
                      </a:lnTo>
                      <a:lnTo>
                        <a:pt x="539" y="41"/>
                      </a:lnTo>
                      <a:lnTo>
                        <a:pt x="515" y="39"/>
                      </a:lnTo>
                      <a:lnTo>
                        <a:pt x="488" y="36"/>
                      </a:lnTo>
                      <a:lnTo>
                        <a:pt x="459" y="35"/>
                      </a:lnTo>
                      <a:lnTo>
                        <a:pt x="429" y="33"/>
                      </a:lnTo>
                      <a:lnTo>
                        <a:pt x="399" y="33"/>
                      </a:lnTo>
                      <a:lnTo>
                        <a:pt x="369" y="33"/>
                      </a:lnTo>
                      <a:lnTo>
                        <a:pt x="339" y="35"/>
                      </a:lnTo>
                      <a:lnTo>
                        <a:pt x="311" y="36"/>
                      </a:lnTo>
                      <a:lnTo>
                        <a:pt x="282" y="39"/>
                      </a:lnTo>
                      <a:lnTo>
                        <a:pt x="257" y="44"/>
                      </a:lnTo>
                      <a:lnTo>
                        <a:pt x="231" y="50"/>
                      </a:lnTo>
                      <a:lnTo>
                        <a:pt x="207" y="54"/>
                      </a:lnTo>
                      <a:lnTo>
                        <a:pt x="183" y="60"/>
                      </a:lnTo>
                      <a:lnTo>
                        <a:pt x="161" y="66"/>
                      </a:lnTo>
                      <a:lnTo>
                        <a:pt x="138" y="72"/>
                      </a:lnTo>
                      <a:lnTo>
                        <a:pt x="117" y="78"/>
                      </a:lnTo>
                      <a:lnTo>
                        <a:pt x="96" y="84"/>
                      </a:lnTo>
                      <a:lnTo>
                        <a:pt x="78" y="90"/>
                      </a:lnTo>
                      <a:lnTo>
                        <a:pt x="62" y="95"/>
                      </a:lnTo>
                      <a:lnTo>
                        <a:pt x="47" y="101"/>
                      </a:lnTo>
                      <a:lnTo>
                        <a:pt x="33" y="104"/>
                      </a:lnTo>
                      <a:lnTo>
                        <a:pt x="21" y="108"/>
                      </a:lnTo>
                      <a:lnTo>
                        <a:pt x="12" y="111"/>
                      </a:lnTo>
                      <a:lnTo>
                        <a:pt x="6" y="114"/>
                      </a:lnTo>
                      <a:lnTo>
                        <a:pt x="2" y="116"/>
                      </a:lnTo>
                      <a:lnTo>
                        <a:pt x="0" y="116"/>
                      </a:lnTo>
                      <a:lnTo>
                        <a:pt x="2" y="116"/>
                      </a:lnTo>
                      <a:lnTo>
                        <a:pt x="5" y="114"/>
                      </a:lnTo>
                      <a:lnTo>
                        <a:pt x="11" y="111"/>
                      </a:lnTo>
                      <a:lnTo>
                        <a:pt x="20" y="108"/>
                      </a:lnTo>
                      <a:lnTo>
                        <a:pt x="30" y="104"/>
                      </a:lnTo>
                      <a:lnTo>
                        <a:pt x="42" y="99"/>
                      </a:lnTo>
                      <a:lnTo>
                        <a:pt x="57" y="95"/>
                      </a:lnTo>
                      <a:lnTo>
                        <a:pt x="74" y="89"/>
                      </a:lnTo>
                      <a:lnTo>
                        <a:pt x="92" y="83"/>
                      </a:lnTo>
                      <a:lnTo>
                        <a:pt x="111" y="75"/>
                      </a:lnTo>
                      <a:lnTo>
                        <a:pt x="134" y="68"/>
                      </a:lnTo>
                      <a:lnTo>
                        <a:pt x="156" y="59"/>
                      </a:lnTo>
                      <a:lnTo>
                        <a:pt x="180" y="51"/>
                      </a:lnTo>
                      <a:lnTo>
                        <a:pt x="206" y="42"/>
                      </a:lnTo>
                      <a:lnTo>
                        <a:pt x="233" y="33"/>
                      </a:lnTo>
                      <a:lnTo>
                        <a:pt x="260" y="24"/>
                      </a:lnTo>
                      <a:lnTo>
                        <a:pt x="290" y="15"/>
                      </a:lnTo>
                      <a:lnTo>
                        <a:pt x="321" y="9"/>
                      </a:lnTo>
                      <a:lnTo>
                        <a:pt x="356" y="5"/>
                      </a:lnTo>
                      <a:lnTo>
                        <a:pt x="392" y="2"/>
                      </a:lnTo>
                      <a:lnTo>
                        <a:pt x="429" y="0"/>
                      </a:lnTo>
                      <a:lnTo>
                        <a:pt x="467" y="0"/>
                      </a:lnTo>
                      <a:lnTo>
                        <a:pt x="503" y="2"/>
                      </a:lnTo>
                      <a:lnTo>
                        <a:pt x="539" y="3"/>
                      </a:lnTo>
                      <a:lnTo>
                        <a:pt x="572" y="5"/>
                      </a:lnTo>
                      <a:lnTo>
                        <a:pt x="603" y="8"/>
                      </a:lnTo>
                      <a:lnTo>
                        <a:pt x="630" y="11"/>
                      </a:lnTo>
                      <a:lnTo>
                        <a:pt x="656" y="14"/>
                      </a:lnTo>
                      <a:lnTo>
                        <a:pt x="675" y="15"/>
                      </a:lnTo>
                      <a:lnTo>
                        <a:pt x="690" y="18"/>
                      </a:lnTo>
                      <a:lnTo>
                        <a:pt x="701" y="20"/>
                      </a:lnTo>
                      <a:lnTo>
                        <a:pt x="704" y="20"/>
                      </a:lnTo>
                      <a:lnTo>
                        <a:pt x="618"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47"/>
                <p:cNvSpPr>
                  <a:spLocks/>
                </p:cNvSpPr>
                <p:nvPr/>
              </p:nvSpPr>
              <p:spPr bwMode="auto">
                <a:xfrm>
                  <a:off x="3111500" y="2601912"/>
                  <a:ext cx="1123950" cy="279400"/>
                </a:xfrm>
                <a:custGeom>
                  <a:avLst/>
                  <a:gdLst>
                    <a:gd name="T0" fmla="*/ 644 w 708"/>
                    <a:gd name="T1" fmla="*/ 30 h 176"/>
                    <a:gd name="T2" fmla="*/ 620 w 708"/>
                    <a:gd name="T3" fmla="*/ 32 h 176"/>
                    <a:gd name="T4" fmla="*/ 578 w 708"/>
                    <a:gd name="T5" fmla="*/ 35 h 176"/>
                    <a:gd name="T6" fmla="*/ 522 w 708"/>
                    <a:gd name="T7" fmla="*/ 39 h 176"/>
                    <a:gd name="T8" fmla="*/ 459 w 708"/>
                    <a:gd name="T9" fmla="*/ 45 h 176"/>
                    <a:gd name="T10" fmla="*/ 393 w 708"/>
                    <a:gd name="T11" fmla="*/ 53 h 176"/>
                    <a:gd name="T12" fmla="*/ 332 w 708"/>
                    <a:gd name="T13" fmla="*/ 62 h 176"/>
                    <a:gd name="T14" fmla="*/ 279 w 708"/>
                    <a:gd name="T15" fmla="*/ 72 h 176"/>
                    <a:gd name="T16" fmla="*/ 239 w 708"/>
                    <a:gd name="T17" fmla="*/ 84 h 176"/>
                    <a:gd name="T18" fmla="*/ 197 w 708"/>
                    <a:gd name="T19" fmla="*/ 99 h 176"/>
                    <a:gd name="T20" fmla="*/ 153 w 708"/>
                    <a:gd name="T21" fmla="*/ 114 h 176"/>
                    <a:gd name="T22" fmla="*/ 110 w 708"/>
                    <a:gd name="T23" fmla="*/ 131 h 176"/>
                    <a:gd name="T24" fmla="*/ 72 w 708"/>
                    <a:gd name="T25" fmla="*/ 146 h 176"/>
                    <a:gd name="T26" fmla="*/ 39 w 708"/>
                    <a:gd name="T27" fmla="*/ 159 h 176"/>
                    <a:gd name="T28" fmla="*/ 15 w 708"/>
                    <a:gd name="T29" fmla="*/ 170 h 176"/>
                    <a:gd name="T30" fmla="*/ 2 w 708"/>
                    <a:gd name="T31" fmla="*/ 176 h 176"/>
                    <a:gd name="T32" fmla="*/ 2 w 708"/>
                    <a:gd name="T33" fmla="*/ 174 h 176"/>
                    <a:gd name="T34" fmla="*/ 15 w 708"/>
                    <a:gd name="T35" fmla="*/ 168 h 176"/>
                    <a:gd name="T36" fmla="*/ 41 w 708"/>
                    <a:gd name="T37" fmla="*/ 158 h 176"/>
                    <a:gd name="T38" fmla="*/ 75 w 708"/>
                    <a:gd name="T39" fmla="*/ 143 h 176"/>
                    <a:gd name="T40" fmla="*/ 116 w 708"/>
                    <a:gd name="T41" fmla="*/ 125 h 176"/>
                    <a:gd name="T42" fmla="*/ 162 w 708"/>
                    <a:gd name="T43" fmla="*/ 105 h 176"/>
                    <a:gd name="T44" fmla="*/ 210 w 708"/>
                    <a:gd name="T45" fmla="*/ 86 h 176"/>
                    <a:gd name="T46" fmla="*/ 258 w 708"/>
                    <a:gd name="T47" fmla="*/ 68 h 176"/>
                    <a:gd name="T48" fmla="*/ 321 w 708"/>
                    <a:gd name="T49" fmla="*/ 45 h 176"/>
                    <a:gd name="T50" fmla="*/ 398 w 708"/>
                    <a:gd name="T51" fmla="*/ 26 h 176"/>
                    <a:gd name="T52" fmla="*/ 467 w 708"/>
                    <a:gd name="T53" fmla="*/ 12 h 176"/>
                    <a:gd name="T54" fmla="*/ 530 w 708"/>
                    <a:gd name="T55" fmla="*/ 5 h 176"/>
                    <a:gd name="T56" fmla="*/ 585 w 708"/>
                    <a:gd name="T57" fmla="*/ 2 h 176"/>
                    <a:gd name="T58" fmla="*/ 632 w 708"/>
                    <a:gd name="T59" fmla="*/ 2 h 176"/>
                    <a:gd name="T60" fmla="*/ 668 w 708"/>
                    <a:gd name="T61" fmla="*/ 3 h 176"/>
                    <a:gd name="T62" fmla="*/ 693 w 708"/>
                    <a:gd name="T63" fmla="*/ 8 h 176"/>
                    <a:gd name="T64" fmla="*/ 708 w 708"/>
                    <a:gd name="T65" fmla="*/ 12 h 176"/>
                    <a:gd name="T66" fmla="*/ 699 w 708"/>
                    <a:gd name="T67" fmla="*/ 20 h 176"/>
                    <a:gd name="T68" fmla="*/ 674 w 708"/>
                    <a:gd name="T69" fmla="*/ 26 h 176"/>
                    <a:gd name="T70" fmla="*/ 651 w 708"/>
                    <a:gd name="T71" fmla="*/ 3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8" h="176">
                      <a:moveTo>
                        <a:pt x="647" y="30"/>
                      </a:moveTo>
                      <a:lnTo>
                        <a:pt x="644" y="30"/>
                      </a:lnTo>
                      <a:lnTo>
                        <a:pt x="635" y="30"/>
                      </a:lnTo>
                      <a:lnTo>
                        <a:pt x="620" y="32"/>
                      </a:lnTo>
                      <a:lnTo>
                        <a:pt x="600" y="33"/>
                      </a:lnTo>
                      <a:lnTo>
                        <a:pt x="578" y="35"/>
                      </a:lnTo>
                      <a:lnTo>
                        <a:pt x="551" y="36"/>
                      </a:lnTo>
                      <a:lnTo>
                        <a:pt x="522" y="39"/>
                      </a:lnTo>
                      <a:lnTo>
                        <a:pt x="491" y="42"/>
                      </a:lnTo>
                      <a:lnTo>
                        <a:pt x="459" y="45"/>
                      </a:lnTo>
                      <a:lnTo>
                        <a:pt x="426" y="48"/>
                      </a:lnTo>
                      <a:lnTo>
                        <a:pt x="393" y="53"/>
                      </a:lnTo>
                      <a:lnTo>
                        <a:pt x="362" y="57"/>
                      </a:lnTo>
                      <a:lnTo>
                        <a:pt x="332" y="62"/>
                      </a:lnTo>
                      <a:lnTo>
                        <a:pt x="305" y="66"/>
                      </a:lnTo>
                      <a:lnTo>
                        <a:pt x="279" y="72"/>
                      </a:lnTo>
                      <a:lnTo>
                        <a:pt x="258" y="78"/>
                      </a:lnTo>
                      <a:lnTo>
                        <a:pt x="239" y="84"/>
                      </a:lnTo>
                      <a:lnTo>
                        <a:pt x="218" y="92"/>
                      </a:lnTo>
                      <a:lnTo>
                        <a:pt x="197" y="99"/>
                      </a:lnTo>
                      <a:lnTo>
                        <a:pt x="174" y="107"/>
                      </a:lnTo>
                      <a:lnTo>
                        <a:pt x="153" y="114"/>
                      </a:lnTo>
                      <a:lnTo>
                        <a:pt x="131" y="123"/>
                      </a:lnTo>
                      <a:lnTo>
                        <a:pt x="110" y="131"/>
                      </a:lnTo>
                      <a:lnTo>
                        <a:pt x="90" y="138"/>
                      </a:lnTo>
                      <a:lnTo>
                        <a:pt x="72" y="146"/>
                      </a:lnTo>
                      <a:lnTo>
                        <a:pt x="54" y="153"/>
                      </a:lnTo>
                      <a:lnTo>
                        <a:pt x="39" y="159"/>
                      </a:lnTo>
                      <a:lnTo>
                        <a:pt x="26" y="165"/>
                      </a:lnTo>
                      <a:lnTo>
                        <a:pt x="15" y="170"/>
                      </a:lnTo>
                      <a:lnTo>
                        <a:pt x="8" y="173"/>
                      </a:lnTo>
                      <a:lnTo>
                        <a:pt x="2" y="176"/>
                      </a:lnTo>
                      <a:lnTo>
                        <a:pt x="0" y="176"/>
                      </a:lnTo>
                      <a:lnTo>
                        <a:pt x="2" y="174"/>
                      </a:lnTo>
                      <a:lnTo>
                        <a:pt x="8" y="173"/>
                      </a:lnTo>
                      <a:lnTo>
                        <a:pt x="15" y="168"/>
                      </a:lnTo>
                      <a:lnTo>
                        <a:pt x="27" y="164"/>
                      </a:lnTo>
                      <a:lnTo>
                        <a:pt x="41" y="158"/>
                      </a:lnTo>
                      <a:lnTo>
                        <a:pt x="57" y="150"/>
                      </a:lnTo>
                      <a:lnTo>
                        <a:pt x="75" y="143"/>
                      </a:lnTo>
                      <a:lnTo>
                        <a:pt x="95" y="134"/>
                      </a:lnTo>
                      <a:lnTo>
                        <a:pt x="116" y="125"/>
                      </a:lnTo>
                      <a:lnTo>
                        <a:pt x="138" y="114"/>
                      </a:lnTo>
                      <a:lnTo>
                        <a:pt x="162" y="105"/>
                      </a:lnTo>
                      <a:lnTo>
                        <a:pt x="186" y="95"/>
                      </a:lnTo>
                      <a:lnTo>
                        <a:pt x="210" y="86"/>
                      </a:lnTo>
                      <a:lnTo>
                        <a:pt x="234" y="77"/>
                      </a:lnTo>
                      <a:lnTo>
                        <a:pt x="258" y="68"/>
                      </a:lnTo>
                      <a:lnTo>
                        <a:pt x="282" y="59"/>
                      </a:lnTo>
                      <a:lnTo>
                        <a:pt x="321" y="45"/>
                      </a:lnTo>
                      <a:lnTo>
                        <a:pt x="360" y="35"/>
                      </a:lnTo>
                      <a:lnTo>
                        <a:pt x="398" y="26"/>
                      </a:lnTo>
                      <a:lnTo>
                        <a:pt x="432" y="18"/>
                      </a:lnTo>
                      <a:lnTo>
                        <a:pt x="467" y="12"/>
                      </a:lnTo>
                      <a:lnTo>
                        <a:pt x="500" y="8"/>
                      </a:lnTo>
                      <a:lnTo>
                        <a:pt x="530" y="5"/>
                      </a:lnTo>
                      <a:lnTo>
                        <a:pt x="558" y="2"/>
                      </a:lnTo>
                      <a:lnTo>
                        <a:pt x="585" y="2"/>
                      </a:lnTo>
                      <a:lnTo>
                        <a:pt x="609" y="0"/>
                      </a:lnTo>
                      <a:lnTo>
                        <a:pt x="632" y="2"/>
                      </a:lnTo>
                      <a:lnTo>
                        <a:pt x="651" y="2"/>
                      </a:lnTo>
                      <a:lnTo>
                        <a:pt x="668" y="3"/>
                      </a:lnTo>
                      <a:lnTo>
                        <a:pt x="681" y="5"/>
                      </a:lnTo>
                      <a:lnTo>
                        <a:pt x="693" y="8"/>
                      </a:lnTo>
                      <a:lnTo>
                        <a:pt x="701" y="9"/>
                      </a:lnTo>
                      <a:lnTo>
                        <a:pt x="708" y="12"/>
                      </a:lnTo>
                      <a:lnTo>
                        <a:pt x="708" y="17"/>
                      </a:lnTo>
                      <a:lnTo>
                        <a:pt x="699" y="20"/>
                      </a:lnTo>
                      <a:lnTo>
                        <a:pt x="687" y="23"/>
                      </a:lnTo>
                      <a:lnTo>
                        <a:pt x="674" y="26"/>
                      </a:lnTo>
                      <a:lnTo>
                        <a:pt x="660" y="29"/>
                      </a:lnTo>
                      <a:lnTo>
                        <a:pt x="651" y="30"/>
                      </a:lnTo>
                      <a:lnTo>
                        <a:pt x="647"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48"/>
                <p:cNvSpPr>
                  <a:spLocks/>
                </p:cNvSpPr>
                <p:nvPr/>
              </p:nvSpPr>
              <p:spPr bwMode="auto">
                <a:xfrm>
                  <a:off x="2911475" y="2801937"/>
                  <a:ext cx="85725" cy="74612"/>
                </a:xfrm>
                <a:custGeom>
                  <a:avLst/>
                  <a:gdLst>
                    <a:gd name="T0" fmla="*/ 0 w 54"/>
                    <a:gd name="T1" fmla="*/ 0 h 47"/>
                    <a:gd name="T2" fmla="*/ 0 w 54"/>
                    <a:gd name="T3" fmla="*/ 5 h 47"/>
                    <a:gd name="T4" fmla="*/ 2 w 54"/>
                    <a:gd name="T5" fmla="*/ 15 h 47"/>
                    <a:gd name="T6" fmla="*/ 8 w 54"/>
                    <a:gd name="T7" fmla="*/ 27 h 47"/>
                    <a:gd name="T8" fmla="*/ 20 w 54"/>
                    <a:gd name="T9" fmla="*/ 39 h 47"/>
                    <a:gd name="T10" fmla="*/ 35 w 54"/>
                    <a:gd name="T11" fmla="*/ 45 h 47"/>
                    <a:gd name="T12" fmla="*/ 45 w 54"/>
                    <a:gd name="T13" fmla="*/ 47 h 47"/>
                    <a:gd name="T14" fmla="*/ 53 w 54"/>
                    <a:gd name="T15" fmla="*/ 45 h 47"/>
                    <a:gd name="T16" fmla="*/ 54 w 54"/>
                    <a:gd name="T17" fmla="*/ 44 h 47"/>
                    <a:gd name="T18" fmla="*/ 0 w 54"/>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7">
                      <a:moveTo>
                        <a:pt x="0" y="0"/>
                      </a:moveTo>
                      <a:lnTo>
                        <a:pt x="0" y="5"/>
                      </a:lnTo>
                      <a:lnTo>
                        <a:pt x="2" y="15"/>
                      </a:lnTo>
                      <a:lnTo>
                        <a:pt x="8" y="27"/>
                      </a:lnTo>
                      <a:lnTo>
                        <a:pt x="20" y="39"/>
                      </a:lnTo>
                      <a:lnTo>
                        <a:pt x="35" y="45"/>
                      </a:lnTo>
                      <a:lnTo>
                        <a:pt x="45" y="47"/>
                      </a:lnTo>
                      <a:lnTo>
                        <a:pt x="53" y="45"/>
                      </a:lnTo>
                      <a:lnTo>
                        <a:pt x="54" y="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49"/>
                <p:cNvSpPr>
                  <a:spLocks/>
                </p:cNvSpPr>
                <p:nvPr/>
              </p:nvSpPr>
              <p:spPr bwMode="auto">
                <a:xfrm>
                  <a:off x="2933700" y="2754312"/>
                  <a:ext cx="71438" cy="60325"/>
                </a:xfrm>
                <a:custGeom>
                  <a:avLst/>
                  <a:gdLst>
                    <a:gd name="T0" fmla="*/ 15 w 45"/>
                    <a:gd name="T1" fmla="*/ 29 h 38"/>
                    <a:gd name="T2" fmla="*/ 24 w 45"/>
                    <a:gd name="T3" fmla="*/ 35 h 38"/>
                    <a:gd name="T4" fmla="*/ 33 w 45"/>
                    <a:gd name="T5" fmla="*/ 38 h 38"/>
                    <a:gd name="T6" fmla="*/ 39 w 45"/>
                    <a:gd name="T7" fmla="*/ 38 h 38"/>
                    <a:gd name="T8" fmla="*/ 43 w 45"/>
                    <a:gd name="T9" fmla="*/ 35 h 38"/>
                    <a:gd name="T10" fmla="*/ 45 w 45"/>
                    <a:gd name="T11" fmla="*/ 29 h 38"/>
                    <a:gd name="T12" fmla="*/ 43 w 45"/>
                    <a:gd name="T13" fmla="*/ 23 h 38"/>
                    <a:gd name="T14" fmla="*/ 37 w 45"/>
                    <a:gd name="T15" fmla="*/ 15 h 38"/>
                    <a:gd name="T16" fmla="*/ 30 w 45"/>
                    <a:gd name="T17" fmla="*/ 8 h 38"/>
                    <a:gd name="T18" fmla="*/ 21 w 45"/>
                    <a:gd name="T19" fmla="*/ 2 h 38"/>
                    <a:gd name="T20" fmla="*/ 12 w 45"/>
                    <a:gd name="T21" fmla="*/ 0 h 38"/>
                    <a:gd name="T22" fmla="*/ 4 w 45"/>
                    <a:gd name="T23" fmla="*/ 0 h 38"/>
                    <a:gd name="T24" fmla="*/ 0 w 45"/>
                    <a:gd name="T25" fmla="*/ 2 h 38"/>
                    <a:gd name="T26" fmla="*/ 0 w 45"/>
                    <a:gd name="T27" fmla="*/ 8 h 38"/>
                    <a:gd name="T28" fmla="*/ 1 w 45"/>
                    <a:gd name="T29" fmla="*/ 14 h 38"/>
                    <a:gd name="T30" fmla="*/ 7 w 45"/>
                    <a:gd name="T31" fmla="*/ 21 h 38"/>
                    <a:gd name="T32" fmla="*/ 15 w 45"/>
                    <a:gd name="T33"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38">
                      <a:moveTo>
                        <a:pt x="15" y="29"/>
                      </a:moveTo>
                      <a:lnTo>
                        <a:pt x="24" y="35"/>
                      </a:lnTo>
                      <a:lnTo>
                        <a:pt x="33" y="38"/>
                      </a:lnTo>
                      <a:lnTo>
                        <a:pt x="39" y="38"/>
                      </a:lnTo>
                      <a:lnTo>
                        <a:pt x="43" y="35"/>
                      </a:lnTo>
                      <a:lnTo>
                        <a:pt x="45" y="29"/>
                      </a:lnTo>
                      <a:lnTo>
                        <a:pt x="43" y="23"/>
                      </a:lnTo>
                      <a:lnTo>
                        <a:pt x="37" y="15"/>
                      </a:lnTo>
                      <a:lnTo>
                        <a:pt x="30" y="8"/>
                      </a:lnTo>
                      <a:lnTo>
                        <a:pt x="21" y="2"/>
                      </a:lnTo>
                      <a:lnTo>
                        <a:pt x="12" y="0"/>
                      </a:lnTo>
                      <a:lnTo>
                        <a:pt x="4" y="0"/>
                      </a:lnTo>
                      <a:lnTo>
                        <a:pt x="0" y="2"/>
                      </a:lnTo>
                      <a:lnTo>
                        <a:pt x="0" y="8"/>
                      </a:lnTo>
                      <a:lnTo>
                        <a:pt x="1" y="14"/>
                      </a:lnTo>
                      <a:lnTo>
                        <a:pt x="7" y="21"/>
                      </a:lnTo>
                      <a:lnTo>
                        <a:pt x="15"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204" name="TextBox 203"/>
          <p:cNvSpPr txBox="1"/>
          <p:nvPr/>
        </p:nvSpPr>
        <p:spPr>
          <a:xfrm>
            <a:off x="2955618" y="4495801"/>
            <a:ext cx="736951" cy="553998"/>
          </a:xfrm>
          <a:prstGeom prst="rect">
            <a:avLst/>
          </a:prstGeom>
          <a:solidFill>
            <a:schemeClr val="accent1"/>
          </a:solidFill>
        </p:spPr>
        <p:txBody>
          <a:bodyPr wrap="none" rtlCol="0">
            <a:spAutoFit/>
          </a:bodyPr>
          <a:lstStyle/>
          <a:p>
            <a:r>
              <a:rPr lang="en-US" sz="3000" dirty="0" smtClean="0"/>
              <a:t>SPF</a:t>
            </a:r>
            <a:endParaRPr lang="en-US" sz="3000" dirty="0"/>
          </a:p>
        </p:txBody>
      </p:sp>
      <p:sp>
        <p:nvSpPr>
          <p:cNvPr id="205" name="TextBox 204"/>
          <p:cNvSpPr txBox="1"/>
          <p:nvPr/>
        </p:nvSpPr>
        <p:spPr>
          <a:xfrm>
            <a:off x="715173" y="3657601"/>
            <a:ext cx="1433277" cy="861774"/>
          </a:xfrm>
          <a:prstGeom prst="rect">
            <a:avLst/>
          </a:prstGeom>
          <a:solidFill>
            <a:srgbClr val="4F81BD"/>
          </a:solidFill>
        </p:spPr>
        <p:txBody>
          <a:bodyPr wrap="none" rtlCol="0">
            <a:spAutoFit/>
          </a:bodyPr>
          <a:lstStyle/>
          <a:p>
            <a:pPr algn="ctr"/>
            <a:r>
              <a:rPr lang="en-US" sz="2500" dirty="0" smtClean="0"/>
              <a:t>Observed</a:t>
            </a:r>
          </a:p>
          <a:p>
            <a:pPr algn="ctr"/>
            <a:r>
              <a:rPr lang="en-US" sz="2500" dirty="0" smtClean="0"/>
              <a:t>Crashes </a:t>
            </a:r>
          </a:p>
        </p:txBody>
      </p:sp>
      <p:sp>
        <p:nvSpPr>
          <p:cNvPr id="206" name="TextBox 205"/>
          <p:cNvSpPr txBox="1"/>
          <p:nvPr/>
        </p:nvSpPr>
        <p:spPr>
          <a:xfrm>
            <a:off x="7146618" y="4038601"/>
            <a:ext cx="736951" cy="553998"/>
          </a:xfrm>
          <a:prstGeom prst="rect">
            <a:avLst/>
          </a:prstGeom>
          <a:solidFill>
            <a:schemeClr val="accent1"/>
          </a:solidFill>
        </p:spPr>
        <p:txBody>
          <a:bodyPr wrap="none" rtlCol="0">
            <a:spAutoFit/>
          </a:bodyPr>
          <a:lstStyle/>
          <a:p>
            <a:r>
              <a:rPr lang="en-US" sz="3000" dirty="0" smtClean="0"/>
              <a:t>SPF</a:t>
            </a:r>
            <a:endParaRPr lang="en-US" sz="3000" dirty="0"/>
          </a:p>
        </p:txBody>
      </p:sp>
      <p:sp>
        <p:nvSpPr>
          <p:cNvPr id="207" name="TextBox 206"/>
          <p:cNvSpPr txBox="1"/>
          <p:nvPr/>
        </p:nvSpPr>
        <p:spPr>
          <a:xfrm>
            <a:off x="4906172" y="4191001"/>
            <a:ext cx="1433277" cy="861774"/>
          </a:xfrm>
          <a:prstGeom prst="rect">
            <a:avLst/>
          </a:prstGeom>
          <a:solidFill>
            <a:srgbClr val="4F81BD"/>
          </a:solidFill>
        </p:spPr>
        <p:txBody>
          <a:bodyPr wrap="none" rtlCol="0">
            <a:spAutoFit/>
          </a:bodyPr>
          <a:lstStyle/>
          <a:p>
            <a:pPr algn="ctr"/>
            <a:r>
              <a:rPr lang="en-US" sz="2500" dirty="0"/>
              <a:t>Observed</a:t>
            </a:r>
          </a:p>
          <a:p>
            <a:pPr algn="ctr"/>
            <a:r>
              <a:rPr lang="en-US" sz="2500" dirty="0"/>
              <a:t>Crashes </a:t>
            </a:r>
          </a:p>
        </p:txBody>
      </p:sp>
    </p:spTree>
    <p:extLst>
      <p:ext uri="{BB962C8B-B14F-4D97-AF65-F5344CB8AC3E}">
        <p14:creationId xmlns:p14="http://schemas.microsoft.com/office/powerpoint/2010/main" val="3263622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76200" y="4354"/>
          <a:ext cx="8872540" cy="60245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5339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0" y="0"/>
          <a:ext cx="8872540" cy="60245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5289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1982"/>
            <a:ext cx="7772400" cy="1609344"/>
          </a:xfrm>
        </p:spPr>
        <p:txBody>
          <a:bodyPr>
            <a:normAutofit/>
          </a:bodyPr>
          <a:lstStyle/>
          <a:p>
            <a:r>
              <a:rPr lang="en-US" dirty="0" smtClean="0"/>
              <a:t>Potential for Crash Reduction</a:t>
            </a:r>
            <a:endParaRPr lang="en-US" dirty="0"/>
          </a:p>
        </p:txBody>
      </p:sp>
      <p:sp>
        <p:nvSpPr>
          <p:cNvPr id="3" name="Left Brace 2"/>
          <p:cNvSpPr/>
          <p:nvPr/>
        </p:nvSpPr>
        <p:spPr>
          <a:xfrm>
            <a:off x="2819400" y="3657600"/>
            <a:ext cx="365352" cy="7620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ular Callout 5"/>
          <p:cNvSpPr/>
          <p:nvPr/>
        </p:nvSpPr>
        <p:spPr>
          <a:xfrm>
            <a:off x="4343399" y="2084773"/>
            <a:ext cx="3202459" cy="304800"/>
          </a:xfrm>
          <a:prstGeom prst="wedgeRectCallout">
            <a:avLst>
              <a:gd name="adj1" fmla="val -81810"/>
              <a:gd name="adj2" fmla="val 1570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Observed Crashes</a:t>
            </a:r>
            <a:endParaRPr lang="en-US" dirty="0"/>
          </a:p>
        </p:txBody>
      </p:sp>
      <p:cxnSp>
        <p:nvCxnSpPr>
          <p:cNvPr id="8" name="Straight Arrow Connector 7"/>
          <p:cNvCxnSpPr/>
          <p:nvPr/>
        </p:nvCxnSpPr>
        <p:spPr>
          <a:xfrm flipV="1">
            <a:off x="1676400" y="1295400"/>
            <a:ext cx="0" cy="42672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76400" y="5562600"/>
            <a:ext cx="64008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1676400" y="3670662"/>
            <a:ext cx="5991497" cy="1098158"/>
          </a:xfrm>
          <a:custGeom>
            <a:avLst/>
            <a:gdLst>
              <a:gd name="connsiteX0" fmla="*/ 0 w 5991497"/>
              <a:gd name="connsiteY0" fmla="*/ 1098158 h 1098158"/>
              <a:gd name="connsiteX1" fmla="*/ 5991497 w 5991497"/>
              <a:gd name="connsiteY1" fmla="*/ 18295 h 1098158"/>
            </a:gdLst>
            <a:ahLst/>
            <a:cxnLst>
              <a:cxn ang="0">
                <a:pos x="connsiteX0" y="connsiteY0"/>
              </a:cxn>
              <a:cxn ang="0">
                <a:pos x="connsiteX1" y="connsiteY1"/>
              </a:cxn>
            </a:cxnLst>
            <a:rect l="l" t="t" r="r" b="b"/>
            <a:pathLst>
              <a:path w="5991497" h="1098158">
                <a:moveTo>
                  <a:pt x="0" y="1098158"/>
                </a:moveTo>
                <a:cubicBezTo>
                  <a:pt x="2540725" y="492186"/>
                  <a:pt x="5081451" y="-113785"/>
                  <a:pt x="5991497" y="18295"/>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3111954" y="2572082"/>
            <a:ext cx="457201"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ecision 12"/>
          <p:cNvSpPr/>
          <p:nvPr/>
        </p:nvSpPr>
        <p:spPr>
          <a:xfrm>
            <a:off x="3131004" y="3443776"/>
            <a:ext cx="419100" cy="4572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184753" y="4236998"/>
            <a:ext cx="342900" cy="3191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ular Callout 17"/>
          <p:cNvSpPr/>
          <p:nvPr/>
        </p:nvSpPr>
        <p:spPr>
          <a:xfrm>
            <a:off x="4382589" y="2971800"/>
            <a:ext cx="3163270" cy="301971"/>
          </a:xfrm>
          <a:prstGeom prst="wedgeRectCallout">
            <a:avLst>
              <a:gd name="adj1" fmla="val -80249"/>
              <a:gd name="adj2" fmla="val 173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EB Crashes (Corrected)</a:t>
            </a:r>
            <a:endParaRPr lang="en-US" dirty="0"/>
          </a:p>
        </p:txBody>
      </p:sp>
      <p:sp>
        <p:nvSpPr>
          <p:cNvPr id="19" name="Rectangular Callout 18"/>
          <p:cNvSpPr/>
          <p:nvPr/>
        </p:nvSpPr>
        <p:spPr>
          <a:xfrm>
            <a:off x="4382588" y="4672706"/>
            <a:ext cx="3163269" cy="493004"/>
          </a:xfrm>
          <a:prstGeom prst="wedgeRectCallout">
            <a:avLst>
              <a:gd name="adj1" fmla="val -81019"/>
              <a:gd name="adj2" fmla="val -986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Predicted Crashes from SPF</a:t>
            </a:r>
            <a:endParaRPr lang="en-US" dirty="0"/>
          </a:p>
        </p:txBody>
      </p:sp>
      <p:sp>
        <p:nvSpPr>
          <p:cNvPr id="20" name="Rectangle 19"/>
          <p:cNvSpPr/>
          <p:nvPr/>
        </p:nvSpPr>
        <p:spPr>
          <a:xfrm>
            <a:off x="1828800" y="3924300"/>
            <a:ext cx="914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PCR</a:t>
            </a:r>
            <a:endParaRPr lang="en-US" dirty="0"/>
          </a:p>
        </p:txBody>
      </p:sp>
      <p:sp>
        <p:nvSpPr>
          <p:cNvPr id="4" name="TextBox 3"/>
          <p:cNvSpPr txBox="1"/>
          <p:nvPr/>
        </p:nvSpPr>
        <p:spPr>
          <a:xfrm>
            <a:off x="1214735" y="1310176"/>
            <a:ext cx="461665" cy="4267199"/>
          </a:xfrm>
          <a:prstGeom prst="rect">
            <a:avLst/>
          </a:prstGeom>
          <a:noFill/>
        </p:spPr>
        <p:txBody>
          <a:bodyPr vert="vert270" wrap="square" rtlCol="0">
            <a:spAutoFit/>
          </a:bodyPr>
          <a:lstStyle/>
          <a:p>
            <a:pPr algn="ctr"/>
            <a:r>
              <a:rPr lang="en-US" dirty="0" smtClean="0"/>
              <a:t>Crashes per year</a:t>
            </a:r>
            <a:endParaRPr lang="en-US" dirty="0"/>
          </a:p>
        </p:txBody>
      </p:sp>
      <p:sp>
        <p:nvSpPr>
          <p:cNvPr id="15" name="TextBox 14"/>
          <p:cNvSpPr txBox="1"/>
          <p:nvPr/>
        </p:nvSpPr>
        <p:spPr>
          <a:xfrm>
            <a:off x="1676400" y="5562600"/>
            <a:ext cx="6400800" cy="369332"/>
          </a:xfrm>
          <a:prstGeom prst="rect">
            <a:avLst/>
          </a:prstGeom>
          <a:noFill/>
        </p:spPr>
        <p:txBody>
          <a:bodyPr wrap="square" rtlCol="0">
            <a:spAutoFit/>
          </a:bodyPr>
          <a:lstStyle/>
          <a:p>
            <a:pPr algn="ctr"/>
            <a:r>
              <a:rPr lang="en-US" dirty="0" smtClean="0"/>
              <a:t>AADT</a:t>
            </a:r>
            <a:endParaRPr lang="en-US" dirty="0"/>
          </a:p>
        </p:txBody>
      </p:sp>
    </p:spTree>
    <p:extLst>
      <p:ext uri="{BB962C8B-B14F-4D97-AF65-F5344CB8AC3E}">
        <p14:creationId xmlns:p14="http://schemas.microsoft.com/office/powerpoint/2010/main" val="98320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circle(in)">
                                      <p:cBhvr>
                                        <p:cTn id="33" dur="2000"/>
                                        <p:tgtEl>
                                          <p:spTgt spid="20"/>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circle(in)">
                                      <p:cBhvr>
                                        <p:cTn id="3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2" grpId="0" animBg="1"/>
      <p:bldP spid="13" grpId="0" animBg="1"/>
      <p:bldP spid="14" grpId="0" animBg="1"/>
      <p:bldP spid="18"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30808" y="-13063"/>
            <a:ext cx="8296631" cy="1446550"/>
          </a:xfrm>
          <a:prstGeom prst="rect">
            <a:avLst/>
          </a:prstGeom>
          <a:noFill/>
        </p:spPr>
        <p:txBody>
          <a:bodyPr wrap="none" lIns="91440" tIns="45720" rIns="91440" bIns="45720">
            <a:spAutoFit/>
          </a:bodyPr>
          <a:lstStyle/>
          <a:p>
            <a:pPr algn="ctr"/>
            <a:r>
              <a:rPr lang="en-US" sz="4400" b="0" cap="none" spc="0" dirty="0" smtClean="0">
                <a:ln w="0"/>
                <a:solidFill>
                  <a:schemeClr val="accent1"/>
                </a:solidFill>
                <a:effectLst>
                  <a:outerShdw blurRad="38100" dist="25400" dir="5400000" algn="ctr" rotWithShape="0">
                    <a:srgbClr val="6E747A">
                      <a:alpha val="43000"/>
                    </a:srgbClr>
                  </a:outerShdw>
                </a:effectLst>
              </a:rPr>
              <a:t>7 of top 25 PCR are top 25 CRF list</a:t>
            </a:r>
          </a:p>
          <a:p>
            <a:pPr algn="ctr"/>
            <a:r>
              <a:rPr lang="en-US" sz="4400" dirty="0" smtClean="0">
                <a:ln w="0"/>
                <a:solidFill>
                  <a:schemeClr val="accent1"/>
                </a:solidFill>
                <a:effectLst>
                  <a:outerShdw blurRad="38100" dist="25400" dir="5400000" algn="ctr" rotWithShape="0">
                    <a:srgbClr val="6E747A">
                      <a:alpha val="43000"/>
                    </a:srgbClr>
                  </a:outerShdw>
                </a:effectLst>
              </a:rPr>
              <a:t>20 of top 25 PCR are in top 100 CRF</a:t>
            </a:r>
            <a:endParaRPr lang="en-US" sz="4400" b="0" cap="none" spc="0" dirty="0">
              <a:ln w="0"/>
              <a:solidFill>
                <a:schemeClr val="accent1"/>
              </a:solidFill>
              <a:effectLst>
                <a:outerShdw blurRad="38100" dist="25400" dir="5400000" algn="ctr" rotWithShape="0">
                  <a:srgbClr val="6E747A">
                    <a:alpha val="43000"/>
                  </a:srgbClr>
                </a:outerShdw>
              </a:effectLst>
            </a:endParaRPr>
          </a:p>
        </p:txBody>
      </p:sp>
      <p:sp>
        <p:nvSpPr>
          <p:cNvPr id="20" name="6-Point Star 19"/>
          <p:cNvSpPr/>
          <p:nvPr/>
        </p:nvSpPr>
        <p:spPr>
          <a:xfrm>
            <a:off x="3386954" y="2895600"/>
            <a:ext cx="2328046" cy="13716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Spearman’s Rho of 0.72</a:t>
            </a:r>
            <a:endParaRPr lang="en-US" dirty="0"/>
          </a:p>
        </p:txBody>
      </p:sp>
      <p:graphicFrame>
        <p:nvGraphicFramePr>
          <p:cNvPr id="4" name="Table 3"/>
          <p:cNvGraphicFramePr>
            <a:graphicFrameLocks noGrp="1"/>
          </p:cNvGraphicFramePr>
          <p:nvPr>
            <p:extLst/>
          </p:nvPr>
        </p:nvGraphicFramePr>
        <p:xfrm>
          <a:off x="152400" y="1331445"/>
          <a:ext cx="3234554" cy="4525975"/>
        </p:xfrm>
        <a:graphic>
          <a:graphicData uri="http://schemas.openxmlformats.org/drawingml/2006/table">
            <a:tbl>
              <a:tblPr/>
              <a:tblGrid>
                <a:gridCol w="397543">
                  <a:extLst>
                    <a:ext uri="{9D8B030D-6E8A-4147-A177-3AD203B41FA5}">
                      <a16:colId xmlns:a16="http://schemas.microsoft.com/office/drawing/2014/main" val="20000"/>
                    </a:ext>
                  </a:extLst>
                </a:gridCol>
                <a:gridCol w="385496">
                  <a:extLst>
                    <a:ext uri="{9D8B030D-6E8A-4147-A177-3AD203B41FA5}">
                      <a16:colId xmlns:a16="http://schemas.microsoft.com/office/drawing/2014/main" val="20001"/>
                    </a:ext>
                  </a:extLst>
                </a:gridCol>
                <a:gridCol w="605350">
                  <a:extLst>
                    <a:ext uri="{9D8B030D-6E8A-4147-A177-3AD203B41FA5}">
                      <a16:colId xmlns:a16="http://schemas.microsoft.com/office/drawing/2014/main" val="20002"/>
                    </a:ext>
                  </a:extLst>
                </a:gridCol>
                <a:gridCol w="445730">
                  <a:extLst>
                    <a:ext uri="{9D8B030D-6E8A-4147-A177-3AD203B41FA5}">
                      <a16:colId xmlns:a16="http://schemas.microsoft.com/office/drawing/2014/main" val="20003"/>
                    </a:ext>
                  </a:extLst>
                </a:gridCol>
                <a:gridCol w="397543">
                  <a:extLst>
                    <a:ext uri="{9D8B030D-6E8A-4147-A177-3AD203B41FA5}">
                      <a16:colId xmlns:a16="http://schemas.microsoft.com/office/drawing/2014/main" val="20004"/>
                    </a:ext>
                  </a:extLst>
                </a:gridCol>
                <a:gridCol w="650525">
                  <a:extLst>
                    <a:ext uri="{9D8B030D-6E8A-4147-A177-3AD203B41FA5}">
                      <a16:colId xmlns:a16="http://schemas.microsoft.com/office/drawing/2014/main" val="20005"/>
                    </a:ext>
                  </a:extLst>
                </a:gridCol>
                <a:gridCol w="352367">
                  <a:extLst>
                    <a:ext uri="{9D8B030D-6E8A-4147-A177-3AD203B41FA5}">
                      <a16:colId xmlns:a16="http://schemas.microsoft.com/office/drawing/2014/main" val="20006"/>
                    </a:ext>
                  </a:extLst>
                </a:gridCol>
              </a:tblGrid>
              <a:tr h="181039">
                <a:tc>
                  <a:txBody>
                    <a:bodyPr/>
                    <a:lstStyle/>
                    <a:p>
                      <a:pPr algn="l" fontAlgn="b"/>
                      <a:r>
                        <a:rPr lang="en-US" sz="1000" b="0" i="0" u="none" strike="noStrike">
                          <a:solidFill>
                            <a:srgbClr val="000000"/>
                          </a:solidFill>
                          <a:effectLst/>
                          <a:latin typeface="Calibri" panose="020F0502020204030204" pitchFamily="34" charset="0"/>
                        </a:rPr>
                        <a:t>SiteID</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AADT</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Observed</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Length</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PCR</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Crash Rate</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CRF</a:t>
                      </a:r>
                    </a:p>
                  </a:txBody>
                  <a:tcPr marL="0" marR="0" marT="0" marB="0" anchor="b">
                    <a:lnL>
                      <a:noFill/>
                    </a:lnL>
                    <a:lnR>
                      <a:noFill/>
                    </a:lnR>
                    <a:lnT>
                      <a:noFill/>
                    </a:lnT>
                    <a:lnB>
                      <a:noFill/>
                    </a:lnB>
                  </a:tcPr>
                </a:tc>
                <a:extLst>
                  <a:ext uri="{0D108BD9-81ED-4DB2-BD59-A6C34878D82A}">
                    <a16:rowId xmlns:a16="http://schemas.microsoft.com/office/drawing/2014/main" val="10000"/>
                  </a:ext>
                </a:extLst>
              </a:tr>
              <a:tr h="181039">
                <a:tc>
                  <a:txBody>
                    <a:bodyPr/>
                    <a:lstStyle/>
                    <a:p>
                      <a:pPr algn="r" fontAlgn="b"/>
                      <a:r>
                        <a:rPr lang="en-US" sz="1000" b="0" i="0" u="none" strike="noStrike">
                          <a:solidFill>
                            <a:srgbClr val="000000"/>
                          </a:solidFill>
                          <a:effectLst/>
                          <a:latin typeface="Calibri" panose="020F0502020204030204" pitchFamily="34" charset="0"/>
                        </a:rPr>
                        <a:t>671</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38672</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252</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0.957</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156.2</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373.1</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2.83</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01"/>
                  </a:ext>
                </a:extLst>
              </a:tr>
              <a:tr h="181039">
                <a:tc>
                  <a:txBody>
                    <a:bodyPr/>
                    <a:lstStyle/>
                    <a:p>
                      <a:pPr algn="r" fontAlgn="b"/>
                      <a:r>
                        <a:rPr lang="en-US" sz="1000" b="0" i="0" u="none" strike="noStrike">
                          <a:solidFill>
                            <a:srgbClr val="000000"/>
                          </a:solidFill>
                          <a:effectLst/>
                          <a:latin typeface="Calibri" panose="020F0502020204030204" pitchFamily="34" charset="0"/>
                        </a:rPr>
                        <a:t>512</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14243</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178</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0.513</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150.8</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1334.9</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10.13</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02"/>
                  </a:ext>
                </a:extLst>
              </a:tr>
              <a:tr h="181039">
                <a:tc>
                  <a:txBody>
                    <a:bodyPr/>
                    <a:lstStyle/>
                    <a:p>
                      <a:pPr algn="r" fontAlgn="b"/>
                      <a:r>
                        <a:rPr lang="en-US" sz="1000" b="0" i="0" u="none" strike="noStrike">
                          <a:solidFill>
                            <a:srgbClr val="000000"/>
                          </a:solidFill>
                          <a:effectLst/>
                          <a:latin typeface="Calibri" panose="020F0502020204030204" pitchFamily="34" charset="0"/>
                        </a:rPr>
                        <a:t>29</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3316</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90</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0.389</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79.1</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3823.1</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29.03</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03"/>
                  </a:ext>
                </a:extLst>
              </a:tr>
              <a:tr h="181039">
                <a:tc>
                  <a:txBody>
                    <a:bodyPr/>
                    <a:lstStyle/>
                    <a:p>
                      <a:pPr algn="r" fontAlgn="b"/>
                      <a:r>
                        <a:rPr lang="en-US" sz="1000" b="0" i="0" u="none" strike="noStrike">
                          <a:solidFill>
                            <a:srgbClr val="000000"/>
                          </a:solidFill>
                          <a:effectLst/>
                          <a:latin typeface="Calibri" panose="020F0502020204030204" pitchFamily="34" charset="0"/>
                        </a:rPr>
                        <a:t>472</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13324</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105</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0.643</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74.6</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671.6</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5.10</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04"/>
                  </a:ext>
                </a:extLst>
              </a:tr>
              <a:tr h="181039">
                <a:tc>
                  <a:txBody>
                    <a:bodyPr/>
                    <a:lstStyle/>
                    <a:p>
                      <a:pPr algn="r" fontAlgn="b"/>
                      <a:r>
                        <a:rPr lang="en-US" sz="1000" b="0" i="0" u="none" strike="noStrike">
                          <a:solidFill>
                            <a:srgbClr val="000000"/>
                          </a:solidFill>
                          <a:effectLst/>
                          <a:latin typeface="Calibri" panose="020F0502020204030204" pitchFamily="34" charset="0"/>
                        </a:rPr>
                        <a:t>340</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10037</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74</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0.249</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63.3</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1622.4</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12.32</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05"/>
                  </a:ext>
                </a:extLst>
              </a:tr>
              <a:tr h="181039">
                <a:tc>
                  <a:txBody>
                    <a:bodyPr/>
                    <a:lstStyle/>
                    <a:p>
                      <a:pPr algn="r" fontAlgn="b"/>
                      <a:r>
                        <a:rPr lang="en-US" sz="1000" b="0" i="0" u="none" strike="noStrike">
                          <a:solidFill>
                            <a:srgbClr val="000000"/>
                          </a:solidFill>
                          <a:effectLst/>
                          <a:latin typeface="Calibri" panose="020F0502020204030204" pitchFamily="34" charset="0"/>
                        </a:rPr>
                        <a:t>536</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15052</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120</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1.423</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49.2</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307.0</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2.33</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06"/>
                  </a:ext>
                </a:extLst>
              </a:tr>
              <a:tr h="181039">
                <a:tc>
                  <a:txBody>
                    <a:bodyPr/>
                    <a:lstStyle/>
                    <a:p>
                      <a:pPr algn="r" fontAlgn="b"/>
                      <a:r>
                        <a:rPr lang="en-US" sz="1000" b="0" i="0" u="none" strike="noStrike">
                          <a:solidFill>
                            <a:srgbClr val="000000"/>
                          </a:solidFill>
                          <a:effectLst/>
                          <a:latin typeface="Calibri" panose="020F0502020204030204" pitchFamily="34" charset="0"/>
                        </a:rPr>
                        <a:t>611</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18691</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85</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0.634</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47.7</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393.0</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2.98</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07"/>
                  </a:ext>
                </a:extLst>
              </a:tr>
              <a:tr h="181039">
                <a:tc>
                  <a:txBody>
                    <a:bodyPr/>
                    <a:lstStyle/>
                    <a:p>
                      <a:pPr algn="r" fontAlgn="b"/>
                      <a:r>
                        <a:rPr lang="en-US" sz="1000" b="0" i="0" u="none" strike="noStrike">
                          <a:solidFill>
                            <a:srgbClr val="000000"/>
                          </a:solidFill>
                          <a:effectLst/>
                          <a:latin typeface="Calibri" panose="020F0502020204030204" pitchFamily="34" charset="0"/>
                        </a:rPr>
                        <a:t>253</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8451</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50</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0.125</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44.7</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2593.5</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19.69</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08"/>
                  </a:ext>
                </a:extLst>
              </a:tr>
              <a:tr h="181039">
                <a:tc>
                  <a:txBody>
                    <a:bodyPr/>
                    <a:lstStyle/>
                    <a:p>
                      <a:pPr algn="r" fontAlgn="b"/>
                      <a:r>
                        <a:rPr lang="en-US" sz="1000" b="0" i="0" u="none" strike="noStrike">
                          <a:solidFill>
                            <a:srgbClr val="000000"/>
                          </a:solidFill>
                          <a:effectLst/>
                          <a:latin typeface="Calibri" panose="020F0502020204030204" pitchFamily="34" charset="0"/>
                        </a:rPr>
                        <a:t>375</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10894</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61</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0.533</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39.4</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575.6</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4.37</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09"/>
                  </a:ext>
                </a:extLst>
              </a:tr>
              <a:tr h="181039">
                <a:tc>
                  <a:txBody>
                    <a:bodyPr/>
                    <a:lstStyle/>
                    <a:p>
                      <a:pPr algn="r" fontAlgn="b"/>
                      <a:r>
                        <a:rPr lang="en-US" sz="1000" b="0" i="0" u="none" strike="noStrike">
                          <a:solidFill>
                            <a:srgbClr val="000000"/>
                          </a:solidFill>
                          <a:effectLst/>
                          <a:latin typeface="Calibri" panose="020F0502020204030204" pitchFamily="34" charset="0"/>
                        </a:rPr>
                        <a:t>347</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10204</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50</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0.342</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36.5</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785.1</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5.96</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10"/>
                  </a:ext>
                </a:extLst>
              </a:tr>
              <a:tr h="181039">
                <a:tc>
                  <a:txBody>
                    <a:bodyPr/>
                    <a:lstStyle/>
                    <a:p>
                      <a:pPr algn="r" fontAlgn="b"/>
                      <a:r>
                        <a:rPr lang="en-US" sz="1000" b="0" i="0" u="none" strike="noStrike">
                          <a:solidFill>
                            <a:srgbClr val="000000"/>
                          </a:solidFill>
                          <a:effectLst/>
                          <a:latin typeface="Calibri" panose="020F0502020204030204" pitchFamily="34" charset="0"/>
                        </a:rPr>
                        <a:t>559</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15742</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63</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0.537</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35.1</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408.4</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3.10</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11"/>
                  </a:ext>
                </a:extLst>
              </a:tr>
              <a:tr h="181039">
                <a:tc>
                  <a:txBody>
                    <a:bodyPr/>
                    <a:lstStyle/>
                    <a:p>
                      <a:pPr algn="r" fontAlgn="b"/>
                      <a:r>
                        <a:rPr lang="en-US" sz="1000" b="0" i="0" u="none" strike="noStrike">
                          <a:solidFill>
                            <a:srgbClr val="000000"/>
                          </a:solidFill>
                          <a:effectLst/>
                          <a:latin typeface="Calibri" panose="020F0502020204030204" pitchFamily="34" charset="0"/>
                        </a:rPr>
                        <a:t>652</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22426</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0.088</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33.7</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1110.6</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8.43</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12"/>
                  </a:ext>
                </a:extLst>
              </a:tr>
              <a:tr h="181039">
                <a:tc>
                  <a:txBody>
                    <a:bodyPr/>
                    <a:lstStyle/>
                    <a:p>
                      <a:pPr algn="r" fontAlgn="b"/>
                      <a:r>
                        <a:rPr lang="en-US" sz="1000" b="0" i="0" u="none" strike="noStrike">
                          <a:solidFill>
                            <a:srgbClr val="000000"/>
                          </a:solidFill>
                          <a:effectLst/>
                          <a:latin typeface="Calibri" panose="020F0502020204030204" pitchFamily="34" charset="0"/>
                        </a:rPr>
                        <a:t>631</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20309</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135</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1.674</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31.9</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217.6</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1.65</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13"/>
                  </a:ext>
                </a:extLst>
              </a:tr>
              <a:tr h="181039">
                <a:tc>
                  <a:txBody>
                    <a:bodyPr/>
                    <a:lstStyle/>
                    <a:p>
                      <a:pPr algn="r" fontAlgn="b"/>
                      <a:r>
                        <a:rPr lang="en-US" sz="1000" b="0" i="0" u="none" strike="noStrike">
                          <a:solidFill>
                            <a:srgbClr val="000000"/>
                          </a:solidFill>
                          <a:effectLst/>
                          <a:latin typeface="Calibri" panose="020F0502020204030204" pitchFamily="34" charset="0"/>
                        </a:rPr>
                        <a:t>555</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15526</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55</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0.477</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30.5</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406.9</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3.09</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14"/>
                  </a:ext>
                </a:extLst>
              </a:tr>
              <a:tr h="181039">
                <a:tc>
                  <a:txBody>
                    <a:bodyPr/>
                    <a:lstStyle/>
                    <a:p>
                      <a:pPr algn="r" fontAlgn="b"/>
                      <a:r>
                        <a:rPr lang="en-US" sz="1000" b="0" i="0" u="none" strike="noStrike">
                          <a:solidFill>
                            <a:srgbClr val="000000"/>
                          </a:solidFill>
                          <a:effectLst/>
                          <a:latin typeface="Calibri" panose="020F0502020204030204" pitchFamily="34" charset="0"/>
                        </a:rPr>
                        <a:t>473</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13518</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70</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0.94</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26.8</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301.9</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2.29</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15"/>
                  </a:ext>
                </a:extLst>
              </a:tr>
              <a:tr h="181039">
                <a:tc>
                  <a:txBody>
                    <a:bodyPr/>
                    <a:lstStyle/>
                    <a:p>
                      <a:pPr algn="r" fontAlgn="b"/>
                      <a:r>
                        <a:rPr lang="en-US" sz="1000" b="0" i="0" u="none" strike="noStrike">
                          <a:solidFill>
                            <a:srgbClr val="000000"/>
                          </a:solidFill>
                          <a:effectLst/>
                          <a:latin typeface="Calibri" panose="020F0502020204030204" pitchFamily="34" charset="0"/>
                        </a:rPr>
                        <a:t>669</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38407</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68</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0.427</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25.9</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227.2</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1.72</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16"/>
                  </a:ext>
                </a:extLst>
              </a:tr>
              <a:tr h="181039">
                <a:tc>
                  <a:txBody>
                    <a:bodyPr/>
                    <a:lstStyle/>
                    <a:p>
                      <a:pPr algn="r" fontAlgn="b"/>
                      <a:r>
                        <a:rPr lang="en-US" sz="1000" b="0" i="0" u="none" strike="noStrike">
                          <a:solidFill>
                            <a:srgbClr val="000000"/>
                          </a:solidFill>
                          <a:effectLst/>
                          <a:latin typeface="Calibri" panose="020F0502020204030204" pitchFamily="34" charset="0"/>
                        </a:rPr>
                        <a:t>522</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14516</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31</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0.1</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25.7</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1170.2</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8.88</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17"/>
                  </a:ext>
                </a:extLst>
              </a:tr>
              <a:tr h="181039">
                <a:tc>
                  <a:txBody>
                    <a:bodyPr/>
                    <a:lstStyle/>
                    <a:p>
                      <a:pPr algn="r" fontAlgn="b"/>
                      <a:r>
                        <a:rPr lang="en-US" sz="1000" b="0" i="0" u="none" strike="noStrike">
                          <a:solidFill>
                            <a:srgbClr val="000000"/>
                          </a:solidFill>
                          <a:effectLst/>
                          <a:latin typeface="Calibri" panose="020F0502020204030204" pitchFamily="34" charset="0"/>
                        </a:rPr>
                        <a:t>662</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25551</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31</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0.073</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25.4</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910.7</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6.91</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18"/>
                  </a:ext>
                </a:extLst>
              </a:tr>
              <a:tr h="181039">
                <a:tc>
                  <a:txBody>
                    <a:bodyPr/>
                    <a:lstStyle/>
                    <a:p>
                      <a:pPr algn="r" fontAlgn="b"/>
                      <a:r>
                        <a:rPr lang="en-US" sz="1000" b="0" i="0" u="none" strike="noStrike">
                          <a:solidFill>
                            <a:srgbClr val="000000"/>
                          </a:solidFill>
                          <a:effectLst/>
                          <a:latin typeface="Calibri" panose="020F0502020204030204" pitchFamily="34" charset="0"/>
                        </a:rPr>
                        <a:t>308</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9364</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0.03</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25.3</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5266.5</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39.98</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19"/>
                  </a:ext>
                </a:extLst>
              </a:tr>
              <a:tr h="181039">
                <a:tc>
                  <a:txBody>
                    <a:bodyPr/>
                    <a:lstStyle/>
                    <a:p>
                      <a:pPr algn="r" fontAlgn="b"/>
                      <a:r>
                        <a:rPr lang="en-US" sz="1000" b="0" i="0" u="none" strike="noStrike">
                          <a:solidFill>
                            <a:srgbClr val="000000"/>
                          </a:solidFill>
                          <a:effectLst/>
                          <a:latin typeface="Calibri" panose="020F0502020204030204" pitchFamily="34" charset="0"/>
                        </a:rPr>
                        <a:t>533</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14833</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38</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0.255</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25.1</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550.5</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4.18</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20"/>
                  </a:ext>
                </a:extLst>
              </a:tr>
              <a:tr h="181039">
                <a:tc>
                  <a:txBody>
                    <a:bodyPr/>
                    <a:lstStyle/>
                    <a:p>
                      <a:pPr algn="r" fontAlgn="b"/>
                      <a:r>
                        <a:rPr lang="en-US" sz="1000" b="0" i="0" u="none" strike="noStrike">
                          <a:solidFill>
                            <a:srgbClr val="000000"/>
                          </a:solidFill>
                          <a:effectLst/>
                          <a:latin typeface="Calibri" panose="020F0502020204030204" pitchFamily="34" charset="0"/>
                        </a:rPr>
                        <a:t>647</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22206</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82</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0.869</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24.8</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232.8</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1.77</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21"/>
                  </a:ext>
                </a:extLst>
              </a:tr>
              <a:tr h="181039">
                <a:tc>
                  <a:txBody>
                    <a:bodyPr/>
                    <a:lstStyle/>
                    <a:p>
                      <a:pPr algn="r" fontAlgn="b"/>
                      <a:r>
                        <a:rPr lang="en-US" sz="1000" b="0" i="0" u="none" strike="noStrike">
                          <a:solidFill>
                            <a:srgbClr val="000000"/>
                          </a:solidFill>
                          <a:effectLst/>
                          <a:latin typeface="Calibri" panose="020F0502020204030204" pitchFamily="34" charset="0"/>
                        </a:rPr>
                        <a:t>537</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15052</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0.075</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22.9</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1310.5</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9.95</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22"/>
                  </a:ext>
                </a:extLst>
              </a:tr>
              <a:tr h="181039">
                <a:tc>
                  <a:txBody>
                    <a:bodyPr/>
                    <a:lstStyle/>
                    <a:p>
                      <a:pPr algn="r" fontAlgn="b"/>
                      <a:r>
                        <a:rPr lang="en-US" sz="1000" b="0" i="0" u="none" strike="noStrike">
                          <a:solidFill>
                            <a:srgbClr val="000000"/>
                          </a:solidFill>
                          <a:effectLst/>
                          <a:latin typeface="Calibri" panose="020F0502020204030204" pitchFamily="34" charset="0"/>
                        </a:rPr>
                        <a:t>535</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14935</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36</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0.265</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22.6</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498.4</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3.78</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23"/>
                  </a:ext>
                </a:extLst>
              </a:tr>
              <a:tr h="181039">
                <a:tc>
                  <a:txBody>
                    <a:bodyPr/>
                    <a:lstStyle/>
                    <a:p>
                      <a:pPr algn="r" fontAlgn="b"/>
                      <a:r>
                        <a:rPr lang="en-US" sz="1000" b="0" i="0" u="none" strike="noStrike">
                          <a:solidFill>
                            <a:srgbClr val="000000"/>
                          </a:solidFill>
                          <a:effectLst/>
                          <a:latin typeface="Calibri" panose="020F0502020204030204" pitchFamily="34" charset="0"/>
                        </a:rPr>
                        <a:t>273</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8887</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37</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0.414</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22.6</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551.0</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dirty="0">
                          <a:solidFill>
                            <a:srgbClr val="000000"/>
                          </a:solidFill>
                          <a:effectLst/>
                          <a:latin typeface="Calibri" panose="020F0502020204030204" pitchFamily="34" charset="0"/>
                        </a:rPr>
                        <a:t>4.18</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24"/>
                  </a:ext>
                </a:extLst>
              </a:tr>
            </a:tbl>
          </a:graphicData>
        </a:graphic>
      </p:graphicFrame>
      <p:graphicFrame>
        <p:nvGraphicFramePr>
          <p:cNvPr id="5" name="Table 4"/>
          <p:cNvGraphicFramePr>
            <a:graphicFrameLocks noGrp="1"/>
          </p:cNvGraphicFramePr>
          <p:nvPr>
            <p:extLst/>
          </p:nvPr>
        </p:nvGraphicFramePr>
        <p:xfrm>
          <a:off x="5715000" y="1318412"/>
          <a:ext cx="3234554" cy="4525975"/>
        </p:xfrm>
        <a:graphic>
          <a:graphicData uri="http://schemas.openxmlformats.org/drawingml/2006/table">
            <a:tbl>
              <a:tblPr/>
              <a:tblGrid>
                <a:gridCol w="397543">
                  <a:extLst>
                    <a:ext uri="{9D8B030D-6E8A-4147-A177-3AD203B41FA5}">
                      <a16:colId xmlns:a16="http://schemas.microsoft.com/office/drawing/2014/main" val="20000"/>
                    </a:ext>
                  </a:extLst>
                </a:gridCol>
                <a:gridCol w="385496">
                  <a:extLst>
                    <a:ext uri="{9D8B030D-6E8A-4147-A177-3AD203B41FA5}">
                      <a16:colId xmlns:a16="http://schemas.microsoft.com/office/drawing/2014/main" val="20001"/>
                    </a:ext>
                  </a:extLst>
                </a:gridCol>
                <a:gridCol w="605350">
                  <a:extLst>
                    <a:ext uri="{9D8B030D-6E8A-4147-A177-3AD203B41FA5}">
                      <a16:colId xmlns:a16="http://schemas.microsoft.com/office/drawing/2014/main" val="20002"/>
                    </a:ext>
                  </a:extLst>
                </a:gridCol>
                <a:gridCol w="445730">
                  <a:extLst>
                    <a:ext uri="{9D8B030D-6E8A-4147-A177-3AD203B41FA5}">
                      <a16:colId xmlns:a16="http://schemas.microsoft.com/office/drawing/2014/main" val="20003"/>
                    </a:ext>
                  </a:extLst>
                </a:gridCol>
                <a:gridCol w="397543">
                  <a:extLst>
                    <a:ext uri="{9D8B030D-6E8A-4147-A177-3AD203B41FA5}">
                      <a16:colId xmlns:a16="http://schemas.microsoft.com/office/drawing/2014/main" val="20004"/>
                    </a:ext>
                  </a:extLst>
                </a:gridCol>
                <a:gridCol w="650525">
                  <a:extLst>
                    <a:ext uri="{9D8B030D-6E8A-4147-A177-3AD203B41FA5}">
                      <a16:colId xmlns:a16="http://schemas.microsoft.com/office/drawing/2014/main" val="20005"/>
                    </a:ext>
                  </a:extLst>
                </a:gridCol>
                <a:gridCol w="352367">
                  <a:extLst>
                    <a:ext uri="{9D8B030D-6E8A-4147-A177-3AD203B41FA5}">
                      <a16:colId xmlns:a16="http://schemas.microsoft.com/office/drawing/2014/main" val="20006"/>
                    </a:ext>
                  </a:extLst>
                </a:gridCol>
              </a:tblGrid>
              <a:tr h="181039">
                <a:tc>
                  <a:txBody>
                    <a:bodyPr/>
                    <a:lstStyle/>
                    <a:p>
                      <a:pPr algn="l" fontAlgn="b"/>
                      <a:r>
                        <a:rPr lang="en-US" sz="1000" b="0" i="0" u="none" strike="noStrike">
                          <a:solidFill>
                            <a:srgbClr val="000000"/>
                          </a:solidFill>
                          <a:effectLst/>
                          <a:latin typeface="Calibri" panose="020F0502020204030204" pitchFamily="34" charset="0"/>
                        </a:rPr>
                        <a:t>SiteID</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AADT</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Observed</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Length</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PCR</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Crash Rate</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CRF</a:t>
                      </a:r>
                    </a:p>
                  </a:txBody>
                  <a:tcPr marL="0" marR="0" marT="0" marB="0" anchor="b">
                    <a:lnL>
                      <a:noFill/>
                    </a:lnL>
                    <a:lnR>
                      <a:noFill/>
                    </a:lnR>
                    <a:lnT>
                      <a:noFill/>
                    </a:lnT>
                    <a:lnB>
                      <a:noFill/>
                    </a:lnB>
                  </a:tcPr>
                </a:tc>
                <a:extLst>
                  <a:ext uri="{0D108BD9-81ED-4DB2-BD59-A6C34878D82A}">
                    <a16:rowId xmlns:a16="http://schemas.microsoft.com/office/drawing/2014/main" val="10000"/>
                  </a:ext>
                </a:extLst>
              </a:tr>
              <a:tr h="181039">
                <a:tc>
                  <a:txBody>
                    <a:bodyPr/>
                    <a:lstStyle/>
                    <a:p>
                      <a:pPr algn="r" fontAlgn="b"/>
                      <a:r>
                        <a:rPr lang="en-US" sz="1000" b="0" i="0" u="none" strike="noStrike">
                          <a:solidFill>
                            <a:srgbClr val="000000"/>
                          </a:solidFill>
                          <a:effectLst/>
                          <a:latin typeface="Calibri" panose="020F0502020204030204" pitchFamily="34" charset="0"/>
                        </a:rPr>
                        <a:t>6</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2605</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20</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0.035</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18.3</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12019.6</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91.25</a:t>
                      </a:r>
                    </a:p>
                  </a:txBody>
                  <a:tcPr marL="0" marR="0" marT="0" marB="0" anchor="b">
                    <a:lnL>
                      <a:noFill/>
                    </a:lnL>
                    <a:lnR>
                      <a:noFill/>
                    </a:lnR>
                    <a:lnT>
                      <a:noFill/>
                    </a:lnT>
                    <a:lnB>
                      <a:noFill/>
                    </a:lnB>
                  </a:tcPr>
                </a:tc>
                <a:extLst>
                  <a:ext uri="{0D108BD9-81ED-4DB2-BD59-A6C34878D82A}">
                    <a16:rowId xmlns:a16="http://schemas.microsoft.com/office/drawing/2014/main" val="10001"/>
                  </a:ext>
                </a:extLst>
              </a:tr>
              <a:tr h="181039">
                <a:tc>
                  <a:txBody>
                    <a:bodyPr/>
                    <a:lstStyle/>
                    <a:p>
                      <a:pPr algn="r" fontAlgn="b"/>
                      <a:r>
                        <a:rPr lang="en-US" sz="1000" b="0" i="0" u="none" strike="noStrike">
                          <a:solidFill>
                            <a:srgbClr val="000000"/>
                          </a:solidFill>
                          <a:effectLst/>
                          <a:latin typeface="Calibri" panose="020F0502020204030204" pitchFamily="34" charset="0"/>
                        </a:rPr>
                        <a:t>308</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9364</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0.03</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25.3</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5266.5</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39.98</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02"/>
                  </a:ext>
                </a:extLst>
              </a:tr>
              <a:tr h="181039">
                <a:tc>
                  <a:txBody>
                    <a:bodyPr/>
                    <a:lstStyle/>
                    <a:p>
                      <a:pPr algn="r" fontAlgn="b"/>
                      <a:r>
                        <a:rPr lang="en-US" sz="1000" b="0" i="0" u="none" strike="noStrike">
                          <a:solidFill>
                            <a:srgbClr val="000000"/>
                          </a:solidFill>
                          <a:effectLst/>
                          <a:latin typeface="Calibri" panose="020F0502020204030204" pitchFamily="34" charset="0"/>
                        </a:rPr>
                        <a:t>137</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6268</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3</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0.005</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2.8</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5245.2</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39.82</a:t>
                      </a:r>
                    </a:p>
                  </a:txBody>
                  <a:tcPr marL="0" marR="0" marT="0" marB="0" anchor="b">
                    <a:lnL>
                      <a:noFill/>
                    </a:lnL>
                    <a:lnR>
                      <a:noFill/>
                    </a:lnR>
                    <a:lnT>
                      <a:noFill/>
                    </a:lnT>
                    <a:lnB>
                      <a:noFill/>
                    </a:lnB>
                  </a:tcPr>
                </a:tc>
                <a:extLst>
                  <a:ext uri="{0D108BD9-81ED-4DB2-BD59-A6C34878D82A}">
                    <a16:rowId xmlns:a16="http://schemas.microsoft.com/office/drawing/2014/main" val="10003"/>
                  </a:ext>
                </a:extLst>
              </a:tr>
              <a:tr h="181039">
                <a:tc>
                  <a:txBody>
                    <a:bodyPr/>
                    <a:lstStyle/>
                    <a:p>
                      <a:pPr algn="r" fontAlgn="b"/>
                      <a:r>
                        <a:rPr lang="en-US" sz="1000" b="0" i="0" u="none" strike="noStrike">
                          <a:solidFill>
                            <a:srgbClr val="000000"/>
                          </a:solidFill>
                          <a:effectLst/>
                          <a:latin typeface="Calibri" panose="020F0502020204030204" pitchFamily="34" charset="0"/>
                        </a:rPr>
                        <a:t>25</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3234</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17</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0.064</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15.1</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4500.6</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34.17</a:t>
                      </a:r>
                    </a:p>
                  </a:txBody>
                  <a:tcPr marL="0" marR="0" marT="0" marB="0" anchor="b">
                    <a:lnL>
                      <a:noFill/>
                    </a:lnL>
                    <a:lnR>
                      <a:noFill/>
                    </a:lnR>
                    <a:lnT>
                      <a:noFill/>
                    </a:lnT>
                    <a:lnB>
                      <a:noFill/>
                    </a:lnB>
                  </a:tcPr>
                </a:tc>
                <a:extLst>
                  <a:ext uri="{0D108BD9-81ED-4DB2-BD59-A6C34878D82A}">
                    <a16:rowId xmlns:a16="http://schemas.microsoft.com/office/drawing/2014/main" val="10004"/>
                  </a:ext>
                </a:extLst>
              </a:tr>
              <a:tr h="181039">
                <a:tc>
                  <a:txBody>
                    <a:bodyPr/>
                    <a:lstStyle/>
                    <a:p>
                      <a:pPr algn="r" fontAlgn="b"/>
                      <a:r>
                        <a:rPr lang="en-US" sz="1000" b="0" i="0" u="none" strike="noStrike">
                          <a:solidFill>
                            <a:srgbClr val="000000"/>
                          </a:solidFill>
                          <a:effectLst/>
                          <a:latin typeface="Calibri" panose="020F0502020204030204" pitchFamily="34" charset="0"/>
                        </a:rPr>
                        <a:t>29</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3316</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90</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0.389</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79.1</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3823.1</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29.03</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05"/>
                  </a:ext>
                </a:extLst>
              </a:tr>
              <a:tr h="181039">
                <a:tc>
                  <a:txBody>
                    <a:bodyPr/>
                    <a:lstStyle/>
                    <a:p>
                      <a:pPr algn="r" fontAlgn="b"/>
                      <a:r>
                        <a:rPr lang="en-US" sz="1000" b="0" i="0" u="none" strike="noStrike">
                          <a:solidFill>
                            <a:srgbClr val="000000"/>
                          </a:solidFill>
                          <a:effectLst/>
                          <a:latin typeface="Calibri" panose="020F0502020204030204" pitchFamily="34" charset="0"/>
                        </a:rPr>
                        <a:t>633</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20581</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8</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0.006</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7.5</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3549.8</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26.95</a:t>
                      </a:r>
                    </a:p>
                  </a:txBody>
                  <a:tcPr marL="0" marR="0" marT="0" marB="0" anchor="b">
                    <a:lnL>
                      <a:noFill/>
                    </a:lnL>
                    <a:lnR>
                      <a:noFill/>
                    </a:lnR>
                    <a:lnT>
                      <a:noFill/>
                    </a:lnT>
                    <a:lnB>
                      <a:noFill/>
                    </a:lnB>
                  </a:tcPr>
                </a:tc>
                <a:extLst>
                  <a:ext uri="{0D108BD9-81ED-4DB2-BD59-A6C34878D82A}">
                    <a16:rowId xmlns:a16="http://schemas.microsoft.com/office/drawing/2014/main" val="10006"/>
                  </a:ext>
                </a:extLst>
              </a:tr>
              <a:tr h="181039">
                <a:tc>
                  <a:txBody>
                    <a:bodyPr/>
                    <a:lstStyle/>
                    <a:p>
                      <a:pPr algn="r" fontAlgn="b"/>
                      <a:r>
                        <a:rPr lang="en-US" sz="1000" b="0" i="0" u="none" strike="noStrike">
                          <a:solidFill>
                            <a:srgbClr val="000000"/>
                          </a:solidFill>
                          <a:effectLst/>
                          <a:latin typeface="Calibri" panose="020F0502020204030204" pitchFamily="34" charset="0"/>
                        </a:rPr>
                        <a:t>120</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6088</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0.023</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8.1</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3521.9</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26.74</a:t>
                      </a:r>
                    </a:p>
                  </a:txBody>
                  <a:tcPr marL="0" marR="0" marT="0" marB="0" anchor="b">
                    <a:lnL>
                      <a:noFill/>
                    </a:lnL>
                    <a:lnR>
                      <a:noFill/>
                    </a:lnR>
                    <a:lnT>
                      <a:noFill/>
                    </a:lnT>
                    <a:lnB>
                      <a:noFill/>
                    </a:lnB>
                  </a:tcPr>
                </a:tc>
                <a:extLst>
                  <a:ext uri="{0D108BD9-81ED-4DB2-BD59-A6C34878D82A}">
                    <a16:rowId xmlns:a16="http://schemas.microsoft.com/office/drawing/2014/main" val="10007"/>
                  </a:ext>
                </a:extLst>
              </a:tr>
              <a:tr h="181039">
                <a:tc>
                  <a:txBody>
                    <a:bodyPr/>
                    <a:lstStyle/>
                    <a:p>
                      <a:pPr algn="r" fontAlgn="b"/>
                      <a:r>
                        <a:rPr lang="en-US" sz="10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2605</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7</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0.049</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5.9</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3004.9</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22.81</a:t>
                      </a:r>
                    </a:p>
                  </a:txBody>
                  <a:tcPr marL="0" marR="0" marT="0" marB="0" anchor="b">
                    <a:lnL>
                      <a:noFill/>
                    </a:lnL>
                    <a:lnR>
                      <a:noFill/>
                    </a:lnR>
                    <a:lnT>
                      <a:noFill/>
                    </a:lnT>
                    <a:lnB>
                      <a:noFill/>
                    </a:lnB>
                  </a:tcPr>
                </a:tc>
                <a:extLst>
                  <a:ext uri="{0D108BD9-81ED-4DB2-BD59-A6C34878D82A}">
                    <a16:rowId xmlns:a16="http://schemas.microsoft.com/office/drawing/2014/main" val="10008"/>
                  </a:ext>
                </a:extLst>
              </a:tr>
              <a:tr h="181039">
                <a:tc>
                  <a:txBody>
                    <a:bodyPr/>
                    <a:lstStyle/>
                    <a:p>
                      <a:pPr algn="r" fontAlgn="b"/>
                      <a:r>
                        <a:rPr lang="en-US" sz="1000" b="0" i="0" u="none" strike="noStrike">
                          <a:solidFill>
                            <a:srgbClr val="000000"/>
                          </a:solidFill>
                          <a:effectLst/>
                          <a:latin typeface="Calibri" panose="020F0502020204030204" pitchFamily="34" charset="0"/>
                        </a:rPr>
                        <a:t>253</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8451</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50</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0.125</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44.7</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2593.5</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19.69</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09"/>
                  </a:ext>
                </a:extLst>
              </a:tr>
              <a:tr h="181039">
                <a:tc>
                  <a:txBody>
                    <a:bodyPr/>
                    <a:lstStyle/>
                    <a:p>
                      <a:pPr algn="r" fontAlgn="b"/>
                      <a:r>
                        <a:rPr lang="en-US" sz="1000" b="0" i="0" u="none" strike="noStrike">
                          <a:solidFill>
                            <a:srgbClr val="000000"/>
                          </a:solidFill>
                          <a:effectLst/>
                          <a:latin typeface="Calibri" panose="020F0502020204030204" pitchFamily="34" charset="0"/>
                        </a:rPr>
                        <a:t>23</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3183</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0.008</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0.8</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2151.8</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16.34</a:t>
                      </a:r>
                    </a:p>
                  </a:txBody>
                  <a:tcPr marL="0" marR="0" marT="0" marB="0" anchor="b">
                    <a:lnL>
                      <a:noFill/>
                    </a:lnL>
                    <a:lnR>
                      <a:noFill/>
                    </a:lnR>
                    <a:lnT>
                      <a:noFill/>
                    </a:lnT>
                    <a:lnB>
                      <a:noFill/>
                    </a:lnB>
                  </a:tcPr>
                </a:tc>
                <a:extLst>
                  <a:ext uri="{0D108BD9-81ED-4DB2-BD59-A6C34878D82A}">
                    <a16:rowId xmlns:a16="http://schemas.microsoft.com/office/drawing/2014/main" val="10010"/>
                  </a:ext>
                </a:extLst>
              </a:tr>
              <a:tr h="181039">
                <a:tc>
                  <a:txBody>
                    <a:bodyPr/>
                    <a:lstStyle/>
                    <a:p>
                      <a:pPr algn="r" fontAlgn="b"/>
                      <a:r>
                        <a:rPr lang="en-US" sz="1000" b="0" i="0" u="none" strike="noStrike">
                          <a:solidFill>
                            <a:srgbClr val="000000"/>
                          </a:solidFill>
                          <a:effectLst/>
                          <a:latin typeface="Calibri" panose="020F0502020204030204" pitchFamily="34" charset="0"/>
                        </a:rPr>
                        <a:t>663</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25551</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17</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0.019</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15.4</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1918.8</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14.57</a:t>
                      </a:r>
                    </a:p>
                  </a:txBody>
                  <a:tcPr marL="0" marR="0" marT="0" marB="0" anchor="b">
                    <a:lnL>
                      <a:noFill/>
                    </a:lnL>
                    <a:lnR>
                      <a:noFill/>
                    </a:lnR>
                    <a:lnT>
                      <a:noFill/>
                    </a:lnT>
                    <a:lnB>
                      <a:noFill/>
                    </a:lnB>
                  </a:tcPr>
                </a:tc>
                <a:extLst>
                  <a:ext uri="{0D108BD9-81ED-4DB2-BD59-A6C34878D82A}">
                    <a16:rowId xmlns:a16="http://schemas.microsoft.com/office/drawing/2014/main" val="10011"/>
                  </a:ext>
                </a:extLst>
              </a:tr>
              <a:tr h="181039">
                <a:tc>
                  <a:txBody>
                    <a:bodyPr/>
                    <a:lstStyle/>
                    <a:p>
                      <a:pPr algn="r" fontAlgn="b"/>
                      <a:r>
                        <a:rPr lang="en-US" sz="1000" b="0" i="0" u="none" strike="noStrike">
                          <a:solidFill>
                            <a:srgbClr val="000000"/>
                          </a:solidFill>
                          <a:effectLst/>
                          <a:latin typeface="Calibri" panose="020F0502020204030204" pitchFamily="34" charset="0"/>
                        </a:rPr>
                        <a:t>31</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3492</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0.074</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7.4</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1908.4</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14.49</a:t>
                      </a:r>
                    </a:p>
                  </a:txBody>
                  <a:tcPr marL="0" marR="0" marT="0" marB="0" anchor="b">
                    <a:lnL>
                      <a:noFill/>
                    </a:lnL>
                    <a:lnR>
                      <a:noFill/>
                    </a:lnR>
                    <a:lnT>
                      <a:noFill/>
                    </a:lnT>
                    <a:lnB>
                      <a:noFill/>
                    </a:lnB>
                  </a:tcPr>
                </a:tc>
                <a:extLst>
                  <a:ext uri="{0D108BD9-81ED-4DB2-BD59-A6C34878D82A}">
                    <a16:rowId xmlns:a16="http://schemas.microsoft.com/office/drawing/2014/main" val="10012"/>
                  </a:ext>
                </a:extLst>
              </a:tr>
              <a:tr h="181039">
                <a:tc>
                  <a:txBody>
                    <a:bodyPr/>
                    <a:lstStyle/>
                    <a:p>
                      <a:pPr algn="r" fontAlgn="b"/>
                      <a:r>
                        <a:rPr lang="en-US" sz="1000" b="0" i="0" u="none" strike="noStrike">
                          <a:solidFill>
                            <a:srgbClr val="000000"/>
                          </a:solidFill>
                          <a:effectLst/>
                          <a:latin typeface="Calibri" panose="020F0502020204030204" pitchFamily="34" charset="0"/>
                        </a:rPr>
                        <a:t>160</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6814</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0.043</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7.6</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1683.1</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12.78</a:t>
                      </a:r>
                    </a:p>
                  </a:txBody>
                  <a:tcPr marL="0" marR="0" marT="0" marB="0" anchor="b">
                    <a:lnL>
                      <a:noFill/>
                    </a:lnL>
                    <a:lnR>
                      <a:noFill/>
                    </a:lnR>
                    <a:lnT>
                      <a:noFill/>
                    </a:lnT>
                    <a:lnB>
                      <a:noFill/>
                    </a:lnB>
                  </a:tcPr>
                </a:tc>
                <a:extLst>
                  <a:ext uri="{0D108BD9-81ED-4DB2-BD59-A6C34878D82A}">
                    <a16:rowId xmlns:a16="http://schemas.microsoft.com/office/drawing/2014/main" val="10013"/>
                  </a:ext>
                </a:extLst>
              </a:tr>
              <a:tr h="181039">
                <a:tc>
                  <a:txBody>
                    <a:bodyPr/>
                    <a:lstStyle/>
                    <a:p>
                      <a:pPr algn="r" fontAlgn="b"/>
                      <a:r>
                        <a:rPr lang="en-US" sz="1000" b="0" i="0" u="none" strike="noStrike">
                          <a:solidFill>
                            <a:srgbClr val="000000"/>
                          </a:solidFill>
                          <a:effectLst/>
                          <a:latin typeface="Calibri" panose="020F0502020204030204" pitchFamily="34" charset="0"/>
                        </a:rPr>
                        <a:t>340</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10037</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74</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0.249</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63.3</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1622.4</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12.32</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14"/>
                  </a:ext>
                </a:extLst>
              </a:tr>
              <a:tr h="181039">
                <a:tc>
                  <a:txBody>
                    <a:bodyPr/>
                    <a:lstStyle/>
                    <a:p>
                      <a:pPr algn="r" fontAlgn="b"/>
                      <a:r>
                        <a:rPr lang="en-US" sz="1000" b="0" i="0" u="none" strike="noStrike">
                          <a:solidFill>
                            <a:srgbClr val="000000"/>
                          </a:solidFill>
                          <a:effectLst/>
                          <a:latin typeface="Calibri" panose="020F0502020204030204" pitchFamily="34" charset="0"/>
                        </a:rPr>
                        <a:t>594</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17790</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14</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0.027</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12.3</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1597.1</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12.13</a:t>
                      </a:r>
                    </a:p>
                  </a:txBody>
                  <a:tcPr marL="0" marR="0" marT="0" marB="0" anchor="b">
                    <a:lnL>
                      <a:noFill/>
                    </a:lnL>
                    <a:lnR>
                      <a:noFill/>
                    </a:lnR>
                    <a:lnT>
                      <a:noFill/>
                    </a:lnT>
                    <a:lnB>
                      <a:noFill/>
                    </a:lnB>
                  </a:tcPr>
                </a:tc>
                <a:extLst>
                  <a:ext uri="{0D108BD9-81ED-4DB2-BD59-A6C34878D82A}">
                    <a16:rowId xmlns:a16="http://schemas.microsoft.com/office/drawing/2014/main" val="10015"/>
                  </a:ext>
                </a:extLst>
              </a:tr>
              <a:tr h="181039">
                <a:tc>
                  <a:txBody>
                    <a:bodyPr/>
                    <a:lstStyle/>
                    <a:p>
                      <a:pPr algn="r" fontAlgn="b"/>
                      <a:r>
                        <a:rPr lang="en-US" sz="1000" b="0" i="0" u="none" strike="noStrike">
                          <a:solidFill>
                            <a:srgbClr val="000000"/>
                          </a:solidFill>
                          <a:effectLst/>
                          <a:latin typeface="Calibri" panose="020F0502020204030204" pitchFamily="34" charset="0"/>
                        </a:rPr>
                        <a:t>65</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4608</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9</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0.073</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7.2</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1466.0</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11.13</a:t>
                      </a:r>
                    </a:p>
                  </a:txBody>
                  <a:tcPr marL="0" marR="0" marT="0" marB="0" anchor="b">
                    <a:lnL>
                      <a:noFill/>
                    </a:lnL>
                    <a:lnR>
                      <a:noFill/>
                    </a:lnR>
                    <a:lnT>
                      <a:noFill/>
                    </a:lnT>
                    <a:lnB>
                      <a:noFill/>
                    </a:lnB>
                  </a:tcPr>
                </a:tc>
                <a:extLst>
                  <a:ext uri="{0D108BD9-81ED-4DB2-BD59-A6C34878D82A}">
                    <a16:rowId xmlns:a16="http://schemas.microsoft.com/office/drawing/2014/main" val="10016"/>
                  </a:ext>
                </a:extLst>
              </a:tr>
              <a:tr h="181039">
                <a:tc>
                  <a:txBody>
                    <a:bodyPr/>
                    <a:lstStyle/>
                    <a:p>
                      <a:pPr algn="r" fontAlgn="b"/>
                      <a:r>
                        <a:rPr lang="en-US" sz="1000" b="0" i="0" u="none" strike="noStrike">
                          <a:solidFill>
                            <a:srgbClr val="000000"/>
                          </a:solidFill>
                          <a:effectLst/>
                          <a:latin typeface="Calibri" panose="020F0502020204030204" pitchFamily="34" charset="0"/>
                        </a:rPr>
                        <a:t>306</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9299</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10</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0.044</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8.3</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1339.2</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10.17</a:t>
                      </a:r>
                    </a:p>
                  </a:txBody>
                  <a:tcPr marL="0" marR="0" marT="0" marB="0" anchor="b">
                    <a:lnL>
                      <a:noFill/>
                    </a:lnL>
                    <a:lnR>
                      <a:noFill/>
                    </a:lnR>
                    <a:lnT>
                      <a:noFill/>
                    </a:lnT>
                    <a:lnB>
                      <a:noFill/>
                    </a:lnB>
                  </a:tcPr>
                </a:tc>
                <a:extLst>
                  <a:ext uri="{0D108BD9-81ED-4DB2-BD59-A6C34878D82A}">
                    <a16:rowId xmlns:a16="http://schemas.microsoft.com/office/drawing/2014/main" val="10017"/>
                  </a:ext>
                </a:extLst>
              </a:tr>
              <a:tr h="181039">
                <a:tc>
                  <a:txBody>
                    <a:bodyPr/>
                    <a:lstStyle/>
                    <a:p>
                      <a:pPr algn="r" fontAlgn="b"/>
                      <a:r>
                        <a:rPr lang="en-US" sz="1000" b="0" i="0" u="none" strike="noStrike">
                          <a:solidFill>
                            <a:srgbClr val="000000"/>
                          </a:solidFill>
                          <a:effectLst/>
                          <a:latin typeface="Calibri" panose="020F0502020204030204" pitchFamily="34" charset="0"/>
                        </a:rPr>
                        <a:t>512</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14243</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178</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0.513</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150.8</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1334.9</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10.13</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18"/>
                  </a:ext>
                </a:extLst>
              </a:tr>
              <a:tr h="181039">
                <a:tc>
                  <a:txBody>
                    <a:bodyPr/>
                    <a:lstStyle/>
                    <a:p>
                      <a:pPr algn="r" fontAlgn="b"/>
                      <a:r>
                        <a:rPr lang="en-US" sz="1000" b="0" i="0" u="none" strike="noStrike">
                          <a:solidFill>
                            <a:srgbClr val="000000"/>
                          </a:solidFill>
                          <a:effectLst/>
                          <a:latin typeface="Calibri" panose="020F0502020204030204" pitchFamily="34" charset="0"/>
                        </a:rPr>
                        <a:t>560</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15742</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25</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0.066</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21.3</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1318.5</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10.01</a:t>
                      </a:r>
                    </a:p>
                  </a:txBody>
                  <a:tcPr marL="0" marR="0" marT="0" marB="0" anchor="b">
                    <a:lnL>
                      <a:noFill/>
                    </a:lnL>
                    <a:lnR>
                      <a:noFill/>
                    </a:lnR>
                    <a:lnT>
                      <a:noFill/>
                    </a:lnT>
                    <a:lnB>
                      <a:noFill/>
                    </a:lnB>
                  </a:tcPr>
                </a:tc>
                <a:extLst>
                  <a:ext uri="{0D108BD9-81ED-4DB2-BD59-A6C34878D82A}">
                    <a16:rowId xmlns:a16="http://schemas.microsoft.com/office/drawing/2014/main" val="10019"/>
                  </a:ext>
                </a:extLst>
              </a:tr>
              <a:tr h="181039">
                <a:tc>
                  <a:txBody>
                    <a:bodyPr/>
                    <a:lstStyle/>
                    <a:p>
                      <a:pPr algn="r" fontAlgn="b"/>
                      <a:r>
                        <a:rPr lang="en-US" sz="1000" b="0" i="0" u="none" strike="noStrike">
                          <a:solidFill>
                            <a:srgbClr val="000000"/>
                          </a:solidFill>
                          <a:effectLst/>
                          <a:latin typeface="Calibri" panose="020F0502020204030204" pitchFamily="34" charset="0"/>
                        </a:rPr>
                        <a:t>537</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15052</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0.075</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22.9</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1310.5</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9.95</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20"/>
                  </a:ext>
                </a:extLst>
              </a:tr>
              <a:tr h="181039">
                <a:tc>
                  <a:txBody>
                    <a:bodyPr/>
                    <a:lstStyle/>
                    <a:p>
                      <a:pPr algn="r" fontAlgn="b"/>
                      <a:r>
                        <a:rPr lang="en-US" sz="1000" b="0" i="0" u="none" strike="noStrike">
                          <a:solidFill>
                            <a:srgbClr val="000000"/>
                          </a:solidFill>
                          <a:effectLst/>
                          <a:latin typeface="Calibri" panose="020F0502020204030204" pitchFamily="34" charset="0"/>
                        </a:rPr>
                        <a:t>117</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5920</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19</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0.137</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15.1</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1283.7</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9.75</a:t>
                      </a:r>
                    </a:p>
                  </a:txBody>
                  <a:tcPr marL="0" marR="0" marT="0" marB="0" anchor="b">
                    <a:lnL>
                      <a:noFill/>
                    </a:lnL>
                    <a:lnR>
                      <a:noFill/>
                    </a:lnR>
                    <a:lnT>
                      <a:noFill/>
                    </a:lnT>
                    <a:lnB>
                      <a:noFill/>
                    </a:lnB>
                  </a:tcPr>
                </a:tc>
                <a:extLst>
                  <a:ext uri="{0D108BD9-81ED-4DB2-BD59-A6C34878D82A}">
                    <a16:rowId xmlns:a16="http://schemas.microsoft.com/office/drawing/2014/main" val="10021"/>
                  </a:ext>
                </a:extLst>
              </a:tr>
              <a:tr h="181039">
                <a:tc>
                  <a:txBody>
                    <a:bodyPr/>
                    <a:lstStyle/>
                    <a:p>
                      <a:pPr algn="r" fontAlgn="b"/>
                      <a:r>
                        <a:rPr lang="en-US" sz="1000" b="0" i="0" u="none" strike="noStrike">
                          <a:solidFill>
                            <a:srgbClr val="000000"/>
                          </a:solidFill>
                          <a:effectLst/>
                          <a:latin typeface="Calibri" panose="020F0502020204030204" pitchFamily="34" charset="0"/>
                        </a:rPr>
                        <a:t>525</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14602</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18</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0.057</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15.0</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1185.0</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9.00</a:t>
                      </a:r>
                    </a:p>
                  </a:txBody>
                  <a:tcPr marL="0" marR="0" marT="0" marB="0" anchor="b">
                    <a:lnL>
                      <a:noFill/>
                    </a:lnL>
                    <a:lnR>
                      <a:noFill/>
                    </a:lnR>
                    <a:lnT>
                      <a:noFill/>
                    </a:lnT>
                    <a:lnB>
                      <a:noFill/>
                    </a:lnB>
                  </a:tcPr>
                </a:tc>
                <a:extLst>
                  <a:ext uri="{0D108BD9-81ED-4DB2-BD59-A6C34878D82A}">
                    <a16:rowId xmlns:a16="http://schemas.microsoft.com/office/drawing/2014/main" val="10022"/>
                  </a:ext>
                </a:extLst>
              </a:tr>
              <a:tr h="181039">
                <a:tc>
                  <a:txBody>
                    <a:bodyPr/>
                    <a:lstStyle/>
                    <a:p>
                      <a:pPr algn="r" fontAlgn="b"/>
                      <a:r>
                        <a:rPr lang="en-US" sz="1000" b="0" i="0" u="none" strike="noStrike">
                          <a:solidFill>
                            <a:srgbClr val="000000"/>
                          </a:solidFill>
                          <a:effectLst/>
                          <a:latin typeface="Calibri" panose="020F0502020204030204" pitchFamily="34" charset="0"/>
                        </a:rPr>
                        <a:t>553</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15456</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0.015</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4.2</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1181.7</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8.97</a:t>
                      </a:r>
                    </a:p>
                  </a:txBody>
                  <a:tcPr marL="0" marR="0" marT="0" marB="0" anchor="b">
                    <a:lnL>
                      <a:noFill/>
                    </a:lnL>
                    <a:lnR>
                      <a:noFill/>
                    </a:lnR>
                    <a:lnT>
                      <a:noFill/>
                    </a:lnT>
                    <a:lnB>
                      <a:noFill/>
                    </a:lnB>
                  </a:tcPr>
                </a:tc>
                <a:extLst>
                  <a:ext uri="{0D108BD9-81ED-4DB2-BD59-A6C34878D82A}">
                    <a16:rowId xmlns:a16="http://schemas.microsoft.com/office/drawing/2014/main" val="10023"/>
                  </a:ext>
                </a:extLst>
              </a:tr>
              <a:tr h="181039">
                <a:tc>
                  <a:txBody>
                    <a:bodyPr/>
                    <a:lstStyle/>
                    <a:p>
                      <a:pPr algn="r" fontAlgn="b"/>
                      <a:r>
                        <a:rPr lang="en-US" sz="1000" b="0" i="0" u="none" strike="noStrike">
                          <a:solidFill>
                            <a:srgbClr val="000000"/>
                          </a:solidFill>
                          <a:effectLst/>
                          <a:latin typeface="Calibri" panose="020F0502020204030204" pitchFamily="34" charset="0"/>
                        </a:rPr>
                        <a:t>522</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14516</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31</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0.1</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25.7</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a:solidFill>
                            <a:srgbClr val="000000"/>
                          </a:solidFill>
                          <a:effectLst/>
                          <a:latin typeface="Calibri" panose="020F0502020204030204" pitchFamily="34" charset="0"/>
                        </a:rPr>
                        <a:t>1170.2</a:t>
                      </a:r>
                    </a:p>
                  </a:txBody>
                  <a:tcPr marL="0" marR="0" marT="0" marB="0" anchor="b">
                    <a:lnL>
                      <a:noFill/>
                    </a:lnL>
                    <a:lnR>
                      <a:noFill/>
                    </a:lnR>
                    <a:lnT>
                      <a:noFill/>
                    </a:lnT>
                    <a:lnB>
                      <a:noFill/>
                    </a:lnB>
                    <a:solidFill>
                      <a:srgbClr val="FFFF00"/>
                    </a:solidFill>
                  </a:tcPr>
                </a:tc>
                <a:tc>
                  <a:txBody>
                    <a:bodyPr/>
                    <a:lstStyle/>
                    <a:p>
                      <a:pPr algn="r" fontAlgn="b"/>
                      <a:r>
                        <a:rPr lang="en-US" sz="1000" b="0" i="0" u="none" strike="noStrike" dirty="0">
                          <a:solidFill>
                            <a:srgbClr val="000000"/>
                          </a:solidFill>
                          <a:effectLst/>
                          <a:latin typeface="Calibri" panose="020F0502020204030204" pitchFamily="34" charset="0"/>
                        </a:rPr>
                        <a:t>8.88</a:t>
                      </a:r>
                    </a:p>
                  </a:txBody>
                  <a:tcPr marL="0" marR="0" marT="0" marB="0" anchor="b">
                    <a:lnL>
                      <a:noFill/>
                    </a:lnL>
                    <a:lnR>
                      <a:noFill/>
                    </a:lnR>
                    <a:lnT>
                      <a:noFill/>
                    </a:lnT>
                    <a:lnB>
                      <a:noFill/>
                    </a:lnB>
                    <a:solidFill>
                      <a:srgbClr val="FFFF00"/>
                    </a:solidFill>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3513587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a:t>
            </a:r>
            <a:r>
              <a:rPr lang="en-US" dirty="0"/>
              <a:t>P</a:t>
            </a:r>
            <a:r>
              <a:rPr lang="en-US" dirty="0" smtClean="0"/>
              <a:t>CRs</a:t>
            </a:r>
            <a:endParaRPr lang="en-US" dirty="0"/>
          </a:p>
        </p:txBody>
      </p:sp>
      <p:sp>
        <p:nvSpPr>
          <p:cNvPr id="3" name="Content Placeholder 2"/>
          <p:cNvSpPr>
            <a:spLocks noGrp="1"/>
          </p:cNvSpPr>
          <p:nvPr>
            <p:ph idx="1"/>
          </p:nvPr>
        </p:nvSpPr>
        <p:spPr/>
        <p:txBody>
          <a:bodyPr>
            <a:normAutofit/>
          </a:bodyPr>
          <a:lstStyle/>
          <a:p>
            <a:r>
              <a:rPr lang="en-US" dirty="0" smtClean="0"/>
              <a:t>PCRs should be </a:t>
            </a:r>
            <a:r>
              <a:rPr lang="en-US" dirty="0"/>
              <a:t>compared across </a:t>
            </a:r>
            <a:r>
              <a:rPr lang="en-US" dirty="0" smtClean="0"/>
              <a:t>similar highway </a:t>
            </a:r>
            <a:r>
              <a:rPr lang="en-US" dirty="0"/>
              <a:t>types </a:t>
            </a:r>
            <a:r>
              <a:rPr lang="en-US" dirty="0" smtClean="0"/>
              <a:t>or functional class</a:t>
            </a:r>
          </a:p>
          <a:p>
            <a:r>
              <a:rPr lang="en-US" dirty="0" smtClean="0"/>
              <a:t>PCRs already account for AADT but much higher PCRs are observed for higher class roadways</a:t>
            </a:r>
          </a:p>
          <a:p>
            <a:r>
              <a:rPr lang="en-US" dirty="0" smtClean="0"/>
              <a:t>This causes higher AADT facilities to rise to the top</a:t>
            </a:r>
          </a:p>
          <a:p>
            <a:r>
              <a:rPr lang="en-US" dirty="0" smtClean="0"/>
              <a:t>Benefit-cost analysis is needed to factor in the cost of an improvement</a:t>
            </a:r>
          </a:p>
          <a:p>
            <a:r>
              <a:rPr lang="en-US" dirty="0" smtClean="0"/>
              <a:t>This becomes unusable for system wide ratings</a:t>
            </a:r>
          </a:p>
        </p:txBody>
      </p:sp>
    </p:spTree>
    <p:extLst>
      <p:ext uri="{BB962C8B-B14F-4D97-AF65-F5344CB8AC3E}">
        <p14:creationId xmlns:p14="http://schemas.microsoft.com/office/powerpoint/2010/main" val="3835777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8053" t="47080" r="7566" b="4887"/>
          <a:stretch/>
        </p:blipFill>
        <p:spPr>
          <a:xfrm>
            <a:off x="2286001" y="1417638"/>
            <a:ext cx="5886956" cy="329413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2438400"/>
            <a:ext cx="2849148" cy="1814512"/>
          </a:xfrm>
          <a:prstGeom prst="rect">
            <a:avLst/>
          </a:prstGeom>
          <a:scene3d>
            <a:camera prst="orthographicFront">
              <a:rot lat="0" lon="19499986" rev="0"/>
            </a:camera>
            <a:lightRig rig="threePt" dir="t"/>
          </a:scene3d>
        </p:spPr>
      </p:pic>
      <p:sp>
        <p:nvSpPr>
          <p:cNvPr id="2" name="Title 1"/>
          <p:cNvSpPr>
            <a:spLocks noGrp="1"/>
          </p:cNvSpPr>
          <p:nvPr>
            <p:ph type="title"/>
          </p:nvPr>
        </p:nvSpPr>
        <p:spPr>
          <a:xfrm>
            <a:off x="1174318" y="93933"/>
            <a:ext cx="7772400" cy="1609344"/>
          </a:xfrm>
        </p:spPr>
        <p:txBody>
          <a:bodyPr/>
          <a:lstStyle/>
          <a:p>
            <a:r>
              <a:rPr lang="en-US" dirty="0"/>
              <a:t>Casino Revisited</a:t>
            </a:r>
          </a:p>
        </p:txBody>
      </p:sp>
      <p:sp>
        <p:nvSpPr>
          <p:cNvPr id="5" name="TextBox 4"/>
          <p:cNvSpPr txBox="1"/>
          <p:nvPr/>
        </p:nvSpPr>
        <p:spPr>
          <a:xfrm>
            <a:off x="10886" y="1417638"/>
            <a:ext cx="2290114" cy="1077218"/>
          </a:xfrm>
          <a:prstGeom prst="rect">
            <a:avLst/>
          </a:prstGeom>
          <a:noFill/>
        </p:spPr>
        <p:txBody>
          <a:bodyPr wrap="none" rtlCol="0">
            <a:spAutoFit/>
          </a:bodyPr>
          <a:lstStyle/>
          <a:p>
            <a:r>
              <a:rPr lang="en-US" sz="1600" dirty="0"/>
              <a:t>AADT = 15,000</a:t>
            </a:r>
          </a:p>
          <a:p>
            <a:r>
              <a:rPr lang="en-US" sz="1600" dirty="0"/>
              <a:t>Crashes (5 years) = 50</a:t>
            </a:r>
          </a:p>
          <a:p>
            <a:r>
              <a:rPr lang="en-US" sz="1600" dirty="0"/>
              <a:t>Crash Rate = 179</a:t>
            </a:r>
          </a:p>
          <a:p>
            <a:r>
              <a:rPr lang="en-US" sz="1600" dirty="0"/>
              <a:t>Length = 1.0 mile</a:t>
            </a:r>
          </a:p>
        </p:txBody>
      </p:sp>
      <p:sp>
        <p:nvSpPr>
          <p:cNvPr id="6" name="TextBox 5"/>
          <p:cNvSpPr txBox="1"/>
          <p:nvPr/>
        </p:nvSpPr>
        <p:spPr>
          <a:xfrm>
            <a:off x="-4113" y="3429000"/>
            <a:ext cx="2290114" cy="1077218"/>
          </a:xfrm>
          <a:prstGeom prst="rect">
            <a:avLst/>
          </a:prstGeom>
          <a:noFill/>
        </p:spPr>
        <p:txBody>
          <a:bodyPr wrap="none" rtlCol="0">
            <a:spAutoFit/>
          </a:bodyPr>
          <a:lstStyle/>
          <a:p>
            <a:pPr algn="r"/>
            <a:r>
              <a:rPr lang="en-US" sz="1600" dirty="0"/>
              <a:t>AADT = </a:t>
            </a:r>
            <a:r>
              <a:rPr lang="en-US" sz="1600" dirty="0" smtClean="0"/>
              <a:t>30,000</a:t>
            </a:r>
            <a:endParaRPr lang="en-US" sz="1600" dirty="0"/>
          </a:p>
          <a:p>
            <a:pPr algn="r"/>
            <a:r>
              <a:rPr lang="en-US" sz="1600" dirty="0"/>
              <a:t>Crashes (5 years) = </a:t>
            </a:r>
            <a:r>
              <a:rPr lang="en-US" sz="1600" dirty="0" smtClean="0"/>
              <a:t>85</a:t>
            </a:r>
            <a:endParaRPr lang="en-US" sz="1600" dirty="0"/>
          </a:p>
          <a:p>
            <a:pPr algn="r"/>
            <a:r>
              <a:rPr lang="en-US" sz="1600" dirty="0"/>
              <a:t>Crash Rate = </a:t>
            </a:r>
            <a:r>
              <a:rPr lang="en-US" sz="1600" dirty="0" smtClean="0"/>
              <a:t>155</a:t>
            </a:r>
            <a:endParaRPr lang="en-US" sz="1600" dirty="0"/>
          </a:p>
          <a:p>
            <a:pPr algn="r"/>
            <a:r>
              <a:rPr lang="en-US" sz="1600" dirty="0"/>
              <a:t>Length = 1.0 </a:t>
            </a:r>
            <a:r>
              <a:rPr lang="en-US" sz="1600" dirty="0" smtClean="0"/>
              <a:t>mile</a:t>
            </a:r>
            <a:endParaRPr lang="en-US" sz="1600" dirty="0"/>
          </a:p>
        </p:txBody>
      </p:sp>
    </p:spTree>
    <p:extLst>
      <p:ext uri="{BB962C8B-B14F-4D97-AF65-F5344CB8AC3E}">
        <p14:creationId xmlns:p14="http://schemas.microsoft.com/office/powerpoint/2010/main" val="16217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76200" y="152400"/>
          <a:ext cx="893064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181600" y="2590800"/>
            <a:ext cx="2209800" cy="276999"/>
          </a:xfrm>
          <a:prstGeom prst="rect">
            <a:avLst/>
          </a:prstGeom>
          <a:noFill/>
        </p:spPr>
        <p:txBody>
          <a:bodyPr wrap="square" lIns="0" tIns="0" rIns="0" bIns="0" rtlCol="0">
            <a:spAutoFit/>
          </a:bodyPr>
          <a:lstStyle/>
          <a:p>
            <a:pPr algn="ctr">
              <a:defRPr sz="900" b="0" i="0" u="none" strike="noStrike" kern="1200" baseline="0">
                <a:solidFill>
                  <a:sysClr val="windowText" lastClr="000000">
                    <a:lumMod val="65000"/>
                    <a:lumOff val="35000"/>
                  </a:sysClr>
                </a:solidFill>
                <a:latin typeface="+mn-lt"/>
                <a:ea typeface="+mn-ea"/>
                <a:cs typeface="+mn-cs"/>
              </a:defRPr>
            </a:pPr>
            <a:r>
              <a:rPr lang="en-US" dirty="0">
                <a:solidFill>
                  <a:sysClr val="windowText" lastClr="000000">
                    <a:lumMod val="65000"/>
                    <a:lumOff val="35000"/>
                  </a:sysClr>
                </a:solidFill>
              </a:rPr>
              <a:t>y=x^(0.73827)*e^(-3.20716)</a:t>
            </a:r>
          </a:p>
          <a:p>
            <a:pPr algn="ctr">
              <a:defRPr sz="900" b="0" i="0" u="none" strike="noStrike" kern="1200" baseline="0">
                <a:solidFill>
                  <a:sysClr val="windowText" lastClr="000000">
                    <a:lumMod val="65000"/>
                    <a:lumOff val="35000"/>
                  </a:sysClr>
                </a:solidFill>
                <a:latin typeface="+mn-lt"/>
                <a:ea typeface="+mn-ea"/>
                <a:cs typeface="+mn-cs"/>
              </a:defRPr>
            </a:pPr>
            <a:r>
              <a:rPr lang="en-US" dirty="0">
                <a:solidFill>
                  <a:sysClr val="windowText" lastClr="000000">
                    <a:lumMod val="65000"/>
                    <a:lumOff val="35000"/>
                  </a:sysClr>
                </a:solidFill>
              </a:rPr>
              <a:t>phi=0.9345</a:t>
            </a:r>
          </a:p>
        </p:txBody>
      </p:sp>
      <p:cxnSp>
        <p:nvCxnSpPr>
          <p:cNvPr id="4" name="Straight Connector 3"/>
          <p:cNvCxnSpPr/>
          <p:nvPr/>
        </p:nvCxnSpPr>
        <p:spPr>
          <a:xfrm flipV="1">
            <a:off x="4114800" y="2971800"/>
            <a:ext cx="0" cy="2286000"/>
          </a:xfrm>
          <a:prstGeom prst="line">
            <a:avLst/>
          </a:prstGeom>
        </p:spPr>
        <p:style>
          <a:lnRef idx="2">
            <a:schemeClr val="accent3"/>
          </a:lnRef>
          <a:fillRef idx="0">
            <a:schemeClr val="accent3"/>
          </a:fillRef>
          <a:effectRef idx="1">
            <a:schemeClr val="accent3"/>
          </a:effectRef>
          <a:fontRef idx="minor">
            <a:schemeClr val="tx1"/>
          </a:fontRef>
        </p:style>
      </p:cxnSp>
      <p:cxnSp>
        <p:nvCxnSpPr>
          <p:cNvPr id="8" name="Straight Connector 7"/>
          <p:cNvCxnSpPr/>
          <p:nvPr/>
        </p:nvCxnSpPr>
        <p:spPr>
          <a:xfrm flipH="1">
            <a:off x="685800" y="2971800"/>
            <a:ext cx="34290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0" name="Straight Connector 9"/>
          <p:cNvCxnSpPr/>
          <p:nvPr/>
        </p:nvCxnSpPr>
        <p:spPr>
          <a:xfrm flipH="1">
            <a:off x="685800" y="1447800"/>
            <a:ext cx="6857778"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1" name="Straight Connector 10"/>
          <p:cNvCxnSpPr/>
          <p:nvPr/>
        </p:nvCxnSpPr>
        <p:spPr>
          <a:xfrm flipH="1" flipV="1">
            <a:off x="7543578" y="1524000"/>
            <a:ext cx="14498" cy="3701144"/>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22973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Traditional Approach</a:t>
            </a:r>
            <a:endParaRPr lang="en-US" dirty="0"/>
          </a:p>
        </p:txBody>
      </p:sp>
      <p:sp>
        <p:nvSpPr>
          <p:cNvPr id="5" name="Text Placeholder 4"/>
          <p:cNvSpPr>
            <a:spLocks noGrp="1"/>
          </p:cNvSpPr>
          <p:nvPr>
            <p:ph type="body" idx="1"/>
          </p:nvPr>
        </p:nvSpPr>
        <p:spPr/>
        <p:txBody>
          <a:bodyPr/>
          <a:lstStyle/>
          <a:p>
            <a:r>
              <a:rPr lang="en-US" dirty="0" smtClean="0"/>
              <a:t>Critical Rate</a:t>
            </a:r>
            <a:endParaRPr lang="en-US" dirty="0"/>
          </a:p>
        </p:txBody>
      </p:sp>
    </p:spTree>
    <p:extLst>
      <p:ext uri="{BB962C8B-B14F-4D97-AF65-F5344CB8AC3E}">
        <p14:creationId xmlns:p14="http://schemas.microsoft.com/office/powerpoint/2010/main" val="1284485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Casino Revisited</a:t>
            </a:r>
          </a:p>
        </p:txBody>
      </p:sp>
      <p:sp>
        <p:nvSpPr>
          <p:cNvPr id="3" name="Text Placeholder 2"/>
          <p:cNvSpPr>
            <a:spLocks noGrp="1"/>
          </p:cNvSpPr>
          <p:nvPr>
            <p:ph type="body" idx="1"/>
          </p:nvPr>
        </p:nvSpPr>
        <p:spPr/>
        <p:txBody>
          <a:bodyPr/>
          <a:lstStyle/>
          <a:p>
            <a:r>
              <a:rPr lang="en-US" dirty="0" smtClean="0"/>
              <a:t>Before</a:t>
            </a:r>
            <a:endParaRPr lang="en-US" dirty="0"/>
          </a:p>
        </p:txBody>
      </p:sp>
      <p:sp>
        <p:nvSpPr>
          <p:cNvPr id="4" name="Content Placeholder 3"/>
          <p:cNvSpPr>
            <a:spLocks noGrp="1"/>
          </p:cNvSpPr>
          <p:nvPr>
            <p:ph sz="half" idx="2"/>
          </p:nvPr>
        </p:nvSpPr>
        <p:spPr/>
        <p:txBody>
          <a:bodyPr/>
          <a:lstStyle/>
          <a:p>
            <a:r>
              <a:rPr lang="en-US" dirty="0"/>
              <a:t>AADT = 15,000</a:t>
            </a:r>
          </a:p>
          <a:p>
            <a:r>
              <a:rPr lang="en-US" dirty="0"/>
              <a:t>Crashes (5 years) = 50</a:t>
            </a:r>
          </a:p>
          <a:p>
            <a:r>
              <a:rPr lang="en-US" dirty="0" smtClean="0"/>
              <a:t>Length </a:t>
            </a:r>
            <a:r>
              <a:rPr lang="en-US" dirty="0"/>
              <a:t>= 1.0 </a:t>
            </a:r>
            <a:r>
              <a:rPr lang="en-US" dirty="0" smtClean="0"/>
              <a:t>mile</a:t>
            </a:r>
          </a:p>
          <a:p>
            <a:r>
              <a:rPr lang="en-US" dirty="0" smtClean="0"/>
              <a:t>SPF = 49.0</a:t>
            </a:r>
          </a:p>
          <a:p>
            <a:r>
              <a:rPr lang="en-US" dirty="0" smtClean="0"/>
              <a:t>W = 0.019*</a:t>
            </a:r>
          </a:p>
          <a:p>
            <a:r>
              <a:rPr lang="en-US" dirty="0" smtClean="0"/>
              <a:t>Corrected = 50.0</a:t>
            </a:r>
          </a:p>
          <a:p>
            <a:r>
              <a:rPr lang="en-US" dirty="0" smtClean="0"/>
              <a:t>PCR = 1.0</a:t>
            </a:r>
            <a:endParaRPr lang="en-US" dirty="0"/>
          </a:p>
        </p:txBody>
      </p:sp>
      <p:sp>
        <p:nvSpPr>
          <p:cNvPr id="7" name="Text Placeholder 6"/>
          <p:cNvSpPr>
            <a:spLocks noGrp="1"/>
          </p:cNvSpPr>
          <p:nvPr>
            <p:ph type="body" sz="quarter" idx="3"/>
          </p:nvPr>
        </p:nvSpPr>
        <p:spPr/>
        <p:txBody>
          <a:bodyPr/>
          <a:lstStyle/>
          <a:p>
            <a:r>
              <a:rPr lang="en-US" dirty="0" smtClean="0"/>
              <a:t>After</a:t>
            </a:r>
            <a:endParaRPr lang="en-US" dirty="0"/>
          </a:p>
        </p:txBody>
      </p:sp>
      <p:sp>
        <p:nvSpPr>
          <p:cNvPr id="9" name="Content Placeholder 8"/>
          <p:cNvSpPr>
            <a:spLocks noGrp="1"/>
          </p:cNvSpPr>
          <p:nvPr>
            <p:ph sz="quarter" idx="4"/>
          </p:nvPr>
        </p:nvSpPr>
        <p:spPr/>
        <p:txBody>
          <a:bodyPr/>
          <a:lstStyle/>
          <a:p>
            <a:r>
              <a:rPr lang="en-US" dirty="0"/>
              <a:t>AADT = 30,000</a:t>
            </a:r>
          </a:p>
          <a:p>
            <a:r>
              <a:rPr lang="en-US" dirty="0"/>
              <a:t>Crashes (5 years) = 85</a:t>
            </a:r>
          </a:p>
          <a:p>
            <a:r>
              <a:rPr lang="en-US" dirty="0" smtClean="0"/>
              <a:t>Length </a:t>
            </a:r>
            <a:r>
              <a:rPr lang="en-US" dirty="0"/>
              <a:t>= 1.0 mile</a:t>
            </a:r>
          </a:p>
          <a:p>
            <a:r>
              <a:rPr lang="en-US" dirty="0" smtClean="0"/>
              <a:t>SPF = 81.7</a:t>
            </a:r>
            <a:endParaRPr lang="en-US" dirty="0"/>
          </a:p>
          <a:p>
            <a:r>
              <a:rPr lang="en-US" dirty="0"/>
              <a:t>W = </a:t>
            </a:r>
            <a:r>
              <a:rPr lang="en-US" dirty="0" smtClean="0"/>
              <a:t>0.011*</a:t>
            </a:r>
            <a:endParaRPr lang="en-US" dirty="0"/>
          </a:p>
          <a:p>
            <a:r>
              <a:rPr lang="en-US" dirty="0" smtClean="0"/>
              <a:t>Corrected = 85.0</a:t>
            </a:r>
            <a:endParaRPr lang="en-US" dirty="0"/>
          </a:p>
          <a:p>
            <a:r>
              <a:rPr lang="en-US" u="sng" dirty="0" smtClean="0"/>
              <a:t>PCR = 3.2</a:t>
            </a:r>
            <a:endParaRPr lang="en-US" u="sng" dirty="0"/>
          </a:p>
        </p:txBody>
      </p:sp>
      <p:sp>
        <p:nvSpPr>
          <p:cNvPr id="5" name="TextBox 4"/>
          <p:cNvSpPr txBox="1"/>
          <p:nvPr/>
        </p:nvSpPr>
        <p:spPr>
          <a:xfrm>
            <a:off x="-76200" y="5638800"/>
            <a:ext cx="1978170" cy="369332"/>
          </a:xfrm>
          <a:prstGeom prst="rect">
            <a:avLst/>
          </a:prstGeom>
          <a:noFill/>
        </p:spPr>
        <p:txBody>
          <a:bodyPr wrap="none" rtlCol="0">
            <a:spAutoFit/>
          </a:bodyPr>
          <a:lstStyle/>
          <a:p>
            <a:r>
              <a:rPr lang="en-US" dirty="0" smtClean="0"/>
              <a:t>*low model weight</a:t>
            </a:r>
            <a:endParaRPr lang="en-US" dirty="0"/>
          </a:p>
        </p:txBody>
      </p:sp>
    </p:spTree>
    <p:extLst>
      <p:ext uri="{BB962C8B-B14F-4D97-AF65-F5344CB8AC3E}">
        <p14:creationId xmlns:p14="http://schemas.microsoft.com/office/powerpoint/2010/main" val="1825493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Before and After</a:t>
            </a:r>
            <a:endParaRPr lang="en-US" dirty="0"/>
          </a:p>
        </p:txBody>
      </p:sp>
      <p:graphicFrame>
        <p:nvGraphicFramePr>
          <p:cNvPr id="8" name="Table 7"/>
          <p:cNvGraphicFramePr>
            <a:graphicFrameLocks noGrp="1"/>
          </p:cNvGraphicFramePr>
          <p:nvPr>
            <p:extLst/>
          </p:nvPr>
        </p:nvGraphicFramePr>
        <p:xfrm>
          <a:off x="533400" y="1752600"/>
          <a:ext cx="8077198" cy="1600200"/>
        </p:xfrm>
        <a:graphic>
          <a:graphicData uri="http://schemas.openxmlformats.org/drawingml/2006/table">
            <a:tbl>
              <a:tblPr>
                <a:tableStyleId>{5C22544A-7EE6-4342-B048-85BDC9FD1C3A}</a:tableStyleId>
              </a:tblPr>
              <a:tblGrid>
                <a:gridCol w="1230302">
                  <a:extLst>
                    <a:ext uri="{9D8B030D-6E8A-4147-A177-3AD203B41FA5}">
                      <a16:colId xmlns:a16="http://schemas.microsoft.com/office/drawing/2014/main" val="20000"/>
                    </a:ext>
                  </a:extLst>
                </a:gridCol>
                <a:gridCol w="855862">
                  <a:extLst>
                    <a:ext uri="{9D8B030D-6E8A-4147-A177-3AD203B41FA5}">
                      <a16:colId xmlns:a16="http://schemas.microsoft.com/office/drawing/2014/main" val="20001"/>
                    </a:ext>
                  </a:extLst>
                </a:gridCol>
                <a:gridCol w="855862">
                  <a:extLst>
                    <a:ext uri="{9D8B030D-6E8A-4147-A177-3AD203B41FA5}">
                      <a16:colId xmlns:a16="http://schemas.microsoft.com/office/drawing/2014/main" val="20002"/>
                    </a:ext>
                  </a:extLst>
                </a:gridCol>
                <a:gridCol w="855862">
                  <a:extLst>
                    <a:ext uri="{9D8B030D-6E8A-4147-A177-3AD203B41FA5}">
                      <a16:colId xmlns:a16="http://schemas.microsoft.com/office/drawing/2014/main" val="20003"/>
                    </a:ext>
                  </a:extLst>
                </a:gridCol>
                <a:gridCol w="855862">
                  <a:extLst>
                    <a:ext uri="{9D8B030D-6E8A-4147-A177-3AD203B41FA5}">
                      <a16:colId xmlns:a16="http://schemas.microsoft.com/office/drawing/2014/main" val="20004"/>
                    </a:ext>
                  </a:extLst>
                </a:gridCol>
                <a:gridCol w="855862">
                  <a:extLst>
                    <a:ext uri="{9D8B030D-6E8A-4147-A177-3AD203B41FA5}">
                      <a16:colId xmlns:a16="http://schemas.microsoft.com/office/drawing/2014/main" val="20005"/>
                    </a:ext>
                  </a:extLst>
                </a:gridCol>
                <a:gridCol w="855862">
                  <a:extLst>
                    <a:ext uri="{9D8B030D-6E8A-4147-A177-3AD203B41FA5}">
                      <a16:colId xmlns:a16="http://schemas.microsoft.com/office/drawing/2014/main" val="20006"/>
                    </a:ext>
                  </a:extLst>
                </a:gridCol>
                <a:gridCol w="855862">
                  <a:extLst>
                    <a:ext uri="{9D8B030D-6E8A-4147-A177-3AD203B41FA5}">
                      <a16:colId xmlns:a16="http://schemas.microsoft.com/office/drawing/2014/main" val="20007"/>
                    </a:ext>
                  </a:extLst>
                </a:gridCol>
                <a:gridCol w="855862">
                  <a:extLst>
                    <a:ext uri="{9D8B030D-6E8A-4147-A177-3AD203B41FA5}">
                      <a16:colId xmlns:a16="http://schemas.microsoft.com/office/drawing/2014/main" val="20008"/>
                    </a:ext>
                  </a:extLst>
                </a:gridCol>
              </a:tblGrid>
              <a:tr h="533400">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AADT</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SPF</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Observed</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Crash Rate</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Weight</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Corrected</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CRF</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PCR</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533400">
                <a:tc>
                  <a:txBody>
                    <a:bodyPr/>
                    <a:lstStyle/>
                    <a:p>
                      <a:pPr algn="ctr" fontAlgn="b"/>
                      <a:r>
                        <a:rPr lang="en-US" sz="1600" u="none" strike="noStrike">
                          <a:effectLst/>
                        </a:rPr>
                        <a:t>Before Casino</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15000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49.0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50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182.6</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0.019</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50.0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ctr" defTabSz="914400" rtl="0" eaLnBrk="1" fontAlgn="b" latinLnBrk="0" hangingPunct="1"/>
                      <a:r>
                        <a:rPr lang="en-US" sz="1600" u="none" strike="noStrike" kern="1200" dirty="0" smtClean="0">
                          <a:solidFill>
                            <a:schemeClr val="dk1"/>
                          </a:solidFill>
                          <a:effectLst/>
                          <a:latin typeface="+mn-lt"/>
                          <a:ea typeface="+mn-ea"/>
                          <a:cs typeface="+mn-cs"/>
                        </a:rPr>
                        <a:t>1.077</a:t>
                      </a:r>
                      <a:endParaRPr lang="en-US" sz="160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US" sz="1600" u="none" strike="noStrike">
                          <a:effectLst/>
                        </a:rPr>
                        <a:t>1.0</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533400">
                <a:tc>
                  <a:txBody>
                    <a:bodyPr/>
                    <a:lstStyle/>
                    <a:p>
                      <a:pPr algn="ctr" fontAlgn="b"/>
                      <a:r>
                        <a:rPr lang="en-US" sz="1600" u="none" strike="noStrike">
                          <a:effectLst/>
                        </a:rPr>
                        <a:t>After Casino</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30000</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a:effectLst/>
                        </a:rPr>
                        <a:t>81.7</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85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155.3</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smtClean="0">
                          <a:effectLst/>
                        </a:rPr>
                        <a:t>0.011</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85.0</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marL="0" algn="ctr" defTabSz="914400" rtl="0" eaLnBrk="1" fontAlgn="b" latinLnBrk="0" hangingPunct="1"/>
                      <a:r>
                        <a:rPr lang="en-US" sz="1600" u="none" strike="noStrike" kern="1200" dirty="0" smtClean="0">
                          <a:solidFill>
                            <a:schemeClr val="dk1"/>
                          </a:solidFill>
                          <a:effectLst/>
                          <a:latin typeface="+mn-lt"/>
                          <a:ea typeface="+mn-ea"/>
                          <a:cs typeface="+mn-cs"/>
                        </a:rPr>
                        <a:t>0.998</a:t>
                      </a:r>
                      <a:endParaRPr lang="en-US" sz="160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n-US" sz="1600" u="none" strike="noStrike" dirty="0">
                          <a:effectLst/>
                        </a:rPr>
                        <a:t>3.2</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228770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Casinos aren’t necessarily good for highway safety</a:t>
            </a:r>
          </a:p>
          <a:p>
            <a:r>
              <a:rPr lang="en-US" dirty="0" smtClean="0"/>
              <a:t>Traditional methods have known limitations</a:t>
            </a:r>
          </a:p>
          <a:p>
            <a:pPr lvl="1"/>
            <a:r>
              <a:rPr lang="en-US" dirty="0" smtClean="0"/>
              <a:t>Crashes and AADT aren’t necessarily linearly related</a:t>
            </a:r>
          </a:p>
          <a:p>
            <a:pPr lvl="1"/>
            <a:r>
              <a:rPr lang="en-US" dirty="0" smtClean="0"/>
              <a:t>CRF doesn’t address RTM bias</a:t>
            </a:r>
          </a:p>
          <a:p>
            <a:r>
              <a:rPr lang="en-US" dirty="0" smtClean="0"/>
              <a:t>There are better, more science-based approaches to safety</a:t>
            </a:r>
          </a:p>
          <a:p>
            <a:pPr lvl="1"/>
            <a:r>
              <a:rPr lang="en-US" smtClean="0"/>
              <a:t>The HSM!</a:t>
            </a:r>
            <a:endParaRPr lang="en-US" dirty="0" smtClean="0"/>
          </a:p>
          <a:p>
            <a:endParaRPr lang="en-US" dirty="0"/>
          </a:p>
        </p:txBody>
      </p:sp>
    </p:spTree>
    <p:extLst>
      <p:ext uri="{BB962C8B-B14F-4D97-AF65-F5344CB8AC3E}">
        <p14:creationId xmlns:p14="http://schemas.microsoft.com/office/powerpoint/2010/main" val="2461168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5" name="Text Placeholder 4"/>
          <p:cNvSpPr>
            <a:spLocks noGrp="1"/>
          </p:cNvSpPr>
          <p:nvPr>
            <p:ph type="body" idx="1"/>
          </p:nvPr>
        </p:nvSpPr>
        <p:spPr/>
        <p:txBody>
          <a:bodyPr>
            <a:noAutofit/>
          </a:bodyPr>
          <a:lstStyle/>
          <a:p>
            <a:pPr>
              <a:lnSpc>
                <a:spcPct val="100000"/>
              </a:lnSpc>
              <a:spcBef>
                <a:spcPts val="0"/>
              </a:spcBef>
            </a:pPr>
            <a:r>
              <a:rPr lang="en-US" dirty="0"/>
              <a:t>Eric Green, </a:t>
            </a:r>
            <a:r>
              <a:rPr lang="en-US" dirty="0" smtClean="0"/>
              <a:t>PhD, PE, </a:t>
            </a:r>
            <a:r>
              <a:rPr lang="en-US" dirty="0"/>
              <a:t>GISP</a:t>
            </a:r>
          </a:p>
          <a:p>
            <a:pPr>
              <a:lnSpc>
                <a:spcPct val="100000"/>
              </a:lnSpc>
              <a:spcBef>
                <a:spcPts val="0"/>
              </a:spcBef>
            </a:pPr>
            <a:r>
              <a:rPr lang="en-US" dirty="0"/>
              <a:t>Kentucky Transportation Center</a:t>
            </a:r>
          </a:p>
          <a:p>
            <a:pPr>
              <a:lnSpc>
                <a:spcPct val="100000"/>
              </a:lnSpc>
              <a:spcBef>
                <a:spcPts val="0"/>
              </a:spcBef>
            </a:pPr>
            <a:r>
              <a:rPr lang="en-US" dirty="0"/>
              <a:t>Research </a:t>
            </a:r>
            <a:r>
              <a:rPr lang="en-US" dirty="0" smtClean="0"/>
              <a:t>Engineer</a:t>
            </a:r>
            <a:endParaRPr lang="en-US" dirty="0"/>
          </a:p>
          <a:p>
            <a:pPr>
              <a:lnSpc>
                <a:spcPct val="100000"/>
              </a:lnSpc>
              <a:spcBef>
                <a:spcPts val="0"/>
              </a:spcBef>
            </a:pPr>
            <a:r>
              <a:rPr lang="en-US" dirty="0"/>
              <a:t>eric.green@uky.edu</a:t>
            </a:r>
          </a:p>
          <a:p>
            <a:pPr>
              <a:lnSpc>
                <a:spcPct val="100000"/>
              </a:lnSpc>
              <a:spcBef>
                <a:spcPts val="0"/>
              </a:spcBef>
            </a:pPr>
            <a:r>
              <a:rPr lang="en-US" dirty="0"/>
              <a:t>http://</a:t>
            </a:r>
            <a:r>
              <a:rPr lang="en-US" dirty="0" smtClean="0"/>
              <a:t>www.ktc.uky.edu</a:t>
            </a:r>
            <a:endParaRPr lang="en-US" dirty="0"/>
          </a:p>
          <a:p>
            <a:pPr>
              <a:lnSpc>
                <a:spcPct val="100000"/>
              </a:lnSpc>
              <a:spcBef>
                <a:spcPts val="0"/>
              </a:spcBef>
            </a:pPr>
            <a:r>
              <a:rPr lang="en-US" dirty="0"/>
              <a:t>Phone: (859) 257-2680 </a:t>
            </a:r>
          </a:p>
        </p:txBody>
      </p:sp>
    </p:spTree>
    <p:extLst>
      <p:ext uri="{BB962C8B-B14F-4D97-AF65-F5344CB8AC3E}">
        <p14:creationId xmlns:p14="http://schemas.microsoft.com/office/powerpoint/2010/main" val="3432153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Rate Analysis</a:t>
            </a:r>
            <a:endParaRPr lang="en-US" dirty="0"/>
          </a:p>
        </p:txBody>
      </p:sp>
      <p:sp>
        <p:nvSpPr>
          <p:cNvPr id="3" name="Content Placeholder 2"/>
          <p:cNvSpPr>
            <a:spLocks noGrp="1"/>
          </p:cNvSpPr>
          <p:nvPr>
            <p:ph idx="1"/>
          </p:nvPr>
        </p:nvSpPr>
        <p:spPr/>
        <p:txBody>
          <a:bodyPr/>
          <a:lstStyle/>
          <a:p>
            <a:r>
              <a:rPr lang="en-US" dirty="0" smtClean="0"/>
              <a:t>Traditional way to quantify safety</a:t>
            </a:r>
          </a:p>
          <a:p>
            <a:r>
              <a:rPr lang="en-US" dirty="0" smtClean="0"/>
              <a:t>Compare a section of road to an average section of road of a similar type</a:t>
            </a:r>
          </a:p>
          <a:p>
            <a:r>
              <a:rPr lang="en-US" dirty="0" smtClean="0"/>
              <a:t>Compare the average rate to that of the critical rate (incorporates a 99.5% confidence)</a:t>
            </a:r>
          </a:p>
          <a:p>
            <a:r>
              <a:rPr lang="en-US" dirty="0" smtClean="0"/>
              <a:t>Produces a Critical Rate Factor</a:t>
            </a:r>
          </a:p>
          <a:p>
            <a:endParaRPr lang="en-US" dirty="0"/>
          </a:p>
        </p:txBody>
      </p:sp>
    </p:spTree>
    <p:extLst>
      <p:ext uri="{BB962C8B-B14F-4D97-AF65-F5344CB8AC3E}">
        <p14:creationId xmlns:p14="http://schemas.microsoft.com/office/powerpoint/2010/main" val="4207883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C</a:t>
            </a:r>
            <a:r>
              <a:rPr lang="en-US" dirty="0" smtClean="0"/>
              <a:t>ritical </a:t>
            </a:r>
            <a:r>
              <a:rPr lang="en-US" b="1" dirty="0" smtClean="0"/>
              <a:t>R</a:t>
            </a:r>
            <a:r>
              <a:rPr lang="en-US" dirty="0" smtClean="0"/>
              <a:t>ate </a:t>
            </a:r>
            <a:r>
              <a:rPr lang="en-US" b="1" dirty="0" smtClean="0"/>
              <a:t>F</a:t>
            </a:r>
            <a:r>
              <a:rPr lang="en-US" dirty="0" smtClean="0"/>
              <a:t>actor</a:t>
            </a:r>
            <a:endParaRPr lang="en-US" dirty="0"/>
          </a:p>
        </p:txBody>
      </p:sp>
      <p:sp>
        <p:nvSpPr>
          <p:cNvPr id="7" name="Content Placeholder 6"/>
          <p:cNvSpPr>
            <a:spLocks noGrp="1"/>
          </p:cNvSpPr>
          <p:nvPr>
            <p:ph idx="1"/>
          </p:nvPr>
        </p:nvSpPr>
        <p:spPr/>
        <p:txBody>
          <a:bodyPr/>
          <a:lstStyle/>
          <a:p>
            <a:r>
              <a:rPr lang="en-US" dirty="0" smtClean="0"/>
              <a:t>Ratio of Actual Rate over Critical Rate</a:t>
            </a:r>
          </a:p>
          <a:p>
            <a:r>
              <a:rPr lang="en-US" dirty="0" smtClean="0"/>
              <a:t>CRFs over 1 are more “dangerous” than the average section</a:t>
            </a:r>
          </a:p>
          <a:p>
            <a:r>
              <a:rPr lang="en-US" dirty="0" smtClean="0"/>
              <a:t>Typically sorted descending</a:t>
            </a:r>
          </a:p>
          <a:p>
            <a:r>
              <a:rPr lang="en-US" dirty="0" smtClean="0"/>
              <a:t>Prioritization lists can be generated from the top X percentage</a:t>
            </a:r>
          </a:p>
          <a:p>
            <a:r>
              <a:rPr lang="en-US" dirty="0" smtClean="0"/>
              <a:t>Also used in conjunction with planning metrics to rate all HPMS segments </a:t>
            </a:r>
          </a:p>
          <a:p>
            <a:endParaRPr lang="en-US" dirty="0"/>
          </a:p>
        </p:txBody>
      </p:sp>
    </p:spTree>
    <p:extLst>
      <p:ext uri="{BB962C8B-B14F-4D97-AF65-F5344CB8AC3E}">
        <p14:creationId xmlns:p14="http://schemas.microsoft.com/office/powerpoint/2010/main" val="2010948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Known Issues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728769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Known Issues</a:t>
            </a:r>
            <a:endParaRPr lang="en-US" dirty="0"/>
          </a:p>
        </p:txBody>
      </p:sp>
      <p:sp>
        <p:nvSpPr>
          <p:cNvPr id="5" name="Content Placeholder 4"/>
          <p:cNvSpPr>
            <a:spLocks noGrp="1"/>
          </p:cNvSpPr>
          <p:nvPr>
            <p:ph idx="1"/>
          </p:nvPr>
        </p:nvSpPr>
        <p:spPr/>
        <p:txBody>
          <a:bodyPr/>
          <a:lstStyle/>
          <a:p>
            <a:r>
              <a:rPr lang="en-US" dirty="0" smtClean="0"/>
              <a:t>Crash accuracy</a:t>
            </a:r>
          </a:p>
          <a:p>
            <a:r>
              <a:rPr lang="en-US" dirty="0" smtClean="0"/>
              <a:t>Regression to the mean/randomness</a:t>
            </a:r>
          </a:p>
          <a:p>
            <a:r>
              <a:rPr lang="en-US" dirty="0" smtClean="0"/>
              <a:t>Relation between crashes and AADT</a:t>
            </a:r>
          </a:p>
          <a:p>
            <a:endParaRPr lang="en-US" dirty="0"/>
          </a:p>
        </p:txBody>
      </p:sp>
    </p:spTree>
    <p:extLst>
      <p:ext uri="{BB962C8B-B14F-4D97-AF65-F5344CB8AC3E}">
        <p14:creationId xmlns:p14="http://schemas.microsoft.com/office/powerpoint/2010/main" val="2259383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dirty="0" smtClean="0"/>
              <a:t>Limits of Critical Rate Analysis</a:t>
            </a:r>
          </a:p>
        </p:txBody>
      </p:sp>
      <p:sp>
        <p:nvSpPr>
          <p:cNvPr id="41987" name="Rectangle 3"/>
          <p:cNvSpPr>
            <a:spLocks noGrp="1" noChangeArrowheads="1"/>
          </p:cNvSpPr>
          <p:nvPr>
            <p:ph type="body" idx="1"/>
          </p:nvPr>
        </p:nvSpPr>
        <p:spPr/>
        <p:txBody>
          <a:bodyPr/>
          <a:lstStyle/>
          <a:p>
            <a:pPr eaLnBrk="1" hangingPunct="1"/>
            <a:r>
              <a:rPr lang="en-US" altLang="en-US" dirty="0" smtClean="0"/>
              <a:t>Uses only collisions with county, route, mile point – other collisions excluded</a:t>
            </a:r>
          </a:p>
          <a:p>
            <a:pPr eaLnBrk="1" hangingPunct="1"/>
            <a:r>
              <a:rPr lang="en-US" altLang="en-US" dirty="0" smtClean="0"/>
              <a:t>Uses cookie cutter lengths to find sections - it doesn’t find the best section</a:t>
            </a:r>
          </a:p>
          <a:p>
            <a:pPr eaLnBrk="1" hangingPunct="1"/>
            <a:r>
              <a:rPr lang="en-US" altLang="en-US" dirty="0" smtClean="0"/>
              <a:t>Collision reports are not correct all the time – read them carefully</a:t>
            </a:r>
          </a:p>
          <a:p>
            <a:r>
              <a:rPr lang="en-US" dirty="0"/>
              <a:t>Sites with low AADTs tend to move to the top</a:t>
            </a:r>
          </a:p>
          <a:p>
            <a:r>
              <a:rPr lang="en-US" dirty="0"/>
              <a:t>No accounting for sites with zero crashes</a:t>
            </a:r>
          </a:p>
          <a:p>
            <a:r>
              <a:rPr lang="en-US" dirty="0"/>
              <a:t>Crash rates may be misleading</a:t>
            </a:r>
          </a:p>
          <a:p>
            <a:pPr eaLnBrk="1" hangingPunct="1"/>
            <a:endParaRPr lang="en-US" altLang="en-US" dirty="0" smtClean="0"/>
          </a:p>
        </p:txBody>
      </p:sp>
    </p:spTree>
    <p:extLst>
      <p:ext uri="{BB962C8B-B14F-4D97-AF65-F5344CB8AC3E}">
        <p14:creationId xmlns:p14="http://schemas.microsoft.com/office/powerpoint/2010/main" val="2700642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324929"/>
            <a:ext cx="9144000" cy="1534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368800" y="5511800"/>
            <a:ext cx="927100" cy="1168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5400"/>
            <a:ext cx="8229600" cy="1143000"/>
          </a:xfrm>
        </p:spPr>
        <p:txBody>
          <a:bodyPr/>
          <a:lstStyle/>
          <a:p>
            <a:r>
              <a:rPr lang="en-US" dirty="0" smtClean="0"/>
              <a:t>Regression To The Mean</a:t>
            </a:r>
            <a:endParaRPr lang="en-US" dirty="0"/>
          </a:p>
        </p:txBody>
      </p:sp>
      <p:sp>
        <p:nvSpPr>
          <p:cNvPr id="3" name="Content Placeholder 2"/>
          <p:cNvSpPr>
            <a:spLocks noGrp="1"/>
          </p:cNvSpPr>
          <p:nvPr>
            <p:ph idx="1"/>
          </p:nvPr>
        </p:nvSpPr>
        <p:spPr>
          <a:xfrm>
            <a:off x="431800" y="1185650"/>
            <a:ext cx="8229600" cy="4525963"/>
          </a:xfrm>
        </p:spPr>
        <p:txBody>
          <a:bodyPr/>
          <a:lstStyle/>
          <a:p>
            <a:r>
              <a:rPr lang="en-US" dirty="0" smtClean="0"/>
              <a:t>Sir Francis Galton, 1887</a:t>
            </a:r>
          </a:p>
          <a:p>
            <a:pPr lvl="1"/>
            <a:r>
              <a:rPr lang="en-US" dirty="0" smtClean="0"/>
              <a:t>Sweet pea seed size in successive generations</a:t>
            </a:r>
          </a:p>
        </p:txBody>
      </p:sp>
      <p:grpSp>
        <p:nvGrpSpPr>
          <p:cNvPr id="17" name="Group 16"/>
          <p:cNvGrpSpPr/>
          <p:nvPr/>
        </p:nvGrpSpPr>
        <p:grpSpPr>
          <a:xfrm>
            <a:off x="1917700" y="2332564"/>
            <a:ext cx="1752600" cy="1185336"/>
            <a:chOff x="1930400" y="3158064"/>
            <a:chExt cx="1752600" cy="1185336"/>
          </a:xfrm>
        </p:grpSpPr>
        <p:sp>
          <p:nvSpPr>
            <p:cNvPr id="4" name="Oval 3"/>
            <p:cNvSpPr/>
            <p:nvPr/>
          </p:nvSpPr>
          <p:spPr>
            <a:xfrm>
              <a:off x="1930400" y="3158067"/>
              <a:ext cx="762000" cy="1185333"/>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920999" y="3158064"/>
              <a:ext cx="762001" cy="1185336"/>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a:grpSpLocks noChangeAspect="1"/>
          </p:cNvGrpSpPr>
          <p:nvPr/>
        </p:nvGrpSpPr>
        <p:grpSpPr>
          <a:xfrm>
            <a:off x="5880100" y="2832100"/>
            <a:ext cx="1077686" cy="502920"/>
            <a:chOff x="5562600" y="3733800"/>
            <a:chExt cx="1143000" cy="533400"/>
          </a:xfrm>
        </p:grpSpPr>
        <p:sp>
          <p:nvSpPr>
            <p:cNvPr id="6" name="Oval 5"/>
            <p:cNvSpPr/>
            <p:nvPr/>
          </p:nvSpPr>
          <p:spPr>
            <a:xfrm>
              <a:off x="5562600" y="3733800"/>
              <a:ext cx="381000" cy="533400"/>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324600" y="3733800"/>
              <a:ext cx="381000" cy="533400"/>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98700" y="3670300"/>
            <a:ext cx="914400" cy="1502229"/>
            <a:chOff x="2133600" y="4495800"/>
            <a:chExt cx="914400" cy="1502229"/>
          </a:xfrm>
        </p:grpSpPr>
        <p:cxnSp>
          <p:nvCxnSpPr>
            <p:cNvPr id="9" name="Straight Arrow Connector 8"/>
            <p:cNvCxnSpPr/>
            <p:nvPr/>
          </p:nvCxnSpPr>
          <p:spPr>
            <a:xfrm rot="16200000" flipH="1">
              <a:off x="2019300" y="4610100"/>
              <a:ext cx="4572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2705100" y="4610100"/>
              <a:ext cx="4572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286000" y="4953000"/>
              <a:ext cx="609600" cy="1045029"/>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108700" y="3568700"/>
            <a:ext cx="685800" cy="1320800"/>
            <a:chOff x="5791200" y="4419600"/>
            <a:chExt cx="685800" cy="1320800"/>
          </a:xfrm>
        </p:grpSpPr>
        <p:cxnSp>
          <p:nvCxnSpPr>
            <p:cNvPr id="13" name="Straight Arrow Connector 12"/>
            <p:cNvCxnSpPr/>
            <p:nvPr/>
          </p:nvCxnSpPr>
          <p:spPr>
            <a:xfrm rot="16200000" flipH="1">
              <a:off x="5638800" y="4572000"/>
              <a:ext cx="4572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6210300" y="4610100"/>
              <a:ext cx="4572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943600" y="5029200"/>
              <a:ext cx="457200" cy="711200"/>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Oval 17"/>
          <p:cNvSpPr/>
          <p:nvPr/>
        </p:nvSpPr>
        <p:spPr>
          <a:xfrm>
            <a:off x="533400" y="5507567"/>
            <a:ext cx="762000" cy="1185333"/>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616200" y="5613400"/>
            <a:ext cx="622300" cy="1009348"/>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600200" y="5575299"/>
            <a:ext cx="660400" cy="1096433"/>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3619500" y="5641943"/>
            <a:ext cx="547370" cy="938349"/>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4572000" y="5665893"/>
            <a:ext cx="506730" cy="868680"/>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575300" y="5711613"/>
            <a:ext cx="453390" cy="777240"/>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438900" y="5757333"/>
            <a:ext cx="457200" cy="685800"/>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a:spLocks noChangeAspect="1"/>
          </p:cNvSpPr>
          <p:nvPr/>
        </p:nvSpPr>
        <p:spPr>
          <a:xfrm>
            <a:off x="7302501" y="5803053"/>
            <a:ext cx="382089" cy="594360"/>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a:spLocks noChangeAspect="1"/>
          </p:cNvSpPr>
          <p:nvPr/>
        </p:nvSpPr>
        <p:spPr>
          <a:xfrm>
            <a:off x="8051801" y="5848773"/>
            <a:ext cx="359229" cy="502920"/>
          </a:xfrm>
          <a:prstGeom prst="ellipse">
            <a:avLst/>
          </a:prstGeom>
          <a:solidFill>
            <a:srgbClr val="B37959"/>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prstMaterial="matte">
            <a:bevelT w="374650" h="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31800" y="5448300"/>
            <a:ext cx="939800" cy="1282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747000" y="5422900"/>
            <a:ext cx="939800" cy="1282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203700" y="5092700"/>
            <a:ext cx="1231900" cy="369332"/>
          </a:xfrm>
          <a:prstGeom prst="rect">
            <a:avLst/>
          </a:prstGeom>
          <a:noFill/>
        </p:spPr>
        <p:txBody>
          <a:bodyPr wrap="square" rtlCol="0">
            <a:spAutoFit/>
          </a:bodyPr>
          <a:lstStyle/>
          <a:p>
            <a:pPr algn="ctr"/>
            <a:r>
              <a:rPr lang="en-US" b="1" dirty="0" smtClean="0"/>
              <a:t>Mean</a:t>
            </a:r>
            <a:endParaRPr lang="en-US" b="1" dirty="0"/>
          </a:p>
        </p:txBody>
      </p:sp>
      <p:grpSp>
        <p:nvGrpSpPr>
          <p:cNvPr id="36" name="Group 35"/>
          <p:cNvGrpSpPr/>
          <p:nvPr/>
        </p:nvGrpSpPr>
        <p:grpSpPr>
          <a:xfrm>
            <a:off x="6847693" y="144769"/>
            <a:ext cx="2323090" cy="245101"/>
            <a:chOff x="831002" y="152401"/>
            <a:chExt cx="9581988" cy="1013675"/>
          </a:xfrm>
        </p:grpSpPr>
        <p:sp>
          <p:nvSpPr>
            <p:cNvPr id="39" name="Title 1"/>
            <p:cNvSpPr txBox="1">
              <a:spLocks/>
            </p:cNvSpPr>
            <p:nvPr userDrawn="1"/>
          </p:nvSpPr>
          <p:spPr>
            <a:xfrm>
              <a:off x="1524009" y="609599"/>
              <a:ext cx="8888981" cy="556477"/>
            </a:xfrm>
            <a:prstGeom prst="rect">
              <a:avLst/>
            </a:prstGeom>
          </p:spPr>
          <p:txBody>
            <a:bodyPr vert="horz" lIns="91440" tIns="45720" rIns="91440" bIns="45720" rtlCol="0" anchor="ctr">
              <a:noAutofit/>
            </a:bodyPr>
            <a:lstStyle>
              <a:lvl1pPr algn="l">
                <a:defRPr sz="2800" b="0" baseline="0">
                  <a:solidFill>
                    <a:schemeClr val="tx1"/>
                  </a:solidFill>
                  <a:latin typeface="Arial" pitchFamily="34" charset="0"/>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65000"/>
                      <a:lumOff val="35000"/>
                    </a:schemeClr>
                  </a:solidFill>
                  <a:effectLst/>
                  <a:uLnTx/>
                  <a:uFillTx/>
                  <a:latin typeface="Levenim MT" pitchFamily="2" charset="-79"/>
                  <a:ea typeface="+mj-ea"/>
                  <a:cs typeface="Levenim MT" pitchFamily="2" charset="-79"/>
                </a:rPr>
                <a:t>Federal Highway Administration</a:t>
              </a:r>
            </a:p>
          </p:txBody>
        </p:sp>
        <p:sp>
          <p:nvSpPr>
            <p:cNvPr id="40" name="Title 1"/>
            <p:cNvSpPr txBox="1">
              <a:spLocks/>
            </p:cNvSpPr>
            <p:nvPr userDrawn="1"/>
          </p:nvSpPr>
          <p:spPr>
            <a:xfrm>
              <a:off x="1523995" y="152401"/>
              <a:ext cx="7862181" cy="552486"/>
            </a:xfrm>
            <a:prstGeom prst="rect">
              <a:avLst/>
            </a:prstGeom>
          </p:spPr>
          <p:txBody>
            <a:bodyPr vert="horz" lIns="91440" tIns="45720" rIns="91440" bIns="45720" rtlCol="0" anchor="ctr">
              <a:noAutofit/>
            </a:bodyPr>
            <a:lstStyle>
              <a:lvl1pPr algn="l">
                <a:defRPr sz="2800" b="0" baseline="0">
                  <a:solidFill>
                    <a:schemeClr val="tx1"/>
                  </a:solidFill>
                  <a:latin typeface="Arial" pitchFamily="34" charset="0"/>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dirty="0" smtClean="0">
                  <a:ln>
                    <a:noFill/>
                  </a:ln>
                  <a:solidFill>
                    <a:schemeClr val="tx1"/>
                  </a:solidFill>
                  <a:effectLst/>
                  <a:uLnTx/>
                  <a:uFillTx/>
                  <a:latin typeface="Levenim MT" pitchFamily="2" charset="-79"/>
                  <a:ea typeface="+mj-ea"/>
                  <a:cs typeface="Levenim MT" pitchFamily="2" charset="-79"/>
                </a:rPr>
                <a:t>U.S. Department of Transportation</a:t>
              </a:r>
            </a:p>
          </p:txBody>
        </p:sp>
        <p:pic>
          <p:nvPicPr>
            <p:cNvPr id="41" name="Picture 5"/>
            <p:cNvPicPr>
              <a:picLocks noChangeAspect="1" noChangeArrowheads="1"/>
            </p:cNvPicPr>
            <p:nvPr userDrawn="1"/>
          </p:nvPicPr>
          <p:blipFill>
            <a:blip r:embed="rId4" cstate="print">
              <a:clrChange>
                <a:clrFrom>
                  <a:srgbClr val="000000"/>
                </a:clrFrom>
                <a:clrTo>
                  <a:srgbClr val="000000">
                    <a:alpha val="0"/>
                  </a:srgbClr>
                </a:clrTo>
              </a:clrChange>
            </a:blip>
            <a:srcRect/>
            <a:stretch>
              <a:fillRect/>
            </a:stretch>
          </p:blipFill>
          <p:spPr bwMode="auto">
            <a:xfrm>
              <a:off x="831002" y="196289"/>
              <a:ext cx="853370" cy="863668"/>
            </a:xfrm>
            <a:prstGeom prst="rect">
              <a:avLst/>
            </a:prstGeom>
            <a:noFill/>
            <a:ln w="9525">
              <a:noFill/>
              <a:miter lim="800000"/>
              <a:headEnd/>
              <a:tailEnd/>
            </a:ln>
          </p:spPr>
        </p:pic>
      </p:grpSp>
    </p:spTree>
    <p:custDataLst>
      <p:tags r:id="rId1"/>
    </p:custDataLst>
    <p:extLst>
      <p:ext uri="{BB962C8B-B14F-4D97-AF65-F5344CB8AC3E}">
        <p14:creationId xmlns:p14="http://schemas.microsoft.com/office/powerpoint/2010/main" val="420664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grpId="1" nodeType="clickEffect">
                                  <p:stCondLst>
                                    <p:cond delay="0"/>
                                  </p:stCondLst>
                                  <p:childTnLst>
                                    <p:animMotion origin="layout" path="M -1.11111E-6 0.00185 L 0.11111 0.00185 " pathEditMode="relative" rAng="0" ptsTypes="AA">
                                      <p:cBhvr>
                                        <p:cTn id="12" dur="1000" fill="hold"/>
                                        <p:tgtEl>
                                          <p:spTgt spid="33"/>
                                        </p:tgtEl>
                                        <p:attrNameLst>
                                          <p:attrName>ppt_x</p:attrName>
                                          <p:attrName>ppt_y</p:attrName>
                                        </p:attrNameLst>
                                      </p:cBhvr>
                                      <p:rCtr x="56" y="0"/>
                                    </p:animMotion>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63" presetClass="path" presetSubtype="0" accel="50000" decel="50000" fill="hold" grpId="1" nodeType="withEffect">
                                  <p:stCondLst>
                                    <p:cond delay="0"/>
                                  </p:stCondLst>
                                  <p:childTnLst>
                                    <p:animMotion origin="layout" path="M 3.33333E-6 7.40741E-7 L -0.07917 7.40741E-7 " pathEditMode="relative" rAng="0" ptsTypes="AA">
                                      <p:cBhvr>
                                        <p:cTn id="26" dur="1000" fill="hold"/>
                                        <p:tgtEl>
                                          <p:spTgt spid="35"/>
                                        </p:tgtEl>
                                        <p:attrNameLst>
                                          <p:attrName>ppt_x</p:attrName>
                                          <p:attrName>ppt_y</p:attrName>
                                        </p:attrNameLst>
                                      </p:cBhvr>
                                      <p:rCtr x="-40" y="0"/>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3" grpId="0" animBg="1"/>
      <p:bldP spid="33" grpId="1" animBg="1"/>
      <p:bldP spid="35" grpId="0" animBg="1"/>
      <p:bldP spid="35" grpId="1" animBg="1"/>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5|6.4|3.6|3.3|3.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AE620AAE2AEB4487F1A743D73B8D7F" ma:contentTypeVersion="0" ma:contentTypeDescription="Create a new document." ma:contentTypeScope="" ma:versionID="88ce93165ea32dc532d4576520ece2b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198058-E070-4F33-BD48-A97FF1235AB6}"/>
</file>

<file path=customXml/itemProps2.xml><?xml version="1.0" encoding="utf-8"?>
<ds:datastoreItem xmlns:ds="http://schemas.openxmlformats.org/officeDocument/2006/customXml" ds:itemID="{F3DEDC3E-A9C7-40EC-A8BF-60082B75D4CA}"/>
</file>

<file path=customXml/itemProps3.xml><?xml version="1.0" encoding="utf-8"?>
<ds:datastoreItem xmlns:ds="http://schemas.openxmlformats.org/officeDocument/2006/customXml" ds:itemID="{571F2C80-05AC-4905-A85D-C46194173A81}"/>
</file>

<file path=docProps/app.xml><?xml version="1.0" encoding="utf-8"?>
<Properties xmlns="http://schemas.openxmlformats.org/officeDocument/2006/extended-properties" xmlns:vt="http://schemas.openxmlformats.org/officeDocument/2006/docPropsVTypes">
  <Template>TM03090434[[fn=Wood Type]]</Template>
  <TotalTime>251</TotalTime>
  <Words>1845</Words>
  <Application>Microsoft Office PowerPoint</Application>
  <PresentationFormat>On-screen Show (4:3)</PresentationFormat>
  <Paragraphs>620</Paragraphs>
  <Slides>33</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Calibri</vt:lpstr>
      <vt:lpstr>Cambria Math</vt:lpstr>
      <vt:lpstr>Century Gothic</vt:lpstr>
      <vt:lpstr>Levenim MT</vt:lpstr>
      <vt:lpstr>Rockwell</vt:lpstr>
      <vt:lpstr>Rockwell Condensed</vt:lpstr>
      <vt:lpstr>Technical</vt:lpstr>
      <vt:lpstr>Wingdings</vt:lpstr>
      <vt:lpstr>Wood Type</vt:lpstr>
      <vt:lpstr>Highway Safety Manual Implementation</vt:lpstr>
      <vt:lpstr>Kentucky’s Road to Implementing the HSM</vt:lpstr>
      <vt:lpstr>Traditional Approach</vt:lpstr>
      <vt:lpstr>Critical Rate Analysis</vt:lpstr>
      <vt:lpstr>Critical Rate Factor</vt:lpstr>
      <vt:lpstr>Known Issues</vt:lpstr>
      <vt:lpstr>Known Issues</vt:lpstr>
      <vt:lpstr>Limits of Critical Rate Analysis</vt:lpstr>
      <vt:lpstr>Regression To The Mean</vt:lpstr>
      <vt:lpstr>What Did We Learn? </vt:lpstr>
      <vt:lpstr>Kentucky Roadway</vt:lpstr>
      <vt:lpstr>Kentucky Roadway</vt:lpstr>
      <vt:lpstr>HSM Implementation</vt:lpstr>
      <vt:lpstr>The HSM is… </vt:lpstr>
      <vt:lpstr>Kentucky’s HSM Experience</vt:lpstr>
      <vt:lpstr>Work with Kentucky’s HSIP</vt:lpstr>
      <vt:lpstr>SPF Development</vt:lpstr>
      <vt:lpstr>Regression Model – Safety Performance Function</vt:lpstr>
      <vt:lpstr>PowerPoint Presentation</vt:lpstr>
      <vt:lpstr>Empirical Bayes Estimate</vt:lpstr>
      <vt:lpstr>Empirical Bayes Weight</vt:lpstr>
      <vt:lpstr>Overdispersion</vt:lpstr>
      <vt:lpstr>PowerPoint Presentation</vt:lpstr>
      <vt:lpstr>PowerPoint Presentation</vt:lpstr>
      <vt:lpstr>Potential for Crash Reduction</vt:lpstr>
      <vt:lpstr>PowerPoint Presentation</vt:lpstr>
      <vt:lpstr>Comparison of PCRs</vt:lpstr>
      <vt:lpstr>Casino Revisited</vt:lpstr>
      <vt:lpstr>PowerPoint Presentation</vt:lpstr>
      <vt:lpstr>Casino Revisited</vt:lpstr>
      <vt:lpstr>Before and After</vt:lpstr>
      <vt:lpstr>Summary</vt:lpstr>
      <vt:lpstr>Questions?</vt:lpstr>
    </vt:vector>
  </TitlesOfParts>
  <Company>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 Eric R</dc:creator>
  <cp:lastModifiedBy>Mills, Deanna P (KYTC)</cp:lastModifiedBy>
  <cp:revision>21</cp:revision>
  <dcterms:created xsi:type="dcterms:W3CDTF">2015-09-08T19:12:57Z</dcterms:created>
  <dcterms:modified xsi:type="dcterms:W3CDTF">2018-07-19T11:59:20Z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0x010100B4AE620AAE2AEB4487F1A743D73B8D7F</vt:lpwstr>
  </property>
</Properties>
</file>